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7" r:id="rId2"/>
    <p:sldId id="269" r:id="rId3"/>
    <p:sldId id="266" r:id="rId4"/>
    <p:sldId id="265" r:id="rId5"/>
    <p:sldId id="282" r:id="rId6"/>
    <p:sldId id="283" r:id="rId7"/>
    <p:sldId id="285" r:id="rId8"/>
    <p:sldId id="278" r:id="rId9"/>
    <p:sldId id="279" r:id="rId10"/>
    <p:sldId id="286" r:id="rId11"/>
    <p:sldId id="277" r:id="rId12"/>
    <p:sldId id="288" r:id="rId13"/>
    <p:sldId id="289" r:id="rId14"/>
  </p:sldIdLst>
  <p:sldSz cx="6119813" cy="8099425"/>
  <p:notesSz cx="6858000" cy="9144000"/>
  <p:defaultTextStyle>
    <a:defPPr>
      <a:defRPr lang="en-US"/>
    </a:defPPr>
    <a:lvl1pPr marL="0" algn="l" defTabSz="133731" rtl="0" eaLnBrk="1" latinLnBrk="0" hangingPunct="1">
      <a:defRPr sz="527" kern="1200">
        <a:solidFill>
          <a:schemeClr val="tx1"/>
        </a:solidFill>
        <a:latin typeface="+mn-lt"/>
        <a:ea typeface="+mn-ea"/>
        <a:cs typeface="+mn-cs"/>
      </a:defRPr>
    </a:lvl1pPr>
    <a:lvl2pPr marL="133731" algn="l" defTabSz="133731" rtl="0" eaLnBrk="1" latinLnBrk="0" hangingPunct="1">
      <a:defRPr sz="527" kern="1200">
        <a:solidFill>
          <a:schemeClr val="tx1"/>
        </a:solidFill>
        <a:latin typeface="+mn-lt"/>
        <a:ea typeface="+mn-ea"/>
        <a:cs typeface="+mn-cs"/>
      </a:defRPr>
    </a:lvl2pPr>
    <a:lvl3pPr marL="267462" algn="l" defTabSz="133731" rtl="0" eaLnBrk="1" latinLnBrk="0" hangingPunct="1">
      <a:defRPr sz="527" kern="1200">
        <a:solidFill>
          <a:schemeClr val="tx1"/>
        </a:solidFill>
        <a:latin typeface="+mn-lt"/>
        <a:ea typeface="+mn-ea"/>
        <a:cs typeface="+mn-cs"/>
      </a:defRPr>
    </a:lvl3pPr>
    <a:lvl4pPr marL="401193" algn="l" defTabSz="133731" rtl="0" eaLnBrk="1" latinLnBrk="0" hangingPunct="1">
      <a:defRPr sz="527" kern="1200">
        <a:solidFill>
          <a:schemeClr val="tx1"/>
        </a:solidFill>
        <a:latin typeface="+mn-lt"/>
        <a:ea typeface="+mn-ea"/>
        <a:cs typeface="+mn-cs"/>
      </a:defRPr>
    </a:lvl4pPr>
    <a:lvl5pPr marL="534924" algn="l" defTabSz="133731" rtl="0" eaLnBrk="1" latinLnBrk="0" hangingPunct="1">
      <a:defRPr sz="527" kern="1200">
        <a:solidFill>
          <a:schemeClr val="tx1"/>
        </a:solidFill>
        <a:latin typeface="+mn-lt"/>
        <a:ea typeface="+mn-ea"/>
        <a:cs typeface="+mn-cs"/>
      </a:defRPr>
    </a:lvl5pPr>
    <a:lvl6pPr marL="668655" algn="l" defTabSz="133731" rtl="0" eaLnBrk="1" latinLnBrk="0" hangingPunct="1">
      <a:defRPr sz="527" kern="1200">
        <a:solidFill>
          <a:schemeClr val="tx1"/>
        </a:solidFill>
        <a:latin typeface="+mn-lt"/>
        <a:ea typeface="+mn-ea"/>
        <a:cs typeface="+mn-cs"/>
      </a:defRPr>
    </a:lvl6pPr>
    <a:lvl7pPr marL="802386" algn="l" defTabSz="133731" rtl="0" eaLnBrk="1" latinLnBrk="0" hangingPunct="1">
      <a:defRPr sz="527" kern="1200">
        <a:solidFill>
          <a:schemeClr val="tx1"/>
        </a:solidFill>
        <a:latin typeface="+mn-lt"/>
        <a:ea typeface="+mn-ea"/>
        <a:cs typeface="+mn-cs"/>
      </a:defRPr>
    </a:lvl7pPr>
    <a:lvl8pPr marL="936117" algn="l" defTabSz="133731" rtl="0" eaLnBrk="1" latinLnBrk="0" hangingPunct="1">
      <a:defRPr sz="527" kern="1200">
        <a:solidFill>
          <a:schemeClr val="tx1"/>
        </a:solidFill>
        <a:latin typeface="+mn-lt"/>
        <a:ea typeface="+mn-ea"/>
        <a:cs typeface="+mn-cs"/>
      </a:defRPr>
    </a:lvl8pPr>
    <a:lvl9pPr marL="1069848" algn="l" defTabSz="133731" rtl="0" eaLnBrk="1" latinLnBrk="0" hangingPunct="1">
      <a:defRPr sz="527" kern="1200">
        <a:solidFill>
          <a:schemeClr val="tx1"/>
        </a:solidFill>
        <a:latin typeface="+mn-lt"/>
        <a:ea typeface="+mn-ea"/>
        <a:cs typeface="+mn-cs"/>
      </a:defRPr>
    </a:lvl9pPr>
  </p:defaultTextStyle>
  <p:extLst>
    <p:ext uri="{521415D9-36F7-43E2-AB2F-B90AF26B5E84}">
      <p14:sectionLst xmlns:p14="http://schemas.microsoft.com/office/powerpoint/2010/main">
        <p14:section name="Supplemental" id="{8337C6BB-0A4A-4378-A7CC-A7AEF3F86A65}">
          <p14:sldIdLst>
            <p14:sldId id="287"/>
            <p14:sldId id="269"/>
            <p14:sldId id="266"/>
            <p14:sldId id="265"/>
            <p14:sldId id="282"/>
            <p14:sldId id="283"/>
            <p14:sldId id="285"/>
            <p14:sldId id="278"/>
            <p14:sldId id="279"/>
            <p14:sldId id="286"/>
            <p14:sldId id="277"/>
            <p14:sldId id="288"/>
            <p14:sldId id="2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4" autoAdjust="0"/>
    <p:restoredTop sz="94660"/>
  </p:normalViewPr>
  <p:slideViewPr>
    <p:cSldViewPr snapToGrid="0">
      <p:cViewPr>
        <p:scale>
          <a:sx n="125" d="100"/>
          <a:sy n="125" d="100"/>
        </p:scale>
        <p:origin x="2813" y="-1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1325532"/>
            <a:ext cx="5201841" cy="2819800"/>
          </a:xfrm>
        </p:spPr>
        <p:txBody>
          <a:bodyPr anchor="b"/>
          <a:lstStyle>
            <a:lvl1pPr algn="ctr">
              <a:defRPr sz="17717"/>
            </a:lvl1pPr>
          </a:lstStyle>
          <a:p>
            <a:r>
              <a:rPr lang="en-US"/>
              <a:t>Click to edit Master title style</a:t>
            </a:r>
            <a:endParaRPr lang="en-US" dirty="0"/>
          </a:p>
        </p:txBody>
      </p:sp>
      <p:sp>
        <p:nvSpPr>
          <p:cNvPr id="3" name="Subtitle 2"/>
          <p:cNvSpPr>
            <a:spLocks noGrp="1"/>
          </p:cNvSpPr>
          <p:nvPr>
            <p:ph type="subTitle" idx="1"/>
          </p:nvPr>
        </p:nvSpPr>
        <p:spPr>
          <a:xfrm>
            <a:off x="764977" y="4254073"/>
            <a:ext cx="4589860" cy="1955486"/>
          </a:xfrm>
        </p:spPr>
        <p:txBody>
          <a:bodyPr/>
          <a:lstStyle>
            <a:lvl1pPr marL="0" indent="0" algn="ctr">
              <a:buNone/>
              <a:defRPr sz="7087"/>
            </a:lvl1pPr>
            <a:lvl2pPr marL="1350020" indent="0" algn="ctr">
              <a:buNone/>
              <a:defRPr sz="5906"/>
            </a:lvl2pPr>
            <a:lvl3pPr marL="2700040" indent="0" algn="ctr">
              <a:buNone/>
              <a:defRPr sz="5315"/>
            </a:lvl3pPr>
            <a:lvl4pPr marL="4050060" indent="0" algn="ctr">
              <a:buNone/>
              <a:defRPr sz="4724"/>
            </a:lvl4pPr>
            <a:lvl5pPr marL="5400081" indent="0" algn="ctr">
              <a:buNone/>
              <a:defRPr sz="4724"/>
            </a:lvl5pPr>
            <a:lvl6pPr marL="6750101" indent="0" algn="ctr">
              <a:buNone/>
              <a:defRPr sz="4724"/>
            </a:lvl6pPr>
            <a:lvl7pPr marL="8100121" indent="0" algn="ctr">
              <a:buNone/>
              <a:defRPr sz="4724"/>
            </a:lvl7pPr>
            <a:lvl8pPr marL="9450141" indent="0" algn="ctr">
              <a:buNone/>
              <a:defRPr sz="4724"/>
            </a:lvl8pPr>
            <a:lvl9pPr marL="10800161" indent="0" algn="ctr">
              <a:buNone/>
              <a:defRPr sz="472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2020-09-02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30946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2020-09-02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156835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2019234"/>
            <a:ext cx="5278339" cy="3369135"/>
          </a:xfrm>
        </p:spPr>
        <p:txBody>
          <a:bodyPr anchor="b"/>
          <a:lstStyle>
            <a:lvl1pPr>
              <a:defRPr sz="17717"/>
            </a:lvl1pPr>
          </a:lstStyle>
          <a:p>
            <a:r>
              <a:rPr lang="en-US"/>
              <a:t>Click to edit Master title style</a:t>
            </a:r>
            <a:endParaRPr lang="en-US" dirty="0"/>
          </a:p>
        </p:txBody>
      </p:sp>
      <p:sp>
        <p:nvSpPr>
          <p:cNvPr id="3" name="Text Placeholder 2"/>
          <p:cNvSpPr>
            <a:spLocks noGrp="1"/>
          </p:cNvSpPr>
          <p:nvPr>
            <p:ph type="body" idx="1"/>
          </p:nvPr>
        </p:nvSpPr>
        <p:spPr>
          <a:xfrm>
            <a:off x="417550" y="5420242"/>
            <a:ext cx="5278339" cy="1771749"/>
          </a:xfrm>
        </p:spPr>
        <p:txBody>
          <a:bodyPr/>
          <a:lstStyle>
            <a:lvl1pPr marL="0" indent="0">
              <a:buNone/>
              <a:defRPr sz="7087">
                <a:solidFill>
                  <a:schemeClr val="tx1"/>
                </a:solidFill>
              </a:defRPr>
            </a:lvl1pPr>
            <a:lvl2pPr marL="1350020" indent="0">
              <a:buNone/>
              <a:defRPr sz="5906">
                <a:solidFill>
                  <a:schemeClr val="tx1">
                    <a:tint val="75000"/>
                  </a:schemeClr>
                </a:solidFill>
              </a:defRPr>
            </a:lvl2pPr>
            <a:lvl3pPr marL="2700040" indent="0">
              <a:buNone/>
              <a:defRPr sz="5315">
                <a:solidFill>
                  <a:schemeClr val="tx1">
                    <a:tint val="75000"/>
                  </a:schemeClr>
                </a:solidFill>
              </a:defRPr>
            </a:lvl3pPr>
            <a:lvl4pPr marL="4050060" indent="0">
              <a:buNone/>
              <a:defRPr sz="4724">
                <a:solidFill>
                  <a:schemeClr val="tx1">
                    <a:tint val="75000"/>
                  </a:schemeClr>
                </a:solidFill>
              </a:defRPr>
            </a:lvl4pPr>
            <a:lvl5pPr marL="5400081" indent="0">
              <a:buNone/>
              <a:defRPr sz="4724">
                <a:solidFill>
                  <a:schemeClr val="tx1">
                    <a:tint val="75000"/>
                  </a:schemeClr>
                </a:solidFill>
              </a:defRPr>
            </a:lvl5pPr>
            <a:lvl6pPr marL="6750101" indent="0">
              <a:buNone/>
              <a:defRPr sz="4724">
                <a:solidFill>
                  <a:schemeClr val="tx1">
                    <a:tint val="75000"/>
                  </a:schemeClr>
                </a:solidFill>
              </a:defRPr>
            </a:lvl6pPr>
            <a:lvl7pPr marL="8100121" indent="0">
              <a:buNone/>
              <a:defRPr sz="4724">
                <a:solidFill>
                  <a:schemeClr val="tx1">
                    <a:tint val="75000"/>
                  </a:schemeClr>
                </a:solidFill>
              </a:defRPr>
            </a:lvl7pPr>
            <a:lvl8pPr marL="9450141" indent="0">
              <a:buNone/>
              <a:defRPr sz="4724">
                <a:solidFill>
                  <a:schemeClr val="tx1">
                    <a:tint val="75000"/>
                  </a:schemeClr>
                </a:solidFill>
              </a:defRPr>
            </a:lvl8pPr>
            <a:lvl9pPr marL="10800161" indent="0">
              <a:buNone/>
              <a:defRPr sz="472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444CD6-FBBB-4DFA-BA14-DAFE47CCDCD9}" type="datetimeFigureOut">
              <a:rPr lang="en-CA" smtClean="0"/>
              <a:t>2020-09-02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52087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20737" y="2156097"/>
            <a:ext cx="2600921" cy="51390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098155" y="2156097"/>
            <a:ext cx="2600921" cy="51390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44CD6-FBBB-4DFA-BA14-DAFE47CCDCD9}" type="datetimeFigureOut">
              <a:rPr lang="en-CA" smtClean="0"/>
              <a:t>2020-09-02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212169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431221"/>
            <a:ext cx="5278339" cy="1565515"/>
          </a:xfrm>
        </p:spPr>
        <p:txBody>
          <a:bodyPr/>
          <a:lstStyle/>
          <a:p>
            <a:r>
              <a:rPr lang="en-US"/>
              <a:t>Click to edit Master title style</a:t>
            </a:r>
            <a:endParaRPr lang="en-US" dirty="0"/>
          </a:p>
        </p:txBody>
      </p:sp>
      <p:sp>
        <p:nvSpPr>
          <p:cNvPr id="3" name="Text Placeholder 2"/>
          <p:cNvSpPr>
            <a:spLocks noGrp="1"/>
          </p:cNvSpPr>
          <p:nvPr>
            <p:ph type="body" idx="1"/>
          </p:nvPr>
        </p:nvSpPr>
        <p:spPr>
          <a:xfrm>
            <a:off x="421535" y="1985485"/>
            <a:ext cx="2588967" cy="973055"/>
          </a:xfrm>
        </p:spPr>
        <p:txBody>
          <a:bodyPr anchor="b"/>
          <a:lstStyle>
            <a:lvl1pPr marL="0" indent="0">
              <a:buNone/>
              <a:defRPr sz="7087" b="1"/>
            </a:lvl1pPr>
            <a:lvl2pPr marL="1350020" indent="0">
              <a:buNone/>
              <a:defRPr sz="5906" b="1"/>
            </a:lvl2pPr>
            <a:lvl3pPr marL="2700040" indent="0">
              <a:buNone/>
              <a:defRPr sz="5315" b="1"/>
            </a:lvl3pPr>
            <a:lvl4pPr marL="4050060" indent="0">
              <a:buNone/>
              <a:defRPr sz="4724" b="1"/>
            </a:lvl4pPr>
            <a:lvl5pPr marL="5400081" indent="0">
              <a:buNone/>
              <a:defRPr sz="4724" b="1"/>
            </a:lvl5pPr>
            <a:lvl6pPr marL="6750101" indent="0">
              <a:buNone/>
              <a:defRPr sz="4724" b="1"/>
            </a:lvl6pPr>
            <a:lvl7pPr marL="8100121" indent="0">
              <a:buNone/>
              <a:defRPr sz="4724" b="1"/>
            </a:lvl7pPr>
            <a:lvl8pPr marL="9450141" indent="0">
              <a:buNone/>
              <a:defRPr sz="4724" b="1"/>
            </a:lvl8pPr>
            <a:lvl9pPr marL="10800161" indent="0">
              <a:buNone/>
              <a:defRPr sz="4724" b="1"/>
            </a:lvl9pPr>
          </a:lstStyle>
          <a:p>
            <a:pPr lvl="0"/>
            <a:r>
              <a:rPr lang="en-US"/>
              <a:t>Edit Master text styles</a:t>
            </a:r>
          </a:p>
        </p:txBody>
      </p:sp>
      <p:sp>
        <p:nvSpPr>
          <p:cNvPr id="4" name="Content Placeholder 3"/>
          <p:cNvSpPr>
            <a:spLocks noGrp="1"/>
          </p:cNvSpPr>
          <p:nvPr>
            <p:ph sz="half" idx="2"/>
          </p:nvPr>
        </p:nvSpPr>
        <p:spPr>
          <a:xfrm>
            <a:off x="421535" y="2958540"/>
            <a:ext cx="2588967" cy="4351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098156" y="1985485"/>
            <a:ext cx="2601718" cy="973055"/>
          </a:xfrm>
        </p:spPr>
        <p:txBody>
          <a:bodyPr anchor="b"/>
          <a:lstStyle>
            <a:lvl1pPr marL="0" indent="0">
              <a:buNone/>
              <a:defRPr sz="7087" b="1"/>
            </a:lvl1pPr>
            <a:lvl2pPr marL="1350020" indent="0">
              <a:buNone/>
              <a:defRPr sz="5906" b="1"/>
            </a:lvl2pPr>
            <a:lvl3pPr marL="2700040" indent="0">
              <a:buNone/>
              <a:defRPr sz="5315" b="1"/>
            </a:lvl3pPr>
            <a:lvl4pPr marL="4050060" indent="0">
              <a:buNone/>
              <a:defRPr sz="4724" b="1"/>
            </a:lvl4pPr>
            <a:lvl5pPr marL="5400081" indent="0">
              <a:buNone/>
              <a:defRPr sz="4724" b="1"/>
            </a:lvl5pPr>
            <a:lvl6pPr marL="6750101" indent="0">
              <a:buNone/>
              <a:defRPr sz="4724" b="1"/>
            </a:lvl6pPr>
            <a:lvl7pPr marL="8100121" indent="0">
              <a:buNone/>
              <a:defRPr sz="4724" b="1"/>
            </a:lvl7pPr>
            <a:lvl8pPr marL="9450141" indent="0">
              <a:buNone/>
              <a:defRPr sz="4724" b="1"/>
            </a:lvl8pPr>
            <a:lvl9pPr marL="10800161" indent="0">
              <a:buNone/>
              <a:defRPr sz="4724" b="1"/>
            </a:lvl9pPr>
          </a:lstStyle>
          <a:p>
            <a:pPr lvl="0"/>
            <a:r>
              <a:rPr lang="en-US"/>
              <a:t>Edit Master text styles</a:t>
            </a:r>
          </a:p>
        </p:txBody>
      </p:sp>
      <p:sp>
        <p:nvSpPr>
          <p:cNvPr id="6" name="Content Placeholder 5"/>
          <p:cNvSpPr>
            <a:spLocks noGrp="1"/>
          </p:cNvSpPr>
          <p:nvPr>
            <p:ph sz="quarter" idx="4"/>
          </p:nvPr>
        </p:nvSpPr>
        <p:spPr>
          <a:xfrm>
            <a:off x="3098156" y="2958540"/>
            <a:ext cx="2601718" cy="4351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44CD6-FBBB-4DFA-BA14-DAFE47CCDCD9}" type="datetimeFigureOut">
              <a:rPr lang="en-CA" smtClean="0"/>
              <a:t>2020-09-02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88277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44CD6-FBBB-4DFA-BA14-DAFE47CCDCD9}" type="datetimeFigureOut">
              <a:rPr lang="en-CA" smtClean="0"/>
              <a:t>2020-09-02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9895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44CD6-FBBB-4DFA-BA14-DAFE47CCDCD9}" type="datetimeFigureOut">
              <a:rPr lang="en-CA" smtClean="0"/>
              <a:t>2020-09-02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101977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539962"/>
            <a:ext cx="1973799" cy="1889866"/>
          </a:xfrm>
        </p:spPr>
        <p:txBody>
          <a:bodyPr anchor="b"/>
          <a:lstStyle>
            <a:lvl1pPr>
              <a:defRPr sz="9449"/>
            </a:lvl1pPr>
          </a:lstStyle>
          <a:p>
            <a:r>
              <a:rPr lang="en-US"/>
              <a:t>Click to edit Master title style</a:t>
            </a:r>
            <a:endParaRPr lang="en-US" dirty="0"/>
          </a:p>
        </p:txBody>
      </p:sp>
      <p:sp>
        <p:nvSpPr>
          <p:cNvPr id="3" name="Content Placeholder 2"/>
          <p:cNvSpPr>
            <a:spLocks noGrp="1"/>
          </p:cNvSpPr>
          <p:nvPr>
            <p:ph idx="1"/>
          </p:nvPr>
        </p:nvSpPr>
        <p:spPr>
          <a:xfrm>
            <a:off x="2601718" y="1166169"/>
            <a:ext cx="3098155" cy="5755841"/>
          </a:xfrm>
        </p:spPr>
        <p:txBody>
          <a:bodyPr/>
          <a:lstStyle>
            <a:lvl1pPr>
              <a:defRPr sz="9449"/>
            </a:lvl1pPr>
            <a:lvl2pPr>
              <a:defRPr sz="8268"/>
            </a:lvl2pPr>
            <a:lvl3pPr>
              <a:defRPr sz="7087"/>
            </a:lvl3pPr>
            <a:lvl4pPr>
              <a:defRPr sz="5906"/>
            </a:lvl4pPr>
            <a:lvl5pPr>
              <a:defRPr sz="5906"/>
            </a:lvl5pPr>
            <a:lvl6pPr>
              <a:defRPr sz="5906"/>
            </a:lvl6pPr>
            <a:lvl7pPr>
              <a:defRPr sz="5906"/>
            </a:lvl7pPr>
            <a:lvl8pPr>
              <a:defRPr sz="5906"/>
            </a:lvl8pPr>
            <a:lvl9pPr>
              <a:defRPr sz="590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21534" y="2429827"/>
            <a:ext cx="1973799" cy="4501556"/>
          </a:xfrm>
        </p:spPr>
        <p:txBody>
          <a:bodyPr/>
          <a:lstStyle>
            <a:lvl1pPr marL="0" indent="0">
              <a:buNone/>
              <a:defRPr sz="4724"/>
            </a:lvl1pPr>
            <a:lvl2pPr marL="1350020" indent="0">
              <a:buNone/>
              <a:defRPr sz="4134"/>
            </a:lvl2pPr>
            <a:lvl3pPr marL="2700040" indent="0">
              <a:buNone/>
              <a:defRPr sz="3543"/>
            </a:lvl3pPr>
            <a:lvl4pPr marL="4050060" indent="0">
              <a:buNone/>
              <a:defRPr sz="2953"/>
            </a:lvl4pPr>
            <a:lvl5pPr marL="5400081" indent="0">
              <a:buNone/>
              <a:defRPr sz="2953"/>
            </a:lvl5pPr>
            <a:lvl6pPr marL="6750101" indent="0">
              <a:buNone/>
              <a:defRPr sz="2953"/>
            </a:lvl6pPr>
            <a:lvl7pPr marL="8100121" indent="0">
              <a:buNone/>
              <a:defRPr sz="2953"/>
            </a:lvl7pPr>
            <a:lvl8pPr marL="9450141" indent="0">
              <a:buNone/>
              <a:defRPr sz="2953"/>
            </a:lvl8pPr>
            <a:lvl9pPr marL="10800161" indent="0">
              <a:buNone/>
              <a:defRPr sz="2953"/>
            </a:lvl9pPr>
          </a:lstStyle>
          <a:p>
            <a:pPr lvl="0"/>
            <a:r>
              <a:rPr lang="en-US"/>
              <a:t>Edit Master text styles</a:t>
            </a:r>
          </a:p>
        </p:txBody>
      </p:sp>
      <p:sp>
        <p:nvSpPr>
          <p:cNvPr id="5" name="Date Placeholder 4"/>
          <p:cNvSpPr>
            <a:spLocks noGrp="1"/>
          </p:cNvSpPr>
          <p:nvPr>
            <p:ph type="dt" sz="half" idx="10"/>
          </p:nvPr>
        </p:nvSpPr>
        <p:spPr/>
        <p:txBody>
          <a:bodyPr/>
          <a:lstStyle/>
          <a:p>
            <a:fld id="{9B444CD6-FBBB-4DFA-BA14-DAFE47CCDCD9}" type="datetimeFigureOut">
              <a:rPr lang="en-CA" smtClean="0"/>
              <a:t>2020-09-02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12528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539962"/>
            <a:ext cx="1973799" cy="1889866"/>
          </a:xfrm>
        </p:spPr>
        <p:txBody>
          <a:bodyPr anchor="b"/>
          <a:lstStyle>
            <a:lvl1pPr>
              <a:defRPr sz="9449"/>
            </a:lvl1pPr>
          </a:lstStyle>
          <a:p>
            <a:r>
              <a:rPr lang="en-US"/>
              <a:t>Click to edit Master title style</a:t>
            </a:r>
            <a:endParaRPr lang="en-US" dirty="0"/>
          </a:p>
        </p:txBody>
      </p:sp>
      <p:sp>
        <p:nvSpPr>
          <p:cNvPr id="3" name="Picture Placeholder 2"/>
          <p:cNvSpPr>
            <a:spLocks noGrp="1" noChangeAspect="1"/>
          </p:cNvSpPr>
          <p:nvPr>
            <p:ph type="pic" idx="1"/>
          </p:nvPr>
        </p:nvSpPr>
        <p:spPr>
          <a:xfrm>
            <a:off x="2601718" y="1166169"/>
            <a:ext cx="3098155" cy="5755841"/>
          </a:xfrm>
        </p:spPr>
        <p:txBody>
          <a:bodyPr anchor="t"/>
          <a:lstStyle>
            <a:lvl1pPr marL="0" indent="0">
              <a:buNone/>
              <a:defRPr sz="9449"/>
            </a:lvl1pPr>
            <a:lvl2pPr marL="1350020" indent="0">
              <a:buNone/>
              <a:defRPr sz="8268"/>
            </a:lvl2pPr>
            <a:lvl3pPr marL="2700040" indent="0">
              <a:buNone/>
              <a:defRPr sz="7087"/>
            </a:lvl3pPr>
            <a:lvl4pPr marL="4050060" indent="0">
              <a:buNone/>
              <a:defRPr sz="5906"/>
            </a:lvl4pPr>
            <a:lvl5pPr marL="5400081" indent="0">
              <a:buNone/>
              <a:defRPr sz="5906"/>
            </a:lvl5pPr>
            <a:lvl6pPr marL="6750101" indent="0">
              <a:buNone/>
              <a:defRPr sz="5906"/>
            </a:lvl6pPr>
            <a:lvl7pPr marL="8100121" indent="0">
              <a:buNone/>
              <a:defRPr sz="5906"/>
            </a:lvl7pPr>
            <a:lvl8pPr marL="9450141" indent="0">
              <a:buNone/>
              <a:defRPr sz="5906"/>
            </a:lvl8pPr>
            <a:lvl9pPr marL="10800161" indent="0">
              <a:buNone/>
              <a:defRPr sz="5906"/>
            </a:lvl9pPr>
          </a:lstStyle>
          <a:p>
            <a:r>
              <a:rPr lang="en-US"/>
              <a:t>Click icon to add picture</a:t>
            </a:r>
            <a:endParaRPr lang="en-US" dirty="0"/>
          </a:p>
        </p:txBody>
      </p:sp>
      <p:sp>
        <p:nvSpPr>
          <p:cNvPr id="4" name="Text Placeholder 3"/>
          <p:cNvSpPr>
            <a:spLocks noGrp="1"/>
          </p:cNvSpPr>
          <p:nvPr>
            <p:ph type="body" sz="half" idx="2"/>
          </p:nvPr>
        </p:nvSpPr>
        <p:spPr>
          <a:xfrm>
            <a:off x="421534" y="2429827"/>
            <a:ext cx="1973799" cy="4501556"/>
          </a:xfrm>
        </p:spPr>
        <p:txBody>
          <a:bodyPr/>
          <a:lstStyle>
            <a:lvl1pPr marL="0" indent="0">
              <a:buNone/>
              <a:defRPr sz="4724"/>
            </a:lvl1pPr>
            <a:lvl2pPr marL="1350020" indent="0">
              <a:buNone/>
              <a:defRPr sz="4134"/>
            </a:lvl2pPr>
            <a:lvl3pPr marL="2700040" indent="0">
              <a:buNone/>
              <a:defRPr sz="3543"/>
            </a:lvl3pPr>
            <a:lvl4pPr marL="4050060" indent="0">
              <a:buNone/>
              <a:defRPr sz="2953"/>
            </a:lvl4pPr>
            <a:lvl5pPr marL="5400081" indent="0">
              <a:buNone/>
              <a:defRPr sz="2953"/>
            </a:lvl5pPr>
            <a:lvl6pPr marL="6750101" indent="0">
              <a:buNone/>
              <a:defRPr sz="2953"/>
            </a:lvl6pPr>
            <a:lvl7pPr marL="8100121" indent="0">
              <a:buNone/>
              <a:defRPr sz="2953"/>
            </a:lvl7pPr>
            <a:lvl8pPr marL="9450141" indent="0">
              <a:buNone/>
              <a:defRPr sz="2953"/>
            </a:lvl8pPr>
            <a:lvl9pPr marL="10800161" indent="0">
              <a:buNone/>
              <a:defRPr sz="2953"/>
            </a:lvl9pPr>
          </a:lstStyle>
          <a:p>
            <a:pPr lvl="0"/>
            <a:r>
              <a:rPr lang="en-US"/>
              <a:t>Edit Master text styles</a:t>
            </a:r>
          </a:p>
        </p:txBody>
      </p:sp>
      <p:sp>
        <p:nvSpPr>
          <p:cNvPr id="5" name="Date Placeholder 4"/>
          <p:cNvSpPr>
            <a:spLocks noGrp="1"/>
          </p:cNvSpPr>
          <p:nvPr>
            <p:ph type="dt" sz="half" idx="10"/>
          </p:nvPr>
        </p:nvSpPr>
        <p:spPr/>
        <p:txBody>
          <a:bodyPr/>
          <a:lstStyle/>
          <a:p>
            <a:fld id="{9B444CD6-FBBB-4DFA-BA14-DAFE47CCDCD9}" type="datetimeFigureOut">
              <a:rPr lang="en-CA" smtClean="0"/>
              <a:t>2020-09-02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186227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2020-09-02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762745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431220"/>
            <a:ext cx="1319585" cy="686388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20738" y="431220"/>
            <a:ext cx="3882256" cy="68638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2020-09-02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304998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431221"/>
            <a:ext cx="5278339" cy="15655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20737" y="2156097"/>
            <a:ext cx="5278339" cy="513901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20737" y="7506969"/>
            <a:ext cx="1376958" cy="431219"/>
          </a:xfrm>
          <a:prstGeom prst="rect">
            <a:avLst/>
          </a:prstGeom>
        </p:spPr>
        <p:txBody>
          <a:bodyPr vert="horz" lIns="91440" tIns="45720" rIns="91440" bIns="45720" rtlCol="0" anchor="ctr"/>
          <a:lstStyle>
            <a:lvl1pPr algn="l">
              <a:defRPr sz="3543">
                <a:solidFill>
                  <a:schemeClr val="tx1">
                    <a:tint val="75000"/>
                  </a:schemeClr>
                </a:solidFill>
              </a:defRPr>
            </a:lvl1pPr>
          </a:lstStyle>
          <a:p>
            <a:fld id="{9B444CD6-FBBB-4DFA-BA14-DAFE47CCDCD9}" type="datetimeFigureOut">
              <a:rPr lang="en-CA" smtClean="0"/>
              <a:t>2020-09-02</a:t>
            </a:fld>
            <a:endParaRPr lang="en-CA"/>
          </a:p>
        </p:txBody>
      </p:sp>
      <p:sp>
        <p:nvSpPr>
          <p:cNvPr id="5" name="Footer Placeholder 4"/>
          <p:cNvSpPr>
            <a:spLocks noGrp="1"/>
          </p:cNvSpPr>
          <p:nvPr>
            <p:ph type="ftr" sz="quarter" idx="3"/>
          </p:nvPr>
        </p:nvSpPr>
        <p:spPr>
          <a:xfrm>
            <a:off x="2027188" y="7506969"/>
            <a:ext cx="2065437" cy="431219"/>
          </a:xfrm>
          <a:prstGeom prst="rect">
            <a:avLst/>
          </a:prstGeom>
        </p:spPr>
        <p:txBody>
          <a:bodyPr vert="horz" lIns="91440" tIns="45720" rIns="91440" bIns="45720" rtlCol="0" anchor="ctr"/>
          <a:lstStyle>
            <a:lvl1pPr algn="ctr">
              <a:defRPr sz="3543">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322118" y="7506969"/>
            <a:ext cx="1376958" cy="431219"/>
          </a:xfrm>
          <a:prstGeom prst="rect">
            <a:avLst/>
          </a:prstGeom>
        </p:spPr>
        <p:txBody>
          <a:bodyPr vert="horz" lIns="91440" tIns="45720" rIns="91440" bIns="45720" rtlCol="0" anchor="ctr"/>
          <a:lstStyle>
            <a:lvl1pPr algn="r">
              <a:defRPr sz="3543">
                <a:solidFill>
                  <a:schemeClr val="tx1">
                    <a:tint val="75000"/>
                  </a:schemeClr>
                </a:solidFill>
              </a:defRPr>
            </a:lvl1pPr>
          </a:lstStyle>
          <a:p>
            <a:fld id="{E14402CE-AD2E-4956-A803-8213D5464F6F}" type="slidenum">
              <a:rPr lang="en-CA" smtClean="0"/>
              <a:t>‹#›</a:t>
            </a:fld>
            <a:endParaRPr lang="en-CA"/>
          </a:p>
        </p:txBody>
      </p:sp>
    </p:spTree>
    <p:extLst>
      <p:ext uri="{BB962C8B-B14F-4D97-AF65-F5344CB8AC3E}">
        <p14:creationId xmlns:p14="http://schemas.microsoft.com/office/powerpoint/2010/main" val="361035930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700040" rtl="0" eaLnBrk="1" latinLnBrk="0" hangingPunct="1">
        <a:lnSpc>
          <a:spcPct val="90000"/>
        </a:lnSpc>
        <a:spcBef>
          <a:spcPct val="0"/>
        </a:spcBef>
        <a:buNone/>
        <a:defRPr sz="12992" kern="1200">
          <a:solidFill>
            <a:schemeClr val="tx1"/>
          </a:solidFill>
          <a:latin typeface="+mj-lt"/>
          <a:ea typeface="+mj-ea"/>
          <a:cs typeface="+mj-cs"/>
        </a:defRPr>
      </a:lvl1pPr>
    </p:titleStyle>
    <p:bodyStyle>
      <a:lvl1pPr marL="675010" indent="-675010" algn="l" defTabSz="2700040" rtl="0" eaLnBrk="1" latinLnBrk="0" hangingPunct="1">
        <a:lnSpc>
          <a:spcPct val="90000"/>
        </a:lnSpc>
        <a:spcBef>
          <a:spcPts val="2953"/>
        </a:spcBef>
        <a:buFont typeface="Arial" panose="020B0604020202020204" pitchFamily="34" charset="0"/>
        <a:buChar char="•"/>
        <a:defRPr sz="8268" kern="1200">
          <a:solidFill>
            <a:schemeClr val="tx1"/>
          </a:solidFill>
          <a:latin typeface="+mn-lt"/>
          <a:ea typeface="+mn-ea"/>
          <a:cs typeface="+mn-cs"/>
        </a:defRPr>
      </a:lvl1pPr>
      <a:lvl2pPr marL="2025030" indent="-675010" algn="l" defTabSz="2700040" rtl="0" eaLnBrk="1" latinLnBrk="0" hangingPunct="1">
        <a:lnSpc>
          <a:spcPct val="90000"/>
        </a:lnSpc>
        <a:spcBef>
          <a:spcPts val="1476"/>
        </a:spcBef>
        <a:buFont typeface="Arial" panose="020B0604020202020204" pitchFamily="34" charset="0"/>
        <a:buChar char="•"/>
        <a:defRPr sz="7087" kern="1200">
          <a:solidFill>
            <a:schemeClr val="tx1"/>
          </a:solidFill>
          <a:latin typeface="+mn-lt"/>
          <a:ea typeface="+mn-ea"/>
          <a:cs typeface="+mn-cs"/>
        </a:defRPr>
      </a:lvl2pPr>
      <a:lvl3pPr marL="3375050" indent="-675010" algn="l" defTabSz="2700040" rtl="0" eaLnBrk="1" latinLnBrk="0" hangingPunct="1">
        <a:lnSpc>
          <a:spcPct val="90000"/>
        </a:lnSpc>
        <a:spcBef>
          <a:spcPts val="1476"/>
        </a:spcBef>
        <a:buFont typeface="Arial" panose="020B0604020202020204" pitchFamily="34" charset="0"/>
        <a:buChar char="•"/>
        <a:defRPr sz="5906" kern="1200">
          <a:solidFill>
            <a:schemeClr val="tx1"/>
          </a:solidFill>
          <a:latin typeface="+mn-lt"/>
          <a:ea typeface="+mn-ea"/>
          <a:cs typeface="+mn-cs"/>
        </a:defRPr>
      </a:lvl3pPr>
      <a:lvl4pPr marL="472507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4pPr>
      <a:lvl5pPr marL="607509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5pPr>
      <a:lvl6pPr marL="742511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6pPr>
      <a:lvl7pPr marL="877513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7pPr>
      <a:lvl8pPr marL="1012515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8pPr>
      <a:lvl9pPr marL="1147517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9pPr>
    </p:bodyStyle>
    <p:otherStyle>
      <a:defPPr>
        <a:defRPr lang="en-US"/>
      </a:defPPr>
      <a:lvl1pPr marL="0" algn="l" defTabSz="2700040" rtl="0" eaLnBrk="1" latinLnBrk="0" hangingPunct="1">
        <a:defRPr sz="5315" kern="1200">
          <a:solidFill>
            <a:schemeClr val="tx1"/>
          </a:solidFill>
          <a:latin typeface="+mn-lt"/>
          <a:ea typeface="+mn-ea"/>
          <a:cs typeface="+mn-cs"/>
        </a:defRPr>
      </a:lvl1pPr>
      <a:lvl2pPr marL="1350020" algn="l" defTabSz="2700040" rtl="0" eaLnBrk="1" latinLnBrk="0" hangingPunct="1">
        <a:defRPr sz="5315" kern="1200">
          <a:solidFill>
            <a:schemeClr val="tx1"/>
          </a:solidFill>
          <a:latin typeface="+mn-lt"/>
          <a:ea typeface="+mn-ea"/>
          <a:cs typeface="+mn-cs"/>
        </a:defRPr>
      </a:lvl2pPr>
      <a:lvl3pPr marL="2700040" algn="l" defTabSz="2700040" rtl="0" eaLnBrk="1" latinLnBrk="0" hangingPunct="1">
        <a:defRPr sz="5315" kern="1200">
          <a:solidFill>
            <a:schemeClr val="tx1"/>
          </a:solidFill>
          <a:latin typeface="+mn-lt"/>
          <a:ea typeface="+mn-ea"/>
          <a:cs typeface="+mn-cs"/>
        </a:defRPr>
      </a:lvl3pPr>
      <a:lvl4pPr marL="4050060" algn="l" defTabSz="2700040" rtl="0" eaLnBrk="1" latinLnBrk="0" hangingPunct="1">
        <a:defRPr sz="5315" kern="1200">
          <a:solidFill>
            <a:schemeClr val="tx1"/>
          </a:solidFill>
          <a:latin typeface="+mn-lt"/>
          <a:ea typeface="+mn-ea"/>
          <a:cs typeface="+mn-cs"/>
        </a:defRPr>
      </a:lvl4pPr>
      <a:lvl5pPr marL="5400081" algn="l" defTabSz="2700040" rtl="0" eaLnBrk="1" latinLnBrk="0" hangingPunct="1">
        <a:defRPr sz="5315" kern="1200">
          <a:solidFill>
            <a:schemeClr val="tx1"/>
          </a:solidFill>
          <a:latin typeface="+mn-lt"/>
          <a:ea typeface="+mn-ea"/>
          <a:cs typeface="+mn-cs"/>
        </a:defRPr>
      </a:lvl5pPr>
      <a:lvl6pPr marL="6750101" algn="l" defTabSz="2700040" rtl="0" eaLnBrk="1" latinLnBrk="0" hangingPunct="1">
        <a:defRPr sz="5315" kern="1200">
          <a:solidFill>
            <a:schemeClr val="tx1"/>
          </a:solidFill>
          <a:latin typeface="+mn-lt"/>
          <a:ea typeface="+mn-ea"/>
          <a:cs typeface="+mn-cs"/>
        </a:defRPr>
      </a:lvl6pPr>
      <a:lvl7pPr marL="8100121" algn="l" defTabSz="2700040" rtl="0" eaLnBrk="1" latinLnBrk="0" hangingPunct="1">
        <a:defRPr sz="5315" kern="1200">
          <a:solidFill>
            <a:schemeClr val="tx1"/>
          </a:solidFill>
          <a:latin typeface="+mn-lt"/>
          <a:ea typeface="+mn-ea"/>
          <a:cs typeface="+mn-cs"/>
        </a:defRPr>
      </a:lvl7pPr>
      <a:lvl8pPr marL="9450141" algn="l" defTabSz="2700040" rtl="0" eaLnBrk="1" latinLnBrk="0" hangingPunct="1">
        <a:defRPr sz="5315" kern="1200">
          <a:solidFill>
            <a:schemeClr val="tx1"/>
          </a:solidFill>
          <a:latin typeface="+mn-lt"/>
          <a:ea typeface="+mn-ea"/>
          <a:cs typeface="+mn-cs"/>
        </a:defRPr>
      </a:lvl8pPr>
      <a:lvl9pPr marL="10800161" algn="l" defTabSz="2700040" rtl="0" eaLnBrk="1" latinLnBrk="0" hangingPunct="1">
        <a:defRPr sz="53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1F9F21CF-D4AC-4005-8EDF-0AB050045261}"/>
              </a:ext>
            </a:extLst>
          </p:cNvPr>
          <p:cNvSpPr txBox="1"/>
          <p:nvPr/>
        </p:nvSpPr>
        <p:spPr>
          <a:xfrm>
            <a:off x="-2819400" y="254193"/>
            <a:ext cx="2430654" cy="2862322"/>
          </a:xfrm>
          <a:prstGeom prst="rect">
            <a:avLst/>
          </a:prstGeom>
          <a:solidFill>
            <a:schemeClr val="bg1"/>
          </a:solidFill>
        </p:spPr>
        <p:txBody>
          <a:bodyPr wrap="square" rtlCol="0">
            <a:spAutoFit/>
          </a:bodyPr>
          <a:lstStyle/>
          <a:p>
            <a:r>
              <a:rPr lang="en-CA" sz="1200" b="1" dirty="0"/>
              <a:t>Fluorescence-activated cell-sorting and immune fluorescence staining.</a:t>
            </a:r>
            <a:r>
              <a:rPr lang="en-CA" sz="1200" dirty="0"/>
              <a:t> </a:t>
            </a:r>
            <a:r>
              <a:rPr lang="en-CA" sz="1200" b="1" dirty="0"/>
              <a:t>A)</a:t>
            </a:r>
            <a:r>
              <a:rPr lang="en-CA" sz="1200" dirty="0"/>
              <a:t> Fluorescence-activated cell-sorting (FACS) workflow schematic. </a:t>
            </a:r>
            <a:r>
              <a:rPr lang="en-CA" sz="1200" b="1" dirty="0"/>
              <a:t>B-E) </a:t>
            </a:r>
            <a:r>
              <a:rPr lang="en-CA" sz="1200" dirty="0"/>
              <a:t>Immunofluorescence staining (IF) of term cell-sorted sample </a:t>
            </a:r>
            <a:r>
              <a:rPr lang="en-US" sz="1200" dirty="0"/>
              <a:t>with known characteristic cell type markers that were not selected for in the FACS procedure</a:t>
            </a:r>
            <a:r>
              <a:rPr lang="en-CA" sz="1200" dirty="0"/>
              <a:t>. Nuclei are shown via DAPI staining (blue). Scale bars: 100 µm. </a:t>
            </a:r>
            <a:r>
              <a:rPr lang="en-CA" sz="1200" b="1" dirty="0"/>
              <a:t>B) </a:t>
            </a:r>
            <a:r>
              <a:rPr lang="en-CA" sz="1200" dirty="0"/>
              <a:t>Trophoblasts (KRT7: green, VIM: red). </a:t>
            </a:r>
            <a:r>
              <a:rPr lang="en-CA" sz="1200" b="1" dirty="0"/>
              <a:t>C)</a:t>
            </a:r>
            <a:r>
              <a:rPr lang="en-CA" sz="1200" dirty="0"/>
              <a:t> </a:t>
            </a:r>
            <a:r>
              <a:rPr lang="en-CA" sz="1200" dirty="0" err="1"/>
              <a:t>Hofbauer</a:t>
            </a:r>
            <a:r>
              <a:rPr lang="en-CA" sz="1200" dirty="0"/>
              <a:t> cells (CD68: green). </a:t>
            </a:r>
            <a:r>
              <a:rPr lang="en-CA" sz="1200" b="1" dirty="0"/>
              <a:t>D) </a:t>
            </a:r>
            <a:r>
              <a:rPr lang="en-CA" sz="1200" dirty="0"/>
              <a:t>Endothelial cells (CD31: green). </a:t>
            </a:r>
            <a:r>
              <a:rPr lang="en-CA" sz="1200" b="1" dirty="0"/>
              <a:t>E)</a:t>
            </a:r>
            <a:r>
              <a:rPr lang="en-CA" sz="1200" dirty="0"/>
              <a:t> Stromal cells (VIM: red).</a:t>
            </a:r>
            <a:endParaRPr lang="en-CA" sz="1800" dirty="0"/>
          </a:p>
        </p:txBody>
      </p:sp>
      <p:sp>
        <p:nvSpPr>
          <p:cNvPr id="24" name="TextBox 23">
            <a:extLst>
              <a:ext uri="{FF2B5EF4-FFF2-40B4-BE49-F238E27FC236}">
                <a16:creationId xmlns:a16="http://schemas.microsoft.com/office/drawing/2014/main" id="{1E8EACA6-91DA-4E80-BC87-AD70C1CC842A}"/>
              </a:ext>
            </a:extLst>
          </p:cNvPr>
          <p:cNvSpPr txBox="1"/>
          <p:nvPr/>
        </p:nvSpPr>
        <p:spPr>
          <a:xfrm>
            <a:off x="195263" y="76200"/>
            <a:ext cx="5999797" cy="253916"/>
          </a:xfrm>
          <a:prstGeom prst="rect">
            <a:avLst/>
          </a:prstGeom>
          <a:noFill/>
        </p:spPr>
        <p:txBody>
          <a:bodyPr wrap="square" rtlCol="0">
            <a:spAutoFit/>
          </a:bodyPr>
          <a:lstStyle/>
          <a:p>
            <a:r>
              <a:rPr lang="en-CA" sz="1000" dirty="0"/>
              <a:t>Figure S1: Fluorescence-activated cell-sorting and immune fluorescence staining</a:t>
            </a:r>
          </a:p>
        </p:txBody>
      </p:sp>
      <p:sp>
        <p:nvSpPr>
          <p:cNvPr id="25" name="TextBox 24">
            <a:extLst>
              <a:ext uri="{FF2B5EF4-FFF2-40B4-BE49-F238E27FC236}">
                <a16:creationId xmlns:a16="http://schemas.microsoft.com/office/drawing/2014/main" id="{D6533165-9165-445C-A6B3-F5A73416CB6D}"/>
              </a:ext>
            </a:extLst>
          </p:cNvPr>
          <p:cNvSpPr txBox="1"/>
          <p:nvPr/>
        </p:nvSpPr>
        <p:spPr>
          <a:xfrm>
            <a:off x="158951" y="315493"/>
            <a:ext cx="418830" cy="245773"/>
          </a:xfrm>
          <a:prstGeom prst="rect">
            <a:avLst/>
          </a:prstGeom>
          <a:noFill/>
        </p:spPr>
        <p:txBody>
          <a:bodyPr wrap="square" rtlCol="0">
            <a:spAutoFit/>
          </a:bodyPr>
          <a:lstStyle/>
          <a:p>
            <a:r>
              <a:rPr lang="en-CA" sz="997" b="1" dirty="0"/>
              <a:t>A)</a:t>
            </a:r>
          </a:p>
        </p:txBody>
      </p:sp>
      <p:sp>
        <p:nvSpPr>
          <p:cNvPr id="26" name="TextBox 25">
            <a:extLst>
              <a:ext uri="{FF2B5EF4-FFF2-40B4-BE49-F238E27FC236}">
                <a16:creationId xmlns:a16="http://schemas.microsoft.com/office/drawing/2014/main" id="{7E1D328F-9C7E-484D-B01F-AD85F587E29C}"/>
              </a:ext>
            </a:extLst>
          </p:cNvPr>
          <p:cNvSpPr txBox="1"/>
          <p:nvPr/>
        </p:nvSpPr>
        <p:spPr>
          <a:xfrm>
            <a:off x="149776" y="2717476"/>
            <a:ext cx="418830" cy="245773"/>
          </a:xfrm>
          <a:prstGeom prst="rect">
            <a:avLst/>
          </a:prstGeom>
          <a:noFill/>
        </p:spPr>
        <p:txBody>
          <a:bodyPr wrap="square" rtlCol="0">
            <a:spAutoFit/>
          </a:bodyPr>
          <a:lstStyle/>
          <a:p>
            <a:r>
              <a:rPr lang="en-CA" sz="997" b="1" dirty="0"/>
              <a:t>B)</a:t>
            </a:r>
          </a:p>
        </p:txBody>
      </p:sp>
      <p:grpSp>
        <p:nvGrpSpPr>
          <p:cNvPr id="4" name="Group 3">
            <a:extLst>
              <a:ext uri="{FF2B5EF4-FFF2-40B4-BE49-F238E27FC236}">
                <a16:creationId xmlns:a16="http://schemas.microsoft.com/office/drawing/2014/main" id="{E3D68DA5-99CA-4F87-AD41-899B61A17A6F}"/>
              </a:ext>
            </a:extLst>
          </p:cNvPr>
          <p:cNvGrpSpPr/>
          <p:nvPr/>
        </p:nvGrpSpPr>
        <p:grpSpPr>
          <a:xfrm>
            <a:off x="865786" y="431278"/>
            <a:ext cx="3683354" cy="2273802"/>
            <a:chOff x="568606" y="603478"/>
            <a:chExt cx="2583494" cy="1594838"/>
          </a:xfrm>
        </p:grpSpPr>
        <p:pic>
          <p:nvPicPr>
            <p:cNvPr id="92" name="Picture 91">
              <a:extLst>
                <a:ext uri="{FF2B5EF4-FFF2-40B4-BE49-F238E27FC236}">
                  <a16:creationId xmlns:a16="http://schemas.microsoft.com/office/drawing/2014/main" id="{B1586390-39AD-4D2A-86F8-1B0D7DC2117C}"/>
                </a:ext>
              </a:extLst>
            </p:cNvPr>
            <p:cNvPicPr>
              <a:picLocks noChangeAspect="1"/>
            </p:cNvPicPr>
            <p:nvPr/>
          </p:nvPicPr>
          <p:blipFill>
            <a:blip r:embed="rId2"/>
            <a:stretch>
              <a:fillRect/>
            </a:stretch>
          </p:blipFill>
          <p:spPr>
            <a:xfrm>
              <a:off x="568606" y="603478"/>
              <a:ext cx="2583494" cy="1594838"/>
            </a:xfrm>
            <a:prstGeom prst="rect">
              <a:avLst/>
            </a:prstGeom>
          </p:spPr>
        </p:pic>
        <p:sp>
          <p:nvSpPr>
            <p:cNvPr id="3" name="Rectangle 2">
              <a:extLst>
                <a:ext uri="{FF2B5EF4-FFF2-40B4-BE49-F238E27FC236}">
                  <a16:creationId xmlns:a16="http://schemas.microsoft.com/office/drawing/2014/main" id="{00637D9C-37BF-4ADF-9F7D-C1005AF6D621}"/>
                </a:ext>
              </a:extLst>
            </p:cNvPr>
            <p:cNvSpPr/>
            <p:nvPr/>
          </p:nvSpPr>
          <p:spPr>
            <a:xfrm>
              <a:off x="2854960" y="805524"/>
              <a:ext cx="81280" cy="5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FF91675A-12D8-43FB-96ED-8CE87A23E333}"/>
                </a:ext>
              </a:extLst>
            </p:cNvPr>
            <p:cNvSpPr txBox="1"/>
            <p:nvPr/>
          </p:nvSpPr>
          <p:spPr>
            <a:xfrm>
              <a:off x="2778006" y="765312"/>
              <a:ext cx="281900" cy="138499"/>
            </a:xfrm>
            <a:prstGeom prst="rect">
              <a:avLst/>
            </a:prstGeom>
            <a:noFill/>
          </p:spPr>
          <p:txBody>
            <a:bodyPr wrap="square" rtlCol="0">
              <a:spAutoFit/>
            </a:bodyPr>
            <a:lstStyle/>
            <a:p>
              <a:r>
                <a:rPr lang="en-CA" sz="300" dirty="0"/>
                <a:t>Hof</a:t>
              </a:r>
            </a:p>
          </p:txBody>
        </p:sp>
      </p:grpSp>
      <p:pic>
        <p:nvPicPr>
          <p:cNvPr id="6" name="Picture 5">
            <a:extLst>
              <a:ext uri="{FF2B5EF4-FFF2-40B4-BE49-F238E27FC236}">
                <a16:creationId xmlns:a16="http://schemas.microsoft.com/office/drawing/2014/main" id="{A3013F14-B37C-479F-9A4E-AFB16900B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539" y="5487107"/>
            <a:ext cx="2755498" cy="2210949"/>
          </a:xfrm>
          <a:prstGeom prst="rect">
            <a:avLst/>
          </a:prstGeom>
        </p:spPr>
      </p:pic>
      <p:pic>
        <p:nvPicPr>
          <p:cNvPr id="8" name="Picture 7">
            <a:extLst>
              <a:ext uri="{FF2B5EF4-FFF2-40B4-BE49-F238E27FC236}">
                <a16:creationId xmlns:a16="http://schemas.microsoft.com/office/drawing/2014/main" id="{2103003A-3117-478B-861A-F8DE044E70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082" y="2983006"/>
            <a:ext cx="2755498" cy="2210950"/>
          </a:xfrm>
          <a:prstGeom prst="rect">
            <a:avLst/>
          </a:prstGeom>
        </p:spPr>
      </p:pic>
      <p:pic>
        <p:nvPicPr>
          <p:cNvPr id="10" name="Picture 9">
            <a:extLst>
              <a:ext uri="{FF2B5EF4-FFF2-40B4-BE49-F238E27FC236}">
                <a16:creationId xmlns:a16="http://schemas.microsoft.com/office/drawing/2014/main" id="{5190C044-0A8C-4932-A4D8-F038E43040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5484009"/>
            <a:ext cx="2763221" cy="2217146"/>
          </a:xfrm>
          <a:prstGeom prst="rect">
            <a:avLst/>
          </a:prstGeom>
        </p:spPr>
      </p:pic>
      <p:pic>
        <p:nvPicPr>
          <p:cNvPr id="12" name="Picture 11">
            <a:extLst>
              <a:ext uri="{FF2B5EF4-FFF2-40B4-BE49-F238E27FC236}">
                <a16:creationId xmlns:a16="http://schemas.microsoft.com/office/drawing/2014/main" id="{49E62371-20C4-43AA-9074-A9ECED53C4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5886" y="2979908"/>
            <a:ext cx="2763221" cy="2217146"/>
          </a:xfrm>
          <a:prstGeom prst="rect">
            <a:avLst/>
          </a:prstGeom>
        </p:spPr>
      </p:pic>
      <p:sp>
        <p:nvSpPr>
          <p:cNvPr id="34" name="TextBox 33">
            <a:extLst>
              <a:ext uri="{FF2B5EF4-FFF2-40B4-BE49-F238E27FC236}">
                <a16:creationId xmlns:a16="http://schemas.microsoft.com/office/drawing/2014/main" id="{5579A666-7F37-4AB9-A4AF-4138C9D6B7D8}"/>
              </a:ext>
            </a:extLst>
          </p:cNvPr>
          <p:cNvSpPr txBox="1"/>
          <p:nvPr/>
        </p:nvSpPr>
        <p:spPr>
          <a:xfrm>
            <a:off x="3059905" y="2687889"/>
            <a:ext cx="418830" cy="245773"/>
          </a:xfrm>
          <a:prstGeom prst="rect">
            <a:avLst/>
          </a:prstGeom>
          <a:noFill/>
        </p:spPr>
        <p:txBody>
          <a:bodyPr wrap="square" rtlCol="0">
            <a:spAutoFit/>
          </a:bodyPr>
          <a:lstStyle/>
          <a:p>
            <a:r>
              <a:rPr lang="en-CA" sz="997" b="1" dirty="0"/>
              <a:t>C)</a:t>
            </a:r>
          </a:p>
        </p:txBody>
      </p:sp>
      <p:sp>
        <p:nvSpPr>
          <p:cNvPr id="35" name="TextBox 34">
            <a:extLst>
              <a:ext uri="{FF2B5EF4-FFF2-40B4-BE49-F238E27FC236}">
                <a16:creationId xmlns:a16="http://schemas.microsoft.com/office/drawing/2014/main" id="{1B31ED04-FB97-4D92-9D86-D65F8067F387}"/>
              </a:ext>
            </a:extLst>
          </p:cNvPr>
          <p:cNvSpPr txBox="1"/>
          <p:nvPr/>
        </p:nvSpPr>
        <p:spPr>
          <a:xfrm>
            <a:off x="149776" y="5193956"/>
            <a:ext cx="418830" cy="245773"/>
          </a:xfrm>
          <a:prstGeom prst="rect">
            <a:avLst/>
          </a:prstGeom>
          <a:noFill/>
        </p:spPr>
        <p:txBody>
          <a:bodyPr wrap="square" rtlCol="0">
            <a:spAutoFit/>
          </a:bodyPr>
          <a:lstStyle/>
          <a:p>
            <a:r>
              <a:rPr lang="en-CA" sz="997" b="1" dirty="0"/>
              <a:t>D)</a:t>
            </a:r>
          </a:p>
        </p:txBody>
      </p:sp>
      <p:sp>
        <p:nvSpPr>
          <p:cNvPr id="36" name="TextBox 35">
            <a:extLst>
              <a:ext uri="{FF2B5EF4-FFF2-40B4-BE49-F238E27FC236}">
                <a16:creationId xmlns:a16="http://schemas.microsoft.com/office/drawing/2014/main" id="{8806A34B-0C80-456E-8569-1392BD309809}"/>
              </a:ext>
            </a:extLst>
          </p:cNvPr>
          <p:cNvSpPr txBox="1"/>
          <p:nvPr/>
        </p:nvSpPr>
        <p:spPr>
          <a:xfrm>
            <a:off x="3059905" y="5164369"/>
            <a:ext cx="418830" cy="245773"/>
          </a:xfrm>
          <a:prstGeom prst="rect">
            <a:avLst/>
          </a:prstGeom>
          <a:noFill/>
        </p:spPr>
        <p:txBody>
          <a:bodyPr wrap="square" rtlCol="0">
            <a:spAutoFit/>
          </a:bodyPr>
          <a:lstStyle/>
          <a:p>
            <a:r>
              <a:rPr lang="en-CA" sz="997" b="1" dirty="0"/>
              <a:t>E)</a:t>
            </a:r>
          </a:p>
        </p:txBody>
      </p:sp>
      <p:sp>
        <p:nvSpPr>
          <p:cNvPr id="102" name="TextBox 101">
            <a:extLst>
              <a:ext uri="{FF2B5EF4-FFF2-40B4-BE49-F238E27FC236}">
                <a16:creationId xmlns:a16="http://schemas.microsoft.com/office/drawing/2014/main" id="{30C2BEE3-0926-482A-82B1-D32AD3A00A21}"/>
              </a:ext>
            </a:extLst>
          </p:cNvPr>
          <p:cNvSpPr txBox="1"/>
          <p:nvPr/>
        </p:nvSpPr>
        <p:spPr>
          <a:xfrm>
            <a:off x="688264" y="2794678"/>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KRT7		</a:t>
            </a:r>
            <a:r>
              <a:rPr lang="en-CA" sz="803" b="1" dirty="0">
                <a:solidFill>
                  <a:srgbClr val="FF0000"/>
                </a:solidFill>
              </a:rPr>
              <a:t>VIM</a:t>
            </a:r>
          </a:p>
        </p:txBody>
      </p:sp>
      <p:sp>
        <p:nvSpPr>
          <p:cNvPr id="37" name="TextBox 36">
            <a:extLst>
              <a:ext uri="{FF2B5EF4-FFF2-40B4-BE49-F238E27FC236}">
                <a16:creationId xmlns:a16="http://schemas.microsoft.com/office/drawing/2014/main" id="{ABF659E9-9654-45C7-BA86-A200C275CAF5}"/>
              </a:ext>
            </a:extLst>
          </p:cNvPr>
          <p:cNvSpPr txBox="1"/>
          <p:nvPr/>
        </p:nvSpPr>
        <p:spPr>
          <a:xfrm>
            <a:off x="3478735" y="2789051"/>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CD68</a:t>
            </a:r>
            <a:endParaRPr lang="en-CA" sz="803" b="1" dirty="0">
              <a:solidFill>
                <a:srgbClr val="FF0000"/>
              </a:solidFill>
            </a:endParaRPr>
          </a:p>
        </p:txBody>
      </p:sp>
      <p:sp>
        <p:nvSpPr>
          <p:cNvPr id="38" name="TextBox 37">
            <a:extLst>
              <a:ext uri="{FF2B5EF4-FFF2-40B4-BE49-F238E27FC236}">
                <a16:creationId xmlns:a16="http://schemas.microsoft.com/office/drawing/2014/main" id="{EA405138-6F22-41F5-9C2F-545696CA3970}"/>
              </a:ext>
            </a:extLst>
          </p:cNvPr>
          <p:cNvSpPr txBox="1"/>
          <p:nvPr/>
        </p:nvSpPr>
        <p:spPr>
          <a:xfrm>
            <a:off x="680372" y="5316842"/>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CD31</a:t>
            </a:r>
            <a:endParaRPr lang="en-CA" sz="803" b="1" dirty="0">
              <a:solidFill>
                <a:srgbClr val="FF0000"/>
              </a:solidFill>
            </a:endParaRPr>
          </a:p>
        </p:txBody>
      </p:sp>
      <p:sp>
        <p:nvSpPr>
          <p:cNvPr id="39" name="TextBox 38">
            <a:extLst>
              <a:ext uri="{FF2B5EF4-FFF2-40B4-BE49-F238E27FC236}">
                <a16:creationId xmlns:a16="http://schemas.microsoft.com/office/drawing/2014/main" id="{BCDF2749-C6D5-449C-BA20-EF35EE82F450}"/>
              </a:ext>
            </a:extLst>
          </p:cNvPr>
          <p:cNvSpPr txBox="1"/>
          <p:nvPr/>
        </p:nvSpPr>
        <p:spPr>
          <a:xfrm>
            <a:off x="3541961" y="5302195"/>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KRT7		</a:t>
            </a:r>
            <a:r>
              <a:rPr lang="en-CA" sz="803" b="1" dirty="0">
                <a:solidFill>
                  <a:srgbClr val="FF0000"/>
                </a:solidFill>
              </a:rPr>
              <a:t> VIM</a:t>
            </a:r>
          </a:p>
        </p:txBody>
      </p:sp>
    </p:spTree>
    <p:extLst>
      <p:ext uri="{BB962C8B-B14F-4D97-AF65-F5344CB8AC3E}">
        <p14:creationId xmlns:p14="http://schemas.microsoft.com/office/powerpoint/2010/main" val="342507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 name="Group 1330">
            <a:extLst>
              <a:ext uri="{FF2B5EF4-FFF2-40B4-BE49-F238E27FC236}">
                <a16:creationId xmlns:a16="http://schemas.microsoft.com/office/drawing/2014/main" id="{F49FD32D-DA8C-4FB0-A5B0-EDE3161CD652}"/>
              </a:ext>
            </a:extLst>
          </p:cNvPr>
          <p:cNvGrpSpPr/>
          <p:nvPr/>
        </p:nvGrpSpPr>
        <p:grpSpPr>
          <a:xfrm>
            <a:off x="3059906" y="342684"/>
            <a:ext cx="2057400" cy="1600200"/>
            <a:chOff x="0" y="0"/>
            <a:chExt cx="2057400" cy="1600200"/>
          </a:xfrm>
        </p:grpSpPr>
        <p:sp>
          <p:nvSpPr>
            <p:cNvPr id="1332" name="rc3">
              <a:extLst>
                <a:ext uri="{FF2B5EF4-FFF2-40B4-BE49-F238E27FC236}">
                  <a16:creationId xmlns:a16="http://schemas.microsoft.com/office/drawing/2014/main" id="{47B4D62B-413D-496D-9DDB-911C8A42AB7C}"/>
                </a:ext>
              </a:extLst>
            </p:cNvPr>
            <p:cNvSpPr/>
            <p:nvPr/>
          </p:nvSpPr>
          <p:spPr>
            <a:xfrm>
              <a:off x="0" y="0"/>
              <a:ext cx="20574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333" name="rc4">
              <a:extLst>
                <a:ext uri="{FF2B5EF4-FFF2-40B4-BE49-F238E27FC236}">
                  <a16:creationId xmlns:a16="http://schemas.microsoft.com/office/drawing/2014/main" id="{56ED6349-49F1-4413-B4E1-DB7445FC2680}"/>
                </a:ext>
              </a:extLst>
            </p:cNvPr>
            <p:cNvSpPr/>
            <p:nvPr/>
          </p:nvSpPr>
          <p:spPr>
            <a:xfrm>
              <a:off x="0" y="0"/>
              <a:ext cx="2057400" cy="16002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1334" name="rc5">
              <a:extLst>
                <a:ext uri="{FF2B5EF4-FFF2-40B4-BE49-F238E27FC236}">
                  <a16:creationId xmlns:a16="http://schemas.microsoft.com/office/drawing/2014/main" id="{1F71743F-D646-4128-AAC9-F7D3E0EB390B}"/>
                </a:ext>
              </a:extLst>
            </p:cNvPr>
            <p:cNvSpPr/>
            <p:nvPr/>
          </p:nvSpPr>
          <p:spPr>
            <a:xfrm>
              <a:off x="599754" y="187382"/>
              <a:ext cx="821156" cy="813063"/>
            </a:xfrm>
            <a:prstGeom prst="rect">
              <a:avLst/>
            </a:prstGeom>
            <a:solidFill>
              <a:srgbClr val="FFFFFF">
                <a:alpha val="100000"/>
              </a:srgbClr>
            </a:solidFill>
          </p:spPr>
          <p:txBody>
            <a:bodyPr/>
            <a:lstStyle/>
            <a:p>
              <a:endParaRPr/>
            </a:p>
          </p:txBody>
        </p:sp>
        <p:sp>
          <p:nvSpPr>
            <p:cNvPr id="1335" name="rc6">
              <a:extLst>
                <a:ext uri="{FF2B5EF4-FFF2-40B4-BE49-F238E27FC236}">
                  <a16:creationId xmlns:a16="http://schemas.microsoft.com/office/drawing/2014/main" id="{C4797D6A-69BD-497A-8FE1-28EF086663E0}"/>
                </a:ext>
              </a:extLst>
            </p:cNvPr>
            <p:cNvSpPr/>
            <p:nvPr/>
          </p:nvSpPr>
          <p:spPr>
            <a:xfrm>
              <a:off x="1215621" y="797179"/>
              <a:ext cx="205289" cy="203265"/>
            </a:xfrm>
            <a:prstGeom prst="rect">
              <a:avLst/>
            </a:prstGeom>
            <a:solidFill>
              <a:srgbClr val="38658C">
                <a:alpha val="100000"/>
              </a:srgbClr>
            </a:solidFill>
            <a:ln w="2710" cap="sq">
              <a:solidFill>
                <a:srgbClr val="FCFCFC">
                  <a:alpha val="100000"/>
                </a:srgbClr>
              </a:solidFill>
              <a:prstDash val="solid"/>
              <a:bevel/>
            </a:ln>
          </p:spPr>
          <p:txBody>
            <a:bodyPr/>
            <a:lstStyle/>
            <a:p>
              <a:endParaRPr/>
            </a:p>
          </p:txBody>
        </p:sp>
        <p:sp>
          <p:nvSpPr>
            <p:cNvPr id="1336" name="rc7">
              <a:extLst>
                <a:ext uri="{FF2B5EF4-FFF2-40B4-BE49-F238E27FC236}">
                  <a16:creationId xmlns:a16="http://schemas.microsoft.com/office/drawing/2014/main" id="{1820A0DC-D2A6-4D8F-917B-1FB3D73AF013}"/>
                </a:ext>
              </a:extLst>
            </p:cNvPr>
            <p:cNvSpPr/>
            <p:nvPr/>
          </p:nvSpPr>
          <p:spPr>
            <a:xfrm>
              <a:off x="1010332" y="797179"/>
              <a:ext cx="205289" cy="203265"/>
            </a:xfrm>
            <a:prstGeom prst="rect">
              <a:avLst/>
            </a:prstGeom>
            <a:solidFill>
              <a:srgbClr val="61C068">
                <a:alpha val="100000"/>
              </a:srgbClr>
            </a:solidFill>
            <a:ln w="2710" cap="sq">
              <a:solidFill>
                <a:srgbClr val="FCFCFC">
                  <a:alpha val="100000"/>
                </a:srgbClr>
              </a:solidFill>
              <a:prstDash val="solid"/>
              <a:bevel/>
            </a:ln>
          </p:spPr>
          <p:txBody>
            <a:bodyPr/>
            <a:lstStyle/>
            <a:p>
              <a:endParaRPr/>
            </a:p>
          </p:txBody>
        </p:sp>
        <p:sp>
          <p:nvSpPr>
            <p:cNvPr id="1337" name="rc8">
              <a:extLst>
                <a:ext uri="{FF2B5EF4-FFF2-40B4-BE49-F238E27FC236}">
                  <a16:creationId xmlns:a16="http://schemas.microsoft.com/office/drawing/2014/main" id="{C2CF77FC-4231-4068-94F5-8A781BE23081}"/>
                </a:ext>
              </a:extLst>
            </p:cNvPr>
            <p:cNvSpPr/>
            <p:nvPr/>
          </p:nvSpPr>
          <p:spPr>
            <a:xfrm>
              <a:off x="805043" y="797179"/>
              <a:ext cx="205289" cy="203265"/>
            </a:xfrm>
            <a:prstGeom prst="rect">
              <a:avLst/>
            </a:prstGeom>
            <a:solidFill>
              <a:srgbClr val="450B59">
                <a:alpha val="100000"/>
              </a:srgbClr>
            </a:solidFill>
            <a:ln w="2710" cap="sq">
              <a:solidFill>
                <a:srgbClr val="FCFCFC">
                  <a:alpha val="100000"/>
                </a:srgbClr>
              </a:solidFill>
              <a:prstDash val="solid"/>
              <a:bevel/>
            </a:ln>
          </p:spPr>
          <p:txBody>
            <a:bodyPr/>
            <a:lstStyle/>
            <a:p>
              <a:endParaRPr/>
            </a:p>
          </p:txBody>
        </p:sp>
        <p:sp>
          <p:nvSpPr>
            <p:cNvPr id="1338" name="rc9">
              <a:extLst>
                <a:ext uri="{FF2B5EF4-FFF2-40B4-BE49-F238E27FC236}">
                  <a16:creationId xmlns:a16="http://schemas.microsoft.com/office/drawing/2014/main" id="{D28BE72D-6FE6-43DA-B0C3-25B021CB8AD2}"/>
                </a:ext>
              </a:extLst>
            </p:cNvPr>
            <p:cNvSpPr/>
            <p:nvPr/>
          </p:nvSpPr>
          <p:spPr>
            <a:xfrm>
              <a:off x="599754" y="797179"/>
              <a:ext cx="205289" cy="203265"/>
            </a:xfrm>
            <a:prstGeom prst="rect">
              <a:avLst/>
            </a:prstGeom>
            <a:solidFill>
              <a:srgbClr val="F1E52C">
                <a:alpha val="100000"/>
              </a:srgbClr>
            </a:solidFill>
            <a:ln w="2710" cap="sq">
              <a:solidFill>
                <a:srgbClr val="FCFCFC">
                  <a:alpha val="100000"/>
                </a:srgbClr>
              </a:solidFill>
              <a:prstDash val="solid"/>
              <a:bevel/>
            </a:ln>
          </p:spPr>
          <p:txBody>
            <a:bodyPr/>
            <a:lstStyle/>
            <a:p>
              <a:endParaRPr/>
            </a:p>
          </p:txBody>
        </p:sp>
        <p:sp>
          <p:nvSpPr>
            <p:cNvPr id="1339" name="rc10">
              <a:extLst>
                <a:ext uri="{FF2B5EF4-FFF2-40B4-BE49-F238E27FC236}">
                  <a16:creationId xmlns:a16="http://schemas.microsoft.com/office/drawing/2014/main" id="{3402E9E5-F8CE-4F81-819B-FA2B2CA7B492}"/>
                </a:ext>
              </a:extLst>
            </p:cNvPr>
            <p:cNvSpPr/>
            <p:nvPr/>
          </p:nvSpPr>
          <p:spPr>
            <a:xfrm>
              <a:off x="1010332" y="593913"/>
              <a:ext cx="205289" cy="203265"/>
            </a:xfrm>
            <a:prstGeom prst="rect">
              <a:avLst/>
            </a:prstGeom>
            <a:solidFill>
              <a:srgbClr val="462A6F">
                <a:alpha val="100000"/>
              </a:srgbClr>
            </a:solidFill>
            <a:ln w="2710" cap="sq">
              <a:solidFill>
                <a:srgbClr val="FCFCFC">
                  <a:alpha val="100000"/>
                </a:srgbClr>
              </a:solidFill>
              <a:prstDash val="solid"/>
              <a:bevel/>
            </a:ln>
          </p:spPr>
          <p:txBody>
            <a:bodyPr/>
            <a:lstStyle/>
            <a:p>
              <a:endParaRPr/>
            </a:p>
          </p:txBody>
        </p:sp>
        <p:sp>
          <p:nvSpPr>
            <p:cNvPr id="1340" name="rc11">
              <a:extLst>
                <a:ext uri="{FF2B5EF4-FFF2-40B4-BE49-F238E27FC236}">
                  <a16:creationId xmlns:a16="http://schemas.microsoft.com/office/drawing/2014/main" id="{DF76B766-43C3-4AA0-8413-5A0BB5FC87A7}"/>
                </a:ext>
              </a:extLst>
            </p:cNvPr>
            <p:cNvSpPr/>
            <p:nvPr/>
          </p:nvSpPr>
          <p:spPr>
            <a:xfrm>
              <a:off x="805043" y="593913"/>
              <a:ext cx="205289" cy="203265"/>
            </a:xfrm>
            <a:prstGeom prst="rect">
              <a:avLst/>
            </a:prstGeom>
            <a:solidFill>
              <a:srgbClr val="3D588A">
                <a:alpha val="100000"/>
              </a:srgbClr>
            </a:solidFill>
            <a:ln w="2710" cap="sq">
              <a:solidFill>
                <a:srgbClr val="FCFCFC">
                  <a:alpha val="100000"/>
                </a:srgbClr>
              </a:solidFill>
              <a:prstDash val="solid"/>
              <a:bevel/>
            </a:ln>
          </p:spPr>
          <p:txBody>
            <a:bodyPr/>
            <a:lstStyle/>
            <a:p>
              <a:endParaRPr/>
            </a:p>
          </p:txBody>
        </p:sp>
        <p:sp>
          <p:nvSpPr>
            <p:cNvPr id="1341" name="rc12">
              <a:extLst>
                <a:ext uri="{FF2B5EF4-FFF2-40B4-BE49-F238E27FC236}">
                  <a16:creationId xmlns:a16="http://schemas.microsoft.com/office/drawing/2014/main" id="{78C08726-3D0B-4C25-AAD5-137D7F927C7F}"/>
                </a:ext>
              </a:extLst>
            </p:cNvPr>
            <p:cNvSpPr/>
            <p:nvPr/>
          </p:nvSpPr>
          <p:spPr>
            <a:xfrm>
              <a:off x="599754" y="593913"/>
              <a:ext cx="205289" cy="203265"/>
            </a:xfrm>
            <a:prstGeom prst="rect">
              <a:avLst/>
            </a:prstGeom>
            <a:solidFill>
              <a:srgbClr val="3F4E88">
                <a:alpha val="100000"/>
              </a:srgbClr>
            </a:solidFill>
            <a:ln w="2710" cap="sq">
              <a:solidFill>
                <a:srgbClr val="FCFCFC">
                  <a:alpha val="100000"/>
                </a:srgbClr>
              </a:solidFill>
              <a:prstDash val="solid"/>
              <a:bevel/>
            </a:ln>
          </p:spPr>
          <p:txBody>
            <a:bodyPr/>
            <a:lstStyle/>
            <a:p>
              <a:endParaRPr/>
            </a:p>
          </p:txBody>
        </p:sp>
        <p:sp>
          <p:nvSpPr>
            <p:cNvPr id="1342" name="rc13">
              <a:extLst>
                <a:ext uri="{FF2B5EF4-FFF2-40B4-BE49-F238E27FC236}">
                  <a16:creationId xmlns:a16="http://schemas.microsoft.com/office/drawing/2014/main" id="{67AA58A4-99C8-498C-ACCC-ADA2FFEB6915}"/>
                </a:ext>
              </a:extLst>
            </p:cNvPr>
            <p:cNvSpPr/>
            <p:nvPr/>
          </p:nvSpPr>
          <p:spPr>
            <a:xfrm>
              <a:off x="805043" y="390648"/>
              <a:ext cx="205289" cy="203265"/>
            </a:xfrm>
            <a:prstGeom prst="rect">
              <a:avLst/>
            </a:prstGeom>
            <a:solidFill>
              <a:srgbClr val="44B279">
                <a:alpha val="100000"/>
              </a:srgbClr>
            </a:solidFill>
            <a:ln w="2710" cap="sq">
              <a:solidFill>
                <a:srgbClr val="FCFCFC">
                  <a:alpha val="100000"/>
                </a:srgbClr>
              </a:solidFill>
              <a:prstDash val="solid"/>
              <a:bevel/>
            </a:ln>
          </p:spPr>
          <p:txBody>
            <a:bodyPr/>
            <a:lstStyle/>
            <a:p>
              <a:endParaRPr/>
            </a:p>
          </p:txBody>
        </p:sp>
        <p:sp>
          <p:nvSpPr>
            <p:cNvPr id="1343" name="rc14">
              <a:extLst>
                <a:ext uri="{FF2B5EF4-FFF2-40B4-BE49-F238E27FC236}">
                  <a16:creationId xmlns:a16="http://schemas.microsoft.com/office/drawing/2014/main" id="{0E07DF5D-70C0-4436-AFDE-64BBDF3CEF7E}"/>
                </a:ext>
              </a:extLst>
            </p:cNvPr>
            <p:cNvSpPr/>
            <p:nvPr/>
          </p:nvSpPr>
          <p:spPr>
            <a:xfrm>
              <a:off x="599754" y="390648"/>
              <a:ext cx="205289" cy="203265"/>
            </a:xfrm>
            <a:prstGeom prst="rect">
              <a:avLst/>
            </a:prstGeom>
            <a:solidFill>
              <a:srgbClr val="45145E">
                <a:alpha val="100000"/>
              </a:srgbClr>
            </a:solidFill>
            <a:ln w="2710" cap="sq">
              <a:solidFill>
                <a:srgbClr val="FCFCFC">
                  <a:alpha val="100000"/>
                </a:srgbClr>
              </a:solidFill>
              <a:prstDash val="solid"/>
              <a:bevel/>
            </a:ln>
          </p:spPr>
          <p:txBody>
            <a:bodyPr/>
            <a:lstStyle/>
            <a:p>
              <a:endParaRPr/>
            </a:p>
          </p:txBody>
        </p:sp>
        <p:sp>
          <p:nvSpPr>
            <p:cNvPr id="1344" name="rc15">
              <a:extLst>
                <a:ext uri="{FF2B5EF4-FFF2-40B4-BE49-F238E27FC236}">
                  <a16:creationId xmlns:a16="http://schemas.microsoft.com/office/drawing/2014/main" id="{AA81CED9-AA0C-4D3D-B722-5C02A30A9C81}"/>
                </a:ext>
              </a:extLst>
            </p:cNvPr>
            <p:cNvSpPr/>
            <p:nvPr/>
          </p:nvSpPr>
          <p:spPr>
            <a:xfrm>
              <a:off x="599754" y="187382"/>
              <a:ext cx="205289" cy="203265"/>
            </a:xfrm>
            <a:prstGeom prst="rect">
              <a:avLst/>
            </a:prstGeom>
            <a:solidFill>
              <a:srgbClr val="BDDC41">
                <a:alpha val="100000"/>
              </a:srgbClr>
            </a:solidFill>
            <a:ln w="2710" cap="sq">
              <a:solidFill>
                <a:srgbClr val="FCFCFC">
                  <a:alpha val="100000"/>
                </a:srgbClr>
              </a:solidFill>
              <a:prstDash val="solid"/>
              <a:bevel/>
            </a:ln>
          </p:spPr>
          <p:txBody>
            <a:bodyPr/>
            <a:lstStyle/>
            <a:p>
              <a:endParaRPr/>
            </a:p>
          </p:txBody>
        </p:sp>
        <p:sp>
          <p:nvSpPr>
            <p:cNvPr id="1345" name="tx16">
              <a:extLst>
                <a:ext uri="{FF2B5EF4-FFF2-40B4-BE49-F238E27FC236}">
                  <a16:creationId xmlns:a16="http://schemas.microsoft.com/office/drawing/2014/main" id="{7C600136-42C2-412B-BF5A-D82FBF7A8269}"/>
                </a:ext>
              </a:extLst>
            </p:cNvPr>
            <p:cNvSpPr/>
            <p:nvPr/>
          </p:nvSpPr>
          <p:spPr>
            <a:xfrm>
              <a:off x="1247937"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0.90</a:t>
              </a:r>
            </a:p>
          </p:txBody>
        </p:sp>
        <p:sp>
          <p:nvSpPr>
            <p:cNvPr id="1346" name="tx17">
              <a:extLst>
                <a:ext uri="{FF2B5EF4-FFF2-40B4-BE49-F238E27FC236}">
                  <a16:creationId xmlns:a16="http://schemas.microsoft.com/office/drawing/2014/main" id="{8538D020-26AB-4142-9E23-A6FF537A21BE}"/>
                </a:ext>
              </a:extLst>
            </p:cNvPr>
            <p:cNvSpPr/>
            <p:nvPr/>
          </p:nvSpPr>
          <p:spPr>
            <a:xfrm>
              <a:off x="1042648"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0.78</a:t>
              </a:r>
            </a:p>
          </p:txBody>
        </p:sp>
        <p:sp>
          <p:nvSpPr>
            <p:cNvPr id="1347" name="tx18">
              <a:extLst>
                <a:ext uri="{FF2B5EF4-FFF2-40B4-BE49-F238E27FC236}">
                  <a16:creationId xmlns:a16="http://schemas.microsoft.com/office/drawing/2014/main" id="{230959CD-7CAA-4A87-BE47-2587019D6A4A}"/>
                </a:ext>
              </a:extLst>
            </p:cNvPr>
            <p:cNvSpPr/>
            <p:nvPr/>
          </p:nvSpPr>
          <p:spPr>
            <a:xfrm>
              <a:off x="837359"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0.99</a:t>
              </a:r>
            </a:p>
          </p:txBody>
        </p:sp>
        <p:sp>
          <p:nvSpPr>
            <p:cNvPr id="1348" name="tx19">
              <a:extLst>
                <a:ext uri="{FF2B5EF4-FFF2-40B4-BE49-F238E27FC236}">
                  <a16:creationId xmlns:a16="http://schemas.microsoft.com/office/drawing/2014/main" id="{83C14C7D-E4E2-4220-BDC6-E4AACB5E85F2}"/>
                </a:ext>
              </a:extLst>
            </p:cNvPr>
            <p:cNvSpPr/>
            <p:nvPr/>
          </p:nvSpPr>
          <p:spPr>
            <a:xfrm>
              <a:off x="632069"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0.71</a:t>
              </a:r>
            </a:p>
          </p:txBody>
        </p:sp>
        <p:sp>
          <p:nvSpPr>
            <p:cNvPr id="1349" name="tx20">
              <a:extLst>
                <a:ext uri="{FF2B5EF4-FFF2-40B4-BE49-F238E27FC236}">
                  <a16:creationId xmlns:a16="http://schemas.microsoft.com/office/drawing/2014/main" id="{1BD80CEE-9D30-41C7-8BEB-A18A529DF355}"/>
                </a:ext>
              </a:extLst>
            </p:cNvPr>
            <p:cNvSpPr/>
            <p:nvPr/>
          </p:nvSpPr>
          <p:spPr>
            <a:xfrm>
              <a:off x="1042648" y="668586"/>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0.97</a:t>
              </a:r>
            </a:p>
          </p:txBody>
        </p:sp>
        <p:sp>
          <p:nvSpPr>
            <p:cNvPr id="1350" name="tx21">
              <a:extLst>
                <a:ext uri="{FF2B5EF4-FFF2-40B4-BE49-F238E27FC236}">
                  <a16:creationId xmlns:a16="http://schemas.microsoft.com/office/drawing/2014/main" id="{0951AADB-7D50-43CC-99C4-25027FC4282E}"/>
                </a:ext>
              </a:extLst>
            </p:cNvPr>
            <p:cNvSpPr/>
            <p:nvPr/>
          </p:nvSpPr>
          <p:spPr>
            <a:xfrm>
              <a:off x="837359" y="668586"/>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0.92</a:t>
              </a:r>
            </a:p>
          </p:txBody>
        </p:sp>
        <p:sp>
          <p:nvSpPr>
            <p:cNvPr id="1351" name="tx22">
              <a:extLst>
                <a:ext uri="{FF2B5EF4-FFF2-40B4-BE49-F238E27FC236}">
                  <a16:creationId xmlns:a16="http://schemas.microsoft.com/office/drawing/2014/main" id="{73597A05-9783-4166-AB70-68F8B3D32248}"/>
                </a:ext>
              </a:extLst>
            </p:cNvPr>
            <p:cNvSpPr/>
            <p:nvPr/>
          </p:nvSpPr>
          <p:spPr>
            <a:xfrm>
              <a:off x="632069" y="668551"/>
              <a:ext cx="140658" cy="52861"/>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0.93</a:t>
              </a:r>
            </a:p>
          </p:txBody>
        </p:sp>
        <p:sp>
          <p:nvSpPr>
            <p:cNvPr id="1352" name="tx23">
              <a:extLst>
                <a:ext uri="{FF2B5EF4-FFF2-40B4-BE49-F238E27FC236}">
                  <a16:creationId xmlns:a16="http://schemas.microsoft.com/office/drawing/2014/main" id="{A706C754-DB2A-4124-8EBD-B148BDF3A194}"/>
                </a:ext>
              </a:extLst>
            </p:cNvPr>
            <p:cNvSpPr/>
            <p:nvPr/>
          </p:nvSpPr>
          <p:spPr>
            <a:xfrm>
              <a:off x="837359" y="465320"/>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0.81</a:t>
              </a:r>
            </a:p>
          </p:txBody>
        </p:sp>
        <p:sp>
          <p:nvSpPr>
            <p:cNvPr id="1353" name="tx24">
              <a:extLst>
                <a:ext uri="{FF2B5EF4-FFF2-40B4-BE49-F238E27FC236}">
                  <a16:creationId xmlns:a16="http://schemas.microsoft.com/office/drawing/2014/main" id="{336BF64B-084E-4BB8-9694-9319EB37FA82}"/>
                </a:ext>
              </a:extLst>
            </p:cNvPr>
            <p:cNvSpPr/>
            <p:nvPr/>
          </p:nvSpPr>
          <p:spPr>
            <a:xfrm>
              <a:off x="632069" y="465320"/>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0.99</a:t>
              </a:r>
            </a:p>
          </p:txBody>
        </p:sp>
        <p:sp>
          <p:nvSpPr>
            <p:cNvPr id="1354" name="tx25">
              <a:extLst>
                <a:ext uri="{FF2B5EF4-FFF2-40B4-BE49-F238E27FC236}">
                  <a16:creationId xmlns:a16="http://schemas.microsoft.com/office/drawing/2014/main" id="{C3366D8E-1AA7-49AC-AF1D-F826B471421C}"/>
                </a:ext>
              </a:extLst>
            </p:cNvPr>
            <p:cNvSpPr/>
            <p:nvPr/>
          </p:nvSpPr>
          <p:spPr>
            <a:xfrm>
              <a:off x="632069" y="262019"/>
              <a:ext cx="140658" cy="52861"/>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0.73</a:t>
              </a:r>
            </a:p>
          </p:txBody>
        </p:sp>
        <p:sp>
          <p:nvSpPr>
            <p:cNvPr id="1355" name="tx26">
              <a:extLst>
                <a:ext uri="{FF2B5EF4-FFF2-40B4-BE49-F238E27FC236}">
                  <a16:creationId xmlns:a16="http://schemas.microsoft.com/office/drawing/2014/main" id="{28B29F0C-B091-4369-A4BD-95C77C1CE104}"/>
                </a:ext>
              </a:extLst>
            </p:cNvPr>
            <p:cNvSpPr/>
            <p:nvPr/>
          </p:nvSpPr>
          <p:spPr>
            <a:xfrm>
              <a:off x="267327" y="871656"/>
              <a:ext cx="292571"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Hofbauer</a:t>
              </a:r>
            </a:p>
          </p:txBody>
        </p:sp>
        <p:sp>
          <p:nvSpPr>
            <p:cNvPr id="1356" name="tx27">
              <a:extLst>
                <a:ext uri="{FF2B5EF4-FFF2-40B4-BE49-F238E27FC236}">
                  <a16:creationId xmlns:a16="http://schemas.microsoft.com/office/drawing/2014/main" id="{E6A06C3F-21E2-4E8D-98BD-E65A45F7C588}"/>
                </a:ext>
              </a:extLst>
            </p:cNvPr>
            <p:cNvSpPr/>
            <p:nvPr/>
          </p:nvSpPr>
          <p:spPr>
            <a:xfrm>
              <a:off x="207980" y="669258"/>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Endothelial</a:t>
              </a:r>
            </a:p>
          </p:txBody>
        </p:sp>
        <p:sp>
          <p:nvSpPr>
            <p:cNvPr id="1357" name="tx28">
              <a:extLst>
                <a:ext uri="{FF2B5EF4-FFF2-40B4-BE49-F238E27FC236}">
                  <a16:creationId xmlns:a16="http://schemas.microsoft.com/office/drawing/2014/main" id="{E22E3B70-177C-4CE2-9C1F-7E58E52E6FE0}"/>
                </a:ext>
              </a:extLst>
            </p:cNvPr>
            <p:cNvSpPr/>
            <p:nvPr/>
          </p:nvSpPr>
          <p:spPr>
            <a:xfrm>
              <a:off x="314868" y="465090"/>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Stromal</a:t>
              </a:r>
            </a:p>
          </p:txBody>
        </p:sp>
        <p:sp>
          <p:nvSpPr>
            <p:cNvPr id="1358" name="tx29">
              <a:extLst>
                <a:ext uri="{FF2B5EF4-FFF2-40B4-BE49-F238E27FC236}">
                  <a16:creationId xmlns:a16="http://schemas.microsoft.com/office/drawing/2014/main" id="{F411F479-D31C-41D9-BE53-96F20ECB340F}"/>
                </a:ext>
              </a:extLst>
            </p:cNvPr>
            <p:cNvSpPr/>
            <p:nvPr/>
          </p:nvSpPr>
          <p:spPr>
            <a:xfrm>
              <a:off x="148771" y="249426"/>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Trophoblasts</a:t>
              </a:r>
            </a:p>
          </p:txBody>
        </p:sp>
        <p:sp>
          <p:nvSpPr>
            <p:cNvPr id="1359" name="tx30">
              <a:extLst>
                <a:ext uri="{FF2B5EF4-FFF2-40B4-BE49-F238E27FC236}">
                  <a16:creationId xmlns:a16="http://schemas.microsoft.com/office/drawing/2014/main" id="{FE3E585A-1EB9-4C4A-9EF5-22EF4249BE8D}"/>
                </a:ext>
              </a:extLst>
            </p:cNvPr>
            <p:cNvSpPr/>
            <p:nvPr/>
          </p:nvSpPr>
          <p:spPr>
            <a:xfrm rot="-5400000">
              <a:off x="672534" y="1070165"/>
              <a:ext cx="110638"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Villi</a:t>
              </a:r>
            </a:p>
          </p:txBody>
        </p:sp>
        <p:sp>
          <p:nvSpPr>
            <p:cNvPr id="1360" name="tx31">
              <a:extLst>
                <a:ext uri="{FF2B5EF4-FFF2-40B4-BE49-F238E27FC236}">
                  <a16:creationId xmlns:a16="http://schemas.microsoft.com/office/drawing/2014/main" id="{F4380349-758A-4B1A-B040-403FB8E4F718}"/>
                </a:ext>
              </a:extLst>
            </p:cNvPr>
            <p:cNvSpPr/>
            <p:nvPr/>
          </p:nvSpPr>
          <p:spPr>
            <a:xfrm rot="-5400000">
              <a:off x="720512" y="1213343"/>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Trophoblasts</a:t>
              </a:r>
            </a:p>
          </p:txBody>
        </p:sp>
        <p:sp>
          <p:nvSpPr>
            <p:cNvPr id="1361" name="tx32">
              <a:extLst>
                <a:ext uri="{FF2B5EF4-FFF2-40B4-BE49-F238E27FC236}">
                  <a16:creationId xmlns:a16="http://schemas.microsoft.com/office/drawing/2014/main" id="{F17BE22A-A21D-48FF-920C-5092F4826612}"/>
                </a:ext>
              </a:extLst>
            </p:cNvPr>
            <p:cNvSpPr/>
            <p:nvPr/>
          </p:nvSpPr>
          <p:spPr>
            <a:xfrm rot="-5400000">
              <a:off x="1015048" y="1136493"/>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Stromal</a:t>
              </a:r>
            </a:p>
          </p:txBody>
        </p:sp>
        <p:sp>
          <p:nvSpPr>
            <p:cNvPr id="1362" name="tx33">
              <a:extLst>
                <a:ext uri="{FF2B5EF4-FFF2-40B4-BE49-F238E27FC236}">
                  <a16:creationId xmlns:a16="http://schemas.microsoft.com/office/drawing/2014/main" id="{01A0D471-20AD-4BE4-B2FA-0C4E7EA968B9}"/>
                </a:ext>
              </a:extLst>
            </p:cNvPr>
            <p:cNvSpPr/>
            <p:nvPr/>
          </p:nvSpPr>
          <p:spPr>
            <a:xfrm rot="-5400000">
              <a:off x="1167344" y="1190389"/>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Endothelial</a:t>
              </a:r>
            </a:p>
          </p:txBody>
        </p:sp>
        <p:sp>
          <p:nvSpPr>
            <p:cNvPr id="1363" name="rc34">
              <a:extLst>
                <a:ext uri="{FF2B5EF4-FFF2-40B4-BE49-F238E27FC236}">
                  <a16:creationId xmlns:a16="http://schemas.microsoft.com/office/drawing/2014/main" id="{3A37672C-E937-4739-A79B-DD65DDA0D3B6}"/>
                </a:ext>
              </a:extLst>
            </p:cNvPr>
            <p:cNvSpPr/>
            <p:nvPr/>
          </p:nvSpPr>
          <p:spPr>
            <a:xfrm>
              <a:off x="1509478" y="168309"/>
              <a:ext cx="503637" cy="851209"/>
            </a:xfrm>
            <a:prstGeom prst="rect">
              <a:avLst/>
            </a:prstGeom>
            <a:solidFill>
              <a:srgbClr val="FFFFFF">
                <a:alpha val="100000"/>
              </a:srgbClr>
            </a:solidFill>
          </p:spPr>
          <p:txBody>
            <a:bodyPr/>
            <a:lstStyle/>
            <a:p>
              <a:endParaRPr/>
            </a:p>
          </p:txBody>
        </p:sp>
        <p:pic>
          <p:nvPicPr>
            <p:cNvPr id="1364" name="pic35">
              <a:extLst>
                <a:ext uri="{FF2B5EF4-FFF2-40B4-BE49-F238E27FC236}">
                  <a16:creationId xmlns:a16="http://schemas.microsoft.com/office/drawing/2014/main" id="{7C5D881E-3CAA-499B-8E43-122D8C454790}"/>
                </a:ext>
              </a:extLst>
            </p:cNvPr>
            <p:cNvPicPr/>
            <p:nvPr/>
          </p:nvPicPr>
          <p:blipFill>
            <a:blip r:embed="rId2" cstate="print"/>
            <a:stretch>
              <a:fillRect/>
            </a:stretch>
          </p:blipFill>
          <p:spPr>
            <a:xfrm>
              <a:off x="1553762" y="435234"/>
              <a:ext cx="108000" cy="540000"/>
            </a:xfrm>
            <a:prstGeom prst="rect">
              <a:avLst/>
            </a:prstGeom>
          </p:spPr>
        </p:pic>
        <p:sp>
          <p:nvSpPr>
            <p:cNvPr id="1365" name="tx36">
              <a:extLst>
                <a:ext uri="{FF2B5EF4-FFF2-40B4-BE49-F238E27FC236}">
                  <a16:creationId xmlns:a16="http://schemas.microsoft.com/office/drawing/2014/main" id="{1C6F36E2-EC61-4A77-B113-C6566DA1550C}"/>
                </a:ext>
              </a:extLst>
            </p:cNvPr>
            <p:cNvSpPr/>
            <p:nvPr/>
          </p:nvSpPr>
          <p:spPr>
            <a:xfrm>
              <a:off x="1706046" y="935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0.7</a:t>
              </a:r>
            </a:p>
          </p:txBody>
        </p:sp>
        <p:sp>
          <p:nvSpPr>
            <p:cNvPr id="1366" name="tx37">
              <a:extLst>
                <a:ext uri="{FF2B5EF4-FFF2-40B4-BE49-F238E27FC236}">
                  <a16:creationId xmlns:a16="http://schemas.microsoft.com/office/drawing/2014/main" id="{BE1565C5-0236-44E8-97ED-9CCB24D95E09}"/>
                </a:ext>
              </a:extLst>
            </p:cNvPr>
            <p:cNvSpPr/>
            <p:nvPr/>
          </p:nvSpPr>
          <p:spPr>
            <a:xfrm>
              <a:off x="1706046" y="764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0.8</a:t>
              </a:r>
            </a:p>
          </p:txBody>
        </p:sp>
        <p:sp>
          <p:nvSpPr>
            <p:cNvPr id="1367" name="tx38">
              <a:extLst>
                <a:ext uri="{FF2B5EF4-FFF2-40B4-BE49-F238E27FC236}">
                  <a16:creationId xmlns:a16="http://schemas.microsoft.com/office/drawing/2014/main" id="{E5D94446-03A3-469E-BC6C-5ECB37BF0826}"/>
                </a:ext>
              </a:extLst>
            </p:cNvPr>
            <p:cNvSpPr/>
            <p:nvPr/>
          </p:nvSpPr>
          <p:spPr>
            <a:xfrm>
              <a:off x="1706046" y="593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0.9</a:t>
              </a:r>
            </a:p>
          </p:txBody>
        </p:sp>
        <p:sp>
          <p:nvSpPr>
            <p:cNvPr id="1368" name="tx39">
              <a:extLst>
                <a:ext uri="{FF2B5EF4-FFF2-40B4-BE49-F238E27FC236}">
                  <a16:creationId xmlns:a16="http://schemas.microsoft.com/office/drawing/2014/main" id="{8BFB3F50-618D-4FE7-A0B1-4213461E16EE}"/>
                </a:ext>
              </a:extLst>
            </p:cNvPr>
            <p:cNvSpPr/>
            <p:nvPr/>
          </p:nvSpPr>
          <p:spPr>
            <a:xfrm>
              <a:off x="1706046" y="422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1.0</a:t>
              </a:r>
            </a:p>
          </p:txBody>
        </p:sp>
        <p:sp>
          <p:nvSpPr>
            <p:cNvPr id="1369" name="tx40">
              <a:extLst>
                <a:ext uri="{FF2B5EF4-FFF2-40B4-BE49-F238E27FC236}">
                  <a16:creationId xmlns:a16="http://schemas.microsoft.com/office/drawing/2014/main" id="{7CABD463-7899-45C2-BD45-94081D7DEE13}"/>
                </a:ext>
              </a:extLst>
            </p:cNvPr>
            <p:cNvSpPr/>
            <p:nvPr/>
          </p:nvSpPr>
          <p:spPr>
            <a:xfrm>
              <a:off x="1553762" y="219777"/>
              <a:ext cx="306375"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Genetic</a:t>
              </a:r>
            </a:p>
          </p:txBody>
        </p:sp>
        <p:sp>
          <p:nvSpPr>
            <p:cNvPr id="1370" name="tx41">
              <a:extLst>
                <a:ext uri="{FF2B5EF4-FFF2-40B4-BE49-F238E27FC236}">
                  <a16:creationId xmlns:a16="http://schemas.microsoft.com/office/drawing/2014/main" id="{AB97EAB7-5C5B-48B7-9E69-20EF812E6D44}"/>
                </a:ext>
              </a:extLst>
            </p:cNvPr>
            <p:cNvSpPr/>
            <p:nvPr/>
          </p:nvSpPr>
          <p:spPr>
            <a:xfrm>
              <a:off x="1553762" y="316917"/>
              <a:ext cx="415069"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correlation</a:t>
              </a:r>
            </a:p>
          </p:txBody>
        </p:sp>
        <p:sp>
          <p:nvSpPr>
            <p:cNvPr id="1371" name="pl42">
              <a:extLst>
                <a:ext uri="{FF2B5EF4-FFF2-40B4-BE49-F238E27FC236}">
                  <a16:creationId xmlns:a16="http://schemas.microsoft.com/office/drawing/2014/main" id="{5C287A24-2DA4-446D-B080-F8B3716AEEC3}"/>
                </a:ext>
              </a:extLst>
            </p:cNvPr>
            <p:cNvSpPr/>
            <p:nvPr/>
          </p:nvSpPr>
          <p:spPr>
            <a:xfrm>
              <a:off x="1553762" y="961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2" name="pl43">
              <a:extLst>
                <a:ext uri="{FF2B5EF4-FFF2-40B4-BE49-F238E27FC236}">
                  <a16:creationId xmlns:a16="http://schemas.microsoft.com/office/drawing/2014/main" id="{825B52E2-59E6-4A71-8C92-0C5FE8BE535D}"/>
                </a:ext>
              </a:extLst>
            </p:cNvPr>
            <p:cNvSpPr/>
            <p:nvPr/>
          </p:nvSpPr>
          <p:spPr>
            <a:xfrm>
              <a:off x="1553762" y="790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3" name="pl44">
              <a:extLst>
                <a:ext uri="{FF2B5EF4-FFF2-40B4-BE49-F238E27FC236}">
                  <a16:creationId xmlns:a16="http://schemas.microsoft.com/office/drawing/2014/main" id="{8029E26A-3AC3-478A-87F7-4132DB0E6EBF}"/>
                </a:ext>
              </a:extLst>
            </p:cNvPr>
            <p:cNvSpPr/>
            <p:nvPr/>
          </p:nvSpPr>
          <p:spPr>
            <a:xfrm>
              <a:off x="1553762" y="619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4" name="pl45">
              <a:extLst>
                <a:ext uri="{FF2B5EF4-FFF2-40B4-BE49-F238E27FC236}">
                  <a16:creationId xmlns:a16="http://schemas.microsoft.com/office/drawing/2014/main" id="{0E786A80-3765-432F-9D94-C90FE958462C}"/>
                </a:ext>
              </a:extLst>
            </p:cNvPr>
            <p:cNvSpPr/>
            <p:nvPr/>
          </p:nvSpPr>
          <p:spPr>
            <a:xfrm>
              <a:off x="1553762" y="448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5" name="pl46">
              <a:extLst>
                <a:ext uri="{FF2B5EF4-FFF2-40B4-BE49-F238E27FC236}">
                  <a16:creationId xmlns:a16="http://schemas.microsoft.com/office/drawing/2014/main" id="{6624CF7D-FD88-44A1-A091-DD6EDFDA3B4A}"/>
                </a:ext>
              </a:extLst>
            </p:cNvPr>
            <p:cNvSpPr/>
            <p:nvPr/>
          </p:nvSpPr>
          <p:spPr>
            <a:xfrm>
              <a:off x="1640162" y="961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6" name="pl47">
              <a:extLst>
                <a:ext uri="{FF2B5EF4-FFF2-40B4-BE49-F238E27FC236}">
                  <a16:creationId xmlns:a16="http://schemas.microsoft.com/office/drawing/2014/main" id="{EBC1CCD4-1872-4130-9171-4AA2858DEB05}"/>
                </a:ext>
              </a:extLst>
            </p:cNvPr>
            <p:cNvSpPr/>
            <p:nvPr/>
          </p:nvSpPr>
          <p:spPr>
            <a:xfrm>
              <a:off x="1640162" y="790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7" name="pl48">
              <a:extLst>
                <a:ext uri="{FF2B5EF4-FFF2-40B4-BE49-F238E27FC236}">
                  <a16:creationId xmlns:a16="http://schemas.microsoft.com/office/drawing/2014/main" id="{532758DB-B5A9-4FB2-BA74-B9AA12B2B7BC}"/>
                </a:ext>
              </a:extLst>
            </p:cNvPr>
            <p:cNvSpPr/>
            <p:nvPr/>
          </p:nvSpPr>
          <p:spPr>
            <a:xfrm>
              <a:off x="1640162" y="619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8" name="pl49">
              <a:extLst>
                <a:ext uri="{FF2B5EF4-FFF2-40B4-BE49-F238E27FC236}">
                  <a16:creationId xmlns:a16="http://schemas.microsoft.com/office/drawing/2014/main" id="{7B94E004-00FA-488A-904B-1CD03228262B}"/>
                </a:ext>
              </a:extLst>
            </p:cNvPr>
            <p:cNvSpPr/>
            <p:nvPr/>
          </p:nvSpPr>
          <p:spPr>
            <a:xfrm>
              <a:off x="1640162" y="448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9" name="tx50">
              <a:extLst>
                <a:ext uri="{FF2B5EF4-FFF2-40B4-BE49-F238E27FC236}">
                  <a16:creationId xmlns:a16="http://schemas.microsoft.com/office/drawing/2014/main" id="{578F196A-F505-4009-AA4B-25ACE171D1A4}"/>
                </a:ext>
              </a:extLst>
            </p:cNvPr>
            <p:cNvSpPr/>
            <p:nvPr/>
          </p:nvSpPr>
          <p:spPr>
            <a:xfrm>
              <a:off x="599754" y="42669"/>
              <a:ext cx="308476" cy="77978"/>
            </a:xfrm>
            <a:prstGeom prst="rect">
              <a:avLst/>
            </a:prstGeom>
            <a:noFill/>
          </p:spPr>
          <p:txBody>
            <a:bodyPr wrap="none" lIns="0" tIns="0" rIns="0" bIns="0" anchor="ctr" anchorCtr="1"/>
            <a:lstStyle/>
            <a:p>
              <a:pPr marL="0" marR="0" indent="0" algn="l">
                <a:lnSpc>
                  <a:spcPts val="840"/>
                </a:lnSpc>
                <a:spcBef>
                  <a:spcPts val="0"/>
                </a:spcBef>
                <a:spcAft>
                  <a:spcPts val="0"/>
                </a:spcAft>
              </a:pPr>
              <a:r>
                <a:rPr sz="840">
                  <a:solidFill>
                    <a:srgbClr val="000000">
                      <a:alpha val="100000"/>
                    </a:srgbClr>
                  </a:solidFill>
                  <a:latin typeface="Arial"/>
                  <a:cs typeface="Arial"/>
                </a:rPr>
                <a:t>PL289</a:t>
              </a:r>
            </a:p>
          </p:txBody>
        </p:sp>
      </p:grpSp>
      <p:pic>
        <p:nvPicPr>
          <p:cNvPr id="39" name="Picture 38">
            <a:extLst>
              <a:ext uri="{FF2B5EF4-FFF2-40B4-BE49-F238E27FC236}">
                <a16:creationId xmlns:a16="http://schemas.microsoft.com/office/drawing/2014/main" id="{CA621CF3-FA5A-445C-984B-3E61724091CD}"/>
              </a:ext>
            </a:extLst>
          </p:cNvPr>
          <p:cNvPicPr>
            <a:picLocks noChangeAspect="1"/>
          </p:cNvPicPr>
          <p:nvPr/>
        </p:nvPicPr>
        <p:blipFill>
          <a:blip r:embed="rId3"/>
          <a:stretch>
            <a:fillRect/>
          </a:stretch>
        </p:blipFill>
        <p:spPr>
          <a:xfrm>
            <a:off x="231966" y="4085154"/>
            <a:ext cx="2514600" cy="1143000"/>
          </a:xfrm>
          <a:prstGeom prst="rect">
            <a:avLst/>
          </a:prstGeom>
        </p:spPr>
      </p:pic>
      <p:grpSp>
        <p:nvGrpSpPr>
          <p:cNvPr id="84" name="Group 83">
            <a:extLst>
              <a:ext uri="{FF2B5EF4-FFF2-40B4-BE49-F238E27FC236}">
                <a16:creationId xmlns:a16="http://schemas.microsoft.com/office/drawing/2014/main" id="{B9A42237-755D-47CC-B220-765E092C3AB4}"/>
              </a:ext>
            </a:extLst>
          </p:cNvPr>
          <p:cNvGrpSpPr/>
          <p:nvPr/>
        </p:nvGrpSpPr>
        <p:grpSpPr>
          <a:xfrm>
            <a:off x="231966" y="5262628"/>
            <a:ext cx="5486400" cy="1371600"/>
            <a:chOff x="0" y="0"/>
            <a:chExt cx="5486400" cy="1371600"/>
          </a:xfrm>
        </p:grpSpPr>
        <p:sp>
          <p:nvSpPr>
            <p:cNvPr id="85" name="rc3">
              <a:extLst>
                <a:ext uri="{FF2B5EF4-FFF2-40B4-BE49-F238E27FC236}">
                  <a16:creationId xmlns:a16="http://schemas.microsoft.com/office/drawing/2014/main" id="{ABE041BE-EDD5-44D5-9334-D2A41C133911}"/>
                </a:ext>
              </a:extLst>
            </p:cNvPr>
            <p:cNvSpPr/>
            <p:nvPr/>
          </p:nvSpPr>
          <p:spPr>
            <a:xfrm>
              <a:off x="0" y="0"/>
              <a:ext cx="5486400" cy="1371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86" name="rc4">
              <a:extLst>
                <a:ext uri="{FF2B5EF4-FFF2-40B4-BE49-F238E27FC236}">
                  <a16:creationId xmlns:a16="http://schemas.microsoft.com/office/drawing/2014/main" id="{DC8D473A-98D4-4347-A1D3-7A9406879004}"/>
                </a:ext>
              </a:extLst>
            </p:cNvPr>
            <p:cNvSpPr/>
            <p:nvPr/>
          </p:nvSpPr>
          <p:spPr>
            <a:xfrm>
              <a:off x="0" y="0"/>
              <a:ext cx="5486400" cy="13716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87" name="rc5">
              <a:extLst>
                <a:ext uri="{FF2B5EF4-FFF2-40B4-BE49-F238E27FC236}">
                  <a16:creationId xmlns:a16="http://schemas.microsoft.com/office/drawing/2014/main" id="{C132412C-A2D9-456E-AFDD-7A9B41F197C7}"/>
                </a:ext>
              </a:extLst>
            </p:cNvPr>
            <p:cNvSpPr/>
            <p:nvPr/>
          </p:nvSpPr>
          <p:spPr>
            <a:xfrm>
              <a:off x="798199" y="257824"/>
              <a:ext cx="1044100" cy="859272"/>
            </a:xfrm>
            <a:prstGeom prst="rect">
              <a:avLst/>
            </a:prstGeom>
            <a:solidFill>
              <a:srgbClr val="FFFFFF">
                <a:alpha val="100000"/>
              </a:srgbClr>
            </a:solidFill>
          </p:spPr>
          <p:txBody>
            <a:bodyPr/>
            <a:lstStyle/>
            <a:p>
              <a:endParaRPr/>
            </a:p>
          </p:txBody>
        </p:sp>
        <p:sp>
          <p:nvSpPr>
            <p:cNvPr id="88" name="pl6">
              <a:extLst>
                <a:ext uri="{FF2B5EF4-FFF2-40B4-BE49-F238E27FC236}">
                  <a16:creationId xmlns:a16="http://schemas.microsoft.com/office/drawing/2014/main" id="{FED72351-96A3-4E1E-83CC-492DC920B9EF}"/>
                </a:ext>
              </a:extLst>
            </p:cNvPr>
            <p:cNvSpPr/>
            <p:nvPr/>
          </p:nvSpPr>
          <p:spPr>
            <a:xfrm>
              <a:off x="798199"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89" name="pl7">
              <a:extLst>
                <a:ext uri="{FF2B5EF4-FFF2-40B4-BE49-F238E27FC236}">
                  <a16:creationId xmlns:a16="http://schemas.microsoft.com/office/drawing/2014/main" id="{CE0AFC05-9F19-45E4-94DF-BF4BC202B69F}"/>
                </a:ext>
              </a:extLst>
            </p:cNvPr>
            <p:cNvSpPr/>
            <p:nvPr/>
          </p:nvSpPr>
          <p:spPr>
            <a:xfrm>
              <a:off x="798199"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0" name="pl8">
              <a:extLst>
                <a:ext uri="{FF2B5EF4-FFF2-40B4-BE49-F238E27FC236}">
                  <a16:creationId xmlns:a16="http://schemas.microsoft.com/office/drawing/2014/main" id="{3576707C-AB99-49F6-91B7-A06AD6E9919D}"/>
                </a:ext>
              </a:extLst>
            </p:cNvPr>
            <p:cNvSpPr/>
            <p:nvPr/>
          </p:nvSpPr>
          <p:spPr>
            <a:xfrm>
              <a:off x="798199"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1" name="pl9">
              <a:extLst>
                <a:ext uri="{FF2B5EF4-FFF2-40B4-BE49-F238E27FC236}">
                  <a16:creationId xmlns:a16="http://schemas.microsoft.com/office/drawing/2014/main" id="{AD158328-6133-47D5-B475-62CE61564F9F}"/>
                </a:ext>
              </a:extLst>
            </p:cNvPr>
            <p:cNvSpPr/>
            <p:nvPr/>
          </p:nvSpPr>
          <p:spPr>
            <a:xfrm>
              <a:off x="798199"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2" name="pl10">
              <a:extLst>
                <a:ext uri="{FF2B5EF4-FFF2-40B4-BE49-F238E27FC236}">
                  <a16:creationId xmlns:a16="http://schemas.microsoft.com/office/drawing/2014/main" id="{4B59B328-F96C-42A3-A6A6-7D285F7810F7}"/>
                </a:ext>
              </a:extLst>
            </p:cNvPr>
            <p:cNvSpPr/>
            <p:nvPr/>
          </p:nvSpPr>
          <p:spPr>
            <a:xfrm>
              <a:off x="798199"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3" name="pl11">
              <a:extLst>
                <a:ext uri="{FF2B5EF4-FFF2-40B4-BE49-F238E27FC236}">
                  <a16:creationId xmlns:a16="http://schemas.microsoft.com/office/drawing/2014/main" id="{6298BF57-B231-4BA6-A567-C79BA17FACC1}"/>
                </a:ext>
              </a:extLst>
            </p:cNvPr>
            <p:cNvSpPr/>
            <p:nvPr/>
          </p:nvSpPr>
          <p:spPr>
            <a:xfrm>
              <a:off x="96433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4" name="pl12">
              <a:extLst>
                <a:ext uri="{FF2B5EF4-FFF2-40B4-BE49-F238E27FC236}">
                  <a16:creationId xmlns:a16="http://schemas.microsoft.com/office/drawing/2014/main" id="{EB9FFC50-F4E6-467A-9E74-2011B3870249}"/>
                </a:ext>
              </a:extLst>
            </p:cNvPr>
            <p:cNvSpPr/>
            <p:nvPr/>
          </p:nvSpPr>
          <p:spPr>
            <a:xfrm>
              <a:off x="1241167"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5" name="pl13">
              <a:extLst>
                <a:ext uri="{FF2B5EF4-FFF2-40B4-BE49-F238E27FC236}">
                  <a16:creationId xmlns:a16="http://schemas.microsoft.com/office/drawing/2014/main" id="{B9B38894-82AA-43E8-8D1E-89A223E5514B}"/>
                </a:ext>
              </a:extLst>
            </p:cNvPr>
            <p:cNvSpPr/>
            <p:nvPr/>
          </p:nvSpPr>
          <p:spPr>
            <a:xfrm>
              <a:off x="1518004"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6" name="pl14">
              <a:extLst>
                <a:ext uri="{FF2B5EF4-FFF2-40B4-BE49-F238E27FC236}">
                  <a16:creationId xmlns:a16="http://schemas.microsoft.com/office/drawing/2014/main" id="{4CF27A3F-A2FE-4BE5-AA85-92AB5B5E04FA}"/>
                </a:ext>
              </a:extLst>
            </p:cNvPr>
            <p:cNvSpPr/>
            <p:nvPr/>
          </p:nvSpPr>
          <p:spPr>
            <a:xfrm>
              <a:off x="179484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7" name="pt15">
              <a:extLst>
                <a:ext uri="{FF2B5EF4-FFF2-40B4-BE49-F238E27FC236}">
                  <a16:creationId xmlns:a16="http://schemas.microsoft.com/office/drawing/2014/main" id="{0411E33C-B09D-458D-BDDC-678F8BDF93C9}"/>
                </a:ext>
              </a:extLst>
            </p:cNvPr>
            <p:cNvSpPr/>
            <p:nvPr/>
          </p:nvSpPr>
          <p:spPr>
            <a:xfrm>
              <a:off x="1766115" y="9008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8" name="pt16">
              <a:extLst>
                <a:ext uri="{FF2B5EF4-FFF2-40B4-BE49-F238E27FC236}">
                  <a16:creationId xmlns:a16="http://schemas.microsoft.com/office/drawing/2014/main" id="{57BC2D38-FC1B-4C8B-89B1-C9CEE6D03934}"/>
                </a:ext>
              </a:extLst>
            </p:cNvPr>
            <p:cNvSpPr/>
            <p:nvPr/>
          </p:nvSpPr>
          <p:spPr>
            <a:xfrm>
              <a:off x="1651240" y="9089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9" name="pt17">
              <a:extLst>
                <a:ext uri="{FF2B5EF4-FFF2-40B4-BE49-F238E27FC236}">
                  <a16:creationId xmlns:a16="http://schemas.microsoft.com/office/drawing/2014/main" id="{C34663C3-733F-41B3-8D6D-6F98577FC006}"/>
                </a:ext>
              </a:extLst>
            </p:cNvPr>
            <p:cNvSpPr/>
            <p:nvPr/>
          </p:nvSpPr>
          <p:spPr>
            <a:xfrm>
              <a:off x="1755940" y="4784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0" name="pt18">
              <a:extLst>
                <a:ext uri="{FF2B5EF4-FFF2-40B4-BE49-F238E27FC236}">
                  <a16:creationId xmlns:a16="http://schemas.microsoft.com/office/drawing/2014/main" id="{9EDAE4E9-DCEF-45AA-9018-A698648F41CD}"/>
                </a:ext>
              </a:extLst>
            </p:cNvPr>
            <p:cNvSpPr/>
            <p:nvPr/>
          </p:nvSpPr>
          <p:spPr>
            <a:xfrm>
              <a:off x="1613933" y="4557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1" name="pt19">
              <a:extLst>
                <a:ext uri="{FF2B5EF4-FFF2-40B4-BE49-F238E27FC236}">
                  <a16:creationId xmlns:a16="http://schemas.microsoft.com/office/drawing/2014/main" id="{526AF5F4-EBB4-45A0-A92F-CD0291BA63AC}"/>
                </a:ext>
              </a:extLst>
            </p:cNvPr>
            <p:cNvSpPr/>
            <p:nvPr/>
          </p:nvSpPr>
          <p:spPr>
            <a:xfrm>
              <a:off x="1777002" y="89089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2" name="pt20">
              <a:extLst>
                <a:ext uri="{FF2B5EF4-FFF2-40B4-BE49-F238E27FC236}">
                  <a16:creationId xmlns:a16="http://schemas.microsoft.com/office/drawing/2014/main" id="{584EE533-F2AA-4F63-AF1E-ADDCC05A31C9}"/>
                </a:ext>
              </a:extLst>
            </p:cNvPr>
            <p:cNvSpPr/>
            <p:nvPr/>
          </p:nvSpPr>
          <p:spPr>
            <a:xfrm>
              <a:off x="1777002" y="9022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3" name="pt21">
              <a:extLst>
                <a:ext uri="{FF2B5EF4-FFF2-40B4-BE49-F238E27FC236}">
                  <a16:creationId xmlns:a16="http://schemas.microsoft.com/office/drawing/2014/main" id="{ACF7650B-2DC3-44DD-A643-273AF91DFF1A}"/>
                </a:ext>
              </a:extLst>
            </p:cNvPr>
            <p:cNvSpPr/>
            <p:nvPr/>
          </p:nvSpPr>
          <p:spPr>
            <a:xfrm>
              <a:off x="1764589" y="9004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4" name="pt22">
              <a:extLst>
                <a:ext uri="{FF2B5EF4-FFF2-40B4-BE49-F238E27FC236}">
                  <a16:creationId xmlns:a16="http://schemas.microsoft.com/office/drawing/2014/main" id="{4F87CD26-C5EA-464B-A97D-F271DD575444}"/>
                </a:ext>
              </a:extLst>
            </p:cNvPr>
            <p:cNvSpPr/>
            <p:nvPr/>
          </p:nvSpPr>
          <p:spPr>
            <a:xfrm>
              <a:off x="1751979" y="3602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5" name="pt23">
              <a:extLst>
                <a:ext uri="{FF2B5EF4-FFF2-40B4-BE49-F238E27FC236}">
                  <a16:creationId xmlns:a16="http://schemas.microsoft.com/office/drawing/2014/main" id="{0321A03A-80D0-40DD-942D-AAD29688D42A}"/>
                </a:ext>
              </a:extLst>
            </p:cNvPr>
            <p:cNvSpPr/>
            <p:nvPr/>
          </p:nvSpPr>
          <p:spPr>
            <a:xfrm>
              <a:off x="1777002" y="3188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6" name="pt24">
              <a:extLst>
                <a:ext uri="{FF2B5EF4-FFF2-40B4-BE49-F238E27FC236}">
                  <a16:creationId xmlns:a16="http://schemas.microsoft.com/office/drawing/2014/main" id="{CE160812-1538-48D5-8095-3CC6AB32E418}"/>
                </a:ext>
              </a:extLst>
            </p:cNvPr>
            <p:cNvSpPr/>
            <p:nvPr/>
          </p:nvSpPr>
          <p:spPr>
            <a:xfrm>
              <a:off x="1711849" y="4880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7" name="pt25">
              <a:extLst>
                <a:ext uri="{FF2B5EF4-FFF2-40B4-BE49-F238E27FC236}">
                  <a16:creationId xmlns:a16="http://schemas.microsoft.com/office/drawing/2014/main" id="{BC3EF985-00D7-4CD9-BD03-C4ACA76FB3FA}"/>
                </a:ext>
              </a:extLst>
            </p:cNvPr>
            <p:cNvSpPr/>
            <p:nvPr/>
          </p:nvSpPr>
          <p:spPr>
            <a:xfrm>
              <a:off x="1763825" y="346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8" name="pt26">
              <a:extLst>
                <a:ext uri="{FF2B5EF4-FFF2-40B4-BE49-F238E27FC236}">
                  <a16:creationId xmlns:a16="http://schemas.microsoft.com/office/drawing/2014/main" id="{854A8379-6435-46CE-AE2D-B1B87EA38DB6}"/>
                </a:ext>
              </a:extLst>
            </p:cNvPr>
            <p:cNvSpPr/>
            <p:nvPr/>
          </p:nvSpPr>
          <p:spPr>
            <a:xfrm>
              <a:off x="1770323" y="9012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9" name="pt27">
              <a:extLst>
                <a:ext uri="{FF2B5EF4-FFF2-40B4-BE49-F238E27FC236}">
                  <a16:creationId xmlns:a16="http://schemas.microsoft.com/office/drawing/2014/main" id="{C32E88B5-6079-4CEA-925C-3DAC87775AE1}"/>
                </a:ext>
              </a:extLst>
            </p:cNvPr>
            <p:cNvSpPr/>
            <p:nvPr/>
          </p:nvSpPr>
          <p:spPr>
            <a:xfrm>
              <a:off x="1767999" y="9011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0" name="pt28">
              <a:extLst>
                <a:ext uri="{FF2B5EF4-FFF2-40B4-BE49-F238E27FC236}">
                  <a16:creationId xmlns:a16="http://schemas.microsoft.com/office/drawing/2014/main" id="{BBFBC39E-F1F0-4ADE-A609-100B87D81464}"/>
                </a:ext>
              </a:extLst>
            </p:cNvPr>
            <p:cNvSpPr/>
            <p:nvPr/>
          </p:nvSpPr>
          <p:spPr>
            <a:xfrm>
              <a:off x="1765996" y="3706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1" name="pt29">
              <a:extLst>
                <a:ext uri="{FF2B5EF4-FFF2-40B4-BE49-F238E27FC236}">
                  <a16:creationId xmlns:a16="http://schemas.microsoft.com/office/drawing/2014/main" id="{87986ECF-4C52-4394-833E-CA5EB49AFA0D}"/>
                </a:ext>
              </a:extLst>
            </p:cNvPr>
            <p:cNvSpPr/>
            <p:nvPr/>
          </p:nvSpPr>
          <p:spPr>
            <a:xfrm>
              <a:off x="1777002" y="3344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2" name="pt30">
              <a:extLst>
                <a:ext uri="{FF2B5EF4-FFF2-40B4-BE49-F238E27FC236}">
                  <a16:creationId xmlns:a16="http://schemas.microsoft.com/office/drawing/2014/main" id="{AA61E4A7-51D9-485A-8D06-4CDBF7B8E45B}"/>
                </a:ext>
              </a:extLst>
            </p:cNvPr>
            <p:cNvSpPr/>
            <p:nvPr/>
          </p:nvSpPr>
          <p:spPr>
            <a:xfrm>
              <a:off x="1752947" y="8993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3" name="pt31">
              <a:extLst>
                <a:ext uri="{FF2B5EF4-FFF2-40B4-BE49-F238E27FC236}">
                  <a16:creationId xmlns:a16="http://schemas.microsoft.com/office/drawing/2014/main" id="{40B0C596-8EFF-430E-B42F-8EB0881DB3AF}"/>
                </a:ext>
              </a:extLst>
            </p:cNvPr>
            <p:cNvSpPr/>
            <p:nvPr/>
          </p:nvSpPr>
          <p:spPr>
            <a:xfrm>
              <a:off x="1777002" y="3275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4" name="pt32">
              <a:extLst>
                <a:ext uri="{FF2B5EF4-FFF2-40B4-BE49-F238E27FC236}">
                  <a16:creationId xmlns:a16="http://schemas.microsoft.com/office/drawing/2014/main" id="{10A4B898-EE37-4496-9403-3FBFC9619D63}"/>
                </a:ext>
              </a:extLst>
            </p:cNvPr>
            <p:cNvSpPr/>
            <p:nvPr/>
          </p:nvSpPr>
          <p:spPr>
            <a:xfrm>
              <a:off x="1761213" y="3318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5" name="pt33">
              <a:extLst>
                <a:ext uri="{FF2B5EF4-FFF2-40B4-BE49-F238E27FC236}">
                  <a16:creationId xmlns:a16="http://schemas.microsoft.com/office/drawing/2014/main" id="{868461BF-6F55-40E1-B9EF-56FF3546D1B6}"/>
                </a:ext>
              </a:extLst>
            </p:cNvPr>
            <p:cNvSpPr/>
            <p:nvPr/>
          </p:nvSpPr>
          <p:spPr>
            <a:xfrm>
              <a:off x="1758215" y="3486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6" name="pt34">
              <a:extLst>
                <a:ext uri="{FF2B5EF4-FFF2-40B4-BE49-F238E27FC236}">
                  <a16:creationId xmlns:a16="http://schemas.microsoft.com/office/drawing/2014/main" id="{4B0EB351-DDCD-484C-8F75-33CCAF56275C}"/>
                </a:ext>
              </a:extLst>
            </p:cNvPr>
            <p:cNvSpPr/>
            <p:nvPr/>
          </p:nvSpPr>
          <p:spPr>
            <a:xfrm>
              <a:off x="1615676" y="3393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7" name="pt35">
              <a:extLst>
                <a:ext uri="{FF2B5EF4-FFF2-40B4-BE49-F238E27FC236}">
                  <a16:creationId xmlns:a16="http://schemas.microsoft.com/office/drawing/2014/main" id="{8E7A23DA-2B43-4550-B983-9F7FB97ED1D9}"/>
                </a:ext>
              </a:extLst>
            </p:cNvPr>
            <p:cNvSpPr/>
            <p:nvPr/>
          </p:nvSpPr>
          <p:spPr>
            <a:xfrm>
              <a:off x="1762172" y="8957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8" name="pt36">
              <a:extLst>
                <a:ext uri="{FF2B5EF4-FFF2-40B4-BE49-F238E27FC236}">
                  <a16:creationId xmlns:a16="http://schemas.microsoft.com/office/drawing/2014/main" id="{B55B057C-B109-433F-9D65-F2C7D90F62E6}"/>
                </a:ext>
              </a:extLst>
            </p:cNvPr>
            <p:cNvSpPr/>
            <p:nvPr/>
          </p:nvSpPr>
          <p:spPr>
            <a:xfrm>
              <a:off x="1735516" y="317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9" name="pt37">
              <a:extLst>
                <a:ext uri="{FF2B5EF4-FFF2-40B4-BE49-F238E27FC236}">
                  <a16:creationId xmlns:a16="http://schemas.microsoft.com/office/drawing/2014/main" id="{A9B4B78E-5D60-4AAC-9022-46CBC617221A}"/>
                </a:ext>
              </a:extLst>
            </p:cNvPr>
            <p:cNvSpPr/>
            <p:nvPr/>
          </p:nvSpPr>
          <p:spPr>
            <a:xfrm>
              <a:off x="1777002" y="8943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0" name="pt38">
              <a:extLst>
                <a:ext uri="{FF2B5EF4-FFF2-40B4-BE49-F238E27FC236}">
                  <a16:creationId xmlns:a16="http://schemas.microsoft.com/office/drawing/2014/main" id="{DB30CAE3-0A80-4BAC-A29A-75311B803E10}"/>
                </a:ext>
              </a:extLst>
            </p:cNvPr>
            <p:cNvSpPr/>
            <p:nvPr/>
          </p:nvSpPr>
          <p:spPr>
            <a:xfrm>
              <a:off x="1406842" y="8947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1" name="pt39">
              <a:extLst>
                <a:ext uri="{FF2B5EF4-FFF2-40B4-BE49-F238E27FC236}">
                  <a16:creationId xmlns:a16="http://schemas.microsoft.com/office/drawing/2014/main" id="{B0301294-105A-48AA-A361-51CF6646BEB7}"/>
                </a:ext>
              </a:extLst>
            </p:cNvPr>
            <p:cNvSpPr/>
            <p:nvPr/>
          </p:nvSpPr>
          <p:spPr>
            <a:xfrm>
              <a:off x="1777002" y="33726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2" name="pt40">
              <a:extLst>
                <a:ext uri="{FF2B5EF4-FFF2-40B4-BE49-F238E27FC236}">
                  <a16:creationId xmlns:a16="http://schemas.microsoft.com/office/drawing/2014/main" id="{88D3E684-5299-452B-84C5-D2C04D471774}"/>
                </a:ext>
              </a:extLst>
            </p:cNvPr>
            <p:cNvSpPr/>
            <p:nvPr/>
          </p:nvSpPr>
          <p:spPr>
            <a:xfrm>
              <a:off x="964023" y="755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3" name="pt41">
              <a:extLst>
                <a:ext uri="{FF2B5EF4-FFF2-40B4-BE49-F238E27FC236}">
                  <a16:creationId xmlns:a16="http://schemas.microsoft.com/office/drawing/2014/main" id="{11BDCF40-0138-443D-B231-6DF873AB78C2}"/>
                </a:ext>
              </a:extLst>
            </p:cNvPr>
            <p:cNvSpPr/>
            <p:nvPr/>
          </p:nvSpPr>
          <p:spPr>
            <a:xfrm>
              <a:off x="1777002" y="3093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4" name="pt42">
              <a:extLst>
                <a:ext uri="{FF2B5EF4-FFF2-40B4-BE49-F238E27FC236}">
                  <a16:creationId xmlns:a16="http://schemas.microsoft.com/office/drawing/2014/main" id="{E65B11ED-4902-48D4-AE3C-AD317E1A7BDD}"/>
                </a:ext>
              </a:extLst>
            </p:cNvPr>
            <p:cNvSpPr/>
            <p:nvPr/>
          </p:nvSpPr>
          <p:spPr>
            <a:xfrm>
              <a:off x="1746704" y="3778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5" name="pt43">
              <a:extLst>
                <a:ext uri="{FF2B5EF4-FFF2-40B4-BE49-F238E27FC236}">
                  <a16:creationId xmlns:a16="http://schemas.microsoft.com/office/drawing/2014/main" id="{26D5D7CE-D0D2-4742-A913-CA6CF1FB4A79}"/>
                </a:ext>
              </a:extLst>
            </p:cNvPr>
            <p:cNvSpPr/>
            <p:nvPr/>
          </p:nvSpPr>
          <p:spPr>
            <a:xfrm>
              <a:off x="1758689" y="888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6" name="pt44">
              <a:extLst>
                <a:ext uri="{FF2B5EF4-FFF2-40B4-BE49-F238E27FC236}">
                  <a16:creationId xmlns:a16="http://schemas.microsoft.com/office/drawing/2014/main" id="{D6AB7175-5CBD-45E3-8C4B-69F0E799DFFD}"/>
                </a:ext>
              </a:extLst>
            </p:cNvPr>
            <p:cNvSpPr/>
            <p:nvPr/>
          </p:nvSpPr>
          <p:spPr>
            <a:xfrm>
              <a:off x="1768686" y="8943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7" name="pt45">
              <a:extLst>
                <a:ext uri="{FF2B5EF4-FFF2-40B4-BE49-F238E27FC236}">
                  <a16:creationId xmlns:a16="http://schemas.microsoft.com/office/drawing/2014/main" id="{4909F40E-8284-463D-9770-41FC95111476}"/>
                </a:ext>
              </a:extLst>
            </p:cNvPr>
            <p:cNvSpPr/>
            <p:nvPr/>
          </p:nvSpPr>
          <p:spPr>
            <a:xfrm>
              <a:off x="1736973" y="8933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8" name="pt46">
              <a:extLst>
                <a:ext uri="{FF2B5EF4-FFF2-40B4-BE49-F238E27FC236}">
                  <a16:creationId xmlns:a16="http://schemas.microsoft.com/office/drawing/2014/main" id="{0FBC046C-189A-413A-95B3-E3128D706132}"/>
                </a:ext>
              </a:extLst>
            </p:cNvPr>
            <p:cNvSpPr/>
            <p:nvPr/>
          </p:nvSpPr>
          <p:spPr>
            <a:xfrm>
              <a:off x="1777002" y="87713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9" name="pt47">
              <a:extLst>
                <a:ext uri="{FF2B5EF4-FFF2-40B4-BE49-F238E27FC236}">
                  <a16:creationId xmlns:a16="http://schemas.microsoft.com/office/drawing/2014/main" id="{49E4BA7E-37FF-4467-ADFE-26563B72E15D}"/>
                </a:ext>
              </a:extLst>
            </p:cNvPr>
            <p:cNvSpPr/>
            <p:nvPr/>
          </p:nvSpPr>
          <p:spPr>
            <a:xfrm>
              <a:off x="1777002" y="892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0" name="pt48">
              <a:extLst>
                <a:ext uri="{FF2B5EF4-FFF2-40B4-BE49-F238E27FC236}">
                  <a16:creationId xmlns:a16="http://schemas.microsoft.com/office/drawing/2014/main" id="{78A9DF22-951F-4D70-9C8F-226A44B052A6}"/>
                </a:ext>
              </a:extLst>
            </p:cNvPr>
            <p:cNvSpPr/>
            <p:nvPr/>
          </p:nvSpPr>
          <p:spPr>
            <a:xfrm>
              <a:off x="1777002" y="3265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1" name="pt49">
              <a:extLst>
                <a:ext uri="{FF2B5EF4-FFF2-40B4-BE49-F238E27FC236}">
                  <a16:creationId xmlns:a16="http://schemas.microsoft.com/office/drawing/2014/main" id="{1784358F-2216-4D26-98AE-476A3EAE1285}"/>
                </a:ext>
              </a:extLst>
            </p:cNvPr>
            <p:cNvSpPr/>
            <p:nvPr/>
          </p:nvSpPr>
          <p:spPr>
            <a:xfrm>
              <a:off x="1770242" y="9064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2" name="pt50">
              <a:extLst>
                <a:ext uri="{FF2B5EF4-FFF2-40B4-BE49-F238E27FC236}">
                  <a16:creationId xmlns:a16="http://schemas.microsoft.com/office/drawing/2014/main" id="{E69F6E03-1780-4061-890D-1AE6F4772E8A}"/>
                </a:ext>
              </a:extLst>
            </p:cNvPr>
            <p:cNvSpPr/>
            <p:nvPr/>
          </p:nvSpPr>
          <p:spPr>
            <a:xfrm>
              <a:off x="1762282" y="8984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3" name="pt51">
              <a:extLst>
                <a:ext uri="{FF2B5EF4-FFF2-40B4-BE49-F238E27FC236}">
                  <a16:creationId xmlns:a16="http://schemas.microsoft.com/office/drawing/2014/main" id="{3BF0C1CD-D2B1-4F91-B700-3E516BC5A536}"/>
                </a:ext>
              </a:extLst>
            </p:cNvPr>
            <p:cNvSpPr/>
            <p:nvPr/>
          </p:nvSpPr>
          <p:spPr>
            <a:xfrm>
              <a:off x="1144454" y="6086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4" name="pt52">
              <a:extLst>
                <a:ext uri="{FF2B5EF4-FFF2-40B4-BE49-F238E27FC236}">
                  <a16:creationId xmlns:a16="http://schemas.microsoft.com/office/drawing/2014/main" id="{1CDAE8DF-3180-4F52-A22E-DFAAF47AF57A}"/>
                </a:ext>
              </a:extLst>
            </p:cNvPr>
            <p:cNvSpPr/>
            <p:nvPr/>
          </p:nvSpPr>
          <p:spPr>
            <a:xfrm>
              <a:off x="1761495" y="8896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5" name="pt53">
              <a:extLst>
                <a:ext uri="{FF2B5EF4-FFF2-40B4-BE49-F238E27FC236}">
                  <a16:creationId xmlns:a16="http://schemas.microsoft.com/office/drawing/2014/main" id="{BF372386-155C-4FDE-8D3D-E439D834A14D}"/>
                </a:ext>
              </a:extLst>
            </p:cNvPr>
            <p:cNvSpPr/>
            <p:nvPr/>
          </p:nvSpPr>
          <p:spPr>
            <a:xfrm>
              <a:off x="1759221" y="3724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6" name="pt54">
              <a:extLst>
                <a:ext uri="{FF2B5EF4-FFF2-40B4-BE49-F238E27FC236}">
                  <a16:creationId xmlns:a16="http://schemas.microsoft.com/office/drawing/2014/main" id="{47D371A7-BC67-4982-AC5E-F9B71BF3EA87}"/>
                </a:ext>
              </a:extLst>
            </p:cNvPr>
            <p:cNvSpPr/>
            <p:nvPr/>
          </p:nvSpPr>
          <p:spPr>
            <a:xfrm>
              <a:off x="1777002" y="3442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7" name="pt55">
              <a:extLst>
                <a:ext uri="{FF2B5EF4-FFF2-40B4-BE49-F238E27FC236}">
                  <a16:creationId xmlns:a16="http://schemas.microsoft.com/office/drawing/2014/main" id="{37D49775-2963-4F94-9B06-761FF23F7A04}"/>
                </a:ext>
              </a:extLst>
            </p:cNvPr>
            <p:cNvSpPr/>
            <p:nvPr/>
          </p:nvSpPr>
          <p:spPr>
            <a:xfrm>
              <a:off x="1746070" y="89790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8" name="pt56">
              <a:extLst>
                <a:ext uri="{FF2B5EF4-FFF2-40B4-BE49-F238E27FC236}">
                  <a16:creationId xmlns:a16="http://schemas.microsoft.com/office/drawing/2014/main" id="{F0B177E9-369D-4222-9398-F95A9A910FF2}"/>
                </a:ext>
              </a:extLst>
            </p:cNvPr>
            <p:cNvSpPr/>
            <p:nvPr/>
          </p:nvSpPr>
          <p:spPr>
            <a:xfrm>
              <a:off x="1777002" y="89521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9" name="pt57">
              <a:extLst>
                <a:ext uri="{FF2B5EF4-FFF2-40B4-BE49-F238E27FC236}">
                  <a16:creationId xmlns:a16="http://schemas.microsoft.com/office/drawing/2014/main" id="{7B24EDAB-E7DE-491E-9C3C-D89A2A9BB3BC}"/>
                </a:ext>
              </a:extLst>
            </p:cNvPr>
            <p:cNvSpPr/>
            <p:nvPr/>
          </p:nvSpPr>
          <p:spPr>
            <a:xfrm>
              <a:off x="1777002" y="3293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0" name="pt58">
              <a:extLst>
                <a:ext uri="{FF2B5EF4-FFF2-40B4-BE49-F238E27FC236}">
                  <a16:creationId xmlns:a16="http://schemas.microsoft.com/office/drawing/2014/main" id="{03ABFB59-2D80-45AA-8D2F-890240C4276D}"/>
                </a:ext>
              </a:extLst>
            </p:cNvPr>
            <p:cNvSpPr/>
            <p:nvPr/>
          </p:nvSpPr>
          <p:spPr>
            <a:xfrm>
              <a:off x="1359436" y="5613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1" name="pt59">
              <a:extLst>
                <a:ext uri="{FF2B5EF4-FFF2-40B4-BE49-F238E27FC236}">
                  <a16:creationId xmlns:a16="http://schemas.microsoft.com/office/drawing/2014/main" id="{348078F6-97A2-4F58-AAEF-8E07D950D92C}"/>
                </a:ext>
              </a:extLst>
            </p:cNvPr>
            <p:cNvSpPr/>
            <p:nvPr/>
          </p:nvSpPr>
          <p:spPr>
            <a:xfrm>
              <a:off x="1767828" y="9037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2" name="pt60">
              <a:extLst>
                <a:ext uri="{FF2B5EF4-FFF2-40B4-BE49-F238E27FC236}">
                  <a16:creationId xmlns:a16="http://schemas.microsoft.com/office/drawing/2014/main" id="{3E9C3BAF-CD66-48E3-97EA-1176D6E946EC}"/>
                </a:ext>
              </a:extLst>
            </p:cNvPr>
            <p:cNvSpPr/>
            <p:nvPr/>
          </p:nvSpPr>
          <p:spPr>
            <a:xfrm>
              <a:off x="1622320" y="44344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3" name="pt61">
              <a:extLst>
                <a:ext uri="{FF2B5EF4-FFF2-40B4-BE49-F238E27FC236}">
                  <a16:creationId xmlns:a16="http://schemas.microsoft.com/office/drawing/2014/main" id="{D2376915-5435-48B5-B090-8BF5D9072D8D}"/>
                </a:ext>
              </a:extLst>
            </p:cNvPr>
            <p:cNvSpPr/>
            <p:nvPr/>
          </p:nvSpPr>
          <p:spPr>
            <a:xfrm>
              <a:off x="1771568" y="8961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4" name="pt62">
              <a:extLst>
                <a:ext uri="{FF2B5EF4-FFF2-40B4-BE49-F238E27FC236}">
                  <a16:creationId xmlns:a16="http://schemas.microsoft.com/office/drawing/2014/main" id="{3767F4B7-0B81-41C9-B127-4DDA3620A996}"/>
                </a:ext>
              </a:extLst>
            </p:cNvPr>
            <p:cNvSpPr/>
            <p:nvPr/>
          </p:nvSpPr>
          <p:spPr>
            <a:xfrm>
              <a:off x="1750931" y="9013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5" name="pt63">
              <a:extLst>
                <a:ext uri="{FF2B5EF4-FFF2-40B4-BE49-F238E27FC236}">
                  <a16:creationId xmlns:a16="http://schemas.microsoft.com/office/drawing/2014/main" id="{953E7722-363A-467D-8CB4-9C59DEC857A5}"/>
                </a:ext>
              </a:extLst>
            </p:cNvPr>
            <p:cNvSpPr/>
            <p:nvPr/>
          </p:nvSpPr>
          <p:spPr>
            <a:xfrm>
              <a:off x="1763281" y="8907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6" name="pt64">
              <a:extLst>
                <a:ext uri="{FF2B5EF4-FFF2-40B4-BE49-F238E27FC236}">
                  <a16:creationId xmlns:a16="http://schemas.microsoft.com/office/drawing/2014/main" id="{BA3DA1E0-F6A0-46D5-BCCD-5BB241EF3B3B}"/>
                </a:ext>
              </a:extLst>
            </p:cNvPr>
            <p:cNvSpPr/>
            <p:nvPr/>
          </p:nvSpPr>
          <p:spPr>
            <a:xfrm>
              <a:off x="1761841" y="8998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7" name="pt65">
              <a:extLst>
                <a:ext uri="{FF2B5EF4-FFF2-40B4-BE49-F238E27FC236}">
                  <a16:creationId xmlns:a16="http://schemas.microsoft.com/office/drawing/2014/main" id="{C9421A51-19B6-4C16-AEC5-E8C3B9CC25DE}"/>
                </a:ext>
              </a:extLst>
            </p:cNvPr>
            <p:cNvSpPr/>
            <p:nvPr/>
          </p:nvSpPr>
          <p:spPr>
            <a:xfrm>
              <a:off x="1777002" y="3423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8" name="pt66">
              <a:extLst>
                <a:ext uri="{FF2B5EF4-FFF2-40B4-BE49-F238E27FC236}">
                  <a16:creationId xmlns:a16="http://schemas.microsoft.com/office/drawing/2014/main" id="{404C787D-2F0C-4AF0-BC70-CF4D60BEA091}"/>
                </a:ext>
              </a:extLst>
            </p:cNvPr>
            <p:cNvSpPr/>
            <p:nvPr/>
          </p:nvSpPr>
          <p:spPr>
            <a:xfrm>
              <a:off x="1771205" y="3299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9" name="pt67">
              <a:extLst>
                <a:ext uri="{FF2B5EF4-FFF2-40B4-BE49-F238E27FC236}">
                  <a16:creationId xmlns:a16="http://schemas.microsoft.com/office/drawing/2014/main" id="{6E1FD816-5CB6-4891-8ABE-118B376D2020}"/>
                </a:ext>
              </a:extLst>
            </p:cNvPr>
            <p:cNvSpPr/>
            <p:nvPr/>
          </p:nvSpPr>
          <p:spPr>
            <a:xfrm>
              <a:off x="1771995" y="3466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0" name="pt68">
              <a:extLst>
                <a:ext uri="{FF2B5EF4-FFF2-40B4-BE49-F238E27FC236}">
                  <a16:creationId xmlns:a16="http://schemas.microsoft.com/office/drawing/2014/main" id="{E9A7B8B5-03A5-4CD9-8E87-28B0002E450C}"/>
                </a:ext>
              </a:extLst>
            </p:cNvPr>
            <p:cNvSpPr/>
            <p:nvPr/>
          </p:nvSpPr>
          <p:spPr>
            <a:xfrm>
              <a:off x="1758507" y="8995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1" name="pt69">
              <a:extLst>
                <a:ext uri="{FF2B5EF4-FFF2-40B4-BE49-F238E27FC236}">
                  <a16:creationId xmlns:a16="http://schemas.microsoft.com/office/drawing/2014/main" id="{436792FB-AD80-46CD-9418-5A5DDA908FEB}"/>
                </a:ext>
              </a:extLst>
            </p:cNvPr>
            <p:cNvSpPr/>
            <p:nvPr/>
          </p:nvSpPr>
          <p:spPr>
            <a:xfrm>
              <a:off x="1768257" y="9054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2" name="pt70">
              <a:extLst>
                <a:ext uri="{FF2B5EF4-FFF2-40B4-BE49-F238E27FC236}">
                  <a16:creationId xmlns:a16="http://schemas.microsoft.com/office/drawing/2014/main" id="{11020C10-4EE4-4E84-A073-71FEABE13BB5}"/>
                </a:ext>
              </a:extLst>
            </p:cNvPr>
            <p:cNvSpPr/>
            <p:nvPr/>
          </p:nvSpPr>
          <p:spPr>
            <a:xfrm>
              <a:off x="1594503" y="8923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3" name="pt71">
              <a:extLst>
                <a:ext uri="{FF2B5EF4-FFF2-40B4-BE49-F238E27FC236}">
                  <a16:creationId xmlns:a16="http://schemas.microsoft.com/office/drawing/2014/main" id="{6FA43640-CE6D-4635-9F6D-9D73BDA601CA}"/>
                </a:ext>
              </a:extLst>
            </p:cNvPr>
            <p:cNvSpPr/>
            <p:nvPr/>
          </p:nvSpPr>
          <p:spPr>
            <a:xfrm>
              <a:off x="1758194" y="89280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4" name="pt72">
              <a:extLst>
                <a:ext uri="{FF2B5EF4-FFF2-40B4-BE49-F238E27FC236}">
                  <a16:creationId xmlns:a16="http://schemas.microsoft.com/office/drawing/2014/main" id="{9BD2F086-1119-40DC-8F66-37091AC78600}"/>
                </a:ext>
              </a:extLst>
            </p:cNvPr>
            <p:cNvSpPr/>
            <p:nvPr/>
          </p:nvSpPr>
          <p:spPr>
            <a:xfrm>
              <a:off x="1777002" y="88889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5" name="pt73">
              <a:extLst>
                <a:ext uri="{FF2B5EF4-FFF2-40B4-BE49-F238E27FC236}">
                  <a16:creationId xmlns:a16="http://schemas.microsoft.com/office/drawing/2014/main" id="{4D7A017D-A64D-4BAD-8B1E-5EA0267A0F35}"/>
                </a:ext>
              </a:extLst>
            </p:cNvPr>
            <p:cNvSpPr/>
            <p:nvPr/>
          </p:nvSpPr>
          <p:spPr>
            <a:xfrm>
              <a:off x="1750200" y="3004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6" name="pt74">
              <a:extLst>
                <a:ext uri="{FF2B5EF4-FFF2-40B4-BE49-F238E27FC236}">
                  <a16:creationId xmlns:a16="http://schemas.microsoft.com/office/drawing/2014/main" id="{31B0A2DF-87EC-4A0D-8951-8292CCDD5745}"/>
                </a:ext>
              </a:extLst>
            </p:cNvPr>
            <p:cNvSpPr/>
            <p:nvPr/>
          </p:nvSpPr>
          <p:spPr>
            <a:xfrm>
              <a:off x="1765348" y="8907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7" name="pt75">
              <a:extLst>
                <a:ext uri="{FF2B5EF4-FFF2-40B4-BE49-F238E27FC236}">
                  <a16:creationId xmlns:a16="http://schemas.microsoft.com/office/drawing/2014/main" id="{01CD334F-034B-4429-89F7-39B2783B1E3D}"/>
                </a:ext>
              </a:extLst>
            </p:cNvPr>
            <p:cNvSpPr/>
            <p:nvPr/>
          </p:nvSpPr>
          <p:spPr>
            <a:xfrm>
              <a:off x="1579483" y="5194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8" name="pt76">
              <a:extLst>
                <a:ext uri="{FF2B5EF4-FFF2-40B4-BE49-F238E27FC236}">
                  <a16:creationId xmlns:a16="http://schemas.microsoft.com/office/drawing/2014/main" id="{4BD1B64B-C02F-444C-B2D5-DC3731A2FE2D}"/>
                </a:ext>
              </a:extLst>
            </p:cNvPr>
            <p:cNvSpPr/>
            <p:nvPr/>
          </p:nvSpPr>
          <p:spPr>
            <a:xfrm>
              <a:off x="1777002" y="3834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9" name="pt77">
              <a:extLst>
                <a:ext uri="{FF2B5EF4-FFF2-40B4-BE49-F238E27FC236}">
                  <a16:creationId xmlns:a16="http://schemas.microsoft.com/office/drawing/2014/main" id="{CA721DFA-8673-4AD8-B73F-629E8CFCDE1D}"/>
                </a:ext>
              </a:extLst>
            </p:cNvPr>
            <p:cNvSpPr/>
            <p:nvPr/>
          </p:nvSpPr>
          <p:spPr>
            <a:xfrm>
              <a:off x="1716795" y="9012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0" name="pt78">
              <a:extLst>
                <a:ext uri="{FF2B5EF4-FFF2-40B4-BE49-F238E27FC236}">
                  <a16:creationId xmlns:a16="http://schemas.microsoft.com/office/drawing/2014/main" id="{7C457B65-7D53-44F9-BC35-A042A068B4A3}"/>
                </a:ext>
              </a:extLst>
            </p:cNvPr>
            <p:cNvSpPr/>
            <p:nvPr/>
          </p:nvSpPr>
          <p:spPr>
            <a:xfrm>
              <a:off x="1756513" y="8909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1" name="pt79">
              <a:extLst>
                <a:ext uri="{FF2B5EF4-FFF2-40B4-BE49-F238E27FC236}">
                  <a16:creationId xmlns:a16="http://schemas.microsoft.com/office/drawing/2014/main" id="{9221C452-4FCD-488B-9A4A-25B4BC4B300A}"/>
                </a:ext>
              </a:extLst>
            </p:cNvPr>
            <p:cNvSpPr/>
            <p:nvPr/>
          </p:nvSpPr>
          <p:spPr>
            <a:xfrm>
              <a:off x="1768178" y="8931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2" name="pt80">
              <a:extLst>
                <a:ext uri="{FF2B5EF4-FFF2-40B4-BE49-F238E27FC236}">
                  <a16:creationId xmlns:a16="http://schemas.microsoft.com/office/drawing/2014/main" id="{FC2A571E-4EA7-46DE-B6E4-5FF60097FB6F}"/>
                </a:ext>
              </a:extLst>
            </p:cNvPr>
            <p:cNvSpPr/>
            <p:nvPr/>
          </p:nvSpPr>
          <p:spPr>
            <a:xfrm>
              <a:off x="1769733" y="3479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3" name="pt81">
              <a:extLst>
                <a:ext uri="{FF2B5EF4-FFF2-40B4-BE49-F238E27FC236}">
                  <a16:creationId xmlns:a16="http://schemas.microsoft.com/office/drawing/2014/main" id="{9E54B19B-8A1E-4C67-8A62-17A6A4087296}"/>
                </a:ext>
              </a:extLst>
            </p:cNvPr>
            <p:cNvSpPr/>
            <p:nvPr/>
          </p:nvSpPr>
          <p:spPr>
            <a:xfrm>
              <a:off x="1771398" y="8998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4" name="pt82">
              <a:extLst>
                <a:ext uri="{FF2B5EF4-FFF2-40B4-BE49-F238E27FC236}">
                  <a16:creationId xmlns:a16="http://schemas.microsoft.com/office/drawing/2014/main" id="{B8186C49-9574-4EC4-83F5-C35746867BDB}"/>
                </a:ext>
              </a:extLst>
            </p:cNvPr>
            <p:cNvSpPr/>
            <p:nvPr/>
          </p:nvSpPr>
          <p:spPr>
            <a:xfrm>
              <a:off x="1777002" y="3255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5" name="pt83">
              <a:extLst>
                <a:ext uri="{FF2B5EF4-FFF2-40B4-BE49-F238E27FC236}">
                  <a16:creationId xmlns:a16="http://schemas.microsoft.com/office/drawing/2014/main" id="{51B0DC6C-C8C4-4A45-BAA4-07F9ED70CA74}"/>
                </a:ext>
              </a:extLst>
            </p:cNvPr>
            <p:cNvSpPr/>
            <p:nvPr/>
          </p:nvSpPr>
          <p:spPr>
            <a:xfrm>
              <a:off x="1590380" y="8930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6" name="pt84">
              <a:extLst>
                <a:ext uri="{FF2B5EF4-FFF2-40B4-BE49-F238E27FC236}">
                  <a16:creationId xmlns:a16="http://schemas.microsoft.com/office/drawing/2014/main" id="{0BBBAF90-B2FF-4B09-8761-7753051ADBCC}"/>
                </a:ext>
              </a:extLst>
            </p:cNvPr>
            <p:cNvSpPr/>
            <p:nvPr/>
          </p:nvSpPr>
          <p:spPr>
            <a:xfrm>
              <a:off x="1766302" y="33672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7" name="pt85">
              <a:extLst>
                <a:ext uri="{FF2B5EF4-FFF2-40B4-BE49-F238E27FC236}">
                  <a16:creationId xmlns:a16="http://schemas.microsoft.com/office/drawing/2014/main" id="{7E8FDE0B-B879-434A-9588-D69CA3445917}"/>
                </a:ext>
              </a:extLst>
            </p:cNvPr>
            <p:cNvSpPr/>
            <p:nvPr/>
          </p:nvSpPr>
          <p:spPr>
            <a:xfrm>
              <a:off x="1756808" y="3745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8" name="pt86">
              <a:extLst>
                <a:ext uri="{FF2B5EF4-FFF2-40B4-BE49-F238E27FC236}">
                  <a16:creationId xmlns:a16="http://schemas.microsoft.com/office/drawing/2014/main" id="{9ED8B1B1-473F-4D23-A06C-983FA1E60D5A}"/>
                </a:ext>
              </a:extLst>
            </p:cNvPr>
            <p:cNvSpPr/>
            <p:nvPr/>
          </p:nvSpPr>
          <p:spPr>
            <a:xfrm>
              <a:off x="1772015" y="3992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9" name="pt87">
              <a:extLst>
                <a:ext uri="{FF2B5EF4-FFF2-40B4-BE49-F238E27FC236}">
                  <a16:creationId xmlns:a16="http://schemas.microsoft.com/office/drawing/2014/main" id="{6EFDEB2B-D63F-48D7-AFBE-383DB8A11EB8}"/>
                </a:ext>
              </a:extLst>
            </p:cNvPr>
            <p:cNvSpPr/>
            <p:nvPr/>
          </p:nvSpPr>
          <p:spPr>
            <a:xfrm>
              <a:off x="1771174" y="34769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0" name="pt88">
              <a:extLst>
                <a:ext uri="{FF2B5EF4-FFF2-40B4-BE49-F238E27FC236}">
                  <a16:creationId xmlns:a16="http://schemas.microsoft.com/office/drawing/2014/main" id="{60C90BB1-D815-4C8A-BDB6-4648F883098C}"/>
                </a:ext>
              </a:extLst>
            </p:cNvPr>
            <p:cNvSpPr/>
            <p:nvPr/>
          </p:nvSpPr>
          <p:spPr>
            <a:xfrm>
              <a:off x="1764390" y="8956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1" name="pt89">
              <a:extLst>
                <a:ext uri="{FF2B5EF4-FFF2-40B4-BE49-F238E27FC236}">
                  <a16:creationId xmlns:a16="http://schemas.microsoft.com/office/drawing/2014/main" id="{43903DFD-B2BB-4C6C-A9BB-CBC5DC7BBE2A}"/>
                </a:ext>
              </a:extLst>
            </p:cNvPr>
            <p:cNvSpPr/>
            <p:nvPr/>
          </p:nvSpPr>
          <p:spPr>
            <a:xfrm>
              <a:off x="1748721" y="89750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2" name="pt90">
              <a:extLst>
                <a:ext uri="{FF2B5EF4-FFF2-40B4-BE49-F238E27FC236}">
                  <a16:creationId xmlns:a16="http://schemas.microsoft.com/office/drawing/2014/main" id="{AE2C18B6-50DF-4788-B244-E9FDC464BACC}"/>
                </a:ext>
              </a:extLst>
            </p:cNvPr>
            <p:cNvSpPr/>
            <p:nvPr/>
          </p:nvSpPr>
          <p:spPr>
            <a:xfrm>
              <a:off x="1743008" y="428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3" name="pt91">
              <a:extLst>
                <a:ext uri="{FF2B5EF4-FFF2-40B4-BE49-F238E27FC236}">
                  <a16:creationId xmlns:a16="http://schemas.microsoft.com/office/drawing/2014/main" id="{AAD74812-6DF5-49A3-B829-7437DF106C2C}"/>
                </a:ext>
              </a:extLst>
            </p:cNvPr>
            <p:cNvSpPr/>
            <p:nvPr/>
          </p:nvSpPr>
          <p:spPr>
            <a:xfrm>
              <a:off x="1767434" y="4099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4" name="pt92">
              <a:extLst>
                <a:ext uri="{FF2B5EF4-FFF2-40B4-BE49-F238E27FC236}">
                  <a16:creationId xmlns:a16="http://schemas.microsoft.com/office/drawing/2014/main" id="{E5B8A821-C54F-434C-9D58-0AD949B6506A}"/>
                </a:ext>
              </a:extLst>
            </p:cNvPr>
            <p:cNvSpPr/>
            <p:nvPr/>
          </p:nvSpPr>
          <p:spPr>
            <a:xfrm>
              <a:off x="1770552" y="896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5" name="pt93">
              <a:extLst>
                <a:ext uri="{FF2B5EF4-FFF2-40B4-BE49-F238E27FC236}">
                  <a16:creationId xmlns:a16="http://schemas.microsoft.com/office/drawing/2014/main" id="{89B6BDA4-3F2F-4C2B-8CAB-C80BA2EEC95E}"/>
                </a:ext>
              </a:extLst>
            </p:cNvPr>
            <p:cNvSpPr/>
            <p:nvPr/>
          </p:nvSpPr>
          <p:spPr>
            <a:xfrm>
              <a:off x="1771995" y="322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6" name="pt94">
              <a:extLst>
                <a:ext uri="{FF2B5EF4-FFF2-40B4-BE49-F238E27FC236}">
                  <a16:creationId xmlns:a16="http://schemas.microsoft.com/office/drawing/2014/main" id="{432E2CA4-BEC8-4A7D-87F3-45FC22856F80}"/>
                </a:ext>
              </a:extLst>
            </p:cNvPr>
            <p:cNvSpPr/>
            <p:nvPr/>
          </p:nvSpPr>
          <p:spPr>
            <a:xfrm>
              <a:off x="1777002" y="8959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7" name="pt95">
              <a:extLst>
                <a:ext uri="{FF2B5EF4-FFF2-40B4-BE49-F238E27FC236}">
                  <a16:creationId xmlns:a16="http://schemas.microsoft.com/office/drawing/2014/main" id="{E3DDA83E-0E94-436B-B174-0D5871EE9D77}"/>
                </a:ext>
              </a:extLst>
            </p:cNvPr>
            <p:cNvSpPr/>
            <p:nvPr/>
          </p:nvSpPr>
          <p:spPr>
            <a:xfrm>
              <a:off x="1760454" y="3288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8" name="pt96">
              <a:extLst>
                <a:ext uri="{FF2B5EF4-FFF2-40B4-BE49-F238E27FC236}">
                  <a16:creationId xmlns:a16="http://schemas.microsoft.com/office/drawing/2014/main" id="{8DD6F611-780A-4719-BAE9-1E963497704F}"/>
                </a:ext>
              </a:extLst>
            </p:cNvPr>
            <p:cNvSpPr/>
            <p:nvPr/>
          </p:nvSpPr>
          <p:spPr>
            <a:xfrm>
              <a:off x="1766574" y="3547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9" name="pt97">
              <a:extLst>
                <a:ext uri="{FF2B5EF4-FFF2-40B4-BE49-F238E27FC236}">
                  <a16:creationId xmlns:a16="http://schemas.microsoft.com/office/drawing/2014/main" id="{8288DE27-A4C5-451F-B9CF-09E81FE9116B}"/>
                </a:ext>
              </a:extLst>
            </p:cNvPr>
            <p:cNvSpPr/>
            <p:nvPr/>
          </p:nvSpPr>
          <p:spPr>
            <a:xfrm>
              <a:off x="1400592" y="8931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0" name="pt98">
              <a:extLst>
                <a:ext uri="{FF2B5EF4-FFF2-40B4-BE49-F238E27FC236}">
                  <a16:creationId xmlns:a16="http://schemas.microsoft.com/office/drawing/2014/main" id="{19EA5C56-D18D-4E42-82E6-9CCBC53CEE79}"/>
                </a:ext>
              </a:extLst>
            </p:cNvPr>
            <p:cNvSpPr/>
            <p:nvPr/>
          </p:nvSpPr>
          <p:spPr>
            <a:xfrm>
              <a:off x="1767932" y="3500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1" name="pt99">
              <a:extLst>
                <a:ext uri="{FF2B5EF4-FFF2-40B4-BE49-F238E27FC236}">
                  <a16:creationId xmlns:a16="http://schemas.microsoft.com/office/drawing/2014/main" id="{C1CAC046-3ED3-4580-822E-188205B2245E}"/>
                </a:ext>
              </a:extLst>
            </p:cNvPr>
            <p:cNvSpPr/>
            <p:nvPr/>
          </p:nvSpPr>
          <p:spPr>
            <a:xfrm>
              <a:off x="1761048" y="88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2" name="pt100">
              <a:extLst>
                <a:ext uri="{FF2B5EF4-FFF2-40B4-BE49-F238E27FC236}">
                  <a16:creationId xmlns:a16="http://schemas.microsoft.com/office/drawing/2014/main" id="{D1BEC80B-A10A-43B8-808B-7FD01493B9B3}"/>
                </a:ext>
              </a:extLst>
            </p:cNvPr>
            <p:cNvSpPr/>
            <p:nvPr/>
          </p:nvSpPr>
          <p:spPr>
            <a:xfrm>
              <a:off x="1777002" y="89594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3" name="pt101">
              <a:extLst>
                <a:ext uri="{FF2B5EF4-FFF2-40B4-BE49-F238E27FC236}">
                  <a16:creationId xmlns:a16="http://schemas.microsoft.com/office/drawing/2014/main" id="{69C64BBF-658B-47F9-8BB1-0B21E9BDC149}"/>
                </a:ext>
              </a:extLst>
            </p:cNvPr>
            <p:cNvSpPr/>
            <p:nvPr/>
          </p:nvSpPr>
          <p:spPr>
            <a:xfrm>
              <a:off x="1767387" y="88723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4" name="pt102">
              <a:extLst>
                <a:ext uri="{FF2B5EF4-FFF2-40B4-BE49-F238E27FC236}">
                  <a16:creationId xmlns:a16="http://schemas.microsoft.com/office/drawing/2014/main" id="{ED76DA42-CDFF-402A-8251-26AE9DFBFB26}"/>
                </a:ext>
              </a:extLst>
            </p:cNvPr>
            <p:cNvSpPr/>
            <p:nvPr/>
          </p:nvSpPr>
          <p:spPr>
            <a:xfrm>
              <a:off x="1765449" y="36611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5" name="pt103">
              <a:extLst>
                <a:ext uri="{FF2B5EF4-FFF2-40B4-BE49-F238E27FC236}">
                  <a16:creationId xmlns:a16="http://schemas.microsoft.com/office/drawing/2014/main" id="{15175F77-C4CE-4767-9D94-06D7EC0CF480}"/>
                </a:ext>
              </a:extLst>
            </p:cNvPr>
            <p:cNvSpPr/>
            <p:nvPr/>
          </p:nvSpPr>
          <p:spPr>
            <a:xfrm>
              <a:off x="1777002" y="3303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6" name="pt104">
              <a:extLst>
                <a:ext uri="{FF2B5EF4-FFF2-40B4-BE49-F238E27FC236}">
                  <a16:creationId xmlns:a16="http://schemas.microsoft.com/office/drawing/2014/main" id="{37E48484-0F45-4AEE-9638-22F1FE3F60F8}"/>
                </a:ext>
              </a:extLst>
            </p:cNvPr>
            <p:cNvSpPr/>
            <p:nvPr/>
          </p:nvSpPr>
          <p:spPr>
            <a:xfrm>
              <a:off x="1777002" y="8800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7" name="pt105">
              <a:extLst>
                <a:ext uri="{FF2B5EF4-FFF2-40B4-BE49-F238E27FC236}">
                  <a16:creationId xmlns:a16="http://schemas.microsoft.com/office/drawing/2014/main" id="{A08A8AFA-9380-4A34-9875-60FD71832321}"/>
                </a:ext>
              </a:extLst>
            </p:cNvPr>
            <p:cNvSpPr/>
            <p:nvPr/>
          </p:nvSpPr>
          <p:spPr>
            <a:xfrm>
              <a:off x="1733283" y="8894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8" name="pt106">
              <a:extLst>
                <a:ext uri="{FF2B5EF4-FFF2-40B4-BE49-F238E27FC236}">
                  <a16:creationId xmlns:a16="http://schemas.microsoft.com/office/drawing/2014/main" id="{2107003F-7028-4364-9685-15BAAC988D8C}"/>
                </a:ext>
              </a:extLst>
            </p:cNvPr>
            <p:cNvSpPr/>
            <p:nvPr/>
          </p:nvSpPr>
          <p:spPr>
            <a:xfrm>
              <a:off x="1762882" y="3672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9" name="pt107">
              <a:extLst>
                <a:ext uri="{FF2B5EF4-FFF2-40B4-BE49-F238E27FC236}">
                  <a16:creationId xmlns:a16="http://schemas.microsoft.com/office/drawing/2014/main" id="{4AE3CA0E-B75C-4DE6-9E2F-4045C4ABD76F}"/>
                </a:ext>
              </a:extLst>
            </p:cNvPr>
            <p:cNvSpPr/>
            <p:nvPr/>
          </p:nvSpPr>
          <p:spPr>
            <a:xfrm>
              <a:off x="1771066" y="3502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0" name="pt108">
              <a:extLst>
                <a:ext uri="{FF2B5EF4-FFF2-40B4-BE49-F238E27FC236}">
                  <a16:creationId xmlns:a16="http://schemas.microsoft.com/office/drawing/2014/main" id="{3688EB88-97F0-4AA7-A001-FEDC9591F46E}"/>
                </a:ext>
              </a:extLst>
            </p:cNvPr>
            <p:cNvSpPr/>
            <p:nvPr/>
          </p:nvSpPr>
          <p:spPr>
            <a:xfrm>
              <a:off x="1762159" y="8935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1" name="pt109">
              <a:extLst>
                <a:ext uri="{FF2B5EF4-FFF2-40B4-BE49-F238E27FC236}">
                  <a16:creationId xmlns:a16="http://schemas.microsoft.com/office/drawing/2014/main" id="{805A4905-BD97-4835-A0CC-D6C1EFBAFAC4}"/>
                </a:ext>
              </a:extLst>
            </p:cNvPr>
            <p:cNvSpPr/>
            <p:nvPr/>
          </p:nvSpPr>
          <p:spPr>
            <a:xfrm>
              <a:off x="1731218" y="89390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2" name="pt110">
              <a:extLst>
                <a:ext uri="{FF2B5EF4-FFF2-40B4-BE49-F238E27FC236}">
                  <a16:creationId xmlns:a16="http://schemas.microsoft.com/office/drawing/2014/main" id="{AD7B620A-133C-4867-960F-ABD88B409245}"/>
                </a:ext>
              </a:extLst>
            </p:cNvPr>
            <p:cNvSpPr/>
            <p:nvPr/>
          </p:nvSpPr>
          <p:spPr>
            <a:xfrm>
              <a:off x="1763905" y="4336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3" name="pt111">
              <a:extLst>
                <a:ext uri="{FF2B5EF4-FFF2-40B4-BE49-F238E27FC236}">
                  <a16:creationId xmlns:a16="http://schemas.microsoft.com/office/drawing/2014/main" id="{5DF68312-4161-4621-9CB7-95E936B4979A}"/>
                </a:ext>
              </a:extLst>
            </p:cNvPr>
            <p:cNvSpPr/>
            <p:nvPr/>
          </p:nvSpPr>
          <p:spPr>
            <a:xfrm>
              <a:off x="1759308" y="8964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4" name="pt112">
              <a:extLst>
                <a:ext uri="{FF2B5EF4-FFF2-40B4-BE49-F238E27FC236}">
                  <a16:creationId xmlns:a16="http://schemas.microsoft.com/office/drawing/2014/main" id="{E64667E0-DD9E-4A6F-A74A-76FC976F748C}"/>
                </a:ext>
              </a:extLst>
            </p:cNvPr>
            <p:cNvSpPr/>
            <p:nvPr/>
          </p:nvSpPr>
          <p:spPr>
            <a:xfrm>
              <a:off x="1768409" y="3347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5" name="pt113">
              <a:extLst>
                <a:ext uri="{FF2B5EF4-FFF2-40B4-BE49-F238E27FC236}">
                  <a16:creationId xmlns:a16="http://schemas.microsoft.com/office/drawing/2014/main" id="{B077DA2F-0FB6-4047-96AB-27BC6556F047}"/>
                </a:ext>
              </a:extLst>
            </p:cNvPr>
            <p:cNvSpPr/>
            <p:nvPr/>
          </p:nvSpPr>
          <p:spPr>
            <a:xfrm>
              <a:off x="1777002" y="89140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6" name="pt114">
              <a:extLst>
                <a:ext uri="{FF2B5EF4-FFF2-40B4-BE49-F238E27FC236}">
                  <a16:creationId xmlns:a16="http://schemas.microsoft.com/office/drawing/2014/main" id="{F0DAB654-CA0D-4670-8A3F-CD2338912718}"/>
                </a:ext>
              </a:extLst>
            </p:cNvPr>
            <p:cNvSpPr/>
            <p:nvPr/>
          </p:nvSpPr>
          <p:spPr>
            <a:xfrm>
              <a:off x="1777002" y="90438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7" name="pt115">
              <a:extLst>
                <a:ext uri="{FF2B5EF4-FFF2-40B4-BE49-F238E27FC236}">
                  <a16:creationId xmlns:a16="http://schemas.microsoft.com/office/drawing/2014/main" id="{0072FD4C-C8E1-44F3-AD52-D40666A64948}"/>
                </a:ext>
              </a:extLst>
            </p:cNvPr>
            <p:cNvSpPr/>
            <p:nvPr/>
          </p:nvSpPr>
          <p:spPr>
            <a:xfrm>
              <a:off x="1768024" y="36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8" name="pt116">
              <a:extLst>
                <a:ext uri="{FF2B5EF4-FFF2-40B4-BE49-F238E27FC236}">
                  <a16:creationId xmlns:a16="http://schemas.microsoft.com/office/drawing/2014/main" id="{4A2C6895-2062-41DC-A817-A786860BE523}"/>
                </a:ext>
              </a:extLst>
            </p:cNvPr>
            <p:cNvSpPr/>
            <p:nvPr/>
          </p:nvSpPr>
          <p:spPr>
            <a:xfrm>
              <a:off x="1531577" y="51597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9" name="pt117">
              <a:extLst>
                <a:ext uri="{FF2B5EF4-FFF2-40B4-BE49-F238E27FC236}">
                  <a16:creationId xmlns:a16="http://schemas.microsoft.com/office/drawing/2014/main" id="{EA00C3DF-C679-4ABF-9978-C992F3995DBC}"/>
                </a:ext>
              </a:extLst>
            </p:cNvPr>
            <p:cNvSpPr/>
            <p:nvPr/>
          </p:nvSpPr>
          <p:spPr>
            <a:xfrm>
              <a:off x="1512136" y="6172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0" name="pt118">
              <a:extLst>
                <a:ext uri="{FF2B5EF4-FFF2-40B4-BE49-F238E27FC236}">
                  <a16:creationId xmlns:a16="http://schemas.microsoft.com/office/drawing/2014/main" id="{F02F7AD6-CF67-4826-83E1-EB155D2A1B26}"/>
                </a:ext>
              </a:extLst>
            </p:cNvPr>
            <p:cNvSpPr/>
            <p:nvPr/>
          </p:nvSpPr>
          <p:spPr>
            <a:xfrm>
              <a:off x="1777002" y="8939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1" name="pt119">
              <a:extLst>
                <a:ext uri="{FF2B5EF4-FFF2-40B4-BE49-F238E27FC236}">
                  <a16:creationId xmlns:a16="http://schemas.microsoft.com/office/drawing/2014/main" id="{35874250-7648-4213-92FD-3EFE44BFAF5D}"/>
                </a:ext>
              </a:extLst>
            </p:cNvPr>
            <p:cNvSpPr/>
            <p:nvPr/>
          </p:nvSpPr>
          <p:spPr>
            <a:xfrm>
              <a:off x="1766286" y="328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2" name="pt120">
              <a:extLst>
                <a:ext uri="{FF2B5EF4-FFF2-40B4-BE49-F238E27FC236}">
                  <a16:creationId xmlns:a16="http://schemas.microsoft.com/office/drawing/2014/main" id="{A1AE2414-D106-484A-9B29-F9F23975480C}"/>
                </a:ext>
              </a:extLst>
            </p:cNvPr>
            <p:cNvSpPr/>
            <p:nvPr/>
          </p:nvSpPr>
          <p:spPr>
            <a:xfrm>
              <a:off x="1756366" y="8951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3" name="pt121">
              <a:extLst>
                <a:ext uri="{FF2B5EF4-FFF2-40B4-BE49-F238E27FC236}">
                  <a16:creationId xmlns:a16="http://schemas.microsoft.com/office/drawing/2014/main" id="{D9433E35-8C41-44DC-B876-F0D92CF6D7C6}"/>
                </a:ext>
              </a:extLst>
            </p:cNvPr>
            <p:cNvSpPr/>
            <p:nvPr/>
          </p:nvSpPr>
          <p:spPr>
            <a:xfrm>
              <a:off x="1767035" y="8966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4" name="pt122">
              <a:extLst>
                <a:ext uri="{FF2B5EF4-FFF2-40B4-BE49-F238E27FC236}">
                  <a16:creationId xmlns:a16="http://schemas.microsoft.com/office/drawing/2014/main" id="{04EA0304-DC27-4B5B-B327-BC905406794C}"/>
                </a:ext>
              </a:extLst>
            </p:cNvPr>
            <p:cNvSpPr/>
            <p:nvPr/>
          </p:nvSpPr>
          <p:spPr>
            <a:xfrm>
              <a:off x="1777002" y="8921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5" name="pt123">
              <a:extLst>
                <a:ext uri="{FF2B5EF4-FFF2-40B4-BE49-F238E27FC236}">
                  <a16:creationId xmlns:a16="http://schemas.microsoft.com/office/drawing/2014/main" id="{B966567C-67F9-4A49-8D4E-729C662915BE}"/>
                </a:ext>
              </a:extLst>
            </p:cNvPr>
            <p:cNvSpPr/>
            <p:nvPr/>
          </p:nvSpPr>
          <p:spPr>
            <a:xfrm>
              <a:off x="1748242" y="9050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6" name="pt124">
              <a:extLst>
                <a:ext uri="{FF2B5EF4-FFF2-40B4-BE49-F238E27FC236}">
                  <a16:creationId xmlns:a16="http://schemas.microsoft.com/office/drawing/2014/main" id="{94D1E36A-7A7A-4BEC-9601-57C443ACE008}"/>
                </a:ext>
              </a:extLst>
            </p:cNvPr>
            <p:cNvSpPr/>
            <p:nvPr/>
          </p:nvSpPr>
          <p:spPr>
            <a:xfrm>
              <a:off x="1339410" y="6020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7" name="pt125">
              <a:extLst>
                <a:ext uri="{FF2B5EF4-FFF2-40B4-BE49-F238E27FC236}">
                  <a16:creationId xmlns:a16="http://schemas.microsoft.com/office/drawing/2014/main" id="{1C3E06F5-6CF4-48C7-9348-94383D4FF940}"/>
                </a:ext>
              </a:extLst>
            </p:cNvPr>
            <p:cNvSpPr/>
            <p:nvPr/>
          </p:nvSpPr>
          <p:spPr>
            <a:xfrm>
              <a:off x="1758353" y="3681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8" name="pt126">
              <a:extLst>
                <a:ext uri="{FF2B5EF4-FFF2-40B4-BE49-F238E27FC236}">
                  <a16:creationId xmlns:a16="http://schemas.microsoft.com/office/drawing/2014/main" id="{31427896-C3F3-4C49-9121-9F75A82509A1}"/>
                </a:ext>
              </a:extLst>
            </p:cNvPr>
            <p:cNvSpPr/>
            <p:nvPr/>
          </p:nvSpPr>
          <p:spPr>
            <a:xfrm>
              <a:off x="1747901" y="3259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9" name="pt127">
              <a:extLst>
                <a:ext uri="{FF2B5EF4-FFF2-40B4-BE49-F238E27FC236}">
                  <a16:creationId xmlns:a16="http://schemas.microsoft.com/office/drawing/2014/main" id="{133E31D7-D43D-4B98-B5B0-6D87C001F3DE}"/>
                </a:ext>
              </a:extLst>
            </p:cNvPr>
            <p:cNvSpPr/>
            <p:nvPr/>
          </p:nvSpPr>
          <p:spPr>
            <a:xfrm>
              <a:off x="1750676" y="8907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0" name="pt128">
              <a:extLst>
                <a:ext uri="{FF2B5EF4-FFF2-40B4-BE49-F238E27FC236}">
                  <a16:creationId xmlns:a16="http://schemas.microsoft.com/office/drawing/2014/main" id="{97D531DD-60F0-4232-ABC2-4C24BF1DF520}"/>
                </a:ext>
              </a:extLst>
            </p:cNvPr>
            <p:cNvSpPr/>
            <p:nvPr/>
          </p:nvSpPr>
          <p:spPr>
            <a:xfrm>
              <a:off x="1721453" y="4038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1" name="pt129">
              <a:extLst>
                <a:ext uri="{FF2B5EF4-FFF2-40B4-BE49-F238E27FC236}">
                  <a16:creationId xmlns:a16="http://schemas.microsoft.com/office/drawing/2014/main" id="{7E1268A1-843C-4904-9521-E21FD64329C6}"/>
                </a:ext>
              </a:extLst>
            </p:cNvPr>
            <p:cNvSpPr/>
            <p:nvPr/>
          </p:nvSpPr>
          <p:spPr>
            <a:xfrm>
              <a:off x="1777002" y="3241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2" name="pt130">
              <a:extLst>
                <a:ext uri="{FF2B5EF4-FFF2-40B4-BE49-F238E27FC236}">
                  <a16:creationId xmlns:a16="http://schemas.microsoft.com/office/drawing/2014/main" id="{B191BE4D-CE66-4328-A98F-F25F8C432787}"/>
                </a:ext>
              </a:extLst>
            </p:cNvPr>
            <p:cNvSpPr/>
            <p:nvPr/>
          </p:nvSpPr>
          <p:spPr>
            <a:xfrm>
              <a:off x="1769388" y="90056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3" name="pt131">
              <a:extLst>
                <a:ext uri="{FF2B5EF4-FFF2-40B4-BE49-F238E27FC236}">
                  <a16:creationId xmlns:a16="http://schemas.microsoft.com/office/drawing/2014/main" id="{90EDAF95-1B78-4EFA-B93A-9219F3010AF2}"/>
                </a:ext>
              </a:extLst>
            </p:cNvPr>
            <p:cNvSpPr/>
            <p:nvPr/>
          </p:nvSpPr>
          <p:spPr>
            <a:xfrm>
              <a:off x="1767236" y="3497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4" name="pt132">
              <a:extLst>
                <a:ext uri="{FF2B5EF4-FFF2-40B4-BE49-F238E27FC236}">
                  <a16:creationId xmlns:a16="http://schemas.microsoft.com/office/drawing/2014/main" id="{9077ED48-347C-46EA-BDD8-2E24061A1A56}"/>
                </a:ext>
              </a:extLst>
            </p:cNvPr>
            <p:cNvSpPr/>
            <p:nvPr/>
          </p:nvSpPr>
          <p:spPr>
            <a:xfrm>
              <a:off x="1777002" y="8824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5" name="pt133">
              <a:extLst>
                <a:ext uri="{FF2B5EF4-FFF2-40B4-BE49-F238E27FC236}">
                  <a16:creationId xmlns:a16="http://schemas.microsoft.com/office/drawing/2014/main" id="{E800CFA0-57DD-4943-8197-35846417EEA4}"/>
                </a:ext>
              </a:extLst>
            </p:cNvPr>
            <p:cNvSpPr/>
            <p:nvPr/>
          </p:nvSpPr>
          <p:spPr>
            <a:xfrm>
              <a:off x="1621439" y="46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6" name="pt134">
              <a:extLst>
                <a:ext uri="{FF2B5EF4-FFF2-40B4-BE49-F238E27FC236}">
                  <a16:creationId xmlns:a16="http://schemas.microsoft.com/office/drawing/2014/main" id="{272D4497-03D5-4D24-8352-D137609BFBF6}"/>
                </a:ext>
              </a:extLst>
            </p:cNvPr>
            <p:cNvSpPr/>
            <p:nvPr/>
          </p:nvSpPr>
          <p:spPr>
            <a:xfrm>
              <a:off x="1768232" y="8973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7" name="pt135">
              <a:extLst>
                <a:ext uri="{FF2B5EF4-FFF2-40B4-BE49-F238E27FC236}">
                  <a16:creationId xmlns:a16="http://schemas.microsoft.com/office/drawing/2014/main" id="{760BBD89-52E1-4135-947D-E02E0D7856B7}"/>
                </a:ext>
              </a:extLst>
            </p:cNvPr>
            <p:cNvSpPr/>
            <p:nvPr/>
          </p:nvSpPr>
          <p:spPr>
            <a:xfrm>
              <a:off x="1437065" y="8941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8" name="pt136">
              <a:extLst>
                <a:ext uri="{FF2B5EF4-FFF2-40B4-BE49-F238E27FC236}">
                  <a16:creationId xmlns:a16="http://schemas.microsoft.com/office/drawing/2014/main" id="{8E45B9E6-B36C-4264-AD25-1525ACFC4FC4}"/>
                </a:ext>
              </a:extLst>
            </p:cNvPr>
            <p:cNvSpPr/>
            <p:nvPr/>
          </p:nvSpPr>
          <p:spPr>
            <a:xfrm>
              <a:off x="1772015" y="3790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9" name="pt137">
              <a:extLst>
                <a:ext uri="{FF2B5EF4-FFF2-40B4-BE49-F238E27FC236}">
                  <a16:creationId xmlns:a16="http://schemas.microsoft.com/office/drawing/2014/main" id="{CCB9EF79-C822-466F-902B-5017F7A6BBC6}"/>
                </a:ext>
              </a:extLst>
            </p:cNvPr>
            <p:cNvSpPr/>
            <p:nvPr/>
          </p:nvSpPr>
          <p:spPr>
            <a:xfrm>
              <a:off x="1758227" y="8945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0" name="pt138">
              <a:extLst>
                <a:ext uri="{FF2B5EF4-FFF2-40B4-BE49-F238E27FC236}">
                  <a16:creationId xmlns:a16="http://schemas.microsoft.com/office/drawing/2014/main" id="{198B3CB1-3101-41FA-8AD4-73A40B557D51}"/>
                </a:ext>
              </a:extLst>
            </p:cNvPr>
            <p:cNvSpPr/>
            <p:nvPr/>
          </p:nvSpPr>
          <p:spPr>
            <a:xfrm>
              <a:off x="1761320" y="3494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1" name="pt139">
              <a:extLst>
                <a:ext uri="{FF2B5EF4-FFF2-40B4-BE49-F238E27FC236}">
                  <a16:creationId xmlns:a16="http://schemas.microsoft.com/office/drawing/2014/main" id="{7842C020-4E5C-443A-9E8D-7C257178527B}"/>
                </a:ext>
              </a:extLst>
            </p:cNvPr>
            <p:cNvSpPr/>
            <p:nvPr/>
          </p:nvSpPr>
          <p:spPr>
            <a:xfrm>
              <a:off x="1769191" y="88464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2" name="pt140">
              <a:extLst>
                <a:ext uri="{FF2B5EF4-FFF2-40B4-BE49-F238E27FC236}">
                  <a16:creationId xmlns:a16="http://schemas.microsoft.com/office/drawing/2014/main" id="{CD297DC3-E145-45B7-9191-3E1D647DDB77}"/>
                </a:ext>
              </a:extLst>
            </p:cNvPr>
            <p:cNvSpPr/>
            <p:nvPr/>
          </p:nvSpPr>
          <p:spPr>
            <a:xfrm>
              <a:off x="1777002" y="32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3" name="pt141">
              <a:extLst>
                <a:ext uri="{FF2B5EF4-FFF2-40B4-BE49-F238E27FC236}">
                  <a16:creationId xmlns:a16="http://schemas.microsoft.com/office/drawing/2014/main" id="{C99FA63B-FF3D-465A-9B5E-E0EED0B65C01}"/>
                </a:ext>
              </a:extLst>
            </p:cNvPr>
            <p:cNvSpPr/>
            <p:nvPr/>
          </p:nvSpPr>
          <p:spPr>
            <a:xfrm>
              <a:off x="1777002" y="3397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4" name="pt142">
              <a:extLst>
                <a:ext uri="{FF2B5EF4-FFF2-40B4-BE49-F238E27FC236}">
                  <a16:creationId xmlns:a16="http://schemas.microsoft.com/office/drawing/2014/main" id="{094D1567-4032-4441-8EDF-B209025D6369}"/>
                </a:ext>
              </a:extLst>
            </p:cNvPr>
            <p:cNvSpPr/>
            <p:nvPr/>
          </p:nvSpPr>
          <p:spPr>
            <a:xfrm>
              <a:off x="1754100" y="8872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5" name="pt143">
              <a:extLst>
                <a:ext uri="{FF2B5EF4-FFF2-40B4-BE49-F238E27FC236}">
                  <a16:creationId xmlns:a16="http://schemas.microsoft.com/office/drawing/2014/main" id="{B970F204-7E2F-4365-A3B4-D838EBC685D2}"/>
                </a:ext>
              </a:extLst>
            </p:cNvPr>
            <p:cNvSpPr/>
            <p:nvPr/>
          </p:nvSpPr>
          <p:spPr>
            <a:xfrm>
              <a:off x="827820" y="6723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6" name="pt144">
              <a:extLst>
                <a:ext uri="{FF2B5EF4-FFF2-40B4-BE49-F238E27FC236}">
                  <a16:creationId xmlns:a16="http://schemas.microsoft.com/office/drawing/2014/main" id="{7909E457-9B30-4D7B-960B-7DECBC7BD3AB}"/>
                </a:ext>
              </a:extLst>
            </p:cNvPr>
            <p:cNvSpPr/>
            <p:nvPr/>
          </p:nvSpPr>
          <p:spPr>
            <a:xfrm>
              <a:off x="1766316" y="8918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7" name="pt145">
              <a:extLst>
                <a:ext uri="{FF2B5EF4-FFF2-40B4-BE49-F238E27FC236}">
                  <a16:creationId xmlns:a16="http://schemas.microsoft.com/office/drawing/2014/main" id="{A7A96473-1CE5-419A-8607-B2C9C218BA41}"/>
                </a:ext>
              </a:extLst>
            </p:cNvPr>
            <p:cNvSpPr/>
            <p:nvPr/>
          </p:nvSpPr>
          <p:spPr>
            <a:xfrm>
              <a:off x="1777002" y="3169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8" name="pt146">
              <a:extLst>
                <a:ext uri="{FF2B5EF4-FFF2-40B4-BE49-F238E27FC236}">
                  <a16:creationId xmlns:a16="http://schemas.microsoft.com/office/drawing/2014/main" id="{9E4BF864-A876-4BBC-97F5-1029E2EB09C6}"/>
                </a:ext>
              </a:extLst>
            </p:cNvPr>
            <p:cNvSpPr/>
            <p:nvPr/>
          </p:nvSpPr>
          <p:spPr>
            <a:xfrm>
              <a:off x="1766940" y="8844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9" name="pt147">
              <a:extLst>
                <a:ext uri="{FF2B5EF4-FFF2-40B4-BE49-F238E27FC236}">
                  <a16:creationId xmlns:a16="http://schemas.microsoft.com/office/drawing/2014/main" id="{89AD3985-4346-4FB2-B567-0F66815E83A5}"/>
                </a:ext>
              </a:extLst>
            </p:cNvPr>
            <p:cNvSpPr/>
            <p:nvPr/>
          </p:nvSpPr>
          <p:spPr>
            <a:xfrm>
              <a:off x="1638103" y="8972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0" name="pt148">
              <a:extLst>
                <a:ext uri="{FF2B5EF4-FFF2-40B4-BE49-F238E27FC236}">
                  <a16:creationId xmlns:a16="http://schemas.microsoft.com/office/drawing/2014/main" id="{866467F4-88C2-4ACC-B2FD-EBF0D6E148EB}"/>
                </a:ext>
              </a:extLst>
            </p:cNvPr>
            <p:cNvSpPr/>
            <p:nvPr/>
          </p:nvSpPr>
          <p:spPr>
            <a:xfrm>
              <a:off x="1777002" y="3479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1" name="pt149">
              <a:extLst>
                <a:ext uri="{FF2B5EF4-FFF2-40B4-BE49-F238E27FC236}">
                  <a16:creationId xmlns:a16="http://schemas.microsoft.com/office/drawing/2014/main" id="{C64FE34A-988B-4557-AF00-2380128EF7A4}"/>
                </a:ext>
              </a:extLst>
            </p:cNvPr>
            <p:cNvSpPr/>
            <p:nvPr/>
          </p:nvSpPr>
          <p:spPr>
            <a:xfrm>
              <a:off x="1751959" y="3830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2" name="pt150">
              <a:extLst>
                <a:ext uri="{FF2B5EF4-FFF2-40B4-BE49-F238E27FC236}">
                  <a16:creationId xmlns:a16="http://schemas.microsoft.com/office/drawing/2014/main" id="{EDEA2BDD-B9E3-4822-BCB5-EDE2874484B4}"/>
                </a:ext>
              </a:extLst>
            </p:cNvPr>
            <p:cNvSpPr/>
            <p:nvPr/>
          </p:nvSpPr>
          <p:spPr>
            <a:xfrm>
              <a:off x="1777002" y="87742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3" name="pt151">
              <a:extLst>
                <a:ext uri="{FF2B5EF4-FFF2-40B4-BE49-F238E27FC236}">
                  <a16:creationId xmlns:a16="http://schemas.microsoft.com/office/drawing/2014/main" id="{49B417B2-A024-4D52-AF42-A1736E820162}"/>
                </a:ext>
              </a:extLst>
            </p:cNvPr>
            <p:cNvSpPr/>
            <p:nvPr/>
          </p:nvSpPr>
          <p:spPr>
            <a:xfrm>
              <a:off x="1769282" y="8951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4" name="pt152">
              <a:extLst>
                <a:ext uri="{FF2B5EF4-FFF2-40B4-BE49-F238E27FC236}">
                  <a16:creationId xmlns:a16="http://schemas.microsoft.com/office/drawing/2014/main" id="{CED7A4E1-9B46-4512-879C-4FE60867778E}"/>
                </a:ext>
              </a:extLst>
            </p:cNvPr>
            <p:cNvSpPr/>
            <p:nvPr/>
          </p:nvSpPr>
          <p:spPr>
            <a:xfrm>
              <a:off x="1770910" y="8975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5" name="pt153">
              <a:extLst>
                <a:ext uri="{FF2B5EF4-FFF2-40B4-BE49-F238E27FC236}">
                  <a16:creationId xmlns:a16="http://schemas.microsoft.com/office/drawing/2014/main" id="{91B1CA2B-F38F-4A9E-822D-E848A39EF694}"/>
                </a:ext>
              </a:extLst>
            </p:cNvPr>
            <p:cNvSpPr/>
            <p:nvPr/>
          </p:nvSpPr>
          <p:spPr>
            <a:xfrm>
              <a:off x="1511636" y="5257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6" name="pt154">
              <a:extLst>
                <a:ext uri="{FF2B5EF4-FFF2-40B4-BE49-F238E27FC236}">
                  <a16:creationId xmlns:a16="http://schemas.microsoft.com/office/drawing/2014/main" id="{B2E60FB6-4AD2-484E-903D-472470D12FF1}"/>
                </a:ext>
              </a:extLst>
            </p:cNvPr>
            <p:cNvSpPr/>
            <p:nvPr/>
          </p:nvSpPr>
          <p:spPr>
            <a:xfrm>
              <a:off x="1767936" y="3272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7" name="pt155">
              <a:extLst>
                <a:ext uri="{FF2B5EF4-FFF2-40B4-BE49-F238E27FC236}">
                  <a16:creationId xmlns:a16="http://schemas.microsoft.com/office/drawing/2014/main" id="{D130BE28-EC75-4D1C-A443-92E3E10C84E7}"/>
                </a:ext>
              </a:extLst>
            </p:cNvPr>
            <p:cNvSpPr/>
            <p:nvPr/>
          </p:nvSpPr>
          <p:spPr>
            <a:xfrm>
              <a:off x="1749519" y="3629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8" name="pt156">
              <a:extLst>
                <a:ext uri="{FF2B5EF4-FFF2-40B4-BE49-F238E27FC236}">
                  <a16:creationId xmlns:a16="http://schemas.microsoft.com/office/drawing/2014/main" id="{1474FAC9-5456-474C-915E-37C160F4EDB8}"/>
                </a:ext>
              </a:extLst>
            </p:cNvPr>
            <p:cNvSpPr/>
            <p:nvPr/>
          </p:nvSpPr>
          <p:spPr>
            <a:xfrm>
              <a:off x="1777002" y="90213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9" name="pt157">
              <a:extLst>
                <a:ext uri="{FF2B5EF4-FFF2-40B4-BE49-F238E27FC236}">
                  <a16:creationId xmlns:a16="http://schemas.microsoft.com/office/drawing/2014/main" id="{2EC687DC-C191-4D21-9B09-807770FE1F35}"/>
                </a:ext>
              </a:extLst>
            </p:cNvPr>
            <p:cNvSpPr/>
            <p:nvPr/>
          </p:nvSpPr>
          <p:spPr>
            <a:xfrm>
              <a:off x="1762600" y="90025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40" name="pt158">
              <a:extLst>
                <a:ext uri="{FF2B5EF4-FFF2-40B4-BE49-F238E27FC236}">
                  <a16:creationId xmlns:a16="http://schemas.microsoft.com/office/drawing/2014/main" id="{5D13657E-C0C0-4486-9F92-8F0D1E7AED6C}"/>
                </a:ext>
              </a:extLst>
            </p:cNvPr>
            <p:cNvSpPr/>
            <p:nvPr/>
          </p:nvSpPr>
          <p:spPr>
            <a:xfrm>
              <a:off x="1608069" y="4187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66" name="pt159">
              <a:extLst>
                <a:ext uri="{FF2B5EF4-FFF2-40B4-BE49-F238E27FC236}">
                  <a16:creationId xmlns:a16="http://schemas.microsoft.com/office/drawing/2014/main" id="{C2FCA6AB-EBFD-4BEE-A81A-CB6A4569635E}"/>
                </a:ext>
              </a:extLst>
            </p:cNvPr>
            <p:cNvSpPr/>
            <p:nvPr/>
          </p:nvSpPr>
          <p:spPr>
            <a:xfrm>
              <a:off x="1688801" y="8970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4" name="pt160">
              <a:extLst>
                <a:ext uri="{FF2B5EF4-FFF2-40B4-BE49-F238E27FC236}">
                  <a16:creationId xmlns:a16="http://schemas.microsoft.com/office/drawing/2014/main" id="{8709D294-11D9-4969-8F23-D0227EC97CB6}"/>
                </a:ext>
              </a:extLst>
            </p:cNvPr>
            <p:cNvSpPr/>
            <p:nvPr/>
          </p:nvSpPr>
          <p:spPr>
            <a:xfrm>
              <a:off x="1771386" y="89128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5" name="pt161">
              <a:extLst>
                <a:ext uri="{FF2B5EF4-FFF2-40B4-BE49-F238E27FC236}">
                  <a16:creationId xmlns:a16="http://schemas.microsoft.com/office/drawing/2014/main" id="{01A51CA2-F035-4DA3-BC84-CA453BA6A42C}"/>
                </a:ext>
              </a:extLst>
            </p:cNvPr>
            <p:cNvSpPr/>
            <p:nvPr/>
          </p:nvSpPr>
          <p:spPr>
            <a:xfrm>
              <a:off x="1771111" y="8949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6" name="pt162">
              <a:extLst>
                <a:ext uri="{FF2B5EF4-FFF2-40B4-BE49-F238E27FC236}">
                  <a16:creationId xmlns:a16="http://schemas.microsoft.com/office/drawing/2014/main" id="{98DA1E82-47A9-47D6-B8AF-EE7D9C09DEFA}"/>
                </a:ext>
              </a:extLst>
            </p:cNvPr>
            <p:cNvSpPr/>
            <p:nvPr/>
          </p:nvSpPr>
          <p:spPr>
            <a:xfrm>
              <a:off x="1777002" y="3316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87" name="pt163">
              <a:extLst>
                <a:ext uri="{FF2B5EF4-FFF2-40B4-BE49-F238E27FC236}">
                  <a16:creationId xmlns:a16="http://schemas.microsoft.com/office/drawing/2014/main" id="{69BBC742-7DA4-4497-80DA-042422B1AF82}"/>
                </a:ext>
              </a:extLst>
            </p:cNvPr>
            <p:cNvSpPr/>
            <p:nvPr/>
          </p:nvSpPr>
          <p:spPr>
            <a:xfrm>
              <a:off x="1464094" y="9009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8" name="pt164">
              <a:extLst>
                <a:ext uri="{FF2B5EF4-FFF2-40B4-BE49-F238E27FC236}">
                  <a16:creationId xmlns:a16="http://schemas.microsoft.com/office/drawing/2014/main" id="{1A898C01-0E2D-4B5E-8674-554794762DA7}"/>
                </a:ext>
              </a:extLst>
            </p:cNvPr>
            <p:cNvSpPr/>
            <p:nvPr/>
          </p:nvSpPr>
          <p:spPr>
            <a:xfrm>
              <a:off x="1777002" y="888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9" name="pt165">
              <a:extLst>
                <a:ext uri="{FF2B5EF4-FFF2-40B4-BE49-F238E27FC236}">
                  <a16:creationId xmlns:a16="http://schemas.microsoft.com/office/drawing/2014/main" id="{F7EFC2B1-268B-4A4D-9CAA-A79C3BD2C205}"/>
                </a:ext>
              </a:extLst>
            </p:cNvPr>
            <p:cNvSpPr/>
            <p:nvPr/>
          </p:nvSpPr>
          <p:spPr>
            <a:xfrm>
              <a:off x="1738059" y="379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0" name="pt166">
              <a:extLst>
                <a:ext uri="{FF2B5EF4-FFF2-40B4-BE49-F238E27FC236}">
                  <a16:creationId xmlns:a16="http://schemas.microsoft.com/office/drawing/2014/main" id="{FA8BC4FF-3D38-4B84-903E-F8C3D605AEF4}"/>
                </a:ext>
              </a:extLst>
            </p:cNvPr>
            <p:cNvSpPr/>
            <p:nvPr/>
          </p:nvSpPr>
          <p:spPr>
            <a:xfrm>
              <a:off x="1659187" y="8902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1" name="pt167">
              <a:extLst>
                <a:ext uri="{FF2B5EF4-FFF2-40B4-BE49-F238E27FC236}">
                  <a16:creationId xmlns:a16="http://schemas.microsoft.com/office/drawing/2014/main" id="{865A1C63-D12E-4E14-AF13-A54A12A7BB80}"/>
                </a:ext>
              </a:extLst>
            </p:cNvPr>
            <p:cNvSpPr/>
            <p:nvPr/>
          </p:nvSpPr>
          <p:spPr>
            <a:xfrm>
              <a:off x="1765263" y="3514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2" name="pt168">
              <a:extLst>
                <a:ext uri="{FF2B5EF4-FFF2-40B4-BE49-F238E27FC236}">
                  <a16:creationId xmlns:a16="http://schemas.microsoft.com/office/drawing/2014/main" id="{EAC26F09-4AE2-4330-8C84-11DE313E4571}"/>
                </a:ext>
              </a:extLst>
            </p:cNvPr>
            <p:cNvSpPr/>
            <p:nvPr/>
          </p:nvSpPr>
          <p:spPr>
            <a:xfrm>
              <a:off x="1765431" y="8843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3" name="pt169">
              <a:extLst>
                <a:ext uri="{FF2B5EF4-FFF2-40B4-BE49-F238E27FC236}">
                  <a16:creationId xmlns:a16="http://schemas.microsoft.com/office/drawing/2014/main" id="{9E678CCF-EAD4-475C-AE78-DE7054E92DCD}"/>
                </a:ext>
              </a:extLst>
            </p:cNvPr>
            <p:cNvSpPr/>
            <p:nvPr/>
          </p:nvSpPr>
          <p:spPr>
            <a:xfrm>
              <a:off x="1262049" y="8949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4" name="pt170">
              <a:extLst>
                <a:ext uri="{FF2B5EF4-FFF2-40B4-BE49-F238E27FC236}">
                  <a16:creationId xmlns:a16="http://schemas.microsoft.com/office/drawing/2014/main" id="{505C6095-8A39-4FAF-B7A5-D4CEA2399604}"/>
                </a:ext>
              </a:extLst>
            </p:cNvPr>
            <p:cNvSpPr/>
            <p:nvPr/>
          </p:nvSpPr>
          <p:spPr>
            <a:xfrm>
              <a:off x="1762265" y="3603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5" name="pt171">
              <a:extLst>
                <a:ext uri="{FF2B5EF4-FFF2-40B4-BE49-F238E27FC236}">
                  <a16:creationId xmlns:a16="http://schemas.microsoft.com/office/drawing/2014/main" id="{8DCD678D-B8DB-4FA2-8C5F-7A5EE414595E}"/>
                </a:ext>
              </a:extLst>
            </p:cNvPr>
            <p:cNvSpPr/>
            <p:nvPr/>
          </p:nvSpPr>
          <p:spPr>
            <a:xfrm>
              <a:off x="1726053" y="4004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6" name="pt172">
              <a:extLst>
                <a:ext uri="{FF2B5EF4-FFF2-40B4-BE49-F238E27FC236}">
                  <a16:creationId xmlns:a16="http://schemas.microsoft.com/office/drawing/2014/main" id="{C2373E5C-98D9-4F2B-897C-B44205F9EFDF}"/>
                </a:ext>
              </a:extLst>
            </p:cNvPr>
            <p:cNvSpPr/>
            <p:nvPr/>
          </p:nvSpPr>
          <p:spPr>
            <a:xfrm>
              <a:off x="1033247" y="7486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7" name="pt173">
              <a:extLst>
                <a:ext uri="{FF2B5EF4-FFF2-40B4-BE49-F238E27FC236}">
                  <a16:creationId xmlns:a16="http://schemas.microsoft.com/office/drawing/2014/main" id="{77EEC404-8059-4A11-AE46-2F3836255287}"/>
                </a:ext>
              </a:extLst>
            </p:cNvPr>
            <p:cNvSpPr/>
            <p:nvPr/>
          </p:nvSpPr>
          <p:spPr>
            <a:xfrm>
              <a:off x="1777002" y="33580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8" name="pt174">
              <a:extLst>
                <a:ext uri="{FF2B5EF4-FFF2-40B4-BE49-F238E27FC236}">
                  <a16:creationId xmlns:a16="http://schemas.microsoft.com/office/drawing/2014/main" id="{E9FD770F-B44E-4428-9398-FE74AA1890AF}"/>
                </a:ext>
              </a:extLst>
            </p:cNvPr>
            <p:cNvSpPr/>
            <p:nvPr/>
          </p:nvSpPr>
          <p:spPr>
            <a:xfrm>
              <a:off x="1777002" y="3545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9" name="pt175">
              <a:extLst>
                <a:ext uri="{FF2B5EF4-FFF2-40B4-BE49-F238E27FC236}">
                  <a16:creationId xmlns:a16="http://schemas.microsoft.com/office/drawing/2014/main" id="{A025D4CE-0FCA-4FCC-BCE3-BB4C123A8738}"/>
                </a:ext>
              </a:extLst>
            </p:cNvPr>
            <p:cNvSpPr/>
            <p:nvPr/>
          </p:nvSpPr>
          <p:spPr>
            <a:xfrm>
              <a:off x="1771508" y="89711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0" name="pt176">
              <a:extLst>
                <a:ext uri="{FF2B5EF4-FFF2-40B4-BE49-F238E27FC236}">
                  <a16:creationId xmlns:a16="http://schemas.microsoft.com/office/drawing/2014/main" id="{D0B8C97E-BC16-42AC-B1BE-7548B60A4FF6}"/>
                </a:ext>
              </a:extLst>
            </p:cNvPr>
            <p:cNvSpPr/>
            <p:nvPr/>
          </p:nvSpPr>
          <p:spPr>
            <a:xfrm>
              <a:off x="1777002" y="8985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1" name="pt177">
              <a:extLst>
                <a:ext uri="{FF2B5EF4-FFF2-40B4-BE49-F238E27FC236}">
                  <a16:creationId xmlns:a16="http://schemas.microsoft.com/office/drawing/2014/main" id="{1A13305A-AADF-4394-A635-FD8F0B555ABE}"/>
                </a:ext>
              </a:extLst>
            </p:cNvPr>
            <p:cNvSpPr/>
            <p:nvPr/>
          </p:nvSpPr>
          <p:spPr>
            <a:xfrm>
              <a:off x="1757730" y="3695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2" name="pt178">
              <a:extLst>
                <a:ext uri="{FF2B5EF4-FFF2-40B4-BE49-F238E27FC236}">
                  <a16:creationId xmlns:a16="http://schemas.microsoft.com/office/drawing/2014/main" id="{4C4E04B2-4ED4-470B-9ED2-E768F7107981}"/>
                </a:ext>
              </a:extLst>
            </p:cNvPr>
            <p:cNvSpPr/>
            <p:nvPr/>
          </p:nvSpPr>
          <p:spPr>
            <a:xfrm>
              <a:off x="1755025" y="3693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3" name="pt179">
              <a:extLst>
                <a:ext uri="{FF2B5EF4-FFF2-40B4-BE49-F238E27FC236}">
                  <a16:creationId xmlns:a16="http://schemas.microsoft.com/office/drawing/2014/main" id="{A006C003-CAB8-47DE-8574-22FF548FB2A0}"/>
                </a:ext>
              </a:extLst>
            </p:cNvPr>
            <p:cNvSpPr/>
            <p:nvPr/>
          </p:nvSpPr>
          <p:spPr>
            <a:xfrm>
              <a:off x="1770519" y="9007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4" name="pt180">
              <a:extLst>
                <a:ext uri="{FF2B5EF4-FFF2-40B4-BE49-F238E27FC236}">
                  <a16:creationId xmlns:a16="http://schemas.microsoft.com/office/drawing/2014/main" id="{67DA82A7-3B24-47E5-8062-469313EEAAFB}"/>
                </a:ext>
              </a:extLst>
            </p:cNvPr>
            <p:cNvSpPr/>
            <p:nvPr/>
          </p:nvSpPr>
          <p:spPr>
            <a:xfrm>
              <a:off x="1768775" y="8992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5" name="pt181">
              <a:extLst>
                <a:ext uri="{FF2B5EF4-FFF2-40B4-BE49-F238E27FC236}">
                  <a16:creationId xmlns:a16="http://schemas.microsoft.com/office/drawing/2014/main" id="{CF0F989E-2C1F-4111-9991-90C1FCDF7E03}"/>
                </a:ext>
              </a:extLst>
            </p:cNvPr>
            <p:cNvSpPr/>
            <p:nvPr/>
          </p:nvSpPr>
          <p:spPr>
            <a:xfrm>
              <a:off x="1765155" y="34105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6" name="pt182">
              <a:extLst>
                <a:ext uri="{FF2B5EF4-FFF2-40B4-BE49-F238E27FC236}">
                  <a16:creationId xmlns:a16="http://schemas.microsoft.com/office/drawing/2014/main" id="{809368D4-BE96-403C-8077-620D62EAB2FB}"/>
                </a:ext>
              </a:extLst>
            </p:cNvPr>
            <p:cNvSpPr/>
            <p:nvPr/>
          </p:nvSpPr>
          <p:spPr>
            <a:xfrm>
              <a:off x="1751881" y="8847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7" name="pt183">
              <a:extLst>
                <a:ext uri="{FF2B5EF4-FFF2-40B4-BE49-F238E27FC236}">
                  <a16:creationId xmlns:a16="http://schemas.microsoft.com/office/drawing/2014/main" id="{3EB841D6-2B79-4CAB-AFF3-CC2CC154C653}"/>
                </a:ext>
              </a:extLst>
            </p:cNvPr>
            <p:cNvSpPr/>
            <p:nvPr/>
          </p:nvSpPr>
          <p:spPr>
            <a:xfrm>
              <a:off x="1764785" y="3547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8" name="pt184">
              <a:extLst>
                <a:ext uri="{FF2B5EF4-FFF2-40B4-BE49-F238E27FC236}">
                  <a16:creationId xmlns:a16="http://schemas.microsoft.com/office/drawing/2014/main" id="{BBFEA5B7-7D35-41FC-8184-8D5A40ABA5BB}"/>
                </a:ext>
              </a:extLst>
            </p:cNvPr>
            <p:cNvSpPr/>
            <p:nvPr/>
          </p:nvSpPr>
          <p:spPr>
            <a:xfrm>
              <a:off x="1774401" y="8878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9" name="pt185">
              <a:extLst>
                <a:ext uri="{FF2B5EF4-FFF2-40B4-BE49-F238E27FC236}">
                  <a16:creationId xmlns:a16="http://schemas.microsoft.com/office/drawing/2014/main" id="{A97F50A4-7F87-4A96-A46B-3938467AD7FB}"/>
                </a:ext>
              </a:extLst>
            </p:cNvPr>
            <p:cNvSpPr/>
            <p:nvPr/>
          </p:nvSpPr>
          <p:spPr>
            <a:xfrm>
              <a:off x="1743204" y="378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0" name="pt186">
              <a:extLst>
                <a:ext uri="{FF2B5EF4-FFF2-40B4-BE49-F238E27FC236}">
                  <a16:creationId xmlns:a16="http://schemas.microsoft.com/office/drawing/2014/main" id="{DBF7E40D-FC61-45F7-925C-461D8D44923A}"/>
                </a:ext>
              </a:extLst>
            </p:cNvPr>
            <p:cNvSpPr/>
            <p:nvPr/>
          </p:nvSpPr>
          <p:spPr>
            <a:xfrm>
              <a:off x="1670135" y="8985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1" name="pt187">
              <a:extLst>
                <a:ext uri="{FF2B5EF4-FFF2-40B4-BE49-F238E27FC236}">
                  <a16:creationId xmlns:a16="http://schemas.microsoft.com/office/drawing/2014/main" id="{32D12F20-1F52-4D29-B5BB-50C2D43A0AB2}"/>
                </a:ext>
              </a:extLst>
            </p:cNvPr>
            <p:cNvSpPr/>
            <p:nvPr/>
          </p:nvSpPr>
          <p:spPr>
            <a:xfrm>
              <a:off x="1777002" y="8939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2" name="pt188">
              <a:extLst>
                <a:ext uri="{FF2B5EF4-FFF2-40B4-BE49-F238E27FC236}">
                  <a16:creationId xmlns:a16="http://schemas.microsoft.com/office/drawing/2014/main" id="{7066E162-F858-4D0D-AC04-D3A470F07BDA}"/>
                </a:ext>
              </a:extLst>
            </p:cNvPr>
            <p:cNvSpPr/>
            <p:nvPr/>
          </p:nvSpPr>
          <p:spPr>
            <a:xfrm>
              <a:off x="1767912" y="34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3" name="pt189">
              <a:extLst>
                <a:ext uri="{FF2B5EF4-FFF2-40B4-BE49-F238E27FC236}">
                  <a16:creationId xmlns:a16="http://schemas.microsoft.com/office/drawing/2014/main" id="{DD4EEEA7-F22F-4345-AEE5-1554CE49E104}"/>
                </a:ext>
              </a:extLst>
            </p:cNvPr>
            <p:cNvSpPr/>
            <p:nvPr/>
          </p:nvSpPr>
          <p:spPr>
            <a:xfrm>
              <a:off x="1770442" y="3377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4" name="pt190">
              <a:extLst>
                <a:ext uri="{FF2B5EF4-FFF2-40B4-BE49-F238E27FC236}">
                  <a16:creationId xmlns:a16="http://schemas.microsoft.com/office/drawing/2014/main" id="{939078C5-3ED8-4356-8E44-B2EC4BE66CED}"/>
                </a:ext>
              </a:extLst>
            </p:cNvPr>
            <p:cNvSpPr/>
            <p:nvPr/>
          </p:nvSpPr>
          <p:spPr>
            <a:xfrm>
              <a:off x="1764587" y="3577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5" name="pt191">
              <a:extLst>
                <a:ext uri="{FF2B5EF4-FFF2-40B4-BE49-F238E27FC236}">
                  <a16:creationId xmlns:a16="http://schemas.microsoft.com/office/drawing/2014/main" id="{8714F765-5D34-4EB7-9859-236E8E6FB06B}"/>
                </a:ext>
              </a:extLst>
            </p:cNvPr>
            <p:cNvSpPr/>
            <p:nvPr/>
          </p:nvSpPr>
          <p:spPr>
            <a:xfrm>
              <a:off x="1777002" y="8794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6" name="pt192">
              <a:extLst>
                <a:ext uri="{FF2B5EF4-FFF2-40B4-BE49-F238E27FC236}">
                  <a16:creationId xmlns:a16="http://schemas.microsoft.com/office/drawing/2014/main" id="{DECBDF34-138B-4EE0-8AFC-299246F07108}"/>
                </a:ext>
              </a:extLst>
            </p:cNvPr>
            <p:cNvSpPr/>
            <p:nvPr/>
          </p:nvSpPr>
          <p:spPr>
            <a:xfrm>
              <a:off x="1769377" y="3554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7" name="pt193">
              <a:extLst>
                <a:ext uri="{FF2B5EF4-FFF2-40B4-BE49-F238E27FC236}">
                  <a16:creationId xmlns:a16="http://schemas.microsoft.com/office/drawing/2014/main" id="{322CE814-7573-4338-B112-267BF8DBE183}"/>
                </a:ext>
              </a:extLst>
            </p:cNvPr>
            <p:cNvSpPr/>
            <p:nvPr/>
          </p:nvSpPr>
          <p:spPr>
            <a:xfrm>
              <a:off x="1777002" y="3336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8" name="pt194">
              <a:extLst>
                <a:ext uri="{FF2B5EF4-FFF2-40B4-BE49-F238E27FC236}">
                  <a16:creationId xmlns:a16="http://schemas.microsoft.com/office/drawing/2014/main" id="{4C0371A3-369D-4972-992C-CEB349FBDAC5}"/>
                </a:ext>
              </a:extLst>
            </p:cNvPr>
            <p:cNvSpPr/>
            <p:nvPr/>
          </p:nvSpPr>
          <p:spPr>
            <a:xfrm>
              <a:off x="1066058" y="89433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9" name="pt195">
              <a:extLst>
                <a:ext uri="{FF2B5EF4-FFF2-40B4-BE49-F238E27FC236}">
                  <a16:creationId xmlns:a16="http://schemas.microsoft.com/office/drawing/2014/main" id="{3BF814A8-86D4-47E9-AC29-A1377305066B}"/>
                </a:ext>
              </a:extLst>
            </p:cNvPr>
            <p:cNvSpPr/>
            <p:nvPr/>
          </p:nvSpPr>
          <p:spPr>
            <a:xfrm>
              <a:off x="1768905" y="8938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0" name="pt196">
              <a:extLst>
                <a:ext uri="{FF2B5EF4-FFF2-40B4-BE49-F238E27FC236}">
                  <a16:creationId xmlns:a16="http://schemas.microsoft.com/office/drawing/2014/main" id="{5096BB04-00A3-4770-A40E-7CE79CBD5F61}"/>
                </a:ext>
              </a:extLst>
            </p:cNvPr>
            <p:cNvSpPr/>
            <p:nvPr/>
          </p:nvSpPr>
          <p:spPr>
            <a:xfrm>
              <a:off x="1765918" y="8940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1" name="pt197">
              <a:extLst>
                <a:ext uri="{FF2B5EF4-FFF2-40B4-BE49-F238E27FC236}">
                  <a16:creationId xmlns:a16="http://schemas.microsoft.com/office/drawing/2014/main" id="{3E1F0544-632C-4F09-9573-9405E09190DA}"/>
                </a:ext>
              </a:extLst>
            </p:cNvPr>
            <p:cNvSpPr/>
            <p:nvPr/>
          </p:nvSpPr>
          <p:spPr>
            <a:xfrm>
              <a:off x="1772513" y="3560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2" name="pt198">
              <a:extLst>
                <a:ext uri="{FF2B5EF4-FFF2-40B4-BE49-F238E27FC236}">
                  <a16:creationId xmlns:a16="http://schemas.microsoft.com/office/drawing/2014/main" id="{32F81A4B-7159-4FCE-B88C-787EDB520F7C}"/>
                </a:ext>
              </a:extLst>
            </p:cNvPr>
            <p:cNvSpPr/>
            <p:nvPr/>
          </p:nvSpPr>
          <p:spPr>
            <a:xfrm>
              <a:off x="1047649" y="8997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3" name="pt199">
              <a:extLst>
                <a:ext uri="{FF2B5EF4-FFF2-40B4-BE49-F238E27FC236}">
                  <a16:creationId xmlns:a16="http://schemas.microsoft.com/office/drawing/2014/main" id="{DFC9D8FA-2212-4F93-AC09-94829BD3CF7D}"/>
                </a:ext>
              </a:extLst>
            </p:cNvPr>
            <p:cNvSpPr/>
            <p:nvPr/>
          </p:nvSpPr>
          <p:spPr>
            <a:xfrm>
              <a:off x="1777002" y="8934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4" name="pt200">
              <a:extLst>
                <a:ext uri="{FF2B5EF4-FFF2-40B4-BE49-F238E27FC236}">
                  <a16:creationId xmlns:a16="http://schemas.microsoft.com/office/drawing/2014/main" id="{F65E647B-8B9E-4FFD-8AEB-E6B836694D0F}"/>
                </a:ext>
              </a:extLst>
            </p:cNvPr>
            <p:cNvSpPr/>
            <p:nvPr/>
          </p:nvSpPr>
          <p:spPr>
            <a:xfrm>
              <a:off x="1774401" y="88903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5" name="pt201">
              <a:extLst>
                <a:ext uri="{FF2B5EF4-FFF2-40B4-BE49-F238E27FC236}">
                  <a16:creationId xmlns:a16="http://schemas.microsoft.com/office/drawing/2014/main" id="{C6B8EA47-FD27-4247-9A1F-8A6C5BD9FED5}"/>
                </a:ext>
              </a:extLst>
            </p:cNvPr>
            <p:cNvSpPr/>
            <p:nvPr/>
          </p:nvSpPr>
          <p:spPr>
            <a:xfrm>
              <a:off x="1777002" y="8873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6" name="pt202">
              <a:extLst>
                <a:ext uri="{FF2B5EF4-FFF2-40B4-BE49-F238E27FC236}">
                  <a16:creationId xmlns:a16="http://schemas.microsoft.com/office/drawing/2014/main" id="{6B25CF19-35E9-427E-8D2F-6883374C1851}"/>
                </a:ext>
              </a:extLst>
            </p:cNvPr>
            <p:cNvSpPr/>
            <p:nvPr/>
          </p:nvSpPr>
          <p:spPr>
            <a:xfrm>
              <a:off x="1763719" y="3505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7" name="pt203">
              <a:extLst>
                <a:ext uri="{FF2B5EF4-FFF2-40B4-BE49-F238E27FC236}">
                  <a16:creationId xmlns:a16="http://schemas.microsoft.com/office/drawing/2014/main" id="{5B60E942-4A2F-4177-99ED-303D188E8BAE}"/>
                </a:ext>
              </a:extLst>
            </p:cNvPr>
            <p:cNvSpPr/>
            <p:nvPr/>
          </p:nvSpPr>
          <p:spPr>
            <a:xfrm>
              <a:off x="1763308" y="37258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8" name="rc204">
              <a:extLst>
                <a:ext uri="{FF2B5EF4-FFF2-40B4-BE49-F238E27FC236}">
                  <a16:creationId xmlns:a16="http://schemas.microsoft.com/office/drawing/2014/main" id="{602343FC-7A0B-4FDB-BCDF-179485B9918A}"/>
                </a:ext>
              </a:extLst>
            </p:cNvPr>
            <p:cNvSpPr/>
            <p:nvPr/>
          </p:nvSpPr>
          <p:spPr>
            <a:xfrm>
              <a:off x="798199" y="257824"/>
              <a:ext cx="1044100" cy="859272"/>
            </a:xfrm>
            <a:prstGeom prst="rect">
              <a:avLst/>
            </a:prstGeom>
            <a:ln w="8623" cap="rnd">
              <a:solidFill>
                <a:srgbClr val="333333">
                  <a:alpha val="100000"/>
                </a:srgbClr>
              </a:solidFill>
              <a:prstDash val="solid"/>
              <a:round/>
            </a:ln>
          </p:spPr>
          <p:txBody>
            <a:bodyPr/>
            <a:lstStyle/>
            <a:p>
              <a:endParaRPr/>
            </a:p>
          </p:txBody>
        </p:sp>
        <p:sp>
          <p:nvSpPr>
            <p:cNvPr id="329" name="rc205">
              <a:extLst>
                <a:ext uri="{FF2B5EF4-FFF2-40B4-BE49-F238E27FC236}">
                  <a16:creationId xmlns:a16="http://schemas.microsoft.com/office/drawing/2014/main" id="{1E0FC9E2-5432-45AD-91EA-A248EBFA84F9}"/>
                </a:ext>
              </a:extLst>
            </p:cNvPr>
            <p:cNvSpPr/>
            <p:nvPr/>
          </p:nvSpPr>
          <p:spPr>
            <a:xfrm>
              <a:off x="1886583" y="257824"/>
              <a:ext cx="1044100" cy="859272"/>
            </a:xfrm>
            <a:prstGeom prst="rect">
              <a:avLst/>
            </a:prstGeom>
            <a:solidFill>
              <a:srgbClr val="FFFFFF">
                <a:alpha val="100000"/>
              </a:srgbClr>
            </a:solidFill>
          </p:spPr>
          <p:txBody>
            <a:bodyPr/>
            <a:lstStyle/>
            <a:p>
              <a:endParaRPr/>
            </a:p>
          </p:txBody>
        </p:sp>
        <p:sp>
          <p:nvSpPr>
            <p:cNvPr id="330" name="pl206">
              <a:extLst>
                <a:ext uri="{FF2B5EF4-FFF2-40B4-BE49-F238E27FC236}">
                  <a16:creationId xmlns:a16="http://schemas.microsoft.com/office/drawing/2014/main" id="{A0F8A6A6-D557-4CA4-9AE7-6FDA57269A49}"/>
                </a:ext>
              </a:extLst>
            </p:cNvPr>
            <p:cNvSpPr/>
            <p:nvPr/>
          </p:nvSpPr>
          <p:spPr>
            <a:xfrm>
              <a:off x="1886583"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1" name="pl207">
              <a:extLst>
                <a:ext uri="{FF2B5EF4-FFF2-40B4-BE49-F238E27FC236}">
                  <a16:creationId xmlns:a16="http://schemas.microsoft.com/office/drawing/2014/main" id="{D3ECE7F3-1CF5-4BDA-95A8-0E43958444F9}"/>
                </a:ext>
              </a:extLst>
            </p:cNvPr>
            <p:cNvSpPr/>
            <p:nvPr/>
          </p:nvSpPr>
          <p:spPr>
            <a:xfrm>
              <a:off x="1886583"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2" name="pl208">
              <a:extLst>
                <a:ext uri="{FF2B5EF4-FFF2-40B4-BE49-F238E27FC236}">
                  <a16:creationId xmlns:a16="http://schemas.microsoft.com/office/drawing/2014/main" id="{FB916FC9-2516-4811-A3CB-7DFBF0FB7BA7}"/>
                </a:ext>
              </a:extLst>
            </p:cNvPr>
            <p:cNvSpPr/>
            <p:nvPr/>
          </p:nvSpPr>
          <p:spPr>
            <a:xfrm>
              <a:off x="1886583"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3" name="pl209">
              <a:extLst>
                <a:ext uri="{FF2B5EF4-FFF2-40B4-BE49-F238E27FC236}">
                  <a16:creationId xmlns:a16="http://schemas.microsoft.com/office/drawing/2014/main" id="{6D7996B8-6544-4FCA-B623-EBBA02C97531}"/>
                </a:ext>
              </a:extLst>
            </p:cNvPr>
            <p:cNvSpPr/>
            <p:nvPr/>
          </p:nvSpPr>
          <p:spPr>
            <a:xfrm>
              <a:off x="1886583"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4" name="pl210">
              <a:extLst>
                <a:ext uri="{FF2B5EF4-FFF2-40B4-BE49-F238E27FC236}">
                  <a16:creationId xmlns:a16="http://schemas.microsoft.com/office/drawing/2014/main" id="{4782E484-F2F5-4644-B0BE-35AED9AA6DF3}"/>
                </a:ext>
              </a:extLst>
            </p:cNvPr>
            <p:cNvSpPr/>
            <p:nvPr/>
          </p:nvSpPr>
          <p:spPr>
            <a:xfrm>
              <a:off x="1886583"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5" name="pl211">
              <a:extLst>
                <a:ext uri="{FF2B5EF4-FFF2-40B4-BE49-F238E27FC236}">
                  <a16:creationId xmlns:a16="http://schemas.microsoft.com/office/drawing/2014/main" id="{0B47E486-84E4-43C1-A8DC-7DA1B0C3804E}"/>
                </a:ext>
              </a:extLst>
            </p:cNvPr>
            <p:cNvSpPr/>
            <p:nvPr/>
          </p:nvSpPr>
          <p:spPr>
            <a:xfrm>
              <a:off x="2052714"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6" name="pl212">
              <a:extLst>
                <a:ext uri="{FF2B5EF4-FFF2-40B4-BE49-F238E27FC236}">
                  <a16:creationId xmlns:a16="http://schemas.microsoft.com/office/drawing/2014/main" id="{2EBB4D82-21C9-4344-B984-015D347E5598}"/>
                </a:ext>
              </a:extLst>
            </p:cNvPr>
            <p:cNvSpPr/>
            <p:nvPr/>
          </p:nvSpPr>
          <p:spPr>
            <a:xfrm>
              <a:off x="2329551"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7" name="pl213">
              <a:extLst>
                <a:ext uri="{FF2B5EF4-FFF2-40B4-BE49-F238E27FC236}">
                  <a16:creationId xmlns:a16="http://schemas.microsoft.com/office/drawing/2014/main" id="{0E9C23D2-6A6C-4CDE-8A33-973E1C671A5A}"/>
                </a:ext>
              </a:extLst>
            </p:cNvPr>
            <p:cNvSpPr/>
            <p:nvPr/>
          </p:nvSpPr>
          <p:spPr>
            <a:xfrm>
              <a:off x="2606388"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8" name="pl214">
              <a:extLst>
                <a:ext uri="{FF2B5EF4-FFF2-40B4-BE49-F238E27FC236}">
                  <a16:creationId xmlns:a16="http://schemas.microsoft.com/office/drawing/2014/main" id="{49F04D96-2554-4B3B-ACB0-B9929C9D8B79}"/>
                </a:ext>
              </a:extLst>
            </p:cNvPr>
            <p:cNvSpPr/>
            <p:nvPr/>
          </p:nvSpPr>
          <p:spPr>
            <a:xfrm>
              <a:off x="2883225"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9" name="pl215">
              <a:extLst>
                <a:ext uri="{FF2B5EF4-FFF2-40B4-BE49-F238E27FC236}">
                  <a16:creationId xmlns:a16="http://schemas.microsoft.com/office/drawing/2014/main" id="{A1674ECD-A45A-4F72-849B-0DEE3B9413BE}"/>
                </a:ext>
              </a:extLst>
            </p:cNvPr>
            <p:cNvSpPr/>
            <p:nvPr/>
          </p:nvSpPr>
          <p:spPr>
            <a:xfrm>
              <a:off x="1886583" y="347717"/>
              <a:ext cx="1044100" cy="495184"/>
            </a:xfrm>
            <a:custGeom>
              <a:avLst/>
              <a:gdLst/>
              <a:ahLst/>
              <a:cxnLst/>
              <a:rect l="0" t="0" r="0" b="0"/>
              <a:pathLst>
                <a:path w="1044100" h="495184">
                  <a:moveTo>
                    <a:pt x="0" y="495184"/>
                  </a:moveTo>
                  <a:lnTo>
                    <a:pt x="1044100" y="0"/>
                  </a:lnTo>
                  <a:lnTo>
                    <a:pt x="1044100" y="0"/>
                  </a:lnTo>
                </a:path>
              </a:pathLst>
            </a:custGeom>
            <a:ln w="13550" cap="flat">
              <a:solidFill>
                <a:srgbClr val="F8766D">
                  <a:alpha val="100000"/>
                </a:srgbClr>
              </a:solidFill>
              <a:prstDash val="solid"/>
              <a:round/>
            </a:ln>
          </p:spPr>
          <p:txBody>
            <a:bodyPr/>
            <a:lstStyle/>
            <a:p>
              <a:endParaRPr/>
            </a:p>
          </p:txBody>
        </p:sp>
        <p:sp>
          <p:nvSpPr>
            <p:cNvPr id="340" name="pt216">
              <a:extLst>
                <a:ext uri="{FF2B5EF4-FFF2-40B4-BE49-F238E27FC236}">
                  <a16:creationId xmlns:a16="http://schemas.microsoft.com/office/drawing/2014/main" id="{758AB6DD-06AA-43C0-AE83-B580E6945A93}"/>
                </a:ext>
              </a:extLst>
            </p:cNvPr>
            <p:cNvSpPr/>
            <p:nvPr/>
          </p:nvSpPr>
          <p:spPr>
            <a:xfrm>
              <a:off x="2854499" y="3575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1" name="pt217">
              <a:extLst>
                <a:ext uri="{FF2B5EF4-FFF2-40B4-BE49-F238E27FC236}">
                  <a16:creationId xmlns:a16="http://schemas.microsoft.com/office/drawing/2014/main" id="{9010D15E-21C8-492F-BC84-2A7F3FFFAF1A}"/>
                </a:ext>
              </a:extLst>
            </p:cNvPr>
            <p:cNvSpPr/>
            <p:nvPr/>
          </p:nvSpPr>
          <p:spPr>
            <a:xfrm>
              <a:off x="2739624" y="4120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2" name="pt218">
              <a:extLst>
                <a:ext uri="{FF2B5EF4-FFF2-40B4-BE49-F238E27FC236}">
                  <a16:creationId xmlns:a16="http://schemas.microsoft.com/office/drawing/2014/main" id="{A0782661-BC99-45A2-859A-EE5654112482}"/>
                </a:ext>
              </a:extLst>
            </p:cNvPr>
            <p:cNvSpPr/>
            <p:nvPr/>
          </p:nvSpPr>
          <p:spPr>
            <a:xfrm>
              <a:off x="2844324" y="4784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3" name="pt219">
              <a:extLst>
                <a:ext uri="{FF2B5EF4-FFF2-40B4-BE49-F238E27FC236}">
                  <a16:creationId xmlns:a16="http://schemas.microsoft.com/office/drawing/2014/main" id="{F0174582-7B5F-41AC-B416-078B268D4108}"/>
                </a:ext>
              </a:extLst>
            </p:cNvPr>
            <p:cNvSpPr/>
            <p:nvPr/>
          </p:nvSpPr>
          <p:spPr>
            <a:xfrm>
              <a:off x="2702317" y="4557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4" name="pt220">
              <a:extLst>
                <a:ext uri="{FF2B5EF4-FFF2-40B4-BE49-F238E27FC236}">
                  <a16:creationId xmlns:a16="http://schemas.microsoft.com/office/drawing/2014/main" id="{24B1C456-A163-4A79-AC17-628DA82CEBFD}"/>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5" name="pt221">
              <a:extLst>
                <a:ext uri="{FF2B5EF4-FFF2-40B4-BE49-F238E27FC236}">
                  <a16:creationId xmlns:a16="http://schemas.microsoft.com/office/drawing/2014/main" id="{9092362E-39B3-4968-A11F-9D9CE0791FBB}"/>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6" name="pt222">
              <a:extLst>
                <a:ext uri="{FF2B5EF4-FFF2-40B4-BE49-F238E27FC236}">
                  <a16:creationId xmlns:a16="http://schemas.microsoft.com/office/drawing/2014/main" id="{0530341D-6725-46B7-A9F1-3940A6773536}"/>
                </a:ext>
              </a:extLst>
            </p:cNvPr>
            <p:cNvSpPr/>
            <p:nvPr/>
          </p:nvSpPr>
          <p:spPr>
            <a:xfrm>
              <a:off x="2852973" y="3582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7" name="pt223">
              <a:extLst>
                <a:ext uri="{FF2B5EF4-FFF2-40B4-BE49-F238E27FC236}">
                  <a16:creationId xmlns:a16="http://schemas.microsoft.com/office/drawing/2014/main" id="{53192333-B4C1-458B-9D0C-DA6D9936E6A0}"/>
                </a:ext>
              </a:extLst>
            </p:cNvPr>
            <p:cNvSpPr/>
            <p:nvPr/>
          </p:nvSpPr>
          <p:spPr>
            <a:xfrm>
              <a:off x="2840364" y="3602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8" name="pt224">
              <a:extLst>
                <a:ext uri="{FF2B5EF4-FFF2-40B4-BE49-F238E27FC236}">
                  <a16:creationId xmlns:a16="http://schemas.microsoft.com/office/drawing/2014/main" id="{8543B2C7-1A80-4B60-AC9B-5499B885E5B6}"/>
                </a:ext>
              </a:extLst>
            </p:cNvPr>
            <p:cNvSpPr/>
            <p:nvPr/>
          </p:nvSpPr>
          <p:spPr>
            <a:xfrm>
              <a:off x="2865386" y="3188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9" name="pt225">
              <a:extLst>
                <a:ext uri="{FF2B5EF4-FFF2-40B4-BE49-F238E27FC236}">
                  <a16:creationId xmlns:a16="http://schemas.microsoft.com/office/drawing/2014/main" id="{F297B378-0EDB-4566-AAC3-F0CCCD1AB63E}"/>
                </a:ext>
              </a:extLst>
            </p:cNvPr>
            <p:cNvSpPr/>
            <p:nvPr/>
          </p:nvSpPr>
          <p:spPr>
            <a:xfrm>
              <a:off x="2800234" y="4880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0" name="pt226">
              <a:extLst>
                <a:ext uri="{FF2B5EF4-FFF2-40B4-BE49-F238E27FC236}">
                  <a16:creationId xmlns:a16="http://schemas.microsoft.com/office/drawing/2014/main" id="{90BCC533-E0F7-4FB4-9BF1-FF417F2A2AB7}"/>
                </a:ext>
              </a:extLst>
            </p:cNvPr>
            <p:cNvSpPr/>
            <p:nvPr/>
          </p:nvSpPr>
          <p:spPr>
            <a:xfrm>
              <a:off x="2852210" y="346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1" name="pt227">
              <a:extLst>
                <a:ext uri="{FF2B5EF4-FFF2-40B4-BE49-F238E27FC236}">
                  <a16:creationId xmlns:a16="http://schemas.microsoft.com/office/drawing/2014/main" id="{3F3D6F37-552F-4880-956F-316C59265254}"/>
                </a:ext>
              </a:extLst>
            </p:cNvPr>
            <p:cNvSpPr/>
            <p:nvPr/>
          </p:nvSpPr>
          <p:spPr>
            <a:xfrm>
              <a:off x="2858708" y="3555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2" name="pt228">
              <a:extLst>
                <a:ext uri="{FF2B5EF4-FFF2-40B4-BE49-F238E27FC236}">
                  <a16:creationId xmlns:a16="http://schemas.microsoft.com/office/drawing/2014/main" id="{7D977BD1-AF01-4180-8A58-F635D810ACFE}"/>
                </a:ext>
              </a:extLst>
            </p:cNvPr>
            <p:cNvSpPr/>
            <p:nvPr/>
          </p:nvSpPr>
          <p:spPr>
            <a:xfrm>
              <a:off x="2856384" y="35665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3" name="pt229">
              <a:extLst>
                <a:ext uri="{FF2B5EF4-FFF2-40B4-BE49-F238E27FC236}">
                  <a16:creationId xmlns:a16="http://schemas.microsoft.com/office/drawing/2014/main" id="{4C38D79A-2D69-4549-9B14-411348ED60A7}"/>
                </a:ext>
              </a:extLst>
            </p:cNvPr>
            <p:cNvSpPr/>
            <p:nvPr/>
          </p:nvSpPr>
          <p:spPr>
            <a:xfrm>
              <a:off x="2854380" y="3706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4" name="pt230">
              <a:extLst>
                <a:ext uri="{FF2B5EF4-FFF2-40B4-BE49-F238E27FC236}">
                  <a16:creationId xmlns:a16="http://schemas.microsoft.com/office/drawing/2014/main" id="{906E9626-E7E0-43CF-9F8E-69EFEF3B9A8F}"/>
                </a:ext>
              </a:extLst>
            </p:cNvPr>
            <p:cNvSpPr/>
            <p:nvPr/>
          </p:nvSpPr>
          <p:spPr>
            <a:xfrm>
              <a:off x="2865386" y="3344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5" name="pt231">
              <a:extLst>
                <a:ext uri="{FF2B5EF4-FFF2-40B4-BE49-F238E27FC236}">
                  <a16:creationId xmlns:a16="http://schemas.microsoft.com/office/drawing/2014/main" id="{C95F429A-62F9-4038-B056-142C852B854E}"/>
                </a:ext>
              </a:extLst>
            </p:cNvPr>
            <p:cNvSpPr/>
            <p:nvPr/>
          </p:nvSpPr>
          <p:spPr>
            <a:xfrm>
              <a:off x="2841332" y="36379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6" name="pt232">
              <a:extLst>
                <a:ext uri="{FF2B5EF4-FFF2-40B4-BE49-F238E27FC236}">
                  <a16:creationId xmlns:a16="http://schemas.microsoft.com/office/drawing/2014/main" id="{070B9ED8-E3FA-492C-B9B0-F8C3125984D8}"/>
                </a:ext>
              </a:extLst>
            </p:cNvPr>
            <p:cNvSpPr/>
            <p:nvPr/>
          </p:nvSpPr>
          <p:spPr>
            <a:xfrm>
              <a:off x="2865386" y="3275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7" name="pt233">
              <a:extLst>
                <a:ext uri="{FF2B5EF4-FFF2-40B4-BE49-F238E27FC236}">
                  <a16:creationId xmlns:a16="http://schemas.microsoft.com/office/drawing/2014/main" id="{AD14AB54-4BD0-48AC-83D8-EE700AB49E4F}"/>
                </a:ext>
              </a:extLst>
            </p:cNvPr>
            <p:cNvSpPr/>
            <p:nvPr/>
          </p:nvSpPr>
          <p:spPr>
            <a:xfrm>
              <a:off x="2849597" y="3318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8" name="pt234">
              <a:extLst>
                <a:ext uri="{FF2B5EF4-FFF2-40B4-BE49-F238E27FC236}">
                  <a16:creationId xmlns:a16="http://schemas.microsoft.com/office/drawing/2014/main" id="{AC5EDAAA-4C01-439E-BAC8-C8DB10EF2E90}"/>
                </a:ext>
              </a:extLst>
            </p:cNvPr>
            <p:cNvSpPr/>
            <p:nvPr/>
          </p:nvSpPr>
          <p:spPr>
            <a:xfrm>
              <a:off x="2846599" y="3486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9" name="pt235">
              <a:extLst>
                <a:ext uri="{FF2B5EF4-FFF2-40B4-BE49-F238E27FC236}">
                  <a16:creationId xmlns:a16="http://schemas.microsoft.com/office/drawing/2014/main" id="{3F035BC4-386B-4649-82D8-09F38452AB96}"/>
                </a:ext>
              </a:extLst>
            </p:cNvPr>
            <p:cNvSpPr/>
            <p:nvPr/>
          </p:nvSpPr>
          <p:spPr>
            <a:xfrm>
              <a:off x="2704060" y="3393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0" name="pt236">
              <a:extLst>
                <a:ext uri="{FF2B5EF4-FFF2-40B4-BE49-F238E27FC236}">
                  <a16:creationId xmlns:a16="http://schemas.microsoft.com/office/drawing/2014/main" id="{F68B6EB0-54A0-49A2-9866-B28A7CB4E5F7}"/>
                </a:ext>
              </a:extLst>
            </p:cNvPr>
            <p:cNvSpPr/>
            <p:nvPr/>
          </p:nvSpPr>
          <p:spPr>
            <a:xfrm>
              <a:off x="2850557" y="3594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1" name="pt237">
              <a:extLst>
                <a:ext uri="{FF2B5EF4-FFF2-40B4-BE49-F238E27FC236}">
                  <a16:creationId xmlns:a16="http://schemas.microsoft.com/office/drawing/2014/main" id="{138BB725-C2F6-4B54-B927-9D1E679D7D11}"/>
                </a:ext>
              </a:extLst>
            </p:cNvPr>
            <p:cNvSpPr/>
            <p:nvPr/>
          </p:nvSpPr>
          <p:spPr>
            <a:xfrm>
              <a:off x="2823900" y="317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2" name="pt238">
              <a:extLst>
                <a:ext uri="{FF2B5EF4-FFF2-40B4-BE49-F238E27FC236}">
                  <a16:creationId xmlns:a16="http://schemas.microsoft.com/office/drawing/2014/main" id="{0CBC2C22-3D76-467B-A096-A389C00ADE3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3" name="pt239">
              <a:extLst>
                <a:ext uri="{FF2B5EF4-FFF2-40B4-BE49-F238E27FC236}">
                  <a16:creationId xmlns:a16="http://schemas.microsoft.com/office/drawing/2014/main" id="{763523F4-9849-46BF-8F9E-CE7525022FDC}"/>
                </a:ext>
              </a:extLst>
            </p:cNvPr>
            <p:cNvSpPr/>
            <p:nvPr/>
          </p:nvSpPr>
          <p:spPr>
            <a:xfrm>
              <a:off x="2495226" y="52794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4" name="pt240">
              <a:extLst>
                <a:ext uri="{FF2B5EF4-FFF2-40B4-BE49-F238E27FC236}">
                  <a16:creationId xmlns:a16="http://schemas.microsoft.com/office/drawing/2014/main" id="{D7AAFFAA-3E7B-4A1D-ACD5-ECD1B97E2018}"/>
                </a:ext>
              </a:extLst>
            </p:cNvPr>
            <p:cNvSpPr/>
            <p:nvPr/>
          </p:nvSpPr>
          <p:spPr>
            <a:xfrm>
              <a:off x="2865386" y="33726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5" name="pt241">
              <a:extLst>
                <a:ext uri="{FF2B5EF4-FFF2-40B4-BE49-F238E27FC236}">
                  <a16:creationId xmlns:a16="http://schemas.microsoft.com/office/drawing/2014/main" id="{5D36E404-5381-4EF7-A326-4A1DA5FB12A9}"/>
                </a:ext>
              </a:extLst>
            </p:cNvPr>
            <p:cNvSpPr/>
            <p:nvPr/>
          </p:nvSpPr>
          <p:spPr>
            <a:xfrm>
              <a:off x="2052408" y="755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6" name="pt242">
              <a:extLst>
                <a:ext uri="{FF2B5EF4-FFF2-40B4-BE49-F238E27FC236}">
                  <a16:creationId xmlns:a16="http://schemas.microsoft.com/office/drawing/2014/main" id="{0483F910-76E0-4E99-A5D1-147F344DA28A}"/>
                </a:ext>
              </a:extLst>
            </p:cNvPr>
            <p:cNvSpPr/>
            <p:nvPr/>
          </p:nvSpPr>
          <p:spPr>
            <a:xfrm>
              <a:off x="2865386" y="3093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7" name="pt243">
              <a:extLst>
                <a:ext uri="{FF2B5EF4-FFF2-40B4-BE49-F238E27FC236}">
                  <a16:creationId xmlns:a16="http://schemas.microsoft.com/office/drawing/2014/main" id="{AB22C0C6-4838-40D5-92F0-6C533571D95F}"/>
                </a:ext>
              </a:extLst>
            </p:cNvPr>
            <p:cNvSpPr/>
            <p:nvPr/>
          </p:nvSpPr>
          <p:spPr>
            <a:xfrm>
              <a:off x="2835088" y="3778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8" name="pt244">
              <a:extLst>
                <a:ext uri="{FF2B5EF4-FFF2-40B4-BE49-F238E27FC236}">
                  <a16:creationId xmlns:a16="http://schemas.microsoft.com/office/drawing/2014/main" id="{7D670385-0F13-4CF6-9BD2-9E9B96F69247}"/>
                </a:ext>
              </a:extLst>
            </p:cNvPr>
            <p:cNvSpPr/>
            <p:nvPr/>
          </p:nvSpPr>
          <p:spPr>
            <a:xfrm>
              <a:off x="2847073" y="3610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9" name="pt245">
              <a:extLst>
                <a:ext uri="{FF2B5EF4-FFF2-40B4-BE49-F238E27FC236}">
                  <a16:creationId xmlns:a16="http://schemas.microsoft.com/office/drawing/2014/main" id="{A6C1BA1A-1568-499B-85F8-8BCDE373066A}"/>
                </a:ext>
              </a:extLst>
            </p:cNvPr>
            <p:cNvSpPr/>
            <p:nvPr/>
          </p:nvSpPr>
          <p:spPr>
            <a:xfrm>
              <a:off x="2857070" y="3563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0" name="pt246">
              <a:extLst>
                <a:ext uri="{FF2B5EF4-FFF2-40B4-BE49-F238E27FC236}">
                  <a16:creationId xmlns:a16="http://schemas.microsoft.com/office/drawing/2014/main" id="{18FFC3B3-CBCE-42E3-8C3D-D37844F7D67B}"/>
                </a:ext>
              </a:extLst>
            </p:cNvPr>
            <p:cNvSpPr/>
            <p:nvPr/>
          </p:nvSpPr>
          <p:spPr>
            <a:xfrm>
              <a:off x="2825357" y="3713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1" name="pt247">
              <a:extLst>
                <a:ext uri="{FF2B5EF4-FFF2-40B4-BE49-F238E27FC236}">
                  <a16:creationId xmlns:a16="http://schemas.microsoft.com/office/drawing/2014/main" id="{7FC62EA6-C3AA-487A-8174-A7E8453C9884}"/>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2" name="pt248">
              <a:extLst>
                <a:ext uri="{FF2B5EF4-FFF2-40B4-BE49-F238E27FC236}">
                  <a16:creationId xmlns:a16="http://schemas.microsoft.com/office/drawing/2014/main" id="{92F844BB-A264-43BF-96A4-977C050D5E32}"/>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3" name="pt249">
              <a:extLst>
                <a:ext uri="{FF2B5EF4-FFF2-40B4-BE49-F238E27FC236}">
                  <a16:creationId xmlns:a16="http://schemas.microsoft.com/office/drawing/2014/main" id="{AB70A5D4-42DE-4F49-B1C6-054D5F0FA310}"/>
                </a:ext>
              </a:extLst>
            </p:cNvPr>
            <p:cNvSpPr/>
            <p:nvPr/>
          </p:nvSpPr>
          <p:spPr>
            <a:xfrm>
              <a:off x="2865386" y="3265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4" name="pt250">
              <a:extLst>
                <a:ext uri="{FF2B5EF4-FFF2-40B4-BE49-F238E27FC236}">
                  <a16:creationId xmlns:a16="http://schemas.microsoft.com/office/drawing/2014/main" id="{A69C450E-7FB2-49EA-8591-694D4DF99F69}"/>
                </a:ext>
              </a:extLst>
            </p:cNvPr>
            <p:cNvSpPr/>
            <p:nvPr/>
          </p:nvSpPr>
          <p:spPr>
            <a:xfrm>
              <a:off x="2858627" y="3555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5" name="pt251">
              <a:extLst>
                <a:ext uri="{FF2B5EF4-FFF2-40B4-BE49-F238E27FC236}">
                  <a16:creationId xmlns:a16="http://schemas.microsoft.com/office/drawing/2014/main" id="{258CF151-FADF-4119-9FDB-A2507C5D7AFE}"/>
                </a:ext>
              </a:extLst>
            </p:cNvPr>
            <p:cNvSpPr/>
            <p:nvPr/>
          </p:nvSpPr>
          <p:spPr>
            <a:xfrm>
              <a:off x="2850666" y="3593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6" name="pt252">
              <a:extLst>
                <a:ext uri="{FF2B5EF4-FFF2-40B4-BE49-F238E27FC236}">
                  <a16:creationId xmlns:a16="http://schemas.microsoft.com/office/drawing/2014/main" id="{C61B9121-FCED-40F5-913C-0A3F1F08FF79}"/>
                </a:ext>
              </a:extLst>
            </p:cNvPr>
            <p:cNvSpPr/>
            <p:nvPr/>
          </p:nvSpPr>
          <p:spPr>
            <a:xfrm>
              <a:off x="2232838" y="6086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7" name="pt253">
              <a:extLst>
                <a:ext uri="{FF2B5EF4-FFF2-40B4-BE49-F238E27FC236}">
                  <a16:creationId xmlns:a16="http://schemas.microsoft.com/office/drawing/2014/main" id="{C9CA10EC-6AD0-4260-9C6B-A4624470E79C}"/>
                </a:ext>
              </a:extLst>
            </p:cNvPr>
            <p:cNvSpPr/>
            <p:nvPr/>
          </p:nvSpPr>
          <p:spPr>
            <a:xfrm>
              <a:off x="2849879" y="3597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8" name="pt254">
              <a:extLst>
                <a:ext uri="{FF2B5EF4-FFF2-40B4-BE49-F238E27FC236}">
                  <a16:creationId xmlns:a16="http://schemas.microsoft.com/office/drawing/2014/main" id="{DA8B72B8-3B19-470D-B5AE-3053C1B3C6FF}"/>
                </a:ext>
              </a:extLst>
            </p:cNvPr>
            <p:cNvSpPr/>
            <p:nvPr/>
          </p:nvSpPr>
          <p:spPr>
            <a:xfrm>
              <a:off x="2847605" y="3724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9" name="pt255">
              <a:extLst>
                <a:ext uri="{FF2B5EF4-FFF2-40B4-BE49-F238E27FC236}">
                  <a16:creationId xmlns:a16="http://schemas.microsoft.com/office/drawing/2014/main" id="{1FE21CB4-EFED-4E98-97D3-BFD577C46EC1}"/>
                </a:ext>
              </a:extLst>
            </p:cNvPr>
            <p:cNvSpPr/>
            <p:nvPr/>
          </p:nvSpPr>
          <p:spPr>
            <a:xfrm>
              <a:off x="2865386" y="3442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0" name="pt256">
              <a:extLst>
                <a:ext uri="{FF2B5EF4-FFF2-40B4-BE49-F238E27FC236}">
                  <a16:creationId xmlns:a16="http://schemas.microsoft.com/office/drawing/2014/main" id="{216CC4D2-9CA3-4DEE-B743-8738B0E62EA8}"/>
                </a:ext>
              </a:extLst>
            </p:cNvPr>
            <p:cNvSpPr/>
            <p:nvPr/>
          </p:nvSpPr>
          <p:spPr>
            <a:xfrm>
              <a:off x="2834455" y="3670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1" name="pt257">
              <a:extLst>
                <a:ext uri="{FF2B5EF4-FFF2-40B4-BE49-F238E27FC236}">
                  <a16:creationId xmlns:a16="http://schemas.microsoft.com/office/drawing/2014/main" id="{73D35745-F5B7-44DA-BC0B-2329A10D1C2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2" name="pt258">
              <a:extLst>
                <a:ext uri="{FF2B5EF4-FFF2-40B4-BE49-F238E27FC236}">
                  <a16:creationId xmlns:a16="http://schemas.microsoft.com/office/drawing/2014/main" id="{5F6F2E7A-DAC8-4435-9EBD-3FEF3DE5A914}"/>
                </a:ext>
              </a:extLst>
            </p:cNvPr>
            <p:cNvSpPr/>
            <p:nvPr/>
          </p:nvSpPr>
          <p:spPr>
            <a:xfrm>
              <a:off x="2865386" y="3293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3" name="pt259">
              <a:extLst>
                <a:ext uri="{FF2B5EF4-FFF2-40B4-BE49-F238E27FC236}">
                  <a16:creationId xmlns:a16="http://schemas.microsoft.com/office/drawing/2014/main" id="{26050795-5760-4FF1-B426-3239EBE5585F}"/>
                </a:ext>
              </a:extLst>
            </p:cNvPr>
            <p:cNvSpPr/>
            <p:nvPr/>
          </p:nvSpPr>
          <p:spPr>
            <a:xfrm>
              <a:off x="2447820" y="5613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4" name="pt260">
              <a:extLst>
                <a:ext uri="{FF2B5EF4-FFF2-40B4-BE49-F238E27FC236}">
                  <a16:creationId xmlns:a16="http://schemas.microsoft.com/office/drawing/2014/main" id="{6935D8BC-39DC-42F8-B196-469A93509BB8}"/>
                </a:ext>
              </a:extLst>
            </p:cNvPr>
            <p:cNvSpPr/>
            <p:nvPr/>
          </p:nvSpPr>
          <p:spPr>
            <a:xfrm>
              <a:off x="2856212" y="35673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5" name="pt261">
              <a:extLst>
                <a:ext uri="{FF2B5EF4-FFF2-40B4-BE49-F238E27FC236}">
                  <a16:creationId xmlns:a16="http://schemas.microsoft.com/office/drawing/2014/main" id="{59E56B63-05DF-4985-B24A-66FD0EA97D7C}"/>
                </a:ext>
              </a:extLst>
            </p:cNvPr>
            <p:cNvSpPr/>
            <p:nvPr/>
          </p:nvSpPr>
          <p:spPr>
            <a:xfrm>
              <a:off x="2710704" y="44344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6" name="pt262">
              <a:extLst>
                <a:ext uri="{FF2B5EF4-FFF2-40B4-BE49-F238E27FC236}">
                  <a16:creationId xmlns:a16="http://schemas.microsoft.com/office/drawing/2014/main" id="{8ACB9E8A-C0B6-4765-8F11-14E92A80604E}"/>
                </a:ext>
              </a:extLst>
            </p:cNvPr>
            <p:cNvSpPr/>
            <p:nvPr/>
          </p:nvSpPr>
          <p:spPr>
            <a:xfrm>
              <a:off x="2859953" y="3549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7" name="pt263">
              <a:extLst>
                <a:ext uri="{FF2B5EF4-FFF2-40B4-BE49-F238E27FC236}">
                  <a16:creationId xmlns:a16="http://schemas.microsoft.com/office/drawing/2014/main" id="{AE984B31-165F-48AB-871F-29EA9C460A16}"/>
                </a:ext>
              </a:extLst>
            </p:cNvPr>
            <p:cNvSpPr/>
            <p:nvPr/>
          </p:nvSpPr>
          <p:spPr>
            <a:xfrm>
              <a:off x="2839315" y="3647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8" name="pt264">
              <a:extLst>
                <a:ext uri="{FF2B5EF4-FFF2-40B4-BE49-F238E27FC236}">
                  <a16:creationId xmlns:a16="http://schemas.microsoft.com/office/drawing/2014/main" id="{7B557B25-AE15-435E-A31D-18592568288F}"/>
                </a:ext>
              </a:extLst>
            </p:cNvPr>
            <p:cNvSpPr/>
            <p:nvPr/>
          </p:nvSpPr>
          <p:spPr>
            <a:xfrm>
              <a:off x="2851666" y="3588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9" name="pt265">
              <a:extLst>
                <a:ext uri="{FF2B5EF4-FFF2-40B4-BE49-F238E27FC236}">
                  <a16:creationId xmlns:a16="http://schemas.microsoft.com/office/drawing/2014/main" id="{7035C3E1-7C13-45C6-A248-4CFC0462EFEF}"/>
                </a:ext>
              </a:extLst>
            </p:cNvPr>
            <p:cNvSpPr/>
            <p:nvPr/>
          </p:nvSpPr>
          <p:spPr>
            <a:xfrm>
              <a:off x="2850225" y="3595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0" name="pt266">
              <a:extLst>
                <a:ext uri="{FF2B5EF4-FFF2-40B4-BE49-F238E27FC236}">
                  <a16:creationId xmlns:a16="http://schemas.microsoft.com/office/drawing/2014/main" id="{81E56C87-7411-4232-8FFF-495C669EF2AD}"/>
                </a:ext>
              </a:extLst>
            </p:cNvPr>
            <p:cNvSpPr/>
            <p:nvPr/>
          </p:nvSpPr>
          <p:spPr>
            <a:xfrm>
              <a:off x="2865386" y="3423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1" name="pt267">
              <a:extLst>
                <a:ext uri="{FF2B5EF4-FFF2-40B4-BE49-F238E27FC236}">
                  <a16:creationId xmlns:a16="http://schemas.microsoft.com/office/drawing/2014/main" id="{D1F26439-6E87-492F-B3EB-B444BF91A91D}"/>
                </a:ext>
              </a:extLst>
            </p:cNvPr>
            <p:cNvSpPr/>
            <p:nvPr/>
          </p:nvSpPr>
          <p:spPr>
            <a:xfrm>
              <a:off x="2859590" y="3299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2" name="pt268">
              <a:extLst>
                <a:ext uri="{FF2B5EF4-FFF2-40B4-BE49-F238E27FC236}">
                  <a16:creationId xmlns:a16="http://schemas.microsoft.com/office/drawing/2014/main" id="{F7E9E671-33C3-4ED5-A817-F8CC23BE3D70}"/>
                </a:ext>
              </a:extLst>
            </p:cNvPr>
            <p:cNvSpPr/>
            <p:nvPr/>
          </p:nvSpPr>
          <p:spPr>
            <a:xfrm>
              <a:off x="2860380" y="3466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3" name="pt269">
              <a:extLst>
                <a:ext uri="{FF2B5EF4-FFF2-40B4-BE49-F238E27FC236}">
                  <a16:creationId xmlns:a16="http://schemas.microsoft.com/office/drawing/2014/main" id="{42C3E1B6-A1D4-4912-942A-3579E2C5A0B1}"/>
                </a:ext>
              </a:extLst>
            </p:cNvPr>
            <p:cNvSpPr/>
            <p:nvPr/>
          </p:nvSpPr>
          <p:spPr>
            <a:xfrm>
              <a:off x="2846891" y="36115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4" name="pt270">
              <a:extLst>
                <a:ext uri="{FF2B5EF4-FFF2-40B4-BE49-F238E27FC236}">
                  <a16:creationId xmlns:a16="http://schemas.microsoft.com/office/drawing/2014/main" id="{4780A47F-5BF4-4C21-A700-B8FFF4111923}"/>
                </a:ext>
              </a:extLst>
            </p:cNvPr>
            <p:cNvSpPr/>
            <p:nvPr/>
          </p:nvSpPr>
          <p:spPr>
            <a:xfrm>
              <a:off x="2856641" y="35653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5" name="pt271">
              <a:extLst>
                <a:ext uri="{FF2B5EF4-FFF2-40B4-BE49-F238E27FC236}">
                  <a16:creationId xmlns:a16="http://schemas.microsoft.com/office/drawing/2014/main" id="{D4E0DB5C-EACE-44D3-8A29-503C6030F974}"/>
                </a:ext>
              </a:extLst>
            </p:cNvPr>
            <p:cNvSpPr/>
            <p:nvPr/>
          </p:nvSpPr>
          <p:spPr>
            <a:xfrm>
              <a:off x="2682888" y="4389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6" name="pt272">
              <a:extLst>
                <a:ext uri="{FF2B5EF4-FFF2-40B4-BE49-F238E27FC236}">
                  <a16:creationId xmlns:a16="http://schemas.microsoft.com/office/drawing/2014/main" id="{6AB8C87A-AE49-4B30-9C2F-D66147B2BD00}"/>
                </a:ext>
              </a:extLst>
            </p:cNvPr>
            <p:cNvSpPr/>
            <p:nvPr/>
          </p:nvSpPr>
          <p:spPr>
            <a:xfrm>
              <a:off x="2846578" y="3613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7" name="pt273">
              <a:extLst>
                <a:ext uri="{FF2B5EF4-FFF2-40B4-BE49-F238E27FC236}">
                  <a16:creationId xmlns:a16="http://schemas.microsoft.com/office/drawing/2014/main" id="{27A28A87-49F7-4F9E-8F61-62E4DD82F2F5}"/>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8" name="pt274">
              <a:extLst>
                <a:ext uri="{FF2B5EF4-FFF2-40B4-BE49-F238E27FC236}">
                  <a16:creationId xmlns:a16="http://schemas.microsoft.com/office/drawing/2014/main" id="{07C51400-BE32-43F6-98C6-D6396CC2CBCA}"/>
                </a:ext>
              </a:extLst>
            </p:cNvPr>
            <p:cNvSpPr/>
            <p:nvPr/>
          </p:nvSpPr>
          <p:spPr>
            <a:xfrm>
              <a:off x="2838585" y="3004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9" name="pt275">
              <a:extLst>
                <a:ext uri="{FF2B5EF4-FFF2-40B4-BE49-F238E27FC236}">
                  <a16:creationId xmlns:a16="http://schemas.microsoft.com/office/drawing/2014/main" id="{FEBEDD6B-370E-432F-B056-062CE4089648}"/>
                </a:ext>
              </a:extLst>
            </p:cNvPr>
            <p:cNvSpPr/>
            <p:nvPr/>
          </p:nvSpPr>
          <p:spPr>
            <a:xfrm>
              <a:off x="2853732" y="3579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0" name="pt276">
              <a:extLst>
                <a:ext uri="{FF2B5EF4-FFF2-40B4-BE49-F238E27FC236}">
                  <a16:creationId xmlns:a16="http://schemas.microsoft.com/office/drawing/2014/main" id="{460C4124-9AEA-4607-85BC-856926F2341D}"/>
                </a:ext>
              </a:extLst>
            </p:cNvPr>
            <p:cNvSpPr/>
            <p:nvPr/>
          </p:nvSpPr>
          <p:spPr>
            <a:xfrm>
              <a:off x="2667867" y="5194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1" name="pt277">
              <a:extLst>
                <a:ext uri="{FF2B5EF4-FFF2-40B4-BE49-F238E27FC236}">
                  <a16:creationId xmlns:a16="http://schemas.microsoft.com/office/drawing/2014/main" id="{42560E8F-32BA-4728-A1F0-784CE916B22F}"/>
                </a:ext>
              </a:extLst>
            </p:cNvPr>
            <p:cNvSpPr/>
            <p:nvPr/>
          </p:nvSpPr>
          <p:spPr>
            <a:xfrm>
              <a:off x="2865386" y="3834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2" name="pt278">
              <a:extLst>
                <a:ext uri="{FF2B5EF4-FFF2-40B4-BE49-F238E27FC236}">
                  <a16:creationId xmlns:a16="http://schemas.microsoft.com/office/drawing/2014/main" id="{D65CAAC8-7917-4695-AD62-D8172E33C905}"/>
                </a:ext>
              </a:extLst>
            </p:cNvPr>
            <p:cNvSpPr/>
            <p:nvPr/>
          </p:nvSpPr>
          <p:spPr>
            <a:xfrm>
              <a:off x="2805180" y="3809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3" name="pt279">
              <a:extLst>
                <a:ext uri="{FF2B5EF4-FFF2-40B4-BE49-F238E27FC236}">
                  <a16:creationId xmlns:a16="http://schemas.microsoft.com/office/drawing/2014/main" id="{26BAF9E2-D98D-4885-A873-BD7F37815B84}"/>
                </a:ext>
              </a:extLst>
            </p:cNvPr>
            <p:cNvSpPr/>
            <p:nvPr/>
          </p:nvSpPr>
          <p:spPr>
            <a:xfrm>
              <a:off x="2844898" y="36210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4" name="pt280">
              <a:extLst>
                <a:ext uri="{FF2B5EF4-FFF2-40B4-BE49-F238E27FC236}">
                  <a16:creationId xmlns:a16="http://schemas.microsoft.com/office/drawing/2014/main" id="{B7737FD6-4B88-4BFF-8DF4-FAE1EBC52CAA}"/>
                </a:ext>
              </a:extLst>
            </p:cNvPr>
            <p:cNvSpPr/>
            <p:nvPr/>
          </p:nvSpPr>
          <p:spPr>
            <a:xfrm>
              <a:off x="2856563" y="3565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5" name="pt281">
              <a:extLst>
                <a:ext uri="{FF2B5EF4-FFF2-40B4-BE49-F238E27FC236}">
                  <a16:creationId xmlns:a16="http://schemas.microsoft.com/office/drawing/2014/main" id="{629ACAAE-2D3E-47C5-856C-C4BA7DE91145}"/>
                </a:ext>
              </a:extLst>
            </p:cNvPr>
            <p:cNvSpPr/>
            <p:nvPr/>
          </p:nvSpPr>
          <p:spPr>
            <a:xfrm>
              <a:off x="2858117" y="3479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6" name="pt282">
              <a:extLst>
                <a:ext uri="{FF2B5EF4-FFF2-40B4-BE49-F238E27FC236}">
                  <a16:creationId xmlns:a16="http://schemas.microsoft.com/office/drawing/2014/main" id="{81778245-A4DA-436B-8768-088FB8A3CFA2}"/>
                </a:ext>
              </a:extLst>
            </p:cNvPr>
            <p:cNvSpPr/>
            <p:nvPr/>
          </p:nvSpPr>
          <p:spPr>
            <a:xfrm>
              <a:off x="2859783" y="3550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7" name="pt283">
              <a:extLst>
                <a:ext uri="{FF2B5EF4-FFF2-40B4-BE49-F238E27FC236}">
                  <a16:creationId xmlns:a16="http://schemas.microsoft.com/office/drawing/2014/main" id="{3B32A3A2-F72F-4565-AF7E-A6087E7E28F8}"/>
                </a:ext>
              </a:extLst>
            </p:cNvPr>
            <p:cNvSpPr/>
            <p:nvPr/>
          </p:nvSpPr>
          <p:spPr>
            <a:xfrm>
              <a:off x="2865386" y="3255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8" name="pt284">
              <a:extLst>
                <a:ext uri="{FF2B5EF4-FFF2-40B4-BE49-F238E27FC236}">
                  <a16:creationId xmlns:a16="http://schemas.microsoft.com/office/drawing/2014/main" id="{5BDFE550-AE98-477C-A503-7A69B253497A}"/>
                </a:ext>
              </a:extLst>
            </p:cNvPr>
            <p:cNvSpPr/>
            <p:nvPr/>
          </p:nvSpPr>
          <p:spPr>
            <a:xfrm>
              <a:off x="2678764" y="44089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9" name="pt285">
              <a:extLst>
                <a:ext uri="{FF2B5EF4-FFF2-40B4-BE49-F238E27FC236}">
                  <a16:creationId xmlns:a16="http://schemas.microsoft.com/office/drawing/2014/main" id="{911FA8E7-1EC2-4024-9348-89A96587208A}"/>
                </a:ext>
              </a:extLst>
            </p:cNvPr>
            <p:cNvSpPr/>
            <p:nvPr/>
          </p:nvSpPr>
          <p:spPr>
            <a:xfrm>
              <a:off x="2854686" y="33672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0" name="pt286">
              <a:extLst>
                <a:ext uri="{FF2B5EF4-FFF2-40B4-BE49-F238E27FC236}">
                  <a16:creationId xmlns:a16="http://schemas.microsoft.com/office/drawing/2014/main" id="{26AC9138-DDD0-4285-B5A2-E6B180B6CD72}"/>
                </a:ext>
              </a:extLst>
            </p:cNvPr>
            <p:cNvSpPr/>
            <p:nvPr/>
          </p:nvSpPr>
          <p:spPr>
            <a:xfrm>
              <a:off x="2845192" y="3745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1" name="pt287">
              <a:extLst>
                <a:ext uri="{FF2B5EF4-FFF2-40B4-BE49-F238E27FC236}">
                  <a16:creationId xmlns:a16="http://schemas.microsoft.com/office/drawing/2014/main" id="{023367B8-F2FE-438C-8047-79E808CFAA14}"/>
                </a:ext>
              </a:extLst>
            </p:cNvPr>
            <p:cNvSpPr/>
            <p:nvPr/>
          </p:nvSpPr>
          <p:spPr>
            <a:xfrm>
              <a:off x="2860399" y="3992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2" name="pt288">
              <a:extLst>
                <a:ext uri="{FF2B5EF4-FFF2-40B4-BE49-F238E27FC236}">
                  <a16:creationId xmlns:a16="http://schemas.microsoft.com/office/drawing/2014/main" id="{35A69488-4CD8-43B2-9196-55DF178E46B9}"/>
                </a:ext>
              </a:extLst>
            </p:cNvPr>
            <p:cNvSpPr/>
            <p:nvPr/>
          </p:nvSpPr>
          <p:spPr>
            <a:xfrm>
              <a:off x="2859558" y="34769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3" name="pt289">
              <a:extLst>
                <a:ext uri="{FF2B5EF4-FFF2-40B4-BE49-F238E27FC236}">
                  <a16:creationId xmlns:a16="http://schemas.microsoft.com/office/drawing/2014/main" id="{C93E24C1-A7A1-42B3-8697-BE65E59ADA8E}"/>
                </a:ext>
              </a:extLst>
            </p:cNvPr>
            <p:cNvSpPr/>
            <p:nvPr/>
          </p:nvSpPr>
          <p:spPr>
            <a:xfrm>
              <a:off x="2852774" y="3583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4" name="pt290">
              <a:extLst>
                <a:ext uri="{FF2B5EF4-FFF2-40B4-BE49-F238E27FC236}">
                  <a16:creationId xmlns:a16="http://schemas.microsoft.com/office/drawing/2014/main" id="{B3A7A1F3-52B6-4BF3-A08A-1A73DBCC94F3}"/>
                </a:ext>
              </a:extLst>
            </p:cNvPr>
            <p:cNvSpPr/>
            <p:nvPr/>
          </p:nvSpPr>
          <p:spPr>
            <a:xfrm>
              <a:off x="2837105" y="3657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5" name="pt291">
              <a:extLst>
                <a:ext uri="{FF2B5EF4-FFF2-40B4-BE49-F238E27FC236}">
                  <a16:creationId xmlns:a16="http://schemas.microsoft.com/office/drawing/2014/main" id="{9B4F8BBB-BF4F-4BFC-9015-69663FA64F91}"/>
                </a:ext>
              </a:extLst>
            </p:cNvPr>
            <p:cNvSpPr/>
            <p:nvPr/>
          </p:nvSpPr>
          <p:spPr>
            <a:xfrm>
              <a:off x="2831392" y="428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6" name="pt292">
              <a:extLst>
                <a:ext uri="{FF2B5EF4-FFF2-40B4-BE49-F238E27FC236}">
                  <a16:creationId xmlns:a16="http://schemas.microsoft.com/office/drawing/2014/main" id="{0D5108C6-BF30-40FB-8C79-7F1357479888}"/>
                </a:ext>
              </a:extLst>
            </p:cNvPr>
            <p:cNvSpPr/>
            <p:nvPr/>
          </p:nvSpPr>
          <p:spPr>
            <a:xfrm>
              <a:off x="2855818" y="4099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7" name="pt293">
              <a:extLst>
                <a:ext uri="{FF2B5EF4-FFF2-40B4-BE49-F238E27FC236}">
                  <a16:creationId xmlns:a16="http://schemas.microsoft.com/office/drawing/2014/main" id="{921C289B-C6AF-49D1-8CAC-DC75B1D8F8B2}"/>
                </a:ext>
              </a:extLst>
            </p:cNvPr>
            <p:cNvSpPr/>
            <p:nvPr/>
          </p:nvSpPr>
          <p:spPr>
            <a:xfrm>
              <a:off x="2858936" y="3554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8" name="pt294">
              <a:extLst>
                <a:ext uri="{FF2B5EF4-FFF2-40B4-BE49-F238E27FC236}">
                  <a16:creationId xmlns:a16="http://schemas.microsoft.com/office/drawing/2014/main" id="{3D8545F7-745B-4F41-A79A-48D0AC3F5A10}"/>
                </a:ext>
              </a:extLst>
            </p:cNvPr>
            <p:cNvSpPr/>
            <p:nvPr/>
          </p:nvSpPr>
          <p:spPr>
            <a:xfrm>
              <a:off x="2860380" y="322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9" name="pt295">
              <a:extLst>
                <a:ext uri="{FF2B5EF4-FFF2-40B4-BE49-F238E27FC236}">
                  <a16:creationId xmlns:a16="http://schemas.microsoft.com/office/drawing/2014/main" id="{63C58ED2-56A5-48CA-86C7-6E8E48329D2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0" name="pt296">
              <a:extLst>
                <a:ext uri="{FF2B5EF4-FFF2-40B4-BE49-F238E27FC236}">
                  <a16:creationId xmlns:a16="http://schemas.microsoft.com/office/drawing/2014/main" id="{9A074631-712D-4CFC-B9D8-F09036DCB215}"/>
                </a:ext>
              </a:extLst>
            </p:cNvPr>
            <p:cNvSpPr/>
            <p:nvPr/>
          </p:nvSpPr>
          <p:spPr>
            <a:xfrm>
              <a:off x="2848838" y="3288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1" name="pt297">
              <a:extLst>
                <a:ext uri="{FF2B5EF4-FFF2-40B4-BE49-F238E27FC236}">
                  <a16:creationId xmlns:a16="http://schemas.microsoft.com/office/drawing/2014/main" id="{62D3AD83-08D9-4BC0-B1DB-583F0F72384B}"/>
                </a:ext>
              </a:extLst>
            </p:cNvPr>
            <p:cNvSpPr/>
            <p:nvPr/>
          </p:nvSpPr>
          <p:spPr>
            <a:xfrm>
              <a:off x="2854958" y="3547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2" name="pt298">
              <a:extLst>
                <a:ext uri="{FF2B5EF4-FFF2-40B4-BE49-F238E27FC236}">
                  <a16:creationId xmlns:a16="http://schemas.microsoft.com/office/drawing/2014/main" id="{B104EA14-3ABF-4A05-8536-E99247C41AEE}"/>
                </a:ext>
              </a:extLst>
            </p:cNvPr>
            <p:cNvSpPr/>
            <p:nvPr/>
          </p:nvSpPr>
          <p:spPr>
            <a:xfrm>
              <a:off x="2488976" y="53090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3" name="pt299">
              <a:extLst>
                <a:ext uri="{FF2B5EF4-FFF2-40B4-BE49-F238E27FC236}">
                  <a16:creationId xmlns:a16="http://schemas.microsoft.com/office/drawing/2014/main" id="{06249545-7976-48E4-87F0-B70075140F15}"/>
                </a:ext>
              </a:extLst>
            </p:cNvPr>
            <p:cNvSpPr/>
            <p:nvPr/>
          </p:nvSpPr>
          <p:spPr>
            <a:xfrm>
              <a:off x="2856316" y="3500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4" name="pt300">
              <a:extLst>
                <a:ext uri="{FF2B5EF4-FFF2-40B4-BE49-F238E27FC236}">
                  <a16:creationId xmlns:a16="http://schemas.microsoft.com/office/drawing/2014/main" id="{2C60A013-39DA-42D4-90FA-D0F1DD38309D}"/>
                </a:ext>
              </a:extLst>
            </p:cNvPr>
            <p:cNvSpPr/>
            <p:nvPr/>
          </p:nvSpPr>
          <p:spPr>
            <a:xfrm>
              <a:off x="2849433" y="3599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5" name="pt301">
              <a:extLst>
                <a:ext uri="{FF2B5EF4-FFF2-40B4-BE49-F238E27FC236}">
                  <a16:creationId xmlns:a16="http://schemas.microsoft.com/office/drawing/2014/main" id="{E738BE2C-593A-4EB7-AE61-473D938C5D2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6" name="pt302">
              <a:extLst>
                <a:ext uri="{FF2B5EF4-FFF2-40B4-BE49-F238E27FC236}">
                  <a16:creationId xmlns:a16="http://schemas.microsoft.com/office/drawing/2014/main" id="{00B0C774-4E8A-4A1B-98A7-9D156640CE5E}"/>
                </a:ext>
              </a:extLst>
            </p:cNvPr>
            <p:cNvSpPr/>
            <p:nvPr/>
          </p:nvSpPr>
          <p:spPr>
            <a:xfrm>
              <a:off x="2855771" y="3569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7" name="pt303">
              <a:extLst>
                <a:ext uri="{FF2B5EF4-FFF2-40B4-BE49-F238E27FC236}">
                  <a16:creationId xmlns:a16="http://schemas.microsoft.com/office/drawing/2014/main" id="{42DD4CB0-BEE8-4AD3-998D-E62BD584C67B}"/>
                </a:ext>
              </a:extLst>
            </p:cNvPr>
            <p:cNvSpPr/>
            <p:nvPr/>
          </p:nvSpPr>
          <p:spPr>
            <a:xfrm>
              <a:off x="2853833" y="36611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8" name="pt304">
              <a:extLst>
                <a:ext uri="{FF2B5EF4-FFF2-40B4-BE49-F238E27FC236}">
                  <a16:creationId xmlns:a16="http://schemas.microsoft.com/office/drawing/2014/main" id="{CA62AAA5-8A76-4965-9A9E-EAB762384527}"/>
                </a:ext>
              </a:extLst>
            </p:cNvPr>
            <p:cNvSpPr/>
            <p:nvPr/>
          </p:nvSpPr>
          <p:spPr>
            <a:xfrm>
              <a:off x="2865386" y="3303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9" name="pt305">
              <a:extLst>
                <a:ext uri="{FF2B5EF4-FFF2-40B4-BE49-F238E27FC236}">
                  <a16:creationId xmlns:a16="http://schemas.microsoft.com/office/drawing/2014/main" id="{933BCA12-BFE8-4C6D-A2B7-EF7A6475BD89}"/>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0" name="pt306">
              <a:extLst>
                <a:ext uri="{FF2B5EF4-FFF2-40B4-BE49-F238E27FC236}">
                  <a16:creationId xmlns:a16="http://schemas.microsoft.com/office/drawing/2014/main" id="{3B976433-794D-45A7-9477-22B91BE72D42}"/>
                </a:ext>
              </a:extLst>
            </p:cNvPr>
            <p:cNvSpPr/>
            <p:nvPr/>
          </p:nvSpPr>
          <p:spPr>
            <a:xfrm>
              <a:off x="2821667" y="3731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1" name="pt307">
              <a:extLst>
                <a:ext uri="{FF2B5EF4-FFF2-40B4-BE49-F238E27FC236}">
                  <a16:creationId xmlns:a16="http://schemas.microsoft.com/office/drawing/2014/main" id="{13C7EAE3-B863-44AE-B8E5-9B8E6B22E4A6}"/>
                </a:ext>
              </a:extLst>
            </p:cNvPr>
            <p:cNvSpPr/>
            <p:nvPr/>
          </p:nvSpPr>
          <p:spPr>
            <a:xfrm>
              <a:off x="2851266" y="3672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2" name="pt308">
              <a:extLst>
                <a:ext uri="{FF2B5EF4-FFF2-40B4-BE49-F238E27FC236}">
                  <a16:creationId xmlns:a16="http://schemas.microsoft.com/office/drawing/2014/main" id="{D8FB14BA-9603-45FA-A058-8EDD11E8D435}"/>
                </a:ext>
              </a:extLst>
            </p:cNvPr>
            <p:cNvSpPr/>
            <p:nvPr/>
          </p:nvSpPr>
          <p:spPr>
            <a:xfrm>
              <a:off x="2859450" y="3502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3" name="pt309">
              <a:extLst>
                <a:ext uri="{FF2B5EF4-FFF2-40B4-BE49-F238E27FC236}">
                  <a16:creationId xmlns:a16="http://schemas.microsoft.com/office/drawing/2014/main" id="{F5F8F1E8-6D89-40C8-B0F6-A03DBD613A53}"/>
                </a:ext>
              </a:extLst>
            </p:cNvPr>
            <p:cNvSpPr/>
            <p:nvPr/>
          </p:nvSpPr>
          <p:spPr>
            <a:xfrm>
              <a:off x="2850543" y="3594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4" name="pt310">
              <a:extLst>
                <a:ext uri="{FF2B5EF4-FFF2-40B4-BE49-F238E27FC236}">
                  <a16:creationId xmlns:a16="http://schemas.microsoft.com/office/drawing/2014/main" id="{D048BEDE-528D-4BAF-A721-89E376634966}"/>
                </a:ext>
              </a:extLst>
            </p:cNvPr>
            <p:cNvSpPr/>
            <p:nvPr/>
          </p:nvSpPr>
          <p:spPr>
            <a:xfrm>
              <a:off x="2819603" y="3741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5" name="pt311">
              <a:extLst>
                <a:ext uri="{FF2B5EF4-FFF2-40B4-BE49-F238E27FC236}">
                  <a16:creationId xmlns:a16="http://schemas.microsoft.com/office/drawing/2014/main" id="{DF1D255F-4DB8-4C3D-AE5B-FA0759DE0FC8}"/>
                </a:ext>
              </a:extLst>
            </p:cNvPr>
            <p:cNvSpPr/>
            <p:nvPr/>
          </p:nvSpPr>
          <p:spPr>
            <a:xfrm>
              <a:off x="2852289" y="4336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6" name="pt312">
              <a:extLst>
                <a:ext uri="{FF2B5EF4-FFF2-40B4-BE49-F238E27FC236}">
                  <a16:creationId xmlns:a16="http://schemas.microsoft.com/office/drawing/2014/main" id="{0674E3D6-212E-4F61-A263-EBA1973EA7AD}"/>
                </a:ext>
              </a:extLst>
            </p:cNvPr>
            <p:cNvSpPr/>
            <p:nvPr/>
          </p:nvSpPr>
          <p:spPr>
            <a:xfrm>
              <a:off x="2847693" y="3607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7" name="pt313">
              <a:extLst>
                <a:ext uri="{FF2B5EF4-FFF2-40B4-BE49-F238E27FC236}">
                  <a16:creationId xmlns:a16="http://schemas.microsoft.com/office/drawing/2014/main" id="{658C0B46-2890-47F9-9592-7D56AD945D09}"/>
                </a:ext>
              </a:extLst>
            </p:cNvPr>
            <p:cNvSpPr/>
            <p:nvPr/>
          </p:nvSpPr>
          <p:spPr>
            <a:xfrm>
              <a:off x="2856794" y="3347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8" name="pt314">
              <a:extLst>
                <a:ext uri="{FF2B5EF4-FFF2-40B4-BE49-F238E27FC236}">
                  <a16:creationId xmlns:a16="http://schemas.microsoft.com/office/drawing/2014/main" id="{945346BF-E407-4624-B0DD-8AC3D036A2E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9" name="pt315">
              <a:extLst>
                <a:ext uri="{FF2B5EF4-FFF2-40B4-BE49-F238E27FC236}">
                  <a16:creationId xmlns:a16="http://schemas.microsoft.com/office/drawing/2014/main" id="{6B54039B-3E49-45C7-8E20-015764AD615E}"/>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0" name="pt316">
              <a:extLst>
                <a:ext uri="{FF2B5EF4-FFF2-40B4-BE49-F238E27FC236}">
                  <a16:creationId xmlns:a16="http://schemas.microsoft.com/office/drawing/2014/main" id="{F919B6EC-75FD-49D2-8373-BEAE189940C0}"/>
                </a:ext>
              </a:extLst>
            </p:cNvPr>
            <p:cNvSpPr/>
            <p:nvPr/>
          </p:nvSpPr>
          <p:spPr>
            <a:xfrm>
              <a:off x="2856408" y="36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1" name="pt317">
              <a:extLst>
                <a:ext uri="{FF2B5EF4-FFF2-40B4-BE49-F238E27FC236}">
                  <a16:creationId xmlns:a16="http://schemas.microsoft.com/office/drawing/2014/main" id="{D11BC535-86D3-4363-843D-B7B34AB154EC}"/>
                </a:ext>
              </a:extLst>
            </p:cNvPr>
            <p:cNvSpPr/>
            <p:nvPr/>
          </p:nvSpPr>
          <p:spPr>
            <a:xfrm>
              <a:off x="2619961" y="51597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2" name="pt318">
              <a:extLst>
                <a:ext uri="{FF2B5EF4-FFF2-40B4-BE49-F238E27FC236}">
                  <a16:creationId xmlns:a16="http://schemas.microsoft.com/office/drawing/2014/main" id="{4E41960E-124C-4AA4-92E3-F59CFA475547}"/>
                </a:ext>
              </a:extLst>
            </p:cNvPr>
            <p:cNvSpPr/>
            <p:nvPr/>
          </p:nvSpPr>
          <p:spPr>
            <a:xfrm>
              <a:off x="2600521" y="6172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3" name="pt319">
              <a:extLst>
                <a:ext uri="{FF2B5EF4-FFF2-40B4-BE49-F238E27FC236}">
                  <a16:creationId xmlns:a16="http://schemas.microsoft.com/office/drawing/2014/main" id="{8311274F-C97A-4F4D-9034-3F06C6004B7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4" name="pt320">
              <a:extLst>
                <a:ext uri="{FF2B5EF4-FFF2-40B4-BE49-F238E27FC236}">
                  <a16:creationId xmlns:a16="http://schemas.microsoft.com/office/drawing/2014/main" id="{6777E062-BB98-4F66-8FC3-EEFED864D483}"/>
                </a:ext>
              </a:extLst>
            </p:cNvPr>
            <p:cNvSpPr/>
            <p:nvPr/>
          </p:nvSpPr>
          <p:spPr>
            <a:xfrm>
              <a:off x="2854670" y="328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5" name="pt321">
              <a:extLst>
                <a:ext uri="{FF2B5EF4-FFF2-40B4-BE49-F238E27FC236}">
                  <a16:creationId xmlns:a16="http://schemas.microsoft.com/office/drawing/2014/main" id="{EA7B0F7F-D6F8-4A9E-BD54-2AE4631D5CA7}"/>
                </a:ext>
              </a:extLst>
            </p:cNvPr>
            <p:cNvSpPr/>
            <p:nvPr/>
          </p:nvSpPr>
          <p:spPr>
            <a:xfrm>
              <a:off x="2844750" y="3621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6" name="pt322">
              <a:extLst>
                <a:ext uri="{FF2B5EF4-FFF2-40B4-BE49-F238E27FC236}">
                  <a16:creationId xmlns:a16="http://schemas.microsoft.com/office/drawing/2014/main" id="{FFAE2C5C-4717-4EB3-9161-CBF92008167A}"/>
                </a:ext>
              </a:extLst>
            </p:cNvPr>
            <p:cNvSpPr/>
            <p:nvPr/>
          </p:nvSpPr>
          <p:spPr>
            <a:xfrm>
              <a:off x="2855419" y="3571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7" name="pt323">
              <a:extLst>
                <a:ext uri="{FF2B5EF4-FFF2-40B4-BE49-F238E27FC236}">
                  <a16:creationId xmlns:a16="http://schemas.microsoft.com/office/drawing/2014/main" id="{3447B349-1DB6-4C8E-AD11-18F65B22B02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8" name="pt324">
              <a:extLst>
                <a:ext uri="{FF2B5EF4-FFF2-40B4-BE49-F238E27FC236}">
                  <a16:creationId xmlns:a16="http://schemas.microsoft.com/office/drawing/2014/main" id="{56E37D0D-82BD-483C-AB8D-E08AFB8FACAF}"/>
                </a:ext>
              </a:extLst>
            </p:cNvPr>
            <p:cNvSpPr/>
            <p:nvPr/>
          </p:nvSpPr>
          <p:spPr>
            <a:xfrm>
              <a:off x="2836626" y="36602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9" name="pt325">
              <a:extLst>
                <a:ext uri="{FF2B5EF4-FFF2-40B4-BE49-F238E27FC236}">
                  <a16:creationId xmlns:a16="http://schemas.microsoft.com/office/drawing/2014/main" id="{4327ECF0-A0CA-4EA4-B39B-98C68B4B5DC5}"/>
                </a:ext>
              </a:extLst>
            </p:cNvPr>
            <p:cNvSpPr/>
            <p:nvPr/>
          </p:nvSpPr>
          <p:spPr>
            <a:xfrm>
              <a:off x="2427794" y="6020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0" name="pt326">
              <a:extLst>
                <a:ext uri="{FF2B5EF4-FFF2-40B4-BE49-F238E27FC236}">
                  <a16:creationId xmlns:a16="http://schemas.microsoft.com/office/drawing/2014/main" id="{B523365C-65BC-41C9-B020-5A4EAF828AE8}"/>
                </a:ext>
              </a:extLst>
            </p:cNvPr>
            <p:cNvSpPr/>
            <p:nvPr/>
          </p:nvSpPr>
          <p:spPr>
            <a:xfrm>
              <a:off x="2846737" y="3681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1" name="pt327">
              <a:extLst>
                <a:ext uri="{FF2B5EF4-FFF2-40B4-BE49-F238E27FC236}">
                  <a16:creationId xmlns:a16="http://schemas.microsoft.com/office/drawing/2014/main" id="{8092B6D7-8CD4-4A7F-B41C-C0465A095F5D}"/>
                </a:ext>
              </a:extLst>
            </p:cNvPr>
            <p:cNvSpPr/>
            <p:nvPr/>
          </p:nvSpPr>
          <p:spPr>
            <a:xfrm>
              <a:off x="2836286" y="3259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2" name="pt328">
              <a:extLst>
                <a:ext uri="{FF2B5EF4-FFF2-40B4-BE49-F238E27FC236}">
                  <a16:creationId xmlns:a16="http://schemas.microsoft.com/office/drawing/2014/main" id="{E0BA41A6-A941-4C26-AC43-366D26F6743D}"/>
                </a:ext>
              </a:extLst>
            </p:cNvPr>
            <p:cNvSpPr/>
            <p:nvPr/>
          </p:nvSpPr>
          <p:spPr>
            <a:xfrm>
              <a:off x="2839060" y="3648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3" name="pt329">
              <a:extLst>
                <a:ext uri="{FF2B5EF4-FFF2-40B4-BE49-F238E27FC236}">
                  <a16:creationId xmlns:a16="http://schemas.microsoft.com/office/drawing/2014/main" id="{2967D317-2642-46FE-AAD7-73141BA13E86}"/>
                </a:ext>
              </a:extLst>
            </p:cNvPr>
            <p:cNvSpPr/>
            <p:nvPr/>
          </p:nvSpPr>
          <p:spPr>
            <a:xfrm>
              <a:off x="2809837" y="4038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4" name="pt330">
              <a:extLst>
                <a:ext uri="{FF2B5EF4-FFF2-40B4-BE49-F238E27FC236}">
                  <a16:creationId xmlns:a16="http://schemas.microsoft.com/office/drawing/2014/main" id="{1BAD0520-FD69-419A-A061-6149A7D17DC7}"/>
                </a:ext>
              </a:extLst>
            </p:cNvPr>
            <p:cNvSpPr/>
            <p:nvPr/>
          </p:nvSpPr>
          <p:spPr>
            <a:xfrm>
              <a:off x="2865386" y="3241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5" name="pt331">
              <a:extLst>
                <a:ext uri="{FF2B5EF4-FFF2-40B4-BE49-F238E27FC236}">
                  <a16:creationId xmlns:a16="http://schemas.microsoft.com/office/drawing/2014/main" id="{ED50CE92-A4CE-4063-9E4D-C56E02049532}"/>
                </a:ext>
              </a:extLst>
            </p:cNvPr>
            <p:cNvSpPr/>
            <p:nvPr/>
          </p:nvSpPr>
          <p:spPr>
            <a:xfrm>
              <a:off x="2857773" y="3559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6" name="pt332">
              <a:extLst>
                <a:ext uri="{FF2B5EF4-FFF2-40B4-BE49-F238E27FC236}">
                  <a16:creationId xmlns:a16="http://schemas.microsoft.com/office/drawing/2014/main" id="{EA93B3DE-4D50-46A4-863A-E0A01B21353C}"/>
                </a:ext>
              </a:extLst>
            </p:cNvPr>
            <p:cNvSpPr/>
            <p:nvPr/>
          </p:nvSpPr>
          <p:spPr>
            <a:xfrm>
              <a:off x="2855621" y="3497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7" name="pt333">
              <a:extLst>
                <a:ext uri="{FF2B5EF4-FFF2-40B4-BE49-F238E27FC236}">
                  <a16:creationId xmlns:a16="http://schemas.microsoft.com/office/drawing/2014/main" id="{D76044BF-E9C1-423B-8F61-BD81B902512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8" name="pt334">
              <a:extLst>
                <a:ext uri="{FF2B5EF4-FFF2-40B4-BE49-F238E27FC236}">
                  <a16:creationId xmlns:a16="http://schemas.microsoft.com/office/drawing/2014/main" id="{513C080B-2917-4289-907C-187369A66BB2}"/>
                </a:ext>
              </a:extLst>
            </p:cNvPr>
            <p:cNvSpPr/>
            <p:nvPr/>
          </p:nvSpPr>
          <p:spPr>
            <a:xfrm>
              <a:off x="2709823" y="46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9" name="pt335">
              <a:extLst>
                <a:ext uri="{FF2B5EF4-FFF2-40B4-BE49-F238E27FC236}">
                  <a16:creationId xmlns:a16="http://schemas.microsoft.com/office/drawing/2014/main" id="{3C3C4A83-8DEE-4ECD-A5B6-C4CD79C2CA1F}"/>
                </a:ext>
              </a:extLst>
            </p:cNvPr>
            <p:cNvSpPr/>
            <p:nvPr/>
          </p:nvSpPr>
          <p:spPr>
            <a:xfrm>
              <a:off x="2856617" y="3565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0" name="pt336">
              <a:extLst>
                <a:ext uri="{FF2B5EF4-FFF2-40B4-BE49-F238E27FC236}">
                  <a16:creationId xmlns:a16="http://schemas.microsoft.com/office/drawing/2014/main" id="{04988C04-D614-4B69-874F-6740831171F9}"/>
                </a:ext>
              </a:extLst>
            </p:cNvPr>
            <p:cNvSpPr/>
            <p:nvPr/>
          </p:nvSpPr>
          <p:spPr>
            <a:xfrm>
              <a:off x="2525450" y="5136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1" name="pt337">
              <a:extLst>
                <a:ext uri="{FF2B5EF4-FFF2-40B4-BE49-F238E27FC236}">
                  <a16:creationId xmlns:a16="http://schemas.microsoft.com/office/drawing/2014/main" id="{472BB4CA-2F92-4B0E-A4E1-E53545F9F274}"/>
                </a:ext>
              </a:extLst>
            </p:cNvPr>
            <p:cNvSpPr/>
            <p:nvPr/>
          </p:nvSpPr>
          <p:spPr>
            <a:xfrm>
              <a:off x="2860399" y="3790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2" name="pt338">
              <a:extLst>
                <a:ext uri="{FF2B5EF4-FFF2-40B4-BE49-F238E27FC236}">
                  <a16:creationId xmlns:a16="http://schemas.microsoft.com/office/drawing/2014/main" id="{1B7D5A8D-9374-45CA-9EE4-BED27EE94391}"/>
                </a:ext>
              </a:extLst>
            </p:cNvPr>
            <p:cNvSpPr/>
            <p:nvPr/>
          </p:nvSpPr>
          <p:spPr>
            <a:xfrm>
              <a:off x="2846611" y="36129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3" name="pt339">
              <a:extLst>
                <a:ext uri="{FF2B5EF4-FFF2-40B4-BE49-F238E27FC236}">
                  <a16:creationId xmlns:a16="http://schemas.microsoft.com/office/drawing/2014/main" id="{2832A1E1-87ED-468C-AE8D-5B37EDB943DE}"/>
                </a:ext>
              </a:extLst>
            </p:cNvPr>
            <p:cNvSpPr/>
            <p:nvPr/>
          </p:nvSpPr>
          <p:spPr>
            <a:xfrm>
              <a:off x="2849704" y="3494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4" name="pt340">
              <a:extLst>
                <a:ext uri="{FF2B5EF4-FFF2-40B4-BE49-F238E27FC236}">
                  <a16:creationId xmlns:a16="http://schemas.microsoft.com/office/drawing/2014/main" id="{49513013-213C-48A3-8B07-CC492F27F8AA}"/>
                </a:ext>
              </a:extLst>
            </p:cNvPr>
            <p:cNvSpPr/>
            <p:nvPr/>
          </p:nvSpPr>
          <p:spPr>
            <a:xfrm>
              <a:off x="2857575" y="35609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5" name="pt341">
              <a:extLst>
                <a:ext uri="{FF2B5EF4-FFF2-40B4-BE49-F238E27FC236}">
                  <a16:creationId xmlns:a16="http://schemas.microsoft.com/office/drawing/2014/main" id="{6DA87B4C-97EC-4EE2-A31A-DDC182ABBB84}"/>
                </a:ext>
              </a:extLst>
            </p:cNvPr>
            <p:cNvSpPr/>
            <p:nvPr/>
          </p:nvSpPr>
          <p:spPr>
            <a:xfrm>
              <a:off x="2865386" y="32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6" name="pt342">
              <a:extLst>
                <a:ext uri="{FF2B5EF4-FFF2-40B4-BE49-F238E27FC236}">
                  <a16:creationId xmlns:a16="http://schemas.microsoft.com/office/drawing/2014/main" id="{0501E687-3C1D-4A92-BA97-78C32D47814D}"/>
                </a:ext>
              </a:extLst>
            </p:cNvPr>
            <p:cNvSpPr/>
            <p:nvPr/>
          </p:nvSpPr>
          <p:spPr>
            <a:xfrm>
              <a:off x="2865386" y="3397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7" name="pt343">
              <a:extLst>
                <a:ext uri="{FF2B5EF4-FFF2-40B4-BE49-F238E27FC236}">
                  <a16:creationId xmlns:a16="http://schemas.microsoft.com/office/drawing/2014/main" id="{80B57344-5432-41CA-81DC-3D5697BE64CE}"/>
                </a:ext>
              </a:extLst>
            </p:cNvPr>
            <p:cNvSpPr/>
            <p:nvPr/>
          </p:nvSpPr>
          <p:spPr>
            <a:xfrm>
              <a:off x="2842485" y="3632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8" name="pt344">
              <a:extLst>
                <a:ext uri="{FF2B5EF4-FFF2-40B4-BE49-F238E27FC236}">
                  <a16:creationId xmlns:a16="http://schemas.microsoft.com/office/drawing/2014/main" id="{1F58BB4B-4B2D-40D4-8E77-DC0832BB955A}"/>
                </a:ext>
              </a:extLst>
            </p:cNvPr>
            <p:cNvSpPr/>
            <p:nvPr/>
          </p:nvSpPr>
          <p:spPr>
            <a:xfrm>
              <a:off x="1916204" y="6723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9" name="pt345">
              <a:extLst>
                <a:ext uri="{FF2B5EF4-FFF2-40B4-BE49-F238E27FC236}">
                  <a16:creationId xmlns:a16="http://schemas.microsoft.com/office/drawing/2014/main" id="{B9E77D46-897D-4398-8A6E-E1C218E802E5}"/>
                </a:ext>
              </a:extLst>
            </p:cNvPr>
            <p:cNvSpPr/>
            <p:nvPr/>
          </p:nvSpPr>
          <p:spPr>
            <a:xfrm>
              <a:off x="2854700" y="3574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0" name="pt346">
              <a:extLst>
                <a:ext uri="{FF2B5EF4-FFF2-40B4-BE49-F238E27FC236}">
                  <a16:creationId xmlns:a16="http://schemas.microsoft.com/office/drawing/2014/main" id="{D7653EBE-0882-45E3-9F67-F49636D8C5C6}"/>
                </a:ext>
              </a:extLst>
            </p:cNvPr>
            <p:cNvSpPr/>
            <p:nvPr/>
          </p:nvSpPr>
          <p:spPr>
            <a:xfrm>
              <a:off x="2865386" y="3169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1" name="pt347">
              <a:extLst>
                <a:ext uri="{FF2B5EF4-FFF2-40B4-BE49-F238E27FC236}">
                  <a16:creationId xmlns:a16="http://schemas.microsoft.com/office/drawing/2014/main" id="{08E47520-10D9-4EEA-AD65-1E55D5C173A8}"/>
                </a:ext>
              </a:extLst>
            </p:cNvPr>
            <p:cNvSpPr/>
            <p:nvPr/>
          </p:nvSpPr>
          <p:spPr>
            <a:xfrm>
              <a:off x="2855325" y="35715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2" name="pt348">
              <a:extLst>
                <a:ext uri="{FF2B5EF4-FFF2-40B4-BE49-F238E27FC236}">
                  <a16:creationId xmlns:a16="http://schemas.microsoft.com/office/drawing/2014/main" id="{33F915EE-9CF5-4A8D-BED6-4A7CF2585F0A}"/>
                </a:ext>
              </a:extLst>
            </p:cNvPr>
            <p:cNvSpPr/>
            <p:nvPr/>
          </p:nvSpPr>
          <p:spPr>
            <a:xfrm>
              <a:off x="2726488" y="4182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3" name="pt349">
              <a:extLst>
                <a:ext uri="{FF2B5EF4-FFF2-40B4-BE49-F238E27FC236}">
                  <a16:creationId xmlns:a16="http://schemas.microsoft.com/office/drawing/2014/main" id="{C860386F-25E6-4A8A-B99C-1BC0ED3169CE}"/>
                </a:ext>
              </a:extLst>
            </p:cNvPr>
            <p:cNvSpPr/>
            <p:nvPr/>
          </p:nvSpPr>
          <p:spPr>
            <a:xfrm>
              <a:off x="2865386" y="3479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4" name="pt350">
              <a:extLst>
                <a:ext uri="{FF2B5EF4-FFF2-40B4-BE49-F238E27FC236}">
                  <a16:creationId xmlns:a16="http://schemas.microsoft.com/office/drawing/2014/main" id="{501DD826-BD8A-41FE-9F40-DE57D80169BA}"/>
                </a:ext>
              </a:extLst>
            </p:cNvPr>
            <p:cNvSpPr/>
            <p:nvPr/>
          </p:nvSpPr>
          <p:spPr>
            <a:xfrm>
              <a:off x="2840344" y="3830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5" name="pt351">
              <a:extLst>
                <a:ext uri="{FF2B5EF4-FFF2-40B4-BE49-F238E27FC236}">
                  <a16:creationId xmlns:a16="http://schemas.microsoft.com/office/drawing/2014/main" id="{1673F8DC-5903-4DA6-A95A-62FD2808CCF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6" name="pt352">
              <a:extLst>
                <a:ext uri="{FF2B5EF4-FFF2-40B4-BE49-F238E27FC236}">
                  <a16:creationId xmlns:a16="http://schemas.microsoft.com/office/drawing/2014/main" id="{F1316C62-D7FA-4C56-9585-2AA73899AA84}"/>
                </a:ext>
              </a:extLst>
            </p:cNvPr>
            <p:cNvSpPr/>
            <p:nvPr/>
          </p:nvSpPr>
          <p:spPr>
            <a:xfrm>
              <a:off x="2857666" y="3560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7" name="pt353">
              <a:extLst>
                <a:ext uri="{FF2B5EF4-FFF2-40B4-BE49-F238E27FC236}">
                  <a16:creationId xmlns:a16="http://schemas.microsoft.com/office/drawing/2014/main" id="{764E49A9-6162-4E4F-903F-E66B9443EB30}"/>
                </a:ext>
              </a:extLst>
            </p:cNvPr>
            <p:cNvSpPr/>
            <p:nvPr/>
          </p:nvSpPr>
          <p:spPr>
            <a:xfrm>
              <a:off x="2859295" y="3552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8" name="pt354">
              <a:extLst>
                <a:ext uri="{FF2B5EF4-FFF2-40B4-BE49-F238E27FC236}">
                  <a16:creationId xmlns:a16="http://schemas.microsoft.com/office/drawing/2014/main" id="{0E98F9E3-2972-494F-973A-3ECEC443C241}"/>
                </a:ext>
              </a:extLst>
            </p:cNvPr>
            <p:cNvSpPr/>
            <p:nvPr/>
          </p:nvSpPr>
          <p:spPr>
            <a:xfrm>
              <a:off x="2600020" y="5257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9" name="pt355">
              <a:extLst>
                <a:ext uri="{FF2B5EF4-FFF2-40B4-BE49-F238E27FC236}">
                  <a16:creationId xmlns:a16="http://schemas.microsoft.com/office/drawing/2014/main" id="{557C4F4C-6ED4-4CB3-865E-318A20669100}"/>
                </a:ext>
              </a:extLst>
            </p:cNvPr>
            <p:cNvSpPr/>
            <p:nvPr/>
          </p:nvSpPr>
          <p:spPr>
            <a:xfrm>
              <a:off x="2856321" y="3272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0" name="pt356">
              <a:extLst>
                <a:ext uri="{FF2B5EF4-FFF2-40B4-BE49-F238E27FC236}">
                  <a16:creationId xmlns:a16="http://schemas.microsoft.com/office/drawing/2014/main" id="{BE038531-FBBC-47B9-A34B-D89D13D8D015}"/>
                </a:ext>
              </a:extLst>
            </p:cNvPr>
            <p:cNvSpPr/>
            <p:nvPr/>
          </p:nvSpPr>
          <p:spPr>
            <a:xfrm>
              <a:off x="2837904" y="3629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1" name="pt357">
              <a:extLst>
                <a:ext uri="{FF2B5EF4-FFF2-40B4-BE49-F238E27FC236}">
                  <a16:creationId xmlns:a16="http://schemas.microsoft.com/office/drawing/2014/main" id="{3B0168F5-734F-4E15-B54E-0CA0E8C94D4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2" name="pt358">
              <a:extLst>
                <a:ext uri="{FF2B5EF4-FFF2-40B4-BE49-F238E27FC236}">
                  <a16:creationId xmlns:a16="http://schemas.microsoft.com/office/drawing/2014/main" id="{85DDE0E9-2D41-4DCE-9906-F8276FF8A513}"/>
                </a:ext>
              </a:extLst>
            </p:cNvPr>
            <p:cNvSpPr/>
            <p:nvPr/>
          </p:nvSpPr>
          <p:spPr>
            <a:xfrm>
              <a:off x="2850984" y="3592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3" name="pt359">
              <a:extLst>
                <a:ext uri="{FF2B5EF4-FFF2-40B4-BE49-F238E27FC236}">
                  <a16:creationId xmlns:a16="http://schemas.microsoft.com/office/drawing/2014/main" id="{1489A39B-DC0E-472A-B46C-E5D5C3454BBF}"/>
                </a:ext>
              </a:extLst>
            </p:cNvPr>
            <p:cNvSpPr/>
            <p:nvPr/>
          </p:nvSpPr>
          <p:spPr>
            <a:xfrm>
              <a:off x="2696453" y="4187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4" name="pt360">
              <a:extLst>
                <a:ext uri="{FF2B5EF4-FFF2-40B4-BE49-F238E27FC236}">
                  <a16:creationId xmlns:a16="http://schemas.microsoft.com/office/drawing/2014/main" id="{A03FC19B-F2D9-4B31-9EA8-EE5F4766A308}"/>
                </a:ext>
              </a:extLst>
            </p:cNvPr>
            <p:cNvSpPr/>
            <p:nvPr/>
          </p:nvSpPr>
          <p:spPr>
            <a:xfrm>
              <a:off x="2777185" y="39421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5" name="pt361">
              <a:extLst>
                <a:ext uri="{FF2B5EF4-FFF2-40B4-BE49-F238E27FC236}">
                  <a16:creationId xmlns:a16="http://schemas.microsoft.com/office/drawing/2014/main" id="{DC1C5B3F-F4B6-46BF-8ACA-06FB07D62FC7}"/>
                </a:ext>
              </a:extLst>
            </p:cNvPr>
            <p:cNvSpPr/>
            <p:nvPr/>
          </p:nvSpPr>
          <p:spPr>
            <a:xfrm>
              <a:off x="2859771" y="3550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6" name="pt362">
              <a:extLst>
                <a:ext uri="{FF2B5EF4-FFF2-40B4-BE49-F238E27FC236}">
                  <a16:creationId xmlns:a16="http://schemas.microsoft.com/office/drawing/2014/main" id="{2C820516-AA8D-4807-A480-12AAF1703A76}"/>
                </a:ext>
              </a:extLst>
            </p:cNvPr>
            <p:cNvSpPr/>
            <p:nvPr/>
          </p:nvSpPr>
          <p:spPr>
            <a:xfrm>
              <a:off x="2859496" y="3551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7" name="pt363">
              <a:extLst>
                <a:ext uri="{FF2B5EF4-FFF2-40B4-BE49-F238E27FC236}">
                  <a16:creationId xmlns:a16="http://schemas.microsoft.com/office/drawing/2014/main" id="{0C1A39B3-0196-40A6-9F51-3908F9E129DE}"/>
                </a:ext>
              </a:extLst>
            </p:cNvPr>
            <p:cNvSpPr/>
            <p:nvPr/>
          </p:nvSpPr>
          <p:spPr>
            <a:xfrm>
              <a:off x="2865386" y="3316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8" name="pt364">
              <a:extLst>
                <a:ext uri="{FF2B5EF4-FFF2-40B4-BE49-F238E27FC236}">
                  <a16:creationId xmlns:a16="http://schemas.microsoft.com/office/drawing/2014/main" id="{B8548AAA-3E33-495E-B28E-17269EDCA6ED}"/>
                </a:ext>
              </a:extLst>
            </p:cNvPr>
            <p:cNvSpPr/>
            <p:nvPr/>
          </p:nvSpPr>
          <p:spPr>
            <a:xfrm>
              <a:off x="2552478" y="5007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9" name="pt365">
              <a:extLst>
                <a:ext uri="{FF2B5EF4-FFF2-40B4-BE49-F238E27FC236}">
                  <a16:creationId xmlns:a16="http://schemas.microsoft.com/office/drawing/2014/main" id="{55AFEB24-2E49-48D6-ACA1-66456A1D9EA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0" name="pt366">
              <a:extLst>
                <a:ext uri="{FF2B5EF4-FFF2-40B4-BE49-F238E27FC236}">
                  <a16:creationId xmlns:a16="http://schemas.microsoft.com/office/drawing/2014/main" id="{5AEFC97A-1AA2-4572-A887-D8AC32BDBB31}"/>
                </a:ext>
              </a:extLst>
            </p:cNvPr>
            <p:cNvSpPr/>
            <p:nvPr/>
          </p:nvSpPr>
          <p:spPr>
            <a:xfrm>
              <a:off x="2826443" y="379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1" name="pt367">
              <a:extLst>
                <a:ext uri="{FF2B5EF4-FFF2-40B4-BE49-F238E27FC236}">
                  <a16:creationId xmlns:a16="http://schemas.microsoft.com/office/drawing/2014/main" id="{BBE215E3-D6CA-4A36-B5D3-58B3BE65A089}"/>
                </a:ext>
              </a:extLst>
            </p:cNvPr>
            <p:cNvSpPr/>
            <p:nvPr/>
          </p:nvSpPr>
          <p:spPr>
            <a:xfrm>
              <a:off x="2747571" y="4082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2" name="pt368">
              <a:extLst>
                <a:ext uri="{FF2B5EF4-FFF2-40B4-BE49-F238E27FC236}">
                  <a16:creationId xmlns:a16="http://schemas.microsoft.com/office/drawing/2014/main" id="{0E710251-DDAC-4073-AE8B-2C54CB33D103}"/>
                </a:ext>
              </a:extLst>
            </p:cNvPr>
            <p:cNvSpPr/>
            <p:nvPr/>
          </p:nvSpPr>
          <p:spPr>
            <a:xfrm>
              <a:off x="2853647" y="3514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3" name="pt369">
              <a:extLst>
                <a:ext uri="{FF2B5EF4-FFF2-40B4-BE49-F238E27FC236}">
                  <a16:creationId xmlns:a16="http://schemas.microsoft.com/office/drawing/2014/main" id="{1703D242-7495-412B-9126-18656C997853}"/>
                </a:ext>
              </a:extLst>
            </p:cNvPr>
            <p:cNvSpPr/>
            <p:nvPr/>
          </p:nvSpPr>
          <p:spPr>
            <a:xfrm>
              <a:off x="2853815" y="3578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4" name="pt370">
              <a:extLst>
                <a:ext uri="{FF2B5EF4-FFF2-40B4-BE49-F238E27FC236}">
                  <a16:creationId xmlns:a16="http://schemas.microsoft.com/office/drawing/2014/main" id="{FADC5C01-26E8-4A99-B394-BA619BB44FDB}"/>
                </a:ext>
              </a:extLst>
            </p:cNvPr>
            <p:cNvSpPr/>
            <p:nvPr/>
          </p:nvSpPr>
          <p:spPr>
            <a:xfrm>
              <a:off x="2350434" y="596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5" name="pt371">
              <a:extLst>
                <a:ext uri="{FF2B5EF4-FFF2-40B4-BE49-F238E27FC236}">
                  <a16:creationId xmlns:a16="http://schemas.microsoft.com/office/drawing/2014/main" id="{7DD660CE-0DBE-4F79-ABF0-DECA84E2F3A4}"/>
                </a:ext>
              </a:extLst>
            </p:cNvPr>
            <p:cNvSpPr/>
            <p:nvPr/>
          </p:nvSpPr>
          <p:spPr>
            <a:xfrm>
              <a:off x="2850650" y="3603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6" name="pt372">
              <a:extLst>
                <a:ext uri="{FF2B5EF4-FFF2-40B4-BE49-F238E27FC236}">
                  <a16:creationId xmlns:a16="http://schemas.microsoft.com/office/drawing/2014/main" id="{B35ADEF9-18E9-4B5A-994F-A6D6206F457C}"/>
                </a:ext>
              </a:extLst>
            </p:cNvPr>
            <p:cNvSpPr/>
            <p:nvPr/>
          </p:nvSpPr>
          <p:spPr>
            <a:xfrm>
              <a:off x="2814437" y="4004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7" name="pt373">
              <a:extLst>
                <a:ext uri="{FF2B5EF4-FFF2-40B4-BE49-F238E27FC236}">
                  <a16:creationId xmlns:a16="http://schemas.microsoft.com/office/drawing/2014/main" id="{4816CD3B-ADCB-4563-8942-F03B9ED8BC48}"/>
                </a:ext>
              </a:extLst>
            </p:cNvPr>
            <p:cNvSpPr/>
            <p:nvPr/>
          </p:nvSpPr>
          <p:spPr>
            <a:xfrm>
              <a:off x="2121631" y="7486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8" name="pt374">
              <a:extLst>
                <a:ext uri="{FF2B5EF4-FFF2-40B4-BE49-F238E27FC236}">
                  <a16:creationId xmlns:a16="http://schemas.microsoft.com/office/drawing/2014/main" id="{EFFC4BDA-96AF-438C-9B39-82486B4B1089}"/>
                </a:ext>
              </a:extLst>
            </p:cNvPr>
            <p:cNvSpPr/>
            <p:nvPr/>
          </p:nvSpPr>
          <p:spPr>
            <a:xfrm>
              <a:off x="2865386" y="33580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9" name="pt375">
              <a:extLst>
                <a:ext uri="{FF2B5EF4-FFF2-40B4-BE49-F238E27FC236}">
                  <a16:creationId xmlns:a16="http://schemas.microsoft.com/office/drawing/2014/main" id="{FD2815F7-1689-4860-80B2-852EF7CC8C19}"/>
                </a:ext>
              </a:extLst>
            </p:cNvPr>
            <p:cNvSpPr/>
            <p:nvPr/>
          </p:nvSpPr>
          <p:spPr>
            <a:xfrm>
              <a:off x="2865386" y="3545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0" name="pt376">
              <a:extLst>
                <a:ext uri="{FF2B5EF4-FFF2-40B4-BE49-F238E27FC236}">
                  <a16:creationId xmlns:a16="http://schemas.microsoft.com/office/drawing/2014/main" id="{931386A1-2550-4281-B3AE-9F93A2B4CD82}"/>
                </a:ext>
              </a:extLst>
            </p:cNvPr>
            <p:cNvSpPr/>
            <p:nvPr/>
          </p:nvSpPr>
          <p:spPr>
            <a:xfrm>
              <a:off x="2859892" y="35499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1" name="pt377">
              <a:extLst>
                <a:ext uri="{FF2B5EF4-FFF2-40B4-BE49-F238E27FC236}">
                  <a16:creationId xmlns:a16="http://schemas.microsoft.com/office/drawing/2014/main" id="{AB9A60D9-859D-4F1B-A913-11E32C5434A2}"/>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2" name="pt378">
              <a:extLst>
                <a:ext uri="{FF2B5EF4-FFF2-40B4-BE49-F238E27FC236}">
                  <a16:creationId xmlns:a16="http://schemas.microsoft.com/office/drawing/2014/main" id="{AA1F8A18-B7DA-402D-B636-EEFEC007D65B}"/>
                </a:ext>
              </a:extLst>
            </p:cNvPr>
            <p:cNvSpPr/>
            <p:nvPr/>
          </p:nvSpPr>
          <p:spPr>
            <a:xfrm>
              <a:off x="2846114" y="3695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3" name="pt379">
              <a:extLst>
                <a:ext uri="{FF2B5EF4-FFF2-40B4-BE49-F238E27FC236}">
                  <a16:creationId xmlns:a16="http://schemas.microsoft.com/office/drawing/2014/main" id="{13DD0F28-B652-41A0-AC4C-D7BCA7BB7C5F}"/>
                </a:ext>
              </a:extLst>
            </p:cNvPr>
            <p:cNvSpPr/>
            <p:nvPr/>
          </p:nvSpPr>
          <p:spPr>
            <a:xfrm>
              <a:off x="2843409" y="3693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4" name="pt380">
              <a:extLst>
                <a:ext uri="{FF2B5EF4-FFF2-40B4-BE49-F238E27FC236}">
                  <a16:creationId xmlns:a16="http://schemas.microsoft.com/office/drawing/2014/main" id="{744EB458-F7D4-4110-9A3F-D93F89A23795}"/>
                </a:ext>
              </a:extLst>
            </p:cNvPr>
            <p:cNvSpPr/>
            <p:nvPr/>
          </p:nvSpPr>
          <p:spPr>
            <a:xfrm>
              <a:off x="2858903" y="35546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5" name="pt381">
              <a:extLst>
                <a:ext uri="{FF2B5EF4-FFF2-40B4-BE49-F238E27FC236}">
                  <a16:creationId xmlns:a16="http://schemas.microsoft.com/office/drawing/2014/main" id="{7EEFF19D-622B-4BAE-ADEC-07F627910ED9}"/>
                </a:ext>
              </a:extLst>
            </p:cNvPr>
            <p:cNvSpPr/>
            <p:nvPr/>
          </p:nvSpPr>
          <p:spPr>
            <a:xfrm>
              <a:off x="2857160" y="356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6" name="pt382">
              <a:extLst>
                <a:ext uri="{FF2B5EF4-FFF2-40B4-BE49-F238E27FC236}">
                  <a16:creationId xmlns:a16="http://schemas.microsoft.com/office/drawing/2014/main" id="{9BBC45C0-FA8A-4E7F-90BD-2BE8F17F9D24}"/>
                </a:ext>
              </a:extLst>
            </p:cNvPr>
            <p:cNvSpPr/>
            <p:nvPr/>
          </p:nvSpPr>
          <p:spPr>
            <a:xfrm>
              <a:off x="2853540" y="34105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7" name="pt383">
              <a:extLst>
                <a:ext uri="{FF2B5EF4-FFF2-40B4-BE49-F238E27FC236}">
                  <a16:creationId xmlns:a16="http://schemas.microsoft.com/office/drawing/2014/main" id="{34E11AF1-0B8D-4C24-8B2A-882074885E88}"/>
                </a:ext>
              </a:extLst>
            </p:cNvPr>
            <p:cNvSpPr/>
            <p:nvPr/>
          </p:nvSpPr>
          <p:spPr>
            <a:xfrm>
              <a:off x="2840265" y="3643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8" name="pt384">
              <a:extLst>
                <a:ext uri="{FF2B5EF4-FFF2-40B4-BE49-F238E27FC236}">
                  <a16:creationId xmlns:a16="http://schemas.microsoft.com/office/drawing/2014/main" id="{5DDBC369-4992-4F3A-8656-22B11AC0F63A}"/>
                </a:ext>
              </a:extLst>
            </p:cNvPr>
            <p:cNvSpPr/>
            <p:nvPr/>
          </p:nvSpPr>
          <p:spPr>
            <a:xfrm>
              <a:off x="2853169" y="3547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0" name="pt385">
              <a:extLst>
                <a:ext uri="{FF2B5EF4-FFF2-40B4-BE49-F238E27FC236}">
                  <a16:creationId xmlns:a16="http://schemas.microsoft.com/office/drawing/2014/main" id="{E4EE4143-D1B3-4CBC-8FAD-70F8E99A2B8F}"/>
                </a:ext>
              </a:extLst>
            </p:cNvPr>
            <p:cNvSpPr/>
            <p:nvPr/>
          </p:nvSpPr>
          <p:spPr>
            <a:xfrm>
              <a:off x="2862786" y="3536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2" name="pt386">
              <a:extLst>
                <a:ext uri="{FF2B5EF4-FFF2-40B4-BE49-F238E27FC236}">
                  <a16:creationId xmlns:a16="http://schemas.microsoft.com/office/drawing/2014/main" id="{A0D407A9-139A-4236-BA89-DE4C7C24A0C6}"/>
                </a:ext>
              </a:extLst>
            </p:cNvPr>
            <p:cNvSpPr/>
            <p:nvPr/>
          </p:nvSpPr>
          <p:spPr>
            <a:xfrm>
              <a:off x="2831588" y="378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3" name="pt387">
              <a:extLst>
                <a:ext uri="{FF2B5EF4-FFF2-40B4-BE49-F238E27FC236}">
                  <a16:creationId xmlns:a16="http://schemas.microsoft.com/office/drawing/2014/main" id="{68D4A5A3-E3D6-4BCD-BE02-7F6438041A02}"/>
                </a:ext>
              </a:extLst>
            </p:cNvPr>
            <p:cNvSpPr/>
            <p:nvPr/>
          </p:nvSpPr>
          <p:spPr>
            <a:xfrm>
              <a:off x="2758520" y="40307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4" name="pt388">
              <a:extLst>
                <a:ext uri="{FF2B5EF4-FFF2-40B4-BE49-F238E27FC236}">
                  <a16:creationId xmlns:a16="http://schemas.microsoft.com/office/drawing/2014/main" id="{4B55D6F6-7C35-4CF7-B90A-DBA720DD5E21}"/>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5" name="pt389">
              <a:extLst>
                <a:ext uri="{FF2B5EF4-FFF2-40B4-BE49-F238E27FC236}">
                  <a16:creationId xmlns:a16="http://schemas.microsoft.com/office/drawing/2014/main" id="{B59EDA81-92E1-4CAF-BFD2-D49C0C16F340}"/>
                </a:ext>
              </a:extLst>
            </p:cNvPr>
            <p:cNvSpPr/>
            <p:nvPr/>
          </p:nvSpPr>
          <p:spPr>
            <a:xfrm>
              <a:off x="2856296" y="34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6" name="pt390">
              <a:extLst>
                <a:ext uri="{FF2B5EF4-FFF2-40B4-BE49-F238E27FC236}">
                  <a16:creationId xmlns:a16="http://schemas.microsoft.com/office/drawing/2014/main" id="{2C51F6AD-AA47-4BED-B078-C6405FC36884}"/>
                </a:ext>
              </a:extLst>
            </p:cNvPr>
            <p:cNvSpPr/>
            <p:nvPr/>
          </p:nvSpPr>
          <p:spPr>
            <a:xfrm>
              <a:off x="2858827" y="3377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7" name="pt391">
              <a:extLst>
                <a:ext uri="{FF2B5EF4-FFF2-40B4-BE49-F238E27FC236}">
                  <a16:creationId xmlns:a16="http://schemas.microsoft.com/office/drawing/2014/main" id="{80F1C5A8-10F0-428C-BC73-7FA8D2C81A12}"/>
                </a:ext>
              </a:extLst>
            </p:cNvPr>
            <p:cNvSpPr/>
            <p:nvPr/>
          </p:nvSpPr>
          <p:spPr>
            <a:xfrm>
              <a:off x="2852971" y="3577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8" name="pt392">
              <a:extLst>
                <a:ext uri="{FF2B5EF4-FFF2-40B4-BE49-F238E27FC236}">
                  <a16:creationId xmlns:a16="http://schemas.microsoft.com/office/drawing/2014/main" id="{AA758166-2E31-43F8-9FF6-381512CE1A10}"/>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9" name="pt393">
              <a:extLst>
                <a:ext uri="{FF2B5EF4-FFF2-40B4-BE49-F238E27FC236}">
                  <a16:creationId xmlns:a16="http://schemas.microsoft.com/office/drawing/2014/main" id="{E57BE568-FD58-442A-9775-B82D479DC721}"/>
                </a:ext>
              </a:extLst>
            </p:cNvPr>
            <p:cNvSpPr/>
            <p:nvPr/>
          </p:nvSpPr>
          <p:spPr>
            <a:xfrm>
              <a:off x="2857762" y="3554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0" name="pt394">
              <a:extLst>
                <a:ext uri="{FF2B5EF4-FFF2-40B4-BE49-F238E27FC236}">
                  <a16:creationId xmlns:a16="http://schemas.microsoft.com/office/drawing/2014/main" id="{97F64163-C8DD-4C14-9273-EFD22A8CA07D}"/>
                </a:ext>
              </a:extLst>
            </p:cNvPr>
            <p:cNvSpPr/>
            <p:nvPr/>
          </p:nvSpPr>
          <p:spPr>
            <a:xfrm>
              <a:off x="2865386" y="3336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1" name="pt395">
              <a:extLst>
                <a:ext uri="{FF2B5EF4-FFF2-40B4-BE49-F238E27FC236}">
                  <a16:creationId xmlns:a16="http://schemas.microsoft.com/office/drawing/2014/main" id="{7243BFC7-8DCD-41E4-9FD4-B55D797B84E7}"/>
                </a:ext>
              </a:extLst>
            </p:cNvPr>
            <p:cNvSpPr/>
            <p:nvPr/>
          </p:nvSpPr>
          <p:spPr>
            <a:xfrm>
              <a:off x="2154443" y="6895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2" name="pt396">
              <a:extLst>
                <a:ext uri="{FF2B5EF4-FFF2-40B4-BE49-F238E27FC236}">
                  <a16:creationId xmlns:a16="http://schemas.microsoft.com/office/drawing/2014/main" id="{164EF2C4-B9B2-49AF-869E-D454BDA416D0}"/>
                </a:ext>
              </a:extLst>
            </p:cNvPr>
            <p:cNvSpPr/>
            <p:nvPr/>
          </p:nvSpPr>
          <p:spPr>
            <a:xfrm>
              <a:off x="2857289" y="35622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3" name="pt397">
              <a:extLst>
                <a:ext uri="{FF2B5EF4-FFF2-40B4-BE49-F238E27FC236}">
                  <a16:creationId xmlns:a16="http://schemas.microsoft.com/office/drawing/2014/main" id="{A990BE8C-C441-484A-875F-D81468A0D63C}"/>
                </a:ext>
              </a:extLst>
            </p:cNvPr>
            <p:cNvSpPr/>
            <p:nvPr/>
          </p:nvSpPr>
          <p:spPr>
            <a:xfrm>
              <a:off x="2854302" y="357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4" name="pt398">
              <a:extLst>
                <a:ext uri="{FF2B5EF4-FFF2-40B4-BE49-F238E27FC236}">
                  <a16:creationId xmlns:a16="http://schemas.microsoft.com/office/drawing/2014/main" id="{E241F250-4A73-40EC-BFB7-0ECCAF50725B}"/>
                </a:ext>
              </a:extLst>
            </p:cNvPr>
            <p:cNvSpPr/>
            <p:nvPr/>
          </p:nvSpPr>
          <p:spPr>
            <a:xfrm>
              <a:off x="2860897" y="3560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5" name="pt399">
              <a:extLst>
                <a:ext uri="{FF2B5EF4-FFF2-40B4-BE49-F238E27FC236}">
                  <a16:creationId xmlns:a16="http://schemas.microsoft.com/office/drawing/2014/main" id="{FEF768D0-8F82-44C2-BE3B-313F53C1BB1B}"/>
                </a:ext>
              </a:extLst>
            </p:cNvPr>
            <p:cNvSpPr/>
            <p:nvPr/>
          </p:nvSpPr>
          <p:spPr>
            <a:xfrm>
              <a:off x="2136033" y="69829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6" name="pt400">
              <a:extLst>
                <a:ext uri="{FF2B5EF4-FFF2-40B4-BE49-F238E27FC236}">
                  <a16:creationId xmlns:a16="http://schemas.microsoft.com/office/drawing/2014/main" id="{B649553C-2234-4891-9743-54314E0C87E8}"/>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7" name="pt401">
              <a:extLst>
                <a:ext uri="{FF2B5EF4-FFF2-40B4-BE49-F238E27FC236}">
                  <a16:creationId xmlns:a16="http://schemas.microsoft.com/office/drawing/2014/main" id="{E169A35E-7F1F-4E9B-89F8-0B42D0A82D8E}"/>
                </a:ext>
              </a:extLst>
            </p:cNvPr>
            <p:cNvSpPr/>
            <p:nvPr/>
          </p:nvSpPr>
          <p:spPr>
            <a:xfrm>
              <a:off x="2862786" y="3536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8" name="pt402">
              <a:extLst>
                <a:ext uri="{FF2B5EF4-FFF2-40B4-BE49-F238E27FC236}">
                  <a16:creationId xmlns:a16="http://schemas.microsoft.com/office/drawing/2014/main" id="{49401393-82B5-45A6-B6AD-DB2B2DBFBABB}"/>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9" name="pt403">
              <a:extLst>
                <a:ext uri="{FF2B5EF4-FFF2-40B4-BE49-F238E27FC236}">
                  <a16:creationId xmlns:a16="http://schemas.microsoft.com/office/drawing/2014/main" id="{C2654E39-C845-4242-8B33-18117E51305A}"/>
                </a:ext>
              </a:extLst>
            </p:cNvPr>
            <p:cNvSpPr/>
            <p:nvPr/>
          </p:nvSpPr>
          <p:spPr>
            <a:xfrm>
              <a:off x="2852103" y="3505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30" name="pt404">
              <a:extLst>
                <a:ext uri="{FF2B5EF4-FFF2-40B4-BE49-F238E27FC236}">
                  <a16:creationId xmlns:a16="http://schemas.microsoft.com/office/drawing/2014/main" id="{2CBD25F0-A6EC-44CA-8F64-78CAFFE727C8}"/>
                </a:ext>
              </a:extLst>
            </p:cNvPr>
            <p:cNvSpPr/>
            <p:nvPr/>
          </p:nvSpPr>
          <p:spPr>
            <a:xfrm>
              <a:off x="2851692" y="37258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31" name="rc405">
              <a:extLst>
                <a:ext uri="{FF2B5EF4-FFF2-40B4-BE49-F238E27FC236}">
                  <a16:creationId xmlns:a16="http://schemas.microsoft.com/office/drawing/2014/main" id="{DC68F74A-6867-4BEB-ADA0-A1D3C97254BB}"/>
                </a:ext>
              </a:extLst>
            </p:cNvPr>
            <p:cNvSpPr/>
            <p:nvPr/>
          </p:nvSpPr>
          <p:spPr>
            <a:xfrm>
              <a:off x="1886583" y="257824"/>
              <a:ext cx="1044100" cy="859272"/>
            </a:xfrm>
            <a:prstGeom prst="rect">
              <a:avLst/>
            </a:prstGeom>
            <a:ln w="8623" cap="rnd">
              <a:solidFill>
                <a:srgbClr val="333333">
                  <a:alpha val="100000"/>
                </a:srgbClr>
              </a:solidFill>
              <a:prstDash val="solid"/>
              <a:round/>
            </a:ln>
          </p:spPr>
          <p:txBody>
            <a:bodyPr/>
            <a:lstStyle/>
            <a:p>
              <a:endParaRPr/>
            </a:p>
          </p:txBody>
        </p:sp>
        <p:sp>
          <p:nvSpPr>
            <p:cNvPr id="532" name="rc406">
              <a:extLst>
                <a:ext uri="{FF2B5EF4-FFF2-40B4-BE49-F238E27FC236}">
                  <a16:creationId xmlns:a16="http://schemas.microsoft.com/office/drawing/2014/main" id="{97733680-87FA-4F5D-9CA2-6AD77F7B959E}"/>
                </a:ext>
              </a:extLst>
            </p:cNvPr>
            <p:cNvSpPr/>
            <p:nvPr/>
          </p:nvSpPr>
          <p:spPr>
            <a:xfrm>
              <a:off x="2974968" y="257824"/>
              <a:ext cx="1044100" cy="859272"/>
            </a:xfrm>
            <a:prstGeom prst="rect">
              <a:avLst/>
            </a:prstGeom>
            <a:solidFill>
              <a:srgbClr val="FFFFFF">
                <a:alpha val="100000"/>
              </a:srgbClr>
            </a:solidFill>
          </p:spPr>
          <p:txBody>
            <a:bodyPr/>
            <a:lstStyle/>
            <a:p>
              <a:endParaRPr/>
            </a:p>
          </p:txBody>
        </p:sp>
        <p:sp>
          <p:nvSpPr>
            <p:cNvPr id="533" name="pl407">
              <a:extLst>
                <a:ext uri="{FF2B5EF4-FFF2-40B4-BE49-F238E27FC236}">
                  <a16:creationId xmlns:a16="http://schemas.microsoft.com/office/drawing/2014/main" id="{6B2F5F72-89D7-4C3C-B30C-0E2D27EE71A8}"/>
                </a:ext>
              </a:extLst>
            </p:cNvPr>
            <p:cNvSpPr/>
            <p:nvPr/>
          </p:nvSpPr>
          <p:spPr>
            <a:xfrm>
              <a:off x="2974968"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4" name="pl408">
              <a:extLst>
                <a:ext uri="{FF2B5EF4-FFF2-40B4-BE49-F238E27FC236}">
                  <a16:creationId xmlns:a16="http://schemas.microsoft.com/office/drawing/2014/main" id="{36BBF82B-2327-4FDE-8907-AB81416AD3C6}"/>
                </a:ext>
              </a:extLst>
            </p:cNvPr>
            <p:cNvSpPr/>
            <p:nvPr/>
          </p:nvSpPr>
          <p:spPr>
            <a:xfrm>
              <a:off x="2974968"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5" name="pl409">
              <a:extLst>
                <a:ext uri="{FF2B5EF4-FFF2-40B4-BE49-F238E27FC236}">
                  <a16:creationId xmlns:a16="http://schemas.microsoft.com/office/drawing/2014/main" id="{214312C9-98BF-4A9C-A953-1B8C167D9DB5}"/>
                </a:ext>
              </a:extLst>
            </p:cNvPr>
            <p:cNvSpPr/>
            <p:nvPr/>
          </p:nvSpPr>
          <p:spPr>
            <a:xfrm>
              <a:off x="2974968"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6" name="pl410">
              <a:extLst>
                <a:ext uri="{FF2B5EF4-FFF2-40B4-BE49-F238E27FC236}">
                  <a16:creationId xmlns:a16="http://schemas.microsoft.com/office/drawing/2014/main" id="{6BC11FB6-B5B7-4438-809F-49E520B3BB8A}"/>
                </a:ext>
              </a:extLst>
            </p:cNvPr>
            <p:cNvSpPr/>
            <p:nvPr/>
          </p:nvSpPr>
          <p:spPr>
            <a:xfrm>
              <a:off x="2974968"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7" name="pl411">
              <a:extLst>
                <a:ext uri="{FF2B5EF4-FFF2-40B4-BE49-F238E27FC236}">
                  <a16:creationId xmlns:a16="http://schemas.microsoft.com/office/drawing/2014/main" id="{00868651-1264-40F0-ABC0-E79B95981B2B}"/>
                </a:ext>
              </a:extLst>
            </p:cNvPr>
            <p:cNvSpPr/>
            <p:nvPr/>
          </p:nvSpPr>
          <p:spPr>
            <a:xfrm>
              <a:off x="2974968"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8" name="pl412">
              <a:extLst>
                <a:ext uri="{FF2B5EF4-FFF2-40B4-BE49-F238E27FC236}">
                  <a16:creationId xmlns:a16="http://schemas.microsoft.com/office/drawing/2014/main" id="{3297310B-C574-41B8-A1F4-0AAC638270ED}"/>
                </a:ext>
              </a:extLst>
            </p:cNvPr>
            <p:cNvSpPr/>
            <p:nvPr/>
          </p:nvSpPr>
          <p:spPr>
            <a:xfrm>
              <a:off x="3141099"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39" name="pl413">
              <a:extLst>
                <a:ext uri="{FF2B5EF4-FFF2-40B4-BE49-F238E27FC236}">
                  <a16:creationId xmlns:a16="http://schemas.microsoft.com/office/drawing/2014/main" id="{927EA27B-5D8C-42F6-A099-16CE8E8E1EBF}"/>
                </a:ext>
              </a:extLst>
            </p:cNvPr>
            <p:cNvSpPr/>
            <p:nvPr/>
          </p:nvSpPr>
          <p:spPr>
            <a:xfrm>
              <a:off x="3417935"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0" name="pl414">
              <a:extLst>
                <a:ext uri="{FF2B5EF4-FFF2-40B4-BE49-F238E27FC236}">
                  <a16:creationId xmlns:a16="http://schemas.microsoft.com/office/drawing/2014/main" id="{83E84F35-7D9C-45FF-8339-47E23F549D99}"/>
                </a:ext>
              </a:extLst>
            </p:cNvPr>
            <p:cNvSpPr/>
            <p:nvPr/>
          </p:nvSpPr>
          <p:spPr>
            <a:xfrm>
              <a:off x="3694772"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1" name="pl415">
              <a:extLst>
                <a:ext uri="{FF2B5EF4-FFF2-40B4-BE49-F238E27FC236}">
                  <a16:creationId xmlns:a16="http://schemas.microsoft.com/office/drawing/2014/main" id="{1675075B-36F3-4C65-8443-E045FD1D8478}"/>
                </a:ext>
              </a:extLst>
            </p:cNvPr>
            <p:cNvSpPr/>
            <p:nvPr/>
          </p:nvSpPr>
          <p:spPr>
            <a:xfrm>
              <a:off x="3971609"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2" name="pt416">
              <a:extLst>
                <a:ext uri="{FF2B5EF4-FFF2-40B4-BE49-F238E27FC236}">
                  <a16:creationId xmlns:a16="http://schemas.microsoft.com/office/drawing/2014/main" id="{019245B2-8D6F-415A-9678-38B87641DE78}"/>
                </a:ext>
              </a:extLst>
            </p:cNvPr>
            <p:cNvSpPr/>
            <p:nvPr/>
          </p:nvSpPr>
          <p:spPr>
            <a:xfrm>
              <a:off x="3942884" y="3031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3" name="pt417">
              <a:extLst>
                <a:ext uri="{FF2B5EF4-FFF2-40B4-BE49-F238E27FC236}">
                  <a16:creationId xmlns:a16="http://schemas.microsoft.com/office/drawing/2014/main" id="{2041A6B1-D34F-41BC-8130-58DFFFD5C267}"/>
                </a:ext>
              </a:extLst>
            </p:cNvPr>
            <p:cNvSpPr/>
            <p:nvPr/>
          </p:nvSpPr>
          <p:spPr>
            <a:xfrm>
              <a:off x="3828008" y="3799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4" name="pt418">
              <a:extLst>
                <a:ext uri="{FF2B5EF4-FFF2-40B4-BE49-F238E27FC236}">
                  <a16:creationId xmlns:a16="http://schemas.microsoft.com/office/drawing/2014/main" id="{D6F7A83C-F4C3-4082-A2C7-AD3D85E70B7C}"/>
                </a:ext>
              </a:extLst>
            </p:cNvPr>
            <p:cNvSpPr/>
            <p:nvPr/>
          </p:nvSpPr>
          <p:spPr>
            <a:xfrm>
              <a:off x="3932708" y="4735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45" name="pt419">
              <a:extLst>
                <a:ext uri="{FF2B5EF4-FFF2-40B4-BE49-F238E27FC236}">
                  <a16:creationId xmlns:a16="http://schemas.microsoft.com/office/drawing/2014/main" id="{B149F512-3F4F-4E11-BDED-050EAF5207AD}"/>
                </a:ext>
              </a:extLst>
            </p:cNvPr>
            <p:cNvSpPr/>
            <p:nvPr/>
          </p:nvSpPr>
          <p:spPr>
            <a:xfrm>
              <a:off x="3790701" y="441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46" name="pt420">
              <a:extLst>
                <a:ext uri="{FF2B5EF4-FFF2-40B4-BE49-F238E27FC236}">
                  <a16:creationId xmlns:a16="http://schemas.microsoft.com/office/drawing/2014/main" id="{38EAC13A-CB20-4323-85D3-EEB88299AB5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7" name="pt421">
              <a:extLst>
                <a:ext uri="{FF2B5EF4-FFF2-40B4-BE49-F238E27FC236}">
                  <a16:creationId xmlns:a16="http://schemas.microsoft.com/office/drawing/2014/main" id="{AC3E5F6D-C087-4CA2-8AE7-3D5ED6BC7FD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8" name="pt422">
              <a:extLst>
                <a:ext uri="{FF2B5EF4-FFF2-40B4-BE49-F238E27FC236}">
                  <a16:creationId xmlns:a16="http://schemas.microsoft.com/office/drawing/2014/main" id="{603C5581-0F21-49E1-8E5D-A6CCB35A1FF2}"/>
                </a:ext>
              </a:extLst>
            </p:cNvPr>
            <p:cNvSpPr/>
            <p:nvPr/>
          </p:nvSpPr>
          <p:spPr>
            <a:xfrm>
              <a:off x="3941357" y="3041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9" name="pt423">
              <a:extLst>
                <a:ext uri="{FF2B5EF4-FFF2-40B4-BE49-F238E27FC236}">
                  <a16:creationId xmlns:a16="http://schemas.microsoft.com/office/drawing/2014/main" id="{0B322B1F-E0BA-43C0-9F72-4F196CB13C81}"/>
                </a:ext>
              </a:extLst>
            </p:cNvPr>
            <p:cNvSpPr/>
            <p:nvPr/>
          </p:nvSpPr>
          <p:spPr>
            <a:xfrm>
              <a:off x="3928748" y="30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0" name="pt424">
              <a:extLst>
                <a:ext uri="{FF2B5EF4-FFF2-40B4-BE49-F238E27FC236}">
                  <a16:creationId xmlns:a16="http://schemas.microsoft.com/office/drawing/2014/main" id="{44FF0E81-E612-455A-BAB6-DF0B511F855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1" name="pt425">
              <a:extLst>
                <a:ext uri="{FF2B5EF4-FFF2-40B4-BE49-F238E27FC236}">
                  <a16:creationId xmlns:a16="http://schemas.microsoft.com/office/drawing/2014/main" id="{A700F3F7-1840-4A30-AB47-D6BB3ADF01F4}"/>
                </a:ext>
              </a:extLst>
            </p:cNvPr>
            <p:cNvSpPr/>
            <p:nvPr/>
          </p:nvSpPr>
          <p:spPr>
            <a:xfrm>
              <a:off x="3888618" y="4872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2" name="pt426">
              <a:extLst>
                <a:ext uri="{FF2B5EF4-FFF2-40B4-BE49-F238E27FC236}">
                  <a16:creationId xmlns:a16="http://schemas.microsoft.com/office/drawing/2014/main" id="{A6101FB2-3C6B-41CB-8D9A-A1FD3099E205}"/>
                </a:ext>
              </a:extLst>
            </p:cNvPr>
            <p:cNvSpPr/>
            <p:nvPr/>
          </p:nvSpPr>
          <p:spPr>
            <a:xfrm>
              <a:off x="3940594" y="2872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3" name="pt427">
              <a:extLst>
                <a:ext uri="{FF2B5EF4-FFF2-40B4-BE49-F238E27FC236}">
                  <a16:creationId xmlns:a16="http://schemas.microsoft.com/office/drawing/2014/main" id="{6C8F30C2-DD9D-4F41-9D23-3A9B0FE8B394}"/>
                </a:ext>
              </a:extLst>
            </p:cNvPr>
            <p:cNvSpPr/>
            <p:nvPr/>
          </p:nvSpPr>
          <p:spPr>
            <a:xfrm>
              <a:off x="3947092" y="3003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4" name="pt428">
              <a:extLst>
                <a:ext uri="{FF2B5EF4-FFF2-40B4-BE49-F238E27FC236}">
                  <a16:creationId xmlns:a16="http://schemas.microsoft.com/office/drawing/2014/main" id="{62CDD80A-30EB-407A-8A78-391F28B633FA}"/>
                </a:ext>
              </a:extLst>
            </p:cNvPr>
            <p:cNvSpPr/>
            <p:nvPr/>
          </p:nvSpPr>
          <p:spPr>
            <a:xfrm>
              <a:off x="3944768" y="3018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5" name="pt429">
              <a:extLst>
                <a:ext uri="{FF2B5EF4-FFF2-40B4-BE49-F238E27FC236}">
                  <a16:creationId xmlns:a16="http://schemas.microsoft.com/office/drawing/2014/main" id="{DC84E6E5-FFC1-40E5-A7DA-231F61D865B3}"/>
                </a:ext>
              </a:extLst>
            </p:cNvPr>
            <p:cNvSpPr/>
            <p:nvPr/>
          </p:nvSpPr>
          <p:spPr>
            <a:xfrm>
              <a:off x="3942764" y="3215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6" name="pt430">
              <a:extLst>
                <a:ext uri="{FF2B5EF4-FFF2-40B4-BE49-F238E27FC236}">
                  <a16:creationId xmlns:a16="http://schemas.microsoft.com/office/drawing/2014/main" id="{F6F1AA89-8691-4D7A-8C59-4E8C2EBF4C8D}"/>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7" name="pt431">
              <a:extLst>
                <a:ext uri="{FF2B5EF4-FFF2-40B4-BE49-F238E27FC236}">
                  <a16:creationId xmlns:a16="http://schemas.microsoft.com/office/drawing/2014/main" id="{778066FA-EF25-44C2-981B-94DE0E715041}"/>
                </a:ext>
              </a:extLst>
            </p:cNvPr>
            <p:cNvSpPr/>
            <p:nvPr/>
          </p:nvSpPr>
          <p:spPr>
            <a:xfrm>
              <a:off x="3929716" y="3119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8" name="pt432">
              <a:extLst>
                <a:ext uri="{FF2B5EF4-FFF2-40B4-BE49-F238E27FC236}">
                  <a16:creationId xmlns:a16="http://schemas.microsoft.com/office/drawing/2014/main" id="{9B3EB65E-1EAF-4D5C-B63F-DED0FBEC3154}"/>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9" name="pt433">
              <a:extLst>
                <a:ext uri="{FF2B5EF4-FFF2-40B4-BE49-F238E27FC236}">
                  <a16:creationId xmlns:a16="http://schemas.microsoft.com/office/drawing/2014/main" id="{730DAC5F-7A66-411B-8338-3C444DC070C9}"/>
                </a:ext>
              </a:extLst>
            </p:cNvPr>
            <p:cNvSpPr/>
            <p:nvPr/>
          </p:nvSpPr>
          <p:spPr>
            <a:xfrm>
              <a:off x="3937982"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0" name="pt434">
              <a:extLst>
                <a:ext uri="{FF2B5EF4-FFF2-40B4-BE49-F238E27FC236}">
                  <a16:creationId xmlns:a16="http://schemas.microsoft.com/office/drawing/2014/main" id="{22F0F4AD-FC09-4C5F-92C3-454A27DD4833}"/>
                </a:ext>
              </a:extLst>
            </p:cNvPr>
            <p:cNvSpPr/>
            <p:nvPr/>
          </p:nvSpPr>
          <p:spPr>
            <a:xfrm>
              <a:off x="3934983" y="2905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1" name="pt435">
              <a:extLst>
                <a:ext uri="{FF2B5EF4-FFF2-40B4-BE49-F238E27FC236}">
                  <a16:creationId xmlns:a16="http://schemas.microsoft.com/office/drawing/2014/main" id="{75FF702E-CEEA-4F3D-B3F1-828C46F93FAD}"/>
                </a:ext>
              </a:extLst>
            </p:cNvPr>
            <p:cNvSpPr/>
            <p:nvPr/>
          </p:nvSpPr>
          <p:spPr>
            <a:xfrm>
              <a:off x="379244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2" name="pt436">
              <a:extLst>
                <a:ext uri="{FF2B5EF4-FFF2-40B4-BE49-F238E27FC236}">
                  <a16:creationId xmlns:a16="http://schemas.microsoft.com/office/drawing/2014/main" id="{139A6B28-BF20-4319-A834-15C35D18676C}"/>
                </a:ext>
              </a:extLst>
            </p:cNvPr>
            <p:cNvSpPr/>
            <p:nvPr/>
          </p:nvSpPr>
          <p:spPr>
            <a:xfrm>
              <a:off x="3938941" y="3057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3" name="pt437">
              <a:extLst>
                <a:ext uri="{FF2B5EF4-FFF2-40B4-BE49-F238E27FC236}">
                  <a16:creationId xmlns:a16="http://schemas.microsoft.com/office/drawing/2014/main" id="{B437F70A-7D2A-4C73-B838-B32357A5D8B2}"/>
                </a:ext>
              </a:extLst>
            </p:cNvPr>
            <p:cNvSpPr/>
            <p:nvPr/>
          </p:nvSpPr>
          <p:spPr>
            <a:xfrm>
              <a:off x="391228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4" name="pt438">
              <a:extLst>
                <a:ext uri="{FF2B5EF4-FFF2-40B4-BE49-F238E27FC236}">
                  <a16:creationId xmlns:a16="http://schemas.microsoft.com/office/drawing/2014/main" id="{98DC7D76-39E6-48C8-B67F-CE31C176A6D0}"/>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5" name="pt439">
              <a:extLst>
                <a:ext uri="{FF2B5EF4-FFF2-40B4-BE49-F238E27FC236}">
                  <a16:creationId xmlns:a16="http://schemas.microsoft.com/office/drawing/2014/main" id="{CFB939F4-F5B2-4023-B88E-F8F570B336A4}"/>
                </a:ext>
              </a:extLst>
            </p:cNvPr>
            <p:cNvSpPr/>
            <p:nvPr/>
          </p:nvSpPr>
          <p:spPr>
            <a:xfrm>
              <a:off x="3583611" y="5434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6" name="pt440">
              <a:extLst>
                <a:ext uri="{FF2B5EF4-FFF2-40B4-BE49-F238E27FC236}">
                  <a16:creationId xmlns:a16="http://schemas.microsoft.com/office/drawing/2014/main" id="{A38C9B44-3B88-41E1-BB19-B38EEE8D96B5}"/>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7" name="pt441">
              <a:extLst>
                <a:ext uri="{FF2B5EF4-FFF2-40B4-BE49-F238E27FC236}">
                  <a16:creationId xmlns:a16="http://schemas.microsoft.com/office/drawing/2014/main" id="{D10E9689-D93C-42A1-B6B8-2E653E2FB30E}"/>
                </a:ext>
              </a:extLst>
            </p:cNvPr>
            <p:cNvSpPr/>
            <p:nvPr/>
          </p:nvSpPr>
          <p:spPr>
            <a:xfrm>
              <a:off x="3140792" y="8639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8" name="pt442">
              <a:extLst>
                <a:ext uri="{FF2B5EF4-FFF2-40B4-BE49-F238E27FC236}">
                  <a16:creationId xmlns:a16="http://schemas.microsoft.com/office/drawing/2014/main" id="{DE7E09BD-08C6-4700-A634-0DC9F4074786}"/>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9" name="pt443">
              <a:extLst>
                <a:ext uri="{FF2B5EF4-FFF2-40B4-BE49-F238E27FC236}">
                  <a16:creationId xmlns:a16="http://schemas.microsoft.com/office/drawing/2014/main" id="{D5F24C99-68F6-4D30-849A-C5FCBCF65174}"/>
                </a:ext>
              </a:extLst>
            </p:cNvPr>
            <p:cNvSpPr/>
            <p:nvPr/>
          </p:nvSpPr>
          <p:spPr>
            <a:xfrm>
              <a:off x="3923472" y="3317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0" name="pt444">
              <a:extLst>
                <a:ext uri="{FF2B5EF4-FFF2-40B4-BE49-F238E27FC236}">
                  <a16:creationId xmlns:a16="http://schemas.microsoft.com/office/drawing/2014/main" id="{A44AD8E7-5FCD-4905-AF53-88ED8074BE21}"/>
                </a:ext>
              </a:extLst>
            </p:cNvPr>
            <p:cNvSpPr/>
            <p:nvPr/>
          </p:nvSpPr>
          <p:spPr>
            <a:xfrm>
              <a:off x="3935457" y="3080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1" name="pt445">
              <a:extLst>
                <a:ext uri="{FF2B5EF4-FFF2-40B4-BE49-F238E27FC236}">
                  <a16:creationId xmlns:a16="http://schemas.microsoft.com/office/drawing/2014/main" id="{81E17F56-829F-4DFC-ADAC-8F5A4476963C}"/>
                </a:ext>
              </a:extLst>
            </p:cNvPr>
            <p:cNvSpPr/>
            <p:nvPr/>
          </p:nvSpPr>
          <p:spPr>
            <a:xfrm>
              <a:off x="3945455" y="301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2" name="pt446">
              <a:extLst>
                <a:ext uri="{FF2B5EF4-FFF2-40B4-BE49-F238E27FC236}">
                  <a16:creationId xmlns:a16="http://schemas.microsoft.com/office/drawing/2014/main" id="{1602496F-AB87-4505-99DC-CC5C0EA1A44B}"/>
                </a:ext>
              </a:extLst>
            </p:cNvPr>
            <p:cNvSpPr/>
            <p:nvPr/>
          </p:nvSpPr>
          <p:spPr>
            <a:xfrm>
              <a:off x="3913741" y="3226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3" name="pt447">
              <a:extLst>
                <a:ext uri="{FF2B5EF4-FFF2-40B4-BE49-F238E27FC236}">
                  <a16:creationId xmlns:a16="http://schemas.microsoft.com/office/drawing/2014/main" id="{D522648B-7E42-4D72-A7EB-8923DBA93FE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4" name="pt448">
              <a:extLst>
                <a:ext uri="{FF2B5EF4-FFF2-40B4-BE49-F238E27FC236}">
                  <a16:creationId xmlns:a16="http://schemas.microsoft.com/office/drawing/2014/main" id="{EFE87C25-B500-4995-B019-8F98B67319AB}"/>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5" name="pt449">
              <a:extLst>
                <a:ext uri="{FF2B5EF4-FFF2-40B4-BE49-F238E27FC236}">
                  <a16:creationId xmlns:a16="http://schemas.microsoft.com/office/drawing/2014/main" id="{B9DDA3B7-B4F5-4988-94A1-363EB68CDE35}"/>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6" name="pt450">
              <a:extLst>
                <a:ext uri="{FF2B5EF4-FFF2-40B4-BE49-F238E27FC236}">
                  <a16:creationId xmlns:a16="http://schemas.microsoft.com/office/drawing/2014/main" id="{CD41A32A-2410-4F26-9D11-12C3EB16067A}"/>
                </a:ext>
              </a:extLst>
            </p:cNvPr>
            <p:cNvSpPr/>
            <p:nvPr/>
          </p:nvSpPr>
          <p:spPr>
            <a:xfrm>
              <a:off x="3947011" y="3003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7" name="pt451">
              <a:extLst>
                <a:ext uri="{FF2B5EF4-FFF2-40B4-BE49-F238E27FC236}">
                  <a16:creationId xmlns:a16="http://schemas.microsoft.com/office/drawing/2014/main" id="{9E1F3749-92E2-48F3-9B26-9B957817E960}"/>
                </a:ext>
              </a:extLst>
            </p:cNvPr>
            <p:cNvSpPr/>
            <p:nvPr/>
          </p:nvSpPr>
          <p:spPr>
            <a:xfrm>
              <a:off x="3939051" y="30568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8" name="pt452">
              <a:extLst>
                <a:ext uri="{FF2B5EF4-FFF2-40B4-BE49-F238E27FC236}">
                  <a16:creationId xmlns:a16="http://schemas.microsoft.com/office/drawing/2014/main" id="{D0BF04BB-AD9B-4B67-AC4F-B2166E636E50}"/>
                </a:ext>
              </a:extLst>
            </p:cNvPr>
            <p:cNvSpPr/>
            <p:nvPr/>
          </p:nvSpPr>
          <p:spPr>
            <a:xfrm>
              <a:off x="3321222" y="657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9" name="pt453">
              <a:extLst>
                <a:ext uri="{FF2B5EF4-FFF2-40B4-BE49-F238E27FC236}">
                  <a16:creationId xmlns:a16="http://schemas.microsoft.com/office/drawing/2014/main" id="{0729C918-D2E3-45FC-980D-525CB3E7FF21}"/>
                </a:ext>
              </a:extLst>
            </p:cNvPr>
            <p:cNvSpPr/>
            <p:nvPr/>
          </p:nvSpPr>
          <p:spPr>
            <a:xfrm>
              <a:off x="3938264" y="3062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0" name="pt454">
              <a:extLst>
                <a:ext uri="{FF2B5EF4-FFF2-40B4-BE49-F238E27FC236}">
                  <a16:creationId xmlns:a16="http://schemas.microsoft.com/office/drawing/2014/main" id="{0E2A4E02-2E3C-4A2D-A7FE-ADE6092096C2}"/>
                </a:ext>
              </a:extLst>
            </p:cNvPr>
            <p:cNvSpPr/>
            <p:nvPr/>
          </p:nvSpPr>
          <p:spPr>
            <a:xfrm>
              <a:off x="3935990" y="3241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1" name="pt455">
              <a:extLst>
                <a:ext uri="{FF2B5EF4-FFF2-40B4-BE49-F238E27FC236}">
                  <a16:creationId xmlns:a16="http://schemas.microsoft.com/office/drawing/2014/main" id="{6C7D7CD3-55A0-4A47-82B0-733146C82BF4}"/>
                </a:ext>
              </a:extLst>
            </p:cNvPr>
            <p:cNvSpPr/>
            <p:nvPr/>
          </p:nvSpPr>
          <p:spPr>
            <a:xfrm>
              <a:off x="3953771" y="2843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2" name="pt456">
              <a:extLst>
                <a:ext uri="{FF2B5EF4-FFF2-40B4-BE49-F238E27FC236}">
                  <a16:creationId xmlns:a16="http://schemas.microsoft.com/office/drawing/2014/main" id="{FFBAB61D-D995-48EC-905A-790E1C56DF93}"/>
                </a:ext>
              </a:extLst>
            </p:cNvPr>
            <p:cNvSpPr/>
            <p:nvPr/>
          </p:nvSpPr>
          <p:spPr>
            <a:xfrm>
              <a:off x="3922839" y="3165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3" name="pt457">
              <a:extLst>
                <a:ext uri="{FF2B5EF4-FFF2-40B4-BE49-F238E27FC236}">
                  <a16:creationId xmlns:a16="http://schemas.microsoft.com/office/drawing/2014/main" id="{F07EE0A1-CD01-4774-BC3D-C1992DFF445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4" name="pt458">
              <a:extLst>
                <a:ext uri="{FF2B5EF4-FFF2-40B4-BE49-F238E27FC236}">
                  <a16:creationId xmlns:a16="http://schemas.microsoft.com/office/drawing/2014/main" id="{1B011BD3-6143-4F58-9F86-628E79DDE5CF}"/>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5" name="pt459">
              <a:extLst>
                <a:ext uri="{FF2B5EF4-FFF2-40B4-BE49-F238E27FC236}">
                  <a16:creationId xmlns:a16="http://schemas.microsoft.com/office/drawing/2014/main" id="{DF1DBF16-5D61-41E6-918F-0AFA71554E5F}"/>
                </a:ext>
              </a:extLst>
            </p:cNvPr>
            <p:cNvSpPr/>
            <p:nvPr/>
          </p:nvSpPr>
          <p:spPr>
            <a:xfrm>
              <a:off x="3536204" y="5905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6" name="pt460">
              <a:extLst>
                <a:ext uri="{FF2B5EF4-FFF2-40B4-BE49-F238E27FC236}">
                  <a16:creationId xmlns:a16="http://schemas.microsoft.com/office/drawing/2014/main" id="{370DA178-FFE6-4DE3-A9EB-CA41B71D23FF}"/>
                </a:ext>
              </a:extLst>
            </p:cNvPr>
            <p:cNvSpPr/>
            <p:nvPr/>
          </p:nvSpPr>
          <p:spPr>
            <a:xfrm>
              <a:off x="3944596" y="3019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7" name="pt461">
              <a:extLst>
                <a:ext uri="{FF2B5EF4-FFF2-40B4-BE49-F238E27FC236}">
                  <a16:creationId xmlns:a16="http://schemas.microsoft.com/office/drawing/2014/main" id="{112932A2-9F96-47DC-95F9-EDA4063C7BE8}"/>
                </a:ext>
              </a:extLst>
            </p:cNvPr>
            <p:cNvSpPr/>
            <p:nvPr/>
          </p:nvSpPr>
          <p:spPr>
            <a:xfrm>
              <a:off x="3799089" y="4242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8" name="pt462">
              <a:extLst>
                <a:ext uri="{FF2B5EF4-FFF2-40B4-BE49-F238E27FC236}">
                  <a16:creationId xmlns:a16="http://schemas.microsoft.com/office/drawing/2014/main" id="{0B31C4C3-F38B-4B3D-ABF6-BE6F77CCDEB0}"/>
                </a:ext>
              </a:extLst>
            </p:cNvPr>
            <p:cNvSpPr/>
            <p:nvPr/>
          </p:nvSpPr>
          <p:spPr>
            <a:xfrm>
              <a:off x="3948337" y="29947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9" name="pt463">
              <a:extLst>
                <a:ext uri="{FF2B5EF4-FFF2-40B4-BE49-F238E27FC236}">
                  <a16:creationId xmlns:a16="http://schemas.microsoft.com/office/drawing/2014/main" id="{8E4E99C6-B1F9-4C2D-A97A-75156C20D7AF}"/>
                </a:ext>
              </a:extLst>
            </p:cNvPr>
            <p:cNvSpPr/>
            <p:nvPr/>
          </p:nvSpPr>
          <p:spPr>
            <a:xfrm>
              <a:off x="3927699" y="3132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0" name="pt464">
              <a:extLst>
                <a:ext uri="{FF2B5EF4-FFF2-40B4-BE49-F238E27FC236}">
                  <a16:creationId xmlns:a16="http://schemas.microsoft.com/office/drawing/2014/main" id="{60A0F6C6-7023-4BB0-AB12-4162D07B06A6}"/>
                </a:ext>
              </a:extLst>
            </p:cNvPr>
            <p:cNvSpPr/>
            <p:nvPr/>
          </p:nvSpPr>
          <p:spPr>
            <a:xfrm>
              <a:off x="3940050" y="30501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1" name="pt465">
              <a:extLst>
                <a:ext uri="{FF2B5EF4-FFF2-40B4-BE49-F238E27FC236}">
                  <a16:creationId xmlns:a16="http://schemas.microsoft.com/office/drawing/2014/main" id="{4EEB50C8-9605-4CEC-B4DD-2D2CC098D68E}"/>
                </a:ext>
              </a:extLst>
            </p:cNvPr>
            <p:cNvSpPr/>
            <p:nvPr/>
          </p:nvSpPr>
          <p:spPr>
            <a:xfrm>
              <a:off x="3938609" y="30598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2" name="pt466">
              <a:extLst>
                <a:ext uri="{FF2B5EF4-FFF2-40B4-BE49-F238E27FC236}">
                  <a16:creationId xmlns:a16="http://schemas.microsoft.com/office/drawing/2014/main" id="{86CE778E-AC86-402B-96C9-051F10A25F15}"/>
                </a:ext>
              </a:extLst>
            </p:cNvPr>
            <p:cNvSpPr/>
            <p:nvPr/>
          </p:nvSpPr>
          <p:spPr>
            <a:xfrm>
              <a:off x="3953771" y="2816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3" name="pt467">
              <a:extLst>
                <a:ext uri="{FF2B5EF4-FFF2-40B4-BE49-F238E27FC236}">
                  <a16:creationId xmlns:a16="http://schemas.microsoft.com/office/drawing/2014/main" id="{AD77C6C7-0A3A-4349-A748-2A314DF746FA}"/>
                </a:ext>
              </a:extLst>
            </p:cNvPr>
            <p:cNvSpPr/>
            <p:nvPr/>
          </p:nvSpPr>
          <p:spPr>
            <a:xfrm>
              <a:off x="394797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4" name="pt468">
              <a:extLst>
                <a:ext uri="{FF2B5EF4-FFF2-40B4-BE49-F238E27FC236}">
                  <a16:creationId xmlns:a16="http://schemas.microsoft.com/office/drawing/2014/main" id="{8ED27348-D09E-4290-AC36-09DDDCD7A48D}"/>
                </a:ext>
              </a:extLst>
            </p:cNvPr>
            <p:cNvSpPr/>
            <p:nvPr/>
          </p:nvSpPr>
          <p:spPr>
            <a:xfrm>
              <a:off x="3948764" y="2877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5" name="pt469">
              <a:extLst>
                <a:ext uri="{FF2B5EF4-FFF2-40B4-BE49-F238E27FC236}">
                  <a16:creationId xmlns:a16="http://schemas.microsoft.com/office/drawing/2014/main" id="{DECCBA6F-B5BE-49B6-8C23-6938B3F3ADDD}"/>
                </a:ext>
              </a:extLst>
            </p:cNvPr>
            <p:cNvSpPr/>
            <p:nvPr/>
          </p:nvSpPr>
          <p:spPr>
            <a:xfrm>
              <a:off x="3935275" y="3082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6" name="pt470">
              <a:extLst>
                <a:ext uri="{FF2B5EF4-FFF2-40B4-BE49-F238E27FC236}">
                  <a16:creationId xmlns:a16="http://schemas.microsoft.com/office/drawing/2014/main" id="{FE27DB69-749E-41B2-8064-7E42521DE9E1}"/>
                </a:ext>
              </a:extLst>
            </p:cNvPr>
            <p:cNvSpPr/>
            <p:nvPr/>
          </p:nvSpPr>
          <p:spPr>
            <a:xfrm>
              <a:off x="3945026" y="3016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7" name="pt471">
              <a:extLst>
                <a:ext uri="{FF2B5EF4-FFF2-40B4-BE49-F238E27FC236}">
                  <a16:creationId xmlns:a16="http://schemas.microsoft.com/office/drawing/2014/main" id="{3C591931-42BC-4087-9FFD-7AF794877A4F}"/>
                </a:ext>
              </a:extLst>
            </p:cNvPr>
            <p:cNvSpPr/>
            <p:nvPr/>
          </p:nvSpPr>
          <p:spPr>
            <a:xfrm>
              <a:off x="3771272" y="41791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8" name="pt472">
              <a:extLst>
                <a:ext uri="{FF2B5EF4-FFF2-40B4-BE49-F238E27FC236}">
                  <a16:creationId xmlns:a16="http://schemas.microsoft.com/office/drawing/2014/main" id="{6C2B36AE-41B6-43B9-8F7B-A9D12EA865B1}"/>
                </a:ext>
              </a:extLst>
            </p:cNvPr>
            <p:cNvSpPr/>
            <p:nvPr/>
          </p:nvSpPr>
          <p:spPr>
            <a:xfrm>
              <a:off x="3934962" y="3084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9" name="pt473">
              <a:extLst>
                <a:ext uri="{FF2B5EF4-FFF2-40B4-BE49-F238E27FC236}">
                  <a16:creationId xmlns:a16="http://schemas.microsoft.com/office/drawing/2014/main" id="{C2D74591-03BB-4E05-8422-44D9FCC19501}"/>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0" name="pt474">
              <a:extLst>
                <a:ext uri="{FF2B5EF4-FFF2-40B4-BE49-F238E27FC236}">
                  <a16:creationId xmlns:a16="http://schemas.microsoft.com/office/drawing/2014/main" id="{C5826998-EE6B-40DE-B33D-7481058EE354}"/>
                </a:ext>
              </a:extLst>
            </p:cNvPr>
            <p:cNvSpPr/>
            <p:nvPr/>
          </p:nvSpPr>
          <p:spPr>
            <a:xfrm>
              <a:off x="3926969"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1" name="pt475">
              <a:extLst>
                <a:ext uri="{FF2B5EF4-FFF2-40B4-BE49-F238E27FC236}">
                  <a16:creationId xmlns:a16="http://schemas.microsoft.com/office/drawing/2014/main" id="{B2503835-C524-4B4C-BD70-AC1C6356A13E}"/>
                </a:ext>
              </a:extLst>
            </p:cNvPr>
            <p:cNvSpPr/>
            <p:nvPr/>
          </p:nvSpPr>
          <p:spPr>
            <a:xfrm>
              <a:off x="3942117" y="3036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2" name="pt476">
              <a:extLst>
                <a:ext uri="{FF2B5EF4-FFF2-40B4-BE49-F238E27FC236}">
                  <a16:creationId xmlns:a16="http://schemas.microsoft.com/office/drawing/2014/main" id="{1AD9C669-4C72-4E1B-8853-344FD5B69D08}"/>
                </a:ext>
              </a:extLst>
            </p:cNvPr>
            <p:cNvSpPr/>
            <p:nvPr/>
          </p:nvSpPr>
          <p:spPr>
            <a:xfrm>
              <a:off x="3756251" y="5315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3" name="pt477">
              <a:extLst>
                <a:ext uri="{FF2B5EF4-FFF2-40B4-BE49-F238E27FC236}">
                  <a16:creationId xmlns:a16="http://schemas.microsoft.com/office/drawing/2014/main" id="{073FB78F-4FE9-4B02-8416-EDE63432C3C8}"/>
                </a:ext>
              </a:extLst>
            </p:cNvPr>
            <p:cNvSpPr/>
            <p:nvPr/>
          </p:nvSpPr>
          <p:spPr>
            <a:xfrm>
              <a:off x="3953771" y="33967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4" name="pt478">
              <a:extLst>
                <a:ext uri="{FF2B5EF4-FFF2-40B4-BE49-F238E27FC236}">
                  <a16:creationId xmlns:a16="http://schemas.microsoft.com/office/drawing/2014/main" id="{7B582488-BE8C-4CA5-B0B3-F5AB039DDCBE}"/>
                </a:ext>
              </a:extLst>
            </p:cNvPr>
            <p:cNvSpPr/>
            <p:nvPr/>
          </p:nvSpPr>
          <p:spPr>
            <a:xfrm>
              <a:off x="3893564" y="3361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5" name="pt479">
              <a:extLst>
                <a:ext uri="{FF2B5EF4-FFF2-40B4-BE49-F238E27FC236}">
                  <a16:creationId xmlns:a16="http://schemas.microsoft.com/office/drawing/2014/main" id="{E8D939C2-3E1F-426E-A157-935321F3AAAB}"/>
                </a:ext>
              </a:extLst>
            </p:cNvPr>
            <p:cNvSpPr/>
            <p:nvPr/>
          </p:nvSpPr>
          <p:spPr>
            <a:xfrm>
              <a:off x="3933282" y="3095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6" name="pt480">
              <a:extLst>
                <a:ext uri="{FF2B5EF4-FFF2-40B4-BE49-F238E27FC236}">
                  <a16:creationId xmlns:a16="http://schemas.microsoft.com/office/drawing/2014/main" id="{81368BEF-B0B9-404B-989B-DB15DB486744}"/>
                </a:ext>
              </a:extLst>
            </p:cNvPr>
            <p:cNvSpPr/>
            <p:nvPr/>
          </p:nvSpPr>
          <p:spPr>
            <a:xfrm>
              <a:off x="3944947" y="30174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7" name="pt481">
              <a:extLst>
                <a:ext uri="{FF2B5EF4-FFF2-40B4-BE49-F238E27FC236}">
                  <a16:creationId xmlns:a16="http://schemas.microsoft.com/office/drawing/2014/main" id="{F68CF089-0E43-46BE-8D41-3255C04F7C67}"/>
                </a:ext>
              </a:extLst>
            </p:cNvPr>
            <p:cNvSpPr/>
            <p:nvPr/>
          </p:nvSpPr>
          <p:spPr>
            <a:xfrm>
              <a:off x="3946501" y="2895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8" name="pt482">
              <a:extLst>
                <a:ext uri="{FF2B5EF4-FFF2-40B4-BE49-F238E27FC236}">
                  <a16:creationId xmlns:a16="http://schemas.microsoft.com/office/drawing/2014/main" id="{1CBF3F21-26F2-4B52-91FC-AE77D90CC08C}"/>
                </a:ext>
              </a:extLst>
            </p:cNvPr>
            <p:cNvSpPr/>
            <p:nvPr/>
          </p:nvSpPr>
          <p:spPr>
            <a:xfrm>
              <a:off x="3948167" y="2995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9" name="pt483">
              <a:extLst>
                <a:ext uri="{FF2B5EF4-FFF2-40B4-BE49-F238E27FC236}">
                  <a16:creationId xmlns:a16="http://schemas.microsoft.com/office/drawing/2014/main" id="{8C243C3E-C958-4FC4-823D-D6E7A98B488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0" name="pt484">
              <a:extLst>
                <a:ext uri="{FF2B5EF4-FFF2-40B4-BE49-F238E27FC236}">
                  <a16:creationId xmlns:a16="http://schemas.microsoft.com/office/drawing/2014/main" id="{3143E8AE-D606-40C8-AC25-F5B5797CACAC}"/>
                </a:ext>
              </a:extLst>
            </p:cNvPr>
            <p:cNvSpPr/>
            <p:nvPr/>
          </p:nvSpPr>
          <p:spPr>
            <a:xfrm>
              <a:off x="3767149" y="4206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1" name="pt485">
              <a:extLst>
                <a:ext uri="{FF2B5EF4-FFF2-40B4-BE49-F238E27FC236}">
                  <a16:creationId xmlns:a16="http://schemas.microsoft.com/office/drawing/2014/main" id="{C717DAF7-2053-4199-87CB-421BB5CA7555}"/>
                </a:ext>
              </a:extLst>
            </p:cNvPr>
            <p:cNvSpPr/>
            <p:nvPr/>
          </p:nvSpPr>
          <p:spPr>
            <a:xfrm>
              <a:off x="3943070"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2" name="pt486">
              <a:extLst>
                <a:ext uri="{FF2B5EF4-FFF2-40B4-BE49-F238E27FC236}">
                  <a16:creationId xmlns:a16="http://schemas.microsoft.com/office/drawing/2014/main" id="{E8DB3488-C642-481E-80C8-762AE95E32B5}"/>
                </a:ext>
              </a:extLst>
            </p:cNvPr>
            <p:cNvSpPr/>
            <p:nvPr/>
          </p:nvSpPr>
          <p:spPr>
            <a:xfrm>
              <a:off x="3933576" y="3270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3" name="pt487">
              <a:extLst>
                <a:ext uri="{FF2B5EF4-FFF2-40B4-BE49-F238E27FC236}">
                  <a16:creationId xmlns:a16="http://schemas.microsoft.com/office/drawing/2014/main" id="{341FD15F-F78C-41D4-8DEC-F0E8A968FAE1}"/>
                </a:ext>
              </a:extLst>
            </p:cNvPr>
            <p:cNvSpPr/>
            <p:nvPr/>
          </p:nvSpPr>
          <p:spPr>
            <a:xfrm>
              <a:off x="3948784" y="36196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4" name="pt488">
              <a:extLst>
                <a:ext uri="{FF2B5EF4-FFF2-40B4-BE49-F238E27FC236}">
                  <a16:creationId xmlns:a16="http://schemas.microsoft.com/office/drawing/2014/main" id="{58F4D329-B268-4524-9B9A-BE8EB380E658}"/>
                </a:ext>
              </a:extLst>
            </p:cNvPr>
            <p:cNvSpPr/>
            <p:nvPr/>
          </p:nvSpPr>
          <p:spPr>
            <a:xfrm>
              <a:off x="3947942" y="2892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5" name="pt489">
              <a:extLst>
                <a:ext uri="{FF2B5EF4-FFF2-40B4-BE49-F238E27FC236}">
                  <a16:creationId xmlns:a16="http://schemas.microsoft.com/office/drawing/2014/main" id="{263E7DA6-AB42-46A9-953A-9A81A4EDA9D7}"/>
                </a:ext>
              </a:extLst>
            </p:cNvPr>
            <p:cNvSpPr/>
            <p:nvPr/>
          </p:nvSpPr>
          <p:spPr>
            <a:xfrm>
              <a:off x="3941159" y="3042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6" name="pt490">
              <a:extLst>
                <a:ext uri="{FF2B5EF4-FFF2-40B4-BE49-F238E27FC236}">
                  <a16:creationId xmlns:a16="http://schemas.microsoft.com/office/drawing/2014/main" id="{CFCD1E33-5E21-4BDA-A6D1-AEB0AF7FEA8E}"/>
                </a:ext>
              </a:extLst>
            </p:cNvPr>
            <p:cNvSpPr/>
            <p:nvPr/>
          </p:nvSpPr>
          <p:spPr>
            <a:xfrm>
              <a:off x="3925490" y="3147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7" name="pt491">
              <a:extLst>
                <a:ext uri="{FF2B5EF4-FFF2-40B4-BE49-F238E27FC236}">
                  <a16:creationId xmlns:a16="http://schemas.microsoft.com/office/drawing/2014/main" id="{3CD0E21E-DA9F-471F-A633-62528D474BAF}"/>
                </a:ext>
              </a:extLst>
            </p:cNvPr>
            <p:cNvSpPr/>
            <p:nvPr/>
          </p:nvSpPr>
          <p:spPr>
            <a:xfrm>
              <a:off x="3919776" y="4031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8" name="pt492">
              <a:extLst>
                <a:ext uri="{FF2B5EF4-FFF2-40B4-BE49-F238E27FC236}">
                  <a16:creationId xmlns:a16="http://schemas.microsoft.com/office/drawing/2014/main" id="{6684365C-E207-4DA6-8804-BC6D204740D3}"/>
                </a:ext>
              </a:extLst>
            </p:cNvPr>
            <p:cNvSpPr/>
            <p:nvPr/>
          </p:nvSpPr>
          <p:spPr>
            <a:xfrm>
              <a:off x="3944203" y="3769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9" name="pt493">
              <a:extLst>
                <a:ext uri="{FF2B5EF4-FFF2-40B4-BE49-F238E27FC236}">
                  <a16:creationId xmlns:a16="http://schemas.microsoft.com/office/drawing/2014/main" id="{85F285A0-37BC-4997-ADAD-EA64A1014999}"/>
                </a:ext>
              </a:extLst>
            </p:cNvPr>
            <p:cNvSpPr/>
            <p:nvPr/>
          </p:nvSpPr>
          <p:spPr>
            <a:xfrm>
              <a:off x="3947320" y="3001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0" name="pt494">
              <a:extLst>
                <a:ext uri="{FF2B5EF4-FFF2-40B4-BE49-F238E27FC236}">
                  <a16:creationId xmlns:a16="http://schemas.microsoft.com/office/drawing/2014/main" id="{B7461001-5160-41AE-917E-CF6FA0BDB71C}"/>
                </a:ext>
              </a:extLst>
            </p:cNvPr>
            <p:cNvSpPr/>
            <p:nvPr/>
          </p:nvSpPr>
          <p:spPr>
            <a:xfrm>
              <a:off x="394876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1" name="pt495">
              <a:extLst>
                <a:ext uri="{FF2B5EF4-FFF2-40B4-BE49-F238E27FC236}">
                  <a16:creationId xmlns:a16="http://schemas.microsoft.com/office/drawing/2014/main" id="{34D1368B-12E8-4DD0-B286-62E9AFE68E0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2" name="pt496">
              <a:extLst>
                <a:ext uri="{FF2B5EF4-FFF2-40B4-BE49-F238E27FC236}">
                  <a16:creationId xmlns:a16="http://schemas.microsoft.com/office/drawing/2014/main" id="{D35FD73C-4524-400C-B69B-DA0A55D5105B}"/>
                </a:ext>
              </a:extLst>
            </p:cNvPr>
            <p:cNvSpPr/>
            <p:nvPr/>
          </p:nvSpPr>
          <p:spPr>
            <a:xfrm>
              <a:off x="3937222"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3" name="pt497">
              <a:extLst>
                <a:ext uri="{FF2B5EF4-FFF2-40B4-BE49-F238E27FC236}">
                  <a16:creationId xmlns:a16="http://schemas.microsoft.com/office/drawing/2014/main" id="{3E45630B-DC8B-4D8A-B9EC-93F1F275F859}"/>
                </a:ext>
              </a:extLst>
            </p:cNvPr>
            <p:cNvSpPr/>
            <p:nvPr/>
          </p:nvSpPr>
          <p:spPr>
            <a:xfrm>
              <a:off x="3943343" y="2992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4" name="pt498">
              <a:extLst>
                <a:ext uri="{FF2B5EF4-FFF2-40B4-BE49-F238E27FC236}">
                  <a16:creationId xmlns:a16="http://schemas.microsoft.com/office/drawing/2014/main" id="{6225CA8C-2F84-4914-9E2D-3AC9F88B8B7F}"/>
                </a:ext>
              </a:extLst>
            </p:cNvPr>
            <p:cNvSpPr/>
            <p:nvPr/>
          </p:nvSpPr>
          <p:spPr>
            <a:xfrm>
              <a:off x="3577360" y="547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5" name="pt499">
              <a:extLst>
                <a:ext uri="{FF2B5EF4-FFF2-40B4-BE49-F238E27FC236}">
                  <a16:creationId xmlns:a16="http://schemas.microsoft.com/office/drawing/2014/main" id="{8BCBBA47-629E-4517-B23D-571F299B2B1A}"/>
                </a:ext>
              </a:extLst>
            </p:cNvPr>
            <p:cNvSpPr/>
            <p:nvPr/>
          </p:nvSpPr>
          <p:spPr>
            <a:xfrm>
              <a:off x="3944701" y="2925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6" name="pt500">
              <a:extLst>
                <a:ext uri="{FF2B5EF4-FFF2-40B4-BE49-F238E27FC236}">
                  <a16:creationId xmlns:a16="http://schemas.microsoft.com/office/drawing/2014/main" id="{D615CC4E-A24E-42F7-AA0C-32652BD63226}"/>
                </a:ext>
              </a:extLst>
            </p:cNvPr>
            <p:cNvSpPr/>
            <p:nvPr/>
          </p:nvSpPr>
          <p:spPr>
            <a:xfrm>
              <a:off x="3937817" y="3065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7" name="pt501">
              <a:extLst>
                <a:ext uri="{FF2B5EF4-FFF2-40B4-BE49-F238E27FC236}">
                  <a16:creationId xmlns:a16="http://schemas.microsoft.com/office/drawing/2014/main" id="{1F0F1699-AF50-4F3A-98C6-9CC5C34896B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8" name="pt502">
              <a:extLst>
                <a:ext uri="{FF2B5EF4-FFF2-40B4-BE49-F238E27FC236}">
                  <a16:creationId xmlns:a16="http://schemas.microsoft.com/office/drawing/2014/main" id="{6F688B7E-BCA6-43B5-BC4E-E38696F4C3D0}"/>
                </a:ext>
              </a:extLst>
            </p:cNvPr>
            <p:cNvSpPr/>
            <p:nvPr/>
          </p:nvSpPr>
          <p:spPr>
            <a:xfrm>
              <a:off x="3944155" y="3022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9" name="pt503">
              <a:extLst>
                <a:ext uri="{FF2B5EF4-FFF2-40B4-BE49-F238E27FC236}">
                  <a16:creationId xmlns:a16="http://schemas.microsoft.com/office/drawing/2014/main" id="{2A25104A-B004-4A17-805E-B4D3B6B88DAC}"/>
                </a:ext>
              </a:extLst>
            </p:cNvPr>
            <p:cNvSpPr/>
            <p:nvPr/>
          </p:nvSpPr>
          <p:spPr>
            <a:xfrm>
              <a:off x="3942218" y="31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0" name="pt504">
              <a:extLst>
                <a:ext uri="{FF2B5EF4-FFF2-40B4-BE49-F238E27FC236}">
                  <a16:creationId xmlns:a16="http://schemas.microsoft.com/office/drawing/2014/main" id="{0D1E2194-8BBD-43DD-9F10-7BE0650CCECC}"/>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1" name="pt505">
              <a:extLst>
                <a:ext uri="{FF2B5EF4-FFF2-40B4-BE49-F238E27FC236}">
                  <a16:creationId xmlns:a16="http://schemas.microsoft.com/office/drawing/2014/main" id="{57DB4A51-3BE9-4042-AC01-EBA31E15A31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2" name="pt506">
              <a:extLst>
                <a:ext uri="{FF2B5EF4-FFF2-40B4-BE49-F238E27FC236}">
                  <a16:creationId xmlns:a16="http://schemas.microsoft.com/office/drawing/2014/main" id="{8BBE6938-A167-421B-8FB9-07503A2A2B9D}"/>
                </a:ext>
              </a:extLst>
            </p:cNvPr>
            <p:cNvSpPr/>
            <p:nvPr/>
          </p:nvSpPr>
          <p:spPr>
            <a:xfrm>
              <a:off x="3910052" y="3250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3" name="pt507">
              <a:extLst>
                <a:ext uri="{FF2B5EF4-FFF2-40B4-BE49-F238E27FC236}">
                  <a16:creationId xmlns:a16="http://schemas.microsoft.com/office/drawing/2014/main" id="{2C72F99A-8C7C-40C1-8D14-A5843E632F61}"/>
                </a:ext>
              </a:extLst>
            </p:cNvPr>
            <p:cNvSpPr/>
            <p:nvPr/>
          </p:nvSpPr>
          <p:spPr>
            <a:xfrm>
              <a:off x="3939651" y="31682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4" name="pt508">
              <a:extLst>
                <a:ext uri="{FF2B5EF4-FFF2-40B4-BE49-F238E27FC236}">
                  <a16:creationId xmlns:a16="http://schemas.microsoft.com/office/drawing/2014/main" id="{19B689DF-25F7-4A25-82CF-B3A7BF5C963E}"/>
                </a:ext>
              </a:extLst>
            </p:cNvPr>
            <p:cNvSpPr/>
            <p:nvPr/>
          </p:nvSpPr>
          <p:spPr>
            <a:xfrm>
              <a:off x="3947834" y="2928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5" name="pt509">
              <a:extLst>
                <a:ext uri="{FF2B5EF4-FFF2-40B4-BE49-F238E27FC236}">
                  <a16:creationId xmlns:a16="http://schemas.microsoft.com/office/drawing/2014/main" id="{2BD7B5BB-819F-44F4-84CB-DB9299483B67}"/>
                </a:ext>
              </a:extLst>
            </p:cNvPr>
            <p:cNvSpPr/>
            <p:nvPr/>
          </p:nvSpPr>
          <p:spPr>
            <a:xfrm>
              <a:off x="3938927" y="30576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6" name="pt510">
              <a:extLst>
                <a:ext uri="{FF2B5EF4-FFF2-40B4-BE49-F238E27FC236}">
                  <a16:creationId xmlns:a16="http://schemas.microsoft.com/office/drawing/2014/main" id="{56C479B7-0898-432F-A2FE-F4E5037F5E4D}"/>
                </a:ext>
              </a:extLst>
            </p:cNvPr>
            <p:cNvSpPr/>
            <p:nvPr/>
          </p:nvSpPr>
          <p:spPr>
            <a:xfrm>
              <a:off x="3907987" y="3264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7" name="pt511">
              <a:extLst>
                <a:ext uri="{FF2B5EF4-FFF2-40B4-BE49-F238E27FC236}">
                  <a16:creationId xmlns:a16="http://schemas.microsoft.com/office/drawing/2014/main" id="{886FD3C0-EFE8-4EAC-80A3-1DE365F66665}"/>
                </a:ext>
              </a:extLst>
            </p:cNvPr>
            <p:cNvSpPr/>
            <p:nvPr/>
          </p:nvSpPr>
          <p:spPr>
            <a:xfrm>
              <a:off x="3940673" y="4103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8" name="pt512">
              <a:extLst>
                <a:ext uri="{FF2B5EF4-FFF2-40B4-BE49-F238E27FC236}">
                  <a16:creationId xmlns:a16="http://schemas.microsoft.com/office/drawing/2014/main" id="{8C80B8B7-EFD0-4407-B0EF-E3E9DFCB8299}"/>
                </a:ext>
              </a:extLst>
            </p:cNvPr>
            <p:cNvSpPr/>
            <p:nvPr/>
          </p:nvSpPr>
          <p:spPr>
            <a:xfrm>
              <a:off x="3936077" y="3076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9" name="pt513">
              <a:extLst>
                <a:ext uri="{FF2B5EF4-FFF2-40B4-BE49-F238E27FC236}">
                  <a16:creationId xmlns:a16="http://schemas.microsoft.com/office/drawing/2014/main" id="{4FA29DA4-3716-4D2F-A20D-908BFBA90AD8}"/>
                </a:ext>
              </a:extLst>
            </p:cNvPr>
            <p:cNvSpPr/>
            <p:nvPr/>
          </p:nvSpPr>
          <p:spPr>
            <a:xfrm>
              <a:off x="3945178"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0" name="pt514">
              <a:extLst>
                <a:ext uri="{FF2B5EF4-FFF2-40B4-BE49-F238E27FC236}">
                  <a16:creationId xmlns:a16="http://schemas.microsoft.com/office/drawing/2014/main" id="{59AA6856-C2BF-476B-8161-22EBD82CA96A}"/>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1" name="pt515">
              <a:extLst>
                <a:ext uri="{FF2B5EF4-FFF2-40B4-BE49-F238E27FC236}">
                  <a16:creationId xmlns:a16="http://schemas.microsoft.com/office/drawing/2014/main" id="{15A4CB6F-618C-4F9B-898A-2D57EC861DE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2" name="pt516">
              <a:extLst>
                <a:ext uri="{FF2B5EF4-FFF2-40B4-BE49-F238E27FC236}">
                  <a16:creationId xmlns:a16="http://schemas.microsoft.com/office/drawing/2014/main" id="{8827F2A4-1E08-44D4-ACCE-1A6BED7C8D50}"/>
                </a:ext>
              </a:extLst>
            </p:cNvPr>
            <p:cNvSpPr/>
            <p:nvPr/>
          </p:nvSpPr>
          <p:spPr>
            <a:xfrm>
              <a:off x="3944793" y="3162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3" name="pt517">
              <a:extLst>
                <a:ext uri="{FF2B5EF4-FFF2-40B4-BE49-F238E27FC236}">
                  <a16:creationId xmlns:a16="http://schemas.microsoft.com/office/drawing/2014/main" id="{0FDCDDF7-4999-427E-B17A-8073C80D9DDF}"/>
                </a:ext>
              </a:extLst>
            </p:cNvPr>
            <p:cNvSpPr/>
            <p:nvPr/>
          </p:nvSpPr>
          <p:spPr>
            <a:xfrm>
              <a:off x="3708345" y="52655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4" name="pt518">
              <a:extLst>
                <a:ext uri="{FF2B5EF4-FFF2-40B4-BE49-F238E27FC236}">
                  <a16:creationId xmlns:a16="http://schemas.microsoft.com/office/drawing/2014/main" id="{8831ECB1-F1F0-42DA-AC85-448AD380CF03}"/>
                </a:ext>
              </a:extLst>
            </p:cNvPr>
            <p:cNvSpPr/>
            <p:nvPr/>
          </p:nvSpPr>
          <p:spPr>
            <a:xfrm>
              <a:off x="3688905" y="66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5" name="pt519">
              <a:extLst>
                <a:ext uri="{FF2B5EF4-FFF2-40B4-BE49-F238E27FC236}">
                  <a16:creationId xmlns:a16="http://schemas.microsoft.com/office/drawing/2014/main" id="{CB43B527-6493-4DE9-9EA8-6CF52A96823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6" name="pt520">
              <a:extLst>
                <a:ext uri="{FF2B5EF4-FFF2-40B4-BE49-F238E27FC236}">
                  <a16:creationId xmlns:a16="http://schemas.microsoft.com/office/drawing/2014/main" id="{EA8D5918-2AB1-422C-99A1-20C90D37F80A}"/>
                </a:ext>
              </a:extLst>
            </p:cNvPr>
            <p:cNvSpPr/>
            <p:nvPr/>
          </p:nvSpPr>
          <p:spPr>
            <a:xfrm>
              <a:off x="394305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7" name="pt521">
              <a:extLst>
                <a:ext uri="{FF2B5EF4-FFF2-40B4-BE49-F238E27FC236}">
                  <a16:creationId xmlns:a16="http://schemas.microsoft.com/office/drawing/2014/main" id="{C66ABBF0-883F-445B-9BE0-86D6BA37799E}"/>
                </a:ext>
              </a:extLst>
            </p:cNvPr>
            <p:cNvSpPr/>
            <p:nvPr/>
          </p:nvSpPr>
          <p:spPr>
            <a:xfrm>
              <a:off x="3933135" y="309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8" name="pt522">
              <a:extLst>
                <a:ext uri="{FF2B5EF4-FFF2-40B4-BE49-F238E27FC236}">
                  <a16:creationId xmlns:a16="http://schemas.microsoft.com/office/drawing/2014/main" id="{CD0FA85E-785A-43B3-9C04-2C6DB99D723E}"/>
                </a:ext>
              </a:extLst>
            </p:cNvPr>
            <p:cNvSpPr/>
            <p:nvPr/>
          </p:nvSpPr>
          <p:spPr>
            <a:xfrm>
              <a:off x="3943804" y="3025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9" name="pt523">
              <a:extLst>
                <a:ext uri="{FF2B5EF4-FFF2-40B4-BE49-F238E27FC236}">
                  <a16:creationId xmlns:a16="http://schemas.microsoft.com/office/drawing/2014/main" id="{4A2335B3-3A22-477F-978A-03EFE95703F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0" name="pt524">
              <a:extLst>
                <a:ext uri="{FF2B5EF4-FFF2-40B4-BE49-F238E27FC236}">
                  <a16:creationId xmlns:a16="http://schemas.microsoft.com/office/drawing/2014/main" id="{07DF15BD-B1B2-45F8-9F9B-CD7EB877D290}"/>
                </a:ext>
              </a:extLst>
            </p:cNvPr>
            <p:cNvSpPr/>
            <p:nvPr/>
          </p:nvSpPr>
          <p:spPr>
            <a:xfrm>
              <a:off x="3925011" y="3150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1" name="pt525">
              <a:extLst>
                <a:ext uri="{FF2B5EF4-FFF2-40B4-BE49-F238E27FC236}">
                  <a16:creationId xmlns:a16="http://schemas.microsoft.com/office/drawing/2014/main" id="{B2FF3EB3-0500-4ABB-9CBE-31C1032FE517}"/>
                </a:ext>
              </a:extLst>
            </p:cNvPr>
            <p:cNvSpPr/>
            <p:nvPr/>
          </p:nvSpPr>
          <p:spPr>
            <a:xfrm>
              <a:off x="3516178" y="6479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2" name="pt526">
              <a:extLst>
                <a:ext uri="{FF2B5EF4-FFF2-40B4-BE49-F238E27FC236}">
                  <a16:creationId xmlns:a16="http://schemas.microsoft.com/office/drawing/2014/main" id="{3F5A51B3-9A1A-4370-829D-2A09A58F77A4}"/>
                </a:ext>
              </a:extLst>
            </p:cNvPr>
            <p:cNvSpPr/>
            <p:nvPr/>
          </p:nvSpPr>
          <p:spPr>
            <a:xfrm>
              <a:off x="3935121" y="3181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3" name="pt527">
              <a:extLst>
                <a:ext uri="{FF2B5EF4-FFF2-40B4-BE49-F238E27FC236}">
                  <a16:creationId xmlns:a16="http://schemas.microsoft.com/office/drawing/2014/main" id="{853D772C-8101-48BA-8452-0DBD94C79F71}"/>
                </a:ext>
              </a:extLst>
            </p:cNvPr>
            <p:cNvSpPr/>
            <p:nvPr/>
          </p:nvSpPr>
          <p:spPr>
            <a:xfrm>
              <a:off x="3924670"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4" name="pt528">
              <a:extLst>
                <a:ext uri="{FF2B5EF4-FFF2-40B4-BE49-F238E27FC236}">
                  <a16:creationId xmlns:a16="http://schemas.microsoft.com/office/drawing/2014/main" id="{26307479-0EDE-4D15-834A-6206B79D38AD}"/>
                </a:ext>
              </a:extLst>
            </p:cNvPr>
            <p:cNvSpPr/>
            <p:nvPr/>
          </p:nvSpPr>
          <p:spPr>
            <a:xfrm>
              <a:off x="3927445" y="3134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5" name="pt529">
              <a:extLst>
                <a:ext uri="{FF2B5EF4-FFF2-40B4-BE49-F238E27FC236}">
                  <a16:creationId xmlns:a16="http://schemas.microsoft.com/office/drawing/2014/main" id="{3368A949-23C6-4445-8F96-66F94BB9D6E9}"/>
                </a:ext>
              </a:extLst>
            </p:cNvPr>
            <p:cNvSpPr/>
            <p:nvPr/>
          </p:nvSpPr>
          <p:spPr>
            <a:xfrm>
              <a:off x="3898221" y="3683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6" name="pt530">
              <a:extLst>
                <a:ext uri="{FF2B5EF4-FFF2-40B4-BE49-F238E27FC236}">
                  <a16:creationId xmlns:a16="http://schemas.microsoft.com/office/drawing/2014/main" id="{01E8D489-E455-4B29-A35D-DF0B3EF0CB83}"/>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7" name="pt531">
              <a:extLst>
                <a:ext uri="{FF2B5EF4-FFF2-40B4-BE49-F238E27FC236}">
                  <a16:creationId xmlns:a16="http://schemas.microsoft.com/office/drawing/2014/main" id="{3BF9B042-F624-43CE-95EA-AE28CD544DF3}"/>
                </a:ext>
              </a:extLst>
            </p:cNvPr>
            <p:cNvSpPr/>
            <p:nvPr/>
          </p:nvSpPr>
          <p:spPr>
            <a:xfrm>
              <a:off x="3946157" y="3009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8" name="pt532">
              <a:extLst>
                <a:ext uri="{FF2B5EF4-FFF2-40B4-BE49-F238E27FC236}">
                  <a16:creationId xmlns:a16="http://schemas.microsoft.com/office/drawing/2014/main" id="{EC5D756B-9C53-41E9-8870-68416ABBCB90}"/>
                </a:ext>
              </a:extLst>
            </p:cNvPr>
            <p:cNvSpPr/>
            <p:nvPr/>
          </p:nvSpPr>
          <p:spPr>
            <a:xfrm>
              <a:off x="3944005" y="2921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9" name="pt533">
              <a:extLst>
                <a:ext uri="{FF2B5EF4-FFF2-40B4-BE49-F238E27FC236}">
                  <a16:creationId xmlns:a16="http://schemas.microsoft.com/office/drawing/2014/main" id="{851ADC1F-DBC0-40CC-8E5E-D8FB07BDE0D0}"/>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0" name="pt534">
              <a:extLst>
                <a:ext uri="{FF2B5EF4-FFF2-40B4-BE49-F238E27FC236}">
                  <a16:creationId xmlns:a16="http://schemas.microsoft.com/office/drawing/2014/main" id="{F2BEA843-EAF1-4B28-9C4D-01B0B27B5230}"/>
                </a:ext>
              </a:extLst>
            </p:cNvPr>
            <p:cNvSpPr/>
            <p:nvPr/>
          </p:nvSpPr>
          <p:spPr>
            <a:xfrm>
              <a:off x="3798207" y="4581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1" name="pt535">
              <a:extLst>
                <a:ext uri="{FF2B5EF4-FFF2-40B4-BE49-F238E27FC236}">
                  <a16:creationId xmlns:a16="http://schemas.microsoft.com/office/drawing/2014/main" id="{712778E9-77E5-4939-94D7-F7788FBE1461}"/>
                </a:ext>
              </a:extLst>
            </p:cNvPr>
            <p:cNvSpPr/>
            <p:nvPr/>
          </p:nvSpPr>
          <p:spPr>
            <a:xfrm>
              <a:off x="3945001" y="3017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2" name="pt536">
              <a:extLst>
                <a:ext uri="{FF2B5EF4-FFF2-40B4-BE49-F238E27FC236}">
                  <a16:creationId xmlns:a16="http://schemas.microsoft.com/office/drawing/2014/main" id="{DE15E826-6153-4E59-9C53-DF77364C9CB4}"/>
                </a:ext>
              </a:extLst>
            </p:cNvPr>
            <p:cNvSpPr/>
            <p:nvPr/>
          </p:nvSpPr>
          <p:spPr>
            <a:xfrm>
              <a:off x="3613834" y="5232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3" name="pt537">
              <a:extLst>
                <a:ext uri="{FF2B5EF4-FFF2-40B4-BE49-F238E27FC236}">
                  <a16:creationId xmlns:a16="http://schemas.microsoft.com/office/drawing/2014/main" id="{9EAA7831-76A0-447A-B32A-FF4BE4BC16A0}"/>
                </a:ext>
              </a:extLst>
            </p:cNvPr>
            <p:cNvSpPr/>
            <p:nvPr/>
          </p:nvSpPr>
          <p:spPr>
            <a:xfrm>
              <a:off x="3948784" y="3334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4" name="pt538">
              <a:extLst>
                <a:ext uri="{FF2B5EF4-FFF2-40B4-BE49-F238E27FC236}">
                  <a16:creationId xmlns:a16="http://schemas.microsoft.com/office/drawing/2014/main" id="{A272E04C-2EC4-4B2F-B94B-9E5459DE3128}"/>
                </a:ext>
              </a:extLst>
            </p:cNvPr>
            <p:cNvSpPr/>
            <p:nvPr/>
          </p:nvSpPr>
          <p:spPr>
            <a:xfrm>
              <a:off x="3934995" y="3083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5" name="pt539">
              <a:extLst>
                <a:ext uri="{FF2B5EF4-FFF2-40B4-BE49-F238E27FC236}">
                  <a16:creationId xmlns:a16="http://schemas.microsoft.com/office/drawing/2014/main" id="{406BB45C-6DFC-4C69-8232-86D7F53BB420}"/>
                </a:ext>
              </a:extLst>
            </p:cNvPr>
            <p:cNvSpPr/>
            <p:nvPr/>
          </p:nvSpPr>
          <p:spPr>
            <a:xfrm>
              <a:off x="3938088" y="2917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6" name="pt540">
              <a:extLst>
                <a:ext uri="{FF2B5EF4-FFF2-40B4-BE49-F238E27FC236}">
                  <a16:creationId xmlns:a16="http://schemas.microsoft.com/office/drawing/2014/main" id="{DDB171B7-486C-479C-A747-4ACEE28A391D}"/>
                </a:ext>
              </a:extLst>
            </p:cNvPr>
            <p:cNvSpPr/>
            <p:nvPr/>
          </p:nvSpPr>
          <p:spPr>
            <a:xfrm>
              <a:off x="3945960" y="3010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7" name="pt541">
              <a:extLst>
                <a:ext uri="{FF2B5EF4-FFF2-40B4-BE49-F238E27FC236}">
                  <a16:creationId xmlns:a16="http://schemas.microsoft.com/office/drawing/2014/main" id="{62033F34-2FCA-4651-94B2-DE138DD51EDD}"/>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8" name="pt542">
              <a:extLst>
                <a:ext uri="{FF2B5EF4-FFF2-40B4-BE49-F238E27FC236}">
                  <a16:creationId xmlns:a16="http://schemas.microsoft.com/office/drawing/2014/main" id="{DE6E2312-814E-4AFC-B113-4AB1010595D1}"/>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9" name="pt543">
              <a:extLst>
                <a:ext uri="{FF2B5EF4-FFF2-40B4-BE49-F238E27FC236}">
                  <a16:creationId xmlns:a16="http://schemas.microsoft.com/office/drawing/2014/main" id="{9A0D7E4C-E324-4D00-996F-22F2A7324511}"/>
                </a:ext>
              </a:extLst>
            </p:cNvPr>
            <p:cNvSpPr/>
            <p:nvPr/>
          </p:nvSpPr>
          <p:spPr>
            <a:xfrm>
              <a:off x="3930869" y="31115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0" name="pt544">
              <a:extLst>
                <a:ext uri="{FF2B5EF4-FFF2-40B4-BE49-F238E27FC236}">
                  <a16:creationId xmlns:a16="http://schemas.microsoft.com/office/drawing/2014/main" id="{89FD1D43-1611-4EBB-9BAF-E64E9486D9AB}"/>
                </a:ext>
              </a:extLst>
            </p:cNvPr>
            <p:cNvSpPr/>
            <p:nvPr/>
          </p:nvSpPr>
          <p:spPr>
            <a:xfrm>
              <a:off x="3004588" y="7470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1" name="pt545">
              <a:extLst>
                <a:ext uri="{FF2B5EF4-FFF2-40B4-BE49-F238E27FC236}">
                  <a16:creationId xmlns:a16="http://schemas.microsoft.com/office/drawing/2014/main" id="{288F8529-3F1A-4D9F-B335-450EBE8943C7}"/>
                </a:ext>
              </a:extLst>
            </p:cNvPr>
            <p:cNvSpPr/>
            <p:nvPr/>
          </p:nvSpPr>
          <p:spPr>
            <a:xfrm>
              <a:off x="3943085" y="3029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2" name="pt546">
              <a:extLst>
                <a:ext uri="{FF2B5EF4-FFF2-40B4-BE49-F238E27FC236}">
                  <a16:creationId xmlns:a16="http://schemas.microsoft.com/office/drawing/2014/main" id="{29EE0477-305D-4BF1-BA09-9E92BCFC44A1}"/>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3" name="pt547">
              <a:extLst>
                <a:ext uri="{FF2B5EF4-FFF2-40B4-BE49-F238E27FC236}">
                  <a16:creationId xmlns:a16="http://schemas.microsoft.com/office/drawing/2014/main" id="{2AA7DA5B-8E5E-4A75-93D5-4E647EFEB8B5}"/>
                </a:ext>
              </a:extLst>
            </p:cNvPr>
            <p:cNvSpPr/>
            <p:nvPr/>
          </p:nvSpPr>
          <p:spPr>
            <a:xfrm>
              <a:off x="3943709" y="3025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4" name="pt548">
              <a:extLst>
                <a:ext uri="{FF2B5EF4-FFF2-40B4-BE49-F238E27FC236}">
                  <a16:creationId xmlns:a16="http://schemas.microsoft.com/office/drawing/2014/main" id="{DDEE16DF-3A5A-4CAB-824F-83BA12D79F04}"/>
                </a:ext>
              </a:extLst>
            </p:cNvPr>
            <p:cNvSpPr/>
            <p:nvPr/>
          </p:nvSpPr>
          <p:spPr>
            <a:xfrm>
              <a:off x="3814872" y="3887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5" name="pt549">
              <a:extLst>
                <a:ext uri="{FF2B5EF4-FFF2-40B4-BE49-F238E27FC236}">
                  <a16:creationId xmlns:a16="http://schemas.microsoft.com/office/drawing/2014/main" id="{EF8D7CD0-500A-4039-B88E-89E7CD1990F7}"/>
                </a:ext>
              </a:extLst>
            </p:cNvPr>
            <p:cNvSpPr/>
            <p:nvPr/>
          </p:nvSpPr>
          <p:spPr>
            <a:xfrm>
              <a:off x="3953771" y="2895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6" name="pt550">
              <a:extLst>
                <a:ext uri="{FF2B5EF4-FFF2-40B4-BE49-F238E27FC236}">
                  <a16:creationId xmlns:a16="http://schemas.microsoft.com/office/drawing/2014/main" id="{A5F74301-1C7D-401D-A397-486411A7CE01}"/>
                </a:ext>
              </a:extLst>
            </p:cNvPr>
            <p:cNvSpPr/>
            <p:nvPr/>
          </p:nvSpPr>
          <p:spPr>
            <a:xfrm>
              <a:off x="3928728" y="3390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7" name="pt551">
              <a:extLst>
                <a:ext uri="{FF2B5EF4-FFF2-40B4-BE49-F238E27FC236}">
                  <a16:creationId xmlns:a16="http://schemas.microsoft.com/office/drawing/2014/main" id="{645CAD02-DC77-4F6C-92CD-753B5BC344F5}"/>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8" name="pt552">
              <a:extLst>
                <a:ext uri="{FF2B5EF4-FFF2-40B4-BE49-F238E27FC236}">
                  <a16:creationId xmlns:a16="http://schemas.microsoft.com/office/drawing/2014/main" id="{A1F92F77-56B1-429D-8FC4-8733512E09ED}"/>
                </a:ext>
              </a:extLst>
            </p:cNvPr>
            <p:cNvSpPr/>
            <p:nvPr/>
          </p:nvSpPr>
          <p:spPr>
            <a:xfrm>
              <a:off x="3946051" y="30100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9" name="pt553">
              <a:extLst>
                <a:ext uri="{FF2B5EF4-FFF2-40B4-BE49-F238E27FC236}">
                  <a16:creationId xmlns:a16="http://schemas.microsoft.com/office/drawing/2014/main" id="{399ECBAF-6DB8-47F4-B612-6FAE757A79D6}"/>
                </a:ext>
              </a:extLst>
            </p:cNvPr>
            <p:cNvSpPr/>
            <p:nvPr/>
          </p:nvSpPr>
          <p:spPr>
            <a:xfrm>
              <a:off x="3947679" y="2999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0" name="pt554">
              <a:extLst>
                <a:ext uri="{FF2B5EF4-FFF2-40B4-BE49-F238E27FC236}">
                  <a16:creationId xmlns:a16="http://schemas.microsoft.com/office/drawing/2014/main" id="{BC721F92-D9EB-4DD9-8A51-DD0C0431FB5C}"/>
                </a:ext>
              </a:extLst>
            </p:cNvPr>
            <p:cNvSpPr/>
            <p:nvPr/>
          </p:nvSpPr>
          <p:spPr>
            <a:xfrm>
              <a:off x="3688404" y="5403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1" name="pt555">
              <a:extLst>
                <a:ext uri="{FF2B5EF4-FFF2-40B4-BE49-F238E27FC236}">
                  <a16:creationId xmlns:a16="http://schemas.microsoft.com/office/drawing/2014/main" id="{3AD50096-42EA-40FF-82A0-EAC56A40D72E}"/>
                </a:ext>
              </a:extLst>
            </p:cNvPr>
            <p:cNvSpPr/>
            <p:nvPr/>
          </p:nvSpPr>
          <p:spPr>
            <a:xfrm>
              <a:off x="394470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2" name="pt556">
              <a:extLst>
                <a:ext uri="{FF2B5EF4-FFF2-40B4-BE49-F238E27FC236}">
                  <a16:creationId xmlns:a16="http://schemas.microsoft.com/office/drawing/2014/main" id="{17FB38E9-C632-4826-A562-2DE73397E9EE}"/>
                </a:ext>
              </a:extLst>
            </p:cNvPr>
            <p:cNvSpPr/>
            <p:nvPr/>
          </p:nvSpPr>
          <p:spPr>
            <a:xfrm>
              <a:off x="3926288" y="3108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3" name="pt557">
              <a:extLst>
                <a:ext uri="{FF2B5EF4-FFF2-40B4-BE49-F238E27FC236}">
                  <a16:creationId xmlns:a16="http://schemas.microsoft.com/office/drawing/2014/main" id="{0C9945CC-C269-4F29-8053-B48930E4D2EF}"/>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4" name="pt558">
              <a:extLst>
                <a:ext uri="{FF2B5EF4-FFF2-40B4-BE49-F238E27FC236}">
                  <a16:creationId xmlns:a16="http://schemas.microsoft.com/office/drawing/2014/main" id="{4F3E1A1F-37C3-48E9-A260-B463497833FD}"/>
                </a:ext>
              </a:extLst>
            </p:cNvPr>
            <p:cNvSpPr/>
            <p:nvPr/>
          </p:nvSpPr>
          <p:spPr>
            <a:xfrm>
              <a:off x="3939368" y="3054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5" name="pt559">
              <a:extLst>
                <a:ext uri="{FF2B5EF4-FFF2-40B4-BE49-F238E27FC236}">
                  <a16:creationId xmlns:a16="http://schemas.microsoft.com/office/drawing/2014/main" id="{4C973135-EE24-4F25-82E3-ABB2847A6AF7}"/>
                </a:ext>
              </a:extLst>
            </p:cNvPr>
            <p:cNvSpPr/>
            <p:nvPr/>
          </p:nvSpPr>
          <p:spPr>
            <a:xfrm>
              <a:off x="3784838" y="38947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6" name="pt560">
              <a:extLst>
                <a:ext uri="{FF2B5EF4-FFF2-40B4-BE49-F238E27FC236}">
                  <a16:creationId xmlns:a16="http://schemas.microsoft.com/office/drawing/2014/main" id="{3512342B-0892-4EA9-B5CD-2237C6F84567}"/>
                </a:ext>
              </a:extLst>
            </p:cNvPr>
            <p:cNvSpPr/>
            <p:nvPr/>
          </p:nvSpPr>
          <p:spPr>
            <a:xfrm>
              <a:off x="3865570" y="3548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7" name="pt561">
              <a:extLst>
                <a:ext uri="{FF2B5EF4-FFF2-40B4-BE49-F238E27FC236}">
                  <a16:creationId xmlns:a16="http://schemas.microsoft.com/office/drawing/2014/main" id="{B2D99F29-85CE-475D-AACC-D24696D0CE86}"/>
                </a:ext>
              </a:extLst>
            </p:cNvPr>
            <p:cNvSpPr/>
            <p:nvPr/>
          </p:nvSpPr>
          <p:spPr>
            <a:xfrm>
              <a:off x="3948155" y="29959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8" name="pt562">
              <a:extLst>
                <a:ext uri="{FF2B5EF4-FFF2-40B4-BE49-F238E27FC236}">
                  <a16:creationId xmlns:a16="http://schemas.microsoft.com/office/drawing/2014/main" id="{DC63B187-D487-4781-A91F-4DDF7729B32E}"/>
                </a:ext>
              </a:extLst>
            </p:cNvPr>
            <p:cNvSpPr/>
            <p:nvPr/>
          </p:nvSpPr>
          <p:spPr>
            <a:xfrm>
              <a:off x="3947880" y="2997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9" name="pt563">
              <a:extLst>
                <a:ext uri="{FF2B5EF4-FFF2-40B4-BE49-F238E27FC236}">
                  <a16:creationId xmlns:a16="http://schemas.microsoft.com/office/drawing/2014/main" id="{86087EDD-00ED-498A-A36D-FC057A10A719}"/>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0" name="pt564">
              <a:extLst>
                <a:ext uri="{FF2B5EF4-FFF2-40B4-BE49-F238E27FC236}">
                  <a16:creationId xmlns:a16="http://schemas.microsoft.com/office/drawing/2014/main" id="{902EC56E-26DD-4CAE-A011-E762FB0F79F5}"/>
                </a:ext>
              </a:extLst>
            </p:cNvPr>
            <p:cNvSpPr/>
            <p:nvPr/>
          </p:nvSpPr>
          <p:spPr>
            <a:xfrm>
              <a:off x="3640862" y="50513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1" name="pt565">
              <a:extLst>
                <a:ext uri="{FF2B5EF4-FFF2-40B4-BE49-F238E27FC236}">
                  <a16:creationId xmlns:a16="http://schemas.microsoft.com/office/drawing/2014/main" id="{005ACA07-2F38-438D-AD49-B903A303323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2" name="pt566">
              <a:extLst>
                <a:ext uri="{FF2B5EF4-FFF2-40B4-BE49-F238E27FC236}">
                  <a16:creationId xmlns:a16="http://schemas.microsoft.com/office/drawing/2014/main" id="{E7ABBD14-95D1-4F90-8738-C3E7260FEE4A}"/>
                </a:ext>
              </a:extLst>
            </p:cNvPr>
            <p:cNvSpPr/>
            <p:nvPr/>
          </p:nvSpPr>
          <p:spPr>
            <a:xfrm>
              <a:off x="3914828" y="334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3" name="pt567">
              <a:extLst>
                <a:ext uri="{FF2B5EF4-FFF2-40B4-BE49-F238E27FC236}">
                  <a16:creationId xmlns:a16="http://schemas.microsoft.com/office/drawing/2014/main" id="{A6E03563-C147-42D5-9E00-3F69777F6AB0}"/>
                </a:ext>
              </a:extLst>
            </p:cNvPr>
            <p:cNvSpPr/>
            <p:nvPr/>
          </p:nvSpPr>
          <p:spPr>
            <a:xfrm>
              <a:off x="3835956" y="3746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4" name="pt568">
              <a:extLst>
                <a:ext uri="{FF2B5EF4-FFF2-40B4-BE49-F238E27FC236}">
                  <a16:creationId xmlns:a16="http://schemas.microsoft.com/office/drawing/2014/main" id="{402EEAD1-0C01-45FF-9A42-358762D496A9}"/>
                </a:ext>
              </a:extLst>
            </p:cNvPr>
            <p:cNvSpPr/>
            <p:nvPr/>
          </p:nvSpPr>
          <p:spPr>
            <a:xfrm>
              <a:off x="3942032" y="2945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5" name="pt569">
              <a:extLst>
                <a:ext uri="{FF2B5EF4-FFF2-40B4-BE49-F238E27FC236}">
                  <a16:creationId xmlns:a16="http://schemas.microsoft.com/office/drawing/2014/main" id="{CBC51CE5-4E89-4873-9A3B-2E03791EE597}"/>
                </a:ext>
              </a:extLst>
            </p:cNvPr>
            <p:cNvSpPr/>
            <p:nvPr/>
          </p:nvSpPr>
          <p:spPr>
            <a:xfrm>
              <a:off x="3942200" y="303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6" name="pt570">
              <a:extLst>
                <a:ext uri="{FF2B5EF4-FFF2-40B4-BE49-F238E27FC236}">
                  <a16:creationId xmlns:a16="http://schemas.microsoft.com/office/drawing/2014/main" id="{307BD947-3DBC-4115-B5B9-5B67CB7606A3}"/>
                </a:ext>
              </a:extLst>
            </p:cNvPr>
            <p:cNvSpPr/>
            <p:nvPr/>
          </p:nvSpPr>
          <p:spPr>
            <a:xfrm>
              <a:off x="3438818" y="6402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7" name="pt571">
              <a:extLst>
                <a:ext uri="{FF2B5EF4-FFF2-40B4-BE49-F238E27FC236}">
                  <a16:creationId xmlns:a16="http://schemas.microsoft.com/office/drawing/2014/main" id="{6A517288-08BE-4B43-9BEB-7843DC0EF7C8}"/>
                </a:ext>
              </a:extLst>
            </p:cNvPr>
            <p:cNvSpPr/>
            <p:nvPr/>
          </p:nvSpPr>
          <p:spPr>
            <a:xfrm>
              <a:off x="3939034" y="3070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8" name="pt572">
              <a:extLst>
                <a:ext uri="{FF2B5EF4-FFF2-40B4-BE49-F238E27FC236}">
                  <a16:creationId xmlns:a16="http://schemas.microsoft.com/office/drawing/2014/main" id="{2AE14713-7BE8-4C69-8A38-6F4EF3736C0F}"/>
                </a:ext>
              </a:extLst>
            </p:cNvPr>
            <p:cNvSpPr/>
            <p:nvPr/>
          </p:nvSpPr>
          <p:spPr>
            <a:xfrm>
              <a:off x="3902822" y="36368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9" name="pt573">
              <a:extLst>
                <a:ext uri="{FF2B5EF4-FFF2-40B4-BE49-F238E27FC236}">
                  <a16:creationId xmlns:a16="http://schemas.microsoft.com/office/drawing/2014/main" id="{450A1453-FC0A-45A2-A4D4-321B277C1902}"/>
                </a:ext>
              </a:extLst>
            </p:cNvPr>
            <p:cNvSpPr/>
            <p:nvPr/>
          </p:nvSpPr>
          <p:spPr>
            <a:xfrm>
              <a:off x="3210015" y="85469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0" name="pt574">
              <a:extLst>
                <a:ext uri="{FF2B5EF4-FFF2-40B4-BE49-F238E27FC236}">
                  <a16:creationId xmlns:a16="http://schemas.microsoft.com/office/drawing/2014/main" id="{C12AA5B3-6C1B-40B4-BD99-84238F6FF45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1" name="pt575">
              <a:extLst>
                <a:ext uri="{FF2B5EF4-FFF2-40B4-BE49-F238E27FC236}">
                  <a16:creationId xmlns:a16="http://schemas.microsoft.com/office/drawing/2014/main" id="{B42B9D02-0E44-468C-A4A2-AEA304BAEA50}"/>
                </a:ext>
              </a:extLst>
            </p:cNvPr>
            <p:cNvSpPr/>
            <p:nvPr/>
          </p:nvSpPr>
          <p:spPr>
            <a:xfrm>
              <a:off x="3953771" y="2988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2" name="pt576">
              <a:extLst>
                <a:ext uri="{FF2B5EF4-FFF2-40B4-BE49-F238E27FC236}">
                  <a16:creationId xmlns:a16="http://schemas.microsoft.com/office/drawing/2014/main" id="{344B347B-03F9-4BA6-9C3E-E61BEDC58489}"/>
                </a:ext>
              </a:extLst>
            </p:cNvPr>
            <p:cNvSpPr/>
            <p:nvPr/>
          </p:nvSpPr>
          <p:spPr>
            <a:xfrm>
              <a:off x="3948277" y="2995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3" name="pt577">
              <a:extLst>
                <a:ext uri="{FF2B5EF4-FFF2-40B4-BE49-F238E27FC236}">
                  <a16:creationId xmlns:a16="http://schemas.microsoft.com/office/drawing/2014/main" id="{DF3AB6E9-A2C7-47DB-846C-FC39EE30D25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4" name="pt578">
              <a:extLst>
                <a:ext uri="{FF2B5EF4-FFF2-40B4-BE49-F238E27FC236}">
                  <a16:creationId xmlns:a16="http://schemas.microsoft.com/office/drawing/2014/main" id="{F568185A-F457-4F09-9758-12B6AB61AFCA}"/>
                </a:ext>
              </a:extLst>
            </p:cNvPr>
            <p:cNvSpPr/>
            <p:nvPr/>
          </p:nvSpPr>
          <p:spPr>
            <a:xfrm>
              <a:off x="3934498" y="320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5" name="pt579">
              <a:extLst>
                <a:ext uri="{FF2B5EF4-FFF2-40B4-BE49-F238E27FC236}">
                  <a16:creationId xmlns:a16="http://schemas.microsoft.com/office/drawing/2014/main" id="{675A2BFE-1845-4ADC-B10C-0E7D190728CD}"/>
                </a:ext>
              </a:extLst>
            </p:cNvPr>
            <p:cNvSpPr/>
            <p:nvPr/>
          </p:nvSpPr>
          <p:spPr>
            <a:xfrm>
              <a:off x="3931794" y="3197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6" name="pt580">
              <a:extLst>
                <a:ext uri="{FF2B5EF4-FFF2-40B4-BE49-F238E27FC236}">
                  <a16:creationId xmlns:a16="http://schemas.microsoft.com/office/drawing/2014/main" id="{CC561E42-472E-47D7-9EAC-67123A3CC126}"/>
                </a:ext>
              </a:extLst>
            </p:cNvPr>
            <p:cNvSpPr/>
            <p:nvPr/>
          </p:nvSpPr>
          <p:spPr>
            <a:xfrm>
              <a:off x="3947287" y="3001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7" name="pt581">
              <a:extLst>
                <a:ext uri="{FF2B5EF4-FFF2-40B4-BE49-F238E27FC236}">
                  <a16:creationId xmlns:a16="http://schemas.microsoft.com/office/drawing/2014/main" id="{426AB861-3924-461B-BF12-59E23FADD48F}"/>
                </a:ext>
              </a:extLst>
            </p:cNvPr>
            <p:cNvSpPr/>
            <p:nvPr/>
          </p:nvSpPr>
          <p:spPr>
            <a:xfrm>
              <a:off x="3945544" y="30134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8" name="pt582">
              <a:extLst>
                <a:ext uri="{FF2B5EF4-FFF2-40B4-BE49-F238E27FC236}">
                  <a16:creationId xmlns:a16="http://schemas.microsoft.com/office/drawing/2014/main" id="{72F7A377-9678-4703-8CEF-C57B4325C24F}"/>
                </a:ext>
              </a:extLst>
            </p:cNvPr>
            <p:cNvSpPr/>
            <p:nvPr/>
          </p:nvSpPr>
          <p:spPr>
            <a:xfrm>
              <a:off x="3941924" y="2798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9" name="pt583">
              <a:extLst>
                <a:ext uri="{FF2B5EF4-FFF2-40B4-BE49-F238E27FC236}">
                  <a16:creationId xmlns:a16="http://schemas.microsoft.com/office/drawing/2014/main" id="{E05773A0-38AC-44CF-AD91-07D4E98BE629}"/>
                </a:ext>
              </a:extLst>
            </p:cNvPr>
            <p:cNvSpPr/>
            <p:nvPr/>
          </p:nvSpPr>
          <p:spPr>
            <a:xfrm>
              <a:off x="3928650" y="312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0" name="pt584">
              <a:extLst>
                <a:ext uri="{FF2B5EF4-FFF2-40B4-BE49-F238E27FC236}">
                  <a16:creationId xmlns:a16="http://schemas.microsoft.com/office/drawing/2014/main" id="{BF6C5AE5-7A00-477D-AB27-6DE73FC53438}"/>
                </a:ext>
              </a:extLst>
            </p:cNvPr>
            <p:cNvSpPr/>
            <p:nvPr/>
          </p:nvSpPr>
          <p:spPr>
            <a:xfrm>
              <a:off x="3941554" y="29911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1" name="pt585">
              <a:extLst>
                <a:ext uri="{FF2B5EF4-FFF2-40B4-BE49-F238E27FC236}">
                  <a16:creationId xmlns:a16="http://schemas.microsoft.com/office/drawing/2014/main" id="{13D2647B-EC09-4152-845A-B1B5B71B2F87}"/>
                </a:ext>
              </a:extLst>
            </p:cNvPr>
            <p:cNvSpPr/>
            <p:nvPr/>
          </p:nvSpPr>
          <p:spPr>
            <a:xfrm>
              <a:off x="3951170" y="297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2" name="pt586">
              <a:extLst>
                <a:ext uri="{FF2B5EF4-FFF2-40B4-BE49-F238E27FC236}">
                  <a16:creationId xmlns:a16="http://schemas.microsoft.com/office/drawing/2014/main" id="{C5A9D3C5-0F7A-4356-8067-3474DF4EB0EE}"/>
                </a:ext>
              </a:extLst>
            </p:cNvPr>
            <p:cNvSpPr/>
            <p:nvPr/>
          </p:nvSpPr>
          <p:spPr>
            <a:xfrm>
              <a:off x="3919972" y="3322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3" name="pt587">
              <a:extLst>
                <a:ext uri="{FF2B5EF4-FFF2-40B4-BE49-F238E27FC236}">
                  <a16:creationId xmlns:a16="http://schemas.microsoft.com/office/drawing/2014/main" id="{9D51439D-1457-4107-B6C5-60071663D77A}"/>
                </a:ext>
              </a:extLst>
            </p:cNvPr>
            <p:cNvSpPr/>
            <p:nvPr/>
          </p:nvSpPr>
          <p:spPr>
            <a:xfrm>
              <a:off x="3846904" y="3673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4" name="pt588">
              <a:extLst>
                <a:ext uri="{FF2B5EF4-FFF2-40B4-BE49-F238E27FC236}">
                  <a16:creationId xmlns:a16="http://schemas.microsoft.com/office/drawing/2014/main" id="{5D296FD7-362D-4836-8BA7-3CB962E1F5D2}"/>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5" name="pt589">
              <a:extLst>
                <a:ext uri="{FF2B5EF4-FFF2-40B4-BE49-F238E27FC236}">
                  <a16:creationId xmlns:a16="http://schemas.microsoft.com/office/drawing/2014/main" id="{E8682437-403B-460A-892F-F41E007EC42B}"/>
                </a:ext>
              </a:extLst>
            </p:cNvPr>
            <p:cNvSpPr/>
            <p:nvPr/>
          </p:nvSpPr>
          <p:spPr>
            <a:xfrm>
              <a:off x="3944681" y="2915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6" name="pt590">
              <a:extLst>
                <a:ext uri="{FF2B5EF4-FFF2-40B4-BE49-F238E27FC236}">
                  <a16:creationId xmlns:a16="http://schemas.microsoft.com/office/drawing/2014/main" id="{7E497764-08FC-453F-8709-1A31AFBC7458}"/>
                </a:ext>
              </a:extLst>
            </p:cNvPr>
            <p:cNvSpPr/>
            <p:nvPr/>
          </p:nvSpPr>
          <p:spPr>
            <a:xfrm>
              <a:off x="394721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7" name="pt591">
              <a:extLst>
                <a:ext uri="{FF2B5EF4-FFF2-40B4-BE49-F238E27FC236}">
                  <a16:creationId xmlns:a16="http://schemas.microsoft.com/office/drawing/2014/main" id="{E027D7F1-18E3-474D-B59C-12C1F768D96C}"/>
                </a:ext>
              </a:extLst>
            </p:cNvPr>
            <p:cNvSpPr/>
            <p:nvPr/>
          </p:nvSpPr>
          <p:spPr>
            <a:xfrm>
              <a:off x="3941356" y="30335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8" name="pt592">
              <a:extLst>
                <a:ext uri="{FF2B5EF4-FFF2-40B4-BE49-F238E27FC236}">
                  <a16:creationId xmlns:a16="http://schemas.microsoft.com/office/drawing/2014/main" id="{78B1863A-3048-4771-8225-4CE84AFB323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9" name="pt593">
              <a:extLst>
                <a:ext uri="{FF2B5EF4-FFF2-40B4-BE49-F238E27FC236}">
                  <a16:creationId xmlns:a16="http://schemas.microsoft.com/office/drawing/2014/main" id="{E8CB09B8-FC22-43B1-BE6F-3232D6D63F49}"/>
                </a:ext>
              </a:extLst>
            </p:cNvPr>
            <p:cNvSpPr/>
            <p:nvPr/>
          </p:nvSpPr>
          <p:spPr>
            <a:xfrm>
              <a:off x="3946146" y="3002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0" name="pt594">
              <a:extLst>
                <a:ext uri="{FF2B5EF4-FFF2-40B4-BE49-F238E27FC236}">
                  <a16:creationId xmlns:a16="http://schemas.microsoft.com/office/drawing/2014/main" id="{1CCBCD65-37A6-4DEF-AC9D-9218C856E796}"/>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1" name="pt595">
              <a:extLst>
                <a:ext uri="{FF2B5EF4-FFF2-40B4-BE49-F238E27FC236}">
                  <a16:creationId xmlns:a16="http://schemas.microsoft.com/office/drawing/2014/main" id="{C1E2C8A8-C94A-4EB3-B688-2DD842A5324E}"/>
                </a:ext>
              </a:extLst>
            </p:cNvPr>
            <p:cNvSpPr/>
            <p:nvPr/>
          </p:nvSpPr>
          <p:spPr>
            <a:xfrm>
              <a:off x="3242827" y="7713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2" name="pt596">
              <a:extLst>
                <a:ext uri="{FF2B5EF4-FFF2-40B4-BE49-F238E27FC236}">
                  <a16:creationId xmlns:a16="http://schemas.microsoft.com/office/drawing/2014/main" id="{143E2FFE-BBD7-4DF6-941D-6A6612355BA2}"/>
                </a:ext>
              </a:extLst>
            </p:cNvPr>
            <p:cNvSpPr/>
            <p:nvPr/>
          </p:nvSpPr>
          <p:spPr>
            <a:xfrm>
              <a:off x="3945674" y="3012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3" name="pt597">
              <a:extLst>
                <a:ext uri="{FF2B5EF4-FFF2-40B4-BE49-F238E27FC236}">
                  <a16:creationId xmlns:a16="http://schemas.microsoft.com/office/drawing/2014/main" id="{BDB4082C-DA3C-4C21-BC78-97F55CD629DD}"/>
                </a:ext>
              </a:extLst>
            </p:cNvPr>
            <p:cNvSpPr/>
            <p:nvPr/>
          </p:nvSpPr>
          <p:spPr>
            <a:xfrm>
              <a:off x="3942686" y="3032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4" name="pt598">
              <a:extLst>
                <a:ext uri="{FF2B5EF4-FFF2-40B4-BE49-F238E27FC236}">
                  <a16:creationId xmlns:a16="http://schemas.microsoft.com/office/drawing/2014/main" id="{DD09911C-EAA4-4F9F-BC0F-609120E8ED96}"/>
                </a:ext>
              </a:extLst>
            </p:cNvPr>
            <p:cNvSpPr/>
            <p:nvPr/>
          </p:nvSpPr>
          <p:spPr>
            <a:xfrm>
              <a:off x="3949281" y="3010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5" name="pt599">
              <a:extLst>
                <a:ext uri="{FF2B5EF4-FFF2-40B4-BE49-F238E27FC236}">
                  <a16:creationId xmlns:a16="http://schemas.microsoft.com/office/drawing/2014/main" id="{3D5E863D-31DF-4884-A1F5-90FC77D662A1}"/>
                </a:ext>
              </a:extLst>
            </p:cNvPr>
            <p:cNvSpPr/>
            <p:nvPr/>
          </p:nvSpPr>
          <p:spPr>
            <a:xfrm>
              <a:off x="3224417" y="7836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6" name="pt600">
              <a:extLst>
                <a:ext uri="{FF2B5EF4-FFF2-40B4-BE49-F238E27FC236}">
                  <a16:creationId xmlns:a16="http://schemas.microsoft.com/office/drawing/2014/main" id="{32F10440-9B22-4A61-8DCF-8615F394475B}"/>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7" name="pt601">
              <a:extLst>
                <a:ext uri="{FF2B5EF4-FFF2-40B4-BE49-F238E27FC236}">
                  <a16:creationId xmlns:a16="http://schemas.microsoft.com/office/drawing/2014/main" id="{20D5AC68-05E7-49F3-A8F0-CCACE717E2A3}"/>
                </a:ext>
              </a:extLst>
            </p:cNvPr>
            <p:cNvSpPr/>
            <p:nvPr/>
          </p:nvSpPr>
          <p:spPr>
            <a:xfrm>
              <a:off x="3951170" y="297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8" name="pt602">
              <a:extLst>
                <a:ext uri="{FF2B5EF4-FFF2-40B4-BE49-F238E27FC236}">
                  <a16:creationId xmlns:a16="http://schemas.microsoft.com/office/drawing/2014/main" id="{7AC43F0E-6D1F-49CC-904B-44DAF8E51A6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9" name="pt603">
              <a:extLst>
                <a:ext uri="{FF2B5EF4-FFF2-40B4-BE49-F238E27FC236}">
                  <a16:creationId xmlns:a16="http://schemas.microsoft.com/office/drawing/2014/main" id="{B0A4FAA9-C26C-42F1-B8CB-60AE7E9B2E34}"/>
                </a:ext>
              </a:extLst>
            </p:cNvPr>
            <p:cNvSpPr/>
            <p:nvPr/>
          </p:nvSpPr>
          <p:spPr>
            <a:xfrm>
              <a:off x="3940488" y="2932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30" name="pt604">
              <a:extLst>
                <a:ext uri="{FF2B5EF4-FFF2-40B4-BE49-F238E27FC236}">
                  <a16:creationId xmlns:a16="http://schemas.microsoft.com/office/drawing/2014/main" id="{713D0334-868D-4880-93DF-C0093A20DE5F}"/>
                </a:ext>
              </a:extLst>
            </p:cNvPr>
            <p:cNvSpPr/>
            <p:nvPr/>
          </p:nvSpPr>
          <p:spPr>
            <a:xfrm>
              <a:off x="3940076" y="3243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31" name="rc605">
              <a:extLst>
                <a:ext uri="{FF2B5EF4-FFF2-40B4-BE49-F238E27FC236}">
                  <a16:creationId xmlns:a16="http://schemas.microsoft.com/office/drawing/2014/main" id="{47A18C7F-A3A6-4652-9234-A94A2AA9B843}"/>
                </a:ext>
              </a:extLst>
            </p:cNvPr>
            <p:cNvSpPr/>
            <p:nvPr/>
          </p:nvSpPr>
          <p:spPr>
            <a:xfrm>
              <a:off x="2974968" y="257824"/>
              <a:ext cx="1044100" cy="859272"/>
            </a:xfrm>
            <a:prstGeom prst="rect">
              <a:avLst/>
            </a:prstGeom>
            <a:ln w="8623" cap="rnd">
              <a:solidFill>
                <a:srgbClr val="333333">
                  <a:alpha val="100000"/>
                </a:srgbClr>
              </a:solidFill>
              <a:prstDash val="solid"/>
              <a:round/>
            </a:ln>
          </p:spPr>
          <p:txBody>
            <a:bodyPr/>
            <a:lstStyle/>
            <a:p>
              <a:endParaRPr/>
            </a:p>
          </p:txBody>
        </p:sp>
        <p:sp>
          <p:nvSpPr>
            <p:cNvPr id="732" name="rc606">
              <a:extLst>
                <a:ext uri="{FF2B5EF4-FFF2-40B4-BE49-F238E27FC236}">
                  <a16:creationId xmlns:a16="http://schemas.microsoft.com/office/drawing/2014/main" id="{7EEDAEF7-552F-4FB9-913E-023FD56A689A}"/>
                </a:ext>
              </a:extLst>
            </p:cNvPr>
            <p:cNvSpPr/>
            <p:nvPr/>
          </p:nvSpPr>
          <p:spPr>
            <a:xfrm>
              <a:off x="4063352" y="257824"/>
              <a:ext cx="1044100" cy="859272"/>
            </a:xfrm>
            <a:prstGeom prst="rect">
              <a:avLst/>
            </a:prstGeom>
            <a:solidFill>
              <a:srgbClr val="FFFFFF">
                <a:alpha val="100000"/>
              </a:srgbClr>
            </a:solidFill>
          </p:spPr>
          <p:txBody>
            <a:bodyPr/>
            <a:lstStyle/>
            <a:p>
              <a:endParaRPr/>
            </a:p>
          </p:txBody>
        </p:sp>
        <p:sp>
          <p:nvSpPr>
            <p:cNvPr id="733" name="pl607">
              <a:extLst>
                <a:ext uri="{FF2B5EF4-FFF2-40B4-BE49-F238E27FC236}">
                  <a16:creationId xmlns:a16="http://schemas.microsoft.com/office/drawing/2014/main" id="{6AAA4D47-B95D-4336-AFCA-D677A7E58342}"/>
                </a:ext>
              </a:extLst>
            </p:cNvPr>
            <p:cNvSpPr/>
            <p:nvPr/>
          </p:nvSpPr>
          <p:spPr>
            <a:xfrm>
              <a:off x="4063352"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4" name="pl608">
              <a:extLst>
                <a:ext uri="{FF2B5EF4-FFF2-40B4-BE49-F238E27FC236}">
                  <a16:creationId xmlns:a16="http://schemas.microsoft.com/office/drawing/2014/main" id="{BF95C652-F6FB-44EB-A1CB-438E88F4DCAE}"/>
                </a:ext>
              </a:extLst>
            </p:cNvPr>
            <p:cNvSpPr/>
            <p:nvPr/>
          </p:nvSpPr>
          <p:spPr>
            <a:xfrm>
              <a:off x="4063352"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5" name="pl609">
              <a:extLst>
                <a:ext uri="{FF2B5EF4-FFF2-40B4-BE49-F238E27FC236}">
                  <a16:creationId xmlns:a16="http://schemas.microsoft.com/office/drawing/2014/main" id="{65E51DF0-D94D-42C1-BF4B-5E5A3C148A42}"/>
                </a:ext>
              </a:extLst>
            </p:cNvPr>
            <p:cNvSpPr/>
            <p:nvPr/>
          </p:nvSpPr>
          <p:spPr>
            <a:xfrm>
              <a:off x="4063352"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6" name="pl610">
              <a:extLst>
                <a:ext uri="{FF2B5EF4-FFF2-40B4-BE49-F238E27FC236}">
                  <a16:creationId xmlns:a16="http://schemas.microsoft.com/office/drawing/2014/main" id="{0113171F-3B38-4044-8701-C779F75A4182}"/>
                </a:ext>
              </a:extLst>
            </p:cNvPr>
            <p:cNvSpPr/>
            <p:nvPr/>
          </p:nvSpPr>
          <p:spPr>
            <a:xfrm>
              <a:off x="4063352"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7" name="pl611">
              <a:extLst>
                <a:ext uri="{FF2B5EF4-FFF2-40B4-BE49-F238E27FC236}">
                  <a16:creationId xmlns:a16="http://schemas.microsoft.com/office/drawing/2014/main" id="{7A712DD2-E8C9-4A8E-9496-D94CDABAEE03}"/>
                </a:ext>
              </a:extLst>
            </p:cNvPr>
            <p:cNvSpPr/>
            <p:nvPr/>
          </p:nvSpPr>
          <p:spPr>
            <a:xfrm>
              <a:off x="4063352"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8" name="pl612">
              <a:extLst>
                <a:ext uri="{FF2B5EF4-FFF2-40B4-BE49-F238E27FC236}">
                  <a16:creationId xmlns:a16="http://schemas.microsoft.com/office/drawing/2014/main" id="{A10C8A8C-406A-4B09-9736-B6E8FB5FFC27}"/>
                </a:ext>
              </a:extLst>
            </p:cNvPr>
            <p:cNvSpPr/>
            <p:nvPr/>
          </p:nvSpPr>
          <p:spPr>
            <a:xfrm>
              <a:off x="4229483"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39" name="pl613">
              <a:extLst>
                <a:ext uri="{FF2B5EF4-FFF2-40B4-BE49-F238E27FC236}">
                  <a16:creationId xmlns:a16="http://schemas.microsoft.com/office/drawing/2014/main" id="{550998C4-74EE-4EA5-BFB3-BD105BD3E6E2}"/>
                </a:ext>
              </a:extLst>
            </p:cNvPr>
            <p:cNvSpPr/>
            <p:nvPr/>
          </p:nvSpPr>
          <p:spPr>
            <a:xfrm>
              <a:off x="450632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0" name="pl614">
              <a:extLst>
                <a:ext uri="{FF2B5EF4-FFF2-40B4-BE49-F238E27FC236}">
                  <a16:creationId xmlns:a16="http://schemas.microsoft.com/office/drawing/2014/main" id="{BE27C3FA-B8D0-4A9F-A36E-9CF4C7AB1867}"/>
                </a:ext>
              </a:extLst>
            </p:cNvPr>
            <p:cNvSpPr/>
            <p:nvPr/>
          </p:nvSpPr>
          <p:spPr>
            <a:xfrm>
              <a:off x="4783157"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1" name="pl615">
              <a:extLst>
                <a:ext uri="{FF2B5EF4-FFF2-40B4-BE49-F238E27FC236}">
                  <a16:creationId xmlns:a16="http://schemas.microsoft.com/office/drawing/2014/main" id="{3FFEAEAC-FC0B-4538-AAD9-90A7AB462C95}"/>
                </a:ext>
              </a:extLst>
            </p:cNvPr>
            <p:cNvSpPr/>
            <p:nvPr/>
          </p:nvSpPr>
          <p:spPr>
            <a:xfrm>
              <a:off x="5059993"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2" name="pt616">
              <a:extLst>
                <a:ext uri="{FF2B5EF4-FFF2-40B4-BE49-F238E27FC236}">
                  <a16:creationId xmlns:a16="http://schemas.microsoft.com/office/drawing/2014/main" id="{C36FDA4A-E74B-4AC2-8B23-D842384B6BE8}"/>
                </a:ext>
              </a:extLst>
            </p:cNvPr>
            <p:cNvSpPr/>
            <p:nvPr/>
          </p:nvSpPr>
          <p:spPr>
            <a:xfrm>
              <a:off x="5031268" y="10361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3" name="pt617">
              <a:extLst>
                <a:ext uri="{FF2B5EF4-FFF2-40B4-BE49-F238E27FC236}">
                  <a16:creationId xmlns:a16="http://schemas.microsoft.com/office/drawing/2014/main" id="{FC94CB9D-A806-4C3E-AF14-7EC53BF88A1B}"/>
                </a:ext>
              </a:extLst>
            </p:cNvPr>
            <p:cNvSpPr/>
            <p:nvPr/>
          </p:nvSpPr>
          <p:spPr>
            <a:xfrm>
              <a:off x="4916393" y="9592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4" name="pt618">
              <a:extLst>
                <a:ext uri="{FF2B5EF4-FFF2-40B4-BE49-F238E27FC236}">
                  <a16:creationId xmlns:a16="http://schemas.microsoft.com/office/drawing/2014/main" id="{56799FAC-E6EB-4189-8D5E-019E3E9667E5}"/>
                </a:ext>
              </a:extLst>
            </p:cNvPr>
            <p:cNvSpPr/>
            <p:nvPr/>
          </p:nvSpPr>
          <p:spPr>
            <a:xfrm>
              <a:off x="5021093" y="8656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45" name="pt619">
              <a:extLst>
                <a:ext uri="{FF2B5EF4-FFF2-40B4-BE49-F238E27FC236}">
                  <a16:creationId xmlns:a16="http://schemas.microsoft.com/office/drawing/2014/main" id="{2CBD1E6A-0A6C-4ECB-A21A-EC4BA5669FEE}"/>
                </a:ext>
              </a:extLst>
            </p:cNvPr>
            <p:cNvSpPr/>
            <p:nvPr/>
          </p:nvSpPr>
          <p:spPr>
            <a:xfrm>
              <a:off x="4879086" y="89758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46" name="pt620">
              <a:extLst>
                <a:ext uri="{FF2B5EF4-FFF2-40B4-BE49-F238E27FC236}">
                  <a16:creationId xmlns:a16="http://schemas.microsoft.com/office/drawing/2014/main" id="{8DFAA802-7067-45CC-AB46-751ACFC0993C}"/>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7" name="pt621">
              <a:extLst>
                <a:ext uri="{FF2B5EF4-FFF2-40B4-BE49-F238E27FC236}">
                  <a16:creationId xmlns:a16="http://schemas.microsoft.com/office/drawing/2014/main" id="{8850BEF2-F5B3-434D-95C7-871D7C28D490}"/>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8" name="pt622">
              <a:extLst>
                <a:ext uri="{FF2B5EF4-FFF2-40B4-BE49-F238E27FC236}">
                  <a16:creationId xmlns:a16="http://schemas.microsoft.com/office/drawing/2014/main" id="{D7DB2CCF-F3CD-49A5-BB82-332EC6E5AADC}"/>
                </a:ext>
              </a:extLst>
            </p:cNvPr>
            <p:cNvSpPr/>
            <p:nvPr/>
          </p:nvSpPr>
          <p:spPr>
            <a:xfrm>
              <a:off x="5029741" y="10351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9" name="pt623">
              <a:extLst>
                <a:ext uri="{FF2B5EF4-FFF2-40B4-BE49-F238E27FC236}">
                  <a16:creationId xmlns:a16="http://schemas.microsoft.com/office/drawing/2014/main" id="{BA731BC5-3D5C-4206-8692-087AF92E28E8}"/>
                </a:ext>
              </a:extLst>
            </p:cNvPr>
            <p:cNvSpPr/>
            <p:nvPr/>
          </p:nvSpPr>
          <p:spPr>
            <a:xfrm>
              <a:off x="5017132" y="103237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0" name="pt624">
              <a:extLst>
                <a:ext uri="{FF2B5EF4-FFF2-40B4-BE49-F238E27FC236}">
                  <a16:creationId xmlns:a16="http://schemas.microsoft.com/office/drawing/2014/main" id="{CCAEECAC-6C4C-458F-A3C9-2550354F3E0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1" name="pt625">
              <a:extLst>
                <a:ext uri="{FF2B5EF4-FFF2-40B4-BE49-F238E27FC236}">
                  <a16:creationId xmlns:a16="http://schemas.microsoft.com/office/drawing/2014/main" id="{F158BF26-1F2F-4B84-91C9-53A9996A6476}"/>
                </a:ext>
              </a:extLst>
            </p:cNvPr>
            <p:cNvSpPr/>
            <p:nvPr/>
          </p:nvSpPr>
          <p:spPr>
            <a:xfrm>
              <a:off x="4977002" y="8520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2" name="pt626">
              <a:extLst>
                <a:ext uri="{FF2B5EF4-FFF2-40B4-BE49-F238E27FC236}">
                  <a16:creationId xmlns:a16="http://schemas.microsoft.com/office/drawing/2014/main" id="{2946B655-BD95-422A-A153-32B7BF45DBFB}"/>
                </a:ext>
              </a:extLst>
            </p:cNvPr>
            <p:cNvSpPr/>
            <p:nvPr/>
          </p:nvSpPr>
          <p:spPr>
            <a:xfrm>
              <a:off x="5028978" y="10519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3" name="pt627">
              <a:extLst>
                <a:ext uri="{FF2B5EF4-FFF2-40B4-BE49-F238E27FC236}">
                  <a16:creationId xmlns:a16="http://schemas.microsoft.com/office/drawing/2014/main" id="{E773A892-B965-471B-95C8-42C0904CF24D}"/>
                </a:ext>
              </a:extLst>
            </p:cNvPr>
            <p:cNvSpPr/>
            <p:nvPr/>
          </p:nvSpPr>
          <p:spPr>
            <a:xfrm>
              <a:off x="5035476" y="10389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4" name="pt628">
              <a:extLst>
                <a:ext uri="{FF2B5EF4-FFF2-40B4-BE49-F238E27FC236}">
                  <a16:creationId xmlns:a16="http://schemas.microsoft.com/office/drawing/2014/main" id="{AB0772F1-5046-4775-8768-1CC1899FEB16}"/>
                </a:ext>
              </a:extLst>
            </p:cNvPr>
            <p:cNvSpPr/>
            <p:nvPr/>
          </p:nvSpPr>
          <p:spPr>
            <a:xfrm>
              <a:off x="5033152" y="10373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5" name="pt629">
              <a:extLst>
                <a:ext uri="{FF2B5EF4-FFF2-40B4-BE49-F238E27FC236}">
                  <a16:creationId xmlns:a16="http://schemas.microsoft.com/office/drawing/2014/main" id="{C58082F2-B09F-46BC-BC62-48191860B941}"/>
                </a:ext>
              </a:extLst>
            </p:cNvPr>
            <p:cNvSpPr/>
            <p:nvPr/>
          </p:nvSpPr>
          <p:spPr>
            <a:xfrm>
              <a:off x="5031149" y="10176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6" name="pt630">
              <a:extLst>
                <a:ext uri="{FF2B5EF4-FFF2-40B4-BE49-F238E27FC236}">
                  <a16:creationId xmlns:a16="http://schemas.microsoft.com/office/drawing/2014/main" id="{75E57B3D-CD1F-4543-A5D6-80CF02EF1264}"/>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7" name="pt631">
              <a:extLst>
                <a:ext uri="{FF2B5EF4-FFF2-40B4-BE49-F238E27FC236}">
                  <a16:creationId xmlns:a16="http://schemas.microsoft.com/office/drawing/2014/main" id="{7F58D051-778D-4815-8BDB-CA8CBB60BFD7}"/>
                </a:ext>
              </a:extLst>
            </p:cNvPr>
            <p:cNvSpPr/>
            <p:nvPr/>
          </p:nvSpPr>
          <p:spPr>
            <a:xfrm>
              <a:off x="5018100" y="10273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8" name="pt632">
              <a:extLst>
                <a:ext uri="{FF2B5EF4-FFF2-40B4-BE49-F238E27FC236}">
                  <a16:creationId xmlns:a16="http://schemas.microsoft.com/office/drawing/2014/main" id="{039739E0-A840-4B76-86C3-09073AFAD7BC}"/>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9" name="pt633">
              <a:extLst>
                <a:ext uri="{FF2B5EF4-FFF2-40B4-BE49-F238E27FC236}">
                  <a16:creationId xmlns:a16="http://schemas.microsoft.com/office/drawing/2014/main" id="{ABDAA5F8-4BDE-498E-8C7C-BC84F52DDF0D}"/>
                </a:ext>
              </a:extLst>
            </p:cNvPr>
            <p:cNvSpPr/>
            <p:nvPr/>
          </p:nvSpPr>
          <p:spPr>
            <a:xfrm>
              <a:off x="5026366"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0" name="pt634">
              <a:extLst>
                <a:ext uri="{FF2B5EF4-FFF2-40B4-BE49-F238E27FC236}">
                  <a16:creationId xmlns:a16="http://schemas.microsoft.com/office/drawing/2014/main" id="{63241E12-6108-4554-86C1-A89273331643}"/>
                </a:ext>
              </a:extLst>
            </p:cNvPr>
            <p:cNvSpPr/>
            <p:nvPr/>
          </p:nvSpPr>
          <p:spPr>
            <a:xfrm>
              <a:off x="5023368" y="10486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1" name="pt635">
              <a:extLst>
                <a:ext uri="{FF2B5EF4-FFF2-40B4-BE49-F238E27FC236}">
                  <a16:creationId xmlns:a16="http://schemas.microsoft.com/office/drawing/2014/main" id="{FB1C7A6F-3C81-4248-8380-5966AFF1DFC4}"/>
                </a:ext>
              </a:extLst>
            </p:cNvPr>
            <p:cNvSpPr/>
            <p:nvPr/>
          </p:nvSpPr>
          <p:spPr>
            <a:xfrm>
              <a:off x="488082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2" name="pt636">
              <a:extLst>
                <a:ext uri="{FF2B5EF4-FFF2-40B4-BE49-F238E27FC236}">
                  <a16:creationId xmlns:a16="http://schemas.microsoft.com/office/drawing/2014/main" id="{38E80CCF-623D-434B-9616-24107125AD8B}"/>
                </a:ext>
              </a:extLst>
            </p:cNvPr>
            <p:cNvSpPr/>
            <p:nvPr/>
          </p:nvSpPr>
          <p:spPr>
            <a:xfrm>
              <a:off x="5027325" y="10334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3" name="pt637">
              <a:extLst>
                <a:ext uri="{FF2B5EF4-FFF2-40B4-BE49-F238E27FC236}">
                  <a16:creationId xmlns:a16="http://schemas.microsoft.com/office/drawing/2014/main" id="{0979CF9C-2C50-4310-BF75-B8FA943F3E04}"/>
                </a:ext>
              </a:extLst>
            </p:cNvPr>
            <p:cNvSpPr/>
            <p:nvPr/>
          </p:nvSpPr>
          <p:spPr>
            <a:xfrm>
              <a:off x="500066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4" name="pt638">
              <a:extLst>
                <a:ext uri="{FF2B5EF4-FFF2-40B4-BE49-F238E27FC236}">
                  <a16:creationId xmlns:a16="http://schemas.microsoft.com/office/drawing/2014/main" id="{314532A1-4891-432D-AE5F-5DCBD9F38B0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5" name="pt639">
              <a:extLst>
                <a:ext uri="{FF2B5EF4-FFF2-40B4-BE49-F238E27FC236}">
                  <a16:creationId xmlns:a16="http://schemas.microsoft.com/office/drawing/2014/main" id="{3807848D-DA87-41EE-B747-51C3355FA047}"/>
                </a:ext>
              </a:extLst>
            </p:cNvPr>
            <p:cNvSpPr/>
            <p:nvPr/>
          </p:nvSpPr>
          <p:spPr>
            <a:xfrm>
              <a:off x="4671995" y="79581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6" name="pt640">
              <a:extLst>
                <a:ext uri="{FF2B5EF4-FFF2-40B4-BE49-F238E27FC236}">
                  <a16:creationId xmlns:a16="http://schemas.microsoft.com/office/drawing/2014/main" id="{B0346338-70B2-40E6-8F38-CAC49E4EF44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7" name="pt641">
              <a:extLst>
                <a:ext uri="{FF2B5EF4-FFF2-40B4-BE49-F238E27FC236}">
                  <a16:creationId xmlns:a16="http://schemas.microsoft.com/office/drawing/2014/main" id="{D6BB40C7-08EC-45AA-9BF8-057547ABDACD}"/>
                </a:ext>
              </a:extLst>
            </p:cNvPr>
            <p:cNvSpPr/>
            <p:nvPr/>
          </p:nvSpPr>
          <p:spPr>
            <a:xfrm>
              <a:off x="4229176" y="4753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8" name="pt642">
              <a:extLst>
                <a:ext uri="{FF2B5EF4-FFF2-40B4-BE49-F238E27FC236}">
                  <a16:creationId xmlns:a16="http://schemas.microsoft.com/office/drawing/2014/main" id="{90B7E050-475F-4F94-8EE2-080D68FD288C}"/>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9" name="pt643">
              <a:extLst>
                <a:ext uri="{FF2B5EF4-FFF2-40B4-BE49-F238E27FC236}">
                  <a16:creationId xmlns:a16="http://schemas.microsoft.com/office/drawing/2014/main" id="{465DD49A-23DE-4DB4-ACCB-79DA2B3FB149}"/>
                </a:ext>
              </a:extLst>
            </p:cNvPr>
            <p:cNvSpPr/>
            <p:nvPr/>
          </p:nvSpPr>
          <p:spPr>
            <a:xfrm>
              <a:off x="5011857" y="100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0" name="pt644">
              <a:extLst>
                <a:ext uri="{FF2B5EF4-FFF2-40B4-BE49-F238E27FC236}">
                  <a16:creationId xmlns:a16="http://schemas.microsoft.com/office/drawing/2014/main" id="{61FDC0DE-B25D-4E0B-92EF-5CCD13D529E4}"/>
                </a:ext>
              </a:extLst>
            </p:cNvPr>
            <p:cNvSpPr/>
            <p:nvPr/>
          </p:nvSpPr>
          <p:spPr>
            <a:xfrm>
              <a:off x="5023842" y="10311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1" name="pt645">
              <a:extLst>
                <a:ext uri="{FF2B5EF4-FFF2-40B4-BE49-F238E27FC236}">
                  <a16:creationId xmlns:a16="http://schemas.microsoft.com/office/drawing/2014/main" id="{8743725E-79EB-4566-B6AF-162870DFAB86}"/>
                </a:ext>
              </a:extLst>
            </p:cNvPr>
            <p:cNvSpPr/>
            <p:nvPr/>
          </p:nvSpPr>
          <p:spPr>
            <a:xfrm>
              <a:off x="5033839" y="10378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2" name="pt646">
              <a:extLst>
                <a:ext uri="{FF2B5EF4-FFF2-40B4-BE49-F238E27FC236}">
                  <a16:creationId xmlns:a16="http://schemas.microsoft.com/office/drawing/2014/main" id="{D2424A22-FF9D-4959-BB03-2F24C773148D}"/>
                </a:ext>
              </a:extLst>
            </p:cNvPr>
            <p:cNvSpPr/>
            <p:nvPr/>
          </p:nvSpPr>
          <p:spPr>
            <a:xfrm>
              <a:off x="5002126" y="10166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3" name="pt647">
              <a:extLst>
                <a:ext uri="{FF2B5EF4-FFF2-40B4-BE49-F238E27FC236}">
                  <a16:creationId xmlns:a16="http://schemas.microsoft.com/office/drawing/2014/main" id="{DC53E324-794E-4C14-BE77-A2B551716B6A}"/>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4" name="pt648">
              <a:extLst>
                <a:ext uri="{FF2B5EF4-FFF2-40B4-BE49-F238E27FC236}">
                  <a16:creationId xmlns:a16="http://schemas.microsoft.com/office/drawing/2014/main" id="{62888B28-C938-4A29-8092-644964395AC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5" name="pt649">
              <a:extLst>
                <a:ext uri="{FF2B5EF4-FFF2-40B4-BE49-F238E27FC236}">
                  <a16:creationId xmlns:a16="http://schemas.microsoft.com/office/drawing/2014/main" id="{6DE220E8-A7FD-457F-B607-11AF76F8095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6" name="pt650">
              <a:extLst>
                <a:ext uri="{FF2B5EF4-FFF2-40B4-BE49-F238E27FC236}">
                  <a16:creationId xmlns:a16="http://schemas.microsoft.com/office/drawing/2014/main" id="{D733932E-9195-4A7E-B4A8-C3F42AD3894A}"/>
                </a:ext>
              </a:extLst>
            </p:cNvPr>
            <p:cNvSpPr/>
            <p:nvPr/>
          </p:nvSpPr>
          <p:spPr>
            <a:xfrm>
              <a:off x="5035395" y="10388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7" name="pt651">
              <a:extLst>
                <a:ext uri="{FF2B5EF4-FFF2-40B4-BE49-F238E27FC236}">
                  <a16:creationId xmlns:a16="http://schemas.microsoft.com/office/drawing/2014/main" id="{8B1402FA-590E-4A76-8CC8-71A8485503B4}"/>
                </a:ext>
              </a:extLst>
            </p:cNvPr>
            <p:cNvSpPr/>
            <p:nvPr/>
          </p:nvSpPr>
          <p:spPr>
            <a:xfrm>
              <a:off x="5027435" y="10335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8" name="pt652">
              <a:extLst>
                <a:ext uri="{FF2B5EF4-FFF2-40B4-BE49-F238E27FC236}">
                  <a16:creationId xmlns:a16="http://schemas.microsoft.com/office/drawing/2014/main" id="{8CA326D9-F34D-44B6-AE93-1356ED5A184D}"/>
                </a:ext>
              </a:extLst>
            </p:cNvPr>
            <p:cNvSpPr/>
            <p:nvPr/>
          </p:nvSpPr>
          <p:spPr>
            <a:xfrm>
              <a:off x="4409607" y="6819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9" name="pt653">
              <a:extLst>
                <a:ext uri="{FF2B5EF4-FFF2-40B4-BE49-F238E27FC236}">
                  <a16:creationId xmlns:a16="http://schemas.microsoft.com/office/drawing/2014/main" id="{8E6C6AA8-5E50-4411-AB9A-5CAEB2D5274C}"/>
                </a:ext>
              </a:extLst>
            </p:cNvPr>
            <p:cNvSpPr/>
            <p:nvPr/>
          </p:nvSpPr>
          <p:spPr>
            <a:xfrm>
              <a:off x="5026648" y="10330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0" name="pt654">
              <a:extLst>
                <a:ext uri="{FF2B5EF4-FFF2-40B4-BE49-F238E27FC236}">
                  <a16:creationId xmlns:a16="http://schemas.microsoft.com/office/drawing/2014/main" id="{88F9F299-ED65-4D4F-9EE9-E79FA7BBB9A8}"/>
                </a:ext>
              </a:extLst>
            </p:cNvPr>
            <p:cNvSpPr/>
            <p:nvPr/>
          </p:nvSpPr>
          <p:spPr>
            <a:xfrm>
              <a:off x="5024374" y="10151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1" name="pt655">
              <a:extLst>
                <a:ext uri="{FF2B5EF4-FFF2-40B4-BE49-F238E27FC236}">
                  <a16:creationId xmlns:a16="http://schemas.microsoft.com/office/drawing/2014/main" id="{A90289FB-5671-4A5B-9E16-FE869D525B76}"/>
                </a:ext>
              </a:extLst>
            </p:cNvPr>
            <p:cNvSpPr/>
            <p:nvPr/>
          </p:nvSpPr>
          <p:spPr>
            <a:xfrm>
              <a:off x="5042155" y="105487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2" name="pt656">
              <a:extLst>
                <a:ext uri="{FF2B5EF4-FFF2-40B4-BE49-F238E27FC236}">
                  <a16:creationId xmlns:a16="http://schemas.microsoft.com/office/drawing/2014/main" id="{50C24476-D6B8-4F7E-9BCE-5F46D0BB39F4}"/>
                </a:ext>
              </a:extLst>
            </p:cNvPr>
            <p:cNvSpPr/>
            <p:nvPr/>
          </p:nvSpPr>
          <p:spPr>
            <a:xfrm>
              <a:off x="5011223" y="10227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3" name="pt657">
              <a:extLst>
                <a:ext uri="{FF2B5EF4-FFF2-40B4-BE49-F238E27FC236}">
                  <a16:creationId xmlns:a16="http://schemas.microsoft.com/office/drawing/2014/main" id="{F9EF23CA-39B1-45CE-A48D-72464B0999C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4" name="pt658">
              <a:extLst>
                <a:ext uri="{FF2B5EF4-FFF2-40B4-BE49-F238E27FC236}">
                  <a16:creationId xmlns:a16="http://schemas.microsoft.com/office/drawing/2014/main" id="{5142A564-AD1A-48F1-9020-D72C0B9D12AD}"/>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5" name="pt659">
              <a:extLst>
                <a:ext uri="{FF2B5EF4-FFF2-40B4-BE49-F238E27FC236}">
                  <a16:creationId xmlns:a16="http://schemas.microsoft.com/office/drawing/2014/main" id="{DEF68F5C-5373-4E27-8F78-2C3EB75F5651}"/>
                </a:ext>
              </a:extLst>
            </p:cNvPr>
            <p:cNvSpPr/>
            <p:nvPr/>
          </p:nvSpPr>
          <p:spPr>
            <a:xfrm>
              <a:off x="4624589" y="7486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6" name="pt660">
              <a:extLst>
                <a:ext uri="{FF2B5EF4-FFF2-40B4-BE49-F238E27FC236}">
                  <a16:creationId xmlns:a16="http://schemas.microsoft.com/office/drawing/2014/main" id="{5D46D2F7-23DF-46FF-ADC5-85FF7A4D4B2D}"/>
                </a:ext>
              </a:extLst>
            </p:cNvPr>
            <p:cNvSpPr/>
            <p:nvPr/>
          </p:nvSpPr>
          <p:spPr>
            <a:xfrm>
              <a:off x="5032981" y="10372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7" name="pt661">
              <a:extLst>
                <a:ext uri="{FF2B5EF4-FFF2-40B4-BE49-F238E27FC236}">
                  <a16:creationId xmlns:a16="http://schemas.microsoft.com/office/drawing/2014/main" id="{1C3FD48A-AD5B-410E-924C-DDC98CC155E7}"/>
                </a:ext>
              </a:extLst>
            </p:cNvPr>
            <p:cNvSpPr/>
            <p:nvPr/>
          </p:nvSpPr>
          <p:spPr>
            <a:xfrm>
              <a:off x="4887473" y="9149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8" name="pt662">
              <a:extLst>
                <a:ext uri="{FF2B5EF4-FFF2-40B4-BE49-F238E27FC236}">
                  <a16:creationId xmlns:a16="http://schemas.microsoft.com/office/drawing/2014/main" id="{75EEBC00-E387-4E51-BD51-0F0BE64B2681}"/>
                </a:ext>
              </a:extLst>
            </p:cNvPr>
            <p:cNvSpPr/>
            <p:nvPr/>
          </p:nvSpPr>
          <p:spPr>
            <a:xfrm>
              <a:off x="5036721" y="10397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9" name="pt663">
              <a:extLst>
                <a:ext uri="{FF2B5EF4-FFF2-40B4-BE49-F238E27FC236}">
                  <a16:creationId xmlns:a16="http://schemas.microsoft.com/office/drawing/2014/main" id="{BACBC2BD-CB10-4B5E-B904-38C61751BDDB}"/>
                </a:ext>
              </a:extLst>
            </p:cNvPr>
            <p:cNvSpPr/>
            <p:nvPr/>
          </p:nvSpPr>
          <p:spPr>
            <a:xfrm>
              <a:off x="5016084" y="10259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0" name="pt664">
              <a:extLst>
                <a:ext uri="{FF2B5EF4-FFF2-40B4-BE49-F238E27FC236}">
                  <a16:creationId xmlns:a16="http://schemas.microsoft.com/office/drawing/2014/main" id="{E7F8A856-B0BE-4C2B-9ADA-72DADF501C34}"/>
                </a:ext>
              </a:extLst>
            </p:cNvPr>
            <p:cNvSpPr/>
            <p:nvPr/>
          </p:nvSpPr>
          <p:spPr>
            <a:xfrm>
              <a:off x="5028434" y="10342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1" name="pt665">
              <a:extLst>
                <a:ext uri="{FF2B5EF4-FFF2-40B4-BE49-F238E27FC236}">
                  <a16:creationId xmlns:a16="http://schemas.microsoft.com/office/drawing/2014/main" id="{2E388360-E9DA-438F-816E-E8928D315780}"/>
                </a:ext>
              </a:extLst>
            </p:cNvPr>
            <p:cNvSpPr/>
            <p:nvPr/>
          </p:nvSpPr>
          <p:spPr>
            <a:xfrm>
              <a:off x="5026994" y="10332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2" name="pt666">
              <a:extLst>
                <a:ext uri="{FF2B5EF4-FFF2-40B4-BE49-F238E27FC236}">
                  <a16:creationId xmlns:a16="http://schemas.microsoft.com/office/drawing/2014/main" id="{11C5AA64-87F2-48A3-8AB6-F54606610012}"/>
                </a:ext>
              </a:extLst>
            </p:cNvPr>
            <p:cNvSpPr/>
            <p:nvPr/>
          </p:nvSpPr>
          <p:spPr>
            <a:xfrm>
              <a:off x="5042155" y="10575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3" name="pt667">
              <a:extLst>
                <a:ext uri="{FF2B5EF4-FFF2-40B4-BE49-F238E27FC236}">
                  <a16:creationId xmlns:a16="http://schemas.microsoft.com/office/drawing/2014/main" id="{0716500E-0BD9-4221-9D3E-40765617D833}"/>
                </a:ext>
              </a:extLst>
            </p:cNvPr>
            <p:cNvSpPr/>
            <p:nvPr/>
          </p:nvSpPr>
          <p:spPr>
            <a:xfrm>
              <a:off x="5036358"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4" name="pt668">
              <a:extLst>
                <a:ext uri="{FF2B5EF4-FFF2-40B4-BE49-F238E27FC236}">
                  <a16:creationId xmlns:a16="http://schemas.microsoft.com/office/drawing/2014/main" id="{77BEF4B4-63C2-490C-9B27-A76C35B7B56C}"/>
                </a:ext>
              </a:extLst>
            </p:cNvPr>
            <p:cNvSpPr/>
            <p:nvPr/>
          </p:nvSpPr>
          <p:spPr>
            <a:xfrm>
              <a:off x="5037148" y="105153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5" name="pt669">
              <a:extLst>
                <a:ext uri="{FF2B5EF4-FFF2-40B4-BE49-F238E27FC236}">
                  <a16:creationId xmlns:a16="http://schemas.microsoft.com/office/drawing/2014/main" id="{9539FC23-A136-4383-A373-9AC228696F94}"/>
                </a:ext>
              </a:extLst>
            </p:cNvPr>
            <p:cNvSpPr/>
            <p:nvPr/>
          </p:nvSpPr>
          <p:spPr>
            <a:xfrm>
              <a:off x="5023660" y="10310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6" name="pt670">
              <a:extLst>
                <a:ext uri="{FF2B5EF4-FFF2-40B4-BE49-F238E27FC236}">
                  <a16:creationId xmlns:a16="http://schemas.microsoft.com/office/drawing/2014/main" id="{8EFDB1FD-D0A9-4185-9591-CEF51C69C749}"/>
                </a:ext>
              </a:extLst>
            </p:cNvPr>
            <p:cNvSpPr/>
            <p:nvPr/>
          </p:nvSpPr>
          <p:spPr>
            <a:xfrm>
              <a:off x="5033410" y="10375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7" name="pt671">
              <a:extLst>
                <a:ext uri="{FF2B5EF4-FFF2-40B4-BE49-F238E27FC236}">
                  <a16:creationId xmlns:a16="http://schemas.microsoft.com/office/drawing/2014/main" id="{78C1C981-3C1D-413D-A301-91767E1EE0DE}"/>
                </a:ext>
              </a:extLst>
            </p:cNvPr>
            <p:cNvSpPr/>
            <p:nvPr/>
          </p:nvSpPr>
          <p:spPr>
            <a:xfrm>
              <a:off x="4859656" y="9213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8" name="pt672">
              <a:extLst>
                <a:ext uri="{FF2B5EF4-FFF2-40B4-BE49-F238E27FC236}">
                  <a16:creationId xmlns:a16="http://schemas.microsoft.com/office/drawing/2014/main" id="{A1300C37-94C6-4AF9-B316-FF3A665605BB}"/>
                </a:ext>
              </a:extLst>
            </p:cNvPr>
            <p:cNvSpPr/>
            <p:nvPr/>
          </p:nvSpPr>
          <p:spPr>
            <a:xfrm>
              <a:off x="5023347" y="103082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9" name="pt673">
              <a:extLst>
                <a:ext uri="{FF2B5EF4-FFF2-40B4-BE49-F238E27FC236}">
                  <a16:creationId xmlns:a16="http://schemas.microsoft.com/office/drawing/2014/main" id="{E102A309-4A13-4287-829C-0DD5F5DF6950}"/>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0" name="pt674">
              <a:extLst>
                <a:ext uri="{FF2B5EF4-FFF2-40B4-BE49-F238E27FC236}">
                  <a16:creationId xmlns:a16="http://schemas.microsoft.com/office/drawing/2014/main" id="{FEBE127D-AD50-4CA8-BA12-349614441246}"/>
                </a:ext>
              </a:extLst>
            </p:cNvPr>
            <p:cNvSpPr/>
            <p:nvPr/>
          </p:nvSpPr>
          <p:spPr>
            <a:xfrm>
              <a:off x="5015353"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1" name="pt675">
              <a:extLst>
                <a:ext uri="{FF2B5EF4-FFF2-40B4-BE49-F238E27FC236}">
                  <a16:creationId xmlns:a16="http://schemas.microsoft.com/office/drawing/2014/main" id="{1A8CE451-3AEF-497C-A990-101EABE5BFBB}"/>
                </a:ext>
              </a:extLst>
            </p:cNvPr>
            <p:cNvSpPr/>
            <p:nvPr/>
          </p:nvSpPr>
          <p:spPr>
            <a:xfrm>
              <a:off x="5030501" y="10356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2" name="pt676">
              <a:extLst>
                <a:ext uri="{FF2B5EF4-FFF2-40B4-BE49-F238E27FC236}">
                  <a16:creationId xmlns:a16="http://schemas.microsoft.com/office/drawing/2014/main" id="{C04B1F76-302D-4165-992F-3A532AA38AF8}"/>
                </a:ext>
              </a:extLst>
            </p:cNvPr>
            <p:cNvSpPr/>
            <p:nvPr/>
          </p:nvSpPr>
          <p:spPr>
            <a:xfrm>
              <a:off x="4844636" y="8077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3" name="pt677">
              <a:extLst>
                <a:ext uri="{FF2B5EF4-FFF2-40B4-BE49-F238E27FC236}">
                  <a16:creationId xmlns:a16="http://schemas.microsoft.com/office/drawing/2014/main" id="{46150817-85AD-4B5D-83BB-922CCCEF80D1}"/>
                </a:ext>
              </a:extLst>
            </p:cNvPr>
            <p:cNvSpPr/>
            <p:nvPr/>
          </p:nvSpPr>
          <p:spPr>
            <a:xfrm>
              <a:off x="5042155" y="99956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4" name="pt678">
              <a:extLst>
                <a:ext uri="{FF2B5EF4-FFF2-40B4-BE49-F238E27FC236}">
                  <a16:creationId xmlns:a16="http://schemas.microsoft.com/office/drawing/2014/main" id="{2A34EDE0-50F0-4810-AF6F-68789C2DB9F5}"/>
                </a:ext>
              </a:extLst>
            </p:cNvPr>
            <p:cNvSpPr/>
            <p:nvPr/>
          </p:nvSpPr>
          <p:spPr>
            <a:xfrm>
              <a:off x="4981948" y="10031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5" name="pt679">
              <a:extLst>
                <a:ext uri="{FF2B5EF4-FFF2-40B4-BE49-F238E27FC236}">
                  <a16:creationId xmlns:a16="http://schemas.microsoft.com/office/drawing/2014/main" id="{446C5317-3E42-4888-80A0-B01BD0BA8C57}"/>
                </a:ext>
              </a:extLst>
            </p:cNvPr>
            <p:cNvSpPr/>
            <p:nvPr/>
          </p:nvSpPr>
          <p:spPr>
            <a:xfrm>
              <a:off x="5021666" y="10296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6" name="pt680">
              <a:extLst>
                <a:ext uri="{FF2B5EF4-FFF2-40B4-BE49-F238E27FC236}">
                  <a16:creationId xmlns:a16="http://schemas.microsoft.com/office/drawing/2014/main" id="{75F3276A-F982-4E59-A8D6-598618FC2DC3}"/>
                </a:ext>
              </a:extLst>
            </p:cNvPr>
            <p:cNvSpPr/>
            <p:nvPr/>
          </p:nvSpPr>
          <p:spPr>
            <a:xfrm>
              <a:off x="5033331" y="10375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7" name="pt681">
              <a:extLst>
                <a:ext uri="{FF2B5EF4-FFF2-40B4-BE49-F238E27FC236}">
                  <a16:creationId xmlns:a16="http://schemas.microsoft.com/office/drawing/2014/main" id="{6795456D-5CDC-422A-97CB-E691B48C4AAE}"/>
                </a:ext>
              </a:extLst>
            </p:cNvPr>
            <p:cNvSpPr/>
            <p:nvPr/>
          </p:nvSpPr>
          <p:spPr>
            <a:xfrm>
              <a:off x="5034886" y="10497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8" name="pt682">
              <a:extLst>
                <a:ext uri="{FF2B5EF4-FFF2-40B4-BE49-F238E27FC236}">
                  <a16:creationId xmlns:a16="http://schemas.microsoft.com/office/drawing/2014/main" id="{5CD09896-8FEA-43AE-B19C-5D287FE1CE49}"/>
                </a:ext>
              </a:extLst>
            </p:cNvPr>
            <p:cNvSpPr/>
            <p:nvPr/>
          </p:nvSpPr>
          <p:spPr>
            <a:xfrm>
              <a:off x="5036551" y="10396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9" name="pt683">
              <a:extLst>
                <a:ext uri="{FF2B5EF4-FFF2-40B4-BE49-F238E27FC236}">
                  <a16:creationId xmlns:a16="http://schemas.microsoft.com/office/drawing/2014/main" id="{C4F2406F-1252-4506-858B-AD31E7B0009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0" name="pt684">
              <a:extLst>
                <a:ext uri="{FF2B5EF4-FFF2-40B4-BE49-F238E27FC236}">
                  <a16:creationId xmlns:a16="http://schemas.microsoft.com/office/drawing/2014/main" id="{010EADCC-4126-4DB4-BA00-C97B4289D612}"/>
                </a:ext>
              </a:extLst>
            </p:cNvPr>
            <p:cNvSpPr/>
            <p:nvPr/>
          </p:nvSpPr>
          <p:spPr>
            <a:xfrm>
              <a:off x="4855533" y="91857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1" name="pt685">
              <a:extLst>
                <a:ext uri="{FF2B5EF4-FFF2-40B4-BE49-F238E27FC236}">
                  <a16:creationId xmlns:a16="http://schemas.microsoft.com/office/drawing/2014/main" id="{4969E713-CB53-482A-9BE2-921CB59AEB21}"/>
                </a:ext>
              </a:extLst>
            </p:cNvPr>
            <p:cNvSpPr/>
            <p:nvPr/>
          </p:nvSpPr>
          <p:spPr>
            <a:xfrm>
              <a:off x="50314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2" name="pt686">
              <a:extLst>
                <a:ext uri="{FF2B5EF4-FFF2-40B4-BE49-F238E27FC236}">
                  <a16:creationId xmlns:a16="http://schemas.microsoft.com/office/drawing/2014/main" id="{236D7E6A-2E71-4A3F-A2DB-18312EFFE537}"/>
                </a:ext>
              </a:extLst>
            </p:cNvPr>
            <p:cNvSpPr/>
            <p:nvPr/>
          </p:nvSpPr>
          <p:spPr>
            <a:xfrm>
              <a:off x="5021961" y="10121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3" name="pt687">
              <a:extLst>
                <a:ext uri="{FF2B5EF4-FFF2-40B4-BE49-F238E27FC236}">
                  <a16:creationId xmlns:a16="http://schemas.microsoft.com/office/drawing/2014/main" id="{016361F4-A400-4DB5-A64B-4D1185FAC170}"/>
                </a:ext>
              </a:extLst>
            </p:cNvPr>
            <p:cNvSpPr/>
            <p:nvPr/>
          </p:nvSpPr>
          <p:spPr>
            <a:xfrm>
              <a:off x="5037168" y="97728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4" name="pt688">
              <a:extLst>
                <a:ext uri="{FF2B5EF4-FFF2-40B4-BE49-F238E27FC236}">
                  <a16:creationId xmlns:a16="http://schemas.microsoft.com/office/drawing/2014/main" id="{C28CB2C2-2C91-4F9B-9F55-C94662A5B77F}"/>
                </a:ext>
              </a:extLst>
            </p:cNvPr>
            <p:cNvSpPr/>
            <p:nvPr/>
          </p:nvSpPr>
          <p:spPr>
            <a:xfrm>
              <a:off x="5036327" y="105001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5" name="pt689">
              <a:extLst>
                <a:ext uri="{FF2B5EF4-FFF2-40B4-BE49-F238E27FC236}">
                  <a16:creationId xmlns:a16="http://schemas.microsoft.com/office/drawing/2014/main" id="{4B030C4A-E2AC-4E61-A8E1-B8CD582C0C2B}"/>
                </a:ext>
              </a:extLst>
            </p:cNvPr>
            <p:cNvSpPr/>
            <p:nvPr/>
          </p:nvSpPr>
          <p:spPr>
            <a:xfrm>
              <a:off x="5029543" y="10349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6" name="pt690">
              <a:extLst>
                <a:ext uri="{FF2B5EF4-FFF2-40B4-BE49-F238E27FC236}">
                  <a16:creationId xmlns:a16="http://schemas.microsoft.com/office/drawing/2014/main" id="{BBEB52AF-3A8A-49F7-9886-A354EBF92FE5}"/>
                </a:ext>
              </a:extLst>
            </p:cNvPr>
            <p:cNvSpPr/>
            <p:nvPr/>
          </p:nvSpPr>
          <p:spPr>
            <a:xfrm>
              <a:off x="5013874" y="102448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7" name="pt691">
              <a:extLst>
                <a:ext uri="{FF2B5EF4-FFF2-40B4-BE49-F238E27FC236}">
                  <a16:creationId xmlns:a16="http://schemas.microsoft.com/office/drawing/2014/main" id="{7062A157-81D4-4B91-A813-082A17656A54}"/>
                </a:ext>
              </a:extLst>
            </p:cNvPr>
            <p:cNvSpPr/>
            <p:nvPr/>
          </p:nvSpPr>
          <p:spPr>
            <a:xfrm>
              <a:off x="5008160" y="9361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8" name="pt692">
              <a:extLst>
                <a:ext uri="{FF2B5EF4-FFF2-40B4-BE49-F238E27FC236}">
                  <a16:creationId xmlns:a16="http://schemas.microsoft.com/office/drawing/2014/main" id="{687D25B1-B75B-459A-ACD5-A5E5F3C79AFB}"/>
                </a:ext>
              </a:extLst>
            </p:cNvPr>
            <p:cNvSpPr/>
            <p:nvPr/>
          </p:nvSpPr>
          <p:spPr>
            <a:xfrm>
              <a:off x="5032587" y="96224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9" name="pt693">
              <a:extLst>
                <a:ext uri="{FF2B5EF4-FFF2-40B4-BE49-F238E27FC236}">
                  <a16:creationId xmlns:a16="http://schemas.microsoft.com/office/drawing/2014/main" id="{173BBEBB-48DA-4C2B-9DAF-49EADA293F02}"/>
                </a:ext>
              </a:extLst>
            </p:cNvPr>
            <p:cNvSpPr/>
            <p:nvPr/>
          </p:nvSpPr>
          <p:spPr>
            <a:xfrm>
              <a:off x="5035705" y="10390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0" name="pt694">
              <a:extLst>
                <a:ext uri="{FF2B5EF4-FFF2-40B4-BE49-F238E27FC236}">
                  <a16:creationId xmlns:a16="http://schemas.microsoft.com/office/drawing/2014/main" id="{8756DDF4-C7CC-4FD9-9670-50E9A61ED468}"/>
                </a:ext>
              </a:extLst>
            </p:cNvPr>
            <p:cNvSpPr/>
            <p:nvPr/>
          </p:nvSpPr>
          <p:spPr>
            <a:xfrm>
              <a:off x="5037148"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1" name="pt695">
              <a:extLst>
                <a:ext uri="{FF2B5EF4-FFF2-40B4-BE49-F238E27FC236}">
                  <a16:creationId xmlns:a16="http://schemas.microsoft.com/office/drawing/2014/main" id="{9F6E9903-C5BA-43A9-951D-9D9A41AFA8DE}"/>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2" name="pt696">
              <a:extLst>
                <a:ext uri="{FF2B5EF4-FFF2-40B4-BE49-F238E27FC236}">
                  <a16:creationId xmlns:a16="http://schemas.microsoft.com/office/drawing/2014/main" id="{3A1C8A6D-F411-4E3D-95EC-DD537D9F9E46}"/>
                </a:ext>
              </a:extLst>
            </p:cNvPr>
            <p:cNvSpPr/>
            <p:nvPr/>
          </p:nvSpPr>
          <p:spPr>
            <a:xfrm>
              <a:off x="5025607"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3" name="pt697">
              <a:extLst>
                <a:ext uri="{FF2B5EF4-FFF2-40B4-BE49-F238E27FC236}">
                  <a16:creationId xmlns:a16="http://schemas.microsoft.com/office/drawing/2014/main" id="{F898E54B-6ADD-46AE-9619-AFF20B7D540F}"/>
                </a:ext>
              </a:extLst>
            </p:cNvPr>
            <p:cNvSpPr/>
            <p:nvPr/>
          </p:nvSpPr>
          <p:spPr>
            <a:xfrm>
              <a:off x="5031727" y="10400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4" name="pt698">
              <a:extLst>
                <a:ext uri="{FF2B5EF4-FFF2-40B4-BE49-F238E27FC236}">
                  <a16:creationId xmlns:a16="http://schemas.microsoft.com/office/drawing/2014/main" id="{50377F95-884B-46F3-BCF2-72A84A93BEB2}"/>
                </a:ext>
              </a:extLst>
            </p:cNvPr>
            <p:cNvSpPr/>
            <p:nvPr/>
          </p:nvSpPr>
          <p:spPr>
            <a:xfrm>
              <a:off x="4665745" y="7916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5" name="pt699">
              <a:extLst>
                <a:ext uri="{FF2B5EF4-FFF2-40B4-BE49-F238E27FC236}">
                  <a16:creationId xmlns:a16="http://schemas.microsoft.com/office/drawing/2014/main" id="{93A0AE57-92D5-4CD0-8B4A-2CB8B751E2DB}"/>
                </a:ext>
              </a:extLst>
            </p:cNvPr>
            <p:cNvSpPr/>
            <p:nvPr/>
          </p:nvSpPr>
          <p:spPr>
            <a:xfrm>
              <a:off x="5033085" y="10466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6" name="pt700">
              <a:extLst>
                <a:ext uri="{FF2B5EF4-FFF2-40B4-BE49-F238E27FC236}">
                  <a16:creationId xmlns:a16="http://schemas.microsoft.com/office/drawing/2014/main" id="{5F6271A1-7842-4B70-BAC4-E53599844B7B}"/>
                </a:ext>
              </a:extLst>
            </p:cNvPr>
            <p:cNvSpPr/>
            <p:nvPr/>
          </p:nvSpPr>
          <p:spPr>
            <a:xfrm>
              <a:off x="5026201" y="10327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7" name="pt701">
              <a:extLst>
                <a:ext uri="{FF2B5EF4-FFF2-40B4-BE49-F238E27FC236}">
                  <a16:creationId xmlns:a16="http://schemas.microsoft.com/office/drawing/2014/main" id="{F0E9E0F0-BA21-4EE4-8AF4-B3D1143EF8D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8" name="pt702">
              <a:extLst>
                <a:ext uri="{FF2B5EF4-FFF2-40B4-BE49-F238E27FC236}">
                  <a16:creationId xmlns:a16="http://schemas.microsoft.com/office/drawing/2014/main" id="{7F45912F-E0A0-48EA-95FD-1730538FD88F}"/>
                </a:ext>
              </a:extLst>
            </p:cNvPr>
            <p:cNvSpPr/>
            <p:nvPr/>
          </p:nvSpPr>
          <p:spPr>
            <a:xfrm>
              <a:off x="5032540" y="10369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9" name="pt703">
              <a:extLst>
                <a:ext uri="{FF2B5EF4-FFF2-40B4-BE49-F238E27FC236}">
                  <a16:creationId xmlns:a16="http://schemas.microsoft.com/office/drawing/2014/main" id="{1E0B9D0D-3A26-48DE-8940-AEE7FF7A8BE6}"/>
                </a:ext>
              </a:extLst>
            </p:cNvPr>
            <p:cNvSpPr/>
            <p:nvPr/>
          </p:nvSpPr>
          <p:spPr>
            <a:xfrm>
              <a:off x="5030602" y="102403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0" name="pt704">
              <a:extLst>
                <a:ext uri="{FF2B5EF4-FFF2-40B4-BE49-F238E27FC236}">
                  <a16:creationId xmlns:a16="http://schemas.microsoft.com/office/drawing/2014/main" id="{6DC837DA-C61F-4765-AC59-B1B086752CB9}"/>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1" name="pt705">
              <a:extLst>
                <a:ext uri="{FF2B5EF4-FFF2-40B4-BE49-F238E27FC236}">
                  <a16:creationId xmlns:a16="http://schemas.microsoft.com/office/drawing/2014/main" id="{4B5BB335-1024-4CA0-89CB-4CAAF44954BA}"/>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2" name="pt706">
              <a:extLst>
                <a:ext uri="{FF2B5EF4-FFF2-40B4-BE49-F238E27FC236}">
                  <a16:creationId xmlns:a16="http://schemas.microsoft.com/office/drawing/2014/main" id="{9E81508F-6583-4309-98F3-ACF89D3A6483}"/>
                </a:ext>
              </a:extLst>
            </p:cNvPr>
            <p:cNvSpPr/>
            <p:nvPr/>
          </p:nvSpPr>
          <p:spPr>
            <a:xfrm>
              <a:off x="4998436" y="10141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3" name="pt707">
              <a:extLst>
                <a:ext uri="{FF2B5EF4-FFF2-40B4-BE49-F238E27FC236}">
                  <a16:creationId xmlns:a16="http://schemas.microsoft.com/office/drawing/2014/main" id="{E0175869-761C-4D2A-9C4C-6C1E4623A3F1}"/>
                </a:ext>
              </a:extLst>
            </p:cNvPr>
            <p:cNvSpPr/>
            <p:nvPr/>
          </p:nvSpPr>
          <p:spPr>
            <a:xfrm>
              <a:off x="5028035" y="10224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4" name="pt708">
              <a:extLst>
                <a:ext uri="{FF2B5EF4-FFF2-40B4-BE49-F238E27FC236}">
                  <a16:creationId xmlns:a16="http://schemas.microsoft.com/office/drawing/2014/main" id="{B309E086-651B-4A07-9F21-EBD961202BEC}"/>
                </a:ext>
              </a:extLst>
            </p:cNvPr>
            <p:cNvSpPr/>
            <p:nvPr/>
          </p:nvSpPr>
          <p:spPr>
            <a:xfrm>
              <a:off x="5036219" y="10463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5" name="pt709">
              <a:extLst>
                <a:ext uri="{FF2B5EF4-FFF2-40B4-BE49-F238E27FC236}">
                  <a16:creationId xmlns:a16="http://schemas.microsoft.com/office/drawing/2014/main" id="{CDC12B6E-AEF4-4985-AE20-E4918274D2BA}"/>
                </a:ext>
              </a:extLst>
            </p:cNvPr>
            <p:cNvSpPr/>
            <p:nvPr/>
          </p:nvSpPr>
          <p:spPr>
            <a:xfrm>
              <a:off x="5027312" y="10334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6" name="pt710">
              <a:extLst>
                <a:ext uri="{FF2B5EF4-FFF2-40B4-BE49-F238E27FC236}">
                  <a16:creationId xmlns:a16="http://schemas.microsoft.com/office/drawing/2014/main" id="{2B777118-F811-4B6A-961D-631977439F05}"/>
                </a:ext>
              </a:extLst>
            </p:cNvPr>
            <p:cNvSpPr/>
            <p:nvPr/>
          </p:nvSpPr>
          <p:spPr>
            <a:xfrm>
              <a:off x="4996371" y="10127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7" name="pt711">
              <a:extLst>
                <a:ext uri="{FF2B5EF4-FFF2-40B4-BE49-F238E27FC236}">
                  <a16:creationId xmlns:a16="http://schemas.microsoft.com/office/drawing/2014/main" id="{5F013280-5E6E-4607-885A-49C2BF355972}"/>
                </a:ext>
              </a:extLst>
            </p:cNvPr>
            <p:cNvSpPr/>
            <p:nvPr/>
          </p:nvSpPr>
          <p:spPr>
            <a:xfrm>
              <a:off x="5029058" y="9288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8" name="pt712">
              <a:extLst>
                <a:ext uri="{FF2B5EF4-FFF2-40B4-BE49-F238E27FC236}">
                  <a16:creationId xmlns:a16="http://schemas.microsoft.com/office/drawing/2014/main" id="{4D6DEA61-F5EA-4533-A6E3-25052B8BAC50}"/>
                </a:ext>
              </a:extLst>
            </p:cNvPr>
            <p:cNvSpPr/>
            <p:nvPr/>
          </p:nvSpPr>
          <p:spPr>
            <a:xfrm>
              <a:off x="5024461" y="10315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9" name="pt713">
              <a:extLst>
                <a:ext uri="{FF2B5EF4-FFF2-40B4-BE49-F238E27FC236}">
                  <a16:creationId xmlns:a16="http://schemas.microsoft.com/office/drawing/2014/main" id="{CE0225F0-2397-4C2E-91FF-9F8E322765A3}"/>
                </a:ext>
              </a:extLst>
            </p:cNvPr>
            <p:cNvSpPr/>
            <p:nvPr/>
          </p:nvSpPr>
          <p:spPr>
            <a:xfrm>
              <a:off x="5033562"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0" name="pt714">
              <a:extLst>
                <a:ext uri="{FF2B5EF4-FFF2-40B4-BE49-F238E27FC236}">
                  <a16:creationId xmlns:a16="http://schemas.microsoft.com/office/drawing/2014/main" id="{6B19A793-7BDB-43EF-B642-6B7340470F42}"/>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1" name="pt715">
              <a:extLst>
                <a:ext uri="{FF2B5EF4-FFF2-40B4-BE49-F238E27FC236}">
                  <a16:creationId xmlns:a16="http://schemas.microsoft.com/office/drawing/2014/main" id="{746677FF-3697-4D4A-8B22-D02CDB27BB7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2" name="pt716">
              <a:extLst>
                <a:ext uri="{FF2B5EF4-FFF2-40B4-BE49-F238E27FC236}">
                  <a16:creationId xmlns:a16="http://schemas.microsoft.com/office/drawing/2014/main" id="{FBF09D8B-C2AD-48DD-9F67-F6364951DE18}"/>
                </a:ext>
              </a:extLst>
            </p:cNvPr>
            <p:cNvSpPr/>
            <p:nvPr/>
          </p:nvSpPr>
          <p:spPr>
            <a:xfrm>
              <a:off x="5033177" y="10229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3" name="pt717">
              <a:extLst>
                <a:ext uri="{FF2B5EF4-FFF2-40B4-BE49-F238E27FC236}">
                  <a16:creationId xmlns:a16="http://schemas.microsoft.com/office/drawing/2014/main" id="{A868CD18-A9E2-4C1E-B881-D42954148DB4}"/>
                </a:ext>
              </a:extLst>
            </p:cNvPr>
            <p:cNvSpPr/>
            <p:nvPr/>
          </p:nvSpPr>
          <p:spPr>
            <a:xfrm>
              <a:off x="4796730" y="8126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4" name="pt718">
              <a:extLst>
                <a:ext uri="{FF2B5EF4-FFF2-40B4-BE49-F238E27FC236}">
                  <a16:creationId xmlns:a16="http://schemas.microsoft.com/office/drawing/2014/main" id="{36BA30C3-F1A3-46AB-80B2-E3E628AABCEA}"/>
                </a:ext>
              </a:extLst>
            </p:cNvPr>
            <p:cNvSpPr/>
            <p:nvPr/>
          </p:nvSpPr>
          <p:spPr>
            <a:xfrm>
              <a:off x="4777289" y="6699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5" name="pt719">
              <a:extLst>
                <a:ext uri="{FF2B5EF4-FFF2-40B4-BE49-F238E27FC236}">
                  <a16:creationId xmlns:a16="http://schemas.microsoft.com/office/drawing/2014/main" id="{820B631D-2F81-408C-B814-35892D89B0C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6" name="pt720">
              <a:extLst>
                <a:ext uri="{FF2B5EF4-FFF2-40B4-BE49-F238E27FC236}">
                  <a16:creationId xmlns:a16="http://schemas.microsoft.com/office/drawing/2014/main" id="{6E0EF537-450E-4804-8B66-A2BB5E682088}"/>
                </a:ext>
              </a:extLst>
            </p:cNvPr>
            <p:cNvSpPr/>
            <p:nvPr/>
          </p:nvSpPr>
          <p:spPr>
            <a:xfrm>
              <a:off x="503143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7" name="pt721">
              <a:extLst>
                <a:ext uri="{FF2B5EF4-FFF2-40B4-BE49-F238E27FC236}">
                  <a16:creationId xmlns:a16="http://schemas.microsoft.com/office/drawing/2014/main" id="{985D77A5-45E5-4CAD-A4E3-33817B93B870}"/>
                </a:ext>
              </a:extLst>
            </p:cNvPr>
            <p:cNvSpPr/>
            <p:nvPr/>
          </p:nvSpPr>
          <p:spPr>
            <a:xfrm>
              <a:off x="5021519" y="1029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8" name="pt722">
              <a:extLst>
                <a:ext uri="{FF2B5EF4-FFF2-40B4-BE49-F238E27FC236}">
                  <a16:creationId xmlns:a16="http://schemas.microsoft.com/office/drawing/2014/main" id="{BFAF54DE-DF12-4BB7-AD39-EF8469D495E7}"/>
                </a:ext>
              </a:extLst>
            </p:cNvPr>
            <p:cNvSpPr/>
            <p:nvPr/>
          </p:nvSpPr>
          <p:spPr>
            <a:xfrm>
              <a:off x="5032188" y="10367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9" name="pt723">
              <a:extLst>
                <a:ext uri="{FF2B5EF4-FFF2-40B4-BE49-F238E27FC236}">
                  <a16:creationId xmlns:a16="http://schemas.microsoft.com/office/drawing/2014/main" id="{77ED1D4E-4E3D-4D8D-8C43-502A5AFAD42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0" name="pt724">
              <a:extLst>
                <a:ext uri="{FF2B5EF4-FFF2-40B4-BE49-F238E27FC236}">
                  <a16:creationId xmlns:a16="http://schemas.microsoft.com/office/drawing/2014/main" id="{E249AF9A-F030-4F6C-BA62-6940429EA720}"/>
                </a:ext>
              </a:extLst>
            </p:cNvPr>
            <p:cNvSpPr/>
            <p:nvPr/>
          </p:nvSpPr>
          <p:spPr>
            <a:xfrm>
              <a:off x="5013395" y="10241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1" name="pt725">
              <a:extLst>
                <a:ext uri="{FF2B5EF4-FFF2-40B4-BE49-F238E27FC236}">
                  <a16:creationId xmlns:a16="http://schemas.microsoft.com/office/drawing/2014/main" id="{DAC02DEF-8E10-4F3A-962B-BDD856251F4C}"/>
                </a:ext>
              </a:extLst>
            </p:cNvPr>
            <p:cNvSpPr/>
            <p:nvPr/>
          </p:nvSpPr>
          <p:spPr>
            <a:xfrm>
              <a:off x="4604563" y="6912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2" name="pt726">
              <a:extLst>
                <a:ext uri="{FF2B5EF4-FFF2-40B4-BE49-F238E27FC236}">
                  <a16:creationId xmlns:a16="http://schemas.microsoft.com/office/drawing/2014/main" id="{ED46F2B7-5866-48E2-8443-0A4BE8D9046D}"/>
                </a:ext>
              </a:extLst>
            </p:cNvPr>
            <p:cNvSpPr/>
            <p:nvPr/>
          </p:nvSpPr>
          <p:spPr>
            <a:xfrm>
              <a:off x="5023506" y="10211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3" name="pt727">
              <a:extLst>
                <a:ext uri="{FF2B5EF4-FFF2-40B4-BE49-F238E27FC236}">
                  <a16:creationId xmlns:a16="http://schemas.microsoft.com/office/drawing/2014/main" id="{EA8A9B96-D051-4DF3-891E-D49173E0146B}"/>
                </a:ext>
              </a:extLst>
            </p:cNvPr>
            <p:cNvSpPr/>
            <p:nvPr/>
          </p:nvSpPr>
          <p:spPr>
            <a:xfrm>
              <a:off x="5013054"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4" name="pt728">
              <a:extLst>
                <a:ext uri="{FF2B5EF4-FFF2-40B4-BE49-F238E27FC236}">
                  <a16:creationId xmlns:a16="http://schemas.microsoft.com/office/drawing/2014/main" id="{9416B628-46B6-46D0-A437-B4869DACF985}"/>
                </a:ext>
              </a:extLst>
            </p:cNvPr>
            <p:cNvSpPr/>
            <p:nvPr/>
          </p:nvSpPr>
          <p:spPr>
            <a:xfrm>
              <a:off x="5015829" y="10257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5" name="pt729">
              <a:extLst>
                <a:ext uri="{FF2B5EF4-FFF2-40B4-BE49-F238E27FC236}">
                  <a16:creationId xmlns:a16="http://schemas.microsoft.com/office/drawing/2014/main" id="{D50B1F84-5B8F-4BA1-BA9D-A87445727AB3}"/>
                </a:ext>
              </a:extLst>
            </p:cNvPr>
            <p:cNvSpPr/>
            <p:nvPr/>
          </p:nvSpPr>
          <p:spPr>
            <a:xfrm>
              <a:off x="4986605" y="97084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6" name="pt730">
              <a:extLst>
                <a:ext uri="{FF2B5EF4-FFF2-40B4-BE49-F238E27FC236}">
                  <a16:creationId xmlns:a16="http://schemas.microsoft.com/office/drawing/2014/main" id="{AFE4EA1C-0342-4B90-BAE7-ACA2BA6CB0FD}"/>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7" name="pt731">
              <a:extLst>
                <a:ext uri="{FF2B5EF4-FFF2-40B4-BE49-F238E27FC236}">
                  <a16:creationId xmlns:a16="http://schemas.microsoft.com/office/drawing/2014/main" id="{740348CC-CB88-4B43-A916-220CBFA05F60}"/>
                </a:ext>
              </a:extLst>
            </p:cNvPr>
            <p:cNvSpPr/>
            <p:nvPr/>
          </p:nvSpPr>
          <p:spPr>
            <a:xfrm>
              <a:off x="5034541" y="103831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8" name="pt732">
              <a:extLst>
                <a:ext uri="{FF2B5EF4-FFF2-40B4-BE49-F238E27FC236}">
                  <a16:creationId xmlns:a16="http://schemas.microsoft.com/office/drawing/2014/main" id="{4D6B45D1-A4B6-4B90-AA0A-2DA608808B4A}"/>
                </a:ext>
              </a:extLst>
            </p:cNvPr>
            <p:cNvSpPr/>
            <p:nvPr/>
          </p:nvSpPr>
          <p:spPr>
            <a:xfrm>
              <a:off x="5032389" y="10471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9" name="pt733">
              <a:extLst>
                <a:ext uri="{FF2B5EF4-FFF2-40B4-BE49-F238E27FC236}">
                  <a16:creationId xmlns:a16="http://schemas.microsoft.com/office/drawing/2014/main" id="{253545B4-AB00-416A-8A83-49EFF1676E6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0" name="pt734">
              <a:extLst>
                <a:ext uri="{FF2B5EF4-FFF2-40B4-BE49-F238E27FC236}">
                  <a16:creationId xmlns:a16="http://schemas.microsoft.com/office/drawing/2014/main" id="{CB67DE81-CF72-4914-AC7C-FAE9C530CC4B}"/>
                </a:ext>
              </a:extLst>
            </p:cNvPr>
            <p:cNvSpPr/>
            <p:nvPr/>
          </p:nvSpPr>
          <p:spPr>
            <a:xfrm>
              <a:off x="4886592" y="8811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1" name="pt735">
              <a:extLst>
                <a:ext uri="{FF2B5EF4-FFF2-40B4-BE49-F238E27FC236}">
                  <a16:creationId xmlns:a16="http://schemas.microsoft.com/office/drawing/2014/main" id="{56651FCB-5CD0-43E8-A620-324AB6F12BB1}"/>
                </a:ext>
              </a:extLst>
            </p:cNvPr>
            <p:cNvSpPr/>
            <p:nvPr/>
          </p:nvSpPr>
          <p:spPr>
            <a:xfrm>
              <a:off x="5033385" y="103753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2" name="pt736">
              <a:extLst>
                <a:ext uri="{FF2B5EF4-FFF2-40B4-BE49-F238E27FC236}">
                  <a16:creationId xmlns:a16="http://schemas.microsoft.com/office/drawing/2014/main" id="{8691B17F-8719-44D5-9EBB-294CCE15178A}"/>
                </a:ext>
              </a:extLst>
            </p:cNvPr>
            <p:cNvSpPr/>
            <p:nvPr/>
          </p:nvSpPr>
          <p:spPr>
            <a:xfrm>
              <a:off x="4702218" y="8160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3" name="pt737">
              <a:extLst>
                <a:ext uri="{FF2B5EF4-FFF2-40B4-BE49-F238E27FC236}">
                  <a16:creationId xmlns:a16="http://schemas.microsoft.com/office/drawing/2014/main" id="{589EF177-CA70-4580-BEB5-BC9DDCA2370B}"/>
                </a:ext>
              </a:extLst>
            </p:cNvPr>
            <p:cNvSpPr/>
            <p:nvPr/>
          </p:nvSpPr>
          <p:spPr>
            <a:xfrm>
              <a:off x="5037168" y="10057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4" name="pt738">
              <a:extLst>
                <a:ext uri="{FF2B5EF4-FFF2-40B4-BE49-F238E27FC236}">
                  <a16:creationId xmlns:a16="http://schemas.microsoft.com/office/drawing/2014/main" id="{246126ED-AC79-4C47-B8D2-A8FCCC9322CF}"/>
                </a:ext>
              </a:extLst>
            </p:cNvPr>
            <p:cNvSpPr/>
            <p:nvPr/>
          </p:nvSpPr>
          <p:spPr>
            <a:xfrm>
              <a:off x="5023380" y="10308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5" name="pt739">
              <a:extLst>
                <a:ext uri="{FF2B5EF4-FFF2-40B4-BE49-F238E27FC236}">
                  <a16:creationId xmlns:a16="http://schemas.microsoft.com/office/drawing/2014/main" id="{EEC0F704-D958-4902-BD71-C610C746E61C}"/>
                </a:ext>
              </a:extLst>
            </p:cNvPr>
            <p:cNvSpPr/>
            <p:nvPr/>
          </p:nvSpPr>
          <p:spPr>
            <a:xfrm>
              <a:off x="5026473" y="104753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6" name="pt740">
              <a:extLst>
                <a:ext uri="{FF2B5EF4-FFF2-40B4-BE49-F238E27FC236}">
                  <a16:creationId xmlns:a16="http://schemas.microsoft.com/office/drawing/2014/main" id="{0CEE3495-7914-480C-BF8B-ACEE63299A47}"/>
                </a:ext>
              </a:extLst>
            </p:cNvPr>
            <p:cNvSpPr/>
            <p:nvPr/>
          </p:nvSpPr>
          <p:spPr>
            <a:xfrm>
              <a:off x="5034344" y="10381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7" name="pt741">
              <a:extLst>
                <a:ext uri="{FF2B5EF4-FFF2-40B4-BE49-F238E27FC236}">
                  <a16:creationId xmlns:a16="http://schemas.microsoft.com/office/drawing/2014/main" id="{F8CE6C04-2856-48EB-BDA3-C817B61291E2}"/>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8" name="pt742">
              <a:extLst>
                <a:ext uri="{FF2B5EF4-FFF2-40B4-BE49-F238E27FC236}">
                  <a16:creationId xmlns:a16="http://schemas.microsoft.com/office/drawing/2014/main" id="{E35E23BB-A038-439A-9B38-5921837262E8}"/>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9" name="pt743">
              <a:extLst>
                <a:ext uri="{FF2B5EF4-FFF2-40B4-BE49-F238E27FC236}">
                  <a16:creationId xmlns:a16="http://schemas.microsoft.com/office/drawing/2014/main" id="{5C82A578-60BF-4C61-BBD1-8633447FDACB}"/>
                </a:ext>
              </a:extLst>
            </p:cNvPr>
            <p:cNvSpPr/>
            <p:nvPr/>
          </p:nvSpPr>
          <p:spPr>
            <a:xfrm>
              <a:off x="5019253" y="102808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0" name="pt744">
              <a:extLst>
                <a:ext uri="{FF2B5EF4-FFF2-40B4-BE49-F238E27FC236}">
                  <a16:creationId xmlns:a16="http://schemas.microsoft.com/office/drawing/2014/main" id="{8460793D-7F35-4CE9-95D9-11270D184942}"/>
                </a:ext>
              </a:extLst>
            </p:cNvPr>
            <p:cNvSpPr/>
            <p:nvPr/>
          </p:nvSpPr>
          <p:spPr>
            <a:xfrm>
              <a:off x="4092973" y="5921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1" name="pt745">
              <a:extLst>
                <a:ext uri="{FF2B5EF4-FFF2-40B4-BE49-F238E27FC236}">
                  <a16:creationId xmlns:a16="http://schemas.microsoft.com/office/drawing/2014/main" id="{71F35BF4-EDAD-4DDA-A2BF-BC75269112A4}"/>
                </a:ext>
              </a:extLst>
            </p:cNvPr>
            <p:cNvSpPr/>
            <p:nvPr/>
          </p:nvSpPr>
          <p:spPr>
            <a:xfrm>
              <a:off x="5031469" y="10362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2" name="pt746">
              <a:extLst>
                <a:ext uri="{FF2B5EF4-FFF2-40B4-BE49-F238E27FC236}">
                  <a16:creationId xmlns:a16="http://schemas.microsoft.com/office/drawing/2014/main" id="{A730402C-A567-4D55-8325-1464F73ECBD7}"/>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3" name="pt747">
              <a:extLst>
                <a:ext uri="{FF2B5EF4-FFF2-40B4-BE49-F238E27FC236}">
                  <a16:creationId xmlns:a16="http://schemas.microsoft.com/office/drawing/2014/main" id="{8BAB6469-33AD-434A-832E-DB0B8B44F0A7}"/>
                </a:ext>
              </a:extLst>
            </p:cNvPr>
            <p:cNvSpPr/>
            <p:nvPr/>
          </p:nvSpPr>
          <p:spPr>
            <a:xfrm>
              <a:off x="5032093" y="103667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4" name="pt748">
              <a:extLst>
                <a:ext uri="{FF2B5EF4-FFF2-40B4-BE49-F238E27FC236}">
                  <a16:creationId xmlns:a16="http://schemas.microsoft.com/office/drawing/2014/main" id="{A8F373EA-4060-4033-B5FF-542BC7C4D013}"/>
                </a:ext>
              </a:extLst>
            </p:cNvPr>
            <p:cNvSpPr/>
            <p:nvPr/>
          </p:nvSpPr>
          <p:spPr>
            <a:xfrm>
              <a:off x="4903256" y="95049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5" name="pt749">
              <a:extLst>
                <a:ext uri="{FF2B5EF4-FFF2-40B4-BE49-F238E27FC236}">
                  <a16:creationId xmlns:a16="http://schemas.microsoft.com/office/drawing/2014/main" id="{0453DE9E-ACD0-4779-BAC9-E3CEDA1ACBC1}"/>
                </a:ext>
              </a:extLst>
            </p:cNvPr>
            <p:cNvSpPr/>
            <p:nvPr/>
          </p:nvSpPr>
          <p:spPr>
            <a:xfrm>
              <a:off x="5042155" y="10496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6" name="pt750">
              <a:extLst>
                <a:ext uri="{FF2B5EF4-FFF2-40B4-BE49-F238E27FC236}">
                  <a16:creationId xmlns:a16="http://schemas.microsoft.com/office/drawing/2014/main" id="{611C18EC-62D1-4568-AA30-32108BCF3560}"/>
                </a:ext>
              </a:extLst>
            </p:cNvPr>
            <p:cNvSpPr/>
            <p:nvPr/>
          </p:nvSpPr>
          <p:spPr>
            <a:xfrm>
              <a:off x="5017112" y="10001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7" name="pt751">
              <a:extLst>
                <a:ext uri="{FF2B5EF4-FFF2-40B4-BE49-F238E27FC236}">
                  <a16:creationId xmlns:a16="http://schemas.microsoft.com/office/drawing/2014/main" id="{96F783F7-7FCB-447D-B9B8-967E9540523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8" name="pt752">
              <a:extLst>
                <a:ext uri="{FF2B5EF4-FFF2-40B4-BE49-F238E27FC236}">
                  <a16:creationId xmlns:a16="http://schemas.microsoft.com/office/drawing/2014/main" id="{AACC1E33-EDD1-4A82-BD07-EE9EA9C32F55}"/>
                </a:ext>
              </a:extLst>
            </p:cNvPr>
            <p:cNvSpPr/>
            <p:nvPr/>
          </p:nvSpPr>
          <p:spPr>
            <a:xfrm>
              <a:off x="5034435" y="103823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9" name="pt753">
              <a:extLst>
                <a:ext uri="{FF2B5EF4-FFF2-40B4-BE49-F238E27FC236}">
                  <a16:creationId xmlns:a16="http://schemas.microsoft.com/office/drawing/2014/main" id="{305F2EDB-757B-42CA-8F36-34991A0A2410}"/>
                </a:ext>
              </a:extLst>
            </p:cNvPr>
            <p:cNvSpPr/>
            <p:nvPr/>
          </p:nvSpPr>
          <p:spPr>
            <a:xfrm>
              <a:off x="5036063" y="10393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0" name="pt754">
              <a:extLst>
                <a:ext uri="{FF2B5EF4-FFF2-40B4-BE49-F238E27FC236}">
                  <a16:creationId xmlns:a16="http://schemas.microsoft.com/office/drawing/2014/main" id="{EAEFA7AC-92E3-4FDE-97E2-AD2222C91E50}"/>
                </a:ext>
              </a:extLst>
            </p:cNvPr>
            <p:cNvSpPr/>
            <p:nvPr/>
          </p:nvSpPr>
          <p:spPr>
            <a:xfrm>
              <a:off x="4776788" y="7988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1" name="pt755">
              <a:extLst>
                <a:ext uri="{FF2B5EF4-FFF2-40B4-BE49-F238E27FC236}">
                  <a16:creationId xmlns:a16="http://schemas.microsoft.com/office/drawing/2014/main" id="{69F5D92A-17A8-47B7-8040-E1DA615E802A}"/>
                </a:ext>
              </a:extLst>
            </p:cNvPr>
            <p:cNvSpPr/>
            <p:nvPr/>
          </p:nvSpPr>
          <p:spPr>
            <a:xfrm>
              <a:off x="503308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2" name="pt756">
              <a:extLst>
                <a:ext uri="{FF2B5EF4-FFF2-40B4-BE49-F238E27FC236}">
                  <a16:creationId xmlns:a16="http://schemas.microsoft.com/office/drawing/2014/main" id="{A568DE03-271A-4B86-9A6A-C496F717C856}"/>
                </a:ext>
              </a:extLst>
            </p:cNvPr>
            <p:cNvSpPr/>
            <p:nvPr/>
          </p:nvSpPr>
          <p:spPr>
            <a:xfrm>
              <a:off x="5014672" y="10284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3" name="pt757">
              <a:extLst>
                <a:ext uri="{FF2B5EF4-FFF2-40B4-BE49-F238E27FC236}">
                  <a16:creationId xmlns:a16="http://schemas.microsoft.com/office/drawing/2014/main" id="{1904D971-AFCE-4C78-BBFB-E8C18C865CEF}"/>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4" name="pt758">
              <a:extLst>
                <a:ext uri="{FF2B5EF4-FFF2-40B4-BE49-F238E27FC236}">
                  <a16:creationId xmlns:a16="http://schemas.microsoft.com/office/drawing/2014/main" id="{B62A2BF2-7987-4259-B626-78B8B831E9BB}"/>
                </a:ext>
              </a:extLst>
            </p:cNvPr>
            <p:cNvSpPr/>
            <p:nvPr/>
          </p:nvSpPr>
          <p:spPr>
            <a:xfrm>
              <a:off x="5027753" y="103376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5" name="pt759">
              <a:extLst>
                <a:ext uri="{FF2B5EF4-FFF2-40B4-BE49-F238E27FC236}">
                  <a16:creationId xmlns:a16="http://schemas.microsoft.com/office/drawing/2014/main" id="{E8A39BD0-D2C1-4F2B-9F47-77DABC9F01E1}"/>
                </a:ext>
              </a:extLst>
            </p:cNvPr>
            <p:cNvSpPr/>
            <p:nvPr/>
          </p:nvSpPr>
          <p:spPr>
            <a:xfrm>
              <a:off x="4873222" y="9497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6" name="pt760">
              <a:extLst>
                <a:ext uri="{FF2B5EF4-FFF2-40B4-BE49-F238E27FC236}">
                  <a16:creationId xmlns:a16="http://schemas.microsoft.com/office/drawing/2014/main" id="{C880FA82-1EAA-4B67-891C-96CE8F00BFE7}"/>
                </a:ext>
              </a:extLst>
            </p:cNvPr>
            <p:cNvSpPr/>
            <p:nvPr/>
          </p:nvSpPr>
          <p:spPr>
            <a:xfrm>
              <a:off x="4953954" y="9844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7" name="pt761">
              <a:extLst>
                <a:ext uri="{FF2B5EF4-FFF2-40B4-BE49-F238E27FC236}">
                  <a16:creationId xmlns:a16="http://schemas.microsoft.com/office/drawing/2014/main" id="{35CE896F-AC11-4D4D-A46E-66698AC9BCAB}"/>
                </a:ext>
              </a:extLst>
            </p:cNvPr>
            <p:cNvSpPr/>
            <p:nvPr/>
          </p:nvSpPr>
          <p:spPr>
            <a:xfrm>
              <a:off x="5036539" y="10396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8" name="pt762">
              <a:extLst>
                <a:ext uri="{FF2B5EF4-FFF2-40B4-BE49-F238E27FC236}">
                  <a16:creationId xmlns:a16="http://schemas.microsoft.com/office/drawing/2014/main" id="{CAC16B5B-C37E-4004-9609-81F652B66736}"/>
                </a:ext>
              </a:extLst>
            </p:cNvPr>
            <p:cNvSpPr/>
            <p:nvPr/>
          </p:nvSpPr>
          <p:spPr>
            <a:xfrm>
              <a:off x="5036264" y="10394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9" name="pt763">
              <a:extLst>
                <a:ext uri="{FF2B5EF4-FFF2-40B4-BE49-F238E27FC236}">
                  <a16:creationId xmlns:a16="http://schemas.microsoft.com/office/drawing/2014/main" id="{A81DA91D-6CD9-4736-8CB3-E0B5D699A05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0" name="pt764">
              <a:extLst>
                <a:ext uri="{FF2B5EF4-FFF2-40B4-BE49-F238E27FC236}">
                  <a16:creationId xmlns:a16="http://schemas.microsoft.com/office/drawing/2014/main" id="{01E67FD2-4706-4E9A-BBE3-EBE5EF20B422}"/>
                </a:ext>
              </a:extLst>
            </p:cNvPr>
            <p:cNvSpPr/>
            <p:nvPr/>
          </p:nvSpPr>
          <p:spPr>
            <a:xfrm>
              <a:off x="4729246" y="83410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1" name="pt765">
              <a:extLst>
                <a:ext uri="{FF2B5EF4-FFF2-40B4-BE49-F238E27FC236}">
                  <a16:creationId xmlns:a16="http://schemas.microsoft.com/office/drawing/2014/main" id="{2488310F-797E-484A-85D2-F51EA8A1EC6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2" name="pt766">
              <a:extLst>
                <a:ext uri="{FF2B5EF4-FFF2-40B4-BE49-F238E27FC236}">
                  <a16:creationId xmlns:a16="http://schemas.microsoft.com/office/drawing/2014/main" id="{0DFC1AEE-BBDD-43C1-BAEE-6C7CD69F53A4}"/>
                </a:ext>
              </a:extLst>
            </p:cNvPr>
            <p:cNvSpPr/>
            <p:nvPr/>
          </p:nvSpPr>
          <p:spPr>
            <a:xfrm>
              <a:off x="5003212" y="10048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3" name="pt767">
              <a:extLst>
                <a:ext uri="{FF2B5EF4-FFF2-40B4-BE49-F238E27FC236}">
                  <a16:creationId xmlns:a16="http://schemas.microsoft.com/office/drawing/2014/main" id="{282FD338-5496-4773-B5A8-D1E3A9DE81E6}"/>
                </a:ext>
              </a:extLst>
            </p:cNvPr>
            <p:cNvSpPr/>
            <p:nvPr/>
          </p:nvSpPr>
          <p:spPr>
            <a:xfrm>
              <a:off x="4924340" y="9645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4" name="pt768">
              <a:extLst>
                <a:ext uri="{FF2B5EF4-FFF2-40B4-BE49-F238E27FC236}">
                  <a16:creationId xmlns:a16="http://schemas.microsoft.com/office/drawing/2014/main" id="{0C520A45-6DD5-4023-8785-104408A3EE57}"/>
                </a:ext>
              </a:extLst>
            </p:cNvPr>
            <p:cNvSpPr/>
            <p:nvPr/>
          </p:nvSpPr>
          <p:spPr>
            <a:xfrm>
              <a:off x="5030416" y="10446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5" name="pt769">
              <a:extLst>
                <a:ext uri="{FF2B5EF4-FFF2-40B4-BE49-F238E27FC236}">
                  <a16:creationId xmlns:a16="http://schemas.microsoft.com/office/drawing/2014/main" id="{4154ACE2-DE39-4D82-BC43-BFF48261F286}"/>
                </a:ext>
              </a:extLst>
            </p:cNvPr>
            <p:cNvSpPr/>
            <p:nvPr/>
          </p:nvSpPr>
          <p:spPr>
            <a:xfrm>
              <a:off x="5030584" y="1035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6" name="pt770">
              <a:extLst>
                <a:ext uri="{FF2B5EF4-FFF2-40B4-BE49-F238E27FC236}">
                  <a16:creationId xmlns:a16="http://schemas.microsoft.com/office/drawing/2014/main" id="{EA49DD29-BE3E-4AAF-81E9-83C8FD3633FD}"/>
                </a:ext>
              </a:extLst>
            </p:cNvPr>
            <p:cNvSpPr/>
            <p:nvPr/>
          </p:nvSpPr>
          <p:spPr>
            <a:xfrm>
              <a:off x="4527202" y="6989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7" name="pt771">
              <a:extLst>
                <a:ext uri="{FF2B5EF4-FFF2-40B4-BE49-F238E27FC236}">
                  <a16:creationId xmlns:a16="http://schemas.microsoft.com/office/drawing/2014/main" id="{3AD969BB-A8E9-45EF-9192-CC0120F5340D}"/>
                </a:ext>
              </a:extLst>
            </p:cNvPr>
            <p:cNvSpPr/>
            <p:nvPr/>
          </p:nvSpPr>
          <p:spPr>
            <a:xfrm>
              <a:off x="5027418" y="10321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8" name="pt772">
              <a:extLst>
                <a:ext uri="{FF2B5EF4-FFF2-40B4-BE49-F238E27FC236}">
                  <a16:creationId xmlns:a16="http://schemas.microsoft.com/office/drawing/2014/main" id="{F944838C-2434-4B63-BB07-C2C9432F491A}"/>
                </a:ext>
              </a:extLst>
            </p:cNvPr>
            <p:cNvSpPr/>
            <p:nvPr/>
          </p:nvSpPr>
          <p:spPr>
            <a:xfrm>
              <a:off x="4991206" y="97556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9" name="pt773">
              <a:extLst>
                <a:ext uri="{FF2B5EF4-FFF2-40B4-BE49-F238E27FC236}">
                  <a16:creationId xmlns:a16="http://schemas.microsoft.com/office/drawing/2014/main" id="{026F711F-948C-4C9E-8BDF-F8C31FB7C278}"/>
                </a:ext>
              </a:extLst>
            </p:cNvPr>
            <p:cNvSpPr/>
            <p:nvPr/>
          </p:nvSpPr>
          <p:spPr>
            <a:xfrm>
              <a:off x="4298400" y="4845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0" name="pt774">
              <a:extLst>
                <a:ext uri="{FF2B5EF4-FFF2-40B4-BE49-F238E27FC236}">
                  <a16:creationId xmlns:a16="http://schemas.microsoft.com/office/drawing/2014/main" id="{BDB52B6F-6A59-4ECA-930D-660D49FE7EC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1" name="pt775">
              <a:extLst>
                <a:ext uri="{FF2B5EF4-FFF2-40B4-BE49-F238E27FC236}">
                  <a16:creationId xmlns:a16="http://schemas.microsoft.com/office/drawing/2014/main" id="{81C55670-7174-4185-91FB-96A423AC54C8}"/>
                </a:ext>
              </a:extLst>
            </p:cNvPr>
            <p:cNvSpPr/>
            <p:nvPr/>
          </p:nvSpPr>
          <p:spPr>
            <a:xfrm>
              <a:off x="5042155" y="1040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2" name="pt776">
              <a:extLst>
                <a:ext uri="{FF2B5EF4-FFF2-40B4-BE49-F238E27FC236}">
                  <a16:creationId xmlns:a16="http://schemas.microsoft.com/office/drawing/2014/main" id="{FDE81B27-F42B-40DC-9F74-3202AE036D4C}"/>
                </a:ext>
              </a:extLst>
            </p:cNvPr>
            <p:cNvSpPr/>
            <p:nvPr/>
          </p:nvSpPr>
          <p:spPr>
            <a:xfrm>
              <a:off x="5036661" y="10397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3" name="pt777">
              <a:extLst>
                <a:ext uri="{FF2B5EF4-FFF2-40B4-BE49-F238E27FC236}">
                  <a16:creationId xmlns:a16="http://schemas.microsoft.com/office/drawing/2014/main" id="{DA5D71BD-E200-46AC-B6AC-F886E1B7A2B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4" name="pt778">
              <a:extLst>
                <a:ext uri="{FF2B5EF4-FFF2-40B4-BE49-F238E27FC236}">
                  <a16:creationId xmlns:a16="http://schemas.microsoft.com/office/drawing/2014/main" id="{8F4BB71D-D6C6-4F35-BF99-96674476A728}"/>
                </a:ext>
              </a:extLst>
            </p:cNvPr>
            <p:cNvSpPr/>
            <p:nvPr/>
          </p:nvSpPr>
          <p:spPr>
            <a:xfrm>
              <a:off x="5022883" y="1019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5" name="pt779">
              <a:extLst>
                <a:ext uri="{FF2B5EF4-FFF2-40B4-BE49-F238E27FC236}">
                  <a16:creationId xmlns:a16="http://schemas.microsoft.com/office/drawing/2014/main" id="{4F205D4F-82BE-4926-B29C-8928BE4FCC48}"/>
                </a:ext>
              </a:extLst>
            </p:cNvPr>
            <p:cNvSpPr/>
            <p:nvPr/>
          </p:nvSpPr>
          <p:spPr>
            <a:xfrm>
              <a:off x="5020178" y="101947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6" name="pt780">
              <a:extLst>
                <a:ext uri="{FF2B5EF4-FFF2-40B4-BE49-F238E27FC236}">
                  <a16:creationId xmlns:a16="http://schemas.microsoft.com/office/drawing/2014/main" id="{A933EA8E-9022-485A-B824-C6468ED1F027}"/>
                </a:ext>
              </a:extLst>
            </p:cNvPr>
            <p:cNvSpPr/>
            <p:nvPr/>
          </p:nvSpPr>
          <p:spPr>
            <a:xfrm>
              <a:off x="5035672" y="10390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7" name="pt781">
              <a:extLst>
                <a:ext uri="{FF2B5EF4-FFF2-40B4-BE49-F238E27FC236}">
                  <a16:creationId xmlns:a16="http://schemas.microsoft.com/office/drawing/2014/main" id="{1CBB8294-E3E6-43A0-BA0A-64817480F0E1}"/>
                </a:ext>
              </a:extLst>
            </p:cNvPr>
            <p:cNvSpPr/>
            <p:nvPr/>
          </p:nvSpPr>
          <p:spPr>
            <a:xfrm>
              <a:off x="5033928" y="10379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8" name="pt782">
              <a:extLst>
                <a:ext uri="{FF2B5EF4-FFF2-40B4-BE49-F238E27FC236}">
                  <a16:creationId xmlns:a16="http://schemas.microsoft.com/office/drawing/2014/main" id="{8F555187-1A6C-4529-84F8-5EB85DCCF877}"/>
                </a:ext>
              </a:extLst>
            </p:cNvPr>
            <p:cNvSpPr/>
            <p:nvPr/>
          </p:nvSpPr>
          <p:spPr>
            <a:xfrm>
              <a:off x="5030308" y="10593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9" name="pt783">
              <a:extLst>
                <a:ext uri="{FF2B5EF4-FFF2-40B4-BE49-F238E27FC236}">
                  <a16:creationId xmlns:a16="http://schemas.microsoft.com/office/drawing/2014/main" id="{7535CB47-D282-4E55-ADEF-5D66C3EDB3A7}"/>
                </a:ext>
              </a:extLst>
            </p:cNvPr>
            <p:cNvSpPr/>
            <p:nvPr/>
          </p:nvSpPr>
          <p:spPr>
            <a:xfrm>
              <a:off x="5017034" y="1026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0" name="pt784">
              <a:extLst>
                <a:ext uri="{FF2B5EF4-FFF2-40B4-BE49-F238E27FC236}">
                  <a16:creationId xmlns:a16="http://schemas.microsoft.com/office/drawing/2014/main" id="{CB5DC2D7-B975-47D3-80D3-4984B2623EDE}"/>
                </a:ext>
              </a:extLst>
            </p:cNvPr>
            <p:cNvSpPr/>
            <p:nvPr/>
          </p:nvSpPr>
          <p:spPr>
            <a:xfrm>
              <a:off x="5029938" y="104013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1" name="pt785">
              <a:extLst>
                <a:ext uri="{FF2B5EF4-FFF2-40B4-BE49-F238E27FC236}">
                  <a16:creationId xmlns:a16="http://schemas.microsoft.com/office/drawing/2014/main" id="{C520D352-BAA5-451A-8312-7FECEDDEE914}"/>
                </a:ext>
              </a:extLst>
            </p:cNvPr>
            <p:cNvSpPr/>
            <p:nvPr/>
          </p:nvSpPr>
          <p:spPr>
            <a:xfrm>
              <a:off x="5039554" y="1041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2" name="pt786">
              <a:extLst>
                <a:ext uri="{FF2B5EF4-FFF2-40B4-BE49-F238E27FC236}">
                  <a16:creationId xmlns:a16="http://schemas.microsoft.com/office/drawing/2014/main" id="{3FF14FC1-43A7-4C5E-80C0-5F3BA1015232}"/>
                </a:ext>
              </a:extLst>
            </p:cNvPr>
            <p:cNvSpPr/>
            <p:nvPr/>
          </p:nvSpPr>
          <p:spPr>
            <a:xfrm>
              <a:off x="5008357" y="10070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3" name="pt787">
              <a:extLst>
                <a:ext uri="{FF2B5EF4-FFF2-40B4-BE49-F238E27FC236}">
                  <a16:creationId xmlns:a16="http://schemas.microsoft.com/office/drawing/2014/main" id="{F1C6026F-F1AC-4405-BA37-510B7C51BC40}"/>
                </a:ext>
              </a:extLst>
            </p:cNvPr>
            <p:cNvSpPr/>
            <p:nvPr/>
          </p:nvSpPr>
          <p:spPr>
            <a:xfrm>
              <a:off x="4935288" y="97192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4" name="pt788">
              <a:extLst>
                <a:ext uri="{FF2B5EF4-FFF2-40B4-BE49-F238E27FC236}">
                  <a16:creationId xmlns:a16="http://schemas.microsoft.com/office/drawing/2014/main" id="{8481FD6E-16BE-476D-BF33-676B5ABEA4AE}"/>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5" name="pt789">
              <a:extLst>
                <a:ext uri="{FF2B5EF4-FFF2-40B4-BE49-F238E27FC236}">
                  <a16:creationId xmlns:a16="http://schemas.microsoft.com/office/drawing/2014/main" id="{D6DE0A6D-5E1A-45B6-858D-D1871D320C69}"/>
                </a:ext>
              </a:extLst>
            </p:cNvPr>
            <p:cNvSpPr/>
            <p:nvPr/>
          </p:nvSpPr>
          <p:spPr>
            <a:xfrm>
              <a:off x="5033065" y="10477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6" name="pt790">
              <a:extLst>
                <a:ext uri="{FF2B5EF4-FFF2-40B4-BE49-F238E27FC236}">
                  <a16:creationId xmlns:a16="http://schemas.microsoft.com/office/drawing/2014/main" id="{E9F10F41-4406-4562-854B-DC5158D155EE}"/>
                </a:ext>
              </a:extLst>
            </p:cNvPr>
            <p:cNvSpPr/>
            <p:nvPr/>
          </p:nvSpPr>
          <p:spPr>
            <a:xfrm>
              <a:off x="503559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7" name="pt791">
              <a:extLst>
                <a:ext uri="{FF2B5EF4-FFF2-40B4-BE49-F238E27FC236}">
                  <a16:creationId xmlns:a16="http://schemas.microsoft.com/office/drawing/2014/main" id="{DD987A5E-8D79-488B-B284-FDF1CBA273A1}"/>
                </a:ext>
              </a:extLst>
            </p:cNvPr>
            <p:cNvSpPr/>
            <p:nvPr/>
          </p:nvSpPr>
          <p:spPr>
            <a:xfrm>
              <a:off x="5029740" y="103589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8" name="pt792">
              <a:extLst>
                <a:ext uri="{FF2B5EF4-FFF2-40B4-BE49-F238E27FC236}">
                  <a16:creationId xmlns:a16="http://schemas.microsoft.com/office/drawing/2014/main" id="{12DACBD7-1533-4FAE-9209-322C7223526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9" name="pt793">
              <a:extLst>
                <a:ext uri="{FF2B5EF4-FFF2-40B4-BE49-F238E27FC236}">
                  <a16:creationId xmlns:a16="http://schemas.microsoft.com/office/drawing/2014/main" id="{2204D72B-D630-4C6D-8EC6-EDBA0FAB1E94}"/>
                </a:ext>
              </a:extLst>
            </p:cNvPr>
            <p:cNvSpPr/>
            <p:nvPr/>
          </p:nvSpPr>
          <p:spPr>
            <a:xfrm>
              <a:off x="5034530" y="10390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0" name="pt794">
              <a:extLst>
                <a:ext uri="{FF2B5EF4-FFF2-40B4-BE49-F238E27FC236}">
                  <a16:creationId xmlns:a16="http://schemas.microsoft.com/office/drawing/2014/main" id="{724E6389-08DD-4F4E-A2BE-C3E8C801409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1" name="pt795">
              <a:extLst>
                <a:ext uri="{FF2B5EF4-FFF2-40B4-BE49-F238E27FC236}">
                  <a16:creationId xmlns:a16="http://schemas.microsoft.com/office/drawing/2014/main" id="{67D712F0-4702-4870-A741-6CFA416AD180}"/>
                </a:ext>
              </a:extLst>
            </p:cNvPr>
            <p:cNvSpPr/>
            <p:nvPr/>
          </p:nvSpPr>
          <p:spPr>
            <a:xfrm>
              <a:off x="4331211" y="5678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2" name="pt796">
              <a:extLst>
                <a:ext uri="{FF2B5EF4-FFF2-40B4-BE49-F238E27FC236}">
                  <a16:creationId xmlns:a16="http://schemas.microsoft.com/office/drawing/2014/main" id="{9BC9FBD2-4617-49E8-B6EE-298FA1EAAC7C}"/>
                </a:ext>
              </a:extLst>
            </p:cNvPr>
            <p:cNvSpPr/>
            <p:nvPr/>
          </p:nvSpPr>
          <p:spPr>
            <a:xfrm>
              <a:off x="5034058" y="10379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3" name="pt797">
              <a:extLst>
                <a:ext uri="{FF2B5EF4-FFF2-40B4-BE49-F238E27FC236}">
                  <a16:creationId xmlns:a16="http://schemas.microsoft.com/office/drawing/2014/main" id="{C5B78755-5B49-45EA-BA01-FA85CDEF89F8}"/>
                </a:ext>
              </a:extLst>
            </p:cNvPr>
            <p:cNvSpPr/>
            <p:nvPr/>
          </p:nvSpPr>
          <p:spPr>
            <a:xfrm>
              <a:off x="5031071" y="10359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4" name="pt798">
              <a:extLst>
                <a:ext uri="{FF2B5EF4-FFF2-40B4-BE49-F238E27FC236}">
                  <a16:creationId xmlns:a16="http://schemas.microsoft.com/office/drawing/2014/main" id="{196F63DE-2864-4B85-B79E-CFA0B57A05DF}"/>
                </a:ext>
              </a:extLst>
            </p:cNvPr>
            <p:cNvSpPr/>
            <p:nvPr/>
          </p:nvSpPr>
          <p:spPr>
            <a:xfrm>
              <a:off x="5037665" y="10382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5" name="pt799">
              <a:extLst>
                <a:ext uri="{FF2B5EF4-FFF2-40B4-BE49-F238E27FC236}">
                  <a16:creationId xmlns:a16="http://schemas.microsoft.com/office/drawing/2014/main" id="{95F51F0A-0309-486C-95B3-BB259FD7A118}"/>
                </a:ext>
              </a:extLst>
            </p:cNvPr>
            <p:cNvSpPr/>
            <p:nvPr/>
          </p:nvSpPr>
          <p:spPr>
            <a:xfrm>
              <a:off x="4312802" y="5555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6" name="pt800">
              <a:extLst>
                <a:ext uri="{FF2B5EF4-FFF2-40B4-BE49-F238E27FC236}">
                  <a16:creationId xmlns:a16="http://schemas.microsoft.com/office/drawing/2014/main" id="{7212C81A-7081-48D1-8EAF-E5A83EC715C7}"/>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7" name="pt801">
              <a:extLst>
                <a:ext uri="{FF2B5EF4-FFF2-40B4-BE49-F238E27FC236}">
                  <a16:creationId xmlns:a16="http://schemas.microsoft.com/office/drawing/2014/main" id="{D5269E33-CBB1-4147-AAB4-8CBD2CA7B782}"/>
                </a:ext>
              </a:extLst>
            </p:cNvPr>
            <p:cNvSpPr/>
            <p:nvPr/>
          </p:nvSpPr>
          <p:spPr>
            <a:xfrm>
              <a:off x="5039554" y="1041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8" name="pt802">
              <a:extLst>
                <a:ext uri="{FF2B5EF4-FFF2-40B4-BE49-F238E27FC236}">
                  <a16:creationId xmlns:a16="http://schemas.microsoft.com/office/drawing/2014/main" id="{7C89D0CF-9237-49C9-A7BA-FAB6D0F10AD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9" name="pt803">
              <a:extLst>
                <a:ext uri="{FF2B5EF4-FFF2-40B4-BE49-F238E27FC236}">
                  <a16:creationId xmlns:a16="http://schemas.microsoft.com/office/drawing/2014/main" id="{AFE3BF1E-4EA0-49A4-841A-6F44053DCA58}"/>
                </a:ext>
              </a:extLst>
            </p:cNvPr>
            <p:cNvSpPr/>
            <p:nvPr/>
          </p:nvSpPr>
          <p:spPr>
            <a:xfrm>
              <a:off x="5028872" y="10460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30" name="pt804">
              <a:extLst>
                <a:ext uri="{FF2B5EF4-FFF2-40B4-BE49-F238E27FC236}">
                  <a16:creationId xmlns:a16="http://schemas.microsoft.com/office/drawing/2014/main" id="{9D60F082-CA1E-4BCE-94A6-F0F164DA9175}"/>
                </a:ext>
              </a:extLst>
            </p:cNvPr>
            <p:cNvSpPr/>
            <p:nvPr/>
          </p:nvSpPr>
          <p:spPr>
            <a:xfrm>
              <a:off x="5028461" y="10149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31" name="rc805">
              <a:extLst>
                <a:ext uri="{FF2B5EF4-FFF2-40B4-BE49-F238E27FC236}">
                  <a16:creationId xmlns:a16="http://schemas.microsoft.com/office/drawing/2014/main" id="{CF5E5BC9-678B-439B-A352-42ADA448AB36}"/>
                </a:ext>
              </a:extLst>
            </p:cNvPr>
            <p:cNvSpPr/>
            <p:nvPr/>
          </p:nvSpPr>
          <p:spPr>
            <a:xfrm>
              <a:off x="4063352" y="257824"/>
              <a:ext cx="1044100" cy="859272"/>
            </a:xfrm>
            <a:prstGeom prst="rect">
              <a:avLst/>
            </a:prstGeom>
            <a:ln w="8623" cap="rnd">
              <a:solidFill>
                <a:srgbClr val="333333">
                  <a:alpha val="100000"/>
                </a:srgbClr>
              </a:solidFill>
              <a:prstDash val="solid"/>
              <a:round/>
            </a:ln>
          </p:spPr>
          <p:txBody>
            <a:bodyPr/>
            <a:lstStyle/>
            <a:p>
              <a:endParaRPr/>
            </a:p>
          </p:txBody>
        </p:sp>
        <p:sp>
          <p:nvSpPr>
            <p:cNvPr id="932" name="tx806">
              <a:extLst>
                <a:ext uri="{FF2B5EF4-FFF2-40B4-BE49-F238E27FC236}">
                  <a16:creationId xmlns:a16="http://schemas.microsoft.com/office/drawing/2014/main" id="{DDFE147D-21E3-4886-87D9-C72F28E74064}"/>
                </a:ext>
              </a:extLst>
            </p:cNvPr>
            <p:cNvSpPr/>
            <p:nvPr/>
          </p:nvSpPr>
          <p:spPr>
            <a:xfrm>
              <a:off x="865731" y="124557"/>
              <a:ext cx="909037" cy="51950"/>
            </a:xfrm>
            <a:prstGeom prst="rect">
              <a:avLst/>
            </a:prstGeom>
            <a:noFill/>
          </p:spPr>
          <p:txBody>
            <a:bodyPr wrap="none" lIns="0" tIns="0" rIns="0" bIns="0" anchor="ctr" anchorCtr="1"/>
            <a:lstStyle/>
            <a:p>
              <a:pPr marL="0" marR="0" indent="0" algn="l">
                <a:lnSpc>
                  <a:spcPts val="560"/>
                </a:lnSpc>
                <a:spcBef>
                  <a:spcPts val="0"/>
                </a:spcBef>
                <a:spcAft>
                  <a:spcPts val="0"/>
                </a:spcAft>
              </a:pPr>
              <a:r>
                <a:rPr sz="560" b="1">
                  <a:solidFill>
                    <a:srgbClr val="1A1A1A">
                      <a:alpha val="100000"/>
                    </a:srgbClr>
                  </a:solidFill>
                  <a:latin typeface="Arial"/>
                  <a:cs typeface="Arial"/>
                </a:rPr>
                <a:t>1. Fit linear model in males</a:t>
              </a:r>
            </a:p>
          </p:txBody>
        </p:sp>
        <p:sp>
          <p:nvSpPr>
            <p:cNvPr id="933" name="tx807">
              <a:extLst>
                <a:ext uri="{FF2B5EF4-FFF2-40B4-BE49-F238E27FC236}">
                  <a16:creationId xmlns:a16="http://schemas.microsoft.com/office/drawing/2014/main" id="{B265001E-E5A4-47FC-99B9-28A11D47D6B0}"/>
                </a:ext>
              </a:extLst>
            </p:cNvPr>
            <p:cNvSpPr/>
            <p:nvPr/>
          </p:nvSpPr>
          <p:spPr>
            <a:xfrm>
              <a:off x="2052895" y="123897"/>
              <a:ext cx="711477"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560" b="1">
                  <a:solidFill>
                    <a:srgbClr val="1A1A1A">
                      <a:alpha val="100000"/>
                    </a:srgbClr>
                  </a:solidFill>
                  <a:latin typeface="Arial"/>
                  <a:cs typeface="Arial"/>
                </a:rPr>
                <a:t>2. Predict on females</a:t>
              </a:r>
            </a:p>
          </p:txBody>
        </p:sp>
        <p:sp>
          <p:nvSpPr>
            <p:cNvPr id="934" name="tx808">
              <a:extLst>
                <a:ext uri="{FF2B5EF4-FFF2-40B4-BE49-F238E27FC236}">
                  <a16:creationId xmlns:a16="http://schemas.microsoft.com/office/drawing/2014/main" id="{46A47D41-5C01-40F0-8EB3-D3EFD99673D9}"/>
                </a:ext>
              </a:extLst>
            </p:cNvPr>
            <p:cNvSpPr/>
            <p:nvPr/>
          </p:nvSpPr>
          <p:spPr>
            <a:xfrm>
              <a:off x="3082105" y="86118"/>
              <a:ext cx="829825"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b="1">
                  <a:solidFill>
                    <a:srgbClr val="1A1A1A">
                      <a:alpha val="100000"/>
                    </a:srgbClr>
                  </a:solidFill>
                  <a:latin typeface="Arial"/>
                  <a:cs typeface="Arial"/>
                </a:rPr>
                <a:t>3. Normalize distribution</a:t>
              </a:r>
            </a:p>
          </p:txBody>
        </p:sp>
        <p:sp>
          <p:nvSpPr>
            <p:cNvPr id="935" name="tx809">
              <a:extLst>
                <a:ext uri="{FF2B5EF4-FFF2-40B4-BE49-F238E27FC236}">
                  <a16:creationId xmlns:a16="http://schemas.microsoft.com/office/drawing/2014/main" id="{E56307AF-E4D1-41AA-9F21-60EE9F40BE89}"/>
                </a:ext>
              </a:extLst>
            </p:cNvPr>
            <p:cNvSpPr/>
            <p:nvPr/>
          </p:nvSpPr>
          <p:spPr>
            <a:xfrm>
              <a:off x="3402180" y="162927"/>
              <a:ext cx="18967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b="1">
                  <a:solidFill>
                    <a:srgbClr val="1A1A1A">
                      <a:alpha val="100000"/>
                    </a:srgbClr>
                  </a:solidFill>
                  <a:latin typeface="Arial"/>
                  <a:cs typeface="Arial"/>
                </a:rPr>
                <a:t>to 0-1</a:t>
              </a:r>
            </a:p>
          </p:txBody>
        </p:sp>
        <p:sp>
          <p:nvSpPr>
            <p:cNvPr id="936" name="tx810">
              <a:extLst>
                <a:ext uri="{FF2B5EF4-FFF2-40B4-BE49-F238E27FC236}">
                  <a16:creationId xmlns:a16="http://schemas.microsoft.com/office/drawing/2014/main" id="{2BDB0C4C-A937-4947-8B4E-D18EC3F0E5AB}"/>
                </a:ext>
              </a:extLst>
            </p:cNvPr>
            <p:cNvSpPr/>
            <p:nvPr/>
          </p:nvSpPr>
          <p:spPr>
            <a:xfrm>
              <a:off x="4068515" y="113375"/>
              <a:ext cx="1033775" cy="63132"/>
            </a:xfrm>
            <a:prstGeom prst="rect">
              <a:avLst/>
            </a:prstGeom>
            <a:noFill/>
          </p:spPr>
          <p:txBody>
            <a:bodyPr wrap="none" lIns="0" tIns="0" rIns="0" bIns="0" anchor="ctr" anchorCtr="1"/>
            <a:lstStyle/>
            <a:p>
              <a:pPr marL="0" marR="0" indent="0" algn="l">
                <a:lnSpc>
                  <a:spcPts val="560"/>
                </a:lnSpc>
                <a:spcBef>
                  <a:spcPts val="0"/>
                </a:spcBef>
                <a:spcAft>
                  <a:spcPts val="0"/>
                </a:spcAft>
              </a:pPr>
              <a:r>
                <a:rPr sz="560" b="1">
                  <a:solidFill>
                    <a:srgbClr val="1A1A1A">
                      <a:alpha val="100000"/>
                    </a:srgbClr>
                  </a:solidFill>
                  <a:latin typeface="Arial"/>
                  <a:cs typeface="Arial"/>
                </a:rPr>
                <a:t>4. Reverse, such that 1 = 100%</a:t>
              </a:r>
            </a:p>
          </p:txBody>
        </p:sp>
        <p:sp>
          <p:nvSpPr>
            <p:cNvPr id="937" name="pl811">
              <a:extLst>
                <a:ext uri="{FF2B5EF4-FFF2-40B4-BE49-F238E27FC236}">
                  <a16:creationId xmlns:a16="http://schemas.microsoft.com/office/drawing/2014/main" id="{751ECDBA-DC71-48CD-82AD-FA1F4510871C}"/>
                </a:ext>
              </a:extLst>
            </p:cNvPr>
            <p:cNvSpPr/>
            <p:nvPr/>
          </p:nvSpPr>
          <p:spPr>
            <a:xfrm>
              <a:off x="96433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38" name="pl812">
              <a:extLst>
                <a:ext uri="{FF2B5EF4-FFF2-40B4-BE49-F238E27FC236}">
                  <a16:creationId xmlns:a16="http://schemas.microsoft.com/office/drawing/2014/main" id="{1EE0C545-59E5-4BBF-B665-18DF10AFC8CE}"/>
                </a:ext>
              </a:extLst>
            </p:cNvPr>
            <p:cNvSpPr/>
            <p:nvPr/>
          </p:nvSpPr>
          <p:spPr>
            <a:xfrm>
              <a:off x="1241167"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39" name="pl813">
              <a:extLst>
                <a:ext uri="{FF2B5EF4-FFF2-40B4-BE49-F238E27FC236}">
                  <a16:creationId xmlns:a16="http://schemas.microsoft.com/office/drawing/2014/main" id="{A5B406AF-3F30-4AE6-AFE3-4BE40C5E81F7}"/>
                </a:ext>
              </a:extLst>
            </p:cNvPr>
            <p:cNvSpPr/>
            <p:nvPr/>
          </p:nvSpPr>
          <p:spPr>
            <a:xfrm>
              <a:off x="1518004"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0" name="pl814">
              <a:extLst>
                <a:ext uri="{FF2B5EF4-FFF2-40B4-BE49-F238E27FC236}">
                  <a16:creationId xmlns:a16="http://schemas.microsoft.com/office/drawing/2014/main" id="{DB9D36FD-8614-4663-87EE-9E340DB1EE9C}"/>
                </a:ext>
              </a:extLst>
            </p:cNvPr>
            <p:cNvSpPr/>
            <p:nvPr/>
          </p:nvSpPr>
          <p:spPr>
            <a:xfrm>
              <a:off x="179484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1" name="tx815">
              <a:extLst>
                <a:ext uri="{FF2B5EF4-FFF2-40B4-BE49-F238E27FC236}">
                  <a16:creationId xmlns:a16="http://schemas.microsoft.com/office/drawing/2014/main" id="{38EC35F6-07A9-4479-B1C4-3498BD41AAD8}"/>
                </a:ext>
              </a:extLst>
            </p:cNvPr>
            <p:cNvSpPr/>
            <p:nvPr/>
          </p:nvSpPr>
          <p:spPr>
            <a:xfrm>
              <a:off x="914897"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42" name="tx816">
              <a:extLst>
                <a:ext uri="{FF2B5EF4-FFF2-40B4-BE49-F238E27FC236}">
                  <a16:creationId xmlns:a16="http://schemas.microsoft.com/office/drawing/2014/main" id="{F0F6E95F-AAF5-4DF4-BA3A-5E528CD54D08}"/>
                </a:ext>
              </a:extLst>
            </p:cNvPr>
            <p:cNvSpPr/>
            <p:nvPr/>
          </p:nvSpPr>
          <p:spPr>
            <a:xfrm>
              <a:off x="1191734"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43" name="tx817">
              <a:extLst>
                <a:ext uri="{FF2B5EF4-FFF2-40B4-BE49-F238E27FC236}">
                  <a16:creationId xmlns:a16="http://schemas.microsoft.com/office/drawing/2014/main" id="{23DD3734-2E4F-4E28-A5FA-793DDD857077}"/>
                </a:ext>
              </a:extLst>
            </p:cNvPr>
            <p:cNvSpPr/>
            <p:nvPr/>
          </p:nvSpPr>
          <p:spPr>
            <a:xfrm>
              <a:off x="146857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44" name="tx818">
              <a:extLst>
                <a:ext uri="{FF2B5EF4-FFF2-40B4-BE49-F238E27FC236}">
                  <a16:creationId xmlns:a16="http://schemas.microsoft.com/office/drawing/2014/main" id="{C56EF194-6883-48D3-8D77-1C0247E96851}"/>
                </a:ext>
              </a:extLst>
            </p:cNvPr>
            <p:cNvSpPr/>
            <p:nvPr/>
          </p:nvSpPr>
          <p:spPr>
            <a:xfrm>
              <a:off x="1745407"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45" name="pl819">
              <a:extLst>
                <a:ext uri="{FF2B5EF4-FFF2-40B4-BE49-F238E27FC236}">
                  <a16:creationId xmlns:a16="http://schemas.microsoft.com/office/drawing/2014/main" id="{E2CF16E0-B50A-454B-92EE-362EC2E02928}"/>
                </a:ext>
              </a:extLst>
            </p:cNvPr>
            <p:cNvSpPr/>
            <p:nvPr/>
          </p:nvSpPr>
          <p:spPr>
            <a:xfrm>
              <a:off x="2052714"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6" name="pl820">
              <a:extLst>
                <a:ext uri="{FF2B5EF4-FFF2-40B4-BE49-F238E27FC236}">
                  <a16:creationId xmlns:a16="http://schemas.microsoft.com/office/drawing/2014/main" id="{A631A853-F64B-4816-AF6E-205E42E0A927}"/>
                </a:ext>
              </a:extLst>
            </p:cNvPr>
            <p:cNvSpPr/>
            <p:nvPr/>
          </p:nvSpPr>
          <p:spPr>
            <a:xfrm>
              <a:off x="2329551"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7" name="pl821">
              <a:extLst>
                <a:ext uri="{FF2B5EF4-FFF2-40B4-BE49-F238E27FC236}">
                  <a16:creationId xmlns:a16="http://schemas.microsoft.com/office/drawing/2014/main" id="{178272F5-71E3-4EBA-987A-424270957660}"/>
                </a:ext>
              </a:extLst>
            </p:cNvPr>
            <p:cNvSpPr/>
            <p:nvPr/>
          </p:nvSpPr>
          <p:spPr>
            <a:xfrm>
              <a:off x="2606388"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8" name="pl822">
              <a:extLst>
                <a:ext uri="{FF2B5EF4-FFF2-40B4-BE49-F238E27FC236}">
                  <a16:creationId xmlns:a16="http://schemas.microsoft.com/office/drawing/2014/main" id="{E23CD598-6F84-4E5D-8701-376800CFCEF1}"/>
                </a:ext>
              </a:extLst>
            </p:cNvPr>
            <p:cNvSpPr/>
            <p:nvPr/>
          </p:nvSpPr>
          <p:spPr>
            <a:xfrm>
              <a:off x="2883225"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9" name="tx823">
              <a:extLst>
                <a:ext uri="{FF2B5EF4-FFF2-40B4-BE49-F238E27FC236}">
                  <a16:creationId xmlns:a16="http://schemas.microsoft.com/office/drawing/2014/main" id="{C1A5C066-7F88-47C6-B055-CDB2568E985F}"/>
                </a:ext>
              </a:extLst>
            </p:cNvPr>
            <p:cNvSpPr/>
            <p:nvPr/>
          </p:nvSpPr>
          <p:spPr>
            <a:xfrm>
              <a:off x="200328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50" name="tx824">
              <a:extLst>
                <a:ext uri="{FF2B5EF4-FFF2-40B4-BE49-F238E27FC236}">
                  <a16:creationId xmlns:a16="http://schemas.microsoft.com/office/drawing/2014/main" id="{B1C742C4-B87E-4341-999F-97A6F867D923}"/>
                </a:ext>
              </a:extLst>
            </p:cNvPr>
            <p:cNvSpPr/>
            <p:nvPr/>
          </p:nvSpPr>
          <p:spPr>
            <a:xfrm>
              <a:off x="2280118"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51" name="tx825">
              <a:extLst>
                <a:ext uri="{FF2B5EF4-FFF2-40B4-BE49-F238E27FC236}">
                  <a16:creationId xmlns:a16="http://schemas.microsoft.com/office/drawing/2014/main" id="{8570A87F-26EA-431B-8F44-BBF130507128}"/>
                </a:ext>
              </a:extLst>
            </p:cNvPr>
            <p:cNvSpPr/>
            <p:nvPr/>
          </p:nvSpPr>
          <p:spPr>
            <a:xfrm>
              <a:off x="2556955"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52" name="tx826">
              <a:extLst>
                <a:ext uri="{FF2B5EF4-FFF2-40B4-BE49-F238E27FC236}">
                  <a16:creationId xmlns:a16="http://schemas.microsoft.com/office/drawing/2014/main" id="{6ED75EB2-DF91-4DC4-8921-BE1D81F5AD76}"/>
                </a:ext>
              </a:extLst>
            </p:cNvPr>
            <p:cNvSpPr/>
            <p:nvPr/>
          </p:nvSpPr>
          <p:spPr>
            <a:xfrm>
              <a:off x="283379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53" name="pl827">
              <a:extLst>
                <a:ext uri="{FF2B5EF4-FFF2-40B4-BE49-F238E27FC236}">
                  <a16:creationId xmlns:a16="http://schemas.microsoft.com/office/drawing/2014/main" id="{0B60044F-7AD5-4908-97CB-DF683C574336}"/>
                </a:ext>
              </a:extLst>
            </p:cNvPr>
            <p:cNvSpPr/>
            <p:nvPr/>
          </p:nvSpPr>
          <p:spPr>
            <a:xfrm>
              <a:off x="3141099"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4" name="pl828">
              <a:extLst>
                <a:ext uri="{FF2B5EF4-FFF2-40B4-BE49-F238E27FC236}">
                  <a16:creationId xmlns:a16="http://schemas.microsoft.com/office/drawing/2014/main" id="{CD06F30A-0EE3-4808-8FE9-3934D6D4282B}"/>
                </a:ext>
              </a:extLst>
            </p:cNvPr>
            <p:cNvSpPr/>
            <p:nvPr/>
          </p:nvSpPr>
          <p:spPr>
            <a:xfrm>
              <a:off x="3417935"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5" name="pl829">
              <a:extLst>
                <a:ext uri="{FF2B5EF4-FFF2-40B4-BE49-F238E27FC236}">
                  <a16:creationId xmlns:a16="http://schemas.microsoft.com/office/drawing/2014/main" id="{09A425D0-2FAA-48AD-8660-AC7B074DD22E}"/>
                </a:ext>
              </a:extLst>
            </p:cNvPr>
            <p:cNvSpPr/>
            <p:nvPr/>
          </p:nvSpPr>
          <p:spPr>
            <a:xfrm>
              <a:off x="3694772"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6" name="pl830">
              <a:extLst>
                <a:ext uri="{FF2B5EF4-FFF2-40B4-BE49-F238E27FC236}">
                  <a16:creationId xmlns:a16="http://schemas.microsoft.com/office/drawing/2014/main" id="{719DAEBD-6E45-4934-85AD-1240E978CB9E}"/>
                </a:ext>
              </a:extLst>
            </p:cNvPr>
            <p:cNvSpPr/>
            <p:nvPr/>
          </p:nvSpPr>
          <p:spPr>
            <a:xfrm>
              <a:off x="3971609"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7" name="tx831">
              <a:extLst>
                <a:ext uri="{FF2B5EF4-FFF2-40B4-BE49-F238E27FC236}">
                  <a16:creationId xmlns:a16="http://schemas.microsoft.com/office/drawing/2014/main" id="{189FC19F-368D-45D8-8DBC-46E6A69D1294}"/>
                </a:ext>
              </a:extLst>
            </p:cNvPr>
            <p:cNvSpPr/>
            <p:nvPr/>
          </p:nvSpPr>
          <p:spPr>
            <a:xfrm>
              <a:off x="3091665"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58" name="tx832">
              <a:extLst>
                <a:ext uri="{FF2B5EF4-FFF2-40B4-BE49-F238E27FC236}">
                  <a16:creationId xmlns:a16="http://schemas.microsoft.com/office/drawing/2014/main" id="{6AFD2314-AAC3-4A00-9C03-4B64BB728290}"/>
                </a:ext>
              </a:extLst>
            </p:cNvPr>
            <p:cNvSpPr/>
            <p:nvPr/>
          </p:nvSpPr>
          <p:spPr>
            <a:xfrm>
              <a:off x="3368502"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59" name="tx833">
              <a:extLst>
                <a:ext uri="{FF2B5EF4-FFF2-40B4-BE49-F238E27FC236}">
                  <a16:creationId xmlns:a16="http://schemas.microsoft.com/office/drawing/2014/main" id="{5DD224FB-9CBB-4F00-82F2-49EC1DE96C04}"/>
                </a:ext>
              </a:extLst>
            </p:cNvPr>
            <p:cNvSpPr/>
            <p:nvPr/>
          </p:nvSpPr>
          <p:spPr>
            <a:xfrm>
              <a:off x="3645339"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60" name="tx834">
              <a:extLst>
                <a:ext uri="{FF2B5EF4-FFF2-40B4-BE49-F238E27FC236}">
                  <a16:creationId xmlns:a16="http://schemas.microsoft.com/office/drawing/2014/main" id="{686E58DC-6494-492E-A02E-6E1CBD19A3DF}"/>
                </a:ext>
              </a:extLst>
            </p:cNvPr>
            <p:cNvSpPr/>
            <p:nvPr/>
          </p:nvSpPr>
          <p:spPr>
            <a:xfrm>
              <a:off x="392217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61" name="pl835">
              <a:extLst>
                <a:ext uri="{FF2B5EF4-FFF2-40B4-BE49-F238E27FC236}">
                  <a16:creationId xmlns:a16="http://schemas.microsoft.com/office/drawing/2014/main" id="{9F5BC93D-E7BD-438B-8682-8FB1C4483066}"/>
                </a:ext>
              </a:extLst>
            </p:cNvPr>
            <p:cNvSpPr/>
            <p:nvPr/>
          </p:nvSpPr>
          <p:spPr>
            <a:xfrm>
              <a:off x="4229483"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2" name="pl836">
              <a:extLst>
                <a:ext uri="{FF2B5EF4-FFF2-40B4-BE49-F238E27FC236}">
                  <a16:creationId xmlns:a16="http://schemas.microsoft.com/office/drawing/2014/main" id="{ECABADAC-E275-4D39-80FB-D1777A86C8C5}"/>
                </a:ext>
              </a:extLst>
            </p:cNvPr>
            <p:cNvSpPr/>
            <p:nvPr/>
          </p:nvSpPr>
          <p:spPr>
            <a:xfrm>
              <a:off x="450632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3" name="pl837">
              <a:extLst>
                <a:ext uri="{FF2B5EF4-FFF2-40B4-BE49-F238E27FC236}">
                  <a16:creationId xmlns:a16="http://schemas.microsoft.com/office/drawing/2014/main" id="{6221FA64-7849-41A0-AF87-BA3DFEDFBF1F}"/>
                </a:ext>
              </a:extLst>
            </p:cNvPr>
            <p:cNvSpPr/>
            <p:nvPr/>
          </p:nvSpPr>
          <p:spPr>
            <a:xfrm>
              <a:off x="4783157"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4" name="pl838">
              <a:extLst>
                <a:ext uri="{FF2B5EF4-FFF2-40B4-BE49-F238E27FC236}">
                  <a16:creationId xmlns:a16="http://schemas.microsoft.com/office/drawing/2014/main" id="{7FE62611-A52D-4148-8E18-6B457B33C002}"/>
                </a:ext>
              </a:extLst>
            </p:cNvPr>
            <p:cNvSpPr/>
            <p:nvPr/>
          </p:nvSpPr>
          <p:spPr>
            <a:xfrm>
              <a:off x="5059993"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5" name="tx839">
              <a:extLst>
                <a:ext uri="{FF2B5EF4-FFF2-40B4-BE49-F238E27FC236}">
                  <a16:creationId xmlns:a16="http://schemas.microsoft.com/office/drawing/2014/main" id="{7A0F459B-DF8E-42B7-9BD5-D1A8CEDB045E}"/>
                </a:ext>
              </a:extLst>
            </p:cNvPr>
            <p:cNvSpPr/>
            <p:nvPr/>
          </p:nvSpPr>
          <p:spPr>
            <a:xfrm>
              <a:off x="418005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66" name="tx840">
              <a:extLst>
                <a:ext uri="{FF2B5EF4-FFF2-40B4-BE49-F238E27FC236}">
                  <a16:creationId xmlns:a16="http://schemas.microsoft.com/office/drawing/2014/main" id="{A8B7C57F-0ECB-485C-B901-92FF1F916F8D}"/>
                </a:ext>
              </a:extLst>
            </p:cNvPr>
            <p:cNvSpPr/>
            <p:nvPr/>
          </p:nvSpPr>
          <p:spPr>
            <a:xfrm>
              <a:off x="445688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dirty="0">
                  <a:solidFill>
                    <a:srgbClr val="4D4D4D">
                      <a:alpha val="100000"/>
                    </a:srgbClr>
                  </a:solidFill>
                  <a:latin typeface="Arial"/>
                  <a:cs typeface="Arial"/>
                </a:rPr>
                <a:t>0.8</a:t>
              </a:r>
            </a:p>
          </p:txBody>
        </p:sp>
        <p:sp>
          <p:nvSpPr>
            <p:cNvPr id="967" name="tx841">
              <a:extLst>
                <a:ext uri="{FF2B5EF4-FFF2-40B4-BE49-F238E27FC236}">
                  <a16:creationId xmlns:a16="http://schemas.microsoft.com/office/drawing/2014/main" id="{722AA950-30BD-4427-BDE2-49D72A026D16}"/>
                </a:ext>
              </a:extLst>
            </p:cNvPr>
            <p:cNvSpPr/>
            <p:nvPr/>
          </p:nvSpPr>
          <p:spPr>
            <a:xfrm>
              <a:off x="4733723"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68" name="tx842">
              <a:extLst>
                <a:ext uri="{FF2B5EF4-FFF2-40B4-BE49-F238E27FC236}">
                  <a16:creationId xmlns:a16="http://schemas.microsoft.com/office/drawing/2014/main" id="{B2580352-559E-49CA-A07F-E174A67580B9}"/>
                </a:ext>
              </a:extLst>
            </p:cNvPr>
            <p:cNvSpPr/>
            <p:nvPr/>
          </p:nvSpPr>
          <p:spPr>
            <a:xfrm>
              <a:off x="501056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69" name="tx843">
              <a:extLst>
                <a:ext uri="{FF2B5EF4-FFF2-40B4-BE49-F238E27FC236}">
                  <a16:creationId xmlns:a16="http://schemas.microsoft.com/office/drawing/2014/main" id="{E908AFCF-9846-41F2-936C-F9358B92903C}"/>
                </a:ext>
              </a:extLst>
            </p:cNvPr>
            <p:cNvSpPr/>
            <p:nvPr/>
          </p:nvSpPr>
          <p:spPr>
            <a:xfrm>
              <a:off x="619923" y="1051507"/>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0.00</a:t>
              </a:r>
            </a:p>
          </p:txBody>
        </p:sp>
        <p:sp>
          <p:nvSpPr>
            <p:cNvPr id="970" name="tx844">
              <a:extLst>
                <a:ext uri="{FF2B5EF4-FFF2-40B4-BE49-F238E27FC236}">
                  <a16:creationId xmlns:a16="http://schemas.microsoft.com/office/drawing/2014/main" id="{6B7CEB3C-BF97-47A2-B858-9E23524C5B10}"/>
                </a:ext>
              </a:extLst>
            </p:cNvPr>
            <p:cNvSpPr/>
            <p:nvPr/>
          </p:nvSpPr>
          <p:spPr>
            <a:xfrm>
              <a:off x="619923" y="856218"/>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0.25</a:t>
              </a:r>
            </a:p>
          </p:txBody>
        </p:sp>
        <p:sp>
          <p:nvSpPr>
            <p:cNvPr id="971" name="tx845">
              <a:extLst>
                <a:ext uri="{FF2B5EF4-FFF2-40B4-BE49-F238E27FC236}">
                  <a16:creationId xmlns:a16="http://schemas.microsoft.com/office/drawing/2014/main" id="{F262E6DA-3999-46A5-9DEF-1A489AD5B8A0}"/>
                </a:ext>
              </a:extLst>
            </p:cNvPr>
            <p:cNvSpPr/>
            <p:nvPr/>
          </p:nvSpPr>
          <p:spPr>
            <a:xfrm>
              <a:off x="619923" y="660929"/>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0.50</a:t>
              </a:r>
            </a:p>
          </p:txBody>
        </p:sp>
        <p:sp>
          <p:nvSpPr>
            <p:cNvPr id="972" name="tx846">
              <a:extLst>
                <a:ext uri="{FF2B5EF4-FFF2-40B4-BE49-F238E27FC236}">
                  <a16:creationId xmlns:a16="http://schemas.microsoft.com/office/drawing/2014/main" id="{1FE8786F-1F16-4581-B299-0102BD74CBCD}"/>
                </a:ext>
              </a:extLst>
            </p:cNvPr>
            <p:cNvSpPr/>
            <p:nvPr/>
          </p:nvSpPr>
          <p:spPr>
            <a:xfrm>
              <a:off x="619923" y="465640"/>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0.75</a:t>
              </a:r>
            </a:p>
          </p:txBody>
        </p:sp>
        <p:sp>
          <p:nvSpPr>
            <p:cNvPr id="973" name="tx847">
              <a:extLst>
                <a:ext uri="{FF2B5EF4-FFF2-40B4-BE49-F238E27FC236}">
                  <a16:creationId xmlns:a16="http://schemas.microsoft.com/office/drawing/2014/main" id="{8AD9CECC-F719-4D51-B15E-0BD27F0686AC}"/>
                </a:ext>
              </a:extLst>
            </p:cNvPr>
            <p:cNvSpPr/>
            <p:nvPr/>
          </p:nvSpPr>
          <p:spPr>
            <a:xfrm>
              <a:off x="619923" y="270350"/>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1.00</a:t>
              </a:r>
            </a:p>
          </p:txBody>
        </p:sp>
        <p:sp>
          <p:nvSpPr>
            <p:cNvPr id="974" name="pl848">
              <a:extLst>
                <a:ext uri="{FF2B5EF4-FFF2-40B4-BE49-F238E27FC236}">
                  <a16:creationId xmlns:a16="http://schemas.microsoft.com/office/drawing/2014/main" id="{7D7A1E5F-6AB1-49E9-BD82-A1FFCBA446ED}"/>
                </a:ext>
              </a:extLst>
            </p:cNvPr>
            <p:cNvSpPr/>
            <p:nvPr/>
          </p:nvSpPr>
          <p:spPr>
            <a:xfrm>
              <a:off x="776057" y="107803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5" name="pl849">
              <a:extLst>
                <a:ext uri="{FF2B5EF4-FFF2-40B4-BE49-F238E27FC236}">
                  <a16:creationId xmlns:a16="http://schemas.microsoft.com/office/drawing/2014/main" id="{EA8680E0-C997-48D9-8059-B94EC84029ED}"/>
                </a:ext>
              </a:extLst>
            </p:cNvPr>
            <p:cNvSpPr/>
            <p:nvPr/>
          </p:nvSpPr>
          <p:spPr>
            <a:xfrm>
              <a:off x="776057" y="88274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6" name="pl850">
              <a:extLst>
                <a:ext uri="{FF2B5EF4-FFF2-40B4-BE49-F238E27FC236}">
                  <a16:creationId xmlns:a16="http://schemas.microsoft.com/office/drawing/2014/main" id="{806DE8B4-6FD8-4B8C-8261-DECBE03A12B2}"/>
                </a:ext>
              </a:extLst>
            </p:cNvPr>
            <p:cNvSpPr/>
            <p:nvPr/>
          </p:nvSpPr>
          <p:spPr>
            <a:xfrm>
              <a:off x="776057" y="687460"/>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7" name="pl851">
              <a:extLst>
                <a:ext uri="{FF2B5EF4-FFF2-40B4-BE49-F238E27FC236}">
                  <a16:creationId xmlns:a16="http://schemas.microsoft.com/office/drawing/2014/main" id="{D9AAC8D0-ECD7-4A7A-B854-8B3745521B5D}"/>
                </a:ext>
              </a:extLst>
            </p:cNvPr>
            <p:cNvSpPr/>
            <p:nvPr/>
          </p:nvSpPr>
          <p:spPr>
            <a:xfrm>
              <a:off x="776057" y="49217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8" name="pl852">
              <a:extLst>
                <a:ext uri="{FF2B5EF4-FFF2-40B4-BE49-F238E27FC236}">
                  <a16:creationId xmlns:a16="http://schemas.microsoft.com/office/drawing/2014/main" id="{312D5DB0-15A1-441F-B9C0-A5CF9C611C1D}"/>
                </a:ext>
              </a:extLst>
            </p:cNvPr>
            <p:cNvSpPr/>
            <p:nvPr/>
          </p:nvSpPr>
          <p:spPr>
            <a:xfrm>
              <a:off x="776057" y="29688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9" name="tx853">
              <a:extLst>
                <a:ext uri="{FF2B5EF4-FFF2-40B4-BE49-F238E27FC236}">
                  <a16:creationId xmlns:a16="http://schemas.microsoft.com/office/drawing/2014/main" id="{60DC322D-CF7A-41A6-A710-E67F5A97A33B}"/>
                </a:ext>
              </a:extLst>
            </p:cNvPr>
            <p:cNvSpPr/>
            <p:nvPr/>
          </p:nvSpPr>
          <p:spPr>
            <a:xfrm>
              <a:off x="2330200" y="1242800"/>
              <a:ext cx="1245251"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Genetic correlation to reference</a:t>
              </a:r>
            </a:p>
          </p:txBody>
        </p:sp>
        <p:sp>
          <p:nvSpPr>
            <p:cNvPr id="980" name="tx854">
              <a:extLst>
                <a:ext uri="{FF2B5EF4-FFF2-40B4-BE49-F238E27FC236}">
                  <a16:creationId xmlns:a16="http://schemas.microsoft.com/office/drawing/2014/main" id="{9A665E9B-62D5-4FFD-9761-5D6E9272DBB7}"/>
                </a:ext>
              </a:extLst>
            </p:cNvPr>
            <p:cNvSpPr/>
            <p:nvPr/>
          </p:nvSpPr>
          <p:spPr>
            <a:xfrm>
              <a:off x="98674" y="557503"/>
              <a:ext cx="444717" cy="65763"/>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Measure of</a:t>
              </a:r>
            </a:p>
          </p:txBody>
        </p:sp>
        <p:sp>
          <p:nvSpPr>
            <p:cNvPr id="981" name="tx855">
              <a:extLst>
                <a:ext uri="{FF2B5EF4-FFF2-40B4-BE49-F238E27FC236}">
                  <a16:creationId xmlns:a16="http://schemas.microsoft.com/office/drawing/2014/main" id="{1D8022B8-2D72-4B07-8609-BF1ECA6E6663}"/>
                </a:ext>
              </a:extLst>
            </p:cNvPr>
            <p:cNvSpPr/>
            <p:nvPr/>
          </p:nvSpPr>
          <p:spPr>
            <a:xfrm>
              <a:off x="148094" y="654600"/>
              <a:ext cx="345876"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maternal</a:t>
              </a:r>
            </a:p>
          </p:txBody>
        </p:sp>
        <p:sp>
          <p:nvSpPr>
            <p:cNvPr id="982" name="tx856">
              <a:extLst>
                <a:ext uri="{FF2B5EF4-FFF2-40B4-BE49-F238E27FC236}">
                  <a16:creationId xmlns:a16="http://schemas.microsoft.com/office/drawing/2014/main" id="{4720915C-0C1B-45EC-839C-6626ADB3C6AD}"/>
                </a:ext>
              </a:extLst>
            </p:cNvPr>
            <p:cNvSpPr/>
            <p:nvPr/>
          </p:nvSpPr>
          <p:spPr>
            <a:xfrm>
              <a:off x="44283" y="750612"/>
              <a:ext cx="553497"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contamination</a:t>
              </a:r>
            </a:p>
          </p:txBody>
        </p:sp>
        <p:sp>
          <p:nvSpPr>
            <p:cNvPr id="983" name="rc857">
              <a:extLst>
                <a:ext uri="{FF2B5EF4-FFF2-40B4-BE49-F238E27FC236}">
                  <a16:creationId xmlns:a16="http://schemas.microsoft.com/office/drawing/2014/main" id="{920C6493-3A01-4060-97BB-B24FB77B85E3}"/>
                </a:ext>
              </a:extLst>
            </p:cNvPr>
            <p:cNvSpPr/>
            <p:nvPr/>
          </p:nvSpPr>
          <p:spPr>
            <a:xfrm>
              <a:off x="5196020" y="513985"/>
              <a:ext cx="246095" cy="346949"/>
            </a:xfrm>
            <a:prstGeom prst="rect">
              <a:avLst/>
            </a:prstGeom>
            <a:solidFill>
              <a:srgbClr val="FFFFFF">
                <a:alpha val="100000"/>
              </a:srgbClr>
            </a:solidFill>
          </p:spPr>
          <p:txBody>
            <a:bodyPr/>
            <a:lstStyle/>
            <a:p>
              <a:endParaRPr/>
            </a:p>
          </p:txBody>
        </p:sp>
        <p:sp>
          <p:nvSpPr>
            <p:cNvPr id="984" name="tx858">
              <a:extLst>
                <a:ext uri="{FF2B5EF4-FFF2-40B4-BE49-F238E27FC236}">
                  <a16:creationId xmlns:a16="http://schemas.microsoft.com/office/drawing/2014/main" id="{28E653C7-D7D5-46C7-9717-3C4BF216F019}"/>
                </a:ext>
              </a:extLst>
            </p:cNvPr>
            <p:cNvSpPr/>
            <p:nvPr/>
          </p:nvSpPr>
          <p:spPr>
            <a:xfrm>
              <a:off x="5240304" y="565453"/>
              <a:ext cx="153187"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Sex</a:t>
              </a:r>
            </a:p>
          </p:txBody>
        </p:sp>
        <p:sp>
          <p:nvSpPr>
            <p:cNvPr id="985" name="rc859">
              <a:extLst>
                <a:ext uri="{FF2B5EF4-FFF2-40B4-BE49-F238E27FC236}">
                  <a16:creationId xmlns:a16="http://schemas.microsoft.com/office/drawing/2014/main" id="{36838CBA-A6CA-49F5-AA9A-3EED18618C8E}"/>
                </a:ext>
              </a:extLst>
            </p:cNvPr>
            <p:cNvSpPr/>
            <p:nvPr/>
          </p:nvSpPr>
          <p:spPr>
            <a:xfrm>
              <a:off x="5240304" y="684898"/>
              <a:ext cx="53999" cy="65876"/>
            </a:xfrm>
            <a:prstGeom prst="rect">
              <a:avLst/>
            </a:prstGeom>
            <a:solidFill>
              <a:srgbClr val="FFFFFF">
                <a:alpha val="100000"/>
              </a:srgbClr>
            </a:solidFill>
          </p:spPr>
          <p:txBody>
            <a:bodyPr/>
            <a:lstStyle/>
            <a:p>
              <a:endParaRPr/>
            </a:p>
          </p:txBody>
        </p:sp>
        <p:sp>
          <p:nvSpPr>
            <p:cNvPr id="986" name="pt860">
              <a:extLst>
                <a:ext uri="{FF2B5EF4-FFF2-40B4-BE49-F238E27FC236}">
                  <a16:creationId xmlns:a16="http://schemas.microsoft.com/office/drawing/2014/main" id="{98C182D1-7B74-4287-9395-86593C26F9CB}"/>
                </a:ext>
              </a:extLst>
            </p:cNvPr>
            <p:cNvSpPr/>
            <p:nvPr/>
          </p:nvSpPr>
          <p:spPr>
            <a:xfrm>
              <a:off x="5249466" y="6999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87" name="rc861">
              <a:extLst>
                <a:ext uri="{FF2B5EF4-FFF2-40B4-BE49-F238E27FC236}">
                  <a16:creationId xmlns:a16="http://schemas.microsoft.com/office/drawing/2014/main" id="{F9AC0FC3-4BA2-434D-94A9-4E896B9B0B93}"/>
                </a:ext>
              </a:extLst>
            </p:cNvPr>
            <p:cNvSpPr/>
            <p:nvPr/>
          </p:nvSpPr>
          <p:spPr>
            <a:xfrm>
              <a:off x="5240304" y="750775"/>
              <a:ext cx="53999" cy="65876"/>
            </a:xfrm>
            <a:prstGeom prst="rect">
              <a:avLst/>
            </a:prstGeom>
            <a:solidFill>
              <a:srgbClr val="FFFFFF">
                <a:alpha val="100000"/>
              </a:srgbClr>
            </a:solidFill>
          </p:spPr>
          <p:txBody>
            <a:bodyPr/>
            <a:lstStyle/>
            <a:p>
              <a:endParaRPr/>
            </a:p>
          </p:txBody>
        </p:sp>
        <p:sp>
          <p:nvSpPr>
            <p:cNvPr id="988" name="pt862">
              <a:extLst>
                <a:ext uri="{FF2B5EF4-FFF2-40B4-BE49-F238E27FC236}">
                  <a16:creationId xmlns:a16="http://schemas.microsoft.com/office/drawing/2014/main" id="{9A6642BF-F5A1-4F70-9EBF-5CFAB2B3FBB8}"/>
                </a:ext>
              </a:extLst>
            </p:cNvPr>
            <p:cNvSpPr/>
            <p:nvPr/>
          </p:nvSpPr>
          <p:spPr>
            <a:xfrm>
              <a:off x="5249466" y="76587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89" name="tx863">
              <a:extLst>
                <a:ext uri="{FF2B5EF4-FFF2-40B4-BE49-F238E27FC236}">
                  <a16:creationId xmlns:a16="http://schemas.microsoft.com/office/drawing/2014/main" id="{5CBB92E5-0129-4A87-88D2-5C81AF520AB2}"/>
                </a:ext>
              </a:extLst>
            </p:cNvPr>
            <p:cNvSpPr/>
            <p:nvPr/>
          </p:nvSpPr>
          <p:spPr>
            <a:xfrm>
              <a:off x="5338588" y="692382"/>
              <a:ext cx="43442"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F</a:t>
              </a:r>
            </a:p>
          </p:txBody>
        </p:sp>
        <p:sp>
          <p:nvSpPr>
            <p:cNvPr id="990" name="tx864">
              <a:extLst>
                <a:ext uri="{FF2B5EF4-FFF2-40B4-BE49-F238E27FC236}">
                  <a16:creationId xmlns:a16="http://schemas.microsoft.com/office/drawing/2014/main" id="{7DF4B427-1C5B-4F86-80DE-7FB197658720}"/>
                </a:ext>
              </a:extLst>
            </p:cNvPr>
            <p:cNvSpPr/>
            <p:nvPr/>
          </p:nvSpPr>
          <p:spPr>
            <a:xfrm>
              <a:off x="5338588" y="758258"/>
              <a:ext cx="59243"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M</a:t>
              </a:r>
            </a:p>
          </p:txBody>
        </p:sp>
      </p:grpSp>
      <p:sp>
        <p:nvSpPr>
          <p:cNvPr id="509" name="TextBox 508">
            <a:extLst>
              <a:ext uri="{FF2B5EF4-FFF2-40B4-BE49-F238E27FC236}">
                <a16:creationId xmlns:a16="http://schemas.microsoft.com/office/drawing/2014/main" id="{10698AF3-AB84-48E5-B3B2-5EB415BE940F}"/>
              </a:ext>
            </a:extLst>
          </p:cNvPr>
          <p:cNvSpPr txBox="1"/>
          <p:nvPr/>
        </p:nvSpPr>
        <p:spPr>
          <a:xfrm>
            <a:off x="-2819400" y="254193"/>
            <a:ext cx="2430654" cy="4893647"/>
          </a:xfrm>
          <a:prstGeom prst="rect">
            <a:avLst/>
          </a:prstGeom>
          <a:solidFill>
            <a:schemeClr val="bg1"/>
          </a:solidFill>
        </p:spPr>
        <p:txBody>
          <a:bodyPr wrap="square" rtlCol="0">
            <a:spAutoFit/>
          </a:bodyPr>
          <a:lstStyle/>
          <a:p>
            <a:r>
              <a:rPr lang="en-CA" sz="1200" b="1" dirty="0"/>
              <a:t>Identifying maternal contamination</a:t>
            </a:r>
            <a:r>
              <a:rPr lang="en-CA" sz="1200" dirty="0"/>
              <a:t>. </a:t>
            </a:r>
            <a:r>
              <a:rPr lang="en-CA" sz="1200" b="1" dirty="0"/>
              <a:t>A)</a:t>
            </a:r>
            <a:r>
              <a:rPr lang="en-CA" sz="1200" dirty="0"/>
              <a:t> Total intensity over all probes from X and Y chromosomes normalized to total autosomal intensity can be used to determine sex.  </a:t>
            </a:r>
            <a:r>
              <a:rPr lang="en-CA" sz="1200" b="1" dirty="0"/>
              <a:t>B)</a:t>
            </a:r>
            <a:r>
              <a:rPr lang="en-CA" sz="1200" dirty="0"/>
              <a:t> Within-donor sample-sample correlation on SNP probes. </a:t>
            </a:r>
            <a:r>
              <a:rPr lang="en-CA" sz="1200" b="1" dirty="0"/>
              <a:t>C)</a:t>
            </a:r>
            <a:r>
              <a:rPr lang="en-CA" sz="1200" dirty="0"/>
              <a:t> SNP distributions (n = 59 probes). </a:t>
            </a:r>
            <a:r>
              <a:rPr lang="en-CA" sz="1200" b="1" dirty="0"/>
              <a:t>D)</a:t>
            </a:r>
            <a:r>
              <a:rPr lang="en-CA" sz="1200" dirty="0"/>
              <a:t> Theoretical relationship between the average probability SNP is an outlier from the expected distribution, and maternal contamination. </a:t>
            </a:r>
            <a:r>
              <a:rPr lang="en-CA" sz="1200" b="1" dirty="0"/>
              <a:t>E)</a:t>
            </a:r>
            <a:r>
              <a:rPr lang="en-CA" sz="1200" dirty="0"/>
              <a:t> Empirically observed relationship between the average probability a SNP is an outlier, and normalized Y intensity, in male samples. Normalized Y intensity is a quantifiable measure of maternal contamination in male samples. </a:t>
            </a:r>
            <a:r>
              <a:rPr lang="en-CA" sz="1200" b="1" dirty="0"/>
              <a:t>F)</a:t>
            </a:r>
            <a:r>
              <a:rPr lang="en-CA" sz="1200" dirty="0"/>
              <a:t> Training a linear predictor of maternal contamination in male samples, then applying it to female samples. </a:t>
            </a:r>
            <a:r>
              <a:rPr lang="en-CA" sz="1200" b="1" dirty="0"/>
              <a:t>G) </a:t>
            </a:r>
            <a:r>
              <a:rPr lang="en-CA" sz="1200" dirty="0"/>
              <a:t>Estimated maternal contamination (y-axis) across first trimester and term samples. </a:t>
            </a:r>
            <a:endParaRPr lang="en-CA" sz="1800" dirty="0"/>
          </a:p>
        </p:txBody>
      </p:sp>
      <p:sp>
        <p:nvSpPr>
          <p:cNvPr id="48" name="TextBox 47">
            <a:extLst>
              <a:ext uri="{FF2B5EF4-FFF2-40B4-BE49-F238E27FC236}">
                <a16:creationId xmlns:a16="http://schemas.microsoft.com/office/drawing/2014/main" id="{9EA330F8-0631-4E4B-BD04-CA2029B17273}"/>
              </a:ext>
            </a:extLst>
          </p:cNvPr>
          <p:cNvSpPr txBox="1"/>
          <p:nvPr/>
        </p:nvSpPr>
        <p:spPr>
          <a:xfrm>
            <a:off x="140037" y="264749"/>
            <a:ext cx="418830" cy="245773"/>
          </a:xfrm>
          <a:prstGeom prst="rect">
            <a:avLst/>
          </a:prstGeom>
          <a:noFill/>
        </p:spPr>
        <p:txBody>
          <a:bodyPr wrap="square" rtlCol="0">
            <a:spAutoFit/>
          </a:bodyPr>
          <a:lstStyle/>
          <a:p>
            <a:r>
              <a:rPr lang="en-CA" sz="997" b="1" dirty="0"/>
              <a:t>A)</a:t>
            </a:r>
          </a:p>
        </p:txBody>
      </p:sp>
      <p:sp>
        <p:nvSpPr>
          <p:cNvPr id="49" name="TextBox 48">
            <a:extLst>
              <a:ext uri="{FF2B5EF4-FFF2-40B4-BE49-F238E27FC236}">
                <a16:creationId xmlns:a16="http://schemas.microsoft.com/office/drawing/2014/main" id="{91905C95-9899-406D-9A71-37C33BB88F29}"/>
              </a:ext>
            </a:extLst>
          </p:cNvPr>
          <p:cNvSpPr txBox="1"/>
          <p:nvPr/>
        </p:nvSpPr>
        <p:spPr>
          <a:xfrm>
            <a:off x="2739601" y="264748"/>
            <a:ext cx="418830" cy="245773"/>
          </a:xfrm>
          <a:prstGeom prst="rect">
            <a:avLst/>
          </a:prstGeom>
          <a:noFill/>
        </p:spPr>
        <p:txBody>
          <a:bodyPr wrap="square" rtlCol="0">
            <a:spAutoFit/>
          </a:bodyPr>
          <a:lstStyle/>
          <a:p>
            <a:r>
              <a:rPr lang="en-CA" sz="997" b="1" dirty="0"/>
              <a:t>B)</a:t>
            </a:r>
          </a:p>
        </p:txBody>
      </p:sp>
      <p:sp>
        <p:nvSpPr>
          <p:cNvPr id="50" name="TextBox 49">
            <a:extLst>
              <a:ext uri="{FF2B5EF4-FFF2-40B4-BE49-F238E27FC236}">
                <a16:creationId xmlns:a16="http://schemas.microsoft.com/office/drawing/2014/main" id="{DA93E6DD-BD60-4FE7-BF64-DC9F7CFD576A}"/>
              </a:ext>
            </a:extLst>
          </p:cNvPr>
          <p:cNvSpPr txBox="1"/>
          <p:nvPr/>
        </p:nvSpPr>
        <p:spPr>
          <a:xfrm>
            <a:off x="137160" y="1857159"/>
            <a:ext cx="418830" cy="245773"/>
          </a:xfrm>
          <a:prstGeom prst="rect">
            <a:avLst/>
          </a:prstGeom>
          <a:noFill/>
        </p:spPr>
        <p:txBody>
          <a:bodyPr wrap="square" rtlCol="0">
            <a:spAutoFit/>
          </a:bodyPr>
          <a:lstStyle/>
          <a:p>
            <a:r>
              <a:rPr lang="en-CA" sz="997" b="1" dirty="0"/>
              <a:t>C)</a:t>
            </a:r>
          </a:p>
        </p:txBody>
      </p:sp>
      <p:sp>
        <p:nvSpPr>
          <p:cNvPr id="69" name="TextBox 68">
            <a:extLst>
              <a:ext uri="{FF2B5EF4-FFF2-40B4-BE49-F238E27FC236}">
                <a16:creationId xmlns:a16="http://schemas.microsoft.com/office/drawing/2014/main" id="{EB55F6B3-6411-4FCC-B51F-9A4840514E8F}"/>
              </a:ext>
            </a:extLst>
          </p:cNvPr>
          <p:cNvSpPr txBox="1"/>
          <p:nvPr/>
        </p:nvSpPr>
        <p:spPr>
          <a:xfrm>
            <a:off x="144009" y="3962268"/>
            <a:ext cx="418830" cy="245773"/>
          </a:xfrm>
          <a:prstGeom prst="rect">
            <a:avLst/>
          </a:prstGeom>
          <a:noFill/>
        </p:spPr>
        <p:txBody>
          <a:bodyPr wrap="square" rtlCol="0">
            <a:spAutoFit/>
          </a:bodyPr>
          <a:lstStyle/>
          <a:p>
            <a:r>
              <a:rPr lang="en-CA" sz="997" b="1" dirty="0"/>
              <a:t>D)</a:t>
            </a:r>
          </a:p>
        </p:txBody>
      </p:sp>
      <p:sp>
        <p:nvSpPr>
          <p:cNvPr id="70" name="TextBox 69">
            <a:extLst>
              <a:ext uri="{FF2B5EF4-FFF2-40B4-BE49-F238E27FC236}">
                <a16:creationId xmlns:a16="http://schemas.microsoft.com/office/drawing/2014/main" id="{46D30FC1-DBFC-488E-A402-26ADA3DC030B}"/>
              </a:ext>
            </a:extLst>
          </p:cNvPr>
          <p:cNvSpPr txBox="1"/>
          <p:nvPr/>
        </p:nvSpPr>
        <p:spPr>
          <a:xfrm>
            <a:off x="2765751" y="3962268"/>
            <a:ext cx="418830" cy="245773"/>
          </a:xfrm>
          <a:prstGeom prst="rect">
            <a:avLst/>
          </a:prstGeom>
          <a:noFill/>
        </p:spPr>
        <p:txBody>
          <a:bodyPr wrap="square" rtlCol="0">
            <a:spAutoFit/>
          </a:bodyPr>
          <a:lstStyle/>
          <a:p>
            <a:r>
              <a:rPr lang="en-CA" sz="997" b="1" dirty="0"/>
              <a:t>E)</a:t>
            </a:r>
          </a:p>
        </p:txBody>
      </p:sp>
      <p:sp>
        <p:nvSpPr>
          <p:cNvPr id="71" name="TextBox 70">
            <a:extLst>
              <a:ext uri="{FF2B5EF4-FFF2-40B4-BE49-F238E27FC236}">
                <a16:creationId xmlns:a16="http://schemas.microsoft.com/office/drawing/2014/main" id="{9592B25C-69AB-4F11-B177-EFA6E7FBC1E5}"/>
              </a:ext>
            </a:extLst>
          </p:cNvPr>
          <p:cNvSpPr txBox="1"/>
          <p:nvPr/>
        </p:nvSpPr>
        <p:spPr>
          <a:xfrm>
            <a:off x="144009" y="5226513"/>
            <a:ext cx="418830" cy="245773"/>
          </a:xfrm>
          <a:prstGeom prst="rect">
            <a:avLst/>
          </a:prstGeom>
          <a:noFill/>
        </p:spPr>
        <p:txBody>
          <a:bodyPr wrap="square" rtlCol="0">
            <a:spAutoFit/>
          </a:bodyPr>
          <a:lstStyle/>
          <a:p>
            <a:r>
              <a:rPr lang="en-CA" sz="997" b="1" dirty="0"/>
              <a:t>F)</a:t>
            </a:r>
          </a:p>
        </p:txBody>
      </p:sp>
      <p:grpSp>
        <p:nvGrpSpPr>
          <p:cNvPr id="991" name="Group 990">
            <a:extLst>
              <a:ext uri="{FF2B5EF4-FFF2-40B4-BE49-F238E27FC236}">
                <a16:creationId xmlns:a16="http://schemas.microsoft.com/office/drawing/2014/main" id="{28C0828D-35F0-49F9-9D6E-B64F42FF585F}"/>
              </a:ext>
            </a:extLst>
          </p:cNvPr>
          <p:cNvGrpSpPr/>
          <p:nvPr/>
        </p:nvGrpSpPr>
        <p:grpSpPr>
          <a:xfrm>
            <a:off x="3012013" y="4088227"/>
            <a:ext cx="2514600" cy="1143000"/>
            <a:chOff x="0" y="0"/>
            <a:chExt cx="2514600" cy="1143000"/>
          </a:xfrm>
        </p:grpSpPr>
        <p:sp>
          <p:nvSpPr>
            <p:cNvPr id="992" name="rc3">
              <a:extLst>
                <a:ext uri="{FF2B5EF4-FFF2-40B4-BE49-F238E27FC236}">
                  <a16:creationId xmlns:a16="http://schemas.microsoft.com/office/drawing/2014/main" id="{1CF2D95F-BEEF-446D-801A-8824B4C6F432}"/>
                </a:ext>
              </a:extLst>
            </p:cNvPr>
            <p:cNvSpPr/>
            <p:nvPr/>
          </p:nvSpPr>
          <p:spPr>
            <a:xfrm>
              <a:off x="0" y="0"/>
              <a:ext cx="2514600" cy="11430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993" name="rc4">
              <a:extLst>
                <a:ext uri="{FF2B5EF4-FFF2-40B4-BE49-F238E27FC236}">
                  <a16:creationId xmlns:a16="http://schemas.microsoft.com/office/drawing/2014/main" id="{84BFC440-DD4B-49AD-810E-F814920632B3}"/>
                </a:ext>
              </a:extLst>
            </p:cNvPr>
            <p:cNvSpPr/>
            <p:nvPr/>
          </p:nvSpPr>
          <p:spPr>
            <a:xfrm>
              <a:off x="0" y="0"/>
              <a:ext cx="2514600" cy="1142999"/>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994" name="rc5">
              <a:extLst>
                <a:ext uri="{FF2B5EF4-FFF2-40B4-BE49-F238E27FC236}">
                  <a16:creationId xmlns:a16="http://schemas.microsoft.com/office/drawing/2014/main" id="{3C9CCEA9-E3E0-4244-8E66-6C8CB23DA40A}"/>
                </a:ext>
              </a:extLst>
            </p:cNvPr>
            <p:cNvSpPr/>
            <p:nvPr/>
          </p:nvSpPr>
          <p:spPr>
            <a:xfrm>
              <a:off x="905652" y="44283"/>
              <a:ext cx="1564663" cy="844212"/>
            </a:xfrm>
            <a:prstGeom prst="rect">
              <a:avLst/>
            </a:prstGeom>
            <a:solidFill>
              <a:srgbClr val="FFFFFF">
                <a:alpha val="100000"/>
              </a:srgbClr>
            </a:solidFill>
          </p:spPr>
          <p:txBody>
            <a:bodyPr/>
            <a:lstStyle/>
            <a:p>
              <a:endParaRPr/>
            </a:p>
          </p:txBody>
        </p:sp>
        <p:sp>
          <p:nvSpPr>
            <p:cNvPr id="995" name="pg6">
              <a:extLst>
                <a:ext uri="{FF2B5EF4-FFF2-40B4-BE49-F238E27FC236}">
                  <a16:creationId xmlns:a16="http://schemas.microsoft.com/office/drawing/2014/main" id="{9B6CC660-AFEE-427E-9349-A113C3719048}"/>
                </a:ext>
              </a:extLst>
            </p:cNvPr>
            <p:cNvSpPr/>
            <p:nvPr/>
          </p:nvSpPr>
          <p:spPr>
            <a:xfrm>
              <a:off x="905652" y="187547"/>
              <a:ext cx="1564663" cy="644717"/>
            </a:xfrm>
            <a:custGeom>
              <a:avLst/>
              <a:gdLst/>
              <a:ahLst/>
              <a:cxnLst/>
              <a:rect l="0" t="0" r="0" b="0"/>
              <a:pathLst>
                <a:path w="1564663" h="644717">
                  <a:moveTo>
                    <a:pt x="0" y="419415"/>
                  </a:moveTo>
                  <a:lnTo>
                    <a:pt x="19805" y="402194"/>
                  </a:lnTo>
                  <a:lnTo>
                    <a:pt x="39611" y="385146"/>
                  </a:lnTo>
                  <a:lnTo>
                    <a:pt x="59417" y="368281"/>
                  </a:lnTo>
                  <a:lnTo>
                    <a:pt x="79223" y="351608"/>
                  </a:lnTo>
                  <a:lnTo>
                    <a:pt x="99029" y="335134"/>
                  </a:lnTo>
                  <a:lnTo>
                    <a:pt x="118835" y="318870"/>
                  </a:lnTo>
                  <a:lnTo>
                    <a:pt x="138641" y="302823"/>
                  </a:lnTo>
                  <a:lnTo>
                    <a:pt x="158446" y="287001"/>
                  </a:lnTo>
                  <a:lnTo>
                    <a:pt x="178252" y="271413"/>
                  </a:lnTo>
                  <a:lnTo>
                    <a:pt x="198058" y="256070"/>
                  </a:lnTo>
                  <a:lnTo>
                    <a:pt x="217864" y="240981"/>
                  </a:lnTo>
                  <a:lnTo>
                    <a:pt x="237670" y="226158"/>
                  </a:lnTo>
                  <a:lnTo>
                    <a:pt x="257476" y="211615"/>
                  </a:lnTo>
                  <a:lnTo>
                    <a:pt x="277282" y="197366"/>
                  </a:lnTo>
                  <a:lnTo>
                    <a:pt x="297088" y="183430"/>
                  </a:lnTo>
                  <a:lnTo>
                    <a:pt x="316893" y="169824"/>
                  </a:lnTo>
                  <a:lnTo>
                    <a:pt x="336699" y="156569"/>
                  </a:lnTo>
                  <a:lnTo>
                    <a:pt x="356505" y="143688"/>
                  </a:lnTo>
                  <a:lnTo>
                    <a:pt x="376311" y="131204"/>
                  </a:lnTo>
                  <a:lnTo>
                    <a:pt x="396117" y="119143"/>
                  </a:lnTo>
                  <a:lnTo>
                    <a:pt x="415923" y="107528"/>
                  </a:lnTo>
                  <a:lnTo>
                    <a:pt x="435729" y="96386"/>
                  </a:lnTo>
                  <a:lnTo>
                    <a:pt x="455535" y="85743"/>
                  </a:lnTo>
                  <a:lnTo>
                    <a:pt x="475340" y="75621"/>
                  </a:lnTo>
                  <a:lnTo>
                    <a:pt x="495146" y="66046"/>
                  </a:lnTo>
                  <a:lnTo>
                    <a:pt x="514952" y="57041"/>
                  </a:lnTo>
                  <a:lnTo>
                    <a:pt x="534758" y="48627"/>
                  </a:lnTo>
                  <a:lnTo>
                    <a:pt x="554564" y="40825"/>
                  </a:lnTo>
                  <a:lnTo>
                    <a:pt x="574370" y="33655"/>
                  </a:lnTo>
                  <a:lnTo>
                    <a:pt x="594176" y="27134"/>
                  </a:lnTo>
                  <a:lnTo>
                    <a:pt x="613982" y="21280"/>
                  </a:lnTo>
                  <a:lnTo>
                    <a:pt x="633787" y="16108"/>
                  </a:lnTo>
                  <a:lnTo>
                    <a:pt x="653593" y="11633"/>
                  </a:lnTo>
                  <a:lnTo>
                    <a:pt x="673399" y="7866"/>
                  </a:lnTo>
                  <a:lnTo>
                    <a:pt x="693205" y="4820"/>
                  </a:lnTo>
                  <a:lnTo>
                    <a:pt x="713011" y="2503"/>
                  </a:lnTo>
                  <a:lnTo>
                    <a:pt x="732817" y="924"/>
                  </a:lnTo>
                  <a:lnTo>
                    <a:pt x="752623" y="89"/>
                  </a:lnTo>
                  <a:lnTo>
                    <a:pt x="772429" y="0"/>
                  </a:lnTo>
                  <a:lnTo>
                    <a:pt x="792234" y="658"/>
                  </a:lnTo>
                  <a:lnTo>
                    <a:pt x="812040" y="2060"/>
                  </a:lnTo>
                  <a:lnTo>
                    <a:pt x="831846" y="4201"/>
                  </a:lnTo>
                  <a:lnTo>
                    <a:pt x="851652" y="7070"/>
                  </a:lnTo>
                  <a:lnTo>
                    <a:pt x="871458" y="10652"/>
                  </a:lnTo>
                  <a:lnTo>
                    <a:pt x="891264" y="14924"/>
                  </a:lnTo>
                  <a:lnTo>
                    <a:pt x="911070" y="19861"/>
                  </a:lnTo>
                  <a:lnTo>
                    <a:pt x="930875" y="25427"/>
                  </a:lnTo>
                  <a:lnTo>
                    <a:pt x="950681" y="31583"/>
                  </a:lnTo>
                  <a:lnTo>
                    <a:pt x="970487" y="39251"/>
                  </a:lnTo>
                  <a:lnTo>
                    <a:pt x="990293" y="49680"/>
                  </a:lnTo>
                  <a:lnTo>
                    <a:pt x="1010099" y="62731"/>
                  </a:lnTo>
                  <a:lnTo>
                    <a:pt x="1029905" y="78206"/>
                  </a:lnTo>
                  <a:lnTo>
                    <a:pt x="1049711" y="95889"/>
                  </a:lnTo>
                  <a:lnTo>
                    <a:pt x="1069517" y="115569"/>
                  </a:lnTo>
                  <a:lnTo>
                    <a:pt x="1089322" y="137067"/>
                  </a:lnTo>
                  <a:lnTo>
                    <a:pt x="1109128" y="160262"/>
                  </a:lnTo>
                  <a:lnTo>
                    <a:pt x="1128934" y="185099"/>
                  </a:lnTo>
                  <a:lnTo>
                    <a:pt x="1148740" y="211594"/>
                  </a:lnTo>
                  <a:lnTo>
                    <a:pt x="1168546" y="239815"/>
                  </a:lnTo>
                  <a:lnTo>
                    <a:pt x="1188352" y="269860"/>
                  </a:lnTo>
                  <a:lnTo>
                    <a:pt x="1208158" y="301827"/>
                  </a:lnTo>
                  <a:lnTo>
                    <a:pt x="1227964" y="335776"/>
                  </a:lnTo>
                  <a:lnTo>
                    <a:pt x="1247769" y="371687"/>
                  </a:lnTo>
                  <a:lnTo>
                    <a:pt x="1267575" y="409386"/>
                  </a:lnTo>
                  <a:lnTo>
                    <a:pt x="1287381" y="448230"/>
                  </a:lnTo>
                  <a:lnTo>
                    <a:pt x="1307187" y="484136"/>
                  </a:lnTo>
                  <a:lnTo>
                    <a:pt x="1326993" y="512815"/>
                  </a:lnTo>
                  <a:lnTo>
                    <a:pt x="1346799" y="531095"/>
                  </a:lnTo>
                  <a:lnTo>
                    <a:pt x="1366605" y="536685"/>
                  </a:lnTo>
                  <a:lnTo>
                    <a:pt x="1386411" y="538346"/>
                  </a:lnTo>
                  <a:lnTo>
                    <a:pt x="1406216" y="536159"/>
                  </a:lnTo>
                  <a:lnTo>
                    <a:pt x="1426022" y="537865"/>
                  </a:lnTo>
                  <a:lnTo>
                    <a:pt x="1445828" y="536784"/>
                  </a:lnTo>
                  <a:lnTo>
                    <a:pt x="1465634" y="533790"/>
                  </a:lnTo>
                  <a:lnTo>
                    <a:pt x="1485440" y="527393"/>
                  </a:lnTo>
                  <a:lnTo>
                    <a:pt x="1505246" y="514635"/>
                  </a:lnTo>
                  <a:lnTo>
                    <a:pt x="1525052" y="493676"/>
                  </a:lnTo>
                  <a:lnTo>
                    <a:pt x="1544858" y="464756"/>
                  </a:lnTo>
                  <a:lnTo>
                    <a:pt x="1564663" y="428592"/>
                  </a:lnTo>
                  <a:lnTo>
                    <a:pt x="1564663" y="644717"/>
                  </a:lnTo>
                  <a:lnTo>
                    <a:pt x="1544858" y="621379"/>
                  </a:lnTo>
                  <a:lnTo>
                    <a:pt x="1525052" y="603510"/>
                  </a:lnTo>
                  <a:lnTo>
                    <a:pt x="1505246" y="591820"/>
                  </a:lnTo>
                  <a:lnTo>
                    <a:pt x="1485440" y="586543"/>
                  </a:lnTo>
                  <a:lnTo>
                    <a:pt x="1465634" y="585861"/>
                  </a:lnTo>
                  <a:lnTo>
                    <a:pt x="1445828" y="587066"/>
                  </a:lnTo>
                  <a:lnTo>
                    <a:pt x="1426022" y="588181"/>
                  </a:lnTo>
                  <a:lnTo>
                    <a:pt x="1406216" y="589992"/>
                  </a:lnTo>
                  <a:lnTo>
                    <a:pt x="1386411" y="591951"/>
                  </a:lnTo>
                  <a:lnTo>
                    <a:pt x="1366605" y="589689"/>
                  </a:lnTo>
                  <a:lnTo>
                    <a:pt x="1346799" y="585933"/>
                  </a:lnTo>
                  <a:lnTo>
                    <a:pt x="1326993" y="571592"/>
                  </a:lnTo>
                  <a:lnTo>
                    <a:pt x="1307187" y="547136"/>
                  </a:lnTo>
                  <a:lnTo>
                    <a:pt x="1287381" y="516299"/>
                  </a:lnTo>
                  <a:lnTo>
                    <a:pt x="1267575" y="481077"/>
                  </a:lnTo>
                  <a:lnTo>
                    <a:pt x="1247769" y="446780"/>
                  </a:lnTo>
                  <a:lnTo>
                    <a:pt x="1227964" y="413550"/>
                  </a:lnTo>
                  <a:lnTo>
                    <a:pt x="1208158" y="381349"/>
                  </a:lnTo>
                  <a:lnTo>
                    <a:pt x="1188352" y="350292"/>
                  </a:lnTo>
                  <a:lnTo>
                    <a:pt x="1168546" y="320576"/>
                  </a:lnTo>
                  <a:lnTo>
                    <a:pt x="1148740" y="292432"/>
                  </a:lnTo>
                  <a:lnTo>
                    <a:pt x="1128934" y="266094"/>
                  </a:lnTo>
                  <a:lnTo>
                    <a:pt x="1109128" y="241766"/>
                  </a:lnTo>
                  <a:lnTo>
                    <a:pt x="1089322" y="219599"/>
                  </a:lnTo>
                  <a:lnTo>
                    <a:pt x="1069517" y="199676"/>
                  </a:lnTo>
                  <a:lnTo>
                    <a:pt x="1049711" y="182007"/>
                  </a:lnTo>
                  <a:lnTo>
                    <a:pt x="1029905" y="166552"/>
                  </a:lnTo>
                  <a:lnTo>
                    <a:pt x="1010099" y="153234"/>
                  </a:lnTo>
                  <a:lnTo>
                    <a:pt x="990293" y="141972"/>
                  </a:lnTo>
                  <a:lnTo>
                    <a:pt x="970487" y="132705"/>
                  </a:lnTo>
                  <a:lnTo>
                    <a:pt x="950681" y="125417"/>
                  </a:lnTo>
                  <a:lnTo>
                    <a:pt x="930875" y="119512"/>
                  </a:lnTo>
                  <a:lnTo>
                    <a:pt x="911070" y="114497"/>
                  </a:lnTo>
                  <a:lnTo>
                    <a:pt x="891264" y="110320"/>
                  </a:lnTo>
                  <a:lnTo>
                    <a:pt x="871458" y="106936"/>
                  </a:lnTo>
                  <a:lnTo>
                    <a:pt x="851652" y="104303"/>
                  </a:lnTo>
                  <a:lnTo>
                    <a:pt x="831846" y="102391"/>
                  </a:lnTo>
                  <a:lnTo>
                    <a:pt x="812040" y="101171"/>
                  </a:lnTo>
                  <a:lnTo>
                    <a:pt x="792234" y="100620"/>
                  </a:lnTo>
                  <a:lnTo>
                    <a:pt x="772429" y="100722"/>
                  </a:lnTo>
                  <a:lnTo>
                    <a:pt x="752623" y="101460"/>
                  </a:lnTo>
                  <a:lnTo>
                    <a:pt x="732817" y="102825"/>
                  </a:lnTo>
                  <a:lnTo>
                    <a:pt x="713011" y="104807"/>
                  </a:lnTo>
                  <a:lnTo>
                    <a:pt x="693205" y="107401"/>
                  </a:lnTo>
                  <a:lnTo>
                    <a:pt x="673399" y="110601"/>
                  </a:lnTo>
                  <a:lnTo>
                    <a:pt x="653593" y="114407"/>
                  </a:lnTo>
                  <a:lnTo>
                    <a:pt x="633787" y="118816"/>
                  </a:lnTo>
                  <a:lnTo>
                    <a:pt x="613982" y="123830"/>
                  </a:lnTo>
                  <a:lnTo>
                    <a:pt x="594176" y="129451"/>
                  </a:lnTo>
                  <a:lnTo>
                    <a:pt x="574370" y="135683"/>
                  </a:lnTo>
                  <a:lnTo>
                    <a:pt x="554564" y="142531"/>
                  </a:lnTo>
                  <a:lnTo>
                    <a:pt x="534758" y="150001"/>
                  </a:lnTo>
                  <a:lnTo>
                    <a:pt x="514952" y="158100"/>
                  </a:lnTo>
                  <a:lnTo>
                    <a:pt x="495146" y="166838"/>
                  </a:lnTo>
                  <a:lnTo>
                    <a:pt x="475340" y="176225"/>
                  </a:lnTo>
                  <a:lnTo>
                    <a:pt x="455535" y="186270"/>
                  </a:lnTo>
                  <a:lnTo>
                    <a:pt x="435729" y="196988"/>
                  </a:lnTo>
                  <a:lnTo>
                    <a:pt x="415923" y="208389"/>
                  </a:lnTo>
                  <a:lnTo>
                    <a:pt x="396117" y="220489"/>
                  </a:lnTo>
                  <a:lnTo>
                    <a:pt x="376311" y="233299"/>
                  </a:lnTo>
                  <a:lnTo>
                    <a:pt x="356505" y="246834"/>
                  </a:lnTo>
                  <a:lnTo>
                    <a:pt x="336699" y="261106"/>
                  </a:lnTo>
                  <a:lnTo>
                    <a:pt x="316893" y="276127"/>
                  </a:lnTo>
                  <a:lnTo>
                    <a:pt x="297088" y="291907"/>
                  </a:lnTo>
                  <a:lnTo>
                    <a:pt x="277282" y="308456"/>
                  </a:lnTo>
                  <a:lnTo>
                    <a:pt x="257476" y="325780"/>
                  </a:lnTo>
                  <a:lnTo>
                    <a:pt x="237670" y="343885"/>
                  </a:lnTo>
                  <a:lnTo>
                    <a:pt x="217864" y="362773"/>
                  </a:lnTo>
                  <a:lnTo>
                    <a:pt x="198058" y="382446"/>
                  </a:lnTo>
                  <a:lnTo>
                    <a:pt x="178252" y="402903"/>
                  </a:lnTo>
                  <a:lnTo>
                    <a:pt x="158446" y="424145"/>
                  </a:lnTo>
                  <a:lnTo>
                    <a:pt x="138641" y="446167"/>
                  </a:lnTo>
                  <a:lnTo>
                    <a:pt x="118835" y="468968"/>
                  </a:lnTo>
                  <a:lnTo>
                    <a:pt x="99029" y="492544"/>
                  </a:lnTo>
                  <a:lnTo>
                    <a:pt x="79223" y="516890"/>
                  </a:lnTo>
                  <a:lnTo>
                    <a:pt x="59417" y="542005"/>
                  </a:lnTo>
                  <a:lnTo>
                    <a:pt x="39611" y="567883"/>
                  </a:lnTo>
                  <a:lnTo>
                    <a:pt x="19805" y="594524"/>
                  </a:lnTo>
                  <a:lnTo>
                    <a:pt x="0" y="621923"/>
                  </a:lnTo>
                  <a:close/>
                </a:path>
              </a:pathLst>
            </a:custGeom>
            <a:solidFill>
              <a:srgbClr val="999999">
                <a:alpha val="40000"/>
              </a:srgbClr>
            </a:solidFill>
          </p:spPr>
          <p:txBody>
            <a:bodyPr/>
            <a:lstStyle/>
            <a:p>
              <a:endParaRPr/>
            </a:p>
          </p:txBody>
        </p:sp>
        <p:sp>
          <p:nvSpPr>
            <p:cNvPr id="996" name="pl7">
              <a:extLst>
                <a:ext uri="{FF2B5EF4-FFF2-40B4-BE49-F238E27FC236}">
                  <a16:creationId xmlns:a16="http://schemas.microsoft.com/office/drawing/2014/main" id="{0A3877F8-9039-4D37-B25B-979296088800}"/>
                </a:ext>
              </a:extLst>
            </p:cNvPr>
            <p:cNvSpPr/>
            <p:nvPr/>
          </p:nvSpPr>
          <p:spPr>
            <a:xfrm>
              <a:off x="905652" y="237908"/>
              <a:ext cx="1564663" cy="514787"/>
            </a:xfrm>
            <a:custGeom>
              <a:avLst/>
              <a:gdLst/>
              <a:ahLst/>
              <a:cxnLst/>
              <a:rect l="0" t="0" r="0" b="0"/>
              <a:pathLst>
                <a:path w="1564663" h="514787">
                  <a:moveTo>
                    <a:pt x="0" y="470308"/>
                  </a:moveTo>
                  <a:lnTo>
                    <a:pt x="19805" y="447998"/>
                  </a:lnTo>
                  <a:lnTo>
                    <a:pt x="39611" y="426154"/>
                  </a:lnTo>
                  <a:lnTo>
                    <a:pt x="59417" y="404782"/>
                  </a:lnTo>
                  <a:lnTo>
                    <a:pt x="79223" y="383888"/>
                  </a:lnTo>
                  <a:lnTo>
                    <a:pt x="99029" y="363478"/>
                  </a:lnTo>
                  <a:lnTo>
                    <a:pt x="118835" y="343558"/>
                  </a:lnTo>
                  <a:lnTo>
                    <a:pt x="138641" y="324134"/>
                  </a:lnTo>
                  <a:lnTo>
                    <a:pt x="158446" y="305212"/>
                  </a:lnTo>
                  <a:lnTo>
                    <a:pt x="178252" y="286797"/>
                  </a:lnTo>
                  <a:lnTo>
                    <a:pt x="198058" y="268897"/>
                  </a:lnTo>
                  <a:lnTo>
                    <a:pt x="217864" y="251516"/>
                  </a:lnTo>
                  <a:lnTo>
                    <a:pt x="237670" y="234660"/>
                  </a:lnTo>
                  <a:lnTo>
                    <a:pt x="257476" y="218336"/>
                  </a:lnTo>
                  <a:lnTo>
                    <a:pt x="277282" y="202550"/>
                  </a:lnTo>
                  <a:lnTo>
                    <a:pt x="297088" y="187307"/>
                  </a:lnTo>
                  <a:lnTo>
                    <a:pt x="316893" y="172614"/>
                  </a:lnTo>
                  <a:lnTo>
                    <a:pt x="336699" y="158476"/>
                  </a:lnTo>
                  <a:lnTo>
                    <a:pt x="356505" y="144900"/>
                  </a:lnTo>
                  <a:lnTo>
                    <a:pt x="376311" y="131890"/>
                  </a:lnTo>
                  <a:lnTo>
                    <a:pt x="396117" y="119454"/>
                  </a:lnTo>
                  <a:lnTo>
                    <a:pt x="415923" y="107598"/>
                  </a:lnTo>
                  <a:lnTo>
                    <a:pt x="435729" y="96326"/>
                  </a:lnTo>
                  <a:lnTo>
                    <a:pt x="455535" y="85645"/>
                  </a:lnTo>
                  <a:lnTo>
                    <a:pt x="475340" y="75562"/>
                  </a:lnTo>
                  <a:lnTo>
                    <a:pt x="495146" y="66081"/>
                  </a:lnTo>
                  <a:lnTo>
                    <a:pt x="514952" y="57210"/>
                  </a:lnTo>
                  <a:lnTo>
                    <a:pt x="534758" y="48953"/>
                  </a:lnTo>
                  <a:lnTo>
                    <a:pt x="554564" y="41317"/>
                  </a:lnTo>
                  <a:lnTo>
                    <a:pt x="574370" y="34308"/>
                  </a:lnTo>
                  <a:lnTo>
                    <a:pt x="594176" y="27932"/>
                  </a:lnTo>
                  <a:lnTo>
                    <a:pt x="613982" y="22194"/>
                  </a:lnTo>
                  <a:lnTo>
                    <a:pt x="633787" y="17101"/>
                  </a:lnTo>
                  <a:lnTo>
                    <a:pt x="653593" y="12658"/>
                  </a:lnTo>
                  <a:lnTo>
                    <a:pt x="673399" y="8873"/>
                  </a:lnTo>
                  <a:lnTo>
                    <a:pt x="693205" y="5749"/>
                  </a:lnTo>
                  <a:lnTo>
                    <a:pt x="713011" y="3294"/>
                  </a:lnTo>
                  <a:lnTo>
                    <a:pt x="732817" y="1514"/>
                  </a:lnTo>
                  <a:lnTo>
                    <a:pt x="752623" y="413"/>
                  </a:lnTo>
                  <a:lnTo>
                    <a:pt x="772429" y="0"/>
                  </a:lnTo>
                  <a:lnTo>
                    <a:pt x="792234" y="278"/>
                  </a:lnTo>
                  <a:lnTo>
                    <a:pt x="812040" y="1254"/>
                  </a:lnTo>
                  <a:lnTo>
                    <a:pt x="831846" y="2935"/>
                  </a:lnTo>
                  <a:lnTo>
                    <a:pt x="851652" y="5326"/>
                  </a:lnTo>
                  <a:lnTo>
                    <a:pt x="871458" y="8432"/>
                  </a:lnTo>
                  <a:lnTo>
                    <a:pt x="891264" y="12261"/>
                  </a:lnTo>
                  <a:lnTo>
                    <a:pt x="911070" y="16818"/>
                  </a:lnTo>
                  <a:lnTo>
                    <a:pt x="930875" y="22108"/>
                  </a:lnTo>
                  <a:lnTo>
                    <a:pt x="950681" y="28139"/>
                  </a:lnTo>
                  <a:lnTo>
                    <a:pt x="970487" y="35617"/>
                  </a:lnTo>
                  <a:lnTo>
                    <a:pt x="990293" y="45465"/>
                  </a:lnTo>
                  <a:lnTo>
                    <a:pt x="1010099" y="57621"/>
                  </a:lnTo>
                  <a:lnTo>
                    <a:pt x="1029905" y="72018"/>
                  </a:lnTo>
                  <a:lnTo>
                    <a:pt x="1049711" y="88587"/>
                  </a:lnTo>
                  <a:lnTo>
                    <a:pt x="1069517" y="107261"/>
                  </a:lnTo>
                  <a:lnTo>
                    <a:pt x="1089322" y="127972"/>
                  </a:lnTo>
                  <a:lnTo>
                    <a:pt x="1109128" y="150653"/>
                  </a:lnTo>
                  <a:lnTo>
                    <a:pt x="1128934" y="175235"/>
                  </a:lnTo>
                  <a:lnTo>
                    <a:pt x="1148740" y="201652"/>
                  </a:lnTo>
                  <a:lnTo>
                    <a:pt x="1168546" y="229834"/>
                  </a:lnTo>
                  <a:lnTo>
                    <a:pt x="1188352" y="259715"/>
                  </a:lnTo>
                  <a:lnTo>
                    <a:pt x="1208158" y="291227"/>
                  </a:lnTo>
                  <a:lnTo>
                    <a:pt x="1227964" y="324302"/>
                  </a:lnTo>
                  <a:lnTo>
                    <a:pt x="1247769" y="358873"/>
                  </a:lnTo>
                  <a:lnTo>
                    <a:pt x="1267575" y="394871"/>
                  </a:lnTo>
                  <a:lnTo>
                    <a:pt x="1287381" y="431903"/>
                  </a:lnTo>
                  <a:lnTo>
                    <a:pt x="1307187" y="465274"/>
                  </a:lnTo>
                  <a:lnTo>
                    <a:pt x="1326993" y="491842"/>
                  </a:lnTo>
                  <a:lnTo>
                    <a:pt x="1346799" y="508153"/>
                  </a:lnTo>
                  <a:lnTo>
                    <a:pt x="1366605" y="512826"/>
                  </a:lnTo>
                  <a:lnTo>
                    <a:pt x="1386411" y="514787"/>
                  </a:lnTo>
                  <a:lnTo>
                    <a:pt x="1406216" y="512714"/>
                  </a:lnTo>
                  <a:lnTo>
                    <a:pt x="1426022" y="512662"/>
                  </a:lnTo>
                  <a:lnTo>
                    <a:pt x="1445828" y="511564"/>
                  </a:lnTo>
                  <a:lnTo>
                    <a:pt x="1465634" y="509464"/>
                  </a:lnTo>
                  <a:lnTo>
                    <a:pt x="1485440" y="506607"/>
                  </a:lnTo>
                  <a:lnTo>
                    <a:pt x="1505246" y="502866"/>
                  </a:lnTo>
                  <a:lnTo>
                    <a:pt x="1525052" y="498232"/>
                  </a:lnTo>
                  <a:lnTo>
                    <a:pt x="1544858" y="492706"/>
                  </a:lnTo>
                  <a:lnTo>
                    <a:pt x="1564663" y="486293"/>
                  </a:lnTo>
                  <a:lnTo>
                    <a:pt x="1564663" y="486293"/>
                  </a:lnTo>
                </a:path>
              </a:pathLst>
            </a:custGeom>
            <a:ln w="13550" cap="flat">
              <a:solidFill>
                <a:srgbClr val="3366FF">
                  <a:alpha val="100000"/>
                </a:srgbClr>
              </a:solidFill>
              <a:prstDash val="solid"/>
              <a:round/>
            </a:ln>
          </p:spPr>
          <p:txBody>
            <a:bodyPr/>
            <a:lstStyle/>
            <a:p>
              <a:endParaRPr/>
            </a:p>
          </p:txBody>
        </p:sp>
        <p:sp>
          <p:nvSpPr>
            <p:cNvPr id="997" name="pt8">
              <a:extLst>
                <a:ext uri="{FF2B5EF4-FFF2-40B4-BE49-F238E27FC236}">
                  <a16:creationId xmlns:a16="http://schemas.microsoft.com/office/drawing/2014/main" id="{105095EB-3D41-4592-A8FC-95349FF84802}"/>
                </a:ext>
              </a:extLst>
            </p:cNvPr>
            <p:cNvSpPr/>
            <p:nvPr/>
          </p:nvSpPr>
          <p:spPr>
            <a:xfrm>
              <a:off x="1840947" y="3679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998" name="pt9">
              <a:extLst>
                <a:ext uri="{FF2B5EF4-FFF2-40B4-BE49-F238E27FC236}">
                  <a16:creationId xmlns:a16="http://schemas.microsoft.com/office/drawing/2014/main" id="{105A9952-5A00-4F39-B9CA-41EF5095B4A7}"/>
                </a:ext>
              </a:extLst>
            </p:cNvPr>
            <p:cNvSpPr/>
            <p:nvPr/>
          </p:nvSpPr>
          <p:spPr>
            <a:xfrm>
              <a:off x="1918873" y="3490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999" name="pt10">
              <a:extLst>
                <a:ext uri="{FF2B5EF4-FFF2-40B4-BE49-F238E27FC236}">
                  <a16:creationId xmlns:a16="http://schemas.microsoft.com/office/drawing/2014/main" id="{3875EC56-C1F4-4817-9185-411AF0AAC019}"/>
                </a:ext>
              </a:extLst>
            </p:cNvPr>
            <p:cNvSpPr/>
            <p:nvPr/>
          </p:nvSpPr>
          <p:spPr>
            <a:xfrm>
              <a:off x="2247732" y="73890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0" name="pt11">
              <a:extLst>
                <a:ext uri="{FF2B5EF4-FFF2-40B4-BE49-F238E27FC236}">
                  <a16:creationId xmlns:a16="http://schemas.microsoft.com/office/drawing/2014/main" id="{8D874866-730A-4415-B977-DF76B09D2EA2}"/>
                </a:ext>
              </a:extLst>
            </p:cNvPr>
            <p:cNvSpPr/>
            <p:nvPr/>
          </p:nvSpPr>
          <p:spPr>
            <a:xfrm>
              <a:off x="2390073" y="68252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1" name="pt12">
              <a:extLst>
                <a:ext uri="{FF2B5EF4-FFF2-40B4-BE49-F238E27FC236}">
                  <a16:creationId xmlns:a16="http://schemas.microsoft.com/office/drawing/2014/main" id="{FC303DB2-E279-446A-B94D-4976F5B647FD}"/>
                </a:ext>
              </a:extLst>
            </p:cNvPr>
            <p:cNvSpPr/>
            <p:nvPr/>
          </p:nvSpPr>
          <p:spPr>
            <a:xfrm>
              <a:off x="1807729" y="3143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2" name="pt13">
              <a:extLst>
                <a:ext uri="{FF2B5EF4-FFF2-40B4-BE49-F238E27FC236}">
                  <a16:creationId xmlns:a16="http://schemas.microsoft.com/office/drawing/2014/main" id="{B3C39F58-4786-4172-80F6-6E7D9805B6E3}"/>
                </a:ext>
              </a:extLst>
            </p:cNvPr>
            <p:cNvSpPr/>
            <p:nvPr/>
          </p:nvSpPr>
          <p:spPr>
            <a:xfrm>
              <a:off x="2295583" y="7256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3" name="pt14">
              <a:extLst>
                <a:ext uri="{FF2B5EF4-FFF2-40B4-BE49-F238E27FC236}">
                  <a16:creationId xmlns:a16="http://schemas.microsoft.com/office/drawing/2014/main" id="{6F1AC302-AB53-4778-B39D-E52023F7BA88}"/>
                </a:ext>
              </a:extLst>
            </p:cNvPr>
            <p:cNvSpPr/>
            <p:nvPr/>
          </p:nvSpPr>
          <p:spPr>
            <a:xfrm>
              <a:off x="2211825" y="75469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4" name="pt15">
              <a:extLst>
                <a:ext uri="{FF2B5EF4-FFF2-40B4-BE49-F238E27FC236}">
                  <a16:creationId xmlns:a16="http://schemas.microsoft.com/office/drawing/2014/main" id="{69BD3158-61E5-4184-9F46-6F79EB8642F1}"/>
                </a:ext>
              </a:extLst>
            </p:cNvPr>
            <p:cNvSpPr/>
            <p:nvPr/>
          </p:nvSpPr>
          <p:spPr>
            <a:xfrm>
              <a:off x="2336387" y="68098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5" name="pt16">
              <a:extLst>
                <a:ext uri="{FF2B5EF4-FFF2-40B4-BE49-F238E27FC236}">
                  <a16:creationId xmlns:a16="http://schemas.microsoft.com/office/drawing/2014/main" id="{55FE95F2-1061-43D0-B4AF-D635366F3C0B}"/>
                </a:ext>
              </a:extLst>
            </p:cNvPr>
            <p:cNvSpPr/>
            <p:nvPr/>
          </p:nvSpPr>
          <p:spPr>
            <a:xfrm>
              <a:off x="2360064" y="73633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6" name="pt17">
              <a:extLst>
                <a:ext uri="{FF2B5EF4-FFF2-40B4-BE49-F238E27FC236}">
                  <a16:creationId xmlns:a16="http://schemas.microsoft.com/office/drawing/2014/main" id="{B677F54E-D545-4504-B39D-724030630519}"/>
                </a:ext>
              </a:extLst>
            </p:cNvPr>
            <p:cNvSpPr/>
            <p:nvPr/>
          </p:nvSpPr>
          <p:spPr>
            <a:xfrm>
              <a:off x="2345296" y="76560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7" name="pt18">
              <a:extLst>
                <a:ext uri="{FF2B5EF4-FFF2-40B4-BE49-F238E27FC236}">
                  <a16:creationId xmlns:a16="http://schemas.microsoft.com/office/drawing/2014/main" id="{69F47D18-6651-477D-934C-8E23C22FEBC8}"/>
                </a:ext>
              </a:extLst>
            </p:cNvPr>
            <p:cNvSpPr/>
            <p:nvPr/>
          </p:nvSpPr>
          <p:spPr>
            <a:xfrm>
              <a:off x="2287513" y="6432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8" name="pt19">
              <a:extLst>
                <a:ext uri="{FF2B5EF4-FFF2-40B4-BE49-F238E27FC236}">
                  <a16:creationId xmlns:a16="http://schemas.microsoft.com/office/drawing/2014/main" id="{4B0841AA-C2F6-444C-874F-6DD85FC4D953}"/>
                </a:ext>
              </a:extLst>
            </p:cNvPr>
            <p:cNvSpPr/>
            <p:nvPr/>
          </p:nvSpPr>
          <p:spPr>
            <a:xfrm>
              <a:off x="2319462" y="76264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9" name="pt20">
              <a:extLst>
                <a:ext uri="{FF2B5EF4-FFF2-40B4-BE49-F238E27FC236}">
                  <a16:creationId xmlns:a16="http://schemas.microsoft.com/office/drawing/2014/main" id="{03FDF7BE-5B03-4D3D-8A9B-085BF8E9A98D}"/>
                </a:ext>
              </a:extLst>
            </p:cNvPr>
            <p:cNvSpPr/>
            <p:nvPr/>
          </p:nvSpPr>
          <p:spPr>
            <a:xfrm>
              <a:off x="2394138" y="62342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0" name="pt21">
              <a:extLst>
                <a:ext uri="{FF2B5EF4-FFF2-40B4-BE49-F238E27FC236}">
                  <a16:creationId xmlns:a16="http://schemas.microsoft.com/office/drawing/2014/main" id="{35F32937-055A-4178-965D-B55F6AA608DE}"/>
                </a:ext>
              </a:extLst>
            </p:cNvPr>
            <p:cNvSpPr/>
            <p:nvPr/>
          </p:nvSpPr>
          <p:spPr>
            <a:xfrm>
              <a:off x="2326672" y="76670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1" name="pt22">
              <a:extLst>
                <a:ext uri="{FF2B5EF4-FFF2-40B4-BE49-F238E27FC236}">
                  <a16:creationId xmlns:a16="http://schemas.microsoft.com/office/drawing/2014/main" id="{CD32CA8F-BA6C-49F4-A2B9-B8B4C5A58AAF}"/>
                </a:ext>
              </a:extLst>
            </p:cNvPr>
            <p:cNvSpPr/>
            <p:nvPr/>
          </p:nvSpPr>
          <p:spPr>
            <a:xfrm>
              <a:off x="888623" y="7206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2" name="pt23">
              <a:extLst>
                <a:ext uri="{FF2B5EF4-FFF2-40B4-BE49-F238E27FC236}">
                  <a16:creationId xmlns:a16="http://schemas.microsoft.com/office/drawing/2014/main" id="{6B0E22BE-252D-4033-A234-5C98F86431D1}"/>
                </a:ext>
              </a:extLst>
            </p:cNvPr>
            <p:cNvSpPr/>
            <p:nvPr/>
          </p:nvSpPr>
          <p:spPr>
            <a:xfrm>
              <a:off x="2422738" y="74362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3" name="pt24">
              <a:extLst>
                <a:ext uri="{FF2B5EF4-FFF2-40B4-BE49-F238E27FC236}">
                  <a16:creationId xmlns:a16="http://schemas.microsoft.com/office/drawing/2014/main" id="{241BBEAC-31C8-485D-A07C-FEB140C37CF9}"/>
                </a:ext>
              </a:extLst>
            </p:cNvPr>
            <p:cNvSpPr/>
            <p:nvPr/>
          </p:nvSpPr>
          <p:spPr>
            <a:xfrm>
              <a:off x="2186922" y="58342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4" name="pt25">
              <a:extLst>
                <a:ext uri="{FF2B5EF4-FFF2-40B4-BE49-F238E27FC236}">
                  <a16:creationId xmlns:a16="http://schemas.microsoft.com/office/drawing/2014/main" id="{EE66DC60-CF2D-4B00-A7A1-28C97A021A6B}"/>
                </a:ext>
              </a:extLst>
            </p:cNvPr>
            <p:cNvSpPr/>
            <p:nvPr/>
          </p:nvSpPr>
          <p:spPr>
            <a:xfrm>
              <a:off x="2363516" y="6906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5" name="pt26">
              <a:extLst>
                <a:ext uri="{FF2B5EF4-FFF2-40B4-BE49-F238E27FC236}">
                  <a16:creationId xmlns:a16="http://schemas.microsoft.com/office/drawing/2014/main" id="{85D3976A-A3B2-4E3F-B5F2-A57037DBE534}"/>
                </a:ext>
              </a:extLst>
            </p:cNvPr>
            <p:cNvSpPr/>
            <p:nvPr/>
          </p:nvSpPr>
          <p:spPr>
            <a:xfrm>
              <a:off x="1392750" y="2002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6" name="pt27">
              <a:extLst>
                <a:ext uri="{FF2B5EF4-FFF2-40B4-BE49-F238E27FC236}">
                  <a16:creationId xmlns:a16="http://schemas.microsoft.com/office/drawing/2014/main" id="{CD506446-DF07-4530-B4F3-1A34B808E804}"/>
                </a:ext>
              </a:extLst>
            </p:cNvPr>
            <p:cNvSpPr/>
            <p:nvPr/>
          </p:nvSpPr>
          <p:spPr>
            <a:xfrm>
              <a:off x="2205617" y="7452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7" name="pt28">
              <a:extLst>
                <a:ext uri="{FF2B5EF4-FFF2-40B4-BE49-F238E27FC236}">
                  <a16:creationId xmlns:a16="http://schemas.microsoft.com/office/drawing/2014/main" id="{4F0623B7-26E9-4148-B2C3-D0D0C84F5185}"/>
                </a:ext>
              </a:extLst>
            </p:cNvPr>
            <p:cNvSpPr/>
            <p:nvPr/>
          </p:nvSpPr>
          <p:spPr>
            <a:xfrm>
              <a:off x="2302627" y="65505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8" name="pt29">
              <a:extLst>
                <a:ext uri="{FF2B5EF4-FFF2-40B4-BE49-F238E27FC236}">
                  <a16:creationId xmlns:a16="http://schemas.microsoft.com/office/drawing/2014/main" id="{E49F8652-2C70-48DD-89BA-619CFF878071}"/>
                </a:ext>
              </a:extLst>
            </p:cNvPr>
            <p:cNvSpPr/>
            <p:nvPr/>
          </p:nvSpPr>
          <p:spPr>
            <a:xfrm>
              <a:off x="2354058" y="7347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9" name="pt30">
              <a:extLst>
                <a:ext uri="{FF2B5EF4-FFF2-40B4-BE49-F238E27FC236}">
                  <a16:creationId xmlns:a16="http://schemas.microsoft.com/office/drawing/2014/main" id="{E27ADBCA-8B37-4FD2-A101-F3F6485D2446}"/>
                </a:ext>
              </a:extLst>
            </p:cNvPr>
            <p:cNvSpPr/>
            <p:nvPr/>
          </p:nvSpPr>
          <p:spPr>
            <a:xfrm>
              <a:off x="1555595" y="46422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0" name="pt31">
              <a:extLst>
                <a:ext uri="{FF2B5EF4-FFF2-40B4-BE49-F238E27FC236}">
                  <a16:creationId xmlns:a16="http://schemas.microsoft.com/office/drawing/2014/main" id="{40009806-A7DD-4247-91CA-4EA617B6AF65}"/>
                </a:ext>
              </a:extLst>
            </p:cNvPr>
            <p:cNvSpPr/>
            <p:nvPr/>
          </p:nvSpPr>
          <p:spPr>
            <a:xfrm>
              <a:off x="1961328" y="3322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1" name="pt32">
              <a:extLst>
                <a:ext uri="{FF2B5EF4-FFF2-40B4-BE49-F238E27FC236}">
                  <a16:creationId xmlns:a16="http://schemas.microsoft.com/office/drawing/2014/main" id="{FB7DE7E2-1869-419B-AE30-3385D0560A11}"/>
                </a:ext>
              </a:extLst>
            </p:cNvPr>
            <p:cNvSpPr/>
            <p:nvPr/>
          </p:nvSpPr>
          <p:spPr>
            <a:xfrm>
              <a:off x="2309174" y="73336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2" name="pt33">
              <a:extLst>
                <a:ext uri="{FF2B5EF4-FFF2-40B4-BE49-F238E27FC236}">
                  <a16:creationId xmlns:a16="http://schemas.microsoft.com/office/drawing/2014/main" id="{D2B8E490-62B0-4FD7-AA40-191BFAD89609}"/>
                </a:ext>
              </a:extLst>
            </p:cNvPr>
            <p:cNvSpPr/>
            <p:nvPr/>
          </p:nvSpPr>
          <p:spPr>
            <a:xfrm>
              <a:off x="2351997" y="74572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3" name="pt34">
              <a:extLst>
                <a:ext uri="{FF2B5EF4-FFF2-40B4-BE49-F238E27FC236}">
                  <a16:creationId xmlns:a16="http://schemas.microsoft.com/office/drawing/2014/main" id="{DA7F0B93-43F0-4435-9B1C-7F111F5B5FDB}"/>
                </a:ext>
              </a:extLst>
            </p:cNvPr>
            <p:cNvSpPr/>
            <p:nvPr/>
          </p:nvSpPr>
          <p:spPr>
            <a:xfrm>
              <a:off x="2294474" y="7163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4" name="pt35">
              <a:extLst>
                <a:ext uri="{FF2B5EF4-FFF2-40B4-BE49-F238E27FC236}">
                  <a16:creationId xmlns:a16="http://schemas.microsoft.com/office/drawing/2014/main" id="{57DF994B-470A-4B54-8D1F-3F9B21A25EB0}"/>
                </a:ext>
              </a:extLst>
            </p:cNvPr>
            <p:cNvSpPr/>
            <p:nvPr/>
          </p:nvSpPr>
          <p:spPr>
            <a:xfrm>
              <a:off x="2453287" y="70449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5" name="pt36">
              <a:extLst>
                <a:ext uri="{FF2B5EF4-FFF2-40B4-BE49-F238E27FC236}">
                  <a16:creationId xmlns:a16="http://schemas.microsoft.com/office/drawing/2014/main" id="{19A5B493-908C-41E7-B2CA-7414EB2778AB}"/>
                </a:ext>
              </a:extLst>
            </p:cNvPr>
            <p:cNvSpPr/>
            <p:nvPr/>
          </p:nvSpPr>
          <p:spPr>
            <a:xfrm>
              <a:off x="1699626" y="1387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6" name="pt37">
              <a:extLst>
                <a:ext uri="{FF2B5EF4-FFF2-40B4-BE49-F238E27FC236}">
                  <a16:creationId xmlns:a16="http://schemas.microsoft.com/office/drawing/2014/main" id="{CE1E111E-072F-434C-8DA7-D04029CB9BCA}"/>
                </a:ext>
              </a:extLst>
            </p:cNvPr>
            <p:cNvSpPr/>
            <p:nvPr/>
          </p:nvSpPr>
          <p:spPr>
            <a:xfrm>
              <a:off x="2167689" y="66795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7" name="pt38">
              <a:extLst>
                <a:ext uri="{FF2B5EF4-FFF2-40B4-BE49-F238E27FC236}">
                  <a16:creationId xmlns:a16="http://schemas.microsoft.com/office/drawing/2014/main" id="{C9EDD08D-D7C8-4941-82EE-37AF54644BE9}"/>
                </a:ext>
              </a:extLst>
            </p:cNvPr>
            <p:cNvSpPr/>
            <p:nvPr/>
          </p:nvSpPr>
          <p:spPr>
            <a:xfrm>
              <a:off x="2290039" y="74774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8" name="pt39">
              <a:extLst>
                <a:ext uri="{FF2B5EF4-FFF2-40B4-BE49-F238E27FC236}">
                  <a16:creationId xmlns:a16="http://schemas.microsoft.com/office/drawing/2014/main" id="{4FA8B5D7-268D-49E9-8388-1A363E315592}"/>
                </a:ext>
              </a:extLst>
            </p:cNvPr>
            <p:cNvSpPr/>
            <p:nvPr/>
          </p:nvSpPr>
          <p:spPr>
            <a:xfrm>
              <a:off x="2366841" y="71505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9" name="pt40">
              <a:extLst>
                <a:ext uri="{FF2B5EF4-FFF2-40B4-BE49-F238E27FC236}">
                  <a16:creationId xmlns:a16="http://schemas.microsoft.com/office/drawing/2014/main" id="{82454612-DAE8-48AB-81CB-7D3D9D7987D6}"/>
                </a:ext>
              </a:extLst>
            </p:cNvPr>
            <p:cNvSpPr/>
            <p:nvPr/>
          </p:nvSpPr>
          <p:spPr>
            <a:xfrm>
              <a:off x="2328540" y="7138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0" name="pt41">
              <a:extLst>
                <a:ext uri="{FF2B5EF4-FFF2-40B4-BE49-F238E27FC236}">
                  <a16:creationId xmlns:a16="http://schemas.microsoft.com/office/drawing/2014/main" id="{F4D7D445-DA3C-4163-B2AB-4533485FDB65}"/>
                </a:ext>
              </a:extLst>
            </p:cNvPr>
            <p:cNvSpPr/>
            <p:nvPr/>
          </p:nvSpPr>
          <p:spPr>
            <a:xfrm>
              <a:off x="2198378" y="70690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1" name="pt42">
              <a:extLst>
                <a:ext uri="{FF2B5EF4-FFF2-40B4-BE49-F238E27FC236}">
                  <a16:creationId xmlns:a16="http://schemas.microsoft.com/office/drawing/2014/main" id="{860A582E-FE2F-4AEB-9533-CE5E91253895}"/>
                </a:ext>
              </a:extLst>
            </p:cNvPr>
            <p:cNvSpPr/>
            <p:nvPr/>
          </p:nvSpPr>
          <p:spPr>
            <a:xfrm>
              <a:off x="2113317" y="45031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2" name="pt43">
              <a:extLst>
                <a:ext uri="{FF2B5EF4-FFF2-40B4-BE49-F238E27FC236}">
                  <a16:creationId xmlns:a16="http://schemas.microsoft.com/office/drawing/2014/main" id="{B2A5CEB1-3DB8-48A6-AE78-C984CD6C7C07}"/>
                </a:ext>
              </a:extLst>
            </p:cNvPr>
            <p:cNvSpPr/>
            <p:nvPr/>
          </p:nvSpPr>
          <p:spPr>
            <a:xfrm>
              <a:off x="2290778" y="76327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3" name="pt44">
              <a:extLst>
                <a:ext uri="{FF2B5EF4-FFF2-40B4-BE49-F238E27FC236}">
                  <a16:creationId xmlns:a16="http://schemas.microsoft.com/office/drawing/2014/main" id="{58B9AAAC-7247-44ED-B5DE-20A7E6E607C5}"/>
                </a:ext>
              </a:extLst>
            </p:cNvPr>
            <p:cNvSpPr/>
            <p:nvPr/>
          </p:nvSpPr>
          <p:spPr>
            <a:xfrm>
              <a:off x="2012945" y="24206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4" name="pt45">
              <a:extLst>
                <a:ext uri="{FF2B5EF4-FFF2-40B4-BE49-F238E27FC236}">
                  <a16:creationId xmlns:a16="http://schemas.microsoft.com/office/drawing/2014/main" id="{57BE89A2-D375-41E6-AEB3-C683C86E4A57}"/>
                </a:ext>
              </a:extLst>
            </p:cNvPr>
            <p:cNvSpPr/>
            <p:nvPr/>
          </p:nvSpPr>
          <p:spPr>
            <a:xfrm>
              <a:off x="2076641" y="4487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5" name="pt46">
              <a:extLst>
                <a:ext uri="{FF2B5EF4-FFF2-40B4-BE49-F238E27FC236}">
                  <a16:creationId xmlns:a16="http://schemas.microsoft.com/office/drawing/2014/main" id="{5C1BB2E7-997A-422A-B670-B408E2671E6A}"/>
                </a:ext>
              </a:extLst>
            </p:cNvPr>
            <p:cNvSpPr/>
            <p:nvPr/>
          </p:nvSpPr>
          <p:spPr>
            <a:xfrm>
              <a:off x="2376599" y="7642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6" name="pt47">
              <a:extLst>
                <a:ext uri="{FF2B5EF4-FFF2-40B4-BE49-F238E27FC236}">
                  <a16:creationId xmlns:a16="http://schemas.microsoft.com/office/drawing/2014/main" id="{E3DBAD2D-EF1C-4E91-8DD7-55FD4378DBB0}"/>
                </a:ext>
              </a:extLst>
            </p:cNvPr>
            <p:cNvSpPr/>
            <p:nvPr/>
          </p:nvSpPr>
          <p:spPr>
            <a:xfrm>
              <a:off x="2355675" y="75465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7" name="pt48">
              <a:extLst>
                <a:ext uri="{FF2B5EF4-FFF2-40B4-BE49-F238E27FC236}">
                  <a16:creationId xmlns:a16="http://schemas.microsoft.com/office/drawing/2014/main" id="{536ABBD8-CEEC-4F06-805D-113263182F5C}"/>
                </a:ext>
              </a:extLst>
            </p:cNvPr>
            <p:cNvSpPr/>
            <p:nvPr/>
          </p:nvSpPr>
          <p:spPr>
            <a:xfrm>
              <a:off x="2266350" y="71427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8" name="pt49">
              <a:extLst>
                <a:ext uri="{FF2B5EF4-FFF2-40B4-BE49-F238E27FC236}">
                  <a16:creationId xmlns:a16="http://schemas.microsoft.com/office/drawing/2014/main" id="{349DA341-91D7-4D10-83B3-4D3E26C7B450}"/>
                </a:ext>
              </a:extLst>
            </p:cNvPr>
            <p:cNvSpPr/>
            <p:nvPr/>
          </p:nvSpPr>
          <p:spPr>
            <a:xfrm>
              <a:off x="2282633" y="7723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9" name="pt50">
              <a:extLst>
                <a:ext uri="{FF2B5EF4-FFF2-40B4-BE49-F238E27FC236}">
                  <a16:creationId xmlns:a16="http://schemas.microsoft.com/office/drawing/2014/main" id="{5B28F9A8-ABD4-448D-AB5B-086A9090E031}"/>
                </a:ext>
              </a:extLst>
            </p:cNvPr>
            <p:cNvSpPr/>
            <p:nvPr/>
          </p:nvSpPr>
          <p:spPr>
            <a:xfrm>
              <a:off x="2227387" y="73688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0" name="pt51">
              <a:extLst>
                <a:ext uri="{FF2B5EF4-FFF2-40B4-BE49-F238E27FC236}">
                  <a16:creationId xmlns:a16="http://schemas.microsoft.com/office/drawing/2014/main" id="{78171CF9-6703-40AF-A625-C2938916E9A4}"/>
                </a:ext>
              </a:extLst>
            </p:cNvPr>
            <p:cNvSpPr/>
            <p:nvPr/>
          </p:nvSpPr>
          <p:spPr>
            <a:xfrm>
              <a:off x="2350594" y="71271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1" name="pt52">
              <a:extLst>
                <a:ext uri="{FF2B5EF4-FFF2-40B4-BE49-F238E27FC236}">
                  <a16:creationId xmlns:a16="http://schemas.microsoft.com/office/drawing/2014/main" id="{5D8D031F-3820-4B9D-8DD1-F40FB60532EB}"/>
                </a:ext>
              </a:extLst>
            </p:cNvPr>
            <p:cNvSpPr/>
            <p:nvPr/>
          </p:nvSpPr>
          <p:spPr>
            <a:xfrm>
              <a:off x="2223434" y="75569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2" name="pt53">
              <a:extLst>
                <a:ext uri="{FF2B5EF4-FFF2-40B4-BE49-F238E27FC236}">
                  <a16:creationId xmlns:a16="http://schemas.microsoft.com/office/drawing/2014/main" id="{B4AB6DCC-67D8-47F7-BA56-628BD37A3A20}"/>
                </a:ext>
              </a:extLst>
            </p:cNvPr>
            <p:cNvSpPr/>
            <p:nvPr/>
          </p:nvSpPr>
          <p:spPr>
            <a:xfrm>
              <a:off x="2281869" y="75521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3" name="pt54">
              <a:extLst>
                <a:ext uri="{FF2B5EF4-FFF2-40B4-BE49-F238E27FC236}">
                  <a16:creationId xmlns:a16="http://schemas.microsoft.com/office/drawing/2014/main" id="{B8E2F589-6322-46A6-A657-749DB8684D09}"/>
                </a:ext>
              </a:extLst>
            </p:cNvPr>
            <p:cNvSpPr/>
            <p:nvPr/>
          </p:nvSpPr>
          <p:spPr>
            <a:xfrm>
              <a:off x="1995153" y="59876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4" name="pt55">
              <a:extLst>
                <a:ext uri="{FF2B5EF4-FFF2-40B4-BE49-F238E27FC236}">
                  <a16:creationId xmlns:a16="http://schemas.microsoft.com/office/drawing/2014/main" id="{02DD88DC-6BA7-43E8-BCC4-BFD0517AF803}"/>
                </a:ext>
              </a:extLst>
            </p:cNvPr>
            <p:cNvSpPr/>
            <p:nvPr/>
          </p:nvSpPr>
          <p:spPr>
            <a:xfrm>
              <a:off x="2335157" y="72814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5" name="pt56">
              <a:extLst>
                <a:ext uri="{FF2B5EF4-FFF2-40B4-BE49-F238E27FC236}">
                  <a16:creationId xmlns:a16="http://schemas.microsoft.com/office/drawing/2014/main" id="{AE9E4418-C5CE-4E2D-A936-356E1F551013}"/>
                </a:ext>
              </a:extLst>
            </p:cNvPr>
            <p:cNvSpPr/>
            <p:nvPr/>
          </p:nvSpPr>
          <p:spPr>
            <a:xfrm>
              <a:off x="2224807" y="7695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6" name="pt57">
              <a:extLst>
                <a:ext uri="{FF2B5EF4-FFF2-40B4-BE49-F238E27FC236}">
                  <a16:creationId xmlns:a16="http://schemas.microsoft.com/office/drawing/2014/main" id="{D2C9963B-B2D3-4611-B973-89511CDDCF15}"/>
                </a:ext>
              </a:extLst>
            </p:cNvPr>
            <p:cNvSpPr/>
            <p:nvPr/>
          </p:nvSpPr>
          <p:spPr>
            <a:xfrm>
              <a:off x="1711751" y="26650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7" name="pt58">
              <a:extLst>
                <a:ext uri="{FF2B5EF4-FFF2-40B4-BE49-F238E27FC236}">
                  <a16:creationId xmlns:a16="http://schemas.microsoft.com/office/drawing/2014/main" id="{66826848-7932-4B1E-8A6B-6E742CA020B6}"/>
                </a:ext>
              </a:extLst>
            </p:cNvPr>
            <p:cNvSpPr/>
            <p:nvPr/>
          </p:nvSpPr>
          <p:spPr>
            <a:xfrm>
              <a:off x="1363416" y="42949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8" name="pt59">
              <a:extLst>
                <a:ext uri="{FF2B5EF4-FFF2-40B4-BE49-F238E27FC236}">
                  <a16:creationId xmlns:a16="http://schemas.microsoft.com/office/drawing/2014/main" id="{109CE29D-F6D0-4458-9A07-30BF45BCC951}"/>
                </a:ext>
              </a:extLst>
            </p:cNvPr>
            <p:cNvSpPr/>
            <p:nvPr/>
          </p:nvSpPr>
          <p:spPr>
            <a:xfrm>
              <a:off x="2357114" y="7481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9" name="pt60">
              <a:extLst>
                <a:ext uri="{FF2B5EF4-FFF2-40B4-BE49-F238E27FC236}">
                  <a16:creationId xmlns:a16="http://schemas.microsoft.com/office/drawing/2014/main" id="{AD07D6AE-B4F4-45BB-BFD4-82121758E8CB}"/>
                </a:ext>
              </a:extLst>
            </p:cNvPr>
            <p:cNvSpPr/>
            <p:nvPr/>
          </p:nvSpPr>
          <p:spPr>
            <a:xfrm>
              <a:off x="1415549" y="44957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0" name="pt61">
              <a:extLst>
                <a:ext uri="{FF2B5EF4-FFF2-40B4-BE49-F238E27FC236}">
                  <a16:creationId xmlns:a16="http://schemas.microsoft.com/office/drawing/2014/main" id="{448C059B-9E00-4050-906D-E1CDBA000FDB}"/>
                </a:ext>
              </a:extLst>
            </p:cNvPr>
            <p:cNvSpPr/>
            <p:nvPr/>
          </p:nvSpPr>
          <p:spPr>
            <a:xfrm>
              <a:off x="2220233" y="71288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1" name="pt62">
              <a:extLst>
                <a:ext uri="{FF2B5EF4-FFF2-40B4-BE49-F238E27FC236}">
                  <a16:creationId xmlns:a16="http://schemas.microsoft.com/office/drawing/2014/main" id="{E7DABBFC-F02B-47D5-A530-E354F3CADFBB}"/>
                </a:ext>
              </a:extLst>
            </p:cNvPr>
            <p:cNvSpPr/>
            <p:nvPr/>
          </p:nvSpPr>
          <p:spPr>
            <a:xfrm>
              <a:off x="2365630" y="69883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2" name="pt63">
              <a:extLst>
                <a:ext uri="{FF2B5EF4-FFF2-40B4-BE49-F238E27FC236}">
                  <a16:creationId xmlns:a16="http://schemas.microsoft.com/office/drawing/2014/main" id="{755ACF46-6E8E-4C06-911C-91570EFF69C4}"/>
                </a:ext>
              </a:extLst>
            </p:cNvPr>
            <p:cNvSpPr/>
            <p:nvPr/>
          </p:nvSpPr>
          <p:spPr>
            <a:xfrm>
              <a:off x="2097623" y="39104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3" name="pt64">
              <a:extLst>
                <a:ext uri="{FF2B5EF4-FFF2-40B4-BE49-F238E27FC236}">
                  <a16:creationId xmlns:a16="http://schemas.microsoft.com/office/drawing/2014/main" id="{E1306132-DE51-45FE-9F0D-AD3A514CC373}"/>
                </a:ext>
              </a:extLst>
            </p:cNvPr>
            <p:cNvSpPr/>
            <p:nvPr/>
          </p:nvSpPr>
          <p:spPr>
            <a:xfrm>
              <a:off x="2371826" y="75986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4" name="pt65">
              <a:extLst>
                <a:ext uri="{FF2B5EF4-FFF2-40B4-BE49-F238E27FC236}">
                  <a16:creationId xmlns:a16="http://schemas.microsoft.com/office/drawing/2014/main" id="{7510B46C-C73D-4D7D-9C1D-EBF7F1D5A1D3}"/>
                </a:ext>
              </a:extLst>
            </p:cNvPr>
            <p:cNvSpPr/>
            <p:nvPr/>
          </p:nvSpPr>
          <p:spPr>
            <a:xfrm>
              <a:off x="2283748" y="78270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5" name="pt66">
              <a:extLst>
                <a:ext uri="{FF2B5EF4-FFF2-40B4-BE49-F238E27FC236}">
                  <a16:creationId xmlns:a16="http://schemas.microsoft.com/office/drawing/2014/main" id="{F5A38BD4-5538-4C54-8211-19D9016C75B3}"/>
                </a:ext>
              </a:extLst>
            </p:cNvPr>
            <p:cNvSpPr/>
            <p:nvPr/>
          </p:nvSpPr>
          <p:spPr>
            <a:xfrm>
              <a:off x="1878714" y="1035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6" name="pt67">
              <a:extLst>
                <a:ext uri="{FF2B5EF4-FFF2-40B4-BE49-F238E27FC236}">
                  <a16:creationId xmlns:a16="http://schemas.microsoft.com/office/drawing/2014/main" id="{FB80F4A9-86A9-4781-8D3B-0AB4F7E46C98}"/>
                </a:ext>
              </a:extLst>
            </p:cNvPr>
            <p:cNvSpPr/>
            <p:nvPr/>
          </p:nvSpPr>
          <p:spPr>
            <a:xfrm>
              <a:off x="2182761" y="45492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7" name="pt68">
              <a:extLst>
                <a:ext uri="{FF2B5EF4-FFF2-40B4-BE49-F238E27FC236}">
                  <a16:creationId xmlns:a16="http://schemas.microsoft.com/office/drawing/2014/main" id="{549D7E8F-AF5C-45E0-9382-5F0578F30E8D}"/>
                </a:ext>
              </a:extLst>
            </p:cNvPr>
            <p:cNvSpPr/>
            <p:nvPr/>
          </p:nvSpPr>
          <p:spPr>
            <a:xfrm>
              <a:off x="2284727" y="7603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8" name="pt69">
              <a:extLst>
                <a:ext uri="{FF2B5EF4-FFF2-40B4-BE49-F238E27FC236}">
                  <a16:creationId xmlns:a16="http://schemas.microsoft.com/office/drawing/2014/main" id="{F8FD7D16-1550-42A5-9B69-A935CA3ED548}"/>
                </a:ext>
              </a:extLst>
            </p:cNvPr>
            <p:cNvSpPr/>
            <p:nvPr/>
          </p:nvSpPr>
          <p:spPr>
            <a:xfrm>
              <a:off x="2368160" y="75779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9" name="pt70">
              <a:extLst>
                <a:ext uri="{FF2B5EF4-FFF2-40B4-BE49-F238E27FC236}">
                  <a16:creationId xmlns:a16="http://schemas.microsoft.com/office/drawing/2014/main" id="{9634E2F9-A720-4560-807A-FB20974C1D7C}"/>
                </a:ext>
              </a:extLst>
            </p:cNvPr>
            <p:cNvSpPr/>
            <p:nvPr/>
          </p:nvSpPr>
          <p:spPr>
            <a:xfrm>
              <a:off x="2318098" y="68303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0" name="pt71">
              <a:extLst>
                <a:ext uri="{FF2B5EF4-FFF2-40B4-BE49-F238E27FC236}">
                  <a16:creationId xmlns:a16="http://schemas.microsoft.com/office/drawing/2014/main" id="{9BB13E20-9CED-476D-88AC-D702788DD62B}"/>
                </a:ext>
              </a:extLst>
            </p:cNvPr>
            <p:cNvSpPr/>
            <p:nvPr/>
          </p:nvSpPr>
          <p:spPr>
            <a:xfrm>
              <a:off x="1173784" y="32240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1" name="pt72">
              <a:extLst>
                <a:ext uri="{FF2B5EF4-FFF2-40B4-BE49-F238E27FC236}">
                  <a16:creationId xmlns:a16="http://schemas.microsoft.com/office/drawing/2014/main" id="{A1F25AA5-1219-406D-A485-AE87C200C33A}"/>
                </a:ext>
              </a:extLst>
            </p:cNvPr>
            <p:cNvSpPr/>
            <p:nvPr/>
          </p:nvSpPr>
          <p:spPr>
            <a:xfrm>
              <a:off x="2396472" y="76015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2" name="pt73">
              <a:extLst>
                <a:ext uri="{FF2B5EF4-FFF2-40B4-BE49-F238E27FC236}">
                  <a16:creationId xmlns:a16="http://schemas.microsoft.com/office/drawing/2014/main" id="{A05CA342-F741-4A4E-BFB2-DB635EC24AAC}"/>
                </a:ext>
              </a:extLst>
            </p:cNvPr>
            <p:cNvSpPr/>
            <p:nvPr/>
          </p:nvSpPr>
          <p:spPr>
            <a:xfrm>
              <a:off x="2265784" y="74623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3" name="pt74">
              <a:extLst>
                <a:ext uri="{FF2B5EF4-FFF2-40B4-BE49-F238E27FC236}">
                  <a16:creationId xmlns:a16="http://schemas.microsoft.com/office/drawing/2014/main" id="{52EBBB11-78AD-4032-9477-3D7A56EC9379}"/>
                </a:ext>
              </a:extLst>
            </p:cNvPr>
            <p:cNvSpPr/>
            <p:nvPr/>
          </p:nvSpPr>
          <p:spPr>
            <a:xfrm>
              <a:off x="2289921" y="69240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4" name="pt75">
              <a:extLst>
                <a:ext uri="{FF2B5EF4-FFF2-40B4-BE49-F238E27FC236}">
                  <a16:creationId xmlns:a16="http://schemas.microsoft.com/office/drawing/2014/main" id="{715EE886-783E-4C91-9857-7E6B2FFC364F}"/>
                </a:ext>
              </a:extLst>
            </p:cNvPr>
            <p:cNvSpPr/>
            <p:nvPr/>
          </p:nvSpPr>
          <p:spPr>
            <a:xfrm>
              <a:off x="2169223" y="6941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5" name="pt76">
              <a:extLst>
                <a:ext uri="{FF2B5EF4-FFF2-40B4-BE49-F238E27FC236}">
                  <a16:creationId xmlns:a16="http://schemas.microsoft.com/office/drawing/2014/main" id="{6945876B-34AE-48FB-BFE1-B3C21CB0587E}"/>
                </a:ext>
              </a:extLst>
            </p:cNvPr>
            <p:cNvSpPr/>
            <p:nvPr/>
          </p:nvSpPr>
          <p:spPr>
            <a:xfrm>
              <a:off x="1678068" y="18201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6" name="pt77">
              <a:extLst>
                <a:ext uri="{FF2B5EF4-FFF2-40B4-BE49-F238E27FC236}">
                  <a16:creationId xmlns:a16="http://schemas.microsoft.com/office/drawing/2014/main" id="{B58128A3-B6AF-44ED-947D-12B990164071}"/>
                </a:ext>
              </a:extLst>
            </p:cNvPr>
            <p:cNvSpPr/>
            <p:nvPr/>
          </p:nvSpPr>
          <p:spPr>
            <a:xfrm>
              <a:off x="2361221" y="76675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7" name="pt78">
              <a:extLst>
                <a:ext uri="{FF2B5EF4-FFF2-40B4-BE49-F238E27FC236}">
                  <a16:creationId xmlns:a16="http://schemas.microsoft.com/office/drawing/2014/main" id="{FD5BAE3A-A6AD-4B70-A395-639EE53AC8B1}"/>
                </a:ext>
              </a:extLst>
            </p:cNvPr>
            <p:cNvSpPr/>
            <p:nvPr/>
          </p:nvSpPr>
          <p:spPr>
            <a:xfrm>
              <a:off x="2238128" y="74653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8" name="pt79">
              <a:extLst>
                <a:ext uri="{FF2B5EF4-FFF2-40B4-BE49-F238E27FC236}">
                  <a16:creationId xmlns:a16="http://schemas.microsoft.com/office/drawing/2014/main" id="{52747B1A-F435-418A-9F6E-A5EB4A5A5E58}"/>
                </a:ext>
              </a:extLst>
            </p:cNvPr>
            <p:cNvSpPr/>
            <p:nvPr/>
          </p:nvSpPr>
          <p:spPr>
            <a:xfrm>
              <a:off x="2046184" y="2531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9" name="pt80">
              <a:extLst>
                <a:ext uri="{FF2B5EF4-FFF2-40B4-BE49-F238E27FC236}">
                  <a16:creationId xmlns:a16="http://schemas.microsoft.com/office/drawing/2014/main" id="{11CE0D51-84B8-4A5D-8F9B-8EB4248C8B53}"/>
                </a:ext>
              </a:extLst>
            </p:cNvPr>
            <p:cNvSpPr/>
            <p:nvPr/>
          </p:nvSpPr>
          <p:spPr>
            <a:xfrm>
              <a:off x="2345824" y="75943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0" name="pt81">
              <a:extLst>
                <a:ext uri="{FF2B5EF4-FFF2-40B4-BE49-F238E27FC236}">
                  <a16:creationId xmlns:a16="http://schemas.microsoft.com/office/drawing/2014/main" id="{CCC85EC8-73D1-4912-8E18-D59DBE8D59AA}"/>
                </a:ext>
              </a:extLst>
            </p:cNvPr>
            <p:cNvSpPr/>
            <p:nvPr/>
          </p:nvSpPr>
          <p:spPr>
            <a:xfrm>
              <a:off x="2180464" y="70048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1" name="pt82">
              <a:extLst>
                <a:ext uri="{FF2B5EF4-FFF2-40B4-BE49-F238E27FC236}">
                  <a16:creationId xmlns:a16="http://schemas.microsoft.com/office/drawing/2014/main" id="{C93BF182-A1FF-46EE-8AAC-24422C522D65}"/>
                </a:ext>
              </a:extLst>
            </p:cNvPr>
            <p:cNvSpPr/>
            <p:nvPr/>
          </p:nvSpPr>
          <p:spPr>
            <a:xfrm>
              <a:off x="2277699" y="77395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2" name="pt83">
              <a:extLst>
                <a:ext uri="{FF2B5EF4-FFF2-40B4-BE49-F238E27FC236}">
                  <a16:creationId xmlns:a16="http://schemas.microsoft.com/office/drawing/2014/main" id="{19BD1FBF-EED9-435A-82FE-AC84DBF0BB82}"/>
                </a:ext>
              </a:extLst>
            </p:cNvPr>
            <p:cNvSpPr/>
            <p:nvPr/>
          </p:nvSpPr>
          <p:spPr>
            <a:xfrm>
              <a:off x="2247280" y="74962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3" name="pt84">
              <a:extLst>
                <a:ext uri="{FF2B5EF4-FFF2-40B4-BE49-F238E27FC236}">
                  <a16:creationId xmlns:a16="http://schemas.microsoft.com/office/drawing/2014/main" id="{90C93E2F-E1A8-42AC-AB85-4214301FFB32}"/>
                </a:ext>
              </a:extLst>
            </p:cNvPr>
            <p:cNvSpPr/>
            <p:nvPr/>
          </p:nvSpPr>
          <p:spPr>
            <a:xfrm>
              <a:off x="2109115" y="47064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4" name="pt85">
              <a:extLst>
                <a:ext uri="{FF2B5EF4-FFF2-40B4-BE49-F238E27FC236}">
                  <a16:creationId xmlns:a16="http://schemas.microsoft.com/office/drawing/2014/main" id="{4529361E-31EB-4AF9-BBC5-84A5E01E2A87}"/>
                </a:ext>
              </a:extLst>
            </p:cNvPr>
            <p:cNvSpPr/>
            <p:nvPr/>
          </p:nvSpPr>
          <p:spPr>
            <a:xfrm>
              <a:off x="911155" y="64870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5" name="pt86">
              <a:extLst>
                <a:ext uri="{FF2B5EF4-FFF2-40B4-BE49-F238E27FC236}">
                  <a16:creationId xmlns:a16="http://schemas.microsoft.com/office/drawing/2014/main" id="{670EEA30-A674-4ED4-BBEF-8C416E6D5A9A}"/>
                </a:ext>
              </a:extLst>
            </p:cNvPr>
            <p:cNvSpPr/>
            <p:nvPr/>
          </p:nvSpPr>
          <p:spPr>
            <a:xfrm>
              <a:off x="2331699" y="69814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6" name="pt87">
              <a:extLst>
                <a:ext uri="{FF2B5EF4-FFF2-40B4-BE49-F238E27FC236}">
                  <a16:creationId xmlns:a16="http://schemas.microsoft.com/office/drawing/2014/main" id="{072B4615-8E35-4C0C-8D97-EBAF7DF433E7}"/>
                </a:ext>
              </a:extLst>
            </p:cNvPr>
            <p:cNvSpPr/>
            <p:nvPr/>
          </p:nvSpPr>
          <p:spPr>
            <a:xfrm>
              <a:off x="2247693" y="5924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7" name="pt88">
              <a:extLst>
                <a:ext uri="{FF2B5EF4-FFF2-40B4-BE49-F238E27FC236}">
                  <a16:creationId xmlns:a16="http://schemas.microsoft.com/office/drawing/2014/main" id="{A08B839A-CECE-4BE3-A3FC-89B0266BCA13}"/>
                </a:ext>
              </a:extLst>
            </p:cNvPr>
            <p:cNvSpPr/>
            <p:nvPr/>
          </p:nvSpPr>
          <p:spPr>
            <a:xfrm>
              <a:off x="2267357" y="63531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8" name="pt89">
              <a:extLst>
                <a:ext uri="{FF2B5EF4-FFF2-40B4-BE49-F238E27FC236}">
                  <a16:creationId xmlns:a16="http://schemas.microsoft.com/office/drawing/2014/main" id="{D9CBE23C-D5A8-4BB7-8641-9955D16A08B0}"/>
                </a:ext>
              </a:extLst>
            </p:cNvPr>
            <p:cNvSpPr/>
            <p:nvPr/>
          </p:nvSpPr>
          <p:spPr>
            <a:xfrm>
              <a:off x="2215590" y="71536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9" name="pt90">
              <a:extLst>
                <a:ext uri="{FF2B5EF4-FFF2-40B4-BE49-F238E27FC236}">
                  <a16:creationId xmlns:a16="http://schemas.microsoft.com/office/drawing/2014/main" id="{6CE00D61-5A88-4428-BEE5-1D9EFC07DB02}"/>
                </a:ext>
              </a:extLst>
            </p:cNvPr>
            <p:cNvSpPr/>
            <p:nvPr/>
          </p:nvSpPr>
          <p:spPr>
            <a:xfrm>
              <a:off x="2216260" y="72368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0" name="pt91">
              <a:extLst>
                <a:ext uri="{FF2B5EF4-FFF2-40B4-BE49-F238E27FC236}">
                  <a16:creationId xmlns:a16="http://schemas.microsoft.com/office/drawing/2014/main" id="{D6977190-4914-4E6D-B828-0667332B26C0}"/>
                </a:ext>
              </a:extLst>
            </p:cNvPr>
            <p:cNvSpPr/>
            <p:nvPr/>
          </p:nvSpPr>
          <p:spPr>
            <a:xfrm>
              <a:off x="2313642" y="68978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1" name="pt92">
              <a:extLst>
                <a:ext uri="{FF2B5EF4-FFF2-40B4-BE49-F238E27FC236}">
                  <a16:creationId xmlns:a16="http://schemas.microsoft.com/office/drawing/2014/main" id="{B7305DB9-96FF-471A-8881-022B633E14F6}"/>
                </a:ext>
              </a:extLst>
            </p:cNvPr>
            <p:cNvSpPr/>
            <p:nvPr/>
          </p:nvSpPr>
          <p:spPr>
            <a:xfrm>
              <a:off x="2266663" y="77341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2" name="pt93">
              <a:extLst>
                <a:ext uri="{FF2B5EF4-FFF2-40B4-BE49-F238E27FC236}">
                  <a16:creationId xmlns:a16="http://schemas.microsoft.com/office/drawing/2014/main" id="{F58FDF18-3DC5-4659-9ACB-C3626C0DFEB6}"/>
                </a:ext>
              </a:extLst>
            </p:cNvPr>
            <p:cNvSpPr/>
            <p:nvPr/>
          </p:nvSpPr>
          <p:spPr>
            <a:xfrm>
              <a:off x="2278564" y="7559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3" name="pt94">
              <a:extLst>
                <a:ext uri="{FF2B5EF4-FFF2-40B4-BE49-F238E27FC236}">
                  <a16:creationId xmlns:a16="http://schemas.microsoft.com/office/drawing/2014/main" id="{52275D4B-0A21-41DF-AB56-D6734E652B0A}"/>
                </a:ext>
              </a:extLst>
            </p:cNvPr>
            <p:cNvSpPr/>
            <p:nvPr/>
          </p:nvSpPr>
          <p:spPr>
            <a:xfrm>
              <a:off x="2185860" y="7380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4" name="pt95">
              <a:extLst>
                <a:ext uri="{FF2B5EF4-FFF2-40B4-BE49-F238E27FC236}">
                  <a16:creationId xmlns:a16="http://schemas.microsoft.com/office/drawing/2014/main" id="{BCA23662-168E-4B49-A5C6-C13C865A5B30}"/>
                </a:ext>
              </a:extLst>
            </p:cNvPr>
            <p:cNvSpPr/>
            <p:nvPr/>
          </p:nvSpPr>
          <p:spPr>
            <a:xfrm>
              <a:off x="2285180" y="75754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5" name="pt96">
              <a:extLst>
                <a:ext uri="{FF2B5EF4-FFF2-40B4-BE49-F238E27FC236}">
                  <a16:creationId xmlns:a16="http://schemas.microsoft.com/office/drawing/2014/main" id="{060AC9A7-B7A1-443F-85EF-A6D3B7FB612E}"/>
                </a:ext>
              </a:extLst>
            </p:cNvPr>
            <p:cNvSpPr/>
            <p:nvPr/>
          </p:nvSpPr>
          <p:spPr>
            <a:xfrm>
              <a:off x="2324859" y="77311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6" name="pt97">
              <a:extLst>
                <a:ext uri="{FF2B5EF4-FFF2-40B4-BE49-F238E27FC236}">
                  <a16:creationId xmlns:a16="http://schemas.microsoft.com/office/drawing/2014/main" id="{5CAA5214-70B7-4B31-98D9-015EC267BBC5}"/>
                </a:ext>
              </a:extLst>
            </p:cNvPr>
            <p:cNvSpPr/>
            <p:nvPr/>
          </p:nvSpPr>
          <p:spPr>
            <a:xfrm>
              <a:off x="2256316" y="73746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7" name="pt98">
              <a:extLst>
                <a:ext uri="{FF2B5EF4-FFF2-40B4-BE49-F238E27FC236}">
                  <a16:creationId xmlns:a16="http://schemas.microsoft.com/office/drawing/2014/main" id="{38C5F3DC-DE16-4D3E-97E5-9E431D1D94D9}"/>
                </a:ext>
              </a:extLst>
            </p:cNvPr>
            <p:cNvSpPr/>
            <p:nvPr/>
          </p:nvSpPr>
          <p:spPr>
            <a:xfrm>
              <a:off x="2264001" y="7963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8" name="pt99">
              <a:extLst>
                <a:ext uri="{FF2B5EF4-FFF2-40B4-BE49-F238E27FC236}">
                  <a16:creationId xmlns:a16="http://schemas.microsoft.com/office/drawing/2014/main" id="{BBE1B193-7A9C-49F5-BEB1-B71BA91578DD}"/>
                </a:ext>
              </a:extLst>
            </p:cNvPr>
            <p:cNvSpPr/>
            <p:nvPr/>
          </p:nvSpPr>
          <p:spPr>
            <a:xfrm>
              <a:off x="2338952" y="7676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9" name="pt100">
              <a:extLst>
                <a:ext uri="{FF2B5EF4-FFF2-40B4-BE49-F238E27FC236}">
                  <a16:creationId xmlns:a16="http://schemas.microsoft.com/office/drawing/2014/main" id="{3076EBD2-B496-4B20-8A67-BA7A6204DBC5}"/>
                </a:ext>
              </a:extLst>
            </p:cNvPr>
            <p:cNvSpPr/>
            <p:nvPr/>
          </p:nvSpPr>
          <p:spPr>
            <a:xfrm>
              <a:off x="2262051" y="76042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0" name="pt101">
              <a:extLst>
                <a:ext uri="{FF2B5EF4-FFF2-40B4-BE49-F238E27FC236}">
                  <a16:creationId xmlns:a16="http://schemas.microsoft.com/office/drawing/2014/main" id="{4774D1F6-D457-430C-9419-F0130D194AE8}"/>
                </a:ext>
              </a:extLst>
            </p:cNvPr>
            <p:cNvSpPr/>
            <p:nvPr/>
          </p:nvSpPr>
          <p:spPr>
            <a:xfrm>
              <a:off x="2280980" y="7399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1" name="pt102">
              <a:extLst>
                <a:ext uri="{FF2B5EF4-FFF2-40B4-BE49-F238E27FC236}">
                  <a16:creationId xmlns:a16="http://schemas.microsoft.com/office/drawing/2014/main" id="{AD72EB6F-72E9-43CA-BF20-531F69969EC8}"/>
                </a:ext>
              </a:extLst>
            </p:cNvPr>
            <p:cNvSpPr/>
            <p:nvPr/>
          </p:nvSpPr>
          <p:spPr>
            <a:xfrm>
              <a:off x="2205153" y="75443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2" name="pl103">
              <a:extLst>
                <a:ext uri="{FF2B5EF4-FFF2-40B4-BE49-F238E27FC236}">
                  <a16:creationId xmlns:a16="http://schemas.microsoft.com/office/drawing/2014/main" id="{BD39099B-855B-47AB-A87D-6AE6E77CBBBD}"/>
                </a:ext>
              </a:extLst>
            </p:cNvPr>
            <p:cNvSpPr/>
            <p:nvPr/>
          </p:nvSpPr>
          <p:spPr>
            <a:xfrm>
              <a:off x="905652" y="44283"/>
              <a:ext cx="0" cy="844212"/>
            </a:xfrm>
            <a:custGeom>
              <a:avLst/>
              <a:gdLst/>
              <a:ahLst/>
              <a:cxnLst/>
              <a:rect l="0" t="0" r="0" b="0"/>
              <a:pathLst>
                <a:path h="844212">
                  <a:moveTo>
                    <a:pt x="0" y="844212"/>
                  </a:moveTo>
                  <a:lnTo>
                    <a:pt x="0" y="0"/>
                  </a:lnTo>
                </a:path>
              </a:pathLst>
            </a:custGeom>
            <a:ln w="8623" cap="flat">
              <a:solidFill>
                <a:srgbClr val="000000">
                  <a:alpha val="100000"/>
                </a:srgbClr>
              </a:solidFill>
              <a:prstDash val="solid"/>
              <a:round/>
            </a:ln>
          </p:spPr>
          <p:txBody>
            <a:bodyPr/>
            <a:lstStyle/>
            <a:p>
              <a:endParaRPr/>
            </a:p>
          </p:txBody>
        </p:sp>
        <p:sp>
          <p:nvSpPr>
            <p:cNvPr id="1093" name="tx104">
              <a:extLst>
                <a:ext uri="{FF2B5EF4-FFF2-40B4-BE49-F238E27FC236}">
                  <a16:creationId xmlns:a16="http://schemas.microsoft.com/office/drawing/2014/main" id="{9CD15C4C-6DFF-41F0-82B5-F79D303B76BA}"/>
                </a:ext>
              </a:extLst>
            </p:cNvPr>
            <p:cNvSpPr/>
            <p:nvPr/>
          </p:nvSpPr>
          <p:spPr>
            <a:xfrm>
              <a:off x="763006" y="860298"/>
              <a:ext cx="102790"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a:t>
              </a:r>
            </a:p>
          </p:txBody>
        </p:sp>
        <p:sp>
          <p:nvSpPr>
            <p:cNvPr id="1094" name="tx105">
              <a:extLst>
                <a:ext uri="{FF2B5EF4-FFF2-40B4-BE49-F238E27FC236}">
                  <a16:creationId xmlns:a16="http://schemas.microsoft.com/office/drawing/2014/main" id="{565D2963-0194-4040-9649-CE8E8DFC5304}"/>
                </a:ext>
              </a:extLst>
            </p:cNvPr>
            <p:cNvSpPr/>
            <p:nvPr/>
          </p:nvSpPr>
          <p:spPr>
            <a:xfrm>
              <a:off x="723452" y="691456"/>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1095" name="tx106">
              <a:extLst>
                <a:ext uri="{FF2B5EF4-FFF2-40B4-BE49-F238E27FC236}">
                  <a16:creationId xmlns:a16="http://schemas.microsoft.com/office/drawing/2014/main" id="{69F56448-53DD-4F87-87AD-5C217317012E}"/>
                </a:ext>
              </a:extLst>
            </p:cNvPr>
            <p:cNvSpPr/>
            <p:nvPr/>
          </p:nvSpPr>
          <p:spPr>
            <a:xfrm>
              <a:off x="723452" y="522613"/>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20%</a:t>
              </a:r>
            </a:p>
          </p:txBody>
        </p:sp>
        <p:sp>
          <p:nvSpPr>
            <p:cNvPr id="1096" name="tx107">
              <a:extLst>
                <a:ext uri="{FF2B5EF4-FFF2-40B4-BE49-F238E27FC236}">
                  <a16:creationId xmlns:a16="http://schemas.microsoft.com/office/drawing/2014/main" id="{60F83CF5-BB80-4E98-970A-AF5BC93A09E5}"/>
                </a:ext>
              </a:extLst>
            </p:cNvPr>
            <p:cNvSpPr/>
            <p:nvPr/>
          </p:nvSpPr>
          <p:spPr>
            <a:xfrm>
              <a:off x="723452" y="353771"/>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30%</a:t>
              </a:r>
            </a:p>
          </p:txBody>
        </p:sp>
        <p:sp>
          <p:nvSpPr>
            <p:cNvPr id="1097" name="tx108">
              <a:extLst>
                <a:ext uri="{FF2B5EF4-FFF2-40B4-BE49-F238E27FC236}">
                  <a16:creationId xmlns:a16="http://schemas.microsoft.com/office/drawing/2014/main" id="{29415C8F-D64F-4EF5-9A01-646C5A2CF633}"/>
                </a:ext>
              </a:extLst>
            </p:cNvPr>
            <p:cNvSpPr/>
            <p:nvPr/>
          </p:nvSpPr>
          <p:spPr>
            <a:xfrm>
              <a:off x="723452" y="184928"/>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40%</a:t>
              </a:r>
            </a:p>
          </p:txBody>
        </p:sp>
        <p:sp>
          <p:nvSpPr>
            <p:cNvPr id="1098" name="tx109">
              <a:extLst>
                <a:ext uri="{FF2B5EF4-FFF2-40B4-BE49-F238E27FC236}">
                  <a16:creationId xmlns:a16="http://schemas.microsoft.com/office/drawing/2014/main" id="{542C74C7-E07B-4864-B3D7-4A0C95788049}"/>
                </a:ext>
              </a:extLst>
            </p:cNvPr>
            <p:cNvSpPr/>
            <p:nvPr/>
          </p:nvSpPr>
          <p:spPr>
            <a:xfrm>
              <a:off x="723452" y="16085"/>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50%</a:t>
              </a:r>
            </a:p>
          </p:txBody>
        </p:sp>
        <p:sp>
          <p:nvSpPr>
            <p:cNvPr id="1099" name="pl110">
              <a:extLst>
                <a:ext uri="{FF2B5EF4-FFF2-40B4-BE49-F238E27FC236}">
                  <a16:creationId xmlns:a16="http://schemas.microsoft.com/office/drawing/2014/main" id="{3629A63B-94D4-4497-9A51-535CA5233CA2}"/>
                </a:ext>
              </a:extLst>
            </p:cNvPr>
            <p:cNvSpPr/>
            <p:nvPr/>
          </p:nvSpPr>
          <p:spPr>
            <a:xfrm>
              <a:off x="883510" y="888496"/>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0" name="pl111">
              <a:extLst>
                <a:ext uri="{FF2B5EF4-FFF2-40B4-BE49-F238E27FC236}">
                  <a16:creationId xmlns:a16="http://schemas.microsoft.com/office/drawing/2014/main" id="{69D1A158-552E-4ECD-B727-A07AFDCDE41A}"/>
                </a:ext>
              </a:extLst>
            </p:cNvPr>
            <p:cNvSpPr/>
            <p:nvPr/>
          </p:nvSpPr>
          <p:spPr>
            <a:xfrm>
              <a:off x="883510" y="719654"/>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1" name="pl112">
              <a:extLst>
                <a:ext uri="{FF2B5EF4-FFF2-40B4-BE49-F238E27FC236}">
                  <a16:creationId xmlns:a16="http://schemas.microsoft.com/office/drawing/2014/main" id="{7043C16B-EDB5-460A-A137-895D8DBACE13}"/>
                </a:ext>
              </a:extLst>
            </p:cNvPr>
            <p:cNvSpPr/>
            <p:nvPr/>
          </p:nvSpPr>
          <p:spPr>
            <a:xfrm>
              <a:off x="883510" y="55081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2" name="pl113">
              <a:extLst>
                <a:ext uri="{FF2B5EF4-FFF2-40B4-BE49-F238E27FC236}">
                  <a16:creationId xmlns:a16="http://schemas.microsoft.com/office/drawing/2014/main" id="{AEA70203-B275-43E7-83B2-6B214667CB11}"/>
                </a:ext>
              </a:extLst>
            </p:cNvPr>
            <p:cNvSpPr/>
            <p:nvPr/>
          </p:nvSpPr>
          <p:spPr>
            <a:xfrm>
              <a:off x="883510" y="38196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3" name="pl114">
              <a:extLst>
                <a:ext uri="{FF2B5EF4-FFF2-40B4-BE49-F238E27FC236}">
                  <a16:creationId xmlns:a16="http://schemas.microsoft.com/office/drawing/2014/main" id="{5C945E42-28F0-4C9A-B6AF-0F4A5EE8BA73}"/>
                </a:ext>
              </a:extLst>
            </p:cNvPr>
            <p:cNvSpPr/>
            <p:nvPr/>
          </p:nvSpPr>
          <p:spPr>
            <a:xfrm>
              <a:off x="883510" y="213126"/>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4" name="pl115">
              <a:extLst>
                <a:ext uri="{FF2B5EF4-FFF2-40B4-BE49-F238E27FC236}">
                  <a16:creationId xmlns:a16="http://schemas.microsoft.com/office/drawing/2014/main" id="{8EBBCC13-441C-48A7-9176-3081A1EA312F}"/>
                </a:ext>
              </a:extLst>
            </p:cNvPr>
            <p:cNvSpPr/>
            <p:nvPr/>
          </p:nvSpPr>
          <p:spPr>
            <a:xfrm>
              <a:off x="883510" y="44283"/>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5" name="pl116">
              <a:extLst>
                <a:ext uri="{FF2B5EF4-FFF2-40B4-BE49-F238E27FC236}">
                  <a16:creationId xmlns:a16="http://schemas.microsoft.com/office/drawing/2014/main" id="{67A4C452-6E9F-461D-9C67-DA47BA179303}"/>
                </a:ext>
              </a:extLst>
            </p:cNvPr>
            <p:cNvSpPr/>
            <p:nvPr/>
          </p:nvSpPr>
          <p:spPr>
            <a:xfrm>
              <a:off x="905652" y="888496"/>
              <a:ext cx="1564663" cy="0"/>
            </a:xfrm>
            <a:custGeom>
              <a:avLst/>
              <a:gdLst/>
              <a:ahLst/>
              <a:cxnLst/>
              <a:rect l="0" t="0" r="0" b="0"/>
              <a:pathLst>
                <a:path w="1564663">
                  <a:moveTo>
                    <a:pt x="0" y="0"/>
                  </a:moveTo>
                  <a:lnTo>
                    <a:pt x="1564663" y="0"/>
                  </a:lnTo>
                </a:path>
              </a:pathLst>
            </a:custGeom>
            <a:ln w="8623" cap="flat">
              <a:solidFill>
                <a:srgbClr val="000000">
                  <a:alpha val="100000"/>
                </a:srgbClr>
              </a:solidFill>
              <a:prstDash val="solid"/>
              <a:round/>
            </a:ln>
          </p:spPr>
          <p:txBody>
            <a:bodyPr/>
            <a:lstStyle/>
            <a:p>
              <a:endParaRPr/>
            </a:p>
          </p:txBody>
        </p:sp>
        <p:sp>
          <p:nvSpPr>
            <p:cNvPr id="1106" name="pl117">
              <a:extLst>
                <a:ext uri="{FF2B5EF4-FFF2-40B4-BE49-F238E27FC236}">
                  <a16:creationId xmlns:a16="http://schemas.microsoft.com/office/drawing/2014/main" id="{4F41878F-4DAF-4BAC-B64F-C3CEAFFE5C6B}"/>
                </a:ext>
              </a:extLst>
            </p:cNvPr>
            <p:cNvSpPr/>
            <p:nvPr/>
          </p:nvSpPr>
          <p:spPr>
            <a:xfrm>
              <a:off x="931288"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7" name="pl118">
              <a:extLst>
                <a:ext uri="{FF2B5EF4-FFF2-40B4-BE49-F238E27FC236}">
                  <a16:creationId xmlns:a16="http://schemas.microsoft.com/office/drawing/2014/main" id="{ADEBEFCE-ABCC-4126-B894-2FBC1812E3F4}"/>
                </a:ext>
              </a:extLst>
            </p:cNvPr>
            <p:cNvSpPr/>
            <p:nvPr/>
          </p:nvSpPr>
          <p:spPr>
            <a:xfrm>
              <a:off x="1468872"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8" name="pl119">
              <a:extLst>
                <a:ext uri="{FF2B5EF4-FFF2-40B4-BE49-F238E27FC236}">
                  <a16:creationId xmlns:a16="http://schemas.microsoft.com/office/drawing/2014/main" id="{CD57CCEA-3362-4FF1-98F2-92C40B866AE1}"/>
                </a:ext>
              </a:extLst>
            </p:cNvPr>
            <p:cNvSpPr/>
            <p:nvPr/>
          </p:nvSpPr>
          <p:spPr>
            <a:xfrm>
              <a:off x="2006455"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9" name="tx120">
              <a:extLst>
                <a:ext uri="{FF2B5EF4-FFF2-40B4-BE49-F238E27FC236}">
                  <a16:creationId xmlns:a16="http://schemas.microsoft.com/office/drawing/2014/main" id="{5BF66D60-D081-4A26-8318-4406FCA396AE}"/>
                </a:ext>
              </a:extLst>
            </p:cNvPr>
            <p:cNvSpPr/>
            <p:nvPr/>
          </p:nvSpPr>
          <p:spPr>
            <a:xfrm>
              <a:off x="881855"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0.4</a:t>
              </a:r>
            </a:p>
          </p:txBody>
        </p:sp>
        <p:sp>
          <p:nvSpPr>
            <p:cNvPr id="1110" name="tx121">
              <a:extLst>
                <a:ext uri="{FF2B5EF4-FFF2-40B4-BE49-F238E27FC236}">
                  <a16:creationId xmlns:a16="http://schemas.microsoft.com/office/drawing/2014/main" id="{C7916B6F-88DA-4752-9514-5B9A7D228800}"/>
                </a:ext>
              </a:extLst>
            </p:cNvPr>
            <p:cNvSpPr/>
            <p:nvPr/>
          </p:nvSpPr>
          <p:spPr>
            <a:xfrm>
              <a:off x="1419439"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0.6</a:t>
              </a:r>
            </a:p>
          </p:txBody>
        </p:sp>
        <p:sp>
          <p:nvSpPr>
            <p:cNvPr id="1111" name="tx122">
              <a:extLst>
                <a:ext uri="{FF2B5EF4-FFF2-40B4-BE49-F238E27FC236}">
                  <a16:creationId xmlns:a16="http://schemas.microsoft.com/office/drawing/2014/main" id="{0ED85FA7-3DF6-4CBD-8232-8AF7307137F1}"/>
                </a:ext>
              </a:extLst>
            </p:cNvPr>
            <p:cNvSpPr/>
            <p:nvPr/>
          </p:nvSpPr>
          <p:spPr>
            <a:xfrm>
              <a:off x="1957022"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112" name="tx123">
              <a:extLst>
                <a:ext uri="{FF2B5EF4-FFF2-40B4-BE49-F238E27FC236}">
                  <a16:creationId xmlns:a16="http://schemas.microsoft.com/office/drawing/2014/main" id="{E7284C69-9E49-4905-9B7B-A82084FC8F28}"/>
                </a:ext>
              </a:extLst>
            </p:cNvPr>
            <p:cNvSpPr/>
            <p:nvPr/>
          </p:nvSpPr>
          <p:spPr>
            <a:xfrm>
              <a:off x="1245784" y="997661"/>
              <a:ext cx="884398"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 Y intensity</a:t>
              </a:r>
            </a:p>
          </p:txBody>
        </p:sp>
        <p:sp>
          <p:nvSpPr>
            <p:cNvPr id="1113" name="tx124">
              <a:extLst>
                <a:ext uri="{FF2B5EF4-FFF2-40B4-BE49-F238E27FC236}">
                  <a16:creationId xmlns:a16="http://schemas.microsoft.com/office/drawing/2014/main" id="{75C2EB0A-C2CF-4606-852A-22D22118AF07}"/>
                </a:ext>
              </a:extLst>
            </p:cNvPr>
            <p:cNvSpPr/>
            <p:nvPr/>
          </p:nvSpPr>
          <p:spPr>
            <a:xfrm>
              <a:off x="44283" y="414778"/>
              <a:ext cx="657026" cy="83430"/>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P(SNP is outlier)</a:t>
              </a:r>
            </a:p>
          </p:txBody>
        </p:sp>
      </p:grpSp>
      <p:grpSp>
        <p:nvGrpSpPr>
          <p:cNvPr id="1564" name="Group 1563">
            <a:extLst>
              <a:ext uri="{FF2B5EF4-FFF2-40B4-BE49-F238E27FC236}">
                <a16:creationId xmlns:a16="http://schemas.microsoft.com/office/drawing/2014/main" id="{1EEB52E4-D581-46D1-9B1D-F4B3F2A8D1EB}"/>
              </a:ext>
            </a:extLst>
          </p:cNvPr>
          <p:cNvGrpSpPr/>
          <p:nvPr/>
        </p:nvGrpSpPr>
        <p:grpSpPr>
          <a:xfrm>
            <a:off x="295438" y="428807"/>
            <a:ext cx="2514600" cy="1371600"/>
            <a:chOff x="0" y="0"/>
            <a:chExt cx="2514600" cy="1371600"/>
          </a:xfrm>
        </p:grpSpPr>
        <p:sp>
          <p:nvSpPr>
            <p:cNvPr id="1565" name="rc3">
              <a:extLst>
                <a:ext uri="{FF2B5EF4-FFF2-40B4-BE49-F238E27FC236}">
                  <a16:creationId xmlns:a16="http://schemas.microsoft.com/office/drawing/2014/main" id="{0D7FC998-C923-4E8A-B55D-5B66FA9CEAFF}"/>
                </a:ext>
              </a:extLst>
            </p:cNvPr>
            <p:cNvSpPr/>
            <p:nvPr/>
          </p:nvSpPr>
          <p:spPr>
            <a:xfrm>
              <a:off x="0" y="0"/>
              <a:ext cx="2514600" cy="1371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566" name="rc4">
              <a:extLst>
                <a:ext uri="{FF2B5EF4-FFF2-40B4-BE49-F238E27FC236}">
                  <a16:creationId xmlns:a16="http://schemas.microsoft.com/office/drawing/2014/main" id="{550DE036-104D-417E-A0F7-520A4EBCF2D6}"/>
                </a:ext>
              </a:extLst>
            </p:cNvPr>
            <p:cNvSpPr/>
            <p:nvPr/>
          </p:nvSpPr>
          <p:spPr>
            <a:xfrm>
              <a:off x="0" y="0"/>
              <a:ext cx="2514599" cy="13716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1567" name="pl5">
              <a:extLst>
                <a:ext uri="{FF2B5EF4-FFF2-40B4-BE49-F238E27FC236}">
                  <a16:creationId xmlns:a16="http://schemas.microsoft.com/office/drawing/2014/main" id="{747B7D0F-4A89-4405-823C-2BC4F5ABE92B}"/>
                </a:ext>
              </a:extLst>
            </p:cNvPr>
            <p:cNvSpPr/>
            <p:nvPr/>
          </p:nvSpPr>
          <p:spPr>
            <a:xfrm>
              <a:off x="654726" y="684768"/>
              <a:ext cx="1480926" cy="0"/>
            </a:xfrm>
            <a:custGeom>
              <a:avLst/>
              <a:gdLst/>
              <a:ahLst/>
              <a:cxnLst/>
              <a:rect l="0" t="0" r="0" b="0"/>
              <a:pathLst>
                <a:path w="1480926">
                  <a:moveTo>
                    <a:pt x="0" y="0"/>
                  </a:moveTo>
                  <a:lnTo>
                    <a:pt x="1480926" y="0"/>
                  </a:lnTo>
                  <a:lnTo>
                    <a:pt x="1480926" y="0"/>
                  </a:lnTo>
                </a:path>
              </a:pathLst>
            </a:custGeom>
            <a:ln w="13550" cap="flat">
              <a:solidFill>
                <a:srgbClr val="9B9B9B">
                  <a:alpha val="100000"/>
                </a:srgbClr>
              </a:solidFill>
              <a:prstDash val="dash"/>
              <a:round/>
            </a:ln>
          </p:spPr>
          <p:txBody>
            <a:bodyPr/>
            <a:lstStyle/>
            <a:p>
              <a:endParaRPr/>
            </a:p>
          </p:txBody>
        </p:sp>
        <p:sp>
          <p:nvSpPr>
            <p:cNvPr id="1568" name="pl6">
              <a:extLst>
                <a:ext uri="{FF2B5EF4-FFF2-40B4-BE49-F238E27FC236}">
                  <a16:creationId xmlns:a16="http://schemas.microsoft.com/office/drawing/2014/main" id="{DCF9782B-FBA4-4E87-A985-E3C9C6780410}"/>
                </a:ext>
              </a:extLst>
            </p:cNvPr>
            <p:cNvSpPr/>
            <p:nvPr/>
          </p:nvSpPr>
          <p:spPr>
            <a:xfrm>
              <a:off x="1665203" y="44283"/>
              <a:ext cx="0" cy="1072812"/>
            </a:xfrm>
            <a:custGeom>
              <a:avLst/>
              <a:gdLst/>
              <a:ahLst/>
              <a:cxnLst/>
              <a:rect l="0" t="0" r="0" b="0"/>
              <a:pathLst>
                <a:path h="1072812">
                  <a:moveTo>
                    <a:pt x="0" y="1072812"/>
                  </a:moveTo>
                  <a:lnTo>
                    <a:pt x="0" y="0"/>
                  </a:lnTo>
                  <a:lnTo>
                    <a:pt x="0" y="0"/>
                  </a:lnTo>
                </a:path>
              </a:pathLst>
            </a:custGeom>
            <a:ln w="13550" cap="flat">
              <a:solidFill>
                <a:srgbClr val="9B9B9B">
                  <a:alpha val="100000"/>
                </a:srgbClr>
              </a:solidFill>
              <a:prstDash val="dash"/>
              <a:round/>
            </a:ln>
          </p:spPr>
          <p:txBody>
            <a:bodyPr/>
            <a:lstStyle/>
            <a:p>
              <a:endParaRPr/>
            </a:p>
          </p:txBody>
        </p:sp>
        <p:sp>
          <p:nvSpPr>
            <p:cNvPr id="1569" name="pl7">
              <a:extLst>
                <a:ext uri="{FF2B5EF4-FFF2-40B4-BE49-F238E27FC236}">
                  <a16:creationId xmlns:a16="http://schemas.microsoft.com/office/drawing/2014/main" id="{22414976-89C7-4267-81D8-0A67F3CC0494}"/>
                </a:ext>
              </a:extLst>
            </p:cNvPr>
            <p:cNvSpPr/>
            <p:nvPr/>
          </p:nvSpPr>
          <p:spPr>
            <a:xfrm>
              <a:off x="1843599" y="821923"/>
              <a:ext cx="154710" cy="148417"/>
            </a:xfrm>
            <a:custGeom>
              <a:avLst/>
              <a:gdLst/>
              <a:ahLst/>
              <a:cxnLst/>
              <a:rect l="0" t="0" r="0" b="0"/>
              <a:pathLst>
                <a:path w="154710" h="148417">
                  <a:moveTo>
                    <a:pt x="0" y="148417"/>
                  </a:moveTo>
                  <a:lnTo>
                    <a:pt x="154710" y="0"/>
                  </a:lnTo>
                </a:path>
              </a:pathLst>
            </a:custGeom>
            <a:ln w="2710" cap="rnd">
              <a:solidFill>
                <a:srgbClr val="000000">
                  <a:alpha val="100000"/>
                </a:srgbClr>
              </a:solidFill>
              <a:prstDash val="solid"/>
              <a:round/>
            </a:ln>
          </p:spPr>
          <p:txBody>
            <a:bodyPr/>
            <a:lstStyle/>
            <a:p>
              <a:endParaRPr/>
            </a:p>
          </p:txBody>
        </p:sp>
        <p:sp>
          <p:nvSpPr>
            <p:cNvPr id="1570" name="tx8">
              <a:extLst>
                <a:ext uri="{FF2B5EF4-FFF2-40B4-BE49-F238E27FC236}">
                  <a16:creationId xmlns:a16="http://schemas.microsoft.com/office/drawing/2014/main" id="{9F0B43F4-0865-4E89-A2E5-91072292B37E}"/>
                </a:ext>
              </a:extLst>
            </p:cNvPr>
            <p:cNvSpPr/>
            <p:nvPr/>
          </p:nvSpPr>
          <p:spPr>
            <a:xfrm>
              <a:off x="1360177" y="954374"/>
              <a:ext cx="460562" cy="46809"/>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PL289 Hofbauer</a:t>
              </a:r>
            </a:p>
          </p:txBody>
        </p:sp>
        <p:sp>
          <p:nvSpPr>
            <p:cNvPr id="1571" name="pl9">
              <a:extLst>
                <a:ext uri="{FF2B5EF4-FFF2-40B4-BE49-F238E27FC236}">
                  <a16:creationId xmlns:a16="http://schemas.microsoft.com/office/drawing/2014/main" id="{B87BC7E5-5E22-4037-9FFB-5E27CF1D769E}"/>
                </a:ext>
              </a:extLst>
            </p:cNvPr>
            <p:cNvSpPr/>
            <p:nvPr/>
          </p:nvSpPr>
          <p:spPr>
            <a:xfrm>
              <a:off x="1544496" y="689085"/>
              <a:ext cx="322256" cy="121038"/>
            </a:xfrm>
            <a:custGeom>
              <a:avLst/>
              <a:gdLst/>
              <a:ahLst/>
              <a:cxnLst/>
              <a:rect l="0" t="0" r="0" b="0"/>
              <a:pathLst>
                <a:path w="322256" h="121038">
                  <a:moveTo>
                    <a:pt x="0" y="121038"/>
                  </a:moveTo>
                  <a:lnTo>
                    <a:pt x="322256" y="0"/>
                  </a:lnTo>
                </a:path>
              </a:pathLst>
            </a:custGeom>
            <a:ln w="2710" cap="rnd">
              <a:solidFill>
                <a:srgbClr val="000000">
                  <a:alpha val="100000"/>
                </a:srgbClr>
              </a:solidFill>
              <a:prstDash val="solid"/>
              <a:round/>
            </a:ln>
          </p:spPr>
          <p:txBody>
            <a:bodyPr/>
            <a:lstStyle/>
            <a:p>
              <a:endParaRPr/>
            </a:p>
          </p:txBody>
        </p:sp>
        <p:sp>
          <p:nvSpPr>
            <p:cNvPr id="1572" name="tx10">
              <a:extLst>
                <a:ext uri="{FF2B5EF4-FFF2-40B4-BE49-F238E27FC236}">
                  <a16:creationId xmlns:a16="http://schemas.microsoft.com/office/drawing/2014/main" id="{8EC1D3BC-B6BC-41AA-9564-FB259A88A0D1}"/>
                </a:ext>
              </a:extLst>
            </p:cNvPr>
            <p:cNvSpPr/>
            <p:nvPr/>
          </p:nvSpPr>
          <p:spPr>
            <a:xfrm>
              <a:off x="955659" y="777846"/>
              <a:ext cx="565976" cy="58018"/>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PL296 Trophoblasts</a:t>
              </a:r>
            </a:p>
          </p:txBody>
        </p:sp>
        <p:sp>
          <p:nvSpPr>
            <p:cNvPr id="1573" name="pl11">
              <a:extLst>
                <a:ext uri="{FF2B5EF4-FFF2-40B4-BE49-F238E27FC236}">
                  <a16:creationId xmlns:a16="http://schemas.microsoft.com/office/drawing/2014/main" id="{1BBAABE0-2D3B-4692-ABC0-4993771A8F49}"/>
                </a:ext>
              </a:extLst>
            </p:cNvPr>
            <p:cNvSpPr/>
            <p:nvPr/>
          </p:nvSpPr>
          <p:spPr>
            <a:xfrm>
              <a:off x="1294945" y="811427"/>
              <a:ext cx="613846" cy="138649"/>
            </a:xfrm>
            <a:custGeom>
              <a:avLst/>
              <a:gdLst/>
              <a:ahLst/>
              <a:cxnLst/>
              <a:rect l="0" t="0" r="0" b="0"/>
              <a:pathLst>
                <a:path w="613846" h="138649">
                  <a:moveTo>
                    <a:pt x="0" y="138649"/>
                  </a:moveTo>
                  <a:lnTo>
                    <a:pt x="613846" y="0"/>
                  </a:lnTo>
                </a:path>
              </a:pathLst>
            </a:custGeom>
            <a:ln w="2710" cap="rnd">
              <a:solidFill>
                <a:srgbClr val="000000">
                  <a:alpha val="100000"/>
                </a:srgbClr>
              </a:solidFill>
              <a:prstDash val="solid"/>
              <a:round/>
            </a:ln>
          </p:spPr>
          <p:txBody>
            <a:bodyPr/>
            <a:lstStyle/>
            <a:p>
              <a:endParaRPr/>
            </a:p>
          </p:txBody>
        </p:sp>
        <p:sp>
          <p:nvSpPr>
            <p:cNvPr id="1574" name="tx12">
              <a:extLst>
                <a:ext uri="{FF2B5EF4-FFF2-40B4-BE49-F238E27FC236}">
                  <a16:creationId xmlns:a16="http://schemas.microsoft.com/office/drawing/2014/main" id="{03545137-67FC-4BCB-917D-029ECB3F85DF}"/>
                </a:ext>
              </a:extLst>
            </p:cNvPr>
            <p:cNvSpPr/>
            <p:nvPr/>
          </p:nvSpPr>
          <p:spPr>
            <a:xfrm>
              <a:off x="706108" y="915820"/>
              <a:ext cx="565976" cy="58018"/>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PL289 Trophoblasts</a:t>
              </a:r>
            </a:p>
          </p:txBody>
        </p:sp>
        <p:sp>
          <p:nvSpPr>
            <p:cNvPr id="1575" name="pt13">
              <a:extLst>
                <a:ext uri="{FF2B5EF4-FFF2-40B4-BE49-F238E27FC236}">
                  <a16:creationId xmlns:a16="http://schemas.microsoft.com/office/drawing/2014/main" id="{D16A2BBF-FF83-4664-A4B6-F2875539DB7C}"/>
                </a:ext>
              </a:extLst>
            </p:cNvPr>
            <p:cNvSpPr/>
            <p:nvPr/>
          </p:nvSpPr>
          <p:spPr>
            <a:xfrm>
              <a:off x="1851107" y="103494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76" name="pt14">
              <a:extLst>
                <a:ext uri="{FF2B5EF4-FFF2-40B4-BE49-F238E27FC236}">
                  <a16:creationId xmlns:a16="http://schemas.microsoft.com/office/drawing/2014/main" id="{272B6A93-0FBD-4B23-8FE9-FCE2B3DBFF6F}"/>
                </a:ext>
              </a:extLst>
            </p:cNvPr>
            <p:cNvSpPr/>
            <p:nvPr/>
          </p:nvSpPr>
          <p:spPr>
            <a:xfrm>
              <a:off x="1929035" y="104791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77" name="pt15">
              <a:extLst>
                <a:ext uri="{FF2B5EF4-FFF2-40B4-BE49-F238E27FC236}">
                  <a16:creationId xmlns:a16="http://schemas.microsoft.com/office/drawing/2014/main" id="{5FFF6D86-416E-4CD7-A0C6-AC94E46B48B0}"/>
                </a:ext>
              </a:extLst>
            </p:cNvPr>
            <p:cNvSpPr/>
            <p:nvPr/>
          </p:nvSpPr>
          <p:spPr>
            <a:xfrm>
              <a:off x="1065697" y="35788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78" name="pt16">
              <a:extLst>
                <a:ext uri="{FF2B5EF4-FFF2-40B4-BE49-F238E27FC236}">
                  <a16:creationId xmlns:a16="http://schemas.microsoft.com/office/drawing/2014/main" id="{BE2211A9-9923-496A-B139-165C1D538B9A}"/>
                </a:ext>
              </a:extLst>
            </p:cNvPr>
            <p:cNvSpPr/>
            <p:nvPr/>
          </p:nvSpPr>
          <p:spPr>
            <a:xfrm>
              <a:off x="1388167" y="32158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79" name="pt17">
              <a:extLst>
                <a:ext uri="{FF2B5EF4-FFF2-40B4-BE49-F238E27FC236}">
                  <a16:creationId xmlns:a16="http://schemas.microsoft.com/office/drawing/2014/main" id="{34F9FC13-7EB5-47E7-B1E9-1C0B00BE02CD}"/>
                </a:ext>
              </a:extLst>
            </p:cNvPr>
            <p:cNvSpPr/>
            <p:nvPr/>
          </p:nvSpPr>
          <p:spPr>
            <a:xfrm>
              <a:off x="1858828" y="101902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0" name="pt18">
              <a:extLst>
                <a:ext uri="{FF2B5EF4-FFF2-40B4-BE49-F238E27FC236}">
                  <a16:creationId xmlns:a16="http://schemas.microsoft.com/office/drawing/2014/main" id="{394D3401-42DB-41CD-9B4F-93730124ACCD}"/>
                </a:ext>
              </a:extLst>
            </p:cNvPr>
            <p:cNvSpPr/>
            <p:nvPr/>
          </p:nvSpPr>
          <p:spPr>
            <a:xfrm>
              <a:off x="1908414" y="103721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1" name="pt19">
              <a:extLst>
                <a:ext uri="{FF2B5EF4-FFF2-40B4-BE49-F238E27FC236}">
                  <a16:creationId xmlns:a16="http://schemas.microsoft.com/office/drawing/2014/main" id="{A658CC29-D894-476B-9111-016B7590A534}"/>
                </a:ext>
              </a:extLst>
            </p:cNvPr>
            <p:cNvSpPr/>
            <p:nvPr/>
          </p:nvSpPr>
          <p:spPr>
            <a:xfrm>
              <a:off x="1959855" y="103428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2" name="pt20">
              <a:extLst>
                <a:ext uri="{FF2B5EF4-FFF2-40B4-BE49-F238E27FC236}">
                  <a16:creationId xmlns:a16="http://schemas.microsoft.com/office/drawing/2014/main" id="{072E3451-4B0E-4CE6-9EAA-1A61DDEDEED3}"/>
                </a:ext>
              </a:extLst>
            </p:cNvPr>
            <p:cNvSpPr/>
            <p:nvPr/>
          </p:nvSpPr>
          <p:spPr>
            <a:xfrm>
              <a:off x="712069" y="16838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3" name="pt21">
              <a:extLst>
                <a:ext uri="{FF2B5EF4-FFF2-40B4-BE49-F238E27FC236}">
                  <a16:creationId xmlns:a16="http://schemas.microsoft.com/office/drawing/2014/main" id="{280F67F1-19A9-46CA-9C72-12C8AC6C4760}"/>
                </a:ext>
              </a:extLst>
            </p:cNvPr>
            <p:cNvSpPr/>
            <p:nvPr/>
          </p:nvSpPr>
          <p:spPr>
            <a:xfrm>
              <a:off x="906800" y="10207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4" name="pt22">
              <a:extLst>
                <a:ext uri="{FF2B5EF4-FFF2-40B4-BE49-F238E27FC236}">
                  <a16:creationId xmlns:a16="http://schemas.microsoft.com/office/drawing/2014/main" id="{5F567ECD-B3AB-4E09-8814-F9C14B301C1D}"/>
                </a:ext>
              </a:extLst>
            </p:cNvPr>
            <p:cNvSpPr/>
            <p:nvPr/>
          </p:nvSpPr>
          <p:spPr>
            <a:xfrm>
              <a:off x="1504042" y="37335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5" name="pt23">
              <a:extLst>
                <a:ext uri="{FF2B5EF4-FFF2-40B4-BE49-F238E27FC236}">
                  <a16:creationId xmlns:a16="http://schemas.microsoft.com/office/drawing/2014/main" id="{BF9899F1-851C-4FEC-933C-C8C8B61DFEF6}"/>
                </a:ext>
              </a:extLst>
            </p:cNvPr>
            <p:cNvSpPr/>
            <p:nvPr/>
          </p:nvSpPr>
          <p:spPr>
            <a:xfrm>
              <a:off x="924385" y="14609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6" name="pt24">
              <a:extLst>
                <a:ext uri="{FF2B5EF4-FFF2-40B4-BE49-F238E27FC236}">
                  <a16:creationId xmlns:a16="http://schemas.microsoft.com/office/drawing/2014/main" id="{32850886-73A0-4F3F-9781-C4E990B50392}"/>
                </a:ext>
              </a:extLst>
            </p:cNvPr>
            <p:cNvSpPr/>
            <p:nvPr/>
          </p:nvSpPr>
          <p:spPr>
            <a:xfrm>
              <a:off x="1836220" y="103562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7" name="pt25">
              <a:extLst>
                <a:ext uri="{FF2B5EF4-FFF2-40B4-BE49-F238E27FC236}">
                  <a16:creationId xmlns:a16="http://schemas.microsoft.com/office/drawing/2014/main" id="{C7B560BF-7A44-406B-A03F-ACC8E72D9E43}"/>
                </a:ext>
              </a:extLst>
            </p:cNvPr>
            <p:cNvSpPr/>
            <p:nvPr/>
          </p:nvSpPr>
          <p:spPr>
            <a:xfrm>
              <a:off x="1844064" y="103544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8" name="pt26">
              <a:extLst>
                <a:ext uri="{FF2B5EF4-FFF2-40B4-BE49-F238E27FC236}">
                  <a16:creationId xmlns:a16="http://schemas.microsoft.com/office/drawing/2014/main" id="{105107A9-5B12-431D-8E61-E5CF65F9A9FF}"/>
                </a:ext>
              </a:extLst>
            </p:cNvPr>
            <p:cNvSpPr/>
            <p:nvPr/>
          </p:nvSpPr>
          <p:spPr>
            <a:xfrm>
              <a:off x="896818" y="1851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9" name="pt27">
              <a:extLst>
                <a:ext uri="{FF2B5EF4-FFF2-40B4-BE49-F238E27FC236}">
                  <a16:creationId xmlns:a16="http://schemas.microsoft.com/office/drawing/2014/main" id="{C06B1513-186A-4E06-B576-CBB6DAEC8E04}"/>
                </a:ext>
              </a:extLst>
            </p:cNvPr>
            <p:cNvSpPr/>
            <p:nvPr/>
          </p:nvSpPr>
          <p:spPr>
            <a:xfrm>
              <a:off x="778621" y="1270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0" name="pt28">
              <a:extLst>
                <a:ext uri="{FF2B5EF4-FFF2-40B4-BE49-F238E27FC236}">
                  <a16:creationId xmlns:a16="http://schemas.microsoft.com/office/drawing/2014/main" id="{66BC813F-ABD6-4D4E-8332-AA12FCAD7523}"/>
                </a:ext>
              </a:extLst>
            </p:cNvPr>
            <p:cNvSpPr/>
            <p:nvPr/>
          </p:nvSpPr>
          <p:spPr>
            <a:xfrm>
              <a:off x="1914640" y="103260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1" name="pt29">
              <a:extLst>
                <a:ext uri="{FF2B5EF4-FFF2-40B4-BE49-F238E27FC236}">
                  <a16:creationId xmlns:a16="http://schemas.microsoft.com/office/drawing/2014/main" id="{B3C44D44-ED35-4618-81B7-EBD32E062356}"/>
                </a:ext>
              </a:extLst>
            </p:cNvPr>
            <p:cNvSpPr/>
            <p:nvPr/>
          </p:nvSpPr>
          <p:spPr>
            <a:xfrm>
              <a:off x="904126" y="1160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2" name="pt30">
              <a:extLst>
                <a:ext uri="{FF2B5EF4-FFF2-40B4-BE49-F238E27FC236}">
                  <a16:creationId xmlns:a16="http://schemas.microsoft.com/office/drawing/2014/main" id="{3F88D68E-B229-4442-9B1B-29518486AFFB}"/>
                </a:ext>
              </a:extLst>
            </p:cNvPr>
            <p:cNvSpPr/>
            <p:nvPr/>
          </p:nvSpPr>
          <p:spPr>
            <a:xfrm>
              <a:off x="915957" y="12293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3" name="pt31">
              <a:extLst>
                <a:ext uri="{FF2B5EF4-FFF2-40B4-BE49-F238E27FC236}">
                  <a16:creationId xmlns:a16="http://schemas.microsoft.com/office/drawing/2014/main" id="{BB627184-8E94-4398-8E59-444611C4F8C3}"/>
                </a:ext>
              </a:extLst>
            </p:cNvPr>
            <p:cNvSpPr/>
            <p:nvPr/>
          </p:nvSpPr>
          <p:spPr>
            <a:xfrm>
              <a:off x="985105" y="14985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4" name="pt32">
              <a:extLst>
                <a:ext uri="{FF2B5EF4-FFF2-40B4-BE49-F238E27FC236}">
                  <a16:creationId xmlns:a16="http://schemas.microsoft.com/office/drawing/2014/main" id="{73FA0686-0323-43EA-B34F-6D1CA8151F3A}"/>
                </a:ext>
              </a:extLst>
            </p:cNvPr>
            <p:cNvSpPr/>
            <p:nvPr/>
          </p:nvSpPr>
          <p:spPr>
            <a:xfrm>
              <a:off x="907156" y="13497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5" name="pt33">
              <a:extLst>
                <a:ext uri="{FF2B5EF4-FFF2-40B4-BE49-F238E27FC236}">
                  <a16:creationId xmlns:a16="http://schemas.microsoft.com/office/drawing/2014/main" id="{78B8FEC3-33C3-4FBA-AA25-BC00D63EF83D}"/>
                </a:ext>
              </a:extLst>
            </p:cNvPr>
            <p:cNvSpPr/>
            <p:nvPr/>
          </p:nvSpPr>
          <p:spPr>
            <a:xfrm>
              <a:off x="1833712" y="102678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6" name="pt34">
              <a:extLst>
                <a:ext uri="{FF2B5EF4-FFF2-40B4-BE49-F238E27FC236}">
                  <a16:creationId xmlns:a16="http://schemas.microsoft.com/office/drawing/2014/main" id="{E34EAB37-5A38-4F50-B65C-B597143F396F}"/>
                </a:ext>
              </a:extLst>
            </p:cNvPr>
            <p:cNvSpPr/>
            <p:nvPr/>
          </p:nvSpPr>
          <p:spPr>
            <a:xfrm>
              <a:off x="907113" y="10018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7" name="pt35">
              <a:extLst>
                <a:ext uri="{FF2B5EF4-FFF2-40B4-BE49-F238E27FC236}">
                  <a16:creationId xmlns:a16="http://schemas.microsoft.com/office/drawing/2014/main" id="{C638AF6E-D9A4-458F-AF1E-20A53902403B}"/>
                </a:ext>
              </a:extLst>
            </p:cNvPr>
            <p:cNvSpPr/>
            <p:nvPr/>
          </p:nvSpPr>
          <p:spPr>
            <a:xfrm>
              <a:off x="1828873" y="102456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8" name="pt36">
              <a:extLst>
                <a:ext uri="{FF2B5EF4-FFF2-40B4-BE49-F238E27FC236}">
                  <a16:creationId xmlns:a16="http://schemas.microsoft.com/office/drawing/2014/main" id="{C52AE581-DCFB-4E3C-BB65-CF6636E5CE0B}"/>
                </a:ext>
              </a:extLst>
            </p:cNvPr>
            <p:cNvSpPr/>
            <p:nvPr/>
          </p:nvSpPr>
          <p:spPr>
            <a:xfrm>
              <a:off x="1878039" y="102517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9" name="pt37">
              <a:extLst>
                <a:ext uri="{FF2B5EF4-FFF2-40B4-BE49-F238E27FC236}">
                  <a16:creationId xmlns:a16="http://schemas.microsoft.com/office/drawing/2014/main" id="{0C9B6307-F1D0-43E0-9A39-34F6EDC15838}"/>
                </a:ext>
              </a:extLst>
            </p:cNvPr>
            <p:cNvSpPr/>
            <p:nvPr/>
          </p:nvSpPr>
          <p:spPr>
            <a:xfrm>
              <a:off x="903185" y="1316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0" name="pt38">
              <a:extLst>
                <a:ext uri="{FF2B5EF4-FFF2-40B4-BE49-F238E27FC236}">
                  <a16:creationId xmlns:a16="http://schemas.microsoft.com/office/drawing/2014/main" id="{3F9566AD-D968-449D-933D-0464C3230412}"/>
                </a:ext>
              </a:extLst>
            </p:cNvPr>
            <p:cNvSpPr/>
            <p:nvPr/>
          </p:nvSpPr>
          <p:spPr>
            <a:xfrm>
              <a:off x="1977894" y="80150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1" name="pt39">
              <a:extLst>
                <a:ext uri="{FF2B5EF4-FFF2-40B4-BE49-F238E27FC236}">
                  <a16:creationId xmlns:a16="http://schemas.microsoft.com/office/drawing/2014/main" id="{97AAD7A1-70E6-47BC-A9B7-C9513E96B8A5}"/>
                </a:ext>
              </a:extLst>
            </p:cNvPr>
            <p:cNvSpPr/>
            <p:nvPr/>
          </p:nvSpPr>
          <p:spPr>
            <a:xfrm>
              <a:off x="866060" y="8686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2" name="pt40">
              <a:extLst>
                <a:ext uri="{FF2B5EF4-FFF2-40B4-BE49-F238E27FC236}">
                  <a16:creationId xmlns:a16="http://schemas.microsoft.com/office/drawing/2014/main" id="{7B1127B4-EE29-4205-A5CE-98251C98B8ED}"/>
                </a:ext>
              </a:extLst>
            </p:cNvPr>
            <p:cNvSpPr/>
            <p:nvPr/>
          </p:nvSpPr>
          <p:spPr>
            <a:xfrm>
              <a:off x="1149946" y="1967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3" name="pt41">
              <a:extLst>
                <a:ext uri="{FF2B5EF4-FFF2-40B4-BE49-F238E27FC236}">
                  <a16:creationId xmlns:a16="http://schemas.microsoft.com/office/drawing/2014/main" id="{10DBEF67-5EA3-4C0B-A50C-79ABB6F8A4DE}"/>
                </a:ext>
              </a:extLst>
            </p:cNvPr>
            <p:cNvSpPr/>
            <p:nvPr/>
          </p:nvSpPr>
          <p:spPr>
            <a:xfrm>
              <a:off x="1827671" y="101485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4" name="pt42">
              <a:extLst>
                <a:ext uri="{FF2B5EF4-FFF2-40B4-BE49-F238E27FC236}">
                  <a16:creationId xmlns:a16="http://schemas.microsoft.com/office/drawing/2014/main" id="{131AE21C-1F05-4DA6-ACFE-CA9CE75370D9}"/>
                </a:ext>
              </a:extLst>
            </p:cNvPr>
            <p:cNvSpPr/>
            <p:nvPr/>
          </p:nvSpPr>
          <p:spPr>
            <a:xfrm>
              <a:off x="1850630" y="10245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5" name="pt43">
              <a:extLst>
                <a:ext uri="{FF2B5EF4-FFF2-40B4-BE49-F238E27FC236}">
                  <a16:creationId xmlns:a16="http://schemas.microsoft.com/office/drawing/2014/main" id="{1F24C716-D359-4CDD-979D-F4AB0A17D828}"/>
                </a:ext>
              </a:extLst>
            </p:cNvPr>
            <p:cNvSpPr/>
            <p:nvPr/>
          </p:nvSpPr>
          <p:spPr>
            <a:xfrm>
              <a:off x="1810613" y="102294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6" name="pt44">
              <a:extLst>
                <a:ext uri="{FF2B5EF4-FFF2-40B4-BE49-F238E27FC236}">
                  <a16:creationId xmlns:a16="http://schemas.microsoft.com/office/drawing/2014/main" id="{41838BA3-AAAD-4F2A-912C-F1757D29F43B}"/>
                </a:ext>
              </a:extLst>
            </p:cNvPr>
            <p:cNvSpPr/>
            <p:nvPr/>
          </p:nvSpPr>
          <p:spPr>
            <a:xfrm>
              <a:off x="1866337" y="99698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7" name="pt45">
              <a:extLst>
                <a:ext uri="{FF2B5EF4-FFF2-40B4-BE49-F238E27FC236}">
                  <a16:creationId xmlns:a16="http://schemas.microsoft.com/office/drawing/2014/main" id="{A3AA67F7-308E-4A97-AF34-410CA732D815}"/>
                </a:ext>
              </a:extLst>
            </p:cNvPr>
            <p:cNvSpPr/>
            <p:nvPr/>
          </p:nvSpPr>
          <p:spPr>
            <a:xfrm>
              <a:off x="1932090" y="102178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8" name="pt46">
              <a:extLst>
                <a:ext uri="{FF2B5EF4-FFF2-40B4-BE49-F238E27FC236}">
                  <a16:creationId xmlns:a16="http://schemas.microsoft.com/office/drawing/2014/main" id="{3F5FF58C-7F0A-4838-822C-01DD1854E20E}"/>
                </a:ext>
              </a:extLst>
            </p:cNvPr>
            <p:cNvSpPr/>
            <p:nvPr/>
          </p:nvSpPr>
          <p:spPr>
            <a:xfrm>
              <a:off x="803272" y="11445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9" name="pt47">
              <a:extLst>
                <a:ext uri="{FF2B5EF4-FFF2-40B4-BE49-F238E27FC236}">
                  <a16:creationId xmlns:a16="http://schemas.microsoft.com/office/drawing/2014/main" id="{532A2556-45F1-4DC4-8419-CC218196EA38}"/>
                </a:ext>
              </a:extLst>
            </p:cNvPr>
            <p:cNvSpPr/>
            <p:nvPr/>
          </p:nvSpPr>
          <p:spPr>
            <a:xfrm>
              <a:off x="1921508" y="104395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0" name="pt48">
              <a:extLst>
                <a:ext uri="{FF2B5EF4-FFF2-40B4-BE49-F238E27FC236}">
                  <a16:creationId xmlns:a16="http://schemas.microsoft.com/office/drawing/2014/main" id="{40955601-471B-4071-858D-3C7A9624E340}"/>
                </a:ext>
              </a:extLst>
            </p:cNvPr>
            <p:cNvSpPr/>
            <p:nvPr/>
          </p:nvSpPr>
          <p:spPr>
            <a:xfrm>
              <a:off x="1833337" y="103111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1" name="pt49">
              <a:extLst>
                <a:ext uri="{FF2B5EF4-FFF2-40B4-BE49-F238E27FC236}">
                  <a16:creationId xmlns:a16="http://schemas.microsoft.com/office/drawing/2014/main" id="{205AEB6B-1187-48A1-BB24-1E2F190D9748}"/>
                </a:ext>
              </a:extLst>
            </p:cNvPr>
            <p:cNvSpPr/>
            <p:nvPr/>
          </p:nvSpPr>
          <p:spPr>
            <a:xfrm>
              <a:off x="1689859" y="56666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2" name="pt50">
              <a:extLst>
                <a:ext uri="{FF2B5EF4-FFF2-40B4-BE49-F238E27FC236}">
                  <a16:creationId xmlns:a16="http://schemas.microsoft.com/office/drawing/2014/main" id="{579D6DA0-C5BF-4228-AF5D-5F5C3C252C32}"/>
                </a:ext>
              </a:extLst>
            </p:cNvPr>
            <p:cNvSpPr/>
            <p:nvPr/>
          </p:nvSpPr>
          <p:spPr>
            <a:xfrm>
              <a:off x="1767953" y="101708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3" name="pt51">
              <a:extLst>
                <a:ext uri="{FF2B5EF4-FFF2-40B4-BE49-F238E27FC236}">
                  <a16:creationId xmlns:a16="http://schemas.microsoft.com/office/drawing/2014/main" id="{92C28881-E0F9-4376-ABDC-406B7987D13F}"/>
                </a:ext>
              </a:extLst>
            </p:cNvPr>
            <p:cNvSpPr/>
            <p:nvPr/>
          </p:nvSpPr>
          <p:spPr>
            <a:xfrm>
              <a:off x="713143" y="1880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4" name="pt52">
              <a:extLst>
                <a:ext uri="{FF2B5EF4-FFF2-40B4-BE49-F238E27FC236}">
                  <a16:creationId xmlns:a16="http://schemas.microsoft.com/office/drawing/2014/main" id="{B3CD308B-5708-48BD-9C8D-EBAA77EB1793}"/>
                </a:ext>
              </a:extLst>
            </p:cNvPr>
            <p:cNvSpPr/>
            <p:nvPr/>
          </p:nvSpPr>
          <p:spPr>
            <a:xfrm>
              <a:off x="721463" y="14281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5" name="pt53">
              <a:extLst>
                <a:ext uri="{FF2B5EF4-FFF2-40B4-BE49-F238E27FC236}">
                  <a16:creationId xmlns:a16="http://schemas.microsoft.com/office/drawing/2014/main" id="{694D2488-42BA-476D-8B5B-7D4B8DE05FD3}"/>
                </a:ext>
              </a:extLst>
            </p:cNvPr>
            <p:cNvSpPr/>
            <p:nvPr/>
          </p:nvSpPr>
          <p:spPr>
            <a:xfrm>
              <a:off x="1890493" y="10302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6" name="pt54">
              <a:extLst>
                <a:ext uri="{FF2B5EF4-FFF2-40B4-BE49-F238E27FC236}">
                  <a16:creationId xmlns:a16="http://schemas.microsoft.com/office/drawing/2014/main" id="{70EC21A1-58B4-4291-863E-6AB01AFF91C1}"/>
                </a:ext>
              </a:extLst>
            </p:cNvPr>
            <p:cNvSpPr/>
            <p:nvPr/>
          </p:nvSpPr>
          <p:spPr>
            <a:xfrm>
              <a:off x="1866350" y="102595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7" name="pt55">
              <a:extLst>
                <a:ext uri="{FF2B5EF4-FFF2-40B4-BE49-F238E27FC236}">
                  <a16:creationId xmlns:a16="http://schemas.microsoft.com/office/drawing/2014/main" id="{A0712FAD-9B53-4C79-96DF-64030ACE476C}"/>
                </a:ext>
              </a:extLst>
            </p:cNvPr>
            <p:cNvSpPr/>
            <p:nvPr/>
          </p:nvSpPr>
          <p:spPr>
            <a:xfrm>
              <a:off x="867068" y="1188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8" name="pt56">
              <a:extLst>
                <a:ext uri="{FF2B5EF4-FFF2-40B4-BE49-F238E27FC236}">
                  <a16:creationId xmlns:a16="http://schemas.microsoft.com/office/drawing/2014/main" id="{05377106-C06B-496C-9216-29AF6E64EC93}"/>
                </a:ext>
              </a:extLst>
            </p:cNvPr>
            <p:cNvSpPr/>
            <p:nvPr/>
          </p:nvSpPr>
          <p:spPr>
            <a:xfrm>
              <a:off x="1678847" y="49080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9" name="pt57">
              <a:extLst>
                <a:ext uri="{FF2B5EF4-FFF2-40B4-BE49-F238E27FC236}">
                  <a16:creationId xmlns:a16="http://schemas.microsoft.com/office/drawing/2014/main" id="{65A26F7A-3F9C-4573-8D4D-031059CD061F}"/>
                </a:ext>
              </a:extLst>
            </p:cNvPr>
            <p:cNvSpPr/>
            <p:nvPr/>
          </p:nvSpPr>
          <p:spPr>
            <a:xfrm>
              <a:off x="1874593" y="10396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0" name="pt58">
              <a:extLst>
                <a:ext uri="{FF2B5EF4-FFF2-40B4-BE49-F238E27FC236}">
                  <a16:creationId xmlns:a16="http://schemas.microsoft.com/office/drawing/2014/main" id="{67EBA16E-2679-40D3-B827-15D61E5CDEE7}"/>
                </a:ext>
              </a:extLst>
            </p:cNvPr>
            <p:cNvSpPr/>
            <p:nvPr/>
          </p:nvSpPr>
          <p:spPr>
            <a:xfrm>
              <a:off x="1352023" y="30180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1" name="pt59">
              <a:extLst>
                <a:ext uri="{FF2B5EF4-FFF2-40B4-BE49-F238E27FC236}">
                  <a16:creationId xmlns:a16="http://schemas.microsoft.com/office/drawing/2014/main" id="{F6370580-09E5-401B-B8E2-C6E84179DF85}"/>
                </a:ext>
              </a:extLst>
            </p:cNvPr>
            <p:cNvSpPr/>
            <p:nvPr/>
          </p:nvSpPr>
          <p:spPr>
            <a:xfrm>
              <a:off x="1792588" y="10274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2" name="pt60">
              <a:extLst>
                <a:ext uri="{FF2B5EF4-FFF2-40B4-BE49-F238E27FC236}">
                  <a16:creationId xmlns:a16="http://schemas.microsoft.com/office/drawing/2014/main" id="{C6374529-60C4-4F24-9421-109D31C89A0C}"/>
                </a:ext>
              </a:extLst>
            </p:cNvPr>
            <p:cNvSpPr/>
            <p:nvPr/>
          </p:nvSpPr>
          <p:spPr>
            <a:xfrm>
              <a:off x="1799583" y="103575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3" name="pt61">
              <a:extLst>
                <a:ext uri="{FF2B5EF4-FFF2-40B4-BE49-F238E27FC236}">
                  <a16:creationId xmlns:a16="http://schemas.microsoft.com/office/drawing/2014/main" id="{0F6DECC8-0E0F-48F7-B785-FF0A2DC4B086}"/>
                </a:ext>
              </a:extLst>
            </p:cNvPr>
            <p:cNvSpPr/>
            <p:nvPr/>
          </p:nvSpPr>
          <p:spPr>
            <a:xfrm>
              <a:off x="1996042" y="101877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4" name="pt62">
              <a:extLst>
                <a:ext uri="{FF2B5EF4-FFF2-40B4-BE49-F238E27FC236}">
                  <a16:creationId xmlns:a16="http://schemas.microsoft.com/office/drawing/2014/main" id="{922D271C-9C3A-463E-8E1E-B870AA6208C4}"/>
                </a:ext>
              </a:extLst>
            </p:cNvPr>
            <p:cNvSpPr/>
            <p:nvPr/>
          </p:nvSpPr>
          <p:spPr>
            <a:xfrm>
              <a:off x="1840936" y="103331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5" name="pt63">
              <a:extLst>
                <a:ext uri="{FF2B5EF4-FFF2-40B4-BE49-F238E27FC236}">
                  <a16:creationId xmlns:a16="http://schemas.microsoft.com/office/drawing/2014/main" id="{E58D53A8-DB6D-4759-B2DE-067EB1985605}"/>
                </a:ext>
              </a:extLst>
            </p:cNvPr>
            <p:cNvSpPr/>
            <p:nvPr/>
          </p:nvSpPr>
          <p:spPr>
            <a:xfrm>
              <a:off x="814992" y="13976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6" name="pt64">
              <a:extLst>
                <a:ext uri="{FF2B5EF4-FFF2-40B4-BE49-F238E27FC236}">
                  <a16:creationId xmlns:a16="http://schemas.microsoft.com/office/drawing/2014/main" id="{C7B774E3-82D6-42EE-B703-B01B2D39C8F8}"/>
                </a:ext>
              </a:extLst>
            </p:cNvPr>
            <p:cNvSpPr/>
            <p:nvPr/>
          </p:nvSpPr>
          <p:spPr>
            <a:xfrm>
              <a:off x="787531" y="11981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7" name="pt65">
              <a:extLst>
                <a:ext uri="{FF2B5EF4-FFF2-40B4-BE49-F238E27FC236}">
                  <a16:creationId xmlns:a16="http://schemas.microsoft.com/office/drawing/2014/main" id="{EA67F360-01F6-49A2-B92A-C5613AEB0811}"/>
                </a:ext>
              </a:extLst>
            </p:cNvPr>
            <p:cNvSpPr/>
            <p:nvPr/>
          </p:nvSpPr>
          <p:spPr>
            <a:xfrm>
              <a:off x="777435" y="1466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8" name="pt66">
              <a:extLst>
                <a:ext uri="{FF2B5EF4-FFF2-40B4-BE49-F238E27FC236}">
                  <a16:creationId xmlns:a16="http://schemas.microsoft.com/office/drawing/2014/main" id="{9E969846-AF42-499B-8147-111421ABDABC}"/>
                </a:ext>
              </a:extLst>
            </p:cNvPr>
            <p:cNvSpPr/>
            <p:nvPr/>
          </p:nvSpPr>
          <p:spPr>
            <a:xfrm>
              <a:off x="1945718" y="10329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9" name="pt67">
              <a:extLst>
                <a:ext uri="{FF2B5EF4-FFF2-40B4-BE49-F238E27FC236}">
                  <a16:creationId xmlns:a16="http://schemas.microsoft.com/office/drawing/2014/main" id="{E5903049-1E7A-407A-9512-996D34BD083E}"/>
                </a:ext>
              </a:extLst>
            </p:cNvPr>
            <p:cNvSpPr/>
            <p:nvPr/>
          </p:nvSpPr>
          <p:spPr>
            <a:xfrm>
              <a:off x="1800423" y="104230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0" name="pt68">
              <a:extLst>
                <a:ext uri="{FF2B5EF4-FFF2-40B4-BE49-F238E27FC236}">
                  <a16:creationId xmlns:a16="http://schemas.microsoft.com/office/drawing/2014/main" id="{E9A068C4-453F-4012-A475-5787E56A0C45}"/>
                </a:ext>
              </a:extLst>
            </p:cNvPr>
            <p:cNvSpPr/>
            <p:nvPr/>
          </p:nvSpPr>
          <p:spPr>
            <a:xfrm>
              <a:off x="1879632" y="10213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1" name="pt69">
              <a:extLst>
                <a:ext uri="{FF2B5EF4-FFF2-40B4-BE49-F238E27FC236}">
                  <a16:creationId xmlns:a16="http://schemas.microsoft.com/office/drawing/2014/main" id="{A9CFEA9F-DAF1-4467-A592-1B68286E6DE4}"/>
                </a:ext>
              </a:extLst>
            </p:cNvPr>
            <p:cNvSpPr/>
            <p:nvPr/>
          </p:nvSpPr>
          <p:spPr>
            <a:xfrm>
              <a:off x="2047922" y="102210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2" name="pt70">
              <a:extLst>
                <a:ext uri="{FF2B5EF4-FFF2-40B4-BE49-F238E27FC236}">
                  <a16:creationId xmlns:a16="http://schemas.microsoft.com/office/drawing/2014/main" id="{33BEE626-C639-414F-9CAA-E3518AFA8E3A}"/>
                </a:ext>
              </a:extLst>
            </p:cNvPr>
            <p:cNvSpPr/>
            <p:nvPr/>
          </p:nvSpPr>
          <p:spPr>
            <a:xfrm>
              <a:off x="1942888" y="10158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3" name="pt71">
              <a:extLst>
                <a:ext uri="{FF2B5EF4-FFF2-40B4-BE49-F238E27FC236}">
                  <a16:creationId xmlns:a16="http://schemas.microsoft.com/office/drawing/2014/main" id="{73B8C4F1-8632-4139-A56D-64D9477C805F}"/>
                </a:ext>
              </a:extLst>
            </p:cNvPr>
            <p:cNvSpPr/>
            <p:nvPr/>
          </p:nvSpPr>
          <p:spPr>
            <a:xfrm>
              <a:off x="944667" y="7263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4" name="pt72">
              <a:extLst>
                <a:ext uri="{FF2B5EF4-FFF2-40B4-BE49-F238E27FC236}">
                  <a16:creationId xmlns:a16="http://schemas.microsoft.com/office/drawing/2014/main" id="{AC54E618-662D-4DB4-A2C7-7CC22C9A1BB1}"/>
                </a:ext>
              </a:extLst>
            </p:cNvPr>
            <p:cNvSpPr/>
            <p:nvPr/>
          </p:nvSpPr>
          <p:spPr>
            <a:xfrm>
              <a:off x="1915596" y="10188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5" name="pt73">
              <a:extLst>
                <a:ext uri="{FF2B5EF4-FFF2-40B4-BE49-F238E27FC236}">
                  <a16:creationId xmlns:a16="http://schemas.microsoft.com/office/drawing/2014/main" id="{2A528AB0-3367-4D87-8161-4F1AF6CDBBC5}"/>
                </a:ext>
              </a:extLst>
            </p:cNvPr>
            <p:cNvSpPr/>
            <p:nvPr/>
          </p:nvSpPr>
          <p:spPr>
            <a:xfrm>
              <a:off x="1527598" y="4237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6" name="pt74">
              <a:extLst>
                <a:ext uri="{FF2B5EF4-FFF2-40B4-BE49-F238E27FC236}">
                  <a16:creationId xmlns:a16="http://schemas.microsoft.com/office/drawing/2014/main" id="{4090CC14-3876-472C-83A3-6C76EF10D848}"/>
                </a:ext>
              </a:extLst>
            </p:cNvPr>
            <p:cNvSpPr/>
            <p:nvPr/>
          </p:nvSpPr>
          <p:spPr>
            <a:xfrm>
              <a:off x="905670" y="20567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7" name="pt75">
              <a:extLst>
                <a:ext uri="{FF2B5EF4-FFF2-40B4-BE49-F238E27FC236}">
                  <a16:creationId xmlns:a16="http://schemas.microsoft.com/office/drawing/2014/main" id="{AA3BC928-323B-4032-A1C3-730053EBD6F4}"/>
                </a:ext>
              </a:extLst>
            </p:cNvPr>
            <p:cNvSpPr/>
            <p:nvPr/>
          </p:nvSpPr>
          <p:spPr>
            <a:xfrm>
              <a:off x="1864068" y="103569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8" name="pt76">
              <a:extLst>
                <a:ext uri="{FF2B5EF4-FFF2-40B4-BE49-F238E27FC236}">
                  <a16:creationId xmlns:a16="http://schemas.microsoft.com/office/drawing/2014/main" id="{3C4C315F-AE65-4FC6-AC92-4714E2ACB3E3}"/>
                </a:ext>
              </a:extLst>
            </p:cNvPr>
            <p:cNvSpPr/>
            <p:nvPr/>
          </p:nvSpPr>
          <p:spPr>
            <a:xfrm>
              <a:off x="1792086" y="101904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9" name="pt77">
              <a:extLst>
                <a:ext uri="{FF2B5EF4-FFF2-40B4-BE49-F238E27FC236}">
                  <a16:creationId xmlns:a16="http://schemas.microsoft.com/office/drawing/2014/main" id="{6C83549C-3A76-4B5D-B82D-3FFAE6DB57ED}"/>
                </a:ext>
              </a:extLst>
            </p:cNvPr>
            <p:cNvSpPr/>
            <p:nvPr/>
          </p:nvSpPr>
          <p:spPr>
            <a:xfrm>
              <a:off x="2022822" y="10226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0" name="pt78">
              <a:extLst>
                <a:ext uri="{FF2B5EF4-FFF2-40B4-BE49-F238E27FC236}">
                  <a16:creationId xmlns:a16="http://schemas.microsoft.com/office/drawing/2014/main" id="{28EFA58D-736D-4EDB-AD9D-F01EB9323960}"/>
                </a:ext>
              </a:extLst>
            </p:cNvPr>
            <p:cNvSpPr/>
            <p:nvPr/>
          </p:nvSpPr>
          <p:spPr>
            <a:xfrm>
              <a:off x="928194" y="14867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1" name="pt79">
              <a:extLst>
                <a:ext uri="{FF2B5EF4-FFF2-40B4-BE49-F238E27FC236}">
                  <a16:creationId xmlns:a16="http://schemas.microsoft.com/office/drawing/2014/main" id="{E38E9514-0CD2-4E17-A569-8167555AE21D}"/>
                </a:ext>
              </a:extLst>
            </p:cNvPr>
            <p:cNvSpPr/>
            <p:nvPr/>
          </p:nvSpPr>
          <p:spPr>
            <a:xfrm>
              <a:off x="1851055" y="10334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2" name="pt80">
              <a:extLst>
                <a:ext uri="{FF2B5EF4-FFF2-40B4-BE49-F238E27FC236}">
                  <a16:creationId xmlns:a16="http://schemas.microsoft.com/office/drawing/2014/main" id="{FF70AEB3-9AE1-4B43-A953-A0F311D26778}"/>
                </a:ext>
              </a:extLst>
            </p:cNvPr>
            <p:cNvSpPr/>
            <p:nvPr/>
          </p:nvSpPr>
          <p:spPr>
            <a:xfrm>
              <a:off x="867769" y="11290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3" name="pt81">
              <a:extLst>
                <a:ext uri="{FF2B5EF4-FFF2-40B4-BE49-F238E27FC236}">
                  <a16:creationId xmlns:a16="http://schemas.microsoft.com/office/drawing/2014/main" id="{6FB9764F-3C89-417E-B28C-A3B24434FADC}"/>
                </a:ext>
              </a:extLst>
            </p:cNvPr>
            <p:cNvSpPr/>
            <p:nvPr/>
          </p:nvSpPr>
          <p:spPr>
            <a:xfrm>
              <a:off x="1876188" y="102250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4" name="pt82">
              <a:extLst>
                <a:ext uri="{FF2B5EF4-FFF2-40B4-BE49-F238E27FC236}">
                  <a16:creationId xmlns:a16="http://schemas.microsoft.com/office/drawing/2014/main" id="{0A2C4FBC-C985-49C5-A08B-46A68B5A332B}"/>
                </a:ext>
              </a:extLst>
            </p:cNvPr>
            <p:cNvSpPr/>
            <p:nvPr/>
          </p:nvSpPr>
          <p:spPr>
            <a:xfrm>
              <a:off x="913990" y="13074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5" name="pt83">
              <a:extLst>
                <a:ext uri="{FF2B5EF4-FFF2-40B4-BE49-F238E27FC236}">
                  <a16:creationId xmlns:a16="http://schemas.microsoft.com/office/drawing/2014/main" id="{F5377681-9795-44FB-9620-098BE00A20A4}"/>
                </a:ext>
              </a:extLst>
            </p:cNvPr>
            <p:cNvSpPr/>
            <p:nvPr/>
          </p:nvSpPr>
          <p:spPr>
            <a:xfrm>
              <a:off x="887544" y="19137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6" name="pt84">
              <a:extLst>
                <a:ext uri="{FF2B5EF4-FFF2-40B4-BE49-F238E27FC236}">
                  <a16:creationId xmlns:a16="http://schemas.microsoft.com/office/drawing/2014/main" id="{3E7584DE-23FC-49F1-929D-E46FFAC392FD}"/>
                </a:ext>
              </a:extLst>
            </p:cNvPr>
            <p:cNvSpPr/>
            <p:nvPr/>
          </p:nvSpPr>
          <p:spPr>
            <a:xfrm>
              <a:off x="1047299" y="23100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7" name="pt85">
              <a:extLst>
                <a:ext uri="{FF2B5EF4-FFF2-40B4-BE49-F238E27FC236}">
                  <a16:creationId xmlns:a16="http://schemas.microsoft.com/office/drawing/2014/main" id="{325E5851-9515-4BEA-983A-040E012A16EC}"/>
                </a:ext>
              </a:extLst>
            </p:cNvPr>
            <p:cNvSpPr/>
            <p:nvPr/>
          </p:nvSpPr>
          <p:spPr>
            <a:xfrm>
              <a:off x="907965" y="14833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8" name="pt86">
              <a:extLst>
                <a:ext uri="{FF2B5EF4-FFF2-40B4-BE49-F238E27FC236}">
                  <a16:creationId xmlns:a16="http://schemas.microsoft.com/office/drawing/2014/main" id="{33C810EA-D87A-4989-A479-A1BBB7DF3FEE}"/>
                </a:ext>
              </a:extLst>
            </p:cNvPr>
            <p:cNvSpPr/>
            <p:nvPr/>
          </p:nvSpPr>
          <p:spPr>
            <a:xfrm>
              <a:off x="2024971" y="102672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9" name="pt87">
              <a:extLst>
                <a:ext uri="{FF2B5EF4-FFF2-40B4-BE49-F238E27FC236}">
                  <a16:creationId xmlns:a16="http://schemas.microsoft.com/office/drawing/2014/main" id="{91FDC3BE-B663-4E34-8906-E26211F27320}"/>
                </a:ext>
              </a:extLst>
            </p:cNvPr>
            <p:cNvSpPr/>
            <p:nvPr/>
          </p:nvSpPr>
          <p:spPr>
            <a:xfrm>
              <a:off x="1830778" y="102962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0" name="pt88">
              <a:extLst>
                <a:ext uri="{FF2B5EF4-FFF2-40B4-BE49-F238E27FC236}">
                  <a16:creationId xmlns:a16="http://schemas.microsoft.com/office/drawing/2014/main" id="{0C8BBEAA-EFF1-416C-A7E8-F1F9846F89D6}"/>
                </a:ext>
              </a:extLst>
            </p:cNvPr>
            <p:cNvSpPr/>
            <p:nvPr/>
          </p:nvSpPr>
          <p:spPr>
            <a:xfrm>
              <a:off x="1227342" y="2777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1" name="pt89">
              <a:extLst>
                <a:ext uri="{FF2B5EF4-FFF2-40B4-BE49-F238E27FC236}">
                  <a16:creationId xmlns:a16="http://schemas.microsoft.com/office/drawing/2014/main" id="{D037D5A9-C497-4F24-ACC1-6DBD70986489}"/>
                </a:ext>
              </a:extLst>
            </p:cNvPr>
            <p:cNvSpPr/>
            <p:nvPr/>
          </p:nvSpPr>
          <p:spPr>
            <a:xfrm>
              <a:off x="1127288" y="24808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2" name="pt90">
              <a:extLst>
                <a:ext uri="{FF2B5EF4-FFF2-40B4-BE49-F238E27FC236}">
                  <a16:creationId xmlns:a16="http://schemas.microsoft.com/office/drawing/2014/main" id="{20A6C168-EED2-4A0E-84C7-3D3910F3D5AF}"/>
                </a:ext>
              </a:extLst>
            </p:cNvPr>
            <p:cNvSpPr/>
            <p:nvPr/>
          </p:nvSpPr>
          <p:spPr>
            <a:xfrm>
              <a:off x="1913221" y="102817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3" name="pt91">
              <a:extLst>
                <a:ext uri="{FF2B5EF4-FFF2-40B4-BE49-F238E27FC236}">
                  <a16:creationId xmlns:a16="http://schemas.microsoft.com/office/drawing/2014/main" id="{2CCF77F2-73EB-444C-8987-D2B7E047C83E}"/>
                </a:ext>
              </a:extLst>
            </p:cNvPr>
            <p:cNvSpPr/>
            <p:nvPr/>
          </p:nvSpPr>
          <p:spPr>
            <a:xfrm>
              <a:off x="882727" y="1083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4" name="pt92">
              <a:extLst>
                <a:ext uri="{FF2B5EF4-FFF2-40B4-BE49-F238E27FC236}">
                  <a16:creationId xmlns:a16="http://schemas.microsoft.com/office/drawing/2014/main" id="{E433F3D9-FA8B-4B3D-B6E5-D71BC4C440ED}"/>
                </a:ext>
              </a:extLst>
            </p:cNvPr>
            <p:cNvSpPr/>
            <p:nvPr/>
          </p:nvSpPr>
          <p:spPr>
            <a:xfrm>
              <a:off x="1899110" y="10271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5" name="pt93">
              <a:extLst>
                <a:ext uri="{FF2B5EF4-FFF2-40B4-BE49-F238E27FC236}">
                  <a16:creationId xmlns:a16="http://schemas.microsoft.com/office/drawing/2014/main" id="{E06E2CFA-58E2-432D-867F-9DEC07FE271C}"/>
                </a:ext>
              </a:extLst>
            </p:cNvPr>
            <p:cNvSpPr/>
            <p:nvPr/>
          </p:nvSpPr>
          <p:spPr>
            <a:xfrm>
              <a:off x="910002" y="11810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6" name="pt94">
              <a:extLst>
                <a:ext uri="{FF2B5EF4-FFF2-40B4-BE49-F238E27FC236}">
                  <a16:creationId xmlns:a16="http://schemas.microsoft.com/office/drawing/2014/main" id="{8E8A652D-F7F7-4AC9-99AD-05AFFE71188C}"/>
                </a:ext>
              </a:extLst>
            </p:cNvPr>
            <p:cNvSpPr/>
            <p:nvPr/>
          </p:nvSpPr>
          <p:spPr>
            <a:xfrm>
              <a:off x="902292" y="1597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7" name="pt95">
              <a:extLst>
                <a:ext uri="{FF2B5EF4-FFF2-40B4-BE49-F238E27FC236}">
                  <a16:creationId xmlns:a16="http://schemas.microsoft.com/office/drawing/2014/main" id="{9A6241D4-05E1-4976-9580-0C5E76C5D24A}"/>
                </a:ext>
              </a:extLst>
            </p:cNvPr>
            <p:cNvSpPr/>
            <p:nvPr/>
          </p:nvSpPr>
          <p:spPr>
            <a:xfrm>
              <a:off x="2023705" y="10226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8" name="pt96">
              <a:extLst>
                <a:ext uri="{FF2B5EF4-FFF2-40B4-BE49-F238E27FC236}">
                  <a16:creationId xmlns:a16="http://schemas.microsoft.com/office/drawing/2014/main" id="{72A14A0A-D4FC-43B8-B2E7-21BDB1AA5AD2}"/>
                </a:ext>
              </a:extLst>
            </p:cNvPr>
            <p:cNvSpPr/>
            <p:nvPr/>
          </p:nvSpPr>
          <p:spPr>
            <a:xfrm>
              <a:off x="881030" y="15212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9" name="pt97">
              <a:extLst>
                <a:ext uri="{FF2B5EF4-FFF2-40B4-BE49-F238E27FC236}">
                  <a16:creationId xmlns:a16="http://schemas.microsoft.com/office/drawing/2014/main" id="{F9D5F2E9-5994-48D9-AC0B-44A93F36508E}"/>
                </a:ext>
              </a:extLst>
            </p:cNvPr>
            <p:cNvSpPr/>
            <p:nvPr/>
          </p:nvSpPr>
          <p:spPr>
            <a:xfrm>
              <a:off x="1950716" y="100702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0" name="pt98">
              <a:extLst>
                <a:ext uri="{FF2B5EF4-FFF2-40B4-BE49-F238E27FC236}">
                  <a16:creationId xmlns:a16="http://schemas.microsoft.com/office/drawing/2014/main" id="{D0242367-79CE-448F-A691-ED2A8653CF52}"/>
                </a:ext>
              </a:extLst>
            </p:cNvPr>
            <p:cNvSpPr/>
            <p:nvPr/>
          </p:nvSpPr>
          <p:spPr>
            <a:xfrm>
              <a:off x="1884377" y="10271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1" name="pt99">
              <a:extLst>
                <a:ext uri="{FF2B5EF4-FFF2-40B4-BE49-F238E27FC236}">
                  <a16:creationId xmlns:a16="http://schemas.microsoft.com/office/drawing/2014/main" id="{70E5EBBC-4893-497C-B821-3B8709E60361}"/>
                </a:ext>
              </a:extLst>
            </p:cNvPr>
            <p:cNvSpPr/>
            <p:nvPr/>
          </p:nvSpPr>
          <p:spPr>
            <a:xfrm>
              <a:off x="1965888" y="101317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2" name="pt100">
              <a:extLst>
                <a:ext uri="{FF2B5EF4-FFF2-40B4-BE49-F238E27FC236}">
                  <a16:creationId xmlns:a16="http://schemas.microsoft.com/office/drawing/2014/main" id="{DB15F855-A160-428A-8A72-BBFE7E41D72C}"/>
                </a:ext>
              </a:extLst>
            </p:cNvPr>
            <p:cNvSpPr/>
            <p:nvPr/>
          </p:nvSpPr>
          <p:spPr>
            <a:xfrm>
              <a:off x="769284" y="17786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3" name="pt101">
              <a:extLst>
                <a:ext uri="{FF2B5EF4-FFF2-40B4-BE49-F238E27FC236}">
                  <a16:creationId xmlns:a16="http://schemas.microsoft.com/office/drawing/2014/main" id="{3A647A9B-5AD2-470F-B410-BFD0591D0681}"/>
                </a:ext>
              </a:extLst>
            </p:cNvPr>
            <p:cNvSpPr/>
            <p:nvPr/>
          </p:nvSpPr>
          <p:spPr>
            <a:xfrm>
              <a:off x="869573" y="12047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4" name="pt102">
              <a:extLst>
                <a:ext uri="{FF2B5EF4-FFF2-40B4-BE49-F238E27FC236}">
                  <a16:creationId xmlns:a16="http://schemas.microsoft.com/office/drawing/2014/main" id="{3F1631AF-F72A-4086-A7BD-EE65F0BF6FC7}"/>
                </a:ext>
              </a:extLst>
            </p:cNvPr>
            <p:cNvSpPr/>
            <p:nvPr/>
          </p:nvSpPr>
          <p:spPr>
            <a:xfrm>
              <a:off x="1889399" y="100168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5" name="pt103">
              <a:extLst>
                <a:ext uri="{FF2B5EF4-FFF2-40B4-BE49-F238E27FC236}">
                  <a16:creationId xmlns:a16="http://schemas.microsoft.com/office/drawing/2014/main" id="{5FF8A481-0EB7-458B-809B-23EC22DFE4E5}"/>
                </a:ext>
              </a:extLst>
            </p:cNvPr>
            <p:cNvSpPr/>
            <p:nvPr/>
          </p:nvSpPr>
          <p:spPr>
            <a:xfrm>
              <a:off x="1922198" y="101671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6" name="pt104">
              <a:extLst>
                <a:ext uri="{FF2B5EF4-FFF2-40B4-BE49-F238E27FC236}">
                  <a16:creationId xmlns:a16="http://schemas.microsoft.com/office/drawing/2014/main" id="{503BAF87-AC38-4C07-B8CA-8E38EFCDDA3B}"/>
                </a:ext>
              </a:extLst>
            </p:cNvPr>
            <p:cNvSpPr/>
            <p:nvPr/>
          </p:nvSpPr>
          <p:spPr>
            <a:xfrm>
              <a:off x="856692" y="1797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7" name="pt105">
              <a:extLst>
                <a:ext uri="{FF2B5EF4-FFF2-40B4-BE49-F238E27FC236}">
                  <a16:creationId xmlns:a16="http://schemas.microsoft.com/office/drawing/2014/main" id="{53324830-AAA4-41C7-8A98-948DAC8B67D9}"/>
                </a:ext>
              </a:extLst>
            </p:cNvPr>
            <p:cNvSpPr/>
            <p:nvPr/>
          </p:nvSpPr>
          <p:spPr>
            <a:xfrm>
              <a:off x="857626" y="15248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8" name="pt106">
              <a:extLst>
                <a:ext uri="{FF2B5EF4-FFF2-40B4-BE49-F238E27FC236}">
                  <a16:creationId xmlns:a16="http://schemas.microsoft.com/office/drawing/2014/main" id="{9C6F458F-AD8E-4C5E-8CA7-62B70E8BB622}"/>
                </a:ext>
              </a:extLst>
            </p:cNvPr>
            <p:cNvSpPr/>
            <p:nvPr/>
          </p:nvSpPr>
          <p:spPr>
            <a:xfrm>
              <a:off x="1777061" y="102326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9" name="pt107">
              <a:extLst>
                <a:ext uri="{FF2B5EF4-FFF2-40B4-BE49-F238E27FC236}">
                  <a16:creationId xmlns:a16="http://schemas.microsoft.com/office/drawing/2014/main" id="{7C121B9C-2B53-4031-8AAF-1992E701DD0E}"/>
                </a:ext>
              </a:extLst>
            </p:cNvPr>
            <p:cNvSpPr/>
            <p:nvPr/>
          </p:nvSpPr>
          <p:spPr>
            <a:xfrm>
              <a:off x="1798180" y="102385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0" name="pt108">
              <a:extLst>
                <a:ext uri="{FF2B5EF4-FFF2-40B4-BE49-F238E27FC236}">
                  <a16:creationId xmlns:a16="http://schemas.microsoft.com/office/drawing/2014/main" id="{88009B8D-BF49-48F4-9F87-386A071D8703}"/>
                </a:ext>
              </a:extLst>
            </p:cNvPr>
            <p:cNvSpPr/>
            <p:nvPr/>
          </p:nvSpPr>
          <p:spPr>
            <a:xfrm>
              <a:off x="950254" y="28604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1" name="pt109">
              <a:extLst>
                <a:ext uri="{FF2B5EF4-FFF2-40B4-BE49-F238E27FC236}">
                  <a16:creationId xmlns:a16="http://schemas.microsoft.com/office/drawing/2014/main" id="{7B209EFF-21B5-4981-937C-1297F5501F81}"/>
                </a:ext>
              </a:extLst>
            </p:cNvPr>
            <p:cNvSpPr/>
            <p:nvPr/>
          </p:nvSpPr>
          <p:spPr>
            <a:xfrm>
              <a:off x="1833260" y="102794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2" name="pt110">
              <a:extLst>
                <a:ext uri="{FF2B5EF4-FFF2-40B4-BE49-F238E27FC236}">
                  <a16:creationId xmlns:a16="http://schemas.microsoft.com/office/drawing/2014/main" id="{F2DA9278-1817-4E37-9F39-B97DFFD9B989}"/>
                </a:ext>
              </a:extLst>
            </p:cNvPr>
            <p:cNvSpPr/>
            <p:nvPr/>
          </p:nvSpPr>
          <p:spPr>
            <a:xfrm>
              <a:off x="897340" y="12766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3" name="pt111">
              <a:extLst>
                <a:ext uri="{FF2B5EF4-FFF2-40B4-BE49-F238E27FC236}">
                  <a16:creationId xmlns:a16="http://schemas.microsoft.com/office/drawing/2014/main" id="{2E5C4400-80D3-4C08-9898-472C72CE1181}"/>
                </a:ext>
              </a:extLst>
            </p:cNvPr>
            <p:cNvSpPr/>
            <p:nvPr/>
          </p:nvSpPr>
          <p:spPr>
            <a:xfrm>
              <a:off x="1894182" y="101984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4" name="pt112">
              <a:extLst>
                <a:ext uri="{FF2B5EF4-FFF2-40B4-BE49-F238E27FC236}">
                  <a16:creationId xmlns:a16="http://schemas.microsoft.com/office/drawing/2014/main" id="{5718F852-3ECD-4C55-9D65-4C87BA69C206}"/>
                </a:ext>
              </a:extLst>
            </p:cNvPr>
            <p:cNvSpPr/>
            <p:nvPr/>
          </p:nvSpPr>
          <p:spPr>
            <a:xfrm>
              <a:off x="1830006" y="104065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5" name="pt113">
              <a:extLst>
                <a:ext uri="{FF2B5EF4-FFF2-40B4-BE49-F238E27FC236}">
                  <a16:creationId xmlns:a16="http://schemas.microsoft.com/office/drawing/2014/main" id="{410698CB-F6B8-41AE-AC10-267DC8F82EE7}"/>
                </a:ext>
              </a:extLst>
            </p:cNvPr>
            <p:cNvSpPr/>
            <p:nvPr/>
          </p:nvSpPr>
          <p:spPr>
            <a:xfrm>
              <a:off x="939517" y="17906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6" name="pt114">
              <a:extLst>
                <a:ext uri="{FF2B5EF4-FFF2-40B4-BE49-F238E27FC236}">
                  <a16:creationId xmlns:a16="http://schemas.microsoft.com/office/drawing/2014/main" id="{B8046082-C75E-4249-921A-4B2921CEE377}"/>
                </a:ext>
              </a:extLst>
            </p:cNvPr>
            <p:cNvSpPr/>
            <p:nvPr/>
          </p:nvSpPr>
          <p:spPr>
            <a:xfrm>
              <a:off x="1343550" y="41806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7" name="pt115">
              <a:extLst>
                <a:ext uri="{FF2B5EF4-FFF2-40B4-BE49-F238E27FC236}">
                  <a16:creationId xmlns:a16="http://schemas.microsoft.com/office/drawing/2014/main" id="{20091D79-FB9F-45AA-BA38-9B74834E034D}"/>
                </a:ext>
              </a:extLst>
            </p:cNvPr>
            <p:cNvSpPr/>
            <p:nvPr/>
          </p:nvSpPr>
          <p:spPr>
            <a:xfrm>
              <a:off x="1670169" y="58033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8" name="pt116">
              <a:extLst>
                <a:ext uri="{FF2B5EF4-FFF2-40B4-BE49-F238E27FC236}">
                  <a16:creationId xmlns:a16="http://schemas.microsoft.com/office/drawing/2014/main" id="{87802CA1-1971-474C-B487-6775956FBDBE}"/>
                </a:ext>
              </a:extLst>
            </p:cNvPr>
            <p:cNvSpPr/>
            <p:nvPr/>
          </p:nvSpPr>
          <p:spPr>
            <a:xfrm>
              <a:off x="1853360" y="102397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9" name="pt117">
              <a:extLst>
                <a:ext uri="{FF2B5EF4-FFF2-40B4-BE49-F238E27FC236}">
                  <a16:creationId xmlns:a16="http://schemas.microsoft.com/office/drawing/2014/main" id="{79F59886-0CCC-4635-980E-28BFA9592EB6}"/>
                </a:ext>
              </a:extLst>
            </p:cNvPr>
            <p:cNvSpPr/>
            <p:nvPr/>
          </p:nvSpPr>
          <p:spPr>
            <a:xfrm>
              <a:off x="888506" y="11743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0" name="pt118">
              <a:extLst>
                <a:ext uri="{FF2B5EF4-FFF2-40B4-BE49-F238E27FC236}">
                  <a16:creationId xmlns:a16="http://schemas.microsoft.com/office/drawing/2014/main" id="{C8351DFF-146B-4CF5-9774-225246488D68}"/>
                </a:ext>
              </a:extLst>
            </p:cNvPr>
            <p:cNvSpPr/>
            <p:nvPr/>
          </p:nvSpPr>
          <p:spPr>
            <a:xfrm>
              <a:off x="1974181" y="102593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1" name="pt119">
              <a:extLst>
                <a:ext uri="{FF2B5EF4-FFF2-40B4-BE49-F238E27FC236}">
                  <a16:creationId xmlns:a16="http://schemas.microsoft.com/office/drawing/2014/main" id="{40629F03-E502-4C56-88AD-48AEE011228A}"/>
                </a:ext>
              </a:extLst>
            </p:cNvPr>
            <p:cNvSpPr/>
            <p:nvPr/>
          </p:nvSpPr>
          <p:spPr>
            <a:xfrm>
              <a:off x="1856749" y="10283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2" name="pt120">
              <a:extLst>
                <a:ext uri="{FF2B5EF4-FFF2-40B4-BE49-F238E27FC236}">
                  <a16:creationId xmlns:a16="http://schemas.microsoft.com/office/drawing/2014/main" id="{7B86EC44-2050-4AD2-B84B-5C5E814A85B0}"/>
                </a:ext>
              </a:extLst>
            </p:cNvPr>
            <p:cNvSpPr/>
            <p:nvPr/>
          </p:nvSpPr>
          <p:spPr>
            <a:xfrm>
              <a:off x="1892952" y="10210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3" name="pt121">
              <a:extLst>
                <a:ext uri="{FF2B5EF4-FFF2-40B4-BE49-F238E27FC236}">
                  <a16:creationId xmlns:a16="http://schemas.microsoft.com/office/drawing/2014/main" id="{5BEB953B-9F52-4E67-821B-BC01D11E3AAC}"/>
                </a:ext>
              </a:extLst>
            </p:cNvPr>
            <p:cNvSpPr/>
            <p:nvPr/>
          </p:nvSpPr>
          <p:spPr>
            <a:xfrm>
              <a:off x="1875520" y="104166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4" name="pt122">
              <a:extLst>
                <a:ext uri="{FF2B5EF4-FFF2-40B4-BE49-F238E27FC236}">
                  <a16:creationId xmlns:a16="http://schemas.microsoft.com/office/drawing/2014/main" id="{16CBF92A-A6A3-46B0-977F-067AB5408C15}"/>
                </a:ext>
              </a:extLst>
            </p:cNvPr>
            <p:cNvSpPr/>
            <p:nvPr/>
          </p:nvSpPr>
          <p:spPr>
            <a:xfrm>
              <a:off x="1786075" y="55604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5" name="pt123">
              <a:extLst>
                <a:ext uri="{FF2B5EF4-FFF2-40B4-BE49-F238E27FC236}">
                  <a16:creationId xmlns:a16="http://schemas.microsoft.com/office/drawing/2014/main" id="{25D45C7C-0C30-42AA-AD5F-716D43D7A901}"/>
                </a:ext>
              </a:extLst>
            </p:cNvPr>
            <p:cNvSpPr/>
            <p:nvPr/>
          </p:nvSpPr>
          <p:spPr>
            <a:xfrm>
              <a:off x="826781" y="18119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6" name="pt124">
              <a:extLst>
                <a:ext uri="{FF2B5EF4-FFF2-40B4-BE49-F238E27FC236}">
                  <a16:creationId xmlns:a16="http://schemas.microsoft.com/office/drawing/2014/main" id="{974B63FE-B1D4-4A22-AF34-09C67D5FBB6E}"/>
                </a:ext>
              </a:extLst>
            </p:cNvPr>
            <p:cNvSpPr/>
            <p:nvPr/>
          </p:nvSpPr>
          <p:spPr>
            <a:xfrm>
              <a:off x="781129" y="11346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7" name="pt125">
              <a:extLst>
                <a:ext uri="{FF2B5EF4-FFF2-40B4-BE49-F238E27FC236}">
                  <a16:creationId xmlns:a16="http://schemas.microsoft.com/office/drawing/2014/main" id="{1B202459-C19B-43E2-B2C6-443BD3E6C5FC}"/>
                </a:ext>
              </a:extLst>
            </p:cNvPr>
            <p:cNvSpPr/>
            <p:nvPr/>
          </p:nvSpPr>
          <p:spPr>
            <a:xfrm>
              <a:off x="1850403" y="10188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8" name="pt126">
              <a:extLst>
                <a:ext uri="{FF2B5EF4-FFF2-40B4-BE49-F238E27FC236}">
                  <a16:creationId xmlns:a16="http://schemas.microsoft.com/office/drawing/2014/main" id="{B9D71720-9CCF-419F-B13C-BC2BB6BE3051}"/>
                </a:ext>
              </a:extLst>
            </p:cNvPr>
            <p:cNvSpPr/>
            <p:nvPr/>
          </p:nvSpPr>
          <p:spPr>
            <a:xfrm>
              <a:off x="1190332" y="2383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9" name="pt127">
              <a:extLst>
                <a:ext uri="{FF2B5EF4-FFF2-40B4-BE49-F238E27FC236}">
                  <a16:creationId xmlns:a16="http://schemas.microsoft.com/office/drawing/2014/main" id="{DE6B1D17-5890-46BC-B4D6-0850D202E022}"/>
                </a:ext>
              </a:extLst>
            </p:cNvPr>
            <p:cNvSpPr/>
            <p:nvPr/>
          </p:nvSpPr>
          <p:spPr>
            <a:xfrm>
              <a:off x="918533" y="11057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0" name="pt128">
              <a:extLst>
                <a:ext uri="{FF2B5EF4-FFF2-40B4-BE49-F238E27FC236}">
                  <a16:creationId xmlns:a16="http://schemas.microsoft.com/office/drawing/2014/main" id="{6CF9667D-4380-4000-BA52-F9663443F578}"/>
                </a:ext>
              </a:extLst>
            </p:cNvPr>
            <p:cNvSpPr/>
            <p:nvPr/>
          </p:nvSpPr>
          <p:spPr>
            <a:xfrm>
              <a:off x="1855856" y="10345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1" name="pt129">
              <a:extLst>
                <a:ext uri="{FF2B5EF4-FFF2-40B4-BE49-F238E27FC236}">
                  <a16:creationId xmlns:a16="http://schemas.microsoft.com/office/drawing/2014/main" id="{BB69B555-3E1A-4466-A401-35CD01822FA7}"/>
                </a:ext>
              </a:extLst>
            </p:cNvPr>
            <p:cNvSpPr/>
            <p:nvPr/>
          </p:nvSpPr>
          <p:spPr>
            <a:xfrm>
              <a:off x="900714" y="15160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2" name="pt130">
              <a:extLst>
                <a:ext uri="{FF2B5EF4-FFF2-40B4-BE49-F238E27FC236}">
                  <a16:creationId xmlns:a16="http://schemas.microsoft.com/office/drawing/2014/main" id="{474210CC-E4E7-4FDB-981A-7643D55F48FD}"/>
                </a:ext>
              </a:extLst>
            </p:cNvPr>
            <p:cNvSpPr/>
            <p:nvPr/>
          </p:nvSpPr>
          <p:spPr>
            <a:xfrm>
              <a:off x="1867541" y="10055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3" name="pt131">
              <a:extLst>
                <a:ext uri="{FF2B5EF4-FFF2-40B4-BE49-F238E27FC236}">
                  <a16:creationId xmlns:a16="http://schemas.microsoft.com/office/drawing/2014/main" id="{5A31C088-85FA-420D-B001-4E2D6820A141}"/>
                </a:ext>
              </a:extLst>
            </p:cNvPr>
            <p:cNvSpPr/>
            <p:nvPr/>
          </p:nvSpPr>
          <p:spPr>
            <a:xfrm>
              <a:off x="1281532" y="3402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4" name="pt132">
              <a:extLst>
                <a:ext uri="{FF2B5EF4-FFF2-40B4-BE49-F238E27FC236}">
                  <a16:creationId xmlns:a16="http://schemas.microsoft.com/office/drawing/2014/main" id="{06557443-9DE4-480C-814F-A19ADCBB14FB}"/>
                </a:ext>
              </a:extLst>
            </p:cNvPr>
            <p:cNvSpPr/>
            <p:nvPr/>
          </p:nvSpPr>
          <p:spPr>
            <a:xfrm>
              <a:off x="1884568" y="10294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5" name="pt133">
              <a:extLst>
                <a:ext uri="{FF2B5EF4-FFF2-40B4-BE49-F238E27FC236}">
                  <a16:creationId xmlns:a16="http://schemas.microsoft.com/office/drawing/2014/main" id="{09F02AE3-DFD2-4B3C-B3B6-697F5FBCC572}"/>
                </a:ext>
              </a:extLst>
            </p:cNvPr>
            <p:cNvSpPr/>
            <p:nvPr/>
          </p:nvSpPr>
          <p:spPr>
            <a:xfrm>
              <a:off x="2011757" y="102429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6" name="pt134">
              <a:extLst>
                <a:ext uri="{FF2B5EF4-FFF2-40B4-BE49-F238E27FC236}">
                  <a16:creationId xmlns:a16="http://schemas.microsoft.com/office/drawing/2014/main" id="{1CB84193-0D0F-43F1-82C1-346AA678AA29}"/>
                </a:ext>
              </a:extLst>
            </p:cNvPr>
            <p:cNvSpPr/>
            <p:nvPr/>
          </p:nvSpPr>
          <p:spPr>
            <a:xfrm>
              <a:off x="1156073" y="19865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7" name="pt135">
              <a:extLst>
                <a:ext uri="{FF2B5EF4-FFF2-40B4-BE49-F238E27FC236}">
                  <a16:creationId xmlns:a16="http://schemas.microsoft.com/office/drawing/2014/main" id="{6250CFD4-BDAE-45B1-8760-37E9D1169EEB}"/>
                </a:ext>
              </a:extLst>
            </p:cNvPr>
            <p:cNvSpPr/>
            <p:nvPr/>
          </p:nvSpPr>
          <p:spPr>
            <a:xfrm>
              <a:off x="1846862" y="102484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8" name="pt136">
              <a:extLst>
                <a:ext uri="{FF2B5EF4-FFF2-40B4-BE49-F238E27FC236}">
                  <a16:creationId xmlns:a16="http://schemas.microsoft.com/office/drawing/2014/main" id="{E87DC8BC-22E2-410B-ACB5-E316FFC637EE}"/>
                </a:ext>
              </a:extLst>
            </p:cNvPr>
            <p:cNvSpPr/>
            <p:nvPr/>
          </p:nvSpPr>
          <p:spPr>
            <a:xfrm>
              <a:off x="913982" y="15115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9" name="pt137">
              <a:extLst>
                <a:ext uri="{FF2B5EF4-FFF2-40B4-BE49-F238E27FC236}">
                  <a16:creationId xmlns:a16="http://schemas.microsoft.com/office/drawing/2014/main" id="{6B20AF0A-0C05-4770-A18C-DB78D03D8861}"/>
                </a:ext>
              </a:extLst>
            </p:cNvPr>
            <p:cNvSpPr/>
            <p:nvPr/>
          </p:nvSpPr>
          <p:spPr>
            <a:xfrm>
              <a:off x="1960315" y="10090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0" name="pt138">
              <a:extLst>
                <a:ext uri="{FF2B5EF4-FFF2-40B4-BE49-F238E27FC236}">
                  <a16:creationId xmlns:a16="http://schemas.microsoft.com/office/drawing/2014/main" id="{30C5255F-1B92-4E7F-9339-8FB6283056F0}"/>
                </a:ext>
              </a:extLst>
            </p:cNvPr>
            <p:cNvSpPr/>
            <p:nvPr/>
          </p:nvSpPr>
          <p:spPr>
            <a:xfrm>
              <a:off x="873142" y="11228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1" name="pt139">
              <a:extLst>
                <a:ext uri="{FF2B5EF4-FFF2-40B4-BE49-F238E27FC236}">
                  <a16:creationId xmlns:a16="http://schemas.microsoft.com/office/drawing/2014/main" id="{C3FED1FF-B898-4378-B270-8DA6DF1CD598}"/>
                </a:ext>
              </a:extLst>
            </p:cNvPr>
            <p:cNvSpPr/>
            <p:nvPr/>
          </p:nvSpPr>
          <p:spPr>
            <a:xfrm>
              <a:off x="729151" y="13560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2" name="pt140">
              <a:extLst>
                <a:ext uri="{FF2B5EF4-FFF2-40B4-BE49-F238E27FC236}">
                  <a16:creationId xmlns:a16="http://schemas.microsoft.com/office/drawing/2014/main" id="{71A6086F-716B-470E-A210-EA98F80C8B8F}"/>
                </a:ext>
              </a:extLst>
            </p:cNvPr>
            <p:cNvSpPr/>
            <p:nvPr/>
          </p:nvSpPr>
          <p:spPr>
            <a:xfrm>
              <a:off x="1810587" y="101316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3" name="pt141">
              <a:extLst>
                <a:ext uri="{FF2B5EF4-FFF2-40B4-BE49-F238E27FC236}">
                  <a16:creationId xmlns:a16="http://schemas.microsoft.com/office/drawing/2014/main" id="{1085F5AB-4A98-4499-9771-EEB1DE6FA791}"/>
                </a:ext>
              </a:extLst>
            </p:cNvPr>
            <p:cNvSpPr/>
            <p:nvPr/>
          </p:nvSpPr>
          <p:spPr>
            <a:xfrm>
              <a:off x="1846336" y="66866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4" name="pt142">
              <a:extLst>
                <a:ext uri="{FF2B5EF4-FFF2-40B4-BE49-F238E27FC236}">
                  <a16:creationId xmlns:a16="http://schemas.microsoft.com/office/drawing/2014/main" id="{59AFBBE6-34BF-4AAA-B577-7B03AF2F30EE}"/>
                </a:ext>
              </a:extLst>
            </p:cNvPr>
            <p:cNvSpPr/>
            <p:nvPr/>
          </p:nvSpPr>
          <p:spPr>
            <a:xfrm>
              <a:off x="1821200" y="102052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5" name="pt143">
              <a:extLst>
                <a:ext uri="{FF2B5EF4-FFF2-40B4-BE49-F238E27FC236}">
                  <a16:creationId xmlns:a16="http://schemas.microsoft.com/office/drawing/2014/main" id="{5862D951-976E-49B0-ABA3-13D84A76E01C}"/>
                </a:ext>
              </a:extLst>
            </p:cNvPr>
            <p:cNvSpPr/>
            <p:nvPr/>
          </p:nvSpPr>
          <p:spPr>
            <a:xfrm>
              <a:off x="926621" y="9909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6" name="pt144">
              <a:extLst>
                <a:ext uri="{FF2B5EF4-FFF2-40B4-BE49-F238E27FC236}">
                  <a16:creationId xmlns:a16="http://schemas.microsoft.com/office/drawing/2014/main" id="{B0AB95C0-58A5-4284-8F37-236BE33BD90B}"/>
                </a:ext>
              </a:extLst>
            </p:cNvPr>
            <p:cNvSpPr/>
            <p:nvPr/>
          </p:nvSpPr>
          <p:spPr>
            <a:xfrm>
              <a:off x="2001183" y="10087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7" name="pt145">
              <a:extLst>
                <a:ext uri="{FF2B5EF4-FFF2-40B4-BE49-F238E27FC236}">
                  <a16:creationId xmlns:a16="http://schemas.microsoft.com/office/drawing/2014/main" id="{594DFCDE-78B4-417C-B3A6-275D88F41900}"/>
                </a:ext>
              </a:extLst>
            </p:cNvPr>
            <p:cNvSpPr/>
            <p:nvPr/>
          </p:nvSpPr>
          <p:spPr>
            <a:xfrm>
              <a:off x="1926149" y="102924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8" name="pt146">
              <a:extLst>
                <a:ext uri="{FF2B5EF4-FFF2-40B4-BE49-F238E27FC236}">
                  <a16:creationId xmlns:a16="http://schemas.microsoft.com/office/drawing/2014/main" id="{FFF78DEC-2BAE-4254-AA3D-F896EC7478BE}"/>
                </a:ext>
              </a:extLst>
            </p:cNvPr>
            <p:cNvSpPr/>
            <p:nvPr/>
          </p:nvSpPr>
          <p:spPr>
            <a:xfrm>
              <a:off x="920205" y="15997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9" name="pt147">
              <a:extLst>
                <a:ext uri="{FF2B5EF4-FFF2-40B4-BE49-F238E27FC236}">
                  <a16:creationId xmlns:a16="http://schemas.microsoft.com/office/drawing/2014/main" id="{3BC43892-F886-431B-A4EB-C518BA586CD5}"/>
                </a:ext>
              </a:extLst>
            </p:cNvPr>
            <p:cNvSpPr/>
            <p:nvPr/>
          </p:nvSpPr>
          <p:spPr>
            <a:xfrm>
              <a:off x="714875" y="14873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0" name="pt148">
              <a:extLst>
                <a:ext uri="{FF2B5EF4-FFF2-40B4-BE49-F238E27FC236}">
                  <a16:creationId xmlns:a16="http://schemas.microsoft.com/office/drawing/2014/main" id="{EB47B1B0-1388-4593-B515-E08675BC169F}"/>
                </a:ext>
              </a:extLst>
            </p:cNvPr>
            <p:cNvSpPr/>
            <p:nvPr/>
          </p:nvSpPr>
          <p:spPr>
            <a:xfrm>
              <a:off x="797695" y="2049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1" name="pt149">
              <a:extLst>
                <a:ext uri="{FF2B5EF4-FFF2-40B4-BE49-F238E27FC236}">
                  <a16:creationId xmlns:a16="http://schemas.microsoft.com/office/drawing/2014/main" id="{3B7D9E86-A3B4-45D8-B7FC-9C3C55F21167}"/>
                </a:ext>
              </a:extLst>
            </p:cNvPr>
            <p:cNvSpPr/>
            <p:nvPr/>
          </p:nvSpPr>
          <p:spPr>
            <a:xfrm>
              <a:off x="1830348" y="9974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2" name="pt150">
              <a:extLst>
                <a:ext uri="{FF2B5EF4-FFF2-40B4-BE49-F238E27FC236}">
                  <a16:creationId xmlns:a16="http://schemas.microsoft.com/office/drawing/2014/main" id="{B2DD291E-5CB1-460A-A157-8E2077AC98B2}"/>
                </a:ext>
              </a:extLst>
            </p:cNvPr>
            <p:cNvSpPr/>
            <p:nvPr/>
          </p:nvSpPr>
          <p:spPr>
            <a:xfrm>
              <a:off x="2016220" y="10258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3" name="pt151">
              <a:extLst>
                <a:ext uri="{FF2B5EF4-FFF2-40B4-BE49-F238E27FC236}">
                  <a16:creationId xmlns:a16="http://schemas.microsoft.com/office/drawing/2014/main" id="{3E93A238-A99F-48C3-8B72-9D1EC0AEB6EA}"/>
                </a:ext>
              </a:extLst>
            </p:cNvPr>
            <p:cNvSpPr/>
            <p:nvPr/>
          </p:nvSpPr>
          <p:spPr>
            <a:xfrm>
              <a:off x="1813488" y="102963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4" name="pt152">
              <a:extLst>
                <a:ext uri="{FF2B5EF4-FFF2-40B4-BE49-F238E27FC236}">
                  <a16:creationId xmlns:a16="http://schemas.microsoft.com/office/drawing/2014/main" id="{00BF34F6-0C6B-4EA4-8F61-5CCEC7948291}"/>
                </a:ext>
              </a:extLst>
            </p:cNvPr>
            <p:cNvSpPr/>
            <p:nvPr/>
          </p:nvSpPr>
          <p:spPr>
            <a:xfrm>
              <a:off x="1572779" y="4337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5" name="pt153">
              <a:extLst>
                <a:ext uri="{FF2B5EF4-FFF2-40B4-BE49-F238E27FC236}">
                  <a16:creationId xmlns:a16="http://schemas.microsoft.com/office/drawing/2014/main" id="{D74BD61D-CAFA-4676-8C93-D9E90AF65623}"/>
                </a:ext>
              </a:extLst>
            </p:cNvPr>
            <p:cNvSpPr/>
            <p:nvPr/>
          </p:nvSpPr>
          <p:spPr>
            <a:xfrm>
              <a:off x="914728" y="11551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6" name="pt154">
              <a:extLst>
                <a:ext uri="{FF2B5EF4-FFF2-40B4-BE49-F238E27FC236}">
                  <a16:creationId xmlns:a16="http://schemas.microsoft.com/office/drawing/2014/main" id="{E309C4BE-ED04-48DB-8B5D-01D834256A44}"/>
                </a:ext>
              </a:extLst>
            </p:cNvPr>
            <p:cNvSpPr/>
            <p:nvPr/>
          </p:nvSpPr>
          <p:spPr>
            <a:xfrm>
              <a:off x="883047" y="17286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7" name="pt155">
              <a:extLst>
                <a:ext uri="{FF2B5EF4-FFF2-40B4-BE49-F238E27FC236}">
                  <a16:creationId xmlns:a16="http://schemas.microsoft.com/office/drawing/2014/main" id="{CFC12652-B5D4-42D1-9975-D6C12C1FB1A4}"/>
                </a:ext>
              </a:extLst>
            </p:cNvPr>
            <p:cNvSpPr/>
            <p:nvPr/>
          </p:nvSpPr>
          <p:spPr>
            <a:xfrm>
              <a:off x="1756826" y="10370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8" name="pt156">
              <a:extLst>
                <a:ext uri="{FF2B5EF4-FFF2-40B4-BE49-F238E27FC236}">
                  <a16:creationId xmlns:a16="http://schemas.microsoft.com/office/drawing/2014/main" id="{28E91D68-10BE-4235-BC91-23176C2836C0}"/>
                </a:ext>
              </a:extLst>
            </p:cNvPr>
            <p:cNvSpPr/>
            <p:nvPr/>
          </p:nvSpPr>
          <p:spPr>
            <a:xfrm>
              <a:off x="1818291" y="103403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9" name="pt157">
              <a:extLst>
                <a:ext uri="{FF2B5EF4-FFF2-40B4-BE49-F238E27FC236}">
                  <a16:creationId xmlns:a16="http://schemas.microsoft.com/office/drawing/2014/main" id="{A9E62242-0DE4-436B-A7BF-94756C084AED}"/>
                </a:ext>
              </a:extLst>
            </p:cNvPr>
            <p:cNvSpPr/>
            <p:nvPr/>
          </p:nvSpPr>
          <p:spPr>
            <a:xfrm>
              <a:off x="1363493" y="26227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0" name="pt158">
              <a:extLst>
                <a:ext uri="{FF2B5EF4-FFF2-40B4-BE49-F238E27FC236}">
                  <a16:creationId xmlns:a16="http://schemas.microsoft.com/office/drawing/2014/main" id="{1FDCC2D3-5765-4E16-8A7F-C416A67F5716}"/>
                </a:ext>
              </a:extLst>
            </p:cNvPr>
            <p:cNvSpPr/>
            <p:nvPr/>
          </p:nvSpPr>
          <p:spPr>
            <a:xfrm>
              <a:off x="1889924" y="102892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1" name="pt159">
              <a:extLst>
                <a:ext uri="{FF2B5EF4-FFF2-40B4-BE49-F238E27FC236}">
                  <a16:creationId xmlns:a16="http://schemas.microsoft.com/office/drawing/2014/main" id="{73CE6FFF-41FE-4CA5-82B4-F93A600BFAEF}"/>
                </a:ext>
              </a:extLst>
            </p:cNvPr>
            <p:cNvSpPr/>
            <p:nvPr/>
          </p:nvSpPr>
          <p:spPr>
            <a:xfrm>
              <a:off x="1988161" y="101965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2" name="pt160">
              <a:extLst>
                <a:ext uri="{FF2B5EF4-FFF2-40B4-BE49-F238E27FC236}">
                  <a16:creationId xmlns:a16="http://schemas.microsoft.com/office/drawing/2014/main" id="{3CEE8EB1-1806-44A2-84FE-2CEE00ADF4F1}"/>
                </a:ext>
              </a:extLst>
            </p:cNvPr>
            <p:cNvSpPr/>
            <p:nvPr/>
          </p:nvSpPr>
          <p:spPr>
            <a:xfrm>
              <a:off x="1808307" y="102558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3" name="pt161">
              <a:extLst>
                <a:ext uri="{FF2B5EF4-FFF2-40B4-BE49-F238E27FC236}">
                  <a16:creationId xmlns:a16="http://schemas.microsoft.com/office/drawing/2014/main" id="{CB0FBE08-7637-489F-9C41-627DE1EB4A73}"/>
                </a:ext>
              </a:extLst>
            </p:cNvPr>
            <p:cNvSpPr/>
            <p:nvPr/>
          </p:nvSpPr>
          <p:spPr>
            <a:xfrm>
              <a:off x="906514" y="12269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4" name="pt162">
              <a:extLst>
                <a:ext uri="{FF2B5EF4-FFF2-40B4-BE49-F238E27FC236}">
                  <a16:creationId xmlns:a16="http://schemas.microsoft.com/office/drawing/2014/main" id="{01781A62-60B8-43E5-962A-66D8EAEADD67}"/>
                </a:ext>
              </a:extLst>
            </p:cNvPr>
            <p:cNvSpPr/>
            <p:nvPr/>
          </p:nvSpPr>
          <p:spPr>
            <a:xfrm>
              <a:off x="1854965" y="103510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5" name="pt163">
              <a:extLst>
                <a:ext uri="{FF2B5EF4-FFF2-40B4-BE49-F238E27FC236}">
                  <a16:creationId xmlns:a16="http://schemas.microsoft.com/office/drawing/2014/main" id="{D3ED9056-8795-4211-808E-C97241B93592}"/>
                </a:ext>
              </a:extLst>
            </p:cNvPr>
            <p:cNvSpPr/>
            <p:nvPr/>
          </p:nvSpPr>
          <p:spPr>
            <a:xfrm>
              <a:off x="1897530" y="101485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6" name="pt164">
              <a:extLst>
                <a:ext uri="{FF2B5EF4-FFF2-40B4-BE49-F238E27FC236}">
                  <a16:creationId xmlns:a16="http://schemas.microsoft.com/office/drawing/2014/main" id="{60BF5097-7E51-4962-8D70-C0F299D71A8A}"/>
                </a:ext>
              </a:extLst>
            </p:cNvPr>
            <p:cNvSpPr/>
            <p:nvPr/>
          </p:nvSpPr>
          <p:spPr>
            <a:xfrm>
              <a:off x="742126" y="19972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7" name="pt165">
              <a:extLst>
                <a:ext uri="{FF2B5EF4-FFF2-40B4-BE49-F238E27FC236}">
                  <a16:creationId xmlns:a16="http://schemas.microsoft.com/office/drawing/2014/main" id="{B8FCF34F-391F-468B-8D3B-7E7F39CADF77}"/>
                </a:ext>
              </a:extLst>
            </p:cNvPr>
            <p:cNvSpPr/>
            <p:nvPr/>
          </p:nvSpPr>
          <p:spPr>
            <a:xfrm>
              <a:off x="2012622" y="101803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8" name="pt166">
              <a:extLst>
                <a:ext uri="{FF2B5EF4-FFF2-40B4-BE49-F238E27FC236}">
                  <a16:creationId xmlns:a16="http://schemas.microsoft.com/office/drawing/2014/main" id="{7A3EABBA-AD29-42BC-AC1C-396107F8AF88}"/>
                </a:ext>
              </a:extLst>
            </p:cNvPr>
            <p:cNvSpPr/>
            <p:nvPr/>
          </p:nvSpPr>
          <p:spPr>
            <a:xfrm>
              <a:off x="890796" y="15442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9" name="pt167">
              <a:extLst>
                <a:ext uri="{FF2B5EF4-FFF2-40B4-BE49-F238E27FC236}">
                  <a16:creationId xmlns:a16="http://schemas.microsoft.com/office/drawing/2014/main" id="{E60E15AD-8AEA-4C38-8C8E-D4350D298534}"/>
                </a:ext>
              </a:extLst>
            </p:cNvPr>
            <p:cNvSpPr/>
            <p:nvPr/>
          </p:nvSpPr>
          <p:spPr>
            <a:xfrm>
              <a:off x="1968414" y="100848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0" name="pt168">
              <a:extLst>
                <a:ext uri="{FF2B5EF4-FFF2-40B4-BE49-F238E27FC236}">
                  <a16:creationId xmlns:a16="http://schemas.microsoft.com/office/drawing/2014/main" id="{67077836-C0E5-44F4-894E-542DCD9D8584}"/>
                </a:ext>
              </a:extLst>
            </p:cNvPr>
            <p:cNvSpPr/>
            <p:nvPr/>
          </p:nvSpPr>
          <p:spPr>
            <a:xfrm>
              <a:off x="2003540" y="10255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1" name="pt169">
              <a:extLst>
                <a:ext uri="{FF2B5EF4-FFF2-40B4-BE49-F238E27FC236}">
                  <a16:creationId xmlns:a16="http://schemas.microsoft.com/office/drawing/2014/main" id="{4D9E082D-7C59-4BF3-98FB-46C37760BEE7}"/>
                </a:ext>
              </a:extLst>
            </p:cNvPr>
            <p:cNvSpPr/>
            <p:nvPr/>
          </p:nvSpPr>
          <p:spPr>
            <a:xfrm>
              <a:off x="914257" y="16859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2" name="pt170">
              <a:extLst>
                <a:ext uri="{FF2B5EF4-FFF2-40B4-BE49-F238E27FC236}">
                  <a16:creationId xmlns:a16="http://schemas.microsoft.com/office/drawing/2014/main" id="{544D88AB-5836-45E7-853A-C973536557A3}"/>
                </a:ext>
              </a:extLst>
            </p:cNvPr>
            <p:cNvSpPr/>
            <p:nvPr/>
          </p:nvSpPr>
          <p:spPr>
            <a:xfrm>
              <a:off x="1134525" y="2329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3" name="pt171">
              <a:extLst>
                <a:ext uri="{FF2B5EF4-FFF2-40B4-BE49-F238E27FC236}">
                  <a16:creationId xmlns:a16="http://schemas.microsoft.com/office/drawing/2014/main" id="{BF1A80EC-3764-4255-A967-3D5880273DF5}"/>
                </a:ext>
              </a:extLst>
            </p:cNvPr>
            <p:cNvSpPr/>
            <p:nvPr/>
          </p:nvSpPr>
          <p:spPr>
            <a:xfrm>
              <a:off x="1888376" y="79101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4" name="pt172">
              <a:extLst>
                <a:ext uri="{FF2B5EF4-FFF2-40B4-BE49-F238E27FC236}">
                  <a16:creationId xmlns:a16="http://schemas.microsoft.com/office/drawing/2014/main" id="{A72F2584-7206-4B36-978F-0D4357CF96E6}"/>
                </a:ext>
              </a:extLst>
            </p:cNvPr>
            <p:cNvSpPr/>
            <p:nvPr/>
          </p:nvSpPr>
          <p:spPr>
            <a:xfrm>
              <a:off x="701625" y="12927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5" name="pt173">
              <a:extLst>
                <a:ext uri="{FF2B5EF4-FFF2-40B4-BE49-F238E27FC236}">
                  <a16:creationId xmlns:a16="http://schemas.microsoft.com/office/drawing/2014/main" id="{183CA73B-2BDB-4310-B049-DC0A9B3F662F}"/>
                </a:ext>
              </a:extLst>
            </p:cNvPr>
            <p:cNvSpPr/>
            <p:nvPr/>
          </p:nvSpPr>
          <p:spPr>
            <a:xfrm>
              <a:off x="1010548" y="1684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6" name="pt174">
              <a:extLst>
                <a:ext uri="{FF2B5EF4-FFF2-40B4-BE49-F238E27FC236}">
                  <a16:creationId xmlns:a16="http://schemas.microsoft.com/office/drawing/2014/main" id="{29DBCA20-CE8A-4421-92FE-44145BF01348}"/>
                </a:ext>
              </a:extLst>
            </p:cNvPr>
            <p:cNvSpPr/>
            <p:nvPr/>
          </p:nvSpPr>
          <p:spPr>
            <a:xfrm>
              <a:off x="710562" y="15924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7" name="pt175">
              <a:extLst>
                <a:ext uri="{FF2B5EF4-FFF2-40B4-BE49-F238E27FC236}">
                  <a16:creationId xmlns:a16="http://schemas.microsoft.com/office/drawing/2014/main" id="{4A70B672-E976-41DA-9A8E-4D6A5EE008C4}"/>
                </a:ext>
              </a:extLst>
            </p:cNvPr>
            <p:cNvSpPr/>
            <p:nvPr/>
          </p:nvSpPr>
          <p:spPr>
            <a:xfrm>
              <a:off x="1904902" y="102899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8" name="pt176">
              <a:extLst>
                <a:ext uri="{FF2B5EF4-FFF2-40B4-BE49-F238E27FC236}">
                  <a16:creationId xmlns:a16="http://schemas.microsoft.com/office/drawing/2014/main" id="{ADFE3161-C93E-47B3-97B0-F9D0DC2C9348}"/>
                </a:ext>
              </a:extLst>
            </p:cNvPr>
            <p:cNvSpPr/>
            <p:nvPr/>
          </p:nvSpPr>
          <p:spPr>
            <a:xfrm>
              <a:off x="1911720" y="103124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9" name="pt177">
              <a:extLst>
                <a:ext uri="{FF2B5EF4-FFF2-40B4-BE49-F238E27FC236}">
                  <a16:creationId xmlns:a16="http://schemas.microsoft.com/office/drawing/2014/main" id="{71E80DF6-6BC5-4E19-BB92-5542E529C0B8}"/>
                </a:ext>
              </a:extLst>
            </p:cNvPr>
            <p:cNvSpPr/>
            <p:nvPr/>
          </p:nvSpPr>
          <p:spPr>
            <a:xfrm>
              <a:off x="970960" y="1833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0" name="pt178">
              <a:extLst>
                <a:ext uri="{FF2B5EF4-FFF2-40B4-BE49-F238E27FC236}">
                  <a16:creationId xmlns:a16="http://schemas.microsoft.com/office/drawing/2014/main" id="{5EC8F1C3-BE17-4CDE-903C-824F50A1D844}"/>
                </a:ext>
              </a:extLst>
            </p:cNvPr>
            <p:cNvSpPr/>
            <p:nvPr/>
          </p:nvSpPr>
          <p:spPr>
            <a:xfrm>
              <a:off x="919233" y="18304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1" name="pt179">
              <a:extLst>
                <a:ext uri="{FF2B5EF4-FFF2-40B4-BE49-F238E27FC236}">
                  <a16:creationId xmlns:a16="http://schemas.microsoft.com/office/drawing/2014/main" id="{78B56BBA-C146-43B7-9011-3676DBF8B914}"/>
                </a:ext>
              </a:extLst>
            </p:cNvPr>
            <p:cNvSpPr/>
            <p:nvPr/>
          </p:nvSpPr>
          <p:spPr>
            <a:xfrm>
              <a:off x="1798488" y="10348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2" name="pt180">
              <a:extLst>
                <a:ext uri="{FF2B5EF4-FFF2-40B4-BE49-F238E27FC236}">
                  <a16:creationId xmlns:a16="http://schemas.microsoft.com/office/drawing/2014/main" id="{3054F609-06E4-4EEA-9F14-C64F59AA2915}"/>
                </a:ext>
              </a:extLst>
            </p:cNvPr>
            <p:cNvSpPr/>
            <p:nvPr/>
          </p:nvSpPr>
          <p:spPr>
            <a:xfrm>
              <a:off x="1875526" y="103239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3" name="pt181">
              <a:extLst>
                <a:ext uri="{FF2B5EF4-FFF2-40B4-BE49-F238E27FC236}">
                  <a16:creationId xmlns:a16="http://schemas.microsoft.com/office/drawing/2014/main" id="{A7506B8E-83D7-4DAC-B26E-8F37AA58948D}"/>
                </a:ext>
              </a:extLst>
            </p:cNvPr>
            <p:cNvSpPr/>
            <p:nvPr/>
          </p:nvSpPr>
          <p:spPr>
            <a:xfrm>
              <a:off x="906213" y="13768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4" name="pt182">
              <a:extLst>
                <a:ext uri="{FF2B5EF4-FFF2-40B4-BE49-F238E27FC236}">
                  <a16:creationId xmlns:a16="http://schemas.microsoft.com/office/drawing/2014/main" id="{619328CD-A696-4855-98E2-B7D151946CD3}"/>
                </a:ext>
              </a:extLst>
            </p:cNvPr>
            <p:cNvSpPr/>
            <p:nvPr/>
          </p:nvSpPr>
          <p:spPr>
            <a:xfrm>
              <a:off x="1936183" y="100920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5" name="pt183">
              <a:extLst>
                <a:ext uri="{FF2B5EF4-FFF2-40B4-BE49-F238E27FC236}">
                  <a16:creationId xmlns:a16="http://schemas.microsoft.com/office/drawing/2014/main" id="{EC497409-55A9-4EBB-A571-559E5C67EA3B}"/>
                </a:ext>
              </a:extLst>
            </p:cNvPr>
            <p:cNvSpPr/>
            <p:nvPr/>
          </p:nvSpPr>
          <p:spPr>
            <a:xfrm>
              <a:off x="910598" y="15956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6" name="pt184">
              <a:extLst>
                <a:ext uri="{FF2B5EF4-FFF2-40B4-BE49-F238E27FC236}">
                  <a16:creationId xmlns:a16="http://schemas.microsoft.com/office/drawing/2014/main" id="{DA3B481E-5ECA-4E27-9687-120387E735C3}"/>
                </a:ext>
              </a:extLst>
            </p:cNvPr>
            <p:cNvSpPr/>
            <p:nvPr/>
          </p:nvSpPr>
          <p:spPr>
            <a:xfrm>
              <a:off x="948567" y="15402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7" name="pt185">
              <a:extLst>
                <a:ext uri="{FF2B5EF4-FFF2-40B4-BE49-F238E27FC236}">
                  <a16:creationId xmlns:a16="http://schemas.microsoft.com/office/drawing/2014/main" id="{15181850-6D99-41F2-882B-A5C81D25EAFD}"/>
                </a:ext>
              </a:extLst>
            </p:cNvPr>
            <p:cNvSpPr/>
            <p:nvPr/>
          </p:nvSpPr>
          <p:spPr>
            <a:xfrm>
              <a:off x="1876722" y="101410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8" name="pt186">
              <a:extLst>
                <a:ext uri="{FF2B5EF4-FFF2-40B4-BE49-F238E27FC236}">
                  <a16:creationId xmlns:a16="http://schemas.microsoft.com/office/drawing/2014/main" id="{BBFB2B1F-1685-4BE0-964B-01832E24CCD7}"/>
                </a:ext>
              </a:extLst>
            </p:cNvPr>
            <p:cNvSpPr/>
            <p:nvPr/>
          </p:nvSpPr>
          <p:spPr>
            <a:xfrm>
              <a:off x="1010355" y="19720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9" name="pt187">
              <a:extLst>
                <a:ext uri="{FF2B5EF4-FFF2-40B4-BE49-F238E27FC236}">
                  <a16:creationId xmlns:a16="http://schemas.microsoft.com/office/drawing/2014/main" id="{ECE47AEB-34F2-4539-81B3-D6628622DF4B}"/>
                </a:ext>
              </a:extLst>
            </p:cNvPr>
            <p:cNvSpPr/>
            <p:nvPr/>
          </p:nvSpPr>
          <p:spPr>
            <a:xfrm>
              <a:off x="1897310" y="103128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0" name="pt188">
              <a:extLst>
                <a:ext uri="{FF2B5EF4-FFF2-40B4-BE49-F238E27FC236}">
                  <a16:creationId xmlns:a16="http://schemas.microsoft.com/office/drawing/2014/main" id="{BEEE9297-1FA2-433A-A4DB-C984E8A64A85}"/>
                </a:ext>
              </a:extLst>
            </p:cNvPr>
            <p:cNvSpPr/>
            <p:nvPr/>
          </p:nvSpPr>
          <p:spPr>
            <a:xfrm>
              <a:off x="1747577" y="102395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1" name="pt189">
              <a:extLst>
                <a:ext uri="{FF2B5EF4-FFF2-40B4-BE49-F238E27FC236}">
                  <a16:creationId xmlns:a16="http://schemas.microsoft.com/office/drawing/2014/main" id="{B2E4AE5F-56A8-4C13-A9DE-0A7A92179BD7}"/>
                </a:ext>
              </a:extLst>
            </p:cNvPr>
            <p:cNvSpPr/>
            <p:nvPr/>
          </p:nvSpPr>
          <p:spPr>
            <a:xfrm>
              <a:off x="936925" y="15094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2" name="pt190">
              <a:extLst>
                <a:ext uri="{FF2B5EF4-FFF2-40B4-BE49-F238E27FC236}">
                  <a16:creationId xmlns:a16="http://schemas.microsoft.com/office/drawing/2014/main" id="{79D73B64-7D1C-4FD3-9EDD-7571D77895BF}"/>
                </a:ext>
              </a:extLst>
            </p:cNvPr>
            <p:cNvSpPr/>
            <p:nvPr/>
          </p:nvSpPr>
          <p:spPr>
            <a:xfrm>
              <a:off x="892750" y="1324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3" name="pt191">
              <a:extLst>
                <a:ext uri="{FF2B5EF4-FFF2-40B4-BE49-F238E27FC236}">
                  <a16:creationId xmlns:a16="http://schemas.microsoft.com/office/drawing/2014/main" id="{713F7EC4-B28D-4A32-884D-67C038936F38}"/>
                </a:ext>
              </a:extLst>
            </p:cNvPr>
            <p:cNvSpPr/>
            <p:nvPr/>
          </p:nvSpPr>
          <p:spPr>
            <a:xfrm>
              <a:off x="982109" y="1643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4" name="pt192">
              <a:extLst>
                <a:ext uri="{FF2B5EF4-FFF2-40B4-BE49-F238E27FC236}">
                  <a16:creationId xmlns:a16="http://schemas.microsoft.com/office/drawing/2014/main" id="{F2217749-7A79-46D0-973B-0F931D145D32}"/>
                </a:ext>
              </a:extLst>
            </p:cNvPr>
            <p:cNvSpPr/>
            <p:nvPr/>
          </p:nvSpPr>
          <p:spPr>
            <a:xfrm>
              <a:off x="1806494" y="100071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5" name="pt193">
              <a:extLst>
                <a:ext uri="{FF2B5EF4-FFF2-40B4-BE49-F238E27FC236}">
                  <a16:creationId xmlns:a16="http://schemas.microsoft.com/office/drawing/2014/main" id="{83FD5F1C-9C6D-4CA8-99F8-0A7D0BF2064C}"/>
                </a:ext>
              </a:extLst>
            </p:cNvPr>
            <p:cNvSpPr/>
            <p:nvPr/>
          </p:nvSpPr>
          <p:spPr>
            <a:xfrm>
              <a:off x="917912" y="16080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6" name="pt194">
              <a:extLst>
                <a:ext uri="{FF2B5EF4-FFF2-40B4-BE49-F238E27FC236}">
                  <a16:creationId xmlns:a16="http://schemas.microsoft.com/office/drawing/2014/main" id="{D268EB94-E254-448E-8B4C-1A9FC04DC513}"/>
                </a:ext>
              </a:extLst>
            </p:cNvPr>
            <p:cNvSpPr/>
            <p:nvPr/>
          </p:nvSpPr>
          <p:spPr>
            <a:xfrm>
              <a:off x="853472" y="12589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7" name="pt195">
              <a:extLst>
                <a:ext uri="{FF2B5EF4-FFF2-40B4-BE49-F238E27FC236}">
                  <a16:creationId xmlns:a16="http://schemas.microsoft.com/office/drawing/2014/main" id="{A5967387-8FB0-406F-BA7C-64ABEDE9859D}"/>
                </a:ext>
              </a:extLst>
            </p:cNvPr>
            <p:cNvSpPr/>
            <p:nvPr/>
          </p:nvSpPr>
          <p:spPr>
            <a:xfrm>
              <a:off x="1931489" y="102454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8" name="pt196">
              <a:extLst>
                <a:ext uri="{FF2B5EF4-FFF2-40B4-BE49-F238E27FC236}">
                  <a16:creationId xmlns:a16="http://schemas.microsoft.com/office/drawing/2014/main" id="{69AA7BD0-0A76-46EE-AF38-2AD14115FAA7}"/>
                </a:ext>
              </a:extLst>
            </p:cNvPr>
            <p:cNvSpPr/>
            <p:nvPr/>
          </p:nvSpPr>
          <p:spPr>
            <a:xfrm>
              <a:off x="1829819" y="102372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9" name="pt197">
              <a:extLst>
                <a:ext uri="{FF2B5EF4-FFF2-40B4-BE49-F238E27FC236}">
                  <a16:creationId xmlns:a16="http://schemas.microsoft.com/office/drawing/2014/main" id="{C654CCF2-9AFE-4285-AA67-C41F171F8524}"/>
                </a:ext>
              </a:extLst>
            </p:cNvPr>
            <p:cNvSpPr/>
            <p:nvPr/>
          </p:nvSpPr>
          <p:spPr>
            <a:xfrm>
              <a:off x="1822911" y="102413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0" name="pt198">
              <a:extLst>
                <a:ext uri="{FF2B5EF4-FFF2-40B4-BE49-F238E27FC236}">
                  <a16:creationId xmlns:a16="http://schemas.microsoft.com/office/drawing/2014/main" id="{CC3D0C18-C658-4D6B-ADF7-00B70DC25CFA}"/>
                </a:ext>
              </a:extLst>
            </p:cNvPr>
            <p:cNvSpPr/>
            <p:nvPr/>
          </p:nvSpPr>
          <p:spPr>
            <a:xfrm>
              <a:off x="890411" y="16171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1" name="pt199">
              <a:extLst>
                <a:ext uri="{FF2B5EF4-FFF2-40B4-BE49-F238E27FC236}">
                  <a16:creationId xmlns:a16="http://schemas.microsoft.com/office/drawing/2014/main" id="{DA915EE1-60E2-40BD-9900-329A480C727B}"/>
                </a:ext>
              </a:extLst>
            </p:cNvPr>
            <p:cNvSpPr/>
            <p:nvPr/>
          </p:nvSpPr>
          <p:spPr>
            <a:xfrm>
              <a:off x="1969591" y="10331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2" name="pt200">
              <a:extLst>
                <a:ext uri="{FF2B5EF4-FFF2-40B4-BE49-F238E27FC236}">
                  <a16:creationId xmlns:a16="http://schemas.microsoft.com/office/drawing/2014/main" id="{3FBBF831-5EE1-46A5-BEE9-81574B7DF108}"/>
                </a:ext>
              </a:extLst>
            </p:cNvPr>
            <p:cNvSpPr/>
            <p:nvPr/>
          </p:nvSpPr>
          <p:spPr>
            <a:xfrm>
              <a:off x="1846974" y="10230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3" name="pt201">
              <a:extLst>
                <a:ext uri="{FF2B5EF4-FFF2-40B4-BE49-F238E27FC236}">
                  <a16:creationId xmlns:a16="http://schemas.microsoft.com/office/drawing/2014/main" id="{6F28C695-376F-4F5C-B077-910B6C59660F}"/>
                </a:ext>
              </a:extLst>
            </p:cNvPr>
            <p:cNvSpPr/>
            <p:nvPr/>
          </p:nvSpPr>
          <p:spPr>
            <a:xfrm>
              <a:off x="1870535" y="10160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4" name="pt202">
              <a:extLst>
                <a:ext uri="{FF2B5EF4-FFF2-40B4-BE49-F238E27FC236}">
                  <a16:creationId xmlns:a16="http://schemas.microsoft.com/office/drawing/2014/main" id="{E5224597-9F8F-4987-A2C1-224CCF41DE83}"/>
                </a:ext>
              </a:extLst>
            </p:cNvPr>
            <p:cNvSpPr/>
            <p:nvPr/>
          </p:nvSpPr>
          <p:spPr>
            <a:xfrm>
              <a:off x="1854324" y="101339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5" name="pt203">
              <a:extLst>
                <a:ext uri="{FF2B5EF4-FFF2-40B4-BE49-F238E27FC236}">
                  <a16:creationId xmlns:a16="http://schemas.microsoft.com/office/drawing/2014/main" id="{06FDE6D3-F2F6-4AF7-B294-3850D51078C2}"/>
                </a:ext>
              </a:extLst>
            </p:cNvPr>
            <p:cNvSpPr/>
            <p:nvPr/>
          </p:nvSpPr>
          <p:spPr>
            <a:xfrm>
              <a:off x="909235" y="15289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6" name="pt204">
              <a:extLst>
                <a:ext uri="{FF2B5EF4-FFF2-40B4-BE49-F238E27FC236}">
                  <a16:creationId xmlns:a16="http://schemas.microsoft.com/office/drawing/2014/main" id="{A7CC974B-CC30-44BC-A0C5-AD6B578690F8}"/>
                </a:ext>
              </a:extLst>
            </p:cNvPr>
            <p:cNvSpPr/>
            <p:nvPr/>
          </p:nvSpPr>
          <p:spPr>
            <a:xfrm>
              <a:off x="934876" y="18822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7" name="pl205">
              <a:extLst>
                <a:ext uri="{FF2B5EF4-FFF2-40B4-BE49-F238E27FC236}">
                  <a16:creationId xmlns:a16="http://schemas.microsoft.com/office/drawing/2014/main" id="{3E3AD435-693A-436E-9232-080799569553}"/>
                </a:ext>
              </a:extLst>
            </p:cNvPr>
            <p:cNvSpPr/>
            <p:nvPr/>
          </p:nvSpPr>
          <p:spPr>
            <a:xfrm>
              <a:off x="654726" y="44283"/>
              <a:ext cx="0" cy="1072812"/>
            </a:xfrm>
            <a:custGeom>
              <a:avLst/>
              <a:gdLst/>
              <a:ahLst/>
              <a:cxnLst/>
              <a:rect l="0" t="0" r="0" b="0"/>
              <a:pathLst>
                <a:path h="1072812">
                  <a:moveTo>
                    <a:pt x="0" y="1072812"/>
                  </a:moveTo>
                  <a:lnTo>
                    <a:pt x="0" y="0"/>
                  </a:lnTo>
                </a:path>
              </a:pathLst>
            </a:custGeom>
            <a:ln w="13550" cap="flat">
              <a:solidFill>
                <a:srgbClr val="000000">
                  <a:alpha val="100000"/>
                </a:srgbClr>
              </a:solidFill>
              <a:prstDash val="solid"/>
              <a:round/>
            </a:ln>
          </p:spPr>
          <p:txBody>
            <a:bodyPr/>
            <a:lstStyle/>
            <a:p>
              <a:endParaRPr/>
            </a:p>
          </p:txBody>
        </p:sp>
        <p:sp>
          <p:nvSpPr>
            <p:cNvPr id="1768" name="tx206">
              <a:extLst>
                <a:ext uri="{FF2B5EF4-FFF2-40B4-BE49-F238E27FC236}">
                  <a16:creationId xmlns:a16="http://schemas.microsoft.com/office/drawing/2014/main" id="{38E6320A-728B-4081-93D5-4307A0DF01E6}"/>
                </a:ext>
              </a:extLst>
            </p:cNvPr>
            <p:cNvSpPr/>
            <p:nvPr/>
          </p:nvSpPr>
          <p:spPr>
            <a:xfrm>
              <a:off x="516004" y="103387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0.2</a:t>
              </a:r>
            </a:p>
          </p:txBody>
        </p:sp>
        <p:sp>
          <p:nvSpPr>
            <p:cNvPr id="1769" name="tx207">
              <a:extLst>
                <a:ext uri="{FF2B5EF4-FFF2-40B4-BE49-F238E27FC236}">
                  <a16:creationId xmlns:a16="http://schemas.microsoft.com/office/drawing/2014/main" id="{681D89EA-0798-4BA8-94B5-75B81B36D2D6}"/>
                </a:ext>
              </a:extLst>
            </p:cNvPr>
            <p:cNvSpPr/>
            <p:nvPr/>
          </p:nvSpPr>
          <p:spPr>
            <a:xfrm>
              <a:off x="516004" y="783449"/>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0.4</a:t>
              </a:r>
            </a:p>
          </p:txBody>
        </p:sp>
        <p:sp>
          <p:nvSpPr>
            <p:cNvPr id="1770" name="tx208">
              <a:extLst>
                <a:ext uri="{FF2B5EF4-FFF2-40B4-BE49-F238E27FC236}">
                  <a16:creationId xmlns:a16="http://schemas.microsoft.com/office/drawing/2014/main" id="{347EA63F-4916-4A98-8B3F-A4E0F8F488B0}"/>
                </a:ext>
              </a:extLst>
            </p:cNvPr>
            <p:cNvSpPr/>
            <p:nvPr/>
          </p:nvSpPr>
          <p:spPr>
            <a:xfrm>
              <a:off x="516004" y="53302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0.6</a:t>
              </a:r>
            </a:p>
          </p:txBody>
        </p:sp>
        <p:sp>
          <p:nvSpPr>
            <p:cNvPr id="1771" name="tx209">
              <a:extLst>
                <a:ext uri="{FF2B5EF4-FFF2-40B4-BE49-F238E27FC236}">
                  <a16:creationId xmlns:a16="http://schemas.microsoft.com/office/drawing/2014/main" id="{2DD4C5B5-246A-4A51-9B68-97D523A3EE1A}"/>
                </a:ext>
              </a:extLst>
            </p:cNvPr>
            <p:cNvSpPr/>
            <p:nvPr/>
          </p:nvSpPr>
          <p:spPr>
            <a:xfrm>
              <a:off x="516004" y="282599"/>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772" name="tx210">
              <a:extLst>
                <a:ext uri="{FF2B5EF4-FFF2-40B4-BE49-F238E27FC236}">
                  <a16:creationId xmlns:a16="http://schemas.microsoft.com/office/drawing/2014/main" id="{8F0913D9-D182-4E8E-B9F5-DCB70CAD0258}"/>
                </a:ext>
              </a:extLst>
            </p:cNvPr>
            <p:cNvSpPr/>
            <p:nvPr/>
          </p:nvSpPr>
          <p:spPr>
            <a:xfrm>
              <a:off x="516004" y="3217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1773" name="pl211">
              <a:extLst>
                <a:ext uri="{FF2B5EF4-FFF2-40B4-BE49-F238E27FC236}">
                  <a16:creationId xmlns:a16="http://schemas.microsoft.com/office/drawing/2014/main" id="{8254F814-8465-444E-A982-721ED1AF7730}"/>
                </a:ext>
              </a:extLst>
            </p:cNvPr>
            <p:cNvSpPr/>
            <p:nvPr/>
          </p:nvSpPr>
          <p:spPr>
            <a:xfrm>
              <a:off x="654726" y="1117096"/>
              <a:ext cx="1480926" cy="0"/>
            </a:xfrm>
            <a:custGeom>
              <a:avLst/>
              <a:gdLst/>
              <a:ahLst/>
              <a:cxnLst/>
              <a:rect l="0" t="0" r="0" b="0"/>
              <a:pathLst>
                <a:path w="1480926">
                  <a:moveTo>
                    <a:pt x="0" y="0"/>
                  </a:moveTo>
                  <a:lnTo>
                    <a:pt x="1480926" y="0"/>
                  </a:lnTo>
                </a:path>
              </a:pathLst>
            </a:custGeom>
            <a:ln w="13550" cap="flat">
              <a:solidFill>
                <a:srgbClr val="000000">
                  <a:alpha val="100000"/>
                </a:srgbClr>
              </a:solidFill>
              <a:prstDash val="solid"/>
              <a:round/>
            </a:ln>
          </p:spPr>
          <p:txBody>
            <a:bodyPr/>
            <a:lstStyle/>
            <a:p>
              <a:endParaRPr/>
            </a:p>
          </p:txBody>
        </p:sp>
        <p:sp>
          <p:nvSpPr>
            <p:cNvPr id="1774" name="tx212">
              <a:extLst>
                <a:ext uri="{FF2B5EF4-FFF2-40B4-BE49-F238E27FC236}">
                  <a16:creationId xmlns:a16="http://schemas.microsoft.com/office/drawing/2014/main" id="{217EDB3A-B25E-44B9-AFEB-3C13F6687F61}"/>
                </a:ext>
              </a:extLst>
            </p:cNvPr>
            <p:cNvSpPr/>
            <p:nvPr/>
          </p:nvSpPr>
          <p:spPr>
            <a:xfrm>
              <a:off x="82947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1775" name="tx213">
              <a:extLst>
                <a:ext uri="{FF2B5EF4-FFF2-40B4-BE49-F238E27FC236}">
                  <a16:creationId xmlns:a16="http://schemas.microsoft.com/office/drawing/2014/main" id="{46BC35E2-F8DD-40F1-AE19-5F2B50792732}"/>
                </a:ext>
              </a:extLst>
            </p:cNvPr>
            <p:cNvSpPr/>
            <p:nvPr/>
          </p:nvSpPr>
          <p:spPr>
            <a:xfrm>
              <a:off x="1143994"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776" name="tx214">
              <a:extLst>
                <a:ext uri="{FF2B5EF4-FFF2-40B4-BE49-F238E27FC236}">
                  <a16:creationId xmlns:a16="http://schemas.microsoft.com/office/drawing/2014/main" id="{C19EE089-F49B-40EF-92C2-4FBC9DCDA72E}"/>
                </a:ext>
              </a:extLst>
            </p:cNvPr>
            <p:cNvSpPr/>
            <p:nvPr/>
          </p:nvSpPr>
          <p:spPr>
            <a:xfrm>
              <a:off x="145851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1777" name="tx215">
              <a:extLst>
                <a:ext uri="{FF2B5EF4-FFF2-40B4-BE49-F238E27FC236}">
                  <a16:creationId xmlns:a16="http://schemas.microsoft.com/office/drawing/2014/main" id="{05C30C37-3025-4973-B6C5-628CA7012E99}"/>
                </a:ext>
              </a:extLst>
            </p:cNvPr>
            <p:cNvSpPr/>
            <p:nvPr/>
          </p:nvSpPr>
          <p:spPr>
            <a:xfrm>
              <a:off x="1773028"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dirty="0">
                  <a:solidFill>
                    <a:srgbClr val="4D4D4D">
                      <a:alpha val="100000"/>
                    </a:srgbClr>
                  </a:solidFill>
                  <a:latin typeface="Arial"/>
                  <a:cs typeface="Arial"/>
                </a:rPr>
                <a:t>1.0</a:t>
              </a:r>
            </a:p>
          </p:txBody>
        </p:sp>
        <p:sp>
          <p:nvSpPr>
            <p:cNvPr id="1778" name="tx216">
              <a:extLst>
                <a:ext uri="{FF2B5EF4-FFF2-40B4-BE49-F238E27FC236}">
                  <a16:creationId xmlns:a16="http://schemas.microsoft.com/office/drawing/2014/main" id="{18F4B504-2EBF-434C-A5DA-752E919023F5}"/>
                </a:ext>
              </a:extLst>
            </p:cNvPr>
            <p:cNvSpPr/>
            <p:nvPr/>
          </p:nvSpPr>
          <p:spPr>
            <a:xfrm>
              <a:off x="952990" y="1226261"/>
              <a:ext cx="884398"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 X intensity</a:t>
              </a:r>
            </a:p>
          </p:txBody>
        </p:sp>
        <p:sp>
          <p:nvSpPr>
            <p:cNvPr id="1779" name="tx217">
              <a:extLst>
                <a:ext uri="{FF2B5EF4-FFF2-40B4-BE49-F238E27FC236}">
                  <a16:creationId xmlns:a16="http://schemas.microsoft.com/office/drawing/2014/main" id="{CD0864C3-381E-4A58-BA47-09CC0C60A111}"/>
                </a:ext>
              </a:extLst>
            </p:cNvPr>
            <p:cNvSpPr/>
            <p:nvPr/>
          </p:nvSpPr>
          <p:spPr>
            <a:xfrm>
              <a:off x="44283" y="499824"/>
              <a:ext cx="449578"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a:t>
              </a:r>
            </a:p>
          </p:txBody>
        </p:sp>
        <p:sp>
          <p:nvSpPr>
            <p:cNvPr id="1780" name="tx218">
              <a:extLst>
                <a:ext uri="{FF2B5EF4-FFF2-40B4-BE49-F238E27FC236}">
                  <a16:creationId xmlns:a16="http://schemas.microsoft.com/office/drawing/2014/main" id="{2782447A-1958-449A-9C26-87582582C7A9}"/>
                </a:ext>
              </a:extLst>
            </p:cNvPr>
            <p:cNvSpPr/>
            <p:nvPr/>
          </p:nvSpPr>
          <p:spPr>
            <a:xfrm>
              <a:off x="44283" y="578169"/>
              <a:ext cx="410120"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Y intensity</a:t>
              </a:r>
            </a:p>
          </p:txBody>
        </p:sp>
        <p:sp>
          <p:nvSpPr>
            <p:cNvPr id="1781" name="rc219">
              <a:extLst>
                <a:ext uri="{FF2B5EF4-FFF2-40B4-BE49-F238E27FC236}">
                  <a16:creationId xmlns:a16="http://schemas.microsoft.com/office/drawing/2014/main" id="{8F85143D-D14E-4A5E-85C7-D4ECCF11163F}"/>
                </a:ext>
              </a:extLst>
            </p:cNvPr>
            <p:cNvSpPr/>
            <p:nvPr/>
          </p:nvSpPr>
          <p:spPr>
            <a:xfrm>
              <a:off x="2224220" y="407215"/>
              <a:ext cx="246095" cy="346949"/>
            </a:xfrm>
            <a:prstGeom prst="rect">
              <a:avLst/>
            </a:prstGeom>
            <a:solidFill>
              <a:srgbClr val="FFFFFF">
                <a:alpha val="100000"/>
              </a:srgbClr>
            </a:solidFill>
          </p:spPr>
          <p:txBody>
            <a:bodyPr/>
            <a:lstStyle/>
            <a:p>
              <a:endParaRPr/>
            </a:p>
          </p:txBody>
        </p:sp>
        <p:sp>
          <p:nvSpPr>
            <p:cNvPr id="1783" name="rc221">
              <a:extLst>
                <a:ext uri="{FF2B5EF4-FFF2-40B4-BE49-F238E27FC236}">
                  <a16:creationId xmlns:a16="http://schemas.microsoft.com/office/drawing/2014/main" id="{444C0E9C-265D-41C2-8E03-7045DA81802E}"/>
                </a:ext>
              </a:extLst>
            </p:cNvPr>
            <p:cNvSpPr/>
            <p:nvPr/>
          </p:nvSpPr>
          <p:spPr>
            <a:xfrm>
              <a:off x="2268504" y="578128"/>
              <a:ext cx="53999" cy="65876"/>
            </a:xfrm>
            <a:prstGeom prst="rect">
              <a:avLst/>
            </a:prstGeom>
            <a:solidFill>
              <a:srgbClr val="FFFFFF">
                <a:alpha val="100000"/>
              </a:srgbClr>
            </a:solidFill>
          </p:spPr>
          <p:txBody>
            <a:bodyPr/>
            <a:lstStyle/>
            <a:p>
              <a:endParaRPr/>
            </a:p>
          </p:txBody>
        </p:sp>
        <p:sp>
          <p:nvSpPr>
            <p:cNvPr id="1784" name="pt222">
              <a:extLst>
                <a:ext uri="{FF2B5EF4-FFF2-40B4-BE49-F238E27FC236}">
                  <a16:creationId xmlns:a16="http://schemas.microsoft.com/office/drawing/2014/main" id="{264681A8-5570-4FF5-A8D7-479A68DE2125}"/>
                </a:ext>
              </a:extLst>
            </p:cNvPr>
            <p:cNvSpPr/>
            <p:nvPr/>
          </p:nvSpPr>
          <p:spPr>
            <a:xfrm>
              <a:off x="2275088" y="5906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85" name="rc223">
              <a:extLst>
                <a:ext uri="{FF2B5EF4-FFF2-40B4-BE49-F238E27FC236}">
                  <a16:creationId xmlns:a16="http://schemas.microsoft.com/office/drawing/2014/main" id="{7BC5432D-C7E3-4D9C-8FF8-E25AE0C1FC54}"/>
                </a:ext>
              </a:extLst>
            </p:cNvPr>
            <p:cNvSpPr/>
            <p:nvPr/>
          </p:nvSpPr>
          <p:spPr>
            <a:xfrm>
              <a:off x="2268504" y="644005"/>
              <a:ext cx="53999" cy="65876"/>
            </a:xfrm>
            <a:prstGeom prst="rect">
              <a:avLst/>
            </a:prstGeom>
            <a:solidFill>
              <a:srgbClr val="FFFFFF">
                <a:alpha val="100000"/>
              </a:srgbClr>
            </a:solidFill>
          </p:spPr>
          <p:txBody>
            <a:bodyPr/>
            <a:lstStyle/>
            <a:p>
              <a:endParaRPr/>
            </a:p>
          </p:txBody>
        </p:sp>
        <p:sp>
          <p:nvSpPr>
            <p:cNvPr id="1786" name="pt224">
              <a:extLst>
                <a:ext uri="{FF2B5EF4-FFF2-40B4-BE49-F238E27FC236}">
                  <a16:creationId xmlns:a16="http://schemas.microsoft.com/office/drawing/2014/main" id="{F6C3246E-1BD3-44EB-A824-CFECEA16BEB9}"/>
                </a:ext>
              </a:extLst>
            </p:cNvPr>
            <p:cNvSpPr/>
            <p:nvPr/>
          </p:nvSpPr>
          <p:spPr>
            <a:xfrm>
              <a:off x="2275088" y="65652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87" name="tx225">
              <a:extLst>
                <a:ext uri="{FF2B5EF4-FFF2-40B4-BE49-F238E27FC236}">
                  <a16:creationId xmlns:a16="http://schemas.microsoft.com/office/drawing/2014/main" id="{55D6A850-A978-4B1B-BAD9-CAAFFA846DE1}"/>
                </a:ext>
              </a:extLst>
            </p:cNvPr>
            <p:cNvSpPr/>
            <p:nvPr/>
          </p:nvSpPr>
          <p:spPr>
            <a:xfrm>
              <a:off x="2366788" y="585612"/>
              <a:ext cx="43442"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F</a:t>
              </a:r>
            </a:p>
          </p:txBody>
        </p:sp>
        <p:sp>
          <p:nvSpPr>
            <p:cNvPr id="1788" name="tx226">
              <a:extLst>
                <a:ext uri="{FF2B5EF4-FFF2-40B4-BE49-F238E27FC236}">
                  <a16:creationId xmlns:a16="http://schemas.microsoft.com/office/drawing/2014/main" id="{8666F1DC-F77E-4BD9-AC3B-3B12CA0BD83F}"/>
                </a:ext>
              </a:extLst>
            </p:cNvPr>
            <p:cNvSpPr/>
            <p:nvPr/>
          </p:nvSpPr>
          <p:spPr>
            <a:xfrm>
              <a:off x="2366788" y="651488"/>
              <a:ext cx="59243"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M</a:t>
              </a:r>
            </a:p>
          </p:txBody>
        </p:sp>
      </p:grpSp>
      <p:grpSp>
        <p:nvGrpSpPr>
          <p:cNvPr id="5" name="Group 4">
            <a:extLst>
              <a:ext uri="{FF2B5EF4-FFF2-40B4-BE49-F238E27FC236}">
                <a16:creationId xmlns:a16="http://schemas.microsoft.com/office/drawing/2014/main" id="{11E20930-98BC-413D-947C-A1E2F29A3636}"/>
              </a:ext>
            </a:extLst>
          </p:cNvPr>
          <p:cNvGrpSpPr/>
          <p:nvPr/>
        </p:nvGrpSpPr>
        <p:grpSpPr>
          <a:xfrm>
            <a:off x="256999" y="1903866"/>
            <a:ext cx="5071898" cy="2060713"/>
            <a:chOff x="158729" y="1898124"/>
            <a:chExt cx="5071898" cy="2060713"/>
          </a:xfrm>
        </p:grpSpPr>
        <p:sp>
          <p:nvSpPr>
            <p:cNvPr id="9063" name="tx7577">
              <a:extLst>
                <a:ext uri="{FF2B5EF4-FFF2-40B4-BE49-F238E27FC236}">
                  <a16:creationId xmlns:a16="http://schemas.microsoft.com/office/drawing/2014/main" id="{F949AF06-2140-460F-B6C6-E473396E3FA3}"/>
                </a:ext>
              </a:extLst>
            </p:cNvPr>
            <p:cNvSpPr/>
            <p:nvPr/>
          </p:nvSpPr>
          <p:spPr>
            <a:xfrm>
              <a:off x="1236200" y="1911424"/>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1A1A1A">
                      <a:alpha val="100000"/>
                    </a:srgbClr>
                  </a:solidFill>
                  <a:latin typeface="Arial"/>
                  <a:cs typeface="Arial"/>
                </a:rPr>
                <a:t>Endothelial</a:t>
              </a:r>
            </a:p>
          </p:txBody>
        </p:sp>
        <p:sp>
          <p:nvSpPr>
            <p:cNvPr id="9064" name="tx7578">
              <a:extLst>
                <a:ext uri="{FF2B5EF4-FFF2-40B4-BE49-F238E27FC236}">
                  <a16:creationId xmlns:a16="http://schemas.microsoft.com/office/drawing/2014/main" id="{609D808A-79FF-47DD-8B0B-615CC2AFFEC4}"/>
                </a:ext>
              </a:extLst>
            </p:cNvPr>
            <p:cNvSpPr/>
            <p:nvPr/>
          </p:nvSpPr>
          <p:spPr>
            <a:xfrm>
              <a:off x="2206661" y="1910556"/>
              <a:ext cx="292571"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1A1A1A">
                      <a:alpha val="100000"/>
                    </a:srgbClr>
                  </a:solidFill>
                  <a:latin typeface="Arial"/>
                  <a:cs typeface="Arial"/>
                </a:rPr>
                <a:t>Hofbauer</a:t>
              </a:r>
            </a:p>
          </p:txBody>
        </p:sp>
        <p:sp>
          <p:nvSpPr>
            <p:cNvPr id="9065" name="tx7579">
              <a:extLst>
                <a:ext uri="{FF2B5EF4-FFF2-40B4-BE49-F238E27FC236}">
                  <a16:creationId xmlns:a16="http://schemas.microsoft.com/office/drawing/2014/main" id="{670DFCA7-DB44-4BDA-ABEA-06F0C5B5C3E3}"/>
                </a:ext>
              </a:extLst>
            </p:cNvPr>
            <p:cNvSpPr/>
            <p:nvPr/>
          </p:nvSpPr>
          <p:spPr>
            <a:xfrm>
              <a:off x="3171218" y="1910521"/>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1A1A1A">
                      <a:alpha val="100000"/>
                    </a:srgbClr>
                  </a:solidFill>
                  <a:latin typeface="Arial"/>
                  <a:cs typeface="Arial"/>
                </a:rPr>
                <a:t>Stromal</a:t>
              </a:r>
            </a:p>
          </p:txBody>
        </p:sp>
        <p:sp>
          <p:nvSpPr>
            <p:cNvPr id="9066" name="tx7580">
              <a:extLst>
                <a:ext uri="{FF2B5EF4-FFF2-40B4-BE49-F238E27FC236}">
                  <a16:creationId xmlns:a16="http://schemas.microsoft.com/office/drawing/2014/main" id="{F5B4DEE4-8244-4CE1-8607-958114D6F4AA}"/>
                </a:ext>
              </a:extLst>
            </p:cNvPr>
            <p:cNvSpPr/>
            <p:nvPr/>
          </p:nvSpPr>
          <p:spPr>
            <a:xfrm>
              <a:off x="4028957" y="1898124"/>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1A1A1A">
                      <a:alpha val="100000"/>
                    </a:srgbClr>
                  </a:solidFill>
                  <a:latin typeface="Arial"/>
                  <a:cs typeface="Arial"/>
                </a:rPr>
                <a:t>Trophoblasts</a:t>
              </a:r>
            </a:p>
          </p:txBody>
        </p:sp>
        <p:sp>
          <p:nvSpPr>
            <p:cNvPr id="9067" name="tx7581">
              <a:extLst>
                <a:ext uri="{FF2B5EF4-FFF2-40B4-BE49-F238E27FC236}">
                  <a16:creationId xmlns:a16="http://schemas.microsoft.com/office/drawing/2014/main" id="{37FEED81-2F45-47CA-B7ED-5CC7133BC1FB}"/>
                </a:ext>
              </a:extLst>
            </p:cNvPr>
            <p:cNvSpPr/>
            <p:nvPr/>
          </p:nvSpPr>
          <p:spPr>
            <a:xfrm>
              <a:off x="5119989" y="1912257"/>
              <a:ext cx="110638"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1A1A1A">
                      <a:alpha val="100000"/>
                    </a:srgbClr>
                  </a:solidFill>
                  <a:latin typeface="Arial"/>
                  <a:cs typeface="Arial"/>
                </a:rPr>
                <a:t>Villi</a:t>
              </a:r>
            </a:p>
          </p:txBody>
        </p:sp>
        <p:sp>
          <p:nvSpPr>
            <p:cNvPr id="9068" name="tx7582">
              <a:extLst>
                <a:ext uri="{FF2B5EF4-FFF2-40B4-BE49-F238E27FC236}">
                  <a16:creationId xmlns:a16="http://schemas.microsoft.com/office/drawing/2014/main" id="{0AA642EE-E4E1-47FA-ADAF-13DB107C3E1D}"/>
                </a:ext>
              </a:extLst>
            </p:cNvPr>
            <p:cNvSpPr/>
            <p:nvPr/>
          </p:nvSpPr>
          <p:spPr>
            <a:xfrm>
              <a:off x="182377" y="2405441"/>
              <a:ext cx="521697" cy="51742"/>
            </a:xfrm>
            <a:prstGeom prst="rect">
              <a:avLst/>
            </a:prstGeom>
            <a:noFill/>
          </p:spPr>
          <p:txBody>
            <a:bodyPr wrap="none" lIns="0" tIns="0" rIns="0" bIns="0" anchor="ctr" anchorCtr="1"/>
            <a:lstStyle/>
            <a:p>
              <a:pPr marL="0" marR="0" indent="0" algn="l">
                <a:lnSpc>
                  <a:spcPts val="560"/>
                </a:lnSpc>
                <a:spcBef>
                  <a:spcPts val="0"/>
                </a:spcBef>
                <a:spcAft>
                  <a:spcPts val="0"/>
                </a:spcAft>
              </a:pPr>
              <a:r>
                <a:rPr lang="en-CA" sz="560" b="1" dirty="0">
                  <a:solidFill>
                    <a:srgbClr val="1A1A1A">
                      <a:alpha val="100000"/>
                    </a:srgbClr>
                  </a:solidFill>
                  <a:latin typeface="Arial"/>
                  <a:cs typeface="Arial"/>
                </a:rPr>
                <a:t>First Trimester</a:t>
              </a:r>
              <a:endParaRPr sz="560" b="1" dirty="0">
                <a:solidFill>
                  <a:srgbClr val="1A1A1A">
                    <a:alpha val="100000"/>
                  </a:srgbClr>
                </a:solidFill>
                <a:latin typeface="Arial"/>
                <a:cs typeface="Arial"/>
              </a:endParaRPr>
            </a:p>
          </p:txBody>
        </p:sp>
        <p:sp>
          <p:nvSpPr>
            <p:cNvPr id="9069" name="tx7583">
              <a:extLst>
                <a:ext uri="{FF2B5EF4-FFF2-40B4-BE49-F238E27FC236}">
                  <a16:creationId xmlns:a16="http://schemas.microsoft.com/office/drawing/2014/main" id="{2A39F011-1252-4E2D-A8DE-1CE37C33D610}"/>
                </a:ext>
              </a:extLst>
            </p:cNvPr>
            <p:cNvSpPr/>
            <p:nvPr/>
          </p:nvSpPr>
          <p:spPr>
            <a:xfrm>
              <a:off x="158729" y="3392461"/>
              <a:ext cx="545345" cy="51742"/>
            </a:xfrm>
            <a:prstGeom prst="rect">
              <a:avLst/>
            </a:prstGeom>
            <a:noFill/>
          </p:spPr>
          <p:txBody>
            <a:bodyPr wrap="none" lIns="0" tIns="0" rIns="0" bIns="0" anchor="ctr" anchorCtr="1"/>
            <a:lstStyle/>
            <a:p>
              <a:pPr marL="0" marR="0" indent="0" algn="l">
                <a:lnSpc>
                  <a:spcPts val="560"/>
                </a:lnSpc>
                <a:spcBef>
                  <a:spcPts val="0"/>
                </a:spcBef>
                <a:spcAft>
                  <a:spcPts val="0"/>
                </a:spcAft>
              </a:pPr>
              <a:r>
                <a:rPr lang="en-CA" sz="560" b="1" dirty="0">
                  <a:solidFill>
                    <a:srgbClr val="1A1A1A">
                      <a:alpha val="100000"/>
                    </a:srgbClr>
                  </a:solidFill>
                  <a:latin typeface="Arial"/>
                  <a:cs typeface="Arial"/>
                </a:rPr>
                <a:t>Term</a:t>
              </a:r>
              <a:endParaRPr sz="560" b="1" dirty="0">
                <a:solidFill>
                  <a:srgbClr val="1A1A1A">
                    <a:alpha val="100000"/>
                  </a:srgbClr>
                </a:solidFill>
                <a:latin typeface="Arial"/>
                <a:cs typeface="Arial"/>
              </a:endParaRPr>
            </a:p>
          </p:txBody>
        </p:sp>
        <p:sp>
          <p:nvSpPr>
            <p:cNvPr id="9071" name="tx7585">
              <a:extLst>
                <a:ext uri="{FF2B5EF4-FFF2-40B4-BE49-F238E27FC236}">
                  <a16:creationId xmlns:a16="http://schemas.microsoft.com/office/drawing/2014/main" id="{EABD4188-16DB-4BBF-9B0A-57DC11C3E64E}"/>
                </a:ext>
              </a:extLst>
            </p:cNvPr>
            <p:cNvSpPr/>
            <p:nvPr/>
          </p:nvSpPr>
          <p:spPr>
            <a:xfrm>
              <a:off x="832275" y="2773380"/>
              <a:ext cx="91777"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0%</a:t>
              </a:r>
            </a:p>
          </p:txBody>
        </p:sp>
        <p:sp>
          <p:nvSpPr>
            <p:cNvPr id="9072" name="tx7586">
              <a:extLst>
                <a:ext uri="{FF2B5EF4-FFF2-40B4-BE49-F238E27FC236}">
                  <a16:creationId xmlns:a16="http://schemas.microsoft.com/office/drawing/2014/main" id="{90879558-7585-4CAF-B2F4-EB2AD33209EC}"/>
                </a:ext>
              </a:extLst>
            </p:cNvPr>
            <p:cNvSpPr/>
            <p:nvPr/>
          </p:nvSpPr>
          <p:spPr>
            <a:xfrm>
              <a:off x="796959" y="2406552"/>
              <a:ext cx="127093"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50%</a:t>
              </a:r>
            </a:p>
          </p:txBody>
        </p:sp>
        <p:sp>
          <p:nvSpPr>
            <p:cNvPr id="9073" name="tx7587">
              <a:extLst>
                <a:ext uri="{FF2B5EF4-FFF2-40B4-BE49-F238E27FC236}">
                  <a16:creationId xmlns:a16="http://schemas.microsoft.com/office/drawing/2014/main" id="{15536ADE-AE6C-49AC-B575-060B4E4918A8}"/>
                </a:ext>
              </a:extLst>
            </p:cNvPr>
            <p:cNvSpPr/>
            <p:nvPr/>
          </p:nvSpPr>
          <p:spPr>
            <a:xfrm>
              <a:off x="761644" y="2039725"/>
              <a:ext cx="162408"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100%</a:t>
              </a:r>
            </a:p>
          </p:txBody>
        </p:sp>
        <p:sp>
          <p:nvSpPr>
            <p:cNvPr id="9075" name="tx7589">
              <a:extLst>
                <a:ext uri="{FF2B5EF4-FFF2-40B4-BE49-F238E27FC236}">
                  <a16:creationId xmlns:a16="http://schemas.microsoft.com/office/drawing/2014/main" id="{B3CF816B-35A6-4A7F-AB14-8B6DA54576F5}"/>
                </a:ext>
              </a:extLst>
            </p:cNvPr>
            <p:cNvSpPr/>
            <p:nvPr/>
          </p:nvSpPr>
          <p:spPr>
            <a:xfrm>
              <a:off x="832275" y="3760400"/>
              <a:ext cx="91777"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0%</a:t>
              </a:r>
            </a:p>
          </p:txBody>
        </p:sp>
        <p:sp>
          <p:nvSpPr>
            <p:cNvPr id="9076" name="tx7590">
              <a:extLst>
                <a:ext uri="{FF2B5EF4-FFF2-40B4-BE49-F238E27FC236}">
                  <a16:creationId xmlns:a16="http://schemas.microsoft.com/office/drawing/2014/main" id="{A75F3F10-9430-4E0B-BC97-964F86E95A8F}"/>
                </a:ext>
              </a:extLst>
            </p:cNvPr>
            <p:cNvSpPr/>
            <p:nvPr/>
          </p:nvSpPr>
          <p:spPr>
            <a:xfrm>
              <a:off x="796959" y="3393572"/>
              <a:ext cx="127093"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50%</a:t>
              </a:r>
            </a:p>
          </p:txBody>
        </p:sp>
        <p:sp>
          <p:nvSpPr>
            <p:cNvPr id="9077" name="tx7591">
              <a:extLst>
                <a:ext uri="{FF2B5EF4-FFF2-40B4-BE49-F238E27FC236}">
                  <a16:creationId xmlns:a16="http://schemas.microsoft.com/office/drawing/2014/main" id="{5E28CA80-13F5-4FBB-ACDC-B9895429EF48}"/>
                </a:ext>
              </a:extLst>
            </p:cNvPr>
            <p:cNvSpPr/>
            <p:nvPr/>
          </p:nvSpPr>
          <p:spPr>
            <a:xfrm>
              <a:off x="761644" y="3026745"/>
              <a:ext cx="162408"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500">
                  <a:solidFill>
                    <a:srgbClr val="4D4D4D">
                      <a:alpha val="100000"/>
                    </a:srgbClr>
                  </a:solidFill>
                  <a:latin typeface="Arial"/>
                  <a:cs typeface="Arial"/>
                </a:rPr>
                <a:t>100%</a:t>
              </a:r>
            </a:p>
          </p:txBody>
        </p:sp>
        <p:sp>
          <p:nvSpPr>
            <p:cNvPr id="9078" name="tx7592">
              <a:extLst>
                <a:ext uri="{FF2B5EF4-FFF2-40B4-BE49-F238E27FC236}">
                  <a16:creationId xmlns:a16="http://schemas.microsoft.com/office/drawing/2014/main" id="{1DBEB48A-6ACD-417B-981F-1CF6877F2609}"/>
                </a:ext>
              </a:extLst>
            </p:cNvPr>
            <p:cNvSpPr/>
            <p:nvPr/>
          </p:nvSpPr>
          <p:spPr>
            <a:xfrm>
              <a:off x="3038038" y="3875407"/>
              <a:ext cx="511392" cy="83430"/>
            </a:xfrm>
            <a:prstGeom prst="rect">
              <a:avLst/>
            </a:prstGeom>
            <a:noFill/>
          </p:spPr>
          <p:txBody>
            <a:bodyPr wrap="none" lIns="0" tIns="0" rIns="0" bIns="0" anchor="ctr" anchorCtr="1"/>
            <a:lstStyle/>
            <a:p>
              <a:pPr marL="0" marR="0" indent="0" algn="l">
                <a:lnSpc>
                  <a:spcPts val="700"/>
                </a:lnSpc>
                <a:spcBef>
                  <a:spcPts val="0"/>
                </a:spcBef>
                <a:spcAft>
                  <a:spcPts val="0"/>
                </a:spcAft>
              </a:pPr>
              <a:r>
                <a:rPr sz="700" dirty="0">
                  <a:solidFill>
                    <a:srgbClr val="000000">
                      <a:alpha val="100000"/>
                    </a:srgbClr>
                  </a:solidFill>
                  <a:latin typeface="Arial"/>
                  <a:cs typeface="Arial"/>
                </a:rPr>
                <a:t>SNPs (n=59)</a:t>
              </a:r>
            </a:p>
          </p:txBody>
        </p:sp>
      </p:grpSp>
      <p:pic>
        <p:nvPicPr>
          <p:cNvPr id="7" name="Picture 6">
            <a:extLst>
              <a:ext uri="{FF2B5EF4-FFF2-40B4-BE49-F238E27FC236}">
                <a16:creationId xmlns:a16="http://schemas.microsoft.com/office/drawing/2014/main" id="{CA602EF9-D70D-48FE-AA64-49E0B4510D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58081" y="1980045"/>
            <a:ext cx="4664868" cy="1824037"/>
          </a:xfrm>
          <a:prstGeom prst="rect">
            <a:avLst/>
          </a:prstGeom>
        </p:spPr>
      </p:pic>
      <p:sp>
        <p:nvSpPr>
          <p:cNvPr id="1285" name="TextBox 1284">
            <a:extLst>
              <a:ext uri="{FF2B5EF4-FFF2-40B4-BE49-F238E27FC236}">
                <a16:creationId xmlns:a16="http://schemas.microsoft.com/office/drawing/2014/main" id="{7820977F-7E13-44C9-B18A-9809CD3D3D7D}"/>
              </a:ext>
            </a:extLst>
          </p:cNvPr>
          <p:cNvSpPr txBox="1"/>
          <p:nvPr/>
        </p:nvSpPr>
        <p:spPr>
          <a:xfrm>
            <a:off x="195263" y="76200"/>
            <a:ext cx="4433887" cy="246221"/>
          </a:xfrm>
          <a:prstGeom prst="rect">
            <a:avLst/>
          </a:prstGeom>
          <a:noFill/>
        </p:spPr>
        <p:txBody>
          <a:bodyPr wrap="square" rtlCol="0">
            <a:spAutoFit/>
          </a:bodyPr>
          <a:lstStyle/>
          <a:p>
            <a:r>
              <a:rPr lang="en-CA" sz="1000" dirty="0"/>
              <a:t>Figure S2: Identifying maternal contamination</a:t>
            </a:r>
          </a:p>
        </p:txBody>
      </p:sp>
      <p:grpSp>
        <p:nvGrpSpPr>
          <p:cNvPr id="2477" name="Group 2476">
            <a:extLst>
              <a:ext uri="{FF2B5EF4-FFF2-40B4-BE49-F238E27FC236}">
                <a16:creationId xmlns:a16="http://schemas.microsoft.com/office/drawing/2014/main" id="{9191FBC2-1A0E-4DEF-9045-01EE603287F6}"/>
              </a:ext>
            </a:extLst>
          </p:cNvPr>
          <p:cNvGrpSpPr/>
          <p:nvPr/>
        </p:nvGrpSpPr>
        <p:grpSpPr>
          <a:xfrm>
            <a:off x="276224" y="6628688"/>
            <a:ext cx="5755481" cy="1371600"/>
            <a:chOff x="0" y="0"/>
            <a:chExt cx="5943600" cy="1371600"/>
          </a:xfrm>
        </p:grpSpPr>
        <p:sp>
          <p:nvSpPr>
            <p:cNvPr id="2478" name="rc3">
              <a:extLst>
                <a:ext uri="{FF2B5EF4-FFF2-40B4-BE49-F238E27FC236}">
                  <a16:creationId xmlns:a16="http://schemas.microsoft.com/office/drawing/2014/main" id="{E435AF24-6AB2-4FFB-A96E-B8D3DFB9E122}"/>
                </a:ext>
              </a:extLst>
            </p:cNvPr>
            <p:cNvSpPr/>
            <p:nvPr/>
          </p:nvSpPr>
          <p:spPr>
            <a:xfrm>
              <a:off x="0" y="0"/>
              <a:ext cx="5943600" cy="1371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2479" name="rc4">
              <a:extLst>
                <a:ext uri="{FF2B5EF4-FFF2-40B4-BE49-F238E27FC236}">
                  <a16:creationId xmlns:a16="http://schemas.microsoft.com/office/drawing/2014/main" id="{906521D3-BFA0-4E8B-96A9-EEF0EA0BE260}"/>
                </a:ext>
              </a:extLst>
            </p:cNvPr>
            <p:cNvSpPr/>
            <p:nvPr/>
          </p:nvSpPr>
          <p:spPr>
            <a:xfrm>
              <a:off x="0" y="0"/>
              <a:ext cx="5943599" cy="1371600"/>
            </a:xfrm>
            <a:prstGeom prst="rect">
              <a:avLst/>
            </a:prstGeom>
            <a:solidFill>
              <a:srgbClr val="FFFFFF">
                <a:alpha val="100000"/>
              </a:srgbClr>
            </a:solidFill>
            <a:ln w="9855" cap="rnd">
              <a:solidFill>
                <a:srgbClr val="FFFFFF">
                  <a:alpha val="100000"/>
                </a:srgbClr>
              </a:solidFill>
              <a:prstDash val="solid"/>
              <a:round/>
            </a:ln>
          </p:spPr>
          <p:txBody>
            <a:bodyPr/>
            <a:lstStyle/>
            <a:p>
              <a:endParaRPr/>
            </a:p>
          </p:txBody>
        </p:sp>
        <p:sp>
          <p:nvSpPr>
            <p:cNvPr id="2480" name="rc5">
              <a:extLst>
                <a:ext uri="{FF2B5EF4-FFF2-40B4-BE49-F238E27FC236}">
                  <a16:creationId xmlns:a16="http://schemas.microsoft.com/office/drawing/2014/main" id="{C8E57051-08B8-410B-B2A3-2B1551778364}"/>
                </a:ext>
              </a:extLst>
            </p:cNvPr>
            <p:cNvSpPr/>
            <p:nvPr/>
          </p:nvSpPr>
          <p:spPr>
            <a:xfrm>
              <a:off x="961916" y="206873"/>
              <a:ext cx="1006670" cy="969396"/>
            </a:xfrm>
            <a:prstGeom prst="rect">
              <a:avLst/>
            </a:prstGeom>
            <a:solidFill>
              <a:srgbClr val="FFFFFF">
                <a:alpha val="100000"/>
              </a:srgbClr>
            </a:solidFill>
          </p:spPr>
          <p:txBody>
            <a:bodyPr/>
            <a:lstStyle/>
            <a:p>
              <a:endParaRPr/>
            </a:p>
          </p:txBody>
        </p:sp>
        <p:sp>
          <p:nvSpPr>
            <p:cNvPr id="2481" name="pl6">
              <a:extLst>
                <a:ext uri="{FF2B5EF4-FFF2-40B4-BE49-F238E27FC236}">
                  <a16:creationId xmlns:a16="http://schemas.microsoft.com/office/drawing/2014/main" id="{95138A9D-AE5C-4F7D-B093-5925F7D42486}"/>
                </a:ext>
              </a:extLst>
            </p:cNvPr>
            <p:cNvSpPr/>
            <p:nvPr/>
          </p:nvSpPr>
          <p:spPr>
            <a:xfrm>
              <a:off x="961916" y="933921"/>
              <a:ext cx="1006670" cy="0"/>
            </a:xfrm>
            <a:custGeom>
              <a:avLst/>
              <a:gdLst/>
              <a:ahLst/>
              <a:cxnLst/>
              <a:rect l="0" t="0" r="0" b="0"/>
              <a:pathLst>
                <a:path w="1006670">
                  <a:moveTo>
                    <a:pt x="0" y="0"/>
                  </a:moveTo>
                  <a:lnTo>
                    <a:pt x="1006670" y="0"/>
                  </a:lnTo>
                  <a:lnTo>
                    <a:pt x="1006670" y="0"/>
                  </a:lnTo>
                </a:path>
              </a:pathLst>
            </a:custGeom>
            <a:ln w="4927" cap="flat">
              <a:solidFill>
                <a:srgbClr val="EBEBEB">
                  <a:alpha val="100000"/>
                </a:srgbClr>
              </a:solidFill>
              <a:prstDash val="solid"/>
              <a:round/>
            </a:ln>
          </p:spPr>
          <p:txBody>
            <a:bodyPr/>
            <a:lstStyle/>
            <a:p>
              <a:endParaRPr/>
            </a:p>
          </p:txBody>
        </p:sp>
        <p:sp>
          <p:nvSpPr>
            <p:cNvPr id="2482" name="pl7">
              <a:extLst>
                <a:ext uri="{FF2B5EF4-FFF2-40B4-BE49-F238E27FC236}">
                  <a16:creationId xmlns:a16="http://schemas.microsoft.com/office/drawing/2014/main" id="{381FC059-8EB8-4393-B9B2-71109A21351A}"/>
                </a:ext>
              </a:extLst>
            </p:cNvPr>
            <p:cNvSpPr/>
            <p:nvPr/>
          </p:nvSpPr>
          <p:spPr>
            <a:xfrm>
              <a:off x="961916" y="449222"/>
              <a:ext cx="1006670" cy="0"/>
            </a:xfrm>
            <a:custGeom>
              <a:avLst/>
              <a:gdLst/>
              <a:ahLst/>
              <a:cxnLst/>
              <a:rect l="0" t="0" r="0" b="0"/>
              <a:pathLst>
                <a:path w="1006670">
                  <a:moveTo>
                    <a:pt x="0" y="0"/>
                  </a:moveTo>
                  <a:lnTo>
                    <a:pt x="1006670" y="0"/>
                  </a:lnTo>
                  <a:lnTo>
                    <a:pt x="1006670" y="0"/>
                  </a:lnTo>
                </a:path>
              </a:pathLst>
            </a:custGeom>
            <a:ln w="4927" cap="flat">
              <a:solidFill>
                <a:srgbClr val="EBEBEB">
                  <a:alpha val="100000"/>
                </a:srgbClr>
              </a:solidFill>
              <a:prstDash val="solid"/>
              <a:round/>
            </a:ln>
          </p:spPr>
          <p:txBody>
            <a:bodyPr/>
            <a:lstStyle/>
            <a:p>
              <a:endParaRPr/>
            </a:p>
          </p:txBody>
        </p:sp>
        <p:sp>
          <p:nvSpPr>
            <p:cNvPr id="2483" name="pl8">
              <a:extLst>
                <a:ext uri="{FF2B5EF4-FFF2-40B4-BE49-F238E27FC236}">
                  <a16:creationId xmlns:a16="http://schemas.microsoft.com/office/drawing/2014/main" id="{37EF5F3E-531C-4FD5-985F-1BAD7A3FA154}"/>
                </a:ext>
              </a:extLst>
            </p:cNvPr>
            <p:cNvSpPr/>
            <p:nvPr/>
          </p:nvSpPr>
          <p:spPr>
            <a:xfrm>
              <a:off x="961916" y="1176270"/>
              <a:ext cx="1006670" cy="0"/>
            </a:xfrm>
            <a:custGeom>
              <a:avLst/>
              <a:gdLst/>
              <a:ahLst/>
              <a:cxnLst/>
              <a:rect l="0" t="0" r="0" b="0"/>
              <a:pathLst>
                <a:path w="1006670">
                  <a:moveTo>
                    <a:pt x="0" y="0"/>
                  </a:moveTo>
                  <a:lnTo>
                    <a:pt x="1006670" y="0"/>
                  </a:lnTo>
                  <a:lnTo>
                    <a:pt x="1006670" y="0"/>
                  </a:lnTo>
                </a:path>
              </a:pathLst>
            </a:custGeom>
            <a:ln w="9855" cap="flat">
              <a:solidFill>
                <a:srgbClr val="EBEBEB">
                  <a:alpha val="100000"/>
                </a:srgbClr>
              </a:solidFill>
              <a:prstDash val="solid"/>
              <a:round/>
            </a:ln>
          </p:spPr>
          <p:txBody>
            <a:bodyPr/>
            <a:lstStyle/>
            <a:p>
              <a:endParaRPr/>
            </a:p>
          </p:txBody>
        </p:sp>
        <p:sp>
          <p:nvSpPr>
            <p:cNvPr id="2484" name="pl9">
              <a:extLst>
                <a:ext uri="{FF2B5EF4-FFF2-40B4-BE49-F238E27FC236}">
                  <a16:creationId xmlns:a16="http://schemas.microsoft.com/office/drawing/2014/main" id="{6903048B-16AC-41B5-9EE8-989659934FAA}"/>
                </a:ext>
              </a:extLst>
            </p:cNvPr>
            <p:cNvSpPr/>
            <p:nvPr/>
          </p:nvSpPr>
          <p:spPr>
            <a:xfrm>
              <a:off x="961916" y="691572"/>
              <a:ext cx="1006670" cy="0"/>
            </a:xfrm>
            <a:custGeom>
              <a:avLst/>
              <a:gdLst/>
              <a:ahLst/>
              <a:cxnLst/>
              <a:rect l="0" t="0" r="0" b="0"/>
              <a:pathLst>
                <a:path w="1006670">
                  <a:moveTo>
                    <a:pt x="0" y="0"/>
                  </a:moveTo>
                  <a:lnTo>
                    <a:pt x="1006670" y="0"/>
                  </a:lnTo>
                  <a:lnTo>
                    <a:pt x="1006670" y="0"/>
                  </a:lnTo>
                </a:path>
              </a:pathLst>
            </a:custGeom>
            <a:ln w="9855" cap="flat">
              <a:solidFill>
                <a:srgbClr val="EBEBEB">
                  <a:alpha val="100000"/>
                </a:srgbClr>
              </a:solidFill>
              <a:prstDash val="solid"/>
              <a:round/>
            </a:ln>
          </p:spPr>
          <p:txBody>
            <a:bodyPr/>
            <a:lstStyle/>
            <a:p>
              <a:endParaRPr/>
            </a:p>
          </p:txBody>
        </p:sp>
        <p:sp>
          <p:nvSpPr>
            <p:cNvPr id="2485" name="pl10">
              <a:extLst>
                <a:ext uri="{FF2B5EF4-FFF2-40B4-BE49-F238E27FC236}">
                  <a16:creationId xmlns:a16="http://schemas.microsoft.com/office/drawing/2014/main" id="{685F2DF5-B585-4F4D-AFAF-17DBAD3992C5}"/>
                </a:ext>
              </a:extLst>
            </p:cNvPr>
            <p:cNvSpPr/>
            <p:nvPr/>
          </p:nvSpPr>
          <p:spPr>
            <a:xfrm>
              <a:off x="961916" y="206873"/>
              <a:ext cx="1006670" cy="0"/>
            </a:xfrm>
            <a:custGeom>
              <a:avLst/>
              <a:gdLst/>
              <a:ahLst/>
              <a:cxnLst/>
              <a:rect l="0" t="0" r="0" b="0"/>
              <a:pathLst>
                <a:path w="1006670">
                  <a:moveTo>
                    <a:pt x="0" y="0"/>
                  </a:moveTo>
                  <a:lnTo>
                    <a:pt x="1006670" y="0"/>
                  </a:lnTo>
                  <a:lnTo>
                    <a:pt x="1006670" y="0"/>
                  </a:lnTo>
                </a:path>
              </a:pathLst>
            </a:custGeom>
            <a:ln w="9855" cap="flat">
              <a:solidFill>
                <a:srgbClr val="EBEBEB">
                  <a:alpha val="100000"/>
                </a:srgbClr>
              </a:solidFill>
              <a:prstDash val="solid"/>
              <a:round/>
            </a:ln>
          </p:spPr>
          <p:txBody>
            <a:bodyPr/>
            <a:lstStyle/>
            <a:p>
              <a:endParaRPr/>
            </a:p>
          </p:txBody>
        </p:sp>
        <p:sp>
          <p:nvSpPr>
            <p:cNvPr id="2486" name="pt11">
              <a:extLst>
                <a:ext uri="{FF2B5EF4-FFF2-40B4-BE49-F238E27FC236}">
                  <a16:creationId xmlns:a16="http://schemas.microsoft.com/office/drawing/2014/main" id="{F158AE38-CC91-48EE-9174-0BB740BD3892}"/>
                </a:ext>
              </a:extLst>
            </p:cNvPr>
            <p:cNvSpPr/>
            <p:nvPr/>
          </p:nvSpPr>
          <p:spPr>
            <a:xfrm>
              <a:off x="992316" y="1116877"/>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87" name="pt12">
              <a:extLst>
                <a:ext uri="{FF2B5EF4-FFF2-40B4-BE49-F238E27FC236}">
                  <a16:creationId xmlns:a16="http://schemas.microsoft.com/office/drawing/2014/main" id="{FD1C0DFB-6FB4-4A09-B512-02C7120FAD86}"/>
                </a:ext>
              </a:extLst>
            </p:cNvPr>
            <p:cNvSpPr/>
            <p:nvPr/>
          </p:nvSpPr>
          <p:spPr>
            <a:xfrm>
              <a:off x="1021751" y="1115254"/>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88" name="pt13">
              <a:extLst>
                <a:ext uri="{FF2B5EF4-FFF2-40B4-BE49-F238E27FC236}">
                  <a16:creationId xmlns:a16="http://schemas.microsoft.com/office/drawing/2014/main" id="{AAD12CBA-945D-4261-AA94-86B4F7B619F9}"/>
                </a:ext>
              </a:extLst>
            </p:cNvPr>
            <p:cNvSpPr/>
            <p:nvPr/>
          </p:nvSpPr>
          <p:spPr>
            <a:xfrm>
              <a:off x="1051186" y="1065517"/>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89" name="pt14">
              <a:extLst>
                <a:ext uri="{FF2B5EF4-FFF2-40B4-BE49-F238E27FC236}">
                  <a16:creationId xmlns:a16="http://schemas.microsoft.com/office/drawing/2014/main" id="{85A5999E-A557-4F12-81E9-0047C9428915}"/>
                </a:ext>
              </a:extLst>
            </p:cNvPr>
            <p:cNvSpPr/>
            <p:nvPr/>
          </p:nvSpPr>
          <p:spPr>
            <a:xfrm>
              <a:off x="1080621" y="1050023"/>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90" name="pt15">
              <a:extLst>
                <a:ext uri="{FF2B5EF4-FFF2-40B4-BE49-F238E27FC236}">
                  <a16:creationId xmlns:a16="http://schemas.microsoft.com/office/drawing/2014/main" id="{702FD195-53CD-4BA5-A53D-04A9BEC9B34D}"/>
                </a:ext>
              </a:extLst>
            </p:cNvPr>
            <p:cNvSpPr/>
            <p:nvPr/>
          </p:nvSpPr>
          <p:spPr>
            <a:xfrm>
              <a:off x="1110056" y="987244"/>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91" name="pt16">
              <a:extLst>
                <a:ext uri="{FF2B5EF4-FFF2-40B4-BE49-F238E27FC236}">
                  <a16:creationId xmlns:a16="http://schemas.microsoft.com/office/drawing/2014/main" id="{CC4F6D0C-EC11-49B6-A861-DA7B19C3BBC2}"/>
                </a:ext>
              </a:extLst>
            </p:cNvPr>
            <p:cNvSpPr/>
            <p:nvPr/>
          </p:nvSpPr>
          <p:spPr>
            <a:xfrm>
              <a:off x="1139490" y="979367"/>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92" name="pt17">
              <a:extLst>
                <a:ext uri="{FF2B5EF4-FFF2-40B4-BE49-F238E27FC236}">
                  <a16:creationId xmlns:a16="http://schemas.microsoft.com/office/drawing/2014/main" id="{BB64C7A5-8EEC-44BD-8460-21B3BB76AA7C}"/>
                </a:ext>
              </a:extLst>
            </p:cNvPr>
            <p:cNvSpPr/>
            <p:nvPr/>
          </p:nvSpPr>
          <p:spPr>
            <a:xfrm>
              <a:off x="1168925" y="957773"/>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93" name="pt18">
              <a:extLst>
                <a:ext uri="{FF2B5EF4-FFF2-40B4-BE49-F238E27FC236}">
                  <a16:creationId xmlns:a16="http://schemas.microsoft.com/office/drawing/2014/main" id="{63E97379-ED43-42AE-A975-9F9D8D3DAF4D}"/>
                </a:ext>
              </a:extLst>
            </p:cNvPr>
            <p:cNvSpPr/>
            <p:nvPr/>
          </p:nvSpPr>
          <p:spPr>
            <a:xfrm>
              <a:off x="1198360" y="846256"/>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494" name="pt19">
              <a:extLst>
                <a:ext uri="{FF2B5EF4-FFF2-40B4-BE49-F238E27FC236}">
                  <a16:creationId xmlns:a16="http://schemas.microsoft.com/office/drawing/2014/main" id="{ED3F80A6-24C5-47DC-A471-3E85496A346E}"/>
                </a:ext>
              </a:extLst>
            </p:cNvPr>
            <p:cNvSpPr/>
            <p:nvPr/>
          </p:nvSpPr>
          <p:spPr>
            <a:xfrm>
              <a:off x="1227795" y="901241"/>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495" name="pt20">
              <a:extLst>
                <a:ext uri="{FF2B5EF4-FFF2-40B4-BE49-F238E27FC236}">
                  <a16:creationId xmlns:a16="http://schemas.microsoft.com/office/drawing/2014/main" id="{3916C31D-BC8E-4A04-B298-2832F0DE2131}"/>
                </a:ext>
              </a:extLst>
            </p:cNvPr>
            <p:cNvSpPr/>
            <p:nvPr/>
          </p:nvSpPr>
          <p:spPr>
            <a:xfrm>
              <a:off x="1257230" y="856561"/>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496" name="pt21">
              <a:extLst>
                <a:ext uri="{FF2B5EF4-FFF2-40B4-BE49-F238E27FC236}">
                  <a16:creationId xmlns:a16="http://schemas.microsoft.com/office/drawing/2014/main" id="{652D00D1-6AB2-4469-B8B2-984AC0FC4E44}"/>
                </a:ext>
              </a:extLst>
            </p:cNvPr>
            <p:cNvSpPr/>
            <p:nvPr/>
          </p:nvSpPr>
          <p:spPr>
            <a:xfrm>
              <a:off x="1286664" y="826285"/>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497" name="pt22">
              <a:extLst>
                <a:ext uri="{FF2B5EF4-FFF2-40B4-BE49-F238E27FC236}">
                  <a16:creationId xmlns:a16="http://schemas.microsoft.com/office/drawing/2014/main" id="{F80D3903-6049-4837-B95A-C319E0D2EDEC}"/>
                </a:ext>
              </a:extLst>
            </p:cNvPr>
            <p:cNvSpPr/>
            <p:nvPr/>
          </p:nvSpPr>
          <p:spPr>
            <a:xfrm>
              <a:off x="1316099" y="1138729"/>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498" name="pt23">
              <a:extLst>
                <a:ext uri="{FF2B5EF4-FFF2-40B4-BE49-F238E27FC236}">
                  <a16:creationId xmlns:a16="http://schemas.microsoft.com/office/drawing/2014/main" id="{4BE92F3D-1168-460D-8999-CB0115731146}"/>
                </a:ext>
              </a:extLst>
            </p:cNvPr>
            <p:cNvSpPr/>
            <p:nvPr/>
          </p:nvSpPr>
          <p:spPr>
            <a:xfrm>
              <a:off x="1345534" y="1138729"/>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499" name="pt24">
              <a:extLst>
                <a:ext uri="{FF2B5EF4-FFF2-40B4-BE49-F238E27FC236}">
                  <a16:creationId xmlns:a16="http://schemas.microsoft.com/office/drawing/2014/main" id="{D997EF58-B91B-4E55-9BD4-9DEE99905A5F}"/>
                </a:ext>
              </a:extLst>
            </p:cNvPr>
            <p:cNvSpPr/>
            <p:nvPr/>
          </p:nvSpPr>
          <p:spPr>
            <a:xfrm>
              <a:off x="1374969" y="1114857"/>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0" name="pt25">
              <a:extLst>
                <a:ext uri="{FF2B5EF4-FFF2-40B4-BE49-F238E27FC236}">
                  <a16:creationId xmlns:a16="http://schemas.microsoft.com/office/drawing/2014/main" id="{CFA12D73-0CF4-4801-9264-DB913F7CF74A}"/>
                </a:ext>
              </a:extLst>
            </p:cNvPr>
            <p:cNvSpPr/>
            <p:nvPr/>
          </p:nvSpPr>
          <p:spPr>
            <a:xfrm>
              <a:off x="1404404" y="1113054"/>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1" name="pt26">
              <a:extLst>
                <a:ext uri="{FF2B5EF4-FFF2-40B4-BE49-F238E27FC236}">
                  <a16:creationId xmlns:a16="http://schemas.microsoft.com/office/drawing/2014/main" id="{CC99FE4C-8388-49FA-84EE-E1C0C374016D}"/>
                </a:ext>
              </a:extLst>
            </p:cNvPr>
            <p:cNvSpPr/>
            <p:nvPr/>
          </p:nvSpPr>
          <p:spPr>
            <a:xfrm>
              <a:off x="1433839" y="1054537"/>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2" name="pt27">
              <a:extLst>
                <a:ext uri="{FF2B5EF4-FFF2-40B4-BE49-F238E27FC236}">
                  <a16:creationId xmlns:a16="http://schemas.microsoft.com/office/drawing/2014/main" id="{E7CAC41A-476C-4E18-A227-555C6F641994}"/>
                </a:ext>
              </a:extLst>
            </p:cNvPr>
            <p:cNvSpPr/>
            <p:nvPr/>
          </p:nvSpPr>
          <p:spPr>
            <a:xfrm>
              <a:off x="1463273" y="104869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3" name="pt28">
              <a:extLst>
                <a:ext uri="{FF2B5EF4-FFF2-40B4-BE49-F238E27FC236}">
                  <a16:creationId xmlns:a16="http://schemas.microsoft.com/office/drawing/2014/main" id="{41149F8D-7BC9-477E-8633-6EF0C218513C}"/>
                </a:ext>
              </a:extLst>
            </p:cNvPr>
            <p:cNvSpPr/>
            <p:nvPr/>
          </p:nvSpPr>
          <p:spPr>
            <a:xfrm>
              <a:off x="1492708" y="1023435"/>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4" name="pt29">
              <a:extLst>
                <a:ext uri="{FF2B5EF4-FFF2-40B4-BE49-F238E27FC236}">
                  <a16:creationId xmlns:a16="http://schemas.microsoft.com/office/drawing/2014/main" id="{0731E123-AA9A-498E-94F7-0587CD52E3A7}"/>
                </a:ext>
              </a:extLst>
            </p:cNvPr>
            <p:cNvSpPr/>
            <p:nvPr/>
          </p:nvSpPr>
          <p:spPr>
            <a:xfrm>
              <a:off x="1522143" y="100562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5" name="pt30">
              <a:extLst>
                <a:ext uri="{FF2B5EF4-FFF2-40B4-BE49-F238E27FC236}">
                  <a16:creationId xmlns:a16="http://schemas.microsoft.com/office/drawing/2014/main" id="{D213FA02-6F2E-430E-B469-D3F594F72ED6}"/>
                </a:ext>
              </a:extLst>
            </p:cNvPr>
            <p:cNvSpPr/>
            <p:nvPr/>
          </p:nvSpPr>
          <p:spPr>
            <a:xfrm>
              <a:off x="1551578" y="918137"/>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06" name="pt31">
              <a:extLst>
                <a:ext uri="{FF2B5EF4-FFF2-40B4-BE49-F238E27FC236}">
                  <a16:creationId xmlns:a16="http://schemas.microsoft.com/office/drawing/2014/main" id="{8670055C-AB3E-4412-9F32-01968B74DC1B}"/>
                </a:ext>
              </a:extLst>
            </p:cNvPr>
            <p:cNvSpPr/>
            <p:nvPr/>
          </p:nvSpPr>
          <p:spPr>
            <a:xfrm>
              <a:off x="1581013" y="112314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507" name="pt32">
              <a:extLst>
                <a:ext uri="{FF2B5EF4-FFF2-40B4-BE49-F238E27FC236}">
                  <a16:creationId xmlns:a16="http://schemas.microsoft.com/office/drawing/2014/main" id="{41A464AF-FB74-4536-9D01-32576F290F04}"/>
                </a:ext>
              </a:extLst>
            </p:cNvPr>
            <p:cNvSpPr/>
            <p:nvPr/>
          </p:nvSpPr>
          <p:spPr>
            <a:xfrm>
              <a:off x="1610447" y="1105503"/>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508" name="pt33">
              <a:extLst>
                <a:ext uri="{FF2B5EF4-FFF2-40B4-BE49-F238E27FC236}">
                  <a16:creationId xmlns:a16="http://schemas.microsoft.com/office/drawing/2014/main" id="{2E381A42-D5B8-47E7-9AB3-15CE3FD57ECF}"/>
                </a:ext>
              </a:extLst>
            </p:cNvPr>
            <p:cNvSpPr/>
            <p:nvPr/>
          </p:nvSpPr>
          <p:spPr>
            <a:xfrm>
              <a:off x="1639882" y="1038020"/>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509" name="pt34">
              <a:extLst>
                <a:ext uri="{FF2B5EF4-FFF2-40B4-BE49-F238E27FC236}">
                  <a16:creationId xmlns:a16="http://schemas.microsoft.com/office/drawing/2014/main" id="{BAAFFD66-7E0F-4F3F-8854-BA6F306D4571}"/>
                </a:ext>
              </a:extLst>
            </p:cNvPr>
            <p:cNvSpPr/>
            <p:nvPr/>
          </p:nvSpPr>
          <p:spPr>
            <a:xfrm>
              <a:off x="1669317" y="878996"/>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510" name="pt35">
              <a:extLst>
                <a:ext uri="{FF2B5EF4-FFF2-40B4-BE49-F238E27FC236}">
                  <a16:creationId xmlns:a16="http://schemas.microsoft.com/office/drawing/2014/main" id="{5F75E886-04B1-4F54-B93A-4527E4BF4CFC}"/>
                </a:ext>
              </a:extLst>
            </p:cNvPr>
            <p:cNvSpPr/>
            <p:nvPr/>
          </p:nvSpPr>
          <p:spPr>
            <a:xfrm>
              <a:off x="1698752" y="831473"/>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511" name="pt36">
              <a:extLst>
                <a:ext uri="{FF2B5EF4-FFF2-40B4-BE49-F238E27FC236}">
                  <a16:creationId xmlns:a16="http://schemas.microsoft.com/office/drawing/2014/main" id="{4D554B9A-09B0-486C-A59B-7BA3E5B4D664}"/>
                </a:ext>
              </a:extLst>
            </p:cNvPr>
            <p:cNvSpPr/>
            <p:nvPr/>
          </p:nvSpPr>
          <p:spPr>
            <a:xfrm>
              <a:off x="1728187"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2" name="pt37">
              <a:extLst>
                <a:ext uri="{FF2B5EF4-FFF2-40B4-BE49-F238E27FC236}">
                  <a16:creationId xmlns:a16="http://schemas.microsoft.com/office/drawing/2014/main" id="{D215A319-D59A-4A18-B8F8-CDCD0976E78C}"/>
                </a:ext>
              </a:extLst>
            </p:cNvPr>
            <p:cNvSpPr/>
            <p:nvPr/>
          </p:nvSpPr>
          <p:spPr>
            <a:xfrm>
              <a:off x="1757621" y="115629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3" name="pt38">
              <a:extLst>
                <a:ext uri="{FF2B5EF4-FFF2-40B4-BE49-F238E27FC236}">
                  <a16:creationId xmlns:a16="http://schemas.microsoft.com/office/drawing/2014/main" id="{36CC07C2-2762-4913-B824-45F96B6498AC}"/>
                </a:ext>
              </a:extLst>
            </p:cNvPr>
            <p:cNvSpPr/>
            <p:nvPr/>
          </p:nvSpPr>
          <p:spPr>
            <a:xfrm>
              <a:off x="1787056"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4" name="pt39">
              <a:extLst>
                <a:ext uri="{FF2B5EF4-FFF2-40B4-BE49-F238E27FC236}">
                  <a16:creationId xmlns:a16="http://schemas.microsoft.com/office/drawing/2014/main" id="{5634B373-181C-4003-A942-F77517C988DB}"/>
                </a:ext>
              </a:extLst>
            </p:cNvPr>
            <p:cNvSpPr/>
            <p:nvPr/>
          </p:nvSpPr>
          <p:spPr>
            <a:xfrm>
              <a:off x="1816491"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5" name="pt40">
              <a:extLst>
                <a:ext uri="{FF2B5EF4-FFF2-40B4-BE49-F238E27FC236}">
                  <a16:creationId xmlns:a16="http://schemas.microsoft.com/office/drawing/2014/main" id="{09D3447A-F64A-457B-BD16-AE2C36A99CD1}"/>
                </a:ext>
              </a:extLst>
            </p:cNvPr>
            <p:cNvSpPr/>
            <p:nvPr/>
          </p:nvSpPr>
          <p:spPr>
            <a:xfrm>
              <a:off x="1845926"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6" name="pt41">
              <a:extLst>
                <a:ext uri="{FF2B5EF4-FFF2-40B4-BE49-F238E27FC236}">
                  <a16:creationId xmlns:a16="http://schemas.microsoft.com/office/drawing/2014/main" id="{5DC9123D-8219-47AE-9928-236F124B6D6B}"/>
                </a:ext>
              </a:extLst>
            </p:cNvPr>
            <p:cNvSpPr/>
            <p:nvPr/>
          </p:nvSpPr>
          <p:spPr>
            <a:xfrm>
              <a:off x="1875361" y="1091997"/>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7" name="pt42">
              <a:extLst>
                <a:ext uri="{FF2B5EF4-FFF2-40B4-BE49-F238E27FC236}">
                  <a16:creationId xmlns:a16="http://schemas.microsoft.com/office/drawing/2014/main" id="{E03A307E-F86A-4921-983F-7204F8FC7369}"/>
                </a:ext>
              </a:extLst>
            </p:cNvPr>
            <p:cNvSpPr/>
            <p:nvPr/>
          </p:nvSpPr>
          <p:spPr>
            <a:xfrm>
              <a:off x="1904795" y="1084330"/>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518" name="pl43">
              <a:extLst>
                <a:ext uri="{FF2B5EF4-FFF2-40B4-BE49-F238E27FC236}">
                  <a16:creationId xmlns:a16="http://schemas.microsoft.com/office/drawing/2014/main" id="{195A271D-A455-4185-A1E6-E63B279FA8E9}"/>
                </a:ext>
              </a:extLst>
            </p:cNvPr>
            <p:cNvSpPr/>
            <p:nvPr/>
          </p:nvSpPr>
          <p:spPr>
            <a:xfrm>
              <a:off x="1009012" y="1133573"/>
              <a:ext cx="0" cy="42697"/>
            </a:xfrm>
            <a:custGeom>
              <a:avLst/>
              <a:gdLst/>
              <a:ahLst/>
              <a:cxnLst/>
              <a:rect l="0" t="0" r="0" b="0"/>
              <a:pathLst>
                <a:path h="42697">
                  <a:moveTo>
                    <a:pt x="0" y="42697"/>
                  </a:moveTo>
                  <a:lnTo>
                    <a:pt x="0" y="0"/>
                  </a:lnTo>
                </a:path>
              </a:pathLst>
            </a:custGeom>
            <a:ln w="13550" cap="flat">
              <a:solidFill>
                <a:srgbClr val="6A1B9A">
                  <a:alpha val="100000"/>
                </a:srgbClr>
              </a:solidFill>
              <a:prstDash val="solid"/>
              <a:round/>
            </a:ln>
          </p:spPr>
          <p:txBody>
            <a:bodyPr/>
            <a:lstStyle/>
            <a:p>
              <a:endParaRPr/>
            </a:p>
          </p:txBody>
        </p:sp>
        <p:sp>
          <p:nvSpPr>
            <p:cNvPr id="2519" name="pl44">
              <a:extLst>
                <a:ext uri="{FF2B5EF4-FFF2-40B4-BE49-F238E27FC236}">
                  <a16:creationId xmlns:a16="http://schemas.microsoft.com/office/drawing/2014/main" id="{4BA54595-6D7F-48C7-9248-CED6B2E6F43C}"/>
                </a:ext>
              </a:extLst>
            </p:cNvPr>
            <p:cNvSpPr/>
            <p:nvPr/>
          </p:nvSpPr>
          <p:spPr>
            <a:xfrm>
              <a:off x="1038447" y="1131950"/>
              <a:ext cx="0" cy="44320"/>
            </a:xfrm>
            <a:custGeom>
              <a:avLst/>
              <a:gdLst/>
              <a:ahLst/>
              <a:cxnLst/>
              <a:rect l="0" t="0" r="0" b="0"/>
              <a:pathLst>
                <a:path h="44320">
                  <a:moveTo>
                    <a:pt x="0" y="44320"/>
                  </a:moveTo>
                  <a:lnTo>
                    <a:pt x="0" y="0"/>
                  </a:lnTo>
                </a:path>
              </a:pathLst>
            </a:custGeom>
            <a:ln w="13550" cap="flat">
              <a:solidFill>
                <a:srgbClr val="6A1B9A">
                  <a:alpha val="100000"/>
                </a:srgbClr>
              </a:solidFill>
              <a:prstDash val="solid"/>
              <a:round/>
            </a:ln>
          </p:spPr>
          <p:txBody>
            <a:bodyPr/>
            <a:lstStyle/>
            <a:p>
              <a:endParaRPr/>
            </a:p>
          </p:txBody>
        </p:sp>
        <p:sp>
          <p:nvSpPr>
            <p:cNvPr id="2520" name="pl45">
              <a:extLst>
                <a:ext uri="{FF2B5EF4-FFF2-40B4-BE49-F238E27FC236}">
                  <a16:creationId xmlns:a16="http://schemas.microsoft.com/office/drawing/2014/main" id="{3EBBA3C4-178A-4E5C-A001-08B461E82FA9}"/>
                </a:ext>
              </a:extLst>
            </p:cNvPr>
            <p:cNvSpPr/>
            <p:nvPr/>
          </p:nvSpPr>
          <p:spPr>
            <a:xfrm>
              <a:off x="1067882" y="1082213"/>
              <a:ext cx="0" cy="94057"/>
            </a:xfrm>
            <a:custGeom>
              <a:avLst/>
              <a:gdLst/>
              <a:ahLst/>
              <a:cxnLst/>
              <a:rect l="0" t="0" r="0" b="0"/>
              <a:pathLst>
                <a:path h="94057">
                  <a:moveTo>
                    <a:pt x="0" y="94057"/>
                  </a:moveTo>
                  <a:lnTo>
                    <a:pt x="0" y="0"/>
                  </a:lnTo>
                </a:path>
              </a:pathLst>
            </a:custGeom>
            <a:ln w="13550" cap="flat">
              <a:solidFill>
                <a:srgbClr val="6A1B9A">
                  <a:alpha val="100000"/>
                </a:srgbClr>
              </a:solidFill>
              <a:prstDash val="solid"/>
              <a:round/>
            </a:ln>
          </p:spPr>
          <p:txBody>
            <a:bodyPr/>
            <a:lstStyle/>
            <a:p>
              <a:endParaRPr/>
            </a:p>
          </p:txBody>
        </p:sp>
        <p:sp>
          <p:nvSpPr>
            <p:cNvPr id="2521" name="pl46">
              <a:extLst>
                <a:ext uri="{FF2B5EF4-FFF2-40B4-BE49-F238E27FC236}">
                  <a16:creationId xmlns:a16="http://schemas.microsoft.com/office/drawing/2014/main" id="{CFD2E779-97B4-48A5-9674-59F098171353}"/>
                </a:ext>
              </a:extLst>
            </p:cNvPr>
            <p:cNvSpPr/>
            <p:nvPr/>
          </p:nvSpPr>
          <p:spPr>
            <a:xfrm>
              <a:off x="1097316" y="1066719"/>
              <a:ext cx="0" cy="109551"/>
            </a:xfrm>
            <a:custGeom>
              <a:avLst/>
              <a:gdLst/>
              <a:ahLst/>
              <a:cxnLst/>
              <a:rect l="0" t="0" r="0" b="0"/>
              <a:pathLst>
                <a:path h="109551">
                  <a:moveTo>
                    <a:pt x="0" y="109551"/>
                  </a:moveTo>
                  <a:lnTo>
                    <a:pt x="0" y="0"/>
                  </a:lnTo>
                </a:path>
              </a:pathLst>
            </a:custGeom>
            <a:ln w="13550" cap="flat">
              <a:solidFill>
                <a:srgbClr val="6A1B9A">
                  <a:alpha val="100000"/>
                </a:srgbClr>
              </a:solidFill>
              <a:prstDash val="solid"/>
              <a:round/>
            </a:ln>
          </p:spPr>
          <p:txBody>
            <a:bodyPr/>
            <a:lstStyle/>
            <a:p>
              <a:endParaRPr/>
            </a:p>
          </p:txBody>
        </p:sp>
        <p:sp>
          <p:nvSpPr>
            <p:cNvPr id="2522" name="pl47">
              <a:extLst>
                <a:ext uri="{FF2B5EF4-FFF2-40B4-BE49-F238E27FC236}">
                  <a16:creationId xmlns:a16="http://schemas.microsoft.com/office/drawing/2014/main" id="{1740C8DE-F6BF-4F62-BA66-711283657E4D}"/>
                </a:ext>
              </a:extLst>
            </p:cNvPr>
            <p:cNvSpPr/>
            <p:nvPr/>
          </p:nvSpPr>
          <p:spPr>
            <a:xfrm>
              <a:off x="1126751" y="1003940"/>
              <a:ext cx="0" cy="172330"/>
            </a:xfrm>
            <a:custGeom>
              <a:avLst/>
              <a:gdLst/>
              <a:ahLst/>
              <a:cxnLst/>
              <a:rect l="0" t="0" r="0" b="0"/>
              <a:pathLst>
                <a:path h="172330">
                  <a:moveTo>
                    <a:pt x="0" y="172330"/>
                  </a:moveTo>
                  <a:lnTo>
                    <a:pt x="0" y="0"/>
                  </a:lnTo>
                </a:path>
              </a:pathLst>
            </a:custGeom>
            <a:ln w="13550" cap="flat">
              <a:solidFill>
                <a:srgbClr val="6A1B9A">
                  <a:alpha val="100000"/>
                </a:srgbClr>
              </a:solidFill>
              <a:prstDash val="solid"/>
              <a:round/>
            </a:ln>
          </p:spPr>
          <p:txBody>
            <a:bodyPr/>
            <a:lstStyle/>
            <a:p>
              <a:endParaRPr/>
            </a:p>
          </p:txBody>
        </p:sp>
        <p:sp>
          <p:nvSpPr>
            <p:cNvPr id="2523" name="pl48">
              <a:extLst>
                <a:ext uri="{FF2B5EF4-FFF2-40B4-BE49-F238E27FC236}">
                  <a16:creationId xmlns:a16="http://schemas.microsoft.com/office/drawing/2014/main" id="{2F7C6D85-C644-447C-9A65-31A21E7B0C5B}"/>
                </a:ext>
              </a:extLst>
            </p:cNvPr>
            <p:cNvSpPr/>
            <p:nvPr/>
          </p:nvSpPr>
          <p:spPr>
            <a:xfrm>
              <a:off x="1156186" y="996063"/>
              <a:ext cx="0" cy="180207"/>
            </a:xfrm>
            <a:custGeom>
              <a:avLst/>
              <a:gdLst/>
              <a:ahLst/>
              <a:cxnLst/>
              <a:rect l="0" t="0" r="0" b="0"/>
              <a:pathLst>
                <a:path h="180207">
                  <a:moveTo>
                    <a:pt x="0" y="180207"/>
                  </a:moveTo>
                  <a:lnTo>
                    <a:pt x="0" y="0"/>
                  </a:lnTo>
                </a:path>
              </a:pathLst>
            </a:custGeom>
            <a:ln w="13550" cap="flat">
              <a:solidFill>
                <a:srgbClr val="6A1B9A">
                  <a:alpha val="100000"/>
                </a:srgbClr>
              </a:solidFill>
              <a:prstDash val="solid"/>
              <a:round/>
            </a:ln>
          </p:spPr>
          <p:txBody>
            <a:bodyPr/>
            <a:lstStyle/>
            <a:p>
              <a:endParaRPr/>
            </a:p>
          </p:txBody>
        </p:sp>
        <p:sp>
          <p:nvSpPr>
            <p:cNvPr id="2524" name="pl49">
              <a:extLst>
                <a:ext uri="{FF2B5EF4-FFF2-40B4-BE49-F238E27FC236}">
                  <a16:creationId xmlns:a16="http://schemas.microsoft.com/office/drawing/2014/main" id="{528E1853-D467-4F94-AEFD-ED13905751A0}"/>
                </a:ext>
              </a:extLst>
            </p:cNvPr>
            <p:cNvSpPr/>
            <p:nvPr/>
          </p:nvSpPr>
          <p:spPr>
            <a:xfrm>
              <a:off x="1185621" y="974469"/>
              <a:ext cx="0" cy="201801"/>
            </a:xfrm>
            <a:custGeom>
              <a:avLst/>
              <a:gdLst/>
              <a:ahLst/>
              <a:cxnLst/>
              <a:rect l="0" t="0" r="0" b="0"/>
              <a:pathLst>
                <a:path h="201801">
                  <a:moveTo>
                    <a:pt x="0" y="201801"/>
                  </a:moveTo>
                  <a:lnTo>
                    <a:pt x="0" y="0"/>
                  </a:lnTo>
                </a:path>
              </a:pathLst>
            </a:custGeom>
            <a:ln w="13550" cap="flat">
              <a:solidFill>
                <a:srgbClr val="6A1B9A">
                  <a:alpha val="100000"/>
                </a:srgbClr>
              </a:solidFill>
              <a:prstDash val="solid"/>
              <a:round/>
            </a:ln>
          </p:spPr>
          <p:txBody>
            <a:bodyPr/>
            <a:lstStyle/>
            <a:p>
              <a:endParaRPr/>
            </a:p>
          </p:txBody>
        </p:sp>
        <p:sp>
          <p:nvSpPr>
            <p:cNvPr id="2525" name="pl50">
              <a:extLst>
                <a:ext uri="{FF2B5EF4-FFF2-40B4-BE49-F238E27FC236}">
                  <a16:creationId xmlns:a16="http://schemas.microsoft.com/office/drawing/2014/main" id="{52B10E1C-F9F5-435B-A340-6B9304590FCA}"/>
                </a:ext>
              </a:extLst>
            </p:cNvPr>
            <p:cNvSpPr/>
            <p:nvPr/>
          </p:nvSpPr>
          <p:spPr>
            <a:xfrm>
              <a:off x="1215056" y="862951"/>
              <a:ext cx="0" cy="313318"/>
            </a:xfrm>
            <a:custGeom>
              <a:avLst/>
              <a:gdLst/>
              <a:ahLst/>
              <a:cxnLst/>
              <a:rect l="0" t="0" r="0" b="0"/>
              <a:pathLst>
                <a:path h="313318">
                  <a:moveTo>
                    <a:pt x="0" y="313318"/>
                  </a:moveTo>
                  <a:lnTo>
                    <a:pt x="0" y="0"/>
                  </a:lnTo>
                </a:path>
              </a:pathLst>
            </a:custGeom>
            <a:ln w="13550" cap="flat">
              <a:solidFill>
                <a:srgbClr val="6A1B9A">
                  <a:alpha val="100000"/>
                </a:srgbClr>
              </a:solidFill>
              <a:prstDash val="solid"/>
              <a:round/>
            </a:ln>
          </p:spPr>
          <p:txBody>
            <a:bodyPr/>
            <a:lstStyle/>
            <a:p>
              <a:endParaRPr/>
            </a:p>
          </p:txBody>
        </p:sp>
        <p:sp>
          <p:nvSpPr>
            <p:cNvPr id="2526" name="pl51">
              <a:extLst>
                <a:ext uri="{FF2B5EF4-FFF2-40B4-BE49-F238E27FC236}">
                  <a16:creationId xmlns:a16="http://schemas.microsoft.com/office/drawing/2014/main" id="{179B2C92-0C36-4BD5-8C01-9ECB09EB2C47}"/>
                </a:ext>
              </a:extLst>
            </p:cNvPr>
            <p:cNvSpPr/>
            <p:nvPr/>
          </p:nvSpPr>
          <p:spPr>
            <a:xfrm>
              <a:off x="1244490" y="917937"/>
              <a:ext cx="0" cy="258333"/>
            </a:xfrm>
            <a:custGeom>
              <a:avLst/>
              <a:gdLst/>
              <a:ahLst/>
              <a:cxnLst/>
              <a:rect l="0" t="0" r="0" b="0"/>
              <a:pathLst>
                <a:path h="258333">
                  <a:moveTo>
                    <a:pt x="0" y="258333"/>
                  </a:moveTo>
                  <a:lnTo>
                    <a:pt x="0" y="0"/>
                  </a:lnTo>
                </a:path>
              </a:pathLst>
            </a:custGeom>
            <a:ln w="13550" cap="flat">
              <a:solidFill>
                <a:srgbClr val="1565C0">
                  <a:alpha val="100000"/>
                </a:srgbClr>
              </a:solidFill>
              <a:prstDash val="solid"/>
              <a:round/>
            </a:ln>
          </p:spPr>
          <p:txBody>
            <a:bodyPr/>
            <a:lstStyle/>
            <a:p>
              <a:endParaRPr/>
            </a:p>
          </p:txBody>
        </p:sp>
        <p:sp>
          <p:nvSpPr>
            <p:cNvPr id="2527" name="pl52">
              <a:extLst>
                <a:ext uri="{FF2B5EF4-FFF2-40B4-BE49-F238E27FC236}">
                  <a16:creationId xmlns:a16="http://schemas.microsoft.com/office/drawing/2014/main" id="{3BAD291C-9D23-47C9-9F9E-E1BE9C8F5A81}"/>
                </a:ext>
              </a:extLst>
            </p:cNvPr>
            <p:cNvSpPr/>
            <p:nvPr/>
          </p:nvSpPr>
          <p:spPr>
            <a:xfrm>
              <a:off x="1273925" y="873256"/>
              <a:ext cx="0" cy="303013"/>
            </a:xfrm>
            <a:custGeom>
              <a:avLst/>
              <a:gdLst/>
              <a:ahLst/>
              <a:cxnLst/>
              <a:rect l="0" t="0" r="0" b="0"/>
              <a:pathLst>
                <a:path h="303013">
                  <a:moveTo>
                    <a:pt x="0" y="303013"/>
                  </a:moveTo>
                  <a:lnTo>
                    <a:pt x="0" y="0"/>
                  </a:lnTo>
                </a:path>
              </a:pathLst>
            </a:custGeom>
            <a:ln w="13550" cap="flat">
              <a:solidFill>
                <a:srgbClr val="1565C0">
                  <a:alpha val="100000"/>
                </a:srgbClr>
              </a:solidFill>
              <a:prstDash val="solid"/>
              <a:round/>
            </a:ln>
          </p:spPr>
          <p:txBody>
            <a:bodyPr/>
            <a:lstStyle/>
            <a:p>
              <a:endParaRPr/>
            </a:p>
          </p:txBody>
        </p:sp>
        <p:sp>
          <p:nvSpPr>
            <p:cNvPr id="2528" name="pl53">
              <a:extLst>
                <a:ext uri="{FF2B5EF4-FFF2-40B4-BE49-F238E27FC236}">
                  <a16:creationId xmlns:a16="http://schemas.microsoft.com/office/drawing/2014/main" id="{60C77BFF-4FE0-4652-8686-0288C2CEEF77}"/>
                </a:ext>
              </a:extLst>
            </p:cNvPr>
            <p:cNvSpPr/>
            <p:nvPr/>
          </p:nvSpPr>
          <p:spPr>
            <a:xfrm>
              <a:off x="1303360" y="842981"/>
              <a:ext cx="0" cy="333289"/>
            </a:xfrm>
            <a:custGeom>
              <a:avLst/>
              <a:gdLst/>
              <a:ahLst/>
              <a:cxnLst/>
              <a:rect l="0" t="0" r="0" b="0"/>
              <a:pathLst>
                <a:path h="333289">
                  <a:moveTo>
                    <a:pt x="0" y="333289"/>
                  </a:moveTo>
                  <a:lnTo>
                    <a:pt x="0" y="0"/>
                  </a:lnTo>
                </a:path>
              </a:pathLst>
            </a:custGeom>
            <a:ln w="13550" cap="flat">
              <a:solidFill>
                <a:srgbClr val="1565C0">
                  <a:alpha val="100000"/>
                </a:srgbClr>
              </a:solidFill>
              <a:prstDash val="solid"/>
              <a:round/>
            </a:ln>
          </p:spPr>
          <p:txBody>
            <a:bodyPr/>
            <a:lstStyle/>
            <a:p>
              <a:endParaRPr/>
            </a:p>
          </p:txBody>
        </p:sp>
        <p:sp>
          <p:nvSpPr>
            <p:cNvPr id="2529" name="pl54">
              <a:extLst>
                <a:ext uri="{FF2B5EF4-FFF2-40B4-BE49-F238E27FC236}">
                  <a16:creationId xmlns:a16="http://schemas.microsoft.com/office/drawing/2014/main" id="{1264A7CC-93E1-4912-ACD5-EE8AF350FBDF}"/>
                </a:ext>
              </a:extLst>
            </p:cNvPr>
            <p:cNvSpPr/>
            <p:nvPr/>
          </p:nvSpPr>
          <p:spPr>
            <a:xfrm>
              <a:off x="1332795" y="1155425"/>
              <a:ext cx="0" cy="20845"/>
            </a:xfrm>
            <a:custGeom>
              <a:avLst/>
              <a:gdLst/>
              <a:ahLst/>
              <a:cxnLst/>
              <a:rect l="0" t="0" r="0" b="0"/>
              <a:pathLst>
                <a:path h="20845">
                  <a:moveTo>
                    <a:pt x="0" y="20845"/>
                  </a:moveTo>
                  <a:lnTo>
                    <a:pt x="0" y="0"/>
                  </a:lnTo>
                </a:path>
              </a:pathLst>
            </a:custGeom>
            <a:ln w="13550" cap="flat">
              <a:solidFill>
                <a:srgbClr val="388E3C">
                  <a:alpha val="100000"/>
                </a:srgbClr>
              </a:solidFill>
              <a:prstDash val="solid"/>
              <a:round/>
            </a:ln>
          </p:spPr>
          <p:txBody>
            <a:bodyPr/>
            <a:lstStyle/>
            <a:p>
              <a:endParaRPr/>
            </a:p>
          </p:txBody>
        </p:sp>
        <p:sp>
          <p:nvSpPr>
            <p:cNvPr id="2530" name="pl55">
              <a:extLst>
                <a:ext uri="{FF2B5EF4-FFF2-40B4-BE49-F238E27FC236}">
                  <a16:creationId xmlns:a16="http://schemas.microsoft.com/office/drawing/2014/main" id="{9DE0A51D-D215-4C98-A83A-CC8365684A8B}"/>
                </a:ext>
              </a:extLst>
            </p:cNvPr>
            <p:cNvSpPr/>
            <p:nvPr/>
          </p:nvSpPr>
          <p:spPr>
            <a:xfrm>
              <a:off x="1362230" y="1155425"/>
              <a:ext cx="0" cy="20845"/>
            </a:xfrm>
            <a:custGeom>
              <a:avLst/>
              <a:gdLst/>
              <a:ahLst/>
              <a:cxnLst/>
              <a:rect l="0" t="0" r="0" b="0"/>
              <a:pathLst>
                <a:path h="20845">
                  <a:moveTo>
                    <a:pt x="0" y="20845"/>
                  </a:moveTo>
                  <a:lnTo>
                    <a:pt x="0" y="0"/>
                  </a:lnTo>
                </a:path>
              </a:pathLst>
            </a:custGeom>
            <a:ln w="13550" cap="flat">
              <a:solidFill>
                <a:srgbClr val="388E3C">
                  <a:alpha val="100000"/>
                </a:srgbClr>
              </a:solidFill>
              <a:prstDash val="solid"/>
              <a:round/>
            </a:ln>
          </p:spPr>
          <p:txBody>
            <a:bodyPr/>
            <a:lstStyle/>
            <a:p>
              <a:endParaRPr/>
            </a:p>
          </p:txBody>
        </p:sp>
        <p:sp>
          <p:nvSpPr>
            <p:cNvPr id="2531" name="pl56">
              <a:extLst>
                <a:ext uri="{FF2B5EF4-FFF2-40B4-BE49-F238E27FC236}">
                  <a16:creationId xmlns:a16="http://schemas.microsoft.com/office/drawing/2014/main" id="{6628B873-42E8-4EEC-85D3-FBF0FCCBB208}"/>
                </a:ext>
              </a:extLst>
            </p:cNvPr>
            <p:cNvSpPr/>
            <p:nvPr/>
          </p:nvSpPr>
          <p:spPr>
            <a:xfrm>
              <a:off x="1391664" y="1131552"/>
              <a:ext cx="0" cy="44717"/>
            </a:xfrm>
            <a:custGeom>
              <a:avLst/>
              <a:gdLst/>
              <a:ahLst/>
              <a:cxnLst/>
              <a:rect l="0" t="0" r="0" b="0"/>
              <a:pathLst>
                <a:path h="44717">
                  <a:moveTo>
                    <a:pt x="0" y="44717"/>
                  </a:moveTo>
                  <a:lnTo>
                    <a:pt x="0" y="0"/>
                  </a:lnTo>
                </a:path>
              </a:pathLst>
            </a:custGeom>
            <a:ln w="13550" cap="flat">
              <a:solidFill>
                <a:srgbClr val="388E3C">
                  <a:alpha val="100000"/>
                </a:srgbClr>
              </a:solidFill>
              <a:prstDash val="solid"/>
              <a:round/>
            </a:ln>
          </p:spPr>
          <p:txBody>
            <a:bodyPr/>
            <a:lstStyle/>
            <a:p>
              <a:endParaRPr/>
            </a:p>
          </p:txBody>
        </p:sp>
        <p:sp>
          <p:nvSpPr>
            <p:cNvPr id="2532" name="pl57">
              <a:extLst>
                <a:ext uri="{FF2B5EF4-FFF2-40B4-BE49-F238E27FC236}">
                  <a16:creationId xmlns:a16="http://schemas.microsoft.com/office/drawing/2014/main" id="{4C9A6B0D-B686-468E-B51A-02926961101A}"/>
                </a:ext>
              </a:extLst>
            </p:cNvPr>
            <p:cNvSpPr/>
            <p:nvPr/>
          </p:nvSpPr>
          <p:spPr>
            <a:xfrm>
              <a:off x="1421099" y="1129750"/>
              <a:ext cx="0" cy="46520"/>
            </a:xfrm>
            <a:custGeom>
              <a:avLst/>
              <a:gdLst/>
              <a:ahLst/>
              <a:cxnLst/>
              <a:rect l="0" t="0" r="0" b="0"/>
              <a:pathLst>
                <a:path h="46520">
                  <a:moveTo>
                    <a:pt x="0" y="46520"/>
                  </a:moveTo>
                  <a:lnTo>
                    <a:pt x="0" y="0"/>
                  </a:lnTo>
                </a:path>
              </a:pathLst>
            </a:custGeom>
            <a:ln w="13550" cap="flat">
              <a:solidFill>
                <a:srgbClr val="388E3C">
                  <a:alpha val="100000"/>
                </a:srgbClr>
              </a:solidFill>
              <a:prstDash val="solid"/>
              <a:round/>
            </a:ln>
          </p:spPr>
          <p:txBody>
            <a:bodyPr/>
            <a:lstStyle/>
            <a:p>
              <a:endParaRPr/>
            </a:p>
          </p:txBody>
        </p:sp>
        <p:sp>
          <p:nvSpPr>
            <p:cNvPr id="2533" name="pl58">
              <a:extLst>
                <a:ext uri="{FF2B5EF4-FFF2-40B4-BE49-F238E27FC236}">
                  <a16:creationId xmlns:a16="http://schemas.microsoft.com/office/drawing/2014/main" id="{CA8ADBDC-86B9-4F57-A5DB-544F3BDFDA85}"/>
                </a:ext>
              </a:extLst>
            </p:cNvPr>
            <p:cNvSpPr/>
            <p:nvPr/>
          </p:nvSpPr>
          <p:spPr>
            <a:xfrm>
              <a:off x="1450534" y="1071233"/>
              <a:ext cx="0" cy="105037"/>
            </a:xfrm>
            <a:custGeom>
              <a:avLst/>
              <a:gdLst/>
              <a:ahLst/>
              <a:cxnLst/>
              <a:rect l="0" t="0" r="0" b="0"/>
              <a:pathLst>
                <a:path h="105037">
                  <a:moveTo>
                    <a:pt x="0" y="105037"/>
                  </a:moveTo>
                  <a:lnTo>
                    <a:pt x="0" y="0"/>
                  </a:lnTo>
                </a:path>
              </a:pathLst>
            </a:custGeom>
            <a:ln w="13550" cap="flat">
              <a:solidFill>
                <a:srgbClr val="388E3C">
                  <a:alpha val="100000"/>
                </a:srgbClr>
              </a:solidFill>
              <a:prstDash val="solid"/>
              <a:round/>
            </a:ln>
          </p:spPr>
          <p:txBody>
            <a:bodyPr/>
            <a:lstStyle/>
            <a:p>
              <a:endParaRPr/>
            </a:p>
          </p:txBody>
        </p:sp>
        <p:sp>
          <p:nvSpPr>
            <p:cNvPr id="2534" name="pl59">
              <a:extLst>
                <a:ext uri="{FF2B5EF4-FFF2-40B4-BE49-F238E27FC236}">
                  <a16:creationId xmlns:a16="http://schemas.microsoft.com/office/drawing/2014/main" id="{FF7A67F9-6203-4853-A9C4-5B689960803E}"/>
                </a:ext>
              </a:extLst>
            </p:cNvPr>
            <p:cNvSpPr/>
            <p:nvPr/>
          </p:nvSpPr>
          <p:spPr>
            <a:xfrm>
              <a:off x="1479969" y="1065387"/>
              <a:ext cx="0" cy="110882"/>
            </a:xfrm>
            <a:custGeom>
              <a:avLst/>
              <a:gdLst/>
              <a:ahLst/>
              <a:cxnLst/>
              <a:rect l="0" t="0" r="0" b="0"/>
              <a:pathLst>
                <a:path h="110882">
                  <a:moveTo>
                    <a:pt x="0" y="110882"/>
                  </a:moveTo>
                  <a:lnTo>
                    <a:pt x="0" y="0"/>
                  </a:lnTo>
                </a:path>
              </a:pathLst>
            </a:custGeom>
            <a:ln w="13550" cap="flat">
              <a:solidFill>
                <a:srgbClr val="388E3C">
                  <a:alpha val="100000"/>
                </a:srgbClr>
              </a:solidFill>
              <a:prstDash val="solid"/>
              <a:round/>
            </a:ln>
          </p:spPr>
          <p:txBody>
            <a:bodyPr/>
            <a:lstStyle/>
            <a:p>
              <a:endParaRPr/>
            </a:p>
          </p:txBody>
        </p:sp>
        <p:sp>
          <p:nvSpPr>
            <p:cNvPr id="2535" name="pl60">
              <a:extLst>
                <a:ext uri="{FF2B5EF4-FFF2-40B4-BE49-F238E27FC236}">
                  <a16:creationId xmlns:a16="http://schemas.microsoft.com/office/drawing/2014/main" id="{D6073B7C-D863-48EE-A08C-2F3356BE3D9A}"/>
                </a:ext>
              </a:extLst>
            </p:cNvPr>
            <p:cNvSpPr/>
            <p:nvPr/>
          </p:nvSpPr>
          <p:spPr>
            <a:xfrm>
              <a:off x="1509404" y="1040130"/>
              <a:ext cx="0" cy="136139"/>
            </a:xfrm>
            <a:custGeom>
              <a:avLst/>
              <a:gdLst/>
              <a:ahLst/>
              <a:cxnLst/>
              <a:rect l="0" t="0" r="0" b="0"/>
              <a:pathLst>
                <a:path h="136139">
                  <a:moveTo>
                    <a:pt x="0" y="136139"/>
                  </a:moveTo>
                  <a:lnTo>
                    <a:pt x="0" y="0"/>
                  </a:lnTo>
                </a:path>
              </a:pathLst>
            </a:custGeom>
            <a:ln w="13550" cap="flat">
              <a:solidFill>
                <a:srgbClr val="388E3C">
                  <a:alpha val="100000"/>
                </a:srgbClr>
              </a:solidFill>
              <a:prstDash val="solid"/>
              <a:round/>
            </a:ln>
          </p:spPr>
          <p:txBody>
            <a:bodyPr/>
            <a:lstStyle/>
            <a:p>
              <a:endParaRPr/>
            </a:p>
          </p:txBody>
        </p:sp>
        <p:sp>
          <p:nvSpPr>
            <p:cNvPr id="2536" name="pl61">
              <a:extLst>
                <a:ext uri="{FF2B5EF4-FFF2-40B4-BE49-F238E27FC236}">
                  <a16:creationId xmlns:a16="http://schemas.microsoft.com/office/drawing/2014/main" id="{C5B87EC2-B7D0-4625-BE6A-9F5C776F6487}"/>
                </a:ext>
              </a:extLst>
            </p:cNvPr>
            <p:cNvSpPr/>
            <p:nvPr/>
          </p:nvSpPr>
          <p:spPr>
            <a:xfrm>
              <a:off x="1538839" y="1022317"/>
              <a:ext cx="0" cy="153952"/>
            </a:xfrm>
            <a:custGeom>
              <a:avLst/>
              <a:gdLst/>
              <a:ahLst/>
              <a:cxnLst/>
              <a:rect l="0" t="0" r="0" b="0"/>
              <a:pathLst>
                <a:path h="153952">
                  <a:moveTo>
                    <a:pt x="0" y="153952"/>
                  </a:moveTo>
                  <a:lnTo>
                    <a:pt x="0" y="0"/>
                  </a:lnTo>
                </a:path>
              </a:pathLst>
            </a:custGeom>
            <a:ln w="13550" cap="flat">
              <a:solidFill>
                <a:srgbClr val="388E3C">
                  <a:alpha val="100000"/>
                </a:srgbClr>
              </a:solidFill>
              <a:prstDash val="solid"/>
              <a:round/>
            </a:ln>
          </p:spPr>
          <p:txBody>
            <a:bodyPr/>
            <a:lstStyle/>
            <a:p>
              <a:endParaRPr/>
            </a:p>
          </p:txBody>
        </p:sp>
        <p:sp>
          <p:nvSpPr>
            <p:cNvPr id="2537" name="pl62">
              <a:extLst>
                <a:ext uri="{FF2B5EF4-FFF2-40B4-BE49-F238E27FC236}">
                  <a16:creationId xmlns:a16="http://schemas.microsoft.com/office/drawing/2014/main" id="{555D8308-9EE7-46A4-A6AF-38A93778583B}"/>
                </a:ext>
              </a:extLst>
            </p:cNvPr>
            <p:cNvSpPr/>
            <p:nvPr/>
          </p:nvSpPr>
          <p:spPr>
            <a:xfrm>
              <a:off x="1568273" y="934832"/>
              <a:ext cx="0" cy="241437"/>
            </a:xfrm>
            <a:custGeom>
              <a:avLst/>
              <a:gdLst/>
              <a:ahLst/>
              <a:cxnLst/>
              <a:rect l="0" t="0" r="0" b="0"/>
              <a:pathLst>
                <a:path h="241437">
                  <a:moveTo>
                    <a:pt x="0" y="241437"/>
                  </a:moveTo>
                  <a:lnTo>
                    <a:pt x="0" y="0"/>
                  </a:lnTo>
                </a:path>
              </a:pathLst>
            </a:custGeom>
            <a:ln w="13550" cap="flat">
              <a:solidFill>
                <a:srgbClr val="388E3C">
                  <a:alpha val="100000"/>
                </a:srgbClr>
              </a:solidFill>
              <a:prstDash val="solid"/>
              <a:round/>
            </a:ln>
          </p:spPr>
          <p:txBody>
            <a:bodyPr/>
            <a:lstStyle/>
            <a:p>
              <a:endParaRPr/>
            </a:p>
          </p:txBody>
        </p:sp>
        <p:sp>
          <p:nvSpPr>
            <p:cNvPr id="2538" name="pl63">
              <a:extLst>
                <a:ext uri="{FF2B5EF4-FFF2-40B4-BE49-F238E27FC236}">
                  <a16:creationId xmlns:a16="http://schemas.microsoft.com/office/drawing/2014/main" id="{B7F22C6F-1B5C-4DAA-9DC2-A22047FD6916}"/>
                </a:ext>
              </a:extLst>
            </p:cNvPr>
            <p:cNvSpPr/>
            <p:nvPr/>
          </p:nvSpPr>
          <p:spPr>
            <a:xfrm>
              <a:off x="1597708" y="1139840"/>
              <a:ext cx="0" cy="36430"/>
            </a:xfrm>
            <a:custGeom>
              <a:avLst/>
              <a:gdLst/>
              <a:ahLst/>
              <a:cxnLst/>
              <a:rect l="0" t="0" r="0" b="0"/>
              <a:pathLst>
                <a:path h="36430">
                  <a:moveTo>
                    <a:pt x="0" y="36430"/>
                  </a:moveTo>
                  <a:lnTo>
                    <a:pt x="0" y="0"/>
                  </a:lnTo>
                </a:path>
              </a:pathLst>
            </a:custGeom>
            <a:ln w="13550" cap="flat">
              <a:solidFill>
                <a:srgbClr val="FBC02D">
                  <a:alpha val="100000"/>
                </a:srgbClr>
              </a:solidFill>
              <a:prstDash val="solid"/>
              <a:round/>
            </a:ln>
          </p:spPr>
          <p:txBody>
            <a:bodyPr/>
            <a:lstStyle/>
            <a:p>
              <a:endParaRPr/>
            </a:p>
          </p:txBody>
        </p:sp>
        <p:sp>
          <p:nvSpPr>
            <p:cNvPr id="2539" name="pl64">
              <a:extLst>
                <a:ext uri="{FF2B5EF4-FFF2-40B4-BE49-F238E27FC236}">
                  <a16:creationId xmlns:a16="http://schemas.microsoft.com/office/drawing/2014/main" id="{284BC3DB-DA4F-4B60-A121-3408376BC15A}"/>
                </a:ext>
              </a:extLst>
            </p:cNvPr>
            <p:cNvSpPr/>
            <p:nvPr/>
          </p:nvSpPr>
          <p:spPr>
            <a:xfrm>
              <a:off x="1627143" y="1122198"/>
              <a:ext cx="0" cy="54071"/>
            </a:xfrm>
            <a:custGeom>
              <a:avLst/>
              <a:gdLst/>
              <a:ahLst/>
              <a:cxnLst/>
              <a:rect l="0" t="0" r="0" b="0"/>
              <a:pathLst>
                <a:path h="54071">
                  <a:moveTo>
                    <a:pt x="0" y="54071"/>
                  </a:moveTo>
                  <a:lnTo>
                    <a:pt x="0" y="0"/>
                  </a:lnTo>
                </a:path>
              </a:pathLst>
            </a:custGeom>
            <a:ln w="13550" cap="flat">
              <a:solidFill>
                <a:srgbClr val="FBC02D">
                  <a:alpha val="100000"/>
                </a:srgbClr>
              </a:solidFill>
              <a:prstDash val="solid"/>
              <a:round/>
            </a:ln>
          </p:spPr>
          <p:txBody>
            <a:bodyPr/>
            <a:lstStyle/>
            <a:p>
              <a:endParaRPr/>
            </a:p>
          </p:txBody>
        </p:sp>
        <p:sp>
          <p:nvSpPr>
            <p:cNvPr id="2540" name="pl65">
              <a:extLst>
                <a:ext uri="{FF2B5EF4-FFF2-40B4-BE49-F238E27FC236}">
                  <a16:creationId xmlns:a16="http://schemas.microsoft.com/office/drawing/2014/main" id="{36E7A926-386B-422D-A279-AC97798E3C62}"/>
                </a:ext>
              </a:extLst>
            </p:cNvPr>
            <p:cNvSpPr/>
            <p:nvPr/>
          </p:nvSpPr>
          <p:spPr>
            <a:xfrm>
              <a:off x="1656578" y="1054715"/>
              <a:ext cx="0" cy="121554"/>
            </a:xfrm>
            <a:custGeom>
              <a:avLst/>
              <a:gdLst/>
              <a:ahLst/>
              <a:cxnLst/>
              <a:rect l="0" t="0" r="0" b="0"/>
              <a:pathLst>
                <a:path h="121554">
                  <a:moveTo>
                    <a:pt x="0" y="121554"/>
                  </a:moveTo>
                  <a:lnTo>
                    <a:pt x="0" y="0"/>
                  </a:lnTo>
                </a:path>
              </a:pathLst>
            </a:custGeom>
            <a:ln w="13550" cap="flat">
              <a:solidFill>
                <a:srgbClr val="FBC02D">
                  <a:alpha val="100000"/>
                </a:srgbClr>
              </a:solidFill>
              <a:prstDash val="solid"/>
              <a:round/>
            </a:ln>
          </p:spPr>
          <p:txBody>
            <a:bodyPr/>
            <a:lstStyle/>
            <a:p>
              <a:endParaRPr/>
            </a:p>
          </p:txBody>
        </p:sp>
        <p:sp>
          <p:nvSpPr>
            <p:cNvPr id="2541" name="pl66">
              <a:extLst>
                <a:ext uri="{FF2B5EF4-FFF2-40B4-BE49-F238E27FC236}">
                  <a16:creationId xmlns:a16="http://schemas.microsoft.com/office/drawing/2014/main" id="{FC10D8D7-2D7F-4531-806E-9A7AAB6D2D41}"/>
                </a:ext>
              </a:extLst>
            </p:cNvPr>
            <p:cNvSpPr/>
            <p:nvPr/>
          </p:nvSpPr>
          <p:spPr>
            <a:xfrm>
              <a:off x="1686013" y="895691"/>
              <a:ext cx="0" cy="280578"/>
            </a:xfrm>
            <a:custGeom>
              <a:avLst/>
              <a:gdLst/>
              <a:ahLst/>
              <a:cxnLst/>
              <a:rect l="0" t="0" r="0" b="0"/>
              <a:pathLst>
                <a:path h="280578">
                  <a:moveTo>
                    <a:pt x="0" y="280578"/>
                  </a:moveTo>
                  <a:lnTo>
                    <a:pt x="0" y="0"/>
                  </a:lnTo>
                </a:path>
              </a:pathLst>
            </a:custGeom>
            <a:ln w="13550" cap="flat">
              <a:solidFill>
                <a:srgbClr val="FBC02D">
                  <a:alpha val="100000"/>
                </a:srgbClr>
              </a:solidFill>
              <a:prstDash val="solid"/>
              <a:round/>
            </a:ln>
          </p:spPr>
          <p:txBody>
            <a:bodyPr/>
            <a:lstStyle/>
            <a:p>
              <a:endParaRPr/>
            </a:p>
          </p:txBody>
        </p:sp>
        <p:sp>
          <p:nvSpPr>
            <p:cNvPr id="2542" name="pl67">
              <a:extLst>
                <a:ext uri="{FF2B5EF4-FFF2-40B4-BE49-F238E27FC236}">
                  <a16:creationId xmlns:a16="http://schemas.microsoft.com/office/drawing/2014/main" id="{DEB2B161-2AF2-4AB5-AD3A-7AEBF5C87C46}"/>
                </a:ext>
              </a:extLst>
            </p:cNvPr>
            <p:cNvSpPr/>
            <p:nvPr/>
          </p:nvSpPr>
          <p:spPr>
            <a:xfrm>
              <a:off x="1715447" y="848169"/>
              <a:ext cx="0" cy="328101"/>
            </a:xfrm>
            <a:custGeom>
              <a:avLst/>
              <a:gdLst/>
              <a:ahLst/>
              <a:cxnLst/>
              <a:rect l="0" t="0" r="0" b="0"/>
              <a:pathLst>
                <a:path h="328101">
                  <a:moveTo>
                    <a:pt x="0" y="328101"/>
                  </a:moveTo>
                  <a:lnTo>
                    <a:pt x="0" y="0"/>
                  </a:lnTo>
                </a:path>
              </a:pathLst>
            </a:custGeom>
            <a:ln w="13550" cap="flat">
              <a:solidFill>
                <a:srgbClr val="FBC02D">
                  <a:alpha val="100000"/>
                </a:srgbClr>
              </a:solidFill>
              <a:prstDash val="solid"/>
              <a:round/>
            </a:ln>
          </p:spPr>
          <p:txBody>
            <a:bodyPr/>
            <a:lstStyle/>
            <a:p>
              <a:endParaRPr/>
            </a:p>
          </p:txBody>
        </p:sp>
        <p:sp>
          <p:nvSpPr>
            <p:cNvPr id="2543" name="pl68">
              <a:extLst>
                <a:ext uri="{FF2B5EF4-FFF2-40B4-BE49-F238E27FC236}">
                  <a16:creationId xmlns:a16="http://schemas.microsoft.com/office/drawing/2014/main" id="{2C1C50DB-501F-4153-994E-F30FB68B0B71}"/>
                </a:ext>
              </a:extLst>
            </p:cNvPr>
            <p:cNvSpPr/>
            <p:nvPr/>
          </p:nvSpPr>
          <p:spPr>
            <a:xfrm>
              <a:off x="1744882"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544" name="pl69">
              <a:extLst>
                <a:ext uri="{FF2B5EF4-FFF2-40B4-BE49-F238E27FC236}">
                  <a16:creationId xmlns:a16="http://schemas.microsoft.com/office/drawing/2014/main" id="{6ADEC563-6820-40AA-9523-0CE0E15BF2CC}"/>
                </a:ext>
              </a:extLst>
            </p:cNvPr>
            <p:cNvSpPr/>
            <p:nvPr/>
          </p:nvSpPr>
          <p:spPr>
            <a:xfrm>
              <a:off x="1774317" y="1172990"/>
              <a:ext cx="0" cy="3279"/>
            </a:xfrm>
            <a:custGeom>
              <a:avLst/>
              <a:gdLst/>
              <a:ahLst/>
              <a:cxnLst/>
              <a:rect l="0" t="0" r="0" b="0"/>
              <a:pathLst>
                <a:path h="3279">
                  <a:moveTo>
                    <a:pt x="0" y="3279"/>
                  </a:moveTo>
                  <a:lnTo>
                    <a:pt x="0" y="0"/>
                  </a:lnTo>
                </a:path>
              </a:pathLst>
            </a:custGeom>
            <a:ln w="13550" cap="flat">
              <a:solidFill>
                <a:srgbClr val="721111">
                  <a:alpha val="100000"/>
                </a:srgbClr>
              </a:solidFill>
              <a:prstDash val="solid"/>
              <a:round/>
            </a:ln>
          </p:spPr>
          <p:txBody>
            <a:bodyPr/>
            <a:lstStyle/>
            <a:p>
              <a:endParaRPr/>
            </a:p>
          </p:txBody>
        </p:sp>
        <p:sp>
          <p:nvSpPr>
            <p:cNvPr id="2545" name="pl70">
              <a:extLst>
                <a:ext uri="{FF2B5EF4-FFF2-40B4-BE49-F238E27FC236}">
                  <a16:creationId xmlns:a16="http://schemas.microsoft.com/office/drawing/2014/main" id="{9313FAEC-F05C-4030-A620-5CF57617ACA7}"/>
                </a:ext>
              </a:extLst>
            </p:cNvPr>
            <p:cNvSpPr/>
            <p:nvPr/>
          </p:nvSpPr>
          <p:spPr>
            <a:xfrm>
              <a:off x="1803752"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546" name="pl71">
              <a:extLst>
                <a:ext uri="{FF2B5EF4-FFF2-40B4-BE49-F238E27FC236}">
                  <a16:creationId xmlns:a16="http://schemas.microsoft.com/office/drawing/2014/main" id="{C4E1818B-A878-495F-94A1-06226CD07068}"/>
                </a:ext>
              </a:extLst>
            </p:cNvPr>
            <p:cNvSpPr/>
            <p:nvPr/>
          </p:nvSpPr>
          <p:spPr>
            <a:xfrm>
              <a:off x="1833187"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547" name="pl72">
              <a:extLst>
                <a:ext uri="{FF2B5EF4-FFF2-40B4-BE49-F238E27FC236}">
                  <a16:creationId xmlns:a16="http://schemas.microsoft.com/office/drawing/2014/main" id="{4C7BB496-02C3-4DFC-BFC8-E648FF74B838}"/>
                </a:ext>
              </a:extLst>
            </p:cNvPr>
            <p:cNvSpPr/>
            <p:nvPr/>
          </p:nvSpPr>
          <p:spPr>
            <a:xfrm>
              <a:off x="1862621"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548" name="pl73">
              <a:extLst>
                <a:ext uri="{FF2B5EF4-FFF2-40B4-BE49-F238E27FC236}">
                  <a16:creationId xmlns:a16="http://schemas.microsoft.com/office/drawing/2014/main" id="{B6FCA86C-D8FA-42CA-AC6C-55BE44D23939}"/>
                </a:ext>
              </a:extLst>
            </p:cNvPr>
            <p:cNvSpPr/>
            <p:nvPr/>
          </p:nvSpPr>
          <p:spPr>
            <a:xfrm>
              <a:off x="1892056" y="1108692"/>
              <a:ext cx="0" cy="67578"/>
            </a:xfrm>
            <a:custGeom>
              <a:avLst/>
              <a:gdLst/>
              <a:ahLst/>
              <a:cxnLst/>
              <a:rect l="0" t="0" r="0" b="0"/>
              <a:pathLst>
                <a:path h="67578">
                  <a:moveTo>
                    <a:pt x="0" y="67578"/>
                  </a:moveTo>
                  <a:lnTo>
                    <a:pt x="0" y="0"/>
                  </a:lnTo>
                </a:path>
              </a:pathLst>
            </a:custGeom>
            <a:ln w="13550" cap="flat">
              <a:solidFill>
                <a:srgbClr val="721111">
                  <a:alpha val="100000"/>
                </a:srgbClr>
              </a:solidFill>
              <a:prstDash val="solid"/>
              <a:round/>
            </a:ln>
          </p:spPr>
          <p:txBody>
            <a:bodyPr/>
            <a:lstStyle/>
            <a:p>
              <a:endParaRPr/>
            </a:p>
          </p:txBody>
        </p:sp>
        <p:sp>
          <p:nvSpPr>
            <p:cNvPr id="2549" name="pl74">
              <a:extLst>
                <a:ext uri="{FF2B5EF4-FFF2-40B4-BE49-F238E27FC236}">
                  <a16:creationId xmlns:a16="http://schemas.microsoft.com/office/drawing/2014/main" id="{CE2A9377-7E56-447A-B0A7-CDB7AABE3A45}"/>
                </a:ext>
              </a:extLst>
            </p:cNvPr>
            <p:cNvSpPr/>
            <p:nvPr/>
          </p:nvSpPr>
          <p:spPr>
            <a:xfrm>
              <a:off x="1921491" y="1101026"/>
              <a:ext cx="0" cy="75244"/>
            </a:xfrm>
            <a:custGeom>
              <a:avLst/>
              <a:gdLst/>
              <a:ahLst/>
              <a:cxnLst/>
              <a:rect l="0" t="0" r="0" b="0"/>
              <a:pathLst>
                <a:path h="75244">
                  <a:moveTo>
                    <a:pt x="0" y="75244"/>
                  </a:moveTo>
                  <a:lnTo>
                    <a:pt x="0" y="0"/>
                  </a:lnTo>
                </a:path>
              </a:pathLst>
            </a:custGeom>
            <a:ln w="13550" cap="flat">
              <a:solidFill>
                <a:srgbClr val="721111">
                  <a:alpha val="100000"/>
                </a:srgbClr>
              </a:solidFill>
              <a:prstDash val="solid"/>
              <a:round/>
            </a:ln>
          </p:spPr>
          <p:txBody>
            <a:bodyPr/>
            <a:lstStyle/>
            <a:p>
              <a:endParaRPr/>
            </a:p>
          </p:txBody>
        </p:sp>
        <p:sp>
          <p:nvSpPr>
            <p:cNvPr id="2550" name="rc75">
              <a:extLst>
                <a:ext uri="{FF2B5EF4-FFF2-40B4-BE49-F238E27FC236}">
                  <a16:creationId xmlns:a16="http://schemas.microsoft.com/office/drawing/2014/main" id="{5F6DA96D-1DCB-4FDF-979D-BCC54E162B44}"/>
                </a:ext>
              </a:extLst>
            </p:cNvPr>
            <p:cNvSpPr/>
            <p:nvPr/>
          </p:nvSpPr>
          <p:spPr>
            <a:xfrm>
              <a:off x="2019197" y="206873"/>
              <a:ext cx="3078880" cy="969396"/>
            </a:xfrm>
            <a:prstGeom prst="rect">
              <a:avLst/>
            </a:prstGeom>
            <a:solidFill>
              <a:srgbClr val="FFFFFF">
                <a:alpha val="100000"/>
              </a:srgbClr>
            </a:solidFill>
          </p:spPr>
          <p:txBody>
            <a:bodyPr/>
            <a:lstStyle/>
            <a:p>
              <a:endParaRPr/>
            </a:p>
          </p:txBody>
        </p:sp>
        <p:sp>
          <p:nvSpPr>
            <p:cNvPr id="2551" name="pl76">
              <a:extLst>
                <a:ext uri="{FF2B5EF4-FFF2-40B4-BE49-F238E27FC236}">
                  <a16:creationId xmlns:a16="http://schemas.microsoft.com/office/drawing/2014/main" id="{06862BB1-75A5-4199-AE3B-988EBC7D7452}"/>
                </a:ext>
              </a:extLst>
            </p:cNvPr>
            <p:cNvSpPr/>
            <p:nvPr/>
          </p:nvSpPr>
          <p:spPr>
            <a:xfrm>
              <a:off x="2019197" y="933921"/>
              <a:ext cx="3078880" cy="0"/>
            </a:xfrm>
            <a:custGeom>
              <a:avLst/>
              <a:gdLst/>
              <a:ahLst/>
              <a:cxnLst/>
              <a:rect l="0" t="0" r="0" b="0"/>
              <a:pathLst>
                <a:path w="3078880">
                  <a:moveTo>
                    <a:pt x="0" y="0"/>
                  </a:moveTo>
                  <a:lnTo>
                    <a:pt x="3078880" y="0"/>
                  </a:lnTo>
                  <a:lnTo>
                    <a:pt x="3078880" y="0"/>
                  </a:lnTo>
                </a:path>
              </a:pathLst>
            </a:custGeom>
            <a:ln w="4927" cap="flat">
              <a:solidFill>
                <a:srgbClr val="EBEBEB">
                  <a:alpha val="100000"/>
                </a:srgbClr>
              </a:solidFill>
              <a:prstDash val="solid"/>
              <a:round/>
            </a:ln>
          </p:spPr>
          <p:txBody>
            <a:bodyPr/>
            <a:lstStyle/>
            <a:p>
              <a:endParaRPr/>
            </a:p>
          </p:txBody>
        </p:sp>
        <p:sp>
          <p:nvSpPr>
            <p:cNvPr id="2552" name="pl77">
              <a:extLst>
                <a:ext uri="{FF2B5EF4-FFF2-40B4-BE49-F238E27FC236}">
                  <a16:creationId xmlns:a16="http://schemas.microsoft.com/office/drawing/2014/main" id="{ED7C9F6E-68F4-4AE0-9B21-2854F650120F}"/>
                </a:ext>
              </a:extLst>
            </p:cNvPr>
            <p:cNvSpPr/>
            <p:nvPr/>
          </p:nvSpPr>
          <p:spPr>
            <a:xfrm>
              <a:off x="2019197" y="449222"/>
              <a:ext cx="3078880" cy="0"/>
            </a:xfrm>
            <a:custGeom>
              <a:avLst/>
              <a:gdLst/>
              <a:ahLst/>
              <a:cxnLst/>
              <a:rect l="0" t="0" r="0" b="0"/>
              <a:pathLst>
                <a:path w="3078880">
                  <a:moveTo>
                    <a:pt x="0" y="0"/>
                  </a:moveTo>
                  <a:lnTo>
                    <a:pt x="3078880" y="0"/>
                  </a:lnTo>
                  <a:lnTo>
                    <a:pt x="3078880" y="0"/>
                  </a:lnTo>
                </a:path>
              </a:pathLst>
            </a:custGeom>
            <a:ln w="4927" cap="flat">
              <a:solidFill>
                <a:srgbClr val="EBEBEB">
                  <a:alpha val="100000"/>
                </a:srgbClr>
              </a:solidFill>
              <a:prstDash val="solid"/>
              <a:round/>
            </a:ln>
          </p:spPr>
          <p:txBody>
            <a:bodyPr/>
            <a:lstStyle/>
            <a:p>
              <a:endParaRPr/>
            </a:p>
          </p:txBody>
        </p:sp>
        <p:sp>
          <p:nvSpPr>
            <p:cNvPr id="2553" name="pl78">
              <a:extLst>
                <a:ext uri="{FF2B5EF4-FFF2-40B4-BE49-F238E27FC236}">
                  <a16:creationId xmlns:a16="http://schemas.microsoft.com/office/drawing/2014/main" id="{C6AC62E9-5DE7-4C0A-9BE6-2DB1F72FD954}"/>
                </a:ext>
              </a:extLst>
            </p:cNvPr>
            <p:cNvSpPr/>
            <p:nvPr/>
          </p:nvSpPr>
          <p:spPr>
            <a:xfrm>
              <a:off x="2019197" y="1176270"/>
              <a:ext cx="3078880" cy="0"/>
            </a:xfrm>
            <a:custGeom>
              <a:avLst/>
              <a:gdLst/>
              <a:ahLst/>
              <a:cxnLst/>
              <a:rect l="0" t="0" r="0" b="0"/>
              <a:pathLst>
                <a:path w="3078880">
                  <a:moveTo>
                    <a:pt x="0" y="0"/>
                  </a:moveTo>
                  <a:lnTo>
                    <a:pt x="3078880" y="0"/>
                  </a:lnTo>
                  <a:lnTo>
                    <a:pt x="3078880" y="0"/>
                  </a:lnTo>
                </a:path>
              </a:pathLst>
            </a:custGeom>
            <a:ln w="9855" cap="flat">
              <a:solidFill>
                <a:srgbClr val="EBEBEB">
                  <a:alpha val="100000"/>
                </a:srgbClr>
              </a:solidFill>
              <a:prstDash val="solid"/>
              <a:round/>
            </a:ln>
          </p:spPr>
          <p:txBody>
            <a:bodyPr/>
            <a:lstStyle/>
            <a:p>
              <a:endParaRPr/>
            </a:p>
          </p:txBody>
        </p:sp>
        <p:sp>
          <p:nvSpPr>
            <p:cNvPr id="2554" name="pl79">
              <a:extLst>
                <a:ext uri="{FF2B5EF4-FFF2-40B4-BE49-F238E27FC236}">
                  <a16:creationId xmlns:a16="http://schemas.microsoft.com/office/drawing/2014/main" id="{A56B0A43-34BC-4358-BE2F-A9D3D5937463}"/>
                </a:ext>
              </a:extLst>
            </p:cNvPr>
            <p:cNvSpPr/>
            <p:nvPr/>
          </p:nvSpPr>
          <p:spPr>
            <a:xfrm>
              <a:off x="2019197" y="691572"/>
              <a:ext cx="3078880" cy="0"/>
            </a:xfrm>
            <a:custGeom>
              <a:avLst/>
              <a:gdLst/>
              <a:ahLst/>
              <a:cxnLst/>
              <a:rect l="0" t="0" r="0" b="0"/>
              <a:pathLst>
                <a:path w="3078880">
                  <a:moveTo>
                    <a:pt x="0" y="0"/>
                  </a:moveTo>
                  <a:lnTo>
                    <a:pt x="3078880" y="0"/>
                  </a:lnTo>
                  <a:lnTo>
                    <a:pt x="3078880" y="0"/>
                  </a:lnTo>
                </a:path>
              </a:pathLst>
            </a:custGeom>
            <a:ln w="9855" cap="flat">
              <a:solidFill>
                <a:srgbClr val="EBEBEB">
                  <a:alpha val="100000"/>
                </a:srgbClr>
              </a:solidFill>
              <a:prstDash val="solid"/>
              <a:round/>
            </a:ln>
          </p:spPr>
          <p:txBody>
            <a:bodyPr/>
            <a:lstStyle/>
            <a:p>
              <a:endParaRPr/>
            </a:p>
          </p:txBody>
        </p:sp>
        <p:sp>
          <p:nvSpPr>
            <p:cNvPr id="2555" name="pl80">
              <a:extLst>
                <a:ext uri="{FF2B5EF4-FFF2-40B4-BE49-F238E27FC236}">
                  <a16:creationId xmlns:a16="http://schemas.microsoft.com/office/drawing/2014/main" id="{FF629CD7-AA09-4071-923A-7766D57CF6C1}"/>
                </a:ext>
              </a:extLst>
            </p:cNvPr>
            <p:cNvSpPr/>
            <p:nvPr/>
          </p:nvSpPr>
          <p:spPr>
            <a:xfrm>
              <a:off x="2019197" y="206873"/>
              <a:ext cx="3078880" cy="0"/>
            </a:xfrm>
            <a:custGeom>
              <a:avLst/>
              <a:gdLst/>
              <a:ahLst/>
              <a:cxnLst/>
              <a:rect l="0" t="0" r="0" b="0"/>
              <a:pathLst>
                <a:path w="3078880">
                  <a:moveTo>
                    <a:pt x="0" y="0"/>
                  </a:moveTo>
                  <a:lnTo>
                    <a:pt x="3078880" y="0"/>
                  </a:lnTo>
                  <a:lnTo>
                    <a:pt x="3078880" y="0"/>
                  </a:lnTo>
                </a:path>
              </a:pathLst>
            </a:custGeom>
            <a:ln w="9855" cap="flat">
              <a:solidFill>
                <a:srgbClr val="EBEBEB">
                  <a:alpha val="100000"/>
                </a:srgbClr>
              </a:solidFill>
              <a:prstDash val="solid"/>
              <a:round/>
            </a:ln>
          </p:spPr>
          <p:txBody>
            <a:bodyPr/>
            <a:lstStyle/>
            <a:p>
              <a:endParaRPr/>
            </a:p>
          </p:txBody>
        </p:sp>
        <p:sp>
          <p:nvSpPr>
            <p:cNvPr id="2556" name="pt81">
              <a:extLst>
                <a:ext uri="{FF2B5EF4-FFF2-40B4-BE49-F238E27FC236}">
                  <a16:creationId xmlns:a16="http://schemas.microsoft.com/office/drawing/2014/main" id="{66807ADF-81A5-481C-A899-7AE963B95F7D}"/>
                </a:ext>
              </a:extLst>
            </p:cNvPr>
            <p:cNvSpPr/>
            <p:nvPr/>
          </p:nvSpPr>
          <p:spPr>
            <a:xfrm>
              <a:off x="2143788" y="1159575"/>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57" name="pt82">
              <a:extLst>
                <a:ext uri="{FF2B5EF4-FFF2-40B4-BE49-F238E27FC236}">
                  <a16:creationId xmlns:a16="http://schemas.microsoft.com/office/drawing/2014/main" id="{015EF11D-5B33-4CA5-A98D-8AF7E684D4DC}"/>
                </a:ext>
              </a:extLst>
            </p:cNvPr>
            <p:cNvSpPr/>
            <p:nvPr/>
          </p:nvSpPr>
          <p:spPr>
            <a:xfrm>
              <a:off x="2173223" y="1149382"/>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58" name="pt83">
              <a:extLst>
                <a:ext uri="{FF2B5EF4-FFF2-40B4-BE49-F238E27FC236}">
                  <a16:creationId xmlns:a16="http://schemas.microsoft.com/office/drawing/2014/main" id="{3F5584DF-1013-4438-9CB9-21D305C90D0B}"/>
                </a:ext>
              </a:extLst>
            </p:cNvPr>
            <p:cNvSpPr/>
            <p:nvPr/>
          </p:nvSpPr>
          <p:spPr>
            <a:xfrm>
              <a:off x="2202658" y="1146938"/>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59" name="pt84">
              <a:extLst>
                <a:ext uri="{FF2B5EF4-FFF2-40B4-BE49-F238E27FC236}">
                  <a16:creationId xmlns:a16="http://schemas.microsoft.com/office/drawing/2014/main" id="{60E2B2D7-5E27-4683-9C4F-F80B94602A94}"/>
                </a:ext>
              </a:extLst>
            </p:cNvPr>
            <p:cNvSpPr/>
            <p:nvPr/>
          </p:nvSpPr>
          <p:spPr>
            <a:xfrm>
              <a:off x="2232093" y="1146562"/>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0" name="pt85">
              <a:extLst>
                <a:ext uri="{FF2B5EF4-FFF2-40B4-BE49-F238E27FC236}">
                  <a16:creationId xmlns:a16="http://schemas.microsoft.com/office/drawing/2014/main" id="{0B69D39C-9035-4B1F-ADB8-C0CAD4B8F0E2}"/>
                </a:ext>
              </a:extLst>
            </p:cNvPr>
            <p:cNvSpPr/>
            <p:nvPr/>
          </p:nvSpPr>
          <p:spPr>
            <a:xfrm>
              <a:off x="2261528" y="1142795"/>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1" name="pt86">
              <a:extLst>
                <a:ext uri="{FF2B5EF4-FFF2-40B4-BE49-F238E27FC236}">
                  <a16:creationId xmlns:a16="http://schemas.microsoft.com/office/drawing/2014/main" id="{11DAEF80-5A35-4C12-87F6-119C97FFA790}"/>
                </a:ext>
              </a:extLst>
            </p:cNvPr>
            <p:cNvSpPr/>
            <p:nvPr/>
          </p:nvSpPr>
          <p:spPr>
            <a:xfrm>
              <a:off x="2290963" y="1142406"/>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2" name="pt87">
              <a:extLst>
                <a:ext uri="{FF2B5EF4-FFF2-40B4-BE49-F238E27FC236}">
                  <a16:creationId xmlns:a16="http://schemas.microsoft.com/office/drawing/2014/main" id="{2D37DAF1-073D-40CF-9489-B6F8F43EA62A}"/>
                </a:ext>
              </a:extLst>
            </p:cNvPr>
            <p:cNvSpPr/>
            <p:nvPr/>
          </p:nvSpPr>
          <p:spPr>
            <a:xfrm>
              <a:off x="2320397" y="1134219"/>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3" name="pt88">
              <a:extLst>
                <a:ext uri="{FF2B5EF4-FFF2-40B4-BE49-F238E27FC236}">
                  <a16:creationId xmlns:a16="http://schemas.microsoft.com/office/drawing/2014/main" id="{95201D73-CB46-4BC7-BA19-FF6A5CF817AE}"/>
                </a:ext>
              </a:extLst>
            </p:cNvPr>
            <p:cNvSpPr/>
            <p:nvPr/>
          </p:nvSpPr>
          <p:spPr>
            <a:xfrm>
              <a:off x="2349832" y="1133840"/>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4" name="pt89">
              <a:extLst>
                <a:ext uri="{FF2B5EF4-FFF2-40B4-BE49-F238E27FC236}">
                  <a16:creationId xmlns:a16="http://schemas.microsoft.com/office/drawing/2014/main" id="{05A34FEF-0DE9-4B2A-81E8-497BA202FBE0}"/>
                </a:ext>
              </a:extLst>
            </p:cNvPr>
            <p:cNvSpPr/>
            <p:nvPr/>
          </p:nvSpPr>
          <p:spPr>
            <a:xfrm>
              <a:off x="2379267" y="1133673"/>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5" name="pt90">
              <a:extLst>
                <a:ext uri="{FF2B5EF4-FFF2-40B4-BE49-F238E27FC236}">
                  <a16:creationId xmlns:a16="http://schemas.microsoft.com/office/drawing/2014/main" id="{3D32585A-3A85-48B6-B5C7-C0BC622EFE07}"/>
                </a:ext>
              </a:extLst>
            </p:cNvPr>
            <p:cNvSpPr/>
            <p:nvPr/>
          </p:nvSpPr>
          <p:spPr>
            <a:xfrm>
              <a:off x="2408702" y="1132008"/>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6" name="pt91">
              <a:extLst>
                <a:ext uri="{FF2B5EF4-FFF2-40B4-BE49-F238E27FC236}">
                  <a16:creationId xmlns:a16="http://schemas.microsoft.com/office/drawing/2014/main" id="{C681B2B6-10D4-4020-9B7C-DC4A08342B2B}"/>
                </a:ext>
              </a:extLst>
            </p:cNvPr>
            <p:cNvSpPr/>
            <p:nvPr/>
          </p:nvSpPr>
          <p:spPr>
            <a:xfrm>
              <a:off x="2438137" y="1129859"/>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7" name="pt92">
              <a:extLst>
                <a:ext uri="{FF2B5EF4-FFF2-40B4-BE49-F238E27FC236}">
                  <a16:creationId xmlns:a16="http://schemas.microsoft.com/office/drawing/2014/main" id="{ABDEFF3E-4E98-4F9F-B763-41F7C3FD343B}"/>
                </a:ext>
              </a:extLst>
            </p:cNvPr>
            <p:cNvSpPr/>
            <p:nvPr/>
          </p:nvSpPr>
          <p:spPr>
            <a:xfrm>
              <a:off x="2467571" y="1129692"/>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8" name="pt93">
              <a:extLst>
                <a:ext uri="{FF2B5EF4-FFF2-40B4-BE49-F238E27FC236}">
                  <a16:creationId xmlns:a16="http://schemas.microsoft.com/office/drawing/2014/main" id="{B14C1288-4A87-465F-B053-AF155F69DF07}"/>
                </a:ext>
              </a:extLst>
            </p:cNvPr>
            <p:cNvSpPr/>
            <p:nvPr/>
          </p:nvSpPr>
          <p:spPr>
            <a:xfrm>
              <a:off x="2497006" y="1129529"/>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69" name="pt94">
              <a:extLst>
                <a:ext uri="{FF2B5EF4-FFF2-40B4-BE49-F238E27FC236}">
                  <a16:creationId xmlns:a16="http://schemas.microsoft.com/office/drawing/2014/main" id="{4E401801-382A-447F-B6F3-B4C192C3DD46}"/>
                </a:ext>
              </a:extLst>
            </p:cNvPr>
            <p:cNvSpPr/>
            <p:nvPr/>
          </p:nvSpPr>
          <p:spPr>
            <a:xfrm>
              <a:off x="2526441" y="1125858"/>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0" name="pt95">
              <a:extLst>
                <a:ext uri="{FF2B5EF4-FFF2-40B4-BE49-F238E27FC236}">
                  <a16:creationId xmlns:a16="http://schemas.microsoft.com/office/drawing/2014/main" id="{4AE9C819-2400-4641-B61C-38C6FD523C3A}"/>
                </a:ext>
              </a:extLst>
            </p:cNvPr>
            <p:cNvSpPr/>
            <p:nvPr/>
          </p:nvSpPr>
          <p:spPr>
            <a:xfrm>
              <a:off x="2555876" y="1124813"/>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1" name="pt96">
              <a:extLst>
                <a:ext uri="{FF2B5EF4-FFF2-40B4-BE49-F238E27FC236}">
                  <a16:creationId xmlns:a16="http://schemas.microsoft.com/office/drawing/2014/main" id="{D6366642-E3BC-4121-AF00-3A6F034A4302}"/>
                </a:ext>
              </a:extLst>
            </p:cNvPr>
            <p:cNvSpPr/>
            <p:nvPr/>
          </p:nvSpPr>
          <p:spPr>
            <a:xfrm>
              <a:off x="2585311" y="1123528"/>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2" name="pt97">
              <a:extLst>
                <a:ext uri="{FF2B5EF4-FFF2-40B4-BE49-F238E27FC236}">
                  <a16:creationId xmlns:a16="http://schemas.microsoft.com/office/drawing/2014/main" id="{D5498505-34D4-4C3F-9073-882FEC5F12D3}"/>
                </a:ext>
              </a:extLst>
            </p:cNvPr>
            <p:cNvSpPr/>
            <p:nvPr/>
          </p:nvSpPr>
          <p:spPr>
            <a:xfrm>
              <a:off x="2614745" y="1119719"/>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3" name="pt98">
              <a:extLst>
                <a:ext uri="{FF2B5EF4-FFF2-40B4-BE49-F238E27FC236}">
                  <a16:creationId xmlns:a16="http://schemas.microsoft.com/office/drawing/2014/main" id="{B82291BC-918B-475E-BA79-A23D9E788E00}"/>
                </a:ext>
              </a:extLst>
            </p:cNvPr>
            <p:cNvSpPr/>
            <p:nvPr/>
          </p:nvSpPr>
          <p:spPr>
            <a:xfrm>
              <a:off x="2644180" y="1111056"/>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4" name="pt99">
              <a:extLst>
                <a:ext uri="{FF2B5EF4-FFF2-40B4-BE49-F238E27FC236}">
                  <a16:creationId xmlns:a16="http://schemas.microsoft.com/office/drawing/2014/main" id="{527E922D-CDE2-4732-A88F-8A18E03DC6C5}"/>
                </a:ext>
              </a:extLst>
            </p:cNvPr>
            <p:cNvSpPr/>
            <p:nvPr/>
          </p:nvSpPr>
          <p:spPr>
            <a:xfrm>
              <a:off x="2673615" y="1109035"/>
              <a:ext cx="33391" cy="3339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575" name="pt100">
              <a:extLst>
                <a:ext uri="{FF2B5EF4-FFF2-40B4-BE49-F238E27FC236}">
                  <a16:creationId xmlns:a16="http://schemas.microsoft.com/office/drawing/2014/main" id="{2D73D3C8-E89C-4FF2-B2EC-A49F2EA5019B}"/>
                </a:ext>
              </a:extLst>
            </p:cNvPr>
            <p:cNvSpPr/>
            <p:nvPr/>
          </p:nvSpPr>
          <p:spPr>
            <a:xfrm>
              <a:off x="2703050" y="1134068"/>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76" name="pt101">
              <a:extLst>
                <a:ext uri="{FF2B5EF4-FFF2-40B4-BE49-F238E27FC236}">
                  <a16:creationId xmlns:a16="http://schemas.microsoft.com/office/drawing/2014/main" id="{73CB3F9E-4F7D-4097-B222-E15EC083AAE3}"/>
                </a:ext>
              </a:extLst>
            </p:cNvPr>
            <p:cNvSpPr/>
            <p:nvPr/>
          </p:nvSpPr>
          <p:spPr>
            <a:xfrm>
              <a:off x="2732485" y="1132321"/>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77" name="pt102">
              <a:extLst>
                <a:ext uri="{FF2B5EF4-FFF2-40B4-BE49-F238E27FC236}">
                  <a16:creationId xmlns:a16="http://schemas.microsoft.com/office/drawing/2014/main" id="{699F1A96-9F46-44BF-BA9E-D83B0AF26337}"/>
                </a:ext>
              </a:extLst>
            </p:cNvPr>
            <p:cNvSpPr/>
            <p:nvPr/>
          </p:nvSpPr>
          <p:spPr>
            <a:xfrm>
              <a:off x="2761919" y="1131405"/>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78" name="pt103">
              <a:extLst>
                <a:ext uri="{FF2B5EF4-FFF2-40B4-BE49-F238E27FC236}">
                  <a16:creationId xmlns:a16="http://schemas.microsoft.com/office/drawing/2014/main" id="{FB35E31C-DFA7-4F4B-8C7E-6F262E9B9DE4}"/>
                </a:ext>
              </a:extLst>
            </p:cNvPr>
            <p:cNvSpPr/>
            <p:nvPr/>
          </p:nvSpPr>
          <p:spPr>
            <a:xfrm>
              <a:off x="2791354" y="1128425"/>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79" name="pt104">
              <a:extLst>
                <a:ext uri="{FF2B5EF4-FFF2-40B4-BE49-F238E27FC236}">
                  <a16:creationId xmlns:a16="http://schemas.microsoft.com/office/drawing/2014/main" id="{648CCB2F-760C-4792-A403-61FB54A2C756}"/>
                </a:ext>
              </a:extLst>
            </p:cNvPr>
            <p:cNvSpPr/>
            <p:nvPr/>
          </p:nvSpPr>
          <p:spPr>
            <a:xfrm>
              <a:off x="2820789" y="1128261"/>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0" name="pt105">
              <a:extLst>
                <a:ext uri="{FF2B5EF4-FFF2-40B4-BE49-F238E27FC236}">
                  <a16:creationId xmlns:a16="http://schemas.microsoft.com/office/drawing/2014/main" id="{C3392BF4-BE21-4399-BDF4-4DF699A831B5}"/>
                </a:ext>
              </a:extLst>
            </p:cNvPr>
            <p:cNvSpPr/>
            <p:nvPr/>
          </p:nvSpPr>
          <p:spPr>
            <a:xfrm>
              <a:off x="2850224" y="1123377"/>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1" name="pt106">
              <a:extLst>
                <a:ext uri="{FF2B5EF4-FFF2-40B4-BE49-F238E27FC236}">
                  <a16:creationId xmlns:a16="http://schemas.microsoft.com/office/drawing/2014/main" id="{35AD3ACE-3044-4643-AA35-9F1F2948612B}"/>
                </a:ext>
              </a:extLst>
            </p:cNvPr>
            <p:cNvSpPr/>
            <p:nvPr/>
          </p:nvSpPr>
          <p:spPr>
            <a:xfrm>
              <a:off x="2879659" y="1123117"/>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2" name="pt107">
              <a:extLst>
                <a:ext uri="{FF2B5EF4-FFF2-40B4-BE49-F238E27FC236}">
                  <a16:creationId xmlns:a16="http://schemas.microsoft.com/office/drawing/2014/main" id="{8FD80400-03F3-4DB1-8C4B-ADD7A11ACC0D}"/>
                </a:ext>
              </a:extLst>
            </p:cNvPr>
            <p:cNvSpPr/>
            <p:nvPr/>
          </p:nvSpPr>
          <p:spPr>
            <a:xfrm>
              <a:off x="2909093" y="1121600"/>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3" name="pt108">
              <a:extLst>
                <a:ext uri="{FF2B5EF4-FFF2-40B4-BE49-F238E27FC236}">
                  <a16:creationId xmlns:a16="http://schemas.microsoft.com/office/drawing/2014/main" id="{4F777809-DC2C-4CC0-827D-D866605E83B1}"/>
                </a:ext>
              </a:extLst>
            </p:cNvPr>
            <p:cNvSpPr/>
            <p:nvPr/>
          </p:nvSpPr>
          <p:spPr>
            <a:xfrm>
              <a:off x="2938528" y="1118762"/>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4" name="pt109">
              <a:extLst>
                <a:ext uri="{FF2B5EF4-FFF2-40B4-BE49-F238E27FC236}">
                  <a16:creationId xmlns:a16="http://schemas.microsoft.com/office/drawing/2014/main" id="{67E4FE48-BB83-4CFF-9AFB-F65E4ED45F87}"/>
                </a:ext>
              </a:extLst>
            </p:cNvPr>
            <p:cNvSpPr/>
            <p:nvPr/>
          </p:nvSpPr>
          <p:spPr>
            <a:xfrm>
              <a:off x="2967963" y="1113382"/>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5" name="pt110">
              <a:extLst>
                <a:ext uri="{FF2B5EF4-FFF2-40B4-BE49-F238E27FC236}">
                  <a16:creationId xmlns:a16="http://schemas.microsoft.com/office/drawing/2014/main" id="{C919D9E4-B620-4C2F-9F76-549920A46A93}"/>
                </a:ext>
              </a:extLst>
            </p:cNvPr>
            <p:cNvSpPr/>
            <p:nvPr/>
          </p:nvSpPr>
          <p:spPr>
            <a:xfrm>
              <a:off x="2997398" y="1112684"/>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6" name="pt111">
              <a:extLst>
                <a:ext uri="{FF2B5EF4-FFF2-40B4-BE49-F238E27FC236}">
                  <a16:creationId xmlns:a16="http://schemas.microsoft.com/office/drawing/2014/main" id="{EDD097D7-4642-441A-A4ED-0C513E646282}"/>
                </a:ext>
              </a:extLst>
            </p:cNvPr>
            <p:cNvSpPr/>
            <p:nvPr/>
          </p:nvSpPr>
          <p:spPr>
            <a:xfrm>
              <a:off x="3026833" y="1108694"/>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7" name="pt112">
              <a:extLst>
                <a:ext uri="{FF2B5EF4-FFF2-40B4-BE49-F238E27FC236}">
                  <a16:creationId xmlns:a16="http://schemas.microsoft.com/office/drawing/2014/main" id="{36E9C4E3-A58E-4A75-BA09-2A387F57DEC3}"/>
                </a:ext>
              </a:extLst>
            </p:cNvPr>
            <p:cNvSpPr/>
            <p:nvPr/>
          </p:nvSpPr>
          <p:spPr>
            <a:xfrm>
              <a:off x="3056268" y="1103386"/>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8" name="pt113">
              <a:extLst>
                <a:ext uri="{FF2B5EF4-FFF2-40B4-BE49-F238E27FC236}">
                  <a16:creationId xmlns:a16="http://schemas.microsoft.com/office/drawing/2014/main" id="{5BAE663E-DD48-49B7-A6EA-B58A5931B083}"/>
                </a:ext>
              </a:extLst>
            </p:cNvPr>
            <p:cNvSpPr/>
            <p:nvPr/>
          </p:nvSpPr>
          <p:spPr>
            <a:xfrm>
              <a:off x="3085702" y="1094113"/>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89" name="pt114">
              <a:extLst>
                <a:ext uri="{FF2B5EF4-FFF2-40B4-BE49-F238E27FC236}">
                  <a16:creationId xmlns:a16="http://schemas.microsoft.com/office/drawing/2014/main" id="{7AC0269A-4419-4870-A51A-A7191D8DC792}"/>
                </a:ext>
              </a:extLst>
            </p:cNvPr>
            <p:cNvSpPr/>
            <p:nvPr/>
          </p:nvSpPr>
          <p:spPr>
            <a:xfrm>
              <a:off x="3115137" y="1093572"/>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90" name="pt115">
              <a:extLst>
                <a:ext uri="{FF2B5EF4-FFF2-40B4-BE49-F238E27FC236}">
                  <a16:creationId xmlns:a16="http://schemas.microsoft.com/office/drawing/2014/main" id="{DE114EF2-E955-435C-BB7E-2C44E0B742D9}"/>
                </a:ext>
              </a:extLst>
            </p:cNvPr>
            <p:cNvSpPr/>
            <p:nvPr/>
          </p:nvSpPr>
          <p:spPr>
            <a:xfrm>
              <a:off x="3144572" y="1085110"/>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91" name="pt116">
              <a:extLst>
                <a:ext uri="{FF2B5EF4-FFF2-40B4-BE49-F238E27FC236}">
                  <a16:creationId xmlns:a16="http://schemas.microsoft.com/office/drawing/2014/main" id="{367510D2-B3C8-41E9-8FB8-901DC2774A9E}"/>
                </a:ext>
              </a:extLst>
            </p:cNvPr>
            <p:cNvSpPr/>
            <p:nvPr/>
          </p:nvSpPr>
          <p:spPr>
            <a:xfrm>
              <a:off x="3174007" y="1040935"/>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92" name="pt117">
              <a:extLst>
                <a:ext uri="{FF2B5EF4-FFF2-40B4-BE49-F238E27FC236}">
                  <a16:creationId xmlns:a16="http://schemas.microsoft.com/office/drawing/2014/main" id="{60204E01-1C46-43C9-AF2F-50602EC7B6FA}"/>
                </a:ext>
              </a:extLst>
            </p:cNvPr>
            <p:cNvSpPr/>
            <p:nvPr/>
          </p:nvSpPr>
          <p:spPr>
            <a:xfrm>
              <a:off x="3203442" y="937347"/>
              <a:ext cx="33391" cy="3339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593" name="pt118">
              <a:extLst>
                <a:ext uri="{FF2B5EF4-FFF2-40B4-BE49-F238E27FC236}">
                  <a16:creationId xmlns:a16="http://schemas.microsoft.com/office/drawing/2014/main" id="{D8594F94-0526-4FE7-B40D-A367B5B98B35}"/>
                </a:ext>
              </a:extLst>
            </p:cNvPr>
            <p:cNvSpPr/>
            <p:nvPr/>
          </p:nvSpPr>
          <p:spPr>
            <a:xfrm>
              <a:off x="3232876" y="1144090"/>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4" name="pt119">
              <a:extLst>
                <a:ext uri="{FF2B5EF4-FFF2-40B4-BE49-F238E27FC236}">
                  <a16:creationId xmlns:a16="http://schemas.microsoft.com/office/drawing/2014/main" id="{6F21419F-D132-4ACA-950E-1B0BF8AFDAB9}"/>
                </a:ext>
              </a:extLst>
            </p:cNvPr>
            <p:cNvSpPr/>
            <p:nvPr/>
          </p:nvSpPr>
          <p:spPr>
            <a:xfrm>
              <a:off x="3262311" y="1143860"/>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5" name="pt120">
              <a:extLst>
                <a:ext uri="{FF2B5EF4-FFF2-40B4-BE49-F238E27FC236}">
                  <a16:creationId xmlns:a16="http://schemas.microsoft.com/office/drawing/2014/main" id="{67E126A4-11FC-4C42-BED1-D184A27EDFA2}"/>
                </a:ext>
              </a:extLst>
            </p:cNvPr>
            <p:cNvSpPr/>
            <p:nvPr/>
          </p:nvSpPr>
          <p:spPr>
            <a:xfrm>
              <a:off x="3291746" y="114336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6" name="pt121">
              <a:extLst>
                <a:ext uri="{FF2B5EF4-FFF2-40B4-BE49-F238E27FC236}">
                  <a16:creationId xmlns:a16="http://schemas.microsoft.com/office/drawing/2014/main" id="{871E0C5A-6F59-4D9B-8994-9808674BB1D5}"/>
                </a:ext>
              </a:extLst>
            </p:cNvPr>
            <p:cNvSpPr/>
            <p:nvPr/>
          </p:nvSpPr>
          <p:spPr>
            <a:xfrm>
              <a:off x="3321181" y="113467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7" name="pt122">
              <a:extLst>
                <a:ext uri="{FF2B5EF4-FFF2-40B4-BE49-F238E27FC236}">
                  <a16:creationId xmlns:a16="http://schemas.microsoft.com/office/drawing/2014/main" id="{B6E7CF8E-25B4-41CE-AFEF-9E62780DBD7D}"/>
                </a:ext>
              </a:extLst>
            </p:cNvPr>
            <p:cNvSpPr/>
            <p:nvPr/>
          </p:nvSpPr>
          <p:spPr>
            <a:xfrm>
              <a:off x="3350616" y="1134078"/>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8" name="pt123">
              <a:extLst>
                <a:ext uri="{FF2B5EF4-FFF2-40B4-BE49-F238E27FC236}">
                  <a16:creationId xmlns:a16="http://schemas.microsoft.com/office/drawing/2014/main" id="{C92381D8-A77A-46D5-B411-5161D4D34A4C}"/>
                </a:ext>
              </a:extLst>
            </p:cNvPr>
            <p:cNvSpPr/>
            <p:nvPr/>
          </p:nvSpPr>
          <p:spPr>
            <a:xfrm>
              <a:off x="3380050" y="1133348"/>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599" name="pt124">
              <a:extLst>
                <a:ext uri="{FF2B5EF4-FFF2-40B4-BE49-F238E27FC236}">
                  <a16:creationId xmlns:a16="http://schemas.microsoft.com/office/drawing/2014/main" id="{0DDAAE47-6DE1-470E-B63E-0B7C1D1665EC}"/>
                </a:ext>
              </a:extLst>
            </p:cNvPr>
            <p:cNvSpPr/>
            <p:nvPr/>
          </p:nvSpPr>
          <p:spPr>
            <a:xfrm>
              <a:off x="3409485" y="1133186"/>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0" name="pt125">
              <a:extLst>
                <a:ext uri="{FF2B5EF4-FFF2-40B4-BE49-F238E27FC236}">
                  <a16:creationId xmlns:a16="http://schemas.microsoft.com/office/drawing/2014/main" id="{A9B61CE9-0E7D-4119-92B4-06AB4B41F9A3}"/>
                </a:ext>
              </a:extLst>
            </p:cNvPr>
            <p:cNvSpPr/>
            <p:nvPr/>
          </p:nvSpPr>
          <p:spPr>
            <a:xfrm>
              <a:off x="3438920" y="1132326"/>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1" name="pt126">
              <a:extLst>
                <a:ext uri="{FF2B5EF4-FFF2-40B4-BE49-F238E27FC236}">
                  <a16:creationId xmlns:a16="http://schemas.microsoft.com/office/drawing/2014/main" id="{684447CE-0D92-4DF1-ADA3-41DB82D38CED}"/>
                </a:ext>
              </a:extLst>
            </p:cNvPr>
            <p:cNvSpPr/>
            <p:nvPr/>
          </p:nvSpPr>
          <p:spPr>
            <a:xfrm>
              <a:off x="3468355" y="1131826"/>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2" name="pt127">
              <a:extLst>
                <a:ext uri="{FF2B5EF4-FFF2-40B4-BE49-F238E27FC236}">
                  <a16:creationId xmlns:a16="http://schemas.microsoft.com/office/drawing/2014/main" id="{1E3E1BBA-D38F-47FB-9D20-12B78549513D}"/>
                </a:ext>
              </a:extLst>
            </p:cNvPr>
            <p:cNvSpPr/>
            <p:nvPr/>
          </p:nvSpPr>
          <p:spPr>
            <a:xfrm>
              <a:off x="3497790" y="1130456"/>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3" name="pt128">
              <a:extLst>
                <a:ext uri="{FF2B5EF4-FFF2-40B4-BE49-F238E27FC236}">
                  <a16:creationId xmlns:a16="http://schemas.microsoft.com/office/drawing/2014/main" id="{97D75A60-9C4E-4E39-AC91-5423727C3E2D}"/>
                </a:ext>
              </a:extLst>
            </p:cNvPr>
            <p:cNvSpPr/>
            <p:nvPr/>
          </p:nvSpPr>
          <p:spPr>
            <a:xfrm>
              <a:off x="3527224" y="1126420"/>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4" name="pt129">
              <a:extLst>
                <a:ext uri="{FF2B5EF4-FFF2-40B4-BE49-F238E27FC236}">
                  <a16:creationId xmlns:a16="http://schemas.microsoft.com/office/drawing/2014/main" id="{E9E81FE7-AE9F-4471-BA03-BC16755C60D2}"/>
                </a:ext>
              </a:extLst>
            </p:cNvPr>
            <p:cNvSpPr/>
            <p:nvPr/>
          </p:nvSpPr>
          <p:spPr>
            <a:xfrm>
              <a:off x="3556659" y="1126408"/>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5" name="pt130">
              <a:extLst>
                <a:ext uri="{FF2B5EF4-FFF2-40B4-BE49-F238E27FC236}">
                  <a16:creationId xmlns:a16="http://schemas.microsoft.com/office/drawing/2014/main" id="{2D184739-BCDA-4698-ABF1-56EF36CC7A25}"/>
                </a:ext>
              </a:extLst>
            </p:cNvPr>
            <p:cNvSpPr/>
            <p:nvPr/>
          </p:nvSpPr>
          <p:spPr>
            <a:xfrm>
              <a:off x="3586094" y="1126144"/>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6" name="pt131">
              <a:extLst>
                <a:ext uri="{FF2B5EF4-FFF2-40B4-BE49-F238E27FC236}">
                  <a16:creationId xmlns:a16="http://schemas.microsoft.com/office/drawing/2014/main" id="{2DE7417E-55EF-4216-BFEE-177E75519935}"/>
                </a:ext>
              </a:extLst>
            </p:cNvPr>
            <p:cNvSpPr/>
            <p:nvPr/>
          </p:nvSpPr>
          <p:spPr>
            <a:xfrm>
              <a:off x="3615529" y="112404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7" name="pt132">
              <a:extLst>
                <a:ext uri="{FF2B5EF4-FFF2-40B4-BE49-F238E27FC236}">
                  <a16:creationId xmlns:a16="http://schemas.microsoft.com/office/drawing/2014/main" id="{B7B9FFFF-DCE2-47E2-B46F-CB34E9818852}"/>
                </a:ext>
              </a:extLst>
            </p:cNvPr>
            <p:cNvSpPr/>
            <p:nvPr/>
          </p:nvSpPr>
          <p:spPr>
            <a:xfrm>
              <a:off x="3644964" y="1121723"/>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8" name="pt133">
              <a:extLst>
                <a:ext uri="{FF2B5EF4-FFF2-40B4-BE49-F238E27FC236}">
                  <a16:creationId xmlns:a16="http://schemas.microsoft.com/office/drawing/2014/main" id="{ACE03ABE-4FB7-4807-8800-574837F857CB}"/>
                </a:ext>
              </a:extLst>
            </p:cNvPr>
            <p:cNvSpPr/>
            <p:nvPr/>
          </p:nvSpPr>
          <p:spPr>
            <a:xfrm>
              <a:off x="3674399" y="1120158"/>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09" name="pt134">
              <a:extLst>
                <a:ext uri="{FF2B5EF4-FFF2-40B4-BE49-F238E27FC236}">
                  <a16:creationId xmlns:a16="http://schemas.microsoft.com/office/drawing/2014/main" id="{9C193198-3225-46E5-A3D7-15D354C4CCC8}"/>
                </a:ext>
              </a:extLst>
            </p:cNvPr>
            <p:cNvSpPr/>
            <p:nvPr/>
          </p:nvSpPr>
          <p:spPr>
            <a:xfrm>
              <a:off x="3703833" y="1114695"/>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10" name="pt135">
              <a:extLst>
                <a:ext uri="{FF2B5EF4-FFF2-40B4-BE49-F238E27FC236}">
                  <a16:creationId xmlns:a16="http://schemas.microsoft.com/office/drawing/2014/main" id="{8FA2526D-6600-494F-A297-DFA8E675B3EA}"/>
                </a:ext>
              </a:extLst>
            </p:cNvPr>
            <p:cNvSpPr/>
            <p:nvPr/>
          </p:nvSpPr>
          <p:spPr>
            <a:xfrm>
              <a:off x="3733268" y="1103622"/>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11" name="pt136">
              <a:extLst>
                <a:ext uri="{FF2B5EF4-FFF2-40B4-BE49-F238E27FC236}">
                  <a16:creationId xmlns:a16="http://schemas.microsoft.com/office/drawing/2014/main" id="{E7534C73-4171-4338-B35E-920480C45A9D}"/>
                </a:ext>
              </a:extLst>
            </p:cNvPr>
            <p:cNvSpPr/>
            <p:nvPr/>
          </p:nvSpPr>
          <p:spPr>
            <a:xfrm>
              <a:off x="3762703" y="1090828"/>
              <a:ext cx="33391" cy="3339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612" name="pt137">
              <a:extLst>
                <a:ext uri="{FF2B5EF4-FFF2-40B4-BE49-F238E27FC236}">
                  <a16:creationId xmlns:a16="http://schemas.microsoft.com/office/drawing/2014/main" id="{BCE22AFD-75F3-41AF-95D2-BBB0BBB96091}"/>
                </a:ext>
              </a:extLst>
            </p:cNvPr>
            <p:cNvSpPr/>
            <p:nvPr/>
          </p:nvSpPr>
          <p:spPr>
            <a:xfrm>
              <a:off x="3792138"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3" name="pt138">
              <a:extLst>
                <a:ext uri="{FF2B5EF4-FFF2-40B4-BE49-F238E27FC236}">
                  <a16:creationId xmlns:a16="http://schemas.microsoft.com/office/drawing/2014/main" id="{FF8A0958-82ED-4391-AF01-56B40EB279A5}"/>
                </a:ext>
              </a:extLst>
            </p:cNvPr>
            <p:cNvSpPr/>
            <p:nvPr/>
          </p:nvSpPr>
          <p:spPr>
            <a:xfrm>
              <a:off x="3821573"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4" name="pt139">
              <a:extLst>
                <a:ext uri="{FF2B5EF4-FFF2-40B4-BE49-F238E27FC236}">
                  <a16:creationId xmlns:a16="http://schemas.microsoft.com/office/drawing/2014/main" id="{3A4AD303-E3CB-4D6D-BA3C-D49540FD25C1}"/>
                </a:ext>
              </a:extLst>
            </p:cNvPr>
            <p:cNvSpPr/>
            <p:nvPr/>
          </p:nvSpPr>
          <p:spPr>
            <a:xfrm>
              <a:off x="3851007"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5" name="pt140">
              <a:extLst>
                <a:ext uri="{FF2B5EF4-FFF2-40B4-BE49-F238E27FC236}">
                  <a16:creationId xmlns:a16="http://schemas.microsoft.com/office/drawing/2014/main" id="{728EE139-52DE-4D4B-A1B8-7ED8EE27DC59}"/>
                </a:ext>
              </a:extLst>
            </p:cNvPr>
            <p:cNvSpPr/>
            <p:nvPr/>
          </p:nvSpPr>
          <p:spPr>
            <a:xfrm>
              <a:off x="3880442"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6" name="pt141">
              <a:extLst>
                <a:ext uri="{FF2B5EF4-FFF2-40B4-BE49-F238E27FC236}">
                  <a16:creationId xmlns:a16="http://schemas.microsoft.com/office/drawing/2014/main" id="{66327977-774E-4C90-B308-A89AE673EEF8}"/>
                </a:ext>
              </a:extLst>
            </p:cNvPr>
            <p:cNvSpPr/>
            <p:nvPr/>
          </p:nvSpPr>
          <p:spPr>
            <a:xfrm>
              <a:off x="3909877"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7" name="pt142">
              <a:extLst>
                <a:ext uri="{FF2B5EF4-FFF2-40B4-BE49-F238E27FC236}">
                  <a16:creationId xmlns:a16="http://schemas.microsoft.com/office/drawing/2014/main" id="{37F59F8E-80B5-4904-BB24-0A273FD78D13}"/>
                </a:ext>
              </a:extLst>
            </p:cNvPr>
            <p:cNvSpPr/>
            <p:nvPr/>
          </p:nvSpPr>
          <p:spPr>
            <a:xfrm>
              <a:off x="3939312"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8" name="pt143">
              <a:extLst>
                <a:ext uri="{FF2B5EF4-FFF2-40B4-BE49-F238E27FC236}">
                  <a16:creationId xmlns:a16="http://schemas.microsoft.com/office/drawing/2014/main" id="{D0301CB9-F610-4D80-9DA7-080B737CD43D}"/>
                </a:ext>
              </a:extLst>
            </p:cNvPr>
            <p:cNvSpPr/>
            <p:nvPr/>
          </p:nvSpPr>
          <p:spPr>
            <a:xfrm>
              <a:off x="3968747" y="115957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19" name="pt144">
              <a:extLst>
                <a:ext uri="{FF2B5EF4-FFF2-40B4-BE49-F238E27FC236}">
                  <a16:creationId xmlns:a16="http://schemas.microsoft.com/office/drawing/2014/main" id="{F46774CC-9B51-476B-8F5E-70DE788ACF4F}"/>
                </a:ext>
              </a:extLst>
            </p:cNvPr>
            <p:cNvSpPr/>
            <p:nvPr/>
          </p:nvSpPr>
          <p:spPr>
            <a:xfrm>
              <a:off x="3998181" y="1158567"/>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0" name="pt145">
              <a:extLst>
                <a:ext uri="{FF2B5EF4-FFF2-40B4-BE49-F238E27FC236}">
                  <a16:creationId xmlns:a16="http://schemas.microsoft.com/office/drawing/2014/main" id="{A12D3DE3-2EFD-424B-913F-2B762E75EC9F}"/>
                </a:ext>
              </a:extLst>
            </p:cNvPr>
            <p:cNvSpPr/>
            <p:nvPr/>
          </p:nvSpPr>
          <p:spPr>
            <a:xfrm>
              <a:off x="4027616" y="1132246"/>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1" name="pt146">
              <a:extLst>
                <a:ext uri="{FF2B5EF4-FFF2-40B4-BE49-F238E27FC236}">
                  <a16:creationId xmlns:a16="http://schemas.microsoft.com/office/drawing/2014/main" id="{E6707011-7584-492B-9876-FA82F461DFD7}"/>
                </a:ext>
              </a:extLst>
            </p:cNvPr>
            <p:cNvSpPr/>
            <p:nvPr/>
          </p:nvSpPr>
          <p:spPr>
            <a:xfrm>
              <a:off x="4057051" y="1131901"/>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2" name="pt147">
              <a:extLst>
                <a:ext uri="{FF2B5EF4-FFF2-40B4-BE49-F238E27FC236}">
                  <a16:creationId xmlns:a16="http://schemas.microsoft.com/office/drawing/2014/main" id="{2336C980-EF13-4B1C-83B7-F03C120204D6}"/>
                </a:ext>
              </a:extLst>
            </p:cNvPr>
            <p:cNvSpPr/>
            <p:nvPr/>
          </p:nvSpPr>
          <p:spPr>
            <a:xfrm>
              <a:off x="4086486" y="1131256"/>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3" name="pt148">
              <a:extLst>
                <a:ext uri="{FF2B5EF4-FFF2-40B4-BE49-F238E27FC236}">
                  <a16:creationId xmlns:a16="http://schemas.microsoft.com/office/drawing/2014/main" id="{D329E696-1E71-4643-B191-642A7AE0302C}"/>
                </a:ext>
              </a:extLst>
            </p:cNvPr>
            <p:cNvSpPr/>
            <p:nvPr/>
          </p:nvSpPr>
          <p:spPr>
            <a:xfrm>
              <a:off x="4115921" y="1130748"/>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4" name="pt149">
              <a:extLst>
                <a:ext uri="{FF2B5EF4-FFF2-40B4-BE49-F238E27FC236}">
                  <a16:creationId xmlns:a16="http://schemas.microsoft.com/office/drawing/2014/main" id="{656F6AF3-E2E1-43C4-9CC3-368A8E0CEEE1}"/>
                </a:ext>
              </a:extLst>
            </p:cNvPr>
            <p:cNvSpPr/>
            <p:nvPr/>
          </p:nvSpPr>
          <p:spPr>
            <a:xfrm>
              <a:off x="4145355" y="1130377"/>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5" name="pt150">
              <a:extLst>
                <a:ext uri="{FF2B5EF4-FFF2-40B4-BE49-F238E27FC236}">
                  <a16:creationId xmlns:a16="http://schemas.microsoft.com/office/drawing/2014/main" id="{A3F288C2-B5F5-4315-B6CE-38CFF9109C0E}"/>
                </a:ext>
              </a:extLst>
            </p:cNvPr>
            <p:cNvSpPr/>
            <p:nvPr/>
          </p:nvSpPr>
          <p:spPr>
            <a:xfrm>
              <a:off x="4174790" y="1129125"/>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6" name="pt151">
              <a:extLst>
                <a:ext uri="{FF2B5EF4-FFF2-40B4-BE49-F238E27FC236}">
                  <a16:creationId xmlns:a16="http://schemas.microsoft.com/office/drawing/2014/main" id="{A61C469C-9B93-4FBB-BBA5-482BF4A41C8F}"/>
                </a:ext>
              </a:extLst>
            </p:cNvPr>
            <p:cNvSpPr/>
            <p:nvPr/>
          </p:nvSpPr>
          <p:spPr>
            <a:xfrm>
              <a:off x="4204225" y="1129056"/>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7" name="pt152">
              <a:extLst>
                <a:ext uri="{FF2B5EF4-FFF2-40B4-BE49-F238E27FC236}">
                  <a16:creationId xmlns:a16="http://schemas.microsoft.com/office/drawing/2014/main" id="{33491558-CAAF-420A-A003-66AF6891F7EC}"/>
                </a:ext>
              </a:extLst>
            </p:cNvPr>
            <p:cNvSpPr/>
            <p:nvPr/>
          </p:nvSpPr>
          <p:spPr>
            <a:xfrm>
              <a:off x="4233660" y="1127340"/>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8" name="pt153">
              <a:extLst>
                <a:ext uri="{FF2B5EF4-FFF2-40B4-BE49-F238E27FC236}">
                  <a16:creationId xmlns:a16="http://schemas.microsoft.com/office/drawing/2014/main" id="{9A22C7BC-3C7D-462F-94B7-7548E8268B16}"/>
                </a:ext>
              </a:extLst>
            </p:cNvPr>
            <p:cNvSpPr/>
            <p:nvPr/>
          </p:nvSpPr>
          <p:spPr>
            <a:xfrm>
              <a:off x="4263095" y="1126511"/>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29" name="pt154">
              <a:extLst>
                <a:ext uri="{FF2B5EF4-FFF2-40B4-BE49-F238E27FC236}">
                  <a16:creationId xmlns:a16="http://schemas.microsoft.com/office/drawing/2014/main" id="{D8A944A5-CF78-4C07-91E9-CF65AEAFF4E2}"/>
                </a:ext>
              </a:extLst>
            </p:cNvPr>
            <p:cNvSpPr/>
            <p:nvPr/>
          </p:nvSpPr>
          <p:spPr>
            <a:xfrm>
              <a:off x="4292529" y="1125043"/>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30" name="pt155">
              <a:extLst>
                <a:ext uri="{FF2B5EF4-FFF2-40B4-BE49-F238E27FC236}">
                  <a16:creationId xmlns:a16="http://schemas.microsoft.com/office/drawing/2014/main" id="{5653A8C7-004D-478A-8842-68F55B02D429}"/>
                </a:ext>
              </a:extLst>
            </p:cNvPr>
            <p:cNvSpPr/>
            <p:nvPr/>
          </p:nvSpPr>
          <p:spPr>
            <a:xfrm>
              <a:off x="4321964" y="1100726"/>
              <a:ext cx="33391" cy="3339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631" name="pt156">
              <a:extLst>
                <a:ext uri="{FF2B5EF4-FFF2-40B4-BE49-F238E27FC236}">
                  <a16:creationId xmlns:a16="http://schemas.microsoft.com/office/drawing/2014/main" id="{933CB4A8-1385-42F3-948D-4C172744A7F9}"/>
                </a:ext>
              </a:extLst>
            </p:cNvPr>
            <p:cNvSpPr/>
            <p:nvPr/>
          </p:nvSpPr>
          <p:spPr>
            <a:xfrm>
              <a:off x="4351399"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2" name="pt157">
              <a:extLst>
                <a:ext uri="{FF2B5EF4-FFF2-40B4-BE49-F238E27FC236}">
                  <a16:creationId xmlns:a16="http://schemas.microsoft.com/office/drawing/2014/main" id="{FA5E6BE4-C82A-4DB4-802E-DBD9A42D221C}"/>
                </a:ext>
              </a:extLst>
            </p:cNvPr>
            <p:cNvSpPr/>
            <p:nvPr/>
          </p:nvSpPr>
          <p:spPr>
            <a:xfrm>
              <a:off x="4380834"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3" name="pt158">
              <a:extLst>
                <a:ext uri="{FF2B5EF4-FFF2-40B4-BE49-F238E27FC236}">
                  <a16:creationId xmlns:a16="http://schemas.microsoft.com/office/drawing/2014/main" id="{CC9CC2AE-10B8-45BB-84DC-A8BE8FF796B6}"/>
                </a:ext>
              </a:extLst>
            </p:cNvPr>
            <p:cNvSpPr/>
            <p:nvPr/>
          </p:nvSpPr>
          <p:spPr>
            <a:xfrm>
              <a:off x="4410269"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4" name="pt159">
              <a:extLst>
                <a:ext uri="{FF2B5EF4-FFF2-40B4-BE49-F238E27FC236}">
                  <a16:creationId xmlns:a16="http://schemas.microsoft.com/office/drawing/2014/main" id="{39A346EF-A184-4C74-880C-D10CC137F511}"/>
                </a:ext>
              </a:extLst>
            </p:cNvPr>
            <p:cNvSpPr/>
            <p:nvPr/>
          </p:nvSpPr>
          <p:spPr>
            <a:xfrm>
              <a:off x="4439704"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5" name="pt160">
              <a:extLst>
                <a:ext uri="{FF2B5EF4-FFF2-40B4-BE49-F238E27FC236}">
                  <a16:creationId xmlns:a16="http://schemas.microsoft.com/office/drawing/2014/main" id="{94B27BE2-5143-48FE-86C0-ABD333ED481E}"/>
                </a:ext>
              </a:extLst>
            </p:cNvPr>
            <p:cNvSpPr/>
            <p:nvPr/>
          </p:nvSpPr>
          <p:spPr>
            <a:xfrm>
              <a:off x="4469138"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6" name="pt161">
              <a:extLst>
                <a:ext uri="{FF2B5EF4-FFF2-40B4-BE49-F238E27FC236}">
                  <a16:creationId xmlns:a16="http://schemas.microsoft.com/office/drawing/2014/main" id="{061C1000-0C49-4907-A318-EE782F3ED8F4}"/>
                </a:ext>
              </a:extLst>
            </p:cNvPr>
            <p:cNvSpPr/>
            <p:nvPr/>
          </p:nvSpPr>
          <p:spPr>
            <a:xfrm>
              <a:off x="4498573"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7" name="pt162">
              <a:extLst>
                <a:ext uri="{FF2B5EF4-FFF2-40B4-BE49-F238E27FC236}">
                  <a16:creationId xmlns:a16="http://schemas.microsoft.com/office/drawing/2014/main" id="{9215C038-3FA9-416F-AA05-75947DE689A7}"/>
                </a:ext>
              </a:extLst>
            </p:cNvPr>
            <p:cNvSpPr/>
            <p:nvPr/>
          </p:nvSpPr>
          <p:spPr>
            <a:xfrm>
              <a:off x="4528008"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8" name="pt163">
              <a:extLst>
                <a:ext uri="{FF2B5EF4-FFF2-40B4-BE49-F238E27FC236}">
                  <a16:creationId xmlns:a16="http://schemas.microsoft.com/office/drawing/2014/main" id="{FAE4B320-9824-43EA-AFD0-D51D79295064}"/>
                </a:ext>
              </a:extLst>
            </p:cNvPr>
            <p:cNvSpPr/>
            <p:nvPr/>
          </p:nvSpPr>
          <p:spPr>
            <a:xfrm>
              <a:off x="4557443"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39" name="pt164">
              <a:extLst>
                <a:ext uri="{FF2B5EF4-FFF2-40B4-BE49-F238E27FC236}">
                  <a16:creationId xmlns:a16="http://schemas.microsoft.com/office/drawing/2014/main" id="{A3493243-9C3B-4192-82DC-0AF8BCC3C20B}"/>
                </a:ext>
              </a:extLst>
            </p:cNvPr>
            <p:cNvSpPr/>
            <p:nvPr/>
          </p:nvSpPr>
          <p:spPr>
            <a:xfrm>
              <a:off x="4586878"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0" name="pt165">
              <a:extLst>
                <a:ext uri="{FF2B5EF4-FFF2-40B4-BE49-F238E27FC236}">
                  <a16:creationId xmlns:a16="http://schemas.microsoft.com/office/drawing/2014/main" id="{C22FD2FD-4E4F-40DD-8C1C-43D9558D235C}"/>
                </a:ext>
              </a:extLst>
            </p:cNvPr>
            <p:cNvSpPr/>
            <p:nvPr/>
          </p:nvSpPr>
          <p:spPr>
            <a:xfrm>
              <a:off x="4616312" y="1159575"/>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1" name="pt166">
              <a:extLst>
                <a:ext uri="{FF2B5EF4-FFF2-40B4-BE49-F238E27FC236}">
                  <a16:creationId xmlns:a16="http://schemas.microsoft.com/office/drawing/2014/main" id="{DB631EAD-C36B-41F6-AD83-B05A23FAD599}"/>
                </a:ext>
              </a:extLst>
            </p:cNvPr>
            <p:cNvSpPr/>
            <p:nvPr/>
          </p:nvSpPr>
          <p:spPr>
            <a:xfrm>
              <a:off x="4645747" y="1152964"/>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2" name="pt167">
              <a:extLst>
                <a:ext uri="{FF2B5EF4-FFF2-40B4-BE49-F238E27FC236}">
                  <a16:creationId xmlns:a16="http://schemas.microsoft.com/office/drawing/2014/main" id="{EF4EA394-47CC-4C98-97E8-B301B277582D}"/>
                </a:ext>
              </a:extLst>
            </p:cNvPr>
            <p:cNvSpPr/>
            <p:nvPr/>
          </p:nvSpPr>
          <p:spPr>
            <a:xfrm>
              <a:off x="4675182"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3" name="pt168">
              <a:extLst>
                <a:ext uri="{FF2B5EF4-FFF2-40B4-BE49-F238E27FC236}">
                  <a16:creationId xmlns:a16="http://schemas.microsoft.com/office/drawing/2014/main" id="{885B0485-D2CA-494D-AE7F-94A5A815B92C}"/>
                </a:ext>
              </a:extLst>
            </p:cNvPr>
            <p:cNvSpPr/>
            <p:nvPr/>
          </p:nvSpPr>
          <p:spPr>
            <a:xfrm>
              <a:off x="4704617"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4" name="pt169">
              <a:extLst>
                <a:ext uri="{FF2B5EF4-FFF2-40B4-BE49-F238E27FC236}">
                  <a16:creationId xmlns:a16="http://schemas.microsoft.com/office/drawing/2014/main" id="{ED194CD9-B0AD-46EB-B4CC-235CAAE5C03B}"/>
                </a:ext>
              </a:extLst>
            </p:cNvPr>
            <p:cNvSpPr/>
            <p:nvPr/>
          </p:nvSpPr>
          <p:spPr>
            <a:xfrm>
              <a:off x="4734052"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5" name="pt170">
              <a:extLst>
                <a:ext uri="{FF2B5EF4-FFF2-40B4-BE49-F238E27FC236}">
                  <a16:creationId xmlns:a16="http://schemas.microsoft.com/office/drawing/2014/main" id="{FD299D34-20AE-4FFE-95DD-EB39FB6E757E}"/>
                </a:ext>
              </a:extLst>
            </p:cNvPr>
            <p:cNvSpPr/>
            <p:nvPr/>
          </p:nvSpPr>
          <p:spPr>
            <a:xfrm>
              <a:off x="4763486"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6" name="pt171">
              <a:extLst>
                <a:ext uri="{FF2B5EF4-FFF2-40B4-BE49-F238E27FC236}">
                  <a16:creationId xmlns:a16="http://schemas.microsoft.com/office/drawing/2014/main" id="{F1A5EC6E-DEC0-4E9E-8F10-ED83F4F8A0BA}"/>
                </a:ext>
              </a:extLst>
            </p:cNvPr>
            <p:cNvSpPr/>
            <p:nvPr/>
          </p:nvSpPr>
          <p:spPr>
            <a:xfrm>
              <a:off x="4792921"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7" name="pt172">
              <a:extLst>
                <a:ext uri="{FF2B5EF4-FFF2-40B4-BE49-F238E27FC236}">
                  <a16:creationId xmlns:a16="http://schemas.microsoft.com/office/drawing/2014/main" id="{5207FF1C-9FCD-4606-B379-51952D6C25F2}"/>
                </a:ext>
              </a:extLst>
            </p:cNvPr>
            <p:cNvSpPr/>
            <p:nvPr/>
          </p:nvSpPr>
          <p:spPr>
            <a:xfrm>
              <a:off x="4822356"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8" name="pt173">
              <a:extLst>
                <a:ext uri="{FF2B5EF4-FFF2-40B4-BE49-F238E27FC236}">
                  <a16:creationId xmlns:a16="http://schemas.microsoft.com/office/drawing/2014/main" id="{819CD314-7CB0-4790-A225-02295D01A8E0}"/>
                </a:ext>
              </a:extLst>
            </p:cNvPr>
            <p:cNvSpPr/>
            <p:nvPr/>
          </p:nvSpPr>
          <p:spPr>
            <a:xfrm>
              <a:off x="4851791"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49" name="pt174">
              <a:extLst>
                <a:ext uri="{FF2B5EF4-FFF2-40B4-BE49-F238E27FC236}">
                  <a16:creationId xmlns:a16="http://schemas.microsoft.com/office/drawing/2014/main" id="{47B3549E-CAC2-4371-A1C2-D8FBC90BA1DC}"/>
                </a:ext>
              </a:extLst>
            </p:cNvPr>
            <p:cNvSpPr/>
            <p:nvPr/>
          </p:nvSpPr>
          <p:spPr>
            <a:xfrm>
              <a:off x="4881226"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50" name="pt175">
              <a:extLst>
                <a:ext uri="{FF2B5EF4-FFF2-40B4-BE49-F238E27FC236}">
                  <a16:creationId xmlns:a16="http://schemas.microsoft.com/office/drawing/2014/main" id="{2035CDE2-4FB2-47DD-8E9A-8CDDE0F7E523}"/>
                </a:ext>
              </a:extLst>
            </p:cNvPr>
            <p:cNvSpPr/>
            <p:nvPr/>
          </p:nvSpPr>
          <p:spPr>
            <a:xfrm>
              <a:off x="4910660" y="1138729"/>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51" name="pt176">
              <a:extLst>
                <a:ext uri="{FF2B5EF4-FFF2-40B4-BE49-F238E27FC236}">
                  <a16:creationId xmlns:a16="http://schemas.microsoft.com/office/drawing/2014/main" id="{4788E0F0-607F-4C84-9D63-D8EA710789E4}"/>
                </a:ext>
              </a:extLst>
            </p:cNvPr>
            <p:cNvSpPr/>
            <p:nvPr/>
          </p:nvSpPr>
          <p:spPr>
            <a:xfrm>
              <a:off x="4940095" y="1136571"/>
              <a:ext cx="33391" cy="3339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652" name="pl177">
              <a:extLst>
                <a:ext uri="{FF2B5EF4-FFF2-40B4-BE49-F238E27FC236}">
                  <a16:creationId xmlns:a16="http://schemas.microsoft.com/office/drawing/2014/main" id="{7313BDB9-55F4-4A69-B789-AAC569B52028}"/>
                </a:ext>
              </a:extLst>
            </p:cNvPr>
            <p:cNvSpPr/>
            <p:nvPr/>
          </p:nvSpPr>
          <p:spPr>
            <a:xfrm>
              <a:off x="2160484" y="1176270"/>
              <a:ext cx="0" cy="0"/>
            </a:xfrm>
            <a:custGeom>
              <a:avLst/>
              <a:gdLst/>
              <a:ahLst/>
              <a:cxnLst/>
              <a:rect l="0" t="0" r="0" b="0"/>
              <a:pathLst>
                <a:path>
                  <a:moveTo>
                    <a:pt x="0" y="0"/>
                  </a:moveTo>
                  <a:lnTo>
                    <a:pt x="0" y="0"/>
                  </a:lnTo>
                </a:path>
              </a:pathLst>
            </a:custGeom>
            <a:ln w="13550" cap="flat">
              <a:solidFill>
                <a:srgbClr val="6A1B9A">
                  <a:alpha val="100000"/>
                </a:srgbClr>
              </a:solidFill>
              <a:prstDash val="solid"/>
              <a:round/>
            </a:ln>
          </p:spPr>
          <p:txBody>
            <a:bodyPr/>
            <a:lstStyle/>
            <a:p>
              <a:endParaRPr/>
            </a:p>
          </p:txBody>
        </p:sp>
        <p:sp>
          <p:nvSpPr>
            <p:cNvPr id="2653" name="pl178">
              <a:extLst>
                <a:ext uri="{FF2B5EF4-FFF2-40B4-BE49-F238E27FC236}">
                  <a16:creationId xmlns:a16="http://schemas.microsoft.com/office/drawing/2014/main" id="{D116982A-A6FA-4B65-A185-2C94FCF832E0}"/>
                </a:ext>
              </a:extLst>
            </p:cNvPr>
            <p:cNvSpPr/>
            <p:nvPr/>
          </p:nvSpPr>
          <p:spPr>
            <a:xfrm>
              <a:off x="2189919" y="1166077"/>
              <a:ext cx="0" cy="10192"/>
            </a:xfrm>
            <a:custGeom>
              <a:avLst/>
              <a:gdLst/>
              <a:ahLst/>
              <a:cxnLst/>
              <a:rect l="0" t="0" r="0" b="0"/>
              <a:pathLst>
                <a:path h="10192">
                  <a:moveTo>
                    <a:pt x="0" y="10192"/>
                  </a:moveTo>
                  <a:lnTo>
                    <a:pt x="0" y="0"/>
                  </a:lnTo>
                </a:path>
              </a:pathLst>
            </a:custGeom>
            <a:ln w="13550" cap="flat">
              <a:solidFill>
                <a:srgbClr val="6A1B9A">
                  <a:alpha val="100000"/>
                </a:srgbClr>
              </a:solidFill>
              <a:prstDash val="solid"/>
              <a:round/>
            </a:ln>
          </p:spPr>
          <p:txBody>
            <a:bodyPr/>
            <a:lstStyle/>
            <a:p>
              <a:endParaRPr/>
            </a:p>
          </p:txBody>
        </p:sp>
        <p:sp>
          <p:nvSpPr>
            <p:cNvPr id="2654" name="pl179">
              <a:extLst>
                <a:ext uri="{FF2B5EF4-FFF2-40B4-BE49-F238E27FC236}">
                  <a16:creationId xmlns:a16="http://schemas.microsoft.com/office/drawing/2014/main" id="{43D3B66B-0BA4-4862-AEF5-3C7538E175AC}"/>
                </a:ext>
              </a:extLst>
            </p:cNvPr>
            <p:cNvSpPr/>
            <p:nvPr/>
          </p:nvSpPr>
          <p:spPr>
            <a:xfrm>
              <a:off x="2219354" y="1163633"/>
              <a:ext cx="0" cy="12636"/>
            </a:xfrm>
            <a:custGeom>
              <a:avLst/>
              <a:gdLst/>
              <a:ahLst/>
              <a:cxnLst/>
              <a:rect l="0" t="0" r="0" b="0"/>
              <a:pathLst>
                <a:path h="12636">
                  <a:moveTo>
                    <a:pt x="0" y="12636"/>
                  </a:moveTo>
                  <a:lnTo>
                    <a:pt x="0" y="0"/>
                  </a:lnTo>
                </a:path>
              </a:pathLst>
            </a:custGeom>
            <a:ln w="13550" cap="flat">
              <a:solidFill>
                <a:srgbClr val="6A1B9A">
                  <a:alpha val="100000"/>
                </a:srgbClr>
              </a:solidFill>
              <a:prstDash val="solid"/>
              <a:round/>
            </a:ln>
          </p:spPr>
          <p:txBody>
            <a:bodyPr/>
            <a:lstStyle/>
            <a:p>
              <a:endParaRPr/>
            </a:p>
          </p:txBody>
        </p:sp>
        <p:sp>
          <p:nvSpPr>
            <p:cNvPr id="2655" name="pl180">
              <a:extLst>
                <a:ext uri="{FF2B5EF4-FFF2-40B4-BE49-F238E27FC236}">
                  <a16:creationId xmlns:a16="http://schemas.microsoft.com/office/drawing/2014/main" id="{079EC87E-F645-4142-859A-8573CD81E615}"/>
                </a:ext>
              </a:extLst>
            </p:cNvPr>
            <p:cNvSpPr/>
            <p:nvPr/>
          </p:nvSpPr>
          <p:spPr>
            <a:xfrm>
              <a:off x="2248788" y="1163258"/>
              <a:ext cx="0" cy="13012"/>
            </a:xfrm>
            <a:custGeom>
              <a:avLst/>
              <a:gdLst/>
              <a:ahLst/>
              <a:cxnLst/>
              <a:rect l="0" t="0" r="0" b="0"/>
              <a:pathLst>
                <a:path h="13012">
                  <a:moveTo>
                    <a:pt x="0" y="13012"/>
                  </a:moveTo>
                  <a:lnTo>
                    <a:pt x="0" y="0"/>
                  </a:lnTo>
                </a:path>
              </a:pathLst>
            </a:custGeom>
            <a:ln w="13550" cap="flat">
              <a:solidFill>
                <a:srgbClr val="6A1B9A">
                  <a:alpha val="100000"/>
                </a:srgbClr>
              </a:solidFill>
              <a:prstDash val="solid"/>
              <a:round/>
            </a:ln>
          </p:spPr>
          <p:txBody>
            <a:bodyPr/>
            <a:lstStyle/>
            <a:p>
              <a:endParaRPr/>
            </a:p>
          </p:txBody>
        </p:sp>
        <p:sp>
          <p:nvSpPr>
            <p:cNvPr id="2656" name="pl181">
              <a:extLst>
                <a:ext uri="{FF2B5EF4-FFF2-40B4-BE49-F238E27FC236}">
                  <a16:creationId xmlns:a16="http://schemas.microsoft.com/office/drawing/2014/main" id="{41C2DD05-B182-4B89-9F3D-ADAC538A84BF}"/>
                </a:ext>
              </a:extLst>
            </p:cNvPr>
            <p:cNvSpPr/>
            <p:nvPr/>
          </p:nvSpPr>
          <p:spPr>
            <a:xfrm>
              <a:off x="2278223" y="1159491"/>
              <a:ext cx="0" cy="16779"/>
            </a:xfrm>
            <a:custGeom>
              <a:avLst/>
              <a:gdLst/>
              <a:ahLst/>
              <a:cxnLst/>
              <a:rect l="0" t="0" r="0" b="0"/>
              <a:pathLst>
                <a:path h="16779">
                  <a:moveTo>
                    <a:pt x="0" y="16779"/>
                  </a:moveTo>
                  <a:lnTo>
                    <a:pt x="0" y="0"/>
                  </a:lnTo>
                </a:path>
              </a:pathLst>
            </a:custGeom>
            <a:ln w="13550" cap="flat">
              <a:solidFill>
                <a:srgbClr val="6A1B9A">
                  <a:alpha val="100000"/>
                </a:srgbClr>
              </a:solidFill>
              <a:prstDash val="solid"/>
              <a:round/>
            </a:ln>
          </p:spPr>
          <p:txBody>
            <a:bodyPr/>
            <a:lstStyle/>
            <a:p>
              <a:endParaRPr/>
            </a:p>
          </p:txBody>
        </p:sp>
        <p:sp>
          <p:nvSpPr>
            <p:cNvPr id="2657" name="pl182">
              <a:extLst>
                <a:ext uri="{FF2B5EF4-FFF2-40B4-BE49-F238E27FC236}">
                  <a16:creationId xmlns:a16="http://schemas.microsoft.com/office/drawing/2014/main" id="{71D4D215-2727-4F88-B16A-79F967713EAC}"/>
                </a:ext>
              </a:extLst>
            </p:cNvPr>
            <p:cNvSpPr/>
            <p:nvPr/>
          </p:nvSpPr>
          <p:spPr>
            <a:xfrm>
              <a:off x="2307658" y="1159102"/>
              <a:ext cx="0" cy="17168"/>
            </a:xfrm>
            <a:custGeom>
              <a:avLst/>
              <a:gdLst/>
              <a:ahLst/>
              <a:cxnLst/>
              <a:rect l="0" t="0" r="0" b="0"/>
              <a:pathLst>
                <a:path h="17168">
                  <a:moveTo>
                    <a:pt x="0" y="17168"/>
                  </a:moveTo>
                  <a:lnTo>
                    <a:pt x="0" y="0"/>
                  </a:lnTo>
                </a:path>
              </a:pathLst>
            </a:custGeom>
            <a:ln w="13550" cap="flat">
              <a:solidFill>
                <a:srgbClr val="6A1B9A">
                  <a:alpha val="100000"/>
                </a:srgbClr>
              </a:solidFill>
              <a:prstDash val="solid"/>
              <a:round/>
            </a:ln>
          </p:spPr>
          <p:txBody>
            <a:bodyPr/>
            <a:lstStyle/>
            <a:p>
              <a:endParaRPr/>
            </a:p>
          </p:txBody>
        </p:sp>
        <p:sp>
          <p:nvSpPr>
            <p:cNvPr id="2658" name="pl183">
              <a:extLst>
                <a:ext uri="{FF2B5EF4-FFF2-40B4-BE49-F238E27FC236}">
                  <a16:creationId xmlns:a16="http://schemas.microsoft.com/office/drawing/2014/main" id="{C65FB601-105B-48B0-B1C4-1C0C3FCA5584}"/>
                </a:ext>
              </a:extLst>
            </p:cNvPr>
            <p:cNvSpPr/>
            <p:nvPr/>
          </p:nvSpPr>
          <p:spPr>
            <a:xfrm>
              <a:off x="2337093" y="1150915"/>
              <a:ext cx="0" cy="25355"/>
            </a:xfrm>
            <a:custGeom>
              <a:avLst/>
              <a:gdLst/>
              <a:ahLst/>
              <a:cxnLst/>
              <a:rect l="0" t="0" r="0" b="0"/>
              <a:pathLst>
                <a:path h="25355">
                  <a:moveTo>
                    <a:pt x="0" y="25355"/>
                  </a:moveTo>
                  <a:lnTo>
                    <a:pt x="0" y="0"/>
                  </a:lnTo>
                </a:path>
              </a:pathLst>
            </a:custGeom>
            <a:ln w="13550" cap="flat">
              <a:solidFill>
                <a:srgbClr val="6A1B9A">
                  <a:alpha val="100000"/>
                </a:srgbClr>
              </a:solidFill>
              <a:prstDash val="solid"/>
              <a:round/>
            </a:ln>
          </p:spPr>
          <p:txBody>
            <a:bodyPr/>
            <a:lstStyle/>
            <a:p>
              <a:endParaRPr/>
            </a:p>
          </p:txBody>
        </p:sp>
        <p:sp>
          <p:nvSpPr>
            <p:cNvPr id="2659" name="pl184">
              <a:extLst>
                <a:ext uri="{FF2B5EF4-FFF2-40B4-BE49-F238E27FC236}">
                  <a16:creationId xmlns:a16="http://schemas.microsoft.com/office/drawing/2014/main" id="{2012754E-C709-41A9-9F19-4DD9C8EBB6AB}"/>
                </a:ext>
              </a:extLst>
            </p:cNvPr>
            <p:cNvSpPr/>
            <p:nvPr/>
          </p:nvSpPr>
          <p:spPr>
            <a:xfrm>
              <a:off x="2366528" y="1150535"/>
              <a:ext cx="0" cy="25734"/>
            </a:xfrm>
            <a:custGeom>
              <a:avLst/>
              <a:gdLst/>
              <a:ahLst/>
              <a:cxnLst/>
              <a:rect l="0" t="0" r="0" b="0"/>
              <a:pathLst>
                <a:path h="25734">
                  <a:moveTo>
                    <a:pt x="0" y="25734"/>
                  </a:moveTo>
                  <a:lnTo>
                    <a:pt x="0" y="0"/>
                  </a:lnTo>
                </a:path>
              </a:pathLst>
            </a:custGeom>
            <a:ln w="13550" cap="flat">
              <a:solidFill>
                <a:srgbClr val="6A1B9A">
                  <a:alpha val="100000"/>
                </a:srgbClr>
              </a:solidFill>
              <a:prstDash val="solid"/>
              <a:round/>
            </a:ln>
          </p:spPr>
          <p:txBody>
            <a:bodyPr/>
            <a:lstStyle/>
            <a:p>
              <a:endParaRPr/>
            </a:p>
          </p:txBody>
        </p:sp>
        <p:sp>
          <p:nvSpPr>
            <p:cNvPr id="2660" name="pl185">
              <a:extLst>
                <a:ext uri="{FF2B5EF4-FFF2-40B4-BE49-F238E27FC236}">
                  <a16:creationId xmlns:a16="http://schemas.microsoft.com/office/drawing/2014/main" id="{F28AD995-3A83-4C3C-8BCE-147FB9FEE944}"/>
                </a:ext>
              </a:extLst>
            </p:cNvPr>
            <p:cNvSpPr/>
            <p:nvPr/>
          </p:nvSpPr>
          <p:spPr>
            <a:xfrm>
              <a:off x="2395962" y="1150368"/>
              <a:ext cx="0" cy="25901"/>
            </a:xfrm>
            <a:custGeom>
              <a:avLst/>
              <a:gdLst/>
              <a:ahLst/>
              <a:cxnLst/>
              <a:rect l="0" t="0" r="0" b="0"/>
              <a:pathLst>
                <a:path h="25901">
                  <a:moveTo>
                    <a:pt x="0" y="25901"/>
                  </a:moveTo>
                  <a:lnTo>
                    <a:pt x="0" y="0"/>
                  </a:lnTo>
                </a:path>
              </a:pathLst>
            </a:custGeom>
            <a:ln w="13550" cap="flat">
              <a:solidFill>
                <a:srgbClr val="6A1B9A">
                  <a:alpha val="100000"/>
                </a:srgbClr>
              </a:solidFill>
              <a:prstDash val="solid"/>
              <a:round/>
            </a:ln>
          </p:spPr>
          <p:txBody>
            <a:bodyPr/>
            <a:lstStyle/>
            <a:p>
              <a:endParaRPr/>
            </a:p>
          </p:txBody>
        </p:sp>
        <p:sp>
          <p:nvSpPr>
            <p:cNvPr id="2661" name="pl186">
              <a:extLst>
                <a:ext uri="{FF2B5EF4-FFF2-40B4-BE49-F238E27FC236}">
                  <a16:creationId xmlns:a16="http://schemas.microsoft.com/office/drawing/2014/main" id="{3DF767EE-EFE5-4E0A-BCF8-BC39E61574E6}"/>
                </a:ext>
              </a:extLst>
            </p:cNvPr>
            <p:cNvSpPr/>
            <p:nvPr/>
          </p:nvSpPr>
          <p:spPr>
            <a:xfrm>
              <a:off x="2425397" y="1148704"/>
              <a:ext cx="0" cy="27566"/>
            </a:xfrm>
            <a:custGeom>
              <a:avLst/>
              <a:gdLst/>
              <a:ahLst/>
              <a:cxnLst/>
              <a:rect l="0" t="0" r="0" b="0"/>
              <a:pathLst>
                <a:path h="27566">
                  <a:moveTo>
                    <a:pt x="0" y="27566"/>
                  </a:moveTo>
                  <a:lnTo>
                    <a:pt x="0" y="0"/>
                  </a:lnTo>
                </a:path>
              </a:pathLst>
            </a:custGeom>
            <a:ln w="13550" cap="flat">
              <a:solidFill>
                <a:srgbClr val="6A1B9A">
                  <a:alpha val="100000"/>
                </a:srgbClr>
              </a:solidFill>
              <a:prstDash val="solid"/>
              <a:round/>
            </a:ln>
          </p:spPr>
          <p:txBody>
            <a:bodyPr/>
            <a:lstStyle/>
            <a:p>
              <a:endParaRPr/>
            </a:p>
          </p:txBody>
        </p:sp>
        <p:sp>
          <p:nvSpPr>
            <p:cNvPr id="2662" name="pl187">
              <a:extLst>
                <a:ext uri="{FF2B5EF4-FFF2-40B4-BE49-F238E27FC236}">
                  <a16:creationId xmlns:a16="http://schemas.microsoft.com/office/drawing/2014/main" id="{AD66914C-7D96-4851-98C5-DE7486B5F82B}"/>
                </a:ext>
              </a:extLst>
            </p:cNvPr>
            <p:cNvSpPr/>
            <p:nvPr/>
          </p:nvSpPr>
          <p:spPr>
            <a:xfrm>
              <a:off x="2454832" y="1146555"/>
              <a:ext cx="0" cy="29715"/>
            </a:xfrm>
            <a:custGeom>
              <a:avLst/>
              <a:gdLst/>
              <a:ahLst/>
              <a:cxnLst/>
              <a:rect l="0" t="0" r="0" b="0"/>
              <a:pathLst>
                <a:path h="29715">
                  <a:moveTo>
                    <a:pt x="0" y="29715"/>
                  </a:moveTo>
                  <a:lnTo>
                    <a:pt x="0" y="0"/>
                  </a:lnTo>
                </a:path>
              </a:pathLst>
            </a:custGeom>
            <a:ln w="13550" cap="flat">
              <a:solidFill>
                <a:srgbClr val="6A1B9A">
                  <a:alpha val="100000"/>
                </a:srgbClr>
              </a:solidFill>
              <a:prstDash val="solid"/>
              <a:round/>
            </a:ln>
          </p:spPr>
          <p:txBody>
            <a:bodyPr/>
            <a:lstStyle/>
            <a:p>
              <a:endParaRPr/>
            </a:p>
          </p:txBody>
        </p:sp>
        <p:sp>
          <p:nvSpPr>
            <p:cNvPr id="2663" name="pl188">
              <a:extLst>
                <a:ext uri="{FF2B5EF4-FFF2-40B4-BE49-F238E27FC236}">
                  <a16:creationId xmlns:a16="http://schemas.microsoft.com/office/drawing/2014/main" id="{9F8ADAD8-7D6E-4462-9311-C1E59A0E482A}"/>
                </a:ext>
              </a:extLst>
            </p:cNvPr>
            <p:cNvSpPr/>
            <p:nvPr/>
          </p:nvSpPr>
          <p:spPr>
            <a:xfrm>
              <a:off x="2484267" y="1146388"/>
              <a:ext cx="0" cy="29882"/>
            </a:xfrm>
            <a:custGeom>
              <a:avLst/>
              <a:gdLst/>
              <a:ahLst/>
              <a:cxnLst/>
              <a:rect l="0" t="0" r="0" b="0"/>
              <a:pathLst>
                <a:path h="29882">
                  <a:moveTo>
                    <a:pt x="0" y="29882"/>
                  </a:moveTo>
                  <a:lnTo>
                    <a:pt x="0" y="0"/>
                  </a:lnTo>
                </a:path>
              </a:pathLst>
            </a:custGeom>
            <a:ln w="13550" cap="flat">
              <a:solidFill>
                <a:srgbClr val="6A1B9A">
                  <a:alpha val="100000"/>
                </a:srgbClr>
              </a:solidFill>
              <a:prstDash val="solid"/>
              <a:round/>
            </a:ln>
          </p:spPr>
          <p:txBody>
            <a:bodyPr/>
            <a:lstStyle/>
            <a:p>
              <a:endParaRPr/>
            </a:p>
          </p:txBody>
        </p:sp>
        <p:sp>
          <p:nvSpPr>
            <p:cNvPr id="2664" name="pl189">
              <a:extLst>
                <a:ext uri="{FF2B5EF4-FFF2-40B4-BE49-F238E27FC236}">
                  <a16:creationId xmlns:a16="http://schemas.microsoft.com/office/drawing/2014/main" id="{E22D33A0-9D20-45E5-AE00-51DC55F2EBD7}"/>
                </a:ext>
              </a:extLst>
            </p:cNvPr>
            <p:cNvSpPr/>
            <p:nvPr/>
          </p:nvSpPr>
          <p:spPr>
            <a:xfrm>
              <a:off x="2513702" y="1146224"/>
              <a:ext cx="0" cy="30045"/>
            </a:xfrm>
            <a:custGeom>
              <a:avLst/>
              <a:gdLst/>
              <a:ahLst/>
              <a:cxnLst/>
              <a:rect l="0" t="0" r="0" b="0"/>
              <a:pathLst>
                <a:path h="30045">
                  <a:moveTo>
                    <a:pt x="0" y="30045"/>
                  </a:moveTo>
                  <a:lnTo>
                    <a:pt x="0" y="0"/>
                  </a:lnTo>
                </a:path>
              </a:pathLst>
            </a:custGeom>
            <a:ln w="13550" cap="flat">
              <a:solidFill>
                <a:srgbClr val="6A1B9A">
                  <a:alpha val="100000"/>
                </a:srgbClr>
              </a:solidFill>
              <a:prstDash val="solid"/>
              <a:round/>
            </a:ln>
          </p:spPr>
          <p:txBody>
            <a:bodyPr/>
            <a:lstStyle/>
            <a:p>
              <a:endParaRPr/>
            </a:p>
          </p:txBody>
        </p:sp>
        <p:sp>
          <p:nvSpPr>
            <p:cNvPr id="2665" name="pl190">
              <a:extLst>
                <a:ext uri="{FF2B5EF4-FFF2-40B4-BE49-F238E27FC236}">
                  <a16:creationId xmlns:a16="http://schemas.microsoft.com/office/drawing/2014/main" id="{3926F7C4-A254-491D-B7B2-E2B7CAFA140A}"/>
                </a:ext>
              </a:extLst>
            </p:cNvPr>
            <p:cNvSpPr/>
            <p:nvPr/>
          </p:nvSpPr>
          <p:spPr>
            <a:xfrm>
              <a:off x="2543137" y="1142553"/>
              <a:ext cx="0" cy="33716"/>
            </a:xfrm>
            <a:custGeom>
              <a:avLst/>
              <a:gdLst/>
              <a:ahLst/>
              <a:cxnLst/>
              <a:rect l="0" t="0" r="0" b="0"/>
              <a:pathLst>
                <a:path h="33716">
                  <a:moveTo>
                    <a:pt x="0" y="33716"/>
                  </a:moveTo>
                  <a:lnTo>
                    <a:pt x="0" y="0"/>
                  </a:lnTo>
                </a:path>
              </a:pathLst>
            </a:custGeom>
            <a:ln w="13550" cap="flat">
              <a:solidFill>
                <a:srgbClr val="6A1B9A">
                  <a:alpha val="100000"/>
                </a:srgbClr>
              </a:solidFill>
              <a:prstDash val="solid"/>
              <a:round/>
            </a:ln>
          </p:spPr>
          <p:txBody>
            <a:bodyPr/>
            <a:lstStyle/>
            <a:p>
              <a:endParaRPr/>
            </a:p>
          </p:txBody>
        </p:sp>
        <p:sp>
          <p:nvSpPr>
            <p:cNvPr id="2666" name="pl191">
              <a:extLst>
                <a:ext uri="{FF2B5EF4-FFF2-40B4-BE49-F238E27FC236}">
                  <a16:creationId xmlns:a16="http://schemas.microsoft.com/office/drawing/2014/main" id="{FECAC39C-F67F-4F7B-ACFE-E434CBCE950B}"/>
                </a:ext>
              </a:extLst>
            </p:cNvPr>
            <p:cNvSpPr/>
            <p:nvPr/>
          </p:nvSpPr>
          <p:spPr>
            <a:xfrm>
              <a:off x="2572571" y="1141509"/>
              <a:ext cx="0" cy="34761"/>
            </a:xfrm>
            <a:custGeom>
              <a:avLst/>
              <a:gdLst/>
              <a:ahLst/>
              <a:cxnLst/>
              <a:rect l="0" t="0" r="0" b="0"/>
              <a:pathLst>
                <a:path h="34761">
                  <a:moveTo>
                    <a:pt x="0" y="34761"/>
                  </a:moveTo>
                  <a:lnTo>
                    <a:pt x="0" y="0"/>
                  </a:lnTo>
                </a:path>
              </a:pathLst>
            </a:custGeom>
            <a:ln w="13550" cap="flat">
              <a:solidFill>
                <a:srgbClr val="6A1B9A">
                  <a:alpha val="100000"/>
                </a:srgbClr>
              </a:solidFill>
              <a:prstDash val="solid"/>
              <a:round/>
            </a:ln>
          </p:spPr>
          <p:txBody>
            <a:bodyPr/>
            <a:lstStyle/>
            <a:p>
              <a:endParaRPr/>
            </a:p>
          </p:txBody>
        </p:sp>
        <p:sp>
          <p:nvSpPr>
            <p:cNvPr id="2667" name="pl192">
              <a:extLst>
                <a:ext uri="{FF2B5EF4-FFF2-40B4-BE49-F238E27FC236}">
                  <a16:creationId xmlns:a16="http://schemas.microsoft.com/office/drawing/2014/main" id="{442300BA-DF37-4ED8-BEBA-01E2B4D7392D}"/>
                </a:ext>
              </a:extLst>
            </p:cNvPr>
            <p:cNvSpPr/>
            <p:nvPr/>
          </p:nvSpPr>
          <p:spPr>
            <a:xfrm>
              <a:off x="2602006" y="1140224"/>
              <a:ext cx="0" cy="36046"/>
            </a:xfrm>
            <a:custGeom>
              <a:avLst/>
              <a:gdLst/>
              <a:ahLst/>
              <a:cxnLst/>
              <a:rect l="0" t="0" r="0" b="0"/>
              <a:pathLst>
                <a:path h="36046">
                  <a:moveTo>
                    <a:pt x="0" y="36046"/>
                  </a:moveTo>
                  <a:lnTo>
                    <a:pt x="0" y="0"/>
                  </a:lnTo>
                </a:path>
              </a:pathLst>
            </a:custGeom>
            <a:ln w="13550" cap="flat">
              <a:solidFill>
                <a:srgbClr val="6A1B9A">
                  <a:alpha val="100000"/>
                </a:srgbClr>
              </a:solidFill>
              <a:prstDash val="solid"/>
              <a:round/>
            </a:ln>
          </p:spPr>
          <p:txBody>
            <a:bodyPr/>
            <a:lstStyle/>
            <a:p>
              <a:endParaRPr/>
            </a:p>
          </p:txBody>
        </p:sp>
        <p:sp>
          <p:nvSpPr>
            <p:cNvPr id="2668" name="pl193">
              <a:extLst>
                <a:ext uri="{FF2B5EF4-FFF2-40B4-BE49-F238E27FC236}">
                  <a16:creationId xmlns:a16="http://schemas.microsoft.com/office/drawing/2014/main" id="{F74EF050-FFA7-45C7-8591-B357EEED587B}"/>
                </a:ext>
              </a:extLst>
            </p:cNvPr>
            <p:cNvSpPr/>
            <p:nvPr/>
          </p:nvSpPr>
          <p:spPr>
            <a:xfrm>
              <a:off x="2631441" y="1136415"/>
              <a:ext cx="0" cy="39855"/>
            </a:xfrm>
            <a:custGeom>
              <a:avLst/>
              <a:gdLst/>
              <a:ahLst/>
              <a:cxnLst/>
              <a:rect l="0" t="0" r="0" b="0"/>
              <a:pathLst>
                <a:path h="39855">
                  <a:moveTo>
                    <a:pt x="0" y="39855"/>
                  </a:moveTo>
                  <a:lnTo>
                    <a:pt x="0" y="0"/>
                  </a:lnTo>
                </a:path>
              </a:pathLst>
            </a:custGeom>
            <a:ln w="13550" cap="flat">
              <a:solidFill>
                <a:srgbClr val="6A1B9A">
                  <a:alpha val="100000"/>
                </a:srgbClr>
              </a:solidFill>
              <a:prstDash val="solid"/>
              <a:round/>
            </a:ln>
          </p:spPr>
          <p:txBody>
            <a:bodyPr/>
            <a:lstStyle/>
            <a:p>
              <a:endParaRPr/>
            </a:p>
          </p:txBody>
        </p:sp>
        <p:sp>
          <p:nvSpPr>
            <p:cNvPr id="2669" name="pl194">
              <a:extLst>
                <a:ext uri="{FF2B5EF4-FFF2-40B4-BE49-F238E27FC236}">
                  <a16:creationId xmlns:a16="http://schemas.microsoft.com/office/drawing/2014/main" id="{B4757B7A-2778-47CF-821C-FF6693414EC0}"/>
                </a:ext>
              </a:extLst>
            </p:cNvPr>
            <p:cNvSpPr/>
            <p:nvPr/>
          </p:nvSpPr>
          <p:spPr>
            <a:xfrm>
              <a:off x="2660876" y="1127751"/>
              <a:ext cx="0" cy="48518"/>
            </a:xfrm>
            <a:custGeom>
              <a:avLst/>
              <a:gdLst/>
              <a:ahLst/>
              <a:cxnLst/>
              <a:rect l="0" t="0" r="0" b="0"/>
              <a:pathLst>
                <a:path h="48518">
                  <a:moveTo>
                    <a:pt x="0" y="48518"/>
                  </a:moveTo>
                  <a:lnTo>
                    <a:pt x="0" y="0"/>
                  </a:lnTo>
                </a:path>
              </a:pathLst>
            </a:custGeom>
            <a:ln w="13550" cap="flat">
              <a:solidFill>
                <a:srgbClr val="6A1B9A">
                  <a:alpha val="100000"/>
                </a:srgbClr>
              </a:solidFill>
              <a:prstDash val="solid"/>
              <a:round/>
            </a:ln>
          </p:spPr>
          <p:txBody>
            <a:bodyPr/>
            <a:lstStyle/>
            <a:p>
              <a:endParaRPr/>
            </a:p>
          </p:txBody>
        </p:sp>
        <p:sp>
          <p:nvSpPr>
            <p:cNvPr id="2670" name="pl195">
              <a:extLst>
                <a:ext uri="{FF2B5EF4-FFF2-40B4-BE49-F238E27FC236}">
                  <a16:creationId xmlns:a16="http://schemas.microsoft.com/office/drawing/2014/main" id="{B43DBEB0-AFB9-4AEE-BBD7-DA62C6E56D15}"/>
                </a:ext>
              </a:extLst>
            </p:cNvPr>
            <p:cNvSpPr/>
            <p:nvPr/>
          </p:nvSpPr>
          <p:spPr>
            <a:xfrm>
              <a:off x="2690311" y="1125731"/>
              <a:ext cx="0" cy="50539"/>
            </a:xfrm>
            <a:custGeom>
              <a:avLst/>
              <a:gdLst/>
              <a:ahLst/>
              <a:cxnLst/>
              <a:rect l="0" t="0" r="0" b="0"/>
              <a:pathLst>
                <a:path h="50539">
                  <a:moveTo>
                    <a:pt x="0" y="50539"/>
                  </a:moveTo>
                  <a:lnTo>
                    <a:pt x="0" y="0"/>
                  </a:lnTo>
                </a:path>
              </a:pathLst>
            </a:custGeom>
            <a:ln w="13550" cap="flat">
              <a:solidFill>
                <a:srgbClr val="6A1B9A">
                  <a:alpha val="100000"/>
                </a:srgbClr>
              </a:solidFill>
              <a:prstDash val="solid"/>
              <a:round/>
            </a:ln>
          </p:spPr>
          <p:txBody>
            <a:bodyPr/>
            <a:lstStyle/>
            <a:p>
              <a:endParaRPr/>
            </a:p>
          </p:txBody>
        </p:sp>
        <p:sp>
          <p:nvSpPr>
            <p:cNvPr id="2671" name="pl196">
              <a:extLst>
                <a:ext uri="{FF2B5EF4-FFF2-40B4-BE49-F238E27FC236}">
                  <a16:creationId xmlns:a16="http://schemas.microsoft.com/office/drawing/2014/main" id="{96C318C6-7BFD-47F8-A49F-5F51AA093DBA}"/>
                </a:ext>
              </a:extLst>
            </p:cNvPr>
            <p:cNvSpPr/>
            <p:nvPr/>
          </p:nvSpPr>
          <p:spPr>
            <a:xfrm>
              <a:off x="2719745" y="1150763"/>
              <a:ext cx="0" cy="25506"/>
            </a:xfrm>
            <a:custGeom>
              <a:avLst/>
              <a:gdLst/>
              <a:ahLst/>
              <a:cxnLst/>
              <a:rect l="0" t="0" r="0" b="0"/>
              <a:pathLst>
                <a:path h="25506">
                  <a:moveTo>
                    <a:pt x="0" y="25506"/>
                  </a:moveTo>
                  <a:lnTo>
                    <a:pt x="0" y="0"/>
                  </a:lnTo>
                </a:path>
              </a:pathLst>
            </a:custGeom>
            <a:ln w="13550" cap="flat">
              <a:solidFill>
                <a:srgbClr val="1565C0">
                  <a:alpha val="100000"/>
                </a:srgbClr>
              </a:solidFill>
              <a:prstDash val="solid"/>
              <a:round/>
            </a:ln>
          </p:spPr>
          <p:txBody>
            <a:bodyPr/>
            <a:lstStyle/>
            <a:p>
              <a:endParaRPr/>
            </a:p>
          </p:txBody>
        </p:sp>
        <p:sp>
          <p:nvSpPr>
            <p:cNvPr id="2672" name="pl197">
              <a:extLst>
                <a:ext uri="{FF2B5EF4-FFF2-40B4-BE49-F238E27FC236}">
                  <a16:creationId xmlns:a16="http://schemas.microsoft.com/office/drawing/2014/main" id="{FA23F793-6EEA-4DF6-AC82-FDB3B4C62985}"/>
                </a:ext>
              </a:extLst>
            </p:cNvPr>
            <p:cNvSpPr/>
            <p:nvPr/>
          </p:nvSpPr>
          <p:spPr>
            <a:xfrm>
              <a:off x="2749180" y="1149017"/>
              <a:ext cx="0" cy="27253"/>
            </a:xfrm>
            <a:custGeom>
              <a:avLst/>
              <a:gdLst/>
              <a:ahLst/>
              <a:cxnLst/>
              <a:rect l="0" t="0" r="0" b="0"/>
              <a:pathLst>
                <a:path h="27253">
                  <a:moveTo>
                    <a:pt x="0" y="27253"/>
                  </a:moveTo>
                  <a:lnTo>
                    <a:pt x="0" y="0"/>
                  </a:lnTo>
                </a:path>
              </a:pathLst>
            </a:custGeom>
            <a:ln w="13550" cap="flat">
              <a:solidFill>
                <a:srgbClr val="1565C0">
                  <a:alpha val="100000"/>
                </a:srgbClr>
              </a:solidFill>
              <a:prstDash val="solid"/>
              <a:round/>
            </a:ln>
          </p:spPr>
          <p:txBody>
            <a:bodyPr/>
            <a:lstStyle/>
            <a:p>
              <a:endParaRPr/>
            </a:p>
          </p:txBody>
        </p:sp>
        <p:sp>
          <p:nvSpPr>
            <p:cNvPr id="2673" name="pl198">
              <a:extLst>
                <a:ext uri="{FF2B5EF4-FFF2-40B4-BE49-F238E27FC236}">
                  <a16:creationId xmlns:a16="http://schemas.microsoft.com/office/drawing/2014/main" id="{6C85513B-C0AA-4B35-8258-35642CE66E1E}"/>
                </a:ext>
              </a:extLst>
            </p:cNvPr>
            <p:cNvSpPr/>
            <p:nvPr/>
          </p:nvSpPr>
          <p:spPr>
            <a:xfrm>
              <a:off x="2778615" y="1148101"/>
              <a:ext cx="0" cy="28169"/>
            </a:xfrm>
            <a:custGeom>
              <a:avLst/>
              <a:gdLst/>
              <a:ahLst/>
              <a:cxnLst/>
              <a:rect l="0" t="0" r="0" b="0"/>
              <a:pathLst>
                <a:path h="28169">
                  <a:moveTo>
                    <a:pt x="0" y="28169"/>
                  </a:moveTo>
                  <a:lnTo>
                    <a:pt x="0" y="0"/>
                  </a:lnTo>
                </a:path>
              </a:pathLst>
            </a:custGeom>
            <a:ln w="13550" cap="flat">
              <a:solidFill>
                <a:srgbClr val="1565C0">
                  <a:alpha val="100000"/>
                </a:srgbClr>
              </a:solidFill>
              <a:prstDash val="solid"/>
              <a:round/>
            </a:ln>
          </p:spPr>
          <p:txBody>
            <a:bodyPr/>
            <a:lstStyle/>
            <a:p>
              <a:endParaRPr/>
            </a:p>
          </p:txBody>
        </p:sp>
        <p:sp>
          <p:nvSpPr>
            <p:cNvPr id="2674" name="pl199">
              <a:extLst>
                <a:ext uri="{FF2B5EF4-FFF2-40B4-BE49-F238E27FC236}">
                  <a16:creationId xmlns:a16="http://schemas.microsoft.com/office/drawing/2014/main" id="{913BDE65-A9BE-4FD2-A8D1-7F720918C903}"/>
                </a:ext>
              </a:extLst>
            </p:cNvPr>
            <p:cNvSpPr/>
            <p:nvPr/>
          </p:nvSpPr>
          <p:spPr>
            <a:xfrm>
              <a:off x="2808050" y="1145121"/>
              <a:ext cx="0" cy="31149"/>
            </a:xfrm>
            <a:custGeom>
              <a:avLst/>
              <a:gdLst/>
              <a:ahLst/>
              <a:cxnLst/>
              <a:rect l="0" t="0" r="0" b="0"/>
              <a:pathLst>
                <a:path h="31149">
                  <a:moveTo>
                    <a:pt x="0" y="31149"/>
                  </a:moveTo>
                  <a:lnTo>
                    <a:pt x="0" y="0"/>
                  </a:lnTo>
                </a:path>
              </a:pathLst>
            </a:custGeom>
            <a:ln w="13550" cap="flat">
              <a:solidFill>
                <a:srgbClr val="1565C0">
                  <a:alpha val="100000"/>
                </a:srgbClr>
              </a:solidFill>
              <a:prstDash val="solid"/>
              <a:round/>
            </a:ln>
          </p:spPr>
          <p:txBody>
            <a:bodyPr/>
            <a:lstStyle/>
            <a:p>
              <a:endParaRPr/>
            </a:p>
          </p:txBody>
        </p:sp>
        <p:sp>
          <p:nvSpPr>
            <p:cNvPr id="2675" name="pl200">
              <a:extLst>
                <a:ext uri="{FF2B5EF4-FFF2-40B4-BE49-F238E27FC236}">
                  <a16:creationId xmlns:a16="http://schemas.microsoft.com/office/drawing/2014/main" id="{6758311A-BFF6-4C84-9827-451B5B0113C8}"/>
                </a:ext>
              </a:extLst>
            </p:cNvPr>
            <p:cNvSpPr/>
            <p:nvPr/>
          </p:nvSpPr>
          <p:spPr>
            <a:xfrm>
              <a:off x="2837485" y="1144956"/>
              <a:ext cx="0" cy="31313"/>
            </a:xfrm>
            <a:custGeom>
              <a:avLst/>
              <a:gdLst/>
              <a:ahLst/>
              <a:cxnLst/>
              <a:rect l="0" t="0" r="0" b="0"/>
              <a:pathLst>
                <a:path h="31313">
                  <a:moveTo>
                    <a:pt x="0" y="31313"/>
                  </a:moveTo>
                  <a:lnTo>
                    <a:pt x="0" y="0"/>
                  </a:lnTo>
                </a:path>
              </a:pathLst>
            </a:custGeom>
            <a:ln w="13550" cap="flat">
              <a:solidFill>
                <a:srgbClr val="1565C0">
                  <a:alpha val="100000"/>
                </a:srgbClr>
              </a:solidFill>
              <a:prstDash val="solid"/>
              <a:round/>
            </a:ln>
          </p:spPr>
          <p:txBody>
            <a:bodyPr/>
            <a:lstStyle/>
            <a:p>
              <a:endParaRPr/>
            </a:p>
          </p:txBody>
        </p:sp>
        <p:sp>
          <p:nvSpPr>
            <p:cNvPr id="2676" name="pl201">
              <a:extLst>
                <a:ext uri="{FF2B5EF4-FFF2-40B4-BE49-F238E27FC236}">
                  <a16:creationId xmlns:a16="http://schemas.microsoft.com/office/drawing/2014/main" id="{5C486C49-5A3F-4301-823C-E372250B5B21}"/>
                </a:ext>
              </a:extLst>
            </p:cNvPr>
            <p:cNvSpPr/>
            <p:nvPr/>
          </p:nvSpPr>
          <p:spPr>
            <a:xfrm>
              <a:off x="2866919" y="1140073"/>
              <a:ext cx="0" cy="36197"/>
            </a:xfrm>
            <a:custGeom>
              <a:avLst/>
              <a:gdLst/>
              <a:ahLst/>
              <a:cxnLst/>
              <a:rect l="0" t="0" r="0" b="0"/>
              <a:pathLst>
                <a:path h="36197">
                  <a:moveTo>
                    <a:pt x="0" y="36197"/>
                  </a:moveTo>
                  <a:lnTo>
                    <a:pt x="0" y="0"/>
                  </a:lnTo>
                </a:path>
              </a:pathLst>
            </a:custGeom>
            <a:ln w="13550" cap="flat">
              <a:solidFill>
                <a:srgbClr val="1565C0">
                  <a:alpha val="100000"/>
                </a:srgbClr>
              </a:solidFill>
              <a:prstDash val="solid"/>
              <a:round/>
            </a:ln>
          </p:spPr>
          <p:txBody>
            <a:bodyPr/>
            <a:lstStyle/>
            <a:p>
              <a:endParaRPr/>
            </a:p>
          </p:txBody>
        </p:sp>
        <p:sp>
          <p:nvSpPr>
            <p:cNvPr id="2677" name="pl202">
              <a:extLst>
                <a:ext uri="{FF2B5EF4-FFF2-40B4-BE49-F238E27FC236}">
                  <a16:creationId xmlns:a16="http://schemas.microsoft.com/office/drawing/2014/main" id="{4719FC7A-2446-4720-AC06-410C1101B415}"/>
                </a:ext>
              </a:extLst>
            </p:cNvPr>
            <p:cNvSpPr/>
            <p:nvPr/>
          </p:nvSpPr>
          <p:spPr>
            <a:xfrm>
              <a:off x="2896354" y="1139813"/>
              <a:ext cx="0" cy="36457"/>
            </a:xfrm>
            <a:custGeom>
              <a:avLst/>
              <a:gdLst/>
              <a:ahLst/>
              <a:cxnLst/>
              <a:rect l="0" t="0" r="0" b="0"/>
              <a:pathLst>
                <a:path h="36457">
                  <a:moveTo>
                    <a:pt x="0" y="36457"/>
                  </a:moveTo>
                  <a:lnTo>
                    <a:pt x="0" y="0"/>
                  </a:lnTo>
                </a:path>
              </a:pathLst>
            </a:custGeom>
            <a:ln w="13550" cap="flat">
              <a:solidFill>
                <a:srgbClr val="1565C0">
                  <a:alpha val="100000"/>
                </a:srgbClr>
              </a:solidFill>
              <a:prstDash val="solid"/>
              <a:round/>
            </a:ln>
          </p:spPr>
          <p:txBody>
            <a:bodyPr/>
            <a:lstStyle/>
            <a:p>
              <a:endParaRPr/>
            </a:p>
          </p:txBody>
        </p:sp>
        <p:sp>
          <p:nvSpPr>
            <p:cNvPr id="2678" name="pl203">
              <a:extLst>
                <a:ext uri="{FF2B5EF4-FFF2-40B4-BE49-F238E27FC236}">
                  <a16:creationId xmlns:a16="http://schemas.microsoft.com/office/drawing/2014/main" id="{9BC93AF6-A82F-4154-8BFD-8335C2D8BB22}"/>
                </a:ext>
              </a:extLst>
            </p:cNvPr>
            <p:cNvSpPr/>
            <p:nvPr/>
          </p:nvSpPr>
          <p:spPr>
            <a:xfrm>
              <a:off x="2925789" y="1138296"/>
              <a:ext cx="0" cy="37974"/>
            </a:xfrm>
            <a:custGeom>
              <a:avLst/>
              <a:gdLst/>
              <a:ahLst/>
              <a:cxnLst/>
              <a:rect l="0" t="0" r="0" b="0"/>
              <a:pathLst>
                <a:path h="37974">
                  <a:moveTo>
                    <a:pt x="0" y="37974"/>
                  </a:moveTo>
                  <a:lnTo>
                    <a:pt x="0" y="0"/>
                  </a:lnTo>
                </a:path>
              </a:pathLst>
            </a:custGeom>
            <a:ln w="13550" cap="flat">
              <a:solidFill>
                <a:srgbClr val="1565C0">
                  <a:alpha val="100000"/>
                </a:srgbClr>
              </a:solidFill>
              <a:prstDash val="solid"/>
              <a:round/>
            </a:ln>
          </p:spPr>
          <p:txBody>
            <a:bodyPr/>
            <a:lstStyle/>
            <a:p>
              <a:endParaRPr/>
            </a:p>
          </p:txBody>
        </p:sp>
        <p:sp>
          <p:nvSpPr>
            <p:cNvPr id="2679" name="pl204">
              <a:extLst>
                <a:ext uri="{FF2B5EF4-FFF2-40B4-BE49-F238E27FC236}">
                  <a16:creationId xmlns:a16="http://schemas.microsoft.com/office/drawing/2014/main" id="{E21B89F6-23A5-4BDC-83B4-36C4602E4ECC}"/>
                </a:ext>
              </a:extLst>
            </p:cNvPr>
            <p:cNvSpPr/>
            <p:nvPr/>
          </p:nvSpPr>
          <p:spPr>
            <a:xfrm>
              <a:off x="2955224" y="1135458"/>
              <a:ext cx="0" cy="40812"/>
            </a:xfrm>
            <a:custGeom>
              <a:avLst/>
              <a:gdLst/>
              <a:ahLst/>
              <a:cxnLst/>
              <a:rect l="0" t="0" r="0" b="0"/>
              <a:pathLst>
                <a:path h="40812">
                  <a:moveTo>
                    <a:pt x="0" y="40812"/>
                  </a:moveTo>
                  <a:lnTo>
                    <a:pt x="0" y="0"/>
                  </a:lnTo>
                </a:path>
              </a:pathLst>
            </a:custGeom>
            <a:ln w="13550" cap="flat">
              <a:solidFill>
                <a:srgbClr val="1565C0">
                  <a:alpha val="100000"/>
                </a:srgbClr>
              </a:solidFill>
              <a:prstDash val="solid"/>
              <a:round/>
            </a:ln>
          </p:spPr>
          <p:txBody>
            <a:bodyPr/>
            <a:lstStyle/>
            <a:p>
              <a:endParaRPr/>
            </a:p>
          </p:txBody>
        </p:sp>
        <p:sp>
          <p:nvSpPr>
            <p:cNvPr id="2680" name="pl205">
              <a:extLst>
                <a:ext uri="{FF2B5EF4-FFF2-40B4-BE49-F238E27FC236}">
                  <a16:creationId xmlns:a16="http://schemas.microsoft.com/office/drawing/2014/main" id="{F0213A71-BFAF-4504-BC68-6B83F49DB15F}"/>
                </a:ext>
              </a:extLst>
            </p:cNvPr>
            <p:cNvSpPr/>
            <p:nvPr/>
          </p:nvSpPr>
          <p:spPr>
            <a:xfrm>
              <a:off x="2984659" y="1130078"/>
              <a:ext cx="0" cy="46192"/>
            </a:xfrm>
            <a:custGeom>
              <a:avLst/>
              <a:gdLst/>
              <a:ahLst/>
              <a:cxnLst/>
              <a:rect l="0" t="0" r="0" b="0"/>
              <a:pathLst>
                <a:path h="46192">
                  <a:moveTo>
                    <a:pt x="0" y="46192"/>
                  </a:moveTo>
                  <a:lnTo>
                    <a:pt x="0" y="0"/>
                  </a:lnTo>
                </a:path>
              </a:pathLst>
            </a:custGeom>
            <a:ln w="13550" cap="flat">
              <a:solidFill>
                <a:srgbClr val="1565C0">
                  <a:alpha val="100000"/>
                </a:srgbClr>
              </a:solidFill>
              <a:prstDash val="solid"/>
              <a:round/>
            </a:ln>
          </p:spPr>
          <p:txBody>
            <a:bodyPr/>
            <a:lstStyle/>
            <a:p>
              <a:endParaRPr/>
            </a:p>
          </p:txBody>
        </p:sp>
        <p:sp>
          <p:nvSpPr>
            <p:cNvPr id="2681" name="pl206">
              <a:extLst>
                <a:ext uri="{FF2B5EF4-FFF2-40B4-BE49-F238E27FC236}">
                  <a16:creationId xmlns:a16="http://schemas.microsoft.com/office/drawing/2014/main" id="{19B7023E-65AA-41CE-8114-0289115BC04B}"/>
                </a:ext>
              </a:extLst>
            </p:cNvPr>
            <p:cNvSpPr/>
            <p:nvPr/>
          </p:nvSpPr>
          <p:spPr>
            <a:xfrm>
              <a:off x="3014093" y="1129380"/>
              <a:ext cx="0" cy="46890"/>
            </a:xfrm>
            <a:custGeom>
              <a:avLst/>
              <a:gdLst/>
              <a:ahLst/>
              <a:cxnLst/>
              <a:rect l="0" t="0" r="0" b="0"/>
              <a:pathLst>
                <a:path h="46890">
                  <a:moveTo>
                    <a:pt x="0" y="46890"/>
                  </a:moveTo>
                  <a:lnTo>
                    <a:pt x="0" y="0"/>
                  </a:lnTo>
                </a:path>
              </a:pathLst>
            </a:custGeom>
            <a:ln w="13550" cap="flat">
              <a:solidFill>
                <a:srgbClr val="1565C0">
                  <a:alpha val="100000"/>
                </a:srgbClr>
              </a:solidFill>
              <a:prstDash val="solid"/>
              <a:round/>
            </a:ln>
          </p:spPr>
          <p:txBody>
            <a:bodyPr/>
            <a:lstStyle/>
            <a:p>
              <a:endParaRPr/>
            </a:p>
          </p:txBody>
        </p:sp>
        <p:sp>
          <p:nvSpPr>
            <p:cNvPr id="2682" name="pl207">
              <a:extLst>
                <a:ext uri="{FF2B5EF4-FFF2-40B4-BE49-F238E27FC236}">
                  <a16:creationId xmlns:a16="http://schemas.microsoft.com/office/drawing/2014/main" id="{D91D533E-A5BA-4546-9860-49BFAB9A54F3}"/>
                </a:ext>
              </a:extLst>
            </p:cNvPr>
            <p:cNvSpPr/>
            <p:nvPr/>
          </p:nvSpPr>
          <p:spPr>
            <a:xfrm>
              <a:off x="3043528" y="1125390"/>
              <a:ext cx="0" cy="50880"/>
            </a:xfrm>
            <a:custGeom>
              <a:avLst/>
              <a:gdLst/>
              <a:ahLst/>
              <a:cxnLst/>
              <a:rect l="0" t="0" r="0" b="0"/>
              <a:pathLst>
                <a:path h="50880">
                  <a:moveTo>
                    <a:pt x="0" y="50880"/>
                  </a:moveTo>
                  <a:lnTo>
                    <a:pt x="0" y="0"/>
                  </a:lnTo>
                </a:path>
              </a:pathLst>
            </a:custGeom>
            <a:ln w="13550" cap="flat">
              <a:solidFill>
                <a:srgbClr val="1565C0">
                  <a:alpha val="100000"/>
                </a:srgbClr>
              </a:solidFill>
              <a:prstDash val="solid"/>
              <a:round/>
            </a:ln>
          </p:spPr>
          <p:txBody>
            <a:bodyPr/>
            <a:lstStyle/>
            <a:p>
              <a:endParaRPr/>
            </a:p>
          </p:txBody>
        </p:sp>
        <p:sp>
          <p:nvSpPr>
            <p:cNvPr id="2683" name="pl208">
              <a:extLst>
                <a:ext uri="{FF2B5EF4-FFF2-40B4-BE49-F238E27FC236}">
                  <a16:creationId xmlns:a16="http://schemas.microsoft.com/office/drawing/2014/main" id="{53BA14E3-FCB4-4142-9DF2-7DD1FD1C2D80}"/>
                </a:ext>
              </a:extLst>
            </p:cNvPr>
            <p:cNvSpPr/>
            <p:nvPr/>
          </p:nvSpPr>
          <p:spPr>
            <a:xfrm>
              <a:off x="3072963" y="1120081"/>
              <a:ext cx="0" cy="56188"/>
            </a:xfrm>
            <a:custGeom>
              <a:avLst/>
              <a:gdLst/>
              <a:ahLst/>
              <a:cxnLst/>
              <a:rect l="0" t="0" r="0" b="0"/>
              <a:pathLst>
                <a:path h="56188">
                  <a:moveTo>
                    <a:pt x="0" y="56188"/>
                  </a:moveTo>
                  <a:lnTo>
                    <a:pt x="0" y="0"/>
                  </a:lnTo>
                </a:path>
              </a:pathLst>
            </a:custGeom>
            <a:ln w="13550" cap="flat">
              <a:solidFill>
                <a:srgbClr val="1565C0">
                  <a:alpha val="100000"/>
                </a:srgbClr>
              </a:solidFill>
              <a:prstDash val="solid"/>
              <a:round/>
            </a:ln>
          </p:spPr>
          <p:txBody>
            <a:bodyPr/>
            <a:lstStyle/>
            <a:p>
              <a:endParaRPr/>
            </a:p>
          </p:txBody>
        </p:sp>
        <p:sp>
          <p:nvSpPr>
            <p:cNvPr id="2684" name="pl209">
              <a:extLst>
                <a:ext uri="{FF2B5EF4-FFF2-40B4-BE49-F238E27FC236}">
                  <a16:creationId xmlns:a16="http://schemas.microsoft.com/office/drawing/2014/main" id="{6C2DEA7D-23A7-4EE7-B0B2-32CE68475C93}"/>
                </a:ext>
              </a:extLst>
            </p:cNvPr>
            <p:cNvSpPr/>
            <p:nvPr/>
          </p:nvSpPr>
          <p:spPr>
            <a:xfrm>
              <a:off x="3102398" y="1110808"/>
              <a:ext cx="0" cy="65461"/>
            </a:xfrm>
            <a:custGeom>
              <a:avLst/>
              <a:gdLst/>
              <a:ahLst/>
              <a:cxnLst/>
              <a:rect l="0" t="0" r="0" b="0"/>
              <a:pathLst>
                <a:path h="65461">
                  <a:moveTo>
                    <a:pt x="0" y="65461"/>
                  </a:moveTo>
                  <a:lnTo>
                    <a:pt x="0" y="0"/>
                  </a:lnTo>
                </a:path>
              </a:pathLst>
            </a:custGeom>
            <a:ln w="13550" cap="flat">
              <a:solidFill>
                <a:srgbClr val="1565C0">
                  <a:alpha val="100000"/>
                </a:srgbClr>
              </a:solidFill>
              <a:prstDash val="solid"/>
              <a:round/>
            </a:ln>
          </p:spPr>
          <p:txBody>
            <a:bodyPr/>
            <a:lstStyle/>
            <a:p>
              <a:endParaRPr/>
            </a:p>
          </p:txBody>
        </p:sp>
        <p:sp>
          <p:nvSpPr>
            <p:cNvPr id="2685" name="pl210">
              <a:extLst>
                <a:ext uri="{FF2B5EF4-FFF2-40B4-BE49-F238E27FC236}">
                  <a16:creationId xmlns:a16="http://schemas.microsoft.com/office/drawing/2014/main" id="{561A893F-AFF9-4B22-82DC-ADE8D5A185D8}"/>
                </a:ext>
              </a:extLst>
            </p:cNvPr>
            <p:cNvSpPr/>
            <p:nvPr/>
          </p:nvSpPr>
          <p:spPr>
            <a:xfrm>
              <a:off x="3131833" y="1110268"/>
              <a:ext cx="0" cy="66002"/>
            </a:xfrm>
            <a:custGeom>
              <a:avLst/>
              <a:gdLst/>
              <a:ahLst/>
              <a:cxnLst/>
              <a:rect l="0" t="0" r="0" b="0"/>
              <a:pathLst>
                <a:path h="66002">
                  <a:moveTo>
                    <a:pt x="0" y="66002"/>
                  </a:moveTo>
                  <a:lnTo>
                    <a:pt x="0" y="0"/>
                  </a:lnTo>
                </a:path>
              </a:pathLst>
            </a:custGeom>
            <a:ln w="13550" cap="flat">
              <a:solidFill>
                <a:srgbClr val="1565C0">
                  <a:alpha val="100000"/>
                </a:srgbClr>
              </a:solidFill>
              <a:prstDash val="solid"/>
              <a:round/>
            </a:ln>
          </p:spPr>
          <p:txBody>
            <a:bodyPr/>
            <a:lstStyle/>
            <a:p>
              <a:endParaRPr/>
            </a:p>
          </p:txBody>
        </p:sp>
        <p:sp>
          <p:nvSpPr>
            <p:cNvPr id="2686" name="pl211">
              <a:extLst>
                <a:ext uri="{FF2B5EF4-FFF2-40B4-BE49-F238E27FC236}">
                  <a16:creationId xmlns:a16="http://schemas.microsoft.com/office/drawing/2014/main" id="{5965EA42-2AF7-447A-9107-E5A0E4A12C19}"/>
                </a:ext>
              </a:extLst>
            </p:cNvPr>
            <p:cNvSpPr/>
            <p:nvPr/>
          </p:nvSpPr>
          <p:spPr>
            <a:xfrm>
              <a:off x="3161268" y="1101806"/>
              <a:ext cx="0" cy="74464"/>
            </a:xfrm>
            <a:custGeom>
              <a:avLst/>
              <a:gdLst/>
              <a:ahLst/>
              <a:cxnLst/>
              <a:rect l="0" t="0" r="0" b="0"/>
              <a:pathLst>
                <a:path h="74464">
                  <a:moveTo>
                    <a:pt x="0" y="74464"/>
                  </a:moveTo>
                  <a:lnTo>
                    <a:pt x="0" y="0"/>
                  </a:lnTo>
                </a:path>
              </a:pathLst>
            </a:custGeom>
            <a:ln w="13550" cap="flat">
              <a:solidFill>
                <a:srgbClr val="1565C0">
                  <a:alpha val="100000"/>
                </a:srgbClr>
              </a:solidFill>
              <a:prstDash val="solid"/>
              <a:round/>
            </a:ln>
          </p:spPr>
          <p:txBody>
            <a:bodyPr/>
            <a:lstStyle/>
            <a:p>
              <a:endParaRPr/>
            </a:p>
          </p:txBody>
        </p:sp>
        <p:sp>
          <p:nvSpPr>
            <p:cNvPr id="2687" name="pl212">
              <a:extLst>
                <a:ext uri="{FF2B5EF4-FFF2-40B4-BE49-F238E27FC236}">
                  <a16:creationId xmlns:a16="http://schemas.microsoft.com/office/drawing/2014/main" id="{E523DE70-FE2F-42E1-AF51-3DF82FEBB165}"/>
                </a:ext>
              </a:extLst>
            </p:cNvPr>
            <p:cNvSpPr/>
            <p:nvPr/>
          </p:nvSpPr>
          <p:spPr>
            <a:xfrm>
              <a:off x="3190702" y="1057631"/>
              <a:ext cx="0" cy="118639"/>
            </a:xfrm>
            <a:custGeom>
              <a:avLst/>
              <a:gdLst/>
              <a:ahLst/>
              <a:cxnLst/>
              <a:rect l="0" t="0" r="0" b="0"/>
              <a:pathLst>
                <a:path h="118639">
                  <a:moveTo>
                    <a:pt x="0" y="118639"/>
                  </a:moveTo>
                  <a:lnTo>
                    <a:pt x="0" y="0"/>
                  </a:lnTo>
                </a:path>
              </a:pathLst>
            </a:custGeom>
            <a:ln w="13550" cap="flat">
              <a:solidFill>
                <a:srgbClr val="1565C0">
                  <a:alpha val="100000"/>
                </a:srgbClr>
              </a:solidFill>
              <a:prstDash val="solid"/>
              <a:round/>
            </a:ln>
          </p:spPr>
          <p:txBody>
            <a:bodyPr/>
            <a:lstStyle/>
            <a:p>
              <a:endParaRPr/>
            </a:p>
          </p:txBody>
        </p:sp>
        <p:sp>
          <p:nvSpPr>
            <p:cNvPr id="2688" name="pl213">
              <a:extLst>
                <a:ext uri="{FF2B5EF4-FFF2-40B4-BE49-F238E27FC236}">
                  <a16:creationId xmlns:a16="http://schemas.microsoft.com/office/drawing/2014/main" id="{CC477843-CAFB-43A1-93EF-194D1CFE07DD}"/>
                </a:ext>
              </a:extLst>
            </p:cNvPr>
            <p:cNvSpPr/>
            <p:nvPr/>
          </p:nvSpPr>
          <p:spPr>
            <a:xfrm>
              <a:off x="3220137" y="954042"/>
              <a:ext cx="0" cy="222227"/>
            </a:xfrm>
            <a:custGeom>
              <a:avLst/>
              <a:gdLst/>
              <a:ahLst/>
              <a:cxnLst/>
              <a:rect l="0" t="0" r="0" b="0"/>
              <a:pathLst>
                <a:path h="222227">
                  <a:moveTo>
                    <a:pt x="0" y="222227"/>
                  </a:moveTo>
                  <a:lnTo>
                    <a:pt x="0" y="0"/>
                  </a:lnTo>
                </a:path>
              </a:pathLst>
            </a:custGeom>
            <a:ln w="13550" cap="flat">
              <a:solidFill>
                <a:srgbClr val="1565C0">
                  <a:alpha val="100000"/>
                </a:srgbClr>
              </a:solidFill>
              <a:prstDash val="solid"/>
              <a:round/>
            </a:ln>
          </p:spPr>
          <p:txBody>
            <a:bodyPr/>
            <a:lstStyle/>
            <a:p>
              <a:endParaRPr/>
            </a:p>
          </p:txBody>
        </p:sp>
        <p:sp>
          <p:nvSpPr>
            <p:cNvPr id="2689" name="pl214">
              <a:extLst>
                <a:ext uri="{FF2B5EF4-FFF2-40B4-BE49-F238E27FC236}">
                  <a16:creationId xmlns:a16="http://schemas.microsoft.com/office/drawing/2014/main" id="{14B7A94A-8D83-4540-A8A9-EC35640BE377}"/>
                </a:ext>
              </a:extLst>
            </p:cNvPr>
            <p:cNvSpPr/>
            <p:nvPr/>
          </p:nvSpPr>
          <p:spPr>
            <a:xfrm>
              <a:off x="3249572" y="1160786"/>
              <a:ext cx="0" cy="15484"/>
            </a:xfrm>
            <a:custGeom>
              <a:avLst/>
              <a:gdLst/>
              <a:ahLst/>
              <a:cxnLst/>
              <a:rect l="0" t="0" r="0" b="0"/>
              <a:pathLst>
                <a:path h="15484">
                  <a:moveTo>
                    <a:pt x="0" y="15484"/>
                  </a:moveTo>
                  <a:lnTo>
                    <a:pt x="0" y="0"/>
                  </a:lnTo>
                </a:path>
              </a:pathLst>
            </a:custGeom>
            <a:ln w="13550" cap="flat">
              <a:solidFill>
                <a:srgbClr val="388E3C">
                  <a:alpha val="100000"/>
                </a:srgbClr>
              </a:solidFill>
              <a:prstDash val="solid"/>
              <a:round/>
            </a:ln>
          </p:spPr>
          <p:txBody>
            <a:bodyPr/>
            <a:lstStyle/>
            <a:p>
              <a:endParaRPr/>
            </a:p>
          </p:txBody>
        </p:sp>
        <p:sp>
          <p:nvSpPr>
            <p:cNvPr id="2690" name="pl215">
              <a:extLst>
                <a:ext uri="{FF2B5EF4-FFF2-40B4-BE49-F238E27FC236}">
                  <a16:creationId xmlns:a16="http://schemas.microsoft.com/office/drawing/2014/main" id="{29C770E9-E408-4C94-9D10-9C84C8B96764}"/>
                </a:ext>
              </a:extLst>
            </p:cNvPr>
            <p:cNvSpPr/>
            <p:nvPr/>
          </p:nvSpPr>
          <p:spPr>
            <a:xfrm>
              <a:off x="3279007" y="1160555"/>
              <a:ext cx="0" cy="15714"/>
            </a:xfrm>
            <a:custGeom>
              <a:avLst/>
              <a:gdLst/>
              <a:ahLst/>
              <a:cxnLst/>
              <a:rect l="0" t="0" r="0" b="0"/>
              <a:pathLst>
                <a:path h="15714">
                  <a:moveTo>
                    <a:pt x="0" y="15714"/>
                  </a:moveTo>
                  <a:lnTo>
                    <a:pt x="0" y="0"/>
                  </a:lnTo>
                </a:path>
              </a:pathLst>
            </a:custGeom>
            <a:ln w="13550" cap="flat">
              <a:solidFill>
                <a:srgbClr val="388E3C">
                  <a:alpha val="100000"/>
                </a:srgbClr>
              </a:solidFill>
              <a:prstDash val="solid"/>
              <a:round/>
            </a:ln>
          </p:spPr>
          <p:txBody>
            <a:bodyPr/>
            <a:lstStyle/>
            <a:p>
              <a:endParaRPr/>
            </a:p>
          </p:txBody>
        </p:sp>
        <p:sp>
          <p:nvSpPr>
            <p:cNvPr id="2691" name="pl216">
              <a:extLst>
                <a:ext uri="{FF2B5EF4-FFF2-40B4-BE49-F238E27FC236}">
                  <a16:creationId xmlns:a16="http://schemas.microsoft.com/office/drawing/2014/main" id="{C33AAA88-3B8C-48BE-9365-A80D0B637B18}"/>
                </a:ext>
              </a:extLst>
            </p:cNvPr>
            <p:cNvSpPr/>
            <p:nvPr/>
          </p:nvSpPr>
          <p:spPr>
            <a:xfrm>
              <a:off x="3308442" y="1160058"/>
              <a:ext cx="0" cy="16212"/>
            </a:xfrm>
            <a:custGeom>
              <a:avLst/>
              <a:gdLst/>
              <a:ahLst/>
              <a:cxnLst/>
              <a:rect l="0" t="0" r="0" b="0"/>
              <a:pathLst>
                <a:path h="16212">
                  <a:moveTo>
                    <a:pt x="0" y="16212"/>
                  </a:moveTo>
                  <a:lnTo>
                    <a:pt x="0" y="0"/>
                  </a:lnTo>
                </a:path>
              </a:pathLst>
            </a:custGeom>
            <a:ln w="13550" cap="flat">
              <a:solidFill>
                <a:srgbClr val="388E3C">
                  <a:alpha val="100000"/>
                </a:srgbClr>
              </a:solidFill>
              <a:prstDash val="solid"/>
              <a:round/>
            </a:ln>
          </p:spPr>
          <p:txBody>
            <a:bodyPr/>
            <a:lstStyle/>
            <a:p>
              <a:endParaRPr/>
            </a:p>
          </p:txBody>
        </p:sp>
        <p:sp>
          <p:nvSpPr>
            <p:cNvPr id="2692" name="pl217">
              <a:extLst>
                <a:ext uri="{FF2B5EF4-FFF2-40B4-BE49-F238E27FC236}">
                  <a16:creationId xmlns:a16="http://schemas.microsoft.com/office/drawing/2014/main" id="{9808E95E-8A42-4231-B261-C86ABF4E742A}"/>
                </a:ext>
              </a:extLst>
            </p:cNvPr>
            <p:cNvSpPr/>
            <p:nvPr/>
          </p:nvSpPr>
          <p:spPr>
            <a:xfrm>
              <a:off x="3337876" y="1151367"/>
              <a:ext cx="0" cy="24902"/>
            </a:xfrm>
            <a:custGeom>
              <a:avLst/>
              <a:gdLst/>
              <a:ahLst/>
              <a:cxnLst/>
              <a:rect l="0" t="0" r="0" b="0"/>
              <a:pathLst>
                <a:path h="24902">
                  <a:moveTo>
                    <a:pt x="0" y="24902"/>
                  </a:moveTo>
                  <a:lnTo>
                    <a:pt x="0" y="0"/>
                  </a:lnTo>
                </a:path>
              </a:pathLst>
            </a:custGeom>
            <a:ln w="13550" cap="flat">
              <a:solidFill>
                <a:srgbClr val="388E3C">
                  <a:alpha val="100000"/>
                </a:srgbClr>
              </a:solidFill>
              <a:prstDash val="solid"/>
              <a:round/>
            </a:ln>
          </p:spPr>
          <p:txBody>
            <a:bodyPr/>
            <a:lstStyle/>
            <a:p>
              <a:endParaRPr/>
            </a:p>
          </p:txBody>
        </p:sp>
        <p:sp>
          <p:nvSpPr>
            <p:cNvPr id="2693" name="pl218">
              <a:extLst>
                <a:ext uri="{FF2B5EF4-FFF2-40B4-BE49-F238E27FC236}">
                  <a16:creationId xmlns:a16="http://schemas.microsoft.com/office/drawing/2014/main" id="{8A94A2D5-5C66-4E88-B4A4-50E32C8646A3}"/>
                </a:ext>
              </a:extLst>
            </p:cNvPr>
            <p:cNvSpPr/>
            <p:nvPr/>
          </p:nvSpPr>
          <p:spPr>
            <a:xfrm>
              <a:off x="3367311" y="1150773"/>
              <a:ext cx="0" cy="25496"/>
            </a:xfrm>
            <a:custGeom>
              <a:avLst/>
              <a:gdLst/>
              <a:ahLst/>
              <a:cxnLst/>
              <a:rect l="0" t="0" r="0" b="0"/>
              <a:pathLst>
                <a:path h="25496">
                  <a:moveTo>
                    <a:pt x="0" y="25496"/>
                  </a:moveTo>
                  <a:lnTo>
                    <a:pt x="0" y="0"/>
                  </a:lnTo>
                </a:path>
              </a:pathLst>
            </a:custGeom>
            <a:ln w="13550" cap="flat">
              <a:solidFill>
                <a:srgbClr val="388E3C">
                  <a:alpha val="100000"/>
                </a:srgbClr>
              </a:solidFill>
              <a:prstDash val="solid"/>
              <a:round/>
            </a:ln>
          </p:spPr>
          <p:txBody>
            <a:bodyPr/>
            <a:lstStyle/>
            <a:p>
              <a:endParaRPr/>
            </a:p>
          </p:txBody>
        </p:sp>
        <p:sp>
          <p:nvSpPr>
            <p:cNvPr id="2694" name="pl219">
              <a:extLst>
                <a:ext uri="{FF2B5EF4-FFF2-40B4-BE49-F238E27FC236}">
                  <a16:creationId xmlns:a16="http://schemas.microsoft.com/office/drawing/2014/main" id="{535CF476-1F26-4C40-9F75-1975A16E8933}"/>
                </a:ext>
              </a:extLst>
            </p:cNvPr>
            <p:cNvSpPr/>
            <p:nvPr/>
          </p:nvSpPr>
          <p:spPr>
            <a:xfrm>
              <a:off x="3396746" y="1150043"/>
              <a:ext cx="0" cy="26226"/>
            </a:xfrm>
            <a:custGeom>
              <a:avLst/>
              <a:gdLst/>
              <a:ahLst/>
              <a:cxnLst/>
              <a:rect l="0" t="0" r="0" b="0"/>
              <a:pathLst>
                <a:path h="26226">
                  <a:moveTo>
                    <a:pt x="0" y="26226"/>
                  </a:moveTo>
                  <a:lnTo>
                    <a:pt x="0" y="0"/>
                  </a:lnTo>
                </a:path>
              </a:pathLst>
            </a:custGeom>
            <a:ln w="13550" cap="flat">
              <a:solidFill>
                <a:srgbClr val="388E3C">
                  <a:alpha val="100000"/>
                </a:srgbClr>
              </a:solidFill>
              <a:prstDash val="solid"/>
              <a:round/>
            </a:ln>
          </p:spPr>
          <p:txBody>
            <a:bodyPr/>
            <a:lstStyle/>
            <a:p>
              <a:endParaRPr/>
            </a:p>
          </p:txBody>
        </p:sp>
        <p:sp>
          <p:nvSpPr>
            <p:cNvPr id="2695" name="pl220">
              <a:extLst>
                <a:ext uri="{FF2B5EF4-FFF2-40B4-BE49-F238E27FC236}">
                  <a16:creationId xmlns:a16="http://schemas.microsoft.com/office/drawing/2014/main" id="{142AC19C-CB9B-4093-B78D-8A8D3A2669E4}"/>
                </a:ext>
              </a:extLst>
            </p:cNvPr>
            <p:cNvSpPr/>
            <p:nvPr/>
          </p:nvSpPr>
          <p:spPr>
            <a:xfrm>
              <a:off x="3426181" y="1149881"/>
              <a:ext cx="0" cy="26388"/>
            </a:xfrm>
            <a:custGeom>
              <a:avLst/>
              <a:gdLst/>
              <a:ahLst/>
              <a:cxnLst/>
              <a:rect l="0" t="0" r="0" b="0"/>
              <a:pathLst>
                <a:path h="26388">
                  <a:moveTo>
                    <a:pt x="0" y="26388"/>
                  </a:moveTo>
                  <a:lnTo>
                    <a:pt x="0" y="0"/>
                  </a:lnTo>
                </a:path>
              </a:pathLst>
            </a:custGeom>
            <a:ln w="13550" cap="flat">
              <a:solidFill>
                <a:srgbClr val="388E3C">
                  <a:alpha val="100000"/>
                </a:srgbClr>
              </a:solidFill>
              <a:prstDash val="solid"/>
              <a:round/>
            </a:ln>
          </p:spPr>
          <p:txBody>
            <a:bodyPr/>
            <a:lstStyle/>
            <a:p>
              <a:endParaRPr/>
            </a:p>
          </p:txBody>
        </p:sp>
        <p:sp>
          <p:nvSpPr>
            <p:cNvPr id="2696" name="pl221">
              <a:extLst>
                <a:ext uri="{FF2B5EF4-FFF2-40B4-BE49-F238E27FC236}">
                  <a16:creationId xmlns:a16="http://schemas.microsoft.com/office/drawing/2014/main" id="{2CA56930-FA73-468F-A32D-01173F408618}"/>
                </a:ext>
              </a:extLst>
            </p:cNvPr>
            <p:cNvSpPr/>
            <p:nvPr/>
          </p:nvSpPr>
          <p:spPr>
            <a:xfrm>
              <a:off x="3455616" y="1149022"/>
              <a:ext cx="0" cy="27248"/>
            </a:xfrm>
            <a:custGeom>
              <a:avLst/>
              <a:gdLst/>
              <a:ahLst/>
              <a:cxnLst/>
              <a:rect l="0" t="0" r="0" b="0"/>
              <a:pathLst>
                <a:path h="27248">
                  <a:moveTo>
                    <a:pt x="0" y="27248"/>
                  </a:moveTo>
                  <a:lnTo>
                    <a:pt x="0" y="0"/>
                  </a:lnTo>
                </a:path>
              </a:pathLst>
            </a:custGeom>
            <a:ln w="13550" cap="flat">
              <a:solidFill>
                <a:srgbClr val="388E3C">
                  <a:alpha val="100000"/>
                </a:srgbClr>
              </a:solidFill>
              <a:prstDash val="solid"/>
              <a:round/>
            </a:ln>
          </p:spPr>
          <p:txBody>
            <a:bodyPr/>
            <a:lstStyle/>
            <a:p>
              <a:endParaRPr/>
            </a:p>
          </p:txBody>
        </p:sp>
        <p:sp>
          <p:nvSpPr>
            <p:cNvPr id="2697" name="pl222">
              <a:extLst>
                <a:ext uri="{FF2B5EF4-FFF2-40B4-BE49-F238E27FC236}">
                  <a16:creationId xmlns:a16="http://schemas.microsoft.com/office/drawing/2014/main" id="{2972059C-AFE4-4AA2-91DD-DB1CD3DB3D18}"/>
                </a:ext>
              </a:extLst>
            </p:cNvPr>
            <p:cNvSpPr/>
            <p:nvPr/>
          </p:nvSpPr>
          <p:spPr>
            <a:xfrm>
              <a:off x="3485050" y="1148522"/>
              <a:ext cx="0" cy="27748"/>
            </a:xfrm>
            <a:custGeom>
              <a:avLst/>
              <a:gdLst/>
              <a:ahLst/>
              <a:cxnLst/>
              <a:rect l="0" t="0" r="0" b="0"/>
              <a:pathLst>
                <a:path h="27748">
                  <a:moveTo>
                    <a:pt x="0" y="27748"/>
                  </a:moveTo>
                  <a:lnTo>
                    <a:pt x="0" y="0"/>
                  </a:lnTo>
                </a:path>
              </a:pathLst>
            </a:custGeom>
            <a:ln w="13550" cap="flat">
              <a:solidFill>
                <a:srgbClr val="388E3C">
                  <a:alpha val="100000"/>
                </a:srgbClr>
              </a:solidFill>
              <a:prstDash val="solid"/>
              <a:round/>
            </a:ln>
          </p:spPr>
          <p:txBody>
            <a:bodyPr/>
            <a:lstStyle/>
            <a:p>
              <a:endParaRPr/>
            </a:p>
          </p:txBody>
        </p:sp>
        <p:sp>
          <p:nvSpPr>
            <p:cNvPr id="2698" name="pl223">
              <a:extLst>
                <a:ext uri="{FF2B5EF4-FFF2-40B4-BE49-F238E27FC236}">
                  <a16:creationId xmlns:a16="http://schemas.microsoft.com/office/drawing/2014/main" id="{96977BB3-AF8D-4F99-AED4-1CFCABCF08BE}"/>
                </a:ext>
              </a:extLst>
            </p:cNvPr>
            <p:cNvSpPr/>
            <p:nvPr/>
          </p:nvSpPr>
          <p:spPr>
            <a:xfrm>
              <a:off x="3514485" y="1147152"/>
              <a:ext cx="0" cy="29118"/>
            </a:xfrm>
            <a:custGeom>
              <a:avLst/>
              <a:gdLst/>
              <a:ahLst/>
              <a:cxnLst/>
              <a:rect l="0" t="0" r="0" b="0"/>
              <a:pathLst>
                <a:path h="29118">
                  <a:moveTo>
                    <a:pt x="0" y="29118"/>
                  </a:moveTo>
                  <a:lnTo>
                    <a:pt x="0" y="0"/>
                  </a:lnTo>
                </a:path>
              </a:pathLst>
            </a:custGeom>
            <a:ln w="13550" cap="flat">
              <a:solidFill>
                <a:srgbClr val="388E3C">
                  <a:alpha val="100000"/>
                </a:srgbClr>
              </a:solidFill>
              <a:prstDash val="solid"/>
              <a:round/>
            </a:ln>
          </p:spPr>
          <p:txBody>
            <a:bodyPr/>
            <a:lstStyle/>
            <a:p>
              <a:endParaRPr/>
            </a:p>
          </p:txBody>
        </p:sp>
        <p:sp>
          <p:nvSpPr>
            <p:cNvPr id="2699" name="pl224">
              <a:extLst>
                <a:ext uri="{FF2B5EF4-FFF2-40B4-BE49-F238E27FC236}">
                  <a16:creationId xmlns:a16="http://schemas.microsoft.com/office/drawing/2014/main" id="{1FDD333F-E886-4FA6-8D6A-812610F8D71E}"/>
                </a:ext>
              </a:extLst>
            </p:cNvPr>
            <p:cNvSpPr/>
            <p:nvPr/>
          </p:nvSpPr>
          <p:spPr>
            <a:xfrm>
              <a:off x="3543920" y="1143115"/>
              <a:ext cx="0" cy="33154"/>
            </a:xfrm>
            <a:custGeom>
              <a:avLst/>
              <a:gdLst/>
              <a:ahLst/>
              <a:cxnLst/>
              <a:rect l="0" t="0" r="0" b="0"/>
              <a:pathLst>
                <a:path h="33154">
                  <a:moveTo>
                    <a:pt x="0" y="33154"/>
                  </a:moveTo>
                  <a:lnTo>
                    <a:pt x="0" y="0"/>
                  </a:lnTo>
                </a:path>
              </a:pathLst>
            </a:custGeom>
            <a:ln w="13550" cap="flat">
              <a:solidFill>
                <a:srgbClr val="388E3C">
                  <a:alpha val="100000"/>
                </a:srgbClr>
              </a:solidFill>
              <a:prstDash val="solid"/>
              <a:round/>
            </a:ln>
          </p:spPr>
          <p:txBody>
            <a:bodyPr/>
            <a:lstStyle/>
            <a:p>
              <a:endParaRPr/>
            </a:p>
          </p:txBody>
        </p:sp>
        <p:sp>
          <p:nvSpPr>
            <p:cNvPr id="2700" name="pl225">
              <a:extLst>
                <a:ext uri="{FF2B5EF4-FFF2-40B4-BE49-F238E27FC236}">
                  <a16:creationId xmlns:a16="http://schemas.microsoft.com/office/drawing/2014/main" id="{E6AB1BC7-E2C7-4380-B830-25F04C68C2BD}"/>
                </a:ext>
              </a:extLst>
            </p:cNvPr>
            <p:cNvSpPr/>
            <p:nvPr/>
          </p:nvSpPr>
          <p:spPr>
            <a:xfrm>
              <a:off x="3573355" y="1143104"/>
              <a:ext cx="0" cy="33166"/>
            </a:xfrm>
            <a:custGeom>
              <a:avLst/>
              <a:gdLst/>
              <a:ahLst/>
              <a:cxnLst/>
              <a:rect l="0" t="0" r="0" b="0"/>
              <a:pathLst>
                <a:path h="33166">
                  <a:moveTo>
                    <a:pt x="0" y="33166"/>
                  </a:moveTo>
                  <a:lnTo>
                    <a:pt x="0" y="0"/>
                  </a:lnTo>
                </a:path>
              </a:pathLst>
            </a:custGeom>
            <a:ln w="13550" cap="flat">
              <a:solidFill>
                <a:srgbClr val="388E3C">
                  <a:alpha val="100000"/>
                </a:srgbClr>
              </a:solidFill>
              <a:prstDash val="solid"/>
              <a:round/>
            </a:ln>
          </p:spPr>
          <p:txBody>
            <a:bodyPr/>
            <a:lstStyle/>
            <a:p>
              <a:endParaRPr/>
            </a:p>
          </p:txBody>
        </p:sp>
        <p:sp>
          <p:nvSpPr>
            <p:cNvPr id="2701" name="pl226">
              <a:extLst>
                <a:ext uri="{FF2B5EF4-FFF2-40B4-BE49-F238E27FC236}">
                  <a16:creationId xmlns:a16="http://schemas.microsoft.com/office/drawing/2014/main" id="{36A4462C-947B-481F-863B-6EF8E4929C11}"/>
                </a:ext>
              </a:extLst>
            </p:cNvPr>
            <p:cNvSpPr/>
            <p:nvPr/>
          </p:nvSpPr>
          <p:spPr>
            <a:xfrm>
              <a:off x="3602790" y="1142840"/>
              <a:ext cx="0" cy="33430"/>
            </a:xfrm>
            <a:custGeom>
              <a:avLst/>
              <a:gdLst/>
              <a:ahLst/>
              <a:cxnLst/>
              <a:rect l="0" t="0" r="0" b="0"/>
              <a:pathLst>
                <a:path h="33430">
                  <a:moveTo>
                    <a:pt x="0" y="33430"/>
                  </a:moveTo>
                  <a:lnTo>
                    <a:pt x="0" y="0"/>
                  </a:lnTo>
                </a:path>
              </a:pathLst>
            </a:custGeom>
            <a:ln w="13550" cap="flat">
              <a:solidFill>
                <a:srgbClr val="388E3C">
                  <a:alpha val="100000"/>
                </a:srgbClr>
              </a:solidFill>
              <a:prstDash val="solid"/>
              <a:round/>
            </a:ln>
          </p:spPr>
          <p:txBody>
            <a:bodyPr/>
            <a:lstStyle/>
            <a:p>
              <a:endParaRPr/>
            </a:p>
          </p:txBody>
        </p:sp>
        <p:sp>
          <p:nvSpPr>
            <p:cNvPr id="2702" name="pl227">
              <a:extLst>
                <a:ext uri="{FF2B5EF4-FFF2-40B4-BE49-F238E27FC236}">
                  <a16:creationId xmlns:a16="http://schemas.microsoft.com/office/drawing/2014/main" id="{8E09CB60-8CDC-4BAB-A1F7-AA5E5585C265}"/>
                </a:ext>
              </a:extLst>
            </p:cNvPr>
            <p:cNvSpPr/>
            <p:nvPr/>
          </p:nvSpPr>
          <p:spPr>
            <a:xfrm>
              <a:off x="3632224" y="1140738"/>
              <a:ext cx="0" cy="35532"/>
            </a:xfrm>
            <a:custGeom>
              <a:avLst/>
              <a:gdLst/>
              <a:ahLst/>
              <a:cxnLst/>
              <a:rect l="0" t="0" r="0" b="0"/>
              <a:pathLst>
                <a:path h="35532">
                  <a:moveTo>
                    <a:pt x="0" y="35532"/>
                  </a:moveTo>
                  <a:lnTo>
                    <a:pt x="0" y="0"/>
                  </a:lnTo>
                </a:path>
              </a:pathLst>
            </a:custGeom>
            <a:ln w="13550" cap="flat">
              <a:solidFill>
                <a:srgbClr val="388E3C">
                  <a:alpha val="100000"/>
                </a:srgbClr>
              </a:solidFill>
              <a:prstDash val="solid"/>
              <a:round/>
            </a:ln>
          </p:spPr>
          <p:txBody>
            <a:bodyPr/>
            <a:lstStyle/>
            <a:p>
              <a:endParaRPr/>
            </a:p>
          </p:txBody>
        </p:sp>
        <p:sp>
          <p:nvSpPr>
            <p:cNvPr id="2703" name="pl228">
              <a:extLst>
                <a:ext uri="{FF2B5EF4-FFF2-40B4-BE49-F238E27FC236}">
                  <a16:creationId xmlns:a16="http://schemas.microsoft.com/office/drawing/2014/main" id="{F2F06C12-4B7A-4AB8-BB37-B7A610A3469B}"/>
                </a:ext>
              </a:extLst>
            </p:cNvPr>
            <p:cNvSpPr/>
            <p:nvPr/>
          </p:nvSpPr>
          <p:spPr>
            <a:xfrm>
              <a:off x="3661659" y="1138418"/>
              <a:ext cx="0" cy="37852"/>
            </a:xfrm>
            <a:custGeom>
              <a:avLst/>
              <a:gdLst/>
              <a:ahLst/>
              <a:cxnLst/>
              <a:rect l="0" t="0" r="0" b="0"/>
              <a:pathLst>
                <a:path h="37852">
                  <a:moveTo>
                    <a:pt x="0" y="37852"/>
                  </a:moveTo>
                  <a:lnTo>
                    <a:pt x="0" y="0"/>
                  </a:lnTo>
                </a:path>
              </a:pathLst>
            </a:custGeom>
            <a:ln w="13550" cap="flat">
              <a:solidFill>
                <a:srgbClr val="388E3C">
                  <a:alpha val="100000"/>
                </a:srgbClr>
              </a:solidFill>
              <a:prstDash val="solid"/>
              <a:round/>
            </a:ln>
          </p:spPr>
          <p:txBody>
            <a:bodyPr/>
            <a:lstStyle/>
            <a:p>
              <a:endParaRPr/>
            </a:p>
          </p:txBody>
        </p:sp>
        <p:sp>
          <p:nvSpPr>
            <p:cNvPr id="2704" name="pl229">
              <a:extLst>
                <a:ext uri="{FF2B5EF4-FFF2-40B4-BE49-F238E27FC236}">
                  <a16:creationId xmlns:a16="http://schemas.microsoft.com/office/drawing/2014/main" id="{00DAF15E-7973-419E-97AD-6E262C9B8D1F}"/>
                </a:ext>
              </a:extLst>
            </p:cNvPr>
            <p:cNvSpPr/>
            <p:nvPr/>
          </p:nvSpPr>
          <p:spPr>
            <a:xfrm>
              <a:off x="3691094" y="1136854"/>
              <a:ext cx="0" cy="39416"/>
            </a:xfrm>
            <a:custGeom>
              <a:avLst/>
              <a:gdLst/>
              <a:ahLst/>
              <a:cxnLst/>
              <a:rect l="0" t="0" r="0" b="0"/>
              <a:pathLst>
                <a:path h="39416">
                  <a:moveTo>
                    <a:pt x="0" y="39416"/>
                  </a:moveTo>
                  <a:lnTo>
                    <a:pt x="0" y="0"/>
                  </a:lnTo>
                </a:path>
              </a:pathLst>
            </a:custGeom>
            <a:ln w="13550" cap="flat">
              <a:solidFill>
                <a:srgbClr val="388E3C">
                  <a:alpha val="100000"/>
                </a:srgbClr>
              </a:solidFill>
              <a:prstDash val="solid"/>
              <a:round/>
            </a:ln>
          </p:spPr>
          <p:txBody>
            <a:bodyPr/>
            <a:lstStyle/>
            <a:p>
              <a:endParaRPr/>
            </a:p>
          </p:txBody>
        </p:sp>
        <p:sp>
          <p:nvSpPr>
            <p:cNvPr id="2705" name="pl230">
              <a:extLst>
                <a:ext uri="{FF2B5EF4-FFF2-40B4-BE49-F238E27FC236}">
                  <a16:creationId xmlns:a16="http://schemas.microsoft.com/office/drawing/2014/main" id="{155C72FD-EAD7-4B23-B53F-845C9614D322}"/>
                </a:ext>
              </a:extLst>
            </p:cNvPr>
            <p:cNvSpPr/>
            <p:nvPr/>
          </p:nvSpPr>
          <p:spPr>
            <a:xfrm>
              <a:off x="3720529" y="1131390"/>
              <a:ext cx="0" cy="44879"/>
            </a:xfrm>
            <a:custGeom>
              <a:avLst/>
              <a:gdLst/>
              <a:ahLst/>
              <a:cxnLst/>
              <a:rect l="0" t="0" r="0" b="0"/>
              <a:pathLst>
                <a:path h="44879">
                  <a:moveTo>
                    <a:pt x="0" y="44879"/>
                  </a:moveTo>
                  <a:lnTo>
                    <a:pt x="0" y="0"/>
                  </a:lnTo>
                </a:path>
              </a:pathLst>
            </a:custGeom>
            <a:ln w="13550" cap="flat">
              <a:solidFill>
                <a:srgbClr val="388E3C">
                  <a:alpha val="100000"/>
                </a:srgbClr>
              </a:solidFill>
              <a:prstDash val="solid"/>
              <a:round/>
            </a:ln>
          </p:spPr>
          <p:txBody>
            <a:bodyPr/>
            <a:lstStyle/>
            <a:p>
              <a:endParaRPr/>
            </a:p>
          </p:txBody>
        </p:sp>
        <p:sp>
          <p:nvSpPr>
            <p:cNvPr id="2706" name="pl231">
              <a:extLst>
                <a:ext uri="{FF2B5EF4-FFF2-40B4-BE49-F238E27FC236}">
                  <a16:creationId xmlns:a16="http://schemas.microsoft.com/office/drawing/2014/main" id="{ADA2006C-C475-45AB-879D-4086422E3CB5}"/>
                </a:ext>
              </a:extLst>
            </p:cNvPr>
            <p:cNvSpPr/>
            <p:nvPr/>
          </p:nvSpPr>
          <p:spPr>
            <a:xfrm>
              <a:off x="3749964" y="1120317"/>
              <a:ext cx="0" cy="55952"/>
            </a:xfrm>
            <a:custGeom>
              <a:avLst/>
              <a:gdLst/>
              <a:ahLst/>
              <a:cxnLst/>
              <a:rect l="0" t="0" r="0" b="0"/>
              <a:pathLst>
                <a:path h="55952">
                  <a:moveTo>
                    <a:pt x="0" y="55952"/>
                  </a:moveTo>
                  <a:lnTo>
                    <a:pt x="0" y="0"/>
                  </a:lnTo>
                </a:path>
              </a:pathLst>
            </a:custGeom>
            <a:ln w="13550" cap="flat">
              <a:solidFill>
                <a:srgbClr val="388E3C">
                  <a:alpha val="100000"/>
                </a:srgbClr>
              </a:solidFill>
              <a:prstDash val="solid"/>
              <a:round/>
            </a:ln>
          </p:spPr>
          <p:txBody>
            <a:bodyPr/>
            <a:lstStyle/>
            <a:p>
              <a:endParaRPr/>
            </a:p>
          </p:txBody>
        </p:sp>
        <p:sp>
          <p:nvSpPr>
            <p:cNvPr id="2707" name="pl232">
              <a:extLst>
                <a:ext uri="{FF2B5EF4-FFF2-40B4-BE49-F238E27FC236}">
                  <a16:creationId xmlns:a16="http://schemas.microsoft.com/office/drawing/2014/main" id="{B280C56B-A71E-4F27-A457-56B1A84CED19}"/>
                </a:ext>
              </a:extLst>
            </p:cNvPr>
            <p:cNvSpPr/>
            <p:nvPr/>
          </p:nvSpPr>
          <p:spPr>
            <a:xfrm>
              <a:off x="3779398" y="1107524"/>
              <a:ext cx="0" cy="68746"/>
            </a:xfrm>
            <a:custGeom>
              <a:avLst/>
              <a:gdLst/>
              <a:ahLst/>
              <a:cxnLst/>
              <a:rect l="0" t="0" r="0" b="0"/>
              <a:pathLst>
                <a:path h="68746">
                  <a:moveTo>
                    <a:pt x="0" y="68746"/>
                  </a:moveTo>
                  <a:lnTo>
                    <a:pt x="0" y="0"/>
                  </a:lnTo>
                </a:path>
              </a:pathLst>
            </a:custGeom>
            <a:ln w="13550" cap="flat">
              <a:solidFill>
                <a:srgbClr val="388E3C">
                  <a:alpha val="100000"/>
                </a:srgbClr>
              </a:solidFill>
              <a:prstDash val="solid"/>
              <a:round/>
            </a:ln>
          </p:spPr>
          <p:txBody>
            <a:bodyPr/>
            <a:lstStyle/>
            <a:p>
              <a:endParaRPr/>
            </a:p>
          </p:txBody>
        </p:sp>
        <p:sp>
          <p:nvSpPr>
            <p:cNvPr id="2708" name="pl233">
              <a:extLst>
                <a:ext uri="{FF2B5EF4-FFF2-40B4-BE49-F238E27FC236}">
                  <a16:creationId xmlns:a16="http://schemas.microsoft.com/office/drawing/2014/main" id="{30B040DF-6EA7-4FE7-919A-1F3FF8C3FC59}"/>
                </a:ext>
              </a:extLst>
            </p:cNvPr>
            <p:cNvSpPr/>
            <p:nvPr/>
          </p:nvSpPr>
          <p:spPr>
            <a:xfrm>
              <a:off x="3808833"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09" name="pl234">
              <a:extLst>
                <a:ext uri="{FF2B5EF4-FFF2-40B4-BE49-F238E27FC236}">
                  <a16:creationId xmlns:a16="http://schemas.microsoft.com/office/drawing/2014/main" id="{7813AB44-CD63-46C2-B053-0E5BA7486662}"/>
                </a:ext>
              </a:extLst>
            </p:cNvPr>
            <p:cNvSpPr/>
            <p:nvPr/>
          </p:nvSpPr>
          <p:spPr>
            <a:xfrm>
              <a:off x="3838268"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0" name="pl235">
              <a:extLst>
                <a:ext uri="{FF2B5EF4-FFF2-40B4-BE49-F238E27FC236}">
                  <a16:creationId xmlns:a16="http://schemas.microsoft.com/office/drawing/2014/main" id="{573A5F46-20D9-4A05-B911-0ABA49005199}"/>
                </a:ext>
              </a:extLst>
            </p:cNvPr>
            <p:cNvSpPr/>
            <p:nvPr/>
          </p:nvSpPr>
          <p:spPr>
            <a:xfrm>
              <a:off x="3867703"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1" name="pl236">
              <a:extLst>
                <a:ext uri="{FF2B5EF4-FFF2-40B4-BE49-F238E27FC236}">
                  <a16:creationId xmlns:a16="http://schemas.microsoft.com/office/drawing/2014/main" id="{A44DAFA6-26E2-4B8B-8437-FC2E18F3394D}"/>
                </a:ext>
              </a:extLst>
            </p:cNvPr>
            <p:cNvSpPr/>
            <p:nvPr/>
          </p:nvSpPr>
          <p:spPr>
            <a:xfrm>
              <a:off x="3897138"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2" name="pl237">
              <a:extLst>
                <a:ext uri="{FF2B5EF4-FFF2-40B4-BE49-F238E27FC236}">
                  <a16:creationId xmlns:a16="http://schemas.microsoft.com/office/drawing/2014/main" id="{7E1D5828-C218-43C7-A73B-BE8E61302A6C}"/>
                </a:ext>
              </a:extLst>
            </p:cNvPr>
            <p:cNvSpPr/>
            <p:nvPr/>
          </p:nvSpPr>
          <p:spPr>
            <a:xfrm>
              <a:off x="3926573"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3" name="pl238">
              <a:extLst>
                <a:ext uri="{FF2B5EF4-FFF2-40B4-BE49-F238E27FC236}">
                  <a16:creationId xmlns:a16="http://schemas.microsoft.com/office/drawing/2014/main" id="{A7B579C7-C184-4938-AB53-011BD0C8FE72}"/>
                </a:ext>
              </a:extLst>
            </p:cNvPr>
            <p:cNvSpPr/>
            <p:nvPr/>
          </p:nvSpPr>
          <p:spPr>
            <a:xfrm>
              <a:off x="3956007"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4" name="pl239">
              <a:extLst>
                <a:ext uri="{FF2B5EF4-FFF2-40B4-BE49-F238E27FC236}">
                  <a16:creationId xmlns:a16="http://schemas.microsoft.com/office/drawing/2014/main" id="{82B2F8D8-509C-495A-862D-E03F7E4444C2}"/>
                </a:ext>
              </a:extLst>
            </p:cNvPr>
            <p:cNvSpPr/>
            <p:nvPr/>
          </p:nvSpPr>
          <p:spPr>
            <a:xfrm>
              <a:off x="3985442" y="1176270"/>
              <a:ext cx="0" cy="0"/>
            </a:xfrm>
            <a:custGeom>
              <a:avLst/>
              <a:gdLst/>
              <a:ahLst/>
              <a:cxnLst/>
              <a:rect l="0" t="0" r="0" b="0"/>
              <a:pathLst>
                <a:path>
                  <a:moveTo>
                    <a:pt x="0" y="0"/>
                  </a:moveTo>
                  <a:lnTo>
                    <a:pt x="0" y="0"/>
                  </a:lnTo>
                </a:path>
              </a:pathLst>
            </a:custGeom>
            <a:ln w="13550" cap="flat">
              <a:solidFill>
                <a:srgbClr val="FBC02D">
                  <a:alpha val="100000"/>
                </a:srgbClr>
              </a:solidFill>
              <a:prstDash val="solid"/>
              <a:round/>
            </a:ln>
          </p:spPr>
          <p:txBody>
            <a:bodyPr/>
            <a:lstStyle/>
            <a:p>
              <a:endParaRPr/>
            </a:p>
          </p:txBody>
        </p:sp>
        <p:sp>
          <p:nvSpPr>
            <p:cNvPr id="2715" name="pl240">
              <a:extLst>
                <a:ext uri="{FF2B5EF4-FFF2-40B4-BE49-F238E27FC236}">
                  <a16:creationId xmlns:a16="http://schemas.microsoft.com/office/drawing/2014/main" id="{0293E985-70B1-4401-B3F1-A2C6961F0A0C}"/>
                </a:ext>
              </a:extLst>
            </p:cNvPr>
            <p:cNvSpPr/>
            <p:nvPr/>
          </p:nvSpPr>
          <p:spPr>
            <a:xfrm>
              <a:off x="4014877" y="1175263"/>
              <a:ext cx="0" cy="1007"/>
            </a:xfrm>
            <a:custGeom>
              <a:avLst/>
              <a:gdLst/>
              <a:ahLst/>
              <a:cxnLst/>
              <a:rect l="0" t="0" r="0" b="0"/>
              <a:pathLst>
                <a:path h="1007">
                  <a:moveTo>
                    <a:pt x="0" y="1007"/>
                  </a:moveTo>
                  <a:lnTo>
                    <a:pt x="0" y="0"/>
                  </a:lnTo>
                </a:path>
              </a:pathLst>
            </a:custGeom>
            <a:ln w="13550" cap="flat">
              <a:solidFill>
                <a:srgbClr val="FBC02D">
                  <a:alpha val="100000"/>
                </a:srgbClr>
              </a:solidFill>
              <a:prstDash val="solid"/>
              <a:round/>
            </a:ln>
          </p:spPr>
          <p:txBody>
            <a:bodyPr/>
            <a:lstStyle/>
            <a:p>
              <a:endParaRPr/>
            </a:p>
          </p:txBody>
        </p:sp>
        <p:sp>
          <p:nvSpPr>
            <p:cNvPr id="2716" name="pl241">
              <a:extLst>
                <a:ext uri="{FF2B5EF4-FFF2-40B4-BE49-F238E27FC236}">
                  <a16:creationId xmlns:a16="http://schemas.microsoft.com/office/drawing/2014/main" id="{894C7933-635B-42A6-A7A5-B5EBB92FE632}"/>
                </a:ext>
              </a:extLst>
            </p:cNvPr>
            <p:cNvSpPr/>
            <p:nvPr/>
          </p:nvSpPr>
          <p:spPr>
            <a:xfrm>
              <a:off x="4044312" y="1148941"/>
              <a:ext cx="0" cy="27328"/>
            </a:xfrm>
            <a:custGeom>
              <a:avLst/>
              <a:gdLst/>
              <a:ahLst/>
              <a:cxnLst/>
              <a:rect l="0" t="0" r="0" b="0"/>
              <a:pathLst>
                <a:path h="27328">
                  <a:moveTo>
                    <a:pt x="0" y="27328"/>
                  </a:moveTo>
                  <a:lnTo>
                    <a:pt x="0" y="0"/>
                  </a:lnTo>
                </a:path>
              </a:pathLst>
            </a:custGeom>
            <a:ln w="13550" cap="flat">
              <a:solidFill>
                <a:srgbClr val="FBC02D">
                  <a:alpha val="100000"/>
                </a:srgbClr>
              </a:solidFill>
              <a:prstDash val="solid"/>
              <a:round/>
            </a:ln>
          </p:spPr>
          <p:txBody>
            <a:bodyPr/>
            <a:lstStyle/>
            <a:p>
              <a:endParaRPr/>
            </a:p>
          </p:txBody>
        </p:sp>
        <p:sp>
          <p:nvSpPr>
            <p:cNvPr id="2717" name="pl242">
              <a:extLst>
                <a:ext uri="{FF2B5EF4-FFF2-40B4-BE49-F238E27FC236}">
                  <a16:creationId xmlns:a16="http://schemas.microsoft.com/office/drawing/2014/main" id="{8377F4B2-6282-430F-B6DF-A148E21EE315}"/>
                </a:ext>
              </a:extLst>
            </p:cNvPr>
            <p:cNvSpPr/>
            <p:nvPr/>
          </p:nvSpPr>
          <p:spPr>
            <a:xfrm>
              <a:off x="4073747" y="1148596"/>
              <a:ext cx="0" cy="27673"/>
            </a:xfrm>
            <a:custGeom>
              <a:avLst/>
              <a:gdLst/>
              <a:ahLst/>
              <a:cxnLst/>
              <a:rect l="0" t="0" r="0" b="0"/>
              <a:pathLst>
                <a:path h="27673">
                  <a:moveTo>
                    <a:pt x="0" y="27673"/>
                  </a:moveTo>
                  <a:lnTo>
                    <a:pt x="0" y="0"/>
                  </a:lnTo>
                </a:path>
              </a:pathLst>
            </a:custGeom>
            <a:ln w="13550" cap="flat">
              <a:solidFill>
                <a:srgbClr val="FBC02D">
                  <a:alpha val="100000"/>
                </a:srgbClr>
              </a:solidFill>
              <a:prstDash val="solid"/>
              <a:round/>
            </a:ln>
          </p:spPr>
          <p:txBody>
            <a:bodyPr/>
            <a:lstStyle/>
            <a:p>
              <a:endParaRPr/>
            </a:p>
          </p:txBody>
        </p:sp>
        <p:sp>
          <p:nvSpPr>
            <p:cNvPr id="2718" name="pl243">
              <a:extLst>
                <a:ext uri="{FF2B5EF4-FFF2-40B4-BE49-F238E27FC236}">
                  <a16:creationId xmlns:a16="http://schemas.microsoft.com/office/drawing/2014/main" id="{C1E6F4CE-2D42-4552-BE3C-EC879612388C}"/>
                </a:ext>
              </a:extLst>
            </p:cNvPr>
            <p:cNvSpPr/>
            <p:nvPr/>
          </p:nvSpPr>
          <p:spPr>
            <a:xfrm>
              <a:off x="4103181" y="1147952"/>
              <a:ext cx="0" cy="28318"/>
            </a:xfrm>
            <a:custGeom>
              <a:avLst/>
              <a:gdLst/>
              <a:ahLst/>
              <a:cxnLst/>
              <a:rect l="0" t="0" r="0" b="0"/>
              <a:pathLst>
                <a:path h="28318">
                  <a:moveTo>
                    <a:pt x="0" y="28318"/>
                  </a:moveTo>
                  <a:lnTo>
                    <a:pt x="0" y="0"/>
                  </a:lnTo>
                </a:path>
              </a:pathLst>
            </a:custGeom>
            <a:ln w="13550" cap="flat">
              <a:solidFill>
                <a:srgbClr val="FBC02D">
                  <a:alpha val="100000"/>
                </a:srgbClr>
              </a:solidFill>
              <a:prstDash val="solid"/>
              <a:round/>
            </a:ln>
          </p:spPr>
          <p:txBody>
            <a:bodyPr/>
            <a:lstStyle/>
            <a:p>
              <a:endParaRPr/>
            </a:p>
          </p:txBody>
        </p:sp>
        <p:sp>
          <p:nvSpPr>
            <p:cNvPr id="2719" name="pl244">
              <a:extLst>
                <a:ext uri="{FF2B5EF4-FFF2-40B4-BE49-F238E27FC236}">
                  <a16:creationId xmlns:a16="http://schemas.microsoft.com/office/drawing/2014/main" id="{EE176D42-AB16-4A95-9FFC-41FEC0F604E3}"/>
                </a:ext>
              </a:extLst>
            </p:cNvPr>
            <p:cNvSpPr/>
            <p:nvPr/>
          </p:nvSpPr>
          <p:spPr>
            <a:xfrm>
              <a:off x="4132616" y="1147444"/>
              <a:ext cx="0" cy="28826"/>
            </a:xfrm>
            <a:custGeom>
              <a:avLst/>
              <a:gdLst/>
              <a:ahLst/>
              <a:cxnLst/>
              <a:rect l="0" t="0" r="0" b="0"/>
              <a:pathLst>
                <a:path h="28826">
                  <a:moveTo>
                    <a:pt x="0" y="28826"/>
                  </a:moveTo>
                  <a:lnTo>
                    <a:pt x="0" y="0"/>
                  </a:lnTo>
                </a:path>
              </a:pathLst>
            </a:custGeom>
            <a:ln w="13550" cap="flat">
              <a:solidFill>
                <a:srgbClr val="FBC02D">
                  <a:alpha val="100000"/>
                </a:srgbClr>
              </a:solidFill>
              <a:prstDash val="solid"/>
              <a:round/>
            </a:ln>
          </p:spPr>
          <p:txBody>
            <a:bodyPr/>
            <a:lstStyle/>
            <a:p>
              <a:endParaRPr/>
            </a:p>
          </p:txBody>
        </p:sp>
        <p:sp>
          <p:nvSpPr>
            <p:cNvPr id="2720" name="pl245">
              <a:extLst>
                <a:ext uri="{FF2B5EF4-FFF2-40B4-BE49-F238E27FC236}">
                  <a16:creationId xmlns:a16="http://schemas.microsoft.com/office/drawing/2014/main" id="{A78ECA2A-6F32-4260-B113-6C301140BC3D}"/>
                </a:ext>
              </a:extLst>
            </p:cNvPr>
            <p:cNvSpPr/>
            <p:nvPr/>
          </p:nvSpPr>
          <p:spPr>
            <a:xfrm>
              <a:off x="4162051" y="1147073"/>
              <a:ext cx="0" cy="29197"/>
            </a:xfrm>
            <a:custGeom>
              <a:avLst/>
              <a:gdLst/>
              <a:ahLst/>
              <a:cxnLst/>
              <a:rect l="0" t="0" r="0" b="0"/>
              <a:pathLst>
                <a:path h="29197">
                  <a:moveTo>
                    <a:pt x="0" y="29197"/>
                  </a:moveTo>
                  <a:lnTo>
                    <a:pt x="0" y="0"/>
                  </a:lnTo>
                </a:path>
              </a:pathLst>
            </a:custGeom>
            <a:ln w="13550" cap="flat">
              <a:solidFill>
                <a:srgbClr val="FBC02D">
                  <a:alpha val="100000"/>
                </a:srgbClr>
              </a:solidFill>
              <a:prstDash val="solid"/>
              <a:round/>
            </a:ln>
          </p:spPr>
          <p:txBody>
            <a:bodyPr/>
            <a:lstStyle/>
            <a:p>
              <a:endParaRPr/>
            </a:p>
          </p:txBody>
        </p:sp>
        <p:sp>
          <p:nvSpPr>
            <p:cNvPr id="2721" name="pl246">
              <a:extLst>
                <a:ext uri="{FF2B5EF4-FFF2-40B4-BE49-F238E27FC236}">
                  <a16:creationId xmlns:a16="http://schemas.microsoft.com/office/drawing/2014/main" id="{664FA277-B4B8-4DC1-BD01-BE369D102A16}"/>
                </a:ext>
              </a:extLst>
            </p:cNvPr>
            <p:cNvSpPr/>
            <p:nvPr/>
          </p:nvSpPr>
          <p:spPr>
            <a:xfrm>
              <a:off x="4191486" y="1145820"/>
              <a:ext cx="0" cy="30449"/>
            </a:xfrm>
            <a:custGeom>
              <a:avLst/>
              <a:gdLst/>
              <a:ahLst/>
              <a:cxnLst/>
              <a:rect l="0" t="0" r="0" b="0"/>
              <a:pathLst>
                <a:path h="30449">
                  <a:moveTo>
                    <a:pt x="0" y="30449"/>
                  </a:moveTo>
                  <a:lnTo>
                    <a:pt x="0" y="0"/>
                  </a:lnTo>
                </a:path>
              </a:pathLst>
            </a:custGeom>
            <a:ln w="13550" cap="flat">
              <a:solidFill>
                <a:srgbClr val="FBC02D">
                  <a:alpha val="100000"/>
                </a:srgbClr>
              </a:solidFill>
              <a:prstDash val="solid"/>
              <a:round/>
            </a:ln>
          </p:spPr>
          <p:txBody>
            <a:bodyPr/>
            <a:lstStyle/>
            <a:p>
              <a:endParaRPr/>
            </a:p>
          </p:txBody>
        </p:sp>
        <p:sp>
          <p:nvSpPr>
            <p:cNvPr id="2722" name="pl247">
              <a:extLst>
                <a:ext uri="{FF2B5EF4-FFF2-40B4-BE49-F238E27FC236}">
                  <a16:creationId xmlns:a16="http://schemas.microsoft.com/office/drawing/2014/main" id="{8EB751F5-FBA9-4001-8E0B-0689535EC243}"/>
                </a:ext>
              </a:extLst>
            </p:cNvPr>
            <p:cNvSpPr/>
            <p:nvPr/>
          </p:nvSpPr>
          <p:spPr>
            <a:xfrm>
              <a:off x="4220921" y="1145751"/>
              <a:ext cx="0" cy="30518"/>
            </a:xfrm>
            <a:custGeom>
              <a:avLst/>
              <a:gdLst/>
              <a:ahLst/>
              <a:cxnLst/>
              <a:rect l="0" t="0" r="0" b="0"/>
              <a:pathLst>
                <a:path h="30518">
                  <a:moveTo>
                    <a:pt x="0" y="30518"/>
                  </a:moveTo>
                  <a:lnTo>
                    <a:pt x="0" y="0"/>
                  </a:lnTo>
                </a:path>
              </a:pathLst>
            </a:custGeom>
            <a:ln w="13550" cap="flat">
              <a:solidFill>
                <a:srgbClr val="FBC02D">
                  <a:alpha val="100000"/>
                </a:srgbClr>
              </a:solidFill>
              <a:prstDash val="solid"/>
              <a:round/>
            </a:ln>
          </p:spPr>
          <p:txBody>
            <a:bodyPr/>
            <a:lstStyle/>
            <a:p>
              <a:endParaRPr/>
            </a:p>
          </p:txBody>
        </p:sp>
        <p:sp>
          <p:nvSpPr>
            <p:cNvPr id="2723" name="pl248">
              <a:extLst>
                <a:ext uri="{FF2B5EF4-FFF2-40B4-BE49-F238E27FC236}">
                  <a16:creationId xmlns:a16="http://schemas.microsoft.com/office/drawing/2014/main" id="{43DD9FFC-61EB-4BCB-9EC3-AEF3AB6FFEF9}"/>
                </a:ext>
              </a:extLst>
            </p:cNvPr>
            <p:cNvSpPr/>
            <p:nvPr/>
          </p:nvSpPr>
          <p:spPr>
            <a:xfrm>
              <a:off x="4250355" y="1144036"/>
              <a:ext cx="0" cy="32234"/>
            </a:xfrm>
            <a:custGeom>
              <a:avLst/>
              <a:gdLst/>
              <a:ahLst/>
              <a:cxnLst/>
              <a:rect l="0" t="0" r="0" b="0"/>
              <a:pathLst>
                <a:path h="32234">
                  <a:moveTo>
                    <a:pt x="0" y="32234"/>
                  </a:moveTo>
                  <a:lnTo>
                    <a:pt x="0" y="0"/>
                  </a:lnTo>
                </a:path>
              </a:pathLst>
            </a:custGeom>
            <a:ln w="13550" cap="flat">
              <a:solidFill>
                <a:srgbClr val="FBC02D">
                  <a:alpha val="100000"/>
                </a:srgbClr>
              </a:solidFill>
              <a:prstDash val="solid"/>
              <a:round/>
            </a:ln>
          </p:spPr>
          <p:txBody>
            <a:bodyPr/>
            <a:lstStyle/>
            <a:p>
              <a:endParaRPr/>
            </a:p>
          </p:txBody>
        </p:sp>
        <p:sp>
          <p:nvSpPr>
            <p:cNvPr id="2724" name="pl249">
              <a:extLst>
                <a:ext uri="{FF2B5EF4-FFF2-40B4-BE49-F238E27FC236}">
                  <a16:creationId xmlns:a16="http://schemas.microsoft.com/office/drawing/2014/main" id="{590A069B-1C31-4738-A25D-91BF6D057B3D}"/>
                </a:ext>
              </a:extLst>
            </p:cNvPr>
            <p:cNvSpPr/>
            <p:nvPr/>
          </p:nvSpPr>
          <p:spPr>
            <a:xfrm>
              <a:off x="4279790" y="1143206"/>
              <a:ext cx="0" cy="33063"/>
            </a:xfrm>
            <a:custGeom>
              <a:avLst/>
              <a:gdLst/>
              <a:ahLst/>
              <a:cxnLst/>
              <a:rect l="0" t="0" r="0" b="0"/>
              <a:pathLst>
                <a:path h="33063">
                  <a:moveTo>
                    <a:pt x="0" y="33063"/>
                  </a:moveTo>
                  <a:lnTo>
                    <a:pt x="0" y="0"/>
                  </a:lnTo>
                </a:path>
              </a:pathLst>
            </a:custGeom>
            <a:ln w="13550" cap="flat">
              <a:solidFill>
                <a:srgbClr val="FBC02D">
                  <a:alpha val="100000"/>
                </a:srgbClr>
              </a:solidFill>
              <a:prstDash val="solid"/>
              <a:round/>
            </a:ln>
          </p:spPr>
          <p:txBody>
            <a:bodyPr/>
            <a:lstStyle/>
            <a:p>
              <a:endParaRPr/>
            </a:p>
          </p:txBody>
        </p:sp>
        <p:sp>
          <p:nvSpPr>
            <p:cNvPr id="2725" name="pl250">
              <a:extLst>
                <a:ext uri="{FF2B5EF4-FFF2-40B4-BE49-F238E27FC236}">
                  <a16:creationId xmlns:a16="http://schemas.microsoft.com/office/drawing/2014/main" id="{97B974A8-A207-43F9-A1F8-40AA91D5A586}"/>
                </a:ext>
              </a:extLst>
            </p:cNvPr>
            <p:cNvSpPr/>
            <p:nvPr/>
          </p:nvSpPr>
          <p:spPr>
            <a:xfrm>
              <a:off x="4309225" y="1141739"/>
              <a:ext cx="0" cy="34531"/>
            </a:xfrm>
            <a:custGeom>
              <a:avLst/>
              <a:gdLst/>
              <a:ahLst/>
              <a:cxnLst/>
              <a:rect l="0" t="0" r="0" b="0"/>
              <a:pathLst>
                <a:path h="34531">
                  <a:moveTo>
                    <a:pt x="0" y="34531"/>
                  </a:moveTo>
                  <a:lnTo>
                    <a:pt x="0" y="0"/>
                  </a:lnTo>
                </a:path>
              </a:pathLst>
            </a:custGeom>
            <a:ln w="13550" cap="flat">
              <a:solidFill>
                <a:srgbClr val="FBC02D">
                  <a:alpha val="100000"/>
                </a:srgbClr>
              </a:solidFill>
              <a:prstDash val="solid"/>
              <a:round/>
            </a:ln>
          </p:spPr>
          <p:txBody>
            <a:bodyPr/>
            <a:lstStyle/>
            <a:p>
              <a:endParaRPr/>
            </a:p>
          </p:txBody>
        </p:sp>
        <p:sp>
          <p:nvSpPr>
            <p:cNvPr id="2726" name="pl251">
              <a:extLst>
                <a:ext uri="{FF2B5EF4-FFF2-40B4-BE49-F238E27FC236}">
                  <a16:creationId xmlns:a16="http://schemas.microsoft.com/office/drawing/2014/main" id="{E157E9EE-CD47-4DF7-B747-039DCA5CF42F}"/>
                </a:ext>
              </a:extLst>
            </p:cNvPr>
            <p:cNvSpPr/>
            <p:nvPr/>
          </p:nvSpPr>
          <p:spPr>
            <a:xfrm>
              <a:off x="4338660" y="1117422"/>
              <a:ext cx="0" cy="58848"/>
            </a:xfrm>
            <a:custGeom>
              <a:avLst/>
              <a:gdLst/>
              <a:ahLst/>
              <a:cxnLst/>
              <a:rect l="0" t="0" r="0" b="0"/>
              <a:pathLst>
                <a:path h="58848">
                  <a:moveTo>
                    <a:pt x="0" y="58848"/>
                  </a:moveTo>
                  <a:lnTo>
                    <a:pt x="0" y="0"/>
                  </a:lnTo>
                </a:path>
              </a:pathLst>
            </a:custGeom>
            <a:ln w="13550" cap="flat">
              <a:solidFill>
                <a:srgbClr val="FBC02D">
                  <a:alpha val="100000"/>
                </a:srgbClr>
              </a:solidFill>
              <a:prstDash val="solid"/>
              <a:round/>
            </a:ln>
          </p:spPr>
          <p:txBody>
            <a:bodyPr/>
            <a:lstStyle/>
            <a:p>
              <a:endParaRPr/>
            </a:p>
          </p:txBody>
        </p:sp>
        <p:sp>
          <p:nvSpPr>
            <p:cNvPr id="2727" name="pl252">
              <a:extLst>
                <a:ext uri="{FF2B5EF4-FFF2-40B4-BE49-F238E27FC236}">
                  <a16:creationId xmlns:a16="http://schemas.microsoft.com/office/drawing/2014/main" id="{CEE166C8-50CD-4537-BB39-5DD541029A13}"/>
                </a:ext>
              </a:extLst>
            </p:cNvPr>
            <p:cNvSpPr/>
            <p:nvPr/>
          </p:nvSpPr>
          <p:spPr>
            <a:xfrm>
              <a:off x="4368095"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28" name="pl253">
              <a:extLst>
                <a:ext uri="{FF2B5EF4-FFF2-40B4-BE49-F238E27FC236}">
                  <a16:creationId xmlns:a16="http://schemas.microsoft.com/office/drawing/2014/main" id="{9E5E6319-1CE1-4842-8046-1791474F00C9}"/>
                </a:ext>
              </a:extLst>
            </p:cNvPr>
            <p:cNvSpPr/>
            <p:nvPr/>
          </p:nvSpPr>
          <p:spPr>
            <a:xfrm>
              <a:off x="4397529"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29" name="pl254">
              <a:extLst>
                <a:ext uri="{FF2B5EF4-FFF2-40B4-BE49-F238E27FC236}">
                  <a16:creationId xmlns:a16="http://schemas.microsoft.com/office/drawing/2014/main" id="{7C2F3B6D-B65F-4487-8CBA-D99BF51FA83F}"/>
                </a:ext>
              </a:extLst>
            </p:cNvPr>
            <p:cNvSpPr/>
            <p:nvPr/>
          </p:nvSpPr>
          <p:spPr>
            <a:xfrm>
              <a:off x="4426964"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0" name="pl255">
              <a:extLst>
                <a:ext uri="{FF2B5EF4-FFF2-40B4-BE49-F238E27FC236}">
                  <a16:creationId xmlns:a16="http://schemas.microsoft.com/office/drawing/2014/main" id="{9F6EA53C-45DE-4169-A3EB-775E6F205A38}"/>
                </a:ext>
              </a:extLst>
            </p:cNvPr>
            <p:cNvSpPr/>
            <p:nvPr/>
          </p:nvSpPr>
          <p:spPr>
            <a:xfrm>
              <a:off x="4456399"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1" name="pl256">
              <a:extLst>
                <a:ext uri="{FF2B5EF4-FFF2-40B4-BE49-F238E27FC236}">
                  <a16:creationId xmlns:a16="http://schemas.microsoft.com/office/drawing/2014/main" id="{61129F56-3AC4-468A-8D19-8708AED6051C}"/>
                </a:ext>
              </a:extLst>
            </p:cNvPr>
            <p:cNvSpPr/>
            <p:nvPr/>
          </p:nvSpPr>
          <p:spPr>
            <a:xfrm>
              <a:off x="4485834"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2" name="pl257">
              <a:extLst>
                <a:ext uri="{FF2B5EF4-FFF2-40B4-BE49-F238E27FC236}">
                  <a16:creationId xmlns:a16="http://schemas.microsoft.com/office/drawing/2014/main" id="{5232BB57-7E5C-455B-A384-2E5929C9A3BD}"/>
                </a:ext>
              </a:extLst>
            </p:cNvPr>
            <p:cNvSpPr/>
            <p:nvPr/>
          </p:nvSpPr>
          <p:spPr>
            <a:xfrm>
              <a:off x="4515269"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3" name="pl258">
              <a:extLst>
                <a:ext uri="{FF2B5EF4-FFF2-40B4-BE49-F238E27FC236}">
                  <a16:creationId xmlns:a16="http://schemas.microsoft.com/office/drawing/2014/main" id="{D47F58F5-D0D8-4FB9-8948-27F6BDC2B164}"/>
                </a:ext>
              </a:extLst>
            </p:cNvPr>
            <p:cNvSpPr/>
            <p:nvPr/>
          </p:nvSpPr>
          <p:spPr>
            <a:xfrm>
              <a:off x="4544704"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4" name="pl259">
              <a:extLst>
                <a:ext uri="{FF2B5EF4-FFF2-40B4-BE49-F238E27FC236}">
                  <a16:creationId xmlns:a16="http://schemas.microsoft.com/office/drawing/2014/main" id="{468853C9-EF15-4B9B-A115-43B557255A7F}"/>
                </a:ext>
              </a:extLst>
            </p:cNvPr>
            <p:cNvSpPr/>
            <p:nvPr/>
          </p:nvSpPr>
          <p:spPr>
            <a:xfrm>
              <a:off x="4574138"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5" name="pl260">
              <a:extLst>
                <a:ext uri="{FF2B5EF4-FFF2-40B4-BE49-F238E27FC236}">
                  <a16:creationId xmlns:a16="http://schemas.microsoft.com/office/drawing/2014/main" id="{7D7ADCDD-8382-4C9F-A445-83B0796F1342}"/>
                </a:ext>
              </a:extLst>
            </p:cNvPr>
            <p:cNvSpPr/>
            <p:nvPr/>
          </p:nvSpPr>
          <p:spPr>
            <a:xfrm>
              <a:off x="4603573"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6" name="pl261">
              <a:extLst>
                <a:ext uri="{FF2B5EF4-FFF2-40B4-BE49-F238E27FC236}">
                  <a16:creationId xmlns:a16="http://schemas.microsoft.com/office/drawing/2014/main" id="{CFB7BE04-B2CC-40B9-A428-7C729D7A3499}"/>
                </a:ext>
              </a:extLst>
            </p:cNvPr>
            <p:cNvSpPr/>
            <p:nvPr/>
          </p:nvSpPr>
          <p:spPr>
            <a:xfrm>
              <a:off x="4633008" y="1176270"/>
              <a:ext cx="0" cy="0"/>
            </a:xfrm>
            <a:custGeom>
              <a:avLst/>
              <a:gdLst/>
              <a:ahLst/>
              <a:cxnLst/>
              <a:rect l="0" t="0" r="0" b="0"/>
              <a:pathLst>
                <a:path>
                  <a:moveTo>
                    <a:pt x="0" y="0"/>
                  </a:moveTo>
                  <a:lnTo>
                    <a:pt x="0" y="0"/>
                  </a:lnTo>
                </a:path>
              </a:pathLst>
            </a:custGeom>
            <a:ln w="13550" cap="flat">
              <a:solidFill>
                <a:srgbClr val="721111">
                  <a:alpha val="100000"/>
                </a:srgbClr>
              </a:solidFill>
              <a:prstDash val="solid"/>
              <a:round/>
            </a:ln>
          </p:spPr>
          <p:txBody>
            <a:bodyPr/>
            <a:lstStyle/>
            <a:p>
              <a:endParaRPr/>
            </a:p>
          </p:txBody>
        </p:sp>
        <p:sp>
          <p:nvSpPr>
            <p:cNvPr id="2737" name="pl262">
              <a:extLst>
                <a:ext uri="{FF2B5EF4-FFF2-40B4-BE49-F238E27FC236}">
                  <a16:creationId xmlns:a16="http://schemas.microsoft.com/office/drawing/2014/main" id="{BF5E92D5-7FF9-4242-9BC4-F87E3D19E89D}"/>
                </a:ext>
              </a:extLst>
            </p:cNvPr>
            <p:cNvSpPr/>
            <p:nvPr/>
          </p:nvSpPr>
          <p:spPr>
            <a:xfrm>
              <a:off x="4662443" y="1169660"/>
              <a:ext cx="0" cy="6610"/>
            </a:xfrm>
            <a:custGeom>
              <a:avLst/>
              <a:gdLst/>
              <a:ahLst/>
              <a:cxnLst/>
              <a:rect l="0" t="0" r="0" b="0"/>
              <a:pathLst>
                <a:path h="6610">
                  <a:moveTo>
                    <a:pt x="0" y="6610"/>
                  </a:moveTo>
                  <a:lnTo>
                    <a:pt x="0" y="0"/>
                  </a:lnTo>
                </a:path>
              </a:pathLst>
            </a:custGeom>
            <a:ln w="13550" cap="flat">
              <a:solidFill>
                <a:srgbClr val="721111">
                  <a:alpha val="100000"/>
                </a:srgbClr>
              </a:solidFill>
              <a:prstDash val="solid"/>
              <a:round/>
            </a:ln>
          </p:spPr>
          <p:txBody>
            <a:bodyPr/>
            <a:lstStyle/>
            <a:p>
              <a:endParaRPr/>
            </a:p>
          </p:txBody>
        </p:sp>
        <p:sp>
          <p:nvSpPr>
            <p:cNvPr id="2738" name="pl263">
              <a:extLst>
                <a:ext uri="{FF2B5EF4-FFF2-40B4-BE49-F238E27FC236}">
                  <a16:creationId xmlns:a16="http://schemas.microsoft.com/office/drawing/2014/main" id="{2440C9A5-510D-4BFE-8E7C-3A666DE4F65A}"/>
                </a:ext>
              </a:extLst>
            </p:cNvPr>
            <p:cNvSpPr/>
            <p:nvPr/>
          </p:nvSpPr>
          <p:spPr>
            <a:xfrm>
              <a:off x="4691878"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39" name="pl264">
              <a:extLst>
                <a:ext uri="{FF2B5EF4-FFF2-40B4-BE49-F238E27FC236}">
                  <a16:creationId xmlns:a16="http://schemas.microsoft.com/office/drawing/2014/main" id="{BBB4C460-3C9C-4D34-90AF-63CD0F10DCEB}"/>
                </a:ext>
              </a:extLst>
            </p:cNvPr>
            <p:cNvSpPr/>
            <p:nvPr/>
          </p:nvSpPr>
          <p:spPr>
            <a:xfrm>
              <a:off x="4721312"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0" name="pl265">
              <a:extLst>
                <a:ext uri="{FF2B5EF4-FFF2-40B4-BE49-F238E27FC236}">
                  <a16:creationId xmlns:a16="http://schemas.microsoft.com/office/drawing/2014/main" id="{B668CE2C-3F29-4993-9BD7-70194D4F8F9A}"/>
                </a:ext>
              </a:extLst>
            </p:cNvPr>
            <p:cNvSpPr/>
            <p:nvPr/>
          </p:nvSpPr>
          <p:spPr>
            <a:xfrm>
              <a:off x="4750747"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1" name="pl266">
              <a:extLst>
                <a:ext uri="{FF2B5EF4-FFF2-40B4-BE49-F238E27FC236}">
                  <a16:creationId xmlns:a16="http://schemas.microsoft.com/office/drawing/2014/main" id="{CF0B4170-AB99-400B-9669-AF16F72CF12F}"/>
                </a:ext>
              </a:extLst>
            </p:cNvPr>
            <p:cNvSpPr/>
            <p:nvPr/>
          </p:nvSpPr>
          <p:spPr>
            <a:xfrm>
              <a:off x="4780182"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2" name="pl267">
              <a:extLst>
                <a:ext uri="{FF2B5EF4-FFF2-40B4-BE49-F238E27FC236}">
                  <a16:creationId xmlns:a16="http://schemas.microsoft.com/office/drawing/2014/main" id="{8E5DAAF1-8BE6-44DC-8BAF-729697B5CFB9}"/>
                </a:ext>
              </a:extLst>
            </p:cNvPr>
            <p:cNvSpPr/>
            <p:nvPr/>
          </p:nvSpPr>
          <p:spPr>
            <a:xfrm>
              <a:off x="4809617"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3" name="pl268">
              <a:extLst>
                <a:ext uri="{FF2B5EF4-FFF2-40B4-BE49-F238E27FC236}">
                  <a16:creationId xmlns:a16="http://schemas.microsoft.com/office/drawing/2014/main" id="{DDAE8A37-722C-4405-B83E-4CC516E31BD4}"/>
                </a:ext>
              </a:extLst>
            </p:cNvPr>
            <p:cNvSpPr/>
            <p:nvPr/>
          </p:nvSpPr>
          <p:spPr>
            <a:xfrm>
              <a:off x="4839052"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4" name="pl269">
              <a:extLst>
                <a:ext uri="{FF2B5EF4-FFF2-40B4-BE49-F238E27FC236}">
                  <a16:creationId xmlns:a16="http://schemas.microsoft.com/office/drawing/2014/main" id="{969CE038-A438-4D64-B462-611E68BCA9E2}"/>
                </a:ext>
              </a:extLst>
            </p:cNvPr>
            <p:cNvSpPr/>
            <p:nvPr/>
          </p:nvSpPr>
          <p:spPr>
            <a:xfrm>
              <a:off x="4868486"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5" name="pl270">
              <a:extLst>
                <a:ext uri="{FF2B5EF4-FFF2-40B4-BE49-F238E27FC236}">
                  <a16:creationId xmlns:a16="http://schemas.microsoft.com/office/drawing/2014/main" id="{E47EF415-C48C-4B85-8F19-872523BCC2DA}"/>
                </a:ext>
              </a:extLst>
            </p:cNvPr>
            <p:cNvSpPr/>
            <p:nvPr/>
          </p:nvSpPr>
          <p:spPr>
            <a:xfrm>
              <a:off x="4897921"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6" name="pl271">
              <a:extLst>
                <a:ext uri="{FF2B5EF4-FFF2-40B4-BE49-F238E27FC236}">
                  <a16:creationId xmlns:a16="http://schemas.microsoft.com/office/drawing/2014/main" id="{8A317D86-1B85-4516-8924-1702CAC533B1}"/>
                </a:ext>
              </a:extLst>
            </p:cNvPr>
            <p:cNvSpPr/>
            <p:nvPr/>
          </p:nvSpPr>
          <p:spPr>
            <a:xfrm>
              <a:off x="4927356" y="1155425"/>
              <a:ext cx="0" cy="20845"/>
            </a:xfrm>
            <a:custGeom>
              <a:avLst/>
              <a:gdLst/>
              <a:ahLst/>
              <a:cxnLst/>
              <a:rect l="0" t="0" r="0" b="0"/>
              <a:pathLst>
                <a:path h="20845">
                  <a:moveTo>
                    <a:pt x="0" y="20845"/>
                  </a:moveTo>
                  <a:lnTo>
                    <a:pt x="0" y="0"/>
                  </a:lnTo>
                </a:path>
              </a:pathLst>
            </a:custGeom>
            <a:ln w="13550" cap="flat">
              <a:solidFill>
                <a:srgbClr val="721111">
                  <a:alpha val="100000"/>
                </a:srgbClr>
              </a:solidFill>
              <a:prstDash val="solid"/>
              <a:round/>
            </a:ln>
          </p:spPr>
          <p:txBody>
            <a:bodyPr/>
            <a:lstStyle/>
            <a:p>
              <a:endParaRPr/>
            </a:p>
          </p:txBody>
        </p:sp>
        <p:sp>
          <p:nvSpPr>
            <p:cNvPr id="2747" name="pl272">
              <a:extLst>
                <a:ext uri="{FF2B5EF4-FFF2-40B4-BE49-F238E27FC236}">
                  <a16:creationId xmlns:a16="http://schemas.microsoft.com/office/drawing/2014/main" id="{A560627D-B762-4F90-A6CA-D934D6AE783B}"/>
                </a:ext>
              </a:extLst>
            </p:cNvPr>
            <p:cNvSpPr/>
            <p:nvPr/>
          </p:nvSpPr>
          <p:spPr>
            <a:xfrm>
              <a:off x="4956791" y="1153266"/>
              <a:ext cx="0" cy="23003"/>
            </a:xfrm>
            <a:custGeom>
              <a:avLst/>
              <a:gdLst/>
              <a:ahLst/>
              <a:cxnLst/>
              <a:rect l="0" t="0" r="0" b="0"/>
              <a:pathLst>
                <a:path h="23003">
                  <a:moveTo>
                    <a:pt x="0" y="23003"/>
                  </a:moveTo>
                  <a:lnTo>
                    <a:pt x="0" y="0"/>
                  </a:lnTo>
                </a:path>
              </a:pathLst>
            </a:custGeom>
            <a:ln w="13550" cap="flat">
              <a:solidFill>
                <a:srgbClr val="721111">
                  <a:alpha val="100000"/>
                </a:srgbClr>
              </a:solidFill>
              <a:prstDash val="solid"/>
              <a:round/>
            </a:ln>
          </p:spPr>
          <p:txBody>
            <a:bodyPr/>
            <a:lstStyle/>
            <a:p>
              <a:endParaRPr/>
            </a:p>
          </p:txBody>
        </p:sp>
        <p:sp>
          <p:nvSpPr>
            <p:cNvPr id="2748" name="tx273">
              <a:extLst>
                <a:ext uri="{FF2B5EF4-FFF2-40B4-BE49-F238E27FC236}">
                  <a16:creationId xmlns:a16="http://schemas.microsoft.com/office/drawing/2014/main" id="{8CE3836D-9D8A-453D-8393-3F3E74A4CB44}"/>
                </a:ext>
              </a:extLst>
            </p:cNvPr>
            <p:cNvSpPr/>
            <p:nvPr/>
          </p:nvSpPr>
          <p:spPr>
            <a:xfrm>
              <a:off x="1386254" y="98698"/>
              <a:ext cx="15799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First</a:t>
              </a:r>
            </a:p>
          </p:txBody>
        </p:sp>
        <p:sp>
          <p:nvSpPr>
            <p:cNvPr id="2749" name="tx274">
              <a:extLst>
                <a:ext uri="{FF2B5EF4-FFF2-40B4-BE49-F238E27FC236}">
                  <a16:creationId xmlns:a16="http://schemas.microsoft.com/office/drawing/2014/main" id="{0B5FF9FC-A342-4542-8884-EFF9D6B1E367}"/>
                </a:ext>
              </a:extLst>
            </p:cNvPr>
            <p:cNvSpPr/>
            <p:nvPr/>
          </p:nvSpPr>
          <p:spPr>
            <a:xfrm>
              <a:off x="3463824" y="98698"/>
              <a:ext cx="189626"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Term</a:t>
              </a:r>
            </a:p>
          </p:txBody>
        </p:sp>
        <p:sp>
          <p:nvSpPr>
            <p:cNvPr id="2750" name="pl275">
              <a:extLst>
                <a:ext uri="{FF2B5EF4-FFF2-40B4-BE49-F238E27FC236}">
                  <a16:creationId xmlns:a16="http://schemas.microsoft.com/office/drawing/2014/main" id="{78107935-09A4-4E8D-8224-79E9A54CBECC}"/>
                </a:ext>
              </a:extLst>
            </p:cNvPr>
            <p:cNvSpPr/>
            <p:nvPr/>
          </p:nvSpPr>
          <p:spPr>
            <a:xfrm>
              <a:off x="961916" y="1176270"/>
              <a:ext cx="1006670" cy="0"/>
            </a:xfrm>
            <a:custGeom>
              <a:avLst/>
              <a:gdLst/>
              <a:ahLst/>
              <a:cxnLst/>
              <a:rect l="0" t="0" r="0" b="0"/>
              <a:pathLst>
                <a:path w="1006670">
                  <a:moveTo>
                    <a:pt x="0" y="0"/>
                  </a:moveTo>
                  <a:lnTo>
                    <a:pt x="1006670" y="0"/>
                  </a:lnTo>
                </a:path>
              </a:pathLst>
            </a:custGeom>
            <a:ln w="9855" cap="flat">
              <a:solidFill>
                <a:srgbClr val="000000">
                  <a:alpha val="100000"/>
                </a:srgbClr>
              </a:solidFill>
              <a:prstDash val="solid"/>
              <a:round/>
            </a:ln>
          </p:spPr>
          <p:txBody>
            <a:bodyPr/>
            <a:lstStyle/>
            <a:p>
              <a:endParaRPr/>
            </a:p>
          </p:txBody>
        </p:sp>
        <p:sp>
          <p:nvSpPr>
            <p:cNvPr id="2751" name="pl276">
              <a:extLst>
                <a:ext uri="{FF2B5EF4-FFF2-40B4-BE49-F238E27FC236}">
                  <a16:creationId xmlns:a16="http://schemas.microsoft.com/office/drawing/2014/main" id="{CEEFC24B-787D-4C42-BE3C-0F1DC4095F9D}"/>
                </a:ext>
              </a:extLst>
            </p:cNvPr>
            <p:cNvSpPr/>
            <p:nvPr/>
          </p:nvSpPr>
          <p:spPr>
            <a:xfrm>
              <a:off x="2019197" y="1176270"/>
              <a:ext cx="3078880" cy="0"/>
            </a:xfrm>
            <a:custGeom>
              <a:avLst/>
              <a:gdLst/>
              <a:ahLst/>
              <a:cxnLst/>
              <a:rect l="0" t="0" r="0" b="0"/>
              <a:pathLst>
                <a:path w="3078880">
                  <a:moveTo>
                    <a:pt x="0" y="0"/>
                  </a:moveTo>
                  <a:lnTo>
                    <a:pt x="3078880" y="0"/>
                  </a:lnTo>
                </a:path>
              </a:pathLst>
            </a:custGeom>
            <a:ln w="9855" cap="flat">
              <a:solidFill>
                <a:srgbClr val="000000">
                  <a:alpha val="100000"/>
                </a:srgbClr>
              </a:solidFill>
              <a:prstDash val="solid"/>
              <a:round/>
            </a:ln>
          </p:spPr>
          <p:txBody>
            <a:bodyPr/>
            <a:lstStyle/>
            <a:p>
              <a:endParaRPr/>
            </a:p>
          </p:txBody>
        </p:sp>
        <p:sp>
          <p:nvSpPr>
            <p:cNvPr id="2752" name="pl277">
              <a:extLst>
                <a:ext uri="{FF2B5EF4-FFF2-40B4-BE49-F238E27FC236}">
                  <a16:creationId xmlns:a16="http://schemas.microsoft.com/office/drawing/2014/main" id="{5DECBD8C-AD87-4D0C-97BD-6C2912FE489C}"/>
                </a:ext>
              </a:extLst>
            </p:cNvPr>
            <p:cNvSpPr/>
            <p:nvPr/>
          </p:nvSpPr>
          <p:spPr>
            <a:xfrm>
              <a:off x="961916" y="206873"/>
              <a:ext cx="0" cy="969396"/>
            </a:xfrm>
            <a:custGeom>
              <a:avLst/>
              <a:gdLst/>
              <a:ahLst/>
              <a:cxnLst/>
              <a:rect l="0" t="0" r="0" b="0"/>
              <a:pathLst>
                <a:path h="969396">
                  <a:moveTo>
                    <a:pt x="0" y="969396"/>
                  </a:moveTo>
                  <a:lnTo>
                    <a:pt x="0" y="0"/>
                  </a:lnTo>
                </a:path>
              </a:pathLst>
            </a:custGeom>
            <a:ln w="9855" cap="flat">
              <a:solidFill>
                <a:srgbClr val="000000">
                  <a:alpha val="100000"/>
                </a:srgbClr>
              </a:solidFill>
              <a:prstDash val="solid"/>
              <a:round/>
            </a:ln>
          </p:spPr>
          <p:txBody>
            <a:bodyPr/>
            <a:lstStyle/>
            <a:p>
              <a:endParaRPr/>
            </a:p>
          </p:txBody>
        </p:sp>
        <p:sp>
          <p:nvSpPr>
            <p:cNvPr id="2753" name="tx278">
              <a:extLst>
                <a:ext uri="{FF2B5EF4-FFF2-40B4-BE49-F238E27FC236}">
                  <a16:creationId xmlns:a16="http://schemas.microsoft.com/office/drawing/2014/main" id="{0B5CCFF1-1AB0-4ADD-8580-E57C15A4716A}"/>
                </a:ext>
              </a:extLst>
            </p:cNvPr>
            <p:cNvSpPr/>
            <p:nvPr/>
          </p:nvSpPr>
          <p:spPr>
            <a:xfrm>
              <a:off x="798892" y="1144044"/>
              <a:ext cx="117475"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2754" name="tx279">
              <a:extLst>
                <a:ext uri="{FF2B5EF4-FFF2-40B4-BE49-F238E27FC236}">
                  <a16:creationId xmlns:a16="http://schemas.microsoft.com/office/drawing/2014/main" id="{D9D6C168-0B77-4C3D-94C5-A9D4BBDF151E}"/>
                </a:ext>
              </a:extLst>
            </p:cNvPr>
            <p:cNvSpPr/>
            <p:nvPr/>
          </p:nvSpPr>
          <p:spPr>
            <a:xfrm>
              <a:off x="753688" y="659345"/>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2755" name="tx280">
              <a:extLst>
                <a:ext uri="{FF2B5EF4-FFF2-40B4-BE49-F238E27FC236}">
                  <a16:creationId xmlns:a16="http://schemas.microsoft.com/office/drawing/2014/main" id="{9CF88F7F-377B-4C89-87A4-CA873BCEB91E}"/>
                </a:ext>
              </a:extLst>
            </p:cNvPr>
            <p:cNvSpPr/>
            <p:nvPr/>
          </p:nvSpPr>
          <p:spPr>
            <a:xfrm>
              <a:off x="708484" y="174647"/>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2756" name="pl281">
              <a:extLst>
                <a:ext uri="{FF2B5EF4-FFF2-40B4-BE49-F238E27FC236}">
                  <a16:creationId xmlns:a16="http://schemas.microsoft.com/office/drawing/2014/main" id="{C079607B-E46B-4EED-A88C-5C24C9B57BD8}"/>
                </a:ext>
              </a:extLst>
            </p:cNvPr>
            <p:cNvSpPr/>
            <p:nvPr/>
          </p:nvSpPr>
          <p:spPr>
            <a:xfrm>
              <a:off x="936611" y="11762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2757" name="pl282">
              <a:extLst>
                <a:ext uri="{FF2B5EF4-FFF2-40B4-BE49-F238E27FC236}">
                  <a16:creationId xmlns:a16="http://schemas.microsoft.com/office/drawing/2014/main" id="{F29D41BD-A1AF-44EC-B1FD-D1BA032BB99D}"/>
                </a:ext>
              </a:extLst>
            </p:cNvPr>
            <p:cNvSpPr/>
            <p:nvPr/>
          </p:nvSpPr>
          <p:spPr>
            <a:xfrm>
              <a:off x="936611" y="69157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2758" name="pl283">
              <a:extLst>
                <a:ext uri="{FF2B5EF4-FFF2-40B4-BE49-F238E27FC236}">
                  <a16:creationId xmlns:a16="http://schemas.microsoft.com/office/drawing/2014/main" id="{1D5BD362-BA7C-49D3-9CA3-54284EB3B08A}"/>
                </a:ext>
              </a:extLst>
            </p:cNvPr>
            <p:cNvSpPr/>
            <p:nvPr/>
          </p:nvSpPr>
          <p:spPr>
            <a:xfrm>
              <a:off x="936611" y="20687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2759" name="tx284">
              <a:extLst>
                <a:ext uri="{FF2B5EF4-FFF2-40B4-BE49-F238E27FC236}">
                  <a16:creationId xmlns:a16="http://schemas.microsoft.com/office/drawing/2014/main" id="{B59236E9-E60A-4B8A-8014-C34634163D03}"/>
                </a:ext>
              </a:extLst>
            </p:cNvPr>
            <p:cNvSpPr/>
            <p:nvPr/>
          </p:nvSpPr>
          <p:spPr>
            <a:xfrm>
              <a:off x="2832353" y="1205449"/>
              <a:ext cx="395287"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Samples</a:t>
              </a:r>
            </a:p>
          </p:txBody>
        </p:sp>
        <p:sp>
          <p:nvSpPr>
            <p:cNvPr id="2760" name="tx285">
              <a:extLst>
                <a:ext uri="{FF2B5EF4-FFF2-40B4-BE49-F238E27FC236}">
                  <a16:creationId xmlns:a16="http://schemas.microsoft.com/office/drawing/2014/main" id="{53908730-60AD-40D4-8B12-CC591C10718D}"/>
                </a:ext>
              </a:extLst>
            </p:cNvPr>
            <p:cNvSpPr/>
            <p:nvPr/>
          </p:nvSpPr>
          <p:spPr>
            <a:xfrm>
              <a:off x="169251" y="599153"/>
              <a:ext cx="395287"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Maternal</a:t>
              </a:r>
            </a:p>
          </p:txBody>
        </p:sp>
        <p:sp>
          <p:nvSpPr>
            <p:cNvPr id="2761" name="tx286">
              <a:extLst>
                <a:ext uri="{FF2B5EF4-FFF2-40B4-BE49-F238E27FC236}">
                  <a16:creationId xmlns:a16="http://schemas.microsoft.com/office/drawing/2014/main" id="{23410DA3-F128-45AC-BC8D-A5A99579E480}"/>
                </a:ext>
              </a:extLst>
            </p:cNvPr>
            <p:cNvSpPr/>
            <p:nvPr/>
          </p:nvSpPr>
          <p:spPr>
            <a:xfrm>
              <a:off x="50610" y="708881"/>
              <a:ext cx="632569"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contamination</a:t>
              </a:r>
            </a:p>
          </p:txBody>
        </p:sp>
        <p:sp>
          <p:nvSpPr>
            <p:cNvPr id="2762" name="rc287">
              <a:extLst>
                <a:ext uri="{FF2B5EF4-FFF2-40B4-BE49-F238E27FC236}">
                  <a16:creationId xmlns:a16="http://schemas.microsoft.com/office/drawing/2014/main" id="{F63075BE-630B-4A91-A4D3-8760144B79D1}"/>
                </a:ext>
              </a:extLst>
            </p:cNvPr>
            <p:cNvSpPr/>
            <p:nvPr/>
          </p:nvSpPr>
          <p:spPr>
            <a:xfrm>
              <a:off x="5199298" y="380384"/>
              <a:ext cx="693690" cy="622375"/>
            </a:xfrm>
            <a:prstGeom prst="rect">
              <a:avLst/>
            </a:prstGeom>
            <a:solidFill>
              <a:srgbClr val="FFFFFF">
                <a:alpha val="100000"/>
              </a:srgbClr>
            </a:solidFill>
          </p:spPr>
          <p:txBody>
            <a:bodyPr/>
            <a:lstStyle/>
            <a:p>
              <a:endParaRPr/>
            </a:p>
          </p:txBody>
        </p:sp>
        <p:sp>
          <p:nvSpPr>
            <p:cNvPr id="2763" name="rc288">
              <a:extLst>
                <a:ext uri="{FF2B5EF4-FFF2-40B4-BE49-F238E27FC236}">
                  <a16:creationId xmlns:a16="http://schemas.microsoft.com/office/drawing/2014/main" id="{A15F6ACF-B7DB-41A1-AD1F-0CAE298E304F}"/>
                </a:ext>
              </a:extLst>
            </p:cNvPr>
            <p:cNvSpPr/>
            <p:nvPr/>
          </p:nvSpPr>
          <p:spPr>
            <a:xfrm>
              <a:off x="5249909" y="575713"/>
              <a:ext cx="72000" cy="75287"/>
            </a:xfrm>
            <a:prstGeom prst="rect">
              <a:avLst/>
            </a:prstGeom>
            <a:solidFill>
              <a:srgbClr val="FFFFFF">
                <a:alpha val="100000"/>
              </a:srgbClr>
            </a:solidFill>
          </p:spPr>
          <p:txBody>
            <a:bodyPr/>
            <a:lstStyle/>
            <a:p>
              <a:endParaRPr/>
            </a:p>
          </p:txBody>
        </p:sp>
        <p:sp>
          <p:nvSpPr>
            <p:cNvPr id="2764" name="pt289">
              <a:extLst>
                <a:ext uri="{FF2B5EF4-FFF2-40B4-BE49-F238E27FC236}">
                  <a16:creationId xmlns:a16="http://schemas.microsoft.com/office/drawing/2014/main" id="{84F50B53-DE37-4A47-901C-9988C779CC5B}"/>
                </a:ext>
              </a:extLst>
            </p:cNvPr>
            <p:cNvSpPr/>
            <p:nvPr/>
          </p:nvSpPr>
          <p:spPr>
            <a:xfrm>
              <a:off x="5267858" y="595306"/>
              <a:ext cx="36101" cy="36101"/>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2765" name="pl290">
              <a:extLst>
                <a:ext uri="{FF2B5EF4-FFF2-40B4-BE49-F238E27FC236}">
                  <a16:creationId xmlns:a16="http://schemas.microsoft.com/office/drawing/2014/main" id="{2CD0A5EC-7007-4E64-82E7-8B6908D11B61}"/>
                </a:ext>
              </a:extLst>
            </p:cNvPr>
            <p:cNvSpPr/>
            <p:nvPr/>
          </p:nvSpPr>
          <p:spPr>
            <a:xfrm>
              <a:off x="5257109" y="613357"/>
              <a:ext cx="57599" cy="0"/>
            </a:xfrm>
            <a:custGeom>
              <a:avLst/>
              <a:gdLst/>
              <a:ahLst/>
              <a:cxnLst/>
              <a:rect l="0" t="0" r="0" b="0"/>
              <a:pathLst>
                <a:path w="57599">
                  <a:moveTo>
                    <a:pt x="0" y="0"/>
                  </a:moveTo>
                  <a:lnTo>
                    <a:pt x="57599" y="0"/>
                  </a:lnTo>
                </a:path>
              </a:pathLst>
            </a:custGeom>
            <a:ln w="27101" cap="flat">
              <a:solidFill>
                <a:srgbClr val="6A1B9A">
                  <a:alpha val="100000"/>
                </a:srgbClr>
              </a:solidFill>
              <a:prstDash val="solid"/>
              <a:round/>
            </a:ln>
          </p:spPr>
          <p:txBody>
            <a:bodyPr/>
            <a:lstStyle/>
            <a:p>
              <a:endParaRPr/>
            </a:p>
          </p:txBody>
        </p:sp>
        <p:sp>
          <p:nvSpPr>
            <p:cNvPr id="2766" name="rc291">
              <a:extLst>
                <a:ext uri="{FF2B5EF4-FFF2-40B4-BE49-F238E27FC236}">
                  <a16:creationId xmlns:a16="http://schemas.microsoft.com/office/drawing/2014/main" id="{8922CFFE-F7C2-4D04-A3F9-4492FFB18A09}"/>
                </a:ext>
              </a:extLst>
            </p:cNvPr>
            <p:cNvSpPr/>
            <p:nvPr/>
          </p:nvSpPr>
          <p:spPr>
            <a:xfrm>
              <a:off x="5249909" y="651000"/>
              <a:ext cx="72000" cy="75287"/>
            </a:xfrm>
            <a:prstGeom prst="rect">
              <a:avLst/>
            </a:prstGeom>
            <a:solidFill>
              <a:srgbClr val="FFFFFF">
                <a:alpha val="100000"/>
              </a:srgbClr>
            </a:solidFill>
          </p:spPr>
          <p:txBody>
            <a:bodyPr/>
            <a:lstStyle/>
            <a:p>
              <a:endParaRPr/>
            </a:p>
          </p:txBody>
        </p:sp>
        <p:sp>
          <p:nvSpPr>
            <p:cNvPr id="2767" name="pt292">
              <a:extLst>
                <a:ext uri="{FF2B5EF4-FFF2-40B4-BE49-F238E27FC236}">
                  <a16:creationId xmlns:a16="http://schemas.microsoft.com/office/drawing/2014/main" id="{7F747FC1-BC34-44A5-8357-410612F7B320}"/>
                </a:ext>
              </a:extLst>
            </p:cNvPr>
            <p:cNvSpPr/>
            <p:nvPr/>
          </p:nvSpPr>
          <p:spPr>
            <a:xfrm>
              <a:off x="5267858" y="670593"/>
              <a:ext cx="36101" cy="36101"/>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2768" name="pl293">
              <a:extLst>
                <a:ext uri="{FF2B5EF4-FFF2-40B4-BE49-F238E27FC236}">
                  <a16:creationId xmlns:a16="http://schemas.microsoft.com/office/drawing/2014/main" id="{41A5DF38-1225-4971-9DB0-E9CFEF0D6CC9}"/>
                </a:ext>
              </a:extLst>
            </p:cNvPr>
            <p:cNvSpPr/>
            <p:nvPr/>
          </p:nvSpPr>
          <p:spPr>
            <a:xfrm>
              <a:off x="5257109" y="688644"/>
              <a:ext cx="57599" cy="0"/>
            </a:xfrm>
            <a:custGeom>
              <a:avLst/>
              <a:gdLst/>
              <a:ahLst/>
              <a:cxnLst/>
              <a:rect l="0" t="0" r="0" b="0"/>
              <a:pathLst>
                <a:path w="57599">
                  <a:moveTo>
                    <a:pt x="0" y="0"/>
                  </a:moveTo>
                  <a:lnTo>
                    <a:pt x="57599" y="0"/>
                  </a:lnTo>
                </a:path>
              </a:pathLst>
            </a:custGeom>
            <a:ln w="27101" cap="flat">
              <a:solidFill>
                <a:srgbClr val="1565C0">
                  <a:alpha val="100000"/>
                </a:srgbClr>
              </a:solidFill>
              <a:prstDash val="solid"/>
              <a:round/>
            </a:ln>
          </p:spPr>
          <p:txBody>
            <a:bodyPr/>
            <a:lstStyle/>
            <a:p>
              <a:endParaRPr/>
            </a:p>
          </p:txBody>
        </p:sp>
        <p:sp>
          <p:nvSpPr>
            <p:cNvPr id="2769" name="rc294">
              <a:extLst>
                <a:ext uri="{FF2B5EF4-FFF2-40B4-BE49-F238E27FC236}">
                  <a16:creationId xmlns:a16="http://schemas.microsoft.com/office/drawing/2014/main" id="{73F055C0-35BA-492A-A7ED-18B3B66E0740}"/>
                </a:ext>
              </a:extLst>
            </p:cNvPr>
            <p:cNvSpPr/>
            <p:nvPr/>
          </p:nvSpPr>
          <p:spPr>
            <a:xfrm>
              <a:off x="5249909" y="726288"/>
              <a:ext cx="72000" cy="75287"/>
            </a:xfrm>
            <a:prstGeom prst="rect">
              <a:avLst/>
            </a:prstGeom>
            <a:solidFill>
              <a:srgbClr val="FFFFFF">
                <a:alpha val="100000"/>
              </a:srgbClr>
            </a:solidFill>
          </p:spPr>
          <p:txBody>
            <a:bodyPr/>
            <a:lstStyle/>
            <a:p>
              <a:endParaRPr/>
            </a:p>
          </p:txBody>
        </p:sp>
        <p:sp>
          <p:nvSpPr>
            <p:cNvPr id="2770" name="pt295">
              <a:extLst>
                <a:ext uri="{FF2B5EF4-FFF2-40B4-BE49-F238E27FC236}">
                  <a16:creationId xmlns:a16="http://schemas.microsoft.com/office/drawing/2014/main" id="{F6CE9996-FF81-489F-A211-32ACB8FD5024}"/>
                </a:ext>
              </a:extLst>
            </p:cNvPr>
            <p:cNvSpPr/>
            <p:nvPr/>
          </p:nvSpPr>
          <p:spPr>
            <a:xfrm>
              <a:off x="5267858" y="745881"/>
              <a:ext cx="36101" cy="36101"/>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2771" name="pl296">
              <a:extLst>
                <a:ext uri="{FF2B5EF4-FFF2-40B4-BE49-F238E27FC236}">
                  <a16:creationId xmlns:a16="http://schemas.microsoft.com/office/drawing/2014/main" id="{E97D26E2-B7B8-4A72-9485-24ED8E4BFA55}"/>
                </a:ext>
              </a:extLst>
            </p:cNvPr>
            <p:cNvSpPr/>
            <p:nvPr/>
          </p:nvSpPr>
          <p:spPr>
            <a:xfrm>
              <a:off x="5257109" y="763931"/>
              <a:ext cx="57599" cy="0"/>
            </a:xfrm>
            <a:custGeom>
              <a:avLst/>
              <a:gdLst/>
              <a:ahLst/>
              <a:cxnLst/>
              <a:rect l="0" t="0" r="0" b="0"/>
              <a:pathLst>
                <a:path w="57599">
                  <a:moveTo>
                    <a:pt x="0" y="0"/>
                  </a:moveTo>
                  <a:lnTo>
                    <a:pt x="57599" y="0"/>
                  </a:lnTo>
                </a:path>
              </a:pathLst>
            </a:custGeom>
            <a:ln w="27101" cap="flat">
              <a:solidFill>
                <a:srgbClr val="388E3C">
                  <a:alpha val="100000"/>
                </a:srgbClr>
              </a:solidFill>
              <a:prstDash val="solid"/>
              <a:round/>
            </a:ln>
          </p:spPr>
          <p:txBody>
            <a:bodyPr/>
            <a:lstStyle/>
            <a:p>
              <a:endParaRPr/>
            </a:p>
          </p:txBody>
        </p:sp>
        <p:sp>
          <p:nvSpPr>
            <p:cNvPr id="2772" name="rc297">
              <a:extLst>
                <a:ext uri="{FF2B5EF4-FFF2-40B4-BE49-F238E27FC236}">
                  <a16:creationId xmlns:a16="http://schemas.microsoft.com/office/drawing/2014/main" id="{BD9F7DC1-8320-42F1-B336-9C25122A3CC5}"/>
                </a:ext>
              </a:extLst>
            </p:cNvPr>
            <p:cNvSpPr/>
            <p:nvPr/>
          </p:nvSpPr>
          <p:spPr>
            <a:xfrm>
              <a:off x="5249909" y="801575"/>
              <a:ext cx="72000" cy="75287"/>
            </a:xfrm>
            <a:prstGeom prst="rect">
              <a:avLst/>
            </a:prstGeom>
            <a:solidFill>
              <a:srgbClr val="FFFFFF">
                <a:alpha val="100000"/>
              </a:srgbClr>
            </a:solidFill>
          </p:spPr>
          <p:txBody>
            <a:bodyPr/>
            <a:lstStyle/>
            <a:p>
              <a:endParaRPr/>
            </a:p>
          </p:txBody>
        </p:sp>
        <p:sp>
          <p:nvSpPr>
            <p:cNvPr id="2773" name="pt298">
              <a:extLst>
                <a:ext uri="{FF2B5EF4-FFF2-40B4-BE49-F238E27FC236}">
                  <a16:creationId xmlns:a16="http://schemas.microsoft.com/office/drawing/2014/main" id="{CA9D83AC-5452-4C27-BDCD-8A0713041658}"/>
                </a:ext>
              </a:extLst>
            </p:cNvPr>
            <p:cNvSpPr/>
            <p:nvPr/>
          </p:nvSpPr>
          <p:spPr>
            <a:xfrm>
              <a:off x="5267858" y="821168"/>
              <a:ext cx="36101" cy="36101"/>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2774" name="pl299">
              <a:extLst>
                <a:ext uri="{FF2B5EF4-FFF2-40B4-BE49-F238E27FC236}">
                  <a16:creationId xmlns:a16="http://schemas.microsoft.com/office/drawing/2014/main" id="{BA8F60CB-A4B9-438D-A1C4-2528CCE5A105}"/>
                </a:ext>
              </a:extLst>
            </p:cNvPr>
            <p:cNvSpPr/>
            <p:nvPr/>
          </p:nvSpPr>
          <p:spPr>
            <a:xfrm>
              <a:off x="5257109" y="839218"/>
              <a:ext cx="57599" cy="0"/>
            </a:xfrm>
            <a:custGeom>
              <a:avLst/>
              <a:gdLst/>
              <a:ahLst/>
              <a:cxnLst/>
              <a:rect l="0" t="0" r="0" b="0"/>
              <a:pathLst>
                <a:path w="57599">
                  <a:moveTo>
                    <a:pt x="0" y="0"/>
                  </a:moveTo>
                  <a:lnTo>
                    <a:pt x="57599" y="0"/>
                  </a:lnTo>
                </a:path>
              </a:pathLst>
            </a:custGeom>
            <a:ln w="27101" cap="flat">
              <a:solidFill>
                <a:srgbClr val="FBC02D">
                  <a:alpha val="100000"/>
                </a:srgbClr>
              </a:solidFill>
              <a:prstDash val="solid"/>
              <a:round/>
            </a:ln>
          </p:spPr>
          <p:txBody>
            <a:bodyPr/>
            <a:lstStyle/>
            <a:p>
              <a:endParaRPr/>
            </a:p>
          </p:txBody>
        </p:sp>
        <p:sp>
          <p:nvSpPr>
            <p:cNvPr id="2775" name="rc300">
              <a:extLst>
                <a:ext uri="{FF2B5EF4-FFF2-40B4-BE49-F238E27FC236}">
                  <a16:creationId xmlns:a16="http://schemas.microsoft.com/office/drawing/2014/main" id="{3C36C8CC-F1A9-45EA-8E45-D2769B216F3D}"/>
                </a:ext>
              </a:extLst>
            </p:cNvPr>
            <p:cNvSpPr/>
            <p:nvPr/>
          </p:nvSpPr>
          <p:spPr>
            <a:xfrm>
              <a:off x="5249909" y="876862"/>
              <a:ext cx="72000" cy="75287"/>
            </a:xfrm>
            <a:prstGeom prst="rect">
              <a:avLst/>
            </a:prstGeom>
            <a:solidFill>
              <a:srgbClr val="FFFFFF">
                <a:alpha val="100000"/>
              </a:srgbClr>
            </a:solidFill>
          </p:spPr>
          <p:txBody>
            <a:bodyPr/>
            <a:lstStyle/>
            <a:p>
              <a:endParaRPr/>
            </a:p>
          </p:txBody>
        </p:sp>
        <p:sp>
          <p:nvSpPr>
            <p:cNvPr id="2776" name="pt301">
              <a:extLst>
                <a:ext uri="{FF2B5EF4-FFF2-40B4-BE49-F238E27FC236}">
                  <a16:creationId xmlns:a16="http://schemas.microsoft.com/office/drawing/2014/main" id="{A5CA1CBC-CC88-49C1-BEBA-7D359A688751}"/>
                </a:ext>
              </a:extLst>
            </p:cNvPr>
            <p:cNvSpPr/>
            <p:nvPr/>
          </p:nvSpPr>
          <p:spPr>
            <a:xfrm>
              <a:off x="5267858" y="896455"/>
              <a:ext cx="36101" cy="36101"/>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2777" name="pl302">
              <a:extLst>
                <a:ext uri="{FF2B5EF4-FFF2-40B4-BE49-F238E27FC236}">
                  <a16:creationId xmlns:a16="http://schemas.microsoft.com/office/drawing/2014/main" id="{7E1914B0-FCDA-4D00-8F30-B0967524BB9C}"/>
                </a:ext>
              </a:extLst>
            </p:cNvPr>
            <p:cNvSpPr/>
            <p:nvPr/>
          </p:nvSpPr>
          <p:spPr>
            <a:xfrm>
              <a:off x="5257109" y="914506"/>
              <a:ext cx="57599" cy="0"/>
            </a:xfrm>
            <a:custGeom>
              <a:avLst/>
              <a:gdLst/>
              <a:ahLst/>
              <a:cxnLst/>
              <a:rect l="0" t="0" r="0" b="0"/>
              <a:pathLst>
                <a:path w="57599">
                  <a:moveTo>
                    <a:pt x="0" y="0"/>
                  </a:moveTo>
                  <a:lnTo>
                    <a:pt x="57599" y="0"/>
                  </a:lnTo>
                </a:path>
              </a:pathLst>
            </a:custGeom>
            <a:ln w="27101" cap="flat">
              <a:solidFill>
                <a:srgbClr val="721111">
                  <a:alpha val="100000"/>
                </a:srgbClr>
              </a:solidFill>
              <a:prstDash val="solid"/>
              <a:round/>
            </a:ln>
          </p:spPr>
          <p:txBody>
            <a:bodyPr/>
            <a:lstStyle/>
            <a:p>
              <a:endParaRPr/>
            </a:p>
          </p:txBody>
        </p:sp>
        <p:sp>
          <p:nvSpPr>
            <p:cNvPr id="2778" name="tx303">
              <a:extLst>
                <a:ext uri="{FF2B5EF4-FFF2-40B4-BE49-F238E27FC236}">
                  <a16:creationId xmlns:a16="http://schemas.microsoft.com/office/drawing/2014/main" id="{EF88D218-D595-4086-AF44-7F9F63CA769C}"/>
                </a:ext>
              </a:extLst>
            </p:cNvPr>
            <p:cNvSpPr/>
            <p:nvPr/>
          </p:nvSpPr>
          <p:spPr>
            <a:xfrm>
              <a:off x="5372519" y="58331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2779" name="tx304">
              <a:extLst>
                <a:ext uri="{FF2B5EF4-FFF2-40B4-BE49-F238E27FC236}">
                  <a16:creationId xmlns:a16="http://schemas.microsoft.com/office/drawing/2014/main" id="{46DC6386-BCD8-49C9-AE08-5F58A54BE546}"/>
                </a:ext>
              </a:extLst>
            </p:cNvPr>
            <p:cNvSpPr/>
            <p:nvPr/>
          </p:nvSpPr>
          <p:spPr>
            <a:xfrm>
              <a:off x="5372519" y="657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Hofbauer</a:t>
              </a:r>
            </a:p>
          </p:txBody>
        </p:sp>
        <p:sp>
          <p:nvSpPr>
            <p:cNvPr id="2780" name="tx305">
              <a:extLst>
                <a:ext uri="{FF2B5EF4-FFF2-40B4-BE49-F238E27FC236}">
                  <a16:creationId xmlns:a16="http://schemas.microsoft.com/office/drawing/2014/main" id="{F5528DC3-8233-4A87-B1C4-EC62FCA6C444}"/>
                </a:ext>
              </a:extLst>
            </p:cNvPr>
            <p:cNvSpPr/>
            <p:nvPr/>
          </p:nvSpPr>
          <p:spPr>
            <a:xfrm>
              <a:off x="5372519" y="732856"/>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2781" name="tx306">
              <a:extLst>
                <a:ext uri="{FF2B5EF4-FFF2-40B4-BE49-F238E27FC236}">
                  <a16:creationId xmlns:a16="http://schemas.microsoft.com/office/drawing/2014/main" id="{45FF7419-5535-41DC-9D23-843C2A311019}"/>
                </a:ext>
              </a:extLst>
            </p:cNvPr>
            <p:cNvSpPr/>
            <p:nvPr/>
          </p:nvSpPr>
          <p:spPr>
            <a:xfrm>
              <a:off x="5372519" y="79397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2782" name="tx307">
              <a:extLst>
                <a:ext uri="{FF2B5EF4-FFF2-40B4-BE49-F238E27FC236}">
                  <a16:creationId xmlns:a16="http://schemas.microsoft.com/office/drawing/2014/main" id="{A41D821F-14EF-4F36-B9FE-6A379FDE2C46}"/>
                </a:ext>
              </a:extLst>
            </p:cNvPr>
            <p:cNvSpPr/>
            <p:nvPr/>
          </p:nvSpPr>
          <p:spPr>
            <a:xfrm>
              <a:off x="5372519" y="885415"/>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
        <p:nvSpPr>
          <p:cNvPr id="2783" name="TextBox 2782">
            <a:extLst>
              <a:ext uri="{FF2B5EF4-FFF2-40B4-BE49-F238E27FC236}">
                <a16:creationId xmlns:a16="http://schemas.microsoft.com/office/drawing/2014/main" id="{93BD6076-4A4C-499A-82EA-54B67EC4C824}"/>
              </a:ext>
            </a:extLst>
          </p:cNvPr>
          <p:cNvSpPr txBox="1"/>
          <p:nvPr/>
        </p:nvSpPr>
        <p:spPr>
          <a:xfrm>
            <a:off x="144009" y="6579063"/>
            <a:ext cx="418830" cy="245773"/>
          </a:xfrm>
          <a:prstGeom prst="rect">
            <a:avLst/>
          </a:prstGeom>
          <a:noFill/>
        </p:spPr>
        <p:txBody>
          <a:bodyPr wrap="square" rtlCol="0">
            <a:spAutoFit/>
          </a:bodyPr>
          <a:lstStyle/>
          <a:p>
            <a:r>
              <a:rPr lang="en-CA" sz="997" b="1" dirty="0"/>
              <a:t>G)</a:t>
            </a:r>
          </a:p>
        </p:txBody>
      </p:sp>
    </p:spTree>
    <p:extLst>
      <p:ext uri="{BB962C8B-B14F-4D97-AF65-F5344CB8AC3E}">
        <p14:creationId xmlns:p14="http://schemas.microsoft.com/office/powerpoint/2010/main" val="380355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 name="Group 370">
            <a:extLst>
              <a:ext uri="{FF2B5EF4-FFF2-40B4-BE49-F238E27FC236}">
                <a16:creationId xmlns:a16="http://schemas.microsoft.com/office/drawing/2014/main" id="{7421F68F-B21F-4D78-A9BD-B13E0FD946E5}"/>
              </a:ext>
            </a:extLst>
          </p:cNvPr>
          <p:cNvGrpSpPr/>
          <p:nvPr/>
        </p:nvGrpSpPr>
        <p:grpSpPr>
          <a:xfrm>
            <a:off x="247650" y="476250"/>
            <a:ext cx="5486400" cy="2743200"/>
            <a:chOff x="0" y="0"/>
            <a:chExt cx="5486400" cy="2743200"/>
          </a:xfrm>
        </p:grpSpPr>
        <p:sp>
          <p:nvSpPr>
            <p:cNvPr id="372" name="rc3">
              <a:extLst>
                <a:ext uri="{FF2B5EF4-FFF2-40B4-BE49-F238E27FC236}">
                  <a16:creationId xmlns:a16="http://schemas.microsoft.com/office/drawing/2014/main" id="{CE60AA24-6B4B-41FD-ADDF-A4EDBF7C82BF}"/>
                </a:ext>
              </a:extLst>
            </p:cNvPr>
            <p:cNvSpPr/>
            <p:nvPr/>
          </p:nvSpPr>
          <p:spPr>
            <a:xfrm>
              <a:off x="0" y="0"/>
              <a:ext cx="5486400" cy="2743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373" name="tx4">
              <a:extLst>
                <a:ext uri="{FF2B5EF4-FFF2-40B4-BE49-F238E27FC236}">
                  <a16:creationId xmlns:a16="http://schemas.microsoft.com/office/drawing/2014/main" id="{829414ED-F68C-4E54-94BB-7A27F631CC3D}"/>
                </a:ext>
              </a:extLst>
            </p:cNvPr>
            <p:cNvSpPr/>
            <p:nvPr/>
          </p:nvSpPr>
          <p:spPr>
            <a:xfrm>
              <a:off x="456816" y="1453537"/>
              <a:ext cx="47422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TECH_Week</a:t>
              </a:r>
            </a:p>
          </p:txBody>
        </p:sp>
        <p:sp>
          <p:nvSpPr>
            <p:cNvPr id="374" name="tx5">
              <a:extLst>
                <a:ext uri="{FF2B5EF4-FFF2-40B4-BE49-F238E27FC236}">
                  <a16:creationId xmlns:a16="http://schemas.microsoft.com/office/drawing/2014/main" id="{16FE9667-779F-431A-B87B-D64296A3A484}"/>
                </a:ext>
              </a:extLst>
            </p:cNvPr>
            <p:cNvSpPr/>
            <p:nvPr/>
          </p:nvSpPr>
          <p:spPr>
            <a:xfrm>
              <a:off x="176622" y="1260315"/>
              <a:ext cx="754419"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TECH_Chip_number</a:t>
              </a:r>
            </a:p>
          </p:txBody>
        </p:sp>
        <p:sp>
          <p:nvSpPr>
            <p:cNvPr id="375" name="tx6">
              <a:extLst>
                <a:ext uri="{FF2B5EF4-FFF2-40B4-BE49-F238E27FC236}">
                  <a16:creationId xmlns:a16="http://schemas.microsoft.com/office/drawing/2014/main" id="{970B6AA1-96FC-462A-A5C9-99ECC0F9E525}"/>
                </a:ext>
              </a:extLst>
            </p:cNvPr>
            <p:cNvSpPr/>
            <p:nvPr/>
          </p:nvSpPr>
          <p:spPr>
            <a:xfrm>
              <a:off x="167692" y="1067093"/>
              <a:ext cx="763349"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TECH_Row_numeric</a:t>
              </a:r>
            </a:p>
          </p:txBody>
        </p:sp>
        <p:sp>
          <p:nvSpPr>
            <p:cNvPr id="376" name="tx7">
              <a:extLst>
                <a:ext uri="{FF2B5EF4-FFF2-40B4-BE49-F238E27FC236}">
                  <a16:creationId xmlns:a16="http://schemas.microsoft.com/office/drawing/2014/main" id="{714CD490-E5C0-4BD5-A265-397B0F22E7C6}"/>
                </a:ext>
              </a:extLst>
            </p:cNvPr>
            <p:cNvSpPr/>
            <p:nvPr/>
          </p:nvSpPr>
          <p:spPr>
            <a:xfrm>
              <a:off x="253497" y="873872"/>
              <a:ext cx="67754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TECH_Row_factor</a:t>
              </a:r>
            </a:p>
          </p:txBody>
        </p:sp>
        <p:sp>
          <p:nvSpPr>
            <p:cNvPr id="377" name="tx8">
              <a:extLst>
                <a:ext uri="{FF2B5EF4-FFF2-40B4-BE49-F238E27FC236}">
                  <a16:creationId xmlns:a16="http://schemas.microsoft.com/office/drawing/2014/main" id="{764EC086-82D3-46C5-8D3C-A68996DACB44}"/>
                </a:ext>
              </a:extLst>
            </p:cNvPr>
            <p:cNvSpPr/>
            <p:nvPr/>
          </p:nvSpPr>
          <p:spPr>
            <a:xfrm>
              <a:off x="244408" y="680650"/>
              <a:ext cx="686633"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TECH_Batch_BSC</a:t>
              </a:r>
            </a:p>
          </p:txBody>
        </p:sp>
        <p:sp>
          <p:nvSpPr>
            <p:cNvPr id="378" name="tx9">
              <a:extLst>
                <a:ext uri="{FF2B5EF4-FFF2-40B4-BE49-F238E27FC236}">
                  <a16:creationId xmlns:a16="http://schemas.microsoft.com/office/drawing/2014/main" id="{ACDF1201-EB16-4B81-A5AA-25752FCBD21F}"/>
                </a:ext>
              </a:extLst>
            </p:cNvPr>
            <p:cNvSpPr/>
            <p:nvPr/>
          </p:nvSpPr>
          <p:spPr>
            <a:xfrm>
              <a:off x="790984" y="502589"/>
              <a:ext cx="140057"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Sex</a:t>
              </a:r>
            </a:p>
          </p:txBody>
        </p:sp>
        <p:sp>
          <p:nvSpPr>
            <p:cNvPr id="379" name="tx10">
              <a:extLst>
                <a:ext uri="{FF2B5EF4-FFF2-40B4-BE49-F238E27FC236}">
                  <a16:creationId xmlns:a16="http://schemas.microsoft.com/office/drawing/2014/main" id="{037C69E6-DCFC-4DE4-9F7A-436340960F81}"/>
                </a:ext>
              </a:extLst>
            </p:cNvPr>
            <p:cNvSpPr/>
            <p:nvPr/>
          </p:nvSpPr>
          <p:spPr>
            <a:xfrm>
              <a:off x="587864" y="310399"/>
              <a:ext cx="34317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Trimester</a:t>
              </a:r>
            </a:p>
          </p:txBody>
        </p:sp>
        <p:sp>
          <p:nvSpPr>
            <p:cNvPr id="380" name="tx11">
              <a:extLst>
                <a:ext uri="{FF2B5EF4-FFF2-40B4-BE49-F238E27FC236}">
                  <a16:creationId xmlns:a16="http://schemas.microsoft.com/office/drawing/2014/main" id="{7AA66A0A-3C07-49E4-AA0F-F88CEA4A9FA3}"/>
                </a:ext>
              </a:extLst>
            </p:cNvPr>
            <p:cNvSpPr/>
            <p:nvPr/>
          </p:nvSpPr>
          <p:spPr>
            <a:xfrm>
              <a:off x="691647" y="117177"/>
              <a:ext cx="23939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Tissue</a:t>
              </a:r>
            </a:p>
          </p:txBody>
        </p:sp>
        <p:sp>
          <p:nvSpPr>
            <p:cNvPr id="381" name="pl12">
              <a:extLst>
                <a:ext uri="{FF2B5EF4-FFF2-40B4-BE49-F238E27FC236}">
                  <a16:creationId xmlns:a16="http://schemas.microsoft.com/office/drawing/2014/main" id="{92E6FEDB-82B6-48E9-A92F-B84EEA312EEF}"/>
                </a:ext>
              </a:extLst>
            </p:cNvPr>
            <p:cNvSpPr/>
            <p:nvPr/>
          </p:nvSpPr>
          <p:spPr>
            <a:xfrm>
              <a:off x="951286" y="149977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2" name="pl13">
              <a:extLst>
                <a:ext uri="{FF2B5EF4-FFF2-40B4-BE49-F238E27FC236}">
                  <a16:creationId xmlns:a16="http://schemas.microsoft.com/office/drawing/2014/main" id="{D4227839-591D-43A5-9F96-45B054B7BC59}"/>
                </a:ext>
              </a:extLst>
            </p:cNvPr>
            <p:cNvSpPr/>
            <p:nvPr/>
          </p:nvSpPr>
          <p:spPr>
            <a:xfrm>
              <a:off x="951286" y="130655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3" name="pl14">
              <a:extLst>
                <a:ext uri="{FF2B5EF4-FFF2-40B4-BE49-F238E27FC236}">
                  <a16:creationId xmlns:a16="http://schemas.microsoft.com/office/drawing/2014/main" id="{683C2CC4-7A0C-4532-8999-F7C6E8697730}"/>
                </a:ext>
              </a:extLst>
            </p:cNvPr>
            <p:cNvSpPr/>
            <p:nvPr/>
          </p:nvSpPr>
          <p:spPr>
            <a:xfrm>
              <a:off x="951286" y="111332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4" name="pl15">
              <a:extLst>
                <a:ext uri="{FF2B5EF4-FFF2-40B4-BE49-F238E27FC236}">
                  <a16:creationId xmlns:a16="http://schemas.microsoft.com/office/drawing/2014/main" id="{D3B12235-F80C-410F-8D0C-C2303D80FC56}"/>
                </a:ext>
              </a:extLst>
            </p:cNvPr>
            <p:cNvSpPr/>
            <p:nvPr/>
          </p:nvSpPr>
          <p:spPr>
            <a:xfrm>
              <a:off x="951286" y="92010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5" name="pl16">
              <a:extLst>
                <a:ext uri="{FF2B5EF4-FFF2-40B4-BE49-F238E27FC236}">
                  <a16:creationId xmlns:a16="http://schemas.microsoft.com/office/drawing/2014/main" id="{04FC9B6B-BE26-4D12-B80C-0A96727CEA4D}"/>
                </a:ext>
              </a:extLst>
            </p:cNvPr>
            <p:cNvSpPr/>
            <p:nvPr/>
          </p:nvSpPr>
          <p:spPr>
            <a:xfrm>
              <a:off x="951286" y="726886"/>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6" name="pl17">
              <a:extLst>
                <a:ext uri="{FF2B5EF4-FFF2-40B4-BE49-F238E27FC236}">
                  <a16:creationId xmlns:a16="http://schemas.microsoft.com/office/drawing/2014/main" id="{66E297B5-0038-45FA-AF83-8CE37290B43B}"/>
                </a:ext>
              </a:extLst>
            </p:cNvPr>
            <p:cNvSpPr/>
            <p:nvPr/>
          </p:nvSpPr>
          <p:spPr>
            <a:xfrm>
              <a:off x="951286" y="53366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7" name="pl18">
              <a:extLst>
                <a:ext uri="{FF2B5EF4-FFF2-40B4-BE49-F238E27FC236}">
                  <a16:creationId xmlns:a16="http://schemas.microsoft.com/office/drawing/2014/main" id="{7C3EE44B-EDD3-4E5C-8F63-BA03C1E35E3B}"/>
                </a:ext>
              </a:extLst>
            </p:cNvPr>
            <p:cNvSpPr/>
            <p:nvPr/>
          </p:nvSpPr>
          <p:spPr>
            <a:xfrm>
              <a:off x="951286" y="34044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8" name="pl19">
              <a:extLst>
                <a:ext uri="{FF2B5EF4-FFF2-40B4-BE49-F238E27FC236}">
                  <a16:creationId xmlns:a16="http://schemas.microsoft.com/office/drawing/2014/main" id="{836A806D-5F92-4A6F-9494-234AB686824E}"/>
                </a:ext>
              </a:extLst>
            </p:cNvPr>
            <p:cNvSpPr/>
            <p:nvPr/>
          </p:nvSpPr>
          <p:spPr>
            <a:xfrm>
              <a:off x="951286" y="14722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89" name="tx20">
              <a:extLst>
                <a:ext uri="{FF2B5EF4-FFF2-40B4-BE49-F238E27FC236}">
                  <a16:creationId xmlns:a16="http://schemas.microsoft.com/office/drawing/2014/main" id="{45480C7E-270F-405F-AEF7-53EE2992FD4A}"/>
                </a:ext>
              </a:extLst>
            </p:cNvPr>
            <p:cNvSpPr/>
            <p:nvPr/>
          </p:nvSpPr>
          <p:spPr>
            <a:xfrm>
              <a:off x="885837" y="2422405"/>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390" name="tx21">
              <a:extLst>
                <a:ext uri="{FF2B5EF4-FFF2-40B4-BE49-F238E27FC236}">
                  <a16:creationId xmlns:a16="http://schemas.microsoft.com/office/drawing/2014/main" id="{6E04722C-51DF-4953-ADCA-010AD1FFF511}"/>
                </a:ext>
              </a:extLst>
            </p:cNvPr>
            <p:cNvSpPr/>
            <p:nvPr/>
          </p:nvSpPr>
          <p:spPr>
            <a:xfrm>
              <a:off x="840633" y="2293998"/>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a:t>
              </a:r>
            </a:p>
          </p:txBody>
        </p:sp>
        <p:sp>
          <p:nvSpPr>
            <p:cNvPr id="391" name="tx22">
              <a:extLst>
                <a:ext uri="{FF2B5EF4-FFF2-40B4-BE49-F238E27FC236}">
                  <a16:creationId xmlns:a16="http://schemas.microsoft.com/office/drawing/2014/main" id="{4739EF65-D21D-4B6A-8D16-C3C05D5A5DD9}"/>
                </a:ext>
              </a:extLst>
            </p:cNvPr>
            <p:cNvSpPr/>
            <p:nvPr/>
          </p:nvSpPr>
          <p:spPr>
            <a:xfrm>
              <a:off x="840633" y="2165591"/>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20</a:t>
              </a:r>
            </a:p>
          </p:txBody>
        </p:sp>
        <p:sp>
          <p:nvSpPr>
            <p:cNvPr id="392" name="tx23">
              <a:extLst>
                <a:ext uri="{FF2B5EF4-FFF2-40B4-BE49-F238E27FC236}">
                  <a16:creationId xmlns:a16="http://schemas.microsoft.com/office/drawing/2014/main" id="{E2A12506-9C11-4844-B237-8591885991AF}"/>
                </a:ext>
              </a:extLst>
            </p:cNvPr>
            <p:cNvSpPr/>
            <p:nvPr/>
          </p:nvSpPr>
          <p:spPr>
            <a:xfrm>
              <a:off x="840633" y="2037144"/>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30</a:t>
              </a:r>
            </a:p>
          </p:txBody>
        </p:sp>
        <p:sp>
          <p:nvSpPr>
            <p:cNvPr id="393" name="tx24">
              <a:extLst>
                <a:ext uri="{FF2B5EF4-FFF2-40B4-BE49-F238E27FC236}">
                  <a16:creationId xmlns:a16="http://schemas.microsoft.com/office/drawing/2014/main" id="{6E4A3D5B-EBF5-4377-A4C4-14E46645558A}"/>
                </a:ext>
              </a:extLst>
            </p:cNvPr>
            <p:cNvSpPr/>
            <p:nvPr/>
          </p:nvSpPr>
          <p:spPr>
            <a:xfrm>
              <a:off x="840633" y="1908777"/>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40</a:t>
              </a:r>
            </a:p>
          </p:txBody>
        </p:sp>
        <p:sp>
          <p:nvSpPr>
            <p:cNvPr id="394" name="pl25">
              <a:extLst>
                <a:ext uri="{FF2B5EF4-FFF2-40B4-BE49-F238E27FC236}">
                  <a16:creationId xmlns:a16="http://schemas.microsoft.com/office/drawing/2014/main" id="{36CCB67F-407F-48FB-BD27-8393283576A8}"/>
                </a:ext>
              </a:extLst>
            </p:cNvPr>
            <p:cNvSpPr/>
            <p:nvPr/>
          </p:nvSpPr>
          <p:spPr>
            <a:xfrm>
              <a:off x="951286" y="2452726"/>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95" name="pl26">
              <a:extLst>
                <a:ext uri="{FF2B5EF4-FFF2-40B4-BE49-F238E27FC236}">
                  <a16:creationId xmlns:a16="http://schemas.microsoft.com/office/drawing/2014/main" id="{32212D05-2657-49DC-800F-0F5E2855F70F}"/>
                </a:ext>
              </a:extLst>
            </p:cNvPr>
            <p:cNvSpPr/>
            <p:nvPr/>
          </p:nvSpPr>
          <p:spPr>
            <a:xfrm>
              <a:off x="951286" y="232431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96" name="pl27">
              <a:extLst>
                <a:ext uri="{FF2B5EF4-FFF2-40B4-BE49-F238E27FC236}">
                  <a16:creationId xmlns:a16="http://schemas.microsoft.com/office/drawing/2014/main" id="{11C94014-8B5C-4413-B9A0-91E37E3CDD68}"/>
                </a:ext>
              </a:extLst>
            </p:cNvPr>
            <p:cNvSpPr/>
            <p:nvPr/>
          </p:nvSpPr>
          <p:spPr>
            <a:xfrm>
              <a:off x="951286" y="219591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97" name="pl28">
              <a:extLst>
                <a:ext uri="{FF2B5EF4-FFF2-40B4-BE49-F238E27FC236}">
                  <a16:creationId xmlns:a16="http://schemas.microsoft.com/office/drawing/2014/main" id="{A22030B9-AA7D-42B1-9FE8-139188CD7868}"/>
                </a:ext>
              </a:extLst>
            </p:cNvPr>
            <p:cNvSpPr/>
            <p:nvPr/>
          </p:nvSpPr>
          <p:spPr>
            <a:xfrm>
              <a:off x="951286" y="206750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98" name="pl29">
              <a:extLst>
                <a:ext uri="{FF2B5EF4-FFF2-40B4-BE49-F238E27FC236}">
                  <a16:creationId xmlns:a16="http://schemas.microsoft.com/office/drawing/2014/main" id="{AF2086AA-403D-4A01-9D18-23DDD958E5B8}"/>
                </a:ext>
              </a:extLst>
            </p:cNvPr>
            <p:cNvSpPr/>
            <p:nvPr/>
          </p:nvSpPr>
          <p:spPr>
            <a:xfrm>
              <a:off x="951286" y="193909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399" name="tx30">
              <a:extLst>
                <a:ext uri="{FF2B5EF4-FFF2-40B4-BE49-F238E27FC236}">
                  <a16:creationId xmlns:a16="http://schemas.microsoft.com/office/drawing/2014/main" id="{B3989460-42E6-47BB-871E-A23A1C57004C}"/>
                </a:ext>
              </a:extLst>
            </p:cNvPr>
            <p:cNvSpPr/>
            <p:nvPr/>
          </p:nvSpPr>
          <p:spPr>
            <a:xfrm rot="-5400000">
              <a:off x="266301" y="2148017"/>
              <a:ext cx="96579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 variance explained</a:t>
              </a:r>
            </a:p>
          </p:txBody>
        </p:sp>
        <p:sp>
          <p:nvSpPr>
            <p:cNvPr id="400" name="rc31">
              <a:extLst>
                <a:ext uri="{FF2B5EF4-FFF2-40B4-BE49-F238E27FC236}">
                  <a16:creationId xmlns:a16="http://schemas.microsoft.com/office/drawing/2014/main" id="{ADE37AAF-D439-4010-BE31-80FEC88B8953}"/>
                </a:ext>
              </a:extLst>
            </p:cNvPr>
            <p:cNvSpPr/>
            <p:nvPr/>
          </p:nvSpPr>
          <p:spPr>
            <a:xfrm>
              <a:off x="976591" y="50610"/>
              <a:ext cx="3691416" cy="1545774"/>
            </a:xfrm>
            <a:prstGeom prst="rect">
              <a:avLst/>
            </a:prstGeom>
            <a:solidFill>
              <a:srgbClr val="FFFFFF">
                <a:alpha val="100000"/>
              </a:srgbClr>
            </a:solidFill>
          </p:spPr>
          <p:txBody>
            <a:bodyPr/>
            <a:lstStyle/>
            <a:p>
              <a:endParaRPr/>
            </a:p>
          </p:txBody>
        </p:sp>
        <p:sp>
          <p:nvSpPr>
            <p:cNvPr id="401" name="pl32">
              <a:extLst>
                <a:ext uri="{FF2B5EF4-FFF2-40B4-BE49-F238E27FC236}">
                  <a16:creationId xmlns:a16="http://schemas.microsoft.com/office/drawing/2014/main" id="{001088BB-5011-4DC4-8C19-06AF73E2F011}"/>
                </a:ext>
              </a:extLst>
            </p:cNvPr>
            <p:cNvSpPr/>
            <p:nvPr/>
          </p:nvSpPr>
          <p:spPr>
            <a:xfrm>
              <a:off x="976591" y="1499773"/>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2" name="pl33">
              <a:extLst>
                <a:ext uri="{FF2B5EF4-FFF2-40B4-BE49-F238E27FC236}">
                  <a16:creationId xmlns:a16="http://schemas.microsoft.com/office/drawing/2014/main" id="{77AA0B1B-6CD4-4913-992D-519629D6DFD4}"/>
                </a:ext>
              </a:extLst>
            </p:cNvPr>
            <p:cNvSpPr/>
            <p:nvPr/>
          </p:nvSpPr>
          <p:spPr>
            <a:xfrm>
              <a:off x="976591" y="1306551"/>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3" name="pl34">
              <a:extLst>
                <a:ext uri="{FF2B5EF4-FFF2-40B4-BE49-F238E27FC236}">
                  <a16:creationId xmlns:a16="http://schemas.microsoft.com/office/drawing/2014/main" id="{F6439389-8833-461C-9567-D457FFB7A074}"/>
                </a:ext>
              </a:extLst>
            </p:cNvPr>
            <p:cNvSpPr/>
            <p:nvPr/>
          </p:nvSpPr>
          <p:spPr>
            <a:xfrm>
              <a:off x="976591" y="1113329"/>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4" name="pl35">
              <a:extLst>
                <a:ext uri="{FF2B5EF4-FFF2-40B4-BE49-F238E27FC236}">
                  <a16:creationId xmlns:a16="http://schemas.microsoft.com/office/drawing/2014/main" id="{2F0FE043-85E2-4A4A-B92B-030E93DD27F6}"/>
                </a:ext>
              </a:extLst>
            </p:cNvPr>
            <p:cNvSpPr/>
            <p:nvPr/>
          </p:nvSpPr>
          <p:spPr>
            <a:xfrm>
              <a:off x="976591" y="920108"/>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5" name="pl36">
              <a:extLst>
                <a:ext uri="{FF2B5EF4-FFF2-40B4-BE49-F238E27FC236}">
                  <a16:creationId xmlns:a16="http://schemas.microsoft.com/office/drawing/2014/main" id="{72F6586B-2113-4460-80C8-30812CA2AD4C}"/>
                </a:ext>
              </a:extLst>
            </p:cNvPr>
            <p:cNvSpPr/>
            <p:nvPr/>
          </p:nvSpPr>
          <p:spPr>
            <a:xfrm>
              <a:off x="976591" y="726886"/>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6" name="pl37">
              <a:extLst>
                <a:ext uri="{FF2B5EF4-FFF2-40B4-BE49-F238E27FC236}">
                  <a16:creationId xmlns:a16="http://schemas.microsoft.com/office/drawing/2014/main" id="{C1E18F48-EDC8-49F6-B302-1B43B3659971}"/>
                </a:ext>
              </a:extLst>
            </p:cNvPr>
            <p:cNvSpPr/>
            <p:nvPr/>
          </p:nvSpPr>
          <p:spPr>
            <a:xfrm>
              <a:off x="976591" y="533664"/>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7" name="pl38">
              <a:extLst>
                <a:ext uri="{FF2B5EF4-FFF2-40B4-BE49-F238E27FC236}">
                  <a16:creationId xmlns:a16="http://schemas.microsoft.com/office/drawing/2014/main" id="{58644A19-ECC0-4E9C-8954-A7030B99A534}"/>
                </a:ext>
              </a:extLst>
            </p:cNvPr>
            <p:cNvSpPr/>
            <p:nvPr/>
          </p:nvSpPr>
          <p:spPr>
            <a:xfrm>
              <a:off x="976591" y="340442"/>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8" name="pl39">
              <a:extLst>
                <a:ext uri="{FF2B5EF4-FFF2-40B4-BE49-F238E27FC236}">
                  <a16:creationId xmlns:a16="http://schemas.microsoft.com/office/drawing/2014/main" id="{3840D6E8-FF6C-451F-BFBB-2FDA1291EACA}"/>
                </a:ext>
              </a:extLst>
            </p:cNvPr>
            <p:cNvSpPr/>
            <p:nvPr/>
          </p:nvSpPr>
          <p:spPr>
            <a:xfrm>
              <a:off x="976591" y="147221"/>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409" name="pl40">
              <a:extLst>
                <a:ext uri="{FF2B5EF4-FFF2-40B4-BE49-F238E27FC236}">
                  <a16:creationId xmlns:a16="http://schemas.microsoft.com/office/drawing/2014/main" id="{D1DB7AD5-006C-44D5-9923-6A2B1C893B23}"/>
                </a:ext>
              </a:extLst>
            </p:cNvPr>
            <p:cNvSpPr/>
            <p:nvPr/>
          </p:nvSpPr>
          <p:spPr>
            <a:xfrm>
              <a:off x="1068876"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0" name="pl41">
              <a:extLst>
                <a:ext uri="{FF2B5EF4-FFF2-40B4-BE49-F238E27FC236}">
                  <a16:creationId xmlns:a16="http://schemas.microsoft.com/office/drawing/2014/main" id="{063B53C1-297E-481C-8D68-63B4B5ED5965}"/>
                </a:ext>
              </a:extLst>
            </p:cNvPr>
            <p:cNvSpPr/>
            <p:nvPr/>
          </p:nvSpPr>
          <p:spPr>
            <a:xfrm>
              <a:off x="1253447"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1" name="pl42">
              <a:extLst>
                <a:ext uri="{FF2B5EF4-FFF2-40B4-BE49-F238E27FC236}">
                  <a16:creationId xmlns:a16="http://schemas.microsoft.com/office/drawing/2014/main" id="{03B8FB42-4C79-43FF-83EC-77B14E6559E6}"/>
                </a:ext>
              </a:extLst>
            </p:cNvPr>
            <p:cNvSpPr/>
            <p:nvPr/>
          </p:nvSpPr>
          <p:spPr>
            <a:xfrm>
              <a:off x="1438018"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2" name="pl43">
              <a:extLst>
                <a:ext uri="{FF2B5EF4-FFF2-40B4-BE49-F238E27FC236}">
                  <a16:creationId xmlns:a16="http://schemas.microsoft.com/office/drawing/2014/main" id="{53DD043C-2388-416C-81A8-D24C89E1743B}"/>
                </a:ext>
              </a:extLst>
            </p:cNvPr>
            <p:cNvSpPr/>
            <p:nvPr/>
          </p:nvSpPr>
          <p:spPr>
            <a:xfrm>
              <a:off x="1622589"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3" name="pl44">
              <a:extLst>
                <a:ext uri="{FF2B5EF4-FFF2-40B4-BE49-F238E27FC236}">
                  <a16:creationId xmlns:a16="http://schemas.microsoft.com/office/drawing/2014/main" id="{93C7FEF4-80E7-4726-8DE1-7CD7F7FB586B}"/>
                </a:ext>
              </a:extLst>
            </p:cNvPr>
            <p:cNvSpPr/>
            <p:nvPr/>
          </p:nvSpPr>
          <p:spPr>
            <a:xfrm>
              <a:off x="1807159"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4" name="pl45">
              <a:extLst>
                <a:ext uri="{FF2B5EF4-FFF2-40B4-BE49-F238E27FC236}">
                  <a16:creationId xmlns:a16="http://schemas.microsoft.com/office/drawing/2014/main" id="{6A341141-0917-4732-92BB-E719E0CBCD78}"/>
                </a:ext>
              </a:extLst>
            </p:cNvPr>
            <p:cNvSpPr/>
            <p:nvPr/>
          </p:nvSpPr>
          <p:spPr>
            <a:xfrm>
              <a:off x="1991730"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5" name="pl46">
              <a:extLst>
                <a:ext uri="{FF2B5EF4-FFF2-40B4-BE49-F238E27FC236}">
                  <a16:creationId xmlns:a16="http://schemas.microsoft.com/office/drawing/2014/main" id="{288BB599-58CC-4E94-BB1F-D9395A2F3D28}"/>
                </a:ext>
              </a:extLst>
            </p:cNvPr>
            <p:cNvSpPr/>
            <p:nvPr/>
          </p:nvSpPr>
          <p:spPr>
            <a:xfrm>
              <a:off x="2176301"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6" name="pl47">
              <a:extLst>
                <a:ext uri="{FF2B5EF4-FFF2-40B4-BE49-F238E27FC236}">
                  <a16:creationId xmlns:a16="http://schemas.microsoft.com/office/drawing/2014/main" id="{71B07ECC-A038-4FF8-9D8B-27CD929BDA09}"/>
                </a:ext>
              </a:extLst>
            </p:cNvPr>
            <p:cNvSpPr/>
            <p:nvPr/>
          </p:nvSpPr>
          <p:spPr>
            <a:xfrm>
              <a:off x="2360872"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7" name="pl48">
              <a:extLst>
                <a:ext uri="{FF2B5EF4-FFF2-40B4-BE49-F238E27FC236}">
                  <a16:creationId xmlns:a16="http://schemas.microsoft.com/office/drawing/2014/main" id="{B3A38627-A0F8-4145-B374-2C5D1FB1BC60}"/>
                </a:ext>
              </a:extLst>
            </p:cNvPr>
            <p:cNvSpPr/>
            <p:nvPr/>
          </p:nvSpPr>
          <p:spPr>
            <a:xfrm>
              <a:off x="2545443"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8" name="pl49">
              <a:extLst>
                <a:ext uri="{FF2B5EF4-FFF2-40B4-BE49-F238E27FC236}">
                  <a16:creationId xmlns:a16="http://schemas.microsoft.com/office/drawing/2014/main" id="{CCCE47C3-1064-44DF-9326-A036BB3653EE}"/>
                </a:ext>
              </a:extLst>
            </p:cNvPr>
            <p:cNvSpPr/>
            <p:nvPr/>
          </p:nvSpPr>
          <p:spPr>
            <a:xfrm>
              <a:off x="2730014"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19" name="pl50">
              <a:extLst>
                <a:ext uri="{FF2B5EF4-FFF2-40B4-BE49-F238E27FC236}">
                  <a16:creationId xmlns:a16="http://schemas.microsoft.com/office/drawing/2014/main" id="{307525C6-4A36-449E-B6B2-4DD932C726D0}"/>
                </a:ext>
              </a:extLst>
            </p:cNvPr>
            <p:cNvSpPr/>
            <p:nvPr/>
          </p:nvSpPr>
          <p:spPr>
            <a:xfrm>
              <a:off x="2914584"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0" name="pl51">
              <a:extLst>
                <a:ext uri="{FF2B5EF4-FFF2-40B4-BE49-F238E27FC236}">
                  <a16:creationId xmlns:a16="http://schemas.microsoft.com/office/drawing/2014/main" id="{87AA4272-5A77-4FE5-98A4-1CAAB4C0177F}"/>
                </a:ext>
              </a:extLst>
            </p:cNvPr>
            <p:cNvSpPr/>
            <p:nvPr/>
          </p:nvSpPr>
          <p:spPr>
            <a:xfrm>
              <a:off x="3099155"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1" name="pl52">
              <a:extLst>
                <a:ext uri="{FF2B5EF4-FFF2-40B4-BE49-F238E27FC236}">
                  <a16:creationId xmlns:a16="http://schemas.microsoft.com/office/drawing/2014/main" id="{D1556D24-BD8F-4725-996A-CC916A5F345F}"/>
                </a:ext>
              </a:extLst>
            </p:cNvPr>
            <p:cNvSpPr/>
            <p:nvPr/>
          </p:nvSpPr>
          <p:spPr>
            <a:xfrm>
              <a:off x="3283726"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2" name="pl53">
              <a:extLst>
                <a:ext uri="{FF2B5EF4-FFF2-40B4-BE49-F238E27FC236}">
                  <a16:creationId xmlns:a16="http://schemas.microsoft.com/office/drawing/2014/main" id="{4919E4AA-5CEA-4D39-8C07-8A5C579317A2}"/>
                </a:ext>
              </a:extLst>
            </p:cNvPr>
            <p:cNvSpPr/>
            <p:nvPr/>
          </p:nvSpPr>
          <p:spPr>
            <a:xfrm>
              <a:off x="3468297"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3" name="pl54">
              <a:extLst>
                <a:ext uri="{FF2B5EF4-FFF2-40B4-BE49-F238E27FC236}">
                  <a16:creationId xmlns:a16="http://schemas.microsoft.com/office/drawing/2014/main" id="{99E410BB-EA6E-4073-A20B-B5DDEE77CECF}"/>
                </a:ext>
              </a:extLst>
            </p:cNvPr>
            <p:cNvSpPr/>
            <p:nvPr/>
          </p:nvSpPr>
          <p:spPr>
            <a:xfrm>
              <a:off x="3652868"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4" name="pl55">
              <a:extLst>
                <a:ext uri="{FF2B5EF4-FFF2-40B4-BE49-F238E27FC236}">
                  <a16:creationId xmlns:a16="http://schemas.microsoft.com/office/drawing/2014/main" id="{F887F486-AA31-465C-A21C-9BD27D609610}"/>
                </a:ext>
              </a:extLst>
            </p:cNvPr>
            <p:cNvSpPr/>
            <p:nvPr/>
          </p:nvSpPr>
          <p:spPr>
            <a:xfrm>
              <a:off x="3837439"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5" name="pl56">
              <a:extLst>
                <a:ext uri="{FF2B5EF4-FFF2-40B4-BE49-F238E27FC236}">
                  <a16:creationId xmlns:a16="http://schemas.microsoft.com/office/drawing/2014/main" id="{8E95694D-3DFA-48F9-B221-A313E3CED339}"/>
                </a:ext>
              </a:extLst>
            </p:cNvPr>
            <p:cNvSpPr/>
            <p:nvPr/>
          </p:nvSpPr>
          <p:spPr>
            <a:xfrm>
              <a:off x="4022009"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6" name="pl57">
              <a:extLst>
                <a:ext uri="{FF2B5EF4-FFF2-40B4-BE49-F238E27FC236}">
                  <a16:creationId xmlns:a16="http://schemas.microsoft.com/office/drawing/2014/main" id="{0444708A-68A5-4BB3-AE02-46EF80F5AB4E}"/>
                </a:ext>
              </a:extLst>
            </p:cNvPr>
            <p:cNvSpPr/>
            <p:nvPr/>
          </p:nvSpPr>
          <p:spPr>
            <a:xfrm>
              <a:off x="4206580"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7" name="pl58">
              <a:extLst>
                <a:ext uri="{FF2B5EF4-FFF2-40B4-BE49-F238E27FC236}">
                  <a16:creationId xmlns:a16="http://schemas.microsoft.com/office/drawing/2014/main" id="{0354079B-1121-4083-9807-5DDF7FF6F4B7}"/>
                </a:ext>
              </a:extLst>
            </p:cNvPr>
            <p:cNvSpPr/>
            <p:nvPr/>
          </p:nvSpPr>
          <p:spPr>
            <a:xfrm>
              <a:off x="4391151"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8" name="pl59">
              <a:extLst>
                <a:ext uri="{FF2B5EF4-FFF2-40B4-BE49-F238E27FC236}">
                  <a16:creationId xmlns:a16="http://schemas.microsoft.com/office/drawing/2014/main" id="{1BEF7621-746C-42F1-9DD9-2FDF2FAE486F}"/>
                </a:ext>
              </a:extLst>
            </p:cNvPr>
            <p:cNvSpPr/>
            <p:nvPr/>
          </p:nvSpPr>
          <p:spPr>
            <a:xfrm>
              <a:off x="4575722" y="50610"/>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a:p>
          </p:txBody>
        </p:sp>
        <p:sp>
          <p:nvSpPr>
            <p:cNvPr id="429" name="rc60">
              <a:extLst>
                <a:ext uri="{FF2B5EF4-FFF2-40B4-BE49-F238E27FC236}">
                  <a16:creationId xmlns:a16="http://schemas.microsoft.com/office/drawing/2014/main" id="{A388B301-020E-4525-A3EB-7E53039BDE69}"/>
                </a:ext>
              </a:extLst>
            </p:cNvPr>
            <p:cNvSpPr/>
            <p:nvPr/>
          </p:nvSpPr>
          <p:spPr>
            <a:xfrm>
              <a:off x="976591"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30" name="rc61">
              <a:extLst>
                <a:ext uri="{FF2B5EF4-FFF2-40B4-BE49-F238E27FC236}">
                  <a16:creationId xmlns:a16="http://schemas.microsoft.com/office/drawing/2014/main" id="{99F8936B-407C-45E0-BC3B-9E7FEADDB70A}"/>
                </a:ext>
              </a:extLst>
            </p:cNvPr>
            <p:cNvSpPr/>
            <p:nvPr/>
          </p:nvSpPr>
          <p:spPr>
            <a:xfrm>
              <a:off x="976591"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1" name="rc62">
              <a:extLst>
                <a:ext uri="{FF2B5EF4-FFF2-40B4-BE49-F238E27FC236}">
                  <a16:creationId xmlns:a16="http://schemas.microsoft.com/office/drawing/2014/main" id="{7B279194-90EA-4F79-A87E-4DC377888EA7}"/>
                </a:ext>
              </a:extLst>
            </p:cNvPr>
            <p:cNvSpPr/>
            <p:nvPr/>
          </p:nvSpPr>
          <p:spPr>
            <a:xfrm>
              <a:off x="976591"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2" name="rc63">
              <a:extLst>
                <a:ext uri="{FF2B5EF4-FFF2-40B4-BE49-F238E27FC236}">
                  <a16:creationId xmlns:a16="http://schemas.microsoft.com/office/drawing/2014/main" id="{C3DB0A22-A3A2-40B1-B361-4586E6FB16F3}"/>
                </a:ext>
              </a:extLst>
            </p:cNvPr>
            <p:cNvSpPr/>
            <p:nvPr/>
          </p:nvSpPr>
          <p:spPr>
            <a:xfrm>
              <a:off x="976591"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3" name="rc64">
              <a:extLst>
                <a:ext uri="{FF2B5EF4-FFF2-40B4-BE49-F238E27FC236}">
                  <a16:creationId xmlns:a16="http://schemas.microsoft.com/office/drawing/2014/main" id="{D4DA4EF8-1674-4339-888D-5C4A05621EE9}"/>
                </a:ext>
              </a:extLst>
            </p:cNvPr>
            <p:cNvSpPr/>
            <p:nvPr/>
          </p:nvSpPr>
          <p:spPr>
            <a:xfrm>
              <a:off x="976591"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4" name="rc65">
              <a:extLst>
                <a:ext uri="{FF2B5EF4-FFF2-40B4-BE49-F238E27FC236}">
                  <a16:creationId xmlns:a16="http://schemas.microsoft.com/office/drawing/2014/main" id="{8F11947F-63E3-4A45-8B4C-CD3F275C1C4D}"/>
                </a:ext>
              </a:extLst>
            </p:cNvPr>
            <p:cNvSpPr/>
            <p:nvPr/>
          </p:nvSpPr>
          <p:spPr>
            <a:xfrm>
              <a:off x="976591"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5" name="rc66">
              <a:extLst>
                <a:ext uri="{FF2B5EF4-FFF2-40B4-BE49-F238E27FC236}">
                  <a16:creationId xmlns:a16="http://schemas.microsoft.com/office/drawing/2014/main" id="{0C22F3E1-C71E-4A6C-8337-844DF5FC8434}"/>
                </a:ext>
              </a:extLst>
            </p:cNvPr>
            <p:cNvSpPr/>
            <p:nvPr/>
          </p:nvSpPr>
          <p:spPr>
            <a:xfrm>
              <a:off x="976591"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6" name="rc67">
              <a:extLst>
                <a:ext uri="{FF2B5EF4-FFF2-40B4-BE49-F238E27FC236}">
                  <a16:creationId xmlns:a16="http://schemas.microsoft.com/office/drawing/2014/main" id="{740A4B94-46AF-4BC4-8DB5-AF1BD5CDB89D}"/>
                </a:ext>
              </a:extLst>
            </p:cNvPr>
            <p:cNvSpPr/>
            <p:nvPr/>
          </p:nvSpPr>
          <p:spPr>
            <a:xfrm>
              <a:off x="976591"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7" name="rc68">
              <a:extLst>
                <a:ext uri="{FF2B5EF4-FFF2-40B4-BE49-F238E27FC236}">
                  <a16:creationId xmlns:a16="http://schemas.microsoft.com/office/drawing/2014/main" id="{C79F3BE9-FA26-4F59-9409-A66E118A7924}"/>
                </a:ext>
              </a:extLst>
            </p:cNvPr>
            <p:cNvSpPr/>
            <p:nvPr/>
          </p:nvSpPr>
          <p:spPr>
            <a:xfrm>
              <a:off x="1161162"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38" name="rc69">
              <a:extLst>
                <a:ext uri="{FF2B5EF4-FFF2-40B4-BE49-F238E27FC236}">
                  <a16:creationId xmlns:a16="http://schemas.microsoft.com/office/drawing/2014/main" id="{66D585C3-E480-40D0-A4EC-0029D1DBE1F5}"/>
                </a:ext>
              </a:extLst>
            </p:cNvPr>
            <p:cNvSpPr/>
            <p:nvPr/>
          </p:nvSpPr>
          <p:spPr>
            <a:xfrm>
              <a:off x="1161162"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39" name="rc70">
              <a:extLst>
                <a:ext uri="{FF2B5EF4-FFF2-40B4-BE49-F238E27FC236}">
                  <a16:creationId xmlns:a16="http://schemas.microsoft.com/office/drawing/2014/main" id="{D742FFFB-D313-4647-A155-DBC5F9E65CF0}"/>
                </a:ext>
              </a:extLst>
            </p:cNvPr>
            <p:cNvSpPr/>
            <p:nvPr/>
          </p:nvSpPr>
          <p:spPr>
            <a:xfrm>
              <a:off x="1161162"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0" name="rc71">
              <a:extLst>
                <a:ext uri="{FF2B5EF4-FFF2-40B4-BE49-F238E27FC236}">
                  <a16:creationId xmlns:a16="http://schemas.microsoft.com/office/drawing/2014/main" id="{AFDE8C89-AA6C-4395-BB2F-495F7DB3FD80}"/>
                </a:ext>
              </a:extLst>
            </p:cNvPr>
            <p:cNvSpPr/>
            <p:nvPr/>
          </p:nvSpPr>
          <p:spPr>
            <a:xfrm>
              <a:off x="1161162"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1" name="rc72">
              <a:extLst>
                <a:ext uri="{FF2B5EF4-FFF2-40B4-BE49-F238E27FC236}">
                  <a16:creationId xmlns:a16="http://schemas.microsoft.com/office/drawing/2014/main" id="{7FD12B6A-F21D-42BE-91E8-C8F983130352}"/>
                </a:ext>
              </a:extLst>
            </p:cNvPr>
            <p:cNvSpPr/>
            <p:nvPr/>
          </p:nvSpPr>
          <p:spPr>
            <a:xfrm>
              <a:off x="1161162"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2" name="rc73">
              <a:extLst>
                <a:ext uri="{FF2B5EF4-FFF2-40B4-BE49-F238E27FC236}">
                  <a16:creationId xmlns:a16="http://schemas.microsoft.com/office/drawing/2014/main" id="{7BAE1124-ABF9-47D3-AF16-9E468BD383FD}"/>
                </a:ext>
              </a:extLst>
            </p:cNvPr>
            <p:cNvSpPr/>
            <p:nvPr/>
          </p:nvSpPr>
          <p:spPr>
            <a:xfrm>
              <a:off x="1161162"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3" name="rc74">
              <a:extLst>
                <a:ext uri="{FF2B5EF4-FFF2-40B4-BE49-F238E27FC236}">
                  <a16:creationId xmlns:a16="http://schemas.microsoft.com/office/drawing/2014/main" id="{FAC986B4-B02F-4D2D-98A0-405FDA810157}"/>
                </a:ext>
              </a:extLst>
            </p:cNvPr>
            <p:cNvSpPr/>
            <p:nvPr/>
          </p:nvSpPr>
          <p:spPr>
            <a:xfrm>
              <a:off x="1161162"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4" name="rc75">
              <a:extLst>
                <a:ext uri="{FF2B5EF4-FFF2-40B4-BE49-F238E27FC236}">
                  <a16:creationId xmlns:a16="http://schemas.microsoft.com/office/drawing/2014/main" id="{10D0D672-FBB7-45D5-BA01-022C4370EDC5}"/>
                </a:ext>
              </a:extLst>
            </p:cNvPr>
            <p:cNvSpPr/>
            <p:nvPr/>
          </p:nvSpPr>
          <p:spPr>
            <a:xfrm>
              <a:off x="1161162"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5" name="rc76">
              <a:extLst>
                <a:ext uri="{FF2B5EF4-FFF2-40B4-BE49-F238E27FC236}">
                  <a16:creationId xmlns:a16="http://schemas.microsoft.com/office/drawing/2014/main" id="{38354F65-C6F1-4C7F-AEA8-8C2C8CF9392A}"/>
                </a:ext>
              </a:extLst>
            </p:cNvPr>
            <p:cNvSpPr/>
            <p:nvPr/>
          </p:nvSpPr>
          <p:spPr>
            <a:xfrm>
              <a:off x="1345732"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46" name="rc77">
              <a:extLst>
                <a:ext uri="{FF2B5EF4-FFF2-40B4-BE49-F238E27FC236}">
                  <a16:creationId xmlns:a16="http://schemas.microsoft.com/office/drawing/2014/main" id="{AD7F8462-2022-4F25-B1C8-67DBE6D40993}"/>
                </a:ext>
              </a:extLst>
            </p:cNvPr>
            <p:cNvSpPr/>
            <p:nvPr/>
          </p:nvSpPr>
          <p:spPr>
            <a:xfrm>
              <a:off x="1345732"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7" name="rc78">
              <a:extLst>
                <a:ext uri="{FF2B5EF4-FFF2-40B4-BE49-F238E27FC236}">
                  <a16:creationId xmlns:a16="http://schemas.microsoft.com/office/drawing/2014/main" id="{54B6D120-3D6A-4DBB-8218-DD477257CF12}"/>
                </a:ext>
              </a:extLst>
            </p:cNvPr>
            <p:cNvSpPr/>
            <p:nvPr/>
          </p:nvSpPr>
          <p:spPr>
            <a:xfrm>
              <a:off x="1345732"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8" name="rc79">
              <a:extLst>
                <a:ext uri="{FF2B5EF4-FFF2-40B4-BE49-F238E27FC236}">
                  <a16:creationId xmlns:a16="http://schemas.microsoft.com/office/drawing/2014/main" id="{403AD4CC-2970-4382-9E72-BBE0668B18B1}"/>
                </a:ext>
              </a:extLst>
            </p:cNvPr>
            <p:cNvSpPr/>
            <p:nvPr/>
          </p:nvSpPr>
          <p:spPr>
            <a:xfrm>
              <a:off x="1345732"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49" name="rc80">
              <a:extLst>
                <a:ext uri="{FF2B5EF4-FFF2-40B4-BE49-F238E27FC236}">
                  <a16:creationId xmlns:a16="http://schemas.microsoft.com/office/drawing/2014/main" id="{A5B98422-AD40-4E9D-A32F-8F09E4CE39BC}"/>
                </a:ext>
              </a:extLst>
            </p:cNvPr>
            <p:cNvSpPr/>
            <p:nvPr/>
          </p:nvSpPr>
          <p:spPr>
            <a:xfrm>
              <a:off x="1345732"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0" name="rc81">
              <a:extLst>
                <a:ext uri="{FF2B5EF4-FFF2-40B4-BE49-F238E27FC236}">
                  <a16:creationId xmlns:a16="http://schemas.microsoft.com/office/drawing/2014/main" id="{0E98034B-2C89-423B-B237-D0902D822823}"/>
                </a:ext>
              </a:extLst>
            </p:cNvPr>
            <p:cNvSpPr/>
            <p:nvPr/>
          </p:nvSpPr>
          <p:spPr>
            <a:xfrm>
              <a:off x="1345732"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1" name="rc82">
              <a:extLst>
                <a:ext uri="{FF2B5EF4-FFF2-40B4-BE49-F238E27FC236}">
                  <a16:creationId xmlns:a16="http://schemas.microsoft.com/office/drawing/2014/main" id="{5E813DF8-3C0D-4A47-B4C5-DC4AE5581996}"/>
                </a:ext>
              </a:extLst>
            </p:cNvPr>
            <p:cNvSpPr/>
            <p:nvPr/>
          </p:nvSpPr>
          <p:spPr>
            <a:xfrm>
              <a:off x="1345732"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2" name="rc83">
              <a:extLst>
                <a:ext uri="{FF2B5EF4-FFF2-40B4-BE49-F238E27FC236}">
                  <a16:creationId xmlns:a16="http://schemas.microsoft.com/office/drawing/2014/main" id="{F74D04FC-B75A-4BEC-8301-0F075E28DF92}"/>
                </a:ext>
              </a:extLst>
            </p:cNvPr>
            <p:cNvSpPr/>
            <p:nvPr/>
          </p:nvSpPr>
          <p:spPr>
            <a:xfrm>
              <a:off x="1345732"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3" name="rc84">
              <a:extLst>
                <a:ext uri="{FF2B5EF4-FFF2-40B4-BE49-F238E27FC236}">
                  <a16:creationId xmlns:a16="http://schemas.microsoft.com/office/drawing/2014/main" id="{95089813-E530-4E26-A619-7692FA33BF60}"/>
                </a:ext>
              </a:extLst>
            </p:cNvPr>
            <p:cNvSpPr/>
            <p:nvPr/>
          </p:nvSpPr>
          <p:spPr>
            <a:xfrm>
              <a:off x="1530303"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4" name="rc85">
              <a:extLst>
                <a:ext uri="{FF2B5EF4-FFF2-40B4-BE49-F238E27FC236}">
                  <a16:creationId xmlns:a16="http://schemas.microsoft.com/office/drawing/2014/main" id="{C1C62A8B-CA47-473D-9557-D825F171FE18}"/>
                </a:ext>
              </a:extLst>
            </p:cNvPr>
            <p:cNvSpPr/>
            <p:nvPr/>
          </p:nvSpPr>
          <p:spPr>
            <a:xfrm>
              <a:off x="1530303"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5" name="rc86">
              <a:extLst>
                <a:ext uri="{FF2B5EF4-FFF2-40B4-BE49-F238E27FC236}">
                  <a16:creationId xmlns:a16="http://schemas.microsoft.com/office/drawing/2014/main" id="{66F0345E-319D-492D-BCEC-346BA0FED945}"/>
                </a:ext>
              </a:extLst>
            </p:cNvPr>
            <p:cNvSpPr/>
            <p:nvPr/>
          </p:nvSpPr>
          <p:spPr>
            <a:xfrm>
              <a:off x="1530303" y="24383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56" name="rc87">
              <a:extLst>
                <a:ext uri="{FF2B5EF4-FFF2-40B4-BE49-F238E27FC236}">
                  <a16:creationId xmlns:a16="http://schemas.microsoft.com/office/drawing/2014/main" id="{D9072666-858A-4396-8BB6-D836A1D8E244}"/>
                </a:ext>
              </a:extLst>
            </p:cNvPr>
            <p:cNvSpPr/>
            <p:nvPr/>
          </p:nvSpPr>
          <p:spPr>
            <a:xfrm>
              <a:off x="1530303"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7" name="rc88">
              <a:extLst>
                <a:ext uri="{FF2B5EF4-FFF2-40B4-BE49-F238E27FC236}">
                  <a16:creationId xmlns:a16="http://schemas.microsoft.com/office/drawing/2014/main" id="{3E4FBDFB-EEA6-4232-9FF0-938153393B1F}"/>
                </a:ext>
              </a:extLst>
            </p:cNvPr>
            <p:cNvSpPr/>
            <p:nvPr/>
          </p:nvSpPr>
          <p:spPr>
            <a:xfrm>
              <a:off x="1530303"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8" name="rc89">
              <a:extLst>
                <a:ext uri="{FF2B5EF4-FFF2-40B4-BE49-F238E27FC236}">
                  <a16:creationId xmlns:a16="http://schemas.microsoft.com/office/drawing/2014/main" id="{876F4704-FA96-4271-B371-EAA8F9D7C52E}"/>
                </a:ext>
              </a:extLst>
            </p:cNvPr>
            <p:cNvSpPr/>
            <p:nvPr/>
          </p:nvSpPr>
          <p:spPr>
            <a:xfrm>
              <a:off x="1530303"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59" name="rc90">
              <a:extLst>
                <a:ext uri="{FF2B5EF4-FFF2-40B4-BE49-F238E27FC236}">
                  <a16:creationId xmlns:a16="http://schemas.microsoft.com/office/drawing/2014/main" id="{A3FB7929-F104-4AAA-800D-030DF22DF525}"/>
                </a:ext>
              </a:extLst>
            </p:cNvPr>
            <p:cNvSpPr/>
            <p:nvPr/>
          </p:nvSpPr>
          <p:spPr>
            <a:xfrm>
              <a:off x="1530303"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0" name="rc91">
              <a:extLst>
                <a:ext uri="{FF2B5EF4-FFF2-40B4-BE49-F238E27FC236}">
                  <a16:creationId xmlns:a16="http://schemas.microsoft.com/office/drawing/2014/main" id="{B45B621B-4075-43BA-A0DF-A6193CBBE84D}"/>
                </a:ext>
              </a:extLst>
            </p:cNvPr>
            <p:cNvSpPr/>
            <p:nvPr/>
          </p:nvSpPr>
          <p:spPr>
            <a:xfrm>
              <a:off x="1530303" y="630275"/>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461" name="rc92">
              <a:extLst>
                <a:ext uri="{FF2B5EF4-FFF2-40B4-BE49-F238E27FC236}">
                  <a16:creationId xmlns:a16="http://schemas.microsoft.com/office/drawing/2014/main" id="{FFFAF3BC-5029-472C-B856-76E2D0747644}"/>
                </a:ext>
              </a:extLst>
            </p:cNvPr>
            <p:cNvSpPr/>
            <p:nvPr/>
          </p:nvSpPr>
          <p:spPr>
            <a:xfrm>
              <a:off x="1714874" y="50610"/>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462" name="rc93">
              <a:extLst>
                <a:ext uri="{FF2B5EF4-FFF2-40B4-BE49-F238E27FC236}">
                  <a16:creationId xmlns:a16="http://schemas.microsoft.com/office/drawing/2014/main" id="{9797675C-DD23-4EE5-9E4F-370F42E2F3C8}"/>
                </a:ext>
              </a:extLst>
            </p:cNvPr>
            <p:cNvSpPr/>
            <p:nvPr/>
          </p:nvSpPr>
          <p:spPr>
            <a:xfrm>
              <a:off x="1714874"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3" name="rc94">
              <a:extLst>
                <a:ext uri="{FF2B5EF4-FFF2-40B4-BE49-F238E27FC236}">
                  <a16:creationId xmlns:a16="http://schemas.microsoft.com/office/drawing/2014/main" id="{A1140141-DC3D-4C4B-A355-DA8AB3AFA7DB}"/>
                </a:ext>
              </a:extLst>
            </p:cNvPr>
            <p:cNvSpPr/>
            <p:nvPr/>
          </p:nvSpPr>
          <p:spPr>
            <a:xfrm>
              <a:off x="1714874" y="24383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64" name="rc95">
              <a:extLst>
                <a:ext uri="{FF2B5EF4-FFF2-40B4-BE49-F238E27FC236}">
                  <a16:creationId xmlns:a16="http://schemas.microsoft.com/office/drawing/2014/main" id="{BBB14332-0F1A-4B8E-8A80-FE0AFD94E63A}"/>
                </a:ext>
              </a:extLst>
            </p:cNvPr>
            <p:cNvSpPr/>
            <p:nvPr/>
          </p:nvSpPr>
          <p:spPr>
            <a:xfrm>
              <a:off x="1714874"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5" name="rc96">
              <a:extLst>
                <a:ext uri="{FF2B5EF4-FFF2-40B4-BE49-F238E27FC236}">
                  <a16:creationId xmlns:a16="http://schemas.microsoft.com/office/drawing/2014/main" id="{F62D1232-89AB-4527-BD6B-DD4790D00C85}"/>
                </a:ext>
              </a:extLst>
            </p:cNvPr>
            <p:cNvSpPr/>
            <p:nvPr/>
          </p:nvSpPr>
          <p:spPr>
            <a:xfrm>
              <a:off x="1714874"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6" name="rc97">
              <a:extLst>
                <a:ext uri="{FF2B5EF4-FFF2-40B4-BE49-F238E27FC236}">
                  <a16:creationId xmlns:a16="http://schemas.microsoft.com/office/drawing/2014/main" id="{E7F42826-69B0-4DB8-B146-89A6CEF38B44}"/>
                </a:ext>
              </a:extLst>
            </p:cNvPr>
            <p:cNvSpPr/>
            <p:nvPr/>
          </p:nvSpPr>
          <p:spPr>
            <a:xfrm>
              <a:off x="1714874"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7" name="rc98">
              <a:extLst>
                <a:ext uri="{FF2B5EF4-FFF2-40B4-BE49-F238E27FC236}">
                  <a16:creationId xmlns:a16="http://schemas.microsoft.com/office/drawing/2014/main" id="{F97DC2F4-F34B-487F-84AC-03CC192B927E}"/>
                </a:ext>
              </a:extLst>
            </p:cNvPr>
            <p:cNvSpPr/>
            <p:nvPr/>
          </p:nvSpPr>
          <p:spPr>
            <a:xfrm>
              <a:off x="1714874"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8" name="rc99">
              <a:extLst>
                <a:ext uri="{FF2B5EF4-FFF2-40B4-BE49-F238E27FC236}">
                  <a16:creationId xmlns:a16="http://schemas.microsoft.com/office/drawing/2014/main" id="{1A1F4F73-D996-4054-8384-A52C7FF3BA4E}"/>
                </a:ext>
              </a:extLst>
            </p:cNvPr>
            <p:cNvSpPr/>
            <p:nvPr/>
          </p:nvSpPr>
          <p:spPr>
            <a:xfrm>
              <a:off x="1714874"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69" name="rc100">
              <a:extLst>
                <a:ext uri="{FF2B5EF4-FFF2-40B4-BE49-F238E27FC236}">
                  <a16:creationId xmlns:a16="http://schemas.microsoft.com/office/drawing/2014/main" id="{B9CDDDA0-A2A7-4E2B-AE03-70581DEA68B0}"/>
                </a:ext>
              </a:extLst>
            </p:cNvPr>
            <p:cNvSpPr/>
            <p:nvPr/>
          </p:nvSpPr>
          <p:spPr>
            <a:xfrm>
              <a:off x="1899445"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70" name="rc101">
              <a:extLst>
                <a:ext uri="{FF2B5EF4-FFF2-40B4-BE49-F238E27FC236}">
                  <a16:creationId xmlns:a16="http://schemas.microsoft.com/office/drawing/2014/main" id="{3D63F780-A8F6-499A-B7A6-539CC57AE975}"/>
                </a:ext>
              </a:extLst>
            </p:cNvPr>
            <p:cNvSpPr/>
            <p:nvPr/>
          </p:nvSpPr>
          <p:spPr>
            <a:xfrm>
              <a:off x="1899445" y="437053"/>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71" name="rc102">
              <a:extLst>
                <a:ext uri="{FF2B5EF4-FFF2-40B4-BE49-F238E27FC236}">
                  <a16:creationId xmlns:a16="http://schemas.microsoft.com/office/drawing/2014/main" id="{783B02FD-BEDA-4614-AA25-131331BD18A2}"/>
                </a:ext>
              </a:extLst>
            </p:cNvPr>
            <p:cNvSpPr/>
            <p:nvPr/>
          </p:nvSpPr>
          <p:spPr>
            <a:xfrm>
              <a:off x="1899445"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2" name="rc103">
              <a:extLst>
                <a:ext uri="{FF2B5EF4-FFF2-40B4-BE49-F238E27FC236}">
                  <a16:creationId xmlns:a16="http://schemas.microsoft.com/office/drawing/2014/main" id="{5DCF6BDA-A90F-42DB-9C1A-3B15C3FB4F56}"/>
                </a:ext>
              </a:extLst>
            </p:cNvPr>
            <p:cNvSpPr/>
            <p:nvPr/>
          </p:nvSpPr>
          <p:spPr>
            <a:xfrm>
              <a:off x="1899445"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3" name="rc104">
              <a:extLst>
                <a:ext uri="{FF2B5EF4-FFF2-40B4-BE49-F238E27FC236}">
                  <a16:creationId xmlns:a16="http://schemas.microsoft.com/office/drawing/2014/main" id="{3CDD106D-86D0-4ADC-8C9A-FA61EF979D15}"/>
                </a:ext>
              </a:extLst>
            </p:cNvPr>
            <p:cNvSpPr/>
            <p:nvPr/>
          </p:nvSpPr>
          <p:spPr>
            <a:xfrm>
              <a:off x="1899445"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4" name="rc105">
              <a:extLst>
                <a:ext uri="{FF2B5EF4-FFF2-40B4-BE49-F238E27FC236}">
                  <a16:creationId xmlns:a16="http://schemas.microsoft.com/office/drawing/2014/main" id="{710B5219-77AE-42BC-8C57-A413097D28DF}"/>
                </a:ext>
              </a:extLst>
            </p:cNvPr>
            <p:cNvSpPr/>
            <p:nvPr/>
          </p:nvSpPr>
          <p:spPr>
            <a:xfrm>
              <a:off x="1899445"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5" name="rc106">
              <a:extLst>
                <a:ext uri="{FF2B5EF4-FFF2-40B4-BE49-F238E27FC236}">
                  <a16:creationId xmlns:a16="http://schemas.microsoft.com/office/drawing/2014/main" id="{6A24F6CB-D8FB-4719-9AD3-9D7FB546642A}"/>
                </a:ext>
              </a:extLst>
            </p:cNvPr>
            <p:cNvSpPr/>
            <p:nvPr/>
          </p:nvSpPr>
          <p:spPr>
            <a:xfrm>
              <a:off x="1899445" y="823497"/>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476" name="rc107">
              <a:extLst>
                <a:ext uri="{FF2B5EF4-FFF2-40B4-BE49-F238E27FC236}">
                  <a16:creationId xmlns:a16="http://schemas.microsoft.com/office/drawing/2014/main" id="{77FB376C-0F64-421C-9C97-127388E8422A}"/>
                </a:ext>
              </a:extLst>
            </p:cNvPr>
            <p:cNvSpPr/>
            <p:nvPr/>
          </p:nvSpPr>
          <p:spPr>
            <a:xfrm>
              <a:off x="1899445"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7" name="rc108">
              <a:extLst>
                <a:ext uri="{FF2B5EF4-FFF2-40B4-BE49-F238E27FC236}">
                  <a16:creationId xmlns:a16="http://schemas.microsoft.com/office/drawing/2014/main" id="{DC336AD4-C3CF-48C5-A241-28B8D23282A1}"/>
                </a:ext>
              </a:extLst>
            </p:cNvPr>
            <p:cNvSpPr/>
            <p:nvPr/>
          </p:nvSpPr>
          <p:spPr>
            <a:xfrm>
              <a:off x="2084016"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78" name="rc109">
              <a:extLst>
                <a:ext uri="{FF2B5EF4-FFF2-40B4-BE49-F238E27FC236}">
                  <a16:creationId xmlns:a16="http://schemas.microsoft.com/office/drawing/2014/main" id="{E287BBE0-78F6-4701-83D8-60B28B830230}"/>
                </a:ext>
              </a:extLst>
            </p:cNvPr>
            <p:cNvSpPr/>
            <p:nvPr/>
          </p:nvSpPr>
          <p:spPr>
            <a:xfrm>
              <a:off x="2084016"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79" name="rc110">
              <a:extLst>
                <a:ext uri="{FF2B5EF4-FFF2-40B4-BE49-F238E27FC236}">
                  <a16:creationId xmlns:a16="http://schemas.microsoft.com/office/drawing/2014/main" id="{576ED5A5-A07B-43CB-84D6-8D634DF61B4A}"/>
                </a:ext>
              </a:extLst>
            </p:cNvPr>
            <p:cNvSpPr/>
            <p:nvPr/>
          </p:nvSpPr>
          <p:spPr>
            <a:xfrm>
              <a:off x="2084016" y="243831"/>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480" name="rc111">
              <a:extLst>
                <a:ext uri="{FF2B5EF4-FFF2-40B4-BE49-F238E27FC236}">
                  <a16:creationId xmlns:a16="http://schemas.microsoft.com/office/drawing/2014/main" id="{25DC630D-34D6-4B9B-8136-FF51DF77B0BE}"/>
                </a:ext>
              </a:extLst>
            </p:cNvPr>
            <p:cNvSpPr/>
            <p:nvPr/>
          </p:nvSpPr>
          <p:spPr>
            <a:xfrm>
              <a:off x="2084016"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81" name="rc112">
              <a:extLst>
                <a:ext uri="{FF2B5EF4-FFF2-40B4-BE49-F238E27FC236}">
                  <a16:creationId xmlns:a16="http://schemas.microsoft.com/office/drawing/2014/main" id="{AE284014-5D9C-4120-9CC5-2F63B1B638EB}"/>
                </a:ext>
              </a:extLst>
            </p:cNvPr>
            <p:cNvSpPr/>
            <p:nvPr/>
          </p:nvSpPr>
          <p:spPr>
            <a:xfrm>
              <a:off x="2084016"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82" name="rc113">
              <a:extLst>
                <a:ext uri="{FF2B5EF4-FFF2-40B4-BE49-F238E27FC236}">
                  <a16:creationId xmlns:a16="http://schemas.microsoft.com/office/drawing/2014/main" id="{8F1045DE-9E36-4940-B7B9-CE522988D8DA}"/>
                </a:ext>
              </a:extLst>
            </p:cNvPr>
            <p:cNvSpPr/>
            <p:nvPr/>
          </p:nvSpPr>
          <p:spPr>
            <a:xfrm>
              <a:off x="2084016" y="1016719"/>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483" name="rc114">
              <a:extLst>
                <a:ext uri="{FF2B5EF4-FFF2-40B4-BE49-F238E27FC236}">
                  <a16:creationId xmlns:a16="http://schemas.microsoft.com/office/drawing/2014/main" id="{F6E31533-8092-4BB0-A5E8-B22A2B237C56}"/>
                </a:ext>
              </a:extLst>
            </p:cNvPr>
            <p:cNvSpPr/>
            <p:nvPr/>
          </p:nvSpPr>
          <p:spPr>
            <a:xfrm>
              <a:off x="2084016" y="823497"/>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484" name="rc115">
              <a:extLst>
                <a:ext uri="{FF2B5EF4-FFF2-40B4-BE49-F238E27FC236}">
                  <a16:creationId xmlns:a16="http://schemas.microsoft.com/office/drawing/2014/main" id="{DA506C25-962F-416A-B0B1-FEDA4A0DCE88}"/>
                </a:ext>
              </a:extLst>
            </p:cNvPr>
            <p:cNvSpPr/>
            <p:nvPr/>
          </p:nvSpPr>
          <p:spPr>
            <a:xfrm>
              <a:off x="2084016" y="630275"/>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485" name="rc116">
              <a:extLst>
                <a:ext uri="{FF2B5EF4-FFF2-40B4-BE49-F238E27FC236}">
                  <a16:creationId xmlns:a16="http://schemas.microsoft.com/office/drawing/2014/main" id="{24060C45-645C-4718-B6B3-7D2FD8247FEC}"/>
                </a:ext>
              </a:extLst>
            </p:cNvPr>
            <p:cNvSpPr/>
            <p:nvPr/>
          </p:nvSpPr>
          <p:spPr>
            <a:xfrm>
              <a:off x="2268587"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86" name="rc117">
              <a:extLst>
                <a:ext uri="{FF2B5EF4-FFF2-40B4-BE49-F238E27FC236}">
                  <a16:creationId xmlns:a16="http://schemas.microsoft.com/office/drawing/2014/main" id="{D8D499BB-4C5E-4FC0-BA19-AEE19DE32B5D}"/>
                </a:ext>
              </a:extLst>
            </p:cNvPr>
            <p:cNvSpPr/>
            <p:nvPr/>
          </p:nvSpPr>
          <p:spPr>
            <a:xfrm>
              <a:off x="2268587" y="437053"/>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87" name="rc118">
              <a:extLst>
                <a:ext uri="{FF2B5EF4-FFF2-40B4-BE49-F238E27FC236}">
                  <a16:creationId xmlns:a16="http://schemas.microsoft.com/office/drawing/2014/main" id="{37FC8FE6-83A4-4651-882B-BE7DC4C37C7A}"/>
                </a:ext>
              </a:extLst>
            </p:cNvPr>
            <p:cNvSpPr/>
            <p:nvPr/>
          </p:nvSpPr>
          <p:spPr>
            <a:xfrm>
              <a:off x="2268587"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88" name="rc119">
              <a:extLst>
                <a:ext uri="{FF2B5EF4-FFF2-40B4-BE49-F238E27FC236}">
                  <a16:creationId xmlns:a16="http://schemas.microsoft.com/office/drawing/2014/main" id="{CF9A0ED1-8E6E-4FA3-A24D-1CD3FA4D9370}"/>
                </a:ext>
              </a:extLst>
            </p:cNvPr>
            <p:cNvSpPr/>
            <p:nvPr/>
          </p:nvSpPr>
          <p:spPr>
            <a:xfrm>
              <a:off x="2268587"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89" name="rc120">
              <a:extLst>
                <a:ext uri="{FF2B5EF4-FFF2-40B4-BE49-F238E27FC236}">
                  <a16:creationId xmlns:a16="http://schemas.microsoft.com/office/drawing/2014/main" id="{4ED68A0F-17B5-4A14-8993-20CF8A171146}"/>
                </a:ext>
              </a:extLst>
            </p:cNvPr>
            <p:cNvSpPr/>
            <p:nvPr/>
          </p:nvSpPr>
          <p:spPr>
            <a:xfrm>
              <a:off x="2268587"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0" name="rc121">
              <a:extLst>
                <a:ext uri="{FF2B5EF4-FFF2-40B4-BE49-F238E27FC236}">
                  <a16:creationId xmlns:a16="http://schemas.microsoft.com/office/drawing/2014/main" id="{8A9AEC0D-034A-4F37-B617-FCF8D4BEE4A9}"/>
                </a:ext>
              </a:extLst>
            </p:cNvPr>
            <p:cNvSpPr/>
            <p:nvPr/>
          </p:nvSpPr>
          <p:spPr>
            <a:xfrm>
              <a:off x="2268587"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1" name="rc122">
              <a:extLst>
                <a:ext uri="{FF2B5EF4-FFF2-40B4-BE49-F238E27FC236}">
                  <a16:creationId xmlns:a16="http://schemas.microsoft.com/office/drawing/2014/main" id="{CF82EEE4-7D13-4CEA-8B71-12F539373DCA}"/>
                </a:ext>
              </a:extLst>
            </p:cNvPr>
            <p:cNvSpPr/>
            <p:nvPr/>
          </p:nvSpPr>
          <p:spPr>
            <a:xfrm>
              <a:off x="2268587"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2" name="rc123">
              <a:extLst>
                <a:ext uri="{FF2B5EF4-FFF2-40B4-BE49-F238E27FC236}">
                  <a16:creationId xmlns:a16="http://schemas.microsoft.com/office/drawing/2014/main" id="{1090592B-983F-41DA-AF32-E2318B18B33C}"/>
                </a:ext>
              </a:extLst>
            </p:cNvPr>
            <p:cNvSpPr/>
            <p:nvPr/>
          </p:nvSpPr>
          <p:spPr>
            <a:xfrm>
              <a:off x="2268587"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3" name="rc124">
              <a:extLst>
                <a:ext uri="{FF2B5EF4-FFF2-40B4-BE49-F238E27FC236}">
                  <a16:creationId xmlns:a16="http://schemas.microsoft.com/office/drawing/2014/main" id="{2B509B80-FD68-4AA5-8C57-1A680A15475E}"/>
                </a:ext>
              </a:extLst>
            </p:cNvPr>
            <p:cNvSpPr/>
            <p:nvPr/>
          </p:nvSpPr>
          <p:spPr>
            <a:xfrm>
              <a:off x="2453157" y="5061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494" name="rc125">
              <a:extLst>
                <a:ext uri="{FF2B5EF4-FFF2-40B4-BE49-F238E27FC236}">
                  <a16:creationId xmlns:a16="http://schemas.microsoft.com/office/drawing/2014/main" id="{01C2131C-397F-4AD7-8100-6B61DA7B548C}"/>
                </a:ext>
              </a:extLst>
            </p:cNvPr>
            <p:cNvSpPr/>
            <p:nvPr/>
          </p:nvSpPr>
          <p:spPr>
            <a:xfrm>
              <a:off x="2453157" y="437053"/>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495" name="rc126">
              <a:extLst>
                <a:ext uri="{FF2B5EF4-FFF2-40B4-BE49-F238E27FC236}">
                  <a16:creationId xmlns:a16="http://schemas.microsoft.com/office/drawing/2014/main" id="{0AE6530A-3C16-4840-B84A-DDC488C750F9}"/>
                </a:ext>
              </a:extLst>
            </p:cNvPr>
            <p:cNvSpPr/>
            <p:nvPr/>
          </p:nvSpPr>
          <p:spPr>
            <a:xfrm>
              <a:off x="2453157"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6" name="rc127">
              <a:extLst>
                <a:ext uri="{FF2B5EF4-FFF2-40B4-BE49-F238E27FC236}">
                  <a16:creationId xmlns:a16="http://schemas.microsoft.com/office/drawing/2014/main" id="{0A097B22-D355-493F-94A3-5519C7EE945A}"/>
                </a:ext>
              </a:extLst>
            </p:cNvPr>
            <p:cNvSpPr/>
            <p:nvPr/>
          </p:nvSpPr>
          <p:spPr>
            <a:xfrm>
              <a:off x="2453157"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7" name="rc128">
              <a:extLst>
                <a:ext uri="{FF2B5EF4-FFF2-40B4-BE49-F238E27FC236}">
                  <a16:creationId xmlns:a16="http://schemas.microsoft.com/office/drawing/2014/main" id="{40E525E4-8745-49BC-83B7-F96965C759BD}"/>
                </a:ext>
              </a:extLst>
            </p:cNvPr>
            <p:cNvSpPr/>
            <p:nvPr/>
          </p:nvSpPr>
          <p:spPr>
            <a:xfrm>
              <a:off x="2453157"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8" name="rc129">
              <a:extLst>
                <a:ext uri="{FF2B5EF4-FFF2-40B4-BE49-F238E27FC236}">
                  <a16:creationId xmlns:a16="http://schemas.microsoft.com/office/drawing/2014/main" id="{8CD0A3DF-F7D4-4253-ACB9-52AC22AB8DBF}"/>
                </a:ext>
              </a:extLst>
            </p:cNvPr>
            <p:cNvSpPr/>
            <p:nvPr/>
          </p:nvSpPr>
          <p:spPr>
            <a:xfrm>
              <a:off x="2453157"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499" name="rc130">
              <a:extLst>
                <a:ext uri="{FF2B5EF4-FFF2-40B4-BE49-F238E27FC236}">
                  <a16:creationId xmlns:a16="http://schemas.microsoft.com/office/drawing/2014/main" id="{01B05964-1537-4445-B227-80AF945793BB}"/>
                </a:ext>
              </a:extLst>
            </p:cNvPr>
            <p:cNvSpPr/>
            <p:nvPr/>
          </p:nvSpPr>
          <p:spPr>
            <a:xfrm>
              <a:off x="2453157"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0" name="rc131">
              <a:extLst>
                <a:ext uri="{FF2B5EF4-FFF2-40B4-BE49-F238E27FC236}">
                  <a16:creationId xmlns:a16="http://schemas.microsoft.com/office/drawing/2014/main" id="{4CC12F0E-A6A3-432F-9A2D-B2AE141000D4}"/>
                </a:ext>
              </a:extLst>
            </p:cNvPr>
            <p:cNvSpPr/>
            <p:nvPr/>
          </p:nvSpPr>
          <p:spPr>
            <a:xfrm>
              <a:off x="2453157"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1" name="rc132">
              <a:extLst>
                <a:ext uri="{FF2B5EF4-FFF2-40B4-BE49-F238E27FC236}">
                  <a16:creationId xmlns:a16="http://schemas.microsoft.com/office/drawing/2014/main" id="{11FE4DA2-6DEA-4AC2-9F6D-AD8501C79CE6}"/>
                </a:ext>
              </a:extLst>
            </p:cNvPr>
            <p:cNvSpPr/>
            <p:nvPr/>
          </p:nvSpPr>
          <p:spPr>
            <a:xfrm>
              <a:off x="2637728"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2" name="rc133">
              <a:extLst>
                <a:ext uri="{FF2B5EF4-FFF2-40B4-BE49-F238E27FC236}">
                  <a16:creationId xmlns:a16="http://schemas.microsoft.com/office/drawing/2014/main" id="{AA1E52D4-85F8-4CFF-B8E6-7A33E74A32BD}"/>
                </a:ext>
              </a:extLst>
            </p:cNvPr>
            <p:cNvSpPr/>
            <p:nvPr/>
          </p:nvSpPr>
          <p:spPr>
            <a:xfrm>
              <a:off x="2637728" y="437053"/>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503" name="rc134">
              <a:extLst>
                <a:ext uri="{FF2B5EF4-FFF2-40B4-BE49-F238E27FC236}">
                  <a16:creationId xmlns:a16="http://schemas.microsoft.com/office/drawing/2014/main" id="{BF780D86-DE6E-4249-96F6-528378DD61E2}"/>
                </a:ext>
              </a:extLst>
            </p:cNvPr>
            <p:cNvSpPr/>
            <p:nvPr/>
          </p:nvSpPr>
          <p:spPr>
            <a:xfrm>
              <a:off x="2637728" y="243831"/>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04" name="rc135">
              <a:extLst>
                <a:ext uri="{FF2B5EF4-FFF2-40B4-BE49-F238E27FC236}">
                  <a16:creationId xmlns:a16="http://schemas.microsoft.com/office/drawing/2014/main" id="{97C60CEE-F231-48C2-BF9E-DB64379D37E6}"/>
                </a:ext>
              </a:extLst>
            </p:cNvPr>
            <p:cNvSpPr/>
            <p:nvPr/>
          </p:nvSpPr>
          <p:spPr>
            <a:xfrm>
              <a:off x="2637728"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5" name="rc136">
              <a:extLst>
                <a:ext uri="{FF2B5EF4-FFF2-40B4-BE49-F238E27FC236}">
                  <a16:creationId xmlns:a16="http://schemas.microsoft.com/office/drawing/2014/main" id="{12FC1CE6-E0A3-45D2-9948-F3CE751F44B1}"/>
                </a:ext>
              </a:extLst>
            </p:cNvPr>
            <p:cNvSpPr/>
            <p:nvPr/>
          </p:nvSpPr>
          <p:spPr>
            <a:xfrm>
              <a:off x="2637728"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6" name="rc137">
              <a:extLst>
                <a:ext uri="{FF2B5EF4-FFF2-40B4-BE49-F238E27FC236}">
                  <a16:creationId xmlns:a16="http://schemas.microsoft.com/office/drawing/2014/main" id="{D298E011-BF30-4C51-88DE-529268470BB0}"/>
                </a:ext>
              </a:extLst>
            </p:cNvPr>
            <p:cNvSpPr/>
            <p:nvPr/>
          </p:nvSpPr>
          <p:spPr>
            <a:xfrm>
              <a:off x="2637728" y="1016719"/>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07" name="rc138">
              <a:extLst>
                <a:ext uri="{FF2B5EF4-FFF2-40B4-BE49-F238E27FC236}">
                  <a16:creationId xmlns:a16="http://schemas.microsoft.com/office/drawing/2014/main" id="{53936861-33EF-4A46-AFDB-16AEEFD0934D}"/>
                </a:ext>
              </a:extLst>
            </p:cNvPr>
            <p:cNvSpPr/>
            <p:nvPr/>
          </p:nvSpPr>
          <p:spPr>
            <a:xfrm>
              <a:off x="2637728" y="823497"/>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08" name="rc139">
              <a:extLst>
                <a:ext uri="{FF2B5EF4-FFF2-40B4-BE49-F238E27FC236}">
                  <a16:creationId xmlns:a16="http://schemas.microsoft.com/office/drawing/2014/main" id="{B7820C8F-EB26-4127-9FC3-BD6A7DA3FF39}"/>
                </a:ext>
              </a:extLst>
            </p:cNvPr>
            <p:cNvSpPr/>
            <p:nvPr/>
          </p:nvSpPr>
          <p:spPr>
            <a:xfrm>
              <a:off x="2637728"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09" name="rc140">
              <a:extLst>
                <a:ext uri="{FF2B5EF4-FFF2-40B4-BE49-F238E27FC236}">
                  <a16:creationId xmlns:a16="http://schemas.microsoft.com/office/drawing/2014/main" id="{3B6C2B7B-6BDA-4B45-BD5A-7564DC803626}"/>
                </a:ext>
              </a:extLst>
            </p:cNvPr>
            <p:cNvSpPr/>
            <p:nvPr/>
          </p:nvSpPr>
          <p:spPr>
            <a:xfrm>
              <a:off x="2822299"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0" name="rc141">
              <a:extLst>
                <a:ext uri="{FF2B5EF4-FFF2-40B4-BE49-F238E27FC236}">
                  <a16:creationId xmlns:a16="http://schemas.microsoft.com/office/drawing/2014/main" id="{3DF638E3-1C87-4D48-A4D1-4A64C89A0294}"/>
                </a:ext>
              </a:extLst>
            </p:cNvPr>
            <p:cNvSpPr/>
            <p:nvPr/>
          </p:nvSpPr>
          <p:spPr>
            <a:xfrm>
              <a:off x="2822299" y="437053"/>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511" name="rc142">
              <a:extLst>
                <a:ext uri="{FF2B5EF4-FFF2-40B4-BE49-F238E27FC236}">
                  <a16:creationId xmlns:a16="http://schemas.microsoft.com/office/drawing/2014/main" id="{2F462566-3AB1-4F1A-BA80-E23D9AA92AFA}"/>
                </a:ext>
              </a:extLst>
            </p:cNvPr>
            <p:cNvSpPr/>
            <p:nvPr/>
          </p:nvSpPr>
          <p:spPr>
            <a:xfrm>
              <a:off x="2822299"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2" name="rc143">
              <a:extLst>
                <a:ext uri="{FF2B5EF4-FFF2-40B4-BE49-F238E27FC236}">
                  <a16:creationId xmlns:a16="http://schemas.microsoft.com/office/drawing/2014/main" id="{B64D76E5-7CA1-4FA4-AE47-6C2E3A68D393}"/>
                </a:ext>
              </a:extLst>
            </p:cNvPr>
            <p:cNvSpPr/>
            <p:nvPr/>
          </p:nvSpPr>
          <p:spPr>
            <a:xfrm>
              <a:off x="2822299"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3" name="rc144">
              <a:extLst>
                <a:ext uri="{FF2B5EF4-FFF2-40B4-BE49-F238E27FC236}">
                  <a16:creationId xmlns:a16="http://schemas.microsoft.com/office/drawing/2014/main" id="{947FF4A2-C256-4ABB-8529-18A5C18B6933}"/>
                </a:ext>
              </a:extLst>
            </p:cNvPr>
            <p:cNvSpPr/>
            <p:nvPr/>
          </p:nvSpPr>
          <p:spPr>
            <a:xfrm>
              <a:off x="2822299"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4" name="rc145">
              <a:extLst>
                <a:ext uri="{FF2B5EF4-FFF2-40B4-BE49-F238E27FC236}">
                  <a16:creationId xmlns:a16="http://schemas.microsoft.com/office/drawing/2014/main" id="{F15CA2B6-0FC6-42FF-9720-AAA89DDB10E4}"/>
                </a:ext>
              </a:extLst>
            </p:cNvPr>
            <p:cNvSpPr/>
            <p:nvPr/>
          </p:nvSpPr>
          <p:spPr>
            <a:xfrm>
              <a:off x="2822299"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5" name="rc146">
              <a:extLst>
                <a:ext uri="{FF2B5EF4-FFF2-40B4-BE49-F238E27FC236}">
                  <a16:creationId xmlns:a16="http://schemas.microsoft.com/office/drawing/2014/main" id="{0351BB72-038C-4738-A25E-31D78D50109E}"/>
                </a:ext>
              </a:extLst>
            </p:cNvPr>
            <p:cNvSpPr/>
            <p:nvPr/>
          </p:nvSpPr>
          <p:spPr>
            <a:xfrm>
              <a:off x="2822299"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6" name="rc147">
              <a:extLst>
                <a:ext uri="{FF2B5EF4-FFF2-40B4-BE49-F238E27FC236}">
                  <a16:creationId xmlns:a16="http://schemas.microsoft.com/office/drawing/2014/main" id="{864122D9-9CA9-424D-94CD-AC0C3E5C1FFC}"/>
                </a:ext>
              </a:extLst>
            </p:cNvPr>
            <p:cNvSpPr/>
            <p:nvPr/>
          </p:nvSpPr>
          <p:spPr>
            <a:xfrm>
              <a:off x="2822299" y="630275"/>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17" name="rc148">
              <a:extLst>
                <a:ext uri="{FF2B5EF4-FFF2-40B4-BE49-F238E27FC236}">
                  <a16:creationId xmlns:a16="http://schemas.microsoft.com/office/drawing/2014/main" id="{09F4D37B-51AA-4EB8-8D2E-14884AD5B053}"/>
                </a:ext>
              </a:extLst>
            </p:cNvPr>
            <p:cNvSpPr/>
            <p:nvPr/>
          </p:nvSpPr>
          <p:spPr>
            <a:xfrm>
              <a:off x="3006870"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8" name="rc149">
              <a:extLst>
                <a:ext uri="{FF2B5EF4-FFF2-40B4-BE49-F238E27FC236}">
                  <a16:creationId xmlns:a16="http://schemas.microsoft.com/office/drawing/2014/main" id="{538E9F47-9BF1-40F0-AC55-561712FB7C2F}"/>
                </a:ext>
              </a:extLst>
            </p:cNvPr>
            <p:cNvSpPr/>
            <p:nvPr/>
          </p:nvSpPr>
          <p:spPr>
            <a:xfrm>
              <a:off x="3006870"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19" name="rc150">
              <a:extLst>
                <a:ext uri="{FF2B5EF4-FFF2-40B4-BE49-F238E27FC236}">
                  <a16:creationId xmlns:a16="http://schemas.microsoft.com/office/drawing/2014/main" id="{9790D161-ECE0-4BB2-B96A-2DEF26D925A9}"/>
                </a:ext>
              </a:extLst>
            </p:cNvPr>
            <p:cNvSpPr/>
            <p:nvPr/>
          </p:nvSpPr>
          <p:spPr>
            <a:xfrm>
              <a:off x="3006870" y="243831"/>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20" name="rc151">
              <a:extLst>
                <a:ext uri="{FF2B5EF4-FFF2-40B4-BE49-F238E27FC236}">
                  <a16:creationId xmlns:a16="http://schemas.microsoft.com/office/drawing/2014/main" id="{35823495-5F91-4593-8B1F-D87F3800749A}"/>
                </a:ext>
              </a:extLst>
            </p:cNvPr>
            <p:cNvSpPr/>
            <p:nvPr/>
          </p:nvSpPr>
          <p:spPr>
            <a:xfrm>
              <a:off x="3006870"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1" name="rc152">
              <a:extLst>
                <a:ext uri="{FF2B5EF4-FFF2-40B4-BE49-F238E27FC236}">
                  <a16:creationId xmlns:a16="http://schemas.microsoft.com/office/drawing/2014/main" id="{CBE5923B-6FBD-47D6-86DA-12ED78B870EF}"/>
                </a:ext>
              </a:extLst>
            </p:cNvPr>
            <p:cNvSpPr/>
            <p:nvPr/>
          </p:nvSpPr>
          <p:spPr>
            <a:xfrm>
              <a:off x="3006870"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2" name="rc153">
              <a:extLst>
                <a:ext uri="{FF2B5EF4-FFF2-40B4-BE49-F238E27FC236}">
                  <a16:creationId xmlns:a16="http://schemas.microsoft.com/office/drawing/2014/main" id="{0E0674DD-C07D-489F-8CC5-F35F7BDF0ACC}"/>
                </a:ext>
              </a:extLst>
            </p:cNvPr>
            <p:cNvSpPr/>
            <p:nvPr/>
          </p:nvSpPr>
          <p:spPr>
            <a:xfrm>
              <a:off x="3006870" y="1016719"/>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523" name="rc154">
              <a:extLst>
                <a:ext uri="{FF2B5EF4-FFF2-40B4-BE49-F238E27FC236}">
                  <a16:creationId xmlns:a16="http://schemas.microsoft.com/office/drawing/2014/main" id="{DC4A781B-9A3C-4AD7-9578-1FE015A1E189}"/>
                </a:ext>
              </a:extLst>
            </p:cNvPr>
            <p:cNvSpPr/>
            <p:nvPr/>
          </p:nvSpPr>
          <p:spPr>
            <a:xfrm>
              <a:off x="3006870" y="823497"/>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24" name="rc155">
              <a:extLst>
                <a:ext uri="{FF2B5EF4-FFF2-40B4-BE49-F238E27FC236}">
                  <a16:creationId xmlns:a16="http://schemas.microsoft.com/office/drawing/2014/main" id="{C9613F7F-60DE-4155-8FF1-729CE98DA8E2}"/>
                </a:ext>
              </a:extLst>
            </p:cNvPr>
            <p:cNvSpPr/>
            <p:nvPr/>
          </p:nvSpPr>
          <p:spPr>
            <a:xfrm>
              <a:off x="3006870"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5" name="rc156">
              <a:extLst>
                <a:ext uri="{FF2B5EF4-FFF2-40B4-BE49-F238E27FC236}">
                  <a16:creationId xmlns:a16="http://schemas.microsoft.com/office/drawing/2014/main" id="{9506022F-65E0-4312-B438-B780C9D6E8D1}"/>
                </a:ext>
              </a:extLst>
            </p:cNvPr>
            <p:cNvSpPr/>
            <p:nvPr/>
          </p:nvSpPr>
          <p:spPr>
            <a:xfrm>
              <a:off x="3191441"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6" name="rc157">
              <a:extLst>
                <a:ext uri="{FF2B5EF4-FFF2-40B4-BE49-F238E27FC236}">
                  <a16:creationId xmlns:a16="http://schemas.microsoft.com/office/drawing/2014/main" id="{E075667F-5327-4555-B7A6-5023737ECAC6}"/>
                </a:ext>
              </a:extLst>
            </p:cNvPr>
            <p:cNvSpPr/>
            <p:nvPr/>
          </p:nvSpPr>
          <p:spPr>
            <a:xfrm>
              <a:off x="3191441"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7" name="rc158">
              <a:extLst>
                <a:ext uri="{FF2B5EF4-FFF2-40B4-BE49-F238E27FC236}">
                  <a16:creationId xmlns:a16="http://schemas.microsoft.com/office/drawing/2014/main" id="{CAB6B3A5-91FF-4456-959A-C7BD43734F48}"/>
                </a:ext>
              </a:extLst>
            </p:cNvPr>
            <p:cNvSpPr/>
            <p:nvPr/>
          </p:nvSpPr>
          <p:spPr>
            <a:xfrm>
              <a:off x="3191441"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8" name="rc159">
              <a:extLst>
                <a:ext uri="{FF2B5EF4-FFF2-40B4-BE49-F238E27FC236}">
                  <a16:creationId xmlns:a16="http://schemas.microsoft.com/office/drawing/2014/main" id="{C2978CAA-6CD4-4D1D-AAF5-73FC308B4E25}"/>
                </a:ext>
              </a:extLst>
            </p:cNvPr>
            <p:cNvSpPr/>
            <p:nvPr/>
          </p:nvSpPr>
          <p:spPr>
            <a:xfrm>
              <a:off x="3191441"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29" name="rc160">
              <a:extLst>
                <a:ext uri="{FF2B5EF4-FFF2-40B4-BE49-F238E27FC236}">
                  <a16:creationId xmlns:a16="http://schemas.microsoft.com/office/drawing/2014/main" id="{E23D8281-7211-4227-B634-C34D07DB41AC}"/>
                </a:ext>
              </a:extLst>
            </p:cNvPr>
            <p:cNvSpPr/>
            <p:nvPr/>
          </p:nvSpPr>
          <p:spPr>
            <a:xfrm>
              <a:off x="3191441"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0" name="rc161">
              <a:extLst>
                <a:ext uri="{FF2B5EF4-FFF2-40B4-BE49-F238E27FC236}">
                  <a16:creationId xmlns:a16="http://schemas.microsoft.com/office/drawing/2014/main" id="{F8A76B01-6439-41C9-9B66-E6531336269E}"/>
                </a:ext>
              </a:extLst>
            </p:cNvPr>
            <p:cNvSpPr/>
            <p:nvPr/>
          </p:nvSpPr>
          <p:spPr>
            <a:xfrm>
              <a:off x="3191441" y="1016719"/>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531" name="rc162">
              <a:extLst>
                <a:ext uri="{FF2B5EF4-FFF2-40B4-BE49-F238E27FC236}">
                  <a16:creationId xmlns:a16="http://schemas.microsoft.com/office/drawing/2014/main" id="{453FD03B-49EF-4C22-BCBF-049832523926}"/>
                </a:ext>
              </a:extLst>
            </p:cNvPr>
            <p:cNvSpPr/>
            <p:nvPr/>
          </p:nvSpPr>
          <p:spPr>
            <a:xfrm>
              <a:off x="3191441" y="823497"/>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532" name="rc163">
              <a:extLst>
                <a:ext uri="{FF2B5EF4-FFF2-40B4-BE49-F238E27FC236}">
                  <a16:creationId xmlns:a16="http://schemas.microsoft.com/office/drawing/2014/main" id="{83FA772A-1B11-4333-A7C5-8C1EACFCD6C1}"/>
                </a:ext>
              </a:extLst>
            </p:cNvPr>
            <p:cNvSpPr/>
            <p:nvPr/>
          </p:nvSpPr>
          <p:spPr>
            <a:xfrm>
              <a:off x="3191441"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3" name="rc164">
              <a:extLst>
                <a:ext uri="{FF2B5EF4-FFF2-40B4-BE49-F238E27FC236}">
                  <a16:creationId xmlns:a16="http://schemas.microsoft.com/office/drawing/2014/main" id="{FC1664A4-C7E9-4FD3-B34D-42EB1DA0666B}"/>
                </a:ext>
              </a:extLst>
            </p:cNvPr>
            <p:cNvSpPr/>
            <p:nvPr/>
          </p:nvSpPr>
          <p:spPr>
            <a:xfrm>
              <a:off x="3376011"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4" name="rc165">
              <a:extLst>
                <a:ext uri="{FF2B5EF4-FFF2-40B4-BE49-F238E27FC236}">
                  <a16:creationId xmlns:a16="http://schemas.microsoft.com/office/drawing/2014/main" id="{28DE7BA0-38DE-4895-BAD7-4EEB704E27E4}"/>
                </a:ext>
              </a:extLst>
            </p:cNvPr>
            <p:cNvSpPr/>
            <p:nvPr/>
          </p:nvSpPr>
          <p:spPr>
            <a:xfrm>
              <a:off x="3376011" y="437053"/>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535" name="rc166">
              <a:extLst>
                <a:ext uri="{FF2B5EF4-FFF2-40B4-BE49-F238E27FC236}">
                  <a16:creationId xmlns:a16="http://schemas.microsoft.com/office/drawing/2014/main" id="{013A34C0-D36F-4B2D-90D5-91F52268857D}"/>
                </a:ext>
              </a:extLst>
            </p:cNvPr>
            <p:cNvSpPr/>
            <p:nvPr/>
          </p:nvSpPr>
          <p:spPr>
            <a:xfrm>
              <a:off x="3376011"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6" name="rc167">
              <a:extLst>
                <a:ext uri="{FF2B5EF4-FFF2-40B4-BE49-F238E27FC236}">
                  <a16:creationId xmlns:a16="http://schemas.microsoft.com/office/drawing/2014/main" id="{9675F54D-CBBD-47E2-9156-1A315CEB421A}"/>
                </a:ext>
              </a:extLst>
            </p:cNvPr>
            <p:cNvSpPr/>
            <p:nvPr/>
          </p:nvSpPr>
          <p:spPr>
            <a:xfrm>
              <a:off x="3376011"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7" name="rc168">
              <a:extLst>
                <a:ext uri="{FF2B5EF4-FFF2-40B4-BE49-F238E27FC236}">
                  <a16:creationId xmlns:a16="http://schemas.microsoft.com/office/drawing/2014/main" id="{F52E0BB0-06DB-41C3-8076-EC72DF3A0D2E}"/>
                </a:ext>
              </a:extLst>
            </p:cNvPr>
            <p:cNvSpPr/>
            <p:nvPr/>
          </p:nvSpPr>
          <p:spPr>
            <a:xfrm>
              <a:off x="3376011"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8" name="rc169">
              <a:extLst>
                <a:ext uri="{FF2B5EF4-FFF2-40B4-BE49-F238E27FC236}">
                  <a16:creationId xmlns:a16="http://schemas.microsoft.com/office/drawing/2014/main" id="{04175143-4855-44FA-81BD-EFDC815A916D}"/>
                </a:ext>
              </a:extLst>
            </p:cNvPr>
            <p:cNvSpPr/>
            <p:nvPr/>
          </p:nvSpPr>
          <p:spPr>
            <a:xfrm>
              <a:off x="3376011"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39" name="rc170">
              <a:extLst>
                <a:ext uri="{FF2B5EF4-FFF2-40B4-BE49-F238E27FC236}">
                  <a16:creationId xmlns:a16="http://schemas.microsoft.com/office/drawing/2014/main" id="{451193C9-7725-4995-912F-8A3C7CBA056D}"/>
                </a:ext>
              </a:extLst>
            </p:cNvPr>
            <p:cNvSpPr/>
            <p:nvPr/>
          </p:nvSpPr>
          <p:spPr>
            <a:xfrm>
              <a:off x="3376011"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0" name="rc171">
              <a:extLst>
                <a:ext uri="{FF2B5EF4-FFF2-40B4-BE49-F238E27FC236}">
                  <a16:creationId xmlns:a16="http://schemas.microsoft.com/office/drawing/2014/main" id="{6362B177-A9C9-4B26-95AC-9134AA97F160}"/>
                </a:ext>
              </a:extLst>
            </p:cNvPr>
            <p:cNvSpPr/>
            <p:nvPr/>
          </p:nvSpPr>
          <p:spPr>
            <a:xfrm>
              <a:off x="3376011"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1" name="rc172">
              <a:extLst>
                <a:ext uri="{FF2B5EF4-FFF2-40B4-BE49-F238E27FC236}">
                  <a16:creationId xmlns:a16="http://schemas.microsoft.com/office/drawing/2014/main" id="{607C78E5-C69A-4CAC-ACFD-F4DA3377824D}"/>
                </a:ext>
              </a:extLst>
            </p:cNvPr>
            <p:cNvSpPr/>
            <p:nvPr/>
          </p:nvSpPr>
          <p:spPr>
            <a:xfrm>
              <a:off x="3560582"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2" name="rc173">
              <a:extLst>
                <a:ext uri="{FF2B5EF4-FFF2-40B4-BE49-F238E27FC236}">
                  <a16:creationId xmlns:a16="http://schemas.microsoft.com/office/drawing/2014/main" id="{4CB6DE87-368D-47F2-A7EC-3783BEBD59BE}"/>
                </a:ext>
              </a:extLst>
            </p:cNvPr>
            <p:cNvSpPr/>
            <p:nvPr/>
          </p:nvSpPr>
          <p:spPr>
            <a:xfrm>
              <a:off x="3560582"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3" name="rc174">
              <a:extLst>
                <a:ext uri="{FF2B5EF4-FFF2-40B4-BE49-F238E27FC236}">
                  <a16:creationId xmlns:a16="http://schemas.microsoft.com/office/drawing/2014/main" id="{508E3E08-DAE2-410D-9EDC-2C38933DC29F}"/>
                </a:ext>
              </a:extLst>
            </p:cNvPr>
            <p:cNvSpPr/>
            <p:nvPr/>
          </p:nvSpPr>
          <p:spPr>
            <a:xfrm>
              <a:off x="3560582"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4" name="rc175">
              <a:extLst>
                <a:ext uri="{FF2B5EF4-FFF2-40B4-BE49-F238E27FC236}">
                  <a16:creationId xmlns:a16="http://schemas.microsoft.com/office/drawing/2014/main" id="{F393759C-D285-4DB4-ACF5-C00F724FF13B}"/>
                </a:ext>
              </a:extLst>
            </p:cNvPr>
            <p:cNvSpPr/>
            <p:nvPr/>
          </p:nvSpPr>
          <p:spPr>
            <a:xfrm>
              <a:off x="3560582" y="1403162"/>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545" name="rc176">
              <a:extLst>
                <a:ext uri="{FF2B5EF4-FFF2-40B4-BE49-F238E27FC236}">
                  <a16:creationId xmlns:a16="http://schemas.microsoft.com/office/drawing/2014/main" id="{B92B7C56-9FD6-4D68-AF58-E5D535A21C12}"/>
                </a:ext>
              </a:extLst>
            </p:cNvPr>
            <p:cNvSpPr/>
            <p:nvPr/>
          </p:nvSpPr>
          <p:spPr>
            <a:xfrm>
              <a:off x="3560582"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6" name="rc177">
              <a:extLst>
                <a:ext uri="{FF2B5EF4-FFF2-40B4-BE49-F238E27FC236}">
                  <a16:creationId xmlns:a16="http://schemas.microsoft.com/office/drawing/2014/main" id="{D59D74E2-AB3C-4DED-8E8D-B2D2E8615BC4}"/>
                </a:ext>
              </a:extLst>
            </p:cNvPr>
            <p:cNvSpPr/>
            <p:nvPr/>
          </p:nvSpPr>
          <p:spPr>
            <a:xfrm>
              <a:off x="3560582"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7" name="rc178">
              <a:extLst>
                <a:ext uri="{FF2B5EF4-FFF2-40B4-BE49-F238E27FC236}">
                  <a16:creationId xmlns:a16="http://schemas.microsoft.com/office/drawing/2014/main" id="{F47A1A00-652B-4FDA-AF6B-ED5E00523190}"/>
                </a:ext>
              </a:extLst>
            </p:cNvPr>
            <p:cNvSpPr/>
            <p:nvPr/>
          </p:nvSpPr>
          <p:spPr>
            <a:xfrm>
              <a:off x="3560582"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48" name="rc179">
              <a:extLst>
                <a:ext uri="{FF2B5EF4-FFF2-40B4-BE49-F238E27FC236}">
                  <a16:creationId xmlns:a16="http://schemas.microsoft.com/office/drawing/2014/main" id="{2F41DE6F-8F83-4DD7-BF20-A4D2013B8A4A}"/>
                </a:ext>
              </a:extLst>
            </p:cNvPr>
            <p:cNvSpPr/>
            <p:nvPr/>
          </p:nvSpPr>
          <p:spPr>
            <a:xfrm>
              <a:off x="3560582" y="630275"/>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549" name="rc180">
              <a:extLst>
                <a:ext uri="{FF2B5EF4-FFF2-40B4-BE49-F238E27FC236}">
                  <a16:creationId xmlns:a16="http://schemas.microsoft.com/office/drawing/2014/main" id="{A37EC7F3-AB6E-4416-850C-DAB2932BC1E5}"/>
                </a:ext>
              </a:extLst>
            </p:cNvPr>
            <p:cNvSpPr/>
            <p:nvPr/>
          </p:nvSpPr>
          <p:spPr>
            <a:xfrm>
              <a:off x="3745153"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0" name="rc181">
              <a:extLst>
                <a:ext uri="{FF2B5EF4-FFF2-40B4-BE49-F238E27FC236}">
                  <a16:creationId xmlns:a16="http://schemas.microsoft.com/office/drawing/2014/main" id="{E0544BA9-9DD4-49D0-BD5F-9B5E6E4A0645}"/>
                </a:ext>
              </a:extLst>
            </p:cNvPr>
            <p:cNvSpPr/>
            <p:nvPr/>
          </p:nvSpPr>
          <p:spPr>
            <a:xfrm>
              <a:off x="3745153"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1" name="rc182">
              <a:extLst>
                <a:ext uri="{FF2B5EF4-FFF2-40B4-BE49-F238E27FC236}">
                  <a16:creationId xmlns:a16="http://schemas.microsoft.com/office/drawing/2014/main" id="{7EE4F452-F21C-4ED7-93F7-368CCF26CD0C}"/>
                </a:ext>
              </a:extLst>
            </p:cNvPr>
            <p:cNvSpPr/>
            <p:nvPr/>
          </p:nvSpPr>
          <p:spPr>
            <a:xfrm>
              <a:off x="3745153"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2" name="rc183">
              <a:extLst>
                <a:ext uri="{FF2B5EF4-FFF2-40B4-BE49-F238E27FC236}">
                  <a16:creationId xmlns:a16="http://schemas.microsoft.com/office/drawing/2014/main" id="{F34936AA-D1DB-425C-888A-4C69DBDFF660}"/>
                </a:ext>
              </a:extLst>
            </p:cNvPr>
            <p:cNvSpPr/>
            <p:nvPr/>
          </p:nvSpPr>
          <p:spPr>
            <a:xfrm>
              <a:off x="3745153"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3" name="rc184">
              <a:extLst>
                <a:ext uri="{FF2B5EF4-FFF2-40B4-BE49-F238E27FC236}">
                  <a16:creationId xmlns:a16="http://schemas.microsoft.com/office/drawing/2014/main" id="{EE43848E-ED51-4CB6-8A4F-927ACEE16751}"/>
                </a:ext>
              </a:extLst>
            </p:cNvPr>
            <p:cNvSpPr/>
            <p:nvPr/>
          </p:nvSpPr>
          <p:spPr>
            <a:xfrm>
              <a:off x="3745153"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4" name="rc185">
              <a:extLst>
                <a:ext uri="{FF2B5EF4-FFF2-40B4-BE49-F238E27FC236}">
                  <a16:creationId xmlns:a16="http://schemas.microsoft.com/office/drawing/2014/main" id="{98C9DFE6-308B-438B-AB7F-CCAE81768922}"/>
                </a:ext>
              </a:extLst>
            </p:cNvPr>
            <p:cNvSpPr/>
            <p:nvPr/>
          </p:nvSpPr>
          <p:spPr>
            <a:xfrm>
              <a:off x="3745153"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5" name="rc186">
              <a:extLst>
                <a:ext uri="{FF2B5EF4-FFF2-40B4-BE49-F238E27FC236}">
                  <a16:creationId xmlns:a16="http://schemas.microsoft.com/office/drawing/2014/main" id="{784171A8-F8CD-46DD-BC14-50234740ECF6}"/>
                </a:ext>
              </a:extLst>
            </p:cNvPr>
            <p:cNvSpPr/>
            <p:nvPr/>
          </p:nvSpPr>
          <p:spPr>
            <a:xfrm>
              <a:off x="3745153"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6" name="rc187">
              <a:extLst>
                <a:ext uri="{FF2B5EF4-FFF2-40B4-BE49-F238E27FC236}">
                  <a16:creationId xmlns:a16="http://schemas.microsoft.com/office/drawing/2014/main" id="{66C945AF-81B8-416B-9F86-27DA41ED9261}"/>
                </a:ext>
              </a:extLst>
            </p:cNvPr>
            <p:cNvSpPr/>
            <p:nvPr/>
          </p:nvSpPr>
          <p:spPr>
            <a:xfrm>
              <a:off x="3745153"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7" name="rc188">
              <a:extLst>
                <a:ext uri="{FF2B5EF4-FFF2-40B4-BE49-F238E27FC236}">
                  <a16:creationId xmlns:a16="http://schemas.microsoft.com/office/drawing/2014/main" id="{904DB34C-C7DC-49F0-9FEC-3A42BB65BC72}"/>
                </a:ext>
              </a:extLst>
            </p:cNvPr>
            <p:cNvSpPr/>
            <p:nvPr/>
          </p:nvSpPr>
          <p:spPr>
            <a:xfrm>
              <a:off x="3929724"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8" name="rc189">
              <a:extLst>
                <a:ext uri="{FF2B5EF4-FFF2-40B4-BE49-F238E27FC236}">
                  <a16:creationId xmlns:a16="http://schemas.microsoft.com/office/drawing/2014/main" id="{7CA72765-67A0-418F-9DEF-14744D6C36D0}"/>
                </a:ext>
              </a:extLst>
            </p:cNvPr>
            <p:cNvSpPr/>
            <p:nvPr/>
          </p:nvSpPr>
          <p:spPr>
            <a:xfrm>
              <a:off x="3929724"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59" name="rc190">
              <a:extLst>
                <a:ext uri="{FF2B5EF4-FFF2-40B4-BE49-F238E27FC236}">
                  <a16:creationId xmlns:a16="http://schemas.microsoft.com/office/drawing/2014/main" id="{F222C219-9043-473B-8111-054E70DA1F98}"/>
                </a:ext>
              </a:extLst>
            </p:cNvPr>
            <p:cNvSpPr/>
            <p:nvPr/>
          </p:nvSpPr>
          <p:spPr>
            <a:xfrm>
              <a:off x="3929724"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0" name="rc191">
              <a:extLst>
                <a:ext uri="{FF2B5EF4-FFF2-40B4-BE49-F238E27FC236}">
                  <a16:creationId xmlns:a16="http://schemas.microsoft.com/office/drawing/2014/main" id="{C6D18EB1-6349-46CE-832E-CFD67D3937C7}"/>
                </a:ext>
              </a:extLst>
            </p:cNvPr>
            <p:cNvSpPr/>
            <p:nvPr/>
          </p:nvSpPr>
          <p:spPr>
            <a:xfrm>
              <a:off x="3929724"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1" name="rc192">
              <a:extLst>
                <a:ext uri="{FF2B5EF4-FFF2-40B4-BE49-F238E27FC236}">
                  <a16:creationId xmlns:a16="http://schemas.microsoft.com/office/drawing/2014/main" id="{E3196EF0-56B6-4F13-B38E-5611A7AAE77B}"/>
                </a:ext>
              </a:extLst>
            </p:cNvPr>
            <p:cNvSpPr/>
            <p:nvPr/>
          </p:nvSpPr>
          <p:spPr>
            <a:xfrm>
              <a:off x="3929724"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2" name="rc193">
              <a:extLst>
                <a:ext uri="{FF2B5EF4-FFF2-40B4-BE49-F238E27FC236}">
                  <a16:creationId xmlns:a16="http://schemas.microsoft.com/office/drawing/2014/main" id="{2088E042-45EC-48D5-A490-1985365FABE0}"/>
                </a:ext>
              </a:extLst>
            </p:cNvPr>
            <p:cNvSpPr/>
            <p:nvPr/>
          </p:nvSpPr>
          <p:spPr>
            <a:xfrm>
              <a:off x="3929724"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3" name="rc194">
              <a:extLst>
                <a:ext uri="{FF2B5EF4-FFF2-40B4-BE49-F238E27FC236}">
                  <a16:creationId xmlns:a16="http://schemas.microsoft.com/office/drawing/2014/main" id="{71827EAF-9F7D-4AA8-95CF-367B9827CC6A}"/>
                </a:ext>
              </a:extLst>
            </p:cNvPr>
            <p:cNvSpPr/>
            <p:nvPr/>
          </p:nvSpPr>
          <p:spPr>
            <a:xfrm>
              <a:off x="3929724"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4" name="rc195">
              <a:extLst>
                <a:ext uri="{FF2B5EF4-FFF2-40B4-BE49-F238E27FC236}">
                  <a16:creationId xmlns:a16="http://schemas.microsoft.com/office/drawing/2014/main" id="{BD4D0E18-0DEA-40AA-9775-173F6FA49DCB}"/>
                </a:ext>
              </a:extLst>
            </p:cNvPr>
            <p:cNvSpPr/>
            <p:nvPr/>
          </p:nvSpPr>
          <p:spPr>
            <a:xfrm>
              <a:off x="3929724"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5" name="rc196">
              <a:extLst>
                <a:ext uri="{FF2B5EF4-FFF2-40B4-BE49-F238E27FC236}">
                  <a16:creationId xmlns:a16="http://schemas.microsoft.com/office/drawing/2014/main" id="{E6812ED4-380A-4CCB-8AE2-E7DC2C1CB4CE}"/>
                </a:ext>
              </a:extLst>
            </p:cNvPr>
            <p:cNvSpPr/>
            <p:nvPr/>
          </p:nvSpPr>
          <p:spPr>
            <a:xfrm>
              <a:off x="4114295"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6" name="rc197">
              <a:extLst>
                <a:ext uri="{FF2B5EF4-FFF2-40B4-BE49-F238E27FC236}">
                  <a16:creationId xmlns:a16="http://schemas.microsoft.com/office/drawing/2014/main" id="{171A8411-8A5E-4963-87E1-5D68CA8A9DDB}"/>
                </a:ext>
              </a:extLst>
            </p:cNvPr>
            <p:cNvSpPr/>
            <p:nvPr/>
          </p:nvSpPr>
          <p:spPr>
            <a:xfrm>
              <a:off x="4114295"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7" name="rc198">
              <a:extLst>
                <a:ext uri="{FF2B5EF4-FFF2-40B4-BE49-F238E27FC236}">
                  <a16:creationId xmlns:a16="http://schemas.microsoft.com/office/drawing/2014/main" id="{02100388-DAB0-45DF-ACEC-A991B2DA9CEF}"/>
                </a:ext>
              </a:extLst>
            </p:cNvPr>
            <p:cNvSpPr/>
            <p:nvPr/>
          </p:nvSpPr>
          <p:spPr>
            <a:xfrm>
              <a:off x="4114295"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8" name="rc199">
              <a:extLst>
                <a:ext uri="{FF2B5EF4-FFF2-40B4-BE49-F238E27FC236}">
                  <a16:creationId xmlns:a16="http://schemas.microsoft.com/office/drawing/2014/main" id="{AC083256-7D06-457E-973E-905413150917}"/>
                </a:ext>
              </a:extLst>
            </p:cNvPr>
            <p:cNvSpPr/>
            <p:nvPr/>
          </p:nvSpPr>
          <p:spPr>
            <a:xfrm>
              <a:off x="4114295"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69" name="rc200">
              <a:extLst>
                <a:ext uri="{FF2B5EF4-FFF2-40B4-BE49-F238E27FC236}">
                  <a16:creationId xmlns:a16="http://schemas.microsoft.com/office/drawing/2014/main" id="{31358B35-B8B5-4721-9899-4B9A8E91459D}"/>
                </a:ext>
              </a:extLst>
            </p:cNvPr>
            <p:cNvSpPr/>
            <p:nvPr/>
          </p:nvSpPr>
          <p:spPr>
            <a:xfrm>
              <a:off x="4114295"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0" name="rc201">
              <a:extLst>
                <a:ext uri="{FF2B5EF4-FFF2-40B4-BE49-F238E27FC236}">
                  <a16:creationId xmlns:a16="http://schemas.microsoft.com/office/drawing/2014/main" id="{5161C9A1-6489-4063-A0A3-11C2F78915D5}"/>
                </a:ext>
              </a:extLst>
            </p:cNvPr>
            <p:cNvSpPr/>
            <p:nvPr/>
          </p:nvSpPr>
          <p:spPr>
            <a:xfrm>
              <a:off x="4114295" y="1016719"/>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1" name="rc202">
              <a:extLst>
                <a:ext uri="{FF2B5EF4-FFF2-40B4-BE49-F238E27FC236}">
                  <a16:creationId xmlns:a16="http://schemas.microsoft.com/office/drawing/2014/main" id="{96FD1348-CDBC-45C2-A901-4657BDD60C5E}"/>
                </a:ext>
              </a:extLst>
            </p:cNvPr>
            <p:cNvSpPr/>
            <p:nvPr/>
          </p:nvSpPr>
          <p:spPr>
            <a:xfrm>
              <a:off x="4114295"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2" name="rc203">
              <a:extLst>
                <a:ext uri="{FF2B5EF4-FFF2-40B4-BE49-F238E27FC236}">
                  <a16:creationId xmlns:a16="http://schemas.microsoft.com/office/drawing/2014/main" id="{4F5B063C-FCF8-4DD4-BD0F-B03CCFF183D4}"/>
                </a:ext>
              </a:extLst>
            </p:cNvPr>
            <p:cNvSpPr/>
            <p:nvPr/>
          </p:nvSpPr>
          <p:spPr>
            <a:xfrm>
              <a:off x="4114295"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3" name="rc204">
              <a:extLst>
                <a:ext uri="{FF2B5EF4-FFF2-40B4-BE49-F238E27FC236}">
                  <a16:creationId xmlns:a16="http://schemas.microsoft.com/office/drawing/2014/main" id="{F6B39C39-16FF-44AD-BA46-3809F330460D}"/>
                </a:ext>
              </a:extLst>
            </p:cNvPr>
            <p:cNvSpPr/>
            <p:nvPr/>
          </p:nvSpPr>
          <p:spPr>
            <a:xfrm>
              <a:off x="4298866"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4" name="rc205">
              <a:extLst>
                <a:ext uri="{FF2B5EF4-FFF2-40B4-BE49-F238E27FC236}">
                  <a16:creationId xmlns:a16="http://schemas.microsoft.com/office/drawing/2014/main" id="{DB85E7F1-9480-4990-BD6C-0F61EE806755}"/>
                </a:ext>
              </a:extLst>
            </p:cNvPr>
            <p:cNvSpPr/>
            <p:nvPr/>
          </p:nvSpPr>
          <p:spPr>
            <a:xfrm>
              <a:off x="4298866"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5" name="rc206">
              <a:extLst>
                <a:ext uri="{FF2B5EF4-FFF2-40B4-BE49-F238E27FC236}">
                  <a16:creationId xmlns:a16="http://schemas.microsoft.com/office/drawing/2014/main" id="{6A0474F8-1940-452D-9040-34C8407DB635}"/>
                </a:ext>
              </a:extLst>
            </p:cNvPr>
            <p:cNvSpPr/>
            <p:nvPr/>
          </p:nvSpPr>
          <p:spPr>
            <a:xfrm>
              <a:off x="4298866"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6" name="rc207">
              <a:extLst>
                <a:ext uri="{FF2B5EF4-FFF2-40B4-BE49-F238E27FC236}">
                  <a16:creationId xmlns:a16="http://schemas.microsoft.com/office/drawing/2014/main" id="{A6E36923-D1EB-48D9-9367-3A8FC6D2C0C1}"/>
                </a:ext>
              </a:extLst>
            </p:cNvPr>
            <p:cNvSpPr/>
            <p:nvPr/>
          </p:nvSpPr>
          <p:spPr>
            <a:xfrm>
              <a:off x="4298866"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7" name="rc208">
              <a:extLst>
                <a:ext uri="{FF2B5EF4-FFF2-40B4-BE49-F238E27FC236}">
                  <a16:creationId xmlns:a16="http://schemas.microsoft.com/office/drawing/2014/main" id="{79043385-EDE8-49B6-8706-ECC3F4A19DB7}"/>
                </a:ext>
              </a:extLst>
            </p:cNvPr>
            <p:cNvSpPr/>
            <p:nvPr/>
          </p:nvSpPr>
          <p:spPr>
            <a:xfrm>
              <a:off x="4298866"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78" name="rc209">
              <a:extLst>
                <a:ext uri="{FF2B5EF4-FFF2-40B4-BE49-F238E27FC236}">
                  <a16:creationId xmlns:a16="http://schemas.microsoft.com/office/drawing/2014/main" id="{029F6FEE-D2ED-4081-BFB7-6825FC6D21E0}"/>
                </a:ext>
              </a:extLst>
            </p:cNvPr>
            <p:cNvSpPr/>
            <p:nvPr/>
          </p:nvSpPr>
          <p:spPr>
            <a:xfrm>
              <a:off x="4298866" y="1016719"/>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79" name="rc210">
              <a:extLst>
                <a:ext uri="{FF2B5EF4-FFF2-40B4-BE49-F238E27FC236}">
                  <a16:creationId xmlns:a16="http://schemas.microsoft.com/office/drawing/2014/main" id="{C3241880-CDD4-464E-862E-7397D4B8281C}"/>
                </a:ext>
              </a:extLst>
            </p:cNvPr>
            <p:cNvSpPr/>
            <p:nvPr/>
          </p:nvSpPr>
          <p:spPr>
            <a:xfrm>
              <a:off x="4298866" y="823497"/>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0" name="rc211">
              <a:extLst>
                <a:ext uri="{FF2B5EF4-FFF2-40B4-BE49-F238E27FC236}">
                  <a16:creationId xmlns:a16="http://schemas.microsoft.com/office/drawing/2014/main" id="{E84AB196-6D8F-44D4-BA88-7AFA72E6AD7A}"/>
                </a:ext>
              </a:extLst>
            </p:cNvPr>
            <p:cNvSpPr/>
            <p:nvPr/>
          </p:nvSpPr>
          <p:spPr>
            <a:xfrm>
              <a:off x="4298866"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1" name="rc212">
              <a:extLst>
                <a:ext uri="{FF2B5EF4-FFF2-40B4-BE49-F238E27FC236}">
                  <a16:creationId xmlns:a16="http://schemas.microsoft.com/office/drawing/2014/main" id="{1E6BF9C8-D420-4CF4-ABBB-A5C3FD034A98}"/>
                </a:ext>
              </a:extLst>
            </p:cNvPr>
            <p:cNvSpPr/>
            <p:nvPr/>
          </p:nvSpPr>
          <p:spPr>
            <a:xfrm>
              <a:off x="4483436" y="5061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2" name="rc213">
              <a:extLst>
                <a:ext uri="{FF2B5EF4-FFF2-40B4-BE49-F238E27FC236}">
                  <a16:creationId xmlns:a16="http://schemas.microsoft.com/office/drawing/2014/main" id="{7EF74677-F972-4B3E-ADA8-769E4EB93787}"/>
                </a:ext>
              </a:extLst>
            </p:cNvPr>
            <p:cNvSpPr/>
            <p:nvPr/>
          </p:nvSpPr>
          <p:spPr>
            <a:xfrm>
              <a:off x="4483436" y="43705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3" name="rc214">
              <a:extLst>
                <a:ext uri="{FF2B5EF4-FFF2-40B4-BE49-F238E27FC236}">
                  <a16:creationId xmlns:a16="http://schemas.microsoft.com/office/drawing/2014/main" id="{5B2D611C-F5AF-47DD-B469-7A238CC53063}"/>
                </a:ext>
              </a:extLst>
            </p:cNvPr>
            <p:cNvSpPr/>
            <p:nvPr/>
          </p:nvSpPr>
          <p:spPr>
            <a:xfrm>
              <a:off x="4483436" y="24383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4" name="rc215">
              <a:extLst>
                <a:ext uri="{FF2B5EF4-FFF2-40B4-BE49-F238E27FC236}">
                  <a16:creationId xmlns:a16="http://schemas.microsoft.com/office/drawing/2014/main" id="{8240A317-ABBA-4D31-861C-8B3A085C1DFD}"/>
                </a:ext>
              </a:extLst>
            </p:cNvPr>
            <p:cNvSpPr/>
            <p:nvPr/>
          </p:nvSpPr>
          <p:spPr>
            <a:xfrm>
              <a:off x="4483436" y="140316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5" name="rc216">
              <a:extLst>
                <a:ext uri="{FF2B5EF4-FFF2-40B4-BE49-F238E27FC236}">
                  <a16:creationId xmlns:a16="http://schemas.microsoft.com/office/drawing/2014/main" id="{6A1623BD-25B4-4666-A149-A389FCBCB4F6}"/>
                </a:ext>
              </a:extLst>
            </p:cNvPr>
            <p:cNvSpPr/>
            <p:nvPr/>
          </p:nvSpPr>
          <p:spPr>
            <a:xfrm>
              <a:off x="4483436" y="120994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6" name="rc217">
              <a:extLst>
                <a:ext uri="{FF2B5EF4-FFF2-40B4-BE49-F238E27FC236}">
                  <a16:creationId xmlns:a16="http://schemas.microsoft.com/office/drawing/2014/main" id="{8789B27E-F9EE-414B-A833-9EF8858B1663}"/>
                </a:ext>
              </a:extLst>
            </p:cNvPr>
            <p:cNvSpPr/>
            <p:nvPr/>
          </p:nvSpPr>
          <p:spPr>
            <a:xfrm>
              <a:off x="4483436" y="1016719"/>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587" name="rc218">
              <a:extLst>
                <a:ext uri="{FF2B5EF4-FFF2-40B4-BE49-F238E27FC236}">
                  <a16:creationId xmlns:a16="http://schemas.microsoft.com/office/drawing/2014/main" id="{14C82431-1157-4E52-9B8A-A4B5DE214385}"/>
                </a:ext>
              </a:extLst>
            </p:cNvPr>
            <p:cNvSpPr/>
            <p:nvPr/>
          </p:nvSpPr>
          <p:spPr>
            <a:xfrm>
              <a:off x="4483436" y="823497"/>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588" name="rc219">
              <a:extLst>
                <a:ext uri="{FF2B5EF4-FFF2-40B4-BE49-F238E27FC236}">
                  <a16:creationId xmlns:a16="http://schemas.microsoft.com/office/drawing/2014/main" id="{1F563CD8-B4EF-468E-8A9F-FBEB0345BF95}"/>
                </a:ext>
              </a:extLst>
            </p:cNvPr>
            <p:cNvSpPr/>
            <p:nvPr/>
          </p:nvSpPr>
          <p:spPr>
            <a:xfrm>
              <a:off x="4483436" y="630275"/>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589" name="rc220">
              <a:extLst>
                <a:ext uri="{FF2B5EF4-FFF2-40B4-BE49-F238E27FC236}">
                  <a16:creationId xmlns:a16="http://schemas.microsoft.com/office/drawing/2014/main" id="{93058E41-DCAB-4468-A762-2A8802DB382C}"/>
                </a:ext>
              </a:extLst>
            </p:cNvPr>
            <p:cNvSpPr/>
            <p:nvPr/>
          </p:nvSpPr>
          <p:spPr>
            <a:xfrm>
              <a:off x="976591" y="50610"/>
              <a:ext cx="3691416" cy="1545774"/>
            </a:xfrm>
            <a:prstGeom prst="rect">
              <a:avLst/>
            </a:prstGeom>
            <a:ln w="9855" cap="rnd">
              <a:solidFill>
                <a:srgbClr val="333333">
                  <a:alpha val="100000"/>
                </a:srgbClr>
              </a:solidFill>
              <a:prstDash val="solid"/>
              <a:round/>
            </a:ln>
          </p:spPr>
          <p:txBody>
            <a:bodyPr/>
            <a:lstStyle/>
            <a:p>
              <a:endParaRPr/>
            </a:p>
          </p:txBody>
        </p:sp>
        <p:sp>
          <p:nvSpPr>
            <p:cNvPr id="590" name="rc221">
              <a:extLst>
                <a:ext uri="{FF2B5EF4-FFF2-40B4-BE49-F238E27FC236}">
                  <a16:creationId xmlns:a16="http://schemas.microsoft.com/office/drawing/2014/main" id="{9324CFC8-6FE6-4FCE-ABE1-8F0332FD02C4}"/>
                </a:ext>
              </a:extLst>
            </p:cNvPr>
            <p:cNvSpPr/>
            <p:nvPr/>
          </p:nvSpPr>
          <p:spPr>
            <a:xfrm>
              <a:off x="976591" y="1937468"/>
              <a:ext cx="3691416" cy="515258"/>
            </a:xfrm>
            <a:prstGeom prst="rect">
              <a:avLst/>
            </a:prstGeom>
            <a:solidFill>
              <a:srgbClr val="FFFFFF">
                <a:alpha val="100000"/>
              </a:srgbClr>
            </a:solidFill>
          </p:spPr>
          <p:txBody>
            <a:bodyPr/>
            <a:lstStyle/>
            <a:p>
              <a:endParaRPr/>
            </a:p>
          </p:txBody>
        </p:sp>
        <p:sp>
          <p:nvSpPr>
            <p:cNvPr id="591" name="pl222">
              <a:extLst>
                <a:ext uri="{FF2B5EF4-FFF2-40B4-BE49-F238E27FC236}">
                  <a16:creationId xmlns:a16="http://schemas.microsoft.com/office/drawing/2014/main" id="{910AAD00-DDA1-4F1D-B5B3-F6ED43EC4DB2}"/>
                </a:ext>
              </a:extLst>
            </p:cNvPr>
            <p:cNvSpPr/>
            <p:nvPr/>
          </p:nvSpPr>
          <p:spPr>
            <a:xfrm>
              <a:off x="976591" y="2388522"/>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a:p>
          </p:txBody>
        </p:sp>
        <p:sp>
          <p:nvSpPr>
            <p:cNvPr id="592" name="pl223">
              <a:extLst>
                <a:ext uri="{FF2B5EF4-FFF2-40B4-BE49-F238E27FC236}">
                  <a16:creationId xmlns:a16="http://schemas.microsoft.com/office/drawing/2014/main" id="{C9512F4B-F12C-46A0-9055-8DD0980DF5A0}"/>
                </a:ext>
              </a:extLst>
            </p:cNvPr>
            <p:cNvSpPr/>
            <p:nvPr/>
          </p:nvSpPr>
          <p:spPr>
            <a:xfrm>
              <a:off x="976591" y="2260116"/>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a:p>
          </p:txBody>
        </p:sp>
        <p:sp>
          <p:nvSpPr>
            <p:cNvPr id="593" name="pl224">
              <a:extLst>
                <a:ext uri="{FF2B5EF4-FFF2-40B4-BE49-F238E27FC236}">
                  <a16:creationId xmlns:a16="http://schemas.microsoft.com/office/drawing/2014/main" id="{E52764BA-FB48-440C-BC66-004B4ED47221}"/>
                </a:ext>
              </a:extLst>
            </p:cNvPr>
            <p:cNvSpPr/>
            <p:nvPr/>
          </p:nvSpPr>
          <p:spPr>
            <a:xfrm>
              <a:off x="976591" y="2131709"/>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a:p>
          </p:txBody>
        </p:sp>
        <p:sp>
          <p:nvSpPr>
            <p:cNvPr id="594" name="pl225">
              <a:extLst>
                <a:ext uri="{FF2B5EF4-FFF2-40B4-BE49-F238E27FC236}">
                  <a16:creationId xmlns:a16="http://schemas.microsoft.com/office/drawing/2014/main" id="{62CCE08B-CF23-4394-9548-A22C5B301130}"/>
                </a:ext>
              </a:extLst>
            </p:cNvPr>
            <p:cNvSpPr/>
            <p:nvPr/>
          </p:nvSpPr>
          <p:spPr>
            <a:xfrm>
              <a:off x="976591" y="2003302"/>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a:p>
          </p:txBody>
        </p:sp>
        <p:sp>
          <p:nvSpPr>
            <p:cNvPr id="595" name="pl226">
              <a:extLst>
                <a:ext uri="{FF2B5EF4-FFF2-40B4-BE49-F238E27FC236}">
                  <a16:creationId xmlns:a16="http://schemas.microsoft.com/office/drawing/2014/main" id="{0D76099D-9574-4E7F-B057-9CF0A3B4A367}"/>
                </a:ext>
              </a:extLst>
            </p:cNvPr>
            <p:cNvSpPr/>
            <p:nvPr/>
          </p:nvSpPr>
          <p:spPr>
            <a:xfrm>
              <a:off x="976591" y="2452726"/>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596" name="pl227">
              <a:extLst>
                <a:ext uri="{FF2B5EF4-FFF2-40B4-BE49-F238E27FC236}">
                  <a16:creationId xmlns:a16="http://schemas.microsoft.com/office/drawing/2014/main" id="{AB5AF5C1-2855-4ED1-8738-FDAD7C4065EB}"/>
                </a:ext>
              </a:extLst>
            </p:cNvPr>
            <p:cNvSpPr/>
            <p:nvPr/>
          </p:nvSpPr>
          <p:spPr>
            <a:xfrm>
              <a:off x="976591" y="2324319"/>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597" name="pl228">
              <a:extLst>
                <a:ext uri="{FF2B5EF4-FFF2-40B4-BE49-F238E27FC236}">
                  <a16:creationId xmlns:a16="http://schemas.microsoft.com/office/drawing/2014/main" id="{37FC918C-9C04-489F-AB69-5437F61E670E}"/>
                </a:ext>
              </a:extLst>
            </p:cNvPr>
            <p:cNvSpPr/>
            <p:nvPr/>
          </p:nvSpPr>
          <p:spPr>
            <a:xfrm>
              <a:off x="976591" y="2195912"/>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598" name="pl229">
              <a:extLst>
                <a:ext uri="{FF2B5EF4-FFF2-40B4-BE49-F238E27FC236}">
                  <a16:creationId xmlns:a16="http://schemas.microsoft.com/office/drawing/2014/main" id="{3C988932-17F5-4AEC-9BEA-BFD125153BC9}"/>
                </a:ext>
              </a:extLst>
            </p:cNvPr>
            <p:cNvSpPr/>
            <p:nvPr/>
          </p:nvSpPr>
          <p:spPr>
            <a:xfrm>
              <a:off x="976591" y="2067505"/>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599" name="pl230">
              <a:extLst>
                <a:ext uri="{FF2B5EF4-FFF2-40B4-BE49-F238E27FC236}">
                  <a16:creationId xmlns:a16="http://schemas.microsoft.com/office/drawing/2014/main" id="{A95608E8-2441-4862-A760-EA277373B8E9}"/>
                </a:ext>
              </a:extLst>
            </p:cNvPr>
            <p:cNvSpPr/>
            <p:nvPr/>
          </p:nvSpPr>
          <p:spPr>
            <a:xfrm>
              <a:off x="976591" y="1939099"/>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a:p>
          </p:txBody>
        </p:sp>
        <p:sp>
          <p:nvSpPr>
            <p:cNvPr id="600" name="pl231">
              <a:extLst>
                <a:ext uri="{FF2B5EF4-FFF2-40B4-BE49-F238E27FC236}">
                  <a16:creationId xmlns:a16="http://schemas.microsoft.com/office/drawing/2014/main" id="{9711FF72-86E3-4EF3-AC5F-752B393A188B}"/>
                </a:ext>
              </a:extLst>
            </p:cNvPr>
            <p:cNvSpPr/>
            <p:nvPr/>
          </p:nvSpPr>
          <p:spPr>
            <a:xfrm>
              <a:off x="1060065"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1" name="pl232">
              <a:extLst>
                <a:ext uri="{FF2B5EF4-FFF2-40B4-BE49-F238E27FC236}">
                  <a16:creationId xmlns:a16="http://schemas.microsoft.com/office/drawing/2014/main" id="{A31C0D01-943D-4A76-AB27-89BE1782C6FD}"/>
                </a:ext>
              </a:extLst>
            </p:cNvPr>
            <p:cNvSpPr/>
            <p:nvPr/>
          </p:nvSpPr>
          <p:spPr>
            <a:xfrm>
              <a:off x="1245563"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2" name="pl233">
              <a:extLst>
                <a:ext uri="{FF2B5EF4-FFF2-40B4-BE49-F238E27FC236}">
                  <a16:creationId xmlns:a16="http://schemas.microsoft.com/office/drawing/2014/main" id="{D048367E-22A4-4CF2-9AA6-DAB13A0F34FE}"/>
                </a:ext>
              </a:extLst>
            </p:cNvPr>
            <p:cNvSpPr/>
            <p:nvPr/>
          </p:nvSpPr>
          <p:spPr>
            <a:xfrm>
              <a:off x="1431062"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3" name="pl234">
              <a:extLst>
                <a:ext uri="{FF2B5EF4-FFF2-40B4-BE49-F238E27FC236}">
                  <a16:creationId xmlns:a16="http://schemas.microsoft.com/office/drawing/2014/main" id="{55EA1A24-63AA-4F44-B3FD-41B2B958F34B}"/>
                </a:ext>
              </a:extLst>
            </p:cNvPr>
            <p:cNvSpPr/>
            <p:nvPr/>
          </p:nvSpPr>
          <p:spPr>
            <a:xfrm>
              <a:off x="1616560"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4" name="pl235">
              <a:extLst>
                <a:ext uri="{FF2B5EF4-FFF2-40B4-BE49-F238E27FC236}">
                  <a16:creationId xmlns:a16="http://schemas.microsoft.com/office/drawing/2014/main" id="{04759343-A588-40CF-BA61-273E5742A48E}"/>
                </a:ext>
              </a:extLst>
            </p:cNvPr>
            <p:cNvSpPr/>
            <p:nvPr/>
          </p:nvSpPr>
          <p:spPr>
            <a:xfrm>
              <a:off x="1802058"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5" name="pl236">
              <a:extLst>
                <a:ext uri="{FF2B5EF4-FFF2-40B4-BE49-F238E27FC236}">
                  <a16:creationId xmlns:a16="http://schemas.microsoft.com/office/drawing/2014/main" id="{9E4D7E50-40F3-4F36-B1C7-234336EFD9D4}"/>
                </a:ext>
              </a:extLst>
            </p:cNvPr>
            <p:cNvSpPr/>
            <p:nvPr/>
          </p:nvSpPr>
          <p:spPr>
            <a:xfrm>
              <a:off x="1987557"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6" name="pl237">
              <a:extLst>
                <a:ext uri="{FF2B5EF4-FFF2-40B4-BE49-F238E27FC236}">
                  <a16:creationId xmlns:a16="http://schemas.microsoft.com/office/drawing/2014/main" id="{C75D9B0F-5F01-400F-9A3B-79AEC88609C9}"/>
                </a:ext>
              </a:extLst>
            </p:cNvPr>
            <p:cNvSpPr/>
            <p:nvPr/>
          </p:nvSpPr>
          <p:spPr>
            <a:xfrm>
              <a:off x="2173055"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7" name="pl238">
              <a:extLst>
                <a:ext uri="{FF2B5EF4-FFF2-40B4-BE49-F238E27FC236}">
                  <a16:creationId xmlns:a16="http://schemas.microsoft.com/office/drawing/2014/main" id="{C04F5DEA-E739-497D-A33A-A9B482013D8E}"/>
                </a:ext>
              </a:extLst>
            </p:cNvPr>
            <p:cNvSpPr/>
            <p:nvPr/>
          </p:nvSpPr>
          <p:spPr>
            <a:xfrm>
              <a:off x="2358553"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8" name="pl239">
              <a:extLst>
                <a:ext uri="{FF2B5EF4-FFF2-40B4-BE49-F238E27FC236}">
                  <a16:creationId xmlns:a16="http://schemas.microsoft.com/office/drawing/2014/main" id="{E21081EA-0B83-45DA-BBF2-A05A488D8BCC}"/>
                </a:ext>
              </a:extLst>
            </p:cNvPr>
            <p:cNvSpPr/>
            <p:nvPr/>
          </p:nvSpPr>
          <p:spPr>
            <a:xfrm>
              <a:off x="2544052"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09" name="pl240">
              <a:extLst>
                <a:ext uri="{FF2B5EF4-FFF2-40B4-BE49-F238E27FC236}">
                  <a16:creationId xmlns:a16="http://schemas.microsoft.com/office/drawing/2014/main" id="{4566DDC9-7AA3-4567-A11E-204D9BC4D713}"/>
                </a:ext>
              </a:extLst>
            </p:cNvPr>
            <p:cNvSpPr/>
            <p:nvPr/>
          </p:nvSpPr>
          <p:spPr>
            <a:xfrm>
              <a:off x="2729550"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0" name="pl241">
              <a:extLst>
                <a:ext uri="{FF2B5EF4-FFF2-40B4-BE49-F238E27FC236}">
                  <a16:creationId xmlns:a16="http://schemas.microsoft.com/office/drawing/2014/main" id="{BECAEFC6-D84C-47E4-A53B-030B55350395}"/>
                </a:ext>
              </a:extLst>
            </p:cNvPr>
            <p:cNvSpPr/>
            <p:nvPr/>
          </p:nvSpPr>
          <p:spPr>
            <a:xfrm>
              <a:off x="2915048"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1" name="pl242">
              <a:extLst>
                <a:ext uri="{FF2B5EF4-FFF2-40B4-BE49-F238E27FC236}">
                  <a16:creationId xmlns:a16="http://schemas.microsoft.com/office/drawing/2014/main" id="{38D70608-C0C4-449C-95E4-ADFECDCDD851}"/>
                </a:ext>
              </a:extLst>
            </p:cNvPr>
            <p:cNvSpPr/>
            <p:nvPr/>
          </p:nvSpPr>
          <p:spPr>
            <a:xfrm>
              <a:off x="3100546"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2" name="pl243">
              <a:extLst>
                <a:ext uri="{FF2B5EF4-FFF2-40B4-BE49-F238E27FC236}">
                  <a16:creationId xmlns:a16="http://schemas.microsoft.com/office/drawing/2014/main" id="{0BE8863E-0D57-469D-B2CD-4E5C6640EACD}"/>
                </a:ext>
              </a:extLst>
            </p:cNvPr>
            <p:cNvSpPr/>
            <p:nvPr/>
          </p:nvSpPr>
          <p:spPr>
            <a:xfrm>
              <a:off x="3286045"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3" name="pl244">
              <a:extLst>
                <a:ext uri="{FF2B5EF4-FFF2-40B4-BE49-F238E27FC236}">
                  <a16:creationId xmlns:a16="http://schemas.microsoft.com/office/drawing/2014/main" id="{8D6FAF02-AAA0-4603-AFBC-AAD38C4EC429}"/>
                </a:ext>
              </a:extLst>
            </p:cNvPr>
            <p:cNvSpPr/>
            <p:nvPr/>
          </p:nvSpPr>
          <p:spPr>
            <a:xfrm>
              <a:off x="3471543"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4" name="pl245">
              <a:extLst>
                <a:ext uri="{FF2B5EF4-FFF2-40B4-BE49-F238E27FC236}">
                  <a16:creationId xmlns:a16="http://schemas.microsoft.com/office/drawing/2014/main" id="{B34B5685-DDC7-4843-979A-22F2DCCA5CFC}"/>
                </a:ext>
              </a:extLst>
            </p:cNvPr>
            <p:cNvSpPr/>
            <p:nvPr/>
          </p:nvSpPr>
          <p:spPr>
            <a:xfrm>
              <a:off x="3657041"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5" name="pl246">
              <a:extLst>
                <a:ext uri="{FF2B5EF4-FFF2-40B4-BE49-F238E27FC236}">
                  <a16:creationId xmlns:a16="http://schemas.microsoft.com/office/drawing/2014/main" id="{06DA00F3-0890-4611-8132-CEC9ED0CF16C}"/>
                </a:ext>
              </a:extLst>
            </p:cNvPr>
            <p:cNvSpPr/>
            <p:nvPr/>
          </p:nvSpPr>
          <p:spPr>
            <a:xfrm>
              <a:off x="3842540"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6" name="pl247">
              <a:extLst>
                <a:ext uri="{FF2B5EF4-FFF2-40B4-BE49-F238E27FC236}">
                  <a16:creationId xmlns:a16="http://schemas.microsoft.com/office/drawing/2014/main" id="{22BE5D69-AB83-4937-8F05-2689B157A8BC}"/>
                </a:ext>
              </a:extLst>
            </p:cNvPr>
            <p:cNvSpPr/>
            <p:nvPr/>
          </p:nvSpPr>
          <p:spPr>
            <a:xfrm>
              <a:off x="4028038"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7" name="pl248">
              <a:extLst>
                <a:ext uri="{FF2B5EF4-FFF2-40B4-BE49-F238E27FC236}">
                  <a16:creationId xmlns:a16="http://schemas.microsoft.com/office/drawing/2014/main" id="{06AB8FD4-DDB0-4359-BC0F-9020B329CDC0}"/>
                </a:ext>
              </a:extLst>
            </p:cNvPr>
            <p:cNvSpPr/>
            <p:nvPr/>
          </p:nvSpPr>
          <p:spPr>
            <a:xfrm>
              <a:off x="4213536"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8" name="pl249">
              <a:extLst>
                <a:ext uri="{FF2B5EF4-FFF2-40B4-BE49-F238E27FC236}">
                  <a16:creationId xmlns:a16="http://schemas.microsoft.com/office/drawing/2014/main" id="{0908955F-96B3-4EC8-B266-DAA15E09BE52}"/>
                </a:ext>
              </a:extLst>
            </p:cNvPr>
            <p:cNvSpPr/>
            <p:nvPr/>
          </p:nvSpPr>
          <p:spPr>
            <a:xfrm>
              <a:off x="4399035"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19" name="pl250">
              <a:extLst>
                <a:ext uri="{FF2B5EF4-FFF2-40B4-BE49-F238E27FC236}">
                  <a16:creationId xmlns:a16="http://schemas.microsoft.com/office/drawing/2014/main" id="{F2A73690-25B5-4670-B851-B92999E05BB7}"/>
                </a:ext>
              </a:extLst>
            </p:cNvPr>
            <p:cNvSpPr/>
            <p:nvPr/>
          </p:nvSpPr>
          <p:spPr>
            <a:xfrm>
              <a:off x="4584533" y="1937468"/>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a:p>
          </p:txBody>
        </p:sp>
        <p:sp>
          <p:nvSpPr>
            <p:cNvPr id="620" name="rc251">
              <a:extLst>
                <a:ext uri="{FF2B5EF4-FFF2-40B4-BE49-F238E27FC236}">
                  <a16:creationId xmlns:a16="http://schemas.microsoft.com/office/drawing/2014/main" id="{BA8E02C1-5C1F-4C09-ACF9-BA0BE95CC14A}"/>
                </a:ext>
              </a:extLst>
            </p:cNvPr>
            <p:cNvSpPr/>
            <p:nvPr/>
          </p:nvSpPr>
          <p:spPr>
            <a:xfrm>
              <a:off x="976591" y="1937468"/>
              <a:ext cx="166948" cy="515258"/>
            </a:xfrm>
            <a:prstGeom prst="rect">
              <a:avLst/>
            </a:prstGeom>
            <a:solidFill>
              <a:srgbClr val="595959">
                <a:alpha val="100000"/>
              </a:srgbClr>
            </a:solidFill>
          </p:spPr>
          <p:txBody>
            <a:bodyPr/>
            <a:lstStyle/>
            <a:p>
              <a:endParaRPr/>
            </a:p>
          </p:txBody>
        </p:sp>
        <p:sp>
          <p:nvSpPr>
            <p:cNvPr id="621" name="rc252">
              <a:extLst>
                <a:ext uri="{FF2B5EF4-FFF2-40B4-BE49-F238E27FC236}">
                  <a16:creationId xmlns:a16="http://schemas.microsoft.com/office/drawing/2014/main" id="{2869F69D-53E5-44B6-BABE-6CC2E2FAAB52}"/>
                </a:ext>
              </a:extLst>
            </p:cNvPr>
            <p:cNvSpPr/>
            <p:nvPr/>
          </p:nvSpPr>
          <p:spPr>
            <a:xfrm>
              <a:off x="1162089" y="2142906"/>
              <a:ext cx="166948" cy="309819"/>
            </a:xfrm>
            <a:prstGeom prst="rect">
              <a:avLst/>
            </a:prstGeom>
            <a:solidFill>
              <a:srgbClr val="595959">
                <a:alpha val="100000"/>
              </a:srgbClr>
            </a:solidFill>
          </p:spPr>
          <p:txBody>
            <a:bodyPr/>
            <a:lstStyle/>
            <a:p>
              <a:endParaRPr/>
            </a:p>
          </p:txBody>
        </p:sp>
        <p:sp>
          <p:nvSpPr>
            <p:cNvPr id="622" name="rc253">
              <a:extLst>
                <a:ext uri="{FF2B5EF4-FFF2-40B4-BE49-F238E27FC236}">
                  <a16:creationId xmlns:a16="http://schemas.microsoft.com/office/drawing/2014/main" id="{170935FE-01A3-4DBF-8C02-CFBE316E1CC9}"/>
                </a:ext>
              </a:extLst>
            </p:cNvPr>
            <p:cNvSpPr/>
            <p:nvPr/>
          </p:nvSpPr>
          <p:spPr>
            <a:xfrm>
              <a:off x="1347587" y="2271582"/>
              <a:ext cx="166948" cy="181143"/>
            </a:xfrm>
            <a:prstGeom prst="rect">
              <a:avLst/>
            </a:prstGeom>
            <a:solidFill>
              <a:srgbClr val="595959">
                <a:alpha val="100000"/>
              </a:srgbClr>
            </a:solidFill>
          </p:spPr>
          <p:txBody>
            <a:bodyPr/>
            <a:lstStyle/>
            <a:p>
              <a:endParaRPr/>
            </a:p>
          </p:txBody>
        </p:sp>
        <p:sp>
          <p:nvSpPr>
            <p:cNvPr id="623" name="rc254">
              <a:extLst>
                <a:ext uri="{FF2B5EF4-FFF2-40B4-BE49-F238E27FC236}">
                  <a16:creationId xmlns:a16="http://schemas.microsoft.com/office/drawing/2014/main" id="{3D4767FA-193A-4807-AF88-E8CD770CF832}"/>
                </a:ext>
              </a:extLst>
            </p:cNvPr>
            <p:cNvSpPr/>
            <p:nvPr/>
          </p:nvSpPr>
          <p:spPr>
            <a:xfrm>
              <a:off x="1533086" y="2382616"/>
              <a:ext cx="166948" cy="70110"/>
            </a:xfrm>
            <a:prstGeom prst="rect">
              <a:avLst/>
            </a:prstGeom>
            <a:solidFill>
              <a:srgbClr val="595959">
                <a:alpha val="100000"/>
              </a:srgbClr>
            </a:solidFill>
          </p:spPr>
          <p:txBody>
            <a:bodyPr/>
            <a:lstStyle/>
            <a:p>
              <a:endParaRPr/>
            </a:p>
          </p:txBody>
        </p:sp>
        <p:sp>
          <p:nvSpPr>
            <p:cNvPr id="624" name="rc255">
              <a:extLst>
                <a:ext uri="{FF2B5EF4-FFF2-40B4-BE49-F238E27FC236}">
                  <a16:creationId xmlns:a16="http://schemas.microsoft.com/office/drawing/2014/main" id="{95FE093E-4BEB-40B4-84C5-C9EFBF5A3E4C}"/>
                </a:ext>
              </a:extLst>
            </p:cNvPr>
            <p:cNvSpPr/>
            <p:nvPr/>
          </p:nvSpPr>
          <p:spPr>
            <a:xfrm>
              <a:off x="1718584" y="2416374"/>
              <a:ext cx="166948" cy="36351"/>
            </a:xfrm>
            <a:prstGeom prst="rect">
              <a:avLst/>
            </a:prstGeom>
            <a:solidFill>
              <a:srgbClr val="595959">
                <a:alpha val="100000"/>
              </a:srgbClr>
            </a:solidFill>
          </p:spPr>
          <p:txBody>
            <a:bodyPr/>
            <a:lstStyle/>
            <a:p>
              <a:endParaRPr/>
            </a:p>
          </p:txBody>
        </p:sp>
        <p:sp>
          <p:nvSpPr>
            <p:cNvPr id="625" name="rc256">
              <a:extLst>
                <a:ext uri="{FF2B5EF4-FFF2-40B4-BE49-F238E27FC236}">
                  <a16:creationId xmlns:a16="http://schemas.microsoft.com/office/drawing/2014/main" id="{84FDB4DA-684A-4725-BAFC-6A945C8FF86B}"/>
                </a:ext>
              </a:extLst>
            </p:cNvPr>
            <p:cNvSpPr/>
            <p:nvPr/>
          </p:nvSpPr>
          <p:spPr>
            <a:xfrm>
              <a:off x="1904082" y="2440476"/>
              <a:ext cx="166948" cy="12250"/>
            </a:xfrm>
            <a:prstGeom prst="rect">
              <a:avLst/>
            </a:prstGeom>
            <a:solidFill>
              <a:srgbClr val="595959">
                <a:alpha val="100000"/>
              </a:srgbClr>
            </a:solidFill>
          </p:spPr>
          <p:txBody>
            <a:bodyPr/>
            <a:lstStyle/>
            <a:p>
              <a:endParaRPr/>
            </a:p>
          </p:txBody>
        </p:sp>
        <p:sp>
          <p:nvSpPr>
            <p:cNvPr id="626" name="rc257">
              <a:extLst>
                <a:ext uri="{FF2B5EF4-FFF2-40B4-BE49-F238E27FC236}">
                  <a16:creationId xmlns:a16="http://schemas.microsoft.com/office/drawing/2014/main" id="{035931DF-03D9-485E-B15D-70CC188935C8}"/>
                </a:ext>
              </a:extLst>
            </p:cNvPr>
            <p:cNvSpPr/>
            <p:nvPr/>
          </p:nvSpPr>
          <p:spPr>
            <a:xfrm>
              <a:off x="2089581" y="2441747"/>
              <a:ext cx="166948" cy="10978"/>
            </a:xfrm>
            <a:prstGeom prst="rect">
              <a:avLst/>
            </a:prstGeom>
            <a:solidFill>
              <a:srgbClr val="595959">
                <a:alpha val="100000"/>
              </a:srgbClr>
            </a:solidFill>
          </p:spPr>
          <p:txBody>
            <a:bodyPr/>
            <a:lstStyle/>
            <a:p>
              <a:endParaRPr/>
            </a:p>
          </p:txBody>
        </p:sp>
        <p:sp>
          <p:nvSpPr>
            <p:cNvPr id="627" name="rc258">
              <a:extLst>
                <a:ext uri="{FF2B5EF4-FFF2-40B4-BE49-F238E27FC236}">
                  <a16:creationId xmlns:a16="http://schemas.microsoft.com/office/drawing/2014/main" id="{198A1AB5-79B9-4004-8F09-806D7A554688}"/>
                </a:ext>
              </a:extLst>
            </p:cNvPr>
            <p:cNvSpPr/>
            <p:nvPr/>
          </p:nvSpPr>
          <p:spPr>
            <a:xfrm>
              <a:off x="2275079" y="2442736"/>
              <a:ext cx="166948" cy="9990"/>
            </a:xfrm>
            <a:prstGeom prst="rect">
              <a:avLst/>
            </a:prstGeom>
            <a:solidFill>
              <a:srgbClr val="595959">
                <a:alpha val="100000"/>
              </a:srgbClr>
            </a:solidFill>
          </p:spPr>
          <p:txBody>
            <a:bodyPr/>
            <a:lstStyle/>
            <a:p>
              <a:endParaRPr/>
            </a:p>
          </p:txBody>
        </p:sp>
        <p:sp>
          <p:nvSpPr>
            <p:cNvPr id="628" name="rc259">
              <a:extLst>
                <a:ext uri="{FF2B5EF4-FFF2-40B4-BE49-F238E27FC236}">
                  <a16:creationId xmlns:a16="http://schemas.microsoft.com/office/drawing/2014/main" id="{E33B8E9D-B2BB-47CD-A321-0F42015F2AF2}"/>
                </a:ext>
              </a:extLst>
            </p:cNvPr>
            <p:cNvSpPr/>
            <p:nvPr/>
          </p:nvSpPr>
          <p:spPr>
            <a:xfrm>
              <a:off x="2460577" y="2443249"/>
              <a:ext cx="166948" cy="9476"/>
            </a:xfrm>
            <a:prstGeom prst="rect">
              <a:avLst/>
            </a:prstGeom>
            <a:solidFill>
              <a:srgbClr val="595959">
                <a:alpha val="100000"/>
              </a:srgbClr>
            </a:solidFill>
          </p:spPr>
          <p:txBody>
            <a:bodyPr/>
            <a:lstStyle/>
            <a:p>
              <a:endParaRPr/>
            </a:p>
          </p:txBody>
        </p:sp>
        <p:sp>
          <p:nvSpPr>
            <p:cNvPr id="629" name="rc260">
              <a:extLst>
                <a:ext uri="{FF2B5EF4-FFF2-40B4-BE49-F238E27FC236}">
                  <a16:creationId xmlns:a16="http://schemas.microsoft.com/office/drawing/2014/main" id="{D58A5C00-3A37-4B3F-9FBE-AB6508270DBA}"/>
                </a:ext>
              </a:extLst>
            </p:cNvPr>
            <p:cNvSpPr/>
            <p:nvPr/>
          </p:nvSpPr>
          <p:spPr>
            <a:xfrm>
              <a:off x="2646076" y="2444700"/>
              <a:ext cx="166948" cy="8025"/>
            </a:xfrm>
            <a:prstGeom prst="rect">
              <a:avLst/>
            </a:prstGeom>
            <a:solidFill>
              <a:srgbClr val="595959">
                <a:alpha val="100000"/>
              </a:srgbClr>
            </a:solidFill>
          </p:spPr>
          <p:txBody>
            <a:bodyPr/>
            <a:lstStyle/>
            <a:p>
              <a:endParaRPr/>
            </a:p>
          </p:txBody>
        </p:sp>
        <p:sp>
          <p:nvSpPr>
            <p:cNvPr id="630" name="rc261">
              <a:extLst>
                <a:ext uri="{FF2B5EF4-FFF2-40B4-BE49-F238E27FC236}">
                  <a16:creationId xmlns:a16="http://schemas.microsoft.com/office/drawing/2014/main" id="{CC9FB78D-2ECA-4012-BD42-674B71A9313C}"/>
                </a:ext>
              </a:extLst>
            </p:cNvPr>
            <p:cNvSpPr/>
            <p:nvPr/>
          </p:nvSpPr>
          <p:spPr>
            <a:xfrm>
              <a:off x="2831574" y="2445830"/>
              <a:ext cx="166948" cy="6895"/>
            </a:xfrm>
            <a:prstGeom prst="rect">
              <a:avLst/>
            </a:prstGeom>
            <a:solidFill>
              <a:srgbClr val="595959">
                <a:alpha val="100000"/>
              </a:srgbClr>
            </a:solidFill>
          </p:spPr>
          <p:txBody>
            <a:bodyPr/>
            <a:lstStyle/>
            <a:p>
              <a:endParaRPr/>
            </a:p>
          </p:txBody>
        </p:sp>
        <p:sp>
          <p:nvSpPr>
            <p:cNvPr id="631" name="rc262">
              <a:extLst>
                <a:ext uri="{FF2B5EF4-FFF2-40B4-BE49-F238E27FC236}">
                  <a16:creationId xmlns:a16="http://schemas.microsoft.com/office/drawing/2014/main" id="{16F80FF7-014D-4A7B-A27B-DDED54C2E44E}"/>
                </a:ext>
              </a:extLst>
            </p:cNvPr>
            <p:cNvSpPr/>
            <p:nvPr/>
          </p:nvSpPr>
          <p:spPr>
            <a:xfrm>
              <a:off x="3017072" y="2446485"/>
              <a:ext cx="166948" cy="6240"/>
            </a:xfrm>
            <a:prstGeom prst="rect">
              <a:avLst/>
            </a:prstGeom>
            <a:solidFill>
              <a:srgbClr val="595959">
                <a:alpha val="100000"/>
              </a:srgbClr>
            </a:solidFill>
          </p:spPr>
          <p:txBody>
            <a:bodyPr/>
            <a:lstStyle/>
            <a:p>
              <a:endParaRPr/>
            </a:p>
          </p:txBody>
        </p:sp>
        <p:sp>
          <p:nvSpPr>
            <p:cNvPr id="632" name="rc263">
              <a:extLst>
                <a:ext uri="{FF2B5EF4-FFF2-40B4-BE49-F238E27FC236}">
                  <a16:creationId xmlns:a16="http://schemas.microsoft.com/office/drawing/2014/main" id="{E647A54B-2C10-4165-9042-785A81BFAAC7}"/>
                </a:ext>
              </a:extLst>
            </p:cNvPr>
            <p:cNvSpPr/>
            <p:nvPr/>
          </p:nvSpPr>
          <p:spPr>
            <a:xfrm>
              <a:off x="3202571" y="2448167"/>
              <a:ext cx="166948" cy="4558"/>
            </a:xfrm>
            <a:prstGeom prst="rect">
              <a:avLst/>
            </a:prstGeom>
            <a:solidFill>
              <a:srgbClr val="595959">
                <a:alpha val="100000"/>
              </a:srgbClr>
            </a:solidFill>
          </p:spPr>
          <p:txBody>
            <a:bodyPr/>
            <a:lstStyle/>
            <a:p>
              <a:endParaRPr/>
            </a:p>
          </p:txBody>
        </p:sp>
        <p:sp>
          <p:nvSpPr>
            <p:cNvPr id="633" name="rc264">
              <a:extLst>
                <a:ext uri="{FF2B5EF4-FFF2-40B4-BE49-F238E27FC236}">
                  <a16:creationId xmlns:a16="http://schemas.microsoft.com/office/drawing/2014/main" id="{7C487FB6-C3C1-45DF-BFC3-3E216AB57AB4}"/>
                </a:ext>
              </a:extLst>
            </p:cNvPr>
            <p:cNvSpPr/>
            <p:nvPr/>
          </p:nvSpPr>
          <p:spPr>
            <a:xfrm>
              <a:off x="3388069" y="2448797"/>
              <a:ext cx="166948" cy="3929"/>
            </a:xfrm>
            <a:prstGeom prst="rect">
              <a:avLst/>
            </a:prstGeom>
            <a:solidFill>
              <a:srgbClr val="595959">
                <a:alpha val="100000"/>
              </a:srgbClr>
            </a:solidFill>
          </p:spPr>
          <p:txBody>
            <a:bodyPr/>
            <a:lstStyle/>
            <a:p>
              <a:endParaRPr/>
            </a:p>
          </p:txBody>
        </p:sp>
        <p:sp>
          <p:nvSpPr>
            <p:cNvPr id="634" name="rc265">
              <a:extLst>
                <a:ext uri="{FF2B5EF4-FFF2-40B4-BE49-F238E27FC236}">
                  <a16:creationId xmlns:a16="http://schemas.microsoft.com/office/drawing/2014/main" id="{1F0818DF-280E-4C45-90B6-1D5C60F3921F}"/>
                </a:ext>
              </a:extLst>
            </p:cNvPr>
            <p:cNvSpPr/>
            <p:nvPr/>
          </p:nvSpPr>
          <p:spPr>
            <a:xfrm>
              <a:off x="3573567" y="2449066"/>
              <a:ext cx="166948" cy="3659"/>
            </a:xfrm>
            <a:prstGeom prst="rect">
              <a:avLst/>
            </a:prstGeom>
            <a:solidFill>
              <a:srgbClr val="595959">
                <a:alpha val="100000"/>
              </a:srgbClr>
            </a:solidFill>
          </p:spPr>
          <p:txBody>
            <a:bodyPr/>
            <a:lstStyle/>
            <a:p>
              <a:endParaRPr/>
            </a:p>
          </p:txBody>
        </p:sp>
        <p:sp>
          <p:nvSpPr>
            <p:cNvPr id="635" name="rc266">
              <a:extLst>
                <a:ext uri="{FF2B5EF4-FFF2-40B4-BE49-F238E27FC236}">
                  <a16:creationId xmlns:a16="http://schemas.microsoft.com/office/drawing/2014/main" id="{AEEEAAB8-89BF-4DE6-B7E3-15F9B9444774}"/>
                </a:ext>
              </a:extLst>
            </p:cNvPr>
            <p:cNvSpPr/>
            <p:nvPr/>
          </p:nvSpPr>
          <p:spPr>
            <a:xfrm>
              <a:off x="3759065" y="2449374"/>
              <a:ext cx="166948" cy="3351"/>
            </a:xfrm>
            <a:prstGeom prst="rect">
              <a:avLst/>
            </a:prstGeom>
            <a:solidFill>
              <a:srgbClr val="595959">
                <a:alpha val="100000"/>
              </a:srgbClr>
            </a:solidFill>
          </p:spPr>
          <p:txBody>
            <a:bodyPr/>
            <a:lstStyle/>
            <a:p>
              <a:endParaRPr/>
            </a:p>
          </p:txBody>
        </p:sp>
        <p:sp>
          <p:nvSpPr>
            <p:cNvPr id="636" name="rc267">
              <a:extLst>
                <a:ext uri="{FF2B5EF4-FFF2-40B4-BE49-F238E27FC236}">
                  <a16:creationId xmlns:a16="http://schemas.microsoft.com/office/drawing/2014/main" id="{8F4980DC-939B-4886-875E-66AA88773B3D}"/>
                </a:ext>
              </a:extLst>
            </p:cNvPr>
            <p:cNvSpPr/>
            <p:nvPr/>
          </p:nvSpPr>
          <p:spPr>
            <a:xfrm>
              <a:off x="3944564" y="2449811"/>
              <a:ext cx="166948" cy="2914"/>
            </a:xfrm>
            <a:prstGeom prst="rect">
              <a:avLst/>
            </a:prstGeom>
            <a:solidFill>
              <a:srgbClr val="595959">
                <a:alpha val="100000"/>
              </a:srgbClr>
            </a:solidFill>
          </p:spPr>
          <p:txBody>
            <a:bodyPr/>
            <a:lstStyle/>
            <a:p>
              <a:endParaRPr/>
            </a:p>
          </p:txBody>
        </p:sp>
        <p:sp>
          <p:nvSpPr>
            <p:cNvPr id="637" name="rc268">
              <a:extLst>
                <a:ext uri="{FF2B5EF4-FFF2-40B4-BE49-F238E27FC236}">
                  <a16:creationId xmlns:a16="http://schemas.microsoft.com/office/drawing/2014/main" id="{CCAE0291-A163-493C-8CEA-3F70EF6E2973}"/>
                </a:ext>
              </a:extLst>
            </p:cNvPr>
            <p:cNvSpPr/>
            <p:nvPr/>
          </p:nvSpPr>
          <p:spPr>
            <a:xfrm>
              <a:off x="4130062" y="2450016"/>
              <a:ext cx="166948" cy="2709"/>
            </a:xfrm>
            <a:prstGeom prst="rect">
              <a:avLst/>
            </a:prstGeom>
            <a:solidFill>
              <a:srgbClr val="595959">
                <a:alpha val="100000"/>
              </a:srgbClr>
            </a:solidFill>
          </p:spPr>
          <p:txBody>
            <a:bodyPr/>
            <a:lstStyle/>
            <a:p>
              <a:endParaRPr/>
            </a:p>
          </p:txBody>
        </p:sp>
        <p:sp>
          <p:nvSpPr>
            <p:cNvPr id="638" name="rc269">
              <a:extLst>
                <a:ext uri="{FF2B5EF4-FFF2-40B4-BE49-F238E27FC236}">
                  <a16:creationId xmlns:a16="http://schemas.microsoft.com/office/drawing/2014/main" id="{B2C2E9A4-3632-444E-B953-889F24A862F6}"/>
                </a:ext>
              </a:extLst>
            </p:cNvPr>
            <p:cNvSpPr/>
            <p:nvPr/>
          </p:nvSpPr>
          <p:spPr>
            <a:xfrm>
              <a:off x="4315560" y="2450260"/>
              <a:ext cx="166948" cy="2465"/>
            </a:xfrm>
            <a:prstGeom prst="rect">
              <a:avLst/>
            </a:prstGeom>
            <a:solidFill>
              <a:srgbClr val="595959">
                <a:alpha val="100000"/>
              </a:srgbClr>
            </a:solidFill>
          </p:spPr>
          <p:txBody>
            <a:bodyPr/>
            <a:lstStyle/>
            <a:p>
              <a:endParaRPr/>
            </a:p>
          </p:txBody>
        </p:sp>
        <p:sp>
          <p:nvSpPr>
            <p:cNvPr id="639" name="rc270">
              <a:extLst>
                <a:ext uri="{FF2B5EF4-FFF2-40B4-BE49-F238E27FC236}">
                  <a16:creationId xmlns:a16="http://schemas.microsoft.com/office/drawing/2014/main" id="{6795117D-6370-4B1F-ADA7-93E21CD9E001}"/>
                </a:ext>
              </a:extLst>
            </p:cNvPr>
            <p:cNvSpPr/>
            <p:nvPr/>
          </p:nvSpPr>
          <p:spPr>
            <a:xfrm>
              <a:off x="4501059" y="2450440"/>
              <a:ext cx="166948" cy="2285"/>
            </a:xfrm>
            <a:prstGeom prst="rect">
              <a:avLst/>
            </a:prstGeom>
            <a:solidFill>
              <a:srgbClr val="595959">
                <a:alpha val="100000"/>
              </a:srgbClr>
            </a:solidFill>
          </p:spPr>
          <p:txBody>
            <a:bodyPr/>
            <a:lstStyle/>
            <a:p>
              <a:endParaRPr/>
            </a:p>
          </p:txBody>
        </p:sp>
        <p:sp>
          <p:nvSpPr>
            <p:cNvPr id="640" name="rc271">
              <a:extLst>
                <a:ext uri="{FF2B5EF4-FFF2-40B4-BE49-F238E27FC236}">
                  <a16:creationId xmlns:a16="http://schemas.microsoft.com/office/drawing/2014/main" id="{0CA1ADE5-A63E-4340-BA46-197595C21BC5}"/>
                </a:ext>
              </a:extLst>
            </p:cNvPr>
            <p:cNvSpPr/>
            <p:nvPr/>
          </p:nvSpPr>
          <p:spPr>
            <a:xfrm>
              <a:off x="976591" y="1937468"/>
              <a:ext cx="3691416" cy="515258"/>
            </a:xfrm>
            <a:prstGeom prst="rect">
              <a:avLst/>
            </a:prstGeom>
            <a:ln w="9855" cap="rnd">
              <a:solidFill>
                <a:srgbClr val="333333">
                  <a:alpha val="100000"/>
                </a:srgbClr>
              </a:solidFill>
              <a:prstDash val="solid"/>
              <a:round/>
            </a:ln>
          </p:spPr>
          <p:txBody>
            <a:bodyPr/>
            <a:lstStyle/>
            <a:p>
              <a:endParaRPr/>
            </a:p>
          </p:txBody>
        </p:sp>
        <p:sp>
          <p:nvSpPr>
            <p:cNvPr id="641" name="pl272">
              <a:extLst>
                <a:ext uri="{FF2B5EF4-FFF2-40B4-BE49-F238E27FC236}">
                  <a16:creationId xmlns:a16="http://schemas.microsoft.com/office/drawing/2014/main" id="{693A78E1-8419-4BAF-B99B-BA112EBF0C61}"/>
                </a:ext>
              </a:extLst>
            </p:cNvPr>
            <p:cNvSpPr/>
            <p:nvPr/>
          </p:nvSpPr>
          <p:spPr>
            <a:xfrm>
              <a:off x="1068876"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2" name="pl273">
              <a:extLst>
                <a:ext uri="{FF2B5EF4-FFF2-40B4-BE49-F238E27FC236}">
                  <a16:creationId xmlns:a16="http://schemas.microsoft.com/office/drawing/2014/main" id="{8160BD46-935F-49C2-8C66-1E7166E0D94A}"/>
                </a:ext>
              </a:extLst>
            </p:cNvPr>
            <p:cNvSpPr/>
            <p:nvPr/>
          </p:nvSpPr>
          <p:spPr>
            <a:xfrm>
              <a:off x="1253447"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3" name="pl274">
              <a:extLst>
                <a:ext uri="{FF2B5EF4-FFF2-40B4-BE49-F238E27FC236}">
                  <a16:creationId xmlns:a16="http://schemas.microsoft.com/office/drawing/2014/main" id="{02A39967-15C8-4BE5-8254-D6FF56CCE93F}"/>
                </a:ext>
              </a:extLst>
            </p:cNvPr>
            <p:cNvSpPr/>
            <p:nvPr/>
          </p:nvSpPr>
          <p:spPr>
            <a:xfrm>
              <a:off x="1438018"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4" name="pl275">
              <a:extLst>
                <a:ext uri="{FF2B5EF4-FFF2-40B4-BE49-F238E27FC236}">
                  <a16:creationId xmlns:a16="http://schemas.microsoft.com/office/drawing/2014/main" id="{6ECCD290-0A9D-4A29-894D-58D7C8706C3A}"/>
                </a:ext>
              </a:extLst>
            </p:cNvPr>
            <p:cNvSpPr/>
            <p:nvPr/>
          </p:nvSpPr>
          <p:spPr>
            <a:xfrm>
              <a:off x="1622589"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5" name="pl276">
              <a:extLst>
                <a:ext uri="{FF2B5EF4-FFF2-40B4-BE49-F238E27FC236}">
                  <a16:creationId xmlns:a16="http://schemas.microsoft.com/office/drawing/2014/main" id="{DCF9291D-40D2-4479-B7E1-3C79F9FE63E1}"/>
                </a:ext>
              </a:extLst>
            </p:cNvPr>
            <p:cNvSpPr/>
            <p:nvPr/>
          </p:nvSpPr>
          <p:spPr>
            <a:xfrm>
              <a:off x="1807159"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6" name="pl277">
              <a:extLst>
                <a:ext uri="{FF2B5EF4-FFF2-40B4-BE49-F238E27FC236}">
                  <a16:creationId xmlns:a16="http://schemas.microsoft.com/office/drawing/2014/main" id="{7F9546D7-C9DC-4E62-ABBC-502E3B63581D}"/>
                </a:ext>
              </a:extLst>
            </p:cNvPr>
            <p:cNvSpPr/>
            <p:nvPr/>
          </p:nvSpPr>
          <p:spPr>
            <a:xfrm>
              <a:off x="1991730"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7" name="pl278">
              <a:extLst>
                <a:ext uri="{FF2B5EF4-FFF2-40B4-BE49-F238E27FC236}">
                  <a16:creationId xmlns:a16="http://schemas.microsoft.com/office/drawing/2014/main" id="{1FE69890-AC8C-416B-8DA9-0040487A9C1A}"/>
                </a:ext>
              </a:extLst>
            </p:cNvPr>
            <p:cNvSpPr/>
            <p:nvPr/>
          </p:nvSpPr>
          <p:spPr>
            <a:xfrm>
              <a:off x="2176301"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8" name="pl279">
              <a:extLst>
                <a:ext uri="{FF2B5EF4-FFF2-40B4-BE49-F238E27FC236}">
                  <a16:creationId xmlns:a16="http://schemas.microsoft.com/office/drawing/2014/main" id="{7D489962-A12E-4E93-B847-16B35ECF8BC3}"/>
                </a:ext>
              </a:extLst>
            </p:cNvPr>
            <p:cNvSpPr/>
            <p:nvPr/>
          </p:nvSpPr>
          <p:spPr>
            <a:xfrm>
              <a:off x="2360872"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49" name="pl280">
              <a:extLst>
                <a:ext uri="{FF2B5EF4-FFF2-40B4-BE49-F238E27FC236}">
                  <a16:creationId xmlns:a16="http://schemas.microsoft.com/office/drawing/2014/main" id="{E65DE06F-F923-43B5-978B-049F8F1ECF98}"/>
                </a:ext>
              </a:extLst>
            </p:cNvPr>
            <p:cNvSpPr/>
            <p:nvPr/>
          </p:nvSpPr>
          <p:spPr>
            <a:xfrm>
              <a:off x="2545443"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0" name="pl281">
              <a:extLst>
                <a:ext uri="{FF2B5EF4-FFF2-40B4-BE49-F238E27FC236}">
                  <a16:creationId xmlns:a16="http://schemas.microsoft.com/office/drawing/2014/main" id="{F0BF2A68-5D12-4CE7-9E81-02D96D28496C}"/>
                </a:ext>
              </a:extLst>
            </p:cNvPr>
            <p:cNvSpPr/>
            <p:nvPr/>
          </p:nvSpPr>
          <p:spPr>
            <a:xfrm>
              <a:off x="2730014"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1" name="pl282">
              <a:extLst>
                <a:ext uri="{FF2B5EF4-FFF2-40B4-BE49-F238E27FC236}">
                  <a16:creationId xmlns:a16="http://schemas.microsoft.com/office/drawing/2014/main" id="{4FC60F14-8DFF-4B27-A7C9-266DE32FD2BA}"/>
                </a:ext>
              </a:extLst>
            </p:cNvPr>
            <p:cNvSpPr/>
            <p:nvPr/>
          </p:nvSpPr>
          <p:spPr>
            <a:xfrm>
              <a:off x="2914584"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2" name="pl283">
              <a:extLst>
                <a:ext uri="{FF2B5EF4-FFF2-40B4-BE49-F238E27FC236}">
                  <a16:creationId xmlns:a16="http://schemas.microsoft.com/office/drawing/2014/main" id="{A7AC8DE8-42A3-4D4D-A8DB-80A5C0E6F825}"/>
                </a:ext>
              </a:extLst>
            </p:cNvPr>
            <p:cNvSpPr/>
            <p:nvPr/>
          </p:nvSpPr>
          <p:spPr>
            <a:xfrm>
              <a:off x="3099155"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3" name="pl284">
              <a:extLst>
                <a:ext uri="{FF2B5EF4-FFF2-40B4-BE49-F238E27FC236}">
                  <a16:creationId xmlns:a16="http://schemas.microsoft.com/office/drawing/2014/main" id="{D6846431-D054-45C2-BB55-DA16D07A2C17}"/>
                </a:ext>
              </a:extLst>
            </p:cNvPr>
            <p:cNvSpPr/>
            <p:nvPr/>
          </p:nvSpPr>
          <p:spPr>
            <a:xfrm>
              <a:off x="3283726"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4" name="pl285">
              <a:extLst>
                <a:ext uri="{FF2B5EF4-FFF2-40B4-BE49-F238E27FC236}">
                  <a16:creationId xmlns:a16="http://schemas.microsoft.com/office/drawing/2014/main" id="{8990249C-C2F5-49DB-B223-779B496FE5CA}"/>
                </a:ext>
              </a:extLst>
            </p:cNvPr>
            <p:cNvSpPr/>
            <p:nvPr/>
          </p:nvSpPr>
          <p:spPr>
            <a:xfrm>
              <a:off x="3468297"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5" name="pl286">
              <a:extLst>
                <a:ext uri="{FF2B5EF4-FFF2-40B4-BE49-F238E27FC236}">
                  <a16:creationId xmlns:a16="http://schemas.microsoft.com/office/drawing/2014/main" id="{C9730577-ECC2-41A9-9065-61EC3E57FABB}"/>
                </a:ext>
              </a:extLst>
            </p:cNvPr>
            <p:cNvSpPr/>
            <p:nvPr/>
          </p:nvSpPr>
          <p:spPr>
            <a:xfrm>
              <a:off x="3652868"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6" name="pl287">
              <a:extLst>
                <a:ext uri="{FF2B5EF4-FFF2-40B4-BE49-F238E27FC236}">
                  <a16:creationId xmlns:a16="http://schemas.microsoft.com/office/drawing/2014/main" id="{21FC15DB-8A1D-4676-8B49-3CB1D4960DE6}"/>
                </a:ext>
              </a:extLst>
            </p:cNvPr>
            <p:cNvSpPr/>
            <p:nvPr/>
          </p:nvSpPr>
          <p:spPr>
            <a:xfrm>
              <a:off x="3837439"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7" name="pl288">
              <a:extLst>
                <a:ext uri="{FF2B5EF4-FFF2-40B4-BE49-F238E27FC236}">
                  <a16:creationId xmlns:a16="http://schemas.microsoft.com/office/drawing/2014/main" id="{8B4351D6-E6A6-475A-A447-364BEB43A376}"/>
                </a:ext>
              </a:extLst>
            </p:cNvPr>
            <p:cNvSpPr/>
            <p:nvPr/>
          </p:nvSpPr>
          <p:spPr>
            <a:xfrm>
              <a:off x="4022009"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8" name="pl289">
              <a:extLst>
                <a:ext uri="{FF2B5EF4-FFF2-40B4-BE49-F238E27FC236}">
                  <a16:creationId xmlns:a16="http://schemas.microsoft.com/office/drawing/2014/main" id="{9D41A0C2-A1E6-47CF-BF50-3ADACF0CCA1E}"/>
                </a:ext>
              </a:extLst>
            </p:cNvPr>
            <p:cNvSpPr/>
            <p:nvPr/>
          </p:nvSpPr>
          <p:spPr>
            <a:xfrm>
              <a:off x="4206580"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59" name="pl290">
              <a:extLst>
                <a:ext uri="{FF2B5EF4-FFF2-40B4-BE49-F238E27FC236}">
                  <a16:creationId xmlns:a16="http://schemas.microsoft.com/office/drawing/2014/main" id="{55E864BE-6D13-4530-93F8-1FD8F153190E}"/>
                </a:ext>
              </a:extLst>
            </p:cNvPr>
            <p:cNvSpPr/>
            <p:nvPr/>
          </p:nvSpPr>
          <p:spPr>
            <a:xfrm>
              <a:off x="4391151"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60" name="pl291">
              <a:extLst>
                <a:ext uri="{FF2B5EF4-FFF2-40B4-BE49-F238E27FC236}">
                  <a16:creationId xmlns:a16="http://schemas.microsoft.com/office/drawing/2014/main" id="{60BC7D6F-BF6E-46BA-A12F-5685FA197CE5}"/>
                </a:ext>
              </a:extLst>
            </p:cNvPr>
            <p:cNvSpPr/>
            <p:nvPr/>
          </p:nvSpPr>
          <p:spPr>
            <a:xfrm>
              <a:off x="4575722" y="1596384"/>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61" name="tx292">
              <a:extLst>
                <a:ext uri="{FF2B5EF4-FFF2-40B4-BE49-F238E27FC236}">
                  <a16:creationId xmlns:a16="http://schemas.microsoft.com/office/drawing/2014/main" id="{257C0511-D20C-4CEF-8E98-0CC3F2381555}"/>
                </a:ext>
              </a:extLst>
            </p:cNvPr>
            <p:cNvSpPr/>
            <p:nvPr/>
          </p:nvSpPr>
          <p:spPr>
            <a:xfrm>
              <a:off x="1046274" y="1641695"/>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662" name="tx293">
              <a:extLst>
                <a:ext uri="{FF2B5EF4-FFF2-40B4-BE49-F238E27FC236}">
                  <a16:creationId xmlns:a16="http://schemas.microsoft.com/office/drawing/2014/main" id="{11EE1EAD-7E99-4293-9968-6BE02248A137}"/>
                </a:ext>
              </a:extLst>
            </p:cNvPr>
            <p:cNvSpPr/>
            <p:nvPr/>
          </p:nvSpPr>
          <p:spPr>
            <a:xfrm>
              <a:off x="1230845" y="1641695"/>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663" name="tx294">
              <a:extLst>
                <a:ext uri="{FF2B5EF4-FFF2-40B4-BE49-F238E27FC236}">
                  <a16:creationId xmlns:a16="http://schemas.microsoft.com/office/drawing/2014/main" id="{E6A8E11F-2150-4564-A4D2-8BBED7FFC9DD}"/>
                </a:ext>
              </a:extLst>
            </p:cNvPr>
            <p:cNvSpPr/>
            <p:nvPr/>
          </p:nvSpPr>
          <p:spPr>
            <a:xfrm>
              <a:off x="1415416" y="1640663"/>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664" name="tx295">
              <a:extLst>
                <a:ext uri="{FF2B5EF4-FFF2-40B4-BE49-F238E27FC236}">
                  <a16:creationId xmlns:a16="http://schemas.microsoft.com/office/drawing/2014/main" id="{DDF895A7-FD46-4A3A-9BC5-BAFF47C72F4C}"/>
                </a:ext>
              </a:extLst>
            </p:cNvPr>
            <p:cNvSpPr/>
            <p:nvPr/>
          </p:nvSpPr>
          <p:spPr>
            <a:xfrm>
              <a:off x="1599987" y="1641933"/>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665" name="tx296">
              <a:extLst>
                <a:ext uri="{FF2B5EF4-FFF2-40B4-BE49-F238E27FC236}">
                  <a16:creationId xmlns:a16="http://schemas.microsoft.com/office/drawing/2014/main" id="{47AC0157-01C1-4D27-B3BF-122CE8713B90}"/>
                </a:ext>
              </a:extLst>
            </p:cNvPr>
            <p:cNvSpPr/>
            <p:nvPr/>
          </p:nvSpPr>
          <p:spPr>
            <a:xfrm>
              <a:off x="1784557" y="1641735"/>
              <a:ext cx="45204" cy="5838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a:t>
              </a:r>
            </a:p>
          </p:txBody>
        </p:sp>
        <p:sp>
          <p:nvSpPr>
            <p:cNvPr id="666" name="tx297">
              <a:extLst>
                <a:ext uri="{FF2B5EF4-FFF2-40B4-BE49-F238E27FC236}">
                  <a16:creationId xmlns:a16="http://schemas.microsoft.com/office/drawing/2014/main" id="{845D018E-E233-4A00-AEC7-83EC093DE733}"/>
                </a:ext>
              </a:extLst>
            </p:cNvPr>
            <p:cNvSpPr/>
            <p:nvPr/>
          </p:nvSpPr>
          <p:spPr>
            <a:xfrm>
              <a:off x="1969128" y="1640703"/>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a:t>
              </a:r>
            </a:p>
          </p:txBody>
        </p:sp>
        <p:sp>
          <p:nvSpPr>
            <p:cNvPr id="667" name="tx298">
              <a:extLst>
                <a:ext uri="{FF2B5EF4-FFF2-40B4-BE49-F238E27FC236}">
                  <a16:creationId xmlns:a16="http://schemas.microsoft.com/office/drawing/2014/main" id="{594F5244-CE04-415E-8577-9CC352183C9A}"/>
                </a:ext>
              </a:extLst>
            </p:cNvPr>
            <p:cNvSpPr/>
            <p:nvPr/>
          </p:nvSpPr>
          <p:spPr>
            <a:xfrm>
              <a:off x="2153699" y="1642687"/>
              <a:ext cx="45204" cy="5742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7</a:t>
              </a:r>
            </a:p>
          </p:txBody>
        </p:sp>
        <p:sp>
          <p:nvSpPr>
            <p:cNvPr id="668" name="tx299">
              <a:extLst>
                <a:ext uri="{FF2B5EF4-FFF2-40B4-BE49-F238E27FC236}">
                  <a16:creationId xmlns:a16="http://schemas.microsoft.com/office/drawing/2014/main" id="{5771E35E-99EA-40FE-88A6-0FA0BCBB832A}"/>
                </a:ext>
              </a:extLst>
            </p:cNvPr>
            <p:cNvSpPr/>
            <p:nvPr/>
          </p:nvSpPr>
          <p:spPr>
            <a:xfrm>
              <a:off x="2338270" y="1640703"/>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a:t>
              </a:r>
            </a:p>
          </p:txBody>
        </p:sp>
        <p:sp>
          <p:nvSpPr>
            <p:cNvPr id="669" name="tx300">
              <a:extLst>
                <a:ext uri="{FF2B5EF4-FFF2-40B4-BE49-F238E27FC236}">
                  <a16:creationId xmlns:a16="http://schemas.microsoft.com/office/drawing/2014/main" id="{A97866BA-B4A5-44D2-9C0F-03620CC838D7}"/>
                </a:ext>
              </a:extLst>
            </p:cNvPr>
            <p:cNvSpPr/>
            <p:nvPr/>
          </p:nvSpPr>
          <p:spPr>
            <a:xfrm>
              <a:off x="2522841" y="1640703"/>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9</a:t>
              </a:r>
            </a:p>
          </p:txBody>
        </p:sp>
        <p:sp>
          <p:nvSpPr>
            <p:cNvPr id="670" name="tx301">
              <a:extLst>
                <a:ext uri="{FF2B5EF4-FFF2-40B4-BE49-F238E27FC236}">
                  <a16:creationId xmlns:a16="http://schemas.microsoft.com/office/drawing/2014/main" id="{BB3B05DB-850D-423E-9ACC-BFB6034DE6C1}"/>
                </a:ext>
              </a:extLst>
            </p:cNvPr>
            <p:cNvSpPr/>
            <p:nvPr/>
          </p:nvSpPr>
          <p:spPr>
            <a:xfrm>
              <a:off x="2684810"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a:t>
              </a:r>
            </a:p>
          </p:txBody>
        </p:sp>
        <p:sp>
          <p:nvSpPr>
            <p:cNvPr id="671" name="tx302">
              <a:extLst>
                <a:ext uri="{FF2B5EF4-FFF2-40B4-BE49-F238E27FC236}">
                  <a16:creationId xmlns:a16="http://schemas.microsoft.com/office/drawing/2014/main" id="{4E1E4CD5-F79A-4A0C-863F-1CCF9BB79921}"/>
                </a:ext>
              </a:extLst>
            </p:cNvPr>
            <p:cNvSpPr/>
            <p:nvPr/>
          </p:nvSpPr>
          <p:spPr>
            <a:xfrm>
              <a:off x="2869380" y="1641695"/>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11</a:t>
              </a:r>
            </a:p>
          </p:txBody>
        </p:sp>
        <p:sp>
          <p:nvSpPr>
            <p:cNvPr id="672" name="tx303">
              <a:extLst>
                <a:ext uri="{FF2B5EF4-FFF2-40B4-BE49-F238E27FC236}">
                  <a16:creationId xmlns:a16="http://schemas.microsoft.com/office/drawing/2014/main" id="{79F4EFAB-A539-4191-82E8-5EA0976DA2BD}"/>
                </a:ext>
              </a:extLst>
            </p:cNvPr>
            <p:cNvSpPr/>
            <p:nvPr/>
          </p:nvSpPr>
          <p:spPr>
            <a:xfrm>
              <a:off x="3053951" y="1641695"/>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a:t>
              </a:r>
            </a:p>
          </p:txBody>
        </p:sp>
        <p:sp>
          <p:nvSpPr>
            <p:cNvPr id="673" name="tx304">
              <a:extLst>
                <a:ext uri="{FF2B5EF4-FFF2-40B4-BE49-F238E27FC236}">
                  <a16:creationId xmlns:a16="http://schemas.microsoft.com/office/drawing/2014/main" id="{1B9FCFA2-122D-4428-94CF-76354EE21F7A}"/>
                </a:ext>
              </a:extLst>
            </p:cNvPr>
            <p:cNvSpPr/>
            <p:nvPr/>
          </p:nvSpPr>
          <p:spPr>
            <a:xfrm>
              <a:off x="3238522" y="1640663"/>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a:t>
              </a:r>
            </a:p>
          </p:txBody>
        </p:sp>
        <p:sp>
          <p:nvSpPr>
            <p:cNvPr id="674" name="tx305">
              <a:extLst>
                <a:ext uri="{FF2B5EF4-FFF2-40B4-BE49-F238E27FC236}">
                  <a16:creationId xmlns:a16="http://schemas.microsoft.com/office/drawing/2014/main" id="{F2802EE7-4371-4127-834C-080342D0F238}"/>
                </a:ext>
              </a:extLst>
            </p:cNvPr>
            <p:cNvSpPr/>
            <p:nvPr/>
          </p:nvSpPr>
          <p:spPr>
            <a:xfrm>
              <a:off x="3423093" y="1641695"/>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14</a:t>
              </a:r>
            </a:p>
          </p:txBody>
        </p:sp>
        <p:sp>
          <p:nvSpPr>
            <p:cNvPr id="675" name="tx306">
              <a:extLst>
                <a:ext uri="{FF2B5EF4-FFF2-40B4-BE49-F238E27FC236}">
                  <a16:creationId xmlns:a16="http://schemas.microsoft.com/office/drawing/2014/main" id="{6DC233A6-792F-4BD8-B321-00F89D80849C}"/>
                </a:ext>
              </a:extLst>
            </p:cNvPr>
            <p:cNvSpPr/>
            <p:nvPr/>
          </p:nvSpPr>
          <p:spPr>
            <a:xfrm>
              <a:off x="3607664"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15</a:t>
              </a:r>
            </a:p>
          </p:txBody>
        </p:sp>
        <p:sp>
          <p:nvSpPr>
            <p:cNvPr id="676" name="tx307">
              <a:extLst>
                <a:ext uri="{FF2B5EF4-FFF2-40B4-BE49-F238E27FC236}">
                  <a16:creationId xmlns:a16="http://schemas.microsoft.com/office/drawing/2014/main" id="{1321EFDD-43D5-4D05-A38C-61E3DAA36F58}"/>
                </a:ext>
              </a:extLst>
            </p:cNvPr>
            <p:cNvSpPr/>
            <p:nvPr/>
          </p:nvSpPr>
          <p:spPr>
            <a:xfrm>
              <a:off x="3792234"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16</a:t>
              </a:r>
            </a:p>
          </p:txBody>
        </p:sp>
        <p:sp>
          <p:nvSpPr>
            <p:cNvPr id="677" name="tx308">
              <a:extLst>
                <a:ext uri="{FF2B5EF4-FFF2-40B4-BE49-F238E27FC236}">
                  <a16:creationId xmlns:a16="http://schemas.microsoft.com/office/drawing/2014/main" id="{25984FAE-1F75-4C9A-8617-7AE7C557F1F9}"/>
                </a:ext>
              </a:extLst>
            </p:cNvPr>
            <p:cNvSpPr/>
            <p:nvPr/>
          </p:nvSpPr>
          <p:spPr>
            <a:xfrm>
              <a:off x="3976805" y="1641695"/>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17</a:t>
              </a:r>
            </a:p>
          </p:txBody>
        </p:sp>
        <p:sp>
          <p:nvSpPr>
            <p:cNvPr id="678" name="tx309">
              <a:extLst>
                <a:ext uri="{FF2B5EF4-FFF2-40B4-BE49-F238E27FC236}">
                  <a16:creationId xmlns:a16="http://schemas.microsoft.com/office/drawing/2014/main" id="{9E9608E6-FAB6-47D3-946F-6FBAA5518E8B}"/>
                </a:ext>
              </a:extLst>
            </p:cNvPr>
            <p:cNvSpPr/>
            <p:nvPr/>
          </p:nvSpPr>
          <p:spPr>
            <a:xfrm>
              <a:off x="4161376"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18</a:t>
              </a:r>
            </a:p>
          </p:txBody>
        </p:sp>
        <p:sp>
          <p:nvSpPr>
            <p:cNvPr id="679" name="tx310">
              <a:extLst>
                <a:ext uri="{FF2B5EF4-FFF2-40B4-BE49-F238E27FC236}">
                  <a16:creationId xmlns:a16="http://schemas.microsoft.com/office/drawing/2014/main" id="{B13FF95F-D970-43CB-A53A-BA2FC641D3FD}"/>
                </a:ext>
              </a:extLst>
            </p:cNvPr>
            <p:cNvSpPr/>
            <p:nvPr/>
          </p:nvSpPr>
          <p:spPr>
            <a:xfrm>
              <a:off x="4345947"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19</a:t>
              </a:r>
            </a:p>
          </p:txBody>
        </p:sp>
        <p:sp>
          <p:nvSpPr>
            <p:cNvPr id="680" name="tx311">
              <a:extLst>
                <a:ext uri="{FF2B5EF4-FFF2-40B4-BE49-F238E27FC236}">
                  <a16:creationId xmlns:a16="http://schemas.microsoft.com/office/drawing/2014/main" id="{31FDFCB9-730E-458A-A332-C6E9EBE766BE}"/>
                </a:ext>
              </a:extLst>
            </p:cNvPr>
            <p:cNvSpPr/>
            <p:nvPr/>
          </p:nvSpPr>
          <p:spPr>
            <a:xfrm>
              <a:off x="4530518" y="1640703"/>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20</a:t>
              </a:r>
            </a:p>
          </p:txBody>
        </p:sp>
        <p:sp>
          <p:nvSpPr>
            <p:cNvPr id="681" name="tx312">
              <a:extLst>
                <a:ext uri="{FF2B5EF4-FFF2-40B4-BE49-F238E27FC236}">
                  <a16:creationId xmlns:a16="http://schemas.microsoft.com/office/drawing/2014/main" id="{75CD6DAC-FB50-448C-A0DF-45D22AAC307E}"/>
                </a:ext>
              </a:extLst>
            </p:cNvPr>
            <p:cNvSpPr/>
            <p:nvPr/>
          </p:nvSpPr>
          <p:spPr>
            <a:xfrm>
              <a:off x="2751730" y="1741990"/>
              <a:ext cx="141138"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PC</a:t>
              </a:r>
            </a:p>
          </p:txBody>
        </p:sp>
        <p:sp>
          <p:nvSpPr>
            <p:cNvPr id="682" name="pl313">
              <a:extLst>
                <a:ext uri="{FF2B5EF4-FFF2-40B4-BE49-F238E27FC236}">
                  <a16:creationId xmlns:a16="http://schemas.microsoft.com/office/drawing/2014/main" id="{D9D628A5-A573-4711-B833-F8E3801F5DFB}"/>
                </a:ext>
              </a:extLst>
            </p:cNvPr>
            <p:cNvSpPr/>
            <p:nvPr/>
          </p:nvSpPr>
          <p:spPr>
            <a:xfrm>
              <a:off x="1060065"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3" name="pl314">
              <a:extLst>
                <a:ext uri="{FF2B5EF4-FFF2-40B4-BE49-F238E27FC236}">
                  <a16:creationId xmlns:a16="http://schemas.microsoft.com/office/drawing/2014/main" id="{EE20BF9F-C002-4CBB-9270-F9AE5AC4D8F2}"/>
                </a:ext>
              </a:extLst>
            </p:cNvPr>
            <p:cNvSpPr/>
            <p:nvPr/>
          </p:nvSpPr>
          <p:spPr>
            <a:xfrm>
              <a:off x="1245563"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4" name="pl315">
              <a:extLst>
                <a:ext uri="{FF2B5EF4-FFF2-40B4-BE49-F238E27FC236}">
                  <a16:creationId xmlns:a16="http://schemas.microsoft.com/office/drawing/2014/main" id="{4D0B4089-78D1-43B7-8D55-6CBBC02CE840}"/>
                </a:ext>
              </a:extLst>
            </p:cNvPr>
            <p:cNvSpPr/>
            <p:nvPr/>
          </p:nvSpPr>
          <p:spPr>
            <a:xfrm>
              <a:off x="1431062"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5" name="pl316">
              <a:extLst>
                <a:ext uri="{FF2B5EF4-FFF2-40B4-BE49-F238E27FC236}">
                  <a16:creationId xmlns:a16="http://schemas.microsoft.com/office/drawing/2014/main" id="{09AAA307-DC75-4DDD-825B-402F1646CFF4}"/>
                </a:ext>
              </a:extLst>
            </p:cNvPr>
            <p:cNvSpPr/>
            <p:nvPr/>
          </p:nvSpPr>
          <p:spPr>
            <a:xfrm>
              <a:off x="1616560"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6" name="pl317">
              <a:extLst>
                <a:ext uri="{FF2B5EF4-FFF2-40B4-BE49-F238E27FC236}">
                  <a16:creationId xmlns:a16="http://schemas.microsoft.com/office/drawing/2014/main" id="{4CC51E90-0FB4-451D-B3AC-81B79E138BE3}"/>
                </a:ext>
              </a:extLst>
            </p:cNvPr>
            <p:cNvSpPr/>
            <p:nvPr/>
          </p:nvSpPr>
          <p:spPr>
            <a:xfrm>
              <a:off x="1802058"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7" name="pl318">
              <a:extLst>
                <a:ext uri="{FF2B5EF4-FFF2-40B4-BE49-F238E27FC236}">
                  <a16:creationId xmlns:a16="http://schemas.microsoft.com/office/drawing/2014/main" id="{4848CA1C-9F8C-468C-B423-41F06FE38AD4}"/>
                </a:ext>
              </a:extLst>
            </p:cNvPr>
            <p:cNvSpPr/>
            <p:nvPr/>
          </p:nvSpPr>
          <p:spPr>
            <a:xfrm>
              <a:off x="1987557"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8" name="pl319">
              <a:extLst>
                <a:ext uri="{FF2B5EF4-FFF2-40B4-BE49-F238E27FC236}">
                  <a16:creationId xmlns:a16="http://schemas.microsoft.com/office/drawing/2014/main" id="{F14A1AA8-E3E8-42EF-8607-273370D37FCE}"/>
                </a:ext>
              </a:extLst>
            </p:cNvPr>
            <p:cNvSpPr/>
            <p:nvPr/>
          </p:nvSpPr>
          <p:spPr>
            <a:xfrm>
              <a:off x="2173055"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89" name="pl320">
              <a:extLst>
                <a:ext uri="{FF2B5EF4-FFF2-40B4-BE49-F238E27FC236}">
                  <a16:creationId xmlns:a16="http://schemas.microsoft.com/office/drawing/2014/main" id="{971513FB-6FBC-4613-AC46-1D7BE7E1B434}"/>
                </a:ext>
              </a:extLst>
            </p:cNvPr>
            <p:cNvSpPr/>
            <p:nvPr/>
          </p:nvSpPr>
          <p:spPr>
            <a:xfrm>
              <a:off x="2358553"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0" name="pl321">
              <a:extLst>
                <a:ext uri="{FF2B5EF4-FFF2-40B4-BE49-F238E27FC236}">
                  <a16:creationId xmlns:a16="http://schemas.microsoft.com/office/drawing/2014/main" id="{A3857E76-96F2-407C-8030-8B41A5768D19}"/>
                </a:ext>
              </a:extLst>
            </p:cNvPr>
            <p:cNvSpPr/>
            <p:nvPr/>
          </p:nvSpPr>
          <p:spPr>
            <a:xfrm>
              <a:off x="2544052"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1" name="pl322">
              <a:extLst>
                <a:ext uri="{FF2B5EF4-FFF2-40B4-BE49-F238E27FC236}">
                  <a16:creationId xmlns:a16="http://schemas.microsoft.com/office/drawing/2014/main" id="{71AE1597-80F1-4A90-8CB4-5DF7EFCA1B79}"/>
                </a:ext>
              </a:extLst>
            </p:cNvPr>
            <p:cNvSpPr/>
            <p:nvPr/>
          </p:nvSpPr>
          <p:spPr>
            <a:xfrm>
              <a:off x="2729550"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2" name="pl323">
              <a:extLst>
                <a:ext uri="{FF2B5EF4-FFF2-40B4-BE49-F238E27FC236}">
                  <a16:creationId xmlns:a16="http://schemas.microsoft.com/office/drawing/2014/main" id="{D56925BD-428C-41F6-89A6-10036A17F497}"/>
                </a:ext>
              </a:extLst>
            </p:cNvPr>
            <p:cNvSpPr/>
            <p:nvPr/>
          </p:nvSpPr>
          <p:spPr>
            <a:xfrm>
              <a:off x="2915048"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3" name="pl324">
              <a:extLst>
                <a:ext uri="{FF2B5EF4-FFF2-40B4-BE49-F238E27FC236}">
                  <a16:creationId xmlns:a16="http://schemas.microsoft.com/office/drawing/2014/main" id="{BB4FFA93-8830-4C58-9D1B-2D4BD1199FD3}"/>
                </a:ext>
              </a:extLst>
            </p:cNvPr>
            <p:cNvSpPr/>
            <p:nvPr/>
          </p:nvSpPr>
          <p:spPr>
            <a:xfrm>
              <a:off x="3100546"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4" name="pl325">
              <a:extLst>
                <a:ext uri="{FF2B5EF4-FFF2-40B4-BE49-F238E27FC236}">
                  <a16:creationId xmlns:a16="http://schemas.microsoft.com/office/drawing/2014/main" id="{4A62832D-8D96-4198-9AF5-BCA023780F71}"/>
                </a:ext>
              </a:extLst>
            </p:cNvPr>
            <p:cNvSpPr/>
            <p:nvPr/>
          </p:nvSpPr>
          <p:spPr>
            <a:xfrm>
              <a:off x="3286045"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5" name="pl326">
              <a:extLst>
                <a:ext uri="{FF2B5EF4-FFF2-40B4-BE49-F238E27FC236}">
                  <a16:creationId xmlns:a16="http://schemas.microsoft.com/office/drawing/2014/main" id="{911EC850-6549-47E0-B73C-832852B8C538}"/>
                </a:ext>
              </a:extLst>
            </p:cNvPr>
            <p:cNvSpPr/>
            <p:nvPr/>
          </p:nvSpPr>
          <p:spPr>
            <a:xfrm>
              <a:off x="3471543"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6" name="pl327">
              <a:extLst>
                <a:ext uri="{FF2B5EF4-FFF2-40B4-BE49-F238E27FC236}">
                  <a16:creationId xmlns:a16="http://schemas.microsoft.com/office/drawing/2014/main" id="{37A654AD-EC61-4D7E-A44D-5B71D610807C}"/>
                </a:ext>
              </a:extLst>
            </p:cNvPr>
            <p:cNvSpPr/>
            <p:nvPr/>
          </p:nvSpPr>
          <p:spPr>
            <a:xfrm>
              <a:off x="3657041"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7" name="pl328">
              <a:extLst>
                <a:ext uri="{FF2B5EF4-FFF2-40B4-BE49-F238E27FC236}">
                  <a16:creationId xmlns:a16="http://schemas.microsoft.com/office/drawing/2014/main" id="{E2EE2B36-805E-4DAB-A943-E10B3C6ABC74}"/>
                </a:ext>
              </a:extLst>
            </p:cNvPr>
            <p:cNvSpPr/>
            <p:nvPr/>
          </p:nvSpPr>
          <p:spPr>
            <a:xfrm>
              <a:off x="3842540"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8" name="pl329">
              <a:extLst>
                <a:ext uri="{FF2B5EF4-FFF2-40B4-BE49-F238E27FC236}">
                  <a16:creationId xmlns:a16="http://schemas.microsoft.com/office/drawing/2014/main" id="{5298D73D-A8DF-4F6D-8A59-A0DA0B3FBF80}"/>
                </a:ext>
              </a:extLst>
            </p:cNvPr>
            <p:cNvSpPr/>
            <p:nvPr/>
          </p:nvSpPr>
          <p:spPr>
            <a:xfrm>
              <a:off x="4028038"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99" name="pl330">
              <a:extLst>
                <a:ext uri="{FF2B5EF4-FFF2-40B4-BE49-F238E27FC236}">
                  <a16:creationId xmlns:a16="http://schemas.microsoft.com/office/drawing/2014/main" id="{67F2001F-A254-4592-8D28-BC583D2BC371}"/>
                </a:ext>
              </a:extLst>
            </p:cNvPr>
            <p:cNvSpPr/>
            <p:nvPr/>
          </p:nvSpPr>
          <p:spPr>
            <a:xfrm>
              <a:off x="4213536"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00" name="pl331">
              <a:extLst>
                <a:ext uri="{FF2B5EF4-FFF2-40B4-BE49-F238E27FC236}">
                  <a16:creationId xmlns:a16="http://schemas.microsoft.com/office/drawing/2014/main" id="{6D7E8D1B-DE51-4A7E-8033-2FF456651715}"/>
                </a:ext>
              </a:extLst>
            </p:cNvPr>
            <p:cNvSpPr/>
            <p:nvPr/>
          </p:nvSpPr>
          <p:spPr>
            <a:xfrm>
              <a:off x="4399035"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01" name="pl332">
              <a:extLst>
                <a:ext uri="{FF2B5EF4-FFF2-40B4-BE49-F238E27FC236}">
                  <a16:creationId xmlns:a16="http://schemas.microsoft.com/office/drawing/2014/main" id="{9112E724-E936-4859-9FAD-3F93E1712777}"/>
                </a:ext>
              </a:extLst>
            </p:cNvPr>
            <p:cNvSpPr/>
            <p:nvPr/>
          </p:nvSpPr>
          <p:spPr>
            <a:xfrm>
              <a:off x="4584533" y="2452726"/>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02" name="tx333">
              <a:extLst>
                <a:ext uri="{FF2B5EF4-FFF2-40B4-BE49-F238E27FC236}">
                  <a16:creationId xmlns:a16="http://schemas.microsoft.com/office/drawing/2014/main" id="{99C5AC50-CCC6-40B2-AC9A-6A31837B3CFE}"/>
                </a:ext>
              </a:extLst>
            </p:cNvPr>
            <p:cNvSpPr/>
            <p:nvPr/>
          </p:nvSpPr>
          <p:spPr>
            <a:xfrm>
              <a:off x="1037463" y="2498037"/>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703" name="tx334">
              <a:extLst>
                <a:ext uri="{FF2B5EF4-FFF2-40B4-BE49-F238E27FC236}">
                  <a16:creationId xmlns:a16="http://schemas.microsoft.com/office/drawing/2014/main" id="{B515F25F-E34A-4501-BF9E-7A9EE24935F6}"/>
                </a:ext>
              </a:extLst>
            </p:cNvPr>
            <p:cNvSpPr/>
            <p:nvPr/>
          </p:nvSpPr>
          <p:spPr>
            <a:xfrm>
              <a:off x="1222961" y="2498037"/>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704" name="tx335">
              <a:extLst>
                <a:ext uri="{FF2B5EF4-FFF2-40B4-BE49-F238E27FC236}">
                  <a16:creationId xmlns:a16="http://schemas.microsoft.com/office/drawing/2014/main" id="{719D3E6E-8D53-41F8-9C58-06293D14C697}"/>
                </a:ext>
              </a:extLst>
            </p:cNvPr>
            <p:cNvSpPr/>
            <p:nvPr/>
          </p:nvSpPr>
          <p:spPr>
            <a:xfrm>
              <a:off x="1408460" y="2497005"/>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705" name="tx336">
              <a:extLst>
                <a:ext uri="{FF2B5EF4-FFF2-40B4-BE49-F238E27FC236}">
                  <a16:creationId xmlns:a16="http://schemas.microsoft.com/office/drawing/2014/main" id="{13D4AD81-AE4E-4E1C-BE99-627F9B4C584B}"/>
                </a:ext>
              </a:extLst>
            </p:cNvPr>
            <p:cNvSpPr/>
            <p:nvPr/>
          </p:nvSpPr>
          <p:spPr>
            <a:xfrm>
              <a:off x="1593958" y="2498275"/>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706" name="tx337">
              <a:extLst>
                <a:ext uri="{FF2B5EF4-FFF2-40B4-BE49-F238E27FC236}">
                  <a16:creationId xmlns:a16="http://schemas.microsoft.com/office/drawing/2014/main" id="{2EF7C72C-D4B2-4BB3-9A66-1C852EC11D51}"/>
                </a:ext>
              </a:extLst>
            </p:cNvPr>
            <p:cNvSpPr/>
            <p:nvPr/>
          </p:nvSpPr>
          <p:spPr>
            <a:xfrm>
              <a:off x="1779456" y="2498077"/>
              <a:ext cx="45204" cy="5838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a:t>
              </a:r>
            </a:p>
          </p:txBody>
        </p:sp>
        <p:sp>
          <p:nvSpPr>
            <p:cNvPr id="707" name="tx338">
              <a:extLst>
                <a:ext uri="{FF2B5EF4-FFF2-40B4-BE49-F238E27FC236}">
                  <a16:creationId xmlns:a16="http://schemas.microsoft.com/office/drawing/2014/main" id="{23935030-CE51-47C0-B87E-9A920EA9768C}"/>
                </a:ext>
              </a:extLst>
            </p:cNvPr>
            <p:cNvSpPr/>
            <p:nvPr/>
          </p:nvSpPr>
          <p:spPr>
            <a:xfrm>
              <a:off x="1964955" y="2497045"/>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a:t>
              </a:r>
            </a:p>
          </p:txBody>
        </p:sp>
        <p:sp>
          <p:nvSpPr>
            <p:cNvPr id="708" name="tx339">
              <a:extLst>
                <a:ext uri="{FF2B5EF4-FFF2-40B4-BE49-F238E27FC236}">
                  <a16:creationId xmlns:a16="http://schemas.microsoft.com/office/drawing/2014/main" id="{3E89EC2E-CFB8-4A17-8F4E-9F3CFFA3B9CC}"/>
                </a:ext>
              </a:extLst>
            </p:cNvPr>
            <p:cNvSpPr/>
            <p:nvPr/>
          </p:nvSpPr>
          <p:spPr>
            <a:xfrm>
              <a:off x="2150453" y="2499029"/>
              <a:ext cx="45204" cy="5742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7</a:t>
              </a:r>
            </a:p>
          </p:txBody>
        </p:sp>
        <p:sp>
          <p:nvSpPr>
            <p:cNvPr id="709" name="tx340">
              <a:extLst>
                <a:ext uri="{FF2B5EF4-FFF2-40B4-BE49-F238E27FC236}">
                  <a16:creationId xmlns:a16="http://schemas.microsoft.com/office/drawing/2014/main" id="{8B475676-07E9-4232-B7B0-82011BE326F9}"/>
                </a:ext>
              </a:extLst>
            </p:cNvPr>
            <p:cNvSpPr/>
            <p:nvPr/>
          </p:nvSpPr>
          <p:spPr>
            <a:xfrm>
              <a:off x="2335951" y="2497045"/>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a:t>
              </a:r>
            </a:p>
          </p:txBody>
        </p:sp>
        <p:sp>
          <p:nvSpPr>
            <p:cNvPr id="710" name="tx341">
              <a:extLst>
                <a:ext uri="{FF2B5EF4-FFF2-40B4-BE49-F238E27FC236}">
                  <a16:creationId xmlns:a16="http://schemas.microsoft.com/office/drawing/2014/main" id="{66F5FC0D-239D-4E95-99F7-B99280421EF2}"/>
                </a:ext>
              </a:extLst>
            </p:cNvPr>
            <p:cNvSpPr/>
            <p:nvPr/>
          </p:nvSpPr>
          <p:spPr>
            <a:xfrm>
              <a:off x="2521449" y="2497045"/>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9</a:t>
              </a:r>
            </a:p>
          </p:txBody>
        </p:sp>
        <p:sp>
          <p:nvSpPr>
            <p:cNvPr id="711" name="tx342">
              <a:extLst>
                <a:ext uri="{FF2B5EF4-FFF2-40B4-BE49-F238E27FC236}">
                  <a16:creationId xmlns:a16="http://schemas.microsoft.com/office/drawing/2014/main" id="{02DD9499-14BA-42C5-B45D-5304CD2855AF}"/>
                </a:ext>
              </a:extLst>
            </p:cNvPr>
            <p:cNvSpPr/>
            <p:nvPr/>
          </p:nvSpPr>
          <p:spPr>
            <a:xfrm>
              <a:off x="2684346"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a:t>
              </a:r>
            </a:p>
          </p:txBody>
        </p:sp>
        <p:sp>
          <p:nvSpPr>
            <p:cNvPr id="712" name="tx343">
              <a:extLst>
                <a:ext uri="{FF2B5EF4-FFF2-40B4-BE49-F238E27FC236}">
                  <a16:creationId xmlns:a16="http://schemas.microsoft.com/office/drawing/2014/main" id="{0C3629DC-EED4-4D84-A516-38A27F51B1F0}"/>
                </a:ext>
              </a:extLst>
            </p:cNvPr>
            <p:cNvSpPr/>
            <p:nvPr/>
          </p:nvSpPr>
          <p:spPr>
            <a:xfrm>
              <a:off x="2869844" y="2498037"/>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11</a:t>
              </a:r>
            </a:p>
          </p:txBody>
        </p:sp>
        <p:sp>
          <p:nvSpPr>
            <p:cNvPr id="713" name="tx344">
              <a:extLst>
                <a:ext uri="{FF2B5EF4-FFF2-40B4-BE49-F238E27FC236}">
                  <a16:creationId xmlns:a16="http://schemas.microsoft.com/office/drawing/2014/main" id="{A12B425E-5ABC-4064-BC9B-9AB21F7A7CF9}"/>
                </a:ext>
              </a:extLst>
            </p:cNvPr>
            <p:cNvSpPr/>
            <p:nvPr/>
          </p:nvSpPr>
          <p:spPr>
            <a:xfrm>
              <a:off x="3055342" y="2498037"/>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a:t>
              </a:r>
            </a:p>
          </p:txBody>
        </p:sp>
        <p:sp>
          <p:nvSpPr>
            <p:cNvPr id="714" name="tx345">
              <a:extLst>
                <a:ext uri="{FF2B5EF4-FFF2-40B4-BE49-F238E27FC236}">
                  <a16:creationId xmlns:a16="http://schemas.microsoft.com/office/drawing/2014/main" id="{AC0B7ADE-14F6-4AA1-BC7A-3FFA0B725C77}"/>
                </a:ext>
              </a:extLst>
            </p:cNvPr>
            <p:cNvSpPr/>
            <p:nvPr/>
          </p:nvSpPr>
          <p:spPr>
            <a:xfrm>
              <a:off x="3240841" y="2497005"/>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a:t>
              </a:r>
            </a:p>
          </p:txBody>
        </p:sp>
        <p:sp>
          <p:nvSpPr>
            <p:cNvPr id="715" name="tx346">
              <a:extLst>
                <a:ext uri="{FF2B5EF4-FFF2-40B4-BE49-F238E27FC236}">
                  <a16:creationId xmlns:a16="http://schemas.microsoft.com/office/drawing/2014/main" id="{7CE8B462-3C4C-4010-AB26-A9FB71A5500C}"/>
                </a:ext>
              </a:extLst>
            </p:cNvPr>
            <p:cNvSpPr/>
            <p:nvPr/>
          </p:nvSpPr>
          <p:spPr>
            <a:xfrm>
              <a:off x="3426339" y="2498037"/>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14</a:t>
              </a:r>
            </a:p>
          </p:txBody>
        </p:sp>
        <p:sp>
          <p:nvSpPr>
            <p:cNvPr id="716" name="tx347">
              <a:extLst>
                <a:ext uri="{FF2B5EF4-FFF2-40B4-BE49-F238E27FC236}">
                  <a16:creationId xmlns:a16="http://schemas.microsoft.com/office/drawing/2014/main" id="{63FCE88A-2623-4E84-ABC8-6E50A589E889}"/>
                </a:ext>
              </a:extLst>
            </p:cNvPr>
            <p:cNvSpPr/>
            <p:nvPr/>
          </p:nvSpPr>
          <p:spPr>
            <a:xfrm>
              <a:off x="3611837"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15</a:t>
              </a:r>
            </a:p>
          </p:txBody>
        </p:sp>
        <p:sp>
          <p:nvSpPr>
            <p:cNvPr id="717" name="tx348">
              <a:extLst>
                <a:ext uri="{FF2B5EF4-FFF2-40B4-BE49-F238E27FC236}">
                  <a16:creationId xmlns:a16="http://schemas.microsoft.com/office/drawing/2014/main" id="{10DACB98-D507-4309-AC0E-DF0BE8EBDB9D}"/>
                </a:ext>
              </a:extLst>
            </p:cNvPr>
            <p:cNvSpPr/>
            <p:nvPr/>
          </p:nvSpPr>
          <p:spPr>
            <a:xfrm>
              <a:off x="3797336"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16</a:t>
              </a:r>
            </a:p>
          </p:txBody>
        </p:sp>
        <p:sp>
          <p:nvSpPr>
            <p:cNvPr id="718" name="tx349">
              <a:extLst>
                <a:ext uri="{FF2B5EF4-FFF2-40B4-BE49-F238E27FC236}">
                  <a16:creationId xmlns:a16="http://schemas.microsoft.com/office/drawing/2014/main" id="{2BD8C42A-4161-4EF3-8FA0-8C08F65BDC60}"/>
                </a:ext>
              </a:extLst>
            </p:cNvPr>
            <p:cNvSpPr/>
            <p:nvPr/>
          </p:nvSpPr>
          <p:spPr>
            <a:xfrm>
              <a:off x="3982834" y="2498037"/>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17</a:t>
              </a:r>
            </a:p>
          </p:txBody>
        </p:sp>
        <p:sp>
          <p:nvSpPr>
            <p:cNvPr id="719" name="tx350">
              <a:extLst>
                <a:ext uri="{FF2B5EF4-FFF2-40B4-BE49-F238E27FC236}">
                  <a16:creationId xmlns:a16="http://schemas.microsoft.com/office/drawing/2014/main" id="{26A13467-A28E-4164-9DC2-6F5599E1264F}"/>
                </a:ext>
              </a:extLst>
            </p:cNvPr>
            <p:cNvSpPr/>
            <p:nvPr/>
          </p:nvSpPr>
          <p:spPr>
            <a:xfrm>
              <a:off x="4168332"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18</a:t>
              </a:r>
            </a:p>
          </p:txBody>
        </p:sp>
        <p:sp>
          <p:nvSpPr>
            <p:cNvPr id="720" name="tx351">
              <a:extLst>
                <a:ext uri="{FF2B5EF4-FFF2-40B4-BE49-F238E27FC236}">
                  <a16:creationId xmlns:a16="http://schemas.microsoft.com/office/drawing/2014/main" id="{D539E340-F858-4C74-89CB-85FAA0E28D09}"/>
                </a:ext>
              </a:extLst>
            </p:cNvPr>
            <p:cNvSpPr/>
            <p:nvPr/>
          </p:nvSpPr>
          <p:spPr>
            <a:xfrm>
              <a:off x="4353831"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19</a:t>
              </a:r>
            </a:p>
          </p:txBody>
        </p:sp>
        <p:sp>
          <p:nvSpPr>
            <p:cNvPr id="721" name="tx352">
              <a:extLst>
                <a:ext uri="{FF2B5EF4-FFF2-40B4-BE49-F238E27FC236}">
                  <a16:creationId xmlns:a16="http://schemas.microsoft.com/office/drawing/2014/main" id="{2AF9C4D6-0FD4-4915-8C6F-91AAA0D094FB}"/>
                </a:ext>
              </a:extLst>
            </p:cNvPr>
            <p:cNvSpPr/>
            <p:nvPr/>
          </p:nvSpPr>
          <p:spPr>
            <a:xfrm>
              <a:off x="4539329" y="2497045"/>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20</a:t>
              </a:r>
            </a:p>
          </p:txBody>
        </p:sp>
        <p:sp>
          <p:nvSpPr>
            <p:cNvPr id="722" name="tx353">
              <a:extLst>
                <a:ext uri="{FF2B5EF4-FFF2-40B4-BE49-F238E27FC236}">
                  <a16:creationId xmlns:a16="http://schemas.microsoft.com/office/drawing/2014/main" id="{35C65FAB-31E7-4376-A205-5B694255957E}"/>
                </a:ext>
              </a:extLst>
            </p:cNvPr>
            <p:cNvSpPr/>
            <p:nvPr/>
          </p:nvSpPr>
          <p:spPr>
            <a:xfrm>
              <a:off x="2751730" y="2598331"/>
              <a:ext cx="141138"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PC</a:t>
              </a:r>
            </a:p>
          </p:txBody>
        </p:sp>
        <p:sp>
          <p:nvSpPr>
            <p:cNvPr id="723" name="rc354">
              <a:extLst>
                <a:ext uri="{FF2B5EF4-FFF2-40B4-BE49-F238E27FC236}">
                  <a16:creationId xmlns:a16="http://schemas.microsoft.com/office/drawing/2014/main" id="{D013F854-BF0F-40A1-AC49-D7FFF3B30C01}"/>
                </a:ext>
              </a:extLst>
            </p:cNvPr>
            <p:cNvSpPr/>
            <p:nvPr/>
          </p:nvSpPr>
          <p:spPr>
            <a:xfrm>
              <a:off x="4769228" y="256282"/>
              <a:ext cx="666561" cy="1134429"/>
            </a:xfrm>
            <a:prstGeom prst="rect">
              <a:avLst/>
            </a:prstGeom>
            <a:solidFill>
              <a:srgbClr val="FFFFFF">
                <a:alpha val="100000"/>
              </a:srgbClr>
            </a:solidFill>
          </p:spPr>
          <p:txBody>
            <a:bodyPr/>
            <a:lstStyle/>
            <a:p>
              <a:endParaRPr/>
            </a:p>
          </p:txBody>
        </p:sp>
        <p:sp>
          <p:nvSpPr>
            <p:cNvPr id="724" name="tx355">
              <a:extLst>
                <a:ext uri="{FF2B5EF4-FFF2-40B4-BE49-F238E27FC236}">
                  <a16:creationId xmlns:a16="http://schemas.microsoft.com/office/drawing/2014/main" id="{99320375-2511-475A-BA10-04FD45AAE737}"/>
                </a:ext>
              </a:extLst>
            </p:cNvPr>
            <p:cNvSpPr/>
            <p:nvPr/>
          </p:nvSpPr>
          <p:spPr>
            <a:xfrm>
              <a:off x="4819838" y="321725"/>
              <a:ext cx="338881"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 value</a:t>
              </a:r>
            </a:p>
          </p:txBody>
        </p:sp>
        <p:sp>
          <p:nvSpPr>
            <p:cNvPr id="725" name="rc356">
              <a:extLst>
                <a:ext uri="{FF2B5EF4-FFF2-40B4-BE49-F238E27FC236}">
                  <a16:creationId xmlns:a16="http://schemas.microsoft.com/office/drawing/2014/main" id="{CF4B5045-3B12-440C-B041-0E3B4F880623}"/>
                </a:ext>
              </a:extLst>
            </p:cNvPr>
            <p:cNvSpPr/>
            <p:nvPr/>
          </p:nvSpPr>
          <p:spPr>
            <a:xfrm>
              <a:off x="4819838" y="462277"/>
              <a:ext cx="219455" cy="219456"/>
            </a:xfrm>
            <a:prstGeom prst="rect">
              <a:avLst/>
            </a:prstGeom>
            <a:solidFill>
              <a:srgbClr val="FFFFFF">
                <a:alpha val="100000"/>
              </a:srgbClr>
            </a:solidFill>
          </p:spPr>
          <p:txBody>
            <a:bodyPr/>
            <a:lstStyle/>
            <a:p>
              <a:endParaRPr/>
            </a:p>
          </p:txBody>
        </p:sp>
        <p:sp>
          <p:nvSpPr>
            <p:cNvPr id="726" name="rc357">
              <a:extLst>
                <a:ext uri="{FF2B5EF4-FFF2-40B4-BE49-F238E27FC236}">
                  <a16:creationId xmlns:a16="http://schemas.microsoft.com/office/drawing/2014/main" id="{0CF1F90C-B641-4892-B271-8BE6F2961592}"/>
                </a:ext>
              </a:extLst>
            </p:cNvPr>
            <p:cNvSpPr/>
            <p:nvPr/>
          </p:nvSpPr>
          <p:spPr>
            <a:xfrm>
              <a:off x="4821638" y="464077"/>
              <a:ext cx="215855" cy="215855"/>
            </a:xfrm>
            <a:prstGeom prst="rect">
              <a:avLst/>
            </a:prstGeom>
            <a:solidFill>
              <a:srgbClr val="FFFFFF">
                <a:alpha val="100000"/>
              </a:srgbClr>
            </a:solidFill>
            <a:ln w="2710" cap="sq">
              <a:solidFill>
                <a:srgbClr val="D3D3D3">
                  <a:alpha val="100000"/>
                </a:srgbClr>
              </a:solidFill>
              <a:prstDash val="solid"/>
              <a:miter/>
            </a:ln>
          </p:spPr>
          <p:txBody>
            <a:bodyPr/>
            <a:lstStyle/>
            <a:p>
              <a:endParaRPr/>
            </a:p>
          </p:txBody>
        </p:sp>
        <p:sp>
          <p:nvSpPr>
            <p:cNvPr id="727" name="rc358">
              <a:extLst>
                <a:ext uri="{FF2B5EF4-FFF2-40B4-BE49-F238E27FC236}">
                  <a16:creationId xmlns:a16="http://schemas.microsoft.com/office/drawing/2014/main" id="{920FC719-4F83-4ED1-9CEA-DFCBC83FA63A}"/>
                </a:ext>
              </a:extLst>
            </p:cNvPr>
            <p:cNvSpPr/>
            <p:nvPr/>
          </p:nvSpPr>
          <p:spPr>
            <a:xfrm>
              <a:off x="4819838" y="681733"/>
              <a:ext cx="219455" cy="219456"/>
            </a:xfrm>
            <a:prstGeom prst="rect">
              <a:avLst/>
            </a:prstGeom>
            <a:solidFill>
              <a:srgbClr val="FFFFFF">
                <a:alpha val="100000"/>
              </a:srgbClr>
            </a:solidFill>
          </p:spPr>
          <p:txBody>
            <a:bodyPr/>
            <a:lstStyle/>
            <a:p>
              <a:endParaRPr/>
            </a:p>
          </p:txBody>
        </p:sp>
        <p:sp>
          <p:nvSpPr>
            <p:cNvPr id="728" name="rc359">
              <a:extLst>
                <a:ext uri="{FF2B5EF4-FFF2-40B4-BE49-F238E27FC236}">
                  <a16:creationId xmlns:a16="http://schemas.microsoft.com/office/drawing/2014/main" id="{D162CE5E-03D8-44C2-9DE1-56922A08B4F9}"/>
                </a:ext>
              </a:extLst>
            </p:cNvPr>
            <p:cNvSpPr/>
            <p:nvPr/>
          </p:nvSpPr>
          <p:spPr>
            <a:xfrm>
              <a:off x="4821638" y="683533"/>
              <a:ext cx="215855" cy="215855"/>
            </a:xfrm>
            <a:prstGeom prst="rect">
              <a:avLst/>
            </a:prstGeom>
            <a:solidFill>
              <a:srgbClr val="FEE8C8">
                <a:alpha val="100000"/>
              </a:srgbClr>
            </a:solidFill>
            <a:ln w="2710" cap="sq">
              <a:solidFill>
                <a:srgbClr val="D3D3D3">
                  <a:alpha val="100000"/>
                </a:srgbClr>
              </a:solidFill>
              <a:prstDash val="solid"/>
              <a:miter/>
            </a:ln>
          </p:spPr>
          <p:txBody>
            <a:bodyPr/>
            <a:lstStyle/>
            <a:p>
              <a:endParaRPr/>
            </a:p>
          </p:txBody>
        </p:sp>
        <p:sp>
          <p:nvSpPr>
            <p:cNvPr id="729" name="rc360">
              <a:extLst>
                <a:ext uri="{FF2B5EF4-FFF2-40B4-BE49-F238E27FC236}">
                  <a16:creationId xmlns:a16="http://schemas.microsoft.com/office/drawing/2014/main" id="{0AC2C51C-7F5C-4802-AF98-C0F4DA99B8C7}"/>
                </a:ext>
              </a:extLst>
            </p:cNvPr>
            <p:cNvSpPr/>
            <p:nvPr/>
          </p:nvSpPr>
          <p:spPr>
            <a:xfrm>
              <a:off x="4819838" y="901189"/>
              <a:ext cx="219455" cy="219456"/>
            </a:xfrm>
            <a:prstGeom prst="rect">
              <a:avLst/>
            </a:prstGeom>
            <a:solidFill>
              <a:srgbClr val="FFFFFF">
                <a:alpha val="100000"/>
              </a:srgbClr>
            </a:solidFill>
          </p:spPr>
          <p:txBody>
            <a:bodyPr/>
            <a:lstStyle/>
            <a:p>
              <a:endParaRPr/>
            </a:p>
          </p:txBody>
        </p:sp>
        <p:sp>
          <p:nvSpPr>
            <p:cNvPr id="730" name="rc361">
              <a:extLst>
                <a:ext uri="{FF2B5EF4-FFF2-40B4-BE49-F238E27FC236}">
                  <a16:creationId xmlns:a16="http://schemas.microsoft.com/office/drawing/2014/main" id="{A40BA7CB-BCBC-4588-A5B9-30560768F3FE}"/>
                </a:ext>
              </a:extLst>
            </p:cNvPr>
            <p:cNvSpPr/>
            <p:nvPr/>
          </p:nvSpPr>
          <p:spPr>
            <a:xfrm>
              <a:off x="4821638" y="902989"/>
              <a:ext cx="215855" cy="215855"/>
            </a:xfrm>
            <a:prstGeom prst="rect">
              <a:avLst/>
            </a:prstGeom>
            <a:solidFill>
              <a:srgbClr val="FDBB84">
                <a:alpha val="100000"/>
              </a:srgbClr>
            </a:solidFill>
            <a:ln w="2710" cap="sq">
              <a:solidFill>
                <a:srgbClr val="D3D3D3">
                  <a:alpha val="100000"/>
                </a:srgbClr>
              </a:solidFill>
              <a:prstDash val="solid"/>
              <a:miter/>
            </a:ln>
          </p:spPr>
          <p:txBody>
            <a:bodyPr/>
            <a:lstStyle/>
            <a:p>
              <a:endParaRPr/>
            </a:p>
          </p:txBody>
        </p:sp>
        <p:sp>
          <p:nvSpPr>
            <p:cNvPr id="731" name="rc362">
              <a:extLst>
                <a:ext uri="{FF2B5EF4-FFF2-40B4-BE49-F238E27FC236}">
                  <a16:creationId xmlns:a16="http://schemas.microsoft.com/office/drawing/2014/main" id="{4A9DF7DB-6580-4D53-95FB-3791DD08F054}"/>
                </a:ext>
              </a:extLst>
            </p:cNvPr>
            <p:cNvSpPr/>
            <p:nvPr/>
          </p:nvSpPr>
          <p:spPr>
            <a:xfrm>
              <a:off x="4819838" y="1120645"/>
              <a:ext cx="219455" cy="219456"/>
            </a:xfrm>
            <a:prstGeom prst="rect">
              <a:avLst/>
            </a:prstGeom>
            <a:solidFill>
              <a:srgbClr val="FFFFFF">
                <a:alpha val="100000"/>
              </a:srgbClr>
            </a:solidFill>
          </p:spPr>
          <p:txBody>
            <a:bodyPr/>
            <a:lstStyle/>
            <a:p>
              <a:endParaRPr/>
            </a:p>
          </p:txBody>
        </p:sp>
        <p:sp>
          <p:nvSpPr>
            <p:cNvPr id="732" name="rc363">
              <a:extLst>
                <a:ext uri="{FF2B5EF4-FFF2-40B4-BE49-F238E27FC236}">
                  <a16:creationId xmlns:a16="http://schemas.microsoft.com/office/drawing/2014/main" id="{23E0D6BC-8876-4D25-B1AE-5279BFAAC2DF}"/>
                </a:ext>
              </a:extLst>
            </p:cNvPr>
            <p:cNvSpPr/>
            <p:nvPr/>
          </p:nvSpPr>
          <p:spPr>
            <a:xfrm>
              <a:off x="4821638" y="1122445"/>
              <a:ext cx="215855" cy="215855"/>
            </a:xfrm>
            <a:prstGeom prst="rect">
              <a:avLst/>
            </a:prstGeom>
            <a:solidFill>
              <a:srgbClr val="E34A33">
                <a:alpha val="100000"/>
              </a:srgbClr>
            </a:solidFill>
            <a:ln w="2710" cap="sq">
              <a:solidFill>
                <a:srgbClr val="D3D3D3">
                  <a:alpha val="100000"/>
                </a:srgbClr>
              </a:solidFill>
              <a:prstDash val="solid"/>
              <a:miter/>
            </a:ln>
          </p:spPr>
          <p:txBody>
            <a:bodyPr/>
            <a:lstStyle/>
            <a:p>
              <a:endParaRPr/>
            </a:p>
          </p:txBody>
        </p:sp>
        <p:sp>
          <p:nvSpPr>
            <p:cNvPr id="733" name="tx364">
              <a:extLst>
                <a:ext uri="{FF2B5EF4-FFF2-40B4-BE49-F238E27FC236}">
                  <a16:creationId xmlns:a16="http://schemas.microsoft.com/office/drawing/2014/main" id="{6B5CA7AB-EC9F-4467-A8FF-9976ECCFF09A}"/>
                </a:ext>
              </a:extLst>
            </p:cNvPr>
            <p:cNvSpPr/>
            <p:nvPr/>
          </p:nvSpPr>
          <p:spPr>
            <a:xfrm>
              <a:off x="5089904" y="541684"/>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&gt; 0.05</a:t>
              </a:r>
            </a:p>
          </p:txBody>
        </p:sp>
        <p:sp>
          <p:nvSpPr>
            <p:cNvPr id="734" name="tx365">
              <a:extLst>
                <a:ext uri="{FF2B5EF4-FFF2-40B4-BE49-F238E27FC236}">
                  <a16:creationId xmlns:a16="http://schemas.microsoft.com/office/drawing/2014/main" id="{4C5E99C7-F67E-4A95-A62A-CEDD0EC5737D}"/>
                </a:ext>
              </a:extLst>
            </p:cNvPr>
            <p:cNvSpPr/>
            <p:nvPr/>
          </p:nvSpPr>
          <p:spPr>
            <a:xfrm>
              <a:off x="5089904" y="761140"/>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&lt; 0.05</a:t>
              </a:r>
            </a:p>
          </p:txBody>
        </p:sp>
        <p:sp>
          <p:nvSpPr>
            <p:cNvPr id="735" name="tx366">
              <a:extLst>
                <a:ext uri="{FF2B5EF4-FFF2-40B4-BE49-F238E27FC236}">
                  <a16:creationId xmlns:a16="http://schemas.microsoft.com/office/drawing/2014/main" id="{8EE7AE48-D3D2-4E4E-9FD3-A504A76F2222}"/>
                </a:ext>
              </a:extLst>
            </p:cNvPr>
            <p:cNvSpPr/>
            <p:nvPr/>
          </p:nvSpPr>
          <p:spPr>
            <a:xfrm>
              <a:off x="5089904" y="980596"/>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&lt; 0.01</a:t>
              </a:r>
            </a:p>
          </p:txBody>
        </p:sp>
        <p:sp>
          <p:nvSpPr>
            <p:cNvPr id="736" name="tx367">
              <a:extLst>
                <a:ext uri="{FF2B5EF4-FFF2-40B4-BE49-F238E27FC236}">
                  <a16:creationId xmlns:a16="http://schemas.microsoft.com/office/drawing/2014/main" id="{BC9C71DC-6C99-40AC-8023-5629B955B51F}"/>
                </a:ext>
              </a:extLst>
            </p:cNvPr>
            <p:cNvSpPr/>
            <p:nvPr/>
          </p:nvSpPr>
          <p:spPr>
            <a:xfrm>
              <a:off x="5089904" y="1200052"/>
              <a:ext cx="27344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&lt; 0.001</a:t>
              </a:r>
            </a:p>
          </p:txBody>
        </p:sp>
      </p:grpSp>
      <p:sp>
        <p:nvSpPr>
          <p:cNvPr id="737" name="TextBox 736">
            <a:extLst>
              <a:ext uri="{FF2B5EF4-FFF2-40B4-BE49-F238E27FC236}">
                <a16:creationId xmlns:a16="http://schemas.microsoft.com/office/drawing/2014/main" id="{C73CCBD0-4391-4514-97EA-83BD71E262E6}"/>
              </a:ext>
            </a:extLst>
          </p:cNvPr>
          <p:cNvSpPr txBox="1"/>
          <p:nvPr/>
        </p:nvSpPr>
        <p:spPr>
          <a:xfrm>
            <a:off x="195263" y="76200"/>
            <a:ext cx="4433887" cy="246221"/>
          </a:xfrm>
          <a:prstGeom prst="rect">
            <a:avLst/>
          </a:prstGeom>
          <a:noFill/>
        </p:spPr>
        <p:txBody>
          <a:bodyPr wrap="square" rtlCol="0">
            <a:spAutoFit/>
          </a:bodyPr>
          <a:lstStyle/>
          <a:p>
            <a:r>
              <a:rPr lang="en-CA" sz="1000" dirty="0"/>
              <a:t>Figure S3: Principal component (PC) associations with phenotype variables</a:t>
            </a:r>
          </a:p>
        </p:txBody>
      </p:sp>
      <p:sp>
        <p:nvSpPr>
          <p:cNvPr id="738" name="TextBox 737">
            <a:extLst>
              <a:ext uri="{FF2B5EF4-FFF2-40B4-BE49-F238E27FC236}">
                <a16:creationId xmlns:a16="http://schemas.microsoft.com/office/drawing/2014/main" id="{82016DC0-F0DD-4791-999E-B9485722347A}"/>
              </a:ext>
            </a:extLst>
          </p:cNvPr>
          <p:cNvSpPr txBox="1"/>
          <p:nvPr/>
        </p:nvSpPr>
        <p:spPr>
          <a:xfrm>
            <a:off x="-2590800" y="182880"/>
            <a:ext cx="2099680" cy="1938992"/>
          </a:xfrm>
          <a:prstGeom prst="rect">
            <a:avLst/>
          </a:prstGeom>
          <a:solidFill>
            <a:schemeClr val="bg1"/>
          </a:solidFill>
        </p:spPr>
        <p:txBody>
          <a:bodyPr wrap="square" rtlCol="0">
            <a:spAutoFit/>
          </a:bodyPr>
          <a:lstStyle/>
          <a:p>
            <a:r>
              <a:rPr lang="en-CA" sz="1200" b="1" dirty="0"/>
              <a:t>Principal component (PC) associations with phenotype variables. </a:t>
            </a:r>
            <a:r>
              <a:rPr lang="en-CA" sz="1200" dirty="0"/>
              <a:t>Principal components were tested for their association with various biological and technical sample variables. Each PC was tested individually in a simple linear model with each sample variable.</a:t>
            </a:r>
            <a:endParaRPr lang="en-CA" sz="3600" dirty="0"/>
          </a:p>
        </p:txBody>
      </p:sp>
    </p:spTree>
    <p:extLst>
      <p:ext uri="{BB962C8B-B14F-4D97-AF65-F5344CB8AC3E}">
        <p14:creationId xmlns:p14="http://schemas.microsoft.com/office/powerpoint/2010/main" val="248245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 name="TextBox 771">
            <a:extLst>
              <a:ext uri="{FF2B5EF4-FFF2-40B4-BE49-F238E27FC236}">
                <a16:creationId xmlns:a16="http://schemas.microsoft.com/office/drawing/2014/main" id="{6A95A4BD-E036-4D5D-ADEE-02CB325EB394}"/>
              </a:ext>
            </a:extLst>
          </p:cNvPr>
          <p:cNvSpPr txBox="1"/>
          <p:nvPr/>
        </p:nvSpPr>
        <p:spPr>
          <a:xfrm>
            <a:off x="195263" y="76200"/>
            <a:ext cx="6022657" cy="246221"/>
          </a:xfrm>
          <a:prstGeom prst="rect">
            <a:avLst/>
          </a:prstGeom>
          <a:noFill/>
        </p:spPr>
        <p:txBody>
          <a:bodyPr wrap="square" rtlCol="0">
            <a:spAutoFit/>
          </a:bodyPr>
          <a:lstStyle/>
          <a:p>
            <a:r>
              <a:rPr lang="en-CA" sz="1000" dirty="0"/>
              <a:t>Figure S4: </a:t>
            </a:r>
            <a:r>
              <a:rPr lang="en-CA" sz="1000"/>
              <a:t>First trimester </a:t>
            </a:r>
            <a:r>
              <a:rPr lang="en-CA" sz="1000" dirty="0"/>
              <a:t>differentially methylated </a:t>
            </a:r>
            <a:r>
              <a:rPr lang="en-CA" sz="1000" dirty="0" err="1"/>
              <a:t>CpGs</a:t>
            </a:r>
            <a:r>
              <a:rPr lang="en-CA" sz="1000" dirty="0"/>
              <a:t> enrichment for genomic location</a:t>
            </a:r>
          </a:p>
        </p:txBody>
      </p:sp>
      <p:grpSp>
        <p:nvGrpSpPr>
          <p:cNvPr id="4" name="Group 3">
            <a:extLst>
              <a:ext uri="{FF2B5EF4-FFF2-40B4-BE49-F238E27FC236}">
                <a16:creationId xmlns:a16="http://schemas.microsoft.com/office/drawing/2014/main" id="{0535D91E-F72A-4663-BFF8-A4589FC23837}"/>
              </a:ext>
            </a:extLst>
          </p:cNvPr>
          <p:cNvGrpSpPr/>
          <p:nvPr/>
        </p:nvGrpSpPr>
        <p:grpSpPr>
          <a:xfrm>
            <a:off x="240400" y="457200"/>
            <a:ext cx="2971800" cy="3200400"/>
            <a:chOff x="0" y="0"/>
            <a:chExt cx="2971800" cy="3200400"/>
          </a:xfrm>
        </p:grpSpPr>
        <p:sp>
          <p:nvSpPr>
            <p:cNvPr id="6" name="rc3">
              <a:extLst>
                <a:ext uri="{FF2B5EF4-FFF2-40B4-BE49-F238E27FC236}">
                  <a16:creationId xmlns:a16="http://schemas.microsoft.com/office/drawing/2014/main" id="{07506F96-76F0-4DD6-9968-D1CEB28A1314}"/>
                </a:ext>
              </a:extLst>
            </p:cNvPr>
            <p:cNvSpPr/>
            <p:nvPr/>
          </p:nvSpPr>
          <p:spPr>
            <a:xfrm>
              <a:off x="0" y="0"/>
              <a:ext cx="2971800" cy="32004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7" name="rc4">
              <a:extLst>
                <a:ext uri="{FF2B5EF4-FFF2-40B4-BE49-F238E27FC236}">
                  <a16:creationId xmlns:a16="http://schemas.microsoft.com/office/drawing/2014/main" id="{031BC922-BD42-41F8-AB22-9D57E06AFC9B}"/>
                </a:ext>
              </a:extLst>
            </p:cNvPr>
            <p:cNvSpPr/>
            <p:nvPr/>
          </p:nvSpPr>
          <p:spPr>
            <a:xfrm>
              <a:off x="0" y="0"/>
              <a:ext cx="2971800" cy="3200400"/>
            </a:xfrm>
            <a:prstGeom prst="rect">
              <a:avLst/>
            </a:prstGeom>
            <a:solidFill>
              <a:srgbClr val="FFFFFF">
                <a:alpha val="100000"/>
              </a:srgbClr>
            </a:solidFill>
            <a:ln w="11086" cap="rnd">
              <a:solidFill>
                <a:srgbClr val="FFFFFF">
                  <a:alpha val="100000"/>
                </a:srgbClr>
              </a:solidFill>
              <a:prstDash val="solid"/>
              <a:round/>
            </a:ln>
          </p:spPr>
          <p:txBody>
            <a:bodyPr/>
            <a:lstStyle/>
            <a:p>
              <a:endParaRPr/>
            </a:p>
          </p:txBody>
        </p:sp>
        <p:sp>
          <p:nvSpPr>
            <p:cNvPr id="8" name="rc5">
              <a:extLst>
                <a:ext uri="{FF2B5EF4-FFF2-40B4-BE49-F238E27FC236}">
                  <a16:creationId xmlns:a16="http://schemas.microsoft.com/office/drawing/2014/main" id="{0DAEF45B-868B-4104-8AE9-DD335BB4DE2C}"/>
                </a:ext>
              </a:extLst>
            </p:cNvPr>
            <p:cNvSpPr/>
            <p:nvPr/>
          </p:nvSpPr>
          <p:spPr>
            <a:xfrm>
              <a:off x="1050835" y="679934"/>
              <a:ext cx="903545" cy="576434"/>
            </a:xfrm>
            <a:prstGeom prst="rect">
              <a:avLst/>
            </a:prstGeom>
            <a:solidFill>
              <a:srgbClr val="FFFFFF">
                <a:alpha val="100000"/>
              </a:srgbClr>
            </a:solidFill>
          </p:spPr>
          <p:txBody>
            <a:bodyPr/>
            <a:lstStyle/>
            <a:p>
              <a:endParaRPr/>
            </a:p>
          </p:txBody>
        </p:sp>
        <p:sp>
          <p:nvSpPr>
            <p:cNvPr id="9" name="pl6">
              <a:extLst>
                <a:ext uri="{FF2B5EF4-FFF2-40B4-BE49-F238E27FC236}">
                  <a16:creationId xmlns:a16="http://schemas.microsoft.com/office/drawing/2014/main" id="{53D1D0FB-83E7-4595-8EDF-2A8B7FA66812}"/>
                </a:ext>
              </a:extLst>
            </p:cNvPr>
            <p:cNvSpPr/>
            <p:nvPr/>
          </p:nvSpPr>
          <p:spPr>
            <a:xfrm>
              <a:off x="1306185" y="6799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a:p>
          </p:txBody>
        </p:sp>
        <p:sp>
          <p:nvSpPr>
            <p:cNvPr id="10" name="pl7">
              <a:extLst>
                <a:ext uri="{FF2B5EF4-FFF2-40B4-BE49-F238E27FC236}">
                  <a16:creationId xmlns:a16="http://schemas.microsoft.com/office/drawing/2014/main" id="{1A5FC63A-0371-4919-9884-53DF01ABC08A}"/>
                </a:ext>
              </a:extLst>
            </p:cNvPr>
            <p:cNvSpPr/>
            <p:nvPr/>
          </p:nvSpPr>
          <p:spPr>
            <a:xfrm>
              <a:off x="1699031" y="6799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a:p>
          </p:txBody>
        </p:sp>
        <p:sp>
          <p:nvSpPr>
            <p:cNvPr id="11" name="pl8">
              <a:extLst>
                <a:ext uri="{FF2B5EF4-FFF2-40B4-BE49-F238E27FC236}">
                  <a16:creationId xmlns:a16="http://schemas.microsoft.com/office/drawing/2014/main" id="{91337393-EDC8-4526-8D33-69B4032106C5}"/>
                </a:ext>
              </a:extLst>
            </p:cNvPr>
            <p:cNvSpPr/>
            <p:nvPr/>
          </p:nvSpPr>
          <p:spPr>
            <a:xfrm>
              <a:off x="1109762"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12" name="pl9">
              <a:extLst>
                <a:ext uri="{FF2B5EF4-FFF2-40B4-BE49-F238E27FC236}">
                  <a16:creationId xmlns:a16="http://schemas.microsoft.com/office/drawing/2014/main" id="{418B210F-85C4-4EF5-A772-46EDAE180887}"/>
                </a:ext>
              </a:extLst>
            </p:cNvPr>
            <p:cNvSpPr/>
            <p:nvPr/>
          </p:nvSpPr>
          <p:spPr>
            <a:xfrm>
              <a:off x="1502608"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13" name="pl10">
              <a:extLst>
                <a:ext uri="{FF2B5EF4-FFF2-40B4-BE49-F238E27FC236}">
                  <a16:creationId xmlns:a16="http://schemas.microsoft.com/office/drawing/2014/main" id="{F2736285-47CD-45F0-B401-8D9A0EAF72D3}"/>
                </a:ext>
              </a:extLst>
            </p:cNvPr>
            <p:cNvSpPr/>
            <p:nvPr/>
          </p:nvSpPr>
          <p:spPr>
            <a:xfrm>
              <a:off x="1895454"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14" name="pl11">
              <a:extLst>
                <a:ext uri="{FF2B5EF4-FFF2-40B4-BE49-F238E27FC236}">
                  <a16:creationId xmlns:a16="http://schemas.microsoft.com/office/drawing/2014/main" id="{4E8B548C-A67A-4C64-B052-E282E0283E9C}"/>
                </a:ext>
              </a:extLst>
            </p:cNvPr>
            <p:cNvSpPr/>
            <p:nvPr/>
          </p:nvSpPr>
          <p:spPr>
            <a:xfrm>
              <a:off x="1255261" y="1135421"/>
              <a:ext cx="41501" cy="0"/>
            </a:xfrm>
            <a:custGeom>
              <a:avLst/>
              <a:gdLst/>
              <a:ahLst/>
              <a:cxnLst/>
              <a:rect l="0" t="0" r="0" b="0"/>
              <a:pathLst>
                <a:path w="41501">
                  <a:moveTo>
                    <a:pt x="0" y="0"/>
                  </a:moveTo>
                  <a:lnTo>
                    <a:pt x="41501" y="0"/>
                  </a:lnTo>
                </a:path>
              </a:pathLst>
            </a:custGeom>
            <a:ln w="27101" cap="flat">
              <a:solidFill>
                <a:srgbClr val="FBC02D">
                  <a:alpha val="100000"/>
                </a:srgbClr>
              </a:solidFill>
              <a:prstDash val="solid"/>
              <a:round/>
            </a:ln>
          </p:spPr>
          <p:txBody>
            <a:bodyPr/>
            <a:lstStyle/>
            <a:p>
              <a:endParaRPr/>
            </a:p>
          </p:txBody>
        </p:sp>
        <p:sp>
          <p:nvSpPr>
            <p:cNvPr id="15" name="pl12">
              <a:extLst>
                <a:ext uri="{FF2B5EF4-FFF2-40B4-BE49-F238E27FC236}">
                  <a16:creationId xmlns:a16="http://schemas.microsoft.com/office/drawing/2014/main" id="{A6531341-5161-4A1E-8E61-3BC77830E6A6}"/>
                </a:ext>
              </a:extLst>
            </p:cNvPr>
            <p:cNvSpPr/>
            <p:nvPr/>
          </p:nvSpPr>
          <p:spPr>
            <a:xfrm>
              <a:off x="1131683" y="1161155"/>
              <a:ext cx="123577" cy="0"/>
            </a:xfrm>
            <a:custGeom>
              <a:avLst/>
              <a:gdLst/>
              <a:ahLst/>
              <a:cxnLst/>
              <a:rect l="0" t="0" r="0" b="0"/>
              <a:pathLst>
                <a:path w="123577">
                  <a:moveTo>
                    <a:pt x="0" y="0"/>
                  </a:moveTo>
                  <a:lnTo>
                    <a:pt x="123577" y="0"/>
                  </a:lnTo>
                </a:path>
              </a:pathLst>
            </a:custGeom>
            <a:ln w="27101" cap="flat">
              <a:solidFill>
                <a:srgbClr val="388E3C">
                  <a:alpha val="100000"/>
                </a:srgbClr>
              </a:solidFill>
              <a:prstDash val="solid"/>
              <a:round/>
            </a:ln>
          </p:spPr>
          <p:txBody>
            <a:bodyPr/>
            <a:lstStyle/>
            <a:p>
              <a:endParaRPr/>
            </a:p>
          </p:txBody>
        </p:sp>
        <p:sp>
          <p:nvSpPr>
            <p:cNvPr id="16" name="pl13">
              <a:extLst>
                <a:ext uri="{FF2B5EF4-FFF2-40B4-BE49-F238E27FC236}">
                  <a16:creationId xmlns:a16="http://schemas.microsoft.com/office/drawing/2014/main" id="{96D9C7EF-24EB-49F9-80B2-ECE605201658}"/>
                </a:ext>
              </a:extLst>
            </p:cNvPr>
            <p:cNvSpPr/>
            <p:nvPr/>
          </p:nvSpPr>
          <p:spPr>
            <a:xfrm>
              <a:off x="1128552" y="1186888"/>
              <a:ext cx="126708" cy="0"/>
            </a:xfrm>
            <a:custGeom>
              <a:avLst/>
              <a:gdLst/>
              <a:ahLst/>
              <a:cxnLst/>
              <a:rect l="0" t="0" r="0" b="0"/>
              <a:pathLst>
                <a:path w="126708">
                  <a:moveTo>
                    <a:pt x="0" y="0"/>
                  </a:moveTo>
                  <a:lnTo>
                    <a:pt x="126708" y="0"/>
                  </a:lnTo>
                </a:path>
              </a:pathLst>
            </a:custGeom>
            <a:ln w="27101" cap="flat">
              <a:solidFill>
                <a:srgbClr val="1565C0">
                  <a:alpha val="100000"/>
                </a:srgbClr>
              </a:solidFill>
              <a:prstDash val="solid"/>
              <a:round/>
            </a:ln>
          </p:spPr>
          <p:txBody>
            <a:bodyPr/>
            <a:lstStyle/>
            <a:p>
              <a:endParaRPr/>
            </a:p>
          </p:txBody>
        </p:sp>
        <p:sp>
          <p:nvSpPr>
            <p:cNvPr id="17" name="pl14">
              <a:extLst>
                <a:ext uri="{FF2B5EF4-FFF2-40B4-BE49-F238E27FC236}">
                  <a16:creationId xmlns:a16="http://schemas.microsoft.com/office/drawing/2014/main" id="{E903484D-E933-43A9-8D2F-ED906C1C9010}"/>
                </a:ext>
              </a:extLst>
            </p:cNvPr>
            <p:cNvSpPr/>
            <p:nvPr/>
          </p:nvSpPr>
          <p:spPr>
            <a:xfrm>
              <a:off x="1128298" y="1212622"/>
              <a:ext cx="126962" cy="0"/>
            </a:xfrm>
            <a:custGeom>
              <a:avLst/>
              <a:gdLst/>
              <a:ahLst/>
              <a:cxnLst/>
              <a:rect l="0" t="0" r="0" b="0"/>
              <a:pathLst>
                <a:path w="126962">
                  <a:moveTo>
                    <a:pt x="0" y="0"/>
                  </a:moveTo>
                  <a:lnTo>
                    <a:pt x="126962" y="0"/>
                  </a:lnTo>
                </a:path>
              </a:pathLst>
            </a:custGeom>
            <a:ln w="27101" cap="flat">
              <a:solidFill>
                <a:srgbClr val="6A1B9A">
                  <a:alpha val="100000"/>
                </a:srgbClr>
              </a:solidFill>
              <a:prstDash val="solid"/>
              <a:round/>
            </a:ln>
          </p:spPr>
          <p:txBody>
            <a:bodyPr/>
            <a:lstStyle/>
            <a:p>
              <a:endParaRPr/>
            </a:p>
          </p:txBody>
        </p:sp>
        <p:sp>
          <p:nvSpPr>
            <p:cNvPr id="18" name="pl15">
              <a:extLst>
                <a:ext uri="{FF2B5EF4-FFF2-40B4-BE49-F238E27FC236}">
                  <a16:creationId xmlns:a16="http://schemas.microsoft.com/office/drawing/2014/main" id="{0C9FBB28-CB8E-4320-93C6-1BC4E28AA32A}"/>
                </a:ext>
              </a:extLst>
            </p:cNvPr>
            <p:cNvSpPr/>
            <p:nvPr/>
          </p:nvSpPr>
          <p:spPr>
            <a:xfrm>
              <a:off x="1475336" y="998175"/>
              <a:ext cx="77180" cy="0"/>
            </a:xfrm>
            <a:custGeom>
              <a:avLst/>
              <a:gdLst/>
              <a:ahLst/>
              <a:cxnLst/>
              <a:rect l="0" t="0" r="0" b="0"/>
              <a:pathLst>
                <a:path w="77180">
                  <a:moveTo>
                    <a:pt x="0" y="0"/>
                  </a:moveTo>
                  <a:lnTo>
                    <a:pt x="77180" y="0"/>
                  </a:lnTo>
                </a:path>
              </a:pathLst>
            </a:custGeom>
            <a:ln w="27101" cap="flat">
              <a:solidFill>
                <a:srgbClr val="FBC02D">
                  <a:alpha val="100000"/>
                </a:srgbClr>
              </a:solidFill>
              <a:prstDash val="solid"/>
              <a:round/>
            </a:ln>
          </p:spPr>
          <p:txBody>
            <a:bodyPr/>
            <a:lstStyle/>
            <a:p>
              <a:endParaRPr/>
            </a:p>
          </p:txBody>
        </p:sp>
        <p:sp>
          <p:nvSpPr>
            <p:cNvPr id="19" name="pl16">
              <a:extLst>
                <a:ext uri="{FF2B5EF4-FFF2-40B4-BE49-F238E27FC236}">
                  <a16:creationId xmlns:a16="http://schemas.microsoft.com/office/drawing/2014/main" id="{CC051A72-13F0-49DB-ACA1-74CDA75EB0FA}"/>
                </a:ext>
              </a:extLst>
            </p:cNvPr>
            <p:cNvSpPr/>
            <p:nvPr/>
          </p:nvSpPr>
          <p:spPr>
            <a:xfrm>
              <a:off x="1552517" y="1023908"/>
              <a:ext cx="190824" cy="0"/>
            </a:xfrm>
            <a:custGeom>
              <a:avLst/>
              <a:gdLst/>
              <a:ahLst/>
              <a:cxnLst/>
              <a:rect l="0" t="0" r="0" b="0"/>
              <a:pathLst>
                <a:path w="190824">
                  <a:moveTo>
                    <a:pt x="0" y="0"/>
                  </a:moveTo>
                  <a:lnTo>
                    <a:pt x="190824" y="0"/>
                  </a:lnTo>
                </a:path>
              </a:pathLst>
            </a:custGeom>
            <a:ln w="27101" cap="flat">
              <a:solidFill>
                <a:srgbClr val="388E3C">
                  <a:alpha val="100000"/>
                </a:srgbClr>
              </a:solidFill>
              <a:prstDash val="solid"/>
              <a:round/>
            </a:ln>
          </p:spPr>
          <p:txBody>
            <a:bodyPr/>
            <a:lstStyle/>
            <a:p>
              <a:endParaRPr/>
            </a:p>
          </p:txBody>
        </p:sp>
        <p:sp>
          <p:nvSpPr>
            <p:cNvPr id="20" name="pl17">
              <a:extLst>
                <a:ext uri="{FF2B5EF4-FFF2-40B4-BE49-F238E27FC236}">
                  <a16:creationId xmlns:a16="http://schemas.microsoft.com/office/drawing/2014/main" id="{6C17191E-C3D0-4812-8034-1064CE44662F}"/>
                </a:ext>
              </a:extLst>
            </p:cNvPr>
            <p:cNvSpPr/>
            <p:nvPr/>
          </p:nvSpPr>
          <p:spPr>
            <a:xfrm>
              <a:off x="1552517" y="1049642"/>
              <a:ext cx="166997" cy="0"/>
            </a:xfrm>
            <a:custGeom>
              <a:avLst/>
              <a:gdLst/>
              <a:ahLst/>
              <a:cxnLst/>
              <a:rect l="0" t="0" r="0" b="0"/>
              <a:pathLst>
                <a:path w="166997">
                  <a:moveTo>
                    <a:pt x="0" y="0"/>
                  </a:moveTo>
                  <a:lnTo>
                    <a:pt x="166997" y="0"/>
                  </a:lnTo>
                </a:path>
              </a:pathLst>
            </a:custGeom>
            <a:ln w="27101" cap="flat">
              <a:solidFill>
                <a:srgbClr val="1565C0">
                  <a:alpha val="100000"/>
                </a:srgbClr>
              </a:solidFill>
              <a:prstDash val="solid"/>
              <a:round/>
            </a:ln>
          </p:spPr>
          <p:txBody>
            <a:bodyPr/>
            <a:lstStyle/>
            <a:p>
              <a:endParaRPr/>
            </a:p>
          </p:txBody>
        </p:sp>
        <p:sp>
          <p:nvSpPr>
            <p:cNvPr id="21" name="pl18">
              <a:extLst>
                <a:ext uri="{FF2B5EF4-FFF2-40B4-BE49-F238E27FC236}">
                  <a16:creationId xmlns:a16="http://schemas.microsoft.com/office/drawing/2014/main" id="{4CBD8DCD-0F0C-478C-8962-644BF686C9DA}"/>
                </a:ext>
              </a:extLst>
            </p:cNvPr>
            <p:cNvSpPr/>
            <p:nvPr/>
          </p:nvSpPr>
          <p:spPr>
            <a:xfrm>
              <a:off x="1552517" y="1075376"/>
              <a:ext cx="195970" cy="0"/>
            </a:xfrm>
            <a:custGeom>
              <a:avLst/>
              <a:gdLst/>
              <a:ahLst/>
              <a:cxnLst/>
              <a:rect l="0" t="0" r="0" b="0"/>
              <a:pathLst>
                <a:path w="195970">
                  <a:moveTo>
                    <a:pt x="0" y="0"/>
                  </a:moveTo>
                  <a:lnTo>
                    <a:pt x="195970" y="0"/>
                  </a:lnTo>
                </a:path>
              </a:pathLst>
            </a:custGeom>
            <a:ln w="27101" cap="flat">
              <a:solidFill>
                <a:srgbClr val="6A1B9A">
                  <a:alpha val="100000"/>
                </a:srgbClr>
              </a:solidFill>
              <a:prstDash val="solid"/>
              <a:round/>
            </a:ln>
          </p:spPr>
          <p:txBody>
            <a:bodyPr/>
            <a:lstStyle/>
            <a:p>
              <a:endParaRPr/>
            </a:p>
          </p:txBody>
        </p:sp>
        <p:sp>
          <p:nvSpPr>
            <p:cNvPr id="22" name="pl19">
              <a:extLst>
                <a:ext uri="{FF2B5EF4-FFF2-40B4-BE49-F238E27FC236}">
                  <a16:creationId xmlns:a16="http://schemas.microsoft.com/office/drawing/2014/main" id="{12ED5FF1-E648-4715-BB1C-1F74981B1F7D}"/>
                </a:ext>
              </a:extLst>
            </p:cNvPr>
            <p:cNvSpPr/>
            <p:nvPr/>
          </p:nvSpPr>
          <p:spPr>
            <a:xfrm>
              <a:off x="1148016" y="860928"/>
              <a:ext cx="15860" cy="0"/>
            </a:xfrm>
            <a:custGeom>
              <a:avLst/>
              <a:gdLst/>
              <a:ahLst/>
              <a:cxnLst/>
              <a:rect l="0" t="0" r="0" b="0"/>
              <a:pathLst>
                <a:path w="15860">
                  <a:moveTo>
                    <a:pt x="0" y="0"/>
                  </a:moveTo>
                  <a:lnTo>
                    <a:pt x="15860" y="0"/>
                  </a:lnTo>
                </a:path>
              </a:pathLst>
            </a:custGeom>
            <a:ln w="27101" cap="flat">
              <a:solidFill>
                <a:srgbClr val="FBC02D">
                  <a:alpha val="100000"/>
                </a:srgbClr>
              </a:solidFill>
              <a:prstDash val="solid"/>
              <a:round/>
            </a:ln>
          </p:spPr>
          <p:txBody>
            <a:bodyPr/>
            <a:lstStyle/>
            <a:p>
              <a:endParaRPr/>
            </a:p>
          </p:txBody>
        </p:sp>
        <p:sp>
          <p:nvSpPr>
            <p:cNvPr id="23" name="pl20">
              <a:extLst>
                <a:ext uri="{FF2B5EF4-FFF2-40B4-BE49-F238E27FC236}">
                  <a16:creationId xmlns:a16="http://schemas.microsoft.com/office/drawing/2014/main" id="{9549ED50-67E4-423D-BF42-8BC9EBFF229B}"/>
                </a:ext>
              </a:extLst>
            </p:cNvPr>
            <p:cNvSpPr/>
            <p:nvPr/>
          </p:nvSpPr>
          <p:spPr>
            <a:xfrm>
              <a:off x="1163876" y="886662"/>
              <a:ext cx="956" cy="0"/>
            </a:xfrm>
            <a:custGeom>
              <a:avLst/>
              <a:gdLst/>
              <a:ahLst/>
              <a:cxnLst/>
              <a:rect l="0" t="0" r="0" b="0"/>
              <a:pathLst>
                <a:path w="956">
                  <a:moveTo>
                    <a:pt x="0" y="0"/>
                  </a:moveTo>
                  <a:lnTo>
                    <a:pt x="956" y="0"/>
                  </a:lnTo>
                </a:path>
              </a:pathLst>
            </a:custGeom>
            <a:ln w="27101" cap="flat">
              <a:solidFill>
                <a:srgbClr val="388E3C">
                  <a:alpha val="100000"/>
                </a:srgbClr>
              </a:solidFill>
              <a:prstDash val="solid"/>
              <a:round/>
            </a:ln>
          </p:spPr>
          <p:txBody>
            <a:bodyPr/>
            <a:lstStyle/>
            <a:p>
              <a:endParaRPr/>
            </a:p>
          </p:txBody>
        </p:sp>
        <p:sp>
          <p:nvSpPr>
            <p:cNvPr id="24" name="pl21">
              <a:extLst>
                <a:ext uri="{FF2B5EF4-FFF2-40B4-BE49-F238E27FC236}">
                  <a16:creationId xmlns:a16="http://schemas.microsoft.com/office/drawing/2014/main" id="{6F48861D-1F2F-4256-AD43-E905F4AEF5AC}"/>
                </a:ext>
              </a:extLst>
            </p:cNvPr>
            <p:cNvSpPr/>
            <p:nvPr/>
          </p:nvSpPr>
          <p:spPr>
            <a:xfrm>
              <a:off x="1163876" y="912396"/>
              <a:ext cx="3094" cy="0"/>
            </a:xfrm>
            <a:custGeom>
              <a:avLst/>
              <a:gdLst/>
              <a:ahLst/>
              <a:cxnLst/>
              <a:rect l="0" t="0" r="0" b="0"/>
              <a:pathLst>
                <a:path w="3094">
                  <a:moveTo>
                    <a:pt x="0" y="0"/>
                  </a:moveTo>
                  <a:lnTo>
                    <a:pt x="3094" y="0"/>
                  </a:lnTo>
                </a:path>
              </a:pathLst>
            </a:custGeom>
            <a:ln w="27101" cap="flat">
              <a:solidFill>
                <a:srgbClr val="1565C0">
                  <a:alpha val="100000"/>
                </a:srgbClr>
              </a:solidFill>
              <a:prstDash val="solid"/>
              <a:round/>
            </a:ln>
          </p:spPr>
          <p:txBody>
            <a:bodyPr/>
            <a:lstStyle/>
            <a:p>
              <a:endParaRPr/>
            </a:p>
          </p:txBody>
        </p:sp>
        <p:sp>
          <p:nvSpPr>
            <p:cNvPr id="25" name="pl22">
              <a:extLst>
                <a:ext uri="{FF2B5EF4-FFF2-40B4-BE49-F238E27FC236}">
                  <a16:creationId xmlns:a16="http://schemas.microsoft.com/office/drawing/2014/main" id="{310D1002-A6F6-459F-92D2-81528F388317}"/>
                </a:ext>
              </a:extLst>
            </p:cNvPr>
            <p:cNvSpPr/>
            <p:nvPr/>
          </p:nvSpPr>
          <p:spPr>
            <a:xfrm>
              <a:off x="1157427" y="938129"/>
              <a:ext cx="6449" cy="0"/>
            </a:xfrm>
            <a:custGeom>
              <a:avLst/>
              <a:gdLst/>
              <a:ahLst/>
              <a:cxnLst/>
              <a:rect l="0" t="0" r="0" b="0"/>
              <a:pathLst>
                <a:path w="6449">
                  <a:moveTo>
                    <a:pt x="0" y="0"/>
                  </a:moveTo>
                  <a:lnTo>
                    <a:pt x="6449" y="0"/>
                  </a:lnTo>
                </a:path>
              </a:pathLst>
            </a:custGeom>
            <a:ln w="27101" cap="flat">
              <a:solidFill>
                <a:srgbClr val="6A1B9A">
                  <a:alpha val="100000"/>
                </a:srgbClr>
              </a:solidFill>
              <a:prstDash val="solid"/>
              <a:round/>
            </a:ln>
          </p:spPr>
          <p:txBody>
            <a:bodyPr/>
            <a:lstStyle/>
            <a:p>
              <a:endParaRPr/>
            </a:p>
          </p:txBody>
        </p:sp>
        <p:sp>
          <p:nvSpPr>
            <p:cNvPr id="26" name="pl23">
              <a:extLst>
                <a:ext uri="{FF2B5EF4-FFF2-40B4-BE49-F238E27FC236}">
                  <a16:creationId xmlns:a16="http://schemas.microsoft.com/office/drawing/2014/main" id="{E32116E7-3B52-4CC6-A795-75CD3422198A}"/>
                </a:ext>
              </a:extLst>
            </p:cNvPr>
            <p:cNvSpPr/>
            <p:nvPr/>
          </p:nvSpPr>
          <p:spPr>
            <a:xfrm>
              <a:off x="1253086" y="723682"/>
              <a:ext cx="51540" cy="0"/>
            </a:xfrm>
            <a:custGeom>
              <a:avLst/>
              <a:gdLst/>
              <a:ahLst/>
              <a:cxnLst/>
              <a:rect l="0" t="0" r="0" b="0"/>
              <a:pathLst>
                <a:path w="51540">
                  <a:moveTo>
                    <a:pt x="0" y="0"/>
                  </a:moveTo>
                  <a:lnTo>
                    <a:pt x="51540" y="0"/>
                  </a:lnTo>
                </a:path>
              </a:pathLst>
            </a:custGeom>
            <a:ln w="27101" cap="flat">
              <a:solidFill>
                <a:srgbClr val="FBC02D">
                  <a:alpha val="100000"/>
                </a:srgbClr>
              </a:solidFill>
              <a:prstDash val="solid"/>
              <a:round/>
            </a:ln>
          </p:spPr>
          <p:txBody>
            <a:bodyPr/>
            <a:lstStyle/>
            <a:p>
              <a:endParaRPr/>
            </a:p>
          </p:txBody>
        </p:sp>
        <p:sp>
          <p:nvSpPr>
            <p:cNvPr id="27" name="pl24">
              <a:extLst>
                <a:ext uri="{FF2B5EF4-FFF2-40B4-BE49-F238E27FC236}">
                  <a16:creationId xmlns:a16="http://schemas.microsoft.com/office/drawing/2014/main" id="{12D58DC1-2535-4D1A-8723-5052A0905FD6}"/>
                </a:ext>
              </a:extLst>
            </p:cNvPr>
            <p:cNvSpPr/>
            <p:nvPr/>
          </p:nvSpPr>
          <p:spPr>
            <a:xfrm>
              <a:off x="1184882" y="749415"/>
              <a:ext cx="68203" cy="0"/>
            </a:xfrm>
            <a:custGeom>
              <a:avLst/>
              <a:gdLst/>
              <a:ahLst/>
              <a:cxnLst/>
              <a:rect l="0" t="0" r="0" b="0"/>
              <a:pathLst>
                <a:path w="68203">
                  <a:moveTo>
                    <a:pt x="0" y="0"/>
                  </a:moveTo>
                  <a:lnTo>
                    <a:pt x="68203" y="0"/>
                  </a:lnTo>
                </a:path>
              </a:pathLst>
            </a:custGeom>
            <a:ln w="27101" cap="flat">
              <a:solidFill>
                <a:srgbClr val="388E3C">
                  <a:alpha val="100000"/>
                </a:srgbClr>
              </a:solidFill>
              <a:prstDash val="solid"/>
              <a:round/>
            </a:ln>
          </p:spPr>
          <p:txBody>
            <a:bodyPr/>
            <a:lstStyle/>
            <a:p>
              <a:endParaRPr/>
            </a:p>
          </p:txBody>
        </p:sp>
        <p:sp>
          <p:nvSpPr>
            <p:cNvPr id="28" name="pl25">
              <a:extLst>
                <a:ext uri="{FF2B5EF4-FFF2-40B4-BE49-F238E27FC236}">
                  <a16:creationId xmlns:a16="http://schemas.microsoft.com/office/drawing/2014/main" id="{9967C93A-074B-4460-945B-806E349AF9ED}"/>
                </a:ext>
              </a:extLst>
            </p:cNvPr>
            <p:cNvSpPr/>
            <p:nvPr/>
          </p:nvSpPr>
          <p:spPr>
            <a:xfrm>
              <a:off x="1209703" y="775149"/>
              <a:ext cx="43383" cy="0"/>
            </a:xfrm>
            <a:custGeom>
              <a:avLst/>
              <a:gdLst/>
              <a:ahLst/>
              <a:cxnLst/>
              <a:rect l="0" t="0" r="0" b="0"/>
              <a:pathLst>
                <a:path w="43383">
                  <a:moveTo>
                    <a:pt x="0" y="0"/>
                  </a:moveTo>
                  <a:lnTo>
                    <a:pt x="43383" y="0"/>
                  </a:lnTo>
                </a:path>
              </a:pathLst>
            </a:custGeom>
            <a:ln w="27101" cap="flat">
              <a:solidFill>
                <a:srgbClr val="1565C0">
                  <a:alpha val="100000"/>
                </a:srgbClr>
              </a:solidFill>
              <a:prstDash val="solid"/>
              <a:round/>
            </a:ln>
          </p:spPr>
          <p:txBody>
            <a:bodyPr/>
            <a:lstStyle/>
            <a:p>
              <a:endParaRPr/>
            </a:p>
          </p:txBody>
        </p:sp>
        <p:sp>
          <p:nvSpPr>
            <p:cNvPr id="29" name="pl26">
              <a:extLst>
                <a:ext uri="{FF2B5EF4-FFF2-40B4-BE49-F238E27FC236}">
                  <a16:creationId xmlns:a16="http://schemas.microsoft.com/office/drawing/2014/main" id="{D3BB8C04-1D5E-402D-9C69-FB6F68370A42}"/>
                </a:ext>
              </a:extLst>
            </p:cNvPr>
            <p:cNvSpPr/>
            <p:nvPr/>
          </p:nvSpPr>
          <p:spPr>
            <a:xfrm>
              <a:off x="1190527" y="800883"/>
              <a:ext cx="62558" cy="0"/>
            </a:xfrm>
            <a:custGeom>
              <a:avLst/>
              <a:gdLst/>
              <a:ahLst/>
              <a:cxnLst/>
              <a:rect l="0" t="0" r="0" b="0"/>
              <a:pathLst>
                <a:path w="62558">
                  <a:moveTo>
                    <a:pt x="0" y="0"/>
                  </a:moveTo>
                  <a:lnTo>
                    <a:pt x="62558" y="0"/>
                  </a:lnTo>
                </a:path>
              </a:pathLst>
            </a:custGeom>
            <a:ln w="27101" cap="flat">
              <a:solidFill>
                <a:srgbClr val="6A1B9A">
                  <a:alpha val="100000"/>
                </a:srgbClr>
              </a:solidFill>
              <a:prstDash val="solid"/>
              <a:round/>
            </a:ln>
          </p:spPr>
          <p:txBody>
            <a:bodyPr/>
            <a:lstStyle/>
            <a:p>
              <a:endParaRPr/>
            </a:p>
          </p:txBody>
        </p:sp>
        <p:sp>
          <p:nvSpPr>
            <p:cNvPr id="30" name="pl27">
              <a:extLst>
                <a:ext uri="{FF2B5EF4-FFF2-40B4-BE49-F238E27FC236}">
                  <a16:creationId xmlns:a16="http://schemas.microsoft.com/office/drawing/2014/main" id="{8D5D042B-E578-46F4-B2AD-774E59729109}"/>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1" name="pl28">
              <a:extLst>
                <a:ext uri="{FF2B5EF4-FFF2-40B4-BE49-F238E27FC236}">
                  <a16:creationId xmlns:a16="http://schemas.microsoft.com/office/drawing/2014/main" id="{23EA7A92-1DC4-46A4-B45D-0C5D87889C20}"/>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2" name="pl29">
              <a:extLst>
                <a:ext uri="{FF2B5EF4-FFF2-40B4-BE49-F238E27FC236}">
                  <a16:creationId xmlns:a16="http://schemas.microsoft.com/office/drawing/2014/main" id="{3DABFC39-D9BD-4601-87B9-86E6891011E9}"/>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3" name="pl30">
              <a:extLst>
                <a:ext uri="{FF2B5EF4-FFF2-40B4-BE49-F238E27FC236}">
                  <a16:creationId xmlns:a16="http://schemas.microsoft.com/office/drawing/2014/main" id="{2B655153-F18B-4DB2-A12D-F2B77B74B7C7}"/>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 name="pl31">
              <a:extLst>
                <a:ext uri="{FF2B5EF4-FFF2-40B4-BE49-F238E27FC236}">
                  <a16:creationId xmlns:a16="http://schemas.microsoft.com/office/drawing/2014/main" id="{74D2E3E5-0822-475C-A24E-7E93A6A7C98A}"/>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5" name="pl32">
              <a:extLst>
                <a:ext uri="{FF2B5EF4-FFF2-40B4-BE49-F238E27FC236}">
                  <a16:creationId xmlns:a16="http://schemas.microsoft.com/office/drawing/2014/main" id="{B7D9FC72-DE32-4EA9-B325-59E7493C064D}"/>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6" name="pl33">
              <a:extLst>
                <a:ext uri="{FF2B5EF4-FFF2-40B4-BE49-F238E27FC236}">
                  <a16:creationId xmlns:a16="http://schemas.microsoft.com/office/drawing/2014/main" id="{E8D98693-CAC1-4787-9F15-74B4DC9A7A5A}"/>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7" name="pl34">
              <a:extLst>
                <a:ext uri="{FF2B5EF4-FFF2-40B4-BE49-F238E27FC236}">
                  <a16:creationId xmlns:a16="http://schemas.microsoft.com/office/drawing/2014/main" id="{CF4172F5-E269-4A9E-91AE-9FD58BAC5BBE}"/>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 name="pl35">
              <a:extLst>
                <a:ext uri="{FF2B5EF4-FFF2-40B4-BE49-F238E27FC236}">
                  <a16:creationId xmlns:a16="http://schemas.microsoft.com/office/drawing/2014/main" id="{52AA5950-45BC-40D1-BEDD-A2AACB70A99B}"/>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 name="pl36">
              <a:extLst>
                <a:ext uri="{FF2B5EF4-FFF2-40B4-BE49-F238E27FC236}">
                  <a16:creationId xmlns:a16="http://schemas.microsoft.com/office/drawing/2014/main" id="{08D0D3B0-9974-4B59-B5F3-2001D35EC7E8}"/>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0" name="pl37">
              <a:extLst>
                <a:ext uri="{FF2B5EF4-FFF2-40B4-BE49-F238E27FC236}">
                  <a16:creationId xmlns:a16="http://schemas.microsoft.com/office/drawing/2014/main" id="{E40DFF0F-13E5-4E18-A852-1D30D455959C}"/>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1" name="pl38">
              <a:extLst>
                <a:ext uri="{FF2B5EF4-FFF2-40B4-BE49-F238E27FC236}">
                  <a16:creationId xmlns:a16="http://schemas.microsoft.com/office/drawing/2014/main" id="{8DCF5F85-2A83-40B8-9778-E8FBF985249D}"/>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2" name="pl39">
              <a:extLst>
                <a:ext uri="{FF2B5EF4-FFF2-40B4-BE49-F238E27FC236}">
                  <a16:creationId xmlns:a16="http://schemas.microsoft.com/office/drawing/2014/main" id="{02A6BAD0-9DF7-4357-9823-D00D57B9976D}"/>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3" name="pl40">
              <a:extLst>
                <a:ext uri="{FF2B5EF4-FFF2-40B4-BE49-F238E27FC236}">
                  <a16:creationId xmlns:a16="http://schemas.microsoft.com/office/drawing/2014/main" id="{3E42EB52-8F42-4F91-98BB-C61F689FFB7F}"/>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4" name="pl41">
              <a:extLst>
                <a:ext uri="{FF2B5EF4-FFF2-40B4-BE49-F238E27FC236}">
                  <a16:creationId xmlns:a16="http://schemas.microsoft.com/office/drawing/2014/main" id="{CF37F556-867C-418B-8C62-60B96C0C7ED1}"/>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5" name="pl42">
              <a:extLst>
                <a:ext uri="{FF2B5EF4-FFF2-40B4-BE49-F238E27FC236}">
                  <a16:creationId xmlns:a16="http://schemas.microsoft.com/office/drawing/2014/main" id="{57F84F72-8738-4DB3-83F6-69DD5F57B6D3}"/>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6" name="pl43">
              <a:extLst>
                <a:ext uri="{FF2B5EF4-FFF2-40B4-BE49-F238E27FC236}">
                  <a16:creationId xmlns:a16="http://schemas.microsoft.com/office/drawing/2014/main" id="{9D40C7C3-0B68-4434-8608-409EA6B608A7}"/>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7" name="pl44">
              <a:extLst>
                <a:ext uri="{FF2B5EF4-FFF2-40B4-BE49-F238E27FC236}">
                  <a16:creationId xmlns:a16="http://schemas.microsoft.com/office/drawing/2014/main" id="{F13AE978-3F2D-42E4-915D-D20B3CA50FE4}"/>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8" name="pl45">
              <a:extLst>
                <a:ext uri="{FF2B5EF4-FFF2-40B4-BE49-F238E27FC236}">
                  <a16:creationId xmlns:a16="http://schemas.microsoft.com/office/drawing/2014/main" id="{FB77C4F5-ED0F-4637-AA52-7F44A32F1FCA}"/>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9" name="pl46">
              <a:extLst>
                <a:ext uri="{FF2B5EF4-FFF2-40B4-BE49-F238E27FC236}">
                  <a16:creationId xmlns:a16="http://schemas.microsoft.com/office/drawing/2014/main" id="{4403587A-8F13-4C5D-94FB-0BC41060BA2B}"/>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0" name="pl47">
              <a:extLst>
                <a:ext uri="{FF2B5EF4-FFF2-40B4-BE49-F238E27FC236}">
                  <a16:creationId xmlns:a16="http://schemas.microsoft.com/office/drawing/2014/main" id="{EBEEA281-7576-4905-9E63-15965CF76BA6}"/>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1" name="pl48">
              <a:extLst>
                <a:ext uri="{FF2B5EF4-FFF2-40B4-BE49-F238E27FC236}">
                  <a16:creationId xmlns:a16="http://schemas.microsoft.com/office/drawing/2014/main" id="{1B379125-92F2-404A-9169-6E86D194270A}"/>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2" name="pl49">
              <a:extLst>
                <a:ext uri="{FF2B5EF4-FFF2-40B4-BE49-F238E27FC236}">
                  <a16:creationId xmlns:a16="http://schemas.microsoft.com/office/drawing/2014/main" id="{18019304-083D-49CB-AFCC-CFDB0B944AD6}"/>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3" name="pl50">
              <a:extLst>
                <a:ext uri="{FF2B5EF4-FFF2-40B4-BE49-F238E27FC236}">
                  <a16:creationId xmlns:a16="http://schemas.microsoft.com/office/drawing/2014/main" id="{C7F9EF44-964F-4C9B-80AF-DFFBD1CB6E75}"/>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 name="pl51">
              <a:extLst>
                <a:ext uri="{FF2B5EF4-FFF2-40B4-BE49-F238E27FC236}">
                  <a16:creationId xmlns:a16="http://schemas.microsoft.com/office/drawing/2014/main" id="{8B273D2C-3883-4B36-9828-11E3E143FD8A}"/>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5" name="pl52">
              <a:extLst>
                <a:ext uri="{FF2B5EF4-FFF2-40B4-BE49-F238E27FC236}">
                  <a16:creationId xmlns:a16="http://schemas.microsoft.com/office/drawing/2014/main" id="{9A650D54-1E36-4911-BAF6-720FE04FD768}"/>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 name="pl53">
              <a:extLst>
                <a:ext uri="{FF2B5EF4-FFF2-40B4-BE49-F238E27FC236}">
                  <a16:creationId xmlns:a16="http://schemas.microsoft.com/office/drawing/2014/main" id="{E7156D9E-DA66-4737-98D8-E1FE66C22246}"/>
                </a:ext>
              </a:extLst>
            </p:cNvPr>
            <p:cNvSpPr/>
            <p:nvPr/>
          </p:nvSpPr>
          <p:spPr>
            <a:xfrm>
              <a:off x="1255261"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7" name="pl54">
              <a:extLst>
                <a:ext uri="{FF2B5EF4-FFF2-40B4-BE49-F238E27FC236}">
                  <a16:creationId xmlns:a16="http://schemas.microsoft.com/office/drawing/2014/main" id="{509B70ED-FAD7-4AE8-9760-A4F6055D9877}"/>
                </a:ext>
              </a:extLst>
            </p:cNvPr>
            <p:cNvSpPr/>
            <p:nvPr/>
          </p:nvSpPr>
          <p:spPr>
            <a:xfrm>
              <a:off x="1255261"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 name="pl55">
              <a:extLst>
                <a:ext uri="{FF2B5EF4-FFF2-40B4-BE49-F238E27FC236}">
                  <a16:creationId xmlns:a16="http://schemas.microsoft.com/office/drawing/2014/main" id="{B003D265-14B0-4E81-9E72-A1F5EAF10263}"/>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 name="pl56">
              <a:extLst>
                <a:ext uri="{FF2B5EF4-FFF2-40B4-BE49-F238E27FC236}">
                  <a16:creationId xmlns:a16="http://schemas.microsoft.com/office/drawing/2014/main" id="{9F70E1A6-F6BE-4638-B647-8942E0A0D246}"/>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0" name="pl57">
              <a:extLst>
                <a:ext uri="{FF2B5EF4-FFF2-40B4-BE49-F238E27FC236}">
                  <a16:creationId xmlns:a16="http://schemas.microsoft.com/office/drawing/2014/main" id="{C3D8B610-2C32-4E42-83A7-82ECB9861E04}"/>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 name="pl58">
              <a:extLst>
                <a:ext uri="{FF2B5EF4-FFF2-40B4-BE49-F238E27FC236}">
                  <a16:creationId xmlns:a16="http://schemas.microsoft.com/office/drawing/2014/main" id="{FF1450D5-D3B5-4AF5-853B-31F60F6CF4C7}"/>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 name="pl59">
              <a:extLst>
                <a:ext uri="{FF2B5EF4-FFF2-40B4-BE49-F238E27FC236}">
                  <a16:creationId xmlns:a16="http://schemas.microsoft.com/office/drawing/2014/main" id="{25AC8525-3587-478B-A09D-AEE726EE33F1}"/>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3" name="pl60">
              <a:extLst>
                <a:ext uri="{FF2B5EF4-FFF2-40B4-BE49-F238E27FC236}">
                  <a16:creationId xmlns:a16="http://schemas.microsoft.com/office/drawing/2014/main" id="{135EB995-619B-49E6-AFD8-EA57114F5448}"/>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 name="pl61">
              <a:extLst>
                <a:ext uri="{FF2B5EF4-FFF2-40B4-BE49-F238E27FC236}">
                  <a16:creationId xmlns:a16="http://schemas.microsoft.com/office/drawing/2014/main" id="{245C41FE-D56F-4FFA-8967-F7C38EFC599E}"/>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 name="pl62">
              <a:extLst>
                <a:ext uri="{FF2B5EF4-FFF2-40B4-BE49-F238E27FC236}">
                  <a16:creationId xmlns:a16="http://schemas.microsoft.com/office/drawing/2014/main" id="{D5617220-4F9A-42B2-BB43-2D790B72730F}"/>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6" name="pl63">
              <a:extLst>
                <a:ext uri="{FF2B5EF4-FFF2-40B4-BE49-F238E27FC236}">
                  <a16:creationId xmlns:a16="http://schemas.microsoft.com/office/drawing/2014/main" id="{1D08EABC-35DF-4E01-8847-2DA8FB6B01E9}"/>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7" name="pl64">
              <a:extLst>
                <a:ext uri="{FF2B5EF4-FFF2-40B4-BE49-F238E27FC236}">
                  <a16:creationId xmlns:a16="http://schemas.microsoft.com/office/drawing/2014/main" id="{ADB05306-27D7-4732-AD8E-CE3B9FCFD01B}"/>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8" name="pl65">
              <a:extLst>
                <a:ext uri="{FF2B5EF4-FFF2-40B4-BE49-F238E27FC236}">
                  <a16:creationId xmlns:a16="http://schemas.microsoft.com/office/drawing/2014/main" id="{98DF259A-3932-4DB7-B44C-16A9CA655305}"/>
                </a:ext>
              </a:extLst>
            </p:cNvPr>
            <p:cNvSpPr/>
            <p:nvPr/>
          </p:nvSpPr>
          <p:spPr>
            <a:xfrm>
              <a:off x="1552517"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9" name="pl66">
              <a:extLst>
                <a:ext uri="{FF2B5EF4-FFF2-40B4-BE49-F238E27FC236}">
                  <a16:creationId xmlns:a16="http://schemas.microsoft.com/office/drawing/2014/main" id="{7A09AE4C-11DB-48AA-B1E3-129142055B1B}"/>
                </a:ext>
              </a:extLst>
            </p:cNvPr>
            <p:cNvSpPr/>
            <p:nvPr/>
          </p:nvSpPr>
          <p:spPr>
            <a:xfrm>
              <a:off x="1552517"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 name="pl67">
              <a:extLst>
                <a:ext uri="{FF2B5EF4-FFF2-40B4-BE49-F238E27FC236}">
                  <a16:creationId xmlns:a16="http://schemas.microsoft.com/office/drawing/2014/main" id="{5FDC3310-5E9B-4314-A5C5-76268231F405}"/>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1" name="pl68">
              <a:extLst>
                <a:ext uri="{FF2B5EF4-FFF2-40B4-BE49-F238E27FC236}">
                  <a16:creationId xmlns:a16="http://schemas.microsoft.com/office/drawing/2014/main" id="{DBE1177B-E285-4E33-8BE9-AAC90A74F5F5}"/>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2" name="pl69">
              <a:extLst>
                <a:ext uri="{FF2B5EF4-FFF2-40B4-BE49-F238E27FC236}">
                  <a16:creationId xmlns:a16="http://schemas.microsoft.com/office/drawing/2014/main" id="{E985437D-7BA7-44E2-8F45-90F669292CE1}"/>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3" name="pl70">
              <a:extLst>
                <a:ext uri="{FF2B5EF4-FFF2-40B4-BE49-F238E27FC236}">
                  <a16:creationId xmlns:a16="http://schemas.microsoft.com/office/drawing/2014/main" id="{F96FF408-9244-44F6-A32C-5C91B6D3F7C9}"/>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4" name="pl71">
              <a:extLst>
                <a:ext uri="{FF2B5EF4-FFF2-40B4-BE49-F238E27FC236}">
                  <a16:creationId xmlns:a16="http://schemas.microsoft.com/office/drawing/2014/main" id="{F5BC3FA7-BD2C-453C-8209-A4F6F6109AFA}"/>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5" name="pl72">
              <a:extLst>
                <a:ext uri="{FF2B5EF4-FFF2-40B4-BE49-F238E27FC236}">
                  <a16:creationId xmlns:a16="http://schemas.microsoft.com/office/drawing/2014/main" id="{532DC140-2A2F-4D77-9EF9-02703B078B75}"/>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6" name="pl73">
              <a:extLst>
                <a:ext uri="{FF2B5EF4-FFF2-40B4-BE49-F238E27FC236}">
                  <a16:creationId xmlns:a16="http://schemas.microsoft.com/office/drawing/2014/main" id="{C88BDD52-FBFF-476A-B567-438785812D92}"/>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7" name="pl74">
              <a:extLst>
                <a:ext uri="{FF2B5EF4-FFF2-40B4-BE49-F238E27FC236}">
                  <a16:creationId xmlns:a16="http://schemas.microsoft.com/office/drawing/2014/main" id="{F6FBEB6E-61D1-4D8B-A0BA-17BA73CAE511}"/>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8" name="pl75">
              <a:extLst>
                <a:ext uri="{FF2B5EF4-FFF2-40B4-BE49-F238E27FC236}">
                  <a16:creationId xmlns:a16="http://schemas.microsoft.com/office/drawing/2014/main" id="{6011123F-A12F-4FCC-A8A1-F4B459DEEDCF}"/>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9" name="pl76">
              <a:extLst>
                <a:ext uri="{FF2B5EF4-FFF2-40B4-BE49-F238E27FC236}">
                  <a16:creationId xmlns:a16="http://schemas.microsoft.com/office/drawing/2014/main" id="{22184555-28C5-4F47-846B-861E37D400A1}"/>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0" name="pl77">
              <a:extLst>
                <a:ext uri="{FF2B5EF4-FFF2-40B4-BE49-F238E27FC236}">
                  <a16:creationId xmlns:a16="http://schemas.microsoft.com/office/drawing/2014/main" id="{A73EDD7B-725F-4034-A5DF-B8BEDFD7B8A9}"/>
                </a:ext>
              </a:extLst>
            </p:cNvPr>
            <p:cNvSpPr/>
            <p:nvPr/>
          </p:nvSpPr>
          <p:spPr>
            <a:xfrm>
              <a:off x="1163876"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81" name="pl78">
              <a:extLst>
                <a:ext uri="{FF2B5EF4-FFF2-40B4-BE49-F238E27FC236}">
                  <a16:creationId xmlns:a16="http://schemas.microsoft.com/office/drawing/2014/main" id="{2885D031-E4B4-495A-BC8B-08AE9D2D1551}"/>
                </a:ext>
              </a:extLst>
            </p:cNvPr>
            <p:cNvSpPr/>
            <p:nvPr/>
          </p:nvSpPr>
          <p:spPr>
            <a:xfrm>
              <a:off x="1163876"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2" name="pl79">
              <a:extLst>
                <a:ext uri="{FF2B5EF4-FFF2-40B4-BE49-F238E27FC236}">
                  <a16:creationId xmlns:a16="http://schemas.microsoft.com/office/drawing/2014/main" id="{D76EA77C-66F4-41E4-A227-B135F192AEF3}"/>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3" name="pl80">
              <a:extLst>
                <a:ext uri="{FF2B5EF4-FFF2-40B4-BE49-F238E27FC236}">
                  <a16:creationId xmlns:a16="http://schemas.microsoft.com/office/drawing/2014/main" id="{650EE221-A2BB-478F-BB81-8189EA85DFD3}"/>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84" name="pl81">
              <a:extLst>
                <a:ext uri="{FF2B5EF4-FFF2-40B4-BE49-F238E27FC236}">
                  <a16:creationId xmlns:a16="http://schemas.microsoft.com/office/drawing/2014/main" id="{B4853231-92C6-428F-9228-DE3576F8DEAC}"/>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5" name="pl82">
              <a:extLst>
                <a:ext uri="{FF2B5EF4-FFF2-40B4-BE49-F238E27FC236}">
                  <a16:creationId xmlns:a16="http://schemas.microsoft.com/office/drawing/2014/main" id="{5ADD2527-C169-4AEA-8F95-FC9140ED5C4C}"/>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6" name="pl83">
              <a:extLst>
                <a:ext uri="{FF2B5EF4-FFF2-40B4-BE49-F238E27FC236}">
                  <a16:creationId xmlns:a16="http://schemas.microsoft.com/office/drawing/2014/main" id="{FED25954-958A-43C2-9414-161764683488}"/>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87" name="pl84">
              <a:extLst>
                <a:ext uri="{FF2B5EF4-FFF2-40B4-BE49-F238E27FC236}">
                  <a16:creationId xmlns:a16="http://schemas.microsoft.com/office/drawing/2014/main" id="{A2282EAF-2762-4EF7-89BE-A684E4365589}"/>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8" name="pl85">
              <a:extLst>
                <a:ext uri="{FF2B5EF4-FFF2-40B4-BE49-F238E27FC236}">
                  <a16:creationId xmlns:a16="http://schemas.microsoft.com/office/drawing/2014/main" id="{28AE62BB-1222-4C8F-8A90-DD177915B32C}"/>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89" name="pl86">
              <a:extLst>
                <a:ext uri="{FF2B5EF4-FFF2-40B4-BE49-F238E27FC236}">
                  <a16:creationId xmlns:a16="http://schemas.microsoft.com/office/drawing/2014/main" id="{210F128D-41EC-4A2A-A53D-AB9CF0022CC4}"/>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90" name="pl87">
              <a:extLst>
                <a:ext uri="{FF2B5EF4-FFF2-40B4-BE49-F238E27FC236}">
                  <a16:creationId xmlns:a16="http://schemas.microsoft.com/office/drawing/2014/main" id="{11B0AABB-E437-4596-9778-7CEF587DA7CF}"/>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91" name="pl88">
              <a:extLst>
                <a:ext uri="{FF2B5EF4-FFF2-40B4-BE49-F238E27FC236}">
                  <a16:creationId xmlns:a16="http://schemas.microsoft.com/office/drawing/2014/main" id="{00FBCFEC-61ED-4E88-BD98-7A437C893DF8}"/>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92" name="pl89">
              <a:extLst>
                <a:ext uri="{FF2B5EF4-FFF2-40B4-BE49-F238E27FC236}">
                  <a16:creationId xmlns:a16="http://schemas.microsoft.com/office/drawing/2014/main" id="{86E03F14-CBE3-4E19-8A34-3B66ABA4DC6D}"/>
                </a:ext>
              </a:extLst>
            </p:cNvPr>
            <p:cNvSpPr/>
            <p:nvPr/>
          </p:nvSpPr>
          <p:spPr>
            <a:xfrm>
              <a:off x="1253086"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93" name="pl90">
              <a:extLst>
                <a:ext uri="{FF2B5EF4-FFF2-40B4-BE49-F238E27FC236}">
                  <a16:creationId xmlns:a16="http://schemas.microsoft.com/office/drawing/2014/main" id="{34C4543B-514E-4803-BC0E-394527CBFE3E}"/>
                </a:ext>
              </a:extLst>
            </p:cNvPr>
            <p:cNvSpPr/>
            <p:nvPr/>
          </p:nvSpPr>
          <p:spPr>
            <a:xfrm>
              <a:off x="1253086"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94" name="tx91">
              <a:extLst>
                <a:ext uri="{FF2B5EF4-FFF2-40B4-BE49-F238E27FC236}">
                  <a16:creationId xmlns:a16="http://schemas.microsoft.com/office/drawing/2014/main" id="{CB7160F2-CB1C-4F0C-90FE-0E8D278BC454}"/>
                </a:ext>
              </a:extLst>
            </p:cNvPr>
            <p:cNvSpPr/>
            <p:nvPr/>
          </p:nvSpPr>
          <p:spPr>
            <a:xfrm>
              <a:off x="1317230" y="1132197"/>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95" name="tx92">
              <a:extLst>
                <a:ext uri="{FF2B5EF4-FFF2-40B4-BE49-F238E27FC236}">
                  <a16:creationId xmlns:a16="http://schemas.microsoft.com/office/drawing/2014/main" id="{6479E40B-42DB-41DC-B4EF-DE749DB9393D}"/>
                </a:ext>
              </a:extLst>
            </p:cNvPr>
            <p:cNvSpPr/>
            <p:nvPr/>
          </p:nvSpPr>
          <p:spPr>
            <a:xfrm>
              <a:off x="1275729" y="116136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96" name="tx93">
              <a:extLst>
                <a:ext uri="{FF2B5EF4-FFF2-40B4-BE49-F238E27FC236}">
                  <a16:creationId xmlns:a16="http://schemas.microsoft.com/office/drawing/2014/main" id="{7B0ABB98-B8FA-4A99-ACE0-7DDF6925E85A}"/>
                </a:ext>
              </a:extLst>
            </p:cNvPr>
            <p:cNvSpPr/>
            <p:nvPr/>
          </p:nvSpPr>
          <p:spPr>
            <a:xfrm>
              <a:off x="1275729" y="1190527"/>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97" name="tx94">
              <a:extLst>
                <a:ext uri="{FF2B5EF4-FFF2-40B4-BE49-F238E27FC236}">
                  <a16:creationId xmlns:a16="http://schemas.microsoft.com/office/drawing/2014/main" id="{049DFA76-1C4D-41B9-A1E5-A423094E5AE7}"/>
                </a:ext>
              </a:extLst>
            </p:cNvPr>
            <p:cNvSpPr/>
            <p:nvPr/>
          </p:nvSpPr>
          <p:spPr>
            <a:xfrm>
              <a:off x="1275729" y="121969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98" name="tx95">
              <a:extLst>
                <a:ext uri="{FF2B5EF4-FFF2-40B4-BE49-F238E27FC236}">
                  <a16:creationId xmlns:a16="http://schemas.microsoft.com/office/drawing/2014/main" id="{56E208D0-34FC-4327-AAC6-388C72B3A513}"/>
                </a:ext>
              </a:extLst>
            </p:cNvPr>
            <p:cNvSpPr/>
            <p:nvPr/>
          </p:nvSpPr>
          <p:spPr>
            <a:xfrm>
              <a:off x="1572985" y="99495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99" name="tx96">
              <a:extLst>
                <a:ext uri="{FF2B5EF4-FFF2-40B4-BE49-F238E27FC236}">
                  <a16:creationId xmlns:a16="http://schemas.microsoft.com/office/drawing/2014/main" id="{3C53CDBE-7143-46CD-85C3-6DF35D79D883}"/>
                </a:ext>
              </a:extLst>
            </p:cNvPr>
            <p:cNvSpPr/>
            <p:nvPr/>
          </p:nvSpPr>
          <p:spPr>
            <a:xfrm>
              <a:off x="1763809" y="102411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0" name="tx97">
              <a:extLst>
                <a:ext uri="{FF2B5EF4-FFF2-40B4-BE49-F238E27FC236}">
                  <a16:creationId xmlns:a16="http://schemas.microsoft.com/office/drawing/2014/main" id="{2C0365EB-F553-4081-8DE6-555CF61E1401}"/>
                </a:ext>
              </a:extLst>
            </p:cNvPr>
            <p:cNvSpPr/>
            <p:nvPr/>
          </p:nvSpPr>
          <p:spPr>
            <a:xfrm>
              <a:off x="1739982" y="105328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1" name="tx98">
              <a:extLst>
                <a:ext uri="{FF2B5EF4-FFF2-40B4-BE49-F238E27FC236}">
                  <a16:creationId xmlns:a16="http://schemas.microsoft.com/office/drawing/2014/main" id="{383E6C40-10DE-424D-AFE8-A0C31F4005C8}"/>
                </a:ext>
              </a:extLst>
            </p:cNvPr>
            <p:cNvSpPr/>
            <p:nvPr/>
          </p:nvSpPr>
          <p:spPr>
            <a:xfrm>
              <a:off x="1768955" y="108244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2" name="tx99">
              <a:extLst>
                <a:ext uri="{FF2B5EF4-FFF2-40B4-BE49-F238E27FC236}">
                  <a16:creationId xmlns:a16="http://schemas.microsoft.com/office/drawing/2014/main" id="{FE4F2AF6-13A2-4D2C-8A24-B27ABE78CDB1}"/>
                </a:ext>
              </a:extLst>
            </p:cNvPr>
            <p:cNvSpPr/>
            <p:nvPr/>
          </p:nvSpPr>
          <p:spPr>
            <a:xfrm>
              <a:off x="1184344" y="90145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3" name="tx100">
              <a:extLst>
                <a:ext uri="{FF2B5EF4-FFF2-40B4-BE49-F238E27FC236}">
                  <a16:creationId xmlns:a16="http://schemas.microsoft.com/office/drawing/2014/main" id="{07AA4AFF-E0EF-4B14-AA97-286CF0CD460E}"/>
                </a:ext>
              </a:extLst>
            </p:cNvPr>
            <p:cNvSpPr/>
            <p:nvPr/>
          </p:nvSpPr>
          <p:spPr>
            <a:xfrm>
              <a:off x="1325094" y="72045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4" name="tx101">
              <a:extLst>
                <a:ext uri="{FF2B5EF4-FFF2-40B4-BE49-F238E27FC236}">
                  <a16:creationId xmlns:a16="http://schemas.microsoft.com/office/drawing/2014/main" id="{4FCD7B4D-0CDD-47D5-8826-1510A742F351}"/>
                </a:ext>
              </a:extLst>
            </p:cNvPr>
            <p:cNvSpPr/>
            <p:nvPr/>
          </p:nvSpPr>
          <p:spPr>
            <a:xfrm>
              <a:off x="1273554" y="74962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5" name="tx102">
              <a:extLst>
                <a:ext uri="{FF2B5EF4-FFF2-40B4-BE49-F238E27FC236}">
                  <a16:creationId xmlns:a16="http://schemas.microsoft.com/office/drawing/2014/main" id="{4E67607E-8359-4F8D-BFDE-70BF5D4C8DF7}"/>
                </a:ext>
              </a:extLst>
            </p:cNvPr>
            <p:cNvSpPr/>
            <p:nvPr/>
          </p:nvSpPr>
          <p:spPr>
            <a:xfrm>
              <a:off x="1273554" y="77878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6" name="tx103">
              <a:extLst>
                <a:ext uri="{FF2B5EF4-FFF2-40B4-BE49-F238E27FC236}">
                  <a16:creationId xmlns:a16="http://schemas.microsoft.com/office/drawing/2014/main" id="{F2411BBD-EF6C-435B-98B4-E7CDABA4ECAD}"/>
                </a:ext>
              </a:extLst>
            </p:cNvPr>
            <p:cNvSpPr/>
            <p:nvPr/>
          </p:nvSpPr>
          <p:spPr>
            <a:xfrm>
              <a:off x="1273554" y="80795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07" name="rc104">
              <a:extLst>
                <a:ext uri="{FF2B5EF4-FFF2-40B4-BE49-F238E27FC236}">
                  <a16:creationId xmlns:a16="http://schemas.microsoft.com/office/drawing/2014/main" id="{D234B63D-3985-4DED-AA88-8DBBE88ABCDA}"/>
                </a:ext>
              </a:extLst>
            </p:cNvPr>
            <p:cNvSpPr/>
            <p:nvPr/>
          </p:nvSpPr>
          <p:spPr>
            <a:xfrm>
              <a:off x="1050835" y="679934"/>
              <a:ext cx="903545" cy="576434"/>
            </a:xfrm>
            <a:prstGeom prst="rect">
              <a:avLst/>
            </a:prstGeom>
            <a:ln w="11086" cap="rnd">
              <a:solidFill>
                <a:srgbClr val="BEBEBE">
                  <a:alpha val="100000"/>
                </a:srgbClr>
              </a:solidFill>
              <a:prstDash val="solid"/>
              <a:round/>
            </a:ln>
          </p:spPr>
          <p:txBody>
            <a:bodyPr/>
            <a:lstStyle/>
            <a:p>
              <a:endParaRPr/>
            </a:p>
          </p:txBody>
        </p:sp>
        <p:sp>
          <p:nvSpPr>
            <p:cNvPr id="108" name="rc105">
              <a:extLst>
                <a:ext uri="{FF2B5EF4-FFF2-40B4-BE49-F238E27FC236}">
                  <a16:creationId xmlns:a16="http://schemas.microsoft.com/office/drawing/2014/main" id="{854377E9-EC36-469A-9067-025F338FE436}"/>
                </a:ext>
              </a:extLst>
            </p:cNvPr>
            <p:cNvSpPr/>
            <p:nvPr/>
          </p:nvSpPr>
          <p:spPr>
            <a:xfrm>
              <a:off x="1050835" y="1310369"/>
              <a:ext cx="903545" cy="164695"/>
            </a:xfrm>
            <a:prstGeom prst="rect">
              <a:avLst/>
            </a:prstGeom>
            <a:solidFill>
              <a:srgbClr val="FFFFFF">
                <a:alpha val="100000"/>
              </a:srgbClr>
            </a:solidFill>
          </p:spPr>
          <p:txBody>
            <a:bodyPr/>
            <a:lstStyle/>
            <a:p>
              <a:endParaRPr/>
            </a:p>
          </p:txBody>
        </p:sp>
        <p:sp>
          <p:nvSpPr>
            <p:cNvPr id="109" name="pl106">
              <a:extLst>
                <a:ext uri="{FF2B5EF4-FFF2-40B4-BE49-F238E27FC236}">
                  <a16:creationId xmlns:a16="http://schemas.microsoft.com/office/drawing/2014/main" id="{720F053F-9D49-430D-8B78-DC1EB4A50682}"/>
                </a:ext>
              </a:extLst>
            </p:cNvPr>
            <p:cNvSpPr/>
            <p:nvPr/>
          </p:nvSpPr>
          <p:spPr>
            <a:xfrm>
              <a:off x="1306185" y="13103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110" name="pl107">
              <a:extLst>
                <a:ext uri="{FF2B5EF4-FFF2-40B4-BE49-F238E27FC236}">
                  <a16:creationId xmlns:a16="http://schemas.microsoft.com/office/drawing/2014/main" id="{6937E6C2-E7F6-4A73-9795-253596E0BBE1}"/>
                </a:ext>
              </a:extLst>
            </p:cNvPr>
            <p:cNvSpPr/>
            <p:nvPr/>
          </p:nvSpPr>
          <p:spPr>
            <a:xfrm>
              <a:off x="1699031" y="13103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111" name="pl108">
              <a:extLst>
                <a:ext uri="{FF2B5EF4-FFF2-40B4-BE49-F238E27FC236}">
                  <a16:creationId xmlns:a16="http://schemas.microsoft.com/office/drawing/2014/main" id="{B670756C-91AC-4C57-8AC6-485825294C58}"/>
                </a:ext>
              </a:extLst>
            </p:cNvPr>
            <p:cNvSpPr/>
            <p:nvPr/>
          </p:nvSpPr>
          <p:spPr>
            <a:xfrm>
              <a:off x="1109762"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112" name="pl109">
              <a:extLst>
                <a:ext uri="{FF2B5EF4-FFF2-40B4-BE49-F238E27FC236}">
                  <a16:creationId xmlns:a16="http://schemas.microsoft.com/office/drawing/2014/main" id="{DEBC42FC-9A9A-4CF2-8CAA-20424EE3A1CB}"/>
                </a:ext>
              </a:extLst>
            </p:cNvPr>
            <p:cNvSpPr/>
            <p:nvPr/>
          </p:nvSpPr>
          <p:spPr>
            <a:xfrm>
              <a:off x="1502608"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113" name="pl110">
              <a:extLst>
                <a:ext uri="{FF2B5EF4-FFF2-40B4-BE49-F238E27FC236}">
                  <a16:creationId xmlns:a16="http://schemas.microsoft.com/office/drawing/2014/main" id="{4560B775-BA12-462D-B28B-D29B910BA694}"/>
                </a:ext>
              </a:extLst>
            </p:cNvPr>
            <p:cNvSpPr/>
            <p:nvPr/>
          </p:nvSpPr>
          <p:spPr>
            <a:xfrm>
              <a:off x="1895454"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114" name="pl111">
              <a:extLst>
                <a:ext uri="{FF2B5EF4-FFF2-40B4-BE49-F238E27FC236}">
                  <a16:creationId xmlns:a16="http://schemas.microsoft.com/office/drawing/2014/main" id="{480F87CF-D1C0-4DDA-A91D-1C997BCC8A0D}"/>
                </a:ext>
              </a:extLst>
            </p:cNvPr>
            <p:cNvSpPr/>
            <p:nvPr/>
          </p:nvSpPr>
          <p:spPr>
            <a:xfrm>
              <a:off x="1143333" y="1354117"/>
              <a:ext cx="81133" cy="0"/>
            </a:xfrm>
            <a:custGeom>
              <a:avLst/>
              <a:gdLst/>
              <a:ahLst/>
              <a:cxnLst/>
              <a:rect l="0" t="0" r="0" b="0"/>
              <a:pathLst>
                <a:path w="81133">
                  <a:moveTo>
                    <a:pt x="0" y="0"/>
                  </a:moveTo>
                  <a:lnTo>
                    <a:pt x="81133" y="0"/>
                  </a:lnTo>
                </a:path>
              </a:pathLst>
            </a:custGeom>
            <a:ln w="27101" cap="flat">
              <a:solidFill>
                <a:srgbClr val="FBC02D">
                  <a:alpha val="100000"/>
                </a:srgbClr>
              </a:solidFill>
              <a:prstDash val="solid"/>
              <a:round/>
            </a:ln>
          </p:spPr>
          <p:txBody>
            <a:bodyPr/>
            <a:lstStyle/>
            <a:p>
              <a:endParaRPr/>
            </a:p>
          </p:txBody>
        </p:sp>
        <p:sp>
          <p:nvSpPr>
            <p:cNvPr id="115" name="pl112">
              <a:extLst>
                <a:ext uri="{FF2B5EF4-FFF2-40B4-BE49-F238E27FC236}">
                  <a16:creationId xmlns:a16="http://schemas.microsoft.com/office/drawing/2014/main" id="{0F21E4C9-C7C4-4D2C-AF60-0027C4772966}"/>
                </a:ext>
              </a:extLst>
            </p:cNvPr>
            <p:cNvSpPr/>
            <p:nvPr/>
          </p:nvSpPr>
          <p:spPr>
            <a:xfrm>
              <a:off x="1143333" y="1379850"/>
              <a:ext cx="147680" cy="0"/>
            </a:xfrm>
            <a:custGeom>
              <a:avLst/>
              <a:gdLst/>
              <a:ahLst/>
              <a:cxnLst/>
              <a:rect l="0" t="0" r="0" b="0"/>
              <a:pathLst>
                <a:path w="147680">
                  <a:moveTo>
                    <a:pt x="0" y="0"/>
                  </a:moveTo>
                  <a:lnTo>
                    <a:pt x="147680" y="0"/>
                  </a:lnTo>
                </a:path>
              </a:pathLst>
            </a:custGeom>
            <a:ln w="27101" cap="flat">
              <a:solidFill>
                <a:srgbClr val="388E3C">
                  <a:alpha val="100000"/>
                </a:srgbClr>
              </a:solidFill>
              <a:prstDash val="solid"/>
              <a:round/>
            </a:ln>
          </p:spPr>
          <p:txBody>
            <a:bodyPr/>
            <a:lstStyle/>
            <a:p>
              <a:endParaRPr/>
            </a:p>
          </p:txBody>
        </p:sp>
        <p:sp>
          <p:nvSpPr>
            <p:cNvPr id="116" name="pl113">
              <a:extLst>
                <a:ext uri="{FF2B5EF4-FFF2-40B4-BE49-F238E27FC236}">
                  <a16:creationId xmlns:a16="http://schemas.microsoft.com/office/drawing/2014/main" id="{C4C7C4D1-C746-4E51-B34A-F708933C3F74}"/>
                </a:ext>
              </a:extLst>
            </p:cNvPr>
            <p:cNvSpPr/>
            <p:nvPr/>
          </p:nvSpPr>
          <p:spPr>
            <a:xfrm>
              <a:off x="1143333" y="1405584"/>
              <a:ext cx="6005" cy="0"/>
            </a:xfrm>
            <a:custGeom>
              <a:avLst/>
              <a:gdLst/>
              <a:ahLst/>
              <a:cxnLst/>
              <a:rect l="0" t="0" r="0" b="0"/>
              <a:pathLst>
                <a:path w="6005">
                  <a:moveTo>
                    <a:pt x="0" y="0"/>
                  </a:moveTo>
                  <a:lnTo>
                    <a:pt x="6005" y="0"/>
                  </a:lnTo>
                </a:path>
              </a:pathLst>
            </a:custGeom>
            <a:ln w="27101" cap="flat">
              <a:solidFill>
                <a:srgbClr val="1565C0">
                  <a:alpha val="100000"/>
                </a:srgbClr>
              </a:solidFill>
              <a:prstDash val="solid"/>
              <a:round/>
            </a:ln>
          </p:spPr>
          <p:txBody>
            <a:bodyPr/>
            <a:lstStyle/>
            <a:p>
              <a:endParaRPr/>
            </a:p>
          </p:txBody>
        </p:sp>
        <p:sp>
          <p:nvSpPr>
            <p:cNvPr id="117" name="pl114">
              <a:extLst>
                <a:ext uri="{FF2B5EF4-FFF2-40B4-BE49-F238E27FC236}">
                  <a16:creationId xmlns:a16="http://schemas.microsoft.com/office/drawing/2014/main" id="{B45EA019-1957-44F3-B30B-54D1D4D13550}"/>
                </a:ext>
              </a:extLst>
            </p:cNvPr>
            <p:cNvSpPr/>
            <p:nvPr/>
          </p:nvSpPr>
          <p:spPr>
            <a:xfrm>
              <a:off x="1143333" y="1431318"/>
              <a:ext cx="140498" cy="0"/>
            </a:xfrm>
            <a:custGeom>
              <a:avLst/>
              <a:gdLst/>
              <a:ahLst/>
              <a:cxnLst/>
              <a:rect l="0" t="0" r="0" b="0"/>
              <a:pathLst>
                <a:path w="140498">
                  <a:moveTo>
                    <a:pt x="0" y="0"/>
                  </a:moveTo>
                  <a:lnTo>
                    <a:pt x="140498" y="0"/>
                  </a:lnTo>
                </a:path>
              </a:pathLst>
            </a:custGeom>
            <a:ln w="27101" cap="flat">
              <a:solidFill>
                <a:srgbClr val="6A1B9A">
                  <a:alpha val="100000"/>
                </a:srgbClr>
              </a:solidFill>
              <a:prstDash val="solid"/>
              <a:round/>
            </a:ln>
          </p:spPr>
          <p:txBody>
            <a:bodyPr/>
            <a:lstStyle/>
            <a:p>
              <a:endParaRPr/>
            </a:p>
          </p:txBody>
        </p:sp>
        <p:sp>
          <p:nvSpPr>
            <p:cNvPr id="118" name="pl115">
              <a:extLst>
                <a:ext uri="{FF2B5EF4-FFF2-40B4-BE49-F238E27FC236}">
                  <a16:creationId xmlns:a16="http://schemas.microsoft.com/office/drawing/2014/main" id="{9FB0CB8B-EBB0-4D6C-84F0-C0595D5F160F}"/>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19" name="pl116">
              <a:extLst>
                <a:ext uri="{FF2B5EF4-FFF2-40B4-BE49-F238E27FC236}">
                  <a16:creationId xmlns:a16="http://schemas.microsoft.com/office/drawing/2014/main" id="{8FC7A335-E11F-42FE-B8CC-D271D403C345}"/>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20" name="pl117">
              <a:extLst>
                <a:ext uri="{FF2B5EF4-FFF2-40B4-BE49-F238E27FC236}">
                  <a16:creationId xmlns:a16="http://schemas.microsoft.com/office/drawing/2014/main" id="{899313C3-DC30-4856-8616-69FDAE4132F3}"/>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21" name="pl118">
              <a:extLst>
                <a:ext uri="{FF2B5EF4-FFF2-40B4-BE49-F238E27FC236}">
                  <a16:creationId xmlns:a16="http://schemas.microsoft.com/office/drawing/2014/main" id="{FFB366BC-553A-479B-AD87-37BEA6C45092}"/>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22" name="pl119">
              <a:extLst>
                <a:ext uri="{FF2B5EF4-FFF2-40B4-BE49-F238E27FC236}">
                  <a16:creationId xmlns:a16="http://schemas.microsoft.com/office/drawing/2014/main" id="{12E44795-9547-4E7E-B74B-5CACF653F715}"/>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23" name="pl120">
              <a:extLst>
                <a:ext uri="{FF2B5EF4-FFF2-40B4-BE49-F238E27FC236}">
                  <a16:creationId xmlns:a16="http://schemas.microsoft.com/office/drawing/2014/main" id="{27D95321-72D7-4B7A-8ACC-FD734A97892A}"/>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24" name="pl121">
              <a:extLst>
                <a:ext uri="{FF2B5EF4-FFF2-40B4-BE49-F238E27FC236}">
                  <a16:creationId xmlns:a16="http://schemas.microsoft.com/office/drawing/2014/main" id="{45909073-A1B4-478A-8866-B2FDA43F9D64}"/>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25" name="pl122">
              <a:extLst>
                <a:ext uri="{FF2B5EF4-FFF2-40B4-BE49-F238E27FC236}">
                  <a16:creationId xmlns:a16="http://schemas.microsoft.com/office/drawing/2014/main" id="{8E7F16AA-593E-4F98-9665-E9B6606E98B0}"/>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26" name="pl123">
              <a:extLst>
                <a:ext uri="{FF2B5EF4-FFF2-40B4-BE49-F238E27FC236}">
                  <a16:creationId xmlns:a16="http://schemas.microsoft.com/office/drawing/2014/main" id="{C248584A-8245-45E8-B5D9-E4B7C956AA1B}"/>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27" name="pl124">
              <a:extLst>
                <a:ext uri="{FF2B5EF4-FFF2-40B4-BE49-F238E27FC236}">
                  <a16:creationId xmlns:a16="http://schemas.microsoft.com/office/drawing/2014/main" id="{4000C2D7-0E91-4D8B-ABCF-90CC3DB35EE8}"/>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28" name="pl125">
              <a:extLst>
                <a:ext uri="{FF2B5EF4-FFF2-40B4-BE49-F238E27FC236}">
                  <a16:creationId xmlns:a16="http://schemas.microsoft.com/office/drawing/2014/main" id="{842B0434-5F0F-419A-9431-D81E618E77D6}"/>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29" name="pl126">
              <a:extLst>
                <a:ext uri="{FF2B5EF4-FFF2-40B4-BE49-F238E27FC236}">
                  <a16:creationId xmlns:a16="http://schemas.microsoft.com/office/drawing/2014/main" id="{64336782-57DD-498D-B12D-021094D9D5E9}"/>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30" name="pl127">
              <a:extLst>
                <a:ext uri="{FF2B5EF4-FFF2-40B4-BE49-F238E27FC236}">
                  <a16:creationId xmlns:a16="http://schemas.microsoft.com/office/drawing/2014/main" id="{0B0784C7-E89D-4E2E-B4A1-367DB2D3C655}"/>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31" name="pl128">
              <a:extLst>
                <a:ext uri="{FF2B5EF4-FFF2-40B4-BE49-F238E27FC236}">
                  <a16:creationId xmlns:a16="http://schemas.microsoft.com/office/drawing/2014/main" id="{4F9B3AA0-1026-43A8-9989-D490866D5B7D}"/>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32" name="pl129">
              <a:extLst>
                <a:ext uri="{FF2B5EF4-FFF2-40B4-BE49-F238E27FC236}">
                  <a16:creationId xmlns:a16="http://schemas.microsoft.com/office/drawing/2014/main" id="{75E7F943-713A-49A1-970D-31A360931316}"/>
                </a:ext>
              </a:extLst>
            </p:cNvPr>
            <p:cNvSpPr/>
            <p:nvPr/>
          </p:nvSpPr>
          <p:spPr>
            <a:xfrm>
              <a:off x="1143333"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33" name="pl130">
              <a:extLst>
                <a:ext uri="{FF2B5EF4-FFF2-40B4-BE49-F238E27FC236}">
                  <a16:creationId xmlns:a16="http://schemas.microsoft.com/office/drawing/2014/main" id="{D97C542C-BA33-459C-B766-71A1E00B2819}"/>
                </a:ext>
              </a:extLst>
            </p:cNvPr>
            <p:cNvSpPr/>
            <p:nvPr/>
          </p:nvSpPr>
          <p:spPr>
            <a:xfrm>
              <a:off x="1143333"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134" name="tx131">
              <a:extLst>
                <a:ext uri="{FF2B5EF4-FFF2-40B4-BE49-F238E27FC236}">
                  <a16:creationId xmlns:a16="http://schemas.microsoft.com/office/drawing/2014/main" id="{4DCF0C8D-D38D-480D-B3A7-80D3EA6047D7}"/>
                </a:ext>
              </a:extLst>
            </p:cNvPr>
            <p:cNvSpPr/>
            <p:nvPr/>
          </p:nvSpPr>
          <p:spPr>
            <a:xfrm>
              <a:off x="1244935" y="135089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35" name="tx132">
              <a:extLst>
                <a:ext uri="{FF2B5EF4-FFF2-40B4-BE49-F238E27FC236}">
                  <a16:creationId xmlns:a16="http://schemas.microsoft.com/office/drawing/2014/main" id="{DA2FFD33-9744-40CB-90D5-A47EEFB3E5BC}"/>
                </a:ext>
              </a:extLst>
            </p:cNvPr>
            <p:cNvSpPr/>
            <p:nvPr/>
          </p:nvSpPr>
          <p:spPr>
            <a:xfrm>
              <a:off x="1311482" y="138005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36" name="tx133">
              <a:extLst>
                <a:ext uri="{FF2B5EF4-FFF2-40B4-BE49-F238E27FC236}">
                  <a16:creationId xmlns:a16="http://schemas.microsoft.com/office/drawing/2014/main" id="{99371D26-D0AD-44D5-9F8D-41AAD0045967}"/>
                </a:ext>
              </a:extLst>
            </p:cNvPr>
            <p:cNvSpPr/>
            <p:nvPr/>
          </p:nvSpPr>
          <p:spPr>
            <a:xfrm>
              <a:off x="1169807" y="140922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37" name="tx134">
              <a:extLst>
                <a:ext uri="{FF2B5EF4-FFF2-40B4-BE49-F238E27FC236}">
                  <a16:creationId xmlns:a16="http://schemas.microsoft.com/office/drawing/2014/main" id="{47950EB1-9DEC-4739-A527-1B9571B3D8B4}"/>
                </a:ext>
              </a:extLst>
            </p:cNvPr>
            <p:cNvSpPr/>
            <p:nvPr/>
          </p:nvSpPr>
          <p:spPr>
            <a:xfrm>
              <a:off x="1304300" y="143838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138" name="rc135">
              <a:extLst>
                <a:ext uri="{FF2B5EF4-FFF2-40B4-BE49-F238E27FC236}">
                  <a16:creationId xmlns:a16="http://schemas.microsoft.com/office/drawing/2014/main" id="{6DFB9A1A-6DE4-4E17-B12E-CAEFA7C35933}"/>
                </a:ext>
              </a:extLst>
            </p:cNvPr>
            <p:cNvSpPr/>
            <p:nvPr/>
          </p:nvSpPr>
          <p:spPr>
            <a:xfrm>
              <a:off x="1050835" y="1310369"/>
              <a:ext cx="903545" cy="164695"/>
            </a:xfrm>
            <a:prstGeom prst="rect">
              <a:avLst/>
            </a:prstGeom>
            <a:ln w="11086" cap="rnd">
              <a:solidFill>
                <a:srgbClr val="BEBEBE">
                  <a:alpha val="100000"/>
                </a:srgbClr>
              </a:solidFill>
              <a:prstDash val="solid"/>
              <a:round/>
            </a:ln>
          </p:spPr>
          <p:txBody>
            <a:bodyPr/>
            <a:lstStyle/>
            <a:p>
              <a:endParaRPr/>
            </a:p>
          </p:txBody>
        </p:sp>
        <p:sp>
          <p:nvSpPr>
            <p:cNvPr id="139" name="rc136">
              <a:extLst>
                <a:ext uri="{FF2B5EF4-FFF2-40B4-BE49-F238E27FC236}">
                  <a16:creationId xmlns:a16="http://schemas.microsoft.com/office/drawing/2014/main" id="{D557E792-C968-45B5-9690-DFE115DCBBF1}"/>
                </a:ext>
              </a:extLst>
            </p:cNvPr>
            <p:cNvSpPr/>
            <p:nvPr/>
          </p:nvSpPr>
          <p:spPr>
            <a:xfrm>
              <a:off x="1050835" y="1529065"/>
              <a:ext cx="903545" cy="1125420"/>
            </a:xfrm>
            <a:prstGeom prst="rect">
              <a:avLst/>
            </a:prstGeom>
            <a:solidFill>
              <a:srgbClr val="FFFFFF">
                <a:alpha val="100000"/>
              </a:srgbClr>
            </a:solidFill>
          </p:spPr>
          <p:txBody>
            <a:bodyPr/>
            <a:lstStyle/>
            <a:p>
              <a:endParaRPr/>
            </a:p>
          </p:txBody>
        </p:sp>
        <p:sp>
          <p:nvSpPr>
            <p:cNvPr id="140" name="pl137">
              <a:extLst>
                <a:ext uri="{FF2B5EF4-FFF2-40B4-BE49-F238E27FC236}">
                  <a16:creationId xmlns:a16="http://schemas.microsoft.com/office/drawing/2014/main" id="{9093CE5A-B526-4E16-A89E-801D87D18A3D}"/>
                </a:ext>
              </a:extLst>
            </p:cNvPr>
            <p:cNvSpPr/>
            <p:nvPr/>
          </p:nvSpPr>
          <p:spPr>
            <a:xfrm>
              <a:off x="1306185" y="15290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a:p>
          </p:txBody>
        </p:sp>
        <p:sp>
          <p:nvSpPr>
            <p:cNvPr id="141" name="pl138">
              <a:extLst>
                <a:ext uri="{FF2B5EF4-FFF2-40B4-BE49-F238E27FC236}">
                  <a16:creationId xmlns:a16="http://schemas.microsoft.com/office/drawing/2014/main" id="{C06A92F1-10E2-4CF4-9CD4-780F0AA700DD}"/>
                </a:ext>
              </a:extLst>
            </p:cNvPr>
            <p:cNvSpPr/>
            <p:nvPr/>
          </p:nvSpPr>
          <p:spPr>
            <a:xfrm>
              <a:off x="1699031" y="15290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a:p>
          </p:txBody>
        </p:sp>
        <p:sp>
          <p:nvSpPr>
            <p:cNvPr id="142" name="pl139">
              <a:extLst>
                <a:ext uri="{FF2B5EF4-FFF2-40B4-BE49-F238E27FC236}">
                  <a16:creationId xmlns:a16="http://schemas.microsoft.com/office/drawing/2014/main" id="{46C2167D-9A19-49AB-8D06-1275EEF45DCE}"/>
                </a:ext>
              </a:extLst>
            </p:cNvPr>
            <p:cNvSpPr/>
            <p:nvPr/>
          </p:nvSpPr>
          <p:spPr>
            <a:xfrm>
              <a:off x="1109762"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143" name="pl140">
              <a:extLst>
                <a:ext uri="{FF2B5EF4-FFF2-40B4-BE49-F238E27FC236}">
                  <a16:creationId xmlns:a16="http://schemas.microsoft.com/office/drawing/2014/main" id="{F428CF29-8866-407A-9428-D34891CB59EA}"/>
                </a:ext>
              </a:extLst>
            </p:cNvPr>
            <p:cNvSpPr/>
            <p:nvPr/>
          </p:nvSpPr>
          <p:spPr>
            <a:xfrm>
              <a:off x="1502608"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144" name="pl141">
              <a:extLst>
                <a:ext uri="{FF2B5EF4-FFF2-40B4-BE49-F238E27FC236}">
                  <a16:creationId xmlns:a16="http://schemas.microsoft.com/office/drawing/2014/main" id="{E89F1381-0814-46F5-99D6-00C5219B09D7}"/>
                </a:ext>
              </a:extLst>
            </p:cNvPr>
            <p:cNvSpPr/>
            <p:nvPr/>
          </p:nvSpPr>
          <p:spPr>
            <a:xfrm>
              <a:off x="1895454"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145" name="pl142">
              <a:extLst>
                <a:ext uri="{FF2B5EF4-FFF2-40B4-BE49-F238E27FC236}">
                  <a16:creationId xmlns:a16="http://schemas.microsoft.com/office/drawing/2014/main" id="{C2617B99-DBFA-4DA4-BCDE-E9C2A9593A85}"/>
                </a:ext>
              </a:extLst>
            </p:cNvPr>
            <p:cNvSpPr/>
            <p:nvPr/>
          </p:nvSpPr>
          <p:spPr>
            <a:xfrm>
              <a:off x="1239652" y="2533537"/>
              <a:ext cx="27393" cy="0"/>
            </a:xfrm>
            <a:custGeom>
              <a:avLst/>
              <a:gdLst/>
              <a:ahLst/>
              <a:cxnLst/>
              <a:rect l="0" t="0" r="0" b="0"/>
              <a:pathLst>
                <a:path w="27393">
                  <a:moveTo>
                    <a:pt x="0" y="0"/>
                  </a:moveTo>
                  <a:lnTo>
                    <a:pt x="27393" y="0"/>
                  </a:lnTo>
                </a:path>
              </a:pathLst>
            </a:custGeom>
            <a:ln w="27101" cap="flat">
              <a:solidFill>
                <a:srgbClr val="FBC02D">
                  <a:alpha val="100000"/>
                </a:srgbClr>
              </a:solidFill>
              <a:prstDash val="solid"/>
              <a:round/>
            </a:ln>
          </p:spPr>
          <p:txBody>
            <a:bodyPr/>
            <a:lstStyle/>
            <a:p>
              <a:endParaRPr/>
            </a:p>
          </p:txBody>
        </p:sp>
        <p:sp>
          <p:nvSpPr>
            <p:cNvPr id="146" name="pl143">
              <a:extLst>
                <a:ext uri="{FF2B5EF4-FFF2-40B4-BE49-F238E27FC236}">
                  <a16:creationId xmlns:a16="http://schemas.microsoft.com/office/drawing/2014/main" id="{1AA16050-190B-4766-BEAA-73BFAC2658FA}"/>
                </a:ext>
              </a:extLst>
            </p:cNvPr>
            <p:cNvSpPr/>
            <p:nvPr/>
          </p:nvSpPr>
          <p:spPr>
            <a:xfrm>
              <a:off x="1202526" y="2559271"/>
              <a:ext cx="37125" cy="0"/>
            </a:xfrm>
            <a:custGeom>
              <a:avLst/>
              <a:gdLst/>
              <a:ahLst/>
              <a:cxnLst/>
              <a:rect l="0" t="0" r="0" b="0"/>
              <a:pathLst>
                <a:path w="37125">
                  <a:moveTo>
                    <a:pt x="0" y="0"/>
                  </a:moveTo>
                  <a:lnTo>
                    <a:pt x="37125" y="0"/>
                  </a:lnTo>
                </a:path>
              </a:pathLst>
            </a:custGeom>
            <a:ln w="27101" cap="flat">
              <a:solidFill>
                <a:srgbClr val="388E3C">
                  <a:alpha val="100000"/>
                </a:srgbClr>
              </a:solidFill>
              <a:prstDash val="solid"/>
              <a:round/>
            </a:ln>
          </p:spPr>
          <p:txBody>
            <a:bodyPr/>
            <a:lstStyle/>
            <a:p>
              <a:endParaRPr/>
            </a:p>
          </p:txBody>
        </p:sp>
        <p:sp>
          <p:nvSpPr>
            <p:cNvPr id="147" name="pl144">
              <a:extLst>
                <a:ext uri="{FF2B5EF4-FFF2-40B4-BE49-F238E27FC236}">
                  <a16:creationId xmlns:a16="http://schemas.microsoft.com/office/drawing/2014/main" id="{B548084B-46FF-467C-9DFE-F9108B19ADF1}"/>
                </a:ext>
              </a:extLst>
            </p:cNvPr>
            <p:cNvSpPr/>
            <p:nvPr/>
          </p:nvSpPr>
          <p:spPr>
            <a:xfrm>
              <a:off x="1209549" y="2585005"/>
              <a:ext cx="30103" cy="0"/>
            </a:xfrm>
            <a:custGeom>
              <a:avLst/>
              <a:gdLst/>
              <a:ahLst/>
              <a:cxnLst/>
              <a:rect l="0" t="0" r="0" b="0"/>
              <a:pathLst>
                <a:path w="30103">
                  <a:moveTo>
                    <a:pt x="0" y="0"/>
                  </a:moveTo>
                  <a:lnTo>
                    <a:pt x="30103" y="0"/>
                  </a:lnTo>
                </a:path>
              </a:pathLst>
            </a:custGeom>
            <a:ln w="27101" cap="flat">
              <a:solidFill>
                <a:srgbClr val="1565C0">
                  <a:alpha val="100000"/>
                </a:srgbClr>
              </a:solidFill>
              <a:prstDash val="solid"/>
              <a:round/>
            </a:ln>
          </p:spPr>
          <p:txBody>
            <a:bodyPr/>
            <a:lstStyle/>
            <a:p>
              <a:endParaRPr/>
            </a:p>
          </p:txBody>
        </p:sp>
        <p:sp>
          <p:nvSpPr>
            <p:cNvPr id="148" name="pl145">
              <a:extLst>
                <a:ext uri="{FF2B5EF4-FFF2-40B4-BE49-F238E27FC236}">
                  <a16:creationId xmlns:a16="http://schemas.microsoft.com/office/drawing/2014/main" id="{6D746842-B9EA-4F8B-9607-575A8F88905D}"/>
                </a:ext>
              </a:extLst>
            </p:cNvPr>
            <p:cNvSpPr/>
            <p:nvPr/>
          </p:nvSpPr>
          <p:spPr>
            <a:xfrm>
              <a:off x="1207195" y="2610738"/>
              <a:ext cx="32457" cy="0"/>
            </a:xfrm>
            <a:custGeom>
              <a:avLst/>
              <a:gdLst/>
              <a:ahLst/>
              <a:cxnLst/>
              <a:rect l="0" t="0" r="0" b="0"/>
              <a:pathLst>
                <a:path w="32457">
                  <a:moveTo>
                    <a:pt x="0" y="0"/>
                  </a:moveTo>
                  <a:lnTo>
                    <a:pt x="32457" y="0"/>
                  </a:lnTo>
                </a:path>
              </a:pathLst>
            </a:custGeom>
            <a:ln w="27101" cap="flat">
              <a:solidFill>
                <a:srgbClr val="6A1B9A">
                  <a:alpha val="100000"/>
                </a:srgbClr>
              </a:solidFill>
              <a:prstDash val="solid"/>
              <a:round/>
            </a:ln>
          </p:spPr>
          <p:txBody>
            <a:bodyPr/>
            <a:lstStyle/>
            <a:p>
              <a:endParaRPr/>
            </a:p>
          </p:txBody>
        </p:sp>
        <p:sp>
          <p:nvSpPr>
            <p:cNvPr id="149" name="pl146">
              <a:extLst>
                <a:ext uri="{FF2B5EF4-FFF2-40B4-BE49-F238E27FC236}">
                  <a16:creationId xmlns:a16="http://schemas.microsoft.com/office/drawing/2014/main" id="{27C2DA09-19D8-4696-B612-F3D6A7BABCC0}"/>
                </a:ext>
              </a:extLst>
            </p:cNvPr>
            <p:cNvSpPr/>
            <p:nvPr/>
          </p:nvSpPr>
          <p:spPr>
            <a:xfrm>
              <a:off x="1129928" y="2396291"/>
              <a:ext cx="4782" cy="0"/>
            </a:xfrm>
            <a:custGeom>
              <a:avLst/>
              <a:gdLst/>
              <a:ahLst/>
              <a:cxnLst/>
              <a:rect l="0" t="0" r="0" b="0"/>
              <a:pathLst>
                <a:path w="4782">
                  <a:moveTo>
                    <a:pt x="0" y="0"/>
                  </a:moveTo>
                  <a:lnTo>
                    <a:pt x="4782" y="0"/>
                  </a:lnTo>
                </a:path>
              </a:pathLst>
            </a:custGeom>
            <a:ln w="27101" cap="flat">
              <a:solidFill>
                <a:srgbClr val="FBC02D">
                  <a:alpha val="100000"/>
                </a:srgbClr>
              </a:solidFill>
              <a:prstDash val="solid"/>
              <a:round/>
            </a:ln>
          </p:spPr>
          <p:txBody>
            <a:bodyPr/>
            <a:lstStyle/>
            <a:p>
              <a:endParaRPr/>
            </a:p>
          </p:txBody>
        </p:sp>
        <p:sp>
          <p:nvSpPr>
            <p:cNvPr id="150" name="pl147">
              <a:extLst>
                <a:ext uri="{FF2B5EF4-FFF2-40B4-BE49-F238E27FC236}">
                  <a16:creationId xmlns:a16="http://schemas.microsoft.com/office/drawing/2014/main" id="{FF1447EF-21DE-417C-904A-D04EA8FCC0DE}"/>
                </a:ext>
              </a:extLst>
            </p:cNvPr>
            <p:cNvSpPr/>
            <p:nvPr/>
          </p:nvSpPr>
          <p:spPr>
            <a:xfrm>
              <a:off x="1131951" y="2422024"/>
              <a:ext cx="2759" cy="0"/>
            </a:xfrm>
            <a:custGeom>
              <a:avLst/>
              <a:gdLst/>
              <a:ahLst/>
              <a:cxnLst/>
              <a:rect l="0" t="0" r="0" b="0"/>
              <a:pathLst>
                <a:path w="2759">
                  <a:moveTo>
                    <a:pt x="0" y="0"/>
                  </a:moveTo>
                  <a:lnTo>
                    <a:pt x="2759" y="0"/>
                  </a:lnTo>
                </a:path>
              </a:pathLst>
            </a:custGeom>
            <a:ln w="27101" cap="flat">
              <a:solidFill>
                <a:srgbClr val="388E3C">
                  <a:alpha val="100000"/>
                </a:srgbClr>
              </a:solidFill>
              <a:prstDash val="solid"/>
              <a:round/>
            </a:ln>
          </p:spPr>
          <p:txBody>
            <a:bodyPr/>
            <a:lstStyle/>
            <a:p>
              <a:endParaRPr/>
            </a:p>
          </p:txBody>
        </p:sp>
        <p:sp>
          <p:nvSpPr>
            <p:cNvPr id="151" name="pl148">
              <a:extLst>
                <a:ext uri="{FF2B5EF4-FFF2-40B4-BE49-F238E27FC236}">
                  <a16:creationId xmlns:a16="http://schemas.microsoft.com/office/drawing/2014/main" id="{D8EE8586-D956-4338-B709-90413DAF3ECD}"/>
                </a:ext>
              </a:extLst>
            </p:cNvPr>
            <p:cNvSpPr/>
            <p:nvPr/>
          </p:nvSpPr>
          <p:spPr>
            <a:xfrm>
              <a:off x="1130730" y="2447758"/>
              <a:ext cx="3980" cy="0"/>
            </a:xfrm>
            <a:custGeom>
              <a:avLst/>
              <a:gdLst/>
              <a:ahLst/>
              <a:cxnLst/>
              <a:rect l="0" t="0" r="0" b="0"/>
              <a:pathLst>
                <a:path w="3980">
                  <a:moveTo>
                    <a:pt x="0" y="0"/>
                  </a:moveTo>
                  <a:lnTo>
                    <a:pt x="3980" y="0"/>
                  </a:lnTo>
                </a:path>
              </a:pathLst>
            </a:custGeom>
            <a:ln w="27101" cap="flat">
              <a:solidFill>
                <a:srgbClr val="1565C0">
                  <a:alpha val="100000"/>
                </a:srgbClr>
              </a:solidFill>
              <a:prstDash val="solid"/>
              <a:round/>
            </a:ln>
          </p:spPr>
          <p:txBody>
            <a:bodyPr/>
            <a:lstStyle/>
            <a:p>
              <a:endParaRPr/>
            </a:p>
          </p:txBody>
        </p:sp>
        <p:sp>
          <p:nvSpPr>
            <p:cNvPr id="152" name="pl149">
              <a:extLst>
                <a:ext uri="{FF2B5EF4-FFF2-40B4-BE49-F238E27FC236}">
                  <a16:creationId xmlns:a16="http://schemas.microsoft.com/office/drawing/2014/main" id="{9CEB4FF0-6052-4992-B3A2-862B7F96BF0A}"/>
                </a:ext>
              </a:extLst>
            </p:cNvPr>
            <p:cNvSpPr/>
            <p:nvPr/>
          </p:nvSpPr>
          <p:spPr>
            <a:xfrm>
              <a:off x="1127675" y="2473492"/>
              <a:ext cx="7035" cy="0"/>
            </a:xfrm>
            <a:custGeom>
              <a:avLst/>
              <a:gdLst/>
              <a:ahLst/>
              <a:cxnLst/>
              <a:rect l="0" t="0" r="0" b="0"/>
              <a:pathLst>
                <a:path w="7035">
                  <a:moveTo>
                    <a:pt x="0" y="0"/>
                  </a:moveTo>
                  <a:lnTo>
                    <a:pt x="7035" y="0"/>
                  </a:lnTo>
                </a:path>
              </a:pathLst>
            </a:custGeom>
            <a:ln w="27101" cap="flat">
              <a:solidFill>
                <a:srgbClr val="6A1B9A">
                  <a:alpha val="100000"/>
                </a:srgbClr>
              </a:solidFill>
              <a:prstDash val="solid"/>
              <a:round/>
            </a:ln>
          </p:spPr>
          <p:txBody>
            <a:bodyPr/>
            <a:lstStyle/>
            <a:p>
              <a:endParaRPr/>
            </a:p>
          </p:txBody>
        </p:sp>
        <p:sp>
          <p:nvSpPr>
            <p:cNvPr id="153" name="pl150">
              <a:extLst>
                <a:ext uri="{FF2B5EF4-FFF2-40B4-BE49-F238E27FC236}">
                  <a16:creationId xmlns:a16="http://schemas.microsoft.com/office/drawing/2014/main" id="{290E1DD9-9EDF-418E-A053-CF88E93D65A4}"/>
                </a:ext>
              </a:extLst>
            </p:cNvPr>
            <p:cNvSpPr/>
            <p:nvPr/>
          </p:nvSpPr>
          <p:spPr>
            <a:xfrm>
              <a:off x="1156139" y="2259044"/>
              <a:ext cx="77" cy="0"/>
            </a:xfrm>
            <a:custGeom>
              <a:avLst/>
              <a:gdLst/>
              <a:ahLst/>
              <a:cxnLst/>
              <a:rect l="0" t="0" r="0" b="0"/>
              <a:pathLst>
                <a:path w="77">
                  <a:moveTo>
                    <a:pt x="0" y="0"/>
                  </a:moveTo>
                  <a:lnTo>
                    <a:pt x="77" y="0"/>
                  </a:lnTo>
                </a:path>
              </a:pathLst>
            </a:custGeom>
            <a:ln w="27101" cap="flat">
              <a:solidFill>
                <a:srgbClr val="FBC02D">
                  <a:alpha val="100000"/>
                </a:srgbClr>
              </a:solidFill>
              <a:prstDash val="solid"/>
              <a:round/>
            </a:ln>
          </p:spPr>
          <p:txBody>
            <a:bodyPr/>
            <a:lstStyle/>
            <a:p>
              <a:endParaRPr/>
            </a:p>
          </p:txBody>
        </p:sp>
        <p:sp>
          <p:nvSpPr>
            <p:cNvPr id="154" name="pl151">
              <a:extLst>
                <a:ext uri="{FF2B5EF4-FFF2-40B4-BE49-F238E27FC236}">
                  <a16:creationId xmlns:a16="http://schemas.microsoft.com/office/drawing/2014/main" id="{239D4EA2-6556-4638-91AC-398BAE18F438}"/>
                </a:ext>
              </a:extLst>
            </p:cNvPr>
            <p:cNvSpPr/>
            <p:nvPr/>
          </p:nvSpPr>
          <p:spPr>
            <a:xfrm>
              <a:off x="1126604" y="2284778"/>
              <a:ext cx="29535" cy="0"/>
            </a:xfrm>
            <a:custGeom>
              <a:avLst/>
              <a:gdLst/>
              <a:ahLst/>
              <a:cxnLst/>
              <a:rect l="0" t="0" r="0" b="0"/>
              <a:pathLst>
                <a:path w="29535">
                  <a:moveTo>
                    <a:pt x="0" y="0"/>
                  </a:moveTo>
                  <a:lnTo>
                    <a:pt x="29535" y="0"/>
                  </a:lnTo>
                </a:path>
              </a:pathLst>
            </a:custGeom>
            <a:ln w="27101" cap="flat">
              <a:solidFill>
                <a:srgbClr val="388E3C">
                  <a:alpha val="100000"/>
                </a:srgbClr>
              </a:solidFill>
              <a:prstDash val="solid"/>
              <a:round/>
            </a:ln>
          </p:spPr>
          <p:txBody>
            <a:bodyPr/>
            <a:lstStyle/>
            <a:p>
              <a:endParaRPr/>
            </a:p>
          </p:txBody>
        </p:sp>
        <p:sp>
          <p:nvSpPr>
            <p:cNvPr id="155" name="pl152">
              <a:extLst>
                <a:ext uri="{FF2B5EF4-FFF2-40B4-BE49-F238E27FC236}">
                  <a16:creationId xmlns:a16="http://schemas.microsoft.com/office/drawing/2014/main" id="{A7D24C77-6390-44CE-B37B-82C62EDBC7A7}"/>
                </a:ext>
              </a:extLst>
            </p:cNvPr>
            <p:cNvSpPr/>
            <p:nvPr/>
          </p:nvSpPr>
          <p:spPr>
            <a:xfrm>
              <a:off x="1127212" y="2310512"/>
              <a:ext cx="28926" cy="0"/>
            </a:xfrm>
            <a:custGeom>
              <a:avLst/>
              <a:gdLst/>
              <a:ahLst/>
              <a:cxnLst/>
              <a:rect l="0" t="0" r="0" b="0"/>
              <a:pathLst>
                <a:path w="28926">
                  <a:moveTo>
                    <a:pt x="0" y="0"/>
                  </a:moveTo>
                  <a:lnTo>
                    <a:pt x="28926" y="0"/>
                  </a:lnTo>
                </a:path>
              </a:pathLst>
            </a:custGeom>
            <a:ln w="27101" cap="flat">
              <a:solidFill>
                <a:srgbClr val="1565C0">
                  <a:alpha val="100000"/>
                </a:srgbClr>
              </a:solidFill>
              <a:prstDash val="solid"/>
              <a:round/>
            </a:ln>
          </p:spPr>
          <p:txBody>
            <a:bodyPr/>
            <a:lstStyle/>
            <a:p>
              <a:endParaRPr/>
            </a:p>
          </p:txBody>
        </p:sp>
        <p:sp>
          <p:nvSpPr>
            <p:cNvPr id="156" name="pl153">
              <a:extLst>
                <a:ext uri="{FF2B5EF4-FFF2-40B4-BE49-F238E27FC236}">
                  <a16:creationId xmlns:a16="http://schemas.microsoft.com/office/drawing/2014/main" id="{D5C91286-FB23-426C-9F82-D2B5668EC5A9}"/>
                </a:ext>
              </a:extLst>
            </p:cNvPr>
            <p:cNvSpPr/>
            <p:nvPr/>
          </p:nvSpPr>
          <p:spPr>
            <a:xfrm>
              <a:off x="1132660" y="2336245"/>
              <a:ext cx="23479" cy="0"/>
            </a:xfrm>
            <a:custGeom>
              <a:avLst/>
              <a:gdLst/>
              <a:ahLst/>
              <a:cxnLst/>
              <a:rect l="0" t="0" r="0" b="0"/>
              <a:pathLst>
                <a:path w="23479">
                  <a:moveTo>
                    <a:pt x="0" y="0"/>
                  </a:moveTo>
                  <a:lnTo>
                    <a:pt x="23479" y="0"/>
                  </a:lnTo>
                </a:path>
              </a:pathLst>
            </a:custGeom>
            <a:ln w="27101" cap="flat">
              <a:solidFill>
                <a:srgbClr val="6A1B9A">
                  <a:alpha val="100000"/>
                </a:srgbClr>
              </a:solidFill>
              <a:prstDash val="solid"/>
              <a:round/>
            </a:ln>
          </p:spPr>
          <p:txBody>
            <a:bodyPr/>
            <a:lstStyle/>
            <a:p>
              <a:endParaRPr/>
            </a:p>
          </p:txBody>
        </p:sp>
        <p:sp>
          <p:nvSpPr>
            <p:cNvPr id="157" name="pl154">
              <a:extLst>
                <a:ext uri="{FF2B5EF4-FFF2-40B4-BE49-F238E27FC236}">
                  <a16:creationId xmlns:a16="http://schemas.microsoft.com/office/drawing/2014/main" id="{86AD3EF4-26F4-4077-A894-97013CFDED04}"/>
                </a:ext>
              </a:extLst>
            </p:cNvPr>
            <p:cNvSpPr/>
            <p:nvPr/>
          </p:nvSpPr>
          <p:spPr>
            <a:xfrm>
              <a:off x="1275135" y="2121798"/>
              <a:ext cx="34286" cy="0"/>
            </a:xfrm>
            <a:custGeom>
              <a:avLst/>
              <a:gdLst/>
              <a:ahLst/>
              <a:cxnLst/>
              <a:rect l="0" t="0" r="0" b="0"/>
              <a:pathLst>
                <a:path w="34286">
                  <a:moveTo>
                    <a:pt x="0" y="0"/>
                  </a:moveTo>
                  <a:lnTo>
                    <a:pt x="34286" y="0"/>
                  </a:lnTo>
                </a:path>
              </a:pathLst>
            </a:custGeom>
            <a:ln w="27101" cap="flat">
              <a:solidFill>
                <a:srgbClr val="FBC02D">
                  <a:alpha val="100000"/>
                </a:srgbClr>
              </a:solidFill>
              <a:prstDash val="solid"/>
              <a:round/>
            </a:ln>
          </p:spPr>
          <p:txBody>
            <a:bodyPr/>
            <a:lstStyle/>
            <a:p>
              <a:endParaRPr/>
            </a:p>
          </p:txBody>
        </p:sp>
        <p:sp>
          <p:nvSpPr>
            <p:cNvPr id="158" name="pl155">
              <a:extLst>
                <a:ext uri="{FF2B5EF4-FFF2-40B4-BE49-F238E27FC236}">
                  <a16:creationId xmlns:a16="http://schemas.microsoft.com/office/drawing/2014/main" id="{693D605C-02AA-4FA5-B7D3-C6D5AA3D688D}"/>
                </a:ext>
              </a:extLst>
            </p:cNvPr>
            <p:cNvSpPr/>
            <p:nvPr/>
          </p:nvSpPr>
          <p:spPr>
            <a:xfrm>
              <a:off x="1222844" y="2147532"/>
              <a:ext cx="86577" cy="0"/>
            </a:xfrm>
            <a:custGeom>
              <a:avLst/>
              <a:gdLst/>
              <a:ahLst/>
              <a:cxnLst/>
              <a:rect l="0" t="0" r="0" b="0"/>
              <a:pathLst>
                <a:path w="86577">
                  <a:moveTo>
                    <a:pt x="0" y="0"/>
                  </a:moveTo>
                  <a:lnTo>
                    <a:pt x="86577" y="0"/>
                  </a:lnTo>
                </a:path>
              </a:pathLst>
            </a:custGeom>
            <a:ln w="27101" cap="flat">
              <a:solidFill>
                <a:srgbClr val="388E3C">
                  <a:alpha val="100000"/>
                </a:srgbClr>
              </a:solidFill>
              <a:prstDash val="solid"/>
              <a:round/>
            </a:ln>
          </p:spPr>
          <p:txBody>
            <a:bodyPr/>
            <a:lstStyle/>
            <a:p>
              <a:endParaRPr/>
            </a:p>
          </p:txBody>
        </p:sp>
        <p:sp>
          <p:nvSpPr>
            <p:cNvPr id="159" name="pl156">
              <a:extLst>
                <a:ext uri="{FF2B5EF4-FFF2-40B4-BE49-F238E27FC236}">
                  <a16:creationId xmlns:a16="http://schemas.microsoft.com/office/drawing/2014/main" id="{79B8BF33-AE1F-4797-BFB9-E87436033F44}"/>
                </a:ext>
              </a:extLst>
            </p:cNvPr>
            <p:cNvSpPr/>
            <p:nvPr/>
          </p:nvSpPr>
          <p:spPr>
            <a:xfrm>
              <a:off x="1218093" y="2173265"/>
              <a:ext cx="91329" cy="0"/>
            </a:xfrm>
            <a:custGeom>
              <a:avLst/>
              <a:gdLst/>
              <a:ahLst/>
              <a:cxnLst/>
              <a:rect l="0" t="0" r="0" b="0"/>
              <a:pathLst>
                <a:path w="91329">
                  <a:moveTo>
                    <a:pt x="0" y="0"/>
                  </a:moveTo>
                  <a:lnTo>
                    <a:pt x="91329" y="0"/>
                  </a:lnTo>
                </a:path>
              </a:pathLst>
            </a:custGeom>
            <a:ln w="27101" cap="flat">
              <a:solidFill>
                <a:srgbClr val="1565C0">
                  <a:alpha val="100000"/>
                </a:srgbClr>
              </a:solidFill>
              <a:prstDash val="solid"/>
              <a:round/>
            </a:ln>
          </p:spPr>
          <p:txBody>
            <a:bodyPr/>
            <a:lstStyle/>
            <a:p>
              <a:endParaRPr/>
            </a:p>
          </p:txBody>
        </p:sp>
        <p:sp>
          <p:nvSpPr>
            <p:cNvPr id="160" name="pl157">
              <a:extLst>
                <a:ext uri="{FF2B5EF4-FFF2-40B4-BE49-F238E27FC236}">
                  <a16:creationId xmlns:a16="http://schemas.microsoft.com/office/drawing/2014/main" id="{5B997A50-37F4-4EFE-84C6-CE155E62EFA8}"/>
                </a:ext>
              </a:extLst>
            </p:cNvPr>
            <p:cNvSpPr/>
            <p:nvPr/>
          </p:nvSpPr>
          <p:spPr>
            <a:xfrm>
              <a:off x="1212101" y="2198999"/>
              <a:ext cx="97320" cy="0"/>
            </a:xfrm>
            <a:custGeom>
              <a:avLst/>
              <a:gdLst/>
              <a:ahLst/>
              <a:cxnLst/>
              <a:rect l="0" t="0" r="0" b="0"/>
              <a:pathLst>
                <a:path w="97320">
                  <a:moveTo>
                    <a:pt x="0" y="0"/>
                  </a:moveTo>
                  <a:lnTo>
                    <a:pt x="97320" y="0"/>
                  </a:lnTo>
                </a:path>
              </a:pathLst>
            </a:custGeom>
            <a:ln w="27101" cap="flat">
              <a:solidFill>
                <a:srgbClr val="6A1B9A">
                  <a:alpha val="100000"/>
                </a:srgbClr>
              </a:solidFill>
              <a:prstDash val="solid"/>
              <a:round/>
            </a:ln>
          </p:spPr>
          <p:txBody>
            <a:bodyPr/>
            <a:lstStyle/>
            <a:p>
              <a:endParaRPr/>
            </a:p>
          </p:txBody>
        </p:sp>
        <p:sp>
          <p:nvSpPr>
            <p:cNvPr id="161" name="pl158">
              <a:extLst>
                <a:ext uri="{FF2B5EF4-FFF2-40B4-BE49-F238E27FC236}">
                  <a16:creationId xmlns:a16="http://schemas.microsoft.com/office/drawing/2014/main" id="{804512B4-EE5E-4998-8427-2A420673F020}"/>
                </a:ext>
              </a:extLst>
            </p:cNvPr>
            <p:cNvSpPr/>
            <p:nvPr/>
          </p:nvSpPr>
          <p:spPr>
            <a:xfrm>
              <a:off x="1284291" y="1984552"/>
              <a:ext cx="1669" cy="0"/>
            </a:xfrm>
            <a:custGeom>
              <a:avLst/>
              <a:gdLst/>
              <a:ahLst/>
              <a:cxnLst/>
              <a:rect l="0" t="0" r="0" b="0"/>
              <a:pathLst>
                <a:path w="1669">
                  <a:moveTo>
                    <a:pt x="0" y="0"/>
                  </a:moveTo>
                  <a:lnTo>
                    <a:pt x="1669" y="0"/>
                  </a:lnTo>
                </a:path>
              </a:pathLst>
            </a:custGeom>
            <a:ln w="27101" cap="flat">
              <a:solidFill>
                <a:srgbClr val="FBC02D">
                  <a:alpha val="100000"/>
                </a:srgbClr>
              </a:solidFill>
              <a:prstDash val="solid"/>
              <a:round/>
            </a:ln>
          </p:spPr>
          <p:txBody>
            <a:bodyPr/>
            <a:lstStyle/>
            <a:p>
              <a:endParaRPr/>
            </a:p>
          </p:txBody>
        </p:sp>
        <p:sp>
          <p:nvSpPr>
            <p:cNvPr id="162" name="pl159">
              <a:extLst>
                <a:ext uri="{FF2B5EF4-FFF2-40B4-BE49-F238E27FC236}">
                  <a16:creationId xmlns:a16="http://schemas.microsoft.com/office/drawing/2014/main" id="{9CA4DBA5-10B4-4C8D-A5FF-98F99BF57F2A}"/>
                </a:ext>
              </a:extLst>
            </p:cNvPr>
            <p:cNvSpPr/>
            <p:nvPr/>
          </p:nvSpPr>
          <p:spPr>
            <a:xfrm>
              <a:off x="1285961" y="2010285"/>
              <a:ext cx="33924" cy="0"/>
            </a:xfrm>
            <a:custGeom>
              <a:avLst/>
              <a:gdLst/>
              <a:ahLst/>
              <a:cxnLst/>
              <a:rect l="0" t="0" r="0" b="0"/>
              <a:pathLst>
                <a:path w="33924">
                  <a:moveTo>
                    <a:pt x="0" y="0"/>
                  </a:moveTo>
                  <a:lnTo>
                    <a:pt x="33924" y="0"/>
                  </a:lnTo>
                </a:path>
              </a:pathLst>
            </a:custGeom>
            <a:ln w="27101" cap="flat">
              <a:solidFill>
                <a:srgbClr val="388E3C">
                  <a:alpha val="100000"/>
                </a:srgbClr>
              </a:solidFill>
              <a:prstDash val="solid"/>
              <a:round/>
            </a:ln>
          </p:spPr>
          <p:txBody>
            <a:bodyPr/>
            <a:lstStyle/>
            <a:p>
              <a:endParaRPr/>
            </a:p>
          </p:txBody>
        </p:sp>
        <p:sp>
          <p:nvSpPr>
            <p:cNvPr id="163" name="pl160">
              <a:extLst>
                <a:ext uri="{FF2B5EF4-FFF2-40B4-BE49-F238E27FC236}">
                  <a16:creationId xmlns:a16="http://schemas.microsoft.com/office/drawing/2014/main" id="{79891021-3266-4B6E-9F4B-D5816A0351F7}"/>
                </a:ext>
              </a:extLst>
            </p:cNvPr>
            <p:cNvSpPr/>
            <p:nvPr/>
          </p:nvSpPr>
          <p:spPr>
            <a:xfrm>
              <a:off x="1285961" y="2036019"/>
              <a:ext cx="90565" cy="0"/>
            </a:xfrm>
            <a:custGeom>
              <a:avLst/>
              <a:gdLst/>
              <a:ahLst/>
              <a:cxnLst/>
              <a:rect l="0" t="0" r="0" b="0"/>
              <a:pathLst>
                <a:path w="90565">
                  <a:moveTo>
                    <a:pt x="0" y="0"/>
                  </a:moveTo>
                  <a:lnTo>
                    <a:pt x="90565" y="0"/>
                  </a:lnTo>
                </a:path>
              </a:pathLst>
            </a:custGeom>
            <a:ln w="27101" cap="flat">
              <a:solidFill>
                <a:srgbClr val="1565C0">
                  <a:alpha val="100000"/>
                </a:srgbClr>
              </a:solidFill>
              <a:prstDash val="solid"/>
              <a:round/>
            </a:ln>
          </p:spPr>
          <p:txBody>
            <a:bodyPr/>
            <a:lstStyle/>
            <a:p>
              <a:endParaRPr/>
            </a:p>
          </p:txBody>
        </p:sp>
        <p:sp>
          <p:nvSpPr>
            <p:cNvPr id="164" name="pl161">
              <a:extLst>
                <a:ext uri="{FF2B5EF4-FFF2-40B4-BE49-F238E27FC236}">
                  <a16:creationId xmlns:a16="http://schemas.microsoft.com/office/drawing/2014/main" id="{E437E32A-5EAF-4351-A0D3-AA03E2A4FFE7}"/>
                </a:ext>
              </a:extLst>
            </p:cNvPr>
            <p:cNvSpPr/>
            <p:nvPr/>
          </p:nvSpPr>
          <p:spPr>
            <a:xfrm>
              <a:off x="1285961" y="2061753"/>
              <a:ext cx="68433" cy="0"/>
            </a:xfrm>
            <a:custGeom>
              <a:avLst/>
              <a:gdLst/>
              <a:ahLst/>
              <a:cxnLst/>
              <a:rect l="0" t="0" r="0" b="0"/>
              <a:pathLst>
                <a:path w="68433">
                  <a:moveTo>
                    <a:pt x="0" y="0"/>
                  </a:moveTo>
                  <a:lnTo>
                    <a:pt x="68433" y="0"/>
                  </a:lnTo>
                </a:path>
              </a:pathLst>
            </a:custGeom>
            <a:ln w="27101" cap="flat">
              <a:solidFill>
                <a:srgbClr val="6A1B9A">
                  <a:alpha val="100000"/>
                </a:srgbClr>
              </a:solidFill>
              <a:prstDash val="solid"/>
              <a:round/>
            </a:ln>
          </p:spPr>
          <p:txBody>
            <a:bodyPr/>
            <a:lstStyle/>
            <a:p>
              <a:endParaRPr/>
            </a:p>
          </p:txBody>
        </p:sp>
        <p:sp>
          <p:nvSpPr>
            <p:cNvPr id="165" name="pl162">
              <a:extLst>
                <a:ext uri="{FF2B5EF4-FFF2-40B4-BE49-F238E27FC236}">
                  <a16:creationId xmlns:a16="http://schemas.microsoft.com/office/drawing/2014/main" id="{40EEEC39-4621-4EC6-94AC-C6F2DB06146B}"/>
                </a:ext>
              </a:extLst>
            </p:cNvPr>
            <p:cNvSpPr/>
            <p:nvPr/>
          </p:nvSpPr>
          <p:spPr>
            <a:xfrm>
              <a:off x="1561281" y="1847305"/>
              <a:ext cx="1993" cy="0"/>
            </a:xfrm>
            <a:custGeom>
              <a:avLst/>
              <a:gdLst/>
              <a:ahLst/>
              <a:cxnLst/>
              <a:rect l="0" t="0" r="0" b="0"/>
              <a:pathLst>
                <a:path w="1993">
                  <a:moveTo>
                    <a:pt x="0" y="0"/>
                  </a:moveTo>
                  <a:lnTo>
                    <a:pt x="1993" y="0"/>
                  </a:lnTo>
                </a:path>
              </a:pathLst>
            </a:custGeom>
            <a:ln w="27101" cap="flat">
              <a:solidFill>
                <a:srgbClr val="FBC02D">
                  <a:alpha val="100000"/>
                </a:srgbClr>
              </a:solidFill>
              <a:prstDash val="solid"/>
              <a:round/>
            </a:ln>
          </p:spPr>
          <p:txBody>
            <a:bodyPr/>
            <a:lstStyle/>
            <a:p>
              <a:endParaRPr/>
            </a:p>
          </p:txBody>
        </p:sp>
        <p:sp>
          <p:nvSpPr>
            <p:cNvPr id="166" name="pl163">
              <a:extLst>
                <a:ext uri="{FF2B5EF4-FFF2-40B4-BE49-F238E27FC236}">
                  <a16:creationId xmlns:a16="http://schemas.microsoft.com/office/drawing/2014/main" id="{A3F3D866-62F6-496F-AABF-08AEA94A0C42}"/>
                </a:ext>
              </a:extLst>
            </p:cNvPr>
            <p:cNvSpPr/>
            <p:nvPr/>
          </p:nvSpPr>
          <p:spPr>
            <a:xfrm>
              <a:off x="1563274" y="1873039"/>
              <a:ext cx="43460" cy="0"/>
            </a:xfrm>
            <a:custGeom>
              <a:avLst/>
              <a:gdLst/>
              <a:ahLst/>
              <a:cxnLst/>
              <a:rect l="0" t="0" r="0" b="0"/>
              <a:pathLst>
                <a:path w="43460">
                  <a:moveTo>
                    <a:pt x="0" y="0"/>
                  </a:moveTo>
                  <a:lnTo>
                    <a:pt x="43460" y="0"/>
                  </a:lnTo>
                </a:path>
              </a:pathLst>
            </a:custGeom>
            <a:ln w="27101" cap="flat">
              <a:solidFill>
                <a:srgbClr val="388E3C">
                  <a:alpha val="100000"/>
                </a:srgbClr>
              </a:solidFill>
              <a:prstDash val="solid"/>
              <a:round/>
            </a:ln>
          </p:spPr>
          <p:txBody>
            <a:bodyPr/>
            <a:lstStyle/>
            <a:p>
              <a:endParaRPr/>
            </a:p>
          </p:txBody>
        </p:sp>
        <p:sp>
          <p:nvSpPr>
            <p:cNvPr id="167" name="pl164">
              <a:extLst>
                <a:ext uri="{FF2B5EF4-FFF2-40B4-BE49-F238E27FC236}">
                  <a16:creationId xmlns:a16="http://schemas.microsoft.com/office/drawing/2014/main" id="{A80D6AC8-45FA-446B-A87E-A942BED92CD2}"/>
                </a:ext>
              </a:extLst>
            </p:cNvPr>
            <p:cNvSpPr/>
            <p:nvPr/>
          </p:nvSpPr>
          <p:spPr>
            <a:xfrm>
              <a:off x="1527199" y="1898773"/>
              <a:ext cx="36074" cy="0"/>
            </a:xfrm>
            <a:custGeom>
              <a:avLst/>
              <a:gdLst/>
              <a:ahLst/>
              <a:cxnLst/>
              <a:rect l="0" t="0" r="0" b="0"/>
              <a:pathLst>
                <a:path w="36074">
                  <a:moveTo>
                    <a:pt x="0" y="0"/>
                  </a:moveTo>
                  <a:lnTo>
                    <a:pt x="36074" y="0"/>
                  </a:lnTo>
                </a:path>
              </a:pathLst>
            </a:custGeom>
            <a:ln w="27101" cap="flat">
              <a:solidFill>
                <a:srgbClr val="1565C0">
                  <a:alpha val="100000"/>
                </a:srgbClr>
              </a:solidFill>
              <a:prstDash val="solid"/>
              <a:round/>
            </a:ln>
          </p:spPr>
          <p:txBody>
            <a:bodyPr/>
            <a:lstStyle/>
            <a:p>
              <a:endParaRPr/>
            </a:p>
          </p:txBody>
        </p:sp>
        <p:sp>
          <p:nvSpPr>
            <p:cNvPr id="168" name="pl165">
              <a:extLst>
                <a:ext uri="{FF2B5EF4-FFF2-40B4-BE49-F238E27FC236}">
                  <a16:creationId xmlns:a16="http://schemas.microsoft.com/office/drawing/2014/main" id="{6E2E9B4F-ABFA-490B-BB94-0870488B2226}"/>
                </a:ext>
              </a:extLst>
            </p:cNvPr>
            <p:cNvSpPr/>
            <p:nvPr/>
          </p:nvSpPr>
          <p:spPr>
            <a:xfrm>
              <a:off x="1558528" y="1924506"/>
              <a:ext cx="4745" cy="0"/>
            </a:xfrm>
            <a:custGeom>
              <a:avLst/>
              <a:gdLst/>
              <a:ahLst/>
              <a:cxnLst/>
              <a:rect l="0" t="0" r="0" b="0"/>
              <a:pathLst>
                <a:path w="4745">
                  <a:moveTo>
                    <a:pt x="0" y="0"/>
                  </a:moveTo>
                  <a:lnTo>
                    <a:pt x="4745" y="0"/>
                  </a:lnTo>
                </a:path>
              </a:pathLst>
            </a:custGeom>
            <a:ln w="27101" cap="flat">
              <a:solidFill>
                <a:srgbClr val="6A1B9A">
                  <a:alpha val="100000"/>
                </a:srgbClr>
              </a:solidFill>
              <a:prstDash val="solid"/>
              <a:round/>
            </a:ln>
          </p:spPr>
          <p:txBody>
            <a:bodyPr/>
            <a:lstStyle/>
            <a:p>
              <a:endParaRPr/>
            </a:p>
          </p:txBody>
        </p:sp>
        <p:sp>
          <p:nvSpPr>
            <p:cNvPr id="169" name="pl166">
              <a:extLst>
                <a:ext uri="{FF2B5EF4-FFF2-40B4-BE49-F238E27FC236}">
                  <a16:creationId xmlns:a16="http://schemas.microsoft.com/office/drawing/2014/main" id="{B43CEA7E-3EBD-44AE-8BE9-42959F7B518E}"/>
                </a:ext>
              </a:extLst>
            </p:cNvPr>
            <p:cNvSpPr/>
            <p:nvPr/>
          </p:nvSpPr>
          <p:spPr>
            <a:xfrm>
              <a:off x="1211210" y="1710059"/>
              <a:ext cx="32045" cy="0"/>
            </a:xfrm>
            <a:custGeom>
              <a:avLst/>
              <a:gdLst/>
              <a:ahLst/>
              <a:cxnLst/>
              <a:rect l="0" t="0" r="0" b="0"/>
              <a:pathLst>
                <a:path w="32045">
                  <a:moveTo>
                    <a:pt x="0" y="0"/>
                  </a:moveTo>
                  <a:lnTo>
                    <a:pt x="32045" y="0"/>
                  </a:lnTo>
                </a:path>
              </a:pathLst>
            </a:custGeom>
            <a:ln w="27101" cap="flat">
              <a:solidFill>
                <a:srgbClr val="FBC02D">
                  <a:alpha val="100000"/>
                </a:srgbClr>
              </a:solidFill>
              <a:prstDash val="solid"/>
              <a:round/>
            </a:ln>
          </p:spPr>
          <p:txBody>
            <a:bodyPr/>
            <a:lstStyle/>
            <a:p>
              <a:endParaRPr/>
            </a:p>
          </p:txBody>
        </p:sp>
        <p:sp>
          <p:nvSpPr>
            <p:cNvPr id="170" name="pl167">
              <a:extLst>
                <a:ext uri="{FF2B5EF4-FFF2-40B4-BE49-F238E27FC236}">
                  <a16:creationId xmlns:a16="http://schemas.microsoft.com/office/drawing/2014/main" id="{010A59B3-9479-42CE-8D8F-ADDF460FA174}"/>
                </a:ext>
              </a:extLst>
            </p:cNvPr>
            <p:cNvSpPr/>
            <p:nvPr/>
          </p:nvSpPr>
          <p:spPr>
            <a:xfrm>
              <a:off x="1188892" y="1735792"/>
              <a:ext cx="54362" cy="0"/>
            </a:xfrm>
            <a:custGeom>
              <a:avLst/>
              <a:gdLst/>
              <a:ahLst/>
              <a:cxnLst/>
              <a:rect l="0" t="0" r="0" b="0"/>
              <a:pathLst>
                <a:path w="54362">
                  <a:moveTo>
                    <a:pt x="0" y="0"/>
                  </a:moveTo>
                  <a:lnTo>
                    <a:pt x="54362" y="0"/>
                  </a:lnTo>
                </a:path>
              </a:pathLst>
            </a:custGeom>
            <a:ln w="27101" cap="flat">
              <a:solidFill>
                <a:srgbClr val="388E3C">
                  <a:alpha val="100000"/>
                </a:srgbClr>
              </a:solidFill>
              <a:prstDash val="solid"/>
              <a:round/>
            </a:ln>
          </p:spPr>
          <p:txBody>
            <a:bodyPr/>
            <a:lstStyle/>
            <a:p>
              <a:endParaRPr/>
            </a:p>
          </p:txBody>
        </p:sp>
        <p:sp>
          <p:nvSpPr>
            <p:cNvPr id="171" name="pl168">
              <a:extLst>
                <a:ext uri="{FF2B5EF4-FFF2-40B4-BE49-F238E27FC236}">
                  <a16:creationId xmlns:a16="http://schemas.microsoft.com/office/drawing/2014/main" id="{446F59B9-E41B-455E-973E-3C811CA97B08}"/>
                </a:ext>
              </a:extLst>
            </p:cNvPr>
            <p:cNvSpPr/>
            <p:nvPr/>
          </p:nvSpPr>
          <p:spPr>
            <a:xfrm>
              <a:off x="1181489" y="1761526"/>
              <a:ext cx="61766" cy="0"/>
            </a:xfrm>
            <a:custGeom>
              <a:avLst/>
              <a:gdLst/>
              <a:ahLst/>
              <a:cxnLst/>
              <a:rect l="0" t="0" r="0" b="0"/>
              <a:pathLst>
                <a:path w="61766">
                  <a:moveTo>
                    <a:pt x="0" y="0"/>
                  </a:moveTo>
                  <a:lnTo>
                    <a:pt x="61766" y="0"/>
                  </a:lnTo>
                </a:path>
              </a:pathLst>
            </a:custGeom>
            <a:ln w="27101" cap="flat">
              <a:solidFill>
                <a:srgbClr val="1565C0">
                  <a:alpha val="100000"/>
                </a:srgbClr>
              </a:solidFill>
              <a:prstDash val="solid"/>
              <a:round/>
            </a:ln>
          </p:spPr>
          <p:txBody>
            <a:bodyPr/>
            <a:lstStyle/>
            <a:p>
              <a:endParaRPr/>
            </a:p>
          </p:txBody>
        </p:sp>
        <p:sp>
          <p:nvSpPr>
            <p:cNvPr id="172" name="pl169">
              <a:extLst>
                <a:ext uri="{FF2B5EF4-FFF2-40B4-BE49-F238E27FC236}">
                  <a16:creationId xmlns:a16="http://schemas.microsoft.com/office/drawing/2014/main" id="{CE052A89-F063-49ED-9032-69356188CD71}"/>
                </a:ext>
              </a:extLst>
            </p:cNvPr>
            <p:cNvSpPr/>
            <p:nvPr/>
          </p:nvSpPr>
          <p:spPr>
            <a:xfrm>
              <a:off x="1178923" y="1787260"/>
              <a:ext cx="64332" cy="0"/>
            </a:xfrm>
            <a:custGeom>
              <a:avLst/>
              <a:gdLst/>
              <a:ahLst/>
              <a:cxnLst/>
              <a:rect l="0" t="0" r="0" b="0"/>
              <a:pathLst>
                <a:path w="64332">
                  <a:moveTo>
                    <a:pt x="0" y="0"/>
                  </a:moveTo>
                  <a:lnTo>
                    <a:pt x="64332" y="0"/>
                  </a:lnTo>
                </a:path>
              </a:pathLst>
            </a:custGeom>
            <a:ln w="27101" cap="flat">
              <a:solidFill>
                <a:srgbClr val="6A1B9A">
                  <a:alpha val="100000"/>
                </a:srgbClr>
              </a:solidFill>
              <a:prstDash val="solid"/>
              <a:round/>
            </a:ln>
          </p:spPr>
          <p:txBody>
            <a:bodyPr/>
            <a:lstStyle/>
            <a:p>
              <a:endParaRPr/>
            </a:p>
          </p:txBody>
        </p:sp>
        <p:sp>
          <p:nvSpPr>
            <p:cNvPr id="173" name="pl170">
              <a:extLst>
                <a:ext uri="{FF2B5EF4-FFF2-40B4-BE49-F238E27FC236}">
                  <a16:creationId xmlns:a16="http://schemas.microsoft.com/office/drawing/2014/main" id="{6020F505-E161-491D-8474-3CAA3E32DBEE}"/>
                </a:ext>
              </a:extLst>
            </p:cNvPr>
            <p:cNvSpPr/>
            <p:nvPr/>
          </p:nvSpPr>
          <p:spPr>
            <a:xfrm>
              <a:off x="1274798" y="1572812"/>
              <a:ext cx="12483" cy="0"/>
            </a:xfrm>
            <a:custGeom>
              <a:avLst/>
              <a:gdLst/>
              <a:ahLst/>
              <a:cxnLst/>
              <a:rect l="0" t="0" r="0" b="0"/>
              <a:pathLst>
                <a:path w="12483">
                  <a:moveTo>
                    <a:pt x="0" y="0"/>
                  </a:moveTo>
                  <a:lnTo>
                    <a:pt x="12483" y="0"/>
                  </a:lnTo>
                </a:path>
              </a:pathLst>
            </a:custGeom>
            <a:ln w="27101" cap="flat">
              <a:solidFill>
                <a:srgbClr val="FBC02D">
                  <a:alpha val="100000"/>
                </a:srgbClr>
              </a:solidFill>
              <a:prstDash val="solid"/>
              <a:round/>
            </a:ln>
          </p:spPr>
          <p:txBody>
            <a:bodyPr/>
            <a:lstStyle/>
            <a:p>
              <a:endParaRPr/>
            </a:p>
          </p:txBody>
        </p:sp>
        <p:sp>
          <p:nvSpPr>
            <p:cNvPr id="174" name="pl171">
              <a:extLst>
                <a:ext uri="{FF2B5EF4-FFF2-40B4-BE49-F238E27FC236}">
                  <a16:creationId xmlns:a16="http://schemas.microsoft.com/office/drawing/2014/main" id="{5781A2D5-6E81-4926-ACAA-F7653E7A1C14}"/>
                </a:ext>
              </a:extLst>
            </p:cNvPr>
            <p:cNvSpPr/>
            <p:nvPr/>
          </p:nvSpPr>
          <p:spPr>
            <a:xfrm>
              <a:off x="1189427" y="1598546"/>
              <a:ext cx="97854" cy="0"/>
            </a:xfrm>
            <a:custGeom>
              <a:avLst/>
              <a:gdLst/>
              <a:ahLst/>
              <a:cxnLst/>
              <a:rect l="0" t="0" r="0" b="0"/>
              <a:pathLst>
                <a:path w="97854">
                  <a:moveTo>
                    <a:pt x="0" y="0"/>
                  </a:moveTo>
                  <a:lnTo>
                    <a:pt x="97854" y="0"/>
                  </a:lnTo>
                </a:path>
              </a:pathLst>
            </a:custGeom>
            <a:ln w="27101" cap="flat">
              <a:solidFill>
                <a:srgbClr val="388E3C">
                  <a:alpha val="100000"/>
                </a:srgbClr>
              </a:solidFill>
              <a:prstDash val="solid"/>
              <a:round/>
            </a:ln>
          </p:spPr>
          <p:txBody>
            <a:bodyPr/>
            <a:lstStyle/>
            <a:p>
              <a:endParaRPr/>
            </a:p>
          </p:txBody>
        </p:sp>
        <p:sp>
          <p:nvSpPr>
            <p:cNvPr id="175" name="pl172">
              <a:extLst>
                <a:ext uri="{FF2B5EF4-FFF2-40B4-BE49-F238E27FC236}">
                  <a16:creationId xmlns:a16="http://schemas.microsoft.com/office/drawing/2014/main" id="{4C70D3D9-B48C-46DA-A53B-2883DBE54FE1}"/>
                </a:ext>
              </a:extLst>
            </p:cNvPr>
            <p:cNvSpPr/>
            <p:nvPr/>
          </p:nvSpPr>
          <p:spPr>
            <a:xfrm>
              <a:off x="1203086" y="1624280"/>
              <a:ext cx="84196" cy="0"/>
            </a:xfrm>
            <a:custGeom>
              <a:avLst/>
              <a:gdLst/>
              <a:ahLst/>
              <a:cxnLst/>
              <a:rect l="0" t="0" r="0" b="0"/>
              <a:pathLst>
                <a:path w="84196">
                  <a:moveTo>
                    <a:pt x="0" y="0"/>
                  </a:moveTo>
                  <a:lnTo>
                    <a:pt x="84196" y="0"/>
                  </a:lnTo>
                </a:path>
              </a:pathLst>
            </a:custGeom>
            <a:ln w="27101" cap="flat">
              <a:solidFill>
                <a:srgbClr val="1565C0">
                  <a:alpha val="100000"/>
                </a:srgbClr>
              </a:solidFill>
              <a:prstDash val="solid"/>
              <a:round/>
            </a:ln>
          </p:spPr>
          <p:txBody>
            <a:bodyPr/>
            <a:lstStyle/>
            <a:p>
              <a:endParaRPr/>
            </a:p>
          </p:txBody>
        </p:sp>
        <p:sp>
          <p:nvSpPr>
            <p:cNvPr id="176" name="pl173">
              <a:extLst>
                <a:ext uri="{FF2B5EF4-FFF2-40B4-BE49-F238E27FC236}">
                  <a16:creationId xmlns:a16="http://schemas.microsoft.com/office/drawing/2014/main" id="{4F8D0C1A-279B-4E92-888C-1AFE3D419A4A}"/>
                </a:ext>
              </a:extLst>
            </p:cNvPr>
            <p:cNvSpPr/>
            <p:nvPr/>
          </p:nvSpPr>
          <p:spPr>
            <a:xfrm>
              <a:off x="1203846" y="1650013"/>
              <a:ext cx="83436" cy="0"/>
            </a:xfrm>
            <a:custGeom>
              <a:avLst/>
              <a:gdLst/>
              <a:ahLst/>
              <a:cxnLst/>
              <a:rect l="0" t="0" r="0" b="0"/>
              <a:pathLst>
                <a:path w="83436">
                  <a:moveTo>
                    <a:pt x="0" y="0"/>
                  </a:moveTo>
                  <a:lnTo>
                    <a:pt x="83436" y="0"/>
                  </a:lnTo>
                </a:path>
              </a:pathLst>
            </a:custGeom>
            <a:ln w="27101" cap="flat">
              <a:solidFill>
                <a:srgbClr val="6A1B9A">
                  <a:alpha val="100000"/>
                </a:srgbClr>
              </a:solidFill>
              <a:prstDash val="solid"/>
              <a:round/>
            </a:ln>
          </p:spPr>
          <p:txBody>
            <a:bodyPr/>
            <a:lstStyle/>
            <a:p>
              <a:endParaRPr/>
            </a:p>
          </p:txBody>
        </p:sp>
        <p:sp>
          <p:nvSpPr>
            <p:cNvPr id="177" name="pl174">
              <a:extLst>
                <a:ext uri="{FF2B5EF4-FFF2-40B4-BE49-F238E27FC236}">
                  <a16:creationId xmlns:a16="http://schemas.microsoft.com/office/drawing/2014/main" id="{63908767-B4A8-45CF-95D6-ABB7744841D7}"/>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78" name="pl175">
              <a:extLst>
                <a:ext uri="{FF2B5EF4-FFF2-40B4-BE49-F238E27FC236}">
                  <a16:creationId xmlns:a16="http://schemas.microsoft.com/office/drawing/2014/main" id="{A1A28966-CA42-4D83-B079-A546B7BB0344}"/>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79" name="pl176">
              <a:extLst>
                <a:ext uri="{FF2B5EF4-FFF2-40B4-BE49-F238E27FC236}">
                  <a16:creationId xmlns:a16="http://schemas.microsoft.com/office/drawing/2014/main" id="{3CEA9E4D-1721-4446-9040-F9EE62FA3CA1}"/>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0" name="pl177">
              <a:extLst>
                <a:ext uri="{FF2B5EF4-FFF2-40B4-BE49-F238E27FC236}">
                  <a16:creationId xmlns:a16="http://schemas.microsoft.com/office/drawing/2014/main" id="{7C440C66-735D-41F7-8AF3-C0D0BDB11C25}"/>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1" name="pl178">
              <a:extLst>
                <a:ext uri="{FF2B5EF4-FFF2-40B4-BE49-F238E27FC236}">
                  <a16:creationId xmlns:a16="http://schemas.microsoft.com/office/drawing/2014/main" id="{71799870-2152-4D61-BCF8-32583E14EBAD}"/>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2" name="pl179">
              <a:extLst>
                <a:ext uri="{FF2B5EF4-FFF2-40B4-BE49-F238E27FC236}">
                  <a16:creationId xmlns:a16="http://schemas.microsoft.com/office/drawing/2014/main" id="{9234F3FD-4CAD-49B8-8752-B27FBB3980AE}"/>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3" name="pl180">
              <a:extLst>
                <a:ext uri="{FF2B5EF4-FFF2-40B4-BE49-F238E27FC236}">
                  <a16:creationId xmlns:a16="http://schemas.microsoft.com/office/drawing/2014/main" id="{43A75C4A-FD75-40C4-8E85-DF8D46DC5536}"/>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4" name="pl181">
              <a:extLst>
                <a:ext uri="{FF2B5EF4-FFF2-40B4-BE49-F238E27FC236}">
                  <a16:creationId xmlns:a16="http://schemas.microsoft.com/office/drawing/2014/main" id="{E5D8FBD1-8609-495A-8408-DA26C12D1980}"/>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5" name="pl182">
              <a:extLst>
                <a:ext uri="{FF2B5EF4-FFF2-40B4-BE49-F238E27FC236}">
                  <a16:creationId xmlns:a16="http://schemas.microsoft.com/office/drawing/2014/main" id="{B6518645-3FE0-4F33-A0E6-5928DD3821C5}"/>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6" name="pl183">
              <a:extLst>
                <a:ext uri="{FF2B5EF4-FFF2-40B4-BE49-F238E27FC236}">
                  <a16:creationId xmlns:a16="http://schemas.microsoft.com/office/drawing/2014/main" id="{4CF1890E-806C-4F4B-9474-C94D0027B253}"/>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7" name="pl184">
              <a:extLst>
                <a:ext uri="{FF2B5EF4-FFF2-40B4-BE49-F238E27FC236}">
                  <a16:creationId xmlns:a16="http://schemas.microsoft.com/office/drawing/2014/main" id="{D4F76139-2533-4998-8B02-4268D44B27F2}"/>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8" name="pl185">
              <a:extLst>
                <a:ext uri="{FF2B5EF4-FFF2-40B4-BE49-F238E27FC236}">
                  <a16:creationId xmlns:a16="http://schemas.microsoft.com/office/drawing/2014/main" id="{FAFCE488-5504-448D-B5E6-2436AE4E860A}"/>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89" name="pl186">
              <a:extLst>
                <a:ext uri="{FF2B5EF4-FFF2-40B4-BE49-F238E27FC236}">
                  <a16:creationId xmlns:a16="http://schemas.microsoft.com/office/drawing/2014/main" id="{2AC3D628-E432-476D-94E4-03911F480F64}"/>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0" name="pl187">
              <a:extLst>
                <a:ext uri="{FF2B5EF4-FFF2-40B4-BE49-F238E27FC236}">
                  <a16:creationId xmlns:a16="http://schemas.microsoft.com/office/drawing/2014/main" id="{47561478-3173-4A92-90CA-B021A0753671}"/>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1" name="pl188">
              <a:extLst>
                <a:ext uri="{FF2B5EF4-FFF2-40B4-BE49-F238E27FC236}">
                  <a16:creationId xmlns:a16="http://schemas.microsoft.com/office/drawing/2014/main" id="{4B0813D0-4B8C-4C99-8A3F-FAA34B970018}"/>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2" name="pl189">
              <a:extLst>
                <a:ext uri="{FF2B5EF4-FFF2-40B4-BE49-F238E27FC236}">
                  <a16:creationId xmlns:a16="http://schemas.microsoft.com/office/drawing/2014/main" id="{2B2EB917-CAA8-45F1-8C27-F51C3A2DDC06}"/>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3" name="pl190">
              <a:extLst>
                <a:ext uri="{FF2B5EF4-FFF2-40B4-BE49-F238E27FC236}">
                  <a16:creationId xmlns:a16="http://schemas.microsoft.com/office/drawing/2014/main" id="{8BF9B184-56E9-4A3F-863D-97D97753EDDA}"/>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4" name="pl191">
              <a:extLst>
                <a:ext uri="{FF2B5EF4-FFF2-40B4-BE49-F238E27FC236}">
                  <a16:creationId xmlns:a16="http://schemas.microsoft.com/office/drawing/2014/main" id="{196A4975-FA9F-418F-A7AC-20D2B7FBB01B}"/>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5" name="pl192">
              <a:extLst>
                <a:ext uri="{FF2B5EF4-FFF2-40B4-BE49-F238E27FC236}">
                  <a16:creationId xmlns:a16="http://schemas.microsoft.com/office/drawing/2014/main" id="{BB736382-4DED-41F0-837D-646BE0A3F156}"/>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6" name="pl193">
              <a:extLst>
                <a:ext uri="{FF2B5EF4-FFF2-40B4-BE49-F238E27FC236}">
                  <a16:creationId xmlns:a16="http://schemas.microsoft.com/office/drawing/2014/main" id="{02B0645B-BD06-4145-8A48-A75812BC69BC}"/>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7" name="pl194">
              <a:extLst>
                <a:ext uri="{FF2B5EF4-FFF2-40B4-BE49-F238E27FC236}">
                  <a16:creationId xmlns:a16="http://schemas.microsoft.com/office/drawing/2014/main" id="{E56716DA-3328-4B1E-9D35-A63EDBDB97C6}"/>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8" name="pl195">
              <a:extLst>
                <a:ext uri="{FF2B5EF4-FFF2-40B4-BE49-F238E27FC236}">
                  <a16:creationId xmlns:a16="http://schemas.microsoft.com/office/drawing/2014/main" id="{DBB7CA35-23A9-4C23-8CC5-847FF53ABF17}"/>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199" name="pl196">
              <a:extLst>
                <a:ext uri="{FF2B5EF4-FFF2-40B4-BE49-F238E27FC236}">
                  <a16:creationId xmlns:a16="http://schemas.microsoft.com/office/drawing/2014/main" id="{A181C93D-6D81-461F-8C71-855E0FB20093}"/>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0" name="pl197">
              <a:extLst>
                <a:ext uri="{FF2B5EF4-FFF2-40B4-BE49-F238E27FC236}">
                  <a16:creationId xmlns:a16="http://schemas.microsoft.com/office/drawing/2014/main" id="{053B3345-C6D1-497E-A9BD-EE93790263AB}"/>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1" name="pl198">
              <a:extLst>
                <a:ext uri="{FF2B5EF4-FFF2-40B4-BE49-F238E27FC236}">
                  <a16:creationId xmlns:a16="http://schemas.microsoft.com/office/drawing/2014/main" id="{04A019B5-0E9C-4E1D-A93F-9FB7D0A2B785}"/>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2" name="pl199">
              <a:extLst>
                <a:ext uri="{FF2B5EF4-FFF2-40B4-BE49-F238E27FC236}">
                  <a16:creationId xmlns:a16="http://schemas.microsoft.com/office/drawing/2014/main" id="{0152E28D-DEEC-4CAB-AD4D-3ED4802FBEE0}"/>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3" name="pl200">
              <a:extLst>
                <a:ext uri="{FF2B5EF4-FFF2-40B4-BE49-F238E27FC236}">
                  <a16:creationId xmlns:a16="http://schemas.microsoft.com/office/drawing/2014/main" id="{67A64C4E-48A2-409B-B18F-16B97918A821}"/>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4" name="pl201">
              <a:extLst>
                <a:ext uri="{FF2B5EF4-FFF2-40B4-BE49-F238E27FC236}">
                  <a16:creationId xmlns:a16="http://schemas.microsoft.com/office/drawing/2014/main" id="{B26D3888-F6E7-45AF-BD24-1C47AACB4F62}"/>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5" name="pl202">
              <a:extLst>
                <a:ext uri="{FF2B5EF4-FFF2-40B4-BE49-F238E27FC236}">
                  <a16:creationId xmlns:a16="http://schemas.microsoft.com/office/drawing/2014/main" id="{D4DB66DC-F869-4422-91F6-110FEECB630D}"/>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6" name="pl203">
              <a:extLst>
                <a:ext uri="{FF2B5EF4-FFF2-40B4-BE49-F238E27FC236}">
                  <a16:creationId xmlns:a16="http://schemas.microsoft.com/office/drawing/2014/main" id="{8D6374B0-218A-410C-BC0C-833858B8E5E7}"/>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7" name="pl204">
              <a:extLst>
                <a:ext uri="{FF2B5EF4-FFF2-40B4-BE49-F238E27FC236}">
                  <a16:creationId xmlns:a16="http://schemas.microsoft.com/office/drawing/2014/main" id="{679B33B7-16D3-4C55-B541-302C82E36441}"/>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8" name="pl205">
              <a:extLst>
                <a:ext uri="{FF2B5EF4-FFF2-40B4-BE49-F238E27FC236}">
                  <a16:creationId xmlns:a16="http://schemas.microsoft.com/office/drawing/2014/main" id="{5BC05BC5-A94C-4967-B154-5A2600874122}"/>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09" name="pl206">
              <a:extLst>
                <a:ext uri="{FF2B5EF4-FFF2-40B4-BE49-F238E27FC236}">
                  <a16:creationId xmlns:a16="http://schemas.microsoft.com/office/drawing/2014/main" id="{05A8A1B0-52C2-438E-B37E-1E9288827A22}"/>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0" name="pl207">
              <a:extLst>
                <a:ext uri="{FF2B5EF4-FFF2-40B4-BE49-F238E27FC236}">
                  <a16:creationId xmlns:a16="http://schemas.microsoft.com/office/drawing/2014/main" id="{71EE9B94-DF0E-4129-8E21-E98BAAA024AF}"/>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11" name="pl208">
              <a:extLst>
                <a:ext uri="{FF2B5EF4-FFF2-40B4-BE49-F238E27FC236}">
                  <a16:creationId xmlns:a16="http://schemas.microsoft.com/office/drawing/2014/main" id="{0CA73DF4-60B9-4878-883E-6717DEB88B1D}"/>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2" name="pl209">
              <a:extLst>
                <a:ext uri="{FF2B5EF4-FFF2-40B4-BE49-F238E27FC236}">
                  <a16:creationId xmlns:a16="http://schemas.microsoft.com/office/drawing/2014/main" id="{02937D84-F693-4C22-BFCE-AAE706694BD3}"/>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3" name="pl210">
              <a:extLst>
                <a:ext uri="{FF2B5EF4-FFF2-40B4-BE49-F238E27FC236}">
                  <a16:creationId xmlns:a16="http://schemas.microsoft.com/office/drawing/2014/main" id="{F2312089-7F6E-4A90-876A-8846C103DD67}"/>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14" name="pl211">
              <a:extLst>
                <a:ext uri="{FF2B5EF4-FFF2-40B4-BE49-F238E27FC236}">
                  <a16:creationId xmlns:a16="http://schemas.microsoft.com/office/drawing/2014/main" id="{B004E27E-BC1A-4F6F-848C-79A4999AC1D1}"/>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5" name="pl212">
              <a:extLst>
                <a:ext uri="{FF2B5EF4-FFF2-40B4-BE49-F238E27FC236}">
                  <a16:creationId xmlns:a16="http://schemas.microsoft.com/office/drawing/2014/main" id="{6210F756-D57B-4B03-BDB6-9F7209C26DD6}"/>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6" name="pl213">
              <a:extLst>
                <a:ext uri="{FF2B5EF4-FFF2-40B4-BE49-F238E27FC236}">
                  <a16:creationId xmlns:a16="http://schemas.microsoft.com/office/drawing/2014/main" id="{06D71AAA-115A-4931-BF92-8B6BDF49DF66}"/>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17" name="pl214">
              <a:extLst>
                <a:ext uri="{FF2B5EF4-FFF2-40B4-BE49-F238E27FC236}">
                  <a16:creationId xmlns:a16="http://schemas.microsoft.com/office/drawing/2014/main" id="{97962473-DB62-4BE4-8A49-F3A30AD18F16}"/>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8" name="pl215">
              <a:extLst>
                <a:ext uri="{FF2B5EF4-FFF2-40B4-BE49-F238E27FC236}">
                  <a16:creationId xmlns:a16="http://schemas.microsoft.com/office/drawing/2014/main" id="{1CA47B9C-0A97-4719-A2AD-EA5FFB1CA77D}"/>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19" name="pl216">
              <a:extLst>
                <a:ext uri="{FF2B5EF4-FFF2-40B4-BE49-F238E27FC236}">
                  <a16:creationId xmlns:a16="http://schemas.microsoft.com/office/drawing/2014/main" id="{A25ECBE4-B1A9-4EA7-AFE4-752A99385AE6}"/>
                </a:ext>
              </a:extLst>
            </p:cNvPr>
            <p:cNvSpPr/>
            <p:nvPr/>
          </p:nvSpPr>
          <p:spPr>
            <a:xfrm>
              <a:off x="1239652"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20" name="pl217">
              <a:extLst>
                <a:ext uri="{FF2B5EF4-FFF2-40B4-BE49-F238E27FC236}">
                  <a16:creationId xmlns:a16="http://schemas.microsoft.com/office/drawing/2014/main" id="{B4B5A0DB-0B09-4C29-B206-23BC4E17989A}"/>
                </a:ext>
              </a:extLst>
            </p:cNvPr>
            <p:cNvSpPr/>
            <p:nvPr/>
          </p:nvSpPr>
          <p:spPr>
            <a:xfrm>
              <a:off x="1239652"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1" name="pl218">
              <a:extLst>
                <a:ext uri="{FF2B5EF4-FFF2-40B4-BE49-F238E27FC236}">
                  <a16:creationId xmlns:a16="http://schemas.microsoft.com/office/drawing/2014/main" id="{F845D34F-156E-4E04-A030-DBBF59659840}"/>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2" name="pl219">
              <a:extLst>
                <a:ext uri="{FF2B5EF4-FFF2-40B4-BE49-F238E27FC236}">
                  <a16:creationId xmlns:a16="http://schemas.microsoft.com/office/drawing/2014/main" id="{AA735C68-9B8D-4CA9-841B-724FD910ADBB}"/>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23" name="pl220">
              <a:extLst>
                <a:ext uri="{FF2B5EF4-FFF2-40B4-BE49-F238E27FC236}">
                  <a16:creationId xmlns:a16="http://schemas.microsoft.com/office/drawing/2014/main" id="{16E802A2-E368-422E-974A-9806A85849E2}"/>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4" name="pl221">
              <a:extLst>
                <a:ext uri="{FF2B5EF4-FFF2-40B4-BE49-F238E27FC236}">
                  <a16:creationId xmlns:a16="http://schemas.microsoft.com/office/drawing/2014/main" id="{C5BA203C-CA47-4047-B39F-D8DFEB674598}"/>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5" name="pl222">
              <a:extLst>
                <a:ext uri="{FF2B5EF4-FFF2-40B4-BE49-F238E27FC236}">
                  <a16:creationId xmlns:a16="http://schemas.microsoft.com/office/drawing/2014/main" id="{25D13447-7F3B-4885-9B8F-83650DB23502}"/>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26" name="pl223">
              <a:extLst>
                <a:ext uri="{FF2B5EF4-FFF2-40B4-BE49-F238E27FC236}">
                  <a16:creationId xmlns:a16="http://schemas.microsoft.com/office/drawing/2014/main" id="{82B6731E-7EEF-4535-998A-3B7B9F7CB61A}"/>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7" name="pl224">
              <a:extLst>
                <a:ext uri="{FF2B5EF4-FFF2-40B4-BE49-F238E27FC236}">
                  <a16:creationId xmlns:a16="http://schemas.microsoft.com/office/drawing/2014/main" id="{9EAC0CD9-D4ED-47FD-A9D9-60D7FEA0048E}"/>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28" name="pl225">
              <a:extLst>
                <a:ext uri="{FF2B5EF4-FFF2-40B4-BE49-F238E27FC236}">
                  <a16:creationId xmlns:a16="http://schemas.microsoft.com/office/drawing/2014/main" id="{A2FF6797-E33F-4F29-AE33-07563E010C4A}"/>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29" name="pl226">
              <a:extLst>
                <a:ext uri="{FF2B5EF4-FFF2-40B4-BE49-F238E27FC236}">
                  <a16:creationId xmlns:a16="http://schemas.microsoft.com/office/drawing/2014/main" id="{0D33ED7F-F2FF-4D03-95F1-5989D08C607F}"/>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0" name="pl227">
              <a:extLst>
                <a:ext uri="{FF2B5EF4-FFF2-40B4-BE49-F238E27FC236}">
                  <a16:creationId xmlns:a16="http://schemas.microsoft.com/office/drawing/2014/main" id="{360CC626-0D55-4A37-B09E-FCF1C7623E83}"/>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1" name="pl228">
              <a:extLst>
                <a:ext uri="{FF2B5EF4-FFF2-40B4-BE49-F238E27FC236}">
                  <a16:creationId xmlns:a16="http://schemas.microsoft.com/office/drawing/2014/main" id="{DCB4E14D-9725-43A1-925A-6B1F0802DF71}"/>
                </a:ext>
              </a:extLst>
            </p:cNvPr>
            <p:cNvSpPr/>
            <p:nvPr/>
          </p:nvSpPr>
          <p:spPr>
            <a:xfrm>
              <a:off x="1134710"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32" name="pl229">
              <a:extLst>
                <a:ext uri="{FF2B5EF4-FFF2-40B4-BE49-F238E27FC236}">
                  <a16:creationId xmlns:a16="http://schemas.microsoft.com/office/drawing/2014/main" id="{E46BE8E2-B7D2-4791-8B98-7D8CD409049E}"/>
                </a:ext>
              </a:extLst>
            </p:cNvPr>
            <p:cNvSpPr/>
            <p:nvPr/>
          </p:nvSpPr>
          <p:spPr>
            <a:xfrm>
              <a:off x="1134710"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3" name="pl230">
              <a:extLst>
                <a:ext uri="{FF2B5EF4-FFF2-40B4-BE49-F238E27FC236}">
                  <a16:creationId xmlns:a16="http://schemas.microsoft.com/office/drawing/2014/main" id="{9B19710F-8445-4BBB-A096-4571EDEBE672}"/>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4" name="pl231">
              <a:extLst>
                <a:ext uri="{FF2B5EF4-FFF2-40B4-BE49-F238E27FC236}">
                  <a16:creationId xmlns:a16="http://schemas.microsoft.com/office/drawing/2014/main" id="{692E11DD-488B-4C87-BD99-97CD4D0D3EE9}"/>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35" name="pl232">
              <a:extLst>
                <a:ext uri="{FF2B5EF4-FFF2-40B4-BE49-F238E27FC236}">
                  <a16:creationId xmlns:a16="http://schemas.microsoft.com/office/drawing/2014/main" id="{6BF051DE-ED9F-41B9-98D4-5C7EC58D7A4A}"/>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6" name="pl233">
              <a:extLst>
                <a:ext uri="{FF2B5EF4-FFF2-40B4-BE49-F238E27FC236}">
                  <a16:creationId xmlns:a16="http://schemas.microsoft.com/office/drawing/2014/main" id="{92693F4F-90D5-40D3-B809-4C375B9F68E0}"/>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7" name="pl234">
              <a:extLst>
                <a:ext uri="{FF2B5EF4-FFF2-40B4-BE49-F238E27FC236}">
                  <a16:creationId xmlns:a16="http://schemas.microsoft.com/office/drawing/2014/main" id="{17851978-18C3-4774-8EC2-4797680F2941}"/>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38" name="pl235">
              <a:extLst>
                <a:ext uri="{FF2B5EF4-FFF2-40B4-BE49-F238E27FC236}">
                  <a16:creationId xmlns:a16="http://schemas.microsoft.com/office/drawing/2014/main" id="{246AE43B-4A71-4325-8AED-E08F283AE405}"/>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39" name="pl236">
              <a:extLst>
                <a:ext uri="{FF2B5EF4-FFF2-40B4-BE49-F238E27FC236}">
                  <a16:creationId xmlns:a16="http://schemas.microsoft.com/office/drawing/2014/main" id="{6DE1B03E-92D0-4C39-9012-1F20476976A6}"/>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0" name="pl237">
              <a:extLst>
                <a:ext uri="{FF2B5EF4-FFF2-40B4-BE49-F238E27FC236}">
                  <a16:creationId xmlns:a16="http://schemas.microsoft.com/office/drawing/2014/main" id="{FC10316D-8F3A-4806-856D-B3114ABDB943}"/>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41" name="pl238">
              <a:extLst>
                <a:ext uri="{FF2B5EF4-FFF2-40B4-BE49-F238E27FC236}">
                  <a16:creationId xmlns:a16="http://schemas.microsoft.com/office/drawing/2014/main" id="{69779A61-4E81-4C89-B9C5-FCF27A21C7F5}"/>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2" name="pl239">
              <a:extLst>
                <a:ext uri="{FF2B5EF4-FFF2-40B4-BE49-F238E27FC236}">
                  <a16:creationId xmlns:a16="http://schemas.microsoft.com/office/drawing/2014/main" id="{821D115A-6701-4FAA-A0A0-BB08D0218D03}"/>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3" name="pl240">
              <a:extLst>
                <a:ext uri="{FF2B5EF4-FFF2-40B4-BE49-F238E27FC236}">
                  <a16:creationId xmlns:a16="http://schemas.microsoft.com/office/drawing/2014/main" id="{1CB242F4-2787-4B59-B80A-CF6A50DF08A8}"/>
                </a:ext>
              </a:extLst>
            </p:cNvPr>
            <p:cNvSpPr/>
            <p:nvPr/>
          </p:nvSpPr>
          <p:spPr>
            <a:xfrm>
              <a:off x="1156139"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44" name="pl241">
              <a:extLst>
                <a:ext uri="{FF2B5EF4-FFF2-40B4-BE49-F238E27FC236}">
                  <a16:creationId xmlns:a16="http://schemas.microsoft.com/office/drawing/2014/main" id="{06BD22CE-49D5-4A78-9012-B78CE2164DB1}"/>
                </a:ext>
              </a:extLst>
            </p:cNvPr>
            <p:cNvSpPr/>
            <p:nvPr/>
          </p:nvSpPr>
          <p:spPr>
            <a:xfrm>
              <a:off x="1156139"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5" name="pl242">
              <a:extLst>
                <a:ext uri="{FF2B5EF4-FFF2-40B4-BE49-F238E27FC236}">
                  <a16:creationId xmlns:a16="http://schemas.microsoft.com/office/drawing/2014/main" id="{9673A946-E00B-43CB-B951-5489D31CE15E}"/>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6" name="pl243">
              <a:extLst>
                <a:ext uri="{FF2B5EF4-FFF2-40B4-BE49-F238E27FC236}">
                  <a16:creationId xmlns:a16="http://schemas.microsoft.com/office/drawing/2014/main" id="{D95C61D7-5B47-48D3-A92E-B5BAAAFEC96D}"/>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47" name="pl244">
              <a:extLst>
                <a:ext uri="{FF2B5EF4-FFF2-40B4-BE49-F238E27FC236}">
                  <a16:creationId xmlns:a16="http://schemas.microsoft.com/office/drawing/2014/main" id="{DBD13FF8-28CE-48D0-A0E4-D6DD4306529A}"/>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8" name="pl245">
              <a:extLst>
                <a:ext uri="{FF2B5EF4-FFF2-40B4-BE49-F238E27FC236}">
                  <a16:creationId xmlns:a16="http://schemas.microsoft.com/office/drawing/2014/main" id="{01CEF210-2FE1-4568-9367-FC14E2DF7D8B}"/>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49" name="pl246">
              <a:extLst>
                <a:ext uri="{FF2B5EF4-FFF2-40B4-BE49-F238E27FC236}">
                  <a16:creationId xmlns:a16="http://schemas.microsoft.com/office/drawing/2014/main" id="{59EF001A-5454-40CC-8B3A-CD95ED9D8D71}"/>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50" name="pl247">
              <a:extLst>
                <a:ext uri="{FF2B5EF4-FFF2-40B4-BE49-F238E27FC236}">
                  <a16:creationId xmlns:a16="http://schemas.microsoft.com/office/drawing/2014/main" id="{308DE737-64D4-4777-A37D-2063CF6D4DC2}"/>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1" name="pl248">
              <a:extLst>
                <a:ext uri="{FF2B5EF4-FFF2-40B4-BE49-F238E27FC236}">
                  <a16:creationId xmlns:a16="http://schemas.microsoft.com/office/drawing/2014/main" id="{0485D801-7C8A-4992-A352-B91989BF6AF8}"/>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2" name="pl249">
              <a:extLst>
                <a:ext uri="{FF2B5EF4-FFF2-40B4-BE49-F238E27FC236}">
                  <a16:creationId xmlns:a16="http://schemas.microsoft.com/office/drawing/2014/main" id="{0D35FC79-79A1-4290-B001-98F92BD26408}"/>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53" name="pl250">
              <a:extLst>
                <a:ext uri="{FF2B5EF4-FFF2-40B4-BE49-F238E27FC236}">
                  <a16:creationId xmlns:a16="http://schemas.microsoft.com/office/drawing/2014/main" id="{9F7D39A9-3E50-4831-814A-9B9EF51D2450}"/>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4" name="pl251">
              <a:extLst>
                <a:ext uri="{FF2B5EF4-FFF2-40B4-BE49-F238E27FC236}">
                  <a16:creationId xmlns:a16="http://schemas.microsoft.com/office/drawing/2014/main" id="{31875711-0297-4C6A-A3FE-BB299097702B}"/>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5" name="pl252">
              <a:extLst>
                <a:ext uri="{FF2B5EF4-FFF2-40B4-BE49-F238E27FC236}">
                  <a16:creationId xmlns:a16="http://schemas.microsoft.com/office/drawing/2014/main" id="{4A7BC669-8708-414C-80EF-E931BF0633DA}"/>
                </a:ext>
              </a:extLst>
            </p:cNvPr>
            <p:cNvSpPr/>
            <p:nvPr/>
          </p:nvSpPr>
          <p:spPr>
            <a:xfrm>
              <a:off x="1309422"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56" name="pl253">
              <a:extLst>
                <a:ext uri="{FF2B5EF4-FFF2-40B4-BE49-F238E27FC236}">
                  <a16:creationId xmlns:a16="http://schemas.microsoft.com/office/drawing/2014/main" id="{C617EBCF-C8A8-4F3F-AEE9-212E569155AB}"/>
                </a:ext>
              </a:extLst>
            </p:cNvPr>
            <p:cNvSpPr/>
            <p:nvPr/>
          </p:nvSpPr>
          <p:spPr>
            <a:xfrm>
              <a:off x="1309422"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7" name="pl254">
              <a:extLst>
                <a:ext uri="{FF2B5EF4-FFF2-40B4-BE49-F238E27FC236}">
                  <a16:creationId xmlns:a16="http://schemas.microsoft.com/office/drawing/2014/main" id="{3247F361-B50C-49F2-B437-87E73EB1C337}"/>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58" name="pl255">
              <a:extLst>
                <a:ext uri="{FF2B5EF4-FFF2-40B4-BE49-F238E27FC236}">
                  <a16:creationId xmlns:a16="http://schemas.microsoft.com/office/drawing/2014/main" id="{B9E70FD8-51B0-4AA4-A85A-538E54A54B51}"/>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59" name="pl256">
              <a:extLst>
                <a:ext uri="{FF2B5EF4-FFF2-40B4-BE49-F238E27FC236}">
                  <a16:creationId xmlns:a16="http://schemas.microsoft.com/office/drawing/2014/main" id="{355DDC54-429D-45E9-A7A0-5F88F4D01BDB}"/>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0" name="pl257">
              <a:extLst>
                <a:ext uri="{FF2B5EF4-FFF2-40B4-BE49-F238E27FC236}">
                  <a16:creationId xmlns:a16="http://schemas.microsoft.com/office/drawing/2014/main" id="{7E12558C-6428-4442-9A72-128CC466FA4C}"/>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1" name="pl258">
              <a:extLst>
                <a:ext uri="{FF2B5EF4-FFF2-40B4-BE49-F238E27FC236}">
                  <a16:creationId xmlns:a16="http://schemas.microsoft.com/office/drawing/2014/main" id="{7483720C-263B-4EB1-B214-A9C8B875389D}"/>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62" name="pl259">
              <a:extLst>
                <a:ext uri="{FF2B5EF4-FFF2-40B4-BE49-F238E27FC236}">
                  <a16:creationId xmlns:a16="http://schemas.microsoft.com/office/drawing/2014/main" id="{053C78E2-4267-46E1-9D52-5D6FD014474D}"/>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3" name="pl260">
              <a:extLst>
                <a:ext uri="{FF2B5EF4-FFF2-40B4-BE49-F238E27FC236}">
                  <a16:creationId xmlns:a16="http://schemas.microsoft.com/office/drawing/2014/main" id="{2B5065A8-560F-4041-8FF9-19BD9C9B7DE7}"/>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4" name="pl261">
              <a:extLst>
                <a:ext uri="{FF2B5EF4-FFF2-40B4-BE49-F238E27FC236}">
                  <a16:creationId xmlns:a16="http://schemas.microsoft.com/office/drawing/2014/main" id="{8B395738-E855-42F4-8801-9E43D3B1DDE4}"/>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65" name="pl262">
              <a:extLst>
                <a:ext uri="{FF2B5EF4-FFF2-40B4-BE49-F238E27FC236}">
                  <a16:creationId xmlns:a16="http://schemas.microsoft.com/office/drawing/2014/main" id="{F37FF370-A8AE-45B4-A7F9-AE33E675B580}"/>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6" name="pl263">
              <a:extLst>
                <a:ext uri="{FF2B5EF4-FFF2-40B4-BE49-F238E27FC236}">
                  <a16:creationId xmlns:a16="http://schemas.microsoft.com/office/drawing/2014/main" id="{0985A19B-2E3B-4123-91A8-44727D4AAA9F}"/>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7" name="pl264">
              <a:extLst>
                <a:ext uri="{FF2B5EF4-FFF2-40B4-BE49-F238E27FC236}">
                  <a16:creationId xmlns:a16="http://schemas.microsoft.com/office/drawing/2014/main" id="{917E3C14-2170-4E92-BC41-CED74B6568E6}"/>
                </a:ext>
              </a:extLst>
            </p:cNvPr>
            <p:cNvSpPr/>
            <p:nvPr/>
          </p:nvSpPr>
          <p:spPr>
            <a:xfrm>
              <a:off x="1285961"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68" name="pl265">
              <a:extLst>
                <a:ext uri="{FF2B5EF4-FFF2-40B4-BE49-F238E27FC236}">
                  <a16:creationId xmlns:a16="http://schemas.microsoft.com/office/drawing/2014/main" id="{3F57ECE0-3599-4A4F-A271-0C0385E9A6AA}"/>
                </a:ext>
              </a:extLst>
            </p:cNvPr>
            <p:cNvSpPr/>
            <p:nvPr/>
          </p:nvSpPr>
          <p:spPr>
            <a:xfrm>
              <a:off x="1285961"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69" name="pl266">
              <a:extLst>
                <a:ext uri="{FF2B5EF4-FFF2-40B4-BE49-F238E27FC236}">
                  <a16:creationId xmlns:a16="http://schemas.microsoft.com/office/drawing/2014/main" id="{DC5BF0B5-8122-4DCC-B4E5-94A7956C5825}"/>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0" name="pl267">
              <a:extLst>
                <a:ext uri="{FF2B5EF4-FFF2-40B4-BE49-F238E27FC236}">
                  <a16:creationId xmlns:a16="http://schemas.microsoft.com/office/drawing/2014/main" id="{A87982CF-D70D-4CFA-9681-B60D35EB4A64}"/>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71" name="pl268">
              <a:extLst>
                <a:ext uri="{FF2B5EF4-FFF2-40B4-BE49-F238E27FC236}">
                  <a16:creationId xmlns:a16="http://schemas.microsoft.com/office/drawing/2014/main" id="{EE8D0A1F-6943-4093-9777-B352A599D5A1}"/>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2" name="pl269">
              <a:extLst>
                <a:ext uri="{FF2B5EF4-FFF2-40B4-BE49-F238E27FC236}">
                  <a16:creationId xmlns:a16="http://schemas.microsoft.com/office/drawing/2014/main" id="{DA3FDAFF-8AEE-46E2-977C-BEFC4103D8A5}"/>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3" name="pl270">
              <a:extLst>
                <a:ext uri="{FF2B5EF4-FFF2-40B4-BE49-F238E27FC236}">
                  <a16:creationId xmlns:a16="http://schemas.microsoft.com/office/drawing/2014/main" id="{2DF17C36-6515-458A-8595-A0A71077353C}"/>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74" name="pl271">
              <a:extLst>
                <a:ext uri="{FF2B5EF4-FFF2-40B4-BE49-F238E27FC236}">
                  <a16:creationId xmlns:a16="http://schemas.microsoft.com/office/drawing/2014/main" id="{F4A40131-AC58-4D5F-8C1B-14881A44E758}"/>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5" name="pl272">
              <a:extLst>
                <a:ext uri="{FF2B5EF4-FFF2-40B4-BE49-F238E27FC236}">
                  <a16:creationId xmlns:a16="http://schemas.microsoft.com/office/drawing/2014/main" id="{B143FA09-C199-4092-B90A-E26AC893C472}"/>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6" name="pl273">
              <a:extLst>
                <a:ext uri="{FF2B5EF4-FFF2-40B4-BE49-F238E27FC236}">
                  <a16:creationId xmlns:a16="http://schemas.microsoft.com/office/drawing/2014/main" id="{99385FC9-A6A2-467F-B709-B0AE98DDFF57}"/>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77" name="pl274">
              <a:extLst>
                <a:ext uri="{FF2B5EF4-FFF2-40B4-BE49-F238E27FC236}">
                  <a16:creationId xmlns:a16="http://schemas.microsoft.com/office/drawing/2014/main" id="{E4922D43-BC85-4A8D-B0FC-801AEC38684A}"/>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8" name="pl275">
              <a:extLst>
                <a:ext uri="{FF2B5EF4-FFF2-40B4-BE49-F238E27FC236}">
                  <a16:creationId xmlns:a16="http://schemas.microsoft.com/office/drawing/2014/main" id="{7D4A0F05-CF9E-44F0-B55C-48C059BAC382}"/>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79" name="pl276">
              <a:extLst>
                <a:ext uri="{FF2B5EF4-FFF2-40B4-BE49-F238E27FC236}">
                  <a16:creationId xmlns:a16="http://schemas.microsoft.com/office/drawing/2014/main" id="{18518ED1-82DE-4BCD-981F-5352FCD41538}"/>
                </a:ext>
              </a:extLst>
            </p:cNvPr>
            <p:cNvSpPr/>
            <p:nvPr/>
          </p:nvSpPr>
          <p:spPr>
            <a:xfrm>
              <a:off x="1563274"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80" name="pl277">
              <a:extLst>
                <a:ext uri="{FF2B5EF4-FFF2-40B4-BE49-F238E27FC236}">
                  <a16:creationId xmlns:a16="http://schemas.microsoft.com/office/drawing/2014/main" id="{A6AA871D-483C-4DF3-A31C-10A250CBFF1C}"/>
                </a:ext>
              </a:extLst>
            </p:cNvPr>
            <p:cNvSpPr/>
            <p:nvPr/>
          </p:nvSpPr>
          <p:spPr>
            <a:xfrm>
              <a:off x="1563274"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1" name="pl278">
              <a:extLst>
                <a:ext uri="{FF2B5EF4-FFF2-40B4-BE49-F238E27FC236}">
                  <a16:creationId xmlns:a16="http://schemas.microsoft.com/office/drawing/2014/main" id="{4DB86586-F8B5-4239-BEF6-A7DECD617040}"/>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2" name="pl279">
              <a:extLst>
                <a:ext uri="{FF2B5EF4-FFF2-40B4-BE49-F238E27FC236}">
                  <a16:creationId xmlns:a16="http://schemas.microsoft.com/office/drawing/2014/main" id="{D828A7CD-40FE-40A6-B0BE-0E79792AD48E}"/>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83" name="pl280">
              <a:extLst>
                <a:ext uri="{FF2B5EF4-FFF2-40B4-BE49-F238E27FC236}">
                  <a16:creationId xmlns:a16="http://schemas.microsoft.com/office/drawing/2014/main" id="{6D716525-D041-4543-97CD-D09FB9F44317}"/>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4" name="pl281">
              <a:extLst>
                <a:ext uri="{FF2B5EF4-FFF2-40B4-BE49-F238E27FC236}">
                  <a16:creationId xmlns:a16="http://schemas.microsoft.com/office/drawing/2014/main" id="{280163E0-073A-45BE-BF8B-F80296AABF14}"/>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5" name="pl282">
              <a:extLst>
                <a:ext uri="{FF2B5EF4-FFF2-40B4-BE49-F238E27FC236}">
                  <a16:creationId xmlns:a16="http://schemas.microsoft.com/office/drawing/2014/main" id="{C698E8FD-2526-4BBB-818D-BDDF4116C92C}"/>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86" name="pl283">
              <a:extLst>
                <a:ext uri="{FF2B5EF4-FFF2-40B4-BE49-F238E27FC236}">
                  <a16:creationId xmlns:a16="http://schemas.microsoft.com/office/drawing/2014/main" id="{346815D5-FA6D-445A-B0F6-D864235C160C}"/>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7" name="pl284">
              <a:extLst>
                <a:ext uri="{FF2B5EF4-FFF2-40B4-BE49-F238E27FC236}">
                  <a16:creationId xmlns:a16="http://schemas.microsoft.com/office/drawing/2014/main" id="{F719441E-3629-45E7-8C4D-D5825AD7A2F8}"/>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88" name="pl285">
              <a:extLst>
                <a:ext uri="{FF2B5EF4-FFF2-40B4-BE49-F238E27FC236}">
                  <a16:creationId xmlns:a16="http://schemas.microsoft.com/office/drawing/2014/main" id="{DE7155AB-96F2-46B4-A0A7-B47731DAA4B4}"/>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89" name="pl286">
              <a:extLst>
                <a:ext uri="{FF2B5EF4-FFF2-40B4-BE49-F238E27FC236}">
                  <a16:creationId xmlns:a16="http://schemas.microsoft.com/office/drawing/2014/main" id="{32C488D8-0CF7-489B-9EE9-741B613EB4A2}"/>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0" name="pl287">
              <a:extLst>
                <a:ext uri="{FF2B5EF4-FFF2-40B4-BE49-F238E27FC236}">
                  <a16:creationId xmlns:a16="http://schemas.microsoft.com/office/drawing/2014/main" id="{08EC71BD-B873-4BC1-8FD2-BBC7F126366A}"/>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1" name="pl288">
              <a:extLst>
                <a:ext uri="{FF2B5EF4-FFF2-40B4-BE49-F238E27FC236}">
                  <a16:creationId xmlns:a16="http://schemas.microsoft.com/office/drawing/2014/main" id="{5A2BDD40-D8D5-451E-8D61-17F69A6FC89D}"/>
                </a:ext>
              </a:extLst>
            </p:cNvPr>
            <p:cNvSpPr/>
            <p:nvPr/>
          </p:nvSpPr>
          <p:spPr>
            <a:xfrm>
              <a:off x="1243255"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92" name="pl289">
              <a:extLst>
                <a:ext uri="{FF2B5EF4-FFF2-40B4-BE49-F238E27FC236}">
                  <a16:creationId xmlns:a16="http://schemas.microsoft.com/office/drawing/2014/main" id="{3A49BBCC-83D6-4A4F-A0AD-F4FE5F7B15EB}"/>
                </a:ext>
              </a:extLst>
            </p:cNvPr>
            <p:cNvSpPr/>
            <p:nvPr/>
          </p:nvSpPr>
          <p:spPr>
            <a:xfrm>
              <a:off x="1243255"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3" name="pl290">
              <a:extLst>
                <a:ext uri="{FF2B5EF4-FFF2-40B4-BE49-F238E27FC236}">
                  <a16:creationId xmlns:a16="http://schemas.microsoft.com/office/drawing/2014/main" id="{810208BE-3392-4B2D-A3A7-151A801FBD6A}"/>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4" name="pl291">
              <a:extLst>
                <a:ext uri="{FF2B5EF4-FFF2-40B4-BE49-F238E27FC236}">
                  <a16:creationId xmlns:a16="http://schemas.microsoft.com/office/drawing/2014/main" id="{83FD6FE2-3AC5-4519-9E18-890CAF6D98EC}"/>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95" name="pl292">
              <a:extLst>
                <a:ext uri="{FF2B5EF4-FFF2-40B4-BE49-F238E27FC236}">
                  <a16:creationId xmlns:a16="http://schemas.microsoft.com/office/drawing/2014/main" id="{C50EB129-C88E-4048-AFDD-10AD039B152F}"/>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6" name="pl293">
              <a:extLst>
                <a:ext uri="{FF2B5EF4-FFF2-40B4-BE49-F238E27FC236}">
                  <a16:creationId xmlns:a16="http://schemas.microsoft.com/office/drawing/2014/main" id="{381F75B4-2C9A-44FF-9D27-4840F93D224C}"/>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7" name="pl294">
              <a:extLst>
                <a:ext uri="{FF2B5EF4-FFF2-40B4-BE49-F238E27FC236}">
                  <a16:creationId xmlns:a16="http://schemas.microsoft.com/office/drawing/2014/main" id="{A8B0F7E3-2B9D-4A84-B7BD-DD6FC754F077}"/>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298" name="pl295">
              <a:extLst>
                <a:ext uri="{FF2B5EF4-FFF2-40B4-BE49-F238E27FC236}">
                  <a16:creationId xmlns:a16="http://schemas.microsoft.com/office/drawing/2014/main" id="{6BDD95D9-F15E-4999-BC0A-FBF92A232F90}"/>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299" name="pl296">
              <a:extLst>
                <a:ext uri="{FF2B5EF4-FFF2-40B4-BE49-F238E27FC236}">
                  <a16:creationId xmlns:a16="http://schemas.microsoft.com/office/drawing/2014/main" id="{2B07037D-808C-4270-B82B-5496AD1D263F}"/>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00" name="pl297">
              <a:extLst>
                <a:ext uri="{FF2B5EF4-FFF2-40B4-BE49-F238E27FC236}">
                  <a16:creationId xmlns:a16="http://schemas.microsoft.com/office/drawing/2014/main" id="{6C90E1D9-5C13-4BA1-8B29-A830677F7A3F}"/>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01" name="pl298">
              <a:extLst>
                <a:ext uri="{FF2B5EF4-FFF2-40B4-BE49-F238E27FC236}">
                  <a16:creationId xmlns:a16="http://schemas.microsoft.com/office/drawing/2014/main" id="{1DB7F5D4-8FCC-480D-8CAD-EE763F9BD6FA}"/>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02" name="pl299">
              <a:extLst>
                <a:ext uri="{FF2B5EF4-FFF2-40B4-BE49-F238E27FC236}">
                  <a16:creationId xmlns:a16="http://schemas.microsoft.com/office/drawing/2014/main" id="{5E635AA2-43C6-4860-BCCE-44926E9C65FB}"/>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03" name="pl300">
              <a:extLst>
                <a:ext uri="{FF2B5EF4-FFF2-40B4-BE49-F238E27FC236}">
                  <a16:creationId xmlns:a16="http://schemas.microsoft.com/office/drawing/2014/main" id="{5265B5D2-A8AB-43AB-A877-B8C3B2BFC3E9}"/>
                </a:ext>
              </a:extLst>
            </p:cNvPr>
            <p:cNvSpPr/>
            <p:nvPr/>
          </p:nvSpPr>
          <p:spPr>
            <a:xfrm>
              <a:off x="1287282"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04" name="pl301">
              <a:extLst>
                <a:ext uri="{FF2B5EF4-FFF2-40B4-BE49-F238E27FC236}">
                  <a16:creationId xmlns:a16="http://schemas.microsoft.com/office/drawing/2014/main" id="{42EF0106-3F9E-4CEE-AB15-EF99A51C5F7B}"/>
                </a:ext>
              </a:extLst>
            </p:cNvPr>
            <p:cNvSpPr/>
            <p:nvPr/>
          </p:nvSpPr>
          <p:spPr>
            <a:xfrm>
              <a:off x="1287282"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05" name="tx302">
              <a:extLst>
                <a:ext uri="{FF2B5EF4-FFF2-40B4-BE49-F238E27FC236}">
                  <a16:creationId xmlns:a16="http://schemas.microsoft.com/office/drawing/2014/main" id="{CDA7C92E-100E-41E8-BC09-434901492F32}"/>
                </a:ext>
              </a:extLst>
            </p:cNvPr>
            <p:cNvSpPr/>
            <p:nvPr/>
          </p:nvSpPr>
          <p:spPr>
            <a:xfrm>
              <a:off x="1287514" y="253031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06" name="tx303">
              <a:extLst>
                <a:ext uri="{FF2B5EF4-FFF2-40B4-BE49-F238E27FC236}">
                  <a16:creationId xmlns:a16="http://schemas.microsoft.com/office/drawing/2014/main" id="{9ACAD9AB-3003-42A2-BD5F-4365095262FC}"/>
                </a:ext>
              </a:extLst>
            </p:cNvPr>
            <p:cNvSpPr/>
            <p:nvPr/>
          </p:nvSpPr>
          <p:spPr>
            <a:xfrm>
              <a:off x="1260120" y="255947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07" name="tx304">
              <a:extLst>
                <a:ext uri="{FF2B5EF4-FFF2-40B4-BE49-F238E27FC236}">
                  <a16:creationId xmlns:a16="http://schemas.microsoft.com/office/drawing/2014/main" id="{F2848BE6-CA33-42B0-8A14-5208856E413B}"/>
                </a:ext>
              </a:extLst>
            </p:cNvPr>
            <p:cNvSpPr/>
            <p:nvPr/>
          </p:nvSpPr>
          <p:spPr>
            <a:xfrm>
              <a:off x="1260120" y="258864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08" name="tx305">
              <a:extLst>
                <a:ext uri="{FF2B5EF4-FFF2-40B4-BE49-F238E27FC236}">
                  <a16:creationId xmlns:a16="http://schemas.microsoft.com/office/drawing/2014/main" id="{2DAD8DEA-81FA-489D-ADED-D85E28D85DCC}"/>
                </a:ext>
              </a:extLst>
            </p:cNvPr>
            <p:cNvSpPr/>
            <p:nvPr/>
          </p:nvSpPr>
          <p:spPr>
            <a:xfrm>
              <a:off x="1260120" y="261780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09" name="tx306">
              <a:extLst>
                <a:ext uri="{FF2B5EF4-FFF2-40B4-BE49-F238E27FC236}">
                  <a16:creationId xmlns:a16="http://schemas.microsoft.com/office/drawing/2014/main" id="{DF5CF8E2-A579-42F7-971E-042E300B633D}"/>
                </a:ext>
              </a:extLst>
            </p:cNvPr>
            <p:cNvSpPr/>
            <p:nvPr/>
          </p:nvSpPr>
          <p:spPr>
            <a:xfrm>
              <a:off x="1155179" y="240765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0" name="tx307">
              <a:extLst>
                <a:ext uri="{FF2B5EF4-FFF2-40B4-BE49-F238E27FC236}">
                  <a16:creationId xmlns:a16="http://schemas.microsoft.com/office/drawing/2014/main" id="{10E85D3B-933C-4B9F-8C8B-D27762A546EC}"/>
                </a:ext>
              </a:extLst>
            </p:cNvPr>
            <p:cNvSpPr/>
            <p:nvPr/>
          </p:nvSpPr>
          <p:spPr>
            <a:xfrm>
              <a:off x="1155179" y="246597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1" name="tx308">
              <a:extLst>
                <a:ext uri="{FF2B5EF4-FFF2-40B4-BE49-F238E27FC236}">
                  <a16:creationId xmlns:a16="http://schemas.microsoft.com/office/drawing/2014/main" id="{058AE285-B140-492B-AF0D-BC3A0D82DC6C}"/>
                </a:ext>
              </a:extLst>
            </p:cNvPr>
            <p:cNvSpPr/>
            <p:nvPr/>
          </p:nvSpPr>
          <p:spPr>
            <a:xfrm>
              <a:off x="1176607" y="226068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2" name="tx309">
              <a:extLst>
                <a:ext uri="{FF2B5EF4-FFF2-40B4-BE49-F238E27FC236}">
                  <a16:creationId xmlns:a16="http://schemas.microsoft.com/office/drawing/2014/main" id="{CEC52C23-E936-408C-85E6-6BBD22581F83}"/>
                </a:ext>
              </a:extLst>
            </p:cNvPr>
            <p:cNvSpPr/>
            <p:nvPr/>
          </p:nvSpPr>
          <p:spPr>
            <a:xfrm>
              <a:off x="1176607" y="229956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3" name="tx310">
              <a:extLst>
                <a:ext uri="{FF2B5EF4-FFF2-40B4-BE49-F238E27FC236}">
                  <a16:creationId xmlns:a16="http://schemas.microsoft.com/office/drawing/2014/main" id="{10B1A29D-484C-4AEF-9FAE-725857453D16}"/>
                </a:ext>
              </a:extLst>
            </p:cNvPr>
            <p:cNvSpPr/>
            <p:nvPr/>
          </p:nvSpPr>
          <p:spPr>
            <a:xfrm>
              <a:off x="1176607" y="233845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4" name="tx311">
              <a:extLst>
                <a:ext uri="{FF2B5EF4-FFF2-40B4-BE49-F238E27FC236}">
                  <a16:creationId xmlns:a16="http://schemas.microsoft.com/office/drawing/2014/main" id="{64F308CE-47F5-4013-8214-7095FB4C9FC7}"/>
                </a:ext>
              </a:extLst>
            </p:cNvPr>
            <p:cNvSpPr/>
            <p:nvPr/>
          </p:nvSpPr>
          <p:spPr>
            <a:xfrm>
              <a:off x="1329890" y="211857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5" name="tx312">
              <a:extLst>
                <a:ext uri="{FF2B5EF4-FFF2-40B4-BE49-F238E27FC236}">
                  <a16:creationId xmlns:a16="http://schemas.microsoft.com/office/drawing/2014/main" id="{1854D3B2-60B2-47A4-98B0-156B1CBC2886}"/>
                </a:ext>
              </a:extLst>
            </p:cNvPr>
            <p:cNvSpPr/>
            <p:nvPr/>
          </p:nvSpPr>
          <p:spPr>
            <a:xfrm>
              <a:off x="1329890" y="214773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6" name="tx313">
              <a:extLst>
                <a:ext uri="{FF2B5EF4-FFF2-40B4-BE49-F238E27FC236}">
                  <a16:creationId xmlns:a16="http://schemas.microsoft.com/office/drawing/2014/main" id="{8A50B1F4-A33E-4CB3-BB7F-9C3FC16D5077}"/>
                </a:ext>
              </a:extLst>
            </p:cNvPr>
            <p:cNvSpPr/>
            <p:nvPr/>
          </p:nvSpPr>
          <p:spPr>
            <a:xfrm>
              <a:off x="1329890" y="217690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7" name="tx314">
              <a:extLst>
                <a:ext uri="{FF2B5EF4-FFF2-40B4-BE49-F238E27FC236}">
                  <a16:creationId xmlns:a16="http://schemas.microsoft.com/office/drawing/2014/main" id="{5A71D430-4E38-4296-97BD-FFE90AD485B8}"/>
                </a:ext>
              </a:extLst>
            </p:cNvPr>
            <p:cNvSpPr/>
            <p:nvPr/>
          </p:nvSpPr>
          <p:spPr>
            <a:xfrm>
              <a:off x="1329890" y="220606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8" name="tx315">
              <a:extLst>
                <a:ext uri="{FF2B5EF4-FFF2-40B4-BE49-F238E27FC236}">
                  <a16:creationId xmlns:a16="http://schemas.microsoft.com/office/drawing/2014/main" id="{31A40749-CF8E-4D77-A51C-8E8E42323B0F}"/>
                </a:ext>
              </a:extLst>
            </p:cNvPr>
            <p:cNvSpPr/>
            <p:nvPr/>
          </p:nvSpPr>
          <p:spPr>
            <a:xfrm>
              <a:off x="1340354" y="198618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19" name="tx316">
              <a:extLst>
                <a:ext uri="{FF2B5EF4-FFF2-40B4-BE49-F238E27FC236}">
                  <a16:creationId xmlns:a16="http://schemas.microsoft.com/office/drawing/2014/main" id="{D9231659-93BE-4BB4-8FB6-CC1DBA8150A2}"/>
                </a:ext>
              </a:extLst>
            </p:cNvPr>
            <p:cNvSpPr/>
            <p:nvPr/>
          </p:nvSpPr>
          <p:spPr>
            <a:xfrm>
              <a:off x="1396995" y="202507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0" name="tx317">
              <a:extLst>
                <a:ext uri="{FF2B5EF4-FFF2-40B4-BE49-F238E27FC236}">
                  <a16:creationId xmlns:a16="http://schemas.microsoft.com/office/drawing/2014/main" id="{B869114F-A138-4156-9C2D-CE336B7A8FFE}"/>
                </a:ext>
              </a:extLst>
            </p:cNvPr>
            <p:cNvSpPr/>
            <p:nvPr/>
          </p:nvSpPr>
          <p:spPr>
            <a:xfrm>
              <a:off x="1374863" y="206396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1" name="tx318">
              <a:extLst>
                <a:ext uri="{FF2B5EF4-FFF2-40B4-BE49-F238E27FC236}">
                  <a16:creationId xmlns:a16="http://schemas.microsoft.com/office/drawing/2014/main" id="{6300009B-2AEB-437E-B9FF-777AAA41DE65}"/>
                </a:ext>
              </a:extLst>
            </p:cNvPr>
            <p:cNvSpPr/>
            <p:nvPr/>
          </p:nvSpPr>
          <p:spPr>
            <a:xfrm>
              <a:off x="1627202" y="185866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2" name="tx319">
              <a:extLst>
                <a:ext uri="{FF2B5EF4-FFF2-40B4-BE49-F238E27FC236}">
                  <a16:creationId xmlns:a16="http://schemas.microsoft.com/office/drawing/2014/main" id="{28967FE3-9F01-4D1F-8FA0-3FA11B2B91F7}"/>
                </a:ext>
              </a:extLst>
            </p:cNvPr>
            <p:cNvSpPr/>
            <p:nvPr/>
          </p:nvSpPr>
          <p:spPr>
            <a:xfrm>
              <a:off x="1583742" y="191699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3" name="tx320">
              <a:extLst>
                <a:ext uri="{FF2B5EF4-FFF2-40B4-BE49-F238E27FC236}">
                  <a16:creationId xmlns:a16="http://schemas.microsoft.com/office/drawing/2014/main" id="{14FBC617-F9AC-4A9A-BC58-94428323AE08}"/>
                </a:ext>
              </a:extLst>
            </p:cNvPr>
            <p:cNvSpPr/>
            <p:nvPr/>
          </p:nvSpPr>
          <p:spPr>
            <a:xfrm>
              <a:off x="1263724" y="170683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4" name="tx321">
              <a:extLst>
                <a:ext uri="{FF2B5EF4-FFF2-40B4-BE49-F238E27FC236}">
                  <a16:creationId xmlns:a16="http://schemas.microsoft.com/office/drawing/2014/main" id="{997DE0A2-CCF3-4512-9577-3964BFFBB5BF}"/>
                </a:ext>
              </a:extLst>
            </p:cNvPr>
            <p:cNvSpPr/>
            <p:nvPr/>
          </p:nvSpPr>
          <p:spPr>
            <a:xfrm>
              <a:off x="1263724" y="173600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5" name="tx322">
              <a:extLst>
                <a:ext uri="{FF2B5EF4-FFF2-40B4-BE49-F238E27FC236}">
                  <a16:creationId xmlns:a16="http://schemas.microsoft.com/office/drawing/2014/main" id="{BECD242D-1716-4041-ABCF-B160D655916F}"/>
                </a:ext>
              </a:extLst>
            </p:cNvPr>
            <p:cNvSpPr/>
            <p:nvPr/>
          </p:nvSpPr>
          <p:spPr>
            <a:xfrm>
              <a:off x="1263724" y="176516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6" name="tx323">
              <a:extLst>
                <a:ext uri="{FF2B5EF4-FFF2-40B4-BE49-F238E27FC236}">
                  <a16:creationId xmlns:a16="http://schemas.microsoft.com/office/drawing/2014/main" id="{33F02EE2-C12D-4B15-81F9-D6C7A07539BF}"/>
                </a:ext>
              </a:extLst>
            </p:cNvPr>
            <p:cNvSpPr/>
            <p:nvPr/>
          </p:nvSpPr>
          <p:spPr>
            <a:xfrm>
              <a:off x="1263724" y="179433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7" name="tx324">
              <a:extLst>
                <a:ext uri="{FF2B5EF4-FFF2-40B4-BE49-F238E27FC236}">
                  <a16:creationId xmlns:a16="http://schemas.microsoft.com/office/drawing/2014/main" id="{597CA2A4-567D-41D1-B5DF-D2A93F702A7E}"/>
                </a:ext>
              </a:extLst>
            </p:cNvPr>
            <p:cNvSpPr/>
            <p:nvPr/>
          </p:nvSpPr>
          <p:spPr>
            <a:xfrm>
              <a:off x="1307750" y="157445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8" name="tx325">
              <a:extLst>
                <a:ext uri="{FF2B5EF4-FFF2-40B4-BE49-F238E27FC236}">
                  <a16:creationId xmlns:a16="http://schemas.microsoft.com/office/drawing/2014/main" id="{FE3CFF3B-2380-464E-AA66-D096F4A7DE31}"/>
                </a:ext>
              </a:extLst>
            </p:cNvPr>
            <p:cNvSpPr/>
            <p:nvPr/>
          </p:nvSpPr>
          <p:spPr>
            <a:xfrm>
              <a:off x="1307750" y="161333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29" name="tx326">
              <a:extLst>
                <a:ext uri="{FF2B5EF4-FFF2-40B4-BE49-F238E27FC236}">
                  <a16:creationId xmlns:a16="http://schemas.microsoft.com/office/drawing/2014/main" id="{C4987F9A-5B05-403C-9BE2-44DABD2FFDFF}"/>
                </a:ext>
              </a:extLst>
            </p:cNvPr>
            <p:cNvSpPr/>
            <p:nvPr/>
          </p:nvSpPr>
          <p:spPr>
            <a:xfrm>
              <a:off x="1307750" y="165222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30" name="rc327">
              <a:extLst>
                <a:ext uri="{FF2B5EF4-FFF2-40B4-BE49-F238E27FC236}">
                  <a16:creationId xmlns:a16="http://schemas.microsoft.com/office/drawing/2014/main" id="{E9543CD2-931F-4D59-95BD-2EAF566CEDB5}"/>
                </a:ext>
              </a:extLst>
            </p:cNvPr>
            <p:cNvSpPr/>
            <p:nvPr/>
          </p:nvSpPr>
          <p:spPr>
            <a:xfrm>
              <a:off x="1050835" y="1529065"/>
              <a:ext cx="903545" cy="1125420"/>
            </a:xfrm>
            <a:prstGeom prst="rect">
              <a:avLst/>
            </a:prstGeom>
            <a:ln w="11086" cap="rnd">
              <a:solidFill>
                <a:srgbClr val="BEBEBE">
                  <a:alpha val="100000"/>
                </a:srgbClr>
              </a:solidFill>
              <a:prstDash val="solid"/>
              <a:round/>
            </a:ln>
          </p:spPr>
          <p:txBody>
            <a:bodyPr/>
            <a:lstStyle/>
            <a:p>
              <a:endParaRPr/>
            </a:p>
          </p:txBody>
        </p:sp>
        <p:sp>
          <p:nvSpPr>
            <p:cNvPr id="331" name="rc328">
              <a:extLst>
                <a:ext uri="{FF2B5EF4-FFF2-40B4-BE49-F238E27FC236}">
                  <a16:creationId xmlns:a16="http://schemas.microsoft.com/office/drawing/2014/main" id="{2F4A8157-EE8E-42A7-9444-304E7EEB55CB}"/>
                </a:ext>
              </a:extLst>
            </p:cNvPr>
            <p:cNvSpPr/>
            <p:nvPr/>
          </p:nvSpPr>
          <p:spPr>
            <a:xfrm>
              <a:off x="1050835" y="2708486"/>
              <a:ext cx="903545" cy="164695"/>
            </a:xfrm>
            <a:prstGeom prst="rect">
              <a:avLst/>
            </a:prstGeom>
            <a:solidFill>
              <a:srgbClr val="FFFFFF">
                <a:alpha val="100000"/>
              </a:srgbClr>
            </a:solidFill>
          </p:spPr>
          <p:txBody>
            <a:bodyPr/>
            <a:lstStyle/>
            <a:p>
              <a:endParaRPr/>
            </a:p>
          </p:txBody>
        </p:sp>
        <p:sp>
          <p:nvSpPr>
            <p:cNvPr id="332" name="pl329">
              <a:extLst>
                <a:ext uri="{FF2B5EF4-FFF2-40B4-BE49-F238E27FC236}">
                  <a16:creationId xmlns:a16="http://schemas.microsoft.com/office/drawing/2014/main" id="{9BD0CCC7-3560-4E2B-BF11-6A4D51503E33}"/>
                </a:ext>
              </a:extLst>
            </p:cNvPr>
            <p:cNvSpPr/>
            <p:nvPr/>
          </p:nvSpPr>
          <p:spPr>
            <a:xfrm>
              <a:off x="1306185" y="27084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333" name="pl330">
              <a:extLst>
                <a:ext uri="{FF2B5EF4-FFF2-40B4-BE49-F238E27FC236}">
                  <a16:creationId xmlns:a16="http://schemas.microsoft.com/office/drawing/2014/main" id="{77C5EDC0-7F31-46C8-9690-00669815D5DC}"/>
                </a:ext>
              </a:extLst>
            </p:cNvPr>
            <p:cNvSpPr/>
            <p:nvPr/>
          </p:nvSpPr>
          <p:spPr>
            <a:xfrm>
              <a:off x="1699031" y="27084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334" name="pl331">
              <a:extLst>
                <a:ext uri="{FF2B5EF4-FFF2-40B4-BE49-F238E27FC236}">
                  <a16:creationId xmlns:a16="http://schemas.microsoft.com/office/drawing/2014/main" id="{EDE8F8FB-F2E4-49A3-A3C8-D002BF894080}"/>
                </a:ext>
              </a:extLst>
            </p:cNvPr>
            <p:cNvSpPr/>
            <p:nvPr/>
          </p:nvSpPr>
          <p:spPr>
            <a:xfrm>
              <a:off x="1109762"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335" name="pl332">
              <a:extLst>
                <a:ext uri="{FF2B5EF4-FFF2-40B4-BE49-F238E27FC236}">
                  <a16:creationId xmlns:a16="http://schemas.microsoft.com/office/drawing/2014/main" id="{29EAED89-BEDD-4883-AD27-3B7332CD312E}"/>
                </a:ext>
              </a:extLst>
            </p:cNvPr>
            <p:cNvSpPr/>
            <p:nvPr/>
          </p:nvSpPr>
          <p:spPr>
            <a:xfrm>
              <a:off x="1502608"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336" name="pl333">
              <a:extLst>
                <a:ext uri="{FF2B5EF4-FFF2-40B4-BE49-F238E27FC236}">
                  <a16:creationId xmlns:a16="http://schemas.microsoft.com/office/drawing/2014/main" id="{009C43EB-3978-47A3-8417-A68365B7A4CF}"/>
                </a:ext>
              </a:extLst>
            </p:cNvPr>
            <p:cNvSpPr/>
            <p:nvPr/>
          </p:nvSpPr>
          <p:spPr>
            <a:xfrm>
              <a:off x="1895454"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337" name="pl334">
              <a:extLst>
                <a:ext uri="{FF2B5EF4-FFF2-40B4-BE49-F238E27FC236}">
                  <a16:creationId xmlns:a16="http://schemas.microsoft.com/office/drawing/2014/main" id="{A7DB89BD-4B38-4241-A1DE-3753C4D82E34}"/>
                </a:ext>
              </a:extLst>
            </p:cNvPr>
            <p:cNvSpPr/>
            <p:nvPr/>
          </p:nvSpPr>
          <p:spPr>
            <a:xfrm>
              <a:off x="1191831" y="2752233"/>
              <a:ext cx="54300" cy="0"/>
            </a:xfrm>
            <a:custGeom>
              <a:avLst/>
              <a:gdLst/>
              <a:ahLst/>
              <a:cxnLst/>
              <a:rect l="0" t="0" r="0" b="0"/>
              <a:pathLst>
                <a:path w="54300">
                  <a:moveTo>
                    <a:pt x="0" y="0"/>
                  </a:moveTo>
                  <a:lnTo>
                    <a:pt x="54300" y="0"/>
                  </a:lnTo>
                </a:path>
              </a:pathLst>
            </a:custGeom>
            <a:ln w="27101" cap="flat">
              <a:solidFill>
                <a:srgbClr val="FBC02D">
                  <a:alpha val="100000"/>
                </a:srgbClr>
              </a:solidFill>
              <a:prstDash val="solid"/>
              <a:round/>
            </a:ln>
          </p:spPr>
          <p:txBody>
            <a:bodyPr/>
            <a:lstStyle/>
            <a:p>
              <a:endParaRPr/>
            </a:p>
          </p:txBody>
        </p:sp>
        <p:sp>
          <p:nvSpPr>
            <p:cNvPr id="338" name="pl335">
              <a:extLst>
                <a:ext uri="{FF2B5EF4-FFF2-40B4-BE49-F238E27FC236}">
                  <a16:creationId xmlns:a16="http://schemas.microsoft.com/office/drawing/2014/main" id="{C89073AC-897D-4F38-8C6A-277B5B9F5665}"/>
                </a:ext>
              </a:extLst>
            </p:cNvPr>
            <p:cNvSpPr/>
            <p:nvPr/>
          </p:nvSpPr>
          <p:spPr>
            <a:xfrm>
              <a:off x="1214556" y="2777967"/>
              <a:ext cx="31575" cy="0"/>
            </a:xfrm>
            <a:custGeom>
              <a:avLst/>
              <a:gdLst/>
              <a:ahLst/>
              <a:cxnLst/>
              <a:rect l="0" t="0" r="0" b="0"/>
              <a:pathLst>
                <a:path w="31575">
                  <a:moveTo>
                    <a:pt x="0" y="0"/>
                  </a:moveTo>
                  <a:lnTo>
                    <a:pt x="31575" y="0"/>
                  </a:lnTo>
                </a:path>
              </a:pathLst>
            </a:custGeom>
            <a:ln w="27101" cap="flat">
              <a:solidFill>
                <a:srgbClr val="388E3C">
                  <a:alpha val="100000"/>
                </a:srgbClr>
              </a:solidFill>
              <a:prstDash val="solid"/>
              <a:round/>
            </a:ln>
          </p:spPr>
          <p:txBody>
            <a:bodyPr/>
            <a:lstStyle/>
            <a:p>
              <a:endParaRPr/>
            </a:p>
          </p:txBody>
        </p:sp>
        <p:sp>
          <p:nvSpPr>
            <p:cNvPr id="339" name="pl336">
              <a:extLst>
                <a:ext uri="{FF2B5EF4-FFF2-40B4-BE49-F238E27FC236}">
                  <a16:creationId xmlns:a16="http://schemas.microsoft.com/office/drawing/2014/main" id="{87DC1BEF-1F31-40BF-9B75-1DF7E5D6989F}"/>
                </a:ext>
              </a:extLst>
            </p:cNvPr>
            <p:cNvSpPr/>
            <p:nvPr/>
          </p:nvSpPr>
          <p:spPr>
            <a:xfrm>
              <a:off x="1246131" y="2803700"/>
              <a:ext cx="72251" cy="0"/>
            </a:xfrm>
            <a:custGeom>
              <a:avLst/>
              <a:gdLst/>
              <a:ahLst/>
              <a:cxnLst/>
              <a:rect l="0" t="0" r="0" b="0"/>
              <a:pathLst>
                <a:path w="72251">
                  <a:moveTo>
                    <a:pt x="0" y="0"/>
                  </a:moveTo>
                  <a:lnTo>
                    <a:pt x="72251" y="0"/>
                  </a:lnTo>
                </a:path>
              </a:pathLst>
            </a:custGeom>
            <a:ln w="27101" cap="flat">
              <a:solidFill>
                <a:srgbClr val="1565C0">
                  <a:alpha val="100000"/>
                </a:srgbClr>
              </a:solidFill>
              <a:prstDash val="solid"/>
              <a:round/>
            </a:ln>
          </p:spPr>
          <p:txBody>
            <a:bodyPr/>
            <a:lstStyle/>
            <a:p>
              <a:endParaRPr/>
            </a:p>
          </p:txBody>
        </p:sp>
        <p:sp>
          <p:nvSpPr>
            <p:cNvPr id="340" name="pl337">
              <a:extLst>
                <a:ext uri="{FF2B5EF4-FFF2-40B4-BE49-F238E27FC236}">
                  <a16:creationId xmlns:a16="http://schemas.microsoft.com/office/drawing/2014/main" id="{B1EDAB5B-A837-45A5-A948-6CBA4D44C46C}"/>
                </a:ext>
              </a:extLst>
            </p:cNvPr>
            <p:cNvSpPr/>
            <p:nvPr/>
          </p:nvSpPr>
          <p:spPr>
            <a:xfrm>
              <a:off x="1239361" y="2829434"/>
              <a:ext cx="6770" cy="0"/>
            </a:xfrm>
            <a:custGeom>
              <a:avLst/>
              <a:gdLst/>
              <a:ahLst/>
              <a:cxnLst/>
              <a:rect l="0" t="0" r="0" b="0"/>
              <a:pathLst>
                <a:path w="6770">
                  <a:moveTo>
                    <a:pt x="0" y="0"/>
                  </a:moveTo>
                  <a:lnTo>
                    <a:pt x="6770" y="0"/>
                  </a:lnTo>
                </a:path>
              </a:pathLst>
            </a:custGeom>
            <a:ln w="27101" cap="flat">
              <a:solidFill>
                <a:srgbClr val="6A1B9A">
                  <a:alpha val="100000"/>
                </a:srgbClr>
              </a:solidFill>
              <a:prstDash val="solid"/>
              <a:round/>
            </a:ln>
          </p:spPr>
          <p:txBody>
            <a:bodyPr/>
            <a:lstStyle/>
            <a:p>
              <a:endParaRPr/>
            </a:p>
          </p:txBody>
        </p:sp>
        <p:sp>
          <p:nvSpPr>
            <p:cNvPr id="341" name="pl338">
              <a:extLst>
                <a:ext uri="{FF2B5EF4-FFF2-40B4-BE49-F238E27FC236}">
                  <a16:creationId xmlns:a16="http://schemas.microsoft.com/office/drawing/2014/main" id="{62CA6D6A-0950-49A0-A671-9FE0773527BA}"/>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2" name="pl339">
              <a:extLst>
                <a:ext uri="{FF2B5EF4-FFF2-40B4-BE49-F238E27FC236}">
                  <a16:creationId xmlns:a16="http://schemas.microsoft.com/office/drawing/2014/main" id="{B94C613F-A968-4821-BD19-E4DB5445223D}"/>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3" name="pl340">
              <a:extLst>
                <a:ext uri="{FF2B5EF4-FFF2-40B4-BE49-F238E27FC236}">
                  <a16:creationId xmlns:a16="http://schemas.microsoft.com/office/drawing/2014/main" id="{F6CF0AE1-5923-4035-B31E-C116C9FA57A8}"/>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4" name="pl341">
              <a:extLst>
                <a:ext uri="{FF2B5EF4-FFF2-40B4-BE49-F238E27FC236}">
                  <a16:creationId xmlns:a16="http://schemas.microsoft.com/office/drawing/2014/main" id="{EC5AB1B6-AD3F-406E-9D9C-492038B4B693}"/>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5" name="pl342">
              <a:extLst>
                <a:ext uri="{FF2B5EF4-FFF2-40B4-BE49-F238E27FC236}">
                  <a16:creationId xmlns:a16="http://schemas.microsoft.com/office/drawing/2014/main" id="{0646C8AA-63CA-44C7-8A24-CF46AA8F35D0}"/>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46" name="pl343">
              <a:extLst>
                <a:ext uri="{FF2B5EF4-FFF2-40B4-BE49-F238E27FC236}">
                  <a16:creationId xmlns:a16="http://schemas.microsoft.com/office/drawing/2014/main" id="{095E350A-3AEC-4708-9DB9-7B4D77F1C1ED}"/>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47" name="pl344">
              <a:extLst>
                <a:ext uri="{FF2B5EF4-FFF2-40B4-BE49-F238E27FC236}">
                  <a16:creationId xmlns:a16="http://schemas.microsoft.com/office/drawing/2014/main" id="{83CCDAE8-426B-417F-982D-3C457EC87697}"/>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48" name="pl345">
              <a:extLst>
                <a:ext uri="{FF2B5EF4-FFF2-40B4-BE49-F238E27FC236}">
                  <a16:creationId xmlns:a16="http://schemas.microsoft.com/office/drawing/2014/main" id="{8CE0D11A-0C90-4B99-A76E-32525813DFF7}"/>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49" name="pl346">
              <a:extLst>
                <a:ext uri="{FF2B5EF4-FFF2-40B4-BE49-F238E27FC236}">
                  <a16:creationId xmlns:a16="http://schemas.microsoft.com/office/drawing/2014/main" id="{2AED5FA9-1A13-4B1C-8CD6-A6C810D36B5C}"/>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50" name="pl347">
              <a:extLst>
                <a:ext uri="{FF2B5EF4-FFF2-40B4-BE49-F238E27FC236}">
                  <a16:creationId xmlns:a16="http://schemas.microsoft.com/office/drawing/2014/main" id="{3AD16B04-4116-45BC-8CFE-1E565135BCA8}"/>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51" name="pl348">
              <a:extLst>
                <a:ext uri="{FF2B5EF4-FFF2-40B4-BE49-F238E27FC236}">
                  <a16:creationId xmlns:a16="http://schemas.microsoft.com/office/drawing/2014/main" id="{EFE5F676-298D-435C-87EE-C2BC735982A4}"/>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52" name="pl349">
              <a:extLst>
                <a:ext uri="{FF2B5EF4-FFF2-40B4-BE49-F238E27FC236}">
                  <a16:creationId xmlns:a16="http://schemas.microsoft.com/office/drawing/2014/main" id="{7D79879D-6CD6-4A8B-B611-9B4BBED274AF}"/>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53" name="pl350">
              <a:extLst>
                <a:ext uri="{FF2B5EF4-FFF2-40B4-BE49-F238E27FC236}">
                  <a16:creationId xmlns:a16="http://schemas.microsoft.com/office/drawing/2014/main" id="{FD79B637-6A36-49F8-B328-0482859EE709}"/>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54" name="pl351">
              <a:extLst>
                <a:ext uri="{FF2B5EF4-FFF2-40B4-BE49-F238E27FC236}">
                  <a16:creationId xmlns:a16="http://schemas.microsoft.com/office/drawing/2014/main" id="{982F353F-A7A9-4384-919D-7468593D03ED}"/>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55" name="pl352">
              <a:extLst>
                <a:ext uri="{FF2B5EF4-FFF2-40B4-BE49-F238E27FC236}">
                  <a16:creationId xmlns:a16="http://schemas.microsoft.com/office/drawing/2014/main" id="{65B45098-0F42-4B6B-AF6F-04F5A89BAF33}"/>
                </a:ext>
              </a:extLst>
            </p:cNvPr>
            <p:cNvSpPr/>
            <p:nvPr/>
          </p:nvSpPr>
          <p:spPr>
            <a:xfrm>
              <a:off x="1246131"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56" name="pl353">
              <a:extLst>
                <a:ext uri="{FF2B5EF4-FFF2-40B4-BE49-F238E27FC236}">
                  <a16:creationId xmlns:a16="http://schemas.microsoft.com/office/drawing/2014/main" id="{3D3511F0-1729-41E7-B256-55D9C1FAE068}"/>
                </a:ext>
              </a:extLst>
            </p:cNvPr>
            <p:cNvSpPr/>
            <p:nvPr/>
          </p:nvSpPr>
          <p:spPr>
            <a:xfrm>
              <a:off x="1246131"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357" name="tx354">
              <a:extLst>
                <a:ext uri="{FF2B5EF4-FFF2-40B4-BE49-F238E27FC236}">
                  <a16:creationId xmlns:a16="http://schemas.microsoft.com/office/drawing/2014/main" id="{3AF48C73-368A-4359-8F76-D40B260EA4B6}"/>
                </a:ext>
              </a:extLst>
            </p:cNvPr>
            <p:cNvSpPr/>
            <p:nvPr/>
          </p:nvSpPr>
          <p:spPr>
            <a:xfrm>
              <a:off x="1266600" y="275387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58" name="tx355">
              <a:extLst>
                <a:ext uri="{FF2B5EF4-FFF2-40B4-BE49-F238E27FC236}">
                  <a16:creationId xmlns:a16="http://schemas.microsoft.com/office/drawing/2014/main" id="{DB644296-599C-4D2F-894A-14AE71403152}"/>
                </a:ext>
              </a:extLst>
            </p:cNvPr>
            <p:cNvSpPr/>
            <p:nvPr/>
          </p:nvSpPr>
          <p:spPr>
            <a:xfrm>
              <a:off x="1266600" y="2792757"/>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59" name="tx356">
              <a:extLst>
                <a:ext uri="{FF2B5EF4-FFF2-40B4-BE49-F238E27FC236}">
                  <a16:creationId xmlns:a16="http://schemas.microsoft.com/office/drawing/2014/main" id="{DDD9CF3A-B34B-44BB-8804-F2D76AF4A8E1}"/>
                </a:ext>
              </a:extLst>
            </p:cNvPr>
            <p:cNvSpPr/>
            <p:nvPr/>
          </p:nvSpPr>
          <p:spPr>
            <a:xfrm>
              <a:off x="1338851" y="283164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360" name="rc357">
              <a:extLst>
                <a:ext uri="{FF2B5EF4-FFF2-40B4-BE49-F238E27FC236}">
                  <a16:creationId xmlns:a16="http://schemas.microsoft.com/office/drawing/2014/main" id="{716371EB-C5DA-4A2E-B9A8-1FF1820E52DD}"/>
                </a:ext>
              </a:extLst>
            </p:cNvPr>
            <p:cNvSpPr/>
            <p:nvPr/>
          </p:nvSpPr>
          <p:spPr>
            <a:xfrm>
              <a:off x="1050835" y="2708486"/>
              <a:ext cx="903545" cy="164695"/>
            </a:xfrm>
            <a:prstGeom prst="rect">
              <a:avLst/>
            </a:prstGeom>
            <a:ln w="11086" cap="rnd">
              <a:solidFill>
                <a:srgbClr val="BEBEBE">
                  <a:alpha val="100000"/>
                </a:srgbClr>
              </a:solidFill>
              <a:prstDash val="solid"/>
              <a:round/>
            </a:ln>
          </p:spPr>
          <p:txBody>
            <a:bodyPr/>
            <a:lstStyle/>
            <a:p>
              <a:endParaRPr/>
            </a:p>
          </p:txBody>
        </p:sp>
        <p:sp>
          <p:nvSpPr>
            <p:cNvPr id="361" name="rc358">
              <a:extLst>
                <a:ext uri="{FF2B5EF4-FFF2-40B4-BE49-F238E27FC236}">
                  <a16:creationId xmlns:a16="http://schemas.microsoft.com/office/drawing/2014/main" id="{39324F66-5633-433D-AFA2-945FEF8F71DA}"/>
                </a:ext>
              </a:extLst>
            </p:cNvPr>
            <p:cNvSpPr/>
            <p:nvPr/>
          </p:nvSpPr>
          <p:spPr>
            <a:xfrm>
              <a:off x="2011317" y="679934"/>
              <a:ext cx="903545" cy="576434"/>
            </a:xfrm>
            <a:prstGeom prst="rect">
              <a:avLst/>
            </a:prstGeom>
            <a:solidFill>
              <a:srgbClr val="FFFFFF">
                <a:alpha val="100000"/>
              </a:srgbClr>
            </a:solidFill>
          </p:spPr>
          <p:txBody>
            <a:bodyPr/>
            <a:lstStyle/>
            <a:p>
              <a:endParaRPr/>
            </a:p>
          </p:txBody>
        </p:sp>
        <p:sp>
          <p:nvSpPr>
            <p:cNvPr id="362" name="pl359">
              <a:extLst>
                <a:ext uri="{FF2B5EF4-FFF2-40B4-BE49-F238E27FC236}">
                  <a16:creationId xmlns:a16="http://schemas.microsoft.com/office/drawing/2014/main" id="{47246DAC-37C5-4F1C-960A-228C7D88D616}"/>
                </a:ext>
              </a:extLst>
            </p:cNvPr>
            <p:cNvSpPr/>
            <p:nvPr/>
          </p:nvSpPr>
          <p:spPr>
            <a:xfrm>
              <a:off x="2266667" y="6799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a:p>
          </p:txBody>
        </p:sp>
        <p:sp>
          <p:nvSpPr>
            <p:cNvPr id="363" name="pl360">
              <a:extLst>
                <a:ext uri="{FF2B5EF4-FFF2-40B4-BE49-F238E27FC236}">
                  <a16:creationId xmlns:a16="http://schemas.microsoft.com/office/drawing/2014/main" id="{B1ED10F2-981F-436D-887E-9A94EC8F8FA4}"/>
                </a:ext>
              </a:extLst>
            </p:cNvPr>
            <p:cNvSpPr/>
            <p:nvPr/>
          </p:nvSpPr>
          <p:spPr>
            <a:xfrm>
              <a:off x="2659513" y="6799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a:p>
          </p:txBody>
        </p:sp>
        <p:sp>
          <p:nvSpPr>
            <p:cNvPr id="364" name="pl361">
              <a:extLst>
                <a:ext uri="{FF2B5EF4-FFF2-40B4-BE49-F238E27FC236}">
                  <a16:creationId xmlns:a16="http://schemas.microsoft.com/office/drawing/2014/main" id="{E79068B4-5560-4FB5-93F8-C8DEF06BC299}"/>
                </a:ext>
              </a:extLst>
            </p:cNvPr>
            <p:cNvSpPr/>
            <p:nvPr/>
          </p:nvSpPr>
          <p:spPr>
            <a:xfrm>
              <a:off x="2070244"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365" name="pl362">
              <a:extLst>
                <a:ext uri="{FF2B5EF4-FFF2-40B4-BE49-F238E27FC236}">
                  <a16:creationId xmlns:a16="http://schemas.microsoft.com/office/drawing/2014/main" id="{99A3A306-500D-464D-A586-97254B2DA3D5}"/>
                </a:ext>
              </a:extLst>
            </p:cNvPr>
            <p:cNvSpPr/>
            <p:nvPr/>
          </p:nvSpPr>
          <p:spPr>
            <a:xfrm>
              <a:off x="2463090"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366" name="pl363">
              <a:extLst>
                <a:ext uri="{FF2B5EF4-FFF2-40B4-BE49-F238E27FC236}">
                  <a16:creationId xmlns:a16="http://schemas.microsoft.com/office/drawing/2014/main" id="{0CF52101-5B3A-4E96-BC1B-0A18394513A1}"/>
                </a:ext>
              </a:extLst>
            </p:cNvPr>
            <p:cNvSpPr/>
            <p:nvPr/>
          </p:nvSpPr>
          <p:spPr>
            <a:xfrm>
              <a:off x="2855936" y="6799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a:p>
          </p:txBody>
        </p:sp>
        <p:sp>
          <p:nvSpPr>
            <p:cNvPr id="367" name="pl364">
              <a:extLst>
                <a:ext uri="{FF2B5EF4-FFF2-40B4-BE49-F238E27FC236}">
                  <a16:creationId xmlns:a16="http://schemas.microsoft.com/office/drawing/2014/main" id="{C8473970-78F0-4EA4-AC62-434225A50FB4}"/>
                </a:ext>
              </a:extLst>
            </p:cNvPr>
            <p:cNvSpPr/>
            <p:nvPr/>
          </p:nvSpPr>
          <p:spPr>
            <a:xfrm>
              <a:off x="2098047" y="1135421"/>
              <a:ext cx="117695" cy="0"/>
            </a:xfrm>
            <a:custGeom>
              <a:avLst/>
              <a:gdLst/>
              <a:ahLst/>
              <a:cxnLst/>
              <a:rect l="0" t="0" r="0" b="0"/>
              <a:pathLst>
                <a:path w="117695">
                  <a:moveTo>
                    <a:pt x="0" y="0"/>
                  </a:moveTo>
                  <a:lnTo>
                    <a:pt x="117695" y="0"/>
                  </a:lnTo>
                </a:path>
              </a:pathLst>
            </a:custGeom>
            <a:ln w="27101" cap="flat">
              <a:solidFill>
                <a:srgbClr val="FBC02D">
                  <a:alpha val="100000"/>
                </a:srgbClr>
              </a:solidFill>
              <a:prstDash val="solid"/>
              <a:round/>
            </a:ln>
          </p:spPr>
          <p:txBody>
            <a:bodyPr/>
            <a:lstStyle/>
            <a:p>
              <a:endParaRPr/>
            </a:p>
          </p:txBody>
        </p:sp>
        <p:sp>
          <p:nvSpPr>
            <p:cNvPr id="368" name="pl365">
              <a:extLst>
                <a:ext uri="{FF2B5EF4-FFF2-40B4-BE49-F238E27FC236}">
                  <a16:creationId xmlns:a16="http://schemas.microsoft.com/office/drawing/2014/main" id="{754F8D5C-7AFA-46B9-8A3D-DFFFB0BF9005}"/>
                </a:ext>
              </a:extLst>
            </p:cNvPr>
            <p:cNvSpPr/>
            <p:nvPr/>
          </p:nvSpPr>
          <p:spPr>
            <a:xfrm>
              <a:off x="2075062" y="1161155"/>
              <a:ext cx="140680" cy="0"/>
            </a:xfrm>
            <a:custGeom>
              <a:avLst/>
              <a:gdLst/>
              <a:ahLst/>
              <a:cxnLst/>
              <a:rect l="0" t="0" r="0" b="0"/>
              <a:pathLst>
                <a:path w="140680">
                  <a:moveTo>
                    <a:pt x="0" y="0"/>
                  </a:moveTo>
                  <a:lnTo>
                    <a:pt x="140680" y="0"/>
                  </a:lnTo>
                </a:path>
              </a:pathLst>
            </a:custGeom>
            <a:ln w="27101" cap="flat">
              <a:solidFill>
                <a:srgbClr val="388E3C">
                  <a:alpha val="100000"/>
                </a:srgbClr>
              </a:solidFill>
              <a:prstDash val="solid"/>
              <a:round/>
            </a:ln>
          </p:spPr>
          <p:txBody>
            <a:bodyPr/>
            <a:lstStyle/>
            <a:p>
              <a:endParaRPr/>
            </a:p>
          </p:txBody>
        </p:sp>
        <p:sp>
          <p:nvSpPr>
            <p:cNvPr id="369" name="pl366">
              <a:extLst>
                <a:ext uri="{FF2B5EF4-FFF2-40B4-BE49-F238E27FC236}">
                  <a16:creationId xmlns:a16="http://schemas.microsoft.com/office/drawing/2014/main" id="{F35B6CEA-C7A1-44A4-BE11-8044E54C53DB}"/>
                </a:ext>
              </a:extLst>
            </p:cNvPr>
            <p:cNvSpPr/>
            <p:nvPr/>
          </p:nvSpPr>
          <p:spPr>
            <a:xfrm>
              <a:off x="2101240" y="1186888"/>
              <a:ext cx="114503" cy="0"/>
            </a:xfrm>
            <a:custGeom>
              <a:avLst/>
              <a:gdLst/>
              <a:ahLst/>
              <a:cxnLst/>
              <a:rect l="0" t="0" r="0" b="0"/>
              <a:pathLst>
                <a:path w="114503">
                  <a:moveTo>
                    <a:pt x="0" y="0"/>
                  </a:moveTo>
                  <a:lnTo>
                    <a:pt x="114503" y="0"/>
                  </a:lnTo>
                </a:path>
              </a:pathLst>
            </a:custGeom>
            <a:ln w="27101" cap="flat">
              <a:solidFill>
                <a:srgbClr val="1565C0">
                  <a:alpha val="100000"/>
                </a:srgbClr>
              </a:solidFill>
              <a:prstDash val="solid"/>
              <a:round/>
            </a:ln>
          </p:spPr>
          <p:txBody>
            <a:bodyPr/>
            <a:lstStyle/>
            <a:p>
              <a:endParaRPr/>
            </a:p>
          </p:txBody>
        </p:sp>
        <p:sp>
          <p:nvSpPr>
            <p:cNvPr id="370" name="pl367">
              <a:extLst>
                <a:ext uri="{FF2B5EF4-FFF2-40B4-BE49-F238E27FC236}">
                  <a16:creationId xmlns:a16="http://schemas.microsoft.com/office/drawing/2014/main" id="{0048513E-267D-4B2E-AA68-CF511F0DDDF3}"/>
                </a:ext>
              </a:extLst>
            </p:cNvPr>
            <p:cNvSpPr/>
            <p:nvPr/>
          </p:nvSpPr>
          <p:spPr>
            <a:xfrm>
              <a:off x="2080805" y="1212622"/>
              <a:ext cx="134938" cy="0"/>
            </a:xfrm>
            <a:custGeom>
              <a:avLst/>
              <a:gdLst/>
              <a:ahLst/>
              <a:cxnLst/>
              <a:rect l="0" t="0" r="0" b="0"/>
              <a:pathLst>
                <a:path w="134938">
                  <a:moveTo>
                    <a:pt x="0" y="0"/>
                  </a:moveTo>
                  <a:lnTo>
                    <a:pt x="134938" y="0"/>
                  </a:lnTo>
                </a:path>
              </a:pathLst>
            </a:custGeom>
            <a:ln w="27101" cap="flat">
              <a:solidFill>
                <a:srgbClr val="6A1B9A">
                  <a:alpha val="100000"/>
                </a:srgbClr>
              </a:solidFill>
              <a:prstDash val="solid"/>
              <a:round/>
            </a:ln>
          </p:spPr>
          <p:txBody>
            <a:bodyPr/>
            <a:lstStyle/>
            <a:p>
              <a:endParaRPr/>
            </a:p>
          </p:txBody>
        </p:sp>
        <p:sp>
          <p:nvSpPr>
            <p:cNvPr id="371" name="pl368">
              <a:extLst>
                <a:ext uri="{FF2B5EF4-FFF2-40B4-BE49-F238E27FC236}">
                  <a16:creationId xmlns:a16="http://schemas.microsoft.com/office/drawing/2014/main" id="{805A59F4-129B-4912-AED8-DFE2B453CFF8}"/>
                </a:ext>
              </a:extLst>
            </p:cNvPr>
            <p:cNvSpPr/>
            <p:nvPr/>
          </p:nvSpPr>
          <p:spPr>
            <a:xfrm>
              <a:off x="2512999" y="998175"/>
              <a:ext cx="159749" cy="0"/>
            </a:xfrm>
            <a:custGeom>
              <a:avLst/>
              <a:gdLst/>
              <a:ahLst/>
              <a:cxnLst/>
              <a:rect l="0" t="0" r="0" b="0"/>
              <a:pathLst>
                <a:path w="159749">
                  <a:moveTo>
                    <a:pt x="0" y="0"/>
                  </a:moveTo>
                  <a:lnTo>
                    <a:pt x="159749" y="0"/>
                  </a:lnTo>
                </a:path>
              </a:pathLst>
            </a:custGeom>
            <a:ln w="27101" cap="flat">
              <a:solidFill>
                <a:srgbClr val="FBC02D">
                  <a:alpha val="100000"/>
                </a:srgbClr>
              </a:solidFill>
              <a:prstDash val="solid"/>
              <a:round/>
            </a:ln>
          </p:spPr>
          <p:txBody>
            <a:bodyPr/>
            <a:lstStyle/>
            <a:p>
              <a:endParaRPr/>
            </a:p>
          </p:txBody>
        </p:sp>
        <p:sp>
          <p:nvSpPr>
            <p:cNvPr id="372" name="pl369">
              <a:extLst>
                <a:ext uri="{FF2B5EF4-FFF2-40B4-BE49-F238E27FC236}">
                  <a16:creationId xmlns:a16="http://schemas.microsoft.com/office/drawing/2014/main" id="{3019D150-DCFE-4454-8677-0A55C8502CBE}"/>
                </a:ext>
              </a:extLst>
            </p:cNvPr>
            <p:cNvSpPr/>
            <p:nvPr/>
          </p:nvSpPr>
          <p:spPr>
            <a:xfrm>
              <a:off x="2512999" y="1023908"/>
              <a:ext cx="210826" cy="0"/>
            </a:xfrm>
            <a:custGeom>
              <a:avLst/>
              <a:gdLst/>
              <a:ahLst/>
              <a:cxnLst/>
              <a:rect l="0" t="0" r="0" b="0"/>
              <a:pathLst>
                <a:path w="210826">
                  <a:moveTo>
                    <a:pt x="0" y="0"/>
                  </a:moveTo>
                  <a:lnTo>
                    <a:pt x="210826" y="0"/>
                  </a:lnTo>
                </a:path>
              </a:pathLst>
            </a:custGeom>
            <a:ln w="27101" cap="flat">
              <a:solidFill>
                <a:srgbClr val="388E3C">
                  <a:alpha val="100000"/>
                </a:srgbClr>
              </a:solidFill>
              <a:prstDash val="solid"/>
              <a:round/>
            </a:ln>
          </p:spPr>
          <p:txBody>
            <a:bodyPr/>
            <a:lstStyle/>
            <a:p>
              <a:endParaRPr/>
            </a:p>
          </p:txBody>
        </p:sp>
        <p:sp>
          <p:nvSpPr>
            <p:cNvPr id="373" name="pl370">
              <a:extLst>
                <a:ext uri="{FF2B5EF4-FFF2-40B4-BE49-F238E27FC236}">
                  <a16:creationId xmlns:a16="http://schemas.microsoft.com/office/drawing/2014/main" id="{969F36D3-012E-45DC-82AF-A73F3D0282CB}"/>
                </a:ext>
              </a:extLst>
            </p:cNvPr>
            <p:cNvSpPr/>
            <p:nvPr/>
          </p:nvSpPr>
          <p:spPr>
            <a:xfrm>
              <a:off x="2512999" y="1049642"/>
              <a:ext cx="145943" cy="0"/>
            </a:xfrm>
            <a:custGeom>
              <a:avLst/>
              <a:gdLst/>
              <a:ahLst/>
              <a:cxnLst/>
              <a:rect l="0" t="0" r="0" b="0"/>
              <a:pathLst>
                <a:path w="145943">
                  <a:moveTo>
                    <a:pt x="0" y="0"/>
                  </a:moveTo>
                  <a:lnTo>
                    <a:pt x="145943" y="0"/>
                  </a:lnTo>
                </a:path>
              </a:pathLst>
            </a:custGeom>
            <a:ln w="27101" cap="flat">
              <a:solidFill>
                <a:srgbClr val="1565C0">
                  <a:alpha val="100000"/>
                </a:srgbClr>
              </a:solidFill>
              <a:prstDash val="solid"/>
              <a:round/>
            </a:ln>
          </p:spPr>
          <p:txBody>
            <a:bodyPr/>
            <a:lstStyle/>
            <a:p>
              <a:endParaRPr/>
            </a:p>
          </p:txBody>
        </p:sp>
        <p:sp>
          <p:nvSpPr>
            <p:cNvPr id="374" name="pl371">
              <a:extLst>
                <a:ext uri="{FF2B5EF4-FFF2-40B4-BE49-F238E27FC236}">
                  <a16:creationId xmlns:a16="http://schemas.microsoft.com/office/drawing/2014/main" id="{CFC9B5FA-C87D-4DEB-BBBD-AE8A752BF6B8}"/>
                </a:ext>
              </a:extLst>
            </p:cNvPr>
            <p:cNvSpPr/>
            <p:nvPr/>
          </p:nvSpPr>
          <p:spPr>
            <a:xfrm>
              <a:off x="2512999" y="1075376"/>
              <a:ext cx="201890" cy="0"/>
            </a:xfrm>
            <a:custGeom>
              <a:avLst/>
              <a:gdLst/>
              <a:ahLst/>
              <a:cxnLst/>
              <a:rect l="0" t="0" r="0" b="0"/>
              <a:pathLst>
                <a:path w="201890">
                  <a:moveTo>
                    <a:pt x="0" y="0"/>
                  </a:moveTo>
                  <a:lnTo>
                    <a:pt x="201890" y="0"/>
                  </a:lnTo>
                </a:path>
              </a:pathLst>
            </a:custGeom>
            <a:ln w="27101" cap="flat">
              <a:solidFill>
                <a:srgbClr val="6A1B9A">
                  <a:alpha val="100000"/>
                </a:srgbClr>
              </a:solidFill>
              <a:prstDash val="solid"/>
              <a:round/>
            </a:ln>
          </p:spPr>
          <p:txBody>
            <a:bodyPr/>
            <a:lstStyle/>
            <a:p>
              <a:endParaRPr/>
            </a:p>
          </p:txBody>
        </p:sp>
        <p:sp>
          <p:nvSpPr>
            <p:cNvPr id="375" name="pl372">
              <a:extLst>
                <a:ext uri="{FF2B5EF4-FFF2-40B4-BE49-F238E27FC236}">
                  <a16:creationId xmlns:a16="http://schemas.microsoft.com/office/drawing/2014/main" id="{041980AC-A493-4D5F-A6E4-135EBA71B18B}"/>
                </a:ext>
              </a:extLst>
            </p:cNvPr>
            <p:cNvSpPr/>
            <p:nvPr/>
          </p:nvSpPr>
          <p:spPr>
            <a:xfrm>
              <a:off x="2124358" y="860928"/>
              <a:ext cx="11455" cy="0"/>
            </a:xfrm>
            <a:custGeom>
              <a:avLst/>
              <a:gdLst/>
              <a:ahLst/>
              <a:cxnLst/>
              <a:rect l="0" t="0" r="0" b="0"/>
              <a:pathLst>
                <a:path w="11455">
                  <a:moveTo>
                    <a:pt x="0" y="0"/>
                  </a:moveTo>
                  <a:lnTo>
                    <a:pt x="11455" y="0"/>
                  </a:lnTo>
                </a:path>
              </a:pathLst>
            </a:custGeom>
            <a:ln w="27101" cap="flat">
              <a:solidFill>
                <a:srgbClr val="FBC02D">
                  <a:alpha val="100000"/>
                </a:srgbClr>
              </a:solidFill>
              <a:prstDash val="solid"/>
              <a:round/>
            </a:ln>
          </p:spPr>
          <p:txBody>
            <a:bodyPr/>
            <a:lstStyle/>
            <a:p>
              <a:endParaRPr/>
            </a:p>
          </p:txBody>
        </p:sp>
        <p:sp>
          <p:nvSpPr>
            <p:cNvPr id="376" name="pl373">
              <a:extLst>
                <a:ext uri="{FF2B5EF4-FFF2-40B4-BE49-F238E27FC236}">
                  <a16:creationId xmlns:a16="http://schemas.microsoft.com/office/drawing/2014/main" id="{81DA0ACE-E3B2-4629-AC50-28D452B0F7DD}"/>
                </a:ext>
              </a:extLst>
            </p:cNvPr>
            <p:cNvSpPr/>
            <p:nvPr/>
          </p:nvSpPr>
          <p:spPr>
            <a:xfrm>
              <a:off x="2124358" y="886662"/>
              <a:ext cx="150" cy="0"/>
            </a:xfrm>
            <a:custGeom>
              <a:avLst/>
              <a:gdLst/>
              <a:ahLst/>
              <a:cxnLst/>
              <a:rect l="0" t="0" r="0" b="0"/>
              <a:pathLst>
                <a:path w="150">
                  <a:moveTo>
                    <a:pt x="0" y="0"/>
                  </a:moveTo>
                  <a:lnTo>
                    <a:pt x="150" y="0"/>
                  </a:lnTo>
                </a:path>
              </a:pathLst>
            </a:custGeom>
            <a:ln w="27101" cap="flat">
              <a:solidFill>
                <a:srgbClr val="388E3C">
                  <a:alpha val="100000"/>
                </a:srgbClr>
              </a:solidFill>
              <a:prstDash val="solid"/>
              <a:round/>
            </a:ln>
          </p:spPr>
          <p:txBody>
            <a:bodyPr/>
            <a:lstStyle/>
            <a:p>
              <a:endParaRPr/>
            </a:p>
          </p:txBody>
        </p:sp>
        <p:sp>
          <p:nvSpPr>
            <p:cNvPr id="377" name="pl374">
              <a:extLst>
                <a:ext uri="{FF2B5EF4-FFF2-40B4-BE49-F238E27FC236}">
                  <a16:creationId xmlns:a16="http://schemas.microsoft.com/office/drawing/2014/main" id="{D538F7BB-72D2-4F58-B140-D3E054269BE1}"/>
                </a:ext>
              </a:extLst>
            </p:cNvPr>
            <p:cNvSpPr/>
            <p:nvPr/>
          </p:nvSpPr>
          <p:spPr>
            <a:xfrm>
              <a:off x="2124358" y="912396"/>
              <a:ext cx="1313" cy="0"/>
            </a:xfrm>
            <a:custGeom>
              <a:avLst/>
              <a:gdLst/>
              <a:ahLst/>
              <a:cxnLst/>
              <a:rect l="0" t="0" r="0" b="0"/>
              <a:pathLst>
                <a:path w="1313">
                  <a:moveTo>
                    <a:pt x="0" y="0"/>
                  </a:moveTo>
                  <a:lnTo>
                    <a:pt x="1313" y="0"/>
                  </a:lnTo>
                </a:path>
              </a:pathLst>
            </a:custGeom>
            <a:ln w="27101" cap="flat">
              <a:solidFill>
                <a:srgbClr val="1565C0">
                  <a:alpha val="100000"/>
                </a:srgbClr>
              </a:solidFill>
              <a:prstDash val="solid"/>
              <a:round/>
            </a:ln>
          </p:spPr>
          <p:txBody>
            <a:bodyPr/>
            <a:lstStyle/>
            <a:p>
              <a:endParaRPr/>
            </a:p>
          </p:txBody>
        </p:sp>
        <p:sp>
          <p:nvSpPr>
            <p:cNvPr id="378" name="pl375">
              <a:extLst>
                <a:ext uri="{FF2B5EF4-FFF2-40B4-BE49-F238E27FC236}">
                  <a16:creationId xmlns:a16="http://schemas.microsoft.com/office/drawing/2014/main" id="{DEED9910-E9CD-45DC-9B2B-D5170AA95478}"/>
                </a:ext>
              </a:extLst>
            </p:cNvPr>
            <p:cNvSpPr/>
            <p:nvPr/>
          </p:nvSpPr>
          <p:spPr>
            <a:xfrm>
              <a:off x="2118930" y="938129"/>
              <a:ext cx="5427" cy="0"/>
            </a:xfrm>
            <a:custGeom>
              <a:avLst/>
              <a:gdLst/>
              <a:ahLst/>
              <a:cxnLst/>
              <a:rect l="0" t="0" r="0" b="0"/>
              <a:pathLst>
                <a:path w="5427">
                  <a:moveTo>
                    <a:pt x="0" y="0"/>
                  </a:moveTo>
                  <a:lnTo>
                    <a:pt x="5427" y="0"/>
                  </a:lnTo>
                </a:path>
              </a:pathLst>
            </a:custGeom>
            <a:ln w="27101" cap="flat">
              <a:solidFill>
                <a:srgbClr val="6A1B9A">
                  <a:alpha val="100000"/>
                </a:srgbClr>
              </a:solidFill>
              <a:prstDash val="solid"/>
              <a:round/>
            </a:ln>
          </p:spPr>
          <p:txBody>
            <a:bodyPr/>
            <a:lstStyle/>
            <a:p>
              <a:endParaRPr/>
            </a:p>
          </p:txBody>
        </p:sp>
        <p:sp>
          <p:nvSpPr>
            <p:cNvPr id="379" name="pl376">
              <a:extLst>
                <a:ext uri="{FF2B5EF4-FFF2-40B4-BE49-F238E27FC236}">
                  <a16:creationId xmlns:a16="http://schemas.microsoft.com/office/drawing/2014/main" id="{10CEA2B5-7611-43F1-8DB5-B5ABC110F8A4}"/>
                </a:ext>
              </a:extLst>
            </p:cNvPr>
            <p:cNvSpPr/>
            <p:nvPr/>
          </p:nvSpPr>
          <p:spPr>
            <a:xfrm>
              <a:off x="2160058" y="723682"/>
              <a:ext cx="53509" cy="0"/>
            </a:xfrm>
            <a:custGeom>
              <a:avLst/>
              <a:gdLst/>
              <a:ahLst/>
              <a:cxnLst/>
              <a:rect l="0" t="0" r="0" b="0"/>
              <a:pathLst>
                <a:path w="53509">
                  <a:moveTo>
                    <a:pt x="0" y="0"/>
                  </a:moveTo>
                  <a:lnTo>
                    <a:pt x="53509" y="0"/>
                  </a:lnTo>
                </a:path>
              </a:pathLst>
            </a:custGeom>
            <a:ln w="27101" cap="flat">
              <a:solidFill>
                <a:srgbClr val="FBC02D">
                  <a:alpha val="100000"/>
                </a:srgbClr>
              </a:solidFill>
              <a:prstDash val="solid"/>
              <a:round/>
            </a:ln>
          </p:spPr>
          <p:txBody>
            <a:bodyPr/>
            <a:lstStyle/>
            <a:p>
              <a:endParaRPr/>
            </a:p>
          </p:txBody>
        </p:sp>
        <p:sp>
          <p:nvSpPr>
            <p:cNvPr id="380" name="pl377">
              <a:extLst>
                <a:ext uri="{FF2B5EF4-FFF2-40B4-BE49-F238E27FC236}">
                  <a16:creationId xmlns:a16="http://schemas.microsoft.com/office/drawing/2014/main" id="{EADB63A2-3B98-41B1-A4F8-A920F1C1934F}"/>
                </a:ext>
              </a:extLst>
            </p:cNvPr>
            <p:cNvSpPr/>
            <p:nvPr/>
          </p:nvSpPr>
          <p:spPr>
            <a:xfrm>
              <a:off x="2143273" y="749415"/>
              <a:ext cx="70295" cy="0"/>
            </a:xfrm>
            <a:custGeom>
              <a:avLst/>
              <a:gdLst/>
              <a:ahLst/>
              <a:cxnLst/>
              <a:rect l="0" t="0" r="0" b="0"/>
              <a:pathLst>
                <a:path w="70295">
                  <a:moveTo>
                    <a:pt x="0" y="0"/>
                  </a:moveTo>
                  <a:lnTo>
                    <a:pt x="70295" y="0"/>
                  </a:lnTo>
                </a:path>
              </a:pathLst>
            </a:custGeom>
            <a:ln w="27101" cap="flat">
              <a:solidFill>
                <a:srgbClr val="388E3C">
                  <a:alpha val="100000"/>
                </a:srgbClr>
              </a:solidFill>
              <a:prstDash val="solid"/>
              <a:round/>
            </a:ln>
          </p:spPr>
          <p:txBody>
            <a:bodyPr/>
            <a:lstStyle/>
            <a:p>
              <a:endParaRPr/>
            </a:p>
          </p:txBody>
        </p:sp>
        <p:sp>
          <p:nvSpPr>
            <p:cNvPr id="381" name="pl378">
              <a:extLst>
                <a:ext uri="{FF2B5EF4-FFF2-40B4-BE49-F238E27FC236}">
                  <a16:creationId xmlns:a16="http://schemas.microsoft.com/office/drawing/2014/main" id="{DE1F1B98-E1A5-4044-AA27-148234BD5E33}"/>
                </a:ext>
              </a:extLst>
            </p:cNvPr>
            <p:cNvSpPr/>
            <p:nvPr/>
          </p:nvSpPr>
          <p:spPr>
            <a:xfrm>
              <a:off x="2180815" y="775149"/>
              <a:ext cx="32753" cy="0"/>
            </a:xfrm>
            <a:custGeom>
              <a:avLst/>
              <a:gdLst/>
              <a:ahLst/>
              <a:cxnLst/>
              <a:rect l="0" t="0" r="0" b="0"/>
              <a:pathLst>
                <a:path w="32753">
                  <a:moveTo>
                    <a:pt x="0" y="0"/>
                  </a:moveTo>
                  <a:lnTo>
                    <a:pt x="32753" y="0"/>
                  </a:lnTo>
                </a:path>
              </a:pathLst>
            </a:custGeom>
            <a:ln w="27101" cap="flat">
              <a:solidFill>
                <a:srgbClr val="1565C0">
                  <a:alpha val="100000"/>
                </a:srgbClr>
              </a:solidFill>
              <a:prstDash val="solid"/>
              <a:round/>
            </a:ln>
          </p:spPr>
          <p:txBody>
            <a:bodyPr/>
            <a:lstStyle/>
            <a:p>
              <a:endParaRPr/>
            </a:p>
          </p:txBody>
        </p:sp>
        <p:sp>
          <p:nvSpPr>
            <p:cNvPr id="382" name="pl379">
              <a:extLst>
                <a:ext uri="{FF2B5EF4-FFF2-40B4-BE49-F238E27FC236}">
                  <a16:creationId xmlns:a16="http://schemas.microsoft.com/office/drawing/2014/main" id="{774453BE-06F7-4F41-A8C1-CC7400621475}"/>
                </a:ext>
              </a:extLst>
            </p:cNvPr>
            <p:cNvSpPr/>
            <p:nvPr/>
          </p:nvSpPr>
          <p:spPr>
            <a:xfrm>
              <a:off x="2152044" y="800883"/>
              <a:ext cx="61524" cy="0"/>
            </a:xfrm>
            <a:custGeom>
              <a:avLst/>
              <a:gdLst/>
              <a:ahLst/>
              <a:cxnLst/>
              <a:rect l="0" t="0" r="0" b="0"/>
              <a:pathLst>
                <a:path w="61524">
                  <a:moveTo>
                    <a:pt x="0" y="0"/>
                  </a:moveTo>
                  <a:lnTo>
                    <a:pt x="61524" y="0"/>
                  </a:lnTo>
                </a:path>
              </a:pathLst>
            </a:custGeom>
            <a:ln w="27101" cap="flat">
              <a:solidFill>
                <a:srgbClr val="6A1B9A">
                  <a:alpha val="100000"/>
                </a:srgbClr>
              </a:solidFill>
              <a:prstDash val="solid"/>
              <a:round/>
            </a:ln>
          </p:spPr>
          <p:txBody>
            <a:bodyPr/>
            <a:lstStyle/>
            <a:p>
              <a:endParaRPr/>
            </a:p>
          </p:txBody>
        </p:sp>
        <p:sp>
          <p:nvSpPr>
            <p:cNvPr id="383" name="pl380">
              <a:extLst>
                <a:ext uri="{FF2B5EF4-FFF2-40B4-BE49-F238E27FC236}">
                  <a16:creationId xmlns:a16="http://schemas.microsoft.com/office/drawing/2014/main" id="{6BF4DB73-CB32-4E3C-8F3A-5F767F99E910}"/>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4" name="pl381">
              <a:extLst>
                <a:ext uri="{FF2B5EF4-FFF2-40B4-BE49-F238E27FC236}">
                  <a16:creationId xmlns:a16="http://schemas.microsoft.com/office/drawing/2014/main" id="{CB64FD08-4957-454B-BDB1-3A3BC136562C}"/>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5" name="pl382">
              <a:extLst>
                <a:ext uri="{FF2B5EF4-FFF2-40B4-BE49-F238E27FC236}">
                  <a16:creationId xmlns:a16="http://schemas.microsoft.com/office/drawing/2014/main" id="{BA6C3252-A4A5-4752-8D1B-21622187E56F}"/>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6" name="pl383">
              <a:extLst>
                <a:ext uri="{FF2B5EF4-FFF2-40B4-BE49-F238E27FC236}">
                  <a16:creationId xmlns:a16="http://schemas.microsoft.com/office/drawing/2014/main" id="{862A121B-F149-4ED8-BA46-EB5EE0B7FA0F}"/>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7" name="pl384">
              <a:extLst>
                <a:ext uri="{FF2B5EF4-FFF2-40B4-BE49-F238E27FC236}">
                  <a16:creationId xmlns:a16="http://schemas.microsoft.com/office/drawing/2014/main" id="{370213F6-AE21-4EA2-A1B5-EAA306383CFA}"/>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8" name="pl385">
              <a:extLst>
                <a:ext uri="{FF2B5EF4-FFF2-40B4-BE49-F238E27FC236}">
                  <a16:creationId xmlns:a16="http://schemas.microsoft.com/office/drawing/2014/main" id="{5A566BA0-12F0-4D96-82D5-E4BEAA1B3AFB}"/>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89" name="pl386">
              <a:extLst>
                <a:ext uri="{FF2B5EF4-FFF2-40B4-BE49-F238E27FC236}">
                  <a16:creationId xmlns:a16="http://schemas.microsoft.com/office/drawing/2014/main" id="{67252F51-3600-475B-8201-A559FE99BC5B}"/>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0" name="pl387">
              <a:extLst>
                <a:ext uri="{FF2B5EF4-FFF2-40B4-BE49-F238E27FC236}">
                  <a16:creationId xmlns:a16="http://schemas.microsoft.com/office/drawing/2014/main" id="{793F7617-FF00-46CA-8399-13DDA9F6A008}"/>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1" name="pl388">
              <a:extLst>
                <a:ext uri="{FF2B5EF4-FFF2-40B4-BE49-F238E27FC236}">
                  <a16:creationId xmlns:a16="http://schemas.microsoft.com/office/drawing/2014/main" id="{2F12A347-7489-4506-9795-E446F7D2B961}"/>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2" name="pl389">
              <a:extLst>
                <a:ext uri="{FF2B5EF4-FFF2-40B4-BE49-F238E27FC236}">
                  <a16:creationId xmlns:a16="http://schemas.microsoft.com/office/drawing/2014/main" id="{FB5F5769-413F-4558-90EB-DE441D874B22}"/>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3" name="pl390">
              <a:extLst>
                <a:ext uri="{FF2B5EF4-FFF2-40B4-BE49-F238E27FC236}">
                  <a16:creationId xmlns:a16="http://schemas.microsoft.com/office/drawing/2014/main" id="{87ADD53D-3245-4F48-BDC0-502183B8712D}"/>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4" name="pl391">
              <a:extLst>
                <a:ext uri="{FF2B5EF4-FFF2-40B4-BE49-F238E27FC236}">
                  <a16:creationId xmlns:a16="http://schemas.microsoft.com/office/drawing/2014/main" id="{1DF10198-6B3F-4532-B406-56A796CE9CC5}"/>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5" name="pl392">
              <a:extLst>
                <a:ext uri="{FF2B5EF4-FFF2-40B4-BE49-F238E27FC236}">
                  <a16:creationId xmlns:a16="http://schemas.microsoft.com/office/drawing/2014/main" id="{732EC288-0F6D-4BF7-A5D9-5F27D1F034A0}"/>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6" name="pl393">
              <a:extLst>
                <a:ext uri="{FF2B5EF4-FFF2-40B4-BE49-F238E27FC236}">
                  <a16:creationId xmlns:a16="http://schemas.microsoft.com/office/drawing/2014/main" id="{A75D8A38-39F7-4B13-921C-650571F987F9}"/>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7" name="pl394">
              <a:extLst>
                <a:ext uri="{FF2B5EF4-FFF2-40B4-BE49-F238E27FC236}">
                  <a16:creationId xmlns:a16="http://schemas.microsoft.com/office/drawing/2014/main" id="{E84767EC-FA1A-47A8-B0A4-D59A1DC21D25}"/>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8" name="pl395">
              <a:extLst>
                <a:ext uri="{FF2B5EF4-FFF2-40B4-BE49-F238E27FC236}">
                  <a16:creationId xmlns:a16="http://schemas.microsoft.com/office/drawing/2014/main" id="{69006655-FC3F-4827-B2B3-1617171A4BA7}"/>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399" name="pl396">
              <a:extLst>
                <a:ext uri="{FF2B5EF4-FFF2-40B4-BE49-F238E27FC236}">
                  <a16:creationId xmlns:a16="http://schemas.microsoft.com/office/drawing/2014/main" id="{60220E47-7AFD-4977-8C6A-D456227FE8EF}"/>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0" name="pl397">
              <a:extLst>
                <a:ext uri="{FF2B5EF4-FFF2-40B4-BE49-F238E27FC236}">
                  <a16:creationId xmlns:a16="http://schemas.microsoft.com/office/drawing/2014/main" id="{860736E0-8C3F-46A3-B27F-6F1B2A6B9D40}"/>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01" name="pl398">
              <a:extLst>
                <a:ext uri="{FF2B5EF4-FFF2-40B4-BE49-F238E27FC236}">
                  <a16:creationId xmlns:a16="http://schemas.microsoft.com/office/drawing/2014/main" id="{E57C716A-BEB0-4AE0-B00E-88BA9E7E9AF3}"/>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2" name="pl399">
              <a:extLst>
                <a:ext uri="{FF2B5EF4-FFF2-40B4-BE49-F238E27FC236}">
                  <a16:creationId xmlns:a16="http://schemas.microsoft.com/office/drawing/2014/main" id="{3CCA9354-8BD9-49E8-8F64-F4DD5779B210}"/>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3" name="pl400">
              <a:extLst>
                <a:ext uri="{FF2B5EF4-FFF2-40B4-BE49-F238E27FC236}">
                  <a16:creationId xmlns:a16="http://schemas.microsoft.com/office/drawing/2014/main" id="{287975BB-F47A-4022-9569-D1E482D41664}"/>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04" name="pl401">
              <a:extLst>
                <a:ext uri="{FF2B5EF4-FFF2-40B4-BE49-F238E27FC236}">
                  <a16:creationId xmlns:a16="http://schemas.microsoft.com/office/drawing/2014/main" id="{E913F02D-5922-48D1-990C-D4894CE1562B}"/>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5" name="pl402">
              <a:extLst>
                <a:ext uri="{FF2B5EF4-FFF2-40B4-BE49-F238E27FC236}">
                  <a16:creationId xmlns:a16="http://schemas.microsoft.com/office/drawing/2014/main" id="{47701D33-550D-43C4-B712-F99204197BA7}"/>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6" name="pl403">
              <a:extLst>
                <a:ext uri="{FF2B5EF4-FFF2-40B4-BE49-F238E27FC236}">
                  <a16:creationId xmlns:a16="http://schemas.microsoft.com/office/drawing/2014/main" id="{8DC4A708-920F-4C6D-9697-41D9BB47BFA8}"/>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07" name="pl404">
              <a:extLst>
                <a:ext uri="{FF2B5EF4-FFF2-40B4-BE49-F238E27FC236}">
                  <a16:creationId xmlns:a16="http://schemas.microsoft.com/office/drawing/2014/main" id="{319CAC32-DF7F-4072-98D0-0C170B83E214}"/>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8" name="pl405">
              <a:extLst>
                <a:ext uri="{FF2B5EF4-FFF2-40B4-BE49-F238E27FC236}">
                  <a16:creationId xmlns:a16="http://schemas.microsoft.com/office/drawing/2014/main" id="{82F15AA1-C364-4BCD-A5B4-73D8E5D7DC6C}"/>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09" name="pl406">
              <a:extLst>
                <a:ext uri="{FF2B5EF4-FFF2-40B4-BE49-F238E27FC236}">
                  <a16:creationId xmlns:a16="http://schemas.microsoft.com/office/drawing/2014/main" id="{9B13AF3B-A91B-4AC4-8B69-C4A70712A246}"/>
                </a:ext>
              </a:extLst>
            </p:cNvPr>
            <p:cNvSpPr/>
            <p:nvPr/>
          </p:nvSpPr>
          <p:spPr>
            <a:xfrm>
              <a:off x="2215743" y="11740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10" name="pl407">
              <a:extLst>
                <a:ext uri="{FF2B5EF4-FFF2-40B4-BE49-F238E27FC236}">
                  <a16:creationId xmlns:a16="http://schemas.microsoft.com/office/drawing/2014/main" id="{993CE25F-6A9E-4818-B19C-3C914E187A86}"/>
                </a:ext>
              </a:extLst>
            </p:cNvPr>
            <p:cNvSpPr/>
            <p:nvPr/>
          </p:nvSpPr>
          <p:spPr>
            <a:xfrm>
              <a:off x="2215743" y="11122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1" name="pl408">
              <a:extLst>
                <a:ext uri="{FF2B5EF4-FFF2-40B4-BE49-F238E27FC236}">
                  <a16:creationId xmlns:a16="http://schemas.microsoft.com/office/drawing/2014/main" id="{FF387F32-5D5D-4AB6-9A3A-543E5D0193B7}"/>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2" name="pl409">
              <a:extLst>
                <a:ext uri="{FF2B5EF4-FFF2-40B4-BE49-F238E27FC236}">
                  <a16:creationId xmlns:a16="http://schemas.microsoft.com/office/drawing/2014/main" id="{80697C3E-99E7-40B6-88E2-A5838CA7301A}"/>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13" name="pl410">
              <a:extLst>
                <a:ext uri="{FF2B5EF4-FFF2-40B4-BE49-F238E27FC236}">
                  <a16:creationId xmlns:a16="http://schemas.microsoft.com/office/drawing/2014/main" id="{27FCCBDA-BB64-41C0-A479-4D0640BC8666}"/>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4" name="pl411">
              <a:extLst>
                <a:ext uri="{FF2B5EF4-FFF2-40B4-BE49-F238E27FC236}">
                  <a16:creationId xmlns:a16="http://schemas.microsoft.com/office/drawing/2014/main" id="{ED3B7DE5-2DD8-468D-9572-DCFC6F83C79A}"/>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5" name="pl412">
              <a:extLst>
                <a:ext uri="{FF2B5EF4-FFF2-40B4-BE49-F238E27FC236}">
                  <a16:creationId xmlns:a16="http://schemas.microsoft.com/office/drawing/2014/main" id="{E683DC08-7094-49B9-AFFB-4530C658B143}"/>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16" name="pl413">
              <a:extLst>
                <a:ext uri="{FF2B5EF4-FFF2-40B4-BE49-F238E27FC236}">
                  <a16:creationId xmlns:a16="http://schemas.microsoft.com/office/drawing/2014/main" id="{01C1BAE8-5AFE-4CCD-B2E7-895360EA4505}"/>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7" name="pl414">
              <a:extLst>
                <a:ext uri="{FF2B5EF4-FFF2-40B4-BE49-F238E27FC236}">
                  <a16:creationId xmlns:a16="http://schemas.microsoft.com/office/drawing/2014/main" id="{4E4FE62D-37DE-4357-AF66-7ABBA187ADCA}"/>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18" name="pl415">
              <a:extLst>
                <a:ext uri="{FF2B5EF4-FFF2-40B4-BE49-F238E27FC236}">
                  <a16:creationId xmlns:a16="http://schemas.microsoft.com/office/drawing/2014/main" id="{DF79B9DD-D055-4BD4-89F8-525AB05F196F}"/>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19" name="pl416">
              <a:extLst>
                <a:ext uri="{FF2B5EF4-FFF2-40B4-BE49-F238E27FC236}">
                  <a16:creationId xmlns:a16="http://schemas.microsoft.com/office/drawing/2014/main" id="{B52BDEB4-A3BD-4199-828F-C443BEE21BAC}"/>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0" name="pl417">
              <a:extLst>
                <a:ext uri="{FF2B5EF4-FFF2-40B4-BE49-F238E27FC236}">
                  <a16:creationId xmlns:a16="http://schemas.microsoft.com/office/drawing/2014/main" id="{AF7C80E0-AA02-48E0-A285-0B7671546B1D}"/>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1" name="pl418">
              <a:extLst>
                <a:ext uri="{FF2B5EF4-FFF2-40B4-BE49-F238E27FC236}">
                  <a16:creationId xmlns:a16="http://schemas.microsoft.com/office/drawing/2014/main" id="{AAFC3623-37CC-42F5-889A-560B7B1E3BA2}"/>
                </a:ext>
              </a:extLst>
            </p:cNvPr>
            <p:cNvSpPr/>
            <p:nvPr/>
          </p:nvSpPr>
          <p:spPr>
            <a:xfrm>
              <a:off x="2512999" y="10367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22" name="pl419">
              <a:extLst>
                <a:ext uri="{FF2B5EF4-FFF2-40B4-BE49-F238E27FC236}">
                  <a16:creationId xmlns:a16="http://schemas.microsoft.com/office/drawing/2014/main" id="{1EBE31BD-13A3-4D9A-9EBA-855AAE1D0453}"/>
                </a:ext>
              </a:extLst>
            </p:cNvPr>
            <p:cNvSpPr/>
            <p:nvPr/>
          </p:nvSpPr>
          <p:spPr>
            <a:xfrm>
              <a:off x="2512999" y="9750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3" name="pl420">
              <a:extLst>
                <a:ext uri="{FF2B5EF4-FFF2-40B4-BE49-F238E27FC236}">
                  <a16:creationId xmlns:a16="http://schemas.microsoft.com/office/drawing/2014/main" id="{190846CD-2D07-475E-95F4-52DA37FB4E9D}"/>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4" name="pl421">
              <a:extLst>
                <a:ext uri="{FF2B5EF4-FFF2-40B4-BE49-F238E27FC236}">
                  <a16:creationId xmlns:a16="http://schemas.microsoft.com/office/drawing/2014/main" id="{61FD134A-FC1F-4853-ADCE-351C693C4A17}"/>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25" name="pl422">
              <a:extLst>
                <a:ext uri="{FF2B5EF4-FFF2-40B4-BE49-F238E27FC236}">
                  <a16:creationId xmlns:a16="http://schemas.microsoft.com/office/drawing/2014/main" id="{4E42A313-3900-4B99-BF84-E06B4CDBA110}"/>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6" name="pl423">
              <a:extLst>
                <a:ext uri="{FF2B5EF4-FFF2-40B4-BE49-F238E27FC236}">
                  <a16:creationId xmlns:a16="http://schemas.microsoft.com/office/drawing/2014/main" id="{8E13F686-83D4-417B-912B-D2DBDFDD2384}"/>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7" name="pl424">
              <a:extLst>
                <a:ext uri="{FF2B5EF4-FFF2-40B4-BE49-F238E27FC236}">
                  <a16:creationId xmlns:a16="http://schemas.microsoft.com/office/drawing/2014/main" id="{2A2B4114-9087-40B7-9000-AE6961D83541}"/>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28" name="pl425">
              <a:extLst>
                <a:ext uri="{FF2B5EF4-FFF2-40B4-BE49-F238E27FC236}">
                  <a16:creationId xmlns:a16="http://schemas.microsoft.com/office/drawing/2014/main" id="{D1746A7E-D058-428D-A65E-4B86ECFFDC23}"/>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29" name="pl426">
              <a:extLst>
                <a:ext uri="{FF2B5EF4-FFF2-40B4-BE49-F238E27FC236}">
                  <a16:creationId xmlns:a16="http://schemas.microsoft.com/office/drawing/2014/main" id="{E073BE5C-FC13-4616-B513-E388C441EA8C}"/>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0" name="pl427">
              <a:extLst>
                <a:ext uri="{FF2B5EF4-FFF2-40B4-BE49-F238E27FC236}">
                  <a16:creationId xmlns:a16="http://schemas.microsoft.com/office/drawing/2014/main" id="{8FCBE56F-4997-4A48-AA95-954B249E5DFB}"/>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31" name="pl428">
              <a:extLst>
                <a:ext uri="{FF2B5EF4-FFF2-40B4-BE49-F238E27FC236}">
                  <a16:creationId xmlns:a16="http://schemas.microsoft.com/office/drawing/2014/main" id="{EFF247F3-E5B8-4D04-AC22-D1D97798A857}"/>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2" name="pl429">
              <a:extLst>
                <a:ext uri="{FF2B5EF4-FFF2-40B4-BE49-F238E27FC236}">
                  <a16:creationId xmlns:a16="http://schemas.microsoft.com/office/drawing/2014/main" id="{D3447703-AB8A-4160-963F-C56EFF892FEC}"/>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3" name="pl430">
              <a:extLst>
                <a:ext uri="{FF2B5EF4-FFF2-40B4-BE49-F238E27FC236}">
                  <a16:creationId xmlns:a16="http://schemas.microsoft.com/office/drawing/2014/main" id="{26274B2B-2675-4BAC-81AD-BCB719FA6A88}"/>
                </a:ext>
              </a:extLst>
            </p:cNvPr>
            <p:cNvSpPr/>
            <p:nvPr/>
          </p:nvSpPr>
          <p:spPr>
            <a:xfrm>
              <a:off x="2124358" y="8995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34" name="pl431">
              <a:extLst>
                <a:ext uri="{FF2B5EF4-FFF2-40B4-BE49-F238E27FC236}">
                  <a16:creationId xmlns:a16="http://schemas.microsoft.com/office/drawing/2014/main" id="{C7CFBBDE-39A9-44D6-9479-28EC71E75EA6}"/>
                </a:ext>
              </a:extLst>
            </p:cNvPr>
            <p:cNvSpPr/>
            <p:nvPr/>
          </p:nvSpPr>
          <p:spPr>
            <a:xfrm>
              <a:off x="2124358" y="8377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5" name="pl432">
              <a:extLst>
                <a:ext uri="{FF2B5EF4-FFF2-40B4-BE49-F238E27FC236}">
                  <a16:creationId xmlns:a16="http://schemas.microsoft.com/office/drawing/2014/main" id="{E3F6FECB-631C-4D15-B1CF-1275A5FF61C4}"/>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6" name="pl433">
              <a:extLst>
                <a:ext uri="{FF2B5EF4-FFF2-40B4-BE49-F238E27FC236}">
                  <a16:creationId xmlns:a16="http://schemas.microsoft.com/office/drawing/2014/main" id="{DAEAB117-9466-4532-A1B8-A2D7E65D03F2}"/>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37" name="pl434">
              <a:extLst>
                <a:ext uri="{FF2B5EF4-FFF2-40B4-BE49-F238E27FC236}">
                  <a16:creationId xmlns:a16="http://schemas.microsoft.com/office/drawing/2014/main" id="{B7AEF0D9-7739-482B-82C3-F02244A9CCC7}"/>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8" name="pl435">
              <a:extLst>
                <a:ext uri="{FF2B5EF4-FFF2-40B4-BE49-F238E27FC236}">
                  <a16:creationId xmlns:a16="http://schemas.microsoft.com/office/drawing/2014/main" id="{A488B9F1-55F5-4A19-882C-DE1042A7883D}"/>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39" name="pl436">
              <a:extLst>
                <a:ext uri="{FF2B5EF4-FFF2-40B4-BE49-F238E27FC236}">
                  <a16:creationId xmlns:a16="http://schemas.microsoft.com/office/drawing/2014/main" id="{6EEFEA01-A074-4425-80FF-CB1B4180628F}"/>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40" name="pl437">
              <a:extLst>
                <a:ext uri="{FF2B5EF4-FFF2-40B4-BE49-F238E27FC236}">
                  <a16:creationId xmlns:a16="http://schemas.microsoft.com/office/drawing/2014/main" id="{7D9B2D9B-15C3-4B9D-B43F-198A69C276AA}"/>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41" name="pl438">
              <a:extLst>
                <a:ext uri="{FF2B5EF4-FFF2-40B4-BE49-F238E27FC236}">
                  <a16:creationId xmlns:a16="http://schemas.microsoft.com/office/drawing/2014/main" id="{72A110EA-0626-4A4B-BF96-48F56C8E570A}"/>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42" name="pl439">
              <a:extLst>
                <a:ext uri="{FF2B5EF4-FFF2-40B4-BE49-F238E27FC236}">
                  <a16:creationId xmlns:a16="http://schemas.microsoft.com/office/drawing/2014/main" id="{6257E8E8-4425-417B-9DCA-F72319244D23}"/>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43" name="pl440">
              <a:extLst>
                <a:ext uri="{FF2B5EF4-FFF2-40B4-BE49-F238E27FC236}">
                  <a16:creationId xmlns:a16="http://schemas.microsoft.com/office/drawing/2014/main" id="{3C71E889-1FB7-423E-99FB-6E0C1E63656E}"/>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44" name="pl441">
              <a:extLst>
                <a:ext uri="{FF2B5EF4-FFF2-40B4-BE49-F238E27FC236}">
                  <a16:creationId xmlns:a16="http://schemas.microsoft.com/office/drawing/2014/main" id="{F18F4A0D-8AF5-4B1E-B148-54CCD73F12EA}"/>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45" name="pl442">
              <a:extLst>
                <a:ext uri="{FF2B5EF4-FFF2-40B4-BE49-F238E27FC236}">
                  <a16:creationId xmlns:a16="http://schemas.microsoft.com/office/drawing/2014/main" id="{4CA68760-9FA2-4812-B47E-3F114C9EC21E}"/>
                </a:ext>
              </a:extLst>
            </p:cNvPr>
            <p:cNvSpPr/>
            <p:nvPr/>
          </p:nvSpPr>
          <p:spPr>
            <a:xfrm>
              <a:off x="2213568" y="7622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46" name="pl443">
              <a:extLst>
                <a:ext uri="{FF2B5EF4-FFF2-40B4-BE49-F238E27FC236}">
                  <a16:creationId xmlns:a16="http://schemas.microsoft.com/office/drawing/2014/main" id="{4ACDB03E-E561-4FF0-A782-DAF15FA4AD99}"/>
                </a:ext>
              </a:extLst>
            </p:cNvPr>
            <p:cNvSpPr/>
            <p:nvPr/>
          </p:nvSpPr>
          <p:spPr>
            <a:xfrm>
              <a:off x="2213568" y="7005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47" name="tx444">
              <a:extLst>
                <a:ext uri="{FF2B5EF4-FFF2-40B4-BE49-F238E27FC236}">
                  <a16:creationId xmlns:a16="http://schemas.microsoft.com/office/drawing/2014/main" id="{9EBC01F4-67B2-47D8-B961-EF8634DC1D9D}"/>
                </a:ext>
              </a:extLst>
            </p:cNvPr>
            <p:cNvSpPr/>
            <p:nvPr/>
          </p:nvSpPr>
          <p:spPr>
            <a:xfrm>
              <a:off x="2236211" y="1132197"/>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48" name="tx445">
              <a:extLst>
                <a:ext uri="{FF2B5EF4-FFF2-40B4-BE49-F238E27FC236}">
                  <a16:creationId xmlns:a16="http://schemas.microsoft.com/office/drawing/2014/main" id="{F5EB3093-146D-4308-8EA2-92E611F8953F}"/>
                </a:ext>
              </a:extLst>
            </p:cNvPr>
            <p:cNvSpPr/>
            <p:nvPr/>
          </p:nvSpPr>
          <p:spPr>
            <a:xfrm>
              <a:off x="2236211" y="116136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49" name="tx446">
              <a:extLst>
                <a:ext uri="{FF2B5EF4-FFF2-40B4-BE49-F238E27FC236}">
                  <a16:creationId xmlns:a16="http://schemas.microsoft.com/office/drawing/2014/main" id="{2842CE7A-9688-4142-8899-577ADD5605DD}"/>
                </a:ext>
              </a:extLst>
            </p:cNvPr>
            <p:cNvSpPr/>
            <p:nvPr/>
          </p:nvSpPr>
          <p:spPr>
            <a:xfrm>
              <a:off x="2236211" y="1190527"/>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0" name="tx447">
              <a:extLst>
                <a:ext uri="{FF2B5EF4-FFF2-40B4-BE49-F238E27FC236}">
                  <a16:creationId xmlns:a16="http://schemas.microsoft.com/office/drawing/2014/main" id="{C06AA35B-F178-49C0-916D-EC6AF9A6EBAB}"/>
                </a:ext>
              </a:extLst>
            </p:cNvPr>
            <p:cNvSpPr/>
            <p:nvPr/>
          </p:nvSpPr>
          <p:spPr>
            <a:xfrm>
              <a:off x="2236211" y="121969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1" name="tx448">
              <a:extLst>
                <a:ext uri="{FF2B5EF4-FFF2-40B4-BE49-F238E27FC236}">
                  <a16:creationId xmlns:a16="http://schemas.microsoft.com/office/drawing/2014/main" id="{F5023C51-B3C0-441B-B63F-11EEAA348205}"/>
                </a:ext>
              </a:extLst>
            </p:cNvPr>
            <p:cNvSpPr/>
            <p:nvPr/>
          </p:nvSpPr>
          <p:spPr>
            <a:xfrm>
              <a:off x="2693217" y="99495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2" name="tx449">
              <a:extLst>
                <a:ext uri="{FF2B5EF4-FFF2-40B4-BE49-F238E27FC236}">
                  <a16:creationId xmlns:a16="http://schemas.microsoft.com/office/drawing/2014/main" id="{34433DB0-71E4-4230-917D-E42671803F6D}"/>
                </a:ext>
              </a:extLst>
            </p:cNvPr>
            <p:cNvSpPr/>
            <p:nvPr/>
          </p:nvSpPr>
          <p:spPr>
            <a:xfrm>
              <a:off x="2744293" y="102411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3" name="tx450">
              <a:extLst>
                <a:ext uri="{FF2B5EF4-FFF2-40B4-BE49-F238E27FC236}">
                  <a16:creationId xmlns:a16="http://schemas.microsoft.com/office/drawing/2014/main" id="{30E5DD4A-6A3B-4100-9609-68B5F7F62528}"/>
                </a:ext>
              </a:extLst>
            </p:cNvPr>
            <p:cNvSpPr/>
            <p:nvPr/>
          </p:nvSpPr>
          <p:spPr>
            <a:xfrm>
              <a:off x="2679411" y="105328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4" name="tx451">
              <a:extLst>
                <a:ext uri="{FF2B5EF4-FFF2-40B4-BE49-F238E27FC236}">
                  <a16:creationId xmlns:a16="http://schemas.microsoft.com/office/drawing/2014/main" id="{414A7FE5-550D-479A-8272-9D9C5864EFB1}"/>
                </a:ext>
              </a:extLst>
            </p:cNvPr>
            <p:cNvSpPr/>
            <p:nvPr/>
          </p:nvSpPr>
          <p:spPr>
            <a:xfrm>
              <a:off x="2735357" y="108244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5" name="tx452">
              <a:extLst>
                <a:ext uri="{FF2B5EF4-FFF2-40B4-BE49-F238E27FC236}">
                  <a16:creationId xmlns:a16="http://schemas.microsoft.com/office/drawing/2014/main" id="{86D98FBB-C3DC-498D-A35A-3B1E126DE6FB}"/>
                </a:ext>
              </a:extLst>
            </p:cNvPr>
            <p:cNvSpPr/>
            <p:nvPr/>
          </p:nvSpPr>
          <p:spPr>
            <a:xfrm>
              <a:off x="2156282" y="90145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6" name="tx453">
              <a:extLst>
                <a:ext uri="{FF2B5EF4-FFF2-40B4-BE49-F238E27FC236}">
                  <a16:creationId xmlns:a16="http://schemas.microsoft.com/office/drawing/2014/main" id="{0327BFD4-1C91-40DA-9EF7-EEFF2B8D85D6}"/>
                </a:ext>
              </a:extLst>
            </p:cNvPr>
            <p:cNvSpPr/>
            <p:nvPr/>
          </p:nvSpPr>
          <p:spPr>
            <a:xfrm>
              <a:off x="2234036" y="72045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7" name="tx454">
              <a:extLst>
                <a:ext uri="{FF2B5EF4-FFF2-40B4-BE49-F238E27FC236}">
                  <a16:creationId xmlns:a16="http://schemas.microsoft.com/office/drawing/2014/main" id="{11CEFE74-CBE5-4736-ADAA-DB2085E9F3B2}"/>
                </a:ext>
              </a:extLst>
            </p:cNvPr>
            <p:cNvSpPr/>
            <p:nvPr/>
          </p:nvSpPr>
          <p:spPr>
            <a:xfrm>
              <a:off x="2234036" y="74962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8" name="tx455">
              <a:extLst>
                <a:ext uri="{FF2B5EF4-FFF2-40B4-BE49-F238E27FC236}">
                  <a16:creationId xmlns:a16="http://schemas.microsoft.com/office/drawing/2014/main" id="{DCBC8CDE-FBFD-4ED7-BCF1-1B489F6B8FA1}"/>
                </a:ext>
              </a:extLst>
            </p:cNvPr>
            <p:cNvSpPr/>
            <p:nvPr/>
          </p:nvSpPr>
          <p:spPr>
            <a:xfrm>
              <a:off x="2234036" y="77878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59" name="tx456">
              <a:extLst>
                <a:ext uri="{FF2B5EF4-FFF2-40B4-BE49-F238E27FC236}">
                  <a16:creationId xmlns:a16="http://schemas.microsoft.com/office/drawing/2014/main" id="{B629242D-9B55-47A1-9D57-04B16711604D}"/>
                </a:ext>
              </a:extLst>
            </p:cNvPr>
            <p:cNvSpPr/>
            <p:nvPr/>
          </p:nvSpPr>
          <p:spPr>
            <a:xfrm>
              <a:off x="2234036" y="80795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60" name="rc457">
              <a:extLst>
                <a:ext uri="{FF2B5EF4-FFF2-40B4-BE49-F238E27FC236}">
                  <a16:creationId xmlns:a16="http://schemas.microsoft.com/office/drawing/2014/main" id="{0238A3CC-8D2E-4A25-AD9A-BCB8A049D065}"/>
                </a:ext>
              </a:extLst>
            </p:cNvPr>
            <p:cNvSpPr/>
            <p:nvPr/>
          </p:nvSpPr>
          <p:spPr>
            <a:xfrm>
              <a:off x="2011317" y="679934"/>
              <a:ext cx="903545" cy="576434"/>
            </a:xfrm>
            <a:prstGeom prst="rect">
              <a:avLst/>
            </a:prstGeom>
            <a:ln w="11086" cap="rnd">
              <a:solidFill>
                <a:srgbClr val="BEBEBE">
                  <a:alpha val="100000"/>
                </a:srgbClr>
              </a:solidFill>
              <a:prstDash val="solid"/>
              <a:round/>
            </a:ln>
          </p:spPr>
          <p:txBody>
            <a:bodyPr/>
            <a:lstStyle/>
            <a:p>
              <a:endParaRPr/>
            </a:p>
          </p:txBody>
        </p:sp>
        <p:sp>
          <p:nvSpPr>
            <p:cNvPr id="461" name="rc458">
              <a:extLst>
                <a:ext uri="{FF2B5EF4-FFF2-40B4-BE49-F238E27FC236}">
                  <a16:creationId xmlns:a16="http://schemas.microsoft.com/office/drawing/2014/main" id="{8324798C-D0E5-4451-9A7C-918903669E2B}"/>
                </a:ext>
              </a:extLst>
            </p:cNvPr>
            <p:cNvSpPr/>
            <p:nvPr/>
          </p:nvSpPr>
          <p:spPr>
            <a:xfrm>
              <a:off x="2011317" y="1310369"/>
              <a:ext cx="903545" cy="164695"/>
            </a:xfrm>
            <a:prstGeom prst="rect">
              <a:avLst/>
            </a:prstGeom>
            <a:solidFill>
              <a:srgbClr val="FFFFFF">
                <a:alpha val="100000"/>
              </a:srgbClr>
            </a:solidFill>
          </p:spPr>
          <p:txBody>
            <a:bodyPr/>
            <a:lstStyle/>
            <a:p>
              <a:endParaRPr/>
            </a:p>
          </p:txBody>
        </p:sp>
        <p:sp>
          <p:nvSpPr>
            <p:cNvPr id="462" name="pl459">
              <a:extLst>
                <a:ext uri="{FF2B5EF4-FFF2-40B4-BE49-F238E27FC236}">
                  <a16:creationId xmlns:a16="http://schemas.microsoft.com/office/drawing/2014/main" id="{CA268F2E-AD9A-43B2-A6A4-361293C7D4BD}"/>
                </a:ext>
              </a:extLst>
            </p:cNvPr>
            <p:cNvSpPr/>
            <p:nvPr/>
          </p:nvSpPr>
          <p:spPr>
            <a:xfrm>
              <a:off x="2266667" y="13103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463" name="pl460">
              <a:extLst>
                <a:ext uri="{FF2B5EF4-FFF2-40B4-BE49-F238E27FC236}">
                  <a16:creationId xmlns:a16="http://schemas.microsoft.com/office/drawing/2014/main" id="{0E3463B8-A42B-4F66-A0EB-EBD16D6A57BF}"/>
                </a:ext>
              </a:extLst>
            </p:cNvPr>
            <p:cNvSpPr/>
            <p:nvPr/>
          </p:nvSpPr>
          <p:spPr>
            <a:xfrm>
              <a:off x="2659513" y="13103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464" name="pl461">
              <a:extLst>
                <a:ext uri="{FF2B5EF4-FFF2-40B4-BE49-F238E27FC236}">
                  <a16:creationId xmlns:a16="http://schemas.microsoft.com/office/drawing/2014/main" id="{63410572-315A-4215-8222-57C0D9D7D6DD}"/>
                </a:ext>
              </a:extLst>
            </p:cNvPr>
            <p:cNvSpPr/>
            <p:nvPr/>
          </p:nvSpPr>
          <p:spPr>
            <a:xfrm>
              <a:off x="2070244"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465" name="pl462">
              <a:extLst>
                <a:ext uri="{FF2B5EF4-FFF2-40B4-BE49-F238E27FC236}">
                  <a16:creationId xmlns:a16="http://schemas.microsoft.com/office/drawing/2014/main" id="{04DC7594-0790-407E-B20A-F4020820CA56}"/>
                </a:ext>
              </a:extLst>
            </p:cNvPr>
            <p:cNvSpPr/>
            <p:nvPr/>
          </p:nvSpPr>
          <p:spPr>
            <a:xfrm>
              <a:off x="2463090"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466" name="pl463">
              <a:extLst>
                <a:ext uri="{FF2B5EF4-FFF2-40B4-BE49-F238E27FC236}">
                  <a16:creationId xmlns:a16="http://schemas.microsoft.com/office/drawing/2014/main" id="{3F4D37C5-1220-4798-BD7C-A87457EAF3D7}"/>
                </a:ext>
              </a:extLst>
            </p:cNvPr>
            <p:cNvSpPr/>
            <p:nvPr/>
          </p:nvSpPr>
          <p:spPr>
            <a:xfrm>
              <a:off x="2855936" y="13103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467" name="pl464">
              <a:extLst>
                <a:ext uri="{FF2B5EF4-FFF2-40B4-BE49-F238E27FC236}">
                  <a16:creationId xmlns:a16="http://schemas.microsoft.com/office/drawing/2014/main" id="{61F5ADA4-8D45-45AB-A375-D6FE35D5592A}"/>
                </a:ext>
              </a:extLst>
            </p:cNvPr>
            <p:cNvSpPr/>
            <p:nvPr/>
          </p:nvSpPr>
          <p:spPr>
            <a:xfrm>
              <a:off x="2099193" y="1354117"/>
              <a:ext cx="4622" cy="0"/>
            </a:xfrm>
            <a:custGeom>
              <a:avLst/>
              <a:gdLst/>
              <a:ahLst/>
              <a:cxnLst/>
              <a:rect l="0" t="0" r="0" b="0"/>
              <a:pathLst>
                <a:path w="4622">
                  <a:moveTo>
                    <a:pt x="0" y="0"/>
                  </a:moveTo>
                  <a:lnTo>
                    <a:pt x="4622" y="0"/>
                  </a:lnTo>
                </a:path>
              </a:pathLst>
            </a:custGeom>
            <a:ln w="27101" cap="flat">
              <a:solidFill>
                <a:srgbClr val="FBC02D">
                  <a:alpha val="100000"/>
                </a:srgbClr>
              </a:solidFill>
              <a:prstDash val="solid"/>
              <a:round/>
            </a:ln>
          </p:spPr>
          <p:txBody>
            <a:bodyPr/>
            <a:lstStyle/>
            <a:p>
              <a:endParaRPr/>
            </a:p>
          </p:txBody>
        </p:sp>
        <p:sp>
          <p:nvSpPr>
            <p:cNvPr id="468" name="pl465">
              <a:extLst>
                <a:ext uri="{FF2B5EF4-FFF2-40B4-BE49-F238E27FC236}">
                  <a16:creationId xmlns:a16="http://schemas.microsoft.com/office/drawing/2014/main" id="{3844E053-F434-4925-A52E-CB388750E0C8}"/>
                </a:ext>
              </a:extLst>
            </p:cNvPr>
            <p:cNvSpPr/>
            <p:nvPr/>
          </p:nvSpPr>
          <p:spPr>
            <a:xfrm>
              <a:off x="2103816" y="1379850"/>
              <a:ext cx="16001" cy="0"/>
            </a:xfrm>
            <a:custGeom>
              <a:avLst/>
              <a:gdLst/>
              <a:ahLst/>
              <a:cxnLst/>
              <a:rect l="0" t="0" r="0" b="0"/>
              <a:pathLst>
                <a:path w="16001">
                  <a:moveTo>
                    <a:pt x="0" y="0"/>
                  </a:moveTo>
                  <a:lnTo>
                    <a:pt x="16001" y="0"/>
                  </a:lnTo>
                </a:path>
              </a:pathLst>
            </a:custGeom>
            <a:ln w="27101" cap="flat">
              <a:solidFill>
                <a:srgbClr val="388E3C">
                  <a:alpha val="100000"/>
                </a:srgbClr>
              </a:solidFill>
              <a:prstDash val="solid"/>
              <a:round/>
            </a:ln>
          </p:spPr>
          <p:txBody>
            <a:bodyPr/>
            <a:lstStyle/>
            <a:p>
              <a:endParaRPr/>
            </a:p>
          </p:txBody>
        </p:sp>
        <p:sp>
          <p:nvSpPr>
            <p:cNvPr id="469" name="pl466">
              <a:extLst>
                <a:ext uri="{FF2B5EF4-FFF2-40B4-BE49-F238E27FC236}">
                  <a16:creationId xmlns:a16="http://schemas.microsoft.com/office/drawing/2014/main" id="{C01FB782-9A92-4DB3-B9EB-4EDFEE9DD3FC}"/>
                </a:ext>
              </a:extLst>
            </p:cNvPr>
            <p:cNvSpPr/>
            <p:nvPr/>
          </p:nvSpPr>
          <p:spPr>
            <a:xfrm>
              <a:off x="2103816" y="1405584"/>
              <a:ext cx="130714" cy="0"/>
            </a:xfrm>
            <a:custGeom>
              <a:avLst/>
              <a:gdLst/>
              <a:ahLst/>
              <a:cxnLst/>
              <a:rect l="0" t="0" r="0" b="0"/>
              <a:pathLst>
                <a:path w="130714">
                  <a:moveTo>
                    <a:pt x="0" y="0"/>
                  </a:moveTo>
                  <a:lnTo>
                    <a:pt x="130714" y="0"/>
                  </a:lnTo>
                </a:path>
              </a:pathLst>
            </a:custGeom>
            <a:ln w="27101" cap="flat">
              <a:solidFill>
                <a:srgbClr val="1565C0">
                  <a:alpha val="100000"/>
                </a:srgbClr>
              </a:solidFill>
              <a:prstDash val="solid"/>
              <a:round/>
            </a:ln>
          </p:spPr>
          <p:txBody>
            <a:bodyPr/>
            <a:lstStyle/>
            <a:p>
              <a:endParaRPr/>
            </a:p>
          </p:txBody>
        </p:sp>
        <p:sp>
          <p:nvSpPr>
            <p:cNvPr id="470" name="pl467">
              <a:extLst>
                <a:ext uri="{FF2B5EF4-FFF2-40B4-BE49-F238E27FC236}">
                  <a16:creationId xmlns:a16="http://schemas.microsoft.com/office/drawing/2014/main" id="{E6E84E46-FC84-48EF-B1E4-AE99A71EAE8E}"/>
                </a:ext>
              </a:extLst>
            </p:cNvPr>
            <p:cNvSpPr/>
            <p:nvPr/>
          </p:nvSpPr>
          <p:spPr>
            <a:xfrm>
              <a:off x="2103816" y="1431318"/>
              <a:ext cx="20216" cy="0"/>
            </a:xfrm>
            <a:custGeom>
              <a:avLst/>
              <a:gdLst/>
              <a:ahLst/>
              <a:cxnLst/>
              <a:rect l="0" t="0" r="0" b="0"/>
              <a:pathLst>
                <a:path w="20216">
                  <a:moveTo>
                    <a:pt x="0" y="0"/>
                  </a:moveTo>
                  <a:lnTo>
                    <a:pt x="20216" y="0"/>
                  </a:lnTo>
                </a:path>
              </a:pathLst>
            </a:custGeom>
            <a:ln w="27101" cap="flat">
              <a:solidFill>
                <a:srgbClr val="6A1B9A">
                  <a:alpha val="100000"/>
                </a:srgbClr>
              </a:solidFill>
              <a:prstDash val="solid"/>
              <a:round/>
            </a:ln>
          </p:spPr>
          <p:txBody>
            <a:bodyPr/>
            <a:lstStyle/>
            <a:p>
              <a:endParaRPr/>
            </a:p>
          </p:txBody>
        </p:sp>
        <p:sp>
          <p:nvSpPr>
            <p:cNvPr id="471" name="pl468">
              <a:extLst>
                <a:ext uri="{FF2B5EF4-FFF2-40B4-BE49-F238E27FC236}">
                  <a16:creationId xmlns:a16="http://schemas.microsoft.com/office/drawing/2014/main" id="{DC3FDC7D-4F4C-4993-9226-57D48A633A45}"/>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72" name="pl469">
              <a:extLst>
                <a:ext uri="{FF2B5EF4-FFF2-40B4-BE49-F238E27FC236}">
                  <a16:creationId xmlns:a16="http://schemas.microsoft.com/office/drawing/2014/main" id="{479FB232-7C89-4FCB-80BE-78AB8EF2A8C3}"/>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73" name="pl470">
              <a:extLst>
                <a:ext uri="{FF2B5EF4-FFF2-40B4-BE49-F238E27FC236}">
                  <a16:creationId xmlns:a16="http://schemas.microsoft.com/office/drawing/2014/main" id="{BBA7A6DE-9379-4F46-8275-998F640B0268}"/>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74" name="pl471">
              <a:extLst>
                <a:ext uri="{FF2B5EF4-FFF2-40B4-BE49-F238E27FC236}">
                  <a16:creationId xmlns:a16="http://schemas.microsoft.com/office/drawing/2014/main" id="{9E9A3165-1861-45F1-8DF5-3EB741A71E6D}"/>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75" name="pl472">
              <a:extLst>
                <a:ext uri="{FF2B5EF4-FFF2-40B4-BE49-F238E27FC236}">
                  <a16:creationId xmlns:a16="http://schemas.microsoft.com/office/drawing/2014/main" id="{79B8A928-0930-4A8B-BD24-30571B2849D3}"/>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76" name="pl473">
              <a:extLst>
                <a:ext uri="{FF2B5EF4-FFF2-40B4-BE49-F238E27FC236}">
                  <a16:creationId xmlns:a16="http://schemas.microsoft.com/office/drawing/2014/main" id="{F398B8F7-002A-4E46-B243-B27913B64CBE}"/>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77" name="pl474">
              <a:extLst>
                <a:ext uri="{FF2B5EF4-FFF2-40B4-BE49-F238E27FC236}">
                  <a16:creationId xmlns:a16="http://schemas.microsoft.com/office/drawing/2014/main" id="{5EB4898F-29F3-4FFF-9085-13A528863159}"/>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78" name="pl475">
              <a:extLst>
                <a:ext uri="{FF2B5EF4-FFF2-40B4-BE49-F238E27FC236}">
                  <a16:creationId xmlns:a16="http://schemas.microsoft.com/office/drawing/2014/main" id="{0645EC99-DE10-4D67-81C0-E7F3B93BA57F}"/>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79" name="pl476">
              <a:extLst>
                <a:ext uri="{FF2B5EF4-FFF2-40B4-BE49-F238E27FC236}">
                  <a16:creationId xmlns:a16="http://schemas.microsoft.com/office/drawing/2014/main" id="{DB09BAAE-8D77-44A9-B03B-838C87DD6B0E}"/>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80" name="pl477">
              <a:extLst>
                <a:ext uri="{FF2B5EF4-FFF2-40B4-BE49-F238E27FC236}">
                  <a16:creationId xmlns:a16="http://schemas.microsoft.com/office/drawing/2014/main" id="{B21C30AD-C740-4E26-A247-06F9A8F96295}"/>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81" name="pl478">
              <a:extLst>
                <a:ext uri="{FF2B5EF4-FFF2-40B4-BE49-F238E27FC236}">
                  <a16:creationId xmlns:a16="http://schemas.microsoft.com/office/drawing/2014/main" id="{B6B9AFC1-4924-4A0E-BE52-A15E3E27DEAA}"/>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82" name="pl479">
              <a:extLst>
                <a:ext uri="{FF2B5EF4-FFF2-40B4-BE49-F238E27FC236}">
                  <a16:creationId xmlns:a16="http://schemas.microsoft.com/office/drawing/2014/main" id="{B42DA464-5E61-454D-9BE7-6A746D2EF656}"/>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83" name="pl480">
              <a:extLst>
                <a:ext uri="{FF2B5EF4-FFF2-40B4-BE49-F238E27FC236}">
                  <a16:creationId xmlns:a16="http://schemas.microsoft.com/office/drawing/2014/main" id="{6A3425CA-61C1-482F-9AD0-BE2731A2504D}"/>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84" name="pl481">
              <a:extLst>
                <a:ext uri="{FF2B5EF4-FFF2-40B4-BE49-F238E27FC236}">
                  <a16:creationId xmlns:a16="http://schemas.microsoft.com/office/drawing/2014/main" id="{D8F45C1A-4ACA-4411-BFD0-8D961CE1EC5D}"/>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85" name="pl482">
              <a:extLst>
                <a:ext uri="{FF2B5EF4-FFF2-40B4-BE49-F238E27FC236}">
                  <a16:creationId xmlns:a16="http://schemas.microsoft.com/office/drawing/2014/main" id="{CB0644AC-A22C-4918-B76D-A6459690849D}"/>
                </a:ext>
              </a:extLst>
            </p:cNvPr>
            <p:cNvSpPr/>
            <p:nvPr/>
          </p:nvSpPr>
          <p:spPr>
            <a:xfrm>
              <a:off x="2103816" y="13927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486" name="pl483">
              <a:extLst>
                <a:ext uri="{FF2B5EF4-FFF2-40B4-BE49-F238E27FC236}">
                  <a16:creationId xmlns:a16="http://schemas.microsoft.com/office/drawing/2014/main" id="{E38DD524-E615-4324-8DB1-24ABBF558193}"/>
                </a:ext>
              </a:extLst>
            </p:cNvPr>
            <p:cNvSpPr/>
            <p:nvPr/>
          </p:nvSpPr>
          <p:spPr>
            <a:xfrm>
              <a:off x="2103816" y="13309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487" name="tx484">
              <a:extLst>
                <a:ext uri="{FF2B5EF4-FFF2-40B4-BE49-F238E27FC236}">
                  <a16:creationId xmlns:a16="http://schemas.microsoft.com/office/drawing/2014/main" id="{FF8490B2-8EFD-4B0D-B163-D6DD311E943C}"/>
                </a:ext>
              </a:extLst>
            </p:cNvPr>
            <p:cNvSpPr/>
            <p:nvPr/>
          </p:nvSpPr>
          <p:spPr>
            <a:xfrm>
              <a:off x="2124284" y="135089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88" name="tx485">
              <a:extLst>
                <a:ext uri="{FF2B5EF4-FFF2-40B4-BE49-F238E27FC236}">
                  <a16:creationId xmlns:a16="http://schemas.microsoft.com/office/drawing/2014/main" id="{9B1AD7D0-F1C8-4924-A774-79D6D079F9CE}"/>
                </a:ext>
              </a:extLst>
            </p:cNvPr>
            <p:cNvSpPr/>
            <p:nvPr/>
          </p:nvSpPr>
          <p:spPr>
            <a:xfrm>
              <a:off x="2140285" y="138005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89" name="tx486">
              <a:extLst>
                <a:ext uri="{FF2B5EF4-FFF2-40B4-BE49-F238E27FC236}">
                  <a16:creationId xmlns:a16="http://schemas.microsoft.com/office/drawing/2014/main" id="{F2547BAE-8838-41D1-9EF1-BDB502AB106A}"/>
                </a:ext>
              </a:extLst>
            </p:cNvPr>
            <p:cNvSpPr/>
            <p:nvPr/>
          </p:nvSpPr>
          <p:spPr>
            <a:xfrm>
              <a:off x="2254998" y="140922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90" name="tx487">
              <a:extLst>
                <a:ext uri="{FF2B5EF4-FFF2-40B4-BE49-F238E27FC236}">
                  <a16:creationId xmlns:a16="http://schemas.microsoft.com/office/drawing/2014/main" id="{D4D2C1D3-F391-4480-B863-7F177F96E18A}"/>
                </a:ext>
              </a:extLst>
            </p:cNvPr>
            <p:cNvSpPr/>
            <p:nvPr/>
          </p:nvSpPr>
          <p:spPr>
            <a:xfrm>
              <a:off x="2144500" y="143838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491" name="rc488">
              <a:extLst>
                <a:ext uri="{FF2B5EF4-FFF2-40B4-BE49-F238E27FC236}">
                  <a16:creationId xmlns:a16="http://schemas.microsoft.com/office/drawing/2014/main" id="{FEE39A50-003F-48F9-AD1C-841F69DFF92A}"/>
                </a:ext>
              </a:extLst>
            </p:cNvPr>
            <p:cNvSpPr/>
            <p:nvPr/>
          </p:nvSpPr>
          <p:spPr>
            <a:xfrm>
              <a:off x="2011317" y="1310369"/>
              <a:ext cx="903545" cy="164695"/>
            </a:xfrm>
            <a:prstGeom prst="rect">
              <a:avLst/>
            </a:prstGeom>
            <a:ln w="11086" cap="rnd">
              <a:solidFill>
                <a:srgbClr val="BEBEBE">
                  <a:alpha val="100000"/>
                </a:srgbClr>
              </a:solidFill>
              <a:prstDash val="solid"/>
              <a:round/>
            </a:ln>
          </p:spPr>
          <p:txBody>
            <a:bodyPr/>
            <a:lstStyle/>
            <a:p>
              <a:endParaRPr/>
            </a:p>
          </p:txBody>
        </p:sp>
        <p:sp>
          <p:nvSpPr>
            <p:cNvPr id="492" name="rc489">
              <a:extLst>
                <a:ext uri="{FF2B5EF4-FFF2-40B4-BE49-F238E27FC236}">
                  <a16:creationId xmlns:a16="http://schemas.microsoft.com/office/drawing/2014/main" id="{98CAE406-B506-4B18-BAC6-C11E3F4578AB}"/>
                </a:ext>
              </a:extLst>
            </p:cNvPr>
            <p:cNvSpPr/>
            <p:nvPr/>
          </p:nvSpPr>
          <p:spPr>
            <a:xfrm>
              <a:off x="2011317" y="1529065"/>
              <a:ext cx="903545" cy="1125420"/>
            </a:xfrm>
            <a:prstGeom prst="rect">
              <a:avLst/>
            </a:prstGeom>
            <a:solidFill>
              <a:srgbClr val="FFFFFF">
                <a:alpha val="100000"/>
              </a:srgbClr>
            </a:solidFill>
          </p:spPr>
          <p:txBody>
            <a:bodyPr/>
            <a:lstStyle/>
            <a:p>
              <a:endParaRPr/>
            </a:p>
          </p:txBody>
        </p:sp>
        <p:sp>
          <p:nvSpPr>
            <p:cNvPr id="493" name="pl490">
              <a:extLst>
                <a:ext uri="{FF2B5EF4-FFF2-40B4-BE49-F238E27FC236}">
                  <a16:creationId xmlns:a16="http://schemas.microsoft.com/office/drawing/2014/main" id="{BFAA66CC-8ED1-46F4-8351-F7260B37B9F9}"/>
                </a:ext>
              </a:extLst>
            </p:cNvPr>
            <p:cNvSpPr/>
            <p:nvPr/>
          </p:nvSpPr>
          <p:spPr>
            <a:xfrm>
              <a:off x="2266667" y="15290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a:p>
          </p:txBody>
        </p:sp>
        <p:sp>
          <p:nvSpPr>
            <p:cNvPr id="494" name="pl491">
              <a:extLst>
                <a:ext uri="{FF2B5EF4-FFF2-40B4-BE49-F238E27FC236}">
                  <a16:creationId xmlns:a16="http://schemas.microsoft.com/office/drawing/2014/main" id="{53236AA2-558E-400A-BE5D-A96ABEF8A7AD}"/>
                </a:ext>
              </a:extLst>
            </p:cNvPr>
            <p:cNvSpPr/>
            <p:nvPr/>
          </p:nvSpPr>
          <p:spPr>
            <a:xfrm>
              <a:off x="2659513" y="15290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a:p>
          </p:txBody>
        </p:sp>
        <p:sp>
          <p:nvSpPr>
            <p:cNvPr id="495" name="pl492">
              <a:extLst>
                <a:ext uri="{FF2B5EF4-FFF2-40B4-BE49-F238E27FC236}">
                  <a16:creationId xmlns:a16="http://schemas.microsoft.com/office/drawing/2014/main" id="{0C28A88C-448C-433E-8B39-BE55FEFBAC70}"/>
                </a:ext>
              </a:extLst>
            </p:cNvPr>
            <p:cNvSpPr/>
            <p:nvPr/>
          </p:nvSpPr>
          <p:spPr>
            <a:xfrm>
              <a:off x="2070244"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496" name="pl493">
              <a:extLst>
                <a:ext uri="{FF2B5EF4-FFF2-40B4-BE49-F238E27FC236}">
                  <a16:creationId xmlns:a16="http://schemas.microsoft.com/office/drawing/2014/main" id="{D914220B-32DC-449D-928B-5690C394EED2}"/>
                </a:ext>
              </a:extLst>
            </p:cNvPr>
            <p:cNvSpPr/>
            <p:nvPr/>
          </p:nvSpPr>
          <p:spPr>
            <a:xfrm>
              <a:off x="2463090"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497" name="pl494">
              <a:extLst>
                <a:ext uri="{FF2B5EF4-FFF2-40B4-BE49-F238E27FC236}">
                  <a16:creationId xmlns:a16="http://schemas.microsoft.com/office/drawing/2014/main" id="{394F2F1D-8A03-44D5-9CB9-70827947D1EA}"/>
                </a:ext>
              </a:extLst>
            </p:cNvPr>
            <p:cNvSpPr/>
            <p:nvPr/>
          </p:nvSpPr>
          <p:spPr>
            <a:xfrm>
              <a:off x="2855936" y="15290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a:p>
          </p:txBody>
        </p:sp>
        <p:sp>
          <p:nvSpPr>
            <p:cNvPr id="498" name="pl495">
              <a:extLst>
                <a:ext uri="{FF2B5EF4-FFF2-40B4-BE49-F238E27FC236}">
                  <a16:creationId xmlns:a16="http://schemas.microsoft.com/office/drawing/2014/main" id="{1F3C732B-7BED-4BB9-992E-290A94F44A5A}"/>
                </a:ext>
              </a:extLst>
            </p:cNvPr>
            <p:cNvSpPr/>
            <p:nvPr/>
          </p:nvSpPr>
          <p:spPr>
            <a:xfrm>
              <a:off x="2164103" y="2533537"/>
              <a:ext cx="36031" cy="0"/>
            </a:xfrm>
            <a:custGeom>
              <a:avLst/>
              <a:gdLst/>
              <a:ahLst/>
              <a:cxnLst/>
              <a:rect l="0" t="0" r="0" b="0"/>
              <a:pathLst>
                <a:path w="36031">
                  <a:moveTo>
                    <a:pt x="0" y="0"/>
                  </a:moveTo>
                  <a:lnTo>
                    <a:pt x="36031" y="0"/>
                  </a:lnTo>
                </a:path>
              </a:pathLst>
            </a:custGeom>
            <a:ln w="27101" cap="flat">
              <a:solidFill>
                <a:srgbClr val="FBC02D">
                  <a:alpha val="100000"/>
                </a:srgbClr>
              </a:solidFill>
              <a:prstDash val="solid"/>
              <a:round/>
            </a:ln>
          </p:spPr>
          <p:txBody>
            <a:bodyPr/>
            <a:lstStyle/>
            <a:p>
              <a:endParaRPr/>
            </a:p>
          </p:txBody>
        </p:sp>
        <p:sp>
          <p:nvSpPr>
            <p:cNvPr id="499" name="pl496">
              <a:extLst>
                <a:ext uri="{FF2B5EF4-FFF2-40B4-BE49-F238E27FC236}">
                  <a16:creationId xmlns:a16="http://schemas.microsoft.com/office/drawing/2014/main" id="{70DA3259-9B9D-4D41-9025-701C3C723B03}"/>
                </a:ext>
              </a:extLst>
            </p:cNvPr>
            <p:cNvSpPr/>
            <p:nvPr/>
          </p:nvSpPr>
          <p:spPr>
            <a:xfrm>
              <a:off x="2163432" y="2559271"/>
              <a:ext cx="36702" cy="0"/>
            </a:xfrm>
            <a:custGeom>
              <a:avLst/>
              <a:gdLst/>
              <a:ahLst/>
              <a:cxnLst/>
              <a:rect l="0" t="0" r="0" b="0"/>
              <a:pathLst>
                <a:path w="36702">
                  <a:moveTo>
                    <a:pt x="0" y="0"/>
                  </a:moveTo>
                  <a:lnTo>
                    <a:pt x="36702" y="0"/>
                  </a:lnTo>
                </a:path>
              </a:pathLst>
            </a:custGeom>
            <a:ln w="27101" cap="flat">
              <a:solidFill>
                <a:srgbClr val="388E3C">
                  <a:alpha val="100000"/>
                </a:srgbClr>
              </a:solidFill>
              <a:prstDash val="solid"/>
              <a:round/>
            </a:ln>
          </p:spPr>
          <p:txBody>
            <a:bodyPr/>
            <a:lstStyle/>
            <a:p>
              <a:endParaRPr/>
            </a:p>
          </p:txBody>
        </p:sp>
        <p:sp>
          <p:nvSpPr>
            <p:cNvPr id="500" name="pl497">
              <a:extLst>
                <a:ext uri="{FF2B5EF4-FFF2-40B4-BE49-F238E27FC236}">
                  <a16:creationId xmlns:a16="http://schemas.microsoft.com/office/drawing/2014/main" id="{439F6998-04C7-44A8-8954-86DEF3F88965}"/>
                </a:ext>
              </a:extLst>
            </p:cNvPr>
            <p:cNvSpPr/>
            <p:nvPr/>
          </p:nvSpPr>
          <p:spPr>
            <a:xfrm>
              <a:off x="2186985" y="2585005"/>
              <a:ext cx="13149" cy="0"/>
            </a:xfrm>
            <a:custGeom>
              <a:avLst/>
              <a:gdLst/>
              <a:ahLst/>
              <a:cxnLst/>
              <a:rect l="0" t="0" r="0" b="0"/>
              <a:pathLst>
                <a:path w="13149">
                  <a:moveTo>
                    <a:pt x="0" y="0"/>
                  </a:moveTo>
                  <a:lnTo>
                    <a:pt x="13149" y="0"/>
                  </a:lnTo>
                </a:path>
              </a:pathLst>
            </a:custGeom>
            <a:ln w="27101" cap="flat">
              <a:solidFill>
                <a:srgbClr val="1565C0">
                  <a:alpha val="100000"/>
                </a:srgbClr>
              </a:solidFill>
              <a:prstDash val="solid"/>
              <a:round/>
            </a:ln>
          </p:spPr>
          <p:txBody>
            <a:bodyPr/>
            <a:lstStyle/>
            <a:p>
              <a:endParaRPr/>
            </a:p>
          </p:txBody>
        </p:sp>
        <p:sp>
          <p:nvSpPr>
            <p:cNvPr id="501" name="pl498">
              <a:extLst>
                <a:ext uri="{FF2B5EF4-FFF2-40B4-BE49-F238E27FC236}">
                  <a16:creationId xmlns:a16="http://schemas.microsoft.com/office/drawing/2014/main" id="{4DDF242B-F827-4A58-9CFF-3CE5291F076C}"/>
                </a:ext>
              </a:extLst>
            </p:cNvPr>
            <p:cNvSpPr/>
            <p:nvPr/>
          </p:nvSpPr>
          <p:spPr>
            <a:xfrm>
              <a:off x="2164395" y="2610738"/>
              <a:ext cx="35739" cy="0"/>
            </a:xfrm>
            <a:custGeom>
              <a:avLst/>
              <a:gdLst/>
              <a:ahLst/>
              <a:cxnLst/>
              <a:rect l="0" t="0" r="0" b="0"/>
              <a:pathLst>
                <a:path w="35739">
                  <a:moveTo>
                    <a:pt x="0" y="0"/>
                  </a:moveTo>
                  <a:lnTo>
                    <a:pt x="35739" y="0"/>
                  </a:lnTo>
                </a:path>
              </a:pathLst>
            </a:custGeom>
            <a:ln w="27101" cap="flat">
              <a:solidFill>
                <a:srgbClr val="6A1B9A">
                  <a:alpha val="100000"/>
                </a:srgbClr>
              </a:solidFill>
              <a:prstDash val="solid"/>
              <a:round/>
            </a:ln>
          </p:spPr>
          <p:txBody>
            <a:bodyPr/>
            <a:lstStyle/>
            <a:p>
              <a:endParaRPr/>
            </a:p>
          </p:txBody>
        </p:sp>
        <p:sp>
          <p:nvSpPr>
            <p:cNvPr id="502" name="pl499">
              <a:extLst>
                <a:ext uri="{FF2B5EF4-FFF2-40B4-BE49-F238E27FC236}">
                  <a16:creationId xmlns:a16="http://schemas.microsoft.com/office/drawing/2014/main" id="{AE416265-1AA1-47CB-A26C-7123399C422A}"/>
                </a:ext>
              </a:extLst>
            </p:cNvPr>
            <p:cNvSpPr/>
            <p:nvPr/>
          </p:nvSpPr>
          <p:spPr>
            <a:xfrm>
              <a:off x="2092447" y="2396291"/>
              <a:ext cx="2745" cy="0"/>
            </a:xfrm>
            <a:custGeom>
              <a:avLst/>
              <a:gdLst/>
              <a:ahLst/>
              <a:cxnLst/>
              <a:rect l="0" t="0" r="0" b="0"/>
              <a:pathLst>
                <a:path w="2745">
                  <a:moveTo>
                    <a:pt x="0" y="0"/>
                  </a:moveTo>
                  <a:lnTo>
                    <a:pt x="2745" y="0"/>
                  </a:lnTo>
                </a:path>
              </a:pathLst>
            </a:custGeom>
            <a:ln w="27101" cap="flat">
              <a:solidFill>
                <a:srgbClr val="FBC02D">
                  <a:alpha val="100000"/>
                </a:srgbClr>
              </a:solidFill>
              <a:prstDash val="solid"/>
              <a:round/>
            </a:ln>
          </p:spPr>
          <p:txBody>
            <a:bodyPr/>
            <a:lstStyle/>
            <a:p>
              <a:endParaRPr/>
            </a:p>
          </p:txBody>
        </p:sp>
        <p:sp>
          <p:nvSpPr>
            <p:cNvPr id="503" name="pl500">
              <a:extLst>
                <a:ext uri="{FF2B5EF4-FFF2-40B4-BE49-F238E27FC236}">
                  <a16:creationId xmlns:a16="http://schemas.microsoft.com/office/drawing/2014/main" id="{CB66E312-C9CF-4693-A039-F15BEED425D2}"/>
                </a:ext>
              </a:extLst>
            </p:cNvPr>
            <p:cNvSpPr/>
            <p:nvPr/>
          </p:nvSpPr>
          <p:spPr>
            <a:xfrm>
              <a:off x="2089008" y="2422024"/>
              <a:ext cx="6184" cy="0"/>
            </a:xfrm>
            <a:custGeom>
              <a:avLst/>
              <a:gdLst/>
              <a:ahLst/>
              <a:cxnLst/>
              <a:rect l="0" t="0" r="0" b="0"/>
              <a:pathLst>
                <a:path w="6184">
                  <a:moveTo>
                    <a:pt x="0" y="0"/>
                  </a:moveTo>
                  <a:lnTo>
                    <a:pt x="6184" y="0"/>
                  </a:lnTo>
                </a:path>
              </a:pathLst>
            </a:custGeom>
            <a:ln w="27101" cap="flat">
              <a:solidFill>
                <a:srgbClr val="388E3C">
                  <a:alpha val="100000"/>
                </a:srgbClr>
              </a:solidFill>
              <a:prstDash val="solid"/>
              <a:round/>
            </a:ln>
          </p:spPr>
          <p:txBody>
            <a:bodyPr/>
            <a:lstStyle/>
            <a:p>
              <a:endParaRPr/>
            </a:p>
          </p:txBody>
        </p:sp>
        <p:sp>
          <p:nvSpPr>
            <p:cNvPr id="504" name="pl501">
              <a:extLst>
                <a:ext uri="{FF2B5EF4-FFF2-40B4-BE49-F238E27FC236}">
                  <a16:creationId xmlns:a16="http://schemas.microsoft.com/office/drawing/2014/main" id="{5BCBC00F-7F1D-42F2-A106-6806C2EB6C6D}"/>
                </a:ext>
              </a:extLst>
            </p:cNvPr>
            <p:cNvSpPr/>
            <p:nvPr/>
          </p:nvSpPr>
          <p:spPr>
            <a:xfrm>
              <a:off x="2090825" y="2447758"/>
              <a:ext cx="4368" cy="0"/>
            </a:xfrm>
            <a:custGeom>
              <a:avLst/>
              <a:gdLst/>
              <a:ahLst/>
              <a:cxnLst/>
              <a:rect l="0" t="0" r="0" b="0"/>
              <a:pathLst>
                <a:path w="4368">
                  <a:moveTo>
                    <a:pt x="0" y="0"/>
                  </a:moveTo>
                  <a:lnTo>
                    <a:pt x="4368" y="0"/>
                  </a:lnTo>
                </a:path>
              </a:pathLst>
            </a:custGeom>
            <a:ln w="27101" cap="flat">
              <a:solidFill>
                <a:srgbClr val="1565C0">
                  <a:alpha val="100000"/>
                </a:srgbClr>
              </a:solidFill>
              <a:prstDash val="solid"/>
              <a:round/>
            </a:ln>
          </p:spPr>
          <p:txBody>
            <a:bodyPr/>
            <a:lstStyle/>
            <a:p>
              <a:endParaRPr/>
            </a:p>
          </p:txBody>
        </p:sp>
        <p:sp>
          <p:nvSpPr>
            <p:cNvPr id="505" name="pl502">
              <a:extLst>
                <a:ext uri="{FF2B5EF4-FFF2-40B4-BE49-F238E27FC236}">
                  <a16:creationId xmlns:a16="http://schemas.microsoft.com/office/drawing/2014/main" id="{3D38A5A7-4B83-4CA6-B4FF-2C14E36F569C}"/>
                </a:ext>
              </a:extLst>
            </p:cNvPr>
            <p:cNvSpPr/>
            <p:nvPr/>
          </p:nvSpPr>
          <p:spPr>
            <a:xfrm>
              <a:off x="2095193" y="2473492"/>
              <a:ext cx="2526" cy="0"/>
            </a:xfrm>
            <a:custGeom>
              <a:avLst/>
              <a:gdLst/>
              <a:ahLst/>
              <a:cxnLst/>
              <a:rect l="0" t="0" r="0" b="0"/>
              <a:pathLst>
                <a:path w="2526">
                  <a:moveTo>
                    <a:pt x="0" y="0"/>
                  </a:moveTo>
                  <a:lnTo>
                    <a:pt x="2526" y="0"/>
                  </a:lnTo>
                </a:path>
              </a:pathLst>
            </a:custGeom>
            <a:ln w="27101" cap="flat">
              <a:solidFill>
                <a:srgbClr val="6A1B9A">
                  <a:alpha val="100000"/>
                </a:srgbClr>
              </a:solidFill>
              <a:prstDash val="solid"/>
              <a:round/>
            </a:ln>
          </p:spPr>
          <p:txBody>
            <a:bodyPr/>
            <a:lstStyle/>
            <a:p>
              <a:endParaRPr/>
            </a:p>
          </p:txBody>
        </p:sp>
        <p:sp>
          <p:nvSpPr>
            <p:cNvPr id="506" name="pl503">
              <a:extLst>
                <a:ext uri="{FF2B5EF4-FFF2-40B4-BE49-F238E27FC236}">
                  <a16:creationId xmlns:a16="http://schemas.microsoft.com/office/drawing/2014/main" id="{1290373E-F675-4433-AC1D-6F0B06E08512}"/>
                </a:ext>
              </a:extLst>
            </p:cNvPr>
            <p:cNvSpPr/>
            <p:nvPr/>
          </p:nvSpPr>
          <p:spPr>
            <a:xfrm>
              <a:off x="2084601" y="2259044"/>
              <a:ext cx="32020" cy="0"/>
            </a:xfrm>
            <a:custGeom>
              <a:avLst/>
              <a:gdLst/>
              <a:ahLst/>
              <a:cxnLst/>
              <a:rect l="0" t="0" r="0" b="0"/>
              <a:pathLst>
                <a:path w="32020">
                  <a:moveTo>
                    <a:pt x="0" y="0"/>
                  </a:moveTo>
                  <a:lnTo>
                    <a:pt x="32020" y="0"/>
                  </a:lnTo>
                </a:path>
              </a:pathLst>
            </a:custGeom>
            <a:ln w="27101" cap="flat">
              <a:solidFill>
                <a:srgbClr val="FBC02D">
                  <a:alpha val="100000"/>
                </a:srgbClr>
              </a:solidFill>
              <a:prstDash val="solid"/>
              <a:round/>
            </a:ln>
          </p:spPr>
          <p:txBody>
            <a:bodyPr/>
            <a:lstStyle/>
            <a:p>
              <a:endParaRPr/>
            </a:p>
          </p:txBody>
        </p:sp>
        <p:sp>
          <p:nvSpPr>
            <p:cNvPr id="507" name="pl504">
              <a:extLst>
                <a:ext uri="{FF2B5EF4-FFF2-40B4-BE49-F238E27FC236}">
                  <a16:creationId xmlns:a16="http://schemas.microsoft.com/office/drawing/2014/main" id="{B53CCD9A-28D4-417D-B585-6C0061FFAF74}"/>
                </a:ext>
              </a:extLst>
            </p:cNvPr>
            <p:cNvSpPr/>
            <p:nvPr/>
          </p:nvSpPr>
          <p:spPr>
            <a:xfrm>
              <a:off x="2086980" y="2284778"/>
              <a:ext cx="29641" cy="0"/>
            </a:xfrm>
            <a:custGeom>
              <a:avLst/>
              <a:gdLst/>
              <a:ahLst/>
              <a:cxnLst/>
              <a:rect l="0" t="0" r="0" b="0"/>
              <a:pathLst>
                <a:path w="29641">
                  <a:moveTo>
                    <a:pt x="0" y="0"/>
                  </a:moveTo>
                  <a:lnTo>
                    <a:pt x="29641" y="0"/>
                  </a:lnTo>
                </a:path>
              </a:pathLst>
            </a:custGeom>
            <a:ln w="27101" cap="flat">
              <a:solidFill>
                <a:srgbClr val="388E3C">
                  <a:alpha val="100000"/>
                </a:srgbClr>
              </a:solidFill>
              <a:prstDash val="solid"/>
              <a:round/>
            </a:ln>
          </p:spPr>
          <p:txBody>
            <a:bodyPr/>
            <a:lstStyle/>
            <a:p>
              <a:endParaRPr/>
            </a:p>
          </p:txBody>
        </p:sp>
        <p:sp>
          <p:nvSpPr>
            <p:cNvPr id="508" name="pl505">
              <a:extLst>
                <a:ext uri="{FF2B5EF4-FFF2-40B4-BE49-F238E27FC236}">
                  <a16:creationId xmlns:a16="http://schemas.microsoft.com/office/drawing/2014/main" id="{97F618AD-B8B8-4ACB-98D8-D27945662B30}"/>
                </a:ext>
              </a:extLst>
            </p:cNvPr>
            <p:cNvSpPr/>
            <p:nvPr/>
          </p:nvSpPr>
          <p:spPr>
            <a:xfrm>
              <a:off x="2100633" y="2310512"/>
              <a:ext cx="15988" cy="0"/>
            </a:xfrm>
            <a:custGeom>
              <a:avLst/>
              <a:gdLst/>
              <a:ahLst/>
              <a:cxnLst/>
              <a:rect l="0" t="0" r="0" b="0"/>
              <a:pathLst>
                <a:path w="15988">
                  <a:moveTo>
                    <a:pt x="0" y="0"/>
                  </a:moveTo>
                  <a:lnTo>
                    <a:pt x="15988" y="0"/>
                  </a:lnTo>
                </a:path>
              </a:pathLst>
            </a:custGeom>
            <a:ln w="27101" cap="flat">
              <a:solidFill>
                <a:srgbClr val="1565C0">
                  <a:alpha val="100000"/>
                </a:srgbClr>
              </a:solidFill>
              <a:prstDash val="solid"/>
              <a:round/>
            </a:ln>
          </p:spPr>
          <p:txBody>
            <a:bodyPr/>
            <a:lstStyle/>
            <a:p>
              <a:endParaRPr/>
            </a:p>
          </p:txBody>
        </p:sp>
        <p:sp>
          <p:nvSpPr>
            <p:cNvPr id="509" name="pl506">
              <a:extLst>
                <a:ext uri="{FF2B5EF4-FFF2-40B4-BE49-F238E27FC236}">
                  <a16:creationId xmlns:a16="http://schemas.microsoft.com/office/drawing/2014/main" id="{DB4A3EA5-7451-47A8-A7DF-FBA8F01E90F8}"/>
                </a:ext>
              </a:extLst>
            </p:cNvPr>
            <p:cNvSpPr/>
            <p:nvPr/>
          </p:nvSpPr>
          <p:spPr>
            <a:xfrm>
              <a:off x="2087786" y="2336245"/>
              <a:ext cx="28835" cy="0"/>
            </a:xfrm>
            <a:custGeom>
              <a:avLst/>
              <a:gdLst/>
              <a:ahLst/>
              <a:cxnLst/>
              <a:rect l="0" t="0" r="0" b="0"/>
              <a:pathLst>
                <a:path w="28835">
                  <a:moveTo>
                    <a:pt x="0" y="0"/>
                  </a:moveTo>
                  <a:lnTo>
                    <a:pt x="28835" y="0"/>
                  </a:lnTo>
                </a:path>
              </a:pathLst>
            </a:custGeom>
            <a:ln w="27101" cap="flat">
              <a:solidFill>
                <a:srgbClr val="6A1B9A">
                  <a:alpha val="100000"/>
                </a:srgbClr>
              </a:solidFill>
              <a:prstDash val="solid"/>
              <a:round/>
            </a:ln>
          </p:spPr>
          <p:txBody>
            <a:bodyPr/>
            <a:lstStyle/>
            <a:p>
              <a:endParaRPr/>
            </a:p>
          </p:txBody>
        </p:sp>
        <p:sp>
          <p:nvSpPr>
            <p:cNvPr id="510" name="pl507">
              <a:extLst>
                <a:ext uri="{FF2B5EF4-FFF2-40B4-BE49-F238E27FC236}">
                  <a16:creationId xmlns:a16="http://schemas.microsoft.com/office/drawing/2014/main" id="{1F273002-BAE1-4906-9C2B-BA67BDA8F5B0}"/>
                </a:ext>
              </a:extLst>
            </p:cNvPr>
            <p:cNvSpPr/>
            <p:nvPr/>
          </p:nvSpPr>
          <p:spPr>
            <a:xfrm>
              <a:off x="2192156" y="2121798"/>
              <a:ext cx="77747" cy="0"/>
            </a:xfrm>
            <a:custGeom>
              <a:avLst/>
              <a:gdLst/>
              <a:ahLst/>
              <a:cxnLst/>
              <a:rect l="0" t="0" r="0" b="0"/>
              <a:pathLst>
                <a:path w="77747">
                  <a:moveTo>
                    <a:pt x="0" y="0"/>
                  </a:moveTo>
                  <a:lnTo>
                    <a:pt x="77747" y="0"/>
                  </a:lnTo>
                </a:path>
              </a:pathLst>
            </a:custGeom>
            <a:ln w="27101" cap="flat">
              <a:solidFill>
                <a:srgbClr val="FBC02D">
                  <a:alpha val="100000"/>
                </a:srgbClr>
              </a:solidFill>
              <a:prstDash val="solid"/>
              <a:round/>
            </a:ln>
          </p:spPr>
          <p:txBody>
            <a:bodyPr/>
            <a:lstStyle/>
            <a:p>
              <a:endParaRPr/>
            </a:p>
          </p:txBody>
        </p:sp>
        <p:sp>
          <p:nvSpPr>
            <p:cNvPr id="511" name="pl508">
              <a:extLst>
                <a:ext uri="{FF2B5EF4-FFF2-40B4-BE49-F238E27FC236}">
                  <a16:creationId xmlns:a16="http://schemas.microsoft.com/office/drawing/2014/main" id="{7260A5FA-47CD-4EED-9C0E-6F5A3F4938A6}"/>
                </a:ext>
              </a:extLst>
            </p:cNvPr>
            <p:cNvSpPr/>
            <p:nvPr/>
          </p:nvSpPr>
          <p:spPr>
            <a:xfrm>
              <a:off x="2154810" y="2147532"/>
              <a:ext cx="115093" cy="0"/>
            </a:xfrm>
            <a:custGeom>
              <a:avLst/>
              <a:gdLst/>
              <a:ahLst/>
              <a:cxnLst/>
              <a:rect l="0" t="0" r="0" b="0"/>
              <a:pathLst>
                <a:path w="115093">
                  <a:moveTo>
                    <a:pt x="0" y="0"/>
                  </a:moveTo>
                  <a:lnTo>
                    <a:pt x="115093" y="0"/>
                  </a:lnTo>
                </a:path>
              </a:pathLst>
            </a:custGeom>
            <a:ln w="27101" cap="flat">
              <a:solidFill>
                <a:srgbClr val="388E3C">
                  <a:alpha val="100000"/>
                </a:srgbClr>
              </a:solidFill>
              <a:prstDash val="solid"/>
              <a:round/>
            </a:ln>
          </p:spPr>
          <p:txBody>
            <a:bodyPr/>
            <a:lstStyle/>
            <a:p>
              <a:endParaRPr/>
            </a:p>
          </p:txBody>
        </p:sp>
        <p:sp>
          <p:nvSpPr>
            <p:cNvPr id="512" name="pl509">
              <a:extLst>
                <a:ext uri="{FF2B5EF4-FFF2-40B4-BE49-F238E27FC236}">
                  <a16:creationId xmlns:a16="http://schemas.microsoft.com/office/drawing/2014/main" id="{85D8CDFE-D4CE-4131-9111-1460616424DA}"/>
                </a:ext>
              </a:extLst>
            </p:cNvPr>
            <p:cNvSpPr/>
            <p:nvPr/>
          </p:nvSpPr>
          <p:spPr>
            <a:xfrm>
              <a:off x="2199968" y="2173265"/>
              <a:ext cx="69935" cy="0"/>
            </a:xfrm>
            <a:custGeom>
              <a:avLst/>
              <a:gdLst/>
              <a:ahLst/>
              <a:cxnLst/>
              <a:rect l="0" t="0" r="0" b="0"/>
              <a:pathLst>
                <a:path w="69935">
                  <a:moveTo>
                    <a:pt x="0" y="0"/>
                  </a:moveTo>
                  <a:lnTo>
                    <a:pt x="69935" y="0"/>
                  </a:lnTo>
                </a:path>
              </a:pathLst>
            </a:custGeom>
            <a:ln w="27101" cap="flat">
              <a:solidFill>
                <a:srgbClr val="1565C0">
                  <a:alpha val="100000"/>
                </a:srgbClr>
              </a:solidFill>
              <a:prstDash val="solid"/>
              <a:round/>
            </a:ln>
          </p:spPr>
          <p:txBody>
            <a:bodyPr/>
            <a:lstStyle/>
            <a:p>
              <a:endParaRPr/>
            </a:p>
          </p:txBody>
        </p:sp>
        <p:sp>
          <p:nvSpPr>
            <p:cNvPr id="513" name="pl510">
              <a:extLst>
                <a:ext uri="{FF2B5EF4-FFF2-40B4-BE49-F238E27FC236}">
                  <a16:creationId xmlns:a16="http://schemas.microsoft.com/office/drawing/2014/main" id="{72521326-0F89-4A5A-B830-3518452925C4}"/>
                </a:ext>
              </a:extLst>
            </p:cNvPr>
            <p:cNvSpPr/>
            <p:nvPr/>
          </p:nvSpPr>
          <p:spPr>
            <a:xfrm>
              <a:off x="2187932" y="2198999"/>
              <a:ext cx="81971" cy="0"/>
            </a:xfrm>
            <a:custGeom>
              <a:avLst/>
              <a:gdLst/>
              <a:ahLst/>
              <a:cxnLst/>
              <a:rect l="0" t="0" r="0" b="0"/>
              <a:pathLst>
                <a:path w="81971">
                  <a:moveTo>
                    <a:pt x="0" y="0"/>
                  </a:moveTo>
                  <a:lnTo>
                    <a:pt x="81971" y="0"/>
                  </a:lnTo>
                </a:path>
              </a:pathLst>
            </a:custGeom>
            <a:ln w="27101" cap="flat">
              <a:solidFill>
                <a:srgbClr val="6A1B9A">
                  <a:alpha val="100000"/>
                </a:srgbClr>
              </a:solidFill>
              <a:prstDash val="solid"/>
              <a:round/>
            </a:ln>
          </p:spPr>
          <p:txBody>
            <a:bodyPr/>
            <a:lstStyle/>
            <a:p>
              <a:endParaRPr/>
            </a:p>
          </p:txBody>
        </p:sp>
        <p:sp>
          <p:nvSpPr>
            <p:cNvPr id="514" name="pl511">
              <a:extLst>
                <a:ext uri="{FF2B5EF4-FFF2-40B4-BE49-F238E27FC236}">
                  <a16:creationId xmlns:a16="http://schemas.microsoft.com/office/drawing/2014/main" id="{740CEE32-C78A-4E19-859E-64B33CB2F172}"/>
                </a:ext>
              </a:extLst>
            </p:cNvPr>
            <p:cNvSpPr/>
            <p:nvPr/>
          </p:nvSpPr>
          <p:spPr>
            <a:xfrm>
              <a:off x="2246444" y="1984552"/>
              <a:ext cx="92484" cy="0"/>
            </a:xfrm>
            <a:custGeom>
              <a:avLst/>
              <a:gdLst/>
              <a:ahLst/>
              <a:cxnLst/>
              <a:rect l="0" t="0" r="0" b="0"/>
              <a:pathLst>
                <a:path w="92484">
                  <a:moveTo>
                    <a:pt x="0" y="0"/>
                  </a:moveTo>
                  <a:lnTo>
                    <a:pt x="92484" y="0"/>
                  </a:lnTo>
                </a:path>
              </a:pathLst>
            </a:custGeom>
            <a:ln w="27101" cap="flat">
              <a:solidFill>
                <a:srgbClr val="FBC02D">
                  <a:alpha val="100000"/>
                </a:srgbClr>
              </a:solidFill>
              <a:prstDash val="solid"/>
              <a:round/>
            </a:ln>
          </p:spPr>
          <p:txBody>
            <a:bodyPr/>
            <a:lstStyle/>
            <a:p>
              <a:endParaRPr/>
            </a:p>
          </p:txBody>
        </p:sp>
        <p:sp>
          <p:nvSpPr>
            <p:cNvPr id="515" name="pl512">
              <a:extLst>
                <a:ext uri="{FF2B5EF4-FFF2-40B4-BE49-F238E27FC236}">
                  <a16:creationId xmlns:a16="http://schemas.microsoft.com/office/drawing/2014/main" id="{44C0AD28-2D11-41B8-A363-7FFDF0B29419}"/>
                </a:ext>
              </a:extLst>
            </p:cNvPr>
            <p:cNvSpPr/>
            <p:nvPr/>
          </p:nvSpPr>
          <p:spPr>
            <a:xfrm>
              <a:off x="2246444" y="2010285"/>
              <a:ext cx="31222" cy="0"/>
            </a:xfrm>
            <a:custGeom>
              <a:avLst/>
              <a:gdLst/>
              <a:ahLst/>
              <a:cxnLst/>
              <a:rect l="0" t="0" r="0" b="0"/>
              <a:pathLst>
                <a:path w="31222">
                  <a:moveTo>
                    <a:pt x="0" y="0"/>
                  </a:moveTo>
                  <a:lnTo>
                    <a:pt x="31222" y="0"/>
                  </a:lnTo>
                </a:path>
              </a:pathLst>
            </a:custGeom>
            <a:ln w="27101" cap="flat">
              <a:solidFill>
                <a:srgbClr val="388E3C">
                  <a:alpha val="100000"/>
                </a:srgbClr>
              </a:solidFill>
              <a:prstDash val="solid"/>
              <a:round/>
            </a:ln>
          </p:spPr>
          <p:txBody>
            <a:bodyPr/>
            <a:lstStyle/>
            <a:p>
              <a:endParaRPr/>
            </a:p>
          </p:txBody>
        </p:sp>
        <p:sp>
          <p:nvSpPr>
            <p:cNvPr id="516" name="pl513">
              <a:extLst>
                <a:ext uri="{FF2B5EF4-FFF2-40B4-BE49-F238E27FC236}">
                  <a16:creationId xmlns:a16="http://schemas.microsoft.com/office/drawing/2014/main" id="{8EC9006D-BAF0-4E4C-8C7E-E529203B404C}"/>
                </a:ext>
              </a:extLst>
            </p:cNvPr>
            <p:cNvSpPr/>
            <p:nvPr/>
          </p:nvSpPr>
          <p:spPr>
            <a:xfrm>
              <a:off x="2246444" y="2036019"/>
              <a:ext cx="32029" cy="0"/>
            </a:xfrm>
            <a:custGeom>
              <a:avLst/>
              <a:gdLst/>
              <a:ahLst/>
              <a:cxnLst/>
              <a:rect l="0" t="0" r="0" b="0"/>
              <a:pathLst>
                <a:path w="32029">
                  <a:moveTo>
                    <a:pt x="0" y="0"/>
                  </a:moveTo>
                  <a:lnTo>
                    <a:pt x="32029" y="0"/>
                  </a:lnTo>
                </a:path>
              </a:pathLst>
            </a:custGeom>
            <a:ln w="27101" cap="flat">
              <a:solidFill>
                <a:srgbClr val="1565C0">
                  <a:alpha val="100000"/>
                </a:srgbClr>
              </a:solidFill>
              <a:prstDash val="solid"/>
              <a:round/>
            </a:ln>
          </p:spPr>
          <p:txBody>
            <a:bodyPr/>
            <a:lstStyle/>
            <a:p>
              <a:endParaRPr/>
            </a:p>
          </p:txBody>
        </p:sp>
        <p:sp>
          <p:nvSpPr>
            <p:cNvPr id="517" name="pl514">
              <a:extLst>
                <a:ext uri="{FF2B5EF4-FFF2-40B4-BE49-F238E27FC236}">
                  <a16:creationId xmlns:a16="http://schemas.microsoft.com/office/drawing/2014/main" id="{08ACC7DF-55EE-46F0-897D-D3030534F113}"/>
                </a:ext>
              </a:extLst>
            </p:cNvPr>
            <p:cNvSpPr/>
            <p:nvPr/>
          </p:nvSpPr>
          <p:spPr>
            <a:xfrm>
              <a:off x="2246444" y="2061753"/>
              <a:ext cx="9416" cy="0"/>
            </a:xfrm>
            <a:custGeom>
              <a:avLst/>
              <a:gdLst/>
              <a:ahLst/>
              <a:cxnLst/>
              <a:rect l="0" t="0" r="0" b="0"/>
              <a:pathLst>
                <a:path w="9416">
                  <a:moveTo>
                    <a:pt x="0" y="0"/>
                  </a:moveTo>
                  <a:lnTo>
                    <a:pt x="9416" y="0"/>
                  </a:lnTo>
                </a:path>
              </a:pathLst>
            </a:custGeom>
            <a:ln w="27101" cap="flat">
              <a:solidFill>
                <a:srgbClr val="6A1B9A">
                  <a:alpha val="100000"/>
                </a:srgbClr>
              </a:solidFill>
              <a:prstDash val="solid"/>
              <a:round/>
            </a:ln>
          </p:spPr>
          <p:txBody>
            <a:bodyPr/>
            <a:lstStyle/>
            <a:p>
              <a:endParaRPr/>
            </a:p>
          </p:txBody>
        </p:sp>
        <p:sp>
          <p:nvSpPr>
            <p:cNvPr id="518" name="pl515">
              <a:extLst>
                <a:ext uri="{FF2B5EF4-FFF2-40B4-BE49-F238E27FC236}">
                  <a16:creationId xmlns:a16="http://schemas.microsoft.com/office/drawing/2014/main" id="{F7BB4A78-42A1-462D-AB70-7FE8920A5534}"/>
                </a:ext>
              </a:extLst>
            </p:cNvPr>
            <p:cNvSpPr/>
            <p:nvPr/>
          </p:nvSpPr>
          <p:spPr>
            <a:xfrm>
              <a:off x="2489342" y="1847305"/>
              <a:ext cx="34414" cy="0"/>
            </a:xfrm>
            <a:custGeom>
              <a:avLst/>
              <a:gdLst/>
              <a:ahLst/>
              <a:cxnLst/>
              <a:rect l="0" t="0" r="0" b="0"/>
              <a:pathLst>
                <a:path w="34414">
                  <a:moveTo>
                    <a:pt x="0" y="0"/>
                  </a:moveTo>
                  <a:lnTo>
                    <a:pt x="34414" y="0"/>
                  </a:lnTo>
                </a:path>
              </a:pathLst>
            </a:custGeom>
            <a:ln w="27101" cap="flat">
              <a:solidFill>
                <a:srgbClr val="FBC02D">
                  <a:alpha val="100000"/>
                </a:srgbClr>
              </a:solidFill>
              <a:prstDash val="solid"/>
              <a:round/>
            </a:ln>
          </p:spPr>
          <p:txBody>
            <a:bodyPr/>
            <a:lstStyle/>
            <a:p>
              <a:endParaRPr/>
            </a:p>
          </p:txBody>
        </p:sp>
        <p:sp>
          <p:nvSpPr>
            <p:cNvPr id="519" name="pl516">
              <a:extLst>
                <a:ext uri="{FF2B5EF4-FFF2-40B4-BE49-F238E27FC236}">
                  <a16:creationId xmlns:a16="http://schemas.microsoft.com/office/drawing/2014/main" id="{9BE20143-D37A-4B10-8392-B67DAF9FC073}"/>
                </a:ext>
              </a:extLst>
            </p:cNvPr>
            <p:cNvSpPr/>
            <p:nvPr/>
          </p:nvSpPr>
          <p:spPr>
            <a:xfrm>
              <a:off x="2523756" y="1873039"/>
              <a:ext cx="50842" cy="0"/>
            </a:xfrm>
            <a:custGeom>
              <a:avLst/>
              <a:gdLst/>
              <a:ahLst/>
              <a:cxnLst/>
              <a:rect l="0" t="0" r="0" b="0"/>
              <a:pathLst>
                <a:path w="50842">
                  <a:moveTo>
                    <a:pt x="0" y="0"/>
                  </a:moveTo>
                  <a:lnTo>
                    <a:pt x="50842" y="0"/>
                  </a:lnTo>
                </a:path>
              </a:pathLst>
            </a:custGeom>
            <a:ln w="27101" cap="flat">
              <a:solidFill>
                <a:srgbClr val="388E3C">
                  <a:alpha val="100000"/>
                </a:srgbClr>
              </a:solidFill>
              <a:prstDash val="solid"/>
              <a:round/>
            </a:ln>
          </p:spPr>
          <p:txBody>
            <a:bodyPr/>
            <a:lstStyle/>
            <a:p>
              <a:endParaRPr/>
            </a:p>
          </p:txBody>
        </p:sp>
        <p:sp>
          <p:nvSpPr>
            <p:cNvPr id="520" name="pl517">
              <a:extLst>
                <a:ext uri="{FF2B5EF4-FFF2-40B4-BE49-F238E27FC236}">
                  <a16:creationId xmlns:a16="http://schemas.microsoft.com/office/drawing/2014/main" id="{2116E005-17D1-4625-8225-3AC2C1DE6658}"/>
                </a:ext>
              </a:extLst>
            </p:cNvPr>
            <p:cNvSpPr/>
            <p:nvPr/>
          </p:nvSpPr>
          <p:spPr>
            <a:xfrm>
              <a:off x="2523756" y="1898773"/>
              <a:ext cx="13737" cy="0"/>
            </a:xfrm>
            <a:custGeom>
              <a:avLst/>
              <a:gdLst/>
              <a:ahLst/>
              <a:cxnLst/>
              <a:rect l="0" t="0" r="0" b="0"/>
              <a:pathLst>
                <a:path w="13737">
                  <a:moveTo>
                    <a:pt x="0" y="0"/>
                  </a:moveTo>
                  <a:lnTo>
                    <a:pt x="13737" y="0"/>
                  </a:lnTo>
                </a:path>
              </a:pathLst>
            </a:custGeom>
            <a:ln w="27101" cap="flat">
              <a:solidFill>
                <a:srgbClr val="1565C0">
                  <a:alpha val="100000"/>
                </a:srgbClr>
              </a:solidFill>
              <a:prstDash val="solid"/>
              <a:round/>
            </a:ln>
          </p:spPr>
          <p:txBody>
            <a:bodyPr/>
            <a:lstStyle/>
            <a:p>
              <a:endParaRPr/>
            </a:p>
          </p:txBody>
        </p:sp>
        <p:sp>
          <p:nvSpPr>
            <p:cNvPr id="521" name="pl518">
              <a:extLst>
                <a:ext uri="{FF2B5EF4-FFF2-40B4-BE49-F238E27FC236}">
                  <a16:creationId xmlns:a16="http://schemas.microsoft.com/office/drawing/2014/main" id="{00E5E4B3-33AF-4FC4-B2DC-93E7DB5CC2DC}"/>
                </a:ext>
              </a:extLst>
            </p:cNvPr>
            <p:cNvSpPr/>
            <p:nvPr/>
          </p:nvSpPr>
          <p:spPr>
            <a:xfrm>
              <a:off x="2523756" y="1924506"/>
              <a:ext cx="71207" cy="0"/>
            </a:xfrm>
            <a:custGeom>
              <a:avLst/>
              <a:gdLst/>
              <a:ahLst/>
              <a:cxnLst/>
              <a:rect l="0" t="0" r="0" b="0"/>
              <a:pathLst>
                <a:path w="71207">
                  <a:moveTo>
                    <a:pt x="0" y="0"/>
                  </a:moveTo>
                  <a:lnTo>
                    <a:pt x="71207" y="0"/>
                  </a:lnTo>
                </a:path>
              </a:pathLst>
            </a:custGeom>
            <a:ln w="27101" cap="flat">
              <a:solidFill>
                <a:srgbClr val="6A1B9A">
                  <a:alpha val="100000"/>
                </a:srgbClr>
              </a:solidFill>
              <a:prstDash val="solid"/>
              <a:round/>
            </a:ln>
          </p:spPr>
          <p:txBody>
            <a:bodyPr/>
            <a:lstStyle/>
            <a:p>
              <a:endParaRPr/>
            </a:p>
          </p:txBody>
        </p:sp>
        <p:sp>
          <p:nvSpPr>
            <p:cNvPr id="522" name="pl519">
              <a:extLst>
                <a:ext uri="{FF2B5EF4-FFF2-40B4-BE49-F238E27FC236}">
                  <a16:creationId xmlns:a16="http://schemas.microsoft.com/office/drawing/2014/main" id="{AE714E75-CCC3-48ED-9C8A-88DC6AECD499}"/>
                </a:ext>
              </a:extLst>
            </p:cNvPr>
            <p:cNvSpPr/>
            <p:nvPr/>
          </p:nvSpPr>
          <p:spPr>
            <a:xfrm>
              <a:off x="2153070" y="1710059"/>
              <a:ext cx="50668" cy="0"/>
            </a:xfrm>
            <a:custGeom>
              <a:avLst/>
              <a:gdLst/>
              <a:ahLst/>
              <a:cxnLst/>
              <a:rect l="0" t="0" r="0" b="0"/>
              <a:pathLst>
                <a:path w="50668">
                  <a:moveTo>
                    <a:pt x="0" y="0"/>
                  </a:moveTo>
                  <a:lnTo>
                    <a:pt x="50668" y="0"/>
                  </a:lnTo>
                </a:path>
              </a:pathLst>
            </a:custGeom>
            <a:ln w="27101" cap="flat">
              <a:solidFill>
                <a:srgbClr val="FBC02D">
                  <a:alpha val="100000"/>
                </a:srgbClr>
              </a:solidFill>
              <a:prstDash val="solid"/>
              <a:round/>
            </a:ln>
          </p:spPr>
          <p:txBody>
            <a:bodyPr/>
            <a:lstStyle/>
            <a:p>
              <a:endParaRPr/>
            </a:p>
          </p:txBody>
        </p:sp>
        <p:sp>
          <p:nvSpPr>
            <p:cNvPr id="523" name="pl520">
              <a:extLst>
                <a:ext uri="{FF2B5EF4-FFF2-40B4-BE49-F238E27FC236}">
                  <a16:creationId xmlns:a16="http://schemas.microsoft.com/office/drawing/2014/main" id="{62EBABCF-C05E-45DB-973F-5FDAAAD314EB}"/>
                </a:ext>
              </a:extLst>
            </p:cNvPr>
            <p:cNvSpPr/>
            <p:nvPr/>
          </p:nvSpPr>
          <p:spPr>
            <a:xfrm>
              <a:off x="2126410" y="1735792"/>
              <a:ext cx="77327" cy="0"/>
            </a:xfrm>
            <a:custGeom>
              <a:avLst/>
              <a:gdLst/>
              <a:ahLst/>
              <a:cxnLst/>
              <a:rect l="0" t="0" r="0" b="0"/>
              <a:pathLst>
                <a:path w="77327">
                  <a:moveTo>
                    <a:pt x="0" y="0"/>
                  </a:moveTo>
                  <a:lnTo>
                    <a:pt x="77327" y="0"/>
                  </a:lnTo>
                </a:path>
              </a:pathLst>
            </a:custGeom>
            <a:ln w="27101" cap="flat">
              <a:solidFill>
                <a:srgbClr val="388E3C">
                  <a:alpha val="100000"/>
                </a:srgbClr>
              </a:solidFill>
              <a:prstDash val="solid"/>
              <a:round/>
            </a:ln>
          </p:spPr>
          <p:txBody>
            <a:bodyPr/>
            <a:lstStyle/>
            <a:p>
              <a:endParaRPr/>
            </a:p>
          </p:txBody>
        </p:sp>
        <p:sp>
          <p:nvSpPr>
            <p:cNvPr id="524" name="pl521">
              <a:extLst>
                <a:ext uri="{FF2B5EF4-FFF2-40B4-BE49-F238E27FC236}">
                  <a16:creationId xmlns:a16="http://schemas.microsoft.com/office/drawing/2014/main" id="{491BAF72-59C5-4A61-9072-B28F8BAA6C46}"/>
                </a:ext>
              </a:extLst>
            </p:cNvPr>
            <p:cNvSpPr/>
            <p:nvPr/>
          </p:nvSpPr>
          <p:spPr>
            <a:xfrm>
              <a:off x="2156988" y="1761526"/>
              <a:ext cx="46749" cy="0"/>
            </a:xfrm>
            <a:custGeom>
              <a:avLst/>
              <a:gdLst/>
              <a:ahLst/>
              <a:cxnLst/>
              <a:rect l="0" t="0" r="0" b="0"/>
              <a:pathLst>
                <a:path w="46749">
                  <a:moveTo>
                    <a:pt x="0" y="0"/>
                  </a:moveTo>
                  <a:lnTo>
                    <a:pt x="46749" y="0"/>
                  </a:lnTo>
                </a:path>
              </a:pathLst>
            </a:custGeom>
            <a:ln w="27101" cap="flat">
              <a:solidFill>
                <a:srgbClr val="1565C0">
                  <a:alpha val="100000"/>
                </a:srgbClr>
              </a:solidFill>
              <a:prstDash val="solid"/>
              <a:round/>
            </a:ln>
          </p:spPr>
          <p:txBody>
            <a:bodyPr/>
            <a:lstStyle/>
            <a:p>
              <a:endParaRPr/>
            </a:p>
          </p:txBody>
        </p:sp>
        <p:sp>
          <p:nvSpPr>
            <p:cNvPr id="525" name="pl522">
              <a:extLst>
                <a:ext uri="{FF2B5EF4-FFF2-40B4-BE49-F238E27FC236}">
                  <a16:creationId xmlns:a16="http://schemas.microsoft.com/office/drawing/2014/main" id="{C664CCCA-6D8D-4485-8655-05A389E17964}"/>
                </a:ext>
              </a:extLst>
            </p:cNvPr>
            <p:cNvSpPr/>
            <p:nvPr/>
          </p:nvSpPr>
          <p:spPr>
            <a:xfrm>
              <a:off x="2148017" y="1787260"/>
              <a:ext cx="55720" cy="0"/>
            </a:xfrm>
            <a:custGeom>
              <a:avLst/>
              <a:gdLst/>
              <a:ahLst/>
              <a:cxnLst/>
              <a:rect l="0" t="0" r="0" b="0"/>
              <a:pathLst>
                <a:path w="55720">
                  <a:moveTo>
                    <a:pt x="0" y="0"/>
                  </a:moveTo>
                  <a:lnTo>
                    <a:pt x="55720" y="0"/>
                  </a:lnTo>
                </a:path>
              </a:pathLst>
            </a:custGeom>
            <a:ln w="27101" cap="flat">
              <a:solidFill>
                <a:srgbClr val="6A1B9A">
                  <a:alpha val="100000"/>
                </a:srgbClr>
              </a:solidFill>
              <a:prstDash val="solid"/>
              <a:round/>
            </a:ln>
          </p:spPr>
          <p:txBody>
            <a:bodyPr/>
            <a:lstStyle/>
            <a:p>
              <a:endParaRPr/>
            </a:p>
          </p:txBody>
        </p:sp>
        <p:sp>
          <p:nvSpPr>
            <p:cNvPr id="526" name="pl523">
              <a:extLst>
                <a:ext uri="{FF2B5EF4-FFF2-40B4-BE49-F238E27FC236}">
                  <a16:creationId xmlns:a16="http://schemas.microsoft.com/office/drawing/2014/main" id="{F14A53B7-024C-49B0-A3A8-4411A4807C1D}"/>
                </a:ext>
              </a:extLst>
            </p:cNvPr>
            <p:cNvSpPr/>
            <p:nvPr/>
          </p:nvSpPr>
          <p:spPr>
            <a:xfrm>
              <a:off x="2147841" y="1572812"/>
              <a:ext cx="99923" cy="0"/>
            </a:xfrm>
            <a:custGeom>
              <a:avLst/>
              <a:gdLst/>
              <a:ahLst/>
              <a:cxnLst/>
              <a:rect l="0" t="0" r="0" b="0"/>
              <a:pathLst>
                <a:path w="99923">
                  <a:moveTo>
                    <a:pt x="0" y="0"/>
                  </a:moveTo>
                  <a:lnTo>
                    <a:pt x="99923" y="0"/>
                  </a:lnTo>
                </a:path>
              </a:pathLst>
            </a:custGeom>
            <a:ln w="27101" cap="flat">
              <a:solidFill>
                <a:srgbClr val="FBC02D">
                  <a:alpha val="100000"/>
                </a:srgbClr>
              </a:solidFill>
              <a:prstDash val="solid"/>
              <a:round/>
            </a:ln>
          </p:spPr>
          <p:txBody>
            <a:bodyPr/>
            <a:lstStyle/>
            <a:p>
              <a:endParaRPr/>
            </a:p>
          </p:txBody>
        </p:sp>
        <p:sp>
          <p:nvSpPr>
            <p:cNvPr id="527" name="pl524">
              <a:extLst>
                <a:ext uri="{FF2B5EF4-FFF2-40B4-BE49-F238E27FC236}">
                  <a16:creationId xmlns:a16="http://schemas.microsoft.com/office/drawing/2014/main" id="{25EE3F94-C156-46FF-BF85-00C3F2E2DDDC}"/>
                </a:ext>
              </a:extLst>
            </p:cNvPr>
            <p:cNvSpPr/>
            <p:nvPr/>
          </p:nvSpPr>
          <p:spPr>
            <a:xfrm>
              <a:off x="2147710" y="1598546"/>
              <a:ext cx="100054" cy="0"/>
            </a:xfrm>
            <a:custGeom>
              <a:avLst/>
              <a:gdLst/>
              <a:ahLst/>
              <a:cxnLst/>
              <a:rect l="0" t="0" r="0" b="0"/>
              <a:pathLst>
                <a:path w="100054">
                  <a:moveTo>
                    <a:pt x="0" y="0"/>
                  </a:moveTo>
                  <a:lnTo>
                    <a:pt x="100054" y="0"/>
                  </a:lnTo>
                </a:path>
              </a:pathLst>
            </a:custGeom>
            <a:ln w="27101" cap="flat">
              <a:solidFill>
                <a:srgbClr val="388E3C">
                  <a:alpha val="100000"/>
                </a:srgbClr>
              </a:solidFill>
              <a:prstDash val="solid"/>
              <a:round/>
            </a:ln>
          </p:spPr>
          <p:txBody>
            <a:bodyPr/>
            <a:lstStyle/>
            <a:p>
              <a:endParaRPr/>
            </a:p>
          </p:txBody>
        </p:sp>
        <p:sp>
          <p:nvSpPr>
            <p:cNvPr id="528" name="pl525">
              <a:extLst>
                <a:ext uri="{FF2B5EF4-FFF2-40B4-BE49-F238E27FC236}">
                  <a16:creationId xmlns:a16="http://schemas.microsoft.com/office/drawing/2014/main" id="{8245CBB9-B38B-4C18-8DF3-CCA919E6E27B}"/>
                </a:ext>
              </a:extLst>
            </p:cNvPr>
            <p:cNvSpPr/>
            <p:nvPr/>
          </p:nvSpPr>
          <p:spPr>
            <a:xfrm>
              <a:off x="2178318" y="1624280"/>
              <a:ext cx="69446" cy="0"/>
            </a:xfrm>
            <a:custGeom>
              <a:avLst/>
              <a:gdLst/>
              <a:ahLst/>
              <a:cxnLst/>
              <a:rect l="0" t="0" r="0" b="0"/>
              <a:pathLst>
                <a:path w="69446">
                  <a:moveTo>
                    <a:pt x="0" y="0"/>
                  </a:moveTo>
                  <a:lnTo>
                    <a:pt x="69446" y="0"/>
                  </a:lnTo>
                </a:path>
              </a:pathLst>
            </a:custGeom>
            <a:ln w="27101" cap="flat">
              <a:solidFill>
                <a:srgbClr val="1565C0">
                  <a:alpha val="100000"/>
                </a:srgbClr>
              </a:solidFill>
              <a:prstDash val="solid"/>
              <a:round/>
            </a:ln>
          </p:spPr>
          <p:txBody>
            <a:bodyPr/>
            <a:lstStyle/>
            <a:p>
              <a:endParaRPr/>
            </a:p>
          </p:txBody>
        </p:sp>
        <p:sp>
          <p:nvSpPr>
            <p:cNvPr id="529" name="pl526">
              <a:extLst>
                <a:ext uri="{FF2B5EF4-FFF2-40B4-BE49-F238E27FC236}">
                  <a16:creationId xmlns:a16="http://schemas.microsoft.com/office/drawing/2014/main" id="{6AB81333-AB2E-4E73-9F2C-D2874EBCDBA9}"/>
                </a:ext>
              </a:extLst>
            </p:cNvPr>
            <p:cNvSpPr/>
            <p:nvPr/>
          </p:nvSpPr>
          <p:spPr>
            <a:xfrm>
              <a:off x="2148912" y="1650013"/>
              <a:ext cx="98852" cy="0"/>
            </a:xfrm>
            <a:custGeom>
              <a:avLst/>
              <a:gdLst/>
              <a:ahLst/>
              <a:cxnLst/>
              <a:rect l="0" t="0" r="0" b="0"/>
              <a:pathLst>
                <a:path w="98852">
                  <a:moveTo>
                    <a:pt x="0" y="0"/>
                  </a:moveTo>
                  <a:lnTo>
                    <a:pt x="98852" y="0"/>
                  </a:lnTo>
                </a:path>
              </a:pathLst>
            </a:custGeom>
            <a:ln w="27101" cap="flat">
              <a:solidFill>
                <a:srgbClr val="6A1B9A">
                  <a:alpha val="100000"/>
                </a:srgbClr>
              </a:solidFill>
              <a:prstDash val="solid"/>
              <a:round/>
            </a:ln>
          </p:spPr>
          <p:txBody>
            <a:bodyPr/>
            <a:lstStyle/>
            <a:p>
              <a:endParaRPr/>
            </a:p>
          </p:txBody>
        </p:sp>
        <p:sp>
          <p:nvSpPr>
            <p:cNvPr id="530" name="pl527">
              <a:extLst>
                <a:ext uri="{FF2B5EF4-FFF2-40B4-BE49-F238E27FC236}">
                  <a16:creationId xmlns:a16="http://schemas.microsoft.com/office/drawing/2014/main" id="{D6EAAECC-8671-4047-BF9D-699C128F35B1}"/>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1" name="pl528">
              <a:extLst>
                <a:ext uri="{FF2B5EF4-FFF2-40B4-BE49-F238E27FC236}">
                  <a16:creationId xmlns:a16="http://schemas.microsoft.com/office/drawing/2014/main" id="{FB7D8CE8-BFD7-4EF0-ADB3-577E06C29CAD}"/>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2" name="pl529">
              <a:extLst>
                <a:ext uri="{FF2B5EF4-FFF2-40B4-BE49-F238E27FC236}">
                  <a16:creationId xmlns:a16="http://schemas.microsoft.com/office/drawing/2014/main" id="{D94D6AFD-B862-44B9-8108-5F6498C3B0C1}"/>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3" name="pl530">
              <a:extLst>
                <a:ext uri="{FF2B5EF4-FFF2-40B4-BE49-F238E27FC236}">
                  <a16:creationId xmlns:a16="http://schemas.microsoft.com/office/drawing/2014/main" id="{B49340A2-DFA1-40D1-8A5A-ECE03146E5F3}"/>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4" name="pl531">
              <a:extLst>
                <a:ext uri="{FF2B5EF4-FFF2-40B4-BE49-F238E27FC236}">
                  <a16:creationId xmlns:a16="http://schemas.microsoft.com/office/drawing/2014/main" id="{18F431C8-F131-4057-823C-BA17E8D0DCCF}"/>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5" name="pl532">
              <a:extLst>
                <a:ext uri="{FF2B5EF4-FFF2-40B4-BE49-F238E27FC236}">
                  <a16:creationId xmlns:a16="http://schemas.microsoft.com/office/drawing/2014/main" id="{9793E854-F8FF-49A3-A625-EFEB8762B9FC}"/>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6" name="pl533">
              <a:extLst>
                <a:ext uri="{FF2B5EF4-FFF2-40B4-BE49-F238E27FC236}">
                  <a16:creationId xmlns:a16="http://schemas.microsoft.com/office/drawing/2014/main" id="{6B3BCA94-F856-46C2-977A-5506B60E9F0F}"/>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7" name="pl534">
              <a:extLst>
                <a:ext uri="{FF2B5EF4-FFF2-40B4-BE49-F238E27FC236}">
                  <a16:creationId xmlns:a16="http://schemas.microsoft.com/office/drawing/2014/main" id="{CA020FCA-3439-4622-AE46-1FB10D4E4CBC}"/>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8" name="pl535">
              <a:extLst>
                <a:ext uri="{FF2B5EF4-FFF2-40B4-BE49-F238E27FC236}">
                  <a16:creationId xmlns:a16="http://schemas.microsoft.com/office/drawing/2014/main" id="{E0E95302-A603-43C8-B67F-855AE18F3058}"/>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39" name="pl536">
              <a:extLst>
                <a:ext uri="{FF2B5EF4-FFF2-40B4-BE49-F238E27FC236}">
                  <a16:creationId xmlns:a16="http://schemas.microsoft.com/office/drawing/2014/main" id="{0763A93C-C424-4369-8F67-6713BD985DAA}"/>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0" name="pl537">
              <a:extLst>
                <a:ext uri="{FF2B5EF4-FFF2-40B4-BE49-F238E27FC236}">
                  <a16:creationId xmlns:a16="http://schemas.microsoft.com/office/drawing/2014/main" id="{E37DB95D-0462-48D1-9339-4A3EBF54BCAB}"/>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1" name="pl538">
              <a:extLst>
                <a:ext uri="{FF2B5EF4-FFF2-40B4-BE49-F238E27FC236}">
                  <a16:creationId xmlns:a16="http://schemas.microsoft.com/office/drawing/2014/main" id="{D8152021-1105-450B-81B2-6410D48DD41C}"/>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2" name="pl539">
              <a:extLst>
                <a:ext uri="{FF2B5EF4-FFF2-40B4-BE49-F238E27FC236}">
                  <a16:creationId xmlns:a16="http://schemas.microsoft.com/office/drawing/2014/main" id="{C7A906F1-F65F-44AD-9143-233F74933A07}"/>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3" name="pl540">
              <a:extLst>
                <a:ext uri="{FF2B5EF4-FFF2-40B4-BE49-F238E27FC236}">
                  <a16:creationId xmlns:a16="http://schemas.microsoft.com/office/drawing/2014/main" id="{278A0398-FA04-4944-87C0-D3A0B1FBC76B}"/>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4" name="pl541">
              <a:extLst>
                <a:ext uri="{FF2B5EF4-FFF2-40B4-BE49-F238E27FC236}">
                  <a16:creationId xmlns:a16="http://schemas.microsoft.com/office/drawing/2014/main" id="{DCC26C49-B68E-42E5-9021-4F49300594FD}"/>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5" name="pl542">
              <a:extLst>
                <a:ext uri="{FF2B5EF4-FFF2-40B4-BE49-F238E27FC236}">
                  <a16:creationId xmlns:a16="http://schemas.microsoft.com/office/drawing/2014/main" id="{DDA719A2-B5A8-423C-B1A5-5092D0C15D55}"/>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6" name="pl543">
              <a:extLst>
                <a:ext uri="{FF2B5EF4-FFF2-40B4-BE49-F238E27FC236}">
                  <a16:creationId xmlns:a16="http://schemas.microsoft.com/office/drawing/2014/main" id="{88571EBD-B402-4582-87A2-11B238E8F055}"/>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7" name="pl544">
              <a:extLst>
                <a:ext uri="{FF2B5EF4-FFF2-40B4-BE49-F238E27FC236}">
                  <a16:creationId xmlns:a16="http://schemas.microsoft.com/office/drawing/2014/main" id="{FEAD5D52-13CD-4033-ADCD-D8966652C28F}"/>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8" name="pl545">
              <a:extLst>
                <a:ext uri="{FF2B5EF4-FFF2-40B4-BE49-F238E27FC236}">
                  <a16:creationId xmlns:a16="http://schemas.microsoft.com/office/drawing/2014/main" id="{4ED35BD9-A7EC-4DA4-BEA8-EBCDF2E8EB5B}"/>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49" name="pl546">
              <a:extLst>
                <a:ext uri="{FF2B5EF4-FFF2-40B4-BE49-F238E27FC236}">
                  <a16:creationId xmlns:a16="http://schemas.microsoft.com/office/drawing/2014/main" id="{51A6A9F9-2DB9-44DF-9B4F-7F15420876D8}"/>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0" name="pl547">
              <a:extLst>
                <a:ext uri="{FF2B5EF4-FFF2-40B4-BE49-F238E27FC236}">
                  <a16:creationId xmlns:a16="http://schemas.microsoft.com/office/drawing/2014/main" id="{1FBB1E52-549F-4D7A-B7BD-7E431802379F}"/>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1" name="pl548">
              <a:extLst>
                <a:ext uri="{FF2B5EF4-FFF2-40B4-BE49-F238E27FC236}">
                  <a16:creationId xmlns:a16="http://schemas.microsoft.com/office/drawing/2014/main" id="{E2FB0F8B-DA5A-4E92-B7E9-53270714D6FD}"/>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2" name="pl549">
              <a:extLst>
                <a:ext uri="{FF2B5EF4-FFF2-40B4-BE49-F238E27FC236}">
                  <a16:creationId xmlns:a16="http://schemas.microsoft.com/office/drawing/2014/main" id="{B3FCCB7D-8E1B-4A27-BEBE-838BBFFB85B1}"/>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3" name="pl550">
              <a:extLst>
                <a:ext uri="{FF2B5EF4-FFF2-40B4-BE49-F238E27FC236}">
                  <a16:creationId xmlns:a16="http://schemas.microsoft.com/office/drawing/2014/main" id="{20CB9103-CA4F-4C24-9E98-2B97A9966A66}"/>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4" name="pl551">
              <a:extLst>
                <a:ext uri="{FF2B5EF4-FFF2-40B4-BE49-F238E27FC236}">
                  <a16:creationId xmlns:a16="http://schemas.microsoft.com/office/drawing/2014/main" id="{48BC3646-D04B-4CAD-BA62-E4AB1D6F1079}"/>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5" name="pl552">
              <a:extLst>
                <a:ext uri="{FF2B5EF4-FFF2-40B4-BE49-F238E27FC236}">
                  <a16:creationId xmlns:a16="http://schemas.microsoft.com/office/drawing/2014/main" id="{A8B050B1-18B1-47F1-A9BE-5153CFBFA1F6}"/>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6" name="pl553">
              <a:extLst>
                <a:ext uri="{FF2B5EF4-FFF2-40B4-BE49-F238E27FC236}">
                  <a16:creationId xmlns:a16="http://schemas.microsoft.com/office/drawing/2014/main" id="{555A2754-B666-4557-9E0F-FB7FBFC7C8B2}"/>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7" name="pl554">
              <a:extLst>
                <a:ext uri="{FF2B5EF4-FFF2-40B4-BE49-F238E27FC236}">
                  <a16:creationId xmlns:a16="http://schemas.microsoft.com/office/drawing/2014/main" id="{04BE6D23-C225-4C77-9793-8A4EF7E8CC9F}"/>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8" name="pl555">
              <a:extLst>
                <a:ext uri="{FF2B5EF4-FFF2-40B4-BE49-F238E27FC236}">
                  <a16:creationId xmlns:a16="http://schemas.microsoft.com/office/drawing/2014/main" id="{615E0F56-330F-4DA5-AAB3-DDC8B9DE3BA1}"/>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59" name="pl556">
              <a:extLst>
                <a:ext uri="{FF2B5EF4-FFF2-40B4-BE49-F238E27FC236}">
                  <a16:creationId xmlns:a16="http://schemas.microsoft.com/office/drawing/2014/main" id="{24B8BF57-A200-4122-9369-B27838DE42F7}"/>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60" name="pl557">
              <a:extLst>
                <a:ext uri="{FF2B5EF4-FFF2-40B4-BE49-F238E27FC236}">
                  <a16:creationId xmlns:a16="http://schemas.microsoft.com/office/drawing/2014/main" id="{111E4DAC-E9B6-4E19-AC29-1BE4BA94FED6}"/>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61" name="pl558">
              <a:extLst>
                <a:ext uri="{FF2B5EF4-FFF2-40B4-BE49-F238E27FC236}">
                  <a16:creationId xmlns:a16="http://schemas.microsoft.com/office/drawing/2014/main" id="{6396C294-BD01-4CDD-B02F-CFD5001CF33A}"/>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62" name="pl559">
              <a:extLst>
                <a:ext uri="{FF2B5EF4-FFF2-40B4-BE49-F238E27FC236}">
                  <a16:creationId xmlns:a16="http://schemas.microsoft.com/office/drawing/2014/main" id="{176D5D83-34D7-44E3-BDBE-993B5B54555A}"/>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3" name="pl560">
              <a:extLst>
                <a:ext uri="{FF2B5EF4-FFF2-40B4-BE49-F238E27FC236}">
                  <a16:creationId xmlns:a16="http://schemas.microsoft.com/office/drawing/2014/main" id="{674E5E77-E3A8-4E74-976E-D18CE6FD96F7}"/>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64" name="pl561">
              <a:extLst>
                <a:ext uri="{FF2B5EF4-FFF2-40B4-BE49-F238E27FC236}">
                  <a16:creationId xmlns:a16="http://schemas.microsoft.com/office/drawing/2014/main" id="{3D77ED01-A65F-435E-8722-008982983D6E}"/>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5" name="pl562">
              <a:extLst>
                <a:ext uri="{FF2B5EF4-FFF2-40B4-BE49-F238E27FC236}">
                  <a16:creationId xmlns:a16="http://schemas.microsoft.com/office/drawing/2014/main" id="{479C43D7-9A29-45D8-A6C9-A25225532B7B}"/>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6" name="pl563">
              <a:extLst>
                <a:ext uri="{FF2B5EF4-FFF2-40B4-BE49-F238E27FC236}">
                  <a16:creationId xmlns:a16="http://schemas.microsoft.com/office/drawing/2014/main" id="{9F6A7ECB-9018-42EE-85A6-6AFAF5F64E56}"/>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67" name="pl564">
              <a:extLst>
                <a:ext uri="{FF2B5EF4-FFF2-40B4-BE49-F238E27FC236}">
                  <a16:creationId xmlns:a16="http://schemas.microsoft.com/office/drawing/2014/main" id="{07E42075-69BB-4EA2-9E82-53A498DE4253}"/>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8" name="pl565">
              <a:extLst>
                <a:ext uri="{FF2B5EF4-FFF2-40B4-BE49-F238E27FC236}">
                  <a16:creationId xmlns:a16="http://schemas.microsoft.com/office/drawing/2014/main" id="{8EFF6901-987C-4BE4-A3BB-9BB4CB088F80}"/>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69" name="pl566">
              <a:extLst>
                <a:ext uri="{FF2B5EF4-FFF2-40B4-BE49-F238E27FC236}">
                  <a16:creationId xmlns:a16="http://schemas.microsoft.com/office/drawing/2014/main" id="{30AA7052-467B-485B-B350-58AEA84B4F23}"/>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70" name="pl567">
              <a:extLst>
                <a:ext uri="{FF2B5EF4-FFF2-40B4-BE49-F238E27FC236}">
                  <a16:creationId xmlns:a16="http://schemas.microsoft.com/office/drawing/2014/main" id="{BF80F26B-2EEB-4BCC-8CD7-D98F109CA425}"/>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1" name="pl568">
              <a:extLst>
                <a:ext uri="{FF2B5EF4-FFF2-40B4-BE49-F238E27FC236}">
                  <a16:creationId xmlns:a16="http://schemas.microsoft.com/office/drawing/2014/main" id="{560C8D65-772C-47EA-A291-7C5ABF9938E2}"/>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2" name="pl569">
              <a:extLst>
                <a:ext uri="{FF2B5EF4-FFF2-40B4-BE49-F238E27FC236}">
                  <a16:creationId xmlns:a16="http://schemas.microsoft.com/office/drawing/2014/main" id="{E7F2E3F1-4914-46F0-A87A-9F2636C252B4}"/>
                </a:ext>
              </a:extLst>
            </p:cNvPr>
            <p:cNvSpPr/>
            <p:nvPr/>
          </p:nvSpPr>
          <p:spPr>
            <a:xfrm>
              <a:off x="2200135" y="25721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73" name="pl570">
              <a:extLst>
                <a:ext uri="{FF2B5EF4-FFF2-40B4-BE49-F238E27FC236}">
                  <a16:creationId xmlns:a16="http://schemas.microsoft.com/office/drawing/2014/main" id="{3C9E8FEE-1F36-4521-B4C2-32D1D7BFCBBC}"/>
                </a:ext>
              </a:extLst>
            </p:cNvPr>
            <p:cNvSpPr/>
            <p:nvPr/>
          </p:nvSpPr>
          <p:spPr>
            <a:xfrm>
              <a:off x="2200135" y="25103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4" name="pl571">
              <a:extLst>
                <a:ext uri="{FF2B5EF4-FFF2-40B4-BE49-F238E27FC236}">
                  <a16:creationId xmlns:a16="http://schemas.microsoft.com/office/drawing/2014/main" id="{2E252D59-1A59-4B5C-A11E-26EFF2840C02}"/>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5" name="pl572">
              <a:extLst>
                <a:ext uri="{FF2B5EF4-FFF2-40B4-BE49-F238E27FC236}">
                  <a16:creationId xmlns:a16="http://schemas.microsoft.com/office/drawing/2014/main" id="{417715A1-21DF-4F12-A43C-5CCCC6CEB87A}"/>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76" name="pl573">
              <a:extLst>
                <a:ext uri="{FF2B5EF4-FFF2-40B4-BE49-F238E27FC236}">
                  <a16:creationId xmlns:a16="http://schemas.microsoft.com/office/drawing/2014/main" id="{D3A81ABF-3A06-464A-AACF-1B848E25B2A0}"/>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7" name="pl574">
              <a:extLst>
                <a:ext uri="{FF2B5EF4-FFF2-40B4-BE49-F238E27FC236}">
                  <a16:creationId xmlns:a16="http://schemas.microsoft.com/office/drawing/2014/main" id="{7987492B-0861-4A40-9F2B-6DDF1C2CEAC2}"/>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78" name="pl575">
              <a:extLst>
                <a:ext uri="{FF2B5EF4-FFF2-40B4-BE49-F238E27FC236}">
                  <a16:creationId xmlns:a16="http://schemas.microsoft.com/office/drawing/2014/main" id="{539A7E1F-A4C8-44F4-95B0-7F728ED918B0}"/>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79" name="pl576">
              <a:extLst>
                <a:ext uri="{FF2B5EF4-FFF2-40B4-BE49-F238E27FC236}">
                  <a16:creationId xmlns:a16="http://schemas.microsoft.com/office/drawing/2014/main" id="{D9F91963-4565-4F5E-95BA-0240E516253C}"/>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0" name="pl577">
              <a:extLst>
                <a:ext uri="{FF2B5EF4-FFF2-40B4-BE49-F238E27FC236}">
                  <a16:creationId xmlns:a16="http://schemas.microsoft.com/office/drawing/2014/main" id="{8F9E34BB-A3C1-4406-889F-EE53AD9CE939}"/>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1" name="pl578">
              <a:extLst>
                <a:ext uri="{FF2B5EF4-FFF2-40B4-BE49-F238E27FC236}">
                  <a16:creationId xmlns:a16="http://schemas.microsoft.com/office/drawing/2014/main" id="{9EA6D80D-A277-4BC0-9912-485D9E79C99E}"/>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82" name="pl579">
              <a:extLst>
                <a:ext uri="{FF2B5EF4-FFF2-40B4-BE49-F238E27FC236}">
                  <a16:creationId xmlns:a16="http://schemas.microsoft.com/office/drawing/2014/main" id="{B6888352-BCF7-415B-847E-1DFE6488CCB8}"/>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3" name="pl580">
              <a:extLst>
                <a:ext uri="{FF2B5EF4-FFF2-40B4-BE49-F238E27FC236}">
                  <a16:creationId xmlns:a16="http://schemas.microsoft.com/office/drawing/2014/main" id="{BE10DB9A-6BEE-4C1A-825B-5FC338B4ADE0}"/>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4" name="pl581">
              <a:extLst>
                <a:ext uri="{FF2B5EF4-FFF2-40B4-BE49-F238E27FC236}">
                  <a16:creationId xmlns:a16="http://schemas.microsoft.com/office/drawing/2014/main" id="{117C1A3B-4022-495B-A20B-0FB6EA66BA6D}"/>
                </a:ext>
              </a:extLst>
            </p:cNvPr>
            <p:cNvSpPr/>
            <p:nvPr/>
          </p:nvSpPr>
          <p:spPr>
            <a:xfrm>
              <a:off x="2095193" y="24348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85" name="pl582">
              <a:extLst>
                <a:ext uri="{FF2B5EF4-FFF2-40B4-BE49-F238E27FC236}">
                  <a16:creationId xmlns:a16="http://schemas.microsoft.com/office/drawing/2014/main" id="{BD1AC684-A373-4128-A255-A7F62E37A9B6}"/>
                </a:ext>
              </a:extLst>
            </p:cNvPr>
            <p:cNvSpPr/>
            <p:nvPr/>
          </p:nvSpPr>
          <p:spPr>
            <a:xfrm>
              <a:off x="2095193" y="23731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6" name="pl583">
              <a:extLst>
                <a:ext uri="{FF2B5EF4-FFF2-40B4-BE49-F238E27FC236}">
                  <a16:creationId xmlns:a16="http://schemas.microsoft.com/office/drawing/2014/main" id="{CD60FCDF-0929-4159-AF55-7DCA310451EC}"/>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7" name="pl584">
              <a:extLst>
                <a:ext uri="{FF2B5EF4-FFF2-40B4-BE49-F238E27FC236}">
                  <a16:creationId xmlns:a16="http://schemas.microsoft.com/office/drawing/2014/main" id="{DC30A605-1857-468C-B129-75F5CACF2E66}"/>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88" name="pl585">
              <a:extLst>
                <a:ext uri="{FF2B5EF4-FFF2-40B4-BE49-F238E27FC236}">
                  <a16:creationId xmlns:a16="http://schemas.microsoft.com/office/drawing/2014/main" id="{182D7517-65DB-4BB3-B75F-5FA65DB15A1D}"/>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89" name="pl586">
              <a:extLst>
                <a:ext uri="{FF2B5EF4-FFF2-40B4-BE49-F238E27FC236}">
                  <a16:creationId xmlns:a16="http://schemas.microsoft.com/office/drawing/2014/main" id="{31D78089-8CFD-46E3-A3D1-10F7E8EBEDA1}"/>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0" name="pl587">
              <a:extLst>
                <a:ext uri="{FF2B5EF4-FFF2-40B4-BE49-F238E27FC236}">
                  <a16:creationId xmlns:a16="http://schemas.microsoft.com/office/drawing/2014/main" id="{02D01F70-B5B1-46DA-A190-A2EF5F3F6BC2}"/>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91" name="pl588">
              <a:extLst>
                <a:ext uri="{FF2B5EF4-FFF2-40B4-BE49-F238E27FC236}">
                  <a16:creationId xmlns:a16="http://schemas.microsoft.com/office/drawing/2014/main" id="{1D1DE587-EBB7-436E-8DEE-9657062B1EDD}"/>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2" name="pl589">
              <a:extLst>
                <a:ext uri="{FF2B5EF4-FFF2-40B4-BE49-F238E27FC236}">
                  <a16:creationId xmlns:a16="http://schemas.microsoft.com/office/drawing/2014/main" id="{0BCC7F16-B707-4B11-AB38-74F92813B7B6}"/>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3" name="pl590">
              <a:extLst>
                <a:ext uri="{FF2B5EF4-FFF2-40B4-BE49-F238E27FC236}">
                  <a16:creationId xmlns:a16="http://schemas.microsoft.com/office/drawing/2014/main" id="{6B43E01E-6C2F-44ED-BFF2-BF243F6A8559}"/>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94" name="pl591">
              <a:extLst>
                <a:ext uri="{FF2B5EF4-FFF2-40B4-BE49-F238E27FC236}">
                  <a16:creationId xmlns:a16="http://schemas.microsoft.com/office/drawing/2014/main" id="{192F1DFE-3A72-4236-B840-4D7B088FE8E6}"/>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5" name="pl592">
              <a:extLst>
                <a:ext uri="{FF2B5EF4-FFF2-40B4-BE49-F238E27FC236}">
                  <a16:creationId xmlns:a16="http://schemas.microsoft.com/office/drawing/2014/main" id="{8A0A9678-803B-44E2-A2D0-39A35CC4B66D}"/>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6" name="pl593">
              <a:extLst>
                <a:ext uri="{FF2B5EF4-FFF2-40B4-BE49-F238E27FC236}">
                  <a16:creationId xmlns:a16="http://schemas.microsoft.com/office/drawing/2014/main" id="{E3D94074-ADC5-43B4-B30C-7907E0E540A0}"/>
                </a:ext>
              </a:extLst>
            </p:cNvPr>
            <p:cNvSpPr/>
            <p:nvPr/>
          </p:nvSpPr>
          <p:spPr>
            <a:xfrm>
              <a:off x="2116621" y="22976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597" name="pl594">
              <a:extLst>
                <a:ext uri="{FF2B5EF4-FFF2-40B4-BE49-F238E27FC236}">
                  <a16:creationId xmlns:a16="http://schemas.microsoft.com/office/drawing/2014/main" id="{1F2B5E3D-0FB0-4361-B73F-8D76B7BE384E}"/>
                </a:ext>
              </a:extLst>
            </p:cNvPr>
            <p:cNvSpPr/>
            <p:nvPr/>
          </p:nvSpPr>
          <p:spPr>
            <a:xfrm>
              <a:off x="2116621" y="22358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8" name="pl595">
              <a:extLst>
                <a:ext uri="{FF2B5EF4-FFF2-40B4-BE49-F238E27FC236}">
                  <a16:creationId xmlns:a16="http://schemas.microsoft.com/office/drawing/2014/main" id="{1A4A6F7A-D0F5-4DAE-B1B2-D559EEF68C16}"/>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599" name="pl596">
              <a:extLst>
                <a:ext uri="{FF2B5EF4-FFF2-40B4-BE49-F238E27FC236}">
                  <a16:creationId xmlns:a16="http://schemas.microsoft.com/office/drawing/2014/main" id="{22118E02-CF3B-44F3-8BF1-252A70322830}"/>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00" name="pl597">
              <a:extLst>
                <a:ext uri="{FF2B5EF4-FFF2-40B4-BE49-F238E27FC236}">
                  <a16:creationId xmlns:a16="http://schemas.microsoft.com/office/drawing/2014/main" id="{1A17A98D-0AB1-448E-B8C8-D1D8958401B0}"/>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1" name="pl598">
              <a:extLst>
                <a:ext uri="{FF2B5EF4-FFF2-40B4-BE49-F238E27FC236}">
                  <a16:creationId xmlns:a16="http://schemas.microsoft.com/office/drawing/2014/main" id="{038AC6F0-0BA9-4F82-BDBC-33D357CE1A48}"/>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2" name="pl599">
              <a:extLst>
                <a:ext uri="{FF2B5EF4-FFF2-40B4-BE49-F238E27FC236}">
                  <a16:creationId xmlns:a16="http://schemas.microsoft.com/office/drawing/2014/main" id="{F233345D-C7AF-4FDA-92FA-2D00FFC1059A}"/>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03" name="pl600">
              <a:extLst>
                <a:ext uri="{FF2B5EF4-FFF2-40B4-BE49-F238E27FC236}">
                  <a16:creationId xmlns:a16="http://schemas.microsoft.com/office/drawing/2014/main" id="{A9A7A1C2-0C6C-4679-B996-9E05BFD11574}"/>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4" name="pl601">
              <a:extLst>
                <a:ext uri="{FF2B5EF4-FFF2-40B4-BE49-F238E27FC236}">
                  <a16:creationId xmlns:a16="http://schemas.microsoft.com/office/drawing/2014/main" id="{9C5612C7-D047-4899-BA18-BA839986A293}"/>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5" name="pl602">
              <a:extLst>
                <a:ext uri="{FF2B5EF4-FFF2-40B4-BE49-F238E27FC236}">
                  <a16:creationId xmlns:a16="http://schemas.microsoft.com/office/drawing/2014/main" id="{7EC34BBC-D883-4F6E-B635-F9FDE42BA82C}"/>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06" name="pl603">
              <a:extLst>
                <a:ext uri="{FF2B5EF4-FFF2-40B4-BE49-F238E27FC236}">
                  <a16:creationId xmlns:a16="http://schemas.microsoft.com/office/drawing/2014/main" id="{FFEEA052-BF7A-4CE9-9AC4-5068E97BAD82}"/>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7" name="pl604">
              <a:extLst>
                <a:ext uri="{FF2B5EF4-FFF2-40B4-BE49-F238E27FC236}">
                  <a16:creationId xmlns:a16="http://schemas.microsoft.com/office/drawing/2014/main" id="{6B8E9D30-2D07-4ACC-8246-D0D9DD600715}"/>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08" name="pl605">
              <a:extLst>
                <a:ext uri="{FF2B5EF4-FFF2-40B4-BE49-F238E27FC236}">
                  <a16:creationId xmlns:a16="http://schemas.microsoft.com/office/drawing/2014/main" id="{DE032668-F810-46DB-AA7E-D7B64A80E10D}"/>
                </a:ext>
              </a:extLst>
            </p:cNvPr>
            <p:cNvSpPr/>
            <p:nvPr/>
          </p:nvSpPr>
          <p:spPr>
            <a:xfrm>
              <a:off x="2269904" y="21603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09" name="pl606">
              <a:extLst>
                <a:ext uri="{FF2B5EF4-FFF2-40B4-BE49-F238E27FC236}">
                  <a16:creationId xmlns:a16="http://schemas.microsoft.com/office/drawing/2014/main" id="{1B55CCF2-8F25-4492-85EE-CD1BFB5B9E66}"/>
                </a:ext>
              </a:extLst>
            </p:cNvPr>
            <p:cNvSpPr/>
            <p:nvPr/>
          </p:nvSpPr>
          <p:spPr>
            <a:xfrm>
              <a:off x="2269904" y="20986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0" name="pl607">
              <a:extLst>
                <a:ext uri="{FF2B5EF4-FFF2-40B4-BE49-F238E27FC236}">
                  <a16:creationId xmlns:a16="http://schemas.microsoft.com/office/drawing/2014/main" id="{A7CE6705-164C-4E0F-A90E-DAC7279492E9}"/>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1" name="pl608">
              <a:extLst>
                <a:ext uri="{FF2B5EF4-FFF2-40B4-BE49-F238E27FC236}">
                  <a16:creationId xmlns:a16="http://schemas.microsoft.com/office/drawing/2014/main" id="{5ACCEA48-2C56-408B-B7D9-37AEA4A6E2B5}"/>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12" name="pl609">
              <a:extLst>
                <a:ext uri="{FF2B5EF4-FFF2-40B4-BE49-F238E27FC236}">
                  <a16:creationId xmlns:a16="http://schemas.microsoft.com/office/drawing/2014/main" id="{D1D97CBC-8CA1-42B7-95AD-631646CEE268}"/>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3" name="pl610">
              <a:extLst>
                <a:ext uri="{FF2B5EF4-FFF2-40B4-BE49-F238E27FC236}">
                  <a16:creationId xmlns:a16="http://schemas.microsoft.com/office/drawing/2014/main" id="{99F5DBBC-6E9C-4979-A8EF-238F6FB5B6FF}"/>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4" name="pl611">
              <a:extLst>
                <a:ext uri="{FF2B5EF4-FFF2-40B4-BE49-F238E27FC236}">
                  <a16:creationId xmlns:a16="http://schemas.microsoft.com/office/drawing/2014/main" id="{648FDF12-BEF2-4609-BABE-1ED9DD26F66C}"/>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15" name="pl612">
              <a:extLst>
                <a:ext uri="{FF2B5EF4-FFF2-40B4-BE49-F238E27FC236}">
                  <a16:creationId xmlns:a16="http://schemas.microsoft.com/office/drawing/2014/main" id="{36047D0C-AFEA-4455-8396-09072145862C}"/>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6" name="pl613">
              <a:extLst>
                <a:ext uri="{FF2B5EF4-FFF2-40B4-BE49-F238E27FC236}">
                  <a16:creationId xmlns:a16="http://schemas.microsoft.com/office/drawing/2014/main" id="{C0040184-24E2-40BF-AAD1-C272B701DA36}"/>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7" name="pl614">
              <a:extLst>
                <a:ext uri="{FF2B5EF4-FFF2-40B4-BE49-F238E27FC236}">
                  <a16:creationId xmlns:a16="http://schemas.microsoft.com/office/drawing/2014/main" id="{C2865A53-0AF4-4CF3-A6A6-C229BD51B8DA}"/>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18" name="pl615">
              <a:extLst>
                <a:ext uri="{FF2B5EF4-FFF2-40B4-BE49-F238E27FC236}">
                  <a16:creationId xmlns:a16="http://schemas.microsoft.com/office/drawing/2014/main" id="{CD6056EF-1160-4B52-82D2-057B878567D2}"/>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19" name="pl616">
              <a:extLst>
                <a:ext uri="{FF2B5EF4-FFF2-40B4-BE49-F238E27FC236}">
                  <a16:creationId xmlns:a16="http://schemas.microsoft.com/office/drawing/2014/main" id="{8912192E-7F38-47C1-ADB5-7EA3A42CFB03}"/>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0" name="pl617">
              <a:extLst>
                <a:ext uri="{FF2B5EF4-FFF2-40B4-BE49-F238E27FC236}">
                  <a16:creationId xmlns:a16="http://schemas.microsoft.com/office/drawing/2014/main" id="{5F794D34-8FC7-473B-A22F-7CE5666272A9}"/>
                </a:ext>
              </a:extLst>
            </p:cNvPr>
            <p:cNvSpPr/>
            <p:nvPr/>
          </p:nvSpPr>
          <p:spPr>
            <a:xfrm>
              <a:off x="2246444" y="20231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21" name="pl618">
              <a:extLst>
                <a:ext uri="{FF2B5EF4-FFF2-40B4-BE49-F238E27FC236}">
                  <a16:creationId xmlns:a16="http://schemas.microsoft.com/office/drawing/2014/main" id="{5130A565-6F53-424C-8873-DF2A05AD655C}"/>
                </a:ext>
              </a:extLst>
            </p:cNvPr>
            <p:cNvSpPr/>
            <p:nvPr/>
          </p:nvSpPr>
          <p:spPr>
            <a:xfrm>
              <a:off x="2246444" y="19613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2" name="pl619">
              <a:extLst>
                <a:ext uri="{FF2B5EF4-FFF2-40B4-BE49-F238E27FC236}">
                  <a16:creationId xmlns:a16="http://schemas.microsoft.com/office/drawing/2014/main" id="{064C8FFD-F4DF-412C-9B53-7C2FC9431471}"/>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3" name="pl620">
              <a:extLst>
                <a:ext uri="{FF2B5EF4-FFF2-40B4-BE49-F238E27FC236}">
                  <a16:creationId xmlns:a16="http://schemas.microsoft.com/office/drawing/2014/main" id="{EDFA6A56-9BCE-485E-8859-ADD981D1C71D}"/>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24" name="pl621">
              <a:extLst>
                <a:ext uri="{FF2B5EF4-FFF2-40B4-BE49-F238E27FC236}">
                  <a16:creationId xmlns:a16="http://schemas.microsoft.com/office/drawing/2014/main" id="{08E5A259-2C74-431B-A3B0-EB3A603AA0EB}"/>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5" name="pl622">
              <a:extLst>
                <a:ext uri="{FF2B5EF4-FFF2-40B4-BE49-F238E27FC236}">
                  <a16:creationId xmlns:a16="http://schemas.microsoft.com/office/drawing/2014/main" id="{F9227220-DB3F-42D0-80CB-38EFCED12579}"/>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6" name="pl623">
              <a:extLst>
                <a:ext uri="{FF2B5EF4-FFF2-40B4-BE49-F238E27FC236}">
                  <a16:creationId xmlns:a16="http://schemas.microsoft.com/office/drawing/2014/main" id="{32DD671A-B40E-4434-8802-7E01876F2F63}"/>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27" name="pl624">
              <a:extLst>
                <a:ext uri="{FF2B5EF4-FFF2-40B4-BE49-F238E27FC236}">
                  <a16:creationId xmlns:a16="http://schemas.microsoft.com/office/drawing/2014/main" id="{E00463C8-B1F7-4F49-A14D-E1AB182F2202}"/>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8" name="pl625">
              <a:extLst>
                <a:ext uri="{FF2B5EF4-FFF2-40B4-BE49-F238E27FC236}">
                  <a16:creationId xmlns:a16="http://schemas.microsoft.com/office/drawing/2014/main" id="{0356BA33-CE50-4709-9FDA-B8918C7080C2}"/>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29" name="pl626">
              <a:extLst>
                <a:ext uri="{FF2B5EF4-FFF2-40B4-BE49-F238E27FC236}">
                  <a16:creationId xmlns:a16="http://schemas.microsoft.com/office/drawing/2014/main" id="{AE229340-4FFB-4263-8BF7-F139D98A25E8}"/>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30" name="pl627">
              <a:extLst>
                <a:ext uri="{FF2B5EF4-FFF2-40B4-BE49-F238E27FC236}">
                  <a16:creationId xmlns:a16="http://schemas.microsoft.com/office/drawing/2014/main" id="{5D46AF58-022B-4218-9DF4-ED883E997CC4}"/>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1" name="pl628">
              <a:extLst>
                <a:ext uri="{FF2B5EF4-FFF2-40B4-BE49-F238E27FC236}">
                  <a16:creationId xmlns:a16="http://schemas.microsoft.com/office/drawing/2014/main" id="{C0244FC9-CE95-4574-8A5E-A938226FD1ED}"/>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2" name="pl629">
              <a:extLst>
                <a:ext uri="{FF2B5EF4-FFF2-40B4-BE49-F238E27FC236}">
                  <a16:creationId xmlns:a16="http://schemas.microsoft.com/office/drawing/2014/main" id="{B9BB5104-0E4B-4834-ABF3-CDD5C317CFC5}"/>
                </a:ext>
              </a:extLst>
            </p:cNvPr>
            <p:cNvSpPr/>
            <p:nvPr/>
          </p:nvSpPr>
          <p:spPr>
            <a:xfrm>
              <a:off x="2523756" y="18859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33" name="pl630">
              <a:extLst>
                <a:ext uri="{FF2B5EF4-FFF2-40B4-BE49-F238E27FC236}">
                  <a16:creationId xmlns:a16="http://schemas.microsoft.com/office/drawing/2014/main" id="{7BD3960D-8254-4ECD-9DA8-06AAEFC76C5D}"/>
                </a:ext>
              </a:extLst>
            </p:cNvPr>
            <p:cNvSpPr/>
            <p:nvPr/>
          </p:nvSpPr>
          <p:spPr>
            <a:xfrm>
              <a:off x="2523756" y="18241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4" name="pl631">
              <a:extLst>
                <a:ext uri="{FF2B5EF4-FFF2-40B4-BE49-F238E27FC236}">
                  <a16:creationId xmlns:a16="http://schemas.microsoft.com/office/drawing/2014/main" id="{2FBA3607-791A-4F24-BD40-2B8A1827773F}"/>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5" name="pl632">
              <a:extLst>
                <a:ext uri="{FF2B5EF4-FFF2-40B4-BE49-F238E27FC236}">
                  <a16:creationId xmlns:a16="http://schemas.microsoft.com/office/drawing/2014/main" id="{3D9794A9-27D6-4A47-9D35-40F9C4CF31C7}"/>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36" name="pl633">
              <a:extLst>
                <a:ext uri="{FF2B5EF4-FFF2-40B4-BE49-F238E27FC236}">
                  <a16:creationId xmlns:a16="http://schemas.microsoft.com/office/drawing/2014/main" id="{5D449BEF-8E0A-4A76-A0B2-91F22DA36403}"/>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7" name="pl634">
              <a:extLst>
                <a:ext uri="{FF2B5EF4-FFF2-40B4-BE49-F238E27FC236}">
                  <a16:creationId xmlns:a16="http://schemas.microsoft.com/office/drawing/2014/main" id="{805501BA-4077-48F3-BA43-D1F653A7013F}"/>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38" name="pl635">
              <a:extLst>
                <a:ext uri="{FF2B5EF4-FFF2-40B4-BE49-F238E27FC236}">
                  <a16:creationId xmlns:a16="http://schemas.microsoft.com/office/drawing/2014/main" id="{53B9578F-90E4-4536-BD53-07D22DA4DE2B}"/>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39" name="pl636">
              <a:extLst>
                <a:ext uri="{FF2B5EF4-FFF2-40B4-BE49-F238E27FC236}">
                  <a16:creationId xmlns:a16="http://schemas.microsoft.com/office/drawing/2014/main" id="{7B61E5F7-50A8-48B4-9104-F53A1A6707B0}"/>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0" name="pl637">
              <a:extLst>
                <a:ext uri="{FF2B5EF4-FFF2-40B4-BE49-F238E27FC236}">
                  <a16:creationId xmlns:a16="http://schemas.microsoft.com/office/drawing/2014/main" id="{83BE46A4-F650-44CF-84C2-0567FF4081FE}"/>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1" name="pl638">
              <a:extLst>
                <a:ext uri="{FF2B5EF4-FFF2-40B4-BE49-F238E27FC236}">
                  <a16:creationId xmlns:a16="http://schemas.microsoft.com/office/drawing/2014/main" id="{088B15C6-C919-4312-BCAD-06E14D78BE81}"/>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42" name="pl639">
              <a:extLst>
                <a:ext uri="{FF2B5EF4-FFF2-40B4-BE49-F238E27FC236}">
                  <a16:creationId xmlns:a16="http://schemas.microsoft.com/office/drawing/2014/main" id="{44838DD8-4AE4-4149-AC05-786B5E96882B}"/>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3" name="pl640">
              <a:extLst>
                <a:ext uri="{FF2B5EF4-FFF2-40B4-BE49-F238E27FC236}">
                  <a16:creationId xmlns:a16="http://schemas.microsoft.com/office/drawing/2014/main" id="{7FC4450C-C985-4CE2-8FBC-68290CE57A23}"/>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4" name="pl641">
              <a:extLst>
                <a:ext uri="{FF2B5EF4-FFF2-40B4-BE49-F238E27FC236}">
                  <a16:creationId xmlns:a16="http://schemas.microsoft.com/office/drawing/2014/main" id="{F1C5892B-AAE4-4C97-92B0-267DC6D10D15}"/>
                </a:ext>
              </a:extLst>
            </p:cNvPr>
            <p:cNvSpPr/>
            <p:nvPr/>
          </p:nvSpPr>
          <p:spPr>
            <a:xfrm>
              <a:off x="2203738" y="17486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45" name="pl642">
              <a:extLst>
                <a:ext uri="{FF2B5EF4-FFF2-40B4-BE49-F238E27FC236}">
                  <a16:creationId xmlns:a16="http://schemas.microsoft.com/office/drawing/2014/main" id="{EDA68D2E-A9EB-4EC0-B3CE-1969E834951E}"/>
                </a:ext>
              </a:extLst>
            </p:cNvPr>
            <p:cNvSpPr/>
            <p:nvPr/>
          </p:nvSpPr>
          <p:spPr>
            <a:xfrm>
              <a:off x="2203738" y="16868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6" name="pl643">
              <a:extLst>
                <a:ext uri="{FF2B5EF4-FFF2-40B4-BE49-F238E27FC236}">
                  <a16:creationId xmlns:a16="http://schemas.microsoft.com/office/drawing/2014/main" id="{391C99BB-EA11-45D2-BCE6-F84F5BC862A0}"/>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7" name="pl644">
              <a:extLst>
                <a:ext uri="{FF2B5EF4-FFF2-40B4-BE49-F238E27FC236}">
                  <a16:creationId xmlns:a16="http://schemas.microsoft.com/office/drawing/2014/main" id="{FB16CA9C-048A-4653-99E9-F68197EDED2A}"/>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48" name="pl645">
              <a:extLst>
                <a:ext uri="{FF2B5EF4-FFF2-40B4-BE49-F238E27FC236}">
                  <a16:creationId xmlns:a16="http://schemas.microsoft.com/office/drawing/2014/main" id="{89CE08EC-1AA3-4EC2-B64F-FBA2CC3C5E5C}"/>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49" name="pl646">
              <a:extLst>
                <a:ext uri="{FF2B5EF4-FFF2-40B4-BE49-F238E27FC236}">
                  <a16:creationId xmlns:a16="http://schemas.microsoft.com/office/drawing/2014/main" id="{4A96311F-246F-46F1-BBB5-773A3D240464}"/>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0" name="pl647">
              <a:extLst>
                <a:ext uri="{FF2B5EF4-FFF2-40B4-BE49-F238E27FC236}">
                  <a16:creationId xmlns:a16="http://schemas.microsoft.com/office/drawing/2014/main" id="{8CE41224-5F31-4014-A57D-2056F516DDE4}"/>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51" name="pl648">
              <a:extLst>
                <a:ext uri="{FF2B5EF4-FFF2-40B4-BE49-F238E27FC236}">
                  <a16:creationId xmlns:a16="http://schemas.microsoft.com/office/drawing/2014/main" id="{8EDD7A7F-4902-40DE-9B3C-063E2D77DA42}"/>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2" name="pl649">
              <a:extLst>
                <a:ext uri="{FF2B5EF4-FFF2-40B4-BE49-F238E27FC236}">
                  <a16:creationId xmlns:a16="http://schemas.microsoft.com/office/drawing/2014/main" id="{77279802-9351-409B-B281-9EB503AAAB53}"/>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3" name="pl650">
              <a:extLst>
                <a:ext uri="{FF2B5EF4-FFF2-40B4-BE49-F238E27FC236}">
                  <a16:creationId xmlns:a16="http://schemas.microsoft.com/office/drawing/2014/main" id="{224A0492-0FCC-4EDD-BC8B-2C07B8873A81}"/>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54" name="pl651">
              <a:extLst>
                <a:ext uri="{FF2B5EF4-FFF2-40B4-BE49-F238E27FC236}">
                  <a16:creationId xmlns:a16="http://schemas.microsoft.com/office/drawing/2014/main" id="{D7EEE450-D4B9-46CD-920C-F27D77826556}"/>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5" name="pl652">
              <a:extLst>
                <a:ext uri="{FF2B5EF4-FFF2-40B4-BE49-F238E27FC236}">
                  <a16:creationId xmlns:a16="http://schemas.microsoft.com/office/drawing/2014/main" id="{395DC7FE-54B0-4F00-B80C-D4BA242EAAAE}"/>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6" name="pl653">
              <a:extLst>
                <a:ext uri="{FF2B5EF4-FFF2-40B4-BE49-F238E27FC236}">
                  <a16:creationId xmlns:a16="http://schemas.microsoft.com/office/drawing/2014/main" id="{A8F881CA-1C24-4528-BDC7-E663A5B67E0C}"/>
                </a:ext>
              </a:extLst>
            </p:cNvPr>
            <p:cNvSpPr/>
            <p:nvPr/>
          </p:nvSpPr>
          <p:spPr>
            <a:xfrm>
              <a:off x="2247764" y="16114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57" name="pl654">
              <a:extLst>
                <a:ext uri="{FF2B5EF4-FFF2-40B4-BE49-F238E27FC236}">
                  <a16:creationId xmlns:a16="http://schemas.microsoft.com/office/drawing/2014/main" id="{1106EF29-3BF8-4686-9449-E0C5F0F18FA2}"/>
                </a:ext>
              </a:extLst>
            </p:cNvPr>
            <p:cNvSpPr/>
            <p:nvPr/>
          </p:nvSpPr>
          <p:spPr>
            <a:xfrm>
              <a:off x="2247764" y="15496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658" name="tx655">
              <a:extLst>
                <a:ext uri="{FF2B5EF4-FFF2-40B4-BE49-F238E27FC236}">
                  <a16:creationId xmlns:a16="http://schemas.microsoft.com/office/drawing/2014/main" id="{D280F81B-1D5F-47B9-92A8-28E20A145F87}"/>
                </a:ext>
              </a:extLst>
            </p:cNvPr>
            <p:cNvSpPr/>
            <p:nvPr/>
          </p:nvSpPr>
          <p:spPr>
            <a:xfrm>
              <a:off x="2220603" y="253031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59" name="tx656">
              <a:extLst>
                <a:ext uri="{FF2B5EF4-FFF2-40B4-BE49-F238E27FC236}">
                  <a16:creationId xmlns:a16="http://schemas.microsoft.com/office/drawing/2014/main" id="{EF6B1FD6-047C-4750-BE08-46BF22C9F463}"/>
                </a:ext>
              </a:extLst>
            </p:cNvPr>
            <p:cNvSpPr/>
            <p:nvPr/>
          </p:nvSpPr>
          <p:spPr>
            <a:xfrm>
              <a:off x="2220603" y="255947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0" name="tx657">
              <a:extLst>
                <a:ext uri="{FF2B5EF4-FFF2-40B4-BE49-F238E27FC236}">
                  <a16:creationId xmlns:a16="http://schemas.microsoft.com/office/drawing/2014/main" id="{D5FA4BA8-5975-4A3E-83B3-0A58720C7303}"/>
                </a:ext>
              </a:extLst>
            </p:cNvPr>
            <p:cNvSpPr/>
            <p:nvPr/>
          </p:nvSpPr>
          <p:spPr>
            <a:xfrm>
              <a:off x="2220603" y="258864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1" name="tx658">
              <a:extLst>
                <a:ext uri="{FF2B5EF4-FFF2-40B4-BE49-F238E27FC236}">
                  <a16:creationId xmlns:a16="http://schemas.microsoft.com/office/drawing/2014/main" id="{EA8E9047-3A6B-4474-9336-67EE9420E483}"/>
                </a:ext>
              </a:extLst>
            </p:cNvPr>
            <p:cNvSpPr/>
            <p:nvPr/>
          </p:nvSpPr>
          <p:spPr>
            <a:xfrm>
              <a:off x="2220603" y="261780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2" name="tx659">
              <a:extLst>
                <a:ext uri="{FF2B5EF4-FFF2-40B4-BE49-F238E27FC236}">
                  <a16:creationId xmlns:a16="http://schemas.microsoft.com/office/drawing/2014/main" id="{352267F9-596F-4D71-96AA-02F0258CC6AF}"/>
                </a:ext>
              </a:extLst>
            </p:cNvPr>
            <p:cNvSpPr/>
            <p:nvPr/>
          </p:nvSpPr>
          <p:spPr>
            <a:xfrm>
              <a:off x="2115661" y="240765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3" name="tx660">
              <a:extLst>
                <a:ext uri="{FF2B5EF4-FFF2-40B4-BE49-F238E27FC236}">
                  <a16:creationId xmlns:a16="http://schemas.microsoft.com/office/drawing/2014/main" id="{F7926AD8-CD74-4CAF-A1C8-9A73695A8EB2}"/>
                </a:ext>
              </a:extLst>
            </p:cNvPr>
            <p:cNvSpPr/>
            <p:nvPr/>
          </p:nvSpPr>
          <p:spPr>
            <a:xfrm>
              <a:off x="2115661" y="246597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4" name="tx661">
              <a:extLst>
                <a:ext uri="{FF2B5EF4-FFF2-40B4-BE49-F238E27FC236}">
                  <a16:creationId xmlns:a16="http://schemas.microsoft.com/office/drawing/2014/main" id="{8B53D64E-EC12-4CE2-9281-F44C5F2FB8BB}"/>
                </a:ext>
              </a:extLst>
            </p:cNvPr>
            <p:cNvSpPr/>
            <p:nvPr/>
          </p:nvSpPr>
          <p:spPr>
            <a:xfrm>
              <a:off x="2137089" y="225582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5" name="tx662">
              <a:extLst>
                <a:ext uri="{FF2B5EF4-FFF2-40B4-BE49-F238E27FC236}">
                  <a16:creationId xmlns:a16="http://schemas.microsoft.com/office/drawing/2014/main" id="{0C1F9D11-700D-4F23-8610-4AB2D9D2504B}"/>
                </a:ext>
              </a:extLst>
            </p:cNvPr>
            <p:cNvSpPr/>
            <p:nvPr/>
          </p:nvSpPr>
          <p:spPr>
            <a:xfrm>
              <a:off x="2137089" y="228498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6" name="tx663">
              <a:extLst>
                <a:ext uri="{FF2B5EF4-FFF2-40B4-BE49-F238E27FC236}">
                  <a16:creationId xmlns:a16="http://schemas.microsoft.com/office/drawing/2014/main" id="{F0F79200-0366-4116-B973-6DDCA8C8174E}"/>
                </a:ext>
              </a:extLst>
            </p:cNvPr>
            <p:cNvSpPr/>
            <p:nvPr/>
          </p:nvSpPr>
          <p:spPr>
            <a:xfrm>
              <a:off x="2137089" y="231415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7" name="tx664">
              <a:extLst>
                <a:ext uri="{FF2B5EF4-FFF2-40B4-BE49-F238E27FC236}">
                  <a16:creationId xmlns:a16="http://schemas.microsoft.com/office/drawing/2014/main" id="{2B63228F-FF88-450F-A55E-6E7610F6E63F}"/>
                </a:ext>
              </a:extLst>
            </p:cNvPr>
            <p:cNvSpPr/>
            <p:nvPr/>
          </p:nvSpPr>
          <p:spPr>
            <a:xfrm>
              <a:off x="2137089" y="234331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8" name="tx665">
              <a:extLst>
                <a:ext uri="{FF2B5EF4-FFF2-40B4-BE49-F238E27FC236}">
                  <a16:creationId xmlns:a16="http://schemas.microsoft.com/office/drawing/2014/main" id="{17949F33-4AD7-49A2-BCB4-1D189BA0F3E6}"/>
                </a:ext>
              </a:extLst>
            </p:cNvPr>
            <p:cNvSpPr/>
            <p:nvPr/>
          </p:nvSpPr>
          <p:spPr>
            <a:xfrm>
              <a:off x="2290372" y="211857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69" name="tx666">
              <a:extLst>
                <a:ext uri="{FF2B5EF4-FFF2-40B4-BE49-F238E27FC236}">
                  <a16:creationId xmlns:a16="http://schemas.microsoft.com/office/drawing/2014/main" id="{C5735841-05B7-46E0-B119-5364BB9445D5}"/>
                </a:ext>
              </a:extLst>
            </p:cNvPr>
            <p:cNvSpPr/>
            <p:nvPr/>
          </p:nvSpPr>
          <p:spPr>
            <a:xfrm>
              <a:off x="2290372" y="214773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0" name="tx667">
              <a:extLst>
                <a:ext uri="{FF2B5EF4-FFF2-40B4-BE49-F238E27FC236}">
                  <a16:creationId xmlns:a16="http://schemas.microsoft.com/office/drawing/2014/main" id="{96D5D519-A58A-4179-95EB-18DD274A023F}"/>
                </a:ext>
              </a:extLst>
            </p:cNvPr>
            <p:cNvSpPr/>
            <p:nvPr/>
          </p:nvSpPr>
          <p:spPr>
            <a:xfrm>
              <a:off x="2290372" y="217690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1" name="tx668">
              <a:extLst>
                <a:ext uri="{FF2B5EF4-FFF2-40B4-BE49-F238E27FC236}">
                  <a16:creationId xmlns:a16="http://schemas.microsoft.com/office/drawing/2014/main" id="{57455132-7F79-4A78-B21F-320066D18F0C}"/>
                </a:ext>
              </a:extLst>
            </p:cNvPr>
            <p:cNvSpPr/>
            <p:nvPr/>
          </p:nvSpPr>
          <p:spPr>
            <a:xfrm>
              <a:off x="2290372" y="220606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2" name="tx669">
              <a:extLst>
                <a:ext uri="{FF2B5EF4-FFF2-40B4-BE49-F238E27FC236}">
                  <a16:creationId xmlns:a16="http://schemas.microsoft.com/office/drawing/2014/main" id="{E3BAF551-E781-4C6C-9ADD-CD3E5377AA6B}"/>
                </a:ext>
              </a:extLst>
            </p:cNvPr>
            <p:cNvSpPr/>
            <p:nvPr/>
          </p:nvSpPr>
          <p:spPr>
            <a:xfrm>
              <a:off x="2359396" y="198618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3" name="tx670">
              <a:extLst>
                <a:ext uri="{FF2B5EF4-FFF2-40B4-BE49-F238E27FC236}">
                  <a16:creationId xmlns:a16="http://schemas.microsoft.com/office/drawing/2014/main" id="{BAED058B-726D-48B8-AC62-707A62A264C0}"/>
                </a:ext>
              </a:extLst>
            </p:cNvPr>
            <p:cNvSpPr/>
            <p:nvPr/>
          </p:nvSpPr>
          <p:spPr>
            <a:xfrm>
              <a:off x="2298134" y="202507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4" name="tx671">
              <a:extLst>
                <a:ext uri="{FF2B5EF4-FFF2-40B4-BE49-F238E27FC236}">
                  <a16:creationId xmlns:a16="http://schemas.microsoft.com/office/drawing/2014/main" id="{7962A3E6-DCD6-425C-B1E1-7344CCACC1BC}"/>
                </a:ext>
              </a:extLst>
            </p:cNvPr>
            <p:cNvSpPr/>
            <p:nvPr/>
          </p:nvSpPr>
          <p:spPr>
            <a:xfrm>
              <a:off x="2298941" y="206396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5" name="tx672">
              <a:extLst>
                <a:ext uri="{FF2B5EF4-FFF2-40B4-BE49-F238E27FC236}">
                  <a16:creationId xmlns:a16="http://schemas.microsoft.com/office/drawing/2014/main" id="{A2AEB6FA-7249-4771-A35D-AAFFA087D8A5}"/>
                </a:ext>
              </a:extLst>
            </p:cNvPr>
            <p:cNvSpPr/>
            <p:nvPr/>
          </p:nvSpPr>
          <p:spPr>
            <a:xfrm>
              <a:off x="2544224" y="1844082"/>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6" name="tx673">
              <a:extLst>
                <a:ext uri="{FF2B5EF4-FFF2-40B4-BE49-F238E27FC236}">
                  <a16:creationId xmlns:a16="http://schemas.microsoft.com/office/drawing/2014/main" id="{7144EF82-305E-4562-90B1-8E4AFB03ABDB}"/>
                </a:ext>
              </a:extLst>
            </p:cNvPr>
            <p:cNvSpPr/>
            <p:nvPr/>
          </p:nvSpPr>
          <p:spPr>
            <a:xfrm>
              <a:off x="2595066" y="187324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7" name="tx674">
              <a:extLst>
                <a:ext uri="{FF2B5EF4-FFF2-40B4-BE49-F238E27FC236}">
                  <a16:creationId xmlns:a16="http://schemas.microsoft.com/office/drawing/2014/main" id="{CB9B8007-3F24-42EF-9C9F-C6015A59B1A4}"/>
                </a:ext>
              </a:extLst>
            </p:cNvPr>
            <p:cNvSpPr/>
            <p:nvPr/>
          </p:nvSpPr>
          <p:spPr>
            <a:xfrm>
              <a:off x="2557961" y="1902411"/>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8" name="tx675">
              <a:extLst>
                <a:ext uri="{FF2B5EF4-FFF2-40B4-BE49-F238E27FC236}">
                  <a16:creationId xmlns:a16="http://schemas.microsoft.com/office/drawing/2014/main" id="{5CFE69C7-F165-44F6-805A-7B1AC78DBC59}"/>
                </a:ext>
              </a:extLst>
            </p:cNvPr>
            <p:cNvSpPr/>
            <p:nvPr/>
          </p:nvSpPr>
          <p:spPr>
            <a:xfrm>
              <a:off x="2615432" y="1931576"/>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79" name="tx676">
              <a:extLst>
                <a:ext uri="{FF2B5EF4-FFF2-40B4-BE49-F238E27FC236}">
                  <a16:creationId xmlns:a16="http://schemas.microsoft.com/office/drawing/2014/main" id="{5304D5E8-C34A-4B08-ADAB-DC1549D02FD8}"/>
                </a:ext>
              </a:extLst>
            </p:cNvPr>
            <p:cNvSpPr/>
            <p:nvPr/>
          </p:nvSpPr>
          <p:spPr>
            <a:xfrm>
              <a:off x="2224206" y="170683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0" name="tx677">
              <a:extLst>
                <a:ext uri="{FF2B5EF4-FFF2-40B4-BE49-F238E27FC236}">
                  <a16:creationId xmlns:a16="http://schemas.microsoft.com/office/drawing/2014/main" id="{D5533956-DE67-46A8-A495-1D3B0ECF50CE}"/>
                </a:ext>
              </a:extLst>
            </p:cNvPr>
            <p:cNvSpPr/>
            <p:nvPr/>
          </p:nvSpPr>
          <p:spPr>
            <a:xfrm>
              <a:off x="2224206" y="173600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1" name="tx678">
              <a:extLst>
                <a:ext uri="{FF2B5EF4-FFF2-40B4-BE49-F238E27FC236}">
                  <a16:creationId xmlns:a16="http://schemas.microsoft.com/office/drawing/2014/main" id="{727A3C03-7184-4061-891A-1F05C045D936}"/>
                </a:ext>
              </a:extLst>
            </p:cNvPr>
            <p:cNvSpPr/>
            <p:nvPr/>
          </p:nvSpPr>
          <p:spPr>
            <a:xfrm>
              <a:off x="2224206" y="1765165"/>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2" name="tx679">
              <a:extLst>
                <a:ext uri="{FF2B5EF4-FFF2-40B4-BE49-F238E27FC236}">
                  <a16:creationId xmlns:a16="http://schemas.microsoft.com/office/drawing/2014/main" id="{CC3739FB-DB6A-4F45-98E1-B651BA77DE49}"/>
                </a:ext>
              </a:extLst>
            </p:cNvPr>
            <p:cNvSpPr/>
            <p:nvPr/>
          </p:nvSpPr>
          <p:spPr>
            <a:xfrm>
              <a:off x="2224206" y="1794330"/>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3" name="tx680">
              <a:extLst>
                <a:ext uri="{FF2B5EF4-FFF2-40B4-BE49-F238E27FC236}">
                  <a16:creationId xmlns:a16="http://schemas.microsoft.com/office/drawing/2014/main" id="{252F8820-3733-4A37-8B21-8D383949B8F5}"/>
                </a:ext>
              </a:extLst>
            </p:cNvPr>
            <p:cNvSpPr/>
            <p:nvPr/>
          </p:nvSpPr>
          <p:spPr>
            <a:xfrm>
              <a:off x="2268232" y="156958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4" name="tx681">
              <a:extLst>
                <a:ext uri="{FF2B5EF4-FFF2-40B4-BE49-F238E27FC236}">
                  <a16:creationId xmlns:a16="http://schemas.microsoft.com/office/drawing/2014/main" id="{22F23CF1-52EB-4E22-9A80-9EEECD551013}"/>
                </a:ext>
              </a:extLst>
            </p:cNvPr>
            <p:cNvSpPr/>
            <p:nvPr/>
          </p:nvSpPr>
          <p:spPr>
            <a:xfrm>
              <a:off x="2268232" y="159875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5" name="tx682">
              <a:extLst>
                <a:ext uri="{FF2B5EF4-FFF2-40B4-BE49-F238E27FC236}">
                  <a16:creationId xmlns:a16="http://schemas.microsoft.com/office/drawing/2014/main" id="{35C2A6CD-8640-4547-849E-FDCF89205222}"/>
                </a:ext>
              </a:extLst>
            </p:cNvPr>
            <p:cNvSpPr/>
            <p:nvPr/>
          </p:nvSpPr>
          <p:spPr>
            <a:xfrm>
              <a:off x="2268232" y="1627918"/>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6" name="tx683">
              <a:extLst>
                <a:ext uri="{FF2B5EF4-FFF2-40B4-BE49-F238E27FC236}">
                  <a16:creationId xmlns:a16="http://schemas.microsoft.com/office/drawing/2014/main" id="{886A96BF-3BBC-499A-8CEB-2CEAC8C468D8}"/>
                </a:ext>
              </a:extLst>
            </p:cNvPr>
            <p:cNvSpPr/>
            <p:nvPr/>
          </p:nvSpPr>
          <p:spPr>
            <a:xfrm>
              <a:off x="2268232" y="1657083"/>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687" name="rc684">
              <a:extLst>
                <a:ext uri="{FF2B5EF4-FFF2-40B4-BE49-F238E27FC236}">
                  <a16:creationId xmlns:a16="http://schemas.microsoft.com/office/drawing/2014/main" id="{05B8D04A-4D1C-44CA-813A-05FFC4328714}"/>
                </a:ext>
              </a:extLst>
            </p:cNvPr>
            <p:cNvSpPr/>
            <p:nvPr/>
          </p:nvSpPr>
          <p:spPr>
            <a:xfrm>
              <a:off x="2011317" y="1529065"/>
              <a:ext cx="903545" cy="1125420"/>
            </a:xfrm>
            <a:prstGeom prst="rect">
              <a:avLst/>
            </a:prstGeom>
            <a:ln w="11086" cap="rnd">
              <a:solidFill>
                <a:srgbClr val="BEBEBE">
                  <a:alpha val="100000"/>
                </a:srgbClr>
              </a:solidFill>
              <a:prstDash val="solid"/>
              <a:round/>
            </a:ln>
          </p:spPr>
          <p:txBody>
            <a:bodyPr/>
            <a:lstStyle/>
            <a:p>
              <a:endParaRPr/>
            </a:p>
          </p:txBody>
        </p:sp>
        <p:sp>
          <p:nvSpPr>
            <p:cNvPr id="688" name="rc685">
              <a:extLst>
                <a:ext uri="{FF2B5EF4-FFF2-40B4-BE49-F238E27FC236}">
                  <a16:creationId xmlns:a16="http://schemas.microsoft.com/office/drawing/2014/main" id="{27C8E7BF-0581-494E-8AAA-756A2E66CA48}"/>
                </a:ext>
              </a:extLst>
            </p:cNvPr>
            <p:cNvSpPr/>
            <p:nvPr/>
          </p:nvSpPr>
          <p:spPr>
            <a:xfrm>
              <a:off x="2011317" y="2708486"/>
              <a:ext cx="903545" cy="164695"/>
            </a:xfrm>
            <a:prstGeom prst="rect">
              <a:avLst/>
            </a:prstGeom>
            <a:solidFill>
              <a:srgbClr val="FFFFFF">
                <a:alpha val="100000"/>
              </a:srgbClr>
            </a:solidFill>
          </p:spPr>
          <p:txBody>
            <a:bodyPr/>
            <a:lstStyle/>
            <a:p>
              <a:endParaRPr/>
            </a:p>
          </p:txBody>
        </p:sp>
        <p:sp>
          <p:nvSpPr>
            <p:cNvPr id="689" name="pl686">
              <a:extLst>
                <a:ext uri="{FF2B5EF4-FFF2-40B4-BE49-F238E27FC236}">
                  <a16:creationId xmlns:a16="http://schemas.microsoft.com/office/drawing/2014/main" id="{58881F95-44EC-44E3-A031-9D51D6B8CF2B}"/>
                </a:ext>
              </a:extLst>
            </p:cNvPr>
            <p:cNvSpPr/>
            <p:nvPr/>
          </p:nvSpPr>
          <p:spPr>
            <a:xfrm>
              <a:off x="2266667" y="27084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690" name="pl687">
              <a:extLst>
                <a:ext uri="{FF2B5EF4-FFF2-40B4-BE49-F238E27FC236}">
                  <a16:creationId xmlns:a16="http://schemas.microsoft.com/office/drawing/2014/main" id="{B2DD0153-003F-4821-8D47-20C55DD43941}"/>
                </a:ext>
              </a:extLst>
            </p:cNvPr>
            <p:cNvSpPr/>
            <p:nvPr/>
          </p:nvSpPr>
          <p:spPr>
            <a:xfrm>
              <a:off x="2659513" y="27084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a:p>
          </p:txBody>
        </p:sp>
        <p:sp>
          <p:nvSpPr>
            <p:cNvPr id="691" name="pl688">
              <a:extLst>
                <a:ext uri="{FF2B5EF4-FFF2-40B4-BE49-F238E27FC236}">
                  <a16:creationId xmlns:a16="http://schemas.microsoft.com/office/drawing/2014/main" id="{AD5E9849-7F87-4909-8872-C3BD29965593}"/>
                </a:ext>
              </a:extLst>
            </p:cNvPr>
            <p:cNvSpPr/>
            <p:nvPr/>
          </p:nvSpPr>
          <p:spPr>
            <a:xfrm>
              <a:off x="2070244"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692" name="pl689">
              <a:extLst>
                <a:ext uri="{FF2B5EF4-FFF2-40B4-BE49-F238E27FC236}">
                  <a16:creationId xmlns:a16="http://schemas.microsoft.com/office/drawing/2014/main" id="{4AED58A8-EE61-4CD4-AAC6-C8F9E2647696}"/>
                </a:ext>
              </a:extLst>
            </p:cNvPr>
            <p:cNvSpPr/>
            <p:nvPr/>
          </p:nvSpPr>
          <p:spPr>
            <a:xfrm>
              <a:off x="2463090"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693" name="pl690">
              <a:extLst>
                <a:ext uri="{FF2B5EF4-FFF2-40B4-BE49-F238E27FC236}">
                  <a16:creationId xmlns:a16="http://schemas.microsoft.com/office/drawing/2014/main" id="{E203C6C1-698D-4E5C-B2C2-8E20CE9A6856}"/>
                </a:ext>
              </a:extLst>
            </p:cNvPr>
            <p:cNvSpPr/>
            <p:nvPr/>
          </p:nvSpPr>
          <p:spPr>
            <a:xfrm>
              <a:off x="2855936" y="27084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a:p>
          </p:txBody>
        </p:sp>
        <p:sp>
          <p:nvSpPr>
            <p:cNvPr id="694" name="pl691">
              <a:extLst>
                <a:ext uri="{FF2B5EF4-FFF2-40B4-BE49-F238E27FC236}">
                  <a16:creationId xmlns:a16="http://schemas.microsoft.com/office/drawing/2014/main" id="{6BC06188-566B-4F0A-BB2F-BD102ADD13FA}"/>
                </a:ext>
              </a:extLst>
            </p:cNvPr>
            <p:cNvSpPr/>
            <p:nvPr/>
          </p:nvSpPr>
          <p:spPr>
            <a:xfrm>
              <a:off x="2206614" y="2752233"/>
              <a:ext cx="134347" cy="0"/>
            </a:xfrm>
            <a:custGeom>
              <a:avLst/>
              <a:gdLst/>
              <a:ahLst/>
              <a:cxnLst/>
              <a:rect l="0" t="0" r="0" b="0"/>
              <a:pathLst>
                <a:path w="134347">
                  <a:moveTo>
                    <a:pt x="0" y="0"/>
                  </a:moveTo>
                  <a:lnTo>
                    <a:pt x="134347" y="0"/>
                  </a:lnTo>
                </a:path>
              </a:pathLst>
            </a:custGeom>
            <a:ln w="27101" cap="flat">
              <a:solidFill>
                <a:srgbClr val="FBC02D">
                  <a:alpha val="100000"/>
                </a:srgbClr>
              </a:solidFill>
              <a:prstDash val="solid"/>
              <a:round/>
            </a:ln>
          </p:spPr>
          <p:txBody>
            <a:bodyPr/>
            <a:lstStyle/>
            <a:p>
              <a:endParaRPr/>
            </a:p>
          </p:txBody>
        </p:sp>
        <p:sp>
          <p:nvSpPr>
            <p:cNvPr id="695" name="pl692">
              <a:extLst>
                <a:ext uri="{FF2B5EF4-FFF2-40B4-BE49-F238E27FC236}">
                  <a16:creationId xmlns:a16="http://schemas.microsoft.com/office/drawing/2014/main" id="{32DF0C1E-BD60-4F71-A6A4-146102DD5491}"/>
                </a:ext>
              </a:extLst>
            </p:cNvPr>
            <p:cNvSpPr/>
            <p:nvPr/>
          </p:nvSpPr>
          <p:spPr>
            <a:xfrm>
              <a:off x="2116141" y="2777967"/>
              <a:ext cx="90473" cy="0"/>
            </a:xfrm>
            <a:custGeom>
              <a:avLst/>
              <a:gdLst/>
              <a:ahLst/>
              <a:cxnLst/>
              <a:rect l="0" t="0" r="0" b="0"/>
              <a:pathLst>
                <a:path w="90473">
                  <a:moveTo>
                    <a:pt x="0" y="0"/>
                  </a:moveTo>
                  <a:lnTo>
                    <a:pt x="90473" y="0"/>
                  </a:lnTo>
                </a:path>
              </a:pathLst>
            </a:custGeom>
            <a:ln w="27101" cap="flat">
              <a:solidFill>
                <a:srgbClr val="388E3C">
                  <a:alpha val="100000"/>
                </a:srgbClr>
              </a:solidFill>
              <a:prstDash val="solid"/>
              <a:round/>
            </a:ln>
          </p:spPr>
          <p:txBody>
            <a:bodyPr/>
            <a:lstStyle/>
            <a:p>
              <a:endParaRPr/>
            </a:p>
          </p:txBody>
        </p:sp>
        <p:sp>
          <p:nvSpPr>
            <p:cNvPr id="696" name="pl693">
              <a:extLst>
                <a:ext uri="{FF2B5EF4-FFF2-40B4-BE49-F238E27FC236}">
                  <a16:creationId xmlns:a16="http://schemas.microsoft.com/office/drawing/2014/main" id="{8D1CDFA2-8509-40DD-98B7-3F2E29F78F90}"/>
                </a:ext>
              </a:extLst>
            </p:cNvPr>
            <p:cNvSpPr/>
            <p:nvPr/>
          </p:nvSpPr>
          <p:spPr>
            <a:xfrm>
              <a:off x="2162874" y="2803700"/>
              <a:ext cx="43740" cy="0"/>
            </a:xfrm>
            <a:custGeom>
              <a:avLst/>
              <a:gdLst/>
              <a:ahLst/>
              <a:cxnLst/>
              <a:rect l="0" t="0" r="0" b="0"/>
              <a:pathLst>
                <a:path w="43740">
                  <a:moveTo>
                    <a:pt x="0" y="0"/>
                  </a:moveTo>
                  <a:lnTo>
                    <a:pt x="43740" y="0"/>
                  </a:lnTo>
                </a:path>
              </a:pathLst>
            </a:custGeom>
            <a:ln w="27101" cap="flat">
              <a:solidFill>
                <a:srgbClr val="1565C0">
                  <a:alpha val="100000"/>
                </a:srgbClr>
              </a:solidFill>
              <a:prstDash val="solid"/>
              <a:round/>
            </a:ln>
          </p:spPr>
          <p:txBody>
            <a:bodyPr/>
            <a:lstStyle/>
            <a:p>
              <a:endParaRPr/>
            </a:p>
          </p:txBody>
        </p:sp>
        <p:sp>
          <p:nvSpPr>
            <p:cNvPr id="697" name="pl694">
              <a:extLst>
                <a:ext uri="{FF2B5EF4-FFF2-40B4-BE49-F238E27FC236}">
                  <a16:creationId xmlns:a16="http://schemas.microsoft.com/office/drawing/2014/main" id="{9AD81E67-F30F-48FF-A9F0-D248BD536A88}"/>
                </a:ext>
              </a:extLst>
            </p:cNvPr>
            <p:cNvSpPr/>
            <p:nvPr/>
          </p:nvSpPr>
          <p:spPr>
            <a:xfrm>
              <a:off x="2146227" y="2829434"/>
              <a:ext cx="60386" cy="0"/>
            </a:xfrm>
            <a:custGeom>
              <a:avLst/>
              <a:gdLst/>
              <a:ahLst/>
              <a:cxnLst/>
              <a:rect l="0" t="0" r="0" b="0"/>
              <a:pathLst>
                <a:path w="60386">
                  <a:moveTo>
                    <a:pt x="0" y="0"/>
                  </a:moveTo>
                  <a:lnTo>
                    <a:pt x="60386" y="0"/>
                  </a:lnTo>
                </a:path>
              </a:pathLst>
            </a:custGeom>
            <a:ln w="27101" cap="flat">
              <a:solidFill>
                <a:srgbClr val="6A1B9A">
                  <a:alpha val="100000"/>
                </a:srgbClr>
              </a:solidFill>
              <a:prstDash val="solid"/>
              <a:round/>
            </a:ln>
          </p:spPr>
          <p:txBody>
            <a:bodyPr/>
            <a:lstStyle/>
            <a:p>
              <a:endParaRPr/>
            </a:p>
          </p:txBody>
        </p:sp>
        <p:sp>
          <p:nvSpPr>
            <p:cNvPr id="698" name="pl695">
              <a:extLst>
                <a:ext uri="{FF2B5EF4-FFF2-40B4-BE49-F238E27FC236}">
                  <a16:creationId xmlns:a16="http://schemas.microsoft.com/office/drawing/2014/main" id="{FC508B10-AB3C-45FF-876D-4398B071BC32}"/>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699" name="pl696">
              <a:extLst>
                <a:ext uri="{FF2B5EF4-FFF2-40B4-BE49-F238E27FC236}">
                  <a16:creationId xmlns:a16="http://schemas.microsoft.com/office/drawing/2014/main" id="{F6427FCD-BC84-4032-A761-790705723828}"/>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00" name="pl697">
              <a:extLst>
                <a:ext uri="{FF2B5EF4-FFF2-40B4-BE49-F238E27FC236}">
                  <a16:creationId xmlns:a16="http://schemas.microsoft.com/office/drawing/2014/main" id="{ACE665BC-4E0F-4569-A1A7-6EBCF10041E6}"/>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01" name="pl698">
              <a:extLst>
                <a:ext uri="{FF2B5EF4-FFF2-40B4-BE49-F238E27FC236}">
                  <a16:creationId xmlns:a16="http://schemas.microsoft.com/office/drawing/2014/main" id="{98B51468-D991-4D18-ABF4-D7BAFB3E9DCB}"/>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02" name="pl699">
              <a:extLst>
                <a:ext uri="{FF2B5EF4-FFF2-40B4-BE49-F238E27FC236}">
                  <a16:creationId xmlns:a16="http://schemas.microsoft.com/office/drawing/2014/main" id="{E68ED4D3-7370-4C60-9A1D-0FBCDC319817}"/>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3" name="pl700">
              <a:extLst>
                <a:ext uri="{FF2B5EF4-FFF2-40B4-BE49-F238E27FC236}">
                  <a16:creationId xmlns:a16="http://schemas.microsoft.com/office/drawing/2014/main" id="{FF2F675F-984A-4ECF-8BA8-13C9AFF9E02D}"/>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04" name="pl701">
              <a:extLst>
                <a:ext uri="{FF2B5EF4-FFF2-40B4-BE49-F238E27FC236}">
                  <a16:creationId xmlns:a16="http://schemas.microsoft.com/office/drawing/2014/main" id="{F4F6AEFE-41B4-44F4-9CD1-71BAABA9E311}"/>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5" name="pl702">
              <a:extLst>
                <a:ext uri="{FF2B5EF4-FFF2-40B4-BE49-F238E27FC236}">
                  <a16:creationId xmlns:a16="http://schemas.microsoft.com/office/drawing/2014/main" id="{29AE6955-6403-43AB-AE86-BD50FF4360C6}"/>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6" name="pl703">
              <a:extLst>
                <a:ext uri="{FF2B5EF4-FFF2-40B4-BE49-F238E27FC236}">
                  <a16:creationId xmlns:a16="http://schemas.microsoft.com/office/drawing/2014/main" id="{ECE5A8B9-025F-4B7E-BA81-E620F8BEFB9B}"/>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07" name="pl704">
              <a:extLst>
                <a:ext uri="{FF2B5EF4-FFF2-40B4-BE49-F238E27FC236}">
                  <a16:creationId xmlns:a16="http://schemas.microsoft.com/office/drawing/2014/main" id="{D0AEEBEE-939A-4ED0-AC75-4E2D61FA1A86}"/>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8" name="pl705">
              <a:extLst>
                <a:ext uri="{FF2B5EF4-FFF2-40B4-BE49-F238E27FC236}">
                  <a16:creationId xmlns:a16="http://schemas.microsoft.com/office/drawing/2014/main" id="{0FD5CF81-42B5-46DC-BB47-8B4836C313D5}"/>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09" name="pl706">
              <a:extLst>
                <a:ext uri="{FF2B5EF4-FFF2-40B4-BE49-F238E27FC236}">
                  <a16:creationId xmlns:a16="http://schemas.microsoft.com/office/drawing/2014/main" id="{5FFA4FCD-F895-4C94-9408-57520A36ED1A}"/>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10" name="pl707">
              <a:extLst>
                <a:ext uri="{FF2B5EF4-FFF2-40B4-BE49-F238E27FC236}">
                  <a16:creationId xmlns:a16="http://schemas.microsoft.com/office/drawing/2014/main" id="{FFF8F11F-732C-41E3-8211-E212C9AFFF01}"/>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11" name="pl708">
              <a:extLst>
                <a:ext uri="{FF2B5EF4-FFF2-40B4-BE49-F238E27FC236}">
                  <a16:creationId xmlns:a16="http://schemas.microsoft.com/office/drawing/2014/main" id="{8C20D82C-1D00-4A80-9E14-8E58F496144B}"/>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12" name="pl709">
              <a:extLst>
                <a:ext uri="{FF2B5EF4-FFF2-40B4-BE49-F238E27FC236}">
                  <a16:creationId xmlns:a16="http://schemas.microsoft.com/office/drawing/2014/main" id="{4920FCFC-5DA6-426E-B6C2-CB3B83512D73}"/>
                </a:ext>
              </a:extLst>
            </p:cNvPr>
            <p:cNvSpPr/>
            <p:nvPr/>
          </p:nvSpPr>
          <p:spPr>
            <a:xfrm>
              <a:off x="2206614" y="27908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a:p>
          </p:txBody>
        </p:sp>
        <p:sp>
          <p:nvSpPr>
            <p:cNvPr id="713" name="pl710">
              <a:extLst>
                <a:ext uri="{FF2B5EF4-FFF2-40B4-BE49-F238E27FC236}">
                  <a16:creationId xmlns:a16="http://schemas.microsoft.com/office/drawing/2014/main" id="{4037026A-41ED-49E4-9577-500F59C53F52}"/>
                </a:ext>
              </a:extLst>
            </p:cNvPr>
            <p:cNvSpPr/>
            <p:nvPr/>
          </p:nvSpPr>
          <p:spPr>
            <a:xfrm>
              <a:off x="2206614" y="27290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a:p>
          </p:txBody>
        </p:sp>
        <p:sp>
          <p:nvSpPr>
            <p:cNvPr id="714" name="tx711">
              <a:extLst>
                <a:ext uri="{FF2B5EF4-FFF2-40B4-BE49-F238E27FC236}">
                  <a16:creationId xmlns:a16="http://schemas.microsoft.com/office/drawing/2014/main" id="{AC86D4C9-8F50-418E-85A7-33EB09A3FB9E}"/>
                </a:ext>
              </a:extLst>
            </p:cNvPr>
            <p:cNvSpPr/>
            <p:nvPr/>
          </p:nvSpPr>
          <p:spPr>
            <a:xfrm>
              <a:off x="2361430" y="274900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715" name="tx712">
              <a:extLst>
                <a:ext uri="{FF2B5EF4-FFF2-40B4-BE49-F238E27FC236}">
                  <a16:creationId xmlns:a16="http://schemas.microsoft.com/office/drawing/2014/main" id="{3BD93B6E-DDED-49B6-B32B-A2289391B4FD}"/>
                </a:ext>
              </a:extLst>
            </p:cNvPr>
            <p:cNvSpPr/>
            <p:nvPr/>
          </p:nvSpPr>
          <p:spPr>
            <a:xfrm>
              <a:off x="2227082" y="277817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716" name="tx713">
              <a:extLst>
                <a:ext uri="{FF2B5EF4-FFF2-40B4-BE49-F238E27FC236}">
                  <a16:creationId xmlns:a16="http://schemas.microsoft.com/office/drawing/2014/main" id="{4C9F200B-1204-4223-A318-7A199D141A94}"/>
                </a:ext>
              </a:extLst>
            </p:cNvPr>
            <p:cNvSpPr/>
            <p:nvPr/>
          </p:nvSpPr>
          <p:spPr>
            <a:xfrm>
              <a:off x="2227082" y="2807339"/>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717" name="tx714">
              <a:extLst>
                <a:ext uri="{FF2B5EF4-FFF2-40B4-BE49-F238E27FC236}">
                  <a16:creationId xmlns:a16="http://schemas.microsoft.com/office/drawing/2014/main" id="{CAB2BB70-5B8F-4246-87A8-16C04B8C83AB}"/>
                </a:ext>
              </a:extLst>
            </p:cNvPr>
            <p:cNvSpPr/>
            <p:nvPr/>
          </p:nvSpPr>
          <p:spPr>
            <a:xfrm>
              <a:off x="2227082" y="2836504"/>
              <a:ext cx="14062"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284">
                  <a:solidFill>
                    <a:srgbClr val="000000">
                      <a:alpha val="100000"/>
                    </a:srgbClr>
                  </a:solidFill>
                  <a:latin typeface="Arial"/>
                  <a:cs typeface="Arial"/>
                </a:rPr>
                <a:t>*</a:t>
              </a:r>
            </a:p>
          </p:txBody>
        </p:sp>
        <p:sp>
          <p:nvSpPr>
            <p:cNvPr id="718" name="rc715">
              <a:extLst>
                <a:ext uri="{FF2B5EF4-FFF2-40B4-BE49-F238E27FC236}">
                  <a16:creationId xmlns:a16="http://schemas.microsoft.com/office/drawing/2014/main" id="{0E096C49-F327-4125-BE6A-37B7EAA92B49}"/>
                </a:ext>
              </a:extLst>
            </p:cNvPr>
            <p:cNvSpPr/>
            <p:nvPr/>
          </p:nvSpPr>
          <p:spPr>
            <a:xfrm>
              <a:off x="2011317" y="2708486"/>
              <a:ext cx="903545" cy="164695"/>
            </a:xfrm>
            <a:prstGeom prst="rect">
              <a:avLst/>
            </a:prstGeom>
            <a:ln w="11086" cap="rnd">
              <a:solidFill>
                <a:srgbClr val="BEBEBE">
                  <a:alpha val="100000"/>
                </a:srgbClr>
              </a:solidFill>
              <a:prstDash val="solid"/>
              <a:round/>
            </a:ln>
          </p:spPr>
          <p:txBody>
            <a:bodyPr/>
            <a:lstStyle/>
            <a:p>
              <a:endParaRPr/>
            </a:p>
          </p:txBody>
        </p:sp>
        <p:sp>
          <p:nvSpPr>
            <p:cNvPr id="719" name="tx716">
              <a:extLst>
                <a:ext uri="{FF2B5EF4-FFF2-40B4-BE49-F238E27FC236}">
                  <a16:creationId xmlns:a16="http://schemas.microsoft.com/office/drawing/2014/main" id="{6EAF4B4B-9F85-4A85-A536-C414203FA5CE}"/>
                </a:ext>
              </a:extLst>
            </p:cNvPr>
            <p:cNvSpPr/>
            <p:nvPr/>
          </p:nvSpPr>
          <p:spPr>
            <a:xfrm>
              <a:off x="1373016" y="540065"/>
              <a:ext cx="259184" cy="84698"/>
            </a:xfrm>
            <a:prstGeom prst="rect">
              <a:avLst/>
            </a:prstGeom>
            <a:noFill/>
          </p:spPr>
          <p:txBody>
            <a:bodyPr wrap="none" lIns="0" tIns="0" rIns="0" bIns="0" anchor="ctr" anchorCtr="1"/>
            <a:lstStyle/>
            <a:p>
              <a:pPr marL="0" marR="0" indent="0" algn="l">
                <a:lnSpc>
                  <a:spcPts val="720"/>
                </a:lnSpc>
                <a:spcBef>
                  <a:spcPts val="0"/>
                </a:spcBef>
                <a:spcAft>
                  <a:spcPts val="0"/>
                </a:spcAft>
              </a:pPr>
              <a:r>
                <a:rPr sz="720" b="1">
                  <a:solidFill>
                    <a:srgbClr val="1A1A1A">
                      <a:alpha val="100000"/>
                    </a:srgbClr>
                  </a:solidFill>
                  <a:latin typeface="Arial"/>
                  <a:cs typeface="Arial"/>
                </a:rPr>
                <a:t>Hyper</a:t>
              </a:r>
            </a:p>
          </p:txBody>
        </p:sp>
        <p:sp>
          <p:nvSpPr>
            <p:cNvPr id="720" name="tx717">
              <a:extLst>
                <a:ext uri="{FF2B5EF4-FFF2-40B4-BE49-F238E27FC236}">
                  <a16:creationId xmlns:a16="http://schemas.microsoft.com/office/drawing/2014/main" id="{7F661135-CA13-4DC0-89E4-896D95FD64A3}"/>
                </a:ext>
              </a:extLst>
            </p:cNvPr>
            <p:cNvSpPr/>
            <p:nvPr/>
          </p:nvSpPr>
          <p:spPr>
            <a:xfrm>
              <a:off x="2348790" y="540065"/>
              <a:ext cx="228600" cy="84698"/>
            </a:xfrm>
            <a:prstGeom prst="rect">
              <a:avLst/>
            </a:prstGeom>
            <a:noFill/>
          </p:spPr>
          <p:txBody>
            <a:bodyPr wrap="none" lIns="0" tIns="0" rIns="0" bIns="0" anchor="ctr" anchorCtr="1"/>
            <a:lstStyle/>
            <a:p>
              <a:pPr marL="0" marR="0" indent="0" algn="l">
                <a:lnSpc>
                  <a:spcPts val="720"/>
                </a:lnSpc>
                <a:spcBef>
                  <a:spcPts val="0"/>
                </a:spcBef>
                <a:spcAft>
                  <a:spcPts val="0"/>
                </a:spcAft>
              </a:pPr>
              <a:r>
                <a:rPr sz="720" b="1">
                  <a:solidFill>
                    <a:srgbClr val="1A1A1A">
                      <a:alpha val="100000"/>
                    </a:srgbClr>
                  </a:solidFill>
                  <a:latin typeface="Arial"/>
                  <a:cs typeface="Arial"/>
                </a:rPr>
                <a:t>Hypo</a:t>
              </a:r>
            </a:p>
          </p:txBody>
        </p:sp>
        <p:sp>
          <p:nvSpPr>
            <p:cNvPr id="721" name="pl718">
              <a:extLst>
                <a:ext uri="{FF2B5EF4-FFF2-40B4-BE49-F238E27FC236}">
                  <a16:creationId xmlns:a16="http://schemas.microsoft.com/office/drawing/2014/main" id="{84599AD1-7310-41FD-84E2-D04C455C5EF0}"/>
                </a:ext>
              </a:extLst>
            </p:cNvPr>
            <p:cNvSpPr/>
            <p:nvPr/>
          </p:nvSpPr>
          <p:spPr>
            <a:xfrm>
              <a:off x="1109762"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22" name="pl719">
              <a:extLst>
                <a:ext uri="{FF2B5EF4-FFF2-40B4-BE49-F238E27FC236}">
                  <a16:creationId xmlns:a16="http://schemas.microsoft.com/office/drawing/2014/main" id="{90C82875-7DAB-4257-A153-6195A68F760B}"/>
                </a:ext>
              </a:extLst>
            </p:cNvPr>
            <p:cNvSpPr/>
            <p:nvPr/>
          </p:nvSpPr>
          <p:spPr>
            <a:xfrm>
              <a:off x="1502608"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23" name="pl720">
              <a:extLst>
                <a:ext uri="{FF2B5EF4-FFF2-40B4-BE49-F238E27FC236}">
                  <a16:creationId xmlns:a16="http://schemas.microsoft.com/office/drawing/2014/main" id="{97C06292-FE22-480D-8164-66910F93F494}"/>
                </a:ext>
              </a:extLst>
            </p:cNvPr>
            <p:cNvSpPr/>
            <p:nvPr/>
          </p:nvSpPr>
          <p:spPr>
            <a:xfrm>
              <a:off x="1895454"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24" name="tx721">
              <a:extLst>
                <a:ext uri="{FF2B5EF4-FFF2-40B4-BE49-F238E27FC236}">
                  <a16:creationId xmlns:a16="http://schemas.microsoft.com/office/drawing/2014/main" id="{25B25602-1A81-48FD-B06A-2D45D090F7B7}"/>
                </a:ext>
              </a:extLst>
            </p:cNvPr>
            <p:cNvSpPr/>
            <p:nvPr/>
          </p:nvSpPr>
          <p:spPr>
            <a:xfrm>
              <a:off x="1043682" y="2920897"/>
              <a:ext cx="132159"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0%</a:t>
              </a:r>
            </a:p>
          </p:txBody>
        </p:sp>
        <p:sp>
          <p:nvSpPr>
            <p:cNvPr id="725" name="tx722">
              <a:extLst>
                <a:ext uri="{FF2B5EF4-FFF2-40B4-BE49-F238E27FC236}">
                  <a16:creationId xmlns:a16="http://schemas.microsoft.com/office/drawing/2014/main" id="{0598E34E-A47A-470D-A934-EFC57347BD6D}"/>
                </a:ext>
              </a:extLst>
            </p:cNvPr>
            <p:cNvSpPr/>
            <p:nvPr/>
          </p:nvSpPr>
          <p:spPr>
            <a:xfrm>
              <a:off x="1411101" y="2920897"/>
              <a:ext cx="18301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50%</a:t>
              </a:r>
            </a:p>
          </p:txBody>
        </p:sp>
        <p:sp>
          <p:nvSpPr>
            <p:cNvPr id="726" name="tx723">
              <a:extLst>
                <a:ext uri="{FF2B5EF4-FFF2-40B4-BE49-F238E27FC236}">
                  <a16:creationId xmlns:a16="http://schemas.microsoft.com/office/drawing/2014/main" id="{65BAB804-924B-40BB-A8B3-5548CC2AA998}"/>
                </a:ext>
              </a:extLst>
            </p:cNvPr>
            <p:cNvSpPr/>
            <p:nvPr/>
          </p:nvSpPr>
          <p:spPr>
            <a:xfrm>
              <a:off x="1778520" y="2920897"/>
              <a:ext cx="233868"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100%</a:t>
              </a:r>
            </a:p>
          </p:txBody>
        </p:sp>
        <p:sp>
          <p:nvSpPr>
            <p:cNvPr id="727" name="pl724">
              <a:extLst>
                <a:ext uri="{FF2B5EF4-FFF2-40B4-BE49-F238E27FC236}">
                  <a16:creationId xmlns:a16="http://schemas.microsoft.com/office/drawing/2014/main" id="{8B5425F3-4618-4C04-AE5E-9F7E308A5635}"/>
                </a:ext>
              </a:extLst>
            </p:cNvPr>
            <p:cNvSpPr/>
            <p:nvPr/>
          </p:nvSpPr>
          <p:spPr>
            <a:xfrm>
              <a:off x="2070244"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28" name="pl725">
              <a:extLst>
                <a:ext uri="{FF2B5EF4-FFF2-40B4-BE49-F238E27FC236}">
                  <a16:creationId xmlns:a16="http://schemas.microsoft.com/office/drawing/2014/main" id="{24B4B416-56A8-4D3F-9AB5-BF6E48D518B3}"/>
                </a:ext>
              </a:extLst>
            </p:cNvPr>
            <p:cNvSpPr/>
            <p:nvPr/>
          </p:nvSpPr>
          <p:spPr>
            <a:xfrm>
              <a:off x="2463090"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29" name="pl726">
              <a:extLst>
                <a:ext uri="{FF2B5EF4-FFF2-40B4-BE49-F238E27FC236}">
                  <a16:creationId xmlns:a16="http://schemas.microsoft.com/office/drawing/2014/main" id="{C9B4FD4A-70C9-4BCA-BCC9-BCFA78A119F7}"/>
                </a:ext>
              </a:extLst>
            </p:cNvPr>
            <p:cNvSpPr/>
            <p:nvPr/>
          </p:nvSpPr>
          <p:spPr>
            <a:xfrm>
              <a:off x="2855936" y="28731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a:p>
          </p:txBody>
        </p:sp>
        <p:sp>
          <p:nvSpPr>
            <p:cNvPr id="730" name="tx727">
              <a:extLst>
                <a:ext uri="{FF2B5EF4-FFF2-40B4-BE49-F238E27FC236}">
                  <a16:creationId xmlns:a16="http://schemas.microsoft.com/office/drawing/2014/main" id="{D5F86845-923C-4025-83F6-80C3DEB00054}"/>
                </a:ext>
              </a:extLst>
            </p:cNvPr>
            <p:cNvSpPr/>
            <p:nvPr/>
          </p:nvSpPr>
          <p:spPr>
            <a:xfrm>
              <a:off x="2004164" y="2920897"/>
              <a:ext cx="132159"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0%</a:t>
              </a:r>
            </a:p>
          </p:txBody>
        </p:sp>
        <p:sp>
          <p:nvSpPr>
            <p:cNvPr id="731" name="tx728">
              <a:extLst>
                <a:ext uri="{FF2B5EF4-FFF2-40B4-BE49-F238E27FC236}">
                  <a16:creationId xmlns:a16="http://schemas.microsoft.com/office/drawing/2014/main" id="{4BACFCDF-D4B4-44DE-B7A9-EB9744F37355}"/>
                </a:ext>
              </a:extLst>
            </p:cNvPr>
            <p:cNvSpPr/>
            <p:nvPr/>
          </p:nvSpPr>
          <p:spPr>
            <a:xfrm>
              <a:off x="2371583" y="2920897"/>
              <a:ext cx="18301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50%</a:t>
              </a:r>
            </a:p>
          </p:txBody>
        </p:sp>
        <p:sp>
          <p:nvSpPr>
            <p:cNvPr id="732" name="tx729">
              <a:extLst>
                <a:ext uri="{FF2B5EF4-FFF2-40B4-BE49-F238E27FC236}">
                  <a16:creationId xmlns:a16="http://schemas.microsoft.com/office/drawing/2014/main" id="{D220DE0E-0A64-453E-BEC4-C31DD14DCA63}"/>
                </a:ext>
              </a:extLst>
            </p:cNvPr>
            <p:cNvSpPr/>
            <p:nvPr/>
          </p:nvSpPr>
          <p:spPr>
            <a:xfrm>
              <a:off x="2739002" y="2920897"/>
              <a:ext cx="233868"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100%</a:t>
              </a:r>
            </a:p>
          </p:txBody>
        </p:sp>
        <p:sp>
          <p:nvSpPr>
            <p:cNvPr id="733" name="tx730">
              <a:extLst>
                <a:ext uri="{FF2B5EF4-FFF2-40B4-BE49-F238E27FC236}">
                  <a16:creationId xmlns:a16="http://schemas.microsoft.com/office/drawing/2014/main" id="{67BFE7C3-393E-476D-8482-D3DDA15B15BE}"/>
                </a:ext>
              </a:extLst>
            </p:cNvPr>
            <p:cNvSpPr/>
            <p:nvPr/>
          </p:nvSpPr>
          <p:spPr>
            <a:xfrm>
              <a:off x="760678" y="1140223"/>
              <a:ext cx="238913"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island</a:t>
              </a:r>
            </a:p>
          </p:txBody>
        </p:sp>
        <p:sp>
          <p:nvSpPr>
            <p:cNvPr id="734" name="tx731">
              <a:extLst>
                <a:ext uri="{FF2B5EF4-FFF2-40B4-BE49-F238E27FC236}">
                  <a16:creationId xmlns:a16="http://schemas.microsoft.com/office/drawing/2014/main" id="{B799B9A8-194A-4DF5-9C71-5996BC6A2789}"/>
                </a:ext>
              </a:extLst>
            </p:cNvPr>
            <p:cNvSpPr/>
            <p:nvPr/>
          </p:nvSpPr>
          <p:spPr>
            <a:xfrm>
              <a:off x="852163" y="1019943"/>
              <a:ext cx="147429" cy="49559"/>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sea</a:t>
              </a:r>
            </a:p>
          </p:txBody>
        </p:sp>
        <p:sp>
          <p:nvSpPr>
            <p:cNvPr id="735" name="tx732">
              <a:extLst>
                <a:ext uri="{FF2B5EF4-FFF2-40B4-BE49-F238E27FC236}">
                  <a16:creationId xmlns:a16="http://schemas.microsoft.com/office/drawing/2014/main" id="{A7BAFA19-2583-48D0-AD16-22B3FA9A6B77}"/>
                </a:ext>
              </a:extLst>
            </p:cNvPr>
            <p:cNvSpPr/>
            <p:nvPr/>
          </p:nvSpPr>
          <p:spPr>
            <a:xfrm>
              <a:off x="806443" y="864614"/>
              <a:ext cx="193149" cy="67642"/>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shelf</a:t>
              </a:r>
            </a:p>
          </p:txBody>
        </p:sp>
        <p:sp>
          <p:nvSpPr>
            <p:cNvPr id="736" name="tx733">
              <a:extLst>
                <a:ext uri="{FF2B5EF4-FFF2-40B4-BE49-F238E27FC236}">
                  <a16:creationId xmlns:a16="http://schemas.microsoft.com/office/drawing/2014/main" id="{AD372A25-7361-4793-A06D-BB4596EAAB07}"/>
                </a:ext>
              </a:extLst>
            </p:cNvPr>
            <p:cNvSpPr/>
            <p:nvPr/>
          </p:nvSpPr>
          <p:spPr>
            <a:xfrm>
              <a:off x="770858" y="728483"/>
              <a:ext cx="228733"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shore</a:t>
              </a:r>
            </a:p>
          </p:txBody>
        </p:sp>
        <p:sp>
          <p:nvSpPr>
            <p:cNvPr id="737" name="tx734">
              <a:extLst>
                <a:ext uri="{FF2B5EF4-FFF2-40B4-BE49-F238E27FC236}">
                  <a16:creationId xmlns:a16="http://schemas.microsoft.com/office/drawing/2014/main" id="{6586BCB0-A6A6-49E0-ABAB-B890CD33F033}"/>
                </a:ext>
              </a:extLst>
            </p:cNvPr>
            <p:cNvSpPr/>
            <p:nvPr/>
          </p:nvSpPr>
          <p:spPr>
            <a:xfrm>
              <a:off x="618294" y="1358918"/>
              <a:ext cx="381297"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enhancer</a:t>
              </a:r>
            </a:p>
          </p:txBody>
        </p:sp>
        <p:sp>
          <p:nvSpPr>
            <p:cNvPr id="738" name="tx735">
              <a:extLst>
                <a:ext uri="{FF2B5EF4-FFF2-40B4-BE49-F238E27FC236}">
                  <a16:creationId xmlns:a16="http://schemas.microsoft.com/office/drawing/2014/main" id="{0A2C71C4-18E5-478B-AEC4-057CB3767A0E}"/>
                </a:ext>
              </a:extLst>
            </p:cNvPr>
            <p:cNvSpPr/>
            <p:nvPr/>
          </p:nvSpPr>
          <p:spPr>
            <a:xfrm>
              <a:off x="725049" y="2538026"/>
              <a:ext cx="274543" cy="66838"/>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1to5kb</a:t>
              </a:r>
            </a:p>
          </p:txBody>
        </p:sp>
        <p:sp>
          <p:nvSpPr>
            <p:cNvPr id="739" name="tx736">
              <a:extLst>
                <a:ext uri="{FF2B5EF4-FFF2-40B4-BE49-F238E27FC236}">
                  <a16:creationId xmlns:a16="http://schemas.microsoft.com/office/drawing/2014/main" id="{A63B12C1-2C91-4E68-A37B-D5B2B614D691}"/>
                </a:ext>
              </a:extLst>
            </p:cNvPr>
            <p:cNvSpPr/>
            <p:nvPr/>
          </p:nvSpPr>
          <p:spPr>
            <a:xfrm>
              <a:off x="760812" y="2400735"/>
              <a:ext cx="238779" cy="66883"/>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3UTR</a:t>
              </a:r>
            </a:p>
          </p:txBody>
        </p:sp>
        <p:sp>
          <p:nvSpPr>
            <p:cNvPr id="740" name="tx737">
              <a:extLst>
                <a:ext uri="{FF2B5EF4-FFF2-40B4-BE49-F238E27FC236}">
                  <a16:creationId xmlns:a16="http://schemas.microsoft.com/office/drawing/2014/main" id="{CE167CB7-7EF2-4813-905B-9272CA7DCC01}"/>
                </a:ext>
              </a:extLst>
            </p:cNvPr>
            <p:cNvSpPr/>
            <p:nvPr/>
          </p:nvSpPr>
          <p:spPr>
            <a:xfrm>
              <a:off x="760812" y="2263801"/>
              <a:ext cx="238779" cy="66570"/>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5UTR</a:t>
              </a:r>
            </a:p>
          </p:txBody>
        </p:sp>
        <p:sp>
          <p:nvSpPr>
            <p:cNvPr id="741" name="tx738">
              <a:extLst>
                <a:ext uri="{FF2B5EF4-FFF2-40B4-BE49-F238E27FC236}">
                  <a16:creationId xmlns:a16="http://schemas.microsoft.com/office/drawing/2014/main" id="{CC00D25E-1234-4CCF-927A-B504ABA07147}"/>
                </a:ext>
              </a:extLst>
            </p:cNvPr>
            <p:cNvSpPr/>
            <p:nvPr/>
          </p:nvSpPr>
          <p:spPr>
            <a:xfrm>
              <a:off x="801308" y="2143566"/>
              <a:ext cx="198283" cy="49559"/>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exon</a:t>
              </a:r>
            </a:p>
          </p:txBody>
        </p:sp>
        <p:sp>
          <p:nvSpPr>
            <p:cNvPr id="742" name="tx739">
              <a:extLst>
                <a:ext uri="{FF2B5EF4-FFF2-40B4-BE49-F238E27FC236}">
                  <a16:creationId xmlns:a16="http://schemas.microsoft.com/office/drawing/2014/main" id="{6F571E05-7AF9-42E9-9123-10670CA1E09F}"/>
                </a:ext>
              </a:extLst>
            </p:cNvPr>
            <p:cNvSpPr/>
            <p:nvPr/>
          </p:nvSpPr>
          <p:spPr>
            <a:xfrm>
              <a:off x="603114" y="1971181"/>
              <a:ext cx="396478" cy="84698"/>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intergenic</a:t>
              </a:r>
            </a:p>
          </p:txBody>
        </p:sp>
        <p:sp>
          <p:nvSpPr>
            <p:cNvPr id="743" name="tx740">
              <a:extLst>
                <a:ext uri="{FF2B5EF4-FFF2-40B4-BE49-F238E27FC236}">
                  <a16:creationId xmlns:a16="http://schemas.microsoft.com/office/drawing/2014/main" id="{73BE563F-E38A-465B-8FF6-6BDE70632123}"/>
                </a:ext>
              </a:extLst>
            </p:cNvPr>
            <p:cNvSpPr/>
            <p:nvPr/>
          </p:nvSpPr>
          <p:spPr>
            <a:xfrm>
              <a:off x="770858" y="1852107"/>
              <a:ext cx="228733"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intron</a:t>
              </a:r>
            </a:p>
          </p:txBody>
        </p:sp>
        <p:sp>
          <p:nvSpPr>
            <p:cNvPr id="744" name="tx741">
              <a:extLst>
                <a:ext uri="{FF2B5EF4-FFF2-40B4-BE49-F238E27FC236}">
                  <a16:creationId xmlns:a16="http://schemas.microsoft.com/office/drawing/2014/main" id="{E3844A28-4978-480B-9848-1C0C9CEC5E83}"/>
                </a:ext>
              </a:extLst>
            </p:cNvPr>
            <p:cNvSpPr/>
            <p:nvPr/>
          </p:nvSpPr>
          <p:spPr>
            <a:xfrm>
              <a:off x="191277" y="1696688"/>
              <a:ext cx="808315" cy="84698"/>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intronexonboundary</a:t>
              </a:r>
            </a:p>
          </p:txBody>
        </p:sp>
        <p:sp>
          <p:nvSpPr>
            <p:cNvPr id="745" name="tx742">
              <a:extLst>
                <a:ext uri="{FF2B5EF4-FFF2-40B4-BE49-F238E27FC236}">
                  <a16:creationId xmlns:a16="http://schemas.microsoft.com/office/drawing/2014/main" id="{D220DBEC-D658-42C8-977A-ED8639531186}"/>
                </a:ext>
              </a:extLst>
            </p:cNvPr>
            <p:cNvSpPr/>
            <p:nvPr/>
          </p:nvSpPr>
          <p:spPr>
            <a:xfrm>
              <a:off x="633698" y="1561987"/>
              <a:ext cx="365893" cy="82153"/>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promoter</a:t>
              </a:r>
            </a:p>
          </p:txBody>
        </p:sp>
        <p:sp>
          <p:nvSpPr>
            <p:cNvPr id="746" name="tx743">
              <a:extLst>
                <a:ext uri="{FF2B5EF4-FFF2-40B4-BE49-F238E27FC236}">
                  <a16:creationId xmlns:a16="http://schemas.microsoft.com/office/drawing/2014/main" id="{DD42C59A-52F4-47AD-B078-0C1E21F480BF}"/>
                </a:ext>
              </a:extLst>
            </p:cNvPr>
            <p:cNvSpPr/>
            <p:nvPr/>
          </p:nvSpPr>
          <p:spPr>
            <a:xfrm>
              <a:off x="821713" y="2739934"/>
              <a:ext cx="177879" cy="836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4D4D4D">
                      <a:alpha val="100000"/>
                    </a:srgbClr>
                  </a:solidFill>
                  <a:latin typeface="16"/>
                  <a:cs typeface="16"/>
                </a:rPr>
                <a:t>pmd</a:t>
              </a:r>
            </a:p>
          </p:txBody>
        </p:sp>
        <p:sp>
          <p:nvSpPr>
            <p:cNvPr id="747" name="rc744">
              <a:extLst>
                <a:ext uri="{FF2B5EF4-FFF2-40B4-BE49-F238E27FC236}">
                  <a16:creationId xmlns:a16="http://schemas.microsoft.com/office/drawing/2014/main" id="{6E028678-20DA-4F9E-A289-9EDB1C668B10}"/>
                </a:ext>
              </a:extLst>
            </p:cNvPr>
            <p:cNvSpPr/>
            <p:nvPr/>
          </p:nvSpPr>
          <p:spPr>
            <a:xfrm>
              <a:off x="984437" y="56936"/>
              <a:ext cx="1071269" cy="333328"/>
            </a:xfrm>
            <a:prstGeom prst="rect">
              <a:avLst/>
            </a:prstGeom>
            <a:solidFill>
              <a:srgbClr val="FFFFFF">
                <a:alpha val="100000"/>
              </a:srgbClr>
            </a:solidFill>
          </p:spPr>
          <p:txBody>
            <a:bodyPr/>
            <a:lstStyle/>
            <a:p>
              <a:endParaRPr/>
            </a:p>
          </p:txBody>
        </p:sp>
        <p:sp>
          <p:nvSpPr>
            <p:cNvPr id="748" name="rc745">
              <a:extLst>
                <a:ext uri="{FF2B5EF4-FFF2-40B4-BE49-F238E27FC236}">
                  <a16:creationId xmlns:a16="http://schemas.microsoft.com/office/drawing/2014/main" id="{1FFD331E-C236-42E6-AE5D-1D5155BA5868}"/>
                </a:ext>
              </a:extLst>
            </p:cNvPr>
            <p:cNvSpPr/>
            <p:nvPr/>
          </p:nvSpPr>
          <p:spPr>
            <a:xfrm>
              <a:off x="969373" y="113872"/>
              <a:ext cx="219456" cy="219455"/>
            </a:xfrm>
            <a:prstGeom prst="rect">
              <a:avLst/>
            </a:prstGeom>
            <a:solidFill>
              <a:srgbClr val="FFFFFF">
                <a:alpha val="100000"/>
              </a:srgbClr>
            </a:solidFill>
          </p:spPr>
          <p:txBody>
            <a:bodyPr/>
            <a:lstStyle/>
            <a:p>
              <a:endParaRPr/>
            </a:p>
          </p:txBody>
        </p:sp>
        <p:sp>
          <p:nvSpPr>
            <p:cNvPr id="749" name="tx746">
              <a:extLst>
                <a:ext uri="{FF2B5EF4-FFF2-40B4-BE49-F238E27FC236}">
                  <a16:creationId xmlns:a16="http://schemas.microsoft.com/office/drawing/2014/main" id="{789A2A43-E332-4E43-8858-21E89F10BF8E}"/>
                </a:ext>
              </a:extLst>
            </p:cNvPr>
            <p:cNvSpPr/>
            <p:nvPr/>
          </p:nvSpPr>
          <p:spPr>
            <a:xfrm>
              <a:off x="1050977" y="231293"/>
              <a:ext cx="56249" cy="44039"/>
            </a:xfrm>
            <a:prstGeom prst="rect">
              <a:avLst/>
            </a:prstGeom>
            <a:noFill/>
          </p:spPr>
          <p:txBody>
            <a:bodyPr wrap="none" lIns="0" tIns="0" rIns="0" bIns="0" anchor="ctr" anchorCtr="1"/>
            <a:lstStyle/>
            <a:p>
              <a:pPr marL="0" marR="0" indent="0" algn="l">
                <a:lnSpc>
                  <a:spcPts val="1138"/>
                </a:lnSpc>
                <a:spcBef>
                  <a:spcPts val="0"/>
                </a:spcBef>
                <a:spcAft>
                  <a:spcPts val="0"/>
                </a:spcAft>
              </a:pPr>
              <a:r>
                <a:rPr sz="1138">
                  <a:solidFill>
                    <a:srgbClr val="000000">
                      <a:alpha val="100000"/>
                    </a:srgbClr>
                  </a:solidFill>
                  <a:latin typeface="Arial"/>
                  <a:cs typeface="Arial"/>
                </a:rPr>
                <a:t>*</a:t>
              </a:r>
            </a:p>
          </p:txBody>
        </p:sp>
        <p:sp>
          <p:nvSpPr>
            <p:cNvPr id="750" name="tx747">
              <a:extLst>
                <a:ext uri="{FF2B5EF4-FFF2-40B4-BE49-F238E27FC236}">
                  <a16:creationId xmlns:a16="http://schemas.microsoft.com/office/drawing/2014/main" id="{C57BF949-D1D4-4428-B45E-DBF074455209}"/>
                </a:ext>
              </a:extLst>
            </p:cNvPr>
            <p:cNvSpPr/>
            <p:nvPr/>
          </p:nvSpPr>
          <p:spPr>
            <a:xfrm>
              <a:off x="1116829" y="140424"/>
              <a:ext cx="360893"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000000">
                      <a:alpha val="100000"/>
                    </a:srgbClr>
                  </a:solidFill>
                  <a:latin typeface="Arial"/>
                  <a:cs typeface="Arial"/>
                </a:rPr>
                <a:t>Enriched</a:t>
              </a:r>
            </a:p>
          </p:txBody>
        </p:sp>
        <p:sp>
          <p:nvSpPr>
            <p:cNvPr id="751" name="tx748">
              <a:extLst>
                <a:ext uri="{FF2B5EF4-FFF2-40B4-BE49-F238E27FC236}">
                  <a16:creationId xmlns:a16="http://schemas.microsoft.com/office/drawing/2014/main" id="{B7B81478-FABE-4301-9B32-6D36219FCDBD}"/>
                </a:ext>
              </a:extLst>
            </p:cNvPr>
            <p:cNvSpPr/>
            <p:nvPr/>
          </p:nvSpPr>
          <p:spPr>
            <a:xfrm>
              <a:off x="1116829" y="219891"/>
              <a:ext cx="881940" cy="85814"/>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000000">
                      <a:alpha val="100000"/>
                    </a:srgbClr>
                  </a:solidFill>
                  <a:latin typeface="Arial"/>
                  <a:cs typeface="Arial"/>
                </a:rPr>
                <a:t>(bonferroni p &lt; 0.001)</a:t>
              </a:r>
            </a:p>
          </p:txBody>
        </p:sp>
        <p:sp>
          <p:nvSpPr>
            <p:cNvPr id="752" name="rc749">
              <a:extLst>
                <a:ext uri="{FF2B5EF4-FFF2-40B4-BE49-F238E27FC236}">
                  <a16:creationId xmlns:a16="http://schemas.microsoft.com/office/drawing/2014/main" id="{65BD62A4-9D50-416D-A815-D9068933F614}"/>
                </a:ext>
              </a:extLst>
            </p:cNvPr>
            <p:cNvSpPr/>
            <p:nvPr/>
          </p:nvSpPr>
          <p:spPr>
            <a:xfrm>
              <a:off x="1983706" y="56936"/>
              <a:ext cx="988093" cy="333328"/>
            </a:xfrm>
            <a:prstGeom prst="rect">
              <a:avLst/>
            </a:prstGeom>
            <a:solidFill>
              <a:srgbClr val="FFFFFF">
                <a:alpha val="100000"/>
              </a:srgbClr>
            </a:solidFill>
          </p:spPr>
          <p:txBody>
            <a:bodyPr/>
            <a:lstStyle/>
            <a:p>
              <a:endParaRPr/>
            </a:p>
          </p:txBody>
        </p:sp>
        <p:sp>
          <p:nvSpPr>
            <p:cNvPr id="753" name="rc750">
              <a:extLst>
                <a:ext uri="{FF2B5EF4-FFF2-40B4-BE49-F238E27FC236}">
                  <a16:creationId xmlns:a16="http://schemas.microsoft.com/office/drawing/2014/main" id="{6B57CB11-5BF2-4F75-8289-74530A51CA8E}"/>
                </a:ext>
              </a:extLst>
            </p:cNvPr>
            <p:cNvSpPr/>
            <p:nvPr/>
          </p:nvSpPr>
          <p:spPr>
            <a:xfrm>
              <a:off x="1968643" y="113872"/>
              <a:ext cx="219456" cy="219455"/>
            </a:xfrm>
            <a:prstGeom prst="rect">
              <a:avLst/>
            </a:prstGeom>
            <a:solidFill>
              <a:srgbClr val="FFFFFF">
                <a:alpha val="100000"/>
              </a:srgbClr>
            </a:solidFill>
          </p:spPr>
          <p:txBody>
            <a:bodyPr/>
            <a:lstStyle/>
            <a:p>
              <a:endParaRPr/>
            </a:p>
          </p:txBody>
        </p:sp>
        <p:sp>
          <p:nvSpPr>
            <p:cNvPr id="754" name="pl751">
              <a:extLst>
                <a:ext uri="{FF2B5EF4-FFF2-40B4-BE49-F238E27FC236}">
                  <a16:creationId xmlns:a16="http://schemas.microsoft.com/office/drawing/2014/main" id="{AA800580-39AD-4966-864F-51E1F4DC5F0F}"/>
                </a:ext>
              </a:extLst>
            </p:cNvPr>
            <p:cNvSpPr/>
            <p:nvPr/>
          </p:nvSpPr>
          <p:spPr>
            <a:xfrm>
              <a:off x="2078371" y="135818"/>
              <a:ext cx="0" cy="175564"/>
            </a:xfrm>
            <a:custGeom>
              <a:avLst/>
              <a:gdLst/>
              <a:ahLst/>
              <a:cxnLst/>
              <a:rect l="0" t="0" r="0" b="0"/>
              <a:pathLst>
                <a:path h="175564">
                  <a:moveTo>
                    <a:pt x="0" y="175564"/>
                  </a:moveTo>
                  <a:lnTo>
                    <a:pt x="0" y="0"/>
                  </a:lnTo>
                </a:path>
              </a:pathLst>
            </a:custGeom>
            <a:ln w="27101" cap="flat">
              <a:solidFill>
                <a:srgbClr val="000000">
                  <a:alpha val="100000"/>
                </a:srgbClr>
              </a:solidFill>
              <a:prstDash val="solid"/>
              <a:round/>
            </a:ln>
          </p:spPr>
          <p:txBody>
            <a:bodyPr/>
            <a:lstStyle/>
            <a:p>
              <a:endParaRPr/>
            </a:p>
          </p:txBody>
        </p:sp>
        <p:sp>
          <p:nvSpPr>
            <p:cNvPr id="755" name="tx752">
              <a:extLst>
                <a:ext uri="{FF2B5EF4-FFF2-40B4-BE49-F238E27FC236}">
                  <a16:creationId xmlns:a16="http://schemas.microsoft.com/office/drawing/2014/main" id="{4774B9A7-AD37-411E-AF60-2407BE393D3B}"/>
                </a:ext>
              </a:extLst>
            </p:cNvPr>
            <p:cNvSpPr/>
            <p:nvPr/>
          </p:nvSpPr>
          <p:spPr>
            <a:xfrm>
              <a:off x="2116099" y="170513"/>
              <a:ext cx="808226" cy="85814"/>
            </a:xfrm>
            <a:prstGeom prst="rect">
              <a:avLst/>
            </a:prstGeom>
            <a:noFill/>
          </p:spPr>
          <p:txBody>
            <a:bodyPr wrap="none" lIns="0" tIns="0" rIns="0" bIns="0" anchor="ctr" anchorCtr="1"/>
            <a:lstStyle/>
            <a:p>
              <a:pPr marL="0" marR="0" indent="0" algn="l">
                <a:lnSpc>
                  <a:spcPts val="720"/>
                </a:lnSpc>
                <a:spcBef>
                  <a:spcPts val="0"/>
                </a:spcBef>
                <a:spcAft>
                  <a:spcPts val="0"/>
                </a:spcAft>
              </a:pPr>
              <a:r>
                <a:rPr sz="720">
                  <a:solidFill>
                    <a:srgbClr val="000000">
                      <a:alpha val="100000"/>
                    </a:srgbClr>
                  </a:solidFill>
                  <a:latin typeface="Arial"/>
                  <a:cs typeface="Arial"/>
                </a:rPr>
                <a:t>Expected frequency</a:t>
              </a:r>
            </a:p>
          </p:txBody>
        </p:sp>
      </p:grpSp>
      <p:sp>
        <p:nvSpPr>
          <p:cNvPr id="756" name="TextBox 755">
            <a:extLst>
              <a:ext uri="{FF2B5EF4-FFF2-40B4-BE49-F238E27FC236}">
                <a16:creationId xmlns:a16="http://schemas.microsoft.com/office/drawing/2014/main" id="{7B7D636E-0372-4EC1-9733-33C8283A70D6}"/>
              </a:ext>
            </a:extLst>
          </p:cNvPr>
          <p:cNvSpPr txBox="1"/>
          <p:nvPr/>
        </p:nvSpPr>
        <p:spPr>
          <a:xfrm>
            <a:off x="-2590800" y="182880"/>
            <a:ext cx="2099680" cy="1754326"/>
          </a:xfrm>
          <a:prstGeom prst="rect">
            <a:avLst/>
          </a:prstGeom>
          <a:solidFill>
            <a:schemeClr val="bg1"/>
          </a:solidFill>
        </p:spPr>
        <p:txBody>
          <a:bodyPr wrap="square" rtlCol="0">
            <a:spAutoFit/>
          </a:bodyPr>
          <a:lstStyle/>
          <a:p>
            <a:r>
              <a:rPr lang="en-CA" sz="1200" b="1" dirty="0"/>
              <a:t>First trimester differentially methylated </a:t>
            </a:r>
            <a:r>
              <a:rPr lang="en-CA" sz="1200" b="1" dirty="0" err="1"/>
              <a:t>CpGs</a:t>
            </a:r>
            <a:r>
              <a:rPr lang="en-CA" sz="1200" b="1" dirty="0"/>
              <a:t> enrichment for genomic location. </a:t>
            </a:r>
            <a:r>
              <a:rPr lang="en-CA" sz="1200" dirty="0"/>
              <a:t>First trimester differentially methylated </a:t>
            </a:r>
            <a:r>
              <a:rPr lang="en-CA" sz="1200" dirty="0" err="1"/>
              <a:t>CpGs</a:t>
            </a:r>
            <a:r>
              <a:rPr lang="en-CA" sz="1200" dirty="0"/>
              <a:t> were tested for enrichment at various genomic features (e.g. CpG island, enhancers, gene transcripts, PMDs).</a:t>
            </a:r>
            <a:endParaRPr lang="en-CA" sz="3600" dirty="0"/>
          </a:p>
        </p:txBody>
      </p:sp>
    </p:spTree>
    <p:extLst>
      <p:ext uri="{BB962C8B-B14F-4D97-AF65-F5344CB8AC3E}">
        <p14:creationId xmlns:p14="http://schemas.microsoft.com/office/powerpoint/2010/main" val="367206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7" name="Group 1236">
            <a:extLst>
              <a:ext uri="{FF2B5EF4-FFF2-40B4-BE49-F238E27FC236}">
                <a16:creationId xmlns:a16="http://schemas.microsoft.com/office/drawing/2014/main" id="{552CEE87-FEE0-449B-9A93-DAB0C1F2EB16}"/>
              </a:ext>
            </a:extLst>
          </p:cNvPr>
          <p:cNvGrpSpPr/>
          <p:nvPr/>
        </p:nvGrpSpPr>
        <p:grpSpPr>
          <a:xfrm>
            <a:off x="3215489" y="312076"/>
            <a:ext cx="2678044" cy="3311845"/>
            <a:chOff x="3231660" y="300230"/>
            <a:chExt cx="2678044" cy="3311845"/>
          </a:xfrm>
        </p:grpSpPr>
        <p:sp>
          <p:nvSpPr>
            <p:cNvPr id="895" name="tx4">
              <a:extLst>
                <a:ext uri="{FF2B5EF4-FFF2-40B4-BE49-F238E27FC236}">
                  <a16:creationId xmlns:a16="http://schemas.microsoft.com/office/drawing/2014/main" id="{D2FAA953-4971-466E-A602-1839D912023C}"/>
                </a:ext>
              </a:extLst>
            </p:cNvPr>
            <p:cNvSpPr/>
            <p:nvPr/>
          </p:nvSpPr>
          <p:spPr>
            <a:xfrm>
              <a:off x="3299327" y="645477"/>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896" name="tx5">
              <a:extLst>
                <a:ext uri="{FF2B5EF4-FFF2-40B4-BE49-F238E27FC236}">
                  <a16:creationId xmlns:a16="http://schemas.microsoft.com/office/drawing/2014/main" id="{90FE9720-8BF7-46BA-AF9C-B8BBC7DF7E5C}"/>
                </a:ext>
              </a:extLst>
            </p:cNvPr>
            <p:cNvSpPr/>
            <p:nvPr/>
          </p:nvSpPr>
          <p:spPr>
            <a:xfrm>
              <a:off x="3367153" y="1061436"/>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897" name="tx6">
              <a:extLst>
                <a:ext uri="{FF2B5EF4-FFF2-40B4-BE49-F238E27FC236}">
                  <a16:creationId xmlns:a16="http://schemas.microsoft.com/office/drawing/2014/main" id="{309DC8BC-8C44-4D07-8414-7AF4DC15A757}"/>
                </a:ext>
              </a:extLst>
            </p:cNvPr>
            <p:cNvSpPr/>
            <p:nvPr/>
          </p:nvSpPr>
          <p:spPr>
            <a:xfrm>
              <a:off x="3421485" y="1478347"/>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898" name="tx7">
              <a:extLst>
                <a:ext uri="{FF2B5EF4-FFF2-40B4-BE49-F238E27FC236}">
                  <a16:creationId xmlns:a16="http://schemas.microsoft.com/office/drawing/2014/main" id="{6032B9E9-F968-4A49-80E8-7B48EAE3E585}"/>
                </a:ext>
              </a:extLst>
            </p:cNvPr>
            <p:cNvSpPr/>
            <p:nvPr/>
          </p:nvSpPr>
          <p:spPr>
            <a:xfrm>
              <a:off x="3231660" y="188113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899" name="tx8">
              <a:extLst>
                <a:ext uri="{FF2B5EF4-FFF2-40B4-BE49-F238E27FC236}">
                  <a16:creationId xmlns:a16="http://schemas.microsoft.com/office/drawing/2014/main" id="{B2F24AA0-7030-4E6B-97E8-B965049767EC}"/>
                </a:ext>
              </a:extLst>
            </p:cNvPr>
            <p:cNvSpPr/>
            <p:nvPr/>
          </p:nvSpPr>
          <p:spPr>
            <a:xfrm>
              <a:off x="3575076" y="2314233"/>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900" name="pl9">
              <a:extLst>
                <a:ext uri="{FF2B5EF4-FFF2-40B4-BE49-F238E27FC236}">
                  <a16:creationId xmlns:a16="http://schemas.microsoft.com/office/drawing/2014/main" id="{EFBF3B75-40DF-4F3D-96F4-D0EF25678EC9}"/>
                </a:ext>
              </a:extLst>
            </p:cNvPr>
            <p:cNvSpPr/>
            <p:nvPr/>
          </p:nvSpPr>
          <p:spPr>
            <a:xfrm>
              <a:off x="3792619" y="467045"/>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1" name="pl10">
              <a:extLst>
                <a:ext uri="{FF2B5EF4-FFF2-40B4-BE49-F238E27FC236}">
                  <a16:creationId xmlns:a16="http://schemas.microsoft.com/office/drawing/2014/main" id="{4FABF693-054D-417B-BCB0-C09E340056B9}"/>
                </a:ext>
              </a:extLst>
            </p:cNvPr>
            <p:cNvSpPr/>
            <p:nvPr/>
          </p:nvSpPr>
          <p:spPr>
            <a:xfrm>
              <a:off x="3792619" y="883996"/>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2" name="pl11">
              <a:extLst>
                <a:ext uri="{FF2B5EF4-FFF2-40B4-BE49-F238E27FC236}">
                  <a16:creationId xmlns:a16="http://schemas.microsoft.com/office/drawing/2014/main" id="{20D0FB57-31B8-4D2A-822C-18A6D4138AA8}"/>
                </a:ext>
              </a:extLst>
            </p:cNvPr>
            <p:cNvSpPr/>
            <p:nvPr/>
          </p:nvSpPr>
          <p:spPr>
            <a:xfrm>
              <a:off x="3792619" y="1300947"/>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3" name="pl12">
              <a:extLst>
                <a:ext uri="{FF2B5EF4-FFF2-40B4-BE49-F238E27FC236}">
                  <a16:creationId xmlns:a16="http://schemas.microsoft.com/office/drawing/2014/main" id="{ED240BD1-7E4B-4369-9171-1BBC4F4066B1}"/>
                </a:ext>
              </a:extLst>
            </p:cNvPr>
            <p:cNvSpPr/>
            <p:nvPr/>
          </p:nvSpPr>
          <p:spPr>
            <a:xfrm>
              <a:off x="3792619" y="171789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4" name="pl13">
              <a:extLst>
                <a:ext uri="{FF2B5EF4-FFF2-40B4-BE49-F238E27FC236}">
                  <a16:creationId xmlns:a16="http://schemas.microsoft.com/office/drawing/2014/main" id="{7B404E5E-7EC7-40A8-9186-F77E991F7155}"/>
                </a:ext>
              </a:extLst>
            </p:cNvPr>
            <p:cNvSpPr/>
            <p:nvPr/>
          </p:nvSpPr>
          <p:spPr>
            <a:xfrm>
              <a:off x="3792619" y="213484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5" name="tx14">
              <a:extLst>
                <a:ext uri="{FF2B5EF4-FFF2-40B4-BE49-F238E27FC236}">
                  <a16:creationId xmlns:a16="http://schemas.microsoft.com/office/drawing/2014/main" id="{141DBCA4-F610-4EEB-AC7C-F63D8CA26C8F}"/>
                </a:ext>
              </a:extLst>
            </p:cNvPr>
            <p:cNvSpPr/>
            <p:nvPr/>
          </p:nvSpPr>
          <p:spPr>
            <a:xfrm>
              <a:off x="3308623" y="2763824"/>
              <a:ext cx="42029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uc002ehz.4</a:t>
              </a:r>
            </a:p>
          </p:txBody>
        </p:sp>
        <p:sp>
          <p:nvSpPr>
            <p:cNvPr id="906" name="tx15">
              <a:extLst>
                <a:ext uri="{FF2B5EF4-FFF2-40B4-BE49-F238E27FC236}">
                  <a16:creationId xmlns:a16="http://schemas.microsoft.com/office/drawing/2014/main" id="{916A3B52-64DA-4187-8F92-975BF2FD6EBD}"/>
                </a:ext>
              </a:extLst>
            </p:cNvPr>
            <p:cNvSpPr/>
            <p:nvPr/>
          </p:nvSpPr>
          <p:spPr>
            <a:xfrm>
              <a:off x="3313187" y="2995424"/>
              <a:ext cx="411162"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uc010ccc.3</a:t>
              </a:r>
            </a:p>
          </p:txBody>
        </p:sp>
        <p:sp>
          <p:nvSpPr>
            <p:cNvPr id="907" name="tx16">
              <a:extLst>
                <a:ext uri="{FF2B5EF4-FFF2-40B4-BE49-F238E27FC236}">
                  <a16:creationId xmlns:a16="http://schemas.microsoft.com/office/drawing/2014/main" id="{0FE35372-1815-425E-B725-C7126C2705DA}"/>
                </a:ext>
              </a:extLst>
            </p:cNvPr>
            <p:cNvSpPr/>
            <p:nvPr/>
          </p:nvSpPr>
          <p:spPr>
            <a:xfrm>
              <a:off x="3308623" y="3227103"/>
              <a:ext cx="42029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uc010vhd.2</a:t>
              </a:r>
            </a:p>
          </p:txBody>
        </p:sp>
        <p:sp>
          <p:nvSpPr>
            <p:cNvPr id="908" name="pl17">
              <a:extLst>
                <a:ext uri="{FF2B5EF4-FFF2-40B4-BE49-F238E27FC236}">
                  <a16:creationId xmlns:a16="http://schemas.microsoft.com/office/drawing/2014/main" id="{BC0DA2DD-1DB4-4E39-8806-A9ACEB36E708}"/>
                </a:ext>
              </a:extLst>
            </p:cNvPr>
            <p:cNvSpPr/>
            <p:nvPr/>
          </p:nvSpPr>
          <p:spPr>
            <a:xfrm>
              <a:off x="3792619" y="2678325"/>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09" name="pl18">
              <a:extLst>
                <a:ext uri="{FF2B5EF4-FFF2-40B4-BE49-F238E27FC236}">
                  <a16:creationId xmlns:a16="http://schemas.microsoft.com/office/drawing/2014/main" id="{3404AEF1-A1D5-43E4-8655-7C53219C8859}"/>
                </a:ext>
              </a:extLst>
            </p:cNvPr>
            <p:cNvSpPr/>
            <p:nvPr/>
          </p:nvSpPr>
          <p:spPr>
            <a:xfrm>
              <a:off x="3792619" y="2909965"/>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10" name="pl19">
              <a:extLst>
                <a:ext uri="{FF2B5EF4-FFF2-40B4-BE49-F238E27FC236}">
                  <a16:creationId xmlns:a16="http://schemas.microsoft.com/office/drawing/2014/main" id="{4DC81B79-9586-4C19-8D3B-B2E3B6CBF372}"/>
                </a:ext>
              </a:extLst>
            </p:cNvPr>
            <p:cNvSpPr/>
            <p:nvPr/>
          </p:nvSpPr>
          <p:spPr>
            <a:xfrm>
              <a:off x="3792619" y="3141604"/>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11" name="tx20">
              <a:extLst>
                <a:ext uri="{FF2B5EF4-FFF2-40B4-BE49-F238E27FC236}">
                  <a16:creationId xmlns:a16="http://schemas.microsoft.com/office/drawing/2014/main" id="{471A2316-F41C-414A-9D91-AB587AEE86C8}"/>
                </a:ext>
              </a:extLst>
            </p:cNvPr>
            <p:cNvSpPr/>
            <p:nvPr/>
          </p:nvSpPr>
          <p:spPr>
            <a:xfrm>
              <a:off x="3792619" y="300230"/>
              <a:ext cx="35224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MMP2</a:t>
              </a:r>
            </a:p>
          </p:txBody>
        </p:sp>
        <p:sp>
          <p:nvSpPr>
            <p:cNvPr id="912" name="rc21">
              <a:extLst>
                <a:ext uri="{FF2B5EF4-FFF2-40B4-BE49-F238E27FC236}">
                  <a16:creationId xmlns:a16="http://schemas.microsoft.com/office/drawing/2014/main" id="{03598679-1584-4082-BD5C-2CAF1090FBD8}"/>
                </a:ext>
              </a:extLst>
            </p:cNvPr>
            <p:cNvSpPr/>
            <p:nvPr/>
          </p:nvSpPr>
          <p:spPr>
            <a:xfrm>
              <a:off x="3792619" y="467045"/>
              <a:ext cx="2117085" cy="416951"/>
            </a:xfrm>
            <a:prstGeom prst="rect">
              <a:avLst/>
            </a:prstGeom>
            <a:solidFill>
              <a:srgbClr val="FFFFFF">
                <a:alpha val="100000"/>
              </a:srgbClr>
            </a:solidFill>
          </p:spPr>
          <p:txBody>
            <a:bodyPr/>
            <a:lstStyle/>
            <a:p>
              <a:endParaRPr/>
            </a:p>
          </p:txBody>
        </p:sp>
        <p:sp>
          <p:nvSpPr>
            <p:cNvPr id="913" name="pl22">
              <a:extLst>
                <a:ext uri="{FF2B5EF4-FFF2-40B4-BE49-F238E27FC236}">
                  <a16:creationId xmlns:a16="http://schemas.microsoft.com/office/drawing/2014/main" id="{C496036D-3F09-4CBC-8379-1364E29AB121}"/>
                </a:ext>
              </a:extLst>
            </p:cNvPr>
            <p:cNvSpPr/>
            <p:nvPr/>
          </p:nvSpPr>
          <p:spPr>
            <a:xfrm>
              <a:off x="3792619" y="88399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14" name="pl23">
              <a:extLst>
                <a:ext uri="{FF2B5EF4-FFF2-40B4-BE49-F238E27FC236}">
                  <a16:creationId xmlns:a16="http://schemas.microsoft.com/office/drawing/2014/main" id="{F03334FA-B787-4811-88C9-6F0677D25EA6}"/>
                </a:ext>
              </a:extLst>
            </p:cNvPr>
            <p:cNvSpPr/>
            <p:nvPr/>
          </p:nvSpPr>
          <p:spPr>
            <a:xfrm>
              <a:off x="3792619" y="46704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15" name="pl24">
              <a:extLst>
                <a:ext uri="{FF2B5EF4-FFF2-40B4-BE49-F238E27FC236}">
                  <a16:creationId xmlns:a16="http://schemas.microsoft.com/office/drawing/2014/main" id="{944F2C91-8982-4B4F-BC7D-7AF4433C3829}"/>
                </a:ext>
              </a:extLst>
            </p:cNvPr>
            <p:cNvSpPr/>
            <p:nvPr/>
          </p:nvSpPr>
          <p:spPr>
            <a:xfrm>
              <a:off x="4175753" y="46704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16" name="pl25">
              <a:extLst>
                <a:ext uri="{FF2B5EF4-FFF2-40B4-BE49-F238E27FC236}">
                  <a16:creationId xmlns:a16="http://schemas.microsoft.com/office/drawing/2014/main" id="{8216756B-F832-49E5-9312-F306881B8D9E}"/>
                </a:ext>
              </a:extLst>
            </p:cNvPr>
            <p:cNvSpPr/>
            <p:nvPr/>
          </p:nvSpPr>
          <p:spPr>
            <a:xfrm>
              <a:off x="5116346" y="46704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17" name="pl26">
              <a:extLst>
                <a:ext uri="{FF2B5EF4-FFF2-40B4-BE49-F238E27FC236}">
                  <a16:creationId xmlns:a16="http://schemas.microsoft.com/office/drawing/2014/main" id="{70C59FC9-4208-491C-8DB9-D7B16C308793}"/>
                </a:ext>
              </a:extLst>
            </p:cNvPr>
            <p:cNvSpPr/>
            <p:nvPr/>
          </p:nvSpPr>
          <p:spPr>
            <a:xfrm>
              <a:off x="4110602" y="854555"/>
              <a:ext cx="0" cy="29441"/>
            </a:xfrm>
            <a:custGeom>
              <a:avLst/>
              <a:gdLst/>
              <a:ahLst/>
              <a:cxnLst/>
              <a:rect l="0" t="0" r="0" b="0"/>
              <a:pathLst>
                <a:path h="29441">
                  <a:moveTo>
                    <a:pt x="0" y="29441"/>
                  </a:moveTo>
                  <a:lnTo>
                    <a:pt x="0" y="0"/>
                  </a:lnTo>
                </a:path>
              </a:pathLst>
            </a:custGeom>
            <a:ln w="13550" cap="flat">
              <a:solidFill>
                <a:srgbClr val="6A1B9A">
                  <a:alpha val="100000"/>
                </a:srgbClr>
              </a:solidFill>
              <a:prstDash val="solid"/>
              <a:round/>
            </a:ln>
          </p:spPr>
          <p:txBody>
            <a:bodyPr/>
            <a:lstStyle/>
            <a:p>
              <a:endParaRPr/>
            </a:p>
          </p:txBody>
        </p:sp>
        <p:sp>
          <p:nvSpPr>
            <p:cNvPr id="918" name="pl27">
              <a:extLst>
                <a:ext uri="{FF2B5EF4-FFF2-40B4-BE49-F238E27FC236}">
                  <a16:creationId xmlns:a16="http://schemas.microsoft.com/office/drawing/2014/main" id="{480693D6-C132-4726-AE2E-5B25486E37C3}"/>
                </a:ext>
              </a:extLst>
            </p:cNvPr>
            <p:cNvSpPr/>
            <p:nvPr/>
          </p:nvSpPr>
          <p:spPr>
            <a:xfrm>
              <a:off x="4076364" y="877770"/>
              <a:ext cx="0" cy="6225"/>
            </a:xfrm>
            <a:custGeom>
              <a:avLst/>
              <a:gdLst/>
              <a:ahLst/>
              <a:cxnLst/>
              <a:rect l="0" t="0" r="0" b="0"/>
              <a:pathLst>
                <a:path h="6225">
                  <a:moveTo>
                    <a:pt x="0" y="6225"/>
                  </a:moveTo>
                  <a:lnTo>
                    <a:pt x="0" y="0"/>
                  </a:lnTo>
                </a:path>
              </a:pathLst>
            </a:custGeom>
            <a:ln w="13550" cap="flat">
              <a:solidFill>
                <a:srgbClr val="6A1B9A">
                  <a:alpha val="100000"/>
                </a:srgbClr>
              </a:solidFill>
              <a:prstDash val="solid"/>
              <a:round/>
            </a:ln>
          </p:spPr>
          <p:txBody>
            <a:bodyPr/>
            <a:lstStyle/>
            <a:p>
              <a:endParaRPr/>
            </a:p>
          </p:txBody>
        </p:sp>
        <p:sp>
          <p:nvSpPr>
            <p:cNvPr id="919" name="pl28">
              <a:extLst>
                <a:ext uri="{FF2B5EF4-FFF2-40B4-BE49-F238E27FC236}">
                  <a16:creationId xmlns:a16="http://schemas.microsoft.com/office/drawing/2014/main" id="{CE897B4F-7E36-41D7-9EE0-67EA0450AB2E}"/>
                </a:ext>
              </a:extLst>
            </p:cNvPr>
            <p:cNvSpPr/>
            <p:nvPr/>
          </p:nvSpPr>
          <p:spPr>
            <a:xfrm>
              <a:off x="4925907" y="506450"/>
              <a:ext cx="0" cy="377546"/>
            </a:xfrm>
            <a:custGeom>
              <a:avLst/>
              <a:gdLst/>
              <a:ahLst/>
              <a:cxnLst/>
              <a:rect l="0" t="0" r="0" b="0"/>
              <a:pathLst>
                <a:path h="377546">
                  <a:moveTo>
                    <a:pt x="0" y="377546"/>
                  </a:moveTo>
                  <a:lnTo>
                    <a:pt x="0" y="0"/>
                  </a:lnTo>
                </a:path>
              </a:pathLst>
            </a:custGeom>
            <a:ln w="13550" cap="flat">
              <a:solidFill>
                <a:srgbClr val="6A1B9A">
                  <a:alpha val="100000"/>
                </a:srgbClr>
              </a:solidFill>
              <a:prstDash val="solid"/>
              <a:round/>
            </a:ln>
          </p:spPr>
          <p:txBody>
            <a:bodyPr/>
            <a:lstStyle/>
            <a:p>
              <a:endParaRPr/>
            </a:p>
          </p:txBody>
        </p:sp>
        <p:sp>
          <p:nvSpPr>
            <p:cNvPr id="920" name="pl29">
              <a:extLst>
                <a:ext uri="{FF2B5EF4-FFF2-40B4-BE49-F238E27FC236}">
                  <a16:creationId xmlns:a16="http://schemas.microsoft.com/office/drawing/2014/main" id="{0C4B5F0D-A68D-4871-8D01-0774D7BD80D2}"/>
                </a:ext>
              </a:extLst>
            </p:cNvPr>
            <p:cNvSpPr/>
            <p:nvPr/>
          </p:nvSpPr>
          <p:spPr>
            <a:xfrm>
              <a:off x="4848528" y="563725"/>
              <a:ext cx="0" cy="320271"/>
            </a:xfrm>
            <a:custGeom>
              <a:avLst/>
              <a:gdLst/>
              <a:ahLst/>
              <a:cxnLst/>
              <a:rect l="0" t="0" r="0" b="0"/>
              <a:pathLst>
                <a:path h="320271">
                  <a:moveTo>
                    <a:pt x="0" y="320271"/>
                  </a:moveTo>
                  <a:lnTo>
                    <a:pt x="0" y="0"/>
                  </a:lnTo>
                </a:path>
              </a:pathLst>
            </a:custGeom>
            <a:ln w="13550" cap="flat">
              <a:solidFill>
                <a:srgbClr val="6A1B9A">
                  <a:alpha val="100000"/>
                </a:srgbClr>
              </a:solidFill>
              <a:prstDash val="solid"/>
              <a:round/>
            </a:ln>
          </p:spPr>
          <p:txBody>
            <a:bodyPr/>
            <a:lstStyle/>
            <a:p>
              <a:endParaRPr/>
            </a:p>
          </p:txBody>
        </p:sp>
        <p:sp>
          <p:nvSpPr>
            <p:cNvPr id="921" name="pl30">
              <a:extLst>
                <a:ext uri="{FF2B5EF4-FFF2-40B4-BE49-F238E27FC236}">
                  <a16:creationId xmlns:a16="http://schemas.microsoft.com/office/drawing/2014/main" id="{13998B3B-657C-4977-B4BB-81FF99957E20}"/>
                </a:ext>
              </a:extLst>
            </p:cNvPr>
            <p:cNvSpPr/>
            <p:nvPr/>
          </p:nvSpPr>
          <p:spPr>
            <a:xfrm>
              <a:off x="5036019" y="501796"/>
              <a:ext cx="0" cy="382199"/>
            </a:xfrm>
            <a:custGeom>
              <a:avLst/>
              <a:gdLst/>
              <a:ahLst/>
              <a:cxnLst/>
              <a:rect l="0" t="0" r="0" b="0"/>
              <a:pathLst>
                <a:path h="382199">
                  <a:moveTo>
                    <a:pt x="0" y="382199"/>
                  </a:moveTo>
                  <a:lnTo>
                    <a:pt x="0" y="0"/>
                  </a:lnTo>
                </a:path>
              </a:pathLst>
            </a:custGeom>
            <a:ln w="13550" cap="flat">
              <a:solidFill>
                <a:srgbClr val="6A1B9A">
                  <a:alpha val="100000"/>
                </a:srgbClr>
              </a:solidFill>
              <a:prstDash val="solid"/>
              <a:round/>
            </a:ln>
          </p:spPr>
          <p:txBody>
            <a:bodyPr/>
            <a:lstStyle/>
            <a:p>
              <a:endParaRPr/>
            </a:p>
          </p:txBody>
        </p:sp>
        <p:sp>
          <p:nvSpPr>
            <p:cNvPr id="922" name="pl31">
              <a:extLst>
                <a:ext uri="{FF2B5EF4-FFF2-40B4-BE49-F238E27FC236}">
                  <a16:creationId xmlns:a16="http://schemas.microsoft.com/office/drawing/2014/main" id="{39510C1D-39E8-4EA8-90C5-A27E5F18CC3D}"/>
                </a:ext>
              </a:extLst>
            </p:cNvPr>
            <p:cNvSpPr/>
            <p:nvPr/>
          </p:nvSpPr>
          <p:spPr>
            <a:xfrm>
              <a:off x="4042189" y="876917"/>
              <a:ext cx="0" cy="7078"/>
            </a:xfrm>
            <a:custGeom>
              <a:avLst/>
              <a:gdLst/>
              <a:ahLst/>
              <a:cxnLst/>
              <a:rect l="0" t="0" r="0" b="0"/>
              <a:pathLst>
                <a:path h="7078">
                  <a:moveTo>
                    <a:pt x="0" y="7078"/>
                  </a:moveTo>
                  <a:lnTo>
                    <a:pt x="0" y="0"/>
                  </a:lnTo>
                </a:path>
              </a:pathLst>
            </a:custGeom>
            <a:ln w="13550" cap="flat">
              <a:solidFill>
                <a:srgbClr val="6A1B9A">
                  <a:alpha val="100000"/>
                </a:srgbClr>
              </a:solidFill>
              <a:prstDash val="solid"/>
              <a:round/>
            </a:ln>
          </p:spPr>
          <p:txBody>
            <a:bodyPr/>
            <a:lstStyle/>
            <a:p>
              <a:endParaRPr/>
            </a:p>
          </p:txBody>
        </p:sp>
        <p:sp>
          <p:nvSpPr>
            <p:cNvPr id="923" name="pl32">
              <a:extLst>
                <a:ext uri="{FF2B5EF4-FFF2-40B4-BE49-F238E27FC236}">
                  <a16:creationId xmlns:a16="http://schemas.microsoft.com/office/drawing/2014/main" id="{7992634D-1205-42A4-ADBF-BDE626A5F3FF}"/>
                </a:ext>
              </a:extLst>
            </p:cNvPr>
            <p:cNvSpPr/>
            <p:nvPr/>
          </p:nvSpPr>
          <p:spPr>
            <a:xfrm>
              <a:off x="4663294" y="603077"/>
              <a:ext cx="0" cy="280918"/>
            </a:xfrm>
            <a:custGeom>
              <a:avLst/>
              <a:gdLst/>
              <a:ahLst/>
              <a:cxnLst/>
              <a:rect l="0" t="0" r="0" b="0"/>
              <a:pathLst>
                <a:path h="280918">
                  <a:moveTo>
                    <a:pt x="0" y="280918"/>
                  </a:moveTo>
                  <a:lnTo>
                    <a:pt x="0" y="0"/>
                  </a:lnTo>
                </a:path>
              </a:pathLst>
            </a:custGeom>
            <a:ln w="13550" cap="flat">
              <a:solidFill>
                <a:srgbClr val="6A1B9A">
                  <a:alpha val="100000"/>
                </a:srgbClr>
              </a:solidFill>
              <a:prstDash val="solid"/>
              <a:round/>
            </a:ln>
          </p:spPr>
          <p:txBody>
            <a:bodyPr/>
            <a:lstStyle/>
            <a:p>
              <a:endParaRPr/>
            </a:p>
          </p:txBody>
        </p:sp>
        <p:sp>
          <p:nvSpPr>
            <p:cNvPr id="924" name="pl33">
              <a:extLst>
                <a:ext uri="{FF2B5EF4-FFF2-40B4-BE49-F238E27FC236}">
                  <a16:creationId xmlns:a16="http://schemas.microsoft.com/office/drawing/2014/main" id="{1BDE3803-7FEE-4A5A-B4A5-67FA5661B36C}"/>
                </a:ext>
              </a:extLst>
            </p:cNvPr>
            <p:cNvSpPr/>
            <p:nvPr/>
          </p:nvSpPr>
          <p:spPr>
            <a:xfrm>
              <a:off x="4142519" y="879269"/>
              <a:ext cx="0" cy="4726"/>
            </a:xfrm>
            <a:custGeom>
              <a:avLst/>
              <a:gdLst/>
              <a:ahLst/>
              <a:cxnLst/>
              <a:rect l="0" t="0" r="0" b="0"/>
              <a:pathLst>
                <a:path h="4726">
                  <a:moveTo>
                    <a:pt x="0" y="4726"/>
                  </a:moveTo>
                  <a:lnTo>
                    <a:pt x="0" y="0"/>
                  </a:lnTo>
                </a:path>
              </a:pathLst>
            </a:custGeom>
            <a:ln w="13550" cap="flat">
              <a:solidFill>
                <a:srgbClr val="6A1B9A">
                  <a:alpha val="100000"/>
                </a:srgbClr>
              </a:solidFill>
              <a:prstDash val="solid"/>
              <a:round/>
            </a:ln>
          </p:spPr>
          <p:txBody>
            <a:bodyPr/>
            <a:lstStyle/>
            <a:p>
              <a:endParaRPr/>
            </a:p>
          </p:txBody>
        </p:sp>
        <p:sp>
          <p:nvSpPr>
            <p:cNvPr id="925" name="pl34">
              <a:extLst>
                <a:ext uri="{FF2B5EF4-FFF2-40B4-BE49-F238E27FC236}">
                  <a16:creationId xmlns:a16="http://schemas.microsoft.com/office/drawing/2014/main" id="{A747EE7E-F8DD-4C13-B392-BAF6BD629E75}"/>
                </a:ext>
              </a:extLst>
            </p:cNvPr>
            <p:cNvSpPr/>
            <p:nvPr/>
          </p:nvSpPr>
          <p:spPr>
            <a:xfrm>
              <a:off x="5491830" y="549526"/>
              <a:ext cx="0" cy="334469"/>
            </a:xfrm>
            <a:custGeom>
              <a:avLst/>
              <a:gdLst/>
              <a:ahLst/>
              <a:cxnLst/>
              <a:rect l="0" t="0" r="0" b="0"/>
              <a:pathLst>
                <a:path h="334469">
                  <a:moveTo>
                    <a:pt x="0" y="334469"/>
                  </a:moveTo>
                  <a:lnTo>
                    <a:pt x="0" y="0"/>
                  </a:lnTo>
                </a:path>
              </a:pathLst>
            </a:custGeom>
            <a:ln w="13550" cap="flat">
              <a:solidFill>
                <a:srgbClr val="6A1B9A">
                  <a:alpha val="100000"/>
                </a:srgbClr>
              </a:solidFill>
              <a:prstDash val="solid"/>
              <a:round/>
            </a:ln>
          </p:spPr>
          <p:txBody>
            <a:bodyPr/>
            <a:lstStyle/>
            <a:p>
              <a:endParaRPr/>
            </a:p>
          </p:txBody>
        </p:sp>
        <p:sp>
          <p:nvSpPr>
            <p:cNvPr id="926" name="pl35">
              <a:extLst>
                <a:ext uri="{FF2B5EF4-FFF2-40B4-BE49-F238E27FC236}">
                  <a16:creationId xmlns:a16="http://schemas.microsoft.com/office/drawing/2014/main" id="{3809EB9C-43B1-4818-9ABC-7024D7ACF8FF}"/>
                </a:ext>
              </a:extLst>
            </p:cNvPr>
            <p:cNvSpPr/>
            <p:nvPr/>
          </p:nvSpPr>
          <p:spPr>
            <a:xfrm>
              <a:off x="4191305" y="581414"/>
              <a:ext cx="0" cy="302581"/>
            </a:xfrm>
            <a:custGeom>
              <a:avLst/>
              <a:gdLst/>
              <a:ahLst/>
              <a:cxnLst/>
              <a:rect l="0" t="0" r="0" b="0"/>
              <a:pathLst>
                <a:path h="302581">
                  <a:moveTo>
                    <a:pt x="0" y="302581"/>
                  </a:moveTo>
                  <a:lnTo>
                    <a:pt x="0" y="0"/>
                  </a:lnTo>
                </a:path>
              </a:pathLst>
            </a:custGeom>
            <a:ln w="13550" cap="flat">
              <a:solidFill>
                <a:srgbClr val="6A1B9A">
                  <a:alpha val="100000"/>
                </a:srgbClr>
              </a:solidFill>
              <a:prstDash val="solid"/>
              <a:round/>
            </a:ln>
          </p:spPr>
          <p:txBody>
            <a:bodyPr/>
            <a:lstStyle/>
            <a:p>
              <a:endParaRPr/>
            </a:p>
          </p:txBody>
        </p:sp>
        <p:sp>
          <p:nvSpPr>
            <p:cNvPr id="927" name="pl36">
              <a:extLst>
                <a:ext uri="{FF2B5EF4-FFF2-40B4-BE49-F238E27FC236}">
                  <a16:creationId xmlns:a16="http://schemas.microsoft.com/office/drawing/2014/main" id="{6C87617C-D912-4C01-8EAC-BA6CB4E7FAA1}"/>
                </a:ext>
              </a:extLst>
            </p:cNvPr>
            <p:cNvSpPr/>
            <p:nvPr/>
          </p:nvSpPr>
          <p:spPr>
            <a:xfrm>
              <a:off x="4033034" y="784150"/>
              <a:ext cx="0" cy="99845"/>
            </a:xfrm>
            <a:custGeom>
              <a:avLst/>
              <a:gdLst/>
              <a:ahLst/>
              <a:cxnLst/>
              <a:rect l="0" t="0" r="0" b="0"/>
              <a:pathLst>
                <a:path h="99845">
                  <a:moveTo>
                    <a:pt x="0" y="99845"/>
                  </a:moveTo>
                  <a:lnTo>
                    <a:pt x="0" y="0"/>
                  </a:lnTo>
                </a:path>
              </a:pathLst>
            </a:custGeom>
            <a:ln w="13550" cap="flat">
              <a:solidFill>
                <a:srgbClr val="6A1B9A">
                  <a:alpha val="100000"/>
                </a:srgbClr>
              </a:solidFill>
              <a:prstDash val="solid"/>
              <a:round/>
            </a:ln>
          </p:spPr>
          <p:txBody>
            <a:bodyPr/>
            <a:lstStyle/>
            <a:p>
              <a:endParaRPr/>
            </a:p>
          </p:txBody>
        </p:sp>
        <p:sp>
          <p:nvSpPr>
            <p:cNvPr id="928" name="pl37">
              <a:extLst>
                <a:ext uri="{FF2B5EF4-FFF2-40B4-BE49-F238E27FC236}">
                  <a16:creationId xmlns:a16="http://schemas.microsoft.com/office/drawing/2014/main" id="{F17DDD3A-9AF9-41A2-A458-0DC53D9F39C1}"/>
                </a:ext>
              </a:extLst>
            </p:cNvPr>
            <p:cNvSpPr/>
            <p:nvPr/>
          </p:nvSpPr>
          <p:spPr>
            <a:xfrm>
              <a:off x="4857871" y="585070"/>
              <a:ext cx="0" cy="298925"/>
            </a:xfrm>
            <a:custGeom>
              <a:avLst/>
              <a:gdLst/>
              <a:ahLst/>
              <a:cxnLst/>
              <a:rect l="0" t="0" r="0" b="0"/>
              <a:pathLst>
                <a:path h="298925">
                  <a:moveTo>
                    <a:pt x="0" y="298925"/>
                  </a:moveTo>
                  <a:lnTo>
                    <a:pt x="0" y="0"/>
                  </a:lnTo>
                </a:path>
              </a:pathLst>
            </a:custGeom>
            <a:ln w="13550" cap="flat">
              <a:solidFill>
                <a:srgbClr val="6A1B9A">
                  <a:alpha val="100000"/>
                </a:srgbClr>
              </a:solidFill>
              <a:prstDash val="solid"/>
              <a:round/>
            </a:ln>
          </p:spPr>
          <p:txBody>
            <a:bodyPr/>
            <a:lstStyle/>
            <a:p>
              <a:endParaRPr/>
            </a:p>
          </p:txBody>
        </p:sp>
        <p:sp>
          <p:nvSpPr>
            <p:cNvPr id="929" name="pl38">
              <a:extLst>
                <a:ext uri="{FF2B5EF4-FFF2-40B4-BE49-F238E27FC236}">
                  <a16:creationId xmlns:a16="http://schemas.microsoft.com/office/drawing/2014/main" id="{15284709-84EA-4685-8674-6C68BE942734}"/>
                </a:ext>
              </a:extLst>
            </p:cNvPr>
            <p:cNvSpPr/>
            <p:nvPr/>
          </p:nvSpPr>
          <p:spPr>
            <a:xfrm>
              <a:off x="4112859" y="868076"/>
              <a:ext cx="0" cy="15920"/>
            </a:xfrm>
            <a:custGeom>
              <a:avLst/>
              <a:gdLst/>
              <a:ahLst/>
              <a:cxnLst/>
              <a:rect l="0" t="0" r="0" b="0"/>
              <a:pathLst>
                <a:path h="15920">
                  <a:moveTo>
                    <a:pt x="0" y="15920"/>
                  </a:moveTo>
                  <a:lnTo>
                    <a:pt x="0" y="0"/>
                  </a:lnTo>
                </a:path>
              </a:pathLst>
            </a:custGeom>
            <a:ln w="13550" cap="flat">
              <a:solidFill>
                <a:srgbClr val="6A1B9A">
                  <a:alpha val="100000"/>
                </a:srgbClr>
              </a:solidFill>
              <a:prstDash val="solid"/>
              <a:round/>
            </a:ln>
          </p:spPr>
          <p:txBody>
            <a:bodyPr/>
            <a:lstStyle/>
            <a:p>
              <a:endParaRPr/>
            </a:p>
          </p:txBody>
        </p:sp>
        <p:sp>
          <p:nvSpPr>
            <p:cNvPr id="930" name="pl39">
              <a:extLst>
                <a:ext uri="{FF2B5EF4-FFF2-40B4-BE49-F238E27FC236}">
                  <a16:creationId xmlns:a16="http://schemas.microsoft.com/office/drawing/2014/main" id="{7FA647D1-D196-489B-AAF0-0AFD4E69602B}"/>
                </a:ext>
              </a:extLst>
            </p:cNvPr>
            <p:cNvSpPr/>
            <p:nvPr/>
          </p:nvSpPr>
          <p:spPr>
            <a:xfrm>
              <a:off x="4129915" y="866712"/>
              <a:ext cx="0" cy="17283"/>
            </a:xfrm>
            <a:custGeom>
              <a:avLst/>
              <a:gdLst/>
              <a:ahLst/>
              <a:cxnLst/>
              <a:rect l="0" t="0" r="0" b="0"/>
              <a:pathLst>
                <a:path h="17283">
                  <a:moveTo>
                    <a:pt x="0" y="17283"/>
                  </a:moveTo>
                  <a:lnTo>
                    <a:pt x="0" y="0"/>
                  </a:lnTo>
                </a:path>
              </a:pathLst>
            </a:custGeom>
            <a:ln w="13550" cap="flat">
              <a:solidFill>
                <a:srgbClr val="6A1B9A">
                  <a:alpha val="100000"/>
                </a:srgbClr>
              </a:solidFill>
              <a:prstDash val="solid"/>
              <a:round/>
            </a:ln>
          </p:spPr>
          <p:txBody>
            <a:bodyPr/>
            <a:lstStyle/>
            <a:p>
              <a:endParaRPr/>
            </a:p>
          </p:txBody>
        </p:sp>
        <p:sp>
          <p:nvSpPr>
            <p:cNvPr id="931" name="pl40">
              <a:extLst>
                <a:ext uri="{FF2B5EF4-FFF2-40B4-BE49-F238E27FC236}">
                  <a16:creationId xmlns:a16="http://schemas.microsoft.com/office/drawing/2014/main" id="{2326F1DE-7CCF-4AE5-BA1E-5FA4F205BF44}"/>
                </a:ext>
              </a:extLst>
            </p:cNvPr>
            <p:cNvSpPr/>
            <p:nvPr/>
          </p:nvSpPr>
          <p:spPr>
            <a:xfrm>
              <a:off x="5170148" y="542936"/>
              <a:ext cx="0" cy="341060"/>
            </a:xfrm>
            <a:custGeom>
              <a:avLst/>
              <a:gdLst/>
              <a:ahLst/>
              <a:cxnLst/>
              <a:rect l="0" t="0" r="0" b="0"/>
              <a:pathLst>
                <a:path h="341060">
                  <a:moveTo>
                    <a:pt x="0" y="341060"/>
                  </a:moveTo>
                  <a:lnTo>
                    <a:pt x="0" y="0"/>
                  </a:lnTo>
                </a:path>
              </a:pathLst>
            </a:custGeom>
            <a:ln w="13550" cap="flat">
              <a:solidFill>
                <a:srgbClr val="6A1B9A">
                  <a:alpha val="100000"/>
                </a:srgbClr>
              </a:solidFill>
              <a:prstDash val="solid"/>
              <a:round/>
            </a:ln>
          </p:spPr>
          <p:txBody>
            <a:bodyPr/>
            <a:lstStyle/>
            <a:p>
              <a:endParaRPr/>
            </a:p>
          </p:txBody>
        </p:sp>
        <p:sp>
          <p:nvSpPr>
            <p:cNvPr id="932" name="pl41">
              <a:extLst>
                <a:ext uri="{FF2B5EF4-FFF2-40B4-BE49-F238E27FC236}">
                  <a16:creationId xmlns:a16="http://schemas.microsoft.com/office/drawing/2014/main" id="{D9F37A21-AE6E-43DC-8B7C-896B8D720000}"/>
                </a:ext>
              </a:extLst>
            </p:cNvPr>
            <p:cNvSpPr/>
            <p:nvPr/>
          </p:nvSpPr>
          <p:spPr>
            <a:xfrm>
              <a:off x="4560456" y="501594"/>
              <a:ext cx="0" cy="382401"/>
            </a:xfrm>
            <a:custGeom>
              <a:avLst/>
              <a:gdLst/>
              <a:ahLst/>
              <a:cxnLst/>
              <a:rect l="0" t="0" r="0" b="0"/>
              <a:pathLst>
                <a:path h="382401">
                  <a:moveTo>
                    <a:pt x="0" y="382401"/>
                  </a:moveTo>
                  <a:lnTo>
                    <a:pt x="0" y="0"/>
                  </a:lnTo>
                </a:path>
              </a:pathLst>
            </a:custGeom>
            <a:ln w="13550" cap="flat">
              <a:solidFill>
                <a:srgbClr val="6A1B9A">
                  <a:alpha val="100000"/>
                </a:srgbClr>
              </a:solidFill>
              <a:prstDash val="solid"/>
              <a:round/>
            </a:ln>
          </p:spPr>
          <p:txBody>
            <a:bodyPr/>
            <a:lstStyle/>
            <a:p>
              <a:endParaRPr/>
            </a:p>
          </p:txBody>
        </p:sp>
        <p:sp>
          <p:nvSpPr>
            <p:cNvPr id="933" name="pl42">
              <a:extLst>
                <a:ext uri="{FF2B5EF4-FFF2-40B4-BE49-F238E27FC236}">
                  <a16:creationId xmlns:a16="http://schemas.microsoft.com/office/drawing/2014/main" id="{3313AF7F-2108-4A29-A6B5-64F9CBC6DA8C}"/>
                </a:ext>
              </a:extLst>
            </p:cNvPr>
            <p:cNvSpPr/>
            <p:nvPr/>
          </p:nvSpPr>
          <p:spPr>
            <a:xfrm>
              <a:off x="4038176" y="868584"/>
              <a:ext cx="0" cy="15411"/>
            </a:xfrm>
            <a:custGeom>
              <a:avLst/>
              <a:gdLst/>
              <a:ahLst/>
              <a:cxnLst/>
              <a:rect l="0" t="0" r="0" b="0"/>
              <a:pathLst>
                <a:path h="15411">
                  <a:moveTo>
                    <a:pt x="0" y="15411"/>
                  </a:moveTo>
                  <a:lnTo>
                    <a:pt x="0" y="0"/>
                  </a:lnTo>
                </a:path>
              </a:pathLst>
            </a:custGeom>
            <a:ln w="13550" cap="flat">
              <a:solidFill>
                <a:srgbClr val="6A1B9A">
                  <a:alpha val="100000"/>
                </a:srgbClr>
              </a:solidFill>
              <a:prstDash val="solid"/>
              <a:round/>
            </a:ln>
          </p:spPr>
          <p:txBody>
            <a:bodyPr/>
            <a:lstStyle/>
            <a:p>
              <a:endParaRPr/>
            </a:p>
          </p:txBody>
        </p:sp>
        <p:sp>
          <p:nvSpPr>
            <p:cNvPr id="934" name="pl43">
              <a:extLst>
                <a:ext uri="{FF2B5EF4-FFF2-40B4-BE49-F238E27FC236}">
                  <a16:creationId xmlns:a16="http://schemas.microsoft.com/office/drawing/2014/main" id="{BA1C7EFB-8A75-4604-9370-A7E848E06A9C}"/>
                </a:ext>
              </a:extLst>
            </p:cNvPr>
            <p:cNvSpPr/>
            <p:nvPr/>
          </p:nvSpPr>
          <p:spPr>
            <a:xfrm>
              <a:off x="4136750" y="866180"/>
              <a:ext cx="0" cy="17815"/>
            </a:xfrm>
            <a:custGeom>
              <a:avLst/>
              <a:gdLst/>
              <a:ahLst/>
              <a:cxnLst/>
              <a:rect l="0" t="0" r="0" b="0"/>
              <a:pathLst>
                <a:path h="17815">
                  <a:moveTo>
                    <a:pt x="0" y="17815"/>
                  </a:moveTo>
                  <a:lnTo>
                    <a:pt x="0" y="0"/>
                  </a:lnTo>
                </a:path>
              </a:pathLst>
            </a:custGeom>
            <a:ln w="13550" cap="flat">
              <a:solidFill>
                <a:srgbClr val="6A1B9A">
                  <a:alpha val="100000"/>
                </a:srgbClr>
              </a:solidFill>
              <a:prstDash val="solid"/>
              <a:round/>
            </a:ln>
          </p:spPr>
          <p:txBody>
            <a:bodyPr/>
            <a:lstStyle/>
            <a:p>
              <a:endParaRPr/>
            </a:p>
          </p:txBody>
        </p:sp>
        <p:sp>
          <p:nvSpPr>
            <p:cNvPr id="935" name="pl44">
              <a:extLst>
                <a:ext uri="{FF2B5EF4-FFF2-40B4-BE49-F238E27FC236}">
                  <a16:creationId xmlns:a16="http://schemas.microsoft.com/office/drawing/2014/main" id="{06942D03-68BC-4C36-AEB3-EF5394C7D0FB}"/>
                </a:ext>
              </a:extLst>
            </p:cNvPr>
            <p:cNvSpPr/>
            <p:nvPr/>
          </p:nvSpPr>
          <p:spPr>
            <a:xfrm>
              <a:off x="4039179" y="859426"/>
              <a:ext cx="0" cy="24569"/>
            </a:xfrm>
            <a:custGeom>
              <a:avLst/>
              <a:gdLst/>
              <a:ahLst/>
              <a:cxnLst/>
              <a:rect l="0" t="0" r="0" b="0"/>
              <a:pathLst>
                <a:path h="24569">
                  <a:moveTo>
                    <a:pt x="0" y="24569"/>
                  </a:moveTo>
                  <a:lnTo>
                    <a:pt x="0" y="0"/>
                  </a:lnTo>
                </a:path>
              </a:pathLst>
            </a:custGeom>
            <a:ln w="13550" cap="flat">
              <a:solidFill>
                <a:srgbClr val="6A1B9A">
                  <a:alpha val="100000"/>
                </a:srgbClr>
              </a:solidFill>
              <a:prstDash val="solid"/>
              <a:round/>
            </a:ln>
          </p:spPr>
          <p:txBody>
            <a:bodyPr/>
            <a:lstStyle/>
            <a:p>
              <a:endParaRPr/>
            </a:p>
          </p:txBody>
        </p:sp>
        <p:sp>
          <p:nvSpPr>
            <p:cNvPr id="936" name="pl45">
              <a:extLst>
                <a:ext uri="{FF2B5EF4-FFF2-40B4-BE49-F238E27FC236}">
                  <a16:creationId xmlns:a16="http://schemas.microsoft.com/office/drawing/2014/main" id="{79B306EF-CB98-4032-927A-C28361A9AB16}"/>
                </a:ext>
              </a:extLst>
            </p:cNvPr>
            <p:cNvSpPr/>
            <p:nvPr/>
          </p:nvSpPr>
          <p:spPr>
            <a:xfrm>
              <a:off x="5752939" y="599566"/>
              <a:ext cx="0" cy="284429"/>
            </a:xfrm>
            <a:custGeom>
              <a:avLst/>
              <a:gdLst/>
              <a:ahLst/>
              <a:cxnLst/>
              <a:rect l="0" t="0" r="0" b="0"/>
              <a:pathLst>
                <a:path h="284429">
                  <a:moveTo>
                    <a:pt x="0" y="284429"/>
                  </a:moveTo>
                  <a:lnTo>
                    <a:pt x="0" y="0"/>
                  </a:lnTo>
                </a:path>
              </a:pathLst>
            </a:custGeom>
            <a:ln w="13550" cap="flat">
              <a:solidFill>
                <a:srgbClr val="6A1B9A">
                  <a:alpha val="100000"/>
                </a:srgbClr>
              </a:solidFill>
              <a:prstDash val="solid"/>
              <a:round/>
            </a:ln>
          </p:spPr>
          <p:txBody>
            <a:bodyPr/>
            <a:lstStyle/>
            <a:p>
              <a:endParaRPr/>
            </a:p>
          </p:txBody>
        </p:sp>
        <p:sp>
          <p:nvSpPr>
            <p:cNvPr id="937" name="pl46">
              <a:extLst>
                <a:ext uri="{FF2B5EF4-FFF2-40B4-BE49-F238E27FC236}">
                  <a16:creationId xmlns:a16="http://schemas.microsoft.com/office/drawing/2014/main" id="{F0677408-C55A-4163-9805-069749AD1ECF}"/>
                </a:ext>
              </a:extLst>
            </p:cNvPr>
            <p:cNvSpPr/>
            <p:nvPr/>
          </p:nvSpPr>
          <p:spPr>
            <a:xfrm>
              <a:off x="4080440" y="872148"/>
              <a:ext cx="0" cy="11847"/>
            </a:xfrm>
            <a:custGeom>
              <a:avLst/>
              <a:gdLst/>
              <a:ahLst/>
              <a:cxnLst/>
              <a:rect l="0" t="0" r="0" b="0"/>
              <a:pathLst>
                <a:path h="11847">
                  <a:moveTo>
                    <a:pt x="0" y="11847"/>
                  </a:moveTo>
                  <a:lnTo>
                    <a:pt x="0" y="0"/>
                  </a:lnTo>
                </a:path>
              </a:pathLst>
            </a:custGeom>
            <a:ln w="13550" cap="flat">
              <a:solidFill>
                <a:srgbClr val="6A1B9A">
                  <a:alpha val="100000"/>
                </a:srgbClr>
              </a:solidFill>
              <a:prstDash val="solid"/>
              <a:round/>
            </a:ln>
          </p:spPr>
          <p:txBody>
            <a:bodyPr/>
            <a:lstStyle/>
            <a:p>
              <a:endParaRPr/>
            </a:p>
          </p:txBody>
        </p:sp>
        <p:sp>
          <p:nvSpPr>
            <p:cNvPr id="938" name="pl47">
              <a:extLst>
                <a:ext uri="{FF2B5EF4-FFF2-40B4-BE49-F238E27FC236}">
                  <a16:creationId xmlns:a16="http://schemas.microsoft.com/office/drawing/2014/main" id="{FA7C7D26-B1A9-4EF7-A7A5-AE9D8440F07A}"/>
                </a:ext>
              </a:extLst>
            </p:cNvPr>
            <p:cNvSpPr/>
            <p:nvPr/>
          </p:nvSpPr>
          <p:spPr>
            <a:xfrm>
              <a:off x="5377329" y="783066"/>
              <a:ext cx="0" cy="100930"/>
            </a:xfrm>
            <a:custGeom>
              <a:avLst/>
              <a:gdLst/>
              <a:ahLst/>
              <a:cxnLst/>
              <a:rect l="0" t="0" r="0" b="0"/>
              <a:pathLst>
                <a:path h="100930">
                  <a:moveTo>
                    <a:pt x="0" y="100930"/>
                  </a:moveTo>
                  <a:lnTo>
                    <a:pt x="0" y="0"/>
                  </a:lnTo>
                </a:path>
              </a:pathLst>
            </a:custGeom>
            <a:ln w="13550" cap="flat">
              <a:solidFill>
                <a:srgbClr val="6A1B9A">
                  <a:alpha val="100000"/>
                </a:srgbClr>
              </a:solidFill>
              <a:prstDash val="solid"/>
              <a:round/>
            </a:ln>
          </p:spPr>
          <p:txBody>
            <a:bodyPr/>
            <a:lstStyle/>
            <a:p>
              <a:endParaRPr/>
            </a:p>
          </p:txBody>
        </p:sp>
        <p:sp>
          <p:nvSpPr>
            <p:cNvPr id="939" name="pl48">
              <a:extLst>
                <a:ext uri="{FF2B5EF4-FFF2-40B4-BE49-F238E27FC236}">
                  <a16:creationId xmlns:a16="http://schemas.microsoft.com/office/drawing/2014/main" id="{9E70ED03-2301-4C3F-8B54-D3095095505E}"/>
                </a:ext>
              </a:extLst>
            </p:cNvPr>
            <p:cNvSpPr/>
            <p:nvPr/>
          </p:nvSpPr>
          <p:spPr>
            <a:xfrm>
              <a:off x="4043882" y="873551"/>
              <a:ext cx="0" cy="10444"/>
            </a:xfrm>
            <a:custGeom>
              <a:avLst/>
              <a:gdLst/>
              <a:ahLst/>
              <a:cxnLst/>
              <a:rect l="0" t="0" r="0" b="0"/>
              <a:pathLst>
                <a:path h="10444">
                  <a:moveTo>
                    <a:pt x="0" y="10444"/>
                  </a:moveTo>
                  <a:lnTo>
                    <a:pt x="0" y="0"/>
                  </a:lnTo>
                </a:path>
              </a:pathLst>
            </a:custGeom>
            <a:ln w="13550" cap="flat">
              <a:solidFill>
                <a:srgbClr val="6A1B9A">
                  <a:alpha val="100000"/>
                </a:srgbClr>
              </a:solidFill>
              <a:prstDash val="solid"/>
              <a:round/>
            </a:ln>
          </p:spPr>
          <p:txBody>
            <a:bodyPr/>
            <a:lstStyle/>
            <a:p>
              <a:endParaRPr/>
            </a:p>
          </p:txBody>
        </p:sp>
        <p:sp>
          <p:nvSpPr>
            <p:cNvPr id="940" name="pl49">
              <a:extLst>
                <a:ext uri="{FF2B5EF4-FFF2-40B4-BE49-F238E27FC236}">
                  <a16:creationId xmlns:a16="http://schemas.microsoft.com/office/drawing/2014/main" id="{5DB20312-81B1-4941-973B-9B305FE4FC4F}"/>
                </a:ext>
              </a:extLst>
            </p:cNvPr>
            <p:cNvSpPr/>
            <p:nvPr/>
          </p:nvSpPr>
          <p:spPr>
            <a:xfrm>
              <a:off x="4042064" y="869865"/>
              <a:ext cx="0" cy="14130"/>
            </a:xfrm>
            <a:custGeom>
              <a:avLst/>
              <a:gdLst/>
              <a:ahLst/>
              <a:cxnLst/>
              <a:rect l="0" t="0" r="0" b="0"/>
              <a:pathLst>
                <a:path h="14130">
                  <a:moveTo>
                    <a:pt x="0" y="14130"/>
                  </a:moveTo>
                  <a:lnTo>
                    <a:pt x="0" y="0"/>
                  </a:lnTo>
                </a:path>
              </a:pathLst>
            </a:custGeom>
            <a:ln w="13550" cap="flat">
              <a:solidFill>
                <a:srgbClr val="6A1B9A">
                  <a:alpha val="100000"/>
                </a:srgbClr>
              </a:solidFill>
              <a:prstDash val="solid"/>
              <a:round/>
            </a:ln>
          </p:spPr>
          <p:txBody>
            <a:bodyPr/>
            <a:lstStyle/>
            <a:p>
              <a:endParaRPr/>
            </a:p>
          </p:txBody>
        </p:sp>
        <p:sp>
          <p:nvSpPr>
            <p:cNvPr id="941" name="pl50">
              <a:extLst>
                <a:ext uri="{FF2B5EF4-FFF2-40B4-BE49-F238E27FC236}">
                  <a16:creationId xmlns:a16="http://schemas.microsoft.com/office/drawing/2014/main" id="{57F595B6-2628-4509-935B-ABF6694086A4}"/>
                </a:ext>
              </a:extLst>
            </p:cNvPr>
            <p:cNvSpPr/>
            <p:nvPr/>
          </p:nvSpPr>
          <p:spPr>
            <a:xfrm>
              <a:off x="4046328" y="871060"/>
              <a:ext cx="0" cy="12936"/>
            </a:xfrm>
            <a:custGeom>
              <a:avLst/>
              <a:gdLst/>
              <a:ahLst/>
              <a:cxnLst/>
              <a:rect l="0" t="0" r="0" b="0"/>
              <a:pathLst>
                <a:path h="12936">
                  <a:moveTo>
                    <a:pt x="0" y="12936"/>
                  </a:moveTo>
                  <a:lnTo>
                    <a:pt x="0" y="0"/>
                  </a:lnTo>
                </a:path>
              </a:pathLst>
            </a:custGeom>
            <a:ln w="13550" cap="flat">
              <a:solidFill>
                <a:srgbClr val="6A1B9A">
                  <a:alpha val="100000"/>
                </a:srgbClr>
              </a:solidFill>
              <a:prstDash val="solid"/>
              <a:round/>
            </a:ln>
          </p:spPr>
          <p:txBody>
            <a:bodyPr/>
            <a:lstStyle/>
            <a:p>
              <a:endParaRPr/>
            </a:p>
          </p:txBody>
        </p:sp>
        <p:sp>
          <p:nvSpPr>
            <p:cNvPr id="942" name="pl51">
              <a:extLst>
                <a:ext uri="{FF2B5EF4-FFF2-40B4-BE49-F238E27FC236}">
                  <a16:creationId xmlns:a16="http://schemas.microsoft.com/office/drawing/2014/main" id="{B687835A-D66E-4D05-B9A1-D6CC2D5976AD}"/>
                </a:ext>
              </a:extLst>
            </p:cNvPr>
            <p:cNvSpPr/>
            <p:nvPr/>
          </p:nvSpPr>
          <p:spPr>
            <a:xfrm>
              <a:off x="4062318" y="857097"/>
              <a:ext cx="0" cy="26898"/>
            </a:xfrm>
            <a:custGeom>
              <a:avLst/>
              <a:gdLst/>
              <a:ahLst/>
              <a:cxnLst/>
              <a:rect l="0" t="0" r="0" b="0"/>
              <a:pathLst>
                <a:path h="26898">
                  <a:moveTo>
                    <a:pt x="0" y="26898"/>
                  </a:moveTo>
                  <a:lnTo>
                    <a:pt x="0" y="0"/>
                  </a:lnTo>
                </a:path>
              </a:pathLst>
            </a:custGeom>
            <a:ln w="13550" cap="flat">
              <a:solidFill>
                <a:srgbClr val="6A1B9A">
                  <a:alpha val="100000"/>
                </a:srgbClr>
              </a:solidFill>
              <a:prstDash val="solid"/>
              <a:round/>
            </a:ln>
          </p:spPr>
          <p:txBody>
            <a:bodyPr/>
            <a:lstStyle/>
            <a:p>
              <a:endParaRPr/>
            </a:p>
          </p:txBody>
        </p:sp>
        <p:sp>
          <p:nvSpPr>
            <p:cNvPr id="943" name="pl52">
              <a:extLst>
                <a:ext uri="{FF2B5EF4-FFF2-40B4-BE49-F238E27FC236}">
                  <a16:creationId xmlns:a16="http://schemas.microsoft.com/office/drawing/2014/main" id="{1EE7FF24-AF91-4D34-8E9A-7241461A8198}"/>
                </a:ext>
              </a:extLst>
            </p:cNvPr>
            <p:cNvSpPr/>
            <p:nvPr/>
          </p:nvSpPr>
          <p:spPr>
            <a:xfrm>
              <a:off x="5614107" y="514189"/>
              <a:ext cx="0" cy="369806"/>
            </a:xfrm>
            <a:custGeom>
              <a:avLst/>
              <a:gdLst/>
              <a:ahLst/>
              <a:cxnLst/>
              <a:rect l="0" t="0" r="0" b="0"/>
              <a:pathLst>
                <a:path h="369806">
                  <a:moveTo>
                    <a:pt x="0" y="369806"/>
                  </a:moveTo>
                  <a:lnTo>
                    <a:pt x="0" y="0"/>
                  </a:lnTo>
                </a:path>
              </a:pathLst>
            </a:custGeom>
            <a:ln w="13550" cap="flat">
              <a:solidFill>
                <a:srgbClr val="6A1B9A">
                  <a:alpha val="100000"/>
                </a:srgbClr>
              </a:solidFill>
              <a:prstDash val="solid"/>
              <a:round/>
            </a:ln>
          </p:spPr>
          <p:txBody>
            <a:bodyPr/>
            <a:lstStyle/>
            <a:p>
              <a:endParaRPr/>
            </a:p>
          </p:txBody>
        </p:sp>
        <p:sp>
          <p:nvSpPr>
            <p:cNvPr id="944" name="pl53">
              <a:extLst>
                <a:ext uri="{FF2B5EF4-FFF2-40B4-BE49-F238E27FC236}">
                  <a16:creationId xmlns:a16="http://schemas.microsoft.com/office/drawing/2014/main" id="{00117D5D-2D9A-4A9E-A0A8-72C9A90EBAAF}"/>
                </a:ext>
              </a:extLst>
            </p:cNvPr>
            <p:cNvSpPr/>
            <p:nvPr/>
          </p:nvSpPr>
          <p:spPr>
            <a:xfrm>
              <a:off x="4644231" y="638891"/>
              <a:ext cx="0" cy="245105"/>
            </a:xfrm>
            <a:custGeom>
              <a:avLst/>
              <a:gdLst/>
              <a:ahLst/>
              <a:cxnLst/>
              <a:rect l="0" t="0" r="0" b="0"/>
              <a:pathLst>
                <a:path h="245105">
                  <a:moveTo>
                    <a:pt x="0" y="245105"/>
                  </a:moveTo>
                  <a:lnTo>
                    <a:pt x="0" y="0"/>
                  </a:lnTo>
                </a:path>
              </a:pathLst>
            </a:custGeom>
            <a:ln w="13550" cap="flat">
              <a:solidFill>
                <a:srgbClr val="6A1B9A">
                  <a:alpha val="100000"/>
                </a:srgbClr>
              </a:solidFill>
              <a:prstDash val="solid"/>
              <a:round/>
            </a:ln>
          </p:spPr>
          <p:txBody>
            <a:bodyPr/>
            <a:lstStyle/>
            <a:p>
              <a:endParaRPr/>
            </a:p>
          </p:txBody>
        </p:sp>
        <p:sp>
          <p:nvSpPr>
            <p:cNvPr id="945" name="pl54">
              <a:extLst>
                <a:ext uri="{FF2B5EF4-FFF2-40B4-BE49-F238E27FC236}">
                  <a16:creationId xmlns:a16="http://schemas.microsoft.com/office/drawing/2014/main" id="{D31CA435-1855-419C-81B1-5ABA744EEC12}"/>
                </a:ext>
              </a:extLst>
            </p:cNvPr>
            <p:cNvSpPr/>
            <p:nvPr/>
          </p:nvSpPr>
          <p:spPr>
            <a:xfrm>
              <a:off x="4020305" y="670770"/>
              <a:ext cx="0" cy="213225"/>
            </a:xfrm>
            <a:custGeom>
              <a:avLst/>
              <a:gdLst/>
              <a:ahLst/>
              <a:cxnLst/>
              <a:rect l="0" t="0" r="0" b="0"/>
              <a:pathLst>
                <a:path h="213225">
                  <a:moveTo>
                    <a:pt x="0" y="213225"/>
                  </a:moveTo>
                  <a:lnTo>
                    <a:pt x="0" y="0"/>
                  </a:lnTo>
                </a:path>
              </a:pathLst>
            </a:custGeom>
            <a:ln w="13550" cap="flat">
              <a:solidFill>
                <a:srgbClr val="6A1B9A">
                  <a:alpha val="100000"/>
                </a:srgbClr>
              </a:solidFill>
              <a:prstDash val="solid"/>
              <a:round/>
            </a:ln>
          </p:spPr>
          <p:txBody>
            <a:bodyPr/>
            <a:lstStyle/>
            <a:p>
              <a:endParaRPr/>
            </a:p>
          </p:txBody>
        </p:sp>
        <p:sp>
          <p:nvSpPr>
            <p:cNvPr id="946" name="pl55">
              <a:extLst>
                <a:ext uri="{FF2B5EF4-FFF2-40B4-BE49-F238E27FC236}">
                  <a16:creationId xmlns:a16="http://schemas.microsoft.com/office/drawing/2014/main" id="{7D2DB4CB-2812-4A25-A2B8-85CF31C71402}"/>
                </a:ext>
              </a:extLst>
            </p:cNvPr>
            <p:cNvSpPr/>
            <p:nvPr/>
          </p:nvSpPr>
          <p:spPr>
            <a:xfrm>
              <a:off x="5889513" y="500568"/>
              <a:ext cx="0" cy="383427"/>
            </a:xfrm>
            <a:custGeom>
              <a:avLst/>
              <a:gdLst/>
              <a:ahLst/>
              <a:cxnLst/>
              <a:rect l="0" t="0" r="0" b="0"/>
              <a:pathLst>
                <a:path h="383427">
                  <a:moveTo>
                    <a:pt x="0" y="383427"/>
                  </a:moveTo>
                  <a:lnTo>
                    <a:pt x="0" y="0"/>
                  </a:lnTo>
                </a:path>
              </a:pathLst>
            </a:custGeom>
            <a:ln w="13550" cap="flat">
              <a:solidFill>
                <a:srgbClr val="6A1B9A">
                  <a:alpha val="100000"/>
                </a:srgbClr>
              </a:solidFill>
              <a:prstDash val="solid"/>
              <a:round/>
            </a:ln>
          </p:spPr>
          <p:txBody>
            <a:bodyPr/>
            <a:lstStyle/>
            <a:p>
              <a:endParaRPr/>
            </a:p>
          </p:txBody>
        </p:sp>
        <p:sp>
          <p:nvSpPr>
            <p:cNvPr id="947" name="pl56">
              <a:extLst>
                <a:ext uri="{FF2B5EF4-FFF2-40B4-BE49-F238E27FC236}">
                  <a16:creationId xmlns:a16="http://schemas.microsoft.com/office/drawing/2014/main" id="{6E7F0303-26F0-4BA1-8A2D-5FBA2734B2A0}"/>
                </a:ext>
              </a:extLst>
            </p:cNvPr>
            <p:cNvSpPr/>
            <p:nvPr/>
          </p:nvSpPr>
          <p:spPr>
            <a:xfrm>
              <a:off x="3949384" y="527260"/>
              <a:ext cx="0" cy="356736"/>
            </a:xfrm>
            <a:custGeom>
              <a:avLst/>
              <a:gdLst/>
              <a:ahLst/>
              <a:cxnLst/>
              <a:rect l="0" t="0" r="0" b="0"/>
              <a:pathLst>
                <a:path h="356736">
                  <a:moveTo>
                    <a:pt x="0" y="356736"/>
                  </a:moveTo>
                  <a:lnTo>
                    <a:pt x="0" y="0"/>
                  </a:lnTo>
                </a:path>
              </a:pathLst>
            </a:custGeom>
            <a:ln w="13550" cap="flat">
              <a:solidFill>
                <a:srgbClr val="6A1B9A">
                  <a:alpha val="100000"/>
                </a:srgbClr>
              </a:solidFill>
              <a:prstDash val="solid"/>
              <a:round/>
            </a:ln>
          </p:spPr>
          <p:txBody>
            <a:bodyPr/>
            <a:lstStyle/>
            <a:p>
              <a:endParaRPr/>
            </a:p>
          </p:txBody>
        </p:sp>
        <p:sp>
          <p:nvSpPr>
            <p:cNvPr id="948" name="pl57">
              <a:extLst>
                <a:ext uri="{FF2B5EF4-FFF2-40B4-BE49-F238E27FC236}">
                  <a16:creationId xmlns:a16="http://schemas.microsoft.com/office/drawing/2014/main" id="{8008B495-104D-482A-B9EA-CE701D687DBF}"/>
                </a:ext>
              </a:extLst>
            </p:cNvPr>
            <p:cNvSpPr/>
            <p:nvPr/>
          </p:nvSpPr>
          <p:spPr>
            <a:xfrm>
              <a:off x="4095051" y="874224"/>
              <a:ext cx="0" cy="9771"/>
            </a:xfrm>
            <a:custGeom>
              <a:avLst/>
              <a:gdLst/>
              <a:ahLst/>
              <a:cxnLst/>
              <a:rect l="0" t="0" r="0" b="0"/>
              <a:pathLst>
                <a:path h="9771">
                  <a:moveTo>
                    <a:pt x="0" y="9771"/>
                  </a:moveTo>
                  <a:lnTo>
                    <a:pt x="0" y="0"/>
                  </a:lnTo>
                </a:path>
              </a:pathLst>
            </a:custGeom>
            <a:ln w="13550" cap="flat">
              <a:solidFill>
                <a:srgbClr val="6A1B9A">
                  <a:alpha val="100000"/>
                </a:srgbClr>
              </a:solidFill>
              <a:prstDash val="solid"/>
              <a:round/>
            </a:ln>
          </p:spPr>
          <p:txBody>
            <a:bodyPr/>
            <a:lstStyle/>
            <a:p>
              <a:endParaRPr/>
            </a:p>
          </p:txBody>
        </p:sp>
        <p:sp>
          <p:nvSpPr>
            <p:cNvPr id="949" name="pl58">
              <a:extLst>
                <a:ext uri="{FF2B5EF4-FFF2-40B4-BE49-F238E27FC236}">
                  <a16:creationId xmlns:a16="http://schemas.microsoft.com/office/drawing/2014/main" id="{0339E989-E16A-4CF0-B0A4-E1956E791AF7}"/>
                </a:ext>
              </a:extLst>
            </p:cNvPr>
            <p:cNvSpPr/>
            <p:nvPr/>
          </p:nvSpPr>
          <p:spPr>
            <a:xfrm>
              <a:off x="5694936" y="491245"/>
              <a:ext cx="0" cy="392750"/>
            </a:xfrm>
            <a:custGeom>
              <a:avLst/>
              <a:gdLst/>
              <a:ahLst/>
              <a:cxnLst/>
              <a:rect l="0" t="0" r="0" b="0"/>
              <a:pathLst>
                <a:path h="392750">
                  <a:moveTo>
                    <a:pt x="0" y="392750"/>
                  </a:moveTo>
                  <a:lnTo>
                    <a:pt x="0" y="0"/>
                  </a:lnTo>
                </a:path>
              </a:pathLst>
            </a:custGeom>
            <a:ln w="13550" cap="flat">
              <a:solidFill>
                <a:srgbClr val="6A1B9A">
                  <a:alpha val="100000"/>
                </a:srgbClr>
              </a:solidFill>
              <a:prstDash val="solid"/>
              <a:round/>
            </a:ln>
          </p:spPr>
          <p:txBody>
            <a:bodyPr/>
            <a:lstStyle/>
            <a:p>
              <a:endParaRPr/>
            </a:p>
          </p:txBody>
        </p:sp>
        <p:sp>
          <p:nvSpPr>
            <p:cNvPr id="950" name="pl59">
              <a:extLst>
                <a:ext uri="{FF2B5EF4-FFF2-40B4-BE49-F238E27FC236}">
                  <a16:creationId xmlns:a16="http://schemas.microsoft.com/office/drawing/2014/main" id="{47C5638A-F489-480A-B9EA-1172AEB4C3CE}"/>
                </a:ext>
              </a:extLst>
            </p:cNvPr>
            <p:cNvSpPr/>
            <p:nvPr/>
          </p:nvSpPr>
          <p:spPr>
            <a:xfrm>
              <a:off x="4129100" y="867050"/>
              <a:ext cx="0" cy="16946"/>
            </a:xfrm>
            <a:custGeom>
              <a:avLst/>
              <a:gdLst/>
              <a:ahLst/>
              <a:cxnLst/>
              <a:rect l="0" t="0" r="0" b="0"/>
              <a:pathLst>
                <a:path h="16946">
                  <a:moveTo>
                    <a:pt x="0" y="16946"/>
                  </a:moveTo>
                  <a:lnTo>
                    <a:pt x="0" y="0"/>
                  </a:lnTo>
                </a:path>
              </a:pathLst>
            </a:custGeom>
            <a:ln w="13550" cap="flat">
              <a:solidFill>
                <a:srgbClr val="6A1B9A">
                  <a:alpha val="100000"/>
                </a:srgbClr>
              </a:solidFill>
              <a:prstDash val="solid"/>
              <a:round/>
            </a:ln>
          </p:spPr>
          <p:txBody>
            <a:bodyPr/>
            <a:lstStyle/>
            <a:p>
              <a:endParaRPr/>
            </a:p>
          </p:txBody>
        </p:sp>
        <p:sp>
          <p:nvSpPr>
            <p:cNvPr id="951" name="pl60">
              <a:extLst>
                <a:ext uri="{FF2B5EF4-FFF2-40B4-BE49-F238E27FC236}">
                  <a16:creationId xmlns:a16="http://schemas.microsoft.com/office/drawing/2014/main" id="{C77925CD-4638-4C30-A3C1-702B748DE1E6}"/>
                </a:ext>
              </a:extLst>
            </p:cNvPr>
            <p:cNvSpPr/>
            <p:nvPr/>
          </p:nvSpPr>
          <p:spPr>
            <a:xfrm>
              <a:off x="4083262" y="852511"/>
              <a:ext cx="0" cy="31484"/>
            </a:xfrm>
            <a:custGeom>
              <a:avLst/>
              <a:gdLst/>
              <a:ahLst/>
              <a:cxnLst/>
              <a:rect l="0" t="0" r="0" b="0"/>
              <a:pathLst>
                <a:path h="31484">
                  <a:moveTo>
                    <a:pt x="0" y="31484"/>
                  </a:moveTo>
                  <a:lnTo>
                    <a:pt x="0" y="0"/>
                  </a:lnTo>
                </a:path>
              </a:pathLst>
            </a:custGeom>
            <a:ln w="13550" cap="flat">
              <a:solidFill>
                <a:srgbClr val="6A1B9A">
                  <a:alpha val="100000"/>
                </a:srgbClr>
              </a:solidFill>
              <a:prstDash val="solid"/>
              <a:round/>
            </a:ln>
          </p:spPr>
          <p:txBody>
            <a:bodyPr/>
            <a:lstStyle/>
            <a:p>
              <a:endParaRPr/>
            </a:p>
          </p:txBody>
        </p:sp>
        <p:sp>
          <p:nvSpPr>
            <p:cNvPr id="952" name="pl61">
              <a:extLst>
                <a:ext uri="{FF2B5EF4-FFF2-40B4-BE49-F238E27FC236}">
                  <a16:creationId xmlns:a16="http://schemas.microsoft.com/office/drawing/2014/main" id="{3D5F5747-89DA-433C-849F-DBC6C1B82226}"/>
                </a:ext>
              </a:extLst>
            </p:cNvPr>
            <p:cNvSpPr/>
            <p:nvPr/>
          </p:nvSpPr>
          <p:spPr>
            <a:xfrm>
              <a:off x="4298595" y="497949"/>
              <a:ext cx="0" cy="386046"/>
            </a:xfrm>
            <a:custGeom>
              <a:avLst/>
              <a:gdLst/>
              <a:ahLst/>
              <a:cxnLst/>
              <a:rect l="0" t="0" r="0" b="0"/>
              <a:pathLst>
                <a:path h="386046">
                  <a:moveTo>
                    <a:pt x="0" y="386046"/>
                  </a:moveTo>
                  <a:lnTo>
                    <a:pt x="0" y="0"/>
                  </a:lnTo>
                </a:path>
              </a:pathLst>
            </a:custGeom>
            <a:ln w="13550" cap="flat">
              <a:solidFill>
                <a:srgbClr val="6A1B9A">
                  <a:alpha val="100000"/>
                </a:srgbClr>
              </a:solidFill>
              <a:prstDash val="solid"/>
              <a:round/>
            </a:ln>
          </p:spPr>
          <p:txBody>
            <a:bodyPr/>
            <a:lstStyle/>
            <a:p>
              <a:endParaRPr/>
            </a:p>
          </p:txBody>
        </p:sp>
        <p:sp>
          <p:nvSpPr>
            <p:cNvPr id="953" name="pl62">
              <a:extLst>
                <a:ext uri="{FF2B5EF4-FFF2-40B4-BE49-F238E27FC236}">
                  <a16:creationId xmlns:a16="http://schemas.microsoft.com/office/drawing/2014/main" id="{E4F84AA4-C571-47ED-A9F6-F217A587A3CD}"/>
                </a:ext>
              </a:extLst>
            </p:cNvPr>
            <p:cNvSpPr/>
            <p:nvPr/>
          </p:nvSpPr>
          <p:spPr>
            <a:xfrm>
              <a:off x="4091727" y="861569"/>
              <a:ext cx="0" cy="22427"/>
            </a:xfrm>
            <a:custGeom>
              <a:avLst/>
              <a:gdLst/>
              <a:ahLst/>
              <a:cxnLst/>
              <a:rect l="0" t="0" r="0" b="0"/>
              <a:pathLst>
                <a:path h="22427">
                  <a:moveTo>
                    <a:pt x="0" y="22427"/>
                  </a:moveTo>
                  <a:lnTo>
                    <a:pt x="0" y="0"/>
                  </a:lnTo>
                </a:path>
              </a:pathLst>
            </a:custGeom>
            <a:ln w="13550" cap="flat">
              <a:solidFill>
                <a:srgbClr val="6A1B9A">
                  <a:alpha val="100000"/>
                </a:srgbClr>
              </a:solidFill>
              <a:prstDash val="solid"/>
              <a:round/>
            </a:ln>
          </p:spPr>
          <p:txBody>
            <a:bodyPr/>
            <a:lstStyle/>
            <a:p>
              <a:endParaRPr/>
            </a:p>
          </p:txBody>
        </p:sp>
        <p:sp>
          <p:nvSpPr>
            <p:cNvPr id="954" name="pl63">
              <a:extLst>
                <a:ext uri="{FF2B5EF4-FFF2-40B4-BE49-F238E27FC236}">
                  <a16:creationId xmlns:a16="http://schemas.microsoft.com/office/drawing/2014/main" id="{56152932-F2AA-412F-9BF4-D8C55D3850F8}"/>
                </a:ext>
              </a:extLst>
            </p:cNvPr>
            <p:cNvSpPr/>
            <p:nvPr/>
          </p:nvSpPr>
          <p:spPr>
            <a:xfrm>
              <a:off x="4059622" y="870605"/>
              <a:ext cx="0" cy="13391"/>
            </a:xfrm>
            <a:custGeom>
              <a:avLst/>
              <a:gdLst/>
              <a:ahLst/>
              <a:cxnLst/>
              <a:rect l="0" t="0" r="0" b="0"/>
              <a:pathLst>
                <a:path h="13391">
                  <a:moveTo>
                    <a:pt x="0" y="13391"/>
                  </a:moveTo>
                  <a:lnTo>
                    <a:pt x="0" y="0"/>
                  </a:lnTo>
                </a:path>
              </a:pathLst>
            </a:custGeom>
            <a:ln w="13550" cap="flat">
              <a:solidFill>
                <a:srgbClr val="6A1B9A">
                  <a:alpha val="100000"/>
                </a:srgbClr>
              </a:solidFill>
              <a:prstDash val="solid"/>
              <a:round/>
            </a:ln>
          </p:spPr>
          <p:txBody>
            <a:bodyPr/>
            <a:lstStyle/>
            <a:p>
              <a:endParaRPr/>
            </a:p>
          </p:txBody>
        </p:sp>
        <p:sp>
          <p:nvSpPr>
            <p:cNvPr id="955" name="rc64">
              <a:extLst>
                <a:ext uri="{FF2B5EF4-FFF2-40B4-BE49-F238E27FC236}">
                  <a16:creationId xmlns:a16="http://schemas.microsoft.com/office/drawing/2014/main" id="{7DA86200-1965-4D83-A097-323AE51FEBF1}"/>
                </a:ext>
              </a:extLst>
            </p:cNvPr>
            <p:cNvSpPr/>
            <p:nvPr/>
          </p:nvSpPr>
          <p:spPr>
            <a:xfrm>
              <a:off x="4003311" y="467045"/>
              <a:ext cx="141088" cy="416951"/>
            </a:xfrm>
            <a:prstGeom prst="rect">
              <a:avLst/>
            </a:prstGeom>
            <a:solidFill>
              <a:srgbClr val="595959">
                <a:alpha val="10196"/>
              </a:srgbClr>
            </a:solidFill>
          </p:spPr>
          <p:txBody>
            <a:bodyPr/>
            <a:lstStyle/>
            <a:p>
              <a:endParaRPr/>
            </a:p>
          </p:txBody>
        </p:sp>
        <p:sp>
          <p:nvSpPr>
            <p:cNvPr id="956" name="rc65">
              <a:extLst>
                <a:ext uri="{FF2B5EF4-FFF2-40B4-BE49-F238E27FC236}">
                  <a16:creationId xmlns:a16="http://schemas.microsoft.com/office/drawing/2014/main" id="{3DAF48EE-7938-4990-B3FD-5D2EE5AA9D41}"/>
                </a:ext>
              </a:extLst>
            </p:cNvPr>
            <p:cNvSpPr/>
            <p:nvPr/>
          </p:nvSpPr>
          <p:spPr>
            <a:xfrm>
              <a:off x="3792619" y="883996"/>
              <a:ext cx="2117085" cy="416951"/>
            </a:xfrm>
            <a:prstGeom prst="rect">
              <a:avLst/>
            </a:prstGeom>
            <a:solidFill>
              <a:srgbClr val="FFFFFF">
                <a:alpha val="100000"/>
              </a:srgbClr>
            </a:solidFill>
          </p:spPr>
          <p:txBody>
            <a:bodyPr/>
            <a:lstStyle/>
            <a:p>
              <a:endParaRPr/>
            </a:p>
          </p:txBody>
        </p:sp>
        <p:sp>
          <p:nvSpPr>
            <p:cNvPr id="957" name="pl66">
              <a:extLst>
                <a:ext uri="{FF2B5EF4-FFF2-40B4-BE49-F238E27FC236}">
                  <a16:creationId xmlns:a16="http://schemas.microsoft.com/office/drawing/2014/main" id="{812B0A66-DA07-4954-BD97-D7AB78531CA9}"/>
                </a:ext>
              </a:extLst>
            </p:cNvPr>
            <p:cNvSpPr/>
            <p:nvPr/>
          </p:nvSpPr>
          <p:spPr>
            <a:xfrm>
              <a:off x="3792619" y="130094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8" name="pl67">
              <a:extLst>
                <a:ext uri="{FF2B5EF4-FFF2-40B4-BE49-F238E27FC236}">
                  <a16:creationId xmlns:a16="http://schemas.microsoft.com/office/drawing/2014/main" id="{603AE9F2-B1DB-446A-B052-F109CFBAA0EA}"/>
                </a:ext>
              </a:extLst>
            </p:cNvPr>
            <p:cNvSpPr/>
            <p:nvPr/>
          </p:nvSpPr>
          <p:spPr>
            <a:xfrm>
              <a:off x="3792619" y="88399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9" name="pl68">
              <a:extLst>
                <a:ext uri="{FF2B5EF4-FFF2-40B4-BE49-F238E27FC236}">
                  <a16:creationId xmlns:a16="http://schemas.microsoft.com/office/drawing/2014/main" id="{721E2755-2734-47D0-8E09-CC8083B456A0}"/>
                </a:ext>
              </a:extLst>
            </p:cNvPr>
            <p:cNvSpPr/>
            <p:nvPr/>
          </p:nvSpPr>
          <p:spPr>
            <a:xfrm>
              <a:off x="4175753" y="88399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0" name="pl69">
              <a:extLst>
                <a:ext uri="{FF2B5EF4-FFF2-40B4-BE49-F238E27FC236}">
                  <a16:creationId xmlns:a16="http://schemas.microsoft.com/office/drawing/2014/main" id="{BEC9E34A-16E7-4091-9F8E-8F436EE6913D}"/>
                </a:ext>
              </a:extLst>
            </p:cNvPr>
            <p:cNvSpPr/>
            <p:nvPr/>
          </p:nvSpPr>
          <p:spPr>
            <a:xfrm>
              <a:off x="5116346" y="88399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1" name="pl70">
              <a:extLst>
                <a:ext uri="{FF2B5EF4-FFF2-40B4-BE49-F238E27FC236}">
                  <a16:creationId xmlns:a16="http://schemas.microsoft.com/office/drawing/2014/main" id="{BEAE233D-CFD9-4113-B6E6-3DE8D7151868}"/>
                </a:ext>
              </a:extLst>
            </p:cNvPr>
            <p:cNvSpPr/>
            <p:nvPr/>
          </p:nvSpPr>
          <p:spPr>
            <a:xfrm>
              <a:off x="4110602" y="1271047"/>
              <a:ext cx="0" cy="29900"/>
            </a:xfrm>
            <a:custGeom>
              <a:avLst/>
              <a:gdLst/>
              <a:ahLst/>
              <a:cxnLst/>
              <a:rect l="0" t="0" r="0" b="0"/>
              <a:pathLst>
                <a:path h="29900">
                  <a:moveTo>
                    <a:pt x="0" y="29900"/>
                  </a:moveTo>
                  <a:lnTo>
                    <a:pt x="0" y="0"/>
                  </a:lnTo>
                </a:path>
              </a:pathLst>
            </a:custGeom>
            <a:ln w="13550" cap="flat">
              <a:solidFill>
                <a:srgbClr val="1565C0">
                  <a:alpha val="100000"/>
                </a:srgbClr>
              </a:solidFill>
              <a:prstDash val="solid"/>
              <a:round/>
            </a:ln>
          </p:spPr>
          <p:txBody>
            <a:bodyPr/>
            <a:lstStyle/>
            <a:p>
              <a:endParaRPr/>
            </a:p>
          </p:txBody>
        </p:sp>
        <p:sp>
          <p:nvSpPr>
            <p:cNvPr id="962" name="pl71">
              <a:extLst>
                <a:ext uri="{FF2B5EF4-FFF2-40B4-BE49-F238E27FC236}">
                  <a16:creationId xmlns:a16="http://schemas.microsoft.com/office/drawing/2014/main" id="{B3755792-925B-4408-A255-443B04F1B8CD}"/>
                </a:ext>
              </a:extLst>
            </p:cNvPr>
            <p:cNvSpPr/>
            <p:nvPr/>
          </p:nvSpPr>
          <p:spPr>
            <a:xfrm>
              <a:off x="4076364" y="1295066"/>
              <a:ext cx="0" cy="5881"/>
            </a:xfrm>
            <a:custGeom>
              <a:avLst/>
              <a:gdLst/>
              <a:ahLst/>
              <a:cxnLst/>
              <a:rect l="0" t="0" r="0" b="0"/>
              <a:pathLst>
                <a:path h="5881">
                  <a:moveTo>
                    <a:pt x="0" y="5881"/>
                  </a:moveTo>
                  <a:lnTo>
                    <a:pt x="0" y="0"/>
                  </a:lnTo>
                </a:path>
              </a:pathLst>
            </a:custGeom>
            <a:ln w="13550" cap="flat">
              <a:solidFill>
                <a:srgbClr val="1565C0">
                  <a:alpha val="100000"/>
                </a:srgbClr>
              </a:solidFill>
              <a:prstDash val="solid"/>
              <a:round/>
            </a:ln>
          </p:spPr>
          <p:txBody>
            <a:bodyPr/>
            <a:lstStyle/>
            <a:p>
              <a:endParaRPr/>
            </a:p>
          </p:txBody>
        </p:sp>
        <p:sp>
          <p:nvSpPr>
            <p:cNvPr id="963" name="pl72">
              <a:extLst>
                <a:ext uri="{FF2B5EF4-FFF2-40B4-BE49-F238E27FC236}">
                  <a16:creationId xmlns:a16="http://schemas.microsoft.com/office/drawing/2014/main" id="{BEB596EB-9789-4D02-ABFB-00E2AB7652C1}"/>
                </a:ext>
              </a:extLst>
            </p:cNvPr>
            <p:cNvSpPr/>
            <p:nvPr/>
          </p:nvSpPr>
          <p:spPr>
            <a:xfrm>
              <a:off x="4925907" y="919731"/>
              <a:ext cx="0" cy="381215"/>
            </a:xfrm>
            <a:custGeom>
              <a:avLst/>
              <a:gdLst/>
              <a:ahLst/>
              <a:cxnLst/>
              <a:rect l="0" t="0" r="0" b="0"/>
              <a:pathLst>
                <a:path h="381215">
                  <a:moveTo>
                    <a:pt x="0" y="381215"/>
                  </a:moveTo>
                  <a:lnTo>
                    <a:pt x="0" y="0"/>
                  </a:lnTo>
                </a:path>
              </a:pathLst>
            </a:custGeom>
            <a:ln w="13550" cap="flat">
              <a:solidFill>
                <a:srgbClr val="1565C0">
                  <a:alpha val="100000"/>
                </a:srgbClr>
              </a:solidFill>
              <a:prstDash val="solid"/>
              <a:round/>
            </a:ln>
          </p:spPr>
          <p:txBody>
            <a:bodyPr/>
            <a:lstStyle/>
            <a:p>
              <a:endParaRPr/>
            </a:p>
          </p:txBody>
        </p:sp>
        <p:sp>
          <p:nvSpPr>
            <p:cNvPr id="964" name="pl73">
              <a:extLst>
                <a:ext uri="{FF2B5EF4-FFF2-40B4-BE49-F238E27FC236}">
                  <a16:creationId xmlns:a16="http://schemas.microsoft.com/office/drawing/2014/main" id="{49564ABB-57F9-4D76-94D8-AB44B9B5C2FC}"/>
                </a:ext>
              </a:extLst>
            </p:cNvPr>
            <p:cNvSpPr/>
            <p:nvPr/>
          </p:nvSpPr>
          <p:spPr>
            <a:xfrm>
              <a:off x="4848528" y="964106"/>
              <a:ext cx="0" cy="336840"/>
            </a:xfrm>
            <a:custGeom>
              <a:avLst/>
              <a:gdLst/>
              <a:ahLst/>
              <a:cxnLst/>
              <a:rect l="0" t="0" r="0" b="0"/>
              <a:pathLst>
                <a:path h="336840">
                  <a:moveTo>
                    <a:pt x="0" y="336840"/>
                  </a:moveTo>
                  <a:lnTo>
                    <a:pt x="0" y="0"/>
                  </a:lnTo>
                </a:path>
              </a:pathLst>
            </a:custGeom>
            <a:ln w="13550" cap="flat">
              <a:solidFill>
                <a:srgbClr val="1565C0">
                  <a:alpha val="100000"/>
                </a:srgbClr>
              </a:solidFill>
              <a:prstDash val="solid"/>
              <a:round/>
            </a:ln>
          </p:spPr>
          <p:txBody>
            <a:bodyPr/>
            <a:lstStyle/>
            <a:p>
              <a:endParaRPr/>
            </a:p>
          </p:txBody>
        </p:sp>
        <p:sp>
          <p:nvSpPr>
            <p:cNvPr id="965" name="pl74">
              <a:extLst>
                <a:ext uri="{FF2B5EF4-FFF2-40B4-BE49-F238E27FC236}">
                  <a16:creationId xmlns:a16="http://schemas.microsoft.com/office/drawing/2014/main" id="{096AA67A-D376-4F0A-914D-0A122E2586BE}"/>
                </a:ext>
              </a:extLst>
            </p:cNvPr>
            <p:cNvSpPr/>
            <p:nvPr/>
          </p:nvSpPr>
          <p:spPr>
            <a:xfrm>
              <a:off x="5036019" y="908916"/>
              <a:ext cx="0" cy="392030"/>
            </a:xfrm>
            <a:custGeom>
              <a:avLst/>
              <a:gdLst/>
              <a:ahLst/>
              <a:cxnLst/>
              <a:rect l="0" t="0" r="0" b="0"/>
              <a:pathLst>
                <a:path h="392030">
                  <a:moveTo>
                    <a:pt x="0" y="392030"/>
                  </a:moveTo>
                  <a:lnTo>
                    <a:pt x="0" y="0"/>
                  </a:lnTo>
                </a:path>
              </a:pathLst>
            </a:custGeom>
            <a:ln w="13550" cap="flat">
              <a:solidFill>
                <a:srgbClr val="1565C0">
                  <a:alpha val="100000"/>
                </a:srgbClr>
              </a:solidFill>
              <a:prstDash val="solid"/>
              <a:round/>
            </a:ln>
          </p:spPr>
          <p:txBody>
            <a:bodyPr/>
            <a:lstStyle/>
            <a:p>
              <a:endParaRPr/>
            </a:p>
          </p:txBody>
        </p:sp>
        <p:sp>
          <p:nvSpPr>
            <p:cNvPr id="966" name="pl75">
              <a:extLst>
                <a:ext uri="{FF2B5EF4-FFF2-40B4-BE49-F238E27FC236}">
                  <a16:creationId xmlns:a16="http://schemas.microsoft.com/office/drawing/2014/main" id="{DC2E8934-76AB-4EB9-9870-F69E6AFD13D6}"/>
                </a:ext>
              </a:extLst>
            </p:cNvPr>
            <p:cNvSpPr/>
            <p:nvPr/>
          </p:nvSpPr>
          <p:spPr>
            <a:xfrm>
              <a:off x="4042189" y="1294452"/>
              <a:ext cx="0" cy="6495"/>
            </a:xfrm>
            <a:custGeom>
              <a:avLst/>
              <a:gdLst/>
              <a:ahLst/>
              <a:cxnLst/>
              <a:rect l="0" t="0" r="0" b="0"/>
              <a:pathLst>
                <a:path h="6495">
                  <a:moveTo>
                    <a:pt x="0" y="6495"/>
                  </a:moveTo>
                  <a:lnTo>
                    <a:pt x="0" y="0"/>
                  </a:lnTo>
                </a:path>
              </a:pathLst>
            </a:custGeom>
            <a:ln w="13550" cap="flat">
              <a:solidFill>
                <a:srgbClr val="1565C0">
                  <a:alpha val="100000"/>
                </a:srgbClr>
              </a:solidFill>
              <a:prstDash val="solid"/>
              <a:round/>
            </a:ln>
          </p:spPr>
          <p:txBody>
            <a:bodyPr/>
            <a:lstStyle/>
            <a:p>
              <a:endParaRPr/>
            </a:p>
          </p:txBody>
        </p:sp>
        <p:sp>
          <p:nvSpPr>
            <p:cNvPr id="967" name="pl76">
              <a:extLst>
                <a:ext uri="{FF2B5EF4-FFF2-40B4-BE49-F238E27FC236}">
                  <a16:creationId xmlns:a16="http://schemas.microsoft.com/office/drawing/2014/main" id="{A6F38E55-DA1C-402F-BAF2-73DFBBE26399}"/>
                </a:ext>
              </a:extLst>
            </p:cNvPr>
            <p:cNvSpPr/>
            <p:nvPr/>
          </p:nvSpPr>
          <p:spPr>
            <a:xfrm>
              <a:off x="4663294" y="982762"/>
              <a:ext cx="0" cy="318184"/>
            </a:xfrm>
            <a:custGeom>
              <a:avLst/>
              <a:gdLst/>
              <a:ahLst/>
              <a:cxnLst/>
              <a:rect l="0" t="0" r="0" b="0"/>
              <a:pathLst>
                <a:path h="318184">
                  <a:moveTo>
                    <a:pt x="0" y="318184"/>
                  </a:moveTo>
                  <a:lnTo>
                    <a:pt x="0" y="0"/>
                  </a:lnTo>
                </a:path>
              </a:pathLst>
            </a:custGeom>
            <a:ln w="13550" cap="flat">
              <a:solidFill>
                <a:srgbClr val="1565C0">
                  <a:alpha val="100000"/>
                </a:srgbClr>
              </a:solidFill>
              <a:prstDash val="solid"/>
              <a:round/>
            </a:ln>
          </p:spPr>
          <p:txBody>
            <a:bodyPr/>
            <a:lstStyle/>
            <a:p>
              <a:endParaRPr/>
            </a:p>
          </p:txBody>
        </p:sp>
        <p:sp>
          <p:nvSpPr>
            <p:cNvPr id="968" name="pl77">
              <a:extLst>
                <a:ext uri="{FF2B5EF4-FFF2-40B4-BE49-F238E27FC236}">
                  <a16:creationId xmlns:a16="http://schemas.microsoft.com/office/drawing/2014/main" id="{A5D9B1E1-3F3C-4716-8403-FB112B0C3074}"/>
                </a:ext>
              </a:extLst>
            </p:cNvPr>
            <p:cNvSpPr/>
            <p:nvPr/>
          </p:nvSpPr>
          <p:spPr>
            <a:xfrm>
              <a:off x="4142519" y="1296477"/>
              <a:ext cx="0" cy="4469"/>
            </a:xfrm>
            <a:custGeom>
              <a:avLst/>
              <a:gdLst/>
              <a:ahLst/>
              <a:cxnLst/>
              <a:rect l="0" t="0" r="0" b="0"/>
              <a:pathLst>
                <a:path h="4469">
                  <a:moveTo>
                    <a:pt x="0" y="4469"/>
                  </a:moveTo>
                  <a:lnTo>
                    <a:pt x="0" y="0"/>
                  </a:lnTo>
                </a:path>
              </a:pathLst>
            </a:custGeom>
            <a:ln w="13550" cap="flat">
              <a:solidFill>
                <a:srgbClr val="1565C0">
                  <a:alpha val="100000"/>
                </a:srgbClr>
              </a:solidFill>
              <a:prstDash val="solid"/>
              <a:round/>
            </a:ln>
          </p:spPr>
          <p:txBody>
            <a:bodyPr/>
            <a:lstStyle/>
            <a:p>
              <a:endParaRPr/>
            </a:p>
          </p:txBody>
        </p:sp>
        <p:sp>
          <p:nvSpPr>
            <p:cNvPr id="969" name="pl78">
              <a:extLst>
                <a:ext uri="{FF2B5EF4-FFF2-40B4-BE49-F238E27FC236}">
                  <a16:creationId xmlns:a16="http://schemas.microsoft.com/office/drawing/2014/main" id="{F98A6BFB-FD27-42B6-A6F8-46DD41D12030}"/>
                </a:ext>
              </a:extLst>
            </p:cNvPr>
            <p:cNvSpPr/>
            <p:nvPr/>
          </p:nvSpPr>
          <p:spPr>
            <a:xfrm>
              <a:off x="5491830" y="935518"/>
              <a:ext cx="0" cy="365429"/>
            </a:xfrm>
            <a:custGeom>
              <a:avLst/>
              <a:gdLst/>
              <a:ahLst/>
              <a:cxnLst/>
              <a:rect l="0" t="0" r="0" b="0"/>
              <a:pathLst>
                <a:path h="365429">
                  <a:moveTo>
                    <a:pt x="0" y="365429"/>
                  </a:moveTo>
                  <a:lnTo>
                    <a:pt x="0" y="0"/>
                  </a:lnTo>
                </a:path>
              </a:pathLst>
            </a:custGeom>
            <a:ln w="13550" cap="flat">
              <a:solidFill>
                <a:srgbClr val="1565C0">
                  <a:alpha val="100000"/>
                </a:srgbClr>
              </a:solidFill>
              <a:prstDash val="solid"/>
              <a:round/>
            </a:ln>
          </p:spPr>
          <p:txBody>
            <a:bodyPr/>
            <a:lstStyle/>
            <a:p>
              <a:endParaRPr/>
            </a:p>
          </p:txBody>
        </p:sp>
        <p:sp>
          <p:nvSpPr>
            <p:cNvPr id="970" name="pl79">
              <a:extLst>
                <a:ext uri="{FF2B5EF4-FFF2-40B4-BE49-F238E27FC236}">
                  <a16:creationId xmlns:a16="http://schemas.microsoft.com/office/drawing/2014/main" id="{75B41F83-8FAE-40DF-99C1-C13E54EA106D}"/>
                </a:ext>
              </a:extLst>
            </p:cNvPr>
            <p:cNvSpPr/>
            <p:nvPr/>
          </p:nvSpPr>
          <p:spPr>
            <a:xfrm>
              <a:off x="4191305" y="931516"/>
              <a:ext cx="0" cy="369430"/>
            </a:xfrm>
            <a:custGeom>
              <a:avLst/>
              <a:gdLst/>
              <a:ahLst/>
              <a:cxnLst/>
              <a:rect l="0" t="0" r="0" b="0"/>
              <a:pathLst>
                <a:path h="369430">
                  <a:moveTo>
                    <a:pt x="0" y="369430"/>
                  </a:moveTo>
                  <a:lnTo>
                    <a:pt x="0" y="0"/>
                  </a:lnTo>
                </a:path>
              </a:pathLst>
            </a:custGeom>
            <a:ln w="13550" cap="flat">
              <a:solidFill>
                <a:srgbClr val="1565C0">
                  <a:alpha val="100000"/>
                </a:srgbClr>
              </a:solidFill>
              <a:prstDash val="solid"/>
              <a:round/>
            </a:ln>
          </p:spPr>
          <p:txBody>
            <a:bodyPr/>
            <a:lstStyle/>
            <a:p>
              <a:endParaRPr/>
            </a:p>
          </p:txBody>
        </p:sp>
        <p:sp>
          <p:nvSpPr>
            <p:cNvPr id="971" name="pl80">
              <a:extLst>
                <a:ext uri="{FF2B5EF4-FFF2-40B4-BE49-F238E27FC236}">
                  <a16:creationId xmlns:a16="http://schemas.microsoft.com/office/drawing/2014/main" id="{9598029D-DFC5-4A35-B319-5EB8C6E2F4B0}"/>
                </a:ext>
              </a:extLst>
            </p:cNvPr>
            <p:cNvSpPr/>
            <p:nvPr/>
          </p:nvSpPr>
          <p:spPr>
            <a:xfrm>
              <a:off x="4033034" y="1220406"/>
              <a:ext cx="0" cy="80540"/>
            </a:xfrm>
            <a:custGeom>
              <a:avLst/>
              <a:gdLst/>
              <a:ahLst/>
              <a:cxnLst/>
              <a:rect l="0" t="0" r="0" b="0"/>
              <a:pathLst>
                <a:path h="80540">
                  <a:moveTo>
                    <a:pt x="0" y="80540"/>
                  </a:moveTo>
                  <a:lnTo>
                    <a:pt x="0" y="0"/>
                  </a:lnTo>
                </a:path>
              </a:pathLst>
            </a:custGeom>
            <a:ln w="13550" cap="flat">
              <a:solidFill>
                <a:srgbClr val="1565C0">
                  <a:alpha val="100000"/>
                </a:srgbClr>
              </a:solidFill>
              <a:prstDash val="solid"/>
              <a:round/>
            </a:ln>
          </p:spPr>
          <p:txBody>
            <a:bodyPr/>
            <a:lstStyle/>
            <a:p>
              <a:endParaRPr/>
            </a:p>
          </p:txBody>
        </p:sp>
        <p:sp>
          <p:nvSpPr>
            <p:cNvPr id="972" name="pl81">
              <a:extLst>
                <a:ext uri="{FF2B5EF4-FFF2-40B4-BE49-F238E27FC236}">
                  <a16:creationId xmlns:a16="http://schemas.microsoft.com/office/drawing/2014/main" id="{FAF3A3CA-0625-4A31-9CE4-A3BFCC3CEB29}"/>
                </a:ext>
              </a:extLst>
            </p:cNvPr>
            <p:cNvSpPr/>
            <p:nvPr/>
          </p:nvSpPr>
          <p:spPr>
            <a:xfrm>
              <a:off x="4857871" y="945866"/>
              <a:ext cx="0" cy="355080"/>
            </a:xfrm>
            <a:custGeom>
              <a:avLst/>
              <a:gdLst/>
              <a:ahLst/>
              <a:cxnLst/>
              <a:rect l="0" t="0" r="0" b="0"/>
              <a:pathLst>
                <a:path h="355080">
                  <a:moveTo>
                    <a:pt x="0" y="355080"/>
                  </a:moveTo>
                  <a:lnTo>
                    <a:pt x="0" y="0"/>
                  </a:lnTo>
                </a:path>
              </a:pathLst>
            </a:custGeom>
            <a:ln w="13550" cap="flat">
              <a:solidFill>
                <a:srgbClr val="1565C0">
                  <a:alpha val="100000"/>
                </a:srgbClr>
              </a:solidFill>
              <a:prstDash val="solid"/>
              <a:round/>
            </a:ln>
          </p:spPr>
          <p:txBody>
            <a:bodyPr/>
            <a:lstStyle/>
            <a:p>
              <a:endParaRPr/>
            </a:p>
          </p:txBody>
        </p:sp>
        <p:sp>
          <p:nvSpPr>
            <p:cNvPr id="973" name="pl82">
              <a:extLst>
                <a:ext uri="{FF2B5EF4-FFF2-40B4-BE49-F238E27FC236}">
                  <a16:creationId xmlns:a16="http://schemas.microsoft.com/office/drawing/2014/main" id="{4FF7A0A0-D0B6-4D49-B86F-06DE96A793E2}"/>
                </a:ext>
              </a:extLst>
            </p:cNvPr>
            <p:cNvSpPr/>
            <p:nvPr/>
          </p:nvSpPr>
          <p:spPr>
            <a:xfrm>
              <a:off x="4112859" y="1286237"/>
              <a:ext cx="0" cy="14710"/>
            </a:xfrm>
            <a:custGeom>
              <a:avLst/>
              <a:gdLst/>
              <a:ahLst/>
              <a:cxnLst/>
              <a:rect l="0" t="0" r="0" b="0"/>
              <a:pathLst>
                <a:path h="14710">
                  <a:moveTo>
                    <a:pt x="0" y="14710"/>
                  </a:moveTo>
                  <a:lnTo>
                    <a:pt x="0" y="0"/>
                  </a:lnTo>
                </a:path>
              </a:pathLst>
            </a:custGeom>
            <a:ln w="13550" cap="flat">
              <a:solidFill>
                <a:srgbClr val="1565C0">
                  <a:alpha val="100000"/>
                </a:srgbClr>
              </a:solidFill>
              <a:prstDash val="solid"/>
              <a:round/>
            </a:ln>
          </p:spPr>
          <p:txBody>
            <a:bodyPr/>
            <a:lstStyle/>
            <a:p>
              <a:endParaRPr/>
            </a:p>
          </p:txBody>
        </p:sp>
        <p:sp>
          <p:nvSpPr>
            <p:cNvPr id="974" name="pl83">
              <a:extLst>
                <a:ext uri="{FF2B5EF4-FFF2-40B4-BE49-F238E27FC236}">
                  <a16:creationId xmlns:a16="http://schemas.microsoft.com/office/drawing/2014/main" id="{F1B52AFE-D141-4540-BBBF-BAB575FFAE31}"/>
                </a:ext>
              </a:extLst>
            </p:cNvPr>
            <p:cNvSpPr/>
            <p:nvPr/>
          </p:nvSpPr>
          <p:spPr>
            <a:xfrm>
              <a:off x="4129915" y="1284743"/>
              <a:ext cx="0" cy="16204"/>
            </a:xfrm>
            <a:custGeom>
              <a:avLst/>
              <a:gdLst/>
              <a:ahLst/>
              <a:cxnLst/>
              <a:rect l="0" t="0" r="0" b="0"/>
              <a:pathLst>
                <a:path h="16204">
                  <a:moveTo>
                    <a:pt x="0" y="16204"/>
                  </a:moveTo>
                  <a:lnTo>
                    <a:pt x="0" y="0"/>
                  </a:lnTo>
                </a:path>
              </a:pathLst>
            </a:custGeom>
            <a:ln w="13550" cap="flat">
              <a:solidFill>
                <a:srgbClr val="1565C0">
                  <a:alpha val="100000"/>
                </a:srgbClr>
              </a:solidFill>
              <a:prstDash val="solid"/>
              <a:round/>
            </a:ln>
          </p:spPr>
          <p:txBody>
            <a:bodyPr/>
            <a:lstStyle/>
            <a:p>
              <a:endParaRPr/>
            </a:p>
          </p:txBody>
        </p:sp>
        <p:sp>
          <p:nvSpPr>
            <p:cNvPr id="975" name="pl84">
              <a:extLst>
                <a:ext uri="{FF2B5EF4-FFF2-40B4-BE49-F238E27FC236}">
                  <a16:creationId xmlns:a16="http://schemas.microsoft.com/office/drawing/2014/main" id="{EA393E51-A41C-4A9D-8EFA-265C52655C60}"/>
                </a:ext>
              </a:extLst>
            </p:cNvPr>
            <p:cNvSpPr/>
            <p:nvPr/>
          </p:nvSpPr>
          <p:spPr>
            <a:xfrm>
              <a:off x="5170148" y="1020032"/>
              <a:ext cx="0" cy="280914"/>
            </a:xfrm>
            <a:custGeom>
              <a:avLst/>
              <a:gdLst/>
              <a:ahLst/>
              <a:cxnLst/>
              <a:rect l="0" t="0" r="0" b="0"/>
              <a:pathLst>
                <a:path h="280914">
                  <a:moveTo>
                    <a:pt x="0" y="280914"/>
                  </a:moveTo>
                  <a:lnTo>
                    <a:pt x="0" y="0"/>
                  </a:lnTo>
                </a:path>
              </a:pathLst>
            </a:custGeom>
            <a:ln w="13550" cap="flat">
              <a:solidFill>
                <a:srgbClr val="1565C0">
                  <a:alpha val="100000"/>
                </a:srgbClr>
              </a:solidFill>
              <a:prstDash val="solid"/>
              <a:round/>
            </a:ln>
          </p:spPr>
          <p:txBody>
            <a:bodyPr/>
            <a:lstStyle/>
            <a:p>
              <a:endParaRPr/>
            </a:p>
          </p:txBody>
        </p:sp>
        <p:sp>
          <p:nvSpPr>
            <p:cNvPr id="976" name="pl85">
              <a:extLst>
                <a:ext uri="{FF2B5EF4-FFF2-40B4-BE49-F238E27FC236}">
                  <a16:creationId xmlns:a16="http://schemas.microsoft.com/office/drawing/2014/main" id="{17F69070-3E74-4442-829A-1FD6CAF4B85C}"/>
                </a:ext>
              </a:extLst>
            </p:cNvPr>
            <p:cNvSpPr/>
            <p:nvPr/>
          </p:nvSpPr>
          <p:spPr>
            <a:xfrm>
              <a:off x="4560456" y="909824"/>
              <a:ext cx="0" cy="391122"/>
            </a:xfrm>
            <a:custGeom>
              <a:avLst/>
              <a:gdLst/>
              <a:ahLst/>
              <a:cxnLst/>
              <a:rect l="0" t="0" r="0" b="0"/>
              <a:pathLst>
                <a:path h="391122">
                  <a:moveTo>
                    <a:pt x="0" y="391122"/>
                  </a:moveTo>
                  <a:lnTo>
                    <a:pt x="0" y="0"/>
                  </a:lnTo>
                </a:path>
              </a:pathLst>
            </a:custGeom>
            <a:ln w="13550" cap="flat">
              <a:solidFill>
                <a:srgbClr val="1565C0">
                  <a:alpha val="100000"/>
                </a:srgbClr>
              </a:solidFill>
              <a:prstDash val="solid"/>
              <a:round/>
            </a:ln>
          </p:spPr>
          <p:txBody>
            <a:bodyPr/>
            <a:lstStyle/>
            <a:p>
              <a:endParaRPr/>
            </a:p>
          </p:txBody>
        </p:sp>
        <p:sp>
          <p:nvSpPr>
            <p:cNvPr id="977" name="pl86">
              <a:extLst>
                <a:ext uri="{FF2B5EF4-FFF2-40B4-BE49-F238E27FC236}">
                  <a16:creationId xmlns:a16="http://schemas.microsoft.com/office/drawing/2014/main" id="{73EF712B-24B7-41DE-832E-BCD7E509553E}"/>
                </a:ext>
              </a:extLst>
            </p:cNvPr>
            <p:cNvSpPr/>
            <p:nvPr/>
          </p:nvSpPr>
          <p:spPr>
            <a:xfrm>
              <a:off x="4038176" y="1288788"/>
              <a:ext cx="0" cy="12158"/>
            </a:xfrm>
            <a:custGeom>
              <a:avLst/>
              <a:gdLst/>
              <a:ahLst/>
              <a:cxnLst/>
              <a:rect l="0" t="0" r="0" b="0"/>
              <a:pathLst>
                <a:path h="12158">
                  <a:moveTo>
                    <a:pt x="0" y="12158"/>
                  </a:moveTo>
                  <a:lnTo>
                    <a:pt x="0" y="0"/>
                  </a:lnTo>
                </a:path>
              </a:pathLst>
            </a:custGeom>
            <a:ln w="13550" cap="flat">
              <a:solidFill>
                <a:srgbClr val="1565C0">
                  <a:alpha val="100000"/>
                </a:srgbClr>
              </a:solidFill>
              <a:prstDash val="solid"/>
              <a:round/>
            </a:ln>
          </p:spPr>
          <p:txBody>
            <a:bodyPr/>
            <a:lstStyle/>
            <a:p>
              <a:endParaRPr/>
            </a:p>
          </p:txBody>
        </p:sp>
        <p:sp>
          <p:nvSpPr>
            <p:cNvPr id="978" name="pl87">
              <a:extLst>
                <a:ext uri="{FF2B5EF4-FFF2-40B4-BE49-F238E27FC236}">
                  <a16:creationId xmlns:a16="http://schemas.microsoft.com/office/drawing/2014/main" id="{952300F1-5CB3-4372-BF6F-292F4A833DCA}"/>
                </a:ext>
              </a:extLst>
            </p:cNvPr>
            <p:cNvSpPr/>
            <p:nvPr/>
          </p:nvSpPr>
          <p:spPr>
            <a:xfrm>
              <a:off x="4136750" y="1283847"/>
              <a:ext cx="0" cy="17100"/>
            </a:xfrm>
            <a:custGeom>
              <a:avLst/>
              <a:gdLst/>
              <a:ahLst/>
              <a:cxnLst/>
              <a:rect l="0" t="0" r="0" b="0"/>
              <a:pathLst>
                <a:path h="17100">
                  <a:moveTo>
                    <a:pt x="0" y="17100"/>
                  </a:moveTo>
                  <a:lnTo>
                    <a:pt x="0" y="0"/>
                  </a:lnTo>
                </a:path>
              </a:pathLst>
            </a:custGeom>
            <a:ln w="13550" cap="flat">
              <a:solidFill>
                <a:srgbClr val="1565C0">
                  <a:alpha val="100000"/>
                </a:srgbClr>
              </a:solidFill>
              <a:prstDash val="solid"/>
              <a:round/>
            </a:ln>
          </p:spPr>
          <p:txBody>
            <a:bodyPr/>
            <a:lstStyle/>
            <a:p>
              <a:endParaRPr/>
            </a:p>
          </p:txBody>
        </p:sp>
        <p:sp>
          <p:nvSpPr>
            <p:cNvPr id="979" name="pl88">
              <a:extLst>
                <a:ext uri="{FF2B5EF4-FFF2-40B4-BE49-F238E27FC236}">
                  <a16:creationId xmlns:a16="http://schemas.microsoft.com/office/drawing/2014/main" id="{AA645EA5-BDEF-4A5C-B7F6-3AC6FE559161}"/>
                </a:ext>
              </a:extLst>
            </p:cNvPr>
            <p:cNvSpPr/>
            <p:nvPr/>
          </p:nvSpPr>
          <p:spPr>
            <a:xfrm>
              <a:off x="4039179" y="1287710"/>
              <a:ext cx="0" cy="13237"/>
            </a:xfrm>
            <a:custGeom>
              <a:avLst/>
              <a:gdLst/>
              <a:ahLst/>
              <a:cxnLst/>
              <a:rect l="0" t="0" r="0" b="0"/>
              <a:pathLst>
                <a:path h="13237">
                  <a:moveTo>
                    <a:pt x="0" y="13237"/>
                  </a:moveTo>
                  <a:lnTo>
                    <a:pt x="0" y="0"/>
                  </a:lnTo>
                </a:path>
              </a:pathLst>
            </a:custGeom>
            <a:ln w="13550" cap="flat">
              <a:solidFill>
                <a:srgbClr val="1565C0">
                  <a:alpha val="100000"/>
                </a:srgbClr>
              </a:solidFill>
              <a:prstDash val="solid"/>
              <a:round/>
            </a:ln>
          </p:spPr>
          <p:txBody>
            <a:bodyPr/>
            <a:lstStyle/>
            <a:p>
              <a:endParaRPr/>
            </a:p>
          </p:txBody>
        </p:sp>
        <p:sp>
          <p:nvSpPr>
            <p:cNvPr id="980" name="pl89">
              <a:extLst>
                <a:ext uri="{FF2B5EF4-FFF2-40B4-BE49-F238E27FC236}">
                  <a16:creationId xmlns:a16="http://schemas.microsoft.com/office/drawing/2014/main" id="{F11AF781-15FC-441E-893C-393861F543E3}"/>
                </a:ext>
              </a:extLst>
            </p:cNvPr>
            <p:cNvSpPr/>
            <p:nvPr/>
          </p:nvSpPr>
          <p:spPr>
            <a:xfrm>
              <a:off x="5752939" y="917097"/>
              <a:ext cx="0" cy="383849"/>
            </a:xfrm>
            <a:custGeom>
              <a:avLst/>
              <a:gdLst/>
              <a:ahLst/>
              <a:cxnLst/>
              <a:rect l="0" t="0" r="0" b="0"/>
              <a:pathLst>
                <a:path h="383849">
                  <a:moveTo>
                    <a:pt x="0" y="383849"/>
                  </a:moveTo>
                  <a:lnTo>
                    <a:pt x="0" y="0"/>
                  </a:lnTo>
                </a:path>
              </a:pathLst>
            </a:custGeom>
            <a:ln w="13550" cap="flat">
              <a:solidFill>
                <a:srgbClr val="1565C0">
                  <a:alpha val="100000"/>
                </a:srgbClr>
              </a:solidFill>
              <a:prstDash val="solid"/>
              <a:round/>
            </a:ln>
          </p:spPr>
          <p:txBody>
            <a:bodyPr/>
            <a:lstStyle/>
            <a:p>
              <a:endParaRPr/>
            </a:p>
          </p:txBody>
        </p:sp>
        <p:sp>
          <p:nvSpPr>
            <p:cNvPr id="981" name="pl90">
              <a:extLst>
                <a:ext uri="{FF2B5EF4-FFF2-40B4-BE49-F238E27FC236}">
                  <a16:creationId xmlns:a16="http://schemas.microsoft.com/office/drawing/2014/main" id="{43D55273-70DB-4476-956F-88CFA09CCA75}"/>
                </a:ext>
              </a:extLst>
            </p:cNvPr>
            <p:cNvSpPr/>
            <p:nvPr/>
          </p:nvSpPr>
          <p:spPr>
            <a:xfrm>
              <a:off x="4080440" y="1289119"/>
              <a:ext cx="0" cy="11827"/>
            </a:xfrm>
            <a:custGeom>
              <a:avLst/>
              <a:gdLst/>
              <a:ahLst/>
              <a:cxnLst/>
              <a:rect l="0" t="0" r="0" b="0"/>
              <a:pathLst>
                <a:path h="11827">
                  <a:moveTo>
                    <a:pt x="0" y="11827"/>
                  </a:moveTo>
                  <a:lnTo>
                    <a:pt x="0" y="0"/>
                  </a:lnTo>
                </a:path>
              </a:pathLst>
            </a:custGeom>
            <a:ln w="13550" cap="flat">
              <a:solidFill>
                <a:srgbClr val="1565C0">
                  <a:alpha val="100000"/>
                </a:srgbClr>
              </a:solidFill>
              <a:prstDash val="solid"/>
              <a:round/>
            </a:ln>
          </p:spPr>
          <p:txBody>
            <a:bodyPr/>
            <a:lstStyle/>
            <a:p>
              <a:endParaRPr/>
            </a:p>
          </p:txBody>
        </p:sp>
        <p:sp>
          <p:nvSpPr>
            <p:cNvPr id="982" name="pl91">
              <a:extLst>
                <a:ext uri="{FF2B5EF4-FFF2-40B4-BE49-F238E27FC236}">
                  <a16:creationId xmlns:a16="http://schemas.microsoft.com/office/drawing/2014/main" id="{070F5A33-F381-4569-84A2-615469B6B2E0}"/>
                </a:ext>
              </a:extLst>
            </p:cNvPr>
            <p:cNvSpPr/>
            <p:nvPr/>
          </p:nvSpPr>
          <p:spPr>
            <a:xfrm>
              <a:off x="5377329" y="1046310"/>
              <a:ext cx="0" cy="254637"/>
            </a:xfrm>
            <a:custGeom>
              <a:avLst/>
              <a:gdLst/>
              <a:ahLst/>
              <a:cxnLst/>
              <a:rect l="0" t="0" r="0" b="0"/>
              <a:pathLst>
                <a:path h="254637">
                  <a:moveTo>
                    <a:pt x="0" y="254637"/>
                  </a:moveTo>
                  <a:lnTo>
                    <a:pt x="0" y="0"/>
                  </a:lnTo>
                </a:path>
              </a:pathLst>
            </a:custGeom>
            <a:ln w="13550" cap="flat">
              <a:solidFill>
                <a:srgbClr val="1565C0">
                  <a:alpha val="100000"/>
                </a:srgbClr>
              </a:solidFill>
              <a:prstDash val="solid"/>
              <a:round/>
            </a:ln>
          </p:spPr>
          <p:txBody>
            <a:bodyPr/>
            <a:lstStyle/>
            <a:p>
              <a:endParaRPr/>
            </a:p>
          </p:txBody>
        </p:sp>
        <p:sp>
          <p:nvSpPr>
            <p:cNvPr id="983" name="pl92">
              <a:extLst>
                <a:ext uri="{FF2B5EF4-FFF2-40B4-BE49-F238E27FC236}">
                  <a16:creationId xmlns:a16="http://schemas.microsoft.com/office/drawing/2014/main" id="{11945564-AD89-47DD-B9DF-1A566D0B2EC7}"/>
                </a:ext>
              </a:extLst>
            </p:cNvPr>
            <p:cNvSpPr/>
            <p:nvPr/>
          </p:nvSpPr>
          <p:spPr>
            <a:xfrm>
              <a:off x="4043882" y="1291415"/>
              <a:ext cx="0" cy="9532"/>
            </a:xfrm>
            <a:custGeom>
              <a:avLst/>
              <a:gdLst/>
              <a:ahLst/>
              <a:cxnLst/>
              <a:rect l="0" t="0" r="0" b="0"/>
              <a:pathLst>
                <a:path h="9532">
                  <a:moveTo>
                    <a:pt x="0" y="9532"/>
                  </a:moveTo>
                  <a:lnTo>
                    <a:pt x="0" y="0"/>
                  </a:lnTo>
                </a:path>
              </a:pathLst>
            </a:custGeom>
            <a:ln w="13550" cap="flat">
              <a:solidFill>
                <a:srgbClr val="1565C0">
                  <a:alpha val="100000"/>
                </a:srgbClr>
              </a:solidFill>
              <a:prstDash val="solid"/>
              <a:round/>
            </a:ln>
          </p:spPr>
          <p:txBody>
            <a:bodyPr/>
            <a:lstStyle/>
            <a:p>
              <a:endParaRPr/>
            </a:p>
          </p:txBody>
        </p:sp>
        <p:sp>
          <p:nvSpPr>
            <p:cNvPr id="984" name="pl93">
              <a:extLst>
                <a:ext uri="{FF2B5EF4-FFF2-40B4-BE49-F238E27FC236}">
                  <a16:creationId xmlns:a16="http://schemas.microsoft.com/office/drawing/2014/main" id="{E6918F4F-C19F-49D7-AF72-0A4FEEDA4D32}"/>
                </a:ext>
              </a:extLst>
            </p:cNvPr>
            <p:cNvSpPr/>
            <p:nvPr/>
          </p:nvSpPr>
          <p:spPr>
            <a:xfrm>
              <a:off x="4042064" y="1289132"/>
              <a:ext cx="0" cy="11814"/>
            </a:xfrm>
            <a:custGeom>
              <a:avLst/>
              <a:gdLst/>
              <a:ahLst/>
              <a:cxnLst/>
              <a:rect l="0" t="0" r="0" b="0"/>
              <a:pathLst>
                <a:path h="11814">
                  <a:moveTo>
                    <a:pt x="0" y="11814"/>
                  </a:moveTo>
                  <a:lnTo>
                    <a:pt x="0" y="0"/>
                  </a:lnTo>
                </a:path>
              </a:pathLst>
            </a:custGeom>
            <a:ln w="13550" cap="flat">
              <a:solidFill>
                <a:srgbClr val="1565C0">
                  <a:alpha val="100000"/>
                </a:srgbClr>
              </a:solidFill>
              <a:prstDash val="solid"/>
              <a:round/>
            </a:ln>
          </p:spPr>
          <p:txBody>
            <a:bodyPr/>
            <a:lstStyle/>
            <a:p>
              <a:endParaRPr/>
            </a:p>
          </p:txBody>
        </p:sp>
        <p:sp>
          <p:nvSpPr>
            <p:cNvPr id="985" name="pl94">
              <a:extLst>
                <a:ext uri="{FF2B5EF4-FFF2-40B4-BE49-F238E27FC236}">
                  <a16:creationId xmlns:a16="http://schemas.microsoft.com/office/drawing/2014/main" id="{3A43AF29-8614-48CA-9D08-46C9D4022277}"/>
                </a:ext>
              </a:extLst>
            </p:cNvPr>
            <p:cNvSpPr/>
            <p:nvPr/>
          </p:nvSpPr>
          <p:spPr>
            <a:xfrm>
              <a:off x="4046328" y="1289254"/>
              <a:ext cx="0" cy="11692"/>
            </a:xfrm>
            <a:custGeom>
              <a:avLst/>
              <a:gdLst/>
              <a:ahLst/>
              <a:cxnLst/>
              <a:rect l="0" t="0" r="0" b="0"/>
              <a:pathLst>
                <a:path h="11692">
                  <a:moveTo>
                    <a:pt x="0" y="11692"/>
                  </a:moveTo>
                  <a:lnTo>
                    <a:pt x="0" y="0"/>
                  </a:lnTo>
                </a:path>
              </a:pathLst>
            </a:custGeom>
            <a:ln w="13550" cap="flat">
              <a:solidFill>
                <a:srgbClr val="1565C0">
                  <a:alpha val="100000"/>
                </a:srgbClr>
              </a:solidFill>
              <a:prstDash val="solid"/>
              <a:round/>
            </a:ln>
          </p:spPr>
          <p:txBody>
            <a:bodyPr/>
            <a:lstStyle/>
            <a:p>
              <a:endParaRPr/>
            </a:p>
          </p:txBody>
        </p:sp>
        <p:sp>
          <p:nvSpPr>
            <p:cNvPr id="986" name="pl95">
              <a:extLst>
                <a:ext uri="{FF2B5EF4-FFF2-40B4-BE49-F238E27FC236}">
                  <a16:creationId xmlns:a16="http://schemas.microsoft.com/office/drawing/2014/main" id="{ED5EBEEF-49DA-4DCF-845A-04C1FF3C4479}"/>
                </a:ext>
              </a:extLst>
            </p:cNvPr>
            <p:cNvSpPr/>
            <p:nvPr/>
          </p:nvSpPr>
          <p:spPr>
            <a:xfrm>
              <a:off x="4062318" y="1275671"/>
              <a:ext cx="0" cy="25276"/>
            </a:xfrm>
            <a:custGeom>
              <a:avLst/>
              <a:gdLst/>
              <a:ahLst/>
              <a:cxnLst/>
              <a:rect l="0" t="0" r="0" b="0"/>
              <a:pathLst>
                <a:path h="25276">
                  <a:moveTo>
                    <a:pt x="0" y="25276"/>
                  </a:moveTo>
                  <a:lnTo>
                    <a:pt x="0" y="0"/>
                  </a:lnTo>
                </a:path>
              </a:pathLst>
            </a:custGeom>
            <a:ln w="13550" cap="flat">
              <a:solidFill>
                <a:srgbClr val="1565C0">
                  <a:alpha val="100000"/>
                </a:srgbClr>
              </a:solidFill>
              <a:prstDash val="solid"/>
              <a:round/>
            </a:ln>
          </p:spPr>
          <p:txBody>
            <a:bodyPr/>
            <a:lstStyle/>
            <a:p>
              <a:endParaRPr/>
            </a:p>
          </p:txBody>
        </p:sp>
        <p:sp>
          <p:nvSpPr>
            <p:cNvPr id="987" name="pl96">
              <a:extLst>
                <a:ext uri="{FF2B5EF4-FFF2-40B4-BE49-F238E27FC236}">
                  <a16:creationId xmlns:a16="http://schemas.microsoft.com/office/drawing/2014/main" id="{A28E469A-BC5F-41DD-AA2D-7776FDA95619}"/>
                </a:ext>
              </a:extLst>
            </p:cNvPr>
            <p:cNvSpPr/>
            <p:nvPr/>
          </p:nvSpPr>
          <p:spPr>
            <a:xfrm>
              <a:off x="5614107" y="923660"/>
              <a:ext cx="0" cy="377286"/>
            </a:xfrm>
            <a:custGeom>
              <a:avLst/>
              <a:gdLst/>
              <a:ahLst/>
              <a:cxnLst/>
              <a:rect l="0" t="0" r="0" b="0"/>
              <a:pathLst>
                <a:path h="377286">
                  <a:moveTo>
                    <a:pt x="0" y="377286"/>
                  </a:moveTo>
                  <a:lnTo>
                    <a:pt x="0" y="0"/>
                  </a:lnTo>
                </a:path>
              </a:pathLst>
            </a:custGeom>
            <a:ln w="13550" cap="flat">
              <a:solidFill>
                <a:srgbClr val="1565C0">
                  <a:alpha val="100000"/>
                </a:srgbClr>
              </a:solidFill>
              <a:prstDash val="solid"/>
              <a:round/>
            </a:ln>
          </p:spPr>
          <p:txBody>
            <a:bodyPr/>
            <a:lstStyle/>
            <a:p>
              <a:endParaRPr/>
            </a:p>
          </p:txBody>
        </p:sp>
        <p:sp>
          <p:nvSpPr>
            <p:cNvPr id="988" name="pl97">
              <a:extLst>
                <a:ext uri="{FF2B5EF4-FFF2-40B4-BE49-F238E27FC236}">
                  <a16:creationId xmlns:a16="http://schemas.microsoft.com/office/drawing/2014/main" id="{19AE2558-E35C-4334-B479-29AEDCE02280}"/>
                </a:ext>
              </a:extLst>
            </p:cNvPr>
            <p:cNvSpPr/>
            <p:nvPr/>
          </p:nvSpPr>
          <p:spPr>
            <a:xfrm>
              <a:off x="4644231" y="946640"/>
              <a:ext cx="0" cy="354306"/>
            </a:xfrm>
            <a:custGeom>
              <a:avLst/>
              <a:gdLst/>
              <a:ahLst/>
              <a:cxnLst/>
              <a:rect l="0" t="0" r="0" b="0"/>
              <a:pathLst>
                <a:path h="354306">
                  <a:moveTo>
                    <a:pt x="0" y="354306"/>
                  </a:moveTo>
                  <a:lnTo>
                    <a:pt x="0" y="0"/>
                  </a:lnTo>
                </a:path>
              </a:pathLst>
            </a:custGeom>
            <a:ln w="13550" cap="flat">
              <a:solidFill>
                <a:srgbClr val="1565C0">
                  <a:alpha val="100000"/>
                </a:srgbClr>
              </a:solidFill>
              <a:prstDash val="solid"/>
              <a:round/>
            </a:ln>
          </p:spPr>
          <p:txBody>
            <a:bodyPr/>
            <a:lstStyle/>
            <a:p>
              <a:endParaRPr/>
            </a:p>
          </p:txBody>
        </p:sp>
        <p:sp>
          <p:nvSpPr>
            <p:cNvPr id="989" name="pl98">
              <a:extLst>
                <a:ext uri="{FF2B5EF4-FFF2-40B4-BE49-F238E27FC236}">
                  <a16:creationId xmlns:a16="http://schemas.microsoft.com/office/drawing/2014/main" id="{5CAED81E-27E2-4633-9C53-E6DCFED94EEE}"/>
                </a:ext>
              </a:extLst>
            </p:cNvPr>
            <p:cNvSpPr/>
            <p:nvPr/>
          </p:nvSpPr>
          <p:spPr>
            <a:xfrm>
              <a:off x="4020305" y="1101200"/>
              <a:ext cx="0" cy="199746"/>
            </a:xfrm>
            <a:custGeom>
              <a:avLst/>
              <a:gdLst/>
              <a:ahLst/>
              <a:cxnLst/>
              <a:rect l="0" t="0" r="0" b="0"/>
              <a:pathLst>
                <a:path h="199746">
                  <a:moveTo>
                    <a:pt x="0" y="199746"/>
                  </a:moveTo>
                  <a:lnTo>
                    <a:pt x="0" y="0"/>
                  </a:lnTo>
                </a:path>
              </a:pathLst>
            </a:custGeom>
            <a:ln w="13550" cap="flat">
              <a:solidFill>
                <a:srgbClr val="1565C0">
                  <a:alpha val="100000"/>
                </a:srgbClr>
              </a:solidFill>
              <a:prstDash val="solid"/>
              <a:round/>
            </a:ln>
          </p:spPr>
          <p:txBody>
            <a:bodyPr/>
            <a:lstStyle/>
            <a:p>
              <a:endParaRPr/>
            </a:p>
          </p:txBody>
        </p:sp>
        <p:sp>
          <p:nvSpPr>
            <p:cNvPr id="990" name="pl99">
              <a:extLst>
                <a:ext uri="{FF2B5EF4-FFF2-40B4-BE49-F238E27FC236}">
                  <a16:creationId xmlns:a16="http://schemas.microsoft.com/office/drawing/2014/main" id="{655164D9-4F3D-4E19-ADD1-42FC35E3BF64}"/>
                </a:ext>
              </a:extLst>
            </p:cNvPr>
            <p:cNvSpPr/>
            <p:nvPr/>
          </p:nvSpPr>
          <p:spPr>
            <a:xfrm>
              <a:off x="5889513" y="1259753"/>
              <a:ext cx="0" cy="41193"/>
            </a:xfrm>
            <a:custGeom>
              <a:avLst/>
              <a:gdLst/>
              <a:ahLst/>
              <a:cxnLst/>
              <a:rect l="0" t="0" r="0" b="0"/>
              <a:pathLst>
                <a:path h="41193">
                  <a:moveTo>
                    <a:pt x="0" y="41193"/>
                  </a:moveTo>
                  <a:lnTo>
                    <a:pt x="0" y="0"/>
                  </a:lnTo>
                </a:path>
              </a:pathLst>
            </a:custGeom>
            <a:ln w="13550" cap="flat">
              <a:solidFill>
                <a:srgbClr val="1565C0">
                  <a:alpha val="100000"/>
                </a:srgbClr>
              </a:solidFill>
              <a:prstDash val="solid"/>
              <a:round/>
            </a:ln>
          </p:spPr>
          <p:txBody>
            <a:bodyPr/>
            <a:lstStyle/>
            <a:p>
              <a:endParaRPr/>
            </a:p>
          </p:txBody>
        </p:sp>
        <p:sp>
          <p:nvSpPr>
            <p:cNvPr id="991" name="pl100">
              <a:extLst>
                <a:ext uri="{FF2B5EF4-FFF2-40B4-BE49-F238E27FC236}">
                  <a16:creationId xmlns:a16="http://schemas.microsoft.com/office/drawing/2014/main" id="{C16637B5-F702-4B8B-AC82-09F8A0561B63}"/>
                </a:ext>
              </a:extLst>
            </p:cNvPr>
            <p:cNvSpPr/>
            <p:nvPr/>
          </p:nvSpPr>
          <p:spPr>
            <a:xfrm>
              <a:off x="3949384" y="912045"/>
              <a:ext cx="0" cy="388901"/>
            </a:xfrm>
            <a:custGeom>
              <a:avLst/>
              <a:gdLst/>
              <a:ahLst/>
              <a:cxnLst/>
              <a:rect l="0" t="0" r="0" b="0"/>
              <a:pathLst>
                <a:path h="388901">
                  <a:moveTo>
                    <a:pt x="0" y="388901"/>
                  </a:moveTo>
                  <a:lnTo>
                    <a:pt x="0" y="0"/>
                  </a:lnTo>
                </a:path>
              </a:pathLst>
            </a:custGeom>
            <a:ln w="13550" cap="flat">
              <a:solidFill>
                <a:srgbClr val="1565C0">
                  <a:alpha val="100000"/>
                </a:srgbClr>
              </a:solidFill>
              <a:prstDash val="solid"/>
              <a:round/>
            </a:ln>
          </p:spPr>
          <p:txBody>
            <a:bodyPr/>
            <a:lstStyle/>
            <a:p>
              <a:endParaRPr/>
            </a:p>
          </p:txBody>
        </p:sp>
        <p:sp>
          <p:nvSpPr>
            <p:cNvPr id="992" name="pl101">
              <a:extLst>
                <a:ext uri="{FF2B5EF4-FFF2-40B4-BE49-F238E27FC236}">
                  <a16:creationId xmlns:a16="http://schemas.microsoft.com/office/drawing/2014/main" id="{C737D6EF-25D7-4B23-9C87-32D3CE212EE8}"/>
                </a:ext>
              </a:extLst>
            </p:cNvPr>
            <p:cNvSpPr/>
            <p:nvPr/>
          </p:nvSpPr>
          <p:spPr>
            <a:xfrm>
              <a:off x="4095051" y="1292008"/>
              <a:ext cx="0" cy="8938"/>
            </a:xfrm>
            <a:custGeom>
              <a:avLst/>
              <a:gdLst/>
              <a:ahLst/>
              <a:cxnLst/>
              <a:rect l="0" t="0" r="0" b="0"/>
              <a:pathLst>
                <a:path h="8938">
                  <a:moveTo>
                    <a:pt x="0" y="8938"/>
                  </a:moveTo>
                  <a:lnTo>
                    <a:pt x="0" y="0"/>
                  </a:lnTo>
                </a:path>
              </a:pathLst>
            </a:custGeom>
            <a:ln w="13550" cap="flat">
              <a:solidFill>
                <a:srgbClr val="1565C0">
                  <a:alpha val="100000"/>
                </a:srgbClr>
              </a:solidFill>
              <a:prstDash val="solid"/>
              <a:round/>
            </a:ln>
          </p:spPr>
          <p:txBody>
            <a:bodyPr/>
            <a:lstStyle/>
            <a:p>
              <a:endParaRPr/>
            </a:p>
          </p:txBody>
        </p:sp>
        <p:sp>
          <p:nvSpPr>
            <p:cNvPr id="993" name="pl102">
              <a:extLst>
                <a:ext uri="{FF2B5EF4-FFF2-40B4-BE49-F238E27FC236}">
                  <a16:creationId xmlns:a16="http://schemas.microsoft.com/office/drawing/2014/main" id="{F274840A-9355-4372-9D62-A8564DF28E8D}"/>
                </a:ext>
              </a:extLst>
            </p:cNvPr>
            <p:cNvSpPr/>
            <p:nvPr/>
          </p:nvSpPr>
          <p:spPr>
            <a:xfrm>
              <a:off x="5694936" y="907745"/>
              <a:ext cx="0" cy="393202"/>
            </a:xfrm>
            <a:custGeom>
              <a:avLst/>
              <a:gdLst/>
              <a:ahLst/>
              <a:cxnLst/>
              <a:rect l="0" t="0" r="0" b="0"/>
              <a:pathLst>
                <a:path h="393202">
                  <a:moveTo>
                    <a:pt x="0" y="393202"/>
                  </a:moveTo>
                  <a:lnTo>
                    <a:pt x="0" y="0"/>
                  </a:lnTo>
                </a:path>
              </a:pathLst>
            </a:custGeom>
            <a:ln w="13550" cap="flat">
              <a:solidFill>
                <a:srgbClr val="1565C0">
                  <a:alpha val="100000"/>
                </a:srgbClr>
              </a:solidFill>
              <a:prstDash val="solid"/>
              <a:round/>
            </a:ln>
          </p:spPr>
          <p:txBody>
            <a:bodyPr/>
            <a:lstStyle/>
            <a:p>
              <a:endParaRPr/>
            </a:p>
          </p:txBody>
        </p:sp>
        <p:sp>
          <p:nvSpPr>
            <p:cNvPr id="994" name="pl103">
              <a:extLst>
                <a:ext uri="{FF2B5EF4-FFF2-40B4-BE49-F238E27FC236}">
                  <a16:creationId xmlns:a16="http://schemas.microsoft.com/office/drawing/2014/main" id="{460B3EE8-5684-432C-949F-D5FA3C922D4B}"/>
                </a:ext>
              </a:extLst>
            </p:cNvPr>
            <p:cNvSpPr/>
            <p:nvPr/>
          </p:nvSpPr>
          <p:spPr>
            <a:xfrm>
              <a:off x="4129100" y="1285129"/>
              <a:ext cx="0" cy="15817"/>
            </a:xfrm>
            <a:custGeom>
              <a:avLst/>
              <a:gdLst/>
              <a:ahLst/>
              <a:cxnLst/>
              <a:rect l="0" t="0" r="0" b="0"/>
              <a:pathLst>
                <a:path h="15817">
                  <a:moveTo>
                    <a:pt x="0" y="15817"/>
                  </a:moveTo>
                  <a:lnTo>
                    <a:pt x="0" y="0"/>
                  </a:lnTo>
                </a:path>
              </a:pathLst>
            </a:custGeom>
            <a:ln w="13550" cap="flat">
              <a:solidFill>
                <a:srgbClr val="1565C0">
                  <a:alpha val="100000"/>
                </a:srgbClr>
              </a:solidFill>
              <a:prstDash val="solid"/>
              <a:round/>
            </a:ln>
          </p:spPr>
          <p:txBody>
            <a:bodyPr/>
            <a:lstStyle/>
            <a:p>
              <a:endParaRPr/>
            </a:p>
          </p:txBody>
        </p:sp>
        <p:sp>
          <p:nvSpPr>
            <p:cNvPr id="995" name="pl104">
              <a:extLst>
                <a:ext uri="{FF2B5EF4-FFF2-40B4-BE49-F238E27FC236}">
                  <a16:creationId xmlns:a16="http://schemas.microsoft.com/office/drawing/2014/main" id="{6DD19F6C-96F1-48AA-BBF6-EFBD59455474}"/>
                </a:ext>
              </a:extLst>
            </p:cNvPr>
            <p:cNvSpPr/>
            <p:nvPr/>
          </p:nvSpPr>
          <p:spPr>
            <a:xfrm>
              <a:off x="4083262" y="1269744"/>
              <a:ext cx="0" cy="31202"/>
            </a:xfrm>
            <a:custGeom>
              <a:avLst/>
              <a:gdLst/>
              <a:ahLst/>
              <a:cxnLst/>
              <a:rect l="0" t="0" r="0" b="0"/>
              <a:pathLst>
                <a:path h="31202">
                  <a:moveTo>
                    <a:pt x="0" y="31202"/>
                  </a:moveTo>
                  <a:lnTo>
                    <a:pt x="0" y="0"/>
                  </a:lnTo>
                </a:path>
              </a:pathLst>
            </a:custGeom>
            <a:ln w="13550" cap="flat">
              <a:solidFill>
                <a:srgbClr val="1565C0">
                  <a:alpha val="100000"/>
                </a:srgbClr>
              </a:solidFill>
              <a:prstDash val="solid"/>
              <a:round/>
            </a:ln>
          </p:spPr>
          <p:txBody>
            <a:bodyPr/>
            <a:lstStyle/>
            <a:p>
              <a:endParaRPr/>
            </a:p>
          </p:txBody>
        </p:sp>
        <p:sp>
          <p:nvSpPr>
            <p:cNvPr id="996" name="pl105">
              <a:extLst>
                <a:ext uri="{FF2B5EF4-FFF2-40B4-BE49-F238E27FC236}">
                  <a16:creationId xmlns:a16="http://schemas.microsoft.com/office/drawing/2014/main" id="{A8E84109-78D7-4AF1-BB56-F2E387CF48A6}"/>
                </a:ext>
              </a:extLst>
            </p:cNvPr>
            <p:cNvSpPr/>
            <p:nvPr/>
          </p:nvSpPr>
          <p:spPr>
            <a:xfrm>
              <a:off x="4298595" y="913177"/>
              <a:ext cx="0" cy="387769"/>
            </a:xfrm>
            <a:custGeom>
              <a:avLst/>
              <a:gdLst/>
              <a:ahLst/>
              <a:cxnLst/>
              <a:rect l="0" t="0" r="0" b="0"/>
              <a:pathLst>
                <a:path h="387769">
                  <a:moveTo>
                    <a:pt x="0" y="387769"/>
                  </a:moveTo>
                  <a:lnTo>
                    <a:pt x="0" y="0"/>
                  </a:lnTo>
                </a:path>
              </a:pathLst>
            </a:custGeom>
            <a:ln w="13550" cap="flat">
              <a:solidFill>
                <a:srgbClr val="1565C0">
                  <a:alpha val="100000"/>
                </a:srgbClr>
              </a:solidFill>
              <a:prstDash val="solid"/>
              <a:round/>
            </a:ln>
          </p:spPr>
          <p:txBody>
            <a:bodyPr/>
            <a:lstStyle/>
            <a:p>
              <a:endParaRPr/>
            </a:p>
          </p:txBody>
        </p:sp>
        <p:sp>
          <p:nvSpPr>
            <p:cNvPr id="997" name="pl106">
              <a:extLst>
                <a:ext uri="{FF2B5EF4-FFF2-40B4-BE49-F238E27FC236}">
                  <a16:creationId xmlns:a16="http://schemas.microsoft.com/office/drawing/2014/main" id="{EB4E64BA-90A6-4290-AEF6-86895B30C71C}"/>
                </a:ext>
              </a:extLst>
            </p:cNvPr>
            <p:cNvSpPr/>
            <p:nvPr/>
          </p:nvSpPr>
          <p:spPr>
            <a:xfrm>
              <a:off x="4091727" y="1278735"/>
              <a:ext cx="0" cy="22212"/>
            </a:xfrm>
            <a:custGeom>
              <a:avLst/>
              <a:gdLst/>
              <a:ahLst/>
              <a:cxnLst/>
              <a:rect l="0" t="0" r="0" b="0"/>
              <a:pathLst>
                <a:path h="22212">
                  <a:moveTo>
                    <a:pt x="0" y="22212"/>
                  </a:moveTo>
                  <a:lnTo>
                    <a:pt x="0" y="0"/>
                  </a:lnTo>
                </a:path>
              </a:pathLst>
            </a:custGeom>
            <a:ln w="13550" cap="flat">
              <a:solidFill>
                <a:srgbClr val="1565C0">
                  <a:alpha val="100000"/>
                </a:srgbClr>
              </a:solidFill>
              <a:prstDash val="solid"/>
              <a:round/>
            </a:ln>
          </p:spPr>
          <p:txBody>
            <a:bodyPr/>
            <a:lstStyle/>
            <a:p>
              <a:endParaRPr/>
            </a:p>
          </p:txBody>
        </p:sp>
        <p:sp>
          <p:nvSpPr>
            <p:cNvPr id="998" name="pl107">
              <a:extLst>
                <a:ext uri="{FF2B5EF4-FFF2-40B4-BE49-F238E27FC236}">
                  <a16:creationId xmlns:a16="http://schemas.microsoft.com/office/drawing/2014/main" id="{1A6D0502-45DA-4FD7-92CC-407147E3F781}"/>
                </a:ext>
              </a:extLst>
            </p:cNvPr>
            <p:cNvSpPr/>
            <p:nvPr/>
          </p:nvSpPr>
          <p:spPr>
            <a:xfrm>
              <a:off x="4059622" y="1288108"/>
              <a:ext cx="0" cy="12838"/>
            </a:xfrm>
            <a:custGeom>
              <a:avLst/>
              <a:gdLst/>
              <a:ahLst/>
              <a:cxnLst/>
              <a:rect l="0" t="0" r="0" b="0"/>
              <a:pathLst>
                <a:path h="12838">
                  <a:moveTo>
                    <a:pt x="0" y="12838"/>
                  </a:moveTo>
                  <a:lnTo>
                    <a:pt x="0" y="0"/>
                  </a:lnTo>
                </a:path>
              </a:pathLst>
            </a:custGeom>
            <a:ln w="13550" cap="flat">
              <a:solidFill>
                <a:srgbClr val="1565C0">
                  <a:alpha val="100000"/>
                </a:srgbClr>
              </a:solidFill>
              <a:prstDash val="solid"/>
              <a:round/>
            </a:ln>
          </p:spPr>
          <p:txBody>
            <a:bodyPr/>
            <a:lstStyle/>
            <a:p>
              <a:endParaRPr/>
            </a:p>
          </p:txBody>
        </p:sp>
        <p:sp>
          <p:nvSpPr>
            <p:cNvPr id="999" name="rc108">
              <a:extLst>
                <a:ext uri="{FF2B5EF4-FFF2-40B4-BE49-F238E27FC236}">
                  <a16:creationId xmlns:a16="http://schemas.microsoft.com/office/drawing/2014/main" id="{127088B5-5D80-413A-818F-63649F9070A0}"/>
                </a:ext>
              </a:extLst>
            </p:cNvPr>
            <p:cNvSpPr/>
            <p:nvPr/>
          </p:nvSpPr>
          <p:spPr>
            <a:xfrm>
              <a:off x="4003311" y="883996"/>
              <a:ext cx="141088" cy="416951"/>
            </a:xfrm>
            <a:prstGeom prst="rect">
              <a:avLst/>
            </a:prstGeom>
            <a:solidFill>
              <a:srgbClr val="595959">
                <a:alpha val="10196"/>
              </a:srgbClr>
            </a:solidFill>
          </p:spPr>
          <p:txBody>
            <a:bodyPr/>
            <a:lstStyle/>
            <a:p>
              <a:endParaRPr/>
            </a:p>
          </p:txBody>
        </p:sp>
        <p:sp>
          <p:nvSpPr>
            <p:cNvPr id="1000" name="rc109">
              <a:extLst>
                <a:ext uri="{FF2B5EF4-FFF2-40B4-BE49-F238E27FC236}">
                  <a16:creationId xmlns:a16="http://schemas.microsoft.com/office/drawing/2014/main" id="{A9D0CCAF-1530-4043-B974-E8D09E308C53}"/>
                </a:ext>
              </a:extLst>
            </p:cNvPr>
            <p:cNvSpPr/>
            <p:nvPr/>
          </p:nvSpPr>
          <p:spPr>
            <a:xfrm>
              <a:off x="3792619" y="1300947"/>
              <a:ext cx="2117085" cy="416951"/>
            </a:xfrm>
            <a:prstGeom prst="rect">
              <a:avLst/>
            </a:prstGeom>
            <a:solidFill>
              <a:srgbClr val="FFFFFF">
                <a:alpha val="100000"/>
              </a:srgbClr>
            </a:solidFill>
          </p:spPr>
          <p:txBody>
            <a:bodyPr/>
            <a:lstStyle/>
            <a:p>
              <a:endParaRPr/>
            </a:p>
          </p:txBody>
        </p:sp>
        <p:sp>
          <p:nvSpPr>
            <p:cNvPr id="1001" name="pl110">
              <a:extLst>
                <a:ext uri="{FF2B5EF4-FFF2-40B4-BE49-F238E27FC236}">
                  <a16:creationId xmlns:a16="http://schemas.microsoft.com/office/drawing/2014/main" id="{16DD611A-E129-4627-9BB9-9D709D6CD605}"/>
                </a:ext>
              </a:extLst>
            </p:cNvPr>
            <p:cNvSpPr/>
            <p:nvPr/>
          </p:nvSpPr>
          <p:spPr>
            <a:xfrm>
              <a:off x="3792619" y="171789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02" name="pl111">
              <a:extLst>
                <a:ext uri="{FF2B5EF4-FFF2-40B4-BE49-F238E27FC236}">
                  <a16:creationId xmlns:a16="http://schemas.microsoft.com/office/drawing/2014/main" id="{B8F0F9AD-C150-42F0-A361-C81FEB2A3321}"/>
                </a:ext>
              </a:extLst>
            </p:cNvPr>
            <p:cNvSpPr/>
            <p:nvPr/>
          </p:nvSpPr>
          <p:spPr>
            <a:xfrm>
              <a:off x="3792619" y="130094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03" name="pl112">
              <a:extLst>
                <a:ext uri="{FF2B5EF4-FFF2-40B4-BE49-F238E27FC236}">
                  <a16:creationId xmlns:a16="http://schemas.microsoft.com/office/drawing/2014/main" id="{0A4CB175-F438-4E70-8236-7AAFB628CCAD}"/>
                </a:ext>
              </a:extLst>
            </p:cNvPr>
            <p:cNvSpPr/>
            <p:nvPr/>
          </p:nvSpPr>
          <p:spPr>
            <a:xfrm>
              <a:off x="4175753" y="130094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04" name="pl113">
              <a:extLst>
                <a:ext uri="{FF2B5EF4-FFF2-40B4-BE49-F238E27FC236}">
                  <a16:creationId xmlns:a16="http://schemas.microsoft.com/office/drawing/2014/main" id="{54456660-48F7-42F8-928D-FA33C5E0F716}"/>
                </a:ext>
              </a:extLst>
            </p:cNvPr>
            <p:cNvSpPr/>
            <p:nvPr/>
          </p:nvSpPr>
          <p:spPr>
            <a:xfrm>
              <a:off x="5116346" y="130094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05" name="pl114">
              <a:extLst>
                <a:ext uri="{FF2B5EF4-FFF2-40B4-BE49-F238E27FC236}">
                  <a16:creationId xmlns:a16="http://schemas.microsoft.com/office/drawing/2014/main" id="{46867D83-DA6A-4801-A82A-3806C2513ADB}"/>
                </a:ext>
              </a:extLst>
            </p:cNvPr>
            <p:cNvSpPr/>
            <p:nvPr/>
          </p:nvSpPr>
          <p:spPr>
            <a:xfrm>
              <a:off x="4110602" y="1697079"/>
              <a:ext cx="0" cy="20818"/>
            </a:xfrm>
            <a:custGeom>
              <a:avLst/>
              <a:gdLst/>
              <a:ahLst/>
              <a:cxnLst/>
              <a:rect l="0" t="0" r="0" b="0"/>
              <a:pathLst>
                <a:path h="20818">
                  <a:moveTo>
                    <a:pt x="0" y="20818"/>
                  </a:moveTo>
                  <a:lnTo>
                    <a:pt x="0" y="0"/>
                  </a:lnTo>
                </a:path>
              </a:pathLst>
            </a:custGeom>
            <a:ln w="13550" cap="flat">
              <a:solidFill>
                <a:srgbClr val="388E3C">
                  <a:alpha val="100000"/>
                </a:srgbClr>
              </a:solidFill>
              <a:prstDash val="solid"/>
              <a:round/>
            </a:ln>
          </p:spPr>
          <p:txBody>
            <a:bodyPr/>
            <a:lstStyle/>
            <a:p>
              <a:endParaRPr/>
            </a:p>
          </p:txBody>
        </p:sp>
        <p:sp>
          <p:nvSpPr>
            <p:cNvPr id="1006" name="pl115">
              <a:extLst>
                <a:ext uri="{FF2B5EF4-FFF2-40B4-BE49-F238E27FC236}">
                  <a16:creationId xmlns:a16="http://schemas.microsoft.com/office/drawing/2014/main" id="{5745BDB1-EE8D-4E60-A6DE-2C224B0AF3F8}"/>
                </a:ext>
              </a:extLst>
            </p:cNvPr>
            <p:cNvSpPr/>
            <p:nvPr/>
          </p:nvSpPr>
          <p:spPr>
            <a:xfrm>
              <a:off x="4076364" y="1712068"/>
              <a:ext cx="0" cy="5829"/>
            </a:xfrm>
            <a:custGeom>
              <a:avLst/>
              <a:gdLst/>
              <a:ahLst/>
              <a:cxnLst/>
              <a:rect l="0" t="0" r="0" b="0"/>
              <a:pathLst>
                <a:path h="5829">
                  <a:moveTo>
                    <a:pt x="0" y="5829"/>
                  </a:moveTo>
                  <a:lnTo>
                    <a:pt x="0" y="0"/>
                  </a:lnTo>
                </a:path>
              </a:pathLst>
            </a:custGeom>
            <a:ln w="13550" cap="flat">
              <a:solidFill>
                <a:srgbClr val="388E3C">
                  <a:alpha val="100000"/>
                </a:srgbClr>
              </a:solidFill>
              <a:prstDash val="solid"/>
              <a:round/>
            </a:ln>
          </p:spPr>
          <p:txBody>
            <a:bodyPr/>
            <a:lstStyle/>
            <a:p>
              <a:endParaRPr/>
            </a:p>
          </p:txBody>
        </p:sp>
        <p:sp>
          <p:nvSpPr>
            <p:cNvPr id="1007" name="pl116">
              <a:extLst>
                <a:ext uri="{FF2B5EF4-FFF2-40B4-BE49-F238E27FC236}">
                  <a16:creationId xmlns:a16="http://schemas.microsoft.com/office/drawing/2014/main" id="{42218F78-31A7-4A97-8CCC-1D99E50D6FFB}"/>
                </a:ext>
              </a:extLst>
            </p:cNvPr>
            <p:cNvSpPr/>
            <p:nvPr/>
          </p:nvSpPr>
          <p:spPr>
            <a:xfrm>
              <a:off x="4925907" y="1332241"/>
              <a:ext cx="0" cy="385656"/>
            </a:xfrm>
            <a:custGeom>
              <a:avLst/>
              <a:gdLst/>
              <a:ahLst/>
              <a:cxnLst/>
              <a:rect l="0" t="0" r="0" b="0"/>
              <a:pathLst>
                <a:path h="385656">
                  <a:moveTo>
                    <a:pt x="0" y="385656"/>
                  </a:moveTo>
                  <a:lnTo>
                    <a:pt x="0" y="0"/>
                  </a:lnTo>
                </a:path>
              </a:pathLst>
            </a:custGeom>
            <a:ln w="13550" cap="flat">
              <a:solidFill>
                <a:srgbClr val="388E3C">
                  <a:alpha val="100000"/>
                </a:srgbClr>
              </a:solidFill>
              <a:prstDash val="solid"/>
              <a:round/>
            </a:ln>
          </p:spPr>
          <p:txBody>
            <a:bodyPr/>
            <a:lstStyle/>
            <a:p>
              <a:endParaRPr/>
            </a:p>
          </p:txBody>
        </p:sp>
        <p:sp>
          <p:nvSpPr>
            <p:cNvPr id="1008" name="pl117">
              <a:extLst>
                <a:ext uri="{FF2B5EF4-FFF2-40B4-BE49-F238E27FC236}">
                  <a16:creationId xmlns:a16="http://schemas.microsoft.com/office/drawing/2014/main" id="{531BCCF5-A284-4359-B64C-F57B6292E14D}"/>
                </a:ext>
              </a:extLst>
            </p:cNvPr>
            <p:cNvSpPr/>
            <p:nvPr/>
          </p:nvSpPr>
          <p:spPr>
            <a:xfrm>
              <a:off x="4848528" y="1364559"/>
              <a:ext cx="0" cy="353339"/>
            </a:xfrm>
            <a:custGeom>
              <a:avLst/>
              <a:gdLst/>
              <a:ahLst/>
              <a:cxnLst/>
              <a:rect l="0" t="0" r="0" b="0"/>
              <a:pathLst>
                <a:path h="353339">
                  <a:moveTo>
                    <a:pt x="0" y="353339"/>
                  </a:moveTo>
                  <a:lnTo>
                    <a:pt x="0" y="0"/>
                  </a:lnTo>
                </a:path>
              </a:pathLst>
            </a:custGeom>
            <a:ln w="13550" cap="flat">
              <a:solidFill>
                <a:srgbClr val="388E3C">
                  <a:alpha val="100000"/>
                </a:srgbClr>
              </a:solidFill>
              <a:prstDash val="solid"/>
              <a:round/>
            </a:ln>
          </p:spPr>
          <p:txBody>
            <a:bodyPr/>
            <a:lstStyle/>
            <a:p>
              <a:endParaRPr/>
            </a:p>
          </p:txBody>
        </p:sp>
        <p:sp>
          <p:nvSpPr>
            <p:cNvPr id="1009" name="pl118">
              <a:extLst>
                <a:ext uri="{FF2B5EF4-FFF2-40B4-BE49-F238E27FC236}">
                  <a16:creationId xmlns:a16="http://schemas.microsoft.com/office/drawing/2014/main" id="{780A501A-202E-447E-8F50-692EC8DB3105}"/>
                </a:ext>
              </a:extLst>
            </p:cNvPr>
            <p:cNvSpPr/>
            <p:nvPr/>
          </p:nvSpPr>
          <p:spPr>
            <a:xfrm>
              <a:off x="5036019" y="1364861"/>
              <a:ext cx="0" cy="353037"/>
            </a:xfrm>
            <a:custGeom>
              <a:avLst/>
              <a:gdLst/>
              <a:ahLst/>
              <a:cxnLst/>
              <a:rect l="0" t="0" r="0" b="0"/>
              <a:pathLst>
                <a:path h="353037">
                  <a:moveTo>
                    <a:pt x="0" y="353037"/>
                  </a:moveTo>
                  <a:lnTo>
                    <a:pt x="0" y="0"/>
                  </a:lnTo>
                </a:path>
              </a:pathLst>
            </a:custGeom>
            <a:ln w="13550" cap="flat">
              <a:solidFill>
                <a:srgbClr val="388E3C">
                  <a:alpha val="100000"/>
                </a:srgbClr>
              </a:solidFill>
              <a:prstDash val="solid"/>
              <a:round/>
            </a:ln>
          </p:spPr>
          <p:txBody>
            <a:bodyPr/>
            <a:lstStyle/>
            <a:p>
              <a:endParaRPr/>
            </a:p>
          </p:txBody>
        </p:sp>
        <p:sp>
          <p:nvSpPr>
            <p:cNvPr id="1010" name="pl119">
              <a:extLst>
                <a:ext uri="{FF2B5EF4-FFF2-40B4-BE49-F238E27FC236}">
                  <a16:creationId xmlns:a16="http://schemas.microsoft.com/office/drawing/2014/main" id="{3E7493B8-1CBD-44B1-8CFE-C80990CDBB8D}"/>
                </a:ext>
              </a:extLst>
            </p:cNvPr>
            <p:cNvSpPr/>
            <p:nvPr/>
          </p:nvSpPr>
          <p:spPr>
            <a:xfrm>
              <a:off x="4042189" y="1710865"/>
              <a:ext cx="0" cy="7033"/>
            </a:xfrm>
            <a:custGeom>
              <a:avLst/>
              <a:gdLst/>
              <a:ahLst/>
              <a:cxnLst/>
              <a:rect l="0" t="0" r="0" b="0"/>
              <a:pathLst>
                <a:path h="7033">
                  <a:moveTo>
                    <a:pt x="0" y="7033"/>
                  </a:moveTo>
                  <a:lnTo>
                    <a:pt x="0" y="0"/>
                  </a:lnTo>
                </a:path>
              </a:pathLst>
            </a:custGeom>
            <a:ln w="13550" cap="flat">
              <a:solidFill>
                <a:srgbClr val="388E3C">
                  <a:alpha val="100000"/>
                </a:srgbClr>
              </a:solidFill>
              <a:prstDash val="solid"/>
              <a:round/>
            </a:ln>
          </p:spPr>
          <p:txBody>
            <a:bodyPr/>
            <a:lstStyle/>
            <a:p>
              <a:endParaRPr/>
            </a:p>
          </p:txBody>
        </p:sp>
        <p:sp>
          <p:nvSpPr>
            <p:cNvPr id="1011" name="pl120">
              <a:extLst>
                <a:ext uri="{FF2B5EF4-FFF2-40B4-BE49-F238E27FC236}">
                  <a16:creationId xmlns:a16="http://schemas.microsoft.com/office/drawing/2014/main" id="{BF8225B9-3946-4BA7-80C9-D16EE0855A2A}"/>
                </a:ext>
              </a:extLst>
            </p:cNvPr>
            <p:cNvSpPr/>
            <p:nvPr/>
          </p:nvSpPr>
          <p:spPr>
            <a:xfrm>
              <a:off x="4663294" y="1416222"/>
              <a:ext cx="0" cy="301675"/>
            </a:xfrm>
            <a:custGeom>
              <a:avLst/>
              <a:gdLst/>
              <a:ahLst/>
              <a:cxnLst/>
              <a:rect l="0" t="0" r="0" b="0"/>
              <a:pathLst>
                <a:path h="301675">
                  <a:moveTo>
                    <a:pt x="0" y="301675"/>
                  </a:moveTo>
                  <a:lnTo>
                    <a:pt x="0" y="0"/>
                  </a:lnTo>
                </a:path>
              </a:pathLst>
            </a:custGeom>
            <a:ln w="13550" cap="flat">
              <a:solidFill>
                <a:srgbClr val="388E3C">
                  <a:alpha val="100000"/>
                </a:srgbClr>
              </a:solidFill>
              <a:prstDash val="solid"/>
              <a:round/>
            </a:ln>
          </p:spPr>
          <p:txBody>
            <a:bodyPr/>
            <a:lstStyle/>
            <a:p>
              <a:endParaRPr/>
            </a:p>
          </p:txBody>
        </p:sp>
        <p:sp>
          <p:nvSpPr>
            <p:cNvPr id="1012" name="pl121">
              <a:extLst>
                <a:ext uri="{FF2B5EF4-FFF2-40B4-BE49-F238E27FC236}">
                  <a16:creationId xmlns:a16="http://schemas.microsoft.com/office/drawing/2014/main" id="{61954793-D5B7-433C-8C64-5DAF5431074A}"/>
                </a:ext>
              </a:extLst>
            </p:cNvPr>
            <p:cNvSpPr/>
            <p:nvPr/>
          </p:nvSpPr>
          <p:spPr>
            <a:xfrm>
              <a:off x="4142519" y="1713484"/>
              <a:ext cx="0" cy="4413"/>
            </a:xfrm>
            <a:custGeom>
              <a:avLst/>
              <a:gdLst/>
              <a:ahLst/>
              <a:cxnLst/>
              <a:rect l="0" t="0" r="0" b="0"/>
              <a:pathLst>
                <a:path h="4413">
                  <a:moveTo>
                    <a:pt x="0" y="4413"/>
                  </a:moveTo>
                  <a:lnTo>
                    <a:pt x="0" y="0"/>
                  </a:lnTo>
                </a:path>
              </a:pathLst>
            </a:custGeom>
            <a:ln w="13550" cap="flat">
              <a:solidFill>
                <a:srgbClr val="388E3C">
                  <a:alpha val="100000"/>
                </a:srgbClr>
              </a:solidFill>
              <a:prstDash val="solid"/>
              <a:round/>
            </a:ln>
          </p:spPr>
          <p:txBody>
            <a:bodyPr/>
            <a:lstStyle/>
            <a:p>
              <a:endParaRPr/>
            </a:p>
          </p:txBody>
        </p:sp>
        <p:sp>
          <p:nvSpPr>
            <p:cNvPr id="1013" name="pl122">
              <a:extLst>
                <a:ext uri="{FF2B5EF4-FFF2-40B4-BE49-F238E27FC236}">
                  <a16:creationId xmlns:a16="http://schemas.microsoft.com/office/drawing/2014/main" id="{51FC28F6-28B9-47A1-94ED-F5DD61B84F40}"/>
                </a:ext>
              </a:extLst>
            </p:cNvPr>
            <p:cNvSpPr/>
            <p:nvPr/>
          </p:nvSpPr>
          <p:spPr>
            <a:xfrm>
              <a:off x="5491830" y="1500551"/>
              <a:ext cx="0" cy="217347"/>
            </a:xfrm>
            <a:custGeom>
              <a:avLst/>
              <a:gdLst/>
              <a:ahLst/>
              <a:cxnLst/>
              <a:rect l="0" t="0" r="0" b="0"/>
              <a:pathLst>
                <a:path h="217347">
                  <a:moveTo>
                    <a:pt x="0" y="217347"/>
                  </a:moveTo>
                  <a:lnTo>
                    <a:pt x="0" y="0"/>
                  </a:lnTo>
                </a:path>
              </a:pathLst>
            </a:custGeom>
            <a:ln w="13550" cap="flat">
              <a:solidFill>
                <a:srgbClr val="388E3C">
                  <a:alpha val="100000"/>
                </a:srgbClr>
              </a:solidFill>
              <a:prstDash val="solid"/>
              <a:round/>
            </a:ln>
          </p:spPr>
          <p:txBody>
            <a:bodyPr/>
            <a:lstStyle/>
            <a:p>
              <a:endParaRPr/>
            </a:p>
          </p:txBody>
        </p:sp>
        <p:sp>
          <p:nvSpPr>
            <p:cNvPr id="1014" name="pl123">
              <a:extLst>
                <a:ext uri="{FF2B5EF4-FFF2-40B4-BE49-F238E27FC236}">
                  <a16:creationId xmlns:a16="http://schemas.microsoft.com/office/drawing/2014/main" id="{BF1E6460-35C6-4058-A5E3-E1F4095F44E1}"/>
                </a:ext>
              </a:extLst>
            </p:cNvPr>
            <p:cNvSpPr/>
            <p:nvPr/>
          </p:nvSpPr>
          <p:spPr>
            <a:xfrm>
              <a:off x="4191305" y="1461007"/>
              <a:ext cx="0" cy="256890"/>
            </a:xfrm>
            <a:custGeom>
              <a:avLst/>
              <a:gdLst/>
              <a:ahLst/>
              <a:cxnLst/>
              <a:rect l="0" t="0" r="0" b="0"/>
              <a:pathLst>
                <a:path h="256890">
                  <a:moveTo>
                    <a:pt x="0" y="256890"/>
                  </a:moveTo>
                  <a:lnTo>
                    <a:pt x="0" y="0"/>
                  </a:lnTo>
                </a:path>
              </a:pathLst>
            </a:custGeom>
            <a:ln w="13550" cap="flat">
              <a:solidFill>
                <a:srgbClr val="388E3C">
                  <a:alpha val="100000"/>
                </a:srgbClr>
              </a:solidFill>
              <a:prstDash val="solid"/>
              <a:round/>
            </a:ln>
          </p:spPr>
          <p:txBody>
            <a:bodyPr/>
            <a:lstStyle/>
            <a:p>
              <a:endParaRPr/>
            </a:p>
          </p:txBody>
        </p:sp>
        <p:sp>
          <p:nvSpPr>
            <p:cNvPr id="1015" name="pl124">
              <a:extLst>
                <a:ext uri="{FF2B5EF4-FFF2-40B4-BE49-F238E27FC236}">
                  <a16:creationId xmlns:a16="http://schemas.microsoft.com/office/drawing/2014/main" id="{6B2EB262-179B-442A-AE98-375939368D1F}"/>
                </a:ext>
              </a:extLst>
            </p:cNvPr>
            <p:cNvSpPr/>
            <p:nvPr/>
          </p:nvSpPr>
          <p:spPr>
            <a:xfrm>
              <a:off x="4033034" y="1638062"/>
              <a:ext cx="0" cy="79836"/>
            </a:xfrm>
            <a:custGeom>
              <a:avLst/>
              <a:gdLst/>
              <a:ahLst/>
              <a:cxnLst/>
              <a:rect l="0" t="0" r="0" b="0"/>
              <a:pathLst>
                <a:path h="79836">
                  <a:moveTo>
                    <a:pt x="0" y="79836"/>
                  </a:moveTo>
                  <a:lnTo>
                    <a:pt x="0" y="0"/>
                  </a:lnTo>
                </a:path>
              </a:pathLst>
            </a:custGeom>
            <a:ln w="13550" cap="flat">
              <a:solidFill>
                <a:srgbClr val="388E3C">
                  <a:alpha val="100000"/>
                </a:srgbClr>
              </a:solidFill>
              <a:prstDash val="solid"/>
              <a:round/>
            </a:ln>
          </p:spPr>
          <p:txBody>
            <a:bodyPr/>
            <a:lstStyle/>
            <a:p>
              <a:endParaRPr/>
            </a:p>
          </p:txBody>
        </p:sp>
        <p:sp>
          <p:nvSpPr>
            <p:cNvPr id="1016" name="pl125">
              <a:extLst>
                <a:ext uri="{FF2B5EF4-FFF2-40B4-BE49-F238E27FC236}">
                  <a16:creationId xmlns:a16="http://schemas.microsoft.com/office/drawing/2014/main" id="{7028F80C-B86C-4003-925F-6D94CF8997E5}"/>
                </a:ext>
              </a:extLst>
            </p:cNvPr>
            <p:cNvSpPr/>
            <p:nvPr/>
          </p:nvSpPr>
          <p:spPr>
            <a:xfrm>
              <a:off x="4857871" y="1407457"/>
              <a:ext cx="0" cy="310440"/>
            </a:xfrm>
            <a:custGeom>
              <a:avLst/>
              <a:gdLst/>
              <a:ahLst/>
              <a:cxnLst/>
              <a:rect l="0" t="0" r="0" b="0"/>
              <a:pathLst>
                <a:path h="310440">
                  <a:moveTo>
                    <a:pt x="0" y="310440"/>
                  </a:moveTo>
                  <a:lnTo>
                    <a:pt x="0" y="0"/>
                  </a:lnTo>
                </a:path>
              </a:pathLst>
            </a:custGeom>
            <a:ln w="13550" cap="flat">
              <a:solidFill>
                <a:srgbClr val="388E3C">
                  <a:alpha val="100000"/>
                </a:srgbClr>
              </a:solidFill>
              <a:prstDash val="solid"/>
              <a:round/>
            </a:ln>
          </p:spPr>
          <p:txBody>
            <a:bodyPr/>
            <a:lstStyle/>
            <a:p>
              <a:endParaRPr/>
            </a:p>
          </p:txBody>
        </p:sp>
        <p:sp>
          <p:nvSpPr>
            <p:cNvPr id="1017" name="pl126">
              <a:extLst>
                <a:ext uri="{FF2B5EF4-FFF2-40B4-BE49-F238E27FC236}">
                  <a16:creationId xmlns:a16="http://schemas.microsoft.com/office/drawing/2014/main" id="{67AA04B6-3B01-4E0E-BC77-6F53804A3FFC}"/>
                </a:ext>
              </a:extLst>
            </p:cNvPr>
            <p:cNvSpPr/>
            <p:nvPr/>
          </p:nvSpPr>
          <p:spPr>
            <a:xfrm>
              <a:off x="4112859" y="1703786"/>
              <a:ext cx="0" cy="14112"/>
            </a:xfrm>
            <a:custGeom>
              <a:avLst/>
              <a:gdLst/>
              <a:ahLst/>
              <a:cxnLst/>
              <a:rect l="0" t="0" r="0" b="0"/>
              <a:pathLst>
                <a:path h="14112">
                  <a:moveTo>
                    <a:pt x="0" y="14112"/>
                  </a:moveTo>
                  <a:lnTo>
                    <a:pt x="0" y="0"/>
                  </a:lnTo>
                </a:path>
              </a:pathLst>
            </a:custGeom>
            <a:ln w="13550" cap="flat">
              <a:solidFill>
                <a:srgbClr val="388E3C">
                  <a:alpha val="100000"/>
                </a:srgbClr>
              </a:solidFill>
              <a:prstDash val="solid"/>
              <a:round/>
            </a:ln>
          </p:spPr>
          <p:txBody>
            <a:bodyPr/>
            <a:lstStyle/>
            <a:p>
              <a:endParaRPr/>
            </a:p>
          </p:txBody>
        </p:sp>
        <p:sp>
          <p:nvSpPr>
            <p:cNvPr id="1018" name="pl127">
              <a:extLst>
                <a:ext uri="{FF2B5EF4-FFF2-40B4-BE49-F238E27FC236}">
                  <a16:creationId xmlns:a16="http://schemas.microsoft.com/office/drawing/2014/main" id="{5EB74DD0-BAEC-4E0C-BAE1-23009C6F0755}"/>
                </a:ext>
              </a:extLst>
            </p:cNvPr>
            <p:cNvSpPr/>
            <p:nvPr/>
          </p:nvSpPr>
          <p:spPr>
            <a:xfrm>
              <a:off x="4129915" y="1701475"/>
              <a:ext cx="0" cy="16423"/>
            </a:xfrm>
            <a:custGeom>
              <a:avLst/>
              <a:gdLst/>
              <a:ahLst/>
              <a:cxnLst/>
              <a:rect l="0" t="0" r="0" b="0"/>
              <a:pathLst>
                <a:path h="16423">
                  <a:moveTo>
                    <a:pt x="0" y="16423"/>
                  </a:moveTo>
                  <a:lnTo>
                    <a:pt x="0" y="0"/>
                  </a:lnTo>
                </a:path>
              </a:pathLst>
            </a:custGeom>
            <a:ln w="13550" cap="flat">
              <a:solidFill>
                <a:srgbClr val="388E3C">
                  <a:alpha val="100000"/>
                </a:srgbClr>
              </a:solidFill>
              <a:prstDash val="solid"/>
              <a:round/>
            </a:ln>
          </p:spPr>
          <p:txBody>
            <a:bodyPr/>
            <a:lstStyle/>
            <a:p>
              <a:endParaRPr/>
            </a:p>
          </p:txBody>
        </p:sp>
        <p:sp>
          <p:nvSpPr>
            <p:cNvPr id="1019" name="pl128">
              <a:extLst>
                <a:ext uri="{FF2B5EF4-FFF2-40B4-BE49-F238E27FC236}">
                  <a16:creationId xmlns:a16="http://schemas.microsoft.com/office/drawing/2014/main" id="{E3C801ED-5F3E-43BC-8E6C-2DB2D0626AAA}"/>
                </a:ext>
              </a:extLst>
            </p:cNvPr>
            <p:cNvSpPr/>
            <p:nvPr/>
          </p:nvSpPr>
          <p:spPr>
            <a:xfrm>
              <a:off x="5170148" y="1370401"/>
              <a:ext cx="0" cy="347496"/>
            </a:xfrm>
            <a:custGeom>
              <a:avLst/>
              <a:gdLst/>
              <a:ahLst/>
              <a:cxnLst/>
              <a:rect l="0" t="0" r="0" b="0"/>
              <a:pathLst>
                <a:path h="347496">
                  <a:moveTo>
                    <a:pt x="0" y="347496"/>
                  </a:moveTo>
                  <a:lnTo>
                    <a:pt x="0" y="0"/>
                  </a:lnTo>
                </a:path>
              </a:pathLst>
            </a:custGeom>
            <a:ln w="13550" cap="flat">
              <a:solidFill>
                <a:srgbClr val="388E3C">
                  <a:alpha val="100000"/>
                </a:srgbClr>
              </a:solidFill>
              <a:prstDash val="solid"/>
              <a:round/>
            </a:ln>
          </p:spPr>
          <p:txBody>
            <a:bodyPr/>
            <a:lstStyle/>
            <a:p>
              <a:endParaRPr/>
            </a:p>
          </p:txBody>
        </p:sp>
        <p:sp>
          <p:nvSpPr>
            <p:cNvPr id="1020" name="pl129">
              <a:extLst>
                <a:ext uri="{FF2B5EF4-FFF2-40B4-BE49-F238E27FC236}">
                  <a16:creationId xmlns:a16="http://schemas.microsoft.com/office/drawing/2014/main" id="{911D8E65-69CE-4717-A36B-88CDE8257BA3}"/>
                </a:ext>
              </a:extLst>
            </p:cNvPr>
            <p:cNvSpPr/>
            <p:nvPr/>
          </p:nvSpPr>
          <p:spPr>
            <a:xfrm>
              <a:off x="4560456" y="1465830"/>
              <a:ext cx="0" cy="252067"/>
            </a:xfrm>
            <a:custGeom>
              <a:avLst/>
              <a:gdLst/>
              <a:ahLst/>
              <a:cxnLst/>
              <a:rect l="0" t="0" r="0" b="0"/>
              <a:pathLst>
                <a:path h="252067">
                  <a:moveTo>
                    <a:pt x="0" y="252067"/>
                  </a:moveTo>
                  <a:lnTo>
                    <a:pt x="0" y="0"/>
                  </a:lnTo>
                </a:path>
              </a:pathLst>
            </a:custGeom>
            <a:ln w="13550" cap="flat">
              <a:solidFill>
                <a:srgbClr val="388E3C">
                  <a:alpha val="100000"/>
                </a:srgbClr>
              </a:solidFill>
              <a:prstDash val="solid"/>
              <a:round/>
            </a:ln>
          </p:spPr>
          <p:txBody>
            <a:bodyPr/>
            <a:lstStyle/>
            <a:p>
              <a:endParaRPr/>
            </a:p>
          </p:txBody>
        </p:sp>
        <p:sp>
          <p:nvSpPr>
            <p:cNvPr id="1021" name="pl130">
              <a:extLst>
                <a:ext uri="{FF2B5EF4-FFF2-40B4-BE49-F238E27FC236}">
                  <a16:creationId xmlns:a16="http://schemas.microsoft.com/office/drawing/2014/main" id="{9A876F2B-63AA-468C-9A46-BAB5C6C3E08D}"/>
                </a:ext>
              </a:extLst>
            </p:cNvPr>
            <p:cNvSpPr/>
            <p:nvPr/>
          </p:nvSpPr>
          <p:spPr>
            <a:xfrm>
              <a:off x="4038176" y="1706420"/>
              <a:ext cx="0" cy="11477"/>
            </a:xfrm>
            <a:custGeom>
              <a:avLst/>
              <a:gdLst/>
              <a:ahLst/>
              <a:cxnLst/>
              <a:rect l="0" t="0" r="0" b="0"/>
              <a:pathLst>
                <a:path h="11477">
                  <a:moveTo>
                    <a:pt x="0" y="11477"/>
                  </a:moveTo>
                  <a:lnTo>
                    <a:pt x="0" y="0"/>
                  </a:lnTo>
                </a:path>
              </a:pathLst>
            </a:custGeom>
            <a:ln w="13550" cap="flat">
              <a:solidFill>
                <a:srgbClr val="388E3C">
                  <a:alpha val="100000"/>
                </a:srgbClr>
              </a:solidFill>
              <a:prstDash val="solid"/>
              <a:round/>
            </a:ln>
          </p:spPr>
          <p:txBody>
            <a:bodyPr/>
            <a:lstStyle/>
            <a:p>
              <a:endParaRPr/>
            </a:p>
          </p:txBody>
        </p:sp>
        <p:sp>
          <p:nvSpPr>
            <p:cNvPr id="1022" name="pl131">
              <a:extLst>
                <a:ext uri="{FF2B5EF4-FFF2-40B4-BE49-F238E27FC236}">
                  <a16:creationId xmlns:a16="http://schemas.microsoft.com/office/drawing/2014/main" id="{7A4C53DC-CA96-4481-9168-0FEB8177E783}"/>
                </a:ext>
              </a:extLst>
            </p:cNvPr>
            <p:cNvSpPr/>
            <p:nvPr/>
          </p:nvSpPr>
          <p:spPr>
            <a:xfrm>
              <a:off x="4136750" y="1701071"/>
              <a:ext cx="0" cy="16827"/>
            </a:xfrm>
            <a:custGeom>
              <a:avLst/>
              <a:gdLst/>
              <a:ahLst/>
              <a:cxnLst/>
              <a:rect l="0" t="0" r="0" b="0"/>
              <a:pathLst>
                <a:path h="16827">
                  <a:moveTo>
                    <a:pt x="0" y="16827"/>
                  </a:moveTo>
                  <a:lnTo>
                    <a:pt x="0" y="0"/>
                  </a:lnTo>
                </a:path>
              </a:pathLst>
            </a:custGeom>
            <a:ln w="13550" cap="flat">
              <a:solidFill>
                <a:srgbClr val="388E3C">
                  <a:alpha val="100000"/>
                </a:srgbClr>
              </a:solidFill>
              <a:prstDash val="solid"/>
              <a:round/>
            </a:ln>
          </p:spPr>
          <p:txBody>
            <a:bodyPr/>
            <a:lstStyle/>
            <a:p>
              <a:endParaRPr/>
            </a:p>
          </p:txBody>
        </p:sp>
        <p:sp>
          <p:nvSpPr>
            <p:cNvPr id="1023" name="pl132">
              <a:extLst>
                <a:ext uri="{FF2B5EF4-FFF2-40B4-BE49-F238E27FC236}">
                  <a16:creationId xmlns:a16="http://schemas.microsoft.com/office/drawing/2014/main" id="{2B71BE91-00D0-4C64-895B-51DBA8EEB380}"/>
                </a:ext>
              </a:extLst>
            </p:cNvPr>
            <p:cNvSpPr/>
            <p:nvPr/>
          </p:nvSpPr>
          <p:spPr>
            <a:xfrm>
              <a:off x="4039179" y="1707101"/>
              <a:ext cx="0" cy="10796"/>
            </a:xfrm>
            <a:custGeom>
              <a:avLst/>
              <a:gdLst/>
              <a:ahLst/>
              <a:cxnLst/>
              <a:rect l="0" t="0" r="0" b="0"/>
              <a:pathLst>
                <a:path h="10796">
                  <a:moveTo>
                    <a:pt x="0" y="10796"/>
                  </a:moveTo>
                  <a:lnTo>
                    <a:pt x="0" y="0"/>
                  </a:lnTo>
                </a:path>
              </a:pathLst>
            </a:custGeom>
            <a:ln w="13550" cap="flat">
              <a:solidFill>
                <a:srgbClr val="388E3C">
                  <a:alpha val="100000"/>
                </a:srgbClr>
              </a:solidFill>
              <a:prstDash val="solid"/>
              <a:round/>
            </a:ln>
          </p:spPr>
          <p:txBody>
            <a:bodyPr/>
            <a:lstStyle/>
            <a:p>
              <a:endParaRPr/>
            </a:p>
          </p:txBody>
        </p:sp>
        <p:sp>
          <p:nvSpPr>
            <p:cNvPr id="1024" name="pl133">
              <a:extLst>
                <a:ext uri="{FF2B5EF4-FFF2-40B4-BE49-F238E27FC236}">
                  <a16:creationId xmlns:a16="http://schemas.microsoft.com/office/drawing/2014/main" id="{2978568A-EB66-4271-8EF0-D48F69D2AB79}"/>
                </a:ext>
              </a:extLst>
            </p:cNvPr>
            <p:cNvSpPr/>
            <p:nvPr/>
          </p:nvSpPr>
          <p:spPr>
            <a:xfrm>
              <a:off x="5752939" y="1406344"/>
              <a:ext cx="0" cy="311553"/>
            </a:xfrm>
            <a:custGeom>
              <a:avLst/>
              <a:gdLst/>
              <a:ahLst/>
              <a:cxnLst/>
              <a:rect l="0" t="0" r="0" b="0"/>
              <a:pathLst>
                <a:path h="311553">
                  <a:moveTo>
                    <a:pt x="0" y="311553"/>
                  </a:moveTo>
                  <a:lnTo>
                    <a:pt x="0" y="0"/>
                  </a:lnTo>
                </a:path>
              </a:pathLst>
            </a:custGeom>
            <a:ln w="13550" cap="flat">
              <a:solidFill>
                <a:srgbClr val="388E3C">
                  <a:alpha val="100000"/>
                </a:srgbClr>
              </a:solidFill>
              <a:prstDash val="solid"/>
              <a:round/>
            </a:ln>
          </p:spPr>
          <p:txBody>
            <a:bodyPr/>
            <a:lstStyle/>
            <a:p>
              <a:endParaRPr/>
            </a:p>
          </p:txBody>
        </p:sp>
        <p:sp>
          <p:nvSpPr>
            <p:cNvPr id="1025" name="pl134">
              <a:extLst>
                <a:ext uri="{FF2B5EF4-FFF2-40B4-BE49-F238E27FC236}">
                  <a16:creationId xmlns:a16="http://schemas.microsoft.com/office/drawing/2014/main" id="{2D04C967-7EA0-44C7-81E7-479234B3E788}"/>
                </a:ext>
              </a:extLst>
            </p:cNvPr>
            <p:cNvSpPr/>
            <p:nvPr/>
          </p:nvSpPr>
          <p:spPr>
            <a:xfrm>
              <a:off x="4080440" y="1706301"/>
              <a:ext cx="0" cy="11597"/>
            </a:xfrm>
            <a:custGeom>
              <a:avLst/>
              <a:gdLst/>
              <a:ahLst/>
              <a:cxnLst/>
              <a:rect l="0" t="0" r="0" b="0"/>
              <a:pathLst>
                <a:path h="11597">
                  <a:moveTo>
                    <a:pt x="0" y="11597"/>
                  </a:moveTo>
                  <a:lnTo>
                    <a:pt x="0" y="0"/>
                  </a:lnTo>
                </a:path>
              </a:pathLst>
            </a:custGeom>
            <a:ln w="13550" cap="flat">
              <a:solidFill>
                <a:srgbClr val="388E3C">
                  <a:alpha val="100000"/>
                </a:srgbClr>
              </a:solidFill>
              <a:prstDash val="solid"/>
              <a:round/>
            </a:ln>
          </p:spPr>
          <p:txBody>
            <a:bodyPr/>
            <a:lstStyle/>
            <a:p>
              <a:endParaRPr/>
            </a:p>
          </p:txBody>
        </p:sp>
        <p:sp>
          <p:nvSpPr>
            <p:cNvPr id="1026" name="pl135">
              <a:extLst>
                <a:ext uri="{FF2B5EF4-FFF2-40B4-BE49-F238E27FC236}">
                  <a16:creationId xmlns:a16="http://schemas.microsoft.com/office/drawing/2014/main" id="{7CB29A9C-85C1-4D36-A3CE-1C10F5F1CB79}"/>
                </a:ext>
              </a:extLst>
            </p:cNvPr>
            <p:cNvSpPr/>
            <p:nvPr/>
          </p:nvSpPr>
          <p:spPr>
            <a:xfrm>
              <a:off x="5377329" y="1607585"/>
              <a:ext cx="0" cy="110312"/>
            </a:xfrm>
            <a:custGeom>
              <a:avLst/>
              <a:gdLst/>
              <a:ahLst/>
              <a:cxnLst/>
              <a:rect l="0" t="0" r="0" b="0"/>
              <a:pathLst>
                <a:path h="110312">
                  <a:moveTo>
                    <a:pt x="0" y="110312"/>
                  </a:moveTo>
                  <a:lnTo>
                    <a:pt x="0" y="0"/>
                  </a:lnTo>
                </a:path>
              </a:pathLst>
            </a:custGeom>
            <a:ln w="13550" cap="flat">
              <a:solidFill>
                <a:srgbClr val="388E3C">
                  <a:alpha val="100000"/>
                </a:srgbClr>
              </a:solidFill>
              <a:prstDash val="solid"/>
              <a:round/>
            </a:ln>
          </p:spPr>
          <p:txBody>
            <a:bodyPr/>
            <a:lstStyle/>
            <a:p>
              <a:endParaRPr/>
            </a:p>
          </p:txBody>
        </p:sp>
        <p:sp>
          <p:nvSpPr>
            <p:cNvPr id="1027" name="pl136">
              <a:extLst>
                <a:ext uri="{FF2B5EF4-FFF2-40B4-BE49-F238E27FC236}">
                  <a16:creationId xmlns:a16="http://schemas.microsoft.com/office/drawing/2014/main" id="{C10138C3-9CDC-4154-BB8C-30EF5E341BE1}"/>
                </a:ext>
              </a:extLst>
            </p:cNvPr>
            <p:cNvSpPr/>
            <p:nvPr/>
          </p:nvSpPr>
          <p:spPr>
            <a:xfrm>
              <a:off x="4043882" y="1707963"/>
              <a:ext cx="0" cy="9935"/>
            </a:xfrm>
            <a:custGeom>
              <a:avLst/>
              <a:gdLst/>
              <a:ahLst/>
              <a:cxnLst/>
              <a:rect l="0" t="0" r="0" b="0"/>
              <a:pathLst>
                <a:path h="9935">
                  <a:moveTo>
                    <a:pt x="0" y="9935"/>
                  </a:moveTo>
                  <a:lnTo>
                    <a:pt x="0" y="0"/>
                  </a:lnTo>
                </a:path>
              </a:pathLst>
            </a:custGeom>
            <a:ln w="13550" cap="flat">
              <a:solidFill>
                <a:srgbClr val="388E3C">
                  <a:alpha val="100000"/>
                </a:srgbClr>
              </a:solidFill>
              <a:prstDash val="solid"/>
              <a:round/>
            </a:ln>
          </p:spPr>
          <p:txBody>
            <a:bodyPr/>
            <a:lstStyle/>
            <a:p>
              <a:endParaRPr/>
            </a:p>
          </p:txBody>
        </p:sp>
        <p:sp>
          <p:nvSpPr>
            <p:cNvPr id="1028" name="pl137">
              <a:extLst>
                <a:ext uri="{FF2B5EF4-FFF2-40B4-BE49-F238E27FC236}">
                  <a16:creationId xmlns:a16="http://schemas.microsoft.com/office/drawing/2014/main" id="{D7626D06-7362-44B1-9188-27DBCD6343A7}"/>
                </a:ext>
              </a:extLst>
            </p:cNvPr>
            <p:cNvSpPr/>
            <p:nvPr/>
          </p:nvSpPr>
          <p:spPr>
            <a:xfrm>
              <a:off x="4042064" y="1708674"/>
              <a:ext cx="0" cy="9223"/>
            </a:xfrm>
            <a:custGeom>
              <a:avLst/>
              <a:gdLst/>
              <a:ahLst/>
              <a:cxnLst/>
              <a:rect l="0" t="0" r="0" b="0"/>
              <a:pathLst>
                <a:path h="9223">
                  <a:moveTo>
                    <a:pt x="0" y="9223"/>
                  </a:moveTo>
                  <a:lnTo>
                    <a:pt x="0" y="0"/>
                  </a:lnTo>
                </a:path>
              </a:pathLst>
            </a:custGeom>
            <a:ln w="13550" cap="flat">
              <a:solidFill>
                <a:srgbClr val="388E3C">
                  <a:alpha val="100000"/>
                </a:srgbClr>
              </a:solidFill>
              <a:prstDash val="solid"/>
              <a:round/>
            </a:ln>
          </p:spPr>
          <p:txBody>
            <a:bodyPr/>
            <a:lstStyle/>
            <a:p>
              <a:endParaRPr/>
            </a:p>
          </p:txBody>
        </p:sp>
        <p:sp>
          <p:nvSpPr>
            <p:cNvPr id="1029" name="pl138">
              <a:extLst>
                <a:ext uri="{FF2B5EF4-FFF2-40B4-BE49-F238E27FC236}">
                  <a16:creationId xmlns:a16="http://schemas.microsoft.com/office/drawing/2014/main" id="{FB08E388-1739-469D-A870-FC3768B701A7}"/>
                </a:ext>
              </a:extLst>
            </p:cNvPr>
            <p:cNvSpPr/>
            <p:nvPr/>
          </p:nvSpPr>
          <p:spPr>
            <a:xfrm>
              <a:off x="4046328" y="1705559"/>
              <a:ext cx="0" cy="12338"/>
            </a:xfrm>
            <a:custGeom>
              <a:avLst/>
              <a:gdLst/>
              <a:ahLst/>
              <a:cxnLst/>
              <a:rect l="0" t="0" r="0" b="0"/>
              <a:pathLst>
                <a:path h="12338">
                  <a:moveTo>
                    <a:pt x="0" y="12338"/>
                  </a:moveTo>
                  <a:lnTo>
                    <a:pt x="0" y="0"/>
                  </a:lnTo>
                </a:path>
              </a:pathLst>
            </a:custGeom>
            <a:ln w="13550" cap="flat">
              <a:solidFill>
                <a:srgbClr val="388E3C">
                  <a:alpha val="100000"/>
                </a:srgbClr>
              </a:solidFill>
              <a:prstDash val="solid"/>
              <a:round/>
            </a:ln>
          </p:spPr>
          <p:txBody>
            <a:bodyPr/>
            <a:lstStyle/>
            <a:p>
              <a:endParaRPr/>
            </a:p>
          </p:txBody>
        </p:sp>
        <p:sp>
          <p:nvSpPr>
            <p:cNvPr id="1030" name="pl139">
              <a:extLst>
                <a:ext uri="{FF2B5EF4-FFF2-40B4-BE49-F238E27FC236}">
                  <a16:creationId xmlns:a16="http://schemas.microsoft.com/office/drawing/2014/main" id="{2BC92716-A07C-4019-84A8-6F6DF6A5125E}"/>
                </a:ext>
              </a:extLst>
            </p:cNvPr>
            <p:cNvSpPr/>
            <p:nvPr/>
          </p:nvSpPr>
          <p:spPr>
            <a:xfrm>
              <a:off x="4062318" y="1694243"/>
              <a:ext cx="0" cy="23654"/>
            </a:xfrm>
            <a:custGeom>
              <a:avLst/>
              <a:gdLst/>
              <a:ahLst/>
              <a:cxnLst/>
              <a:rect l="0" t="0" r="0" b="0"/>
              <a:pathLst>
                <a:path h="23654">
                  <a:moveTo>
                    <a:pt x="0" y="23654"/>
                  </a:moveTo>
                  <a:lnTo>
                    <a:pt x="0" y="0"/>
                  </a:lnTo>
                </a:path>
              </a:pathLst>
            </a:custGeom>
            <a:ln w="13550" cap="flat">
              <a:solidFill>
                <a:srgbClr val="388E3C">
                  <a:alpha val="100000"/>
                </a:srgbClr>
              </a:solidFill>
              <a:prstDash val="solid"/>
              <a:round/>
            </a:ln>
          </p:spPr>
          <p:txBody>
            <a:bodyPr/>
            <a:lstStyle/>
            <a:p>
              <a:endParaRPr/>
            </a:p>
          </p:txBody>
        </p:sp>
        <p:sp>
          <p:nvSpPr>
            <p:cNvPr id="1031" name="pl140">
              <a:extLst>
                <a:ext uri="{FF2B5EF4-FFF2-40B4-BE49-F238E27FC236}">
                  <a16:creationId xmlns:a16="http://schemas.microsoft.com/office/drawing/2014/main" id="{2C6CDF2C-B8AD-4D78-B81E-BFA46EBDE5EA}"/>
                </a:ext>
              </a:extLst>
            </p:cNvPr>
            <p:cNvSpPr/>
            <p:nvPr/>
          </p:nvSpPr>
          <p:spPr>
            <a:xfrm>
              <a:off x="5614107" y="1349292"/>
              <a:ext cx="0" cy="368606"/>
            </a:xfrm>
            <a:custGeom>
              <a:avLst/>
              <a:gdLst/>
              <a:ahLst/>
              <a:cxnLst/>
              <a:rect l="0" t="0" r="0" b="0"/>
              <a:pathLst>
                <a:path h="368606">
                  <a:moveTo>
                    <a:pt x="0" y="368606"/>
                  </a:moveTo>
                  <a:lnTo>
                    <a:pt x="0" y="0"/>
                  </a:lnTo>
                </a:path>
              </a:pathLst>
            </a:custGeom>
            <a:ln w="13550" cap="flat">
              <a:solidFill>
                <a:srgbClr val="388E3C">
                  <a:alpha val="100000"/>
                </a:srgbClr>
              </a:solidFill>
              <a:prstDash val="solid"/>
              <a:round/>
            </a:ln>
          </p:spPr>
          <p:txBody>
            <a:bodyPr/>
            <a:lstStyle/>
            <a:p>
              <a:endParaRPr/>
            </a:p>
          </p:txBody>
        </p:sp>
        <p:sp>
          <p:nvSpPr>
            <p:cNvPr id="1032" name="pl141">
              <a:extLst>
                <a:ext uri="{FF2B5EF4-FFF2-40B4-BE49-F238E27FC236}">
                  <a16:creationId xmlns:a16="http://schemas.microsoft.com/office/drawing/2014/main" id="{37A6BD50-6D9D-4CF3-A011-C876ED9F7BB3}"/>
                </a:ext>
              </a:extLst>
            </p:cNvPr>
            <p:cNvSpPr/>
            <p:nvPr/>
          </p:nvSpPr>
          <p:spPr>
            <a:xfrm>
              <a:off x="4644231" y="1368575"/>
              <a:ext cx="0" cy="349323"/>
            </a:xfrm>
            <a:custGeom>
              <a:avLst/>
              <a:gdLst/>
              <a:ahLst/>
              <a:cxnLst/>
              <a:rect l="0" t="0" r="0" b="0"/>
              <a:pathLst>
                <a:path h="349323">
                  <a:moveTo>
                    <a:pt x="0" y="349323"/>
                  </a:moveTo>
                  <a:lnTo>
                    <a:pt x="0" y="0"/>
                  </a:lnTo>
                </a:path>
              </a:pathLst>
            </a:custGeom>
            <a:ln w="13550" cap="flat">
              <a:solidFill>
                <a:srgbClr val="388E3C">
                  <a:alpha val="100000"/>
                </a:srgbClr>
              </a:solidFill>
              <a:prstDash val="solid"/>
              <a:round/>
            </a:ln>
          </p:spPr>
          <p:txBody>
            <a:bodyPr/>
            <a:lstStyle/>
            <a:p>
              <a:endParaRPr/>
            </a:p>
          </p:txBody>
        </p:sp>
        <p:sp>
          <p:nvSpPr>
            <p:cNvPr id="1033" name="pl142">
              <a:extLst>
                <a:ext uri="{FF2B5EF4-FFF2-40B4-BE49-F238E27FC236}">
                  <a16:creationId xmlns:a16="http://schemas.microsoft.com/office/drawing/2014/main" id="{B5A77F1D-76E2-4957-A0BA-7D0AD3EA3EF3}"/>
                </a:ext>
              </a:extLst>
            </p:cNvPr>
            <p:cNvSpPr/>
            <p:nvPr/>
          </p:nvSpPr>
          <p:spPr>
            <a:xfrm>
              <a:off x="4020305" y="1417991"/>
              <a:ext cx="0" cy="299906"/>
            </a:xfrm>
            <a:custGeom>
              <a:avLst/>
              <a:gdLst/>
              <a:ahLst/>
              <a:cxnLst/>
              <a:rect l="0" t="0" r="0" b="0"/>
              <a:pathLst>
                <a:path h="299906">
                  <a:moveTo>
                    <a:pt x="0" y="299906"/>
                  </a:moveTo>
                  <a:lnTo>
                    <a:pt x="0" y="0"/>
                  </a:lnTo>
                </a:path>
              </a:pathLst>
            </a:custGeom>
            <a:ln w="13550" cap="flat">
              <a:solidFill>
                <a:srgbClr val="388E3C">
                  <a:alpha val="100000"/>
                </a:srgbClr>
              </a:solidFill>
              <a:prstDash val="solid"/>
              <a:round/>
            </a:ln>
          </p:spPr>
          <p:txBody>
            <a:bodyPr/>
            <a:lstStyle/>
            <a:p>
              <a:endParaRPr/>
            </a:p>
          </p:txBody>
        </p:sp>
        <p:sp>
          <p:nvSpPr>
            <p:cNvPr id="1034" name="pl143">
              <a:extLst>
                <a:ext uri="{FF2B5EF4-FFF2-40B4-BE49-F238E27FC236}">
                  <a16:creationId xmlns:a16="http://schemas.microsoft.com/office/drawing/2014/main" id="{79A7016E-B35C-4024-8E93-C7614AAA2A51}"/>
                </a:ext>
              </a:extLst>
            </p:cNvPr>
            <p:cNvSpPr/>
            <p:nvPr/>
          </p:nvSpPr>
          <p:spPr>
            <a:xfrm>
              <a:off x="5889513" y="1333823"/>
              <a:ext cx="0" cy="384074"/>
            </a:xfrm>
            <a:custGeom>
              <a:avLst/>
              <a:gdLst/>
              <a:ahLst/>
              <a:cxnLst/>
              <a:rect l="0" t="0" r="0" b="0"/>
              <a:pathLst>
                <a:path h="384074">
                  <a:moveTo>
                    <a:pt x="0" y="384074"/>
                  </a:moveTo>
                  <a:lnTo>
                    <a:pt x="0" y="0"/>
                  </a:lnTo>
                </a:path>
              </a:pathLst>
            </a:custGeom>
            <a:ln w="13550" cap="flat">
              <a:solidFill>
                <a:srgbClr val="388E3C">
                  <a:alpha val="100000"/>
                </a:srgbClr>
              </a:solidFill>
              <a:prstDash val="solid"/>
              <a:round/>
            </a:ln>
          </p:spPr>
          <p:txBody>
            <a:bodyPr/>
            <a:lstStyle/>
            <a:p>
              <a:endParaRPr/>
            </a:p>
          </p:txBody>
        </p:sp>
        <p:sp>
          <p:nvSpPr>
            <p:cNvPr id="1035" name="pl144">
              <a:extLst>
                <a:ext uri="{FF2B5EF4-FFF2-40B4-BE49-F238E27FC236}">
                  <a16:creationId xmlns:a16="http://schemas.microsoft.com/office/drawing/2014/main" id="{97E948D4-6589-46A8-B78F-79B4D86014C8}"/>
                </a:ext>
              </a:extLst>
            </p:cNvPr>
            <p:cNvSpPr/>
            <p:nvPr/>
          </p:nvSpPr>
          <p:spPr>
            <a:xfrm>
              <a:off x="3949384" y="1360014"/>
              <a:ext cx="0" cy="357883"/>
            </a:xfrm>
            <a:custGeom>
              <a:avLst/>
              <a:gdLst/>
              <a:ahLst/>
              <a:cxnLst/>
              <a:rect l="0" t="0" r="0" b="0"/>
              <a:pathLst>
                <a:path h="357883">
                  <a:moveTo>
                    <a:pt x="0" y="357883"/>
                  </a:moveTo>
                  <a:lnTo>
                    <a:pt x="0" y="0"/>
                  </a:lnTo>
                </a:path>
              </a:pathLst>
            </a:custGeom>
            <a:ln w="13550" cap="flat">
              <a:solidFill>
                <a:srgbClr val="388E3C">
                  <a:alpha val="100000"/>
                </a:srgbClr>
              </a:solidFill>
              <a:prstDash val="solid"/>
              <a:round/>
            </a:ln>
          </p:spPr>
          <p:txBody>
            <a:bodyPr/>
            <a:lstStyle/>
            <a:p>
              <a:endParaRPr/>
            </a:p>
          </p:txBody>
        </p:sp>
        <p:sp>
          <p:nvSpPr>
            <p:cNvPr id="1036" name="pl145">
              <a:extLst>
                <a:ext uri="{FF2B5EF4-FFF2-40B4-BE49-F238E27FC236}">
                  <a16:creationId xmlns:a16="http://schemas.microsoft.com/office/drawing/2014/main" id="{2BB9E1DD-443C-4D2F-A86B-6037724FF1E6}"/>
                </a:ext>
              </a:extLst>
            </p:cNvPr>
            <p:cNvSpPr/>
            <p:nvPr/>
          </p:nvSpPr>
          <p:spPr>
            <a:xfrm>
              <a:off x="4095051" y="1708673"/>
              <a:ext cx="0" cy="9224"/>
            </a:xfrm>
            <a:custGeom>
              <a:avLst/>
              <a:gdLst/>
              <a:ahLst/>
              <a:cxnLst/>
              <a:rect l="0" t="0" r="0" b="0"/>
              <a:pathLst>
                <a:path h="9224">
                  <a:moveTo>
                    <a:pt x="0" y="9224"/>
                  </a:moveTo>
                  <a:lnTo>
                    <a:pt x="0" y="0"/>
                  </a:lnTo>
                </a:path>
              </a:pathLst>
            </a:custGeom>
            <a:ln w="13550" cap="flat">
              <a:solidFill>
                <a:srgbClr val="388E3C">
                  <a:alpha val="100000"/>
                </a:srgbClr>
              </a:solidFill>
              <a:prstDash val="solid"/>
              <a:round/>
            </a:ln>
          </p:spPr>
          <p:txBody>
            <a:bodyPr/>
            <a:lstStyle/>
            <a:p>
              <a:endParaRPr/>
            </a:p>
          </p:txBody>
        </p:sp>
        <p:sp>
          <p:nvSpPr>
            <p:cNvPr id="1037" name="pl146">
              <a:extLst>
                <a:ext uri="{FF2B5EF4-FFF2-40B4-BE49-F238E27FC236}">
                  <a16:creationId xmlns:a16="http://schemas.microsoft.com/office/drawing/2014/main" id="{94E12B24-44FD-4CA5-AF7A-873BE8F59958}"/>
                </a:ext>
              </a:extLst>
            </p:cNvPr>
            <p:cNvSpPr/>
            <p:nvPr/>
          </p:nvSpPr>
          <p:spPr>
            <a:xfrm>
              <a:off x="5694936" y="1326459"/>
              <a:ext cx="0" cy="391438"/>
            </a:xfrm>
            <a:custGeom>
              <a:avLst/>
              <a:gdLst/>
              <a:ahLst/>
              <a:cxnLst/>
              <a:rect l="0" t="0" r="0" b="0"/>
              <a:pathLst>
                <a:path h="391438">
                  <a:moveTo>
                    <a:pt x="0" y="391438"/>
                  </a:moveTo>
                  <a:lnTo>
                    <a:pt x="0" y="0"/>
                  </a:lnTo>
                </a:path>
              </a:pathLst>
            </a:custGeom>
            <a:ln w="13550" cap="flat">
              <a:solidFill>
                <a:srgbClr val="388E3C">
                  <a:alpha val="100000"/>
                </a:srgbClr>
              </a:solidFill>
              <a:prstDash val="solid"/>
              <a:round/>
            </a:ln>
          </p:spPr>
          <p:txBody>
            <a:bodyPr/>
            <a:lstStyle/>
            <a:p>
              <a:endParaRPr/>
            </a:p>
          </p:txBody>
        </p:sp>
        <p:sp>
          <p:nvSpPr>
            <p:cNvPr id="1038" name="pl147">
              <a:extLst>
                <a:ext uri="{FF2B5EF4-FFF2-40B4-BE49-F238E27FC236}">
                  <a16:creationId xmlns:a16="http://schemas.microsoft.com/office/drawing/2014/main" id="{7B6C6DC9-306A-4CB6-9B2D-67FD1F56DD34}"/>
                </a:ext>
              </a:extLst>
            </p:cNvPr>
            <p:cNvSpPr/>
            <p:nvPr/>
          </p:nvSpPr>
          <p:spPr>
            <a:xfrm>
              <a:off x="4129100" y="1702619"/>
              <a:ext cx="0" cy="15278"/>
            </a:xfrm>
            <a:custGeom>
              <a:avLst/>
              <a:gdLst/>
              <a:ahLst/>
              <a:cxnLst/>
              <a:rect l="0" t="0" r="0" b="0"/>
              <a:pathLst>
                <a:path h="15278">
                  <a:moveTo>
                    <a:pt x="0" y="15278"/>
                  </a:moveTo>
                  <a:lnTo>
                    <a:pt x="0" y="0"/>
                  </a:lnTo>
                </a:path>
              </a:pathLst>
            </a:custGeom>
            <a:ln w="13550" cap="flat">
              <a:solidFill>
                <a:srgbClr val="388E3C">
                  <a:alpha val="100000"/>
                </a:srgbClr>
              </a:solidFill>
              <a:prstDash val="solid"/>
              <a:round/>
            </a:ln>
          </p:spPr>
          <p:txBody>
            <a:bodyPr/>
            <a:lstStyle/>
            <a:p>
              <a:endParaRPr/>
            </a:p>
          </p:txBody>
        </p:sp>
        <p:sp>
          <p:nvSpPr>
            <p:cNvPr id="1039" name="pl148">
              <a:extLst>
                <a:ext uri="{FF2B5EF4-FFF2-40B4-BE49-F238E27FC236}">
                  <a16:creationId xmlns:a16="http://schemas.microsoft.com/office/drawing/2014/main" id="{2ADC32B4-61C3-45A4-880A-1AC7B987824D}"/>
                </a:ext>
              </a:extLst>
            </p:cNvPr>
            <p:cNvSpPr/>
            <p:nvPr/>
          </p:nvSpPr>
          <p:spPr>
            <a:xfrm>
              <a:off x="4083262" y="1688991"/>
              <a:ext cx="0" cy="28907"/>
            </a:xfrm>
            <a:custGeom>
              <a:avLst/>
              <a:gdLst/>
              <a:ahLst/>
              <a:cxnLst/>
              <a:rect l="0" t="0" r="0" b="0"/>
              <a:pathLst>
                <a:path h="28907">
                  <a:moveTo>
                    <a:pt x="0" y="28907"/>
                  </a:moveTo>
                  <a:lnTo>
                    <a:pt x="0" y="0"/>
                  </a:lnTo>
                </a:path>
              </a:pathLst>
            </a:custGeom>
            <a:ln w="13550" cap="flat">
              <a:solidFill>
                <a:srgbClr val="388E3C">
                  <a:alpha val="100000"/>
                </a:srgbClr>
              </a:solidFill>
              <a:prstDash val="solid"/>
              <a:round/>
            </a:ln>
          </p:spPr>
          <p:txBody>
            <a:bodyPr/>
            <a:lstStyle/>
            <a:p>
              <a:endParaRPr/>
            </a:p>
          </p:txBody>
        </p:sp>
        <p:sp>
          <p:nvSpPr>
            <p:cNvPr id="1040" name="pl149">
              <a:extLst>
                <a:ext uri="{FF2B5EF4-FFF2-40B4-BE49-F238E27FC236}">
                  <a16:creationId xmlns:a16="http://schemas.microsoft.com/office/drawing/2014/main" id="{1AD8F0BB-9B25-4926-84E6-4CB8272B9949}"/>
                </a:ext>
              </a:extLst>
            </p:cNvPr>
            <p:cNvSpPr/>
            <p:nvPr/>
          </p:nvSpPr>
          <p:spPr>
            <a:xfrm>
              <a:off x="4298595" y="1332706"/>
              <a:ext cx="0" cy="385191"/>
            </a:xfrm>
            <a:custGeom>
              <a:avLst/>
              <a:gdLst/>
              <a:ahLst/>
              <a:cxnLst/>
              <a:rect l="0" t="0" r="0" b="0"/>
              <a:pathLst>
                <a:path h="385191">
                  <a:moveTo>
                    <a:pt x="0" y="385191"/>
                  </a:moveTo>
                  <a:lnTo>
                    <a:pt x="0" y="0"/>
                  </a:lnTo>
                </a:path>
              </a:pathLst>
            </a:custGeom>
            <a:ln w="13550" cap="flat">
              <a:solidFill>
                <a:srgbClr val="388E3C">
                  <a:alpha val="100000"/>
                </a:srgbClr>
              </a:solidFill>
              <a:prstDash val="solid"/>
              <a:round/>
            </a:ln>
          </p:spPr>
          <p:txBody>
            <a:bodyPr/>
            <a:lstStyle/>
            <a:p>
              <a:endParaRPr/>
            </a:p>
          </p:txBody>
        </p:sp>
        <p:sp>
          <p:nvSpPr>
            <p:cNvPr id="1041" name="pl150">
              <a:extLst>
                <a:ext uri="{FF2B5EF4-FFF2-40B4-BE49-F238E27FC236}">
                  <a16:creationId xmlns:a16="http://schemas.microsoft.com/office/drawing/2014/main" id="{F10ED1B4-D746-4351-8C4F-7E64AA2B641E}"/>
                </a:ext>
              </a:extLst>
            </p:cNvPr>
            <p:cNvSpPr/>
            <p:nvPr/>
          </p:nvSpPr>
          <p:spPr>
            <a:xfrm>
              <a:off x="4091727" y="1699569"/>
              <a:ext cx="0" cy="18328"/>
            </a:xfrm>
            <a:custGeom>
              <a:avLst/>
              <a:gdLst/>
              <a:ahLst/>
              <a:cxnLst/>
              <a:rect l="0" t="0" r="0" b="0"/>
              <a:pathLst>
                <a:path h="18328">
                  <a:moveTo>
                    <a:pt x="0" y="18328"/>
                  </a:moveTo>
                  <a:lnTo>
                    <a:pt x="0" y="0"/>
                  </a:lnTo>
                </a:path>
              </a:pathLst>
            </a:custGeom>
            <a:ln w="13550" cap="flat">
              <a:solidFill>
                <a:srgbClr val="388E3C">
                  <a:alpha val="100000"/>
                </a:srgbClr>
              </a:solidFill>
              <a:prstDash val="solid"/>
              <a:round/>
            </a:ln>
          </p:spPr>
          <p:txBody>
            <a:bodyPr/>
            <a:lstStyle/>
            <a:p>
              <a:endParaRPr/>
            </a:p>
          </p:txBody>
        </p:sp>
        <p:sp>
          <p:nvSpPr>
            <p:cNvPr id="1042" name="pl151">
              <a:extLst>
                <a:ext uri="{FF2B5EF4-FFF2-40B4-BE49-F238E27FC236}">
                  <a16:creationId xmlns:a16="http://schemas.microsoft.com/office/drawing/2014/main" id="{342A4D1C-BA77-4540-8DC2-8F9BCB99F2C6}"/>
                </a:ext>
              </a:extLst>
            </p:cNvPr>
            <p:cNvSpPr/>
            <p:nvPr/>
          </p:nvSpPr>
          <p:spPr>
            <a:xfrm>
              <a:off x="4059622" y="1705686"/>
              <a:ext cx="0" cy="12211"/>
            </a:xfrm>
            <a:custGeom>
              <a:avLst/>
              <a:gdLst/>
              <a:ahLst/>
              <a:cxnLst/>
              <a:rect l="0" t="0" r="0" b="0"/>
              <a:pathLst>
                <a:path h="12211">
                  <a:moveTo>
                    <a:pt x="0" y="12211"/>
                  </a:moveTo>
                  <a:lnTo>
                    <a:pt x="0" y="0"/>
                  </a:lnTo>
                </a:path>
              </a:pathLst>
            </a:custGeom>
            <a:ln w="13550" cap="flat">
              <a:solidFill>
                <a:srgbClr val="388E3C">
                  <a:alpha val="100000"/>
                </a:srgbClr>
              </a:solidFill>
              <a:prstDash val="solid"/>
              <a:round/>
            </a:ln>
          </p:spPr>
          <p:txBody>
            <a:bodyPr/>
            <a:lstStyle/>
            <a:p>
              <a:endParaRPr/>
            </a:p>
          </p:txBody>
        </p:sp>
        <p:sp>
          <p:nvSpPr>
            <p:cNvPr id="1043" name="rc152">
              <a:extLst>
                <a:ext uri="{FF2B5EF4-FFF2-40B4-BE49-F238E27FC236}">
                  <a16:creationId xmlns:a16="http://schemas.microsoft.com/office/drawing/2014/main" id="{6F1EC598-E1A7-4394-A871-D1246336C09B}"/>
                </a:ext>
              </a:extLst>
            </p:cNvPr>
            <p:cNvSpPr/>
            <p:nvPr/>
          </p:nvSpPr>
          <p:spPr>
            <a:xfrm>
              <a:off x="4003311" y="1300947"/>
              <a:ext cx="141088" cy="416951"/>
            </a:xfrm>
            <a:prstGeom prst="rect">
              <a:avLst/>
            </a:prstGeom>
            <a:solidFill>
              <a:srgbClr val="595959">
                <a:alpha val="10196"/>
              </a:srgbClr>
            </a:solidFill>
          </p:spPr>
          <p:txBody>
            <a:bodyPr/>
            <a:lstStyle/>
            <a:p>
              <a:endParaRPr/>
            </a:p>
          </p:txBody>
        </p:sp>
        <p:sp>
          <p:nvSpPr>
            <p:cNvPr id="1044" name="rc153">
              <a:extLst>
                <a:ext uri="{FF2B5EF4-FFF2-40B4-BE49-F238E27FC236}">
                  <a16:creationId xmlns:a16="http://schemas.microsoft.com/office/drawing/2014/main" id="{53F8E0ED-2D37-4921-8AB0-76FAEC2B1996}"/>
                </a:ext>
              </a:extLst>
            </p:cNvPr>
            <p:cNvSpPr/>
            <p:nvPr/>
          </p:nvSpPr>
          <p:spPr>
            <a:xfrm>
              <a:off x="3792619" y="1717898"/>
              <a:ext cx="2117085" cy="416951"/>
            </a:xfrm>
            <a:prstGeom prst="rect">
              <a:avLst/>
            </a:prstGeom>
            <a:solidFill>
              <a:srgbClr val="FFFFFF">
                <a:alpha val="100000"/>
              </a:srgbClr>
            </a:solidFill>
          </p:spPr>
          <p:txBody>
            <a:bodyPr/>
            <a:lstStyle/>
            <a:p>
              <a:endParaRPr/>
            </a:p>
          </p:txBody>
        </p:sp>
        <p:sp>
          <p:nvSpPr>
            <p:cNvPr id="1045" name="pl154">
              <a:extLst>
                <a:ext uri="{FF2B5EF4-FFF2-40B4-BE49-F238E27FC236}">
                  <a16:creationId xmlns:a16="http://schemas.microsoft.com/office/drawing/2014/main" id="{454B18C8-1DAD-4918-9667-C7FB120BF147}"/>
                </a:ext>
              </a:extLst>
            </p:cNvPr>
            <p:cNvSpPr/>
            <p:nvPr/>
          </p:nvSpPr>
          <p:spPr>
            <a:xfrm>
              <a:off x="3792619" y="213484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46" name="pl155">
              <a:extLst>
                <a:ext uri="{FF2B5EF4-FFF2-40B4-BE49-F238E27FC236}">
                  <a16:creationId xmlns:a16="http://schemas.microsoft.com/office/drawing/2014/main" id="{0BD093EC-0D2B-4CE1-98DA-AE1A356900B3}"/>
                </a:ext>
              </a:extLst>
            </p:cNvPr>
            <p:cNvSpPr/>
            <p:nvPr/>
          </p:nvSpPr>
          <p:spPr>
            <a:xfrm>
              <a:off x="3792619" y="171789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47" name="pl156">
              <a:extLst>
                <a:ext uri="{FF2B5EF4-FFF2-40B4-BE49-F238E27FC236}">
                  <a16:creationId xmlns:a16="http://schemas.microsoft.com/office/drawing/2014/main" id="{4C7D6D9C-BEC2-4A4E-88C8-76080D9E7BA8}"/>
                </a:ext>
              </a:extLst>
            </p:cNvPr>
            <p:cNvSpPr/>
            <p:nvPr/>
          </p:nvSpPr>
          <p:spPr>
            <a:xfrm>
              <a:off x="4175753" y="171789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48" name="pl157">
              <a:extLst>
                <a:ext uri="{FF2B5EF4-FFF2-40B4-BE49-F238E27FC236}">
                  <a16:creationId xmlns:a16="http://schemas.microsoft.com/office/drawing/2014/main" id="{E5B48E00-082B-4607-8776-531E7BCD4A3A}"/>
                </a:ext>
              </a:extLst>
            </p:cNvPr>
            <p:cNvSpPr/>
            <p:nvPr/>
          </p:nvSpPr>
          <p:spPr>
            <a:xfrm>
              <a:off x="5116346" y="171789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49" name="pl158">
              <a:extLst>
                <a:ext uri="{FF2B5EF4-FFF2-40B4-BE49-F238E27FC236}">
                  <a16:creationId xmlns:a16="http://schemas.microsoft.com/office/drawing/2014/main" id="{FC6D8F01-AA9F-451D-B6B4-FBA755353B1B}"/>
                </a:ext>
              </a:extLst>
            </p:cNvPr>
            <p:cNvSpPr/>
            <p:nvPr/>
          </p:nvSpPr>
          <p:spPr>
            <a:xfrm>
              <a:off x="4110602" y="2086068"/>
              <a:ext cx="0" cy="48780"/>
            </a:xfrm>
            <a:custGeom>
              <a:avLst/>
              <a:gdLst/>
              <a:ahLst/>
              <a:cxnLst/>
              <a:rect l="0" t="0" r="0" b="0"/>
              <a:pathLst>
                <a:path h="48780">
                  <a:moveTo>
                    <a:pt x="0" y="48780"/>
                  </a:moveTo>
                  <a:lnTo>
                    <a:pt x="0" y="0"/>
                  </a:lnTo>
                </a:path>
              </a:pathLst>
            </a:custGeom>
            <a:ln w="13550" cap="flat">
              <a:solidFill>
                <a:srgbClr val="FBC02D">
                  <a:alpha val="100000"/>
                </a:srgbClr>
              </a:solidFill>
              <a:prstDash val="solid"/>
              <a:round/>
            </a:ln>
          </p:spPr>
          <p:txBody>
            <a:bodyPr/>
            <a:lstStyle/>
            <a:p>
              <a:endParaRPr/>
            </a:p>
          </p:txBody>
        </p:sp>
        <p:sp>
          <p:nvSpPr>
            <p:cNvPr id="1050" name="pl159">
              <a:extLst>
                <a:ext uri="{FF2B5EF4-FFF2-40B4-BE49-F238E27FC236}">
                  <a16:creationId xmlns:a16="http://schemas.microsoft.com/office/drawing/2014/main" id="{D3E92353-77BF-41C5-BBD5-9876B7543EDC}"/>
                </a:ext>
              </a:extLst>
            </p:cNvPr>
            <p:cNvSpPr/>
            <p:nvPr/>
          </p:nvSpPr>
          <p:spPr>
            <a:xfrm>
              <a:off x="4076364" y="2128882"/>
              <a:ext cx="0" cy="5967"/>
            </a:xfrm>
            <a:custGeom>
              <a:avLst/>
              <a:gdLst/>
              <a:ahLst/>
              <a:cxnLst/>
              <a:rect l="0" t="0" r="0" b="0"/>
              <a:pathLst>
                <a:path h="5967">
                  <a:moveTo>
                    <a:pt x="0" y="5967"/>
                  </a:moveTo>
                  <a:lnTo>
                    <a:pt x="0" y="0"/>
                  </a:lnTo>
                </a:path>
              </a:pathLst>
            </a:custGeom>
            <a:ln w="13550" cap="flat">
              <a:solidFill>
                <a:srgbClr val="FBC02D">
                  <a:alpha val="100000"/>
                </a:srgbClr>
              </a:solidFill>
              <a:prstDash val="solid"/>
              <a:round/>
            </a:ln>
          </p:spPr>
          <p:txBody>
            <a:bodyPr/>
            <a:lstStyle/>
            <a:p>
              <a:endParaRPr/>
            </a:p>
          </p:txBody>
        </p:sp>
        <p:sp>
          <p:nvSpPr>
            <p:cNvPr id="1051" name="pl160">
              <a:extLst>
                <a:ext uri="{FF2B5EF4-FFF2-40B4-BE49-F238E27FC236}">
                  <a16:creationId xmlns:a16="http://schemas.microsoft.com/office/drawing/2014/main" id="{4984A671-BF42-443C-B9D4-12697DEF7B3F}"/>
                </a:ext>
              </a:extLst>
            </p:cNvPr>
            <p:cNvSpPr/>
            <p:nvPr/>
          </p:nvSpPr>
          <p:spPr>
            <a:xfrm>
              <a:off x="4925907" y="1803627"/>
              <a:ext cx="0" cy="331221"/>
            </a:xfrm>
            <a:custGeom>
              <a:avLst/>
              <a:gdLst/>
              <a:ahLst/>
              <a:cxnLst/>
              <a:rect l="0" t="0" r="0" b="0"/>
              <a:pathLst>
                <a:path h="331221">
                  <a:moveTo>
                    <a:pt x="0" y="331221"/>
                  </a:moveTo>
                  <a:lnTo>
                    <a:pt x="0" y="0"/>
                  </a:lnTo>
                </a:path>
              </a:pathLst>
            </a:custGeom>
            <a:ln w="13550" cap="flat">
              <a:solidFill>
                <a:srgbClr val="FBC02D">
                  <a:alpha val="100000"/>
                </a:srgbClr>
              </a:solidFill>
              <a:prstDash val="solid"/>
              <a:round/>
            </a:ln>
          </p:spPr>
          <p:txBody>
            <a:bodyPr/>
            <a:lstStyle/>
            <a:p>
              <a:endParaRPr/>
            </a:p>
          </p:txBody>
        </p:sp>
        <p:sp>
          <p:nvSpPr>
            <p:cNvPr id="1052" name="pl161">
              <a:extLst>
                <a:ext uri="{FF2B5EF4-FFF2-40B4-BE49-F238E27FC236}">
                  <a16:creationId xmlns:a16="http://schemas.microsoft.com/office/drawing/2014/main" id="{D293F909-F0F2-4AEB-A5F3-88516B607EF0}"/>
                </a:ext>
              </a:extLst>
            </p:cNvPr>
            <p:cNvSpPr/>
            <p:nvPr/>
          </p:nvSpPr>
          <p:spPr>
            <a:xfrm>
              <a:off x="4848528" y="1984036"/>
              <a:ext cx="0" cy="150813"/>
            </a:xfrm>
            <a:custGeom>
              <a:avLst/>
              <a:gdLst/>
              <a:ahLst/>
              <a:cxnLst/>
              <a:rect l="0" t="0" r="0" b="0"/>
              <a:pathLst>
                <a:path h="150813">
                  <a:moveTo>
                    <a:pt x="0" y="150813"/>
                  </a:moveTo>
                  <a:lnTo>
                    <a:pt x="0" y="0"/>
                  </a:lnTo>
                </a:path>
              </a:pathLst>
            </a:custGeom>
            <a:ln w="13550" cap="flat">
              <a:solidFill>
                <a:srgbClr val="FBC02D">
                  <a:alpha val="100000"/>
                </a:srgbClr>
              </a:solidFill>
              <a:prstDash val="solid"/>
              <a:round/>
            </a:ln>
          </p:spPr>
          <p:txBody>
            <a:bodyPr/>
            <a:lstStyle/>
            <a:p>
              <a:endParaRPr/>
            </a:p>
          </p:txBody>
        </p:sp>
        <p:sp>
          <p:nvSpPr>
            <p:cNvPr id="1053" name="pl162">
              <a:extLst>
                <a:ext uri="{FF2B5EF4-FFF2-40B4-BE49-F238E27FC236}">
                  <a16:creationId xmlns:a16="http://schemas.microsoft.com/office/drawing/2014/main" id="{C4A5863E-A2A3-4A38-ACDA-A2FEF2DB95EA}"/>
                </a:ext>
              </a:extLst>
            </p:cNvPr>
            <p:cNvSpPr/>
            <p:nvPr/>
          </p:nvSpPr>
          <p:spPr>
            <a:xfrm>
              <a:off x="5036019" y="1801079"/>
              <a:ext cx="0" cy="333770"/>
            </a:xfrm>
            <a:custGeom>
              <a:avLst/>
              <a:gdLst/>
              <a:ahLst/>
              <a:cxnLst/>
              <a:rect l="0" t="0" r="0" b="0"/>
              <a:pathLst>
                <a:path h="333770">
                  <a:moveTo>
                    <a:pt x="0" y="333770"/>
                  </a:moveTo>
                  <a:lnTo>
                    <a:pt x="0" y="0"/>
                  </a:lnTo>
                </a:path>
              </a:pathLst>
            </a:custGeom>
            <a:ln w="13550" cap="flat">
              <a:solidFill>
                <a:srgbClr val="FBC02D">
                  <a:alpha val="100000"/>
                </a:srgbClr>
              </a:solidFill>
              <a:prstDash val="solid"/>
              <a:round/>
            </a:ln>
          </p:spPr>
          <p:txBody>
            <a:bodyPr/>
            <a:lstStyle/>
            <a:p>
              <a:endParaRPr/>
            </a:p>
          </p:txBody>
        </p:sp>
        <p:sp>
          <p:nvSpPr>
            <p:cNvPr id="1054" name="pl163">
              <a:extLst>
                <a:ext uri="{FF2B5EF4-FFF2-40B4-BE49-F238E27FC236}">
                  <a16:creationId xmlns:a16="http://schemas.microsoft.com/office/drawing/2014/main" id="{7386F5EB-F851-4915-B7D3-EB846731E33A}"/>
                </a:ext>
              </a:extLst>
            </p:cNvPr>
            <p:cNvSpPr/>
            <p:nvPr/>
          </p:nvSpPr>
          <p:spPr>
            <a:xfrm>
              <a:off x="4042189" y="2122808"/>
              <a:ext cx="0" cy="12040"/>
            </a:xfrm>
            <a:custGeom>
              <a:avLst/>
              <a:gdLst/>
              <a:ahLst/>
              <a:cxnLst/>
              <a:rect l="0" t="0" r="0" b="0"/>
              <a:pathLst>
                <a:path h="12040">
                  <a:moveTo>
                    <a:pt x="0" y="12040"/>
                  </a:moveTo>
                  <a:lnTo>
                    <a:pt x="0" y="0"/>
                  </a:lnTo>
                </a:path>
              </a:pathLst>
            </a:custGeom>
            <a:ln w="13550" cap="flat">
              <a:solidFill>
                <a:srgbClr val="FBC02D">
                  <a:alpha val="100000"/>
                </a:srgbClr>
              </a:solidFill>
              <a:prstDash val="solid"/>
              <a:round/>
            </a:ln>
          </p:spPr>
          <p:txBody>
            <a:bodyPr/>
            <a:lstStyle/>
            <a:p>
              <a:endParaRPr/>
            </a:p>
          </p:txBody>
        </p:sp>
        <p:sp>
          <p:nvSpPr>
            <p:cNvPr id="1055" name="pl164">
              <a:extLst>
                <a:ext uri="{FF2B5EF4-FFF2-40B4-BE49-F238E27FC236}">
                  <a16:creationId xmlns:a16="http://schemas.microsoft.com/office/drawing/2014/main" id="{A76FACEE-A952-4D00-A437-72712F4C7D82}"/>
                </a:ext>
              </a:extLst>
            </p:cNvPr>
            <p:cNvSpPr/>
            <p:nvPr/>
          </p:nvSpPr>
          <p:spPr>
            <a:xfrm>
              <a:off x="4663294" y="1979681"/>
              <a:ext cx="0" cy="155167"/>
            </a:xfrm>
            <a:custGeom>
              <a:avLst/>
              <a:gdLst/>
              <a:ahLst/>
              <a:cxnLst/>
              <a:rect l="0" t="0" r="0" b="0"/>
              <a:pathLst>
                <a:path h="155167">
                  <a:moveTo>
                    <a:pt x="0" y="155167"/>
                  </a:moveTo>
                  <a:lnTo>
                    <a:pt x="0" y="0"/>
                  </a:lnTo>
                </a:path>
              </a:pathLst>
            </a:custGeom>
            <a:ln w="13550" cap="flat">
              <a:solidFill>
                <a:srgbClr val="FBC02D">
                  <a:alpha val="100000"/>
                </a:srgbClr>
              </a:solidFill>
              <a:prstDash val="solid"/>
              <a:round/>
            </a:ln>
          </p:spPr>
          <p:txBody>
            <a:bodyPr/>
            <a:lstStyle/>
            <a:p>
              <a:endParaRPr/>
            </a:p>
          </p:txBody>
        </p:sp>
        <p:sp>
          <p:nvSpPr>
            <p:cNvPr id="1056" name="pl165">
              <a:extLst>
                <a:ext uri="{FF2B5EF4-FFF2-40B4-BE49-F238E27FC236}">
                  <a16:creationId xmlns:a16="http://schemas.microsoft.com/office/drawing/2014/main" id="{A7E21517-CEED-4A61-BD99-EF4E55007585}"/>
                </a:ext>
              </a:extLst>
            </p:cNvPr>
            <p:cNvSpPr/>
            <p:nvPr/>
          </p:nvSpPr>
          <p:spPr>
            <a:xfrm>
              <a:off x="4142519" y="2130022"/>
              <a:ext cx="0" cy="4826"/>
            </a:xfrm>
            <a:custGeom>
              <a:avLst/>
              <a:gdLst/>
              <a:ahLst/>
              <a:cxnLst/>
              <a:rect l="0" t="0" r="0" b="0"/>
              <a:pathLst>
                <a:path h="4826">
                  <a:moveTo>
                    <a:pt x="0" y="4826"/>
                  </a:moveTo>
                  <a:lnTo>
                    <a:pt x="0" y="0"/>
                  </a:lnTo>
                </a:path>
              </a:pathLst>
            </a:custGeom>
            <a:ln w="13550" cap="flat">
              <a:solidFill>
                <a:srgbClr val="FBC02D">
                  <a:alpha val="100000"/>
                </a:srgbClr>
              </a:solidFill>
              <a:prstDash val="solid"/>
              <a:round/>
            </a:ln>
          </p:spPr>
          <p:txBody>
            <a:bodyPr/>
            <a:lstStyle/>
            <a:p>
              <a:endParaRPr/>
            </a:p>
          </p:txBody>
        </p:sp>
        <p:sp>
          <p:nvSpPr>
            <p:cNvPr id="1057" name="pl166">
              <a:extLst>
                <a:ext uri="{FF2B5EF4-FFF2-40B4-BE49-F238E27FC236}">
                  <a16:creationId xmlns:a16="http://schemas.microsoft.com/office/drawing/2014/main" id="{2E086895-1404-40A6-8D0D-12A5879F5D33}"/>
                </a:ext>
              </a:extLst>
            </p:cNvPr>
            <p:cNvSpPr/>
            <p:nvPr/>
          </p:nvSpPr>
          <p:spPr>
            <a:xfrm>
              <a:off x="5491830" y="1840887"/>
              <a:ext cx="0" cy="293962"/>
            </a:xfrm>
            <a:custGeom>
              <a:avLst/>
              <a:gdLst/>
              <a:ahLst/>
              <a:cxnLst/>
              <a:rect l="0" t="0" r="0" b="0"/>
              <a:pathLst>
                <a:path h="293962">
                  <a:moveTo>
                    <a:pt x="0" y="293962"/>
                  </a:moveTo>
                  <a:lnTo>
                    <a:pt x="0" y="0"/>
                  </a:lnTo>
                </a:path>
              </a:pathLst>
            </a:custGeom>
            <a:ln w="13550" cap="flat">
              <a:solidFill>
                <a:srgbClr val="FBC02D">
                  <a:alpha val="100000"/>
                </a:srgbClr>
              </a:solidFill>
              <a:prstDash val="solid"/>
              <a:round/>
            </a:ln>
          </p:spPr>
          <p:txBody>
            <a:bodyPr/>
            <a:lstStyle/>
            <a:p>
              <a:endParaRPr/>
            </a:p>
          </p:txBody>
        </p:sp>
        <p:sp>
          <p:nvSpPr>
            <p:cNvPr id="1058" name="pl167">
              <a:extLst>
                <a:ext uri="{FF2B5EF4-FFF2-40B4-BE49-F238E27FC236}">
                  <a16:creationId xmlns:a16="http://schemas.microsoft.com/office/drawing/2014/main" id="{B1135478-551B-430B-B1BE-4802FF7F26AA}"/>
                </a:ext>
              </a:extLst>
            </p:cNvPr>
            <p:cNvSpPr/>
            <p:nvPr/>
          </p:nvSpPr>
          <p:spPr>
            <a:xfrm>
              <a:off x="4191305" y="1943631"/>
              <a:ext cx="0" cy="191217"/>
            </a:xfrm>
            <a:custGeom>
              <a:avLst/>
              <a:gdLst/>
              <a:ahLst/>
              <a:cxnLst/>
              <a:rect l="0" t="0" r="0" b="0"/>
              <a:pathLst>
                <a:path h="191217">
                  <a:moveTo>
                    <a:pt x="0" y="191217"/>
                  </a:moveTo>
                  <a:lnTo>
                    <a:pt x="0" y="0"/>
                  </a:lnTo>
                </a:path>
              </a:pathLst>
            </a:custGeom>
            <a:ln w="13550" cap="flat">
              <a:solidFill>
                <a:srgbClr val="FBC02D">
                  <a:alpha val="100000"/>
                </a:srgbClr>
              </a:solidFill>
              <a:prstDash val="solid"/>
              <a:round/>
            </a:ln>
          </p:spPr>
          <p:txBody>
            <a:bodyPr/>
            <a:lstStyle/>
            <a:p>
              <a:endParaRPr/>
            </a:p>
          </p:txBody>
        </p:sp>
        <p:sp>
          <p:nvSpPr>
            <p:cNvPr id="1059" name="pl168">
              <a:extLst>
                <a:ext uri="{FF2B5EF4-FFF2-40B4-BE49-F238E27FC236}">
                  <a16:creationId xmlns:a16="http://schemas.microsoft.com/office/drawing/2014/main" id="{67B719F2-873C-4604-9463-F591B9FE3062}"/>
                </a:ext>
              </a:extLst>
            </p:cNvPr>
            <p:cNvSpPr/>
            <p:nvPr/>
          </p:nvSpPr>
          <p:spPr>
            <a:xfrm>
              <a:off x="4033034" y="2024428"/>
              <a:ext cx="0" cy="110420"/>
            </a:xfrm>
            <a:custGeom>
              <a:avLst/>
              <a:gdLst/>
              <a:ahLst/>
              <a:cxnLst/>
              <a:rect l="0" t="0" r="0" b="0"/>
              <a:pathLst>
                <a:path h="110420">
                  <a:moveTo>
                    <a:pt x="0" y="110420"/>
                  </a:moveTo>
                  <a:lnTo>
                    <a:pt x="0" y="0"/>
                  </a:lnTo>
                </a:path>
              </a:pathLst>
            </a:custGeom>
            <a:ln w="13550" cap="flat">
              <a:solidFill>
                <a:srgbClr val="FBC02D">
                  <a:alpha val="100000"/>
                </a:srgbClr>
              </a:solidFill>
              <a:prstDash val="solid"/>
              <a:round/>
            </a:ln>
          </p:spPr>
          <p:txBody>
            <a:bodyPr/>
            <a:lstStyle/>
            <a:p>
              <a:endParaRPr/>
            </a:p>
          </p:txBody>
        </p:sp>
        <p:sp>
          <p:nvSpPr>
            <p:cNvPr id="1060" name="pl169">
              <a:extLst>
                <a:ext uri="{FF2B5EF4-FFF2-40B4-BE49-F238E27FC236}">
                  <a16:creationId xmlns:a16="http://schemas.microsoft.com/office/drawing/2014/main" id="{D184ED76-8FFC-47E7-B3EE-E5B6509B473A}"/>
                </a:ext>
              </a:extLst>
            </p:cNvPr>
            <p:cNvSpPr/>
            <p:nvPr/>
          </p:nvSpPr>
          <p:spPr>
            <a:xfrm>
              <a:off x="4857871" y="1950162"/>
              <a:ext cx="0" cy="184686"/>
            </a:xfrm>
            <a:custGeom>
              <a:avLst/>
              <a:gdLst/>
              <a:ahLst/>
              <a:cxnLst/>
              <a:rect l="0" t="0" r="0" b="0"/>
              <a:pathLst>
                <a:path h="184686">
                  <a:moveTo>
                    <a:pt x="0" y="184686"/>
                  </a:moveTo>
                  <a:lnTo>
                    <a:pt x="0" y="0"/>
                  </a:lnTo>
                </a:path>
              </a:pathLst>
            </a:custGeom>
            <a:ln w="13550" cap="flat">
              <a:solidFill>
                <a:srgbClr val="FBC02D">
                  <a:alpha val="100000"/>
                </a:srgbClr>
              </a:solidFill>
              <a:prstDash val="solid"/>
              <a:round/>
            </a:ln>
          </p:spPr>
          <p:txBody>
            <a:bodyPr/>
            <a:lstStyle/>
            <a:p>
              <a:endParaRPr/>
            </a:p>
          </p:txBody>
        </p:sp>
        <p:sp>
          <p:nvSpPr>
            <p:cNvPr id="1061" name="pl170">
              <a:extLst>
                <a:ext uri="{FF2B5EF4-FFF2-40B4-BE49-F238E27FC236}">
                  <a16:creationId xmlns:a16="http://schemas.microsoft.com/office/drawing/2014/main" id="{08BF8A54-CC5B-4237-9980-943DD0BEEC23}"/>
                </a:ext>
              </a:extLst>
            </p:cNvPr>
            <p:cNvSpPr/>
            <p:nvPr/>
          </p:nvSpPr>
          <p:spPr>
            <a:xfrm>
              <a:off x="4112859" y="2115837"/>
              <a:ext cx="0" cy="19011"/>
            </a:xfrm>
            <a:custGeom>
              <a:avLst/>
              <a:gdLst/>
              <a:ahLst/>
              <a:cxnLst/>
              <a:rect l="0" t="0" r="0" b="0"/>
              <a:pathLst>
                <a:path h="19011">
                  <a:moveTo>
                    <a:pt x="0" y="19011"/>
                  </a:moveTo>
                  <a:lnTo>
                    <a:pt x="0" y="0"/>
                  </a:lnTo>
                </a:path>
              </a:pathLst>
            </a:custGeom>
            <a:ln w="13550" cap="flat">
              <a:solidFill>
                <a:srgbClr val="FBC02D">
                  <a:alpha val="100000"/>
                </a:srgbClr>
              </a:solidFill>
              <a:prstDash val="solid"/>
              <a:round/>
            </a:ln>
          </p:spPr>
          <p:txBody>
            <a:bodyPr/>
            <a:lstStyle/>
            <a:p>
              <a:endParaRPr/>
            </a:p>
          </p:txBody>
        </p:sp>
        <p:sp>
          <p:nvSpPr>
            <p:cNvPr id="1062" name="pl171">
              <a:extLst>
                <a:ext uri="{FF2B5EF4-FFF2-40B4-BE49-F238E27FC236}">
                  <a16:creationId xmlns:a16="http://schemas.microsoft.com/office/drawing/2014/main" id="{D19CA033-51F5-4563-9D7C-50AF07EC8BC4}"/>
                </a:ext>
              </a:extLst>
            </p:cNvPr>
            <p:cNvSpPr/>
            <p:nvPr/>
          </p:nvSpPr>
          <p:spPr>
            <a:xfrm>
              <a:off x="4129915" y="2097004"/>
              <a:ext cx="0" cy="37845"/>
            </a:xfrm>
            <a:custGeom>
              <a:avLst/>
              <a:gdLst/>
              <a:ahLst/>
              <a:cxnLst/>
              <a:rect l="0" t="0" r="0" b="0"/>
              <a:pathLst>
                <a:path h="37845">
                  <a:moveTo>
                    <a:pt x="0" y="37845"/>
                  </a:moveTo>
                  <a:lnTo>
                    <a:pt x="0" y="0"/>
                  </a:lnTo>
                </a:path>
              </a:pathLst>
            </a:custGeom>
            <a:ln w="13550" cap="flat">
              <a:solidFill>
                <a:srgbClr val="FBC02D">
                  <a:alpha val="100000"/>
                </a:srgbClr>
              </a:solidFill>
              <a:prstDash val="solid"/>
              <a:round/>
            </a:ln>
          </p:spPr>
          <p:txBody>
            <a:bodyPr/>
            <a:lstStyle/>
            <a:p>
              <a:endParaRPr/>
            </a:p>
          </p:txBody>
        </p:sp>
        <p:sp>
          <p:nvSpPr>
            <p:cNvPr id="1063" name="pl172">
              <a:extLst>
                <a:ext uri="{FF2B5EF4-FFF2-40B4-BE49-F238E27FC236}">
                  <a16:creationId xmlns:a16="http://schemas.microsoft.com/office/drawing/2014/main" id="{558FBA03-FBC1-439D-BD4E-7B3877CB9D99}"/>
                </a:ext>
              </a:extLst>
            </p:cNvPr>
            <p:cNvSpPr/>
            <p:nvPr/>
          </p:nvSpPr>
          <p:spPr>
            <a:xfrm>
              <a:off x="5170148" y="1849749"/>
              <a:ext cx="0" cy="285099"/>
            </a:xfrm>
            <a:custGeom>
              <a:avLst/>
              <a:gdLst/>
              <a:ahLst/>
              <a:cxnLst/>
              <a:rect l="0" t="0" r="0" b="0"/>
              <a:pathLst>
                <a:path h="285099">
                  <a:moveTo>
                    <a:pt x="0" y="285099"/>
                  </a:moveTo>
                  <a:lnTo>
                    <a:pt x="0" y="0"/>
                  </a:lnTo>
                </a:path>
              </a:pathLst>
            </a:custGeom>
            <a:ln w="13550" cap="flat">
              <a:solidFill>
                <a:srgbClr val="FBC02D">
                  <a:alpha val="100000"/>
                </a:srgbClr>
              </a:solidFill>
              <a:prstDash val="solid"/>
              <a:round/>
            </a:ln>
          </p:spPr>
          <p:txBody>
            <a:bodyPr/>
            <a:lstStyle/>
            <a:p>
              <a:endParaRPr/>
            </a:p>
          </p:txBody>
        </p:sp>
        <p:sp>
          <p:nvSpPr>
            <p:cNvPr id="1064" name="pl173">
              <a:extLst>
                <a:ext uri="{FF2B5EF4-FFF2-40B4-BE49-F238E27FC236}">
                  <a16:creationId xmlns:a16="http://schemas.microsoft.com/office/drawing/2014/main" id="{F6603F5D-31CB-4F2A-BB6C-73E9A8B90D99}"/>
                </a:ext>
              </a:extLst>
            </p:cNvPr>
            <p:cNvSpPr/>
            <p:nvPr/>
          </p:nvSpPr>
          <p:spPr>
            <a:xfrm>
              <a:off x="4560456" y="1770742"/>
              <a:ext cx="0" cy="364107"/>
            </a:xfrm>
            <a:custGeom>
              <a:avLst/>
              <a:gdLst/>
              <a:ahLst/>
              <a:cxnLst/>
              <a:rect l="0" t="0" r="0" b="0"/>
              <a:pathLst>
                <a:path h="364107">
                  <a:moveTo>
                    <a:pt x="0" y="364107"/>
                  </a:moveTo>
                  <a:lnTo>
                    <a:pt x="0" y="0"/>
                  </a:lnTo>
                </a:path>
              </a:pathLst>
            </a:custGeom>
            <a:ln w="13550" cap="flat">
              <a:solidFill>
                <a:srgbClr val="FBC02D">
                  <a:alpha val="100000"/>
                </a:srgbClr>
              </a:solidFill>
              <a:prstDash val="solid"/>
              <a:round/>
            </a:ln>
          </p:spPr>
          <p:txBody>
            <a:bodyPr/>
            <a:lstStyle/>
            <a:p>
              <a:endParaRPr/>
            </a:p>
          </p:txBody>
        </p:sp>
        <p:sp>
          <p:nvSpPr>
            <p:cNvPr id="1065" name="pl174">
              <a:extLst>
                <a:ext uri="{FF2B5EF4-FFF2-40B4-BE49-F238E27FC236}">
                  <a16:creationId xmlns:a16="http://schemas.microsoft.com/office/drawing/2014/main" id="{1A2F1291-F7EA-40A1-B517-A3A1F270BBE7}"/>
                </a:ext>
              </a:extLst>
            </p:cNvPr>
            <p:cNvSpPr/>
            <p:nvPr/>
          </p:nvSpPr>
          <p:spPr>
            <a:xfrm>
              <a:off x="4038176" y="2104186"/>
              <a:ext cx="0" cy="30662"/>
            </a:xfrm>
            <a:custGeom>
              <a:avLst/>
              <a:gdLst/>
              <a:ahLst/>
              <a:cxnLst/>
              <a:rect l="0" t="0" r="0" b="0"/>
              <a:pathLst>
                <a:path h="30662">
                  <a:moveTo>
                    <a:pt x="0" y="30662"/>
                  </a:moveTo>
                  <a:lnTo>
                    <a:pt x="0" y="0"/>
                  </a:lnTo>
                </a:path>
              </a:pathLst>
            </a:custGeom>
            <a:ln w="13550" cap="flat">
              <a:solidFill>
                <a:srgbClr val="FBC02D">
                  <a:alpha val="100000"/>
                </a:srgbClr>
              </a:solidFill>
              <a:prstDash val="solid"/>
              <a:round/>
            </a:ln>
          </p:spPr>
          <p:txBody>
            <a:bodyPr/>
            <a:lstStyle/>
            <a:p>
              <a:endParaRPr/>
            </a:p>
          </p:txBody>
        </p:sp>
        <p:sp>
          <p:nvSpPr>
            <p:cNvPr id="1066" name="pl175">
              <a:extLst>
                <a:ext uri="{FF2B5EF4-FFF2-40B4-BE49-F238E27FC236}">
                  <a16:creationId xmlns:a16="http://schemas.microsoft.com/office/drawing/2014/main" id="{1180FEA4-E6F7-483A-B2CA-47F99FCF0DA6}"/>
                </a:ext>
              </a:extLst>
            </p:cNvPr>
            <p:cNvSpPr/>
            <p:nvPr/>
          </p:nvSpPr>
          <p:spPr>
            <a:xfrm>
              <a:off x="4136750" y="2114837"/>
              <a:ext cx="0" cy="20012"/>
            </a:xfrm>
            <a:custGeom>
              <a:avLst/>
              <a:gdLst/>
              <a:ahLst/>
              <a:cxnLst/>
              <a:rect l="0" t="0" r="0" b="0"/>
              <a:pathLst>
                <a:path h="20012">
                  <a:moveTo>
                    <a:pt x="0" y="20012"/>
                  </a:moveTo>
                  <a:lnTo>
                    <a:pt x="0" y="0"/>
                  </a:lnTo>
                </a:path>
              </a:pathLst>
            </a:custGeom>
            <a:ln w="13550" cap="flat">
              <a:solidFill>
                <a:srgbClr val="FBC02D">
                  <a:alpha val="100000"/>
                </a:srgbClr>
              </a:solidFill>
              <a:prstDash val="solid"/>
              <a:round/>
            </a:ln>
          </p:spPr>
          <p:txBody>
            <a:bodyPr/>
            <a:lstStyle/>
            <a:p>
              <a:endParaRPr/>
            </a:p>
          </p:txBody>
        </p:sp>
        <p:sp>
          <p:nvSpPr>
            <p:cNvPr id="1067" name="pl176">
              <a:extLst>
                <a:ext uri="{FF2B5EF4-FFF2-40B4-BE49-F238E27FC236}">
                  <a16:creationId xmlns:a16="http://schemas.microsoft.com/office/drawing/2014/main" id="{948C762F-32E9-43EB-A4BB-D3C0644656E6}"/>
                </a:ext>
              </a:extLst>
            </p:cNvPr>
            <p:cNvSpPr/>
            <p:nvPr/>
          </p:nvSpPr>
          <p:spPr>
            <a:xfrm>
              <a:off x="4039179" y="2050376"/>
              <a:ext cx="0" cy="84472"/>
            </a:xfrm>
            <a:custGeom>
              <a:avLst/>
              <a:gdLst/>
              <a:ahLst/>
              <a:cxnLst/>
              <a:rect l="0" t="0" r="0" b="0"/>
              <a:pathLst>
                <a:path h="84472">
                  <a:moveTo>
                    <a:pt x="0" y="84472"/>
                  </a:moveTo>
                  <a:lnTo>
                    <a:pt x="0" y="0"/>
                  </a:lnTo>
                </a:path>
              </a:pathLst>
            </a:custGeom>
            <a:ln w="13550" cap="flat">
              <a:solidFill>
                <a:srgbClr val="FBC02D">
                  <a:alpha val="100000"/>
                </a:srgbClr>
              </a:solidFill>
              <a:prstDash val="solid"/>
              <a:round/>
            </a:ln>
          </p:spPr>
          <p:txBody>
            <a:bodyPr/>
            <a:lstStyle/>
            <a:p>
              <a:endParaRPr/>
            </a:p>
          </p:txBody>
        </p:sp>
        <p:sp>
          <p:nvSpPr>
            <p:cNvPr id="1068" name="pl177">
              <a:extLst>
                <a:ext uri="{FF2B5EF4-FFF2-40B4-BE49-F238E27FC236}">
                  <a16:creationId xmlns:a16="http://schemas.microsoft.com/office/drawing/2014/main" id="{0523CC38-50D8-403F-944B-AF81FE3E6231}"/>
                </a:ext>
              </a:extLst>
            </p:cNvPr>
            <p:cNvSpPr/>
            <p:nvPr/>
          </p:nvSpPr>
          <p:spPr>
            <a:xfrm>
              <a:off x="5752939" y="1770998"/>
              <a:ext cx="0" cy="363850"/>
            </a:xfrm>
            <a:custGeom>
              <a:avLst/>
              <a:gdLst/>
              <a:ahLst/>
              <a:cxnLst/>
              <a:rect l="0" t="0" r="0" b="0"/>
              <a:pathLst>
                <a:path h="363850">
                  <a:moveTo>
                    <a:pt x="0" y="363850"/>
                  </a:moveTo>
                  <a:lnTo>
                    <a:pt x="0" y="0"/>
                  </a:lnTo>
                </a:path>
              </a:pathLst>
            </a:custGeom>
            <a:ln w="13550" cap="flat">
              <a:solidFill>
                <a:srgbClr val="FBC02D">
                  <a:alpha val="100000"/>
                </a:srgbClr>
              </a:solidFill>
              <a:prstDash val="solid"/>
              <a:round/>
            </a:ln>
          </p:spPr>
          <p:txBody>
            <a:bodyPr/>
            <a:lstStyle/>
            <a:p>
              <a:endParaRPr/>
            </a:p>
          </p:txBody>
        </p:sp>
        <p:sp>
          <p:nvSpPr>
            <p:cNvPr id="1069" name="pl178">
              <a:extLst>
                <a:ext uri="{FF2B5EF4-FFF2-40B4-BE49-F238E27FC236}">
                  <a16:creationId xmlns:a16="http://schemas.microsoft.com/office/drawing/2014/main" id="{C9C075E1-6D35-49F3-8FBA-B8BF93EF56AF}"/>
                </a:ext>
              </a:extLst>
            </p:cNvPr>
            <p:cNvSpPr/>
            <p:nvPr/>
          </p:nvSpPr>
          <p:spPr>
            <a:xfrm>
              <a:off x="4080440" y="2122760"/>
              <a:ext cx="0" cy="12089"/>
            </a:xfrm>
            <a:custGeom>
              <a:avLst/>
              <a:gdLst/>
              <a:ahLst/>
              <a:cxnLst/>
              <a:rect l="0" t="0" r="0" b="0"/>
              <a:pathLst>
                <a:path h="12089">
                  <a:moveTo>
                    <a:pt x="0" y="12089"/>
                  </a:moveTo>
                  <a:lnTo>
                    <a:pt x="0" y="0"/>
                  </a:lnTo>
                </a:path>
              </a:pathLst>
            </a:custGeom>
            <a:ln w="13550" cap="flat">
              <a:solidFill>
                <a:srgbClr val="FBC02D">
                  <a:alpha val="100000"/>
                </a:srgbClr>
              </a:solidFill>
              <a:prstDash val="solid"/>
              <a:round/>
            </a:ln>
          </p:spPr>
          <p:txBody>
            <a:bodyPr/>
            <a:lstStyle/>
            <a:p>
              <a:endParaRPr/>
            </a:p>
          </p:txBody>
        </p:sp>
        <p:sp>
          <p:nvSpPr>
            <p:cNvPr id="1070" name="pl179">
              <a:extLst>
                <a:ext uri="{FF2B5EF4-FFF2-40B4-BE49-F238E27FC236}">
                  <a16:creationId xmlns:a16="http://schemas.microsoft.com/office/drawing/2014/main" id="{4DEF57AF-FBFF-4973-8179-267CC158883F}"/>
                </a:ext>
              </a:extLst>
            </p:cNvPr>
            <p:cNvSpPr/>
            <p:nvPr/>
          </p:nvSpPr>
          <p:spPr>
            <a:xfrm>
              <a:off x="5377329" y="1823732"/>
              <a:ext cx="0" cy="311117"/>
            </a:xfrm>
            <a:custGeom>
              <a:avLst/>
              <a:gdLst/>
              <a:ahLst/>
              <a:cxnLst/>
              <a:rect l="0" t="0" r="0" b="0"/>
              <a:pathLst>
                <a:path h="311117">
                  <a:moveTo>
                    <a:pt x="0" y="311117"/>
                  </a:moveTo>
                  <a:lnTo>
                    <a:pt x="0" y="0"/>
                  </a:lnTo>
                </a:path>
              </a:pathLst>
            </a:custGeom>
            <a:ln w="13550" cap="flat">
              <a:solidFill>
                <a:srgbClr val="FBC02D">
                  <a:alpha val="100000"/>
                </a:srgbClr>
              </a:solidFill>
              <a:prstDash val="solid"/>
              <a:round/>
            </a:ln>
          </p:spPr>
          <p:txBody>
            <a:bodyPr/>
            <a:lstStyle/>
            <a:p>
              <a:endParaRPr/>
            </a:p>
          </p:txBody>
        </p:sp>
        <p:sp>
          <p:nvSpPr>
            <p:cNvPr id="1071" name="pl180">
              <a:extLst>
                <a:ext uri="{FF2B5EF4-FFF2-40B4-BE49-F238E27FC236}">
                  <a16:creationId xmlns:a16="http://schemas.microsoft.com/office/drawing/2014/main" id="{3F87B463-CF6F-4532-9C75-DB24CD8DD496}"/>
                </a:ext>
              </a:extLst>
            </p:cNvPr>
            <p:cNvSpPr/>
            <p:nvPr/>
          </p:nvSpPr>
          <p:spPr>
            <a:xfrm>
              <a:off x="4043882" y="2117183"/>
              <a:ext cx="0" cy="17665"/>
            </a:xfrm>
            <a:custGeom>
              <a:avLst/>
              <a:gdLst/>
              <a:ahLst/>
              <a:cxnLst/>
              <a:rect l="0" t="0" r="0" b="0"/>
              <a:pathLst>
                <a:path h="17665">
                  <a:moveTo>
                    <a:pt x="0" y="17665"/>
                  </a:moveTo>
                  <a:lnTo>
                    <a:pt x="0" y="0"/>
                  </a:lnTo>
                </a:path>
              </a:pathLst>
            </a:custGeom>
            <a:ln w="13550" cap="flat">
              <a:solidFill>
                <a:srgbClr val="FBC02D">
                  <a:alpha val="100000"/>
                </a:srgbClr>
              </a:solidFill>
              <a:prstDash val="solid"/>
              <a:round/>
            </a:ln>
          </p:spPr>
          <p:txBody>
            <a:bodyPr/>
            <a:lstStyle/>
            <a:p>
              <a:endParaRPr/>
            </a:p>
          </p:txBody>
        </p:sp>
        <p:sp>
          <p:nvSpPr>
            <p:cNvPr id="1072" name="pl181">
              <a:extLst>
                <a:ext uri="{FF2B5EF4-FFF2-40B4-BE49-F238E27FC236}">
                  <a16:creationId xmlns:a16="http://schemas.microsoft.com/office/drawing/2014/main" id="{01566D1B-628C-403B-B717-638650D6BAFF}"/>
                </a:ext>
              </a:extLst>
            </p:cNvPr>
            <p:cNvSpPr/>
            <p:nvPr/>
          </p:nvSpPr>
          <p:spPr>
            <a:xfrm>
              <a:off x="4042064" y="2082937"/>
              <a:ext cx="0" cy="51912"/>
            </a:xfrm>
            <a:custGeom>
              <a:avLst/>
              <a:gdLst/>
              <a:ahLst/>
              <a:cxnLst/>
              <a:rect l="0" t="0" r="0" b="0"/>
              <a:pathLst>
                <a:path h="51912">
                  <a:moveTo>
                    <a:pt x="0" y="51912"/>
                  </a:moveTo>
                  <a:lnTo>
                    <a:pt x="0" y="0"/>
                  </a:lnTo>
                </a:path>
              </a:pathLst>
            </a:custGeom>
            <a:ln w="13550" cap="flat">
              <a:solidFill>
                <a:srgbClr val="FBC02D">
                  <a:alpha val="100000"/>
                </a:srgbClr>
              </a:solidFill>
              <a:prstDash val="solid"/>
              <a:round/>
            </a:ln>
          </p:spPr>
          <p:txBody>
            <a:bodyPr/>
            <a:lstStyle/>
            <a:p>
              <a:endParaRPr/>
            </a:p>
          </p:txBody>
        </p:sp>
        <p:sp>
          <p:nvSpPr>
            <p:cNvPr id="1073" name="pl182">
              <a:extLst>
                <a:ext uri="{FF2B5EF4-FFF2-40B4-BE49-F238E27FC236}">
                  <a16:creationId xmlns:a16="http://schemas.microsoft.com/office/drawing/2014/main" id="{313E1481-7E06-43C0-B6D6-32CB90F7279E}"/>
                </a:ext>
              </a:extLst>
            </p:cNvPr>
            <p:cNvSpPr/>
            <p:nvPr/>
          </p:nvSpPr>
          <p:spPr>
            <a:xfrm>
              <a:off x="4046328" y="2103115"/>
              <a:ext cx="0" cy="31734"/>
            </a:xfrm>
            <a:custGeom>
              <a:avLst/>
              <a:gdLst/>
              <a:ahLst/>
              <a:cxnLst/>
              <a:rect l="0" t="0" r="0" b="0"/>
              <a:pathLst>
                <a:path h="31734">
                  <a:moveTo>
                    <a:pt x="0" y="31734"/>
                  </a:moveTo>
                  <a:lnTo>
                    <a:pt x="0" y="0"/>
                  </a:lnTo>
                </a:path>
              </a:pathLst>
            </a:custGeom>
            <a:ln w="13550" cap="flat">
              <a:solidFill>
                <a:srgbClr val="FBC02D">
                  <a:alpha val="100000"/>
                </a:srgbClr>
              </a:solidFill>
              <a:prstDash val="solid"/>
              <a:round/>
            </a:ln>
          </p:spPr>
          <p:txBody>
            <a:bodyPr/>
            <a:lstStyle/>
            <a:p>
              <a:endParaRPr/>
            </a:p>
          </p:txBody>
        </p:sp>
        <p:sp>
          <p:nvSpPr>
            <p:cNvPr id="1074" name="pl183">
              <a:extLst>
                <a:ext uri="{FF2B5EF4-FFF2-40B4-BE49-F238E27FC236}">
                  <a16:creationId xmlns:a16="http://schemas.microsoft.com/office/drawing/2014/main" id="{C6945986-802C-4FA0-B841-677A26B2E1FA}"/>
                </a:ext>
              </a:extLst>
            </p:cNvPr>
            <p:cNvSpPr/>
            <p:nvPr/>
          </p:nvSpPr>
          <p:spPr>
            <a:xfrm>
              <a:off x="4062318" y="2107701"/>
              <a:ext cx="0" cy="27147"/>
            </a:xfrm>
            <a:custGeom>
              <a:avLst/>
              <a:gdLst/>
              <a:ahLst/>
              <a:cxnLst/>
              <a:rect l="0" t="0" r="0" b="0"/>
              <a:pathLst>
                <a:path h="27147">
                  <a:moveTo>
                    <a:pt x="0" y="27147"/>
                  </a:moveTo>
                  <a:lnTo>
                    <a:pt x="0" y="0"/>
                  </a:lnTo>
                </a:path>
              </a:pathLst>
            </a:custGeom>
            <a:ln w="13550" cap="flat">
              <a:solidFill>
                <a:srgbClr val="FBC02D">
                  <a:alpha val="100000"/>
                </a:srgbClr>
              </a:solidFill>
              <a:prstDash val="solid"/>
              <a:round/>
            </a:ln>
          </p:spPr>
          <p:txBody>
            <a:bodyPr/>
            <a:lstStyle/>
            <a:p>
              <a:endParaRPr/>
            </a:p>
          </p:txBody>
        </p:sp>
        <p:sp>
          <p:nvSpPr>
            <p:cNvPr id="1075" name="pl184">
              <a:extLst>
                <a:ext uri="{FF2B5EF4-FFF2-40B4-BE49-F238E27FC236}">
                  <a16:creationId xmlns:a16="http://schemas.microsoft.com/office/drawing/2014/main" id="{9D89D78D-5050-473E-BE9B-CC9FB82195CA}"/>
                </a:ext>
              </a:extLst>
            </p:cNvPr>
            <p:cNvSpPr/>
            <p:nvPr/>
          </p:nvSpPr>
          <p:spPr>
            <a:xfrm>
              <a:off x="5614107" y="1772263"/>
              <a:ext cx="0" cy="362586"/>
            </a:xfrm>
            <a:custGeom>
              <a:avLst/>
              <a:gdLst/>
              <a:ahLst/>
              <a:cxnLst/>
              <a:rect l="0" t="0" r="0" b="0"/>
              <a:pathLst>
                <a:path h="362586">
                  <a:moveTo>
                    <a:pt x="0" y="362586"/>
                  </a:moveTo>
                  <a:lnTo>
                    <a:pt x="0" y="0"/>
                  </a:lnTo>
                </a:path>
              </a:pathLst>
            </a:custGeom>
            <a:ln w="13550" cap="flat">
              <a:solidFill>
                <a:srgbClr val="FBC02D">
                  <a:alpha val="100000"/>
                </a:srgbClr>
              </a:solidFill>
              <a:prstDash val="solid"/>
              <a:round/>
            </a:ln>
          </p:spPr>
          <p:txBody>
            <a:bodyPr/>
            <a:lstStyle/>
            <a:p>
              <a:endParaRPr/>
            </a:p>
          </p:txBody>
        </p:sp>
        <p:sp>
          <p:nvSpPr>
            <p:cNvPr id="1076" name="pl185">
              <a:extLst>
                <a:ext uri="{FF2B5EF4-FFF2-40B4-BE49-F238E27FC236}">
                  <a16:creationId xmlns:a16="http://schemas.microsoft.com/office/drawing/2014/main" id="{71B966EB-A36C-4857-A7B4-0263B569B59E}"/>
                </a:ext>
              </a:extLst>
            </p:cNvPr>
            <p:cNvSpPr/>
            <p:nvPr/>
          </p:nvSpPr>
          <p:spPr>
            <a:xfrm>
              <a:off x="4644231" y="1932184"/>
              <a:ext cx="0" cy="202664"/>
            </a:xfrm>
            <a:custGeom>
              <a:avLst/>
              <a:gdLst/>
              <a:ahLst/>
              <a:cxnLst/>
              <a:rect l="0" t="0" r="0" b="0"/>
              <a:pathLst>
                <a:path h="202664">
                  <a:moveTo>
                    <a:pt x="0" y="202664"/>
                  </a:moveTo>
                  <a:lnTo>
                    <a:pt x="0" y="0"/>
                  </a:lnTo>
                </a:path>
              </a:pathLst>
            </a:custGeom>
            <a:ln w="13550" cap="flat">
              <a:solidFill>
                <a:srgbClr val="FBC02D">
                  <a:alpha val="100000"/>
                </a:srgbClr>
              </a:solidFill>
              <a:prstDash val="solid"/>
              <a:round/>
            </a:ln>
          </p:spPr>
          <p:txBody>
            <a:bodyPr/>
            <a:lstStyle/>
            <a:p>
              <a:endParaRPr/>
            </a:p>
          </p:txBody>
        </p:sp>
        <p:sp>
          <p:nvSpPr>
            <p:cNvPr id="1077" name="pl186">
              <a:extLst>
                <a:ext uri="{FF2B5EF4-FFF2-40B4-BE49-F238E27FC236}">
                  <a16:creationId xmlns:a16="http://schemas.microsoft.com/office/drawing/2014/main" id="{EACD90B7-0B39-4FB6-86FE-C11DAB8B86DA}"/>
                </a:ext>
              </a:extLst>
            </p:cNvPr>
            <p:cNvSpPr/>
            <p:nvPr/>
          </p:nvSpPr>
          <p:spPr>
            <a:xfrm>
              <a:off x="4020305" y="1961343"/>
              <a:ext cx="0" cy="173506"/>
            </a:xfrm>
            <a:custGeom>
              <a:avLst/>
              <a:gdLst/>
              <a:ahLst/>
              <a:cxnLst/>
              <a:rect l="0" t="0" r="0" b="0"/>
              <a:pathLst>
                <a:path h="173506">
                  <a:moveTo>
                    <a:pt x="0" y="173506"/>
                  </a:moveTo>
                  <a:lnTo>
                    <a:pt x="0" y="0"/>
                  </a:lnTo>
                </a:path>
              </a:pathLst>
            </a:custGeom>
            <a:ln w="13550" cap="flat">
              <a:solidFill>
                <a:srgbClr val="FBC02D">
                  <a:alpha val="100000"/>
                </a:srgbClr>
              </a:solidFill>
              <a:prstDash val="solid"/>
              <a:round/>
            </a:ln>
          </p:spPr>
          <p:txBody>
            <a:bodyPr/>
            <a:lstStyle/>
            <a:p>
              <a:endParaRPr/>
            </a:p>
          </p:txBody>
        </p:sp>
        <p:sp>
          <p:nvSpPr>
            <p:cNvPr id="1078" name="pl187">
              <a:extLst>
                <a:ext uri="{FF2B5EF4-FFF2-40B4-BE49-F238E27FC236}">
                  <a16:creationId xmlns:a16="http://schemas.microsoft.com/office/drawing/2014/main" id="{75B4FA0F-45B3-435A-958F-7C7F0EBFC09B}"/>
                </a:ext>
              </a:extLst>
            </p:cNvPr>
            <p:cNvSpPr/>
            <p:nvPr/>
          </p:nvSpPr>
          <p:spPr>
            <a:xfrm>
              <a:off x="5889513" y="1756260"/>
              <a:ext cx="0" cy="378588"/>
            </a:xfrm>
            <a:custGeom>
              <a:avLst/>
              <a:gdLst/>
              <a:ahLst/>
              <a:cxnLst/>
              <a:rect l="0" t="0" r="0" b="0"/>
              <a:pathLst>
                <a:path h="378588">
                  <a:moveTo>
                    <a:pt x="0" y="378588"/>
                  </a:moveTo>
                  <a:lnTo>
                    <a:pt x="0" y="0"/>
                  </a:lnTo>
                </a:path>
              </a:pathLst>
            </a:custGeom>
            <a:ln w="13550" cap="flat">
              <a:solidFill>
                <a:srgbClr val="FBC02D">
                  <a:alpha val="100000"/>
                </a:srgbClr>
              </a:solidFill>
              <a:prstDash val="solid"/>
              <a:round/>
            </a:ln>
          </p:spPr>
          <p:txBody>
            <a:bodyPr/>
            <a:lstStyle/>
            <a:p>
              <a:endParaRPr/>
            </a:p>
          </p:txBody>
        </p:sp>
        <p:sp>
          <p:nvSpPr>
            <p:cNvPr id="1079" name="pl188">
              <a:extLst>
                <a:ext uri="{FF2B5EF4-FFF2-40B4-BE49-F238E27FC236}">
                  <a16:creationId xmlns:a16="http://schemas.microsoft.com/office/drawing/2014/main" id="{8E290A89-0C69-444F-A548-29FFE0AC5FB4}"/>
                </a:ext>
              </a:extLst>
            </p:cNvPr>
            <p:cNvSpPr/>
            <p:nvPr/>
          </p:nvSpPr>
          <p:spPr>
            <a:xfrm>
              <a:off x="3949384" y="1803072"/>
              <a:ext cx="0" cy="331777"/>
            </a:xfrm>
            <a:custGeom>
              <a:avLst/>
              <a:gdLst/>
              <a:ahLst/>
              <a:cxnLst/>
              <a:rect l="0" t="0" r="0" b="0"/>
              <a:pathLst>
                <a:path h="331777">
                  <a:moveTo>
                    <a:pt x="0" y="331777"/>
                  </a:moveTo>
                  <a:lnTo>
                    <a:pt x="0" y="0"/>
                  </a:lnTo>
                </a:path>
              </a:pathLst>
            </a:custGeom>
            <a:ln w="13550" cap="flat">
              <a:solidFill>
                <a:srgbClr val="FBC02D">
                  <a:alpha val="100000"/>
                </a:srgbClr>
              </a:solidFill>
              <a:prstDash val="solid"/>
              <a:round/>
            </a:ln>
          </p:spPr>
          <p:txBody>
            <a:bodyPr/>
            <a:lstStyle/>
            <a:p>
              <a:endParaRPr/>
            </a:p>
          </p:txBody>
        </p:sp>
        <p:sp>
          <p:nvSpPr>
            <p:cNvPr id="1080" name="pl189">
              <a:extLst>
                <a:ext uri="{FF2B5EF4-FFF2-40B4-BE49-F238E27FC236}">
                  <a16:creationId xmlns:a16="http://schemas.microsoft.com/office/drawing/2014/main" id="{A0012E3E-17C0-4567-93B8-38A10925EED2}"/>
                </a:ext>
              </a:extLst>
            </p:cNvPr>
            <p:cNvSpPr/>
            <p:nvPr/>
          </p:nvSpPr>
          <p:spPr>
            <a:xfrm>
              <a:off x="4095051" y="2119591"/>
              <a:ext cx="0" cy="15257"/>
            </a:xfrm>
            <a:custGeom>
              <a:avLst/>
              <a:gdLst/>
              <a:ahLst/>
              <a:cxnLst/>
              <a:rect l="0" t="0" r="0" b="0"/>
              <a:pathLst>
                <a:path h="15257">
                  <a:moveTo>
                    <a:pt x="0" y="15257"/>
                  </a:moveTo>
                  <a:lnTo>
                    <a:pt x="0" y="0"/>
                  </a:lnTo>
                </a:path>
              </a:pathLst>
            </a:custGeom>
            <a:ln w="13550" cap="flat">
              <a:solidFill>
                <a:srgbClr val="FBC02D">
                  <a:alpha val="100000"/>
                </a:srgbClr>
              </a:solidFill>
              <a:prstDash val="solid"/>
              <a:round/>
            </a:ln>
          </p:spPr>
          <p:txBody>
            <a:bodyPr/>
            <a:lstStyle/>
            <a:p>
              <a:endParaRPr/>
            </a:p>
          </p:txBody>
        </p:sp>
        <p:sp>
          <p:nvSpPr>
            <p:cNvPr id="1081" name="pl190">
              <a:extLst>
                <a:ext uri="{FF2B5EF4-FFF2-40B4-BE49-F238E27FC236}">
                  <a16:creationId xmlns:a16="http://schemas.microsoft.com/office/drawing/2014/main" id="{EFD57757-8432-4E88-8CBD-A621ABF63D55}"/>
                </a:ext>
              </a:extLst>
            </p:cNvPr>
            <p:cNvSpPr/>
            <p:nvPr/>
          </p:nvSpPr>
          <p:spPr>
            <a:xfrm>
              <a:off x="5694936" y="1745946"/>
              <a:ext cx="0" cy="388902"/>
            </a:xfrm>
            <a:custGeom>
              <a:avLst/>
              <a:gdLst/>
              <a:ahLst/>
              <a:cxnLst/>
              <a:rect l="0" t="0" r="0" b="0"/>
              <a:pathLst>
                <a:path h="388902">
                  <a:moveTo>
                    <a:pt x="0" y="388902"/>
                  </a:moveTo>
                  <a:lnTo>
                    <a:pt x="0" y="0"/>
                  </a:lnTo>
                </a:path>
              </a:pathLst>
            </a:custGeom>
            <a:ln w="13550" cap="flat">
              <a:solidFill>
                <a:srgbClr val="FBC02D">
                  <a:alpha val="100000"/>
                </a:srgbClr>
              </a:solidFill>
              <a:prstDash val="solid"/>
              <a:round/>
            </a:ln>
          </p:spPr>
          <p:txBody>
            <a:bodyPr/>
            <a:lstStyle/>
            <a:p>
              <a:endParaRPr/>
            </a:p>
          </p:txBody>
        </p:sp>
        <p:sp>
          <p:nvSpPr>
            <p:cNvPr id="1082" name="pl191">
              <a:extLst>
                <a:ext uri="{FF2B5EF4-FFF2-40B4-BE49-F238E27FC236}">
                  <a16:creationId xmlns:a16="http://schemas.microsoft.com/office/drawing/2014/main" id="{2CAA9BD2-EAA0-4DEE-9886-0DDA7074E111}"/>
                </a:ext>
              </a:extLst>
            </p:cNvPr>
            <p:cNvSpPr/>
            <p:nvPr/>
          </p:nvSpPr>
          <p:spPr>
            <a:xfrm>
              <a:off x="4129100" y="2104395"/>
              <a:ext cx="0" cy="30453"/>
            </a:xfrm>
            <a:custGeom>
              <a:avLst/>
              <a:gdLst/>
              <a:ahLst/>
              <a:cxnLst/>
              <a:rect l="0" t="0" r="0" b="0"/>
              <a:pathLst>
                <a:path h="30453">
                  <a:moveTo>
                    <a:pt x="0" y="30453"/>
                  </a:moveTo>
                  <a:lnTo>
                    <a:pt x="0" y="0"/>
                  </a:lnTo>
                </a:path>
              </a:pathLst>
            </a:custGeom>
            <a:ln w="13550" cap="flat">
              <a:solidFill>
                <a:srgbClr val="FBC02D">
                  <a:alpha val="100000"/>
                </a:srgbClr>
              </a:solidFill>
              <a:prstDash val="solid"/>
              <a:round/>
            </a:ln>
          </p:spPr>
          <p:txBody>
            <a:bodyPr/>
            <a:lstStyle/>
            <a:p>
              <a:endParaRPr/>
            </a:p>
          </p:txBody>
        </p:sp>
        <p:sp>
          <p:nvSpPr>
            <p:cNvPr id="1083" name="pl192">
              <a:extLst>
                <a:ext uri="{FF2B5EF4-FFF2-40B4-BE49-F238E27FC236}">
                  <a16:creationId xmlns:a16="http://schemas.microsoft.com/office/drawing/2014/main" id="{99657A0C-A288-419C-A68C-6152E50D7971}"/>
                </a:ext>
              </a:extLst>
            </p:cNvPr>
            <p:cNvSpPr/>
            <p:nvPr/>
          </p:nvSpPr>
          <p:spPr>
            <a:xfrm>
              <a:off x="4083262" y="2081750"/>
              <a:ext cx="0" cy="53098"/>
            </a:xfrm>
            <a:custGeom>
              <a:avLst/>
              <a:gdLst/>
              <a:ahLst/>
              <a:cxnLst/>
              <a:rect l="0" t="0" r="0" b="0"/>
              <a:pathLst>
                <a:path h="53098">
                  <a:moveTo>
                    <a:pt x="0" y="53098"/>
                  </a:moveTo>
                  <a:lnTo>
                    <a:pt x="0" y="0"/>
                  </a:lnTo>
                </a:path>
              </a:pathLst>
            </a:custGeom>
            <a:ln w="13550" cap="flat">
              <a:solidFill>
                <a:srgbClr val="FBC02D">
                  <a:alpha val="100000"/>
                </a:srgbClr>
              </a:solidFill>
              <a:prstDash val="solid"/>
              <a:round/>
            </a:ln>
          </p:spPr>
          <p:txBody>
            <a:bodyPr/>
            <a:lstStyle/>
            <a:p>
              <a:endParaRPr/>
            </a:p>
          </p:txBody>
        </p:sp>
        <p:sp>
          <p:nvSpPr>
            <p:cNvPr id="1084" name="pl193">
              <a:extLst>
                <a:ext uri="{FF2B5EF4-FFF2-40B4-BE49-F238E27FC236}">
                  <a16:creationId xmlns:a16="http://schemas.microsoft.com/office/drawing/2014/main" id="{412CFF34-1FC1-4803-8557-F2BE8377141D}"/>
                </a:ext>
              </a:extLst>
            </p:cNvPr>
            <p:cNvSpPr/>
            <p:nvPr/>
          </p:nvSpPr>
          <p:spPr>
            <a:xfrm>
              <a:off x="4298595" y="1814187"/>
              <a:ext cx="0" cy="320661"/>
            </a:xfrm>
            <a:custGeom>
              <a:avLst/>
              <a:gdLst/>
              <a:ahLst/>
              <a:cxnLst/>
              <a:rect l="0" t="0" r="0" b="0"/>
              <a:pathLst>
                <a:path h="320661">
                  <a:moveTo>
                    <a:pt x="0" y="320661"/>
                  </a:moveTo>
                  <a:lnTo>
                    <a:pt x="0" y="0"/>
                  </a:lnTo>
                </a:path>
              </a:pathLst>
            </a:custGeom>
            <a:ln w="13550" cap="flat">
              <a:solidFill>
                <a:srgbClr val="FBC02D">
                  <a:alpha val="100000"/>
                </a:srgbClr>
              </a:solidFill>
              <a:prstDash val="solid"/>
              <a:round/>
            </a:ln>
          </p:spPr>
          <p:txBody>
            <a:bodyPr/>
            <a:lstStyle/>
            <a:p>
              <a:endParaRPr/>
            </a:p>
          </p:txBody>
        </p:sp>
        <p:sp>
          <p:nvSpPr>
            <p:cNvPr id="1085" name="pl194">
              <a:extLst>
                <a:ext uri="{FF2B5EF4-FFF2-40B4-BE49-F238E27FC236}">
                  <a16:creationId xmlns:a16="http://schemas.microsoft.com/office/drawing/2014/main" id="{25DA2AEF-C018-418E-8032-9CF55FFDD127}"/>
                </a:ext>
              </a:extLst>
            </p:cNvPr>
            <p:cNvSpPr/>
            <p:nvPr/>
          </p:nvSpPr>
          <p:spPr>
            <a:xfrm>
              <a:off x="4091727" y="1992386"/>
              <a:ext cx="0" cy="142462"/>
            </a:xfrm>
            <a:custGeom>
              <a:avLst/>
              <a:gdLst/>
              <a:ahLst/>
              <a:cxnLst/>
              <a:rect l="0" t="0" r="0" b="0"/>
              <a:pathLst>
                <a:path h="142462">
                  <a:moveTo>
                    <a:pt x="0" y="142462"/>
                  </a:moveTo>
                  <a:lnTo>
                    <a:pt x="0" y="0"/>
                  </a:lnTo>
                </a:path>
              </a:pathLst>
            </a:custGeom>
            <a:ln w="13550" cap="flat">
              <a:solidFill>
                <a:srgbClr val="FBC02D">
                  <a:alpha val="100000"/>
                </a:srgbClr>
              </a:solidFill>
              <a:prstDash val="solid"/>
              <a:round/>
            </a:ln>
          </p:spPr>
          <p:txBody>
            <a:bodyPr/>
            <a:lstStyle/>
            <a:p>
              <a:endParaRPr/>
            </a:p>
          </p:txBody>
        </p:sp>
        <p:sp>
          <p:nvSpPr>
            <p:cNvPr id="1086" name="pl195">
              <a:extLst>
                <a:ext uri="{FF2B5EF4-FFF2-40B4-BE49-F238E27FC236}">
                  <a16:creationId xmlns:a16="http://schemas.microsoft.com/office/drawing/2014/main" id="{F67EA14F-755C-46D8-83AE-60D057585494}"/>
                </a:ext>
              </a:extLst>
            </p:cNvPr>
            <p:cNvSpPr/>
            <p:nvPr/>
          </p:nvSpPr>
          <p:spPr>
            <a:xfrm>
              <a:off x="4059622" y="2116814"/>
              <a:ext cx="0" cy="18034"/>
            </a:xfrm>
            <a:custGeom>
              <a:avLst/>
              <a:gdLst/>
              <a:ahLst/>
              <a:cxnLst/>
              <a:rect l="0" t="0" r="0" b="0"/>
              <a:pathLst>
                <a:path h="18034">
                  <a:moveTo>
                    <a:pt x="0" y="18034"/>
                  </a:moveTo>
                  <a:lnTo>
                    <a:pt x="0" y="0"/>
                  </a:lnTo>
                </a:path>
              </a:pathLst>
            </a:custGeom>
            <a:ln w="13550" cap="flat">
              <a:solidFill>
                <a:srgbClr val="FBC02D">
                  <a:alpha val="100000"/>
                </a:srgbClr>
              </a:solidFill>
              <a:prstDash val="solid"/>
              <a:round/>
            </a:ln>
          </p:spPr>
          <p:txBody>
            <a:bodyPr/>
            <a:lstStyle/>
            <a:p>
              <a:endParaRPr/>
            </a:p>
          </p:txBody>
        </p:sp>
        <p:sp>
          <p:nvSpPr>
            <p:cNvPr id="1087" name="rc196">
              <a:extLst>
                <a:ext uri="{FF2B5EF4-FFF2-40B4-BE49-F238E27FC236}">
                  <a16:creationId xmlns:a16="http://schemas.microsoft.com/office/drawing/2014/main" id="{F9CE6337-2396-4EAC-ACAD-708F0319B7E4}"/>
                </a:ext>
              </a:extLst>
            </p:cNvPr>
            <p:cNvSpPr/>
            <p:nvPr/>
          </p:nvSpPr>
          <p:spPr>
            <a:xfrm>
              <a:off x="4003311" y="1717898"/>
              <a:ext cx="141088" cy="416951"/>
            </a:xfrm>
            <a:prstGeom prst="rect">
              <a:avLst/>
            </a:prstGeom>
            <a:solidFill>
              <a:srgbClr val="595959">
                <a:alpha val="10196"/>
              </a:srgbClr>
            </a:solidFill>
          </p:spPr>
          <p:txBody>
            <a:bodyPr/>
            <a:lstStyle/>
            <a:p>
              <a:endParaRPr/>
            </a:p>
          </p:txBody>
        </p:sp>
        <p:sp>
          <p:nvSpPr>
            <p:cNvPr id="1088" name="rc197">
              <a:extLst>
                <a:ext uri="{FF2B5EF4-FFF2-40B4-BE49-F238E27FC236}">
                  <a16:creationId xmlns:a16="http://schemas.microsoft.com/office/drawing/2014/main" id="{774DADCA-4B63-40BB-BD78-FAAFF55EF488}"/>
                </a:ext>
              </a:extLst>
            </p:cNvPr>
            <p:cNvSpPr/>
            <p:nvPr/>
          </p:nvSpPr>
          <p:spPr>
            <a:xfrm>
              <a:off x="3792619" y="2134849"/>
              <a:ext cx="2117085" cy="416951"/>
            </a:xfrm>
            <a:prstGeom prst="rect">
              <a:avLst/>
            </a:prstGeom>
            <a:solidFill>
              <a:srgbClr val="FFFFFF">
                <a:alpha val="100000"/>
              </a:srgbClr>
            </a:solidFill>
          </p:spPr>
          <p:txBody>
            <a:bodyPr/>
            <a:lstStyle/>
            <a:p>
              <a:endParaRPr/>
            </a:p>
          </p:txBody>
        </p:sp>
        <p:sp>
          <p:nvSpPr>
            <p:cNvPr id="1089" name="pl198">
              <a:extLst>
                <a:ext uri="{FF2B5EF4-FFF2-40B4-BE49-F238E27FC236}">
                  <a16:creationId xmlns:a16="http://schemas.microsoft.com/office/drawing/2014/main" id="{FC9A6094-CA9F-4A1E-B12D-35A896DF7058}"/>
                </a:ext>
              </a:extLst>
            </p:cNvPr>
            <p:cNvSpPr/>
            <p:nvPr/>
          </p:nvSpPr>
          <p:spPr>
            <a:xfrm>
              <a:off x="3792619" y="255180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90" name="pl199">
              <a:extLst>
                <a:ext uri="{FF2B5EF4-FFF2-40B4-BE49-F238E27FC236}">
                  <a16:creationId xmlns:a16="http://schemas.microsoft.com/office/drawing/2014/main" id="{B974CF92-FC96-4BB3-BB5A-4A07CF681AF5}"/>
                </a:ext>
              </a:extLst>
            </p:cNvPr>
            <p:cNvSpPr/>
            <p:nvPr/>
          </p:nvSpPr>
          <p:spPr>
            <a:xfrm>
              <a:off x="3792619" y="213484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91" name="pl200">
              <a:extLst>
                <a:ext uri="{FF2B5EF4-FFF2-40B4-BE49-F238E27FC236}">
                  <a16:creationId xmlns:a16="http://schemas.microsoft.com/office/drawing/2014/main" id="{BABA088F-26E7-4282-9AE5-3D2C2B27AC0D}"/>
                </a:ext>
              </a:extLst>
            </p:cNvPr>
            <p:cNvSpPr/>
            <p:nvPr/>
          </p:nvSpPr>
          <p:spPr>
            <a:xfrm>
              <a:off x="4175753" y="213484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92" name="pl201">
              <a:extLst>
                <a:ext uri="{FF2B5EF4-FFF2-40B4-BE49-F238E27FC236}">
                  <a16:creationId xmlns:a16="http://schemas.microsoft.com/office/drawing/2014/main" id="{9E4D0CAA-75B1-40AD-922D-9B6A6700CDE9}"/>
                </a:ext>
              </a:extLst>
            </p:cNvPr>
            <p:cNvSpPr/>
            <p:nvPr/>
          </p:nvSpPr>
          <p:spPr>
            <a:xfrm>
              <a:off x="5116346" y="213484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93" name="pl202">
              <a:extLst>
                <a:ext uri="{FF2B5EF4-FFF2-40B4-BE49-F238E27FC236}">
                  <a16:creationId xmlns:a16="http://schemas.microsoft.com/office/drawing/2014/main" id="{26560CEC-E6EA-4E1F-A473-FC5AEB383166}"/>
                </a:ext>
              </a:extLst>
            </p:cNvPr>
            <p:cNvSpPr/>
            <p:nvPr/>
          </p:nvSpPr>
          <p:spPr>
            <a:xfrm>
              <a:off x="4110602" y="2504444"/>
              <a:ext cx="0" cy="47356"/>
            </a:xfrm>
            <a:custGeom>
              <a:avLst/>
              <a:gdLst/>
              <a:ahLst/>
              <a:cxnLst/>
              <a:rect l="0" t="0" r="0" b="0"/>
              <a:pathLst>
                <a:path h="47356">
                  <a:moveTo>
                    <a:pt x="0" y="47356"/>
                  </a:moveTo>
                  <a:lnTo>
                    <a:pt x="0" y="0"/>
                  </a:lnTo>
                </a:path>
              </a:pathLst>
            </a:custGeom>
            <a:ln w="13550" cap="flat">
              <a:solidFill>
                <a:srgbClr val="721111">
                  <a:alpha val="100000"/>
                </a:srgbClr>
              </a:solidFill>
              <a:prstDash val="solid"/>
              <a:round/>
            </a:ln>
          </p:spPr>
          <p:txBody>
            <a:bodyPr/>
            <a:lstStyle/>
            <a:p>
              <a:endParaRPr/>
            </a:p>
          </p:txBody>
        </p:sp>
        <p:sp>
          <p:nvSpPr>
            <p:cNvPr id="1094" name="pl203">
              <a:extLst>
                <a:ext uri="{FF2B5EF4-FFF2-40B4-BE49-F238E27FC236}">
                  <a16:creationId xmlns:a16="http://schemas.microsoft.com/office/drawing/2014/main" id="{72FAB4A6-1A81-47D4-8DDD-CC4A630577DF}"/>
                </a:ext>
              </a:extLst>
            </p:cNvPr>
            <p:cNvSpPr/>
            <p:nvPr/>
          </p:nvSpPr>
          <p:spPr>
            <a:xfrm>
              <a:off x="4076364" y="2545551"/>
              <a:ext cx="0" cy="6248"/>
            </a:xfrm>
            <a:custGeom>
              <a:avLst/>
              <a:gdLst/>
              <a:ahLst/>
              <a:cxnLst/>
              <a:rect l="0" t="0" r="0" b="0"/>
              <a:pathLst>
                <a:path h="6248">
                  <a:moveTo>
                    <a:pt x="0" y="6248"/>
                  </a:moveTo>
                  <a:lnTo>
                    <a:pt x="0" y="0"/>
                  </a:lnTo>
                </a:path>
              </a:pathLst>
            </a:custGeom>
            <a:ln w="13550" cap="flat">
              <a:solidFill>
                <a:srgbClr val="721111">
                  <a:alpha val="100000"/>
                </a:srgbClr>
              </a:solidFill>
              <a:prstDash val="solid"/>
              <a:round/>
            </a:ln>
          </p:spPr>
          <p:txBody>
            <a:bodyPr/>
            <a:lstStyle/>
            <a:p>
              <a:endParaRPr/>
            </a:p>
          </p:txBody>
        </p:sp>
        <p:sp>
          <p:nvSpPr>
            <p:cNvPr id="1095" name="pl204">
              <a:extLst>
                <a:ext uri="{FF2B5EF4-FFF2-40B4-BE49-F238E27FC236}">
                  <a16:creationId xmlns:a16="http://schemas.microsoft.com/office/drawing/2014/main" id="{A543A6A2-4A12-405E-BA9F-4CDCF13B8B68}"/>
                </a:ext>
              </a:extLst>
            </p:cNvPr>
            <p:cNvSpPr/>
            <p:nvPr/>
          </p:nvSpPr>
          <p:spPr>
            <a:xfrm>
              <a:off x="4925907" y="2224018"/>
              <a:ext cx="0" cy="327781"/>
            </a:xfrm>
            <a:custGeom>
              <a:avLst/>
              <a:gdLst/>
              <a:ahLst/>
              <a:cxnLst/>
              <a:rect l="0" t="0" r="0" b="0"/>
              <a:pathLst>
                <a:path h="327781">
                  <a:moveTo>
                    <a:pt x="0" y="327781"/>
                  </a:moveTo>
                  <a:lnTo>
                    <a:pt x="0" y="0"/>
                  </a:lnTo>
                </a:path>
              </a:pathLst>
            </a:custGeom>
            <a:ln w="13550" cap="flat">
              <a:solidFill>
                <a:srgbClr val="721111">
                  <a:alpha val="100000"/>
                </a:srgbClr>
              </a:solidFill>
              <a:prstDash val="solid"/>
              <a:round/>
            </a:ln>
          </p:spPr>
          <p:txBody>
            <a:bodyPr/>
            <a:lstStyle/>
            <a:p>
              <a:endParaRPr/>
            </a:p>
          </p:txBody>
        </p:sp>
        <p:sp>
          <p:nvSpPr>
            <p:cNvPr id="1096" name="pl205">
              <a:extLst>
                <a:ext uri="{FF2B5EF4-FFF2-40B4-BE49-F238E27FC236}">
                  <a16:creationId xmlns:a16="http://schemas.microsoft.com/office/drawing/2014/main" id="{F2FC8EA1-42E7-4995-85C1-95A3BDDD869D}"/>
                </a:ext>
              </a:extLst>
            </p:cNvPr>
            <p:cNvSpPr/>
            <p:nvPr/>
          </p:nvSpPr>
          <p:spPr>
            <a:xfrm>
              <a:off x="4848528" y="2341303"/>
              <a:ext cx="0" cy="210496"/>
            </a:xfrm>
            <a:custGeom>
              <a:avLst/>
              <a:gdLst/>
              <a:ahLst/>
              <a:cxnLst/>
              <a:rect l="0" t="0" r="0" b="0"/>
              <a:pathLst>
                <a:path h="210496">
                  <a:moveTo>
                    <a:pt x="0" y="210496"/>
                  </a:moveTo>
                  <a:lnTo>
                    <a:pt x="0" y="0"/>
                  </a:lnTo>
                </a:path>
              </a:pathLst>
            </a:custGeom>
            <a:ln w="13550" cap="flat">
              <a:solidFill>
                <a:srgbClr val="721111">
                  <a:alpha val="100000"/>
                </a:srgbClr>
              </a:solidFill>
              <a:prstDash val="solid"/>
              <a:round/>
            </a:ln>
          </p:spPr>
          <p:txBody>
            <a:bodyPr/>
            <a:lstStyle/>
            <a:p>
              <a:endParaRPr/>
            </a:p>
          </p:txBody>
        </p:sp>
        <p:sp>
          <p:nvSpPr>
            <p:cNvPr id="1097" name="pl206">
              <a:extLst>
                <a:ext uri="{FF2B5EF4-FFF2-40B4-BE49-F238E27FC236}">
                  <a16:creationId xmlns:a16="http://schemas.microsoft.com/office/drawing/2014/main" id="{83F080F1-3CAE-4CE4-83F3-9C43B2E6F670}"/>
                </a:ext>
              </a:extLst>
            </p:cNvPr>
            <p:cNvSpPr/>
            <p:nvPr/>
          </p:nvSpPr>
          <p:spPr>
            <a:xfrm>
              <a:off x="5036019" y="2213530"/>
              <a:ext cx="0" cy="338269"/>
            </a:xfrm>
            <a:custGeom>
              <a:avLst/>
              <a:gdLst/>
              <a:ahLst/>
              <a:cxnLst/>
              <a:rect l="0" t="0" r="0" b="0"/>
              <a:pathLst>
                <a:path h="338269">
                  <a:moveTo>
                    <a:pt x="0" y="338269"/>
                  </a:moveTo>
                  <a:lnTo>
                    <a:pt x="0" y="0"/>
                  </a:lnTo>
                </a:path>
              </a:pathLst>
            </a:custGeom>
            <a:ln w="13550" cap="flat">
              <a:solidFill>
                <a:srgbClr val="721111">
                  <a:alpha val="100000"/>
                </a:srgbClr>
              </a:solidFill>
              <a:prstDash val="solid"/>
              <a:round/>
            </a:ln>
          </p:spPr>
          <p:txBody>
            <a:bodyPr/>
            <a:lstStyle/>
            <a:p>
              <a:endParaRPr/>
            </a:p>
          </p:txBody>
        </p:sp>
        <p:sp>
          <p:nvSpPr>
            <p:cNvPr id="1098" name="pl207">
              <a:extLst>
                <a:ext uri="{FF2B5EF4-FFF2-40B4-BE49-F238E27FC236}">
                  <a16:creationId xmlns:a16="http://schemas.microsoft.com/office/drawing/2014/main" id="{65E1AA7A-79CB-4248-A0D3-EA4B0EA3733B}"/>
                </a:ext>
              </a:extLst>
            </p:cNvPr>
            <p:cNvSpPr/>
            <p:nvPr/>
          </p:nvSpPr>
          <p:spPr>
            <a:xfrm>
              <a:off x="4042189" y="2541224"/>
              <a:ext cx="0" cy="10576"/>
            </a:xfrm>
            <a:custGeom>
              <a:avLst/>
              <a:gdLst/>
              <a:ahLst/>
              <a:cxnLst/>
              <a:rect l="0" t="0" r="0" b="0"/>
              <a:pathLst>
                <a:path h="10576">
                  <a:moveTo>
                    <a:pt x="0" y="10576"/>
                  </a:moveTo>
                  <a:lnTo>
                    <a:pt x="0" y="0"/>
                  </a:lnTo>
                </a:path>
              </a:pathLst>
            </a:custGeom>
            <a:ln w="13550" cap="flat">
              <a:solidFill>
                <a:srgbClr val="721111">
                  <a:alpha val="100000"/>
                </a:srgbClr>
              </a:solidFill>
              <a:prstDash val="solid"/>
              <a:round/>
            </a:ln>
          </p:spPr>
          <p:txBody>
            <a:bodyPr/>
            <a:lstStyle/>
            <a:p>
              <a:endParaRPr/>
            </a:p>
          </p:txBody>
        </p:sp>
        <p:sp>
          <p:nvSpPr>
            <p:cNvPr id="1099" name="pl208">
              <a:extLst>
                <a:ext uri="{FF2B5EF4-FFF2-40B4-BE49-F238E27FC236}">
                  <a16:creationId xmlns:a16="http://schemas.microsoft.com/office/drawing/2014/main" id="{73EEA8AD-1CF6-45BA-A95F-5F6F87ABD184}"/>
                </a:ext>
              </a:extLst>
            </p:cNvPr>
            <p:cNvSpPr/>
            <p:nvPr/>
          </p:nvSpPr>
          <p:spPr>
            <a:xfrm>
              <a:off x="4663294" y="2376883"/>
              <a:ext cx="0" cy="174916"/>
            </a:xfrm>
            <a:custGeom>
              <a:avLst/>
              <a:gdLst/>
              <a:ahLst/>
              <a:cxnLst/>
              <a:rect l="0" t="0" r="0" b="0"/>
              <a:pathLst>
                <a:path h="174916">
                  <a:moveTo>
                    <a:pt x="0" y="174916"/>
                  </a:moveTo>
                  <a:lnTo>
                    <a:pt x="0" y="0"/>
                  </a:lnTo>
                </a:path>
              </a:pathLst>
            </a:custGeom>
            <a:ln w="13550" cap="flat">
              <a:solidFill>
                <a:srgbClr val="721111">
                  <a:alpha val="100000"/>
                </a:srgbClr>
              </a:solidFill>
              <a:prstDash val="solid"/>
              <a:round/>
            </a:ln>
          </p:spPr>
          <p:txBody>
            <a:bodyPr/>
            <a:lstStyle/>
            <a:p>
              <a:endParaRPr/>
            </a:p>
          </p:txBody>
        </p:sp>
        <p:sp>
          <p:nvSpPr>
            <p:cNvPr id="1100" name="pl209">
              <a:extLst>
                <a:ext uri="{FF2B5EF4-FFF2-40B4-BE49-F238E27FC236}">
                  <a16:creationId xmlns:a16="http://schemas.microsoft.com/office/drawing/2014/main" id="{AE288002-3C83-46D6-A06A-8A398E4503BD}"/>
                </a:ext>
              </a:extLst>
            </p:cNvPr>
            <p:cNvSpPr/>
            <p:nvPr/>
          </p:nvSpPr>
          <p:spPr>
            <a:xfrm>
              <a:off x="4142519" y="2546904"/>
              <a:ext cx="0" cy="4896"/>
            </a:xfrm>
            <a:custGeom>
              <a:avLst/>
              <a:gdLst/>
              <a:ahLst/>
              <a:cxnLst/>
              <a:rect l="0" t="0" r="0" b="0"/>
              <a:pathLst>
                <a:path h="4896">
                  <a:moveTo>
                    <a:pt x="0" y="4896"/>
                  </a:moveTo>
                  <a:lnTo>
                    <a:pt x="0" y="0"/>
                  </a:lnTo>
                </a:path>
              </a:pathLst>
            </a:custGeom>
            <a:ln w="13550" cap="flat">
              <a:solidFill>
                <a:srgbClr val="721111">
                  <a:alpha val="100000"/>
                </a:srgbClr>
              </a:solidFill>
              <a:prstDash val="solid"/>
              <a:round/>
            </a:ln>
          </p:spPr>
          <p:txBody>
            <a:bodyPr/>
            <a:lstStyle/>
            <a:p>
              <a:endParaRPr/>
            </a:p>
          </p:txBody>
        </p:sp>
        <p:sp>
          <p:nvSpPr>
            <p:cNvPr id="1101" name="pl210">
              <a:extLst>
                <a:ext uri="{FF2B5EF4-FFF2-40B4-BE49-F238E27FC236}">
                  <a16:creationId xmlns:a16="http://schemas.microsoft.com/office/drawing/2014/main" id="{B281DB37-7F3D-4C0C-A674-192965D99771}"/>
                </a:ext>
              </a:extLst>
            </p:cNvPr>
            <p:cNvSpPr/>
            <p:nvPr/>
          </p:nvSpPr>
          <p:spPr>
            <a:xfrm>
              <a:off x="5491830" y="2257779"/>
              <a:ext cx="0" cy="294020"/>
            </a:xfrm>
            <a:custGeom>
              <a:avLst/>
              <a:gdLst/>
              <a:ahLst/>
              <a:cxnLst/>
              <a:rect l="0" t="0" r="0" b="0"/>
              <a:pathLst>
                <a:path h="294020">
                  <a:moveTo>
                    <a:pt x="0" y="294020"/>
                  </a:moveTo>
                  <a:lnTo>
                    <a:pt x="0" y="0"/>
                  </a:lnTo>
                </a:path>
              </a:pathLst>
            </a:custGeom>
            <a:ln w="13550" cap="flat">
              <a:solidFill>
                <a:srgbClr val="721111">
                  <a:alpha val="100000"/>
                </a:srgbClr>
              </a:solidFill>
              <a:prstDash val="solid"/>
              <a:round/>
            </a:ln>
          </p:spPr>
          <p:txBody>
            <a:bodyPr/>
            <a:lstStyle/>
            <a:p>
              <a:endParaRPr/>
            </a:p>
          </p:txBody>
        </p:sp>
        <p:sp>
          <p:nvSpPr>
            <p:cNvPr id="1102" name="pl211">
              <a:extLst>
                <a:ext uri="{FF2B5EF4-FFF2-40B4-BE49-F238E27FC236}">
                  <a16:creationId xmlns:a16="http://schemas.microsoft.com/office/drawing/2014/main" id="{CB08D76A-6E18-402C-ABEA-2211BB58F3A9}"/>
                </a:ext>
              </a:extLst>
            </p:cNvPr>
            <p:cNvSpPr/>
            <p:nvPr/>
          </p:nvSpPr>
          <p:spPr>
            <a:xfrm>
              <a:off x="4191305" y="2337140"/>
              <a:ext cx="0" cy="214660"/>
            </a:xfrm>
            <a:custGeom>
              <a:avLst/>
              <a:gdLst/>
              <a:ahLst/>
              <a:cxnLst/>
              <a:rect l="0" t="0" r="0" b="0"/>
              <a:pathLst>
                <a:path h="214660">
                  <a:moveTo>
                    <a:pt x="0" y="214660"/>
                  </a:moveTo>
                  <a:lnTo>
                    <a:pt x="0" y="0"/>
                  </a:lnTo>
                </a:path>
              </a:pathLst>
            </a:custGeom>
            <a:ln w="13550" cap="flat">
              <a:solidFill>
                <a:srgbClr val="721111">
                  <a:alpha val="100000"/>
                </a:srgbClr>
              </a:solidFill>
              <a:prstDash val="solid"/>
              <a:round/>
            </a:ln>
          </p:spPr>
          <p:txBody>
            <a:bodyPr/>
            <a:lstStyle/>
            <a:p>
              <a:endParaRPr/>
            </a:p>
          </p:txBody>
        </p:sp>
        <p:sp>
          <p:nvSpPr>
            <p:cNvPr id="1103" name="pl212">
              <a:extLst>
                <a:ext uri="{FF2B5EF4-FFF2-40B4-BE49-F238E27FC236}">
                  <a16:creationId xmlns:a16="http://schemas.microsoft.com/office/drawing/2014/main" id="{2186DA49-43A0-43DE-AFE5-7DAB549C5235}"/>
                </a:ext>
              </a:extLst>
            </p:cNvPr>
            <p:cNvSpPr/>
            <p:nvPr/>
          </p:nvSpPr>
          <p:spPr>
            <a:xfrm>
              <a:off x="4033034" y="2442290"/>
              <a:ext cx="0" cy="109509"/>
            </a:xfrm>
            <a:custGeom>
              <a:avLst/>
              <a:gdLst/>
              <a:ahLst/>
              <a:cxnLst/>
              <a:rect l="0" t="0" r="0" b="0"/>
              <a:pathLst>
                <a:path h="109509">
                  <a:moveTo>
                    <a:pt x="0" y="109509"/>
                  </a:moveTo>
                  <a:lnTo>
                    <a:pt x="0" y="0"/>
                  </a:lnTo>
                </a:path>
              </a:pathLst>
            </a:custGeom>
            <a:ln w="13550" cap="flat">
              <a:solidFill>
                <a:srgbClr val="721111">
                  <a:alpha val="100000"/>
                </a:srgbClr>
              </a:solidFill>
              <a:prstDash val="solid"/>
              <a:round/>
            </a:ln>
          </p:spPr>
          <p:txBody>
            <a:bodyPr/>
            <a:lstStyle/>
            <a:p>
              <a:endParaRPr/>
            </a:p>
          </p:txBody>
        </p:sp>
        <p:sp>
          <p:nvSpPr>
            <p:cNvPr id="1104" name="pl213">
              <a:extLst>
                <a:ext uri="{FF2B5EF4-FFF2-40B4-BE49-F238E27FC236}">
                  <a16:creationId xmlns:a16="http://schemas.microsoft.com/office/drawing/2014/main" id="{B9079125-D267-4990-8213-7AA45AF89795}"/>
                </a:ext>
              </a:extLst>
            </p:cNvPr>
            <p:cNvSpPr/>
            <p:nvPr/>
          </p:nvSpPr>
          <p:spPr>
            <a:xfrm>
              <a:off x="4857871" y="2347839"/>
              <a:ext cx="0" cy="203960"/>
            </a:xfrm>
            <a:custGeom>
              <a:avLst/>
              <a:gdLst/>
              <a:ahLst/>
              <a:cxnLst/>
              <a:rect l="0" t="0" r="0" b="0"/>
              <a:pathLst>
                <a:path h="203960">
                  <a:moveTo>
                    <a:pt x="0" y="203960"/>
                  </a:moveTo>
                  <a:lnTo>
                    <a:pt x="0" y="0"/>
                  </a:lnTo>
                </a:path>
              </a:pathLst>
            </a:custGeom>
            <a:ln w="13550" cap="flat">
              <a:solidFill>
                <a:srgbClr val="721111">
                  <a:alpha val="100000"/>
                </a:srgbClr>
              </a:solidFill>
              <a:prstDash val="solid"/>
              <a:round/>
            </a:ln>
          </p:spPr>
          <p:txBody>
            <a:bodyPr/>
            <a:lstStyle/>
            <a:p>
              <a:endParaRPr/>
            </a:p>
          </p:txBody>
        </p:sp>
        <p:sp>
          <p:nvSpPr>
            <p:cNvPr id="1105" name="pl214">
              <a:extLst>
                <a:ext uri="{FF2B5EF4-FFF2-40B4-BE49-F238E27FC236}">
                  <a16:creationId xmlns:a16="http://schemas.microsoft.com/office/drawing/2014/main" id="{2DDBED22-0537-433E-B8F0-E5330A40A5C9}"/>
                </a:ext>
              </a:extLst>
            </p:cNvPr>
            <p:cNvSpPr/>
            <p:nvPr/>
          </p:nvSpPr>
          <p:spPr>
            <a:xfrm>
              <a:off x="4112859" y="2533825"/>
              <a:ext cx="0" cy="17974"/>
            </a:xfrm>
            <a:custGeom>
              <a:avLst/>
              <a:gdLst/>
              <a:ahLst/>
              <a:cxnLst/>
              <a:rect l="0" t="0" r="0" b="0"/>
              <a:pathLst>
                <a:path h="17974">
                  <a:moveTo>
                    <a:pt x="0" y="17974"/>
                  </a:moveTo>
                  <a:lnTo>
                    <a:pt x="0" y="0"/>
                  </a:lnTo>
                </a:path>
              </a:pathLst>
            </a:custGeom>
            <a:ln w="13550" cap="flat">
              <a:solidFill>
                <a:srgbClr val="721111">
                  <a:alpha val="100000"/>
                </a:srgbClr>
              </a:solidFill>
              <a:prstDash val="solid"/>
              <a:round/>
            </a:ln>
          </p:spPr>
          <p:txBody>
            <a:bodyPr/>
            <a:lstStyle/>
            <a:p>
              <a:endParaRPr/>
            </a:p>
          </p:txBody>
        </p:sp>
        <p:sp>
          <p:nvSpPr>
            <p:cNvPr id="1106" name="pl215">
              <a:extLst>
                <a:ext uri="{FF2B5EF4-FFF2-40B4-BE49-F238E27FC236}">
                  <a16:creationId xmlns:a16="http://schemas.microsoft.com/office/drawing/2014/main" id="{1C843CBB-61A5-4CC4-908B-7707B82E862F}"/>
                </a:ext>
              </a:extLst>
            </p:cNvPr>
            <p:cNvSpPr/>
            <p:nvPr/>
          </p:nvSpPr>
          <p:spPr>
            <a:xfrm>
              <a:off x="4129915" y="2517527"/>
              <a:ext cx="0" cy="34273"/>
            </a:xfrm>
            <a:custGeom>
              <a:avLst/>
              <a:gdLst/>
              <a:ahLst/>
              <a:cxnLst/>
              <a:rect l="0" t="0" r="0" b="0"/>
              <a:pathLst>
                <a:path h="34273">
                  <a:moveTo>
                    <a:pt x="0" y="34273"/>
                  </a:moveTo>
                  <a:lnTo>
                    <a:pt x="0" y="0"/>
                  </a:lnTo>
                </a:path>
              </a:pathLst>
            </a:custGeom>
            <a:ln w="13550" cap="flat">
              <a:solidFill>
                <a:srgbClr val="721111">
                  <a:alpha val="100000"/>
                </a:srgbClr>
              </a:solidFill>
              <a:prstDash val="solid"/>
              <a:round/>
            </a:ln>
          </p:spPr>
          <p:txBody>
            <a:bodyPr/>
            <a:lstStyle/>
            <a:p>
              <a:endParaRPr/>
            </a:p>
          </p:txBody>
        </p:sp>
        <p:sp>
          <p:nvSpPr>
            <p:cNvPr id="1107" name="pl216">
              <a:extLst>
                <a:ext uri="{FF2B5EF4-FFF2-40B4-BE49-F238E27FC236}">
                  <a16:creationId xmlns:a16="http://schemas.microsoft.com/office/drawing/2014/main" id="{3A9869DB-253C-456F-AA50-C475B8F44AF0}"/>
                </a:ext>
              </a:extLst>
            </p:cNvPr>
            <p:cNvSpPr/>
            <p:nvPr/>
          </p:nvSpPr>
          <p:spPr>
            <a:xfrm>
              <a:off x="5170148" y="2278488"/>
              <a:ext cx="0" cy="273311"/>
            </a:xfrm>
            <a:custGeom>
              <a:avLst/>
              <a:gdLst/>
              <a:ahLst/>
              <a:cxnLst/>
              <a:rect l="0" t="0" r="0" b="0"/>
              <a:pathLst>
                <a:path h="273311">
                  <a:moveTo>
                    <a:pt x="0" y="273311"/>
                  </a:moveTo>
                  <a:lnTo>
                    <a:pt x="0" y="0"/>
                  </a:lnTo>
                </a:path>
              </a:pathLst>
            </a:custGeom>
            <a:ln w="13550" cap="flat">
              <a:solidFill>
                <a:srgbClr val="721111">
                  <a:alpha val="100000"/>
                </a:srgbClr>
              </a:solidFill>
              <a:prstDash val="solid"/>
              <a:round/>
            </a:ln>
          </p:spPr>
          <p:txBody>
            <a:bodyPr/>
            <a:lstStyle/>
            <a:p>
              <a:endParaRPr/>
            </a:p>
          </p:txBody>
        </p:sp>
        <p:sp>
          <p:nvSpPr>
            <p:cNvPr id="1108" name="pl217">
              <a:extLst>
                <a:ext uri="{FF2B5EF4-FFF2-40B4-BE49-F238E27FC236}">
                  <a16:creationId xmlns:a16="http://schemas.microsoft.com/office/drawing/2014/main" id="{B6205D91-D25C-4969-9590-128FDA21CC9B}"/>
                </a:ext>
              </a:extLst>
            </p:cNvPr>
            <p:cNvSpPr/>
            <p:nvPr/>
          </p:nvSpPr>
          <p:spPr>
            <a:xfrm>
              <a:off x="4560456" y="2190420"/>
              <a:ext cx="0" cy="361379"/>
            </a:xfrm>
            <a:custGeom>
              <a:avLst/>
              <a:gdLst/>
              <a:ahLst/>
              <a:cxnLst/>
              <a:rect l="0" t="0" r="0" b="0"/>
              <a:pathLst>
                <a:path h="361379">
                  <a:moveTo>
                    <a:pt x="0" y="361379"/>
                  </a:moveTo>
                  <a:lnTo>
                    <a:pt x="0" y="0"/>
                  </a:lnTo>
                </a:path>
              </a:pathLst>
            </a:custGeom>
            <a:ln w="13550" cap="flat">
              <a:solidFill>
                <a:srgbClr val="721111">
                  <a:alpha val="100000"/>
                </a:srgbClr>
              </a:solidFill>
              <a:prstDash val="solid"/>
              <a:round/>
            </a:ln>
          </p:spPr>
          <p:txBody>
            <a:bodyPr/>
            <a:lstStyle/>
            <a:p>
              <a:endParaRPr/>
            </a:p>
          </p:txBody>
        </p:sp>
        <p:sp>
          <p:nvSpPr>
            <p:cNvPr id="1109" name="pl218">
              <a:extLst>
                <a:ext uri="{FF2B5EF4-FFF2-40B4-BE49-F238E27FC236}">
                  <a16:creationId xmlns:a16="http://schemas.microsoft.com/office/drawing/2014/main" id="{F2E70638-2F3F-423E-8565-A35077FBA9A3}"/>
                </a:ext>
              </a:extLst>
            </p:cNvPr>
            <p:cNvSpPr/>
            <p:nvPr/>
          </p:nvSpPr>
          <p:spPr>
            <a:xfrm>
              <a:off x="4038176" y="2519266"/>
              <a:ext cx="0" cy="32533"/>
            </a:xfrm>
            <a:custGeom>
              <a:avLst/>
              <a:gdLst/>
              <a:ahLst/>
              <a:cxnLst/>
              <a:rect l="0" t="0" r="0" b="0"/>
              <a:pathLst>
                <a:path h="32533">
                  <a:moveTo>
                    <a:pt x="0" y="32533"/>
                  </a:moveTo>
                  <a:lnTo>
                    <a:pt x="0" y="0"/>
                  </a:lnTo>
                </a:path>
              </a:pathLst>
            </a:custGeom>
            <a:ln w="13550" cap="flat">
              <a:solidFill>
                <a:srgbClr val="721111">
                  <a:alpha val="100000"/>
                </a:srgbClr>
              </a:solidFill>
              <a:prstDash val="solid"/>
              <a:round/>
            </a:ln>
          </p:spPr>
          <p:txBody>
            <a:bodyPr/>
            <a:lstStyle/>
            <a:p>
              <a:endParaRPr/>
            </a:p>
          </p:txBody>
        </p:sp>
        <p:sp>
          <p:nvSpPr>
            <p:cNvPr id="1110" name="pl219">
              <a:extLst>
                <a:ext uri="{FF2B5EF4-FFF2-40B4-BE49-F238E27FC236}">
                  <a16:creationId xmlns:a16="http://schemas.microsoft.com/office/drawing/2014/main" id="{E45F1836-E34E-4555-8CE7-FB19CF6C3435}"/>
                </a:ext>
              </a:extLst>
            </p:cNvPr>
            <p:cNvSpPr/>
            <p:nvPr/>
          </p:nvSpPr>
          <p:spPr>
            <a:xfrm>
              <a:off x="4136750" y="2532257"/>
              <a:ext cx="0" cy="19543"/>
            </a:xfrm>
            <a:custGeom>
              <a:avLst/>
              <a:gdLst/>
              <a:ahLst/>
              <a:cxnLst/>
              <a:rect l="0" t="0" r="0" b="0"/>
              <a:pathLst>
                <a:path h="19543">
                  <a:moveTo>
                    <a:pt x="0" y="19543"/>
                  </a:moveTo>
                  <a:lnTo>
                    <a:pt x="0" y="0"/>
                  </a:lnTo>
                </a:path>
              </a:pathLst>
            </a:custGeom>
            <a:ln w="13550" cap="flat">
              <a:solidFill>
                <a:srgbClr val="721111">
                  <a:alpha val="100000"/>
                </a:srgbClr>
              </a:solidFill>
              <a:prstDash val="solid"/>
              <a:round/>
            </a:ln>
          </p:spPr>
          <p:txBody>
            <a:bodyPr/>
            <a:lstStyle/>
            <a:p>
              <a:endParaRPr/>
            </a:p>
          </p:txBody>
        </p:sp>
        <p:sp>
          <p:nvSpPr>
            <p:cNvPr id="1111" name="pl220">
              <a:extLst>
                <a:ext uri="{FF2B5EF4-FFF2-40B4-BE49-F238E27FC236}">
                  <a16:creationId xmlns:a16="http://schemas.microsoft.com/office/drawing/2014/main" id="{44DC70B2-C730-484A-97C4-1A89E92EEF18}"/>
                </a:ext>
              </a:extLst>
            </p:cNvPr>
            <p:cNvSpPr/>
            <p:nvPr/>
          </p:nvSpPr>
          <p:spPr>
            <a:xfrm>
              <a:off x="4039179" y="2470260"/>
              <a:ext cx="0" cy="81540"/>
            </a:xfrm>
            <a:custGeom>
              <a:avLst/>
              <a:gdLst/>
              <a:ahLst/>
              <a:cxnLst/>
              <a:rect l="0" t="0" r="0" b="0"/>
              <a:pathLst>
                <a:path h="81540">
                  <a:moveTo>
                    <a:pt x="0" y="81540"/>
                  </a:moveTo>
                  <a:lnTo>
                    <a:pt x="0" y="0"/>
                  </a:lnTo>
                </a:path>
              </a:pathLst>
            </a:custGeom>
            <a:ln w="13550" cap="flat">
              <a:solidFill>
                <a:srgbClr val="721111">
                  <a:alpha val="100000"/>
                </a:srgbClr>
              </a:solidFill>
              <a:prstDash val="solid"/>
              <a:round/>
            </a:ln>
          </p:spPr>
          <p:txBody>
            <a:bodyPr/>
            <a:lstStyle/>
            <a:p>
              <a:endParaRPr/>
            </a:p>
          </p:txBody>
        </p:sp>
        <p:sp>
          <p:nvSpPr>
            <p:cNvPr id="1112" name="pl221">
              <a:extLst>
                <a:ext uri="{FF2B5EF4-FFF2-40B4-BE49-F238E27FC236}">
                  <a16:creationId xmlns:a16="http://schemas.microsoft.com/office/drawing/2014/main" id="{AFCBA5A2-2476-4BBC-9833-E85B7B8B5120}"/>
                </a:ext>
              </a:extLst>
            </p:cNvPr>
            <p:cNvSpPr/>
            <p:nvPr/>
          </p:nvSpPr>
          <p:spPr>
            <a:xfrm>
              <a:off x="5752939" y="2200742"/>
              <a:ext cx="0" cy="351057"/>
            </a:xfrm>
            <a:custGeom>
              <a:avLst/>
              <a:gdLst/>
              <a:ahLst/>
              <a:cxnLst/>
              <a:rect l="0" t="0" r="0" b="0"/>
              <a:pathLst>
                <a:path h="351057">
                  <a:moveTo>
                    <a:pt x="0" y="351057"/>
                  </a:moveTo>
                  <a:lnTo>
                    <a:pt x="0" y="0"/>
                  </a:lnTo>
                </a:path>
              </a:pathLst>
            </a:custGeom>
            <a:ln w="13550" cap="flat">
              <a:solidFill>
                <a:srgbClr val="721111">
                  <a:alpha val="100000"/>
                </a:srgbClr>
              </a:solidFill>
              <a:prstDash val="solid"/>
              <a:round/>
            </a:ln>
          </p:spPr>
          <p:txBody>
            <a:bodyPr/>
            <a:lstStyle/>
            <a:p>
              <a:endParaRPr/>
            </a:p>
          </p:txBody>
        </p:sp>
        <p:sp>
          <p:nvSpPr>
            <p:cNvPr id="1113" name="pl222">
              <a:extLst>
                <a:ext uri="{FF2B5EF4-FFF2-40B4-BE49-F238E27FC236}">
                  <a16:creationId xmlns:a16="http://schemas.microsoft.com/office/drawing/2014/main" id="{F84F87B1-5D22-4D95-ABF8-5139D05CD5C4}"/>
                </a:ext>
              </a:extLst>
            </p:cNvPr>
            <p:cNvSpPr/>
            <p:nvPr/>
          </p:nvSpPr>
          <p:spPr>
            <a:xfrm>
              <a:off x="4080440" y="2539450"/>
              <a:ext cx="0" cy="12350"/>
            </a:xfrm>
            <a:custGeom>
              <a:avLst/>
              <a:gdLst/>
              <a:ahLst/>
              <a:cxnLst/>
              <a:rect l="0" t="0" r="0" b="0"/>
              <a:pathLst>
                <a:path h="12350">
                  <a:moveTo>
                    <a:pt x="0" y="12350"/>
                  </a:moveTo>
                  <a:lnTo>
                    <a:pt x="0" y="0"/>
                  </a:lnTo>
                </a:path>
              </a:pathLst>
            </a:custGeom>
            <a:ln w="13550" cap="flat">
              <a:solidFill>
                <a:srgbClr val="721111">
                  <a:alpha val="100000"/>
                </a:srgbClr>
              </a:solidFill>
              <a:prstDash val="solid"/>
              <a:round/>
            </a:ln>
          </p:spPr>
          <p:txBody>
            <a:bodyPr/>
            <a:lstStyle/>
            <a:p>
              <a:endParaRPr/>
            </a:p>
          </p:txBody>
        </p:sp>
        <p:sp>
          <p:nvSpPr>
            <p:cNvPr id="1114" name="pl223">
              <a:extLst>
                <a:ext uri="{FF2B5EF4-FFF2-40B4-BE49-F238E27FC236}">
                  <a16:creationId xmlns:a16="http://schemas.microsoft.com/office/drawing/2014/main" id="{6C241359-33FD-4F03-911A-1135AF57CC07}"/>
                </a:ext>
              </a:extLst>
            </p:cNvPr>
            <p:cNvSpPr/>
            <p:nvPr/>
          </p:nvSpPr>
          <p:spPr>
            <a:xfrm>
              <a:off x="5377329" y="2247585"/>
              <a:ext cx="0" cy="304214"/>
            </a:xfrm>
            <a:custGeom>
              <a:avLst/>
              <a:gdLst/>
              <a:ahLst/>
              <a:cxnLst/>
              <a:rect l="0" t="0" r="0" b="0"/>
              <a:pathLst>
                <a:path h="304214">
                  <a:moveTo>
                    <a:pt x="0" y="304214"/>
                  </a:moveTo>
                  <a:lnTo>
                    <a:pt x="0" y="0"/>
                  </a:lnTo>
                </a:path>
              </a:pathLst>
            </a:custGeom>
            <a:ln w="13550" cap="flat">
              <a:solidFill>
                <a:srgbClr val="721111">
                  <a:alpha val="100000"/>
                </a:srgbClr>
              </a:solidFill>
              <a:prstDash val="solid"/>
              <a:round/>
            </a:ln>
          </p:spPr>
          <p:txBody>
            <a:bodyPr/>
            <a:lstStyle/>
            <a:p>
              <a:endParaRPr/>
            </a:p>
          </p:txBody>
        </p:sp>
        <p:sp>
          <p:nvSpPr>
            <p:cNvPr id="1115" name="pl224">
              <a:extLst>
                <a:ext uri="{FF2B5EF4-FFF2-40B4-BE49-F238E27FC236}">
                  <a16:creationId xmlns:a16="http://schemas.microsoft.com/office/drawing/2014/main" id="{BFD4695E-DD75-4A0F-AD81-7F646EEB5609}"/>
                </a:ext>
              </a:extLst>
            </p:cNvPr>
            <p:cNvSpPr/>
            <p:nvPr/>
          </p:nvSpPr>
          <p:spPr>
            <a:xfrm>
              <a:off x="4043882" y="2535127"/>
              <a:ext cx="0" cy="16672"/>
            </a:xfrm>
            <a:custGeom>
              <a:avLst/>
              <a:gdLst/>
              <a:ahLst/>
              <a:cxnLst/>
              <a:rect l="0" t="0" r="0" b="0"/>
              <a:pathLst>
                <a:path h="16672">
                  <a:moveTo>
                    <a:pt x="0" y="16672"/>
                  </a:moveTo>
                  <a:lnTo>
                    <a:pt x="0" y="0"/>
                  </a:lnTo>
                </a:path>
              </a:pathLst>
            </a:custGeom>
            <a:ln w="13550" cap="flat">
              <a:solidFill>
                <a:srgbClr val="721111">
                  <a:alpha val="100000"/>
                </a:srgbClr>
              </a:solidFill>
              <a:prstDash val="solid"/>
              <a:round/>
            </a:ln>
          </p:spPr>
          <p:txBody>
            <a:bodyPr/>
            <a:lstStyle/>
            <a:p>
              <a:endParaRPr/>
            </a:p>
          </p:txBody>
        </p:sp>
        <p:sp>
          <p:nvSpPr>
            <p:cNvPr id="1116" name="pl225">
              <a:extLst>
                <a:ext uri="{FF2B5EF4-FFF2-40B4-BE49-F238E27FC236}">
                  <a16:creationId xmlns:a16="http://schemas.microsoft.com/office/drawing/2014/main" id="{BEAEC58A-BB85-43E7-B7A1-76C5D5BCBA2B}"/>
                </a:ext>
              </a:extLst>
            </p:cNvPr>
            <p:cNvSpPr/>
            <p:nvPr/>
          </p:nvSpPr>
          <p:spPr>
            <a:xfrm>
              <a:off x="4042064" y="2507276"/>
              <a:ext cx="0" cy="44523"/>
            </a:xfrm>
            <a:custGeom>
              <a:avLst/>
              <a:gdLst/>
              <a:ahLst/>
              <a:cxnLst/>
              <a:rect l="0" t="0" r="0" b="0"/>
              <a:pathLst>
                <a:path h="44523">
                  <a:moveTo>
                    <a:pt x="0" y="44523"/>
                  </a:moveTo>
                  <a:lnTo>
                    <a:pt x="0" y="0"/>
                  </a:lnTo>
                </a:path>
              </a:pathLst>
            </a:custGeom>
            <a:ln w="13550" cap="flat">
              <a:solidFill>
                <a:srgbClr val="721111">
                  <a:alpha val="100000"/>
                </a:srgbClr>
              </a:solidFill>
              <a:prstDash val="solid"/>
              <a:round/>
            </a:ln>
          </p:spPr>
          <p:txBody>
            <a:bodyPr/>
            <a:lstStyle/>
            <a:p>
              <a:endParaRPr/>
            </a:p>
          </p:txBody>
        </p:sp>
        <p:sp>
          <p:nvSpPr>
            <p:cNvPr id="1117" name="pl226">
              <a:extLst>
                <a:ext uri="{FF2B5EF4-FFF2-40B4-BE49-F238E27FC236}">
                  <a16:creationId xmlns:a16="http://schemas.microsoft.com/office/drawing/2014/main" id="{54BF9782-1A85-4EAE-B8D2-BBF4DBF78E70}"/>
                </a:ext>
              </a:extLst>
            </p:cNvPr>
            <p:cNvSpPr/>
            <p:nvPr/>
          </p:nvSpPr>
          <p:spPr>
            <a:xfrm>
              <a:off x="4046328" y="2522713"/>
              <a:ext cx="0" cy="29087"/>
            </a:xfrm>
            <a:custGeom>
              <a:avLst/>
              <a:gdLst/>
              <a:ahLst/>
              <a:cxnLst/>
              <a:rect l="0" t="0" r="0" b="0"/>
              <a:pathLst>
                <a:path h="29087">
                  <a:moveTo>
                    <a:pt x="0" y="29087"/>
                  </a:moveTo>
                  <a:lnTo>
                    <a:pt x="0" y="0"/>
                  </a:lnTo>
                </a:path>
              </a:pathLst>
            </a:custGeom>
            <a:ln w="13550" cap="flat">
              <a:solidFill>
                <a:srgbClr val="721111">
                  <a:alpha val="100000"/>
                </a:srgbClr>
              </a:solidFill>
              <a:prstDash val="solid"/>
              <a:round/>
            </a:ln>
          </p:spPr>
          <p:txBody>
            <a:bodyPr/>
            <a:lstStyle/>
            <a:p>
              <a:endParaRPr/>
            </a:p>
          </p:txBody>
        </p:sp>
        <p:sp>
          <p:nvSpPr>
            <p:cNvPr id="1118" name="pl227">
              <a:extLst>
                <a:ext uri="{FF2B5EF4-FFF2-40B4-BE49-F238E27FC236}">
                  <a16:creationId xmlns:a16="http://schemas.microsoft.com/office/drawing/2014/main" id="{92B8AC7C-56FE-4142-AED8-5F66C925C02F}"/>
                </a:ext>
              </a:extLst>
            </p:cNvPr>
            <p:cNvSpPr/>
            <p:nvPr/>
          </p:nvSpPr>
          <p:spPr>
            <a:xfrm>
              <a:off x="4062318" y="2521074"/>
              <a:ext cx="0" cy="30726"/>
            </a:xfrm>
            <a:custGeom>
              <a:avLst/>
              <a:gdLst/>
              <a:ahLst/>
              <a:cxnLst/>
              <a:rect l="0" t="0" r="0" b="0"/>
              <a:pathLst>
                <a:path h="30726">
                  <a:moveTo>
                    <a:pt x="0" y="30726"/>
                  </a:moveTo>
                  <a:lnTo>
                    <a:pt x="0" y="0"/>
                  </a:lnTo>
                </a:path>
              </a:pathLst>
            </a:custGeom>
            <a:ln w="13550" cap="flat">
              <a:solidFill>
                <a:srgbClr val="721111">
                  <a:alpha val="100000"/>
                </a:srgbClr>
              </a:solidFill>
              <a:prstDash val="solid"/>
              <a:round/>
            </a:ln>
          </p:spPr>
          <p:txBody>
            <a:bodyPr/>
            <a:lstStyle/>
            <a:p>
              <a:endParaRPr/>
            </a:p>
          </p:txBody>
        </p:sp>
        <p:sp>
          <p:nvSpPr>
            <p:cNvPr id="1119" name="pl228">
              <a:extLst>
                <a:ext uri="{FF2B5EF4-FFF2-40B4-BE49-F238E27FC236}">
                  <a16:creationId xmlns:a16="http://schemas.microsoft.com/office/drawing/2014/main" id="{CE99DB0F-8136-4402-B28A-0146EA578CC5}"/>
                </a:ext>
              </a:extLst>
            </p:cNvPr>
            <p:cNvSpPr/>
            <p:nvPr/>
          </p:nvSpPr>
          <p:spPr>
            <a:xfrm>
              <a:off x="5614107" y="2180783"/>
              <a:ext cx="0" cy="371017"/>
            </a:xfrm>
            <a:custGeom>
              <a:avLst/>
              <a:gdLst/>
              <a:ahLst/>
              <a:cxnLst/>
              <a:rect l="0" t="0" r="0" b="0"/>
              <a:pathLst>
                <a:path h="371017">
                  <a:moveTo>
                    <a:pt x="0" y="371017"/>
                  </a:moveTo>
                  <a:lnTo>
                    <a:pt x="0" y="0"/>
                  </a:lnTo>
                </a:path>
              </a:pathLst>
            </a:custGeom>
            <a:ln w="13550" cap="flat">
              <a:solidFill>
                <a:srgbClr val="721111">
                  <a:alpha val="100000"/>
                </a:srgbClr>
              </a:solidFill>
              <a:prstDash val="solid"/>
              <a:round/>
            </a:ln>
          </p:spPr>
          <p:txBody>
            <a:bodyPr/>
            <a:lstStyle/>
            <a:p>
              <a:endParaRPr/>
            </a:p>
          </p:txBody>
        </p:sp>
        <p:sp>
          <p:nvSpPr>
            <p:cNvPr id="1120" name="pl229">
              <a:extLst>
                <a:ext uri="{FF2B5EF4-FFF2-40B4-BE49-F238E27FC236}">
                  <a16:creationId xmlns:a16="http://schemas.microsoft.com/office/drawing/2014/main" id="{92D7569D-4207-4AED-BD1E-232069DA5F23}"/>
                </a:ext>
              </a:extLst>
            </p:cNvPr>
            <p:cNvSpPr/>
            <p:nvPr/>
          </p:nvSpPr>
          <p:spPr>
            <a:xfrm>
              <a:off x="4644231" y="2332229"/>
              <a:ext cx="0" cy="219570"/>
            </a:xfrm>
            <a:custGeom>
              <a:avLst/>
              <a:gdLst/>
              <a:ahLst/>
              <a:cxnLst/>
              <a:rect l="0" t="0" r="0" b="0"/>
              <a:pathLst>
                <a:path h="219570">
                  <a:moveTo>
                    <a:pt x="0" y="219570"/>
                  </a:moveTo>
                  <a:lnTo>
                    <a:pt x="0" y="0"/>
                  </a:lnTo>
                </a:path>
              </a:pathLst>
            </a:custGeom>
            <a:ln w="13550" cap="flat">
              <a:solidFill>
                <a:srgbClr val="721111">
                  <a:alpha val="100000"/>
                </a:srgbClr>
              </a:solidFill>
              <a:prstDash val="solid"/>
              <a:round/>
            </a:ln>
          </p:spPr>
          <p:txBody>
            <a:bodyPr/>
            <a:lstStyle/>
            <a:p>
              <a:endParaRPr/>
            </a:p>
          </p:txBody>
        </p:sp>
        <p:sp>
          <p:nvSpPr>
            <p:cNvPr id="1121" name="pl230">
              <a:extLst>
                <a:ext uri="{FF2B5EF4-FFF2-40B4-BE49-F238E27FC236}">
                  <a16:creationId xmlns:a16="http://schemas.microsoft.com/office/drawing/2014/main" id="{835159AB-B6B6-467A-8D07-449D7A2B2C1B}"/>
                </a:ext>
              </a:extLst>
            </p:cNvPr>
            <p:cNvSpPr/>
            <p:nvPr/>
          </p:nvSpPr>
          <p:spPr>
            <a:xfrm>
              <a:off x="4020305" y="2361180"/>
              <a:ext cx="0" cy="190619"/>
            </a:xfrm>
            <a:custGeom>
              <a:avLst/>
              <a:gdLst/>
              <a:ahLst/>
              <a:cxnLst/>
              <a:rect l="0" t="0" r="0" b="0"/>
              <a:pathLst>
                <a:path h="190619">
                  <a:moveTo>
                    <a:pt x="0" y="190619"/>
                  </a:moveTo>
                  <a:lnTo>
                    <a:pt x="0" y="0"/>
                  </a:lnTo>
                </a:path>
              </a:pathLst>
            </a:custGeom>
            <a:ln w="13550" cap="flat">
              <a:solidFill>
                <a:srgbClr val="721111">
                  <a:alpha val="100000"/>
                </a:srgbClr>
              </a:solidFill>
              <a:prstDash val="solid"/>
              <a:round/>
            </a:ln>
          </p:spPr>
          <p:txBody>
            <a:bodyPr/>
            <a:lstStyle/>
            <a:p>
              <a:endParaRPr/>
            </a:p>
          </p:txBody>
        </p:sp>
        <p:sp>
          <p:nvSpPr>
            <p:cNvPr id="1122" name="pl231">
              <a:extLst>
                <a:ext uri="{FF2B5EF4-FFF2-40B4-BE49-F238E27FC236}">
                  <a16:creationId xmlns:a16="http://schemas.microsoft.com/office/drawing/2014/main" id="{F2A78D49-9510-4AEF-B4CB-20E91D2F6867}"/>
                </a:ext>
              </a:extLst>
            </p:cNvPr>
            <p:cNvSpPr/>
            <p:nvPr/>
          </p:nvSpPr>
          <p:spPr>
            <a:xfrm>
              <a:off x="5889513" y="2178986"/>
              <a:ext cx="0" cy="372814"/>
            </a:xfrm>
            <a:custGeom>
              <a:avLst/>
              <a:gdLst/>
              <a:ahLst/>
              <a:cxnLst/>
              <a:rect l="0" t="0" r="0" b="0"/>
              <a:pathLst>
                <a:path h="372814">
                  <a:moveTo>
                    <a:pt x="0" y="372814"/>
                  </a:moveTo>
                  <a:lnTo>
                    <a:pt x="0" y="0"/>
                  </a:lnTo>
                </a:path>
              </a:pathLst>
            </a:custGeom>
            <a:ln w="13550" cap="flat">
              <a:solidFill>
                <a:srgbClr val="721111">
                  <a:alpha val="100000"/>
                </a:srgbClr>
              </a:solidFill>
              <a:prstDash val="solid"/>
              <a:round/>
            </a:ln>
          </p:spPr>
          <p:txBody>
            <a:bodyPr/>
            <a:lstStyle/>
            <a:p>
              <a:endParaRPr/>
            </a:p>
          </p:txBody>
        </p:sp>
        <p:sp>
          <p:nvSpPr>
            <p:cNvPr id="1123" name="pl232">
              <a:extLst>
                <a:ext uri="{FF2B5EF4-FFF2-40B4-BE49-F238E27FC236}">
                  <a16:creationId xmlns:a16="http://schemas.microsoft.com/office/drawing/2014/main" id="{78F0B77E-E2AC-47D5-9E24-61F9AA381A22}"/>
                </a:ext>
              </a:extLst>
            </p:cNvPr>
            <p:cNvSpPr/>
            <p:nvPr/>
          </p:nvSpPr>
          <p:spPr>
            <a:xfrm>
              <a:off x="3949384" y="2212638"/>
              <a:ext cx="0" cy="339161"/>
            </a:xfrm>
            <a:custGeom>
              <a:avLst/>
              <a:gdLst/>
              <a:ahLst/>
              <a:cxnLst/>
              <a:rect l="0" t="0" r="0" b="0"/>
              <a:pathLst>
                <a:path h="339161">
                  <a:moveTo>
                    <a:pt x="0" y="339161"/>
                  </a:moveTo>
                  <a:lnTo>
                    <a:pt x="0" y="0"/>
                  </a:lnTo>
                </a:path>
              </a:pathLst>
            </a:custGeom>
            <a:ln w="13550" cap="flat">
              <a:solidFill>
                <a:srgbClr val="721111">
                  <a:alpha val="100000"/>
                </a:srgbClr>
              </a:solidFill>
              <a:prstDash val="solid"/>
              <a:round/>
            </a:ln>
          </p:spPr>
          <p:txBody>
            <a:bodyPr/>
            <a:lstStyle/>
            <a:p>
              <a:endParaRPr/>
            </a:p>
          </p:txBody>
        </p:sp>
        <p:sp>
          <p:nvSpPr>
            <p:cNvPr id="1124" name="pl233">
              <a:extLst>
                <a:ext uri="{FF2B5EF4-FFF2-40B4-BE49-F238E27FC236}">
                  <a16:creationId xmlns:a16="http://schemas.microsoft.com/office/drawing/2014/main" id="{80B9E497-EB06-40B9-A103-D0E41D1E1C18}"/>
                </a:ext>
              </a:extLst>
            </p:cNvPr>
            <p:cNvSpPr/>
            <p:nvPr/>
          </p:nvSpPr>
          <p:spPr>
            <a:xfrm>
              <a:off x="4095051" y="2535151"/>
              <a:ext cx="0" cy="16648"/>
            </a:xfrm>
            <a:custGeom>
              <a:avLst/>
              <a:gdLst/>
              <a:ahLst/>
              <a:cxnLst/>
              <a:rect l="0" t="0" r="0" b="0"/>
              <a:pathLst>
                <a:path h="16648">
                  <a:moveTo>
                    <a:pt x="0" y="16648"/>
                  </a:moveTo>
                  <a:lnTo>
                    <a:pt x="0" y="0"/>
                  </a:lnTo>
                </a:path>
              </a:pathLst>
            </a:custGeom>
            <a:ln w="13550" cap="flat">
              <a:solidFill>
                <a:srgbClr val="721111">
                  <a:alpha val="100000"/>
                </a:srgbClr>
              </a:solidFill>
              <a:prstDash val="solid"/>
              <a:round/>
            </a:ln>
          </p:spPr>
          <p:txBody>
            <a:bodyPr/>
            <a:lstStyle/>
            <a:p>
              <a:endParaRPr/>
            </a:p>
          </p:txBody>
        </p:sp>
        <p:sp>
          <p:nvSpPr>
            <p:cNvPr id="1125" name="pl234">
              <a:extLst>
                <a:ext uri="{FF2B5EF4-FFF2-40B4-BE49-F238E27FC236}">
                  <a16:creationId xmlns:a16="http://schemas.microsoft.com/office/drawing/2014/main" id="{F5D32840-DDEB-4081-9A32-646247C36D68}"/>
                </a:ext>
              </a:extLst>
            </p:cNvPr>
            <p:cNvSpPr/>
            <p:nvPr/>
          </p:nvSpPr>
          <p:spPr>
            <a:xfrm>
              <a:off x="5694936" y="2162947"/>
              <a:ext cx="0" cy="388853"/>
            </a:xfrm>
            <a:custGeom>
              <a:avLst/>
              <a:gdLst/>
              <a:ahLst/>
              <a:cxnLst/>
              <a:rect l="0" t="0" r="0" b="0"/>
              <a:pathLst>
                <a:path h="388853">
                  <a:moveTo>
                    <a:pt x="0" y="388853"/>
                  </a:moveTo>
                  <a:lnTo>
                    <a:pt x="0" y="0"/>
                  </a:lnTo>
                </a:path>
              </a:pathLst>
            </a:custGeom>
            <a:ln w="13550" cap="flat">
              <a:solidFill>
                <a:srgbClr val="721111">
                  <a:alpha val="100000"/>
                </a:srgbClr>
              </a:solidFill>
              <a:prstDash val="solid"/>
              <a:round/>
            </a:ln>
          </p:spPr>
          <p:txBody>
            <a:bodyPr/>
            <a:lstStyle/>
            <a:p>
              <a:endParaRPr/>
            </a:p>
          </p:txBody>
        </p:sp>
        <p:sp>
          <p:nvSpPr>
            <p:cNvPr id="1126" name="pl235">
              <a:extLst>
                <a:ext uri="{FF2B5EF4-FFF2-40B4-BE49-F238E27FC236}">
                  <a16:creationId xmlns:a16="http://schemas.microsoft.com/office/drawing/2014/main" id="{0B10721C-0365-45F3-BA0F-5927208F1166}"/>
                </a:ext>
              </a:extLst>
            </p:cNvPr>
            <p:cNvSpPr/>
            <p:nvPr/>
          </p:nvSpPr>
          <p:spPr>
            <a:xfrm>
              <a:off x="4129100" y="2519171"/>
              <a:ext cx="0" cy="32628"/>
            </a:xfrm>
            <a:custGeom>
              <a:avLst/>
              <a:gdLst/>
              <a:ahLst/>
              <a:cxnLst/>
              <a:rect l="0" t="0" r="0" b="0"/>
              <a:pathLst>
                <a:path h="32628">
                  <a:moveTo>
                    <a:pt x="0" y="32628"/>
                  </a:moveTo>
                  <a:lnTo>
                    <a:pt x="0" y="0"/>
                  </a:lnTo>
                </a:path>
              </a:pathLst>
            </a:custGeom>
            <a:ln w="13550" cap="flat">
              <a:solidFill>
                <a:srgbClr val="721111">
                  <a:alpha val="100000"/>
                </a:srgbClr>
              </a:solidFill>
              <a:prstDash val="solid"/>
              <a:round/>
            </a:ln>
          </p:spPr>
          <p:txBody>
            <a:bodyPr/>
            <a:lstStyle/>
            <a:p>
              <a:endParaRPr/>
            </a:p>
          </p:txBody>
        </p:sp>
        <p:sp>
          <p:nvSpPr>
            <p:cNvPr id="1127" name="pl236">
              <a:extLst>
                <a:ext uri="{FF2B5EF4-FFF2-40B4-BE49-F238E27FC236}">
                  <a16:creationId xmlns:a16="http://schemas.microsoft.com/office/drawing/2014/main" id="{F23B884A-088F-4961-B9ED-85E2DFBAC6FB}"/>
                </a:ext>
              </a:extLst>
            </p:cNvPr>
            <p:cNvSpPr/>
            <p:nvPr/>
          </p:nvSpPr>
          <p:spPr>
            <a:xfrm>
              <a:off x="4083262" y="2502095"/>
              <a:ext cx="0" cy="49704"/>
            </a:xfrm>
            <a:custGeom>
              <a:avLst/>
              <a:gdLst/>
              <a:ahLst/>
              <a:cxnLst/>
              <a:rect l="0" t="0" r="0" b="0"/>
              <a:pathLst>
                <a:path h="49704">
                  <a:moveTo>
                    <a:pt x="0" y="49704"/>
                  </a:moveTo>
                  <a:lnTo>
                    <a:pt x="0" y="0"/>
                  </a:lnTo>
                </a:path>
              </a:pathLst>
            </a:custGeom>
            <a:ln w="13550" cap="flat">
              <a:solidFill>
                <a:srgbClr val="721111">
                  <a:alpha val="100000"/>
                </a:srgbClr>
              </a:solidFill>
              <a:prstDash val="solid"/>
              <a:round/>
            </a:ln>
          </p:spPr>
          <p:txBody>
            <a:bodyPr/>
            <a:lstStyle/>
            <a:p>
              <a:endParaRPr/>
            </a:p>
          </p:txBody>
        </p:sp>
        <p:sp>
          <p:nvSpPr>
            <p:cNvPr id="1128" name="pl237">
              <a:extLst>
                <a:ext uri="{FF2B5EF4-FFF2-40B4-BE49-F238E27FC236}">
                  <a16:creationId xmlns:a16="http://schemas.microsoft.com/office/drawing/2014/main" id="{F5D5A81C-D07F-4B0F-904D-2BB5E36CA640}"/>
                </a:ext>
              </a:extLst>
            </p:cNvPr>
            <p:cNvSpPr/>
            <p:nvPr/>
          </p:nvSpPr>
          <p:spPr>
            <a:xfrm>
              <a:off x="4298595" y="2232549"/>
              <a:ext cx="0" cy="319250"/>
            </a:xfrm>
            <a:custGeom>
              <a:avLst/>
              <a:gdLst/>
              <a:ahLst/>
              <a:cxnLst/>
              <a:rect l="0" t="0" r="0" b="0"/>
              <a:pathLst>
                <a:path h="319250">
                  <a:moveTo>
                    <a:pt x="0" y="319250"/>
                  </a:moveTo>
                  <a:lnTo>
                    <a:pt x="0" y="0"/>
                  </a:lnTo>
                </a:path>
              </a:pathLst>
            </a:custGeom>
            <a:ln w="13550" cap="flat">
              <a:solidFill>
                <a:srgbClr val="721111">
                  <a:alpha val="100000"/>
                </a:srgbClr>
              </a:solidFill>
              <a:prstDash val="solid"/>
              <a:round/>
            </a:ln>
          </p:spPr>
          <p:txBody>
            <a:bodyPr/>
            <a:lstStyle/>
            <a:p>
              <a:endParaRPr/>
            </a:p>
          </p:txBody>
        </p:sp>
        <p:sp>
          <p:nvSpPr>
            <p:cNvPr id="1129" name="pl238">
              <a:extLst>
                <a:ext uri="{FF2B5EF4-FFF2-40B4-BE49-F238E27FC236}">
                  <a16:creationId xmlns:a16="http://schemas.microsoft.com/office/drawing/2014/main" id="{930AD772-2240-4917-85EF-762B99EBE1FC}"/>
                </a:ext>
              </a:extLst>
            </p:cNvPr>
            <p:cNvSpPr/>
            <p:nvPr/>
          </p:nvSpPr>
          <p:spPr>
            <a:xfrm>
              <a:off x="4091727" y="2414723"/>
              <a:ext cx="0" cy="137076"/>
            </a:xfrm>
            <a:custGeom>
              <a:avLst/>
              <a:gdLst/>
              <a:ahLst/>
              <a:cxnLst/>
              <a:rect l="0" t="0" r="0" b="0"/>
              <a:pathLst>
                <a:path h="137076">
                  <a:moveTo>
                    <a:pt x="0" y="137076"/>
                  </a:moveTo>
                  <a:lnTo>
                    <a:pt x="0" y="0"/>
                  </a:lnTo>
                </a:path>
              </a:pathLst>
            </a:custGeom>
            <a:ln w="13550" cap="flat">
              <a:solidFill>
                <a:srgbClr val="721111">
                  <a:alpha val="100000"/>
                </a:srgbClr>
              </a:solidFill>
              <a:prstDash val="solid"/>
              <a:round/>
            </a:ln>
          </p:spPr>
          <p:txBody>
            <a:bodyPr/>
            <a:lstStyle/>
            <a:p>
              <a:endParaRPr/>
            </a:p>
          </p:txBody>
        </p:sp>
        <p:sp>
          <p:nvSpPr>
            <p:cNvPr id="1130" name="pl239">
              <a:extLst>
                <a:ext uri="{FF2B5EF4-FFF2-40B4-BE49-F238E27FC236}">
                  <a16:creationId xmlns:a16="http://schemas.microsoft.com/office/drawing/2014/main" id="{675BF6E4-083A-4202-A6A0-4D2FF3AA6E07}"/>
                </a:ext>
              </a:extLst>
            </p:cNvPr>
            <p:cNvSpPr/>
            <p:nvPr/>
          </p:nvSpPr>
          <p:spPr>
            <a:xfrm>
              <a:off x="4059622" y="2533763"/>
              <a:ext cx="0" cy="18036"/>
            </a:xfrm>
            <a:custGeom>
              <a:avLst/>
              <a:gdLst/>
              <a:ahLst/>
              <a:cxnLst/>
              <a:rect l="0" t="0" r="0" b="0"/>
              <a:pathLst>
                <a:path h="18036">
                  <a:moveTo>
                    <a:pt x="0" y="18036"/>
                  </a:moveTo>
                  <a:lnTo>
                    <a:pt x="0" y="0"/>
                  </a:lnTo>
                </a:path>
              </a:pathLst>
            </a:custGeom>
            <a:ln w="13550" cap="flat">
              <a:solidFill>
                <a:srgbClr val="721111">
                  <a:alpha val="100000"/>
                </a:srgbClr>
              </a:solidFill>
              <a:prstDash val="solid"/>
              <a:round/>
            </a:ln>
          </p:spPr>
          <p:txBody>
            <a:bodyPr/>
            <a:lstStyle/>
            <a:p>
              <a:endParaRPr/>
            </a:p>
          </p:txBody>
        </p:sp>
        <p:sp>
          <p:nvSpPr>
            <p:cNvPr id="1131" name="rc240">
              <a:extLst>
                <a:ext uri="{FF2B5EF4-FFF2-40B4-BE49-F238E27FC236}">
                  <a16:creationId xmlns:a16="http://schemas.microsoft.com/office/drawing/2014/main" id="{E2A57E8E-F0AD-438B-A5D3-3F9732BEAD09}"/>
                </a:ext>
              </a:extLst>
            </p:cNvPr>
            <p:cNvSpPr/>
            <p:nvPr/>
          </p:nvSpPr>
          <p:spPr>
            <a:xfrm>
              <a:off x="4003311" y="2134849"/>
              <a:ext cx="141088" cy="416951"/>
            </a:xfrm>
            <a:prstGeom prst="rect">
              <a:avLst/>
            </a:prstGeom>
            <a:solidFill>
              <a:srgbClr val="595959">
                <a:alpha val="10196"/>
              </a:srgbClr>
            </a:solidFill>
          </p:spPr>
          <p:txBody>
            <a:bodyPr/>
            <a:lstStyle/>
            <a:p>
              <a:endParaRPr/>
            </a:p>
          </p:txBody>
        </p:sp>
        <p:sp>
          <p:nvSpPr>
            <p:cNvPr id="1132" name="rc241">
              <a:extLst>
                <a:ext uri="{FF2B5EF4-FFF2-40B4-BE49-F238E27FC236}">
                  <a16:creationId xmlns:a16="http://schemas.microsoft.com/office/drawing/2014/main" id="{CDD6FD2E-C259-4E5B-935C-02F79B7E4D9A}"/>
                </a:ext>
              </a:extLst>
            </p:cNvPr>
            <p:cNvSpPr/>
            <p:nvPr/>
          </p:nvSpPr>
          <p:spPr>
            <a:xfrm>
              <a:off x="3792619" y="2678325"/>
              <a:ext cx="2117085" cy="231639"/>
            </a:xfrm>
            <a:prstGeom prst="rect">
              <a:avLst/>
            </a:prstGeom>
            <a:solidFill>
              <a:srgbClr val="FFFFFF">
                <a:alpha val="100000"/>
              </a:srgbClr>
            </a:solidFill>
          </p:spPr>
          <p:txBody>
            <a:bodyPr/>
            <a:lstStyle/>
            <a:p>
              <a:endParaRPr/>
            </a:p>
          </p:txBody>
        </p:sp>
        <p:sp>
          <p:nvSpPr>
            <p:cNvPr id="1133" name="pl242">
              <a:extLst>
                <a:ext uri="{FF2B5EF4-FFF2-40B4-BE49-F238E27FC236}">
                  <a16:creationId xmlns:a16="http://schemas.microsoft.com/office/drawing/2014/main" id="{4C8E7B36-43F4-480B-9E17-A01B35744E57}"/>
                </a:ext>
              </a:extLst>
            </p:cNvPr>
            <p:cNvSpPr/>
            <p:nvPr/>
          </p:nvSpPr>
          <p:spPr>
            <a:xfrm>
              <a:off x="4175753" y="267832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34" name="pl243">
              <a:extLst>
                <a:ext uri="{FF2B5EF4-FFF2-40B4-BE49-F238E27FC236}">
                  <a16:creationId xmlns:a16="http://schemas.microsoft.com/office/drawing/2014/main" id="{3A5A46D5-26E7-455C-9038-DB5C1038564E}"/>
                </a:ext>
              </a:extLst>
            </p:cNvPr>
            <p:cNvSpPr/>
            <p:nvPr/>
          </p:nvSpPr>
          <p:spPr>
            <a:xfrm>
              <a:off x="5116346" y="267832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35" name="pl244">
              <a:extLst>
                <a:ext uri="{FF2B5EF4-FFF2-40B4-BE49-F238E27FC236}">
                  <a16:creationId xmlns:a16="http://schemas.microsoft.com/office/drawing/2014/main" id="{C407A674-7E83-4091-8AA3-95D14745F1B6}"/>
                </a:ext>
              </a:extLst>
            </p:cNvPr>
            <p:cNvSpPr/>
            <p:nvPr/>
          </p:nvSpPr>
          <p:spPr>
            <a:xfrm>
              <a:off x="3992714" y="2794145"/>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36" name="pl245">
              <a:extLst>
                <a:ext uri="{FF2B5EF4-FFF2-40B4-BE49-F238E27FC236}">
                  <a16:creationId xmlns:a16="http://schemas.microsoft.com/office/drawing/2014/main" id="{22E881E3-3FED-4360-B4E4-50826114E230}"/>
                </a:ext>
              </a:extLst>
            </p:cNvPr>
            <p:cNvSpPr/>
            <p:nvPr/>
          </p:nvSpPr>
          <p:spPr>
            <a:xfrm>
              <a:off x="4055420" y="2794145"/>
              <a:ext cx="29032" cy="0"/>
            </a:xfrm>
            <a:custGeom>
              <a:avLst/>
              <a:gdLst/>
              <a:ahLst/>
              <a:cxnLst/>
              <a:rect l="0" t="0" r="0" b="0"/>
              <a:pathLst>
                <a:path w="29032">
                  <a:moveTo>
                    <a:pt x="0" y="0"/>
                  </a:moveTo>
                  <a:lnTo>
                    <a:pt x="29032" y="0"/>
                  </a:lnTo>
                </a:path>
              </a:pathLst>
            </a:custGeom>
            <a:ln w="189708" cap="flat">
              <a:solidFill>
                <a:srgbClr val="000000">
                  <a:alpha val="100000"/>
                </a:srgbClr>
              </a:solidFill>
              <a:prstDash val="solid"/>
              <a:round/>
            </a:ln>
          </p:spPr>
          <p:txBody>
            <a:bodyPr/>
            <a:lstStyle/>
            <a:p>
              <a:endParaRPr/>
            </a:p>
          </p:txBody>
        </p:sp>
        <p:sp>
          <p:nvSpPr>
            <p:cNvPr id="1137" name="pl246">
              <a:extLst>
                <a:ext uri="{FF2B5EF4-FFF2-40B4-BE49-F238E27FC236}">
                  <a16:creationId xmlns:a16="http://schemas.microsoft.com/office/drawing/2014/main" id="{A10BA9FB-9948-41F6-BD92-F58BA2DB3D04}"/>
                </a:ext>
              </a:extLst>
            </p:cNvPr>
            <p:cNvSpPr/>
            <p:nvPr/>
          </p:nvSpPr>
          <p:spPr>
            <a:xfrm>
              <a:off x="4289941" y="2794145"/>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38" name="pl247">
              <a:extLst>
                <a:ext uri="{FF2B5EF4-FFF2-40B4-BE49-F238E27FC236}">
                  <a16:creationId xmlns:a16="http://schemas.microsoft.com/office/drawing/2014/main" id="{C0DB2FCB-3F7B-435F-A5F4-5171C3F3587B}"/>
                </a:ext>
              </a:extLst>
            </p:cNvPr>
            <p:cNvSpPr/>
            <p:nvPr/>
          </p:nvSpPr>
          <p:spPr>
            <a:xfrm>
              <a:off x="4359357" y="2794145"/>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39" name="pl248">
              <a:extLst>
                <a:ext uri="{FF2B5EF4-FFF2-40B4-BE49-F238E27FC236}">
                  <a16:creationId xmlns:a16="http://schemas.microsoft.com/office/drawing/2014/main" id="{882FCC17-7ACB-457B-A6E5-9811BB64E4F3}"/>
                </a:ext>
              </a:extLst>
            </p:cNvPr>
            <p:cNvSpPr/>
            <p:nvPr/>
          </p:nvSpPr>
          <p:spPr>
            <a:xfrm>
              <a:off x="4439809" y="2794145"/>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140" name="pl249">
              <a:extLst>
                <a:ext uri="{FF2B5EF4-FFF2-40B4-BE49-F238E27FC236}">
                  <a16:creationId xmlns:a16="http://schemas.microsoft.com/office/drawing/2014/main" id="{EA881F32-2ABA-456A-ADAB-9BCB841F02FD}"/>
                </a:ext>
              </a:extLst>
            </p:cNvPr>
            <p:cNvSpPr/>
            <p:nvPr/>
          </p:nvSpPr>
          <p:spPr>
            <a:xfrm>
              <a:off x="4458934"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1" name="pl250">
              <a:extLst>
                <a:ext uri="{FF2B5EF4-FFF2-40B4-BE49-F238E27FC236}">
                  <a16:creationId xmlns:a16="http://schemas.microsoft.com/office/drawing/2014/main" id="{5BF0CBAB-AA9C-43A6-9CE9-6363DA5F30AC}"/>
                </a:ext>
              </a:extLst>
            </p:cNvPr>
            <p:cNvSpPr/>
            <p:nvPr/>
          </p:nvSpPr>
          <p:spPr>
            <a:xfrm>
              <a:off x="4643228"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2" name="pl251">
              <a:extLst>
                <a:ext uri="{FF2B5EF4-FFF2-40B4-BE49-F238E27FC236}">
                  <a16:creationId xmlns:a16="http://schemas.microsoft.com/office/drawing/2014/main" id="{E8D1A1D7-73F4-4689-A59A-49BCC3AC9845}"/>
                </a:ext>
              </a:extLst>
            </p:cNvPr>
            <p:cNvSpPr/>
            <p:nvPr/>
          </p:nvSpPr>
          <p:spPr>
            <a:xfrm>
              <a:off x="4712706"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3" name="pl252">
              <a:extLst>
                <a:ext uri="{FF2B5EF4-FFF2-40B4-BE49-F238E27FC236}">
                  <a16:creationId xmlns:a16="http://schemas.microsoft.com/office/drawing/2014/main" id="{2A27CBDE-8CFD-4FEA-8278-97103926A200}"/>
                </a:ext>
              </a:extLst>
            </p:cNvPr>
            <p:cNvSpPr/>
            <p:nvPr/>
          </p:nvSpPr>
          <p:spPr>
            <a:xfrm>
              <a:off x="4847525" y="2794145"/>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144" name="pl253">
              <a:extLst>
                <a:ext uri="{FF2B5EF4-FFF2-40B4-BE49-F238E27FC236}">
                  <a16:creationId xmlns:a16="http://schemas.microsoft.com/office/drawing/2014/main" id="{0F274505-2331-4671-9715-AD0A0F55ADB1}"/>
                </a:ext>
              </a:extLst>
            </p:cNvPr>
            <p:cNvSpPr/>
            <p:nvPr/>
          </p:nvSpPr>
          <p:spPr>
            <a:xfrm>
              <a:off x="4932617" y="2794145"/>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145" name="pl254">
              <a:extLst>
                <a:ext uri="{FF2B5EF4-FFF2-40B4-BE49-F238E27FC236}">
                  <a16:creationId xmlns:a16="http://schemas.microsoft.com/office/drawing/2014/main" id="{93056035-C651-4FBF-8E84-FEB3D7057431}"/>
                </a:ext>
              </a:extLst>
            </p:cNvPr>
            <p:cNvSpPr/>
            <p:nvPr/>
          </p:nvSpPr>
          <p:spPr>
            <a:xfrm>
              <a:off x="5168894" y="2794145"/>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146" name="pl255">
              <a:extLst>
                <a:ext uri="{FF2B5EF4-FFF2-40B4-BE49-F238E27FC236}">
                  <a16:creationId xmlns:a16="http://schemas.microsoft.com/office/drawing/2014/main" id="{6CD568F6-A954-4C71-8F0A-05A249DD96A6}"/>
                </a:ext>
              </a:extLst>
            </p:cNvPr>
            <p:cNvSpPr/>
            <p:nvPr/>
          </p:nvSpPr>
          <p:spPr>
            <a:xfrm>
              <a:off x="5254362" y="2794145"/>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147" name="pl256">
              <a:extLst>
                <a:ext uri="{FF2B5EF4-FFF2-40B4-BE49-F238E27FC236}">
                  <a16:creationId xmlns:a16="http://schemas.microsoft.com/office/drawing/2014/main" id="{DEDDE322-A6FE-443A-923B-9703AE31E2AE}"/>
                </a:ext>
              </a:extLst>
            </p:cNvPr>
            <p:cNvSpPr/>
            <p:nvPr/>
          </p:nvSpPr>
          <p:spPr>
            <a:xfrm>
              <a:off x="5535913" y="2794145"/>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148" name="pl257">
              <a:extLst>
                <a:ext uri="{FF2B5EF4-FFF2-40B4-BE49-F238E27FC236}">
                  <a16:creationId xmlns:a16="http://schemas.microsoft.com/office/drawing/2014/main" id="{FD36F28F-E142-42A4-9768-4CF03E2CCD3D}"/>
                </a:ext>
              </a:extLst>
            </p:cNvPr>
            <p:cNvSpPr/>
            <p:nvPr/>
          </p:nvSpPr>
          <p:spPr>
            <a:xfrm>
              <a:off x="5696441" y="2794145"/>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149" name="pl258">
              <a:extLst>
                <a:ext uri="{FF2B5EF4-FFF2-40B4-BE49-F238E27FC236}">
                  <a16:creationId xmlns:a16="http://schemas.microsoft.com/office/drawing/2014/main" id="{FC4CA035-5784-4B70-A5EB-7654801996DC}"/>
                </a:ext>
              </a:extLst>
            </p:cNvPr>
            <p:cNvSpPr/>
            <p:nvPr/>
          </p:nvSpPr>
          <p:spPr>
            <a:xfrm>
              <a:off x="4084516" y="2794145"/>
              <a:ext cx="205362" cy="0"/>
            </a:xfrm>
            <a:custGeom>
              <a:avLst/>
              <a:gdLst/>
              <a:ahLst/>
              <a:cxnLst/>
              <a:rect l="0" t="0" r="0" b="0"/>
              <a:pathLst>
                <a:path w="205362">
                  <a:moveTo>
                    <a:pt x="0" y="0"/>
                  </a:moveTo>
                  <a:lnTo>
                    <a:pt x="205362" y="0"/>
                  </a:lnTo>
                </a:path>
              </a:pathLst>
            </a:custGeom>
            <a:ln w="27101" cap="flat">
              <a:solidFill>
                <a:srgbClr val="000000">
                  <a:alpha val="100000"/>
                </a:srgbClr>
              </a:solidFill>
              <a:prstDash val="solid"/>
              <a:round/>
            </a:ln>
          </p:spPr>
          <p:txBody>
            <a:bodyPr/>
            <a:lstStyle/>
            <a:p>
              <a:endParaRPr/>
            </a:p>
          </p:txBody>
        </p:sp>
        <p:sp>
          <p:nvSpPr>
            <p:cNvPr id="1150" name="pl259">
              <a:extLst>
                <a:ext uri="{FF2B5EF4-FFF2-40B4-BE49-F238E27FC236}">
                  <a16:creationId xmlns:a16="http://schemas.microsoft.com/office/drawing/2014/main" id="{90FC9346-163A-4C9A-967A-EC1B28863012}"/>
                </a:ext>
              </a:extLst>
            </p:cNvPr>
            <p:cNvSpPr/>
            <p:nvPr/>
          </p:nvSpPr>
          <p:spPr>
            <a:xfrm>
              <a:off x="4304176" y="2794145"/>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151" name="pl260">
              <a:extLst>
                <a:ext uri="{FF2B5EF4-FFF2-40B4-BE49-F238E27FC236}">
                  <a16:creationId xmlns:a16="http://schemas.microsoft.com/office/drawing/2014/main" id="{174DF658-992F-4E22-85E4-D39A3A6EDD63}"/>
                </a:ext>
              </a:extLst>
            </p:cNvPr>
            <p:cNvSpPr/>
            <p:nvPr/>
          </p:nvSpPr>
          <p:spPr>
            <a:xfrm>
              <a:off x="4368700" y="2794145"/>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152" name="pl261">
              <a:extLst>
                <a:ext uri="{FF2B5EF4-FFF2-40B4-BE49-F238E27FC236}">
                  <a16:creationId xmlns:a16="http://schemas.microsoft.com/office/drawing/2014/main" id="{68DE4792-45D8-4F4D-A857-718F70F2E351}"/>
                </a:ext>
              </a:extLst>
            </p:cNvPr>
            <p:cNvSpPr/>
            <p:nvPr/>
          </p:nvSpPr>
          <p:spPr>
            <a:xfrm>
              <a:off x="4447898" y="2794145"/>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153" name="pl262">
              <a:extLst>
                <a:ext uri="{FF2B5EF4-FFF2-40B4-BE49-F238E27FC236}">
                  <a16:creationId xmlns:a16="http://schemas.microsoft.com/office/drawing/2014/main" id="{DBD410E2-57D1-4045-A498-2FB84BB17508}"/>
                </a:ext>
              </a:extLst>
            </p:cNvPr>
            <p:cNvSpPr/>
            <p:nvPr/>
          </p:nvSpPr>
          <p:spPr>
            <a:xfrm>
              <a:off x="4469845" y="2794145"/>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154" name="pl263">
              <a:extLst>
                <a:ext uri="{FF2B5EF4-FFF2-40B4-BE49-F238E27FC236}">
                  <a16:creationId xmlns:a16="http://schemas.microsoft.com/office/drawing/2014/main" id="{B4FD074F-A0CB-4C6A-8D70-A6C87183D784}"/>
                </a:ext>
              </a:extLst>
            </p:cNvPr>
            <p:cNvSpPr/>
            <p:nvPr/>
          </p:nvSpPr>
          <p:spPr>
            <a:xfrm>
              <a:off x="4654139" y="2794145"/>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155" name="pl264">
              <a:extLst>
                <a:ext uri="{FF2B5EF4-FFF2-40B4-BE49-F238E27FC236}">
                  <a16:creationId xmlns:a16="http://schemas.microsoft.com/office/drawing/2014/main" id="{2A4C12AC-F70B-46A7-AA14-F480F518289E}"/>
                </a:ext>
              </a:extLst>
            </p:cNvPr>
            <p:cNvSpPr/>
            <p:nvPr/>
          </p:nvSpPr>
          <p:spPr>
            <a:xfrm>
              <a:off x="4723617" y="2794145"/>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156" name="pl265">
              <a:extLst>
                <a:ext uri="{FF2B5EF4-FFF2-40B4-BE49-F238E27FC236}">
                  <a16:creationId xmlns:a16="http://schemas.microsoft.com/office/drawing/2014/main" id="{8C4EDEBF-D3D4-4AFE-9963-26217E32BC3B}"/>
                </a:ext>
              </a:extLst>
            </p:cNvPr>
            <p:cNvSpPr/>
            <p:nvPr/>
          </p:nvSpPr>
          <p:spPr>
            <a:xfrm>
              <a:off x="4857307" y="2794145"/>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157" name="pl266">
              <a:extLst>
                <a:ext uri="{FF2B5EF4-FFF2-40B4-BE49-F238E27FC236}">
                  <a16:creationId xmlns:a16="http://schemas.microsoft.com/office/drawing/2014/main" id="{487DCC5B-1E4C-4E9F-A5D4-52743001CB4A}"/>
                </a:ext>
              </a:extLst>
            </p:cNvPr>
            <p:cNvSpPr/>
            <p:nvPr/>
          </p:nvSpPr>
          <p:spPr>
            <a:xfrm>
              <a:off x="4941145" y="2794145"/>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158" name="pl267">
              <a:extLst>
                <a:ext uri="{FF2B5EF4-FFF2-40B4-BE49-F238E27FC236}">
                  <a16:creationId xmlns:a16="http://schemas.microsoft.com/office/drawing/2014/main" id="{F2196749-F517-4E43-A668-4F9CE430022F}"/>
                </a:ext>
              </a:extLst>
            </p:cNvPr>
            <p:cNvSpPr/>
            <p:nvPr/>
          </p:nvSpPr>
          <p:spPr>
            <a:xfrm>
              <a:off x="5177484" y="2794145"/>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159" name="pl268">
              <a:extLst>
                <a:ext uri="{FF2B5EF4-FFF2-40B4-BE49-F238E27FC236}">
                  <a16:creationId xmlns:a16="http://schemas.microsoft.com/office/drawing/2014/main" id="{1C793A7F-FCC9-4629-BED3-FC888BE81322}"/>
                </a:ext>
              </a:extLst>
            </p:cNvPr>
            <p:cNvSpPr/>
            <p:nvPr/>
          </p:nvSpPr>
          <p:spPr>
            <a:xfrm>
              <a:off x="5264395" y="2794145"/>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160" name="pl269">
              <a:extLst>
                <a:ext uri="{FF2B5EF4-FFF2-40B4-BE49-F238E27FC236}">
                  <a16:creationId xmlns:a16="http://schemas.microsoft.com/office/drawing/2014/main" id="{CDAEFABE-9B5F-4D71-96B9-EE2F795B99AC}"/>
                </a:ext>
              </a:extLst>
            </p:cNvPr>
            <p:cNvSpPr/>
            <p:nvPr/>
          </p:nvSpPr>
          <p:spPr>
            <a:xfrm>
              <a:off x="5542811" y="2794145"/>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161" name="rc270">
              <a:extLst>
                <a:ext uri="{FF2B5EF4-FFF2-40B4-BE49-F238E27FC236}">
                  <a16:creationId xmlns:a16="http://schemas.microsoft.com/office/drawing/2014/main" id="{DF147868-0951-41BA-B0A3-56FD38B757FF}"/>
                </a:ext>
              </a:extLst>
            </p:cNvPr>
            <p:cNvSpPr/>
            <p:nvPr/>
          </p:nvSpPr>
          <p:spPr>
            <a:xfrm>
              <a:off x="4003311" y="2678325"/>
              <a:ext cx="141088" cy="231639"/>
            </a:xfrm>
            <a:prstGeom prst="rect">
              <a:avLst/>
            </a:prstGeom>
            <a:solidFill>
              <a:srgbClr val="595959">
                <a:alpha val="10196"/>
              </a:srgbClr>
            </a:solidFill>
          </p:spPr>
          <p:txBody>
            <a:bodyPr/>
            <a:lstStyle/>
            <a:p>
              <a:endParaRPr/>
            </a:p>
          </p:txBody>
        </p:sp>
        <p:sp>
          <p:nvSpPr>
            <p:cNvPr id="1162" name="rc271">
              <a:extLst>
                <a:ext uri="{FF2B5EF4-FFF2-40B4-BE49-F238E27FC236}">
                  <a16:creationId xmlns:a16="http://schemas.microsoft.com/office/drawing/2014/main" id="{1176D3BA-0DB0-4ADC-8D4F-9F0FB5885A85}"/>
                </a:ext>
              </a:extLst>
            </p:cNvPr>
            <p:cNvSpPr/>
            <p:nvPr/>
          </p:nvSpPr>
          <p:spPr>
            <a:xfrm>
              <a:off x="3792619" y="2909965"/>
              <a:ext cx="2117085" cy="231639"/>
            </a:xfrm>
            <a:prstGeom prst="rect">
              <a:avLst/>
            </a:prstGeom>
            <a:solidFill>
              <a:srgbClr val="FFFFFF">
                <a:alpha val="100000"/>
              </a:srgbClr>
            </a:solidFill>
          </p:spPr>
          <p:txBody>
            <a:bodyPr/>
            <a:lstStyle/>
            <a:p>
              <a:endParaRPr/>
            </a:p>
          </p:txBody>
        </p:sp>
        <p:sp>
          <p:nvSpPr>
            <p:cNvPr id="1163" name="pl272">
              <a:extLst>
                <a:ext uri="{FF2B5EF4-FFF2-40B4-BE49-F238E27FC236}">
                  <a16:creationId xmlns:a16="http://schemas.microsoft.com/office/drawing/2014/main" id="{4D047CDB-20DD-4654-A681-7D0DF98699D3}"/>
                </a:ext>
              </a:extLst>
            </p:cNvPr>
            <p:cNvSpPr/>
            <p:nvPr/>
          </p:nvSpPr>
          <p:spPr>
            <a:xfrm>
              <a:off x="4175753" y="290996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64" name="pl273">
              <a:extLst>
                <a:ext uri="{FF2B5EF4-FFF2-40B4-BE49-F238E27FC236}">
                  <a16:creationId xmlns:a16="http://schemas.microsoft.com/office/drawing/2014/main" id="{46EDB879-47C9-44AA-83A5-93CA6A17BCBB}"/>
                </a:ext>
              </a:extLst>
            </p:cNvPr>
            <p:cNvSpPr/>
            <p:nvPr/>
          </p:nvSpPr>
          <p:spPr>
            <a:xfrm>
              <a:off x="5116346" y="290996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65" name="pl274">
              <a:extLst>
                <a:ext uri="{FF2B5EF4-FFF2-40B4-BE49-F238E27FC236}">
                  <a16:creationId xmlns:a16="http://schemas.microsoft.com/office/drawing/2014/main" id="{8555C266-D15D-449F-BFB4-C18BBD941728}"/>
                </a:ext>
              </a:extLst>
            </p:cNvPr>
            <p:cNvSpPr/>
            <p:nvPr/>
          </p:nvSpPr>
          <p:spPr>
            <a:xfrm>
              <a:off x="4142770" y="3025785"/>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66" name="pl275">
              <a:extLst>
                <a:ext uri="{FF2B5EF4-FFF2-40B4-BE49-F238E27FC236}">
                  <a16:creationId xmlns:a16="http://schemas.microsoft.com/office/drawing/2014/main" id="{282FB8F4-24E8-4D5A-B350-485191B04B89}"/>
                </a:ext>
              </a:extLst>
            </p:cNvPr>
            <p:cNvSpPr/>
            <p:nvPr/>
          </p:nvSpPr>
          <p:spPr>
            <a:xfrm>
              <a:off x="4205476" y="3025785"/>
              <a:ext cx="19815" cy="0"/>
            </a:xfrm>
            <a:custGeom>
              <a:avLst/>
              <a:gdLst/>
              <a:ahLst/>
              <a:cxnLst/>
              <a:rect l="0" t="0" r="0" b="0"/>
              <a:pathLst>
                <a:path w="19815">
                  <a:moveTo>
                    <a:pt x="0" y="0"/>
                  </a:moveTo>
                  <a:lnTo>
                    <a:pt x="19815" y="0"/>
                  </a:lnTo>
                </a:path>
              </a:pathLst>
            </a:custGeom>
            <a:ln w="189708" cap="flat">
              <a:solidFill>
                <a:srgbClr val="000000">
                  <a:alpha val="100000"/>
                </a:srgbClr>
              </a:solidFill>
              <a:prstDash val="solid"/>
              <a:round/>
            </a:ln>
          </p:spPr>
          <p:txBody>
            <a:bodyPr/>
            <a:lstStyle/>
            <a:p>
              <a:endParaRPr/>
            </a:p>
          </p:txBody>
        </p:sp>
        <p:sp>
          <p:nvSpPr>
            <p:cNvPr id="1167" name="pl276">
              <a:extLst>
                <a:ext uri="{FF2B5EF4-FFF2-40B4-BE49-F238E27FC236}">
                  <a16:creationId xmlns:a16="http://schemas.microsoft.com/office/drawing/2014/main" id="{0239EF57-4D3F-42E8-B91B-88E628BFF3C7}"/>
                </a:ext>
              </a:extLst>
            </p:cNvPr>
            <p:cNvSpPr/>
            <p:nvPr/>
          </p:nvSpPr>
          <p:spPr>
            <a:xfrm>
              <a:off x="4289941" y="3025785"/>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68" name="pl277">
              <a:extLst>
                <a:ext uri="{FF2B5EF4-FFF2-40B4-BE49-F238E27FC236}">
                  <a16:creationId xmlns:a16="http://schemas.microsoft.com/office/drawing/2014/main" id="{D478430C-B89A-422E-BF9E-FC563D345E1F}"/>
                </a:ext>
              </a:extLst>
            </p:cNvPr>
            <p:cNvSpPr/>
            <p:nvPr/>
          </p:nvSpPr>
          <p:spPr>
            <a:xfrm>
              <a:off x="4359357" y="3025785"/>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69" name="pl278">
              <a:extLst>
                <a:ext uri="{FF2B5EF4-FFF2-40B4-BE49-F238E27FC236}">
                  <a16:creationId xmlns:a16="http://schemas.microsoft.com/office/drawing/2014/main" id="{E4175A55-3B8D-4E28-A76F-705498F87E19}"/>
                </a:ext>
              </a:extLst>
            </p:cNvPr>
            <p:cNvSpPr/>
            <p:nvPr/>
          </p:nvSpPr>
          <p:spPr>
            <a:xfrm>
              <a:off x="4439809" y="3025785"/>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170" name="pl279">
              <a:extLst>
                <a:ext uri="{FF2B5EF4-FFF2-40B4-BE49-F238E27FC236}">
                  <a16:creationId xmlns:a16="http://schemas.microsoft.com/office/drawing/2014/main" id="{11B55297-4429-4F98-9EDF-D9F9AC01DC81}"/>
                </a:ext>
              </a:extLst>
            </p:cNvPr>
            <p:cNvSpPr/>
            <p:nvPr/>
          </p:nvSpPr>
          <p:spPr>
            <a:xfrm>
              <a:off x="4458934"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1" name="pl280">
              <a:extLst>
                <a:ext uri="{FF2B5EF4-FFF2-40B4-BE49-F238E27FC236}">
                  <a16:creationId xmlns:a16="http://schemas.microsoft.com/office/drawing/2014/main" id="{F256B9DE-FFA7-4C98-98C0-4C6C51D36FCE}"/>
                </a:ext>
              </a:extLst>
            </p:cNvPr>
            <p:cNvSpPr/>
            <p:nvPr/>
          </p:nvSpPr>
          <p:spPr>
            <a:xfrm>
              <a:off x="4643228"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2" name="pl281">
              <a:extLst>
                <a:ext uri="{FF2B5EF4-FFF2-40B4-BE49-F238E27FC236}">
                  <a16:creationId xmlns:a16="http://schemas.microsoft.com/office/drawing/2014/main" id="{D984F1D3-C644-4F33-ACCB-784731EDCA35}"/>
                </a:ext>
              </a:extLst>
            </p:cNvPr>
            <p:cNvSpPr/>
            <p:nvPr/>
          </p:nvSpPr>
          <p:spPr>
            <a:xfrm>
              <a:off x="4712706"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3" name="pl282">
              <a:extLst>
                <a:ext uri="{FF2B5EF4-FFF2-40B4-BE49-F238E27FC236}">
                  <a16:creationId xmlns:a16="http://schemas.microsoft.com/office/drawing/2014/main" id="{BC2572F4-3FA3-4072-A701-22E128C52B9A}"/>
                </a:ext>
              </a:extLst>
            </p:cNvPr>
            <p:cNvSpPr/>
            <p:nvPr/>
          </p:nvSpPr>
          <p:spPr>
            <a:xfrm>
              <a:off x="4847525" y="3025785"/>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174" name="pl283">
              <a:extLst>
                <a:ext uri="{FF2B5EF4-FFF2-40B4-BE49-F238E27FC236}">
                  <a16:creationId xmlns:a16="http://schemas.microsoft.com/office/drawing/2014/main" id="{AA605867-6352-4F6B-AE31-9182519D723C}"/>
                </a:ext>
              </a:extLst>
            </p:cNvPr>
            <p:cNvSpPr/>
            <p:nvPr/>
          </p:nvSpPr>
          <p:spPr>
            <a:xfrm>
              <a:off x="4932617" y="3025785"/>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175" name="pl284">
              <a:extLst>
                <a:ext uri="{FF2B5EF4-FFF2-40B4-BE49-F238E27FC236}">
                  <a16:creationId xmlns:a16="http://schemas.microsoft.com/office/drawing/2014/main" id="{D93CE971-EA80-4A7E-957C-DA20DC186620}"/>
                </a:ext>
              </a:extLst>
            </p:cNvPr>
            <p:cNvSpPr/>
            <p:nvPr/>
          </p:nvSpPr>
          <p:spPr>
            <a:xfrm>
              <a:off x="5168894" y="3025785"/>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176" name="pl285">
              <a:extLst>
                <a:ext uri="{FF2B5EF4-FFF2-40B4-BE49-F238E27FC236}">
                  <a16:creationId xmlns:a16="http://schemas.microsoft.com/office/drawing/2014/main" id="{11EA4D71-B254-49BB-AAB6-66A5555F24A9}"/>
                </a:ext>
              </a:extLst>
            </p:cNvPr>
            <p:cNvSpPr/>
            <p:nvPr/>
          </p:nvSpPr>
          <p:spPr>
            <a:xfrm>
              <a:off x="5254362" y="3025785"/>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177" name="pl286">
              <a:extLst>
                <a:ext uri="{FF2B5EF4-FFF2-40B4-BE49-F238E27FC236}">
                  <a16:creationId xmlns:a16="http://schemas.microsoft.com/office/drawing/2014/main" id="{43F9DF9F-BFF8-4D20-B14E-4CFAB99301E7}"/>
                </a:ext>
              </a:extLst>
            </p:cNvPr>
            <p:cNvSpPr/>
            <p:nvPr/>
          </p:nvSpPr>
          <p:spPr>
            <a:xfrm>
              <a:off x="5535913" y="3025785"/>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178" name="pl287">
              <a:extLst>
                <a:ext uri="{FF2B5EF4-FFF2-40B4-BE49-F238E27FC236}">
                  <a16:creationId xmlns:a16="http://schemas.microsoft.com/office/drawing/2014/main" id="{D481C69A-40E9-4C80-93C9-25A8264C75A5}"/>
                </a:ext>
              </a:extLst>
            </p:cNvPr>
            <p:cNvSpPr/>
            <p:nvPr/>
          </p:nvSpPr>
          <p:spPr>
            <a:xfrm>
              <a:off x="5696441" y="3025785"/>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179" name="pl288">
              <a:extLst>
                <a:ext uri="{FF2B5EF4-FFF2-40B4-BE49-F238E27FC236}">
                  <a16:creationId xmlns:a16="http://schemas.microsoft.com/office/drawing/2014/main" id="{F83FFB32-AB91-4FFD-A147-B3EED678D3B5}"/>
                </a:ext>
              </a:extLst>
            </p:cNvPr>
            <p:cNvSpPr/>
            <p:nvPr/>
          </p:nvSpPr>
          <p:spPr>
            <a:xfrm>
              <a:off x="4225354" y="3025785"/>
              <a:ext cx="64524" cy="0"/>
            </a:xfrm>
            <a:custGeom>
              <a:avLst/>
              <a:gdLst/>
              <a:ahLst/>
              <a:cxnLst/>
              <a:rect l="0" t="0" r="0" b="0"/>
              <a:pathLst>
                <a:path w="64524">
                  <a:moveTo>
                    <a:pt x="0" y="0"/>
                  </a:moveTo>
                  <a:lnTo>
                    <a:pt x="64524" y="0"/>
                  </a:lnTo>
                </a:path>
              </a:pathLst>
            </a:custGeom>
            <a:ln w="27101" cap="flat">
              <a:solidFill>
                <a:srgbClr val="000000">
                  <a:alpha val="100000"/>
                </a:srgbClr>
              </a:solidFill>
              <a:prstDash val="solid"/>
              <a:round/>
            </a:ln>
          </p:spPr>
          <p:txBody>
            <a:bodyPr/>
            <a:lstStyle/>
            <a:p>
              <a:endParaRPr/>
            </a:p>
          </p:txBody>
        </p:sp>
        <p:sp>
          <p:nvSpPr>
            <p:cNvPr id="1180" name="pl289">
              <a:extLst>
                <a:ext uri="{FF2B5EF4-FFF2-40B4-BE49-F238E27FC236}">
                  <a16:creationId xmlns:a16="http://schemas.microsoft.com/office/drawing/2014/main" id="{232EA108-1294-46A7-95C9-B48A5AEE1478}"/>
                </a:ext>
              </a:extLst>
            </p:cNvPr>
            <p:cNvSpPr/>
            <p:nvPr/>
          </p:nvSpPr>
          <p:spPr>
            <a:xfrm>
              <a:off x="4304176" y="3025785"/>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181" name="pl290">
              <a:extLst>
                <a:ext uri="{FF2B5EF4-FFF2-40B4-BE49-F238E27FC236}">
                  <a16:creationId xmlns:a16="http://schemas.microsoft.com/office/drawing/2014/main" id="{76494943-A7BC-4C5D-92B9-CA98E7F6D0C7}"/>
                </a:ext>
              </a:extLst>
            </p:cNvPr>
            <p:cNvSpPr/>
            <p:nvPr/>
          </p:nvSpPr>
          <p:spPr>
            <a:xfrm>
              <a:off x="4368700" y="3025785"/>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182" name="pl291">
              <a:extLst>
                <a:ext uri="{FF2B5EF4-FFF2-40B4-BE49-F238E27FC236}">
                  <a16:creationId xmlns:a16="http://schemas.microsoft.com/office/drawing/2014/main" id="{89B83B53-61B3-44D2-94E4-6AF861A776B4}"/>
                </a:ext>
              </a:extLst>
            </p:cNvPr>
            <p:cNvSpPr/>
            <p:nvPr/>
          </p:nvSpPr>
          <p:spPr>
            <a:xfrm>
              <a:off x="4447898" y="3025785"/>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183" name="pl292">
              <a:extLst>
                <a:ext uri="{FF2B5EF4-FFF2-40B4-BE49-F238E27FC236}">
                  <a16:creationId xmlns:a16="http://schemas.microsoft.com/office/drawing/2014/main" id="{2FAC863F-39FE-47EE-97D4-3F78CA361FC4}"/>
                </a:ext>
              </a:extLst>
            </p:cNvPr>
            <p:cNvSpPr/>
            <p:nvPr/>
          </p:nvSpPr>
          <p:spPr>
            <a:xfrm>
              <a:off x="4469845" y="3025785"/>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184" name="pl293">
              <a:extLst>
                <a:ext uri="{FF2B5EF4-FFF2-40B4-BE49-F238E27FC236}">
                  <a16:creationId xmlns:a16="http://schemas.microsoft.com/office/drawing/2014/main" id="{C1239D2C-195A-4C54-8213-2AC0C0EFFF7D}"/>
                </a:ext>
              </a:extLst>
            </p:cNvPr>
            <p:cNvSpPr/>
            <p:nvPr/>
          </p:nvSpPr>
          <p:spPr>
            <a:xfrm>
              <a:off x="4654139" y="3025785"/>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185" name="pl294">
              <a:extLst>
                <a:ext uri="{FF2B5EF4-FFF2-40B4-BE49-F238E27FC236}">
                  <a16:creationId xmlns:a16="http://schemas.microsoft.com/office/drawing/2014/main" id="{AEBB8E5C-C8E3-4ED3-8104-4B66C6692AB2}"/>
                </a:ext>
              </a:extLst>
            </p:cNvPr>
            <p:cNvSpPr/>
            <p:nvPr/>
          </p:nvSpPr>
          <p:spPr>
            <a:xfrm>
              <a:off x="4723617" y="3025785"/>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186" name="pl295">
              <a:extLst>
                <a:ext uri="{FF2B5EF4-FFF2-40B4-BE49-F238E27FC236}">
                  <a16:creationId xmlns:a16="http://schemas.microsoft.com/office/drawing/2014/main" id="{9F8DC695-C0DE-4AC5-A4F7-853771BC8A6E}"/>
                </a:ext>
              </a:extLst>
            </p:cNvPr>
            <p:cNvSpPr/>
            <p:nvPr/>
          </p:nvSpPr>
          <p:spPr>
            <a:xfrm>
              <a:off x="4857307" y="3025785"/>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187" name="pl296">
              <a:extLst>
                <a:ext uri="{FF2B5EF4-FFF2-40B4-BE49-F238E27FC236}">
                  <a16:creationId xmlns:a16="http://schemas.microsoft.com/office/drawing/2014/main" id="{06A00E49-F854-409E-AA48-A1A278D21DC9}"/>
                </a:ext>
              </a:extLst>
            </p:cNvPr>
            <p:cNvSpPr/>
            <p:nvPr/>
          </p:nvSpPr>
          <p:spPr>
            <a:xfrm>
              <a:off x="4941145" y="3025785"/>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188" name="pl297">
              <a:extLst>
                <a:ext uri="{FF2B5EF4-FFF2-40B4-BE49-F238E27FC236}">
                  <a16:creationId xmlns:a16="http://schemas.microsoft.com/office/drawing/2014/main" id="{7CD4A9A8-F039-4C82-B9C0-BC11994991E3}"/>
                </a:ext>
              </a:extLst>
            </p:cNvPr>
            <p:cNvSpPr/>
            <p:nvPr/>
          </p:nvSpPr>
          <p:spPr>
            <a:xfrm>
              <a:off x="5177484" y="3025785"/>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189" name="pl298">
              <a:extLst>
                <a:ext uri="{FF2B5EF4-FFF2-40B4-BE49-F238E27FC236}">
                  <a16:creationId xmlns:a16="http://schemas.microsoft.com/office/drawing/2014/main" id="{152CD54B-7AF0-4310-B448-FF93C3917496}"/>
                </a:ext>
              </a:extLst>
            </p:cNvPr>
            <p:cNvSpPr/>
            <p:nvPr/>
          </p:nvSpPr>
          <p:spPr>
            <a:xfrm>
              <a:off x="5264395" y="3025785"/>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190" name="pl299">
              <a:extLst>
                <a:ext uri="{FF2B5EF4-FFF2-40B4-BE49-F238E27FC236}">
                  <a16:creationId xmlns:a16="http://schemas.microsoft.com/office/drawing/2014/main" id="{3B9B3F1D-211D-458F-99EA-F77D647B5C01}"/>
                </a:ext>
              </a:extLst>
            </p:cNvPr>
            <p:cNvSpPr/>
            <p:nvPr/>
          </p:nvSpPr>
          <p:spPr>
            <a:xfrm>
              <a:off x="5542811" y="3025785"/>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191" name="rc300">
              <a:extLst>
                <a:ext uri="{FF2B5EF4-FFF2-40B4-BE49-F238E27FC236}">
                  <a16:creationId xmlns:a16="http://schemas.microsoft.com/office/drawing/2014/main" id="{DC002521-BF0C-46D1-9AB3-B844B9817342}"/>
                </a:ext>
              </a:extLst>
            </p:cNvPr>
            <p:cNvSpPr/>
            <p:nvPr/>
          </p:nvSpPr>
          <p:spPr>
            <a:xfrm>
              <a:off x="4003311" y="2909965"/>
              <a:ext cx="141088" cy="231639"/>
            </a:xfrm>
            <a:prstGeom prst="rect">
              <a:avLst/>
            </a:prstGeom>
            <a:solidFill>
              <a:srgbClr val="595959">
                <a:alpha val="10196"/>
              </a:srgbClr>
            </a:solidFill>
          </p:spPr>
          <p:txBody>
            <a:bodyPr/>
            <a:lstStyle/>
            <a:p>
              <a:endParaRPr/>
            </a:p>
          </p:txBody>
        </p:sp>
        <p:sp>
          <p:nvSpPr>
            <p:cNvPr id="1192" name="rc301">
              <a:extLst>
                <a:ext uri="{FF2B5EF4-FFF2-40B4-BE49-F238E27FC236}">
                  <a16:creationId xmlns:a16="http://schemas.microsoft.com/office/drawing/2014/main" id="{44BEAD11-FC44-46FE-AE6E-85A8C3174D94}"/>
                </a:ext>
              </a:extLst>
            </p:cNvPr>
            <p:cNvSpPr/>
            <p:nvPr/>
          </p:nvSpPr>
          <p:spPr>
            <a:xfrm>
              <a:off x="3792619" y="3141604"/>
              <a:ext cx="2117085" cy="231639"/>
            </a:xfrm>
            <a:prstGeom prst="rect">
              <a:avLst/>
            </a:prstGeom>
            <a:solidFill>
              <a:srgbClr val="FFFFFF">
                <a:alpha val="100000"/>
              </a:srgbClr>
            </a:solidFill>
          </p:spPr>
          <p:txBody>
            <a:bodyPr/>
            <a:lstStyle/>
            <a:p>
              <a:endParaRPr/>
            </a:p>
          </p:txBody>
        </p:sp>
        <p:sp>
          <p:nvSpPr>
            <p:cNvPr id="1193" name="pl302">
              <a:extLst>
                <a:ext uri="{FF2B5EF4-FFF2-40B4-BE49-F238E27FC236}">
                  <a16:creationId xmlns:a16="http://schemas.microsoft.com/office/drawing/2014/main" id="{AB78FBE3-EAE4-4532-B940-8521B8170ED7}"/>
                </a:ext>
              </a:extLst>
            </p:cNvPr>
            <p:cNvSpPr/>
            <p:nvPr/>
          </p:nvSpPr>
          <p:spPr>
            <a:xfrm>
              <a:off x="4175753" y="3141604"/>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94" name="pl303">
              <a:extLst>
                <a:ext uri="{FF2B5EF4-FFF2-40B4-BE49-F238E27FC236}">
                  <a16:creationId xmlns:a16="http://schemas.microsoft.com/office/drawing/2014/main" id="{0068A2B1-1EC7-480C-9555-63184F24FB70}"/>
                </a:ext>
              </a:extLst>
            </p:cNvPr>
            <p:cNvSpPr/>
            <p:nvPr/>
          </p:nvSpPr>
          <p:spPr>
            <a:xfrm>
              <a:off x="5116346" y="3141604"/>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95" name="pl304">
              <a:extLst>
                <a:ext uri="{FF2B5EF4-FFF2-40B4-BE49-F238E27FC236}">
                  <a16:creationId xmlns:a16="http://schemas.microsoft.com/office/drawing/2014/main" id="{792E415D-5F12-42D9-A5E0-C3FF126064A1}"/>
                </a:ext>
              </a:extLst>
            </p:cNvPr>
            <p:cNvSpPr/>
            <p:nvPr/>
          </p:nvSpPr>
          <p:spPr>
            <a:xfrm>
              <a:off x="4078245" y="3257424"/>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96" name="pl305">
              <a:extLst>
                <a:ext uri="{FF2B5EF4-FFF2-40B4-BE49-F238E27FC236}">
                  <a16:creationId xmlns:a16="http://schemas.microsoft.com/office/drawing/2014/main" id="{FE30447D-C7BA-4B7C-94C7-92A83373B2EA}"/>
                </a:ext>
              </a:extLst>
            </p:cNvPr>
            <p:cNvSpPr/>
            <p:nvPr/>
          </p:nvSpPr>
          <p:spPr>
            <a:xfrm>
              <a:off x="4140951" y="3257424"/>
              <a:ext cx="4013" cy="0"/>
            </a:xfrm>
            <a:custGeom>
              <a:avLst/>
              <a:gdLst/>
              <a:ahLst/>
              <a:cxnLst/>
              <a:rect l="0" t="0" r="0" b="0"/>
              <a:pathLst>
                <a:path w="4013">
                  <a:moveTo>
                    <a:pt x="0" y="0"/>
                  </a:moveTo>
                  <a:lnTo>
                    <a:pt x="4013" y="0"/>
                  </a:lnTo>
                </a:path>
              </a:pathLst>
            </a:custGeom>
            <a:ln w="189708" cap="flat">
              <a:solidFill>
                <a:srgbClr val="000000">
                  <a:alpha val="100000"/>
                </a:srgbClr>
              </a:solidFill>
              <a:prstDash val="solid"/>
              <a:round/>
            </a:ln>
          </p:spPr>
          <p:txBody>
            <a:bodyPr/>
            <a:lstStyle/>
            <a:p>
              <a:endParaRPr/>
            </a:p>
          </p:txBody>
        </p:sp>
        <p:sp>
          <p:nvSpPr>
            <p:cNvPr id="1197" name="pl306">
              <a:extLst>
                <a:ext uri="{FF2B5EF4-FFF2-40B4-BE49-F238E27FC236}">
                  <a16:creationId xmlns:a16="http://schemas.microsoft.com/office/drawing/2014/main" id="{1797E3E1-C63B-4D8C-8B30-865442F9A65C}"/>
                </a:ext>
              </a:extLst>
            </p:cNvPr>
            <p:cNvSpPr/>
            <p:nvPr/>
          </p:nvSpPr>
          <p:spPr>
            <a:xfrm>
              <a:off x="4289941" y="3257424"/>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98" name="pl307">
              <a:extLst>
                <a:ext uri="{FF2B5EF4-FFF2-40B4-BE49-F238E27FC236}">
                  <a16:creationId xmlns:a16="http://schemas.microsoft.com/office/drawing/2014/main" id="{4C88D686-D136-4D08-A126-152CA8A3C0C7}"/>
                </a:ext>
              </a:extLst>
            </p:cNvPr>
            <p:cNvSpPr/>
            <p:nvPr/>
          </p:nvSpPr>
          <p:spPr>
            <a:xfrm>
              <a:off x="4359357" y="3257424"/>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99" name="pl308">
              <a:extLst>
                <a:ext uri="{FF2B5EF4-FFF2-40B4-BE49-F238E27FC236}">
                  <a16:creationId xmlns:a16="http://schemas.microsoft.com/office/drawing/2014/main" id="{5F72A064-87E5-4DAC-B021-DC112D3D78A2}"/>
                </a:ext>
              </a:extLst>
            </p:cNvPr>
            <p:cNvSpPr/>
            <p:nvPr/>
          </p:nvSpPr>
          <p:spPr>
            <a:xfrm>
              <a:off x="4439809" y="3257424"/>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200" name="pl309">
              <a:extLst>
                <a:ext uri="{FF2B5EF4-FFF2-40B4-BE49-F238E27FC236}">
                  <a16:creationId xmlns:a16="http://schemas.microsoft.com/office/drawing/2014/main" id="{F82F6DE3-4434-436C-8915-59CDEC0B804E}"/>
                </a:ext>
              </a:extLst>
            </p:cNvPr>
            <p:cNvSpPr/>
            <p:nvPr/>
          </p:nvSpPr>
          <p:spPr>
            <a:xfrm>
              <a:off x="4458934"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1" name="pl310">
              <a:extLst>
                <a:ext uri="{FF2B5EF4-FFF2-40B4-BE49-F238E27FC236}">
                  <a16:creationId xmlns:a16="http://schemas.microsoft.com/office/drawing/2014/main" id="{66E60030-342F-4183-A408-23AF41682EA7}"/>
                </a:ext>
              </a:extLst>
            </p:cNvPr>
            <p:cNvSpPr/>
            <p:nvPr/>
          </p:nvSpPr>
          <p:spPr>
            <a:xfrm>
              <a:off x="4643228"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2" name="pl311">
              <a:extLst>
                <a:ext uri="{FF2B5EF4-FFF2-40B4-BE49-F238E27FC236}">
                  <a16:creationId xmlns:a16="http://schemas.microsoft.com/office/drawing/2014/main" id="{3F19B670-017E-4E6D-BE73-794B4A7DC2F8}"/>
                </a:ext>
              </a:extLst>
            </p:cNvPr>
            <p:cNvSpPr/>
            <p:nvPr/>
          </p:nvSpPr>
          <p:spPr>
            <a:xfrm>
              <a:off x="4712706"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3" name="pl312">
              <a:extLst>
                <a:ext uri="{FF2B5EF4-FFF2-40B4-BE49-F238E27FC236}">
                  <a16:creationId xmlns:a16="http://schemas.microsoft.com/office/drawing/2014/main" id="{83FA29A3-26A4-4F28-B341-709725BEEC24}"/>
                </a:ext>
              </a:extLst>
            </p:cNvPr>
            <p:cNvSpPr/>
            <p:nvPr/>
          </p:nvSpPr>
          <p:spPr>
            <a:xfrm>
              <a:off x="4847525" y="3257424"/>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204" name="pl313">
              <a:extLst>
                <a:ext uri="{FF2B5EF4-FFF2-40B4-BE49-F238E27FC236}">
                  <a16:creationId xmlns:a16="http://schemas.microsoft.com/office/drawing/2014/main" id="{658247C4-2C29-447D-9985-2D1EE21ACF10}"/>
                </a:ext>
              </a:extLst>
            </p:cNvPr>
            <p:cNvSpPr/>
            <p:nvPr/>
          </p:nvSpPr>
          <p:spPr>
            <a:xfrm>
              <a:off x="4932617" y="3257424"/>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205" name="pl314">
              <a:extLst>
                <a:ext uri="{FF2B5EF4-FFF2-40B4-BE49-F238E27FC236}">
                  <a16:creationId xmlns:a16="http://schemas.microsoft.com/office/drawing/2014/main" id="{FC8B6CBD-1A29-4BB9-A8F0-F5EA974326D8}"/>
                </a:ext>
              </a:extLst>
            </p:cNvPr>
            <p:cNvSpPr/>
            <p:nvPr/>
          </p:nvSpPr>
          <p:spPr>
            <a:xfrm>
              <a:off x="5168894" y="3257424"/>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206" name="pl315">
              <a:extLst>
                <a:ext uri="{FF2B5EF4-FFF2-40B4-BE49-F238E27FC236}">
                  <a16:creationId xmlns:a16="http://schemas.microsoft.com/office/drawing/2014/main" id="{6E0CFD23-72D5-4793-9F82-D54DCD87A0B7}"/>
                </a:ext>
              </a:extLst>
            </p:cNvPr>
            <p:cNvSpPr/>
            <p:nvPr/>
          </p:nvSpPr>
          <p:spPr>
            <a:xfrm>
              <a:off x="5254362" y="3257424"/>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207" name="pl316">
              <a:extLst>
                <a:ext uri="{FF2B5EF4-FFF2-40B4-BE49-F238E27FC236}">
                  <a16:creationId xmlns:a16="http://schemas.microsoft.com/office/drawing/2014/main" id="{BDF7F0A3-DDF7-486A-89FC-B0D55B6723CD}"/>
                </a:ext>
              </a:extLst>
            </p:cNvPr>
            <p:cNvSpPr/>
            <p:nvPr/>
          </p:nvSpPr>
          <p:spPr>
            <a:xfrm>
              <a:off x="5535913" y="3257424"/>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208" name="pl317">
              <a:extLst>
                <a:ext uri="{FF2B5EF4-FFF2-40B4-BE49-F238E27FC236}">
                  <a16:creationId xmlns:a16="http://schemas.microsoft.com/office/drawing/2014/main" id="{FEC5DFE8-0352-4D5D-B6C1-281E77DD3007}"/>
                </a:ext>
              </a:extLst>
            </p:cNvPr>
            <p:cNvSpPr/>
            <p:nvPr/>
          </p:nvSpPr>
          <p:spPr>
            <a:xfrm>
              <a:off x="5696441" y="3257424"/>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209" name="pl318">
              <a:extLst>
                <a:ext uri="{FF2B5EF4-FFF2-40B4-BE49-F238E27FC236}">
                  <a16:creationId xmlns:a16="http://schemas.microsoft.com/office/drawing/2014/main" id="{01FD4A43-8AEF-4726-A5D5-71010CEED9D5}"/>
                </a:ext>
              </a:extLst>
            </p:cNvPr>
            <p:cNvSpPr/>
            <p:nvPr/>
          </p:nvSpPr>
          <p:spPr>
            <a:xfrm>
              <a:off x="4145027" y="3257424"/>
              <a:ext cx="144851" cy="0"/>
            </a:xfrm>
            <a:custGeom>
              <a:avLst/>
              <a:gdLst/>
              <a:ahLst/>
              <a:cxnLst/>
              <a:rect l="0" t="0" r="0" b="0"/>
              <a:pathLst>
                <a:path w="144851">
                  <a:moveTo>
                    <a:pt x="0" y="0"/>
                  </a:moveTo>
                  <a:lnTo>
                    <a:pt x="144851" y="0"/>
                  </a:lnTo>
                </a:path>
              </a:pathLst>
            </a:custGeom>
            <a:ln w="27101" cap="flat">
              <a:solidFill>
                <a:srgbClr val="000000">
                  <a:alpha val="100000"/>
                </a:srgbClr>
              </a:solidFill>
              <a:prstDash val="solid"/>
              <a:round/>
            </a:ln>
          </p:spPr>
          <p:txBody>
            <a:bodyPr/>
            <a:lstStyle/>
            <a:p>
              <a:endParaRPr/>
            </a:p>
          </p:txBody>
        </p:sp>
        <p:sp>
          <p:nvSpPr>
            <p:cNvPr id="1210" name="pl319">
              <a:extLst>
                <a:ext uri="{FF2B5EF4-FFF2-40B4-BE49-F238E27FC236}">
                  <a16:creationId xmlns:a16="http://schemas.microsoft.com/office/drawing/2014/main" id="{43806C6F-A629-4A56-BC20-3A69DB70C25F}"/>
                </a:ext>
              </a:extLst>
            </p:cNvPr>
            <p:cNvSpPr/>
            <p:nvPr/>
          </p:nvSpPr>
          <p:spPr>
            <a:xfrm>
              <a:off x="4304176" y="3257424"/>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211" name="pl320">
              <a:extLst>
                <a:ext uri="{FF2B5EF4-FFF2-40B4-BE49-F238E27FC236}">
                  <a16:creationId xmlns:a16="http://schemas.microsoft.com/office/drawing/2014/main" id="{325E4F6F-A1C9-4D6D-9510-8F194D15B98F}"/>
                </a:ext>
              </a:extLst>
            </p:cNvPr>
            <p:cNvSpPr/>
            <p:nvPr/>
          </p:nvSpPr>
          <p:spPr>
            <a:xfrm>
              <a:off x="4368700" y="3257424"/>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212" name="pl321">
              <a:extLst>
                <a:ext uri="{FF2B5EF4-FFF2-40B4-BE49-F238E27FC236}">
                  <a16:creationId xmlns:a16="http://schemas.microsoft.com/office/drawing/2014/main" id="{82946C76-7FBF-4BE6-9BA4-4DD8DE747651}"/>
                </a:ext>
              </a:extLst>
            </p:cNvPr>
            <p:cNvSpPr/>
            <p:nvPr/>
          </p:nvSpPr>
          <p:spPr>
            <a:xfrm>
              <a:off x="4447898" y="3257424"/>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213" name="pl322">
              <a:extLst>
                <a:ext uri="{FF2B5EF4-FFF2-40B4-BE49-F238E27FC236}">
                  <a16:creationId xmlns:a16="http://schemas.microsoft.com/office/drawing/2014/main" id="{F85A7D73-14E5-4846-BDE9-182A3F1202C5}"/>
                </a:ext>
              </a:extLst>
            </p:cNvPr>
            <p:cNvSpPr/>
            <p:nvPr/>
          </p:nvSpPr>
          <p:spPr>
            <a:xfrm>
              <a:off x="4469845" y="3257424"/>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214" name="pl323">
              <a:extLst>
                <a:ext uri="{FF2B5EF4-FFF2-40B4-BE49-F238E27FC236}">
                  <a16:creationId xmlns:a16="http://schemas.microsoft.com/office/drawing/2014/main" id="{E883F788-C407-48CE-889E-B6C0F38A15B7}"/>
                </a:ext>
              </a:extLst>
            </p:cNvPr>
            <p:cNvSpPr/>
            <p:nvPr/>
          </p:nvSpPr>
          <p:spPr>
            <a:xfrm>
              <a:off x="4654139" y="3257424"/>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215" name="pl324">
              <a:extLst>
                <a:ext uri="{FF2B5EF4-FFF2-40B4-BE49-F238E27FC236}">
                  <a16:creationId xmlns:a16="http://schemas.microsoft.com/office/drawing/2014/main" id="{B0B95845-92FF-420E-BFE9-8DA1B18AEC15}"/>
                </a:ext>
              </a:extLst>
            </p:cNvPr>
            <p:cNvSpPr/>
            <p:nvPr/>
          </p:nvSpPr>
          <p:spPr>
            <a:xfrm>
              <a:off x="4723617" y="3257424"/>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216" name="pl325">
              <a:extLst>
                <a:ext uri="{FF2B5EF4-FFF2-40B4-BE49-F238E27FC236}">
                  <a16:creationId xmlns:a16="http://schemas.microsoft.com/office/drawing/2014/main" id="{094BE266-BAED-4B52-8BF5-C22513A8DFF8}"/>
                </a:ext>
              </a:extLst>
            </p:cNvPr>
            <p:cNvSpPr/>
            <p:nvPr/>
          </p:nvSpPr>
          <p:spPr>
            <a:xfrm>
              <a:off x="4857307" y="3257424"/>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217" name="pl326">
              <a:extLst>
                <a:ext uri="{FF2B5EF4-FFF2-40B4-BE49-F238E27FC236}">
                  <a16:creationId xmlns:a16="http://schemas.microsoft.com/office/drawing/2014/main" id="{F6B4ED4A-ED47-4200-BF7D-AE020299D23D}"/>
                </a:ext>
              </a:extLst>
            </p:cNvPr>
            <p:cNvSpPr/>
            <p:nvPr/>
          </p:nvSpPr>
          <p:spPr>
            <a:xfrm>
              <a:off x="4941145" y="3257424"/>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218" name="pl327">
              <a:extLst>
                <a:ext uri="{FF2B5EF4-FFF2-40B4-BE49-F238E27FC236}">
                  <a16:creationId xmlns:a16="http://schemas.microsoft.com/office/drawing/2014/main" id="{9A7C55AD-21DB-4716-972E-53229D6A70DF}"/>
                </a:ext>
              </a:extLst>
            </p:cNvPr>
            <p:cNvSpPr/>
            <p:nvPr/>
          </p:nvSpPr>
          <p:spPr>
            <a:xfrm>
              <a:off x="5177484" y="3257424"/>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219" name="pl328">
              <a:extLst>
                <a:ext uri="{FF2B5EF4-FFF2-40B4-BE49-F238E27FC236}">
                  <a16:creationId xmlns:a16="http://schemas.microsoft.com/office/drawing/2014/main" id="{2AC1749B-CD3B-4768-9F30-67639E4C0D25}"/>
                </a:ext>
              </a:extLst>
            </p:cNvPr>
            <p:cNvSpPr/>
            <p:nvPr/>
          </p:nvSpPr>
          <p:spPr>
            <a:xfrm>
              <a:off x="5264395" y="3257424"/>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220" name="pl329">
              <a:extLst>
                <a:ext uri="{FF2B5EF4-FFF2-40B4-BE49-F238E27FC236}">
                  <a16:creationId xmlns:a16="http://schemas.microsoft.com/office/drawing/2014/main" id="{DCBF2F92-B3E3-4940-B6ED-6A0BDC06DE99}"/>
                </a:ext>
              </a:extLst>
            </p:cNvPr>
            <p:cNvSpPr/>
            <p:nvPr/>
          </p:nvSpPr>
          <p:spPr>
            <a:xfrm>
              <a:off x="5542811" y="3257424"/>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221" name="rc330">
              <a:extLst>
                <a:ext uri="{FF2B5EF4-FFF2-40B4-BE49-F238E27FC236}">
                  <a16:creationId xmlns:a16="http://schemas.microsoft.com/office/drawing/2014/main" id="{23B737F6-FD6D-44B8-A333-86E093873294}"/>
                </a:ext>
              </a:extLst>
            </p:cNvPr>
            <p:cNvSpPr/>
            <p:nvPr/>
          </p:nvSpPr>
          <p:spPr>
            <a:xfrm>
              <a:off x="4144400" y="3141604"/>
              <a:ext cx="0" cy="231639"/>
            </a:xfrm>
            <a:prstGeom prst="rect">
              <a:avLst/>
            </a:prstGeom>
            <a:solidFill>
              <a:srgbClr val="595959">
                <a:alpha val="10196"/>
              </a:srgbClr>
            </a:solidFill>
          </p:spPr>
          <p:txBody>
            <a:bodyPr/>
            <a:lstStyle/>
            <a:p>
              <a:endParaRPr/>
            </a:p>
          </p:txBody>
        </p:sp>
        <p:sp>
          <p:nvSpPr>
            <p:cNvPr id="1222" name="pl331">
              <a:extLst>
                <a:ext uri="{FF2B5EF4-FFF2-40B4-BE49-F238E27FC236}">
                  <a16:creationId xmlns:a16="http://schemas.microsoft.com/office/drawing/2014/main" id="{C5B05BE4-BA41-4367-80CD-D6BB08051509}"/>
                </a:ext>
              </a:extLst>
            </p:cNvPr>
            <p:cNvSpPr/>
            <p:nvPr/>
          </p:nvSpPr>
          <p:spPr>
            <a:xfrm>
              <a:off x="3792619" y="2551800"/>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223" name="pl332">
              <a:extLst>
                <a:ext uri="{FF2B5EF4-FFF2-40B4-BE49-F238E27FC236}">
                  <a16:creationId xmlns:a16="http://schemas.microsoft.com/office/drawing/2014/main" id="{2CF2116B-82F3-42BF-A6C0-BE160059DD37}"/>
                </a:ext>
              </a:extLst>
            </p:cNvPr>
            <p:cNvSpPr/>
            <p:nvPr/>
          </p:nvSpPr>
          <p:spPr>
            <a:xfrm>
              <a:off x="3792619" y="337324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224" name="tx333">
              <a:extLst>
                <a:ext uri="{FF2B5EF4-FFF2-40B4-BE49-F238E27FC236}">
                  <a16:creationId xmlns:a16="http://schemas.microsoft.com/office/drawing/2014/main" id="{3AF104C1-0B46-4680-9752-D020435AC3E0}"/>
                </a:ext>
              </a:extLst>
            </p:cNvPr>
            <p:cNvSpPr/>
            <p:nvPr/>
          </p:nvSpPr>
          <p:spPr>
            <a:xfrm>
              <a:off x="3972355" y="3417563"/>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55 515 000</a:t>
              </a:r>
            </a:p>
          </p:txBody>
        </p:sp>
        <p:sp>
          <p:nvSpPr>
            <p:cNvPr id="1225" name="tx334">
              <a:extLst>
                <a:ext uri="{FF2B5EF4-FFF2-40B4-BE49-F238E27FC236}">
                  <a16:creationId xmlns:a16="http://schemas.microsoft.com/office/drawing/2014/main" id="{8A7D7C36-2A82-4AA4-9FD1-36EE142AD77A}"/>
                </a:ext>
              </a:extLst>
            </p:cNvPr>
            <p:cNvSpPr/>
            <p:nvPr/>
          </p:nvSpPr>
          <p:spPr>
            <a:xfrm>
              <a:off x="4912947" y="3417523"/>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55 530 000</a:t>
              </a:r>
            </a:p>
          </p:txBody>
        </p:sp>
        <p:sp>
          <p:nvSpPr>
            <p:cNvPr id="1226" name="tx335">
              <a:extLst>
                <a:ext uri="{FF2B5EF4-FFF2-40B4-BE49-F238E27FC236}">
                  <a16:creationId xmlns:a16="http://schemas.microsoft.com/office/drawing/2014/main" id="{8636901B-A111-4276-AD2E-2E677029DB7B}"/>
                </a:ext>
              </a:extLst>
            </p:cNvPr>
            <p:cNvSpPr/>
            <p:nvPr/>
          </p:nvSpPr>
          <p:spPr>
            <a:xfrm>
              <a:off x="4676065" y="3519157"/>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grpSp>
        <p:nvGrpSpPr>
          <p:cNvPr id="198" name="Group 197">
            <a:extLst>
              <a:ext uri="{FF2B5EF4-FFF2-40B4-BE49-F238E27FC236}">
                <a16:creationId xmlns:a16="http://schemas.microsoft.com/office/drawing/2014/main" id="{D7CE6988-7F02-4BE0-8771-B60FE281DE0F}"/>
              </a:ext>
            </a:extLst>
          </p:cNvPr>
          <p:cNvGrpSpPr/>
          <p:nvPr/>
        </p:nvGrpSpPr>
        <p:grpSpPr>
          <a:xfrm>
            <a:off x="223112" y="282856"/>
            <a:ext cx="2678044" cy="3332229"/>
            <a:chOff x="381862" y="292381"/>
            <a:chExt cx="2678044" cy="3332229"/>
          </a:xfrm>
        </p:grpSpPr>
        <p:grpSp>
          <p:nvGrpSpPr>
            <p:cNvPr id="4" name="Group 3">
              <a:extLst>
                <a:ext uri="{FF2B5EF4-FFF2-40B4-BE49-F238E27FC236}">
                  <a16:creationId xmlns:a16="http://schemas.microsoft.com/office/drawing/2014/main" id="{B6ED3C00-C26D-446C-A670-1BC8BBB7B3AD}"/>
                </a:ext>
              </a:extLst>
            </p:cNvPr>
            <p:cNvGrpSpPr/>
            <p:nvPr/>
          </p:nvGrpSpPr>
          <p:grpSpPr>
            <a:xfrm>
              <a:off x="381862" y="310145"/>
              <a:ext cx="2678044" cy="3314465"/>
              <a:chOff x="232191" y="4491620"/>
              <a:chExt cx="2678044" cy="3314465"/>
            </a:xfrm>
          </p:grpSpPr>
          <p:sp>
            <p:nvSpPr>
              <p:cNvPr id="5" name="tx4">
                <a:extLst>
                  <a:ext uri="{FF2B5EF4-FFF2-40B4-BE49-F238E27FC236}">
                    <a16:creationId xmlns:a16="http://schemas.microsoft.com/office/drawing/2014/main" id="{0D23C4FC-4B25-41F9-ADD6-DB48ACDB76D5}"/>
                  </a:ext>
                </a:extLst>
              </p:cNvPr>
              <p:cNvSpPr/>
              <p:nvPr/>
            </p:nvSpPr>
            <p:spPr>
              <a:xfrm>
                <a:off x="299858" y="4839487"/>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6" name="tx5">
                <a:extLst>
                  <a:ext uri="{FF2B5EF4-FFF2-40B4-BE49-F238E27FC236}">
                    <a16:creationId xmlns:a16="http://schemas.microsoft.com/office/drawing/2014/main" id="{D3875424-27A7-476E-8EFA-9BDEB15CEED9}"/>
                  </a:ext>
                </a:extLst>
              </p:cNvPr>
              <p:cNvSpPr/>
              <p:nvPr/>
            </p:nvSpPr>
            <p:spPr>
              <a:xfrm>
                <a:off x="367684" y="5255446"/>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7" name="tx6">
                <a:extLst>
                  <a:ext uri="{FF2B5EF4-FFF2-40B4-BE49-F238E27FC236}">
                    <a16:creationId xmlns:a16="http://schemas.microsoft.com/office/drawing/2014/main" id="{75E61F82-E813-41C4-8738-B03C92031BFD}"/>
                  </a:ext>
                </a:extLst>
              </p:cNvPr>
              <p:cNvSpPr/>
              <p:nvPr/>
            </p:nvSpPr>
            <p:spPr>
              <a:xfrm>
                <a:off x="422016" y="5672357"/>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8" name="tx7">
                <a:extLst>
                  <a:ext uri="{FF2B5EF4-FFF2-40B4-BE49-F238E27FC236}">
                    <a16:creationId xmlns:a16="http://schemas.microsoft.com/office/drawing/2014/main" id="{3B2AFDC6-42A7-404C-8B84-5C9F9F4C3907}"/>
                  </a:ext>
                </a:extLst>
              </p:cNvPr>
              <p:cNvSpPr/>
              <p:nvPr/>
            </p:nvSpPr>
            <p:spPr>
              <a:xfrm>
                <a:off x="232191" y="607514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9" name="tx8">
                <a:extLst>
                  <a:ext uri="{FF2B5EF4-FFF2-40B4-BE49-F238E27FC236}">
                    <a16:creationId xmlns:a16="http://schemas.microsoft.com/office/drawing/2014/main" id="{7969B14F-1D62-49FD-8161-9C284D572522}"/>
                  </a:ext>
                </a:extLst>
              </p:cNvPr>
              <p:cNvSpPr/>
              <p:nvPr/>
            </p:nvSpPr>
            <p:spPr>
              <a:xfrm>
                <a:off x="575607" y="6508243"/>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0" name="pl9">
                <a:extLst>
                  <a:ext uri="{FF2B5EF4-FFF2-40B4-BE49-F238E27FC236}">
                    <a16:creationId xmlns:a16="http://schemas.microsoft.com/office/drawing/2014/main" id="{84065761-7CBE-4349-B078-E87EBA65FE7A}"/>
                  </a:ext>
                </a:extLst>
              </p:cNvPr>
              <p:cNvSpPr/>
              <p:nvPr/>
            </p:nvSpPr>
            <p:spPr>
              <a:xfrm>
                <a:off x="793150" y="4661055"/>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1" name="pl10">
                <a:extLst>
                  <a:ext uri="{FF2B5EF4-FFF2-40B4-BE49-F238E27FC236}">
                    <a16:creationId xmlns:a16="http://schemas.microsoft.com/office/drawing/2014/main" id="{F72722C5-5711-444B-A8E8-1CCA1789ECA5}"/>
                  </a:ext>
                </a:extLst>
              </p:cNvPr>
              <p:cNvSpPr/>
              <p:nvPr/>
            </p:nvSpPr>
            <p:spPr>
              <a:xfrm>
                <a:off x="793150" y="5078006"/>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2" name="pl11">
                <a:extLst>
                  <a:ext uri="{FF2B5EF4-FFF2-40B4-BE49-F238E27FC236}">
                    <a16:creationId xmlns:a16="http://schemas.microsoft.com/office/drawing/2014/main" id="{D8FCB851-2980-4D00-881A-73B985BE1B73}"/>
                  </a:ext>
                </a:extLst>
              </p:cNvPr>
              <p:cNvSpPr/>
              <p:nvPr/>
            </p:nvSpPr>
            <p:spPr>
              <a:xfrm>
                <a:off x="793150" y="5494957"/>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3" name="pl12">
                <a:extLst>
                  <a:ext uri="{FF2B5EF4-FFF2-40B4-BE49-F238E27FC236}">
                    <a16:creationId xmlns:a16="http://schemas.microsoft.com/office/drawing/2014/main" id="{716881FB-0F6A-4FB6-9469-5ED3FC2F8067}"/>
                  </a:ext>
                </a:extLst>
              </p:cNvPr>
              <p:cNvSpPr/>
              <p:nvPr/>
            </p:nvSpPr>
            <p:spPr>
              <a:xfrm>
                <a:off x="793150" y="591190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4" name="pl13">
                <a:extLst>
                  <a:ext uri="{FF2B5EF4-FFF2-40B4-BE49-F238E27FC236}">
                    <a16:creationId xmlns:a16="http://schemas.microsoft.com/office/drawing/2014/main" id="{27B88D5B-A18A-4410-AF06-02193896F622}"/>
                  </a:ext>
                </a:extLst>
              </p:cNvPr>
              <p:cNvSpPr/>
              <p:nvPr/>
            </p:nvSpPr>
            <p:spPr>
              <a:xfrm>
                <a:off x="793150" y="632885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 name="tx14">
                <a:extLst>
                  <a:ext uri="{FF2B5EF4-FFF2-40B4-BE49-F238E27FC236}">
                    <a16:creationId xmlns:a16="http://schemas.microsoft.com/office/drawing/2014/main" id="{9227F465-E24D-4520-AC17-FD34139084C4}"/>
                  </a:ext>
                </a:extLst>
              </p:cNvPr>
              <p:cNvSpPr/>
              <p:nvPr/>
            </p:nvSpPr>
            <p:spPr>
              <a:xfrm>
                <a:off x="261024" y="7000583"/>
                <a:ext cx="424854" cy="7457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uc003pbp.3</a:t>
                </a:r>
              </a:p>
            </p:txBody>
          </p:sp>
          <p:sp>
            <p:nvSpPr>
              <p:cNvPr id="16" name="tx15">
                <a:extLst>
                  <a:ext uri="{FF2B5EF4-FFF2-40B4-BE49-F238E27FC236}">
                    <a16:creationId xmlns:a16="http://schemas.microsoft.com/office/drawing/2014/main" id="{36159F19-E2EF-41CC-81E4-D876967E2247}"/>
                  </a:ext>
                </a:extLst>
              </p:cNvPr>
              <p:cNvSpPr/>
              <p:nvPr/>
            </p:nvSpPr>
            <p:spPr>
              <a:xfrm>
                <a:off x="285948" y="7347090"/>
                <a:ext cx="375007"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uc010jzr.2</a:t>
                </a:r>
              </a:p>
            </p:txBody>
          </p:sp>
          <p:sp>
            <p:nvSpPr>
              <p:cNvPr id="17" name="pl16">
                <a:extLst>
                  <a:ext uri="{FF2B5EF4-FFF2-40B4-BE49-F238E27FC236}">
                    <a16:creationId xmlns:a16="http://schemas.microsoft.com/office/drawing/2014/main" id="{672F971A-3305-4DF5-9760-B6737EC6AA61}"/>
                  </a:ext>
                </a:extLst>
              </p:cNvPr>
              <p:cNvSpPr/>
              <p:nvPr/>
            </p:nvSpPr>
            <p:spPr>
              <a:xfrm>
                <a:off x="793150" y="6872335"/>
                <a:ext cx="0" cy="347459"/>
              </a:xfrm>
              <a:custGeom>
                <a:avLst/>
                <a:gdLst/>
                <a:ahLst/>
                <a:cxnLst/>
                <a:rect l="0" t="0" r="0" b="0"/>
                <a:pathLst>
                  <a:path h="347459">
                    <a:moveTo>
                      <a:pt x="0" y="347459"/>
                    </a:moveTo>
                    <a:lnTo>
                      <a:pt x="0" y="0"/>
                    </a:lnTo>
                  </a:path>
                </a:pathLst>
              </a:custGeom>
              <a:ln w="13550" cap="flat">
                <a:solidFill>
                  <a:srgbClr val="000000">
                    <a:alpha val="100000"/>
                  </a:srgbClr>
                </a:solidFill>
                <a:prstDash val="solid"/>
                <a:round/>
              </a:ln>
            </p:spPr>
            <p:txBody>
              <a:bodyPr/>
              <a:lstStyle/>
              <a:p>
                <a:endParaRPr/>
              </a:p>
            </p:txBody>
          </p:sp>
          <p:sp>
            <p:nvSpPr>
              <p:cNvPr id="18" name="pl17">
                <a:extLst>
                  <a:ext uri="{FF2B5EF4-FFF2-40B4-BE49-F238E27FC236}">
                    <a16:creationId xmlns:a16="http://schemas.microsoft.com/office/drawing/2014/main" id="{0553B351-DF16-4AB2-B692-C21B7BBF61AA}"/>
                  </a:ext>
                </a:extLst>
              </p:cNvPr>
              <p:cNvSpPr/>
              <p:nvPr/>
            </p:nvSpPr>
            <p:spPr>
              <a:xfrm>
                <a:off x="793150" y="7219795"/>
                <a:ext cx="0" cy="347459"/>
              </a:xfrm>
              <a:custGeom>
                <a:avLst/>
                <a:gdLst/>
                <a:ahLst/>
                <a:cxnLst/>
                <a:rect l="0" t="0" r="0" b="0"/>
                <a:pathLst>
                  <a:path h="347459">
                    <a:moveTo>
                      <a:pt x="0" y="347459"/>
                    </a:moveTo>
                    <a:lnTo>
                      <a:pt x="0" y="0"/>
                    </a:lnTo>
                  </a:path>
                </a:pathLst>
              </a:custGeom>
              <a:ln w="13550" cap="flat">
                <a:solidFill>
                  <a:srgbClr val="000000">
                    <a:alpha val="100000"/>
                  </a:srgbClr>
                </a:solidFill>
                <a:prstDash val="solid"/>
                <a:round/>
              </a:ln>
            </p:spPr>
            <p:txBody>
              <a:bodyPr/>
              <a:lstStyle/>
              <a:p>
                <a:endParaRPr/>
              </a:p>
            </p:txBody>
          </p:sp>
          <p:sp>
            <p:nvSpPr>
              <p:cNvPr id="19" name="tx18">
                <a:extLst>
                  <a:ext uri="{FF2B5EF4-FFF2-40B4-BE49-F238E27FC236}">
                    <a16:creationId xmlns:a16="http://schemas.microsoft.com/office/drawing/2014/main" id="{6C9D7C0B-D870-4A5A-BE2B-2A78935B836A}"/>
                  </a:ext>
                </a:extLst>
              </p:cNvPr>
              <p:cNvSpPr/>
              <p:nvPr/>
            </p:nvSpPr>
            <p:spPr>
              <a:xfrm>
                <a:off x="793150" y="4491620"/>
                <a:ext cx="35224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dirty="0">
                    <a:solidFill>
                      <a:srgbClr val="000000">
                        <a:alpha val="100000"/>
                      </a:srgbClr>
                    </a:solidFill>
                    <a:latin typeface="Arial"/>
                    <a:cs typeface="Arial"/>
                  </a:rPr>
                  <a:t>GCM1</a:t>
                </a:r>
              </a:p>
            </p:txBody>
          </p:sp>
          <p:sp>
            <p:nvSpPr>
              <p:cNvPr id="20" name="rc19">
                <a:extLst>
                  <a:ext uri="{FF2B5EF4-FFF2-40B4-BE49-F238E27FC236}">
                    <a16:creationId xmlns:a16="http://schemas.microsoft.com/office/drawing/2014/main" id="{8A028A48-C469-4779-97DD-77F63DF03B33}"/>
                  </a:ext>
                </a:extLst>
              </p:cNvPr>
              <p:cNvSpPr/>
              <p:nvPr/>
            </p:nvSpPr>
            <p:spPr>
              <a:xfrm>
                <a:off x="793150" y="4661055"/>
                <a:ext cx="2117085" cy="416951"/>
              </a:xfrm>
              <a:prstGeom prst="rect">
                <a:avLst/>
              </a:prstGeom>
              <a:solidFill>
                <a:srgbClr val="FFFFFF">
                  <a:alpha val="100000"/>
                </a:srgbClr>
              </a:solidFill>
            </p:spPr>
            <p:txBody>
              <a:bodyPr/>
              <a:lstStyle/>
              <a:p>
                <a:endParaRPr/>
              </a:p>
            </p:txBody>
          </p:sp>
          <p:sp>
            <p:nvSpPr>
              <p:cNvPr id="21" name="pl20">
                <a:extLst>
                  <a:ext uri="{FF2B5EF4-FFF2-40B4-BE49-F238E27FC236}">
                    <a16:creationId xmlns:a16="http://schemas.microsoft.com/office/drawing/2014/main" id="{5C87F41A-149F-4ADF-9DD0-D49BA030956F}"/>
                  </a:ext>
                </a:extLst>
              </p:cNvPr>
              <p:cNvSpPr/>
              <p:nvPr/>
            </p:nvSpPr>
            <p:spPr>
              <a:xfrm>
                <a:off x="793150" y="507800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2" name="pl21">
                <a:extLst>
                  <a:ext uri="{FF2B5EF4-FFF2-40B4-BE49-F238E27FC236}">
                    <a16:creationId xmlns:a16="http://schemas.microsoft.com/office/drawing/2014/main" id="{CF1285A0-7459-4F55-A385-29DA7EE22739}"/>
                  </a:ext>
                </a:extLst>
              </p:cNvPr>
              <p:cNvSpPr/>
              <p:nvPr/>
            </p:nvSpPr>
            <p:spPr>
              <a:xfrm>
                <a:off x="793150" y="466105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3" name="pl22">
                <a:extLst>
                  <a:ext uri="{FF2B5EF4-FFF2-40B4-BE49-F238E27FC236}">
                    <a16:creationId xmlns:a16="http://schemas.microsoft.com/office/drawing/2014/main" id="{FEB5EFC4-DDC1-43AC-9323-71953F1738D7}"/>
                  </a:ext>
                </a:extLst>
              </p:cNvPr>
              <p:cNvSpPr/>
              <p:nvPr/>
            </p:nvSpPr>
            <p:spPr>
              <a:xfrm>
                <a:off x="1193159" y="466105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 name="pl23">
                <a:extLst>
                  <a:ext uri="{FF2B5EF4-FFF2-40B4-BE49-F238E27FC236}">
                    <a16:creationId xmlns:a16="http://schemas.microsoft.com/office/drawing/2014/main" id="{B0E0185E-5099-422D-B119-5BB0C4DB5F56}"/>
                  </a:ext>
                </a:extLst>
              </p:cNvPr>
              <p:cNvSpPr/>
              <p:nvPr/>
            </p:nvSpPr>
            <p:spPr>
              <a:xfrm>
                <a:off x="2259092" y="466105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 name="pl24">
                <a:extLst>
                  <a:ext uri="{FF2B5EF4-FFF2-40B4-BE49-F238E27FC236}">
                    <a16:creationId xmlns:a16="http://schemas.microsoft.com/office/drawing/2014/main" id="{2EB0FD43-3894-4AEB-8FEC-B54758461600}"/>
                  </a:ext>
                </a:extLst>
              </p:cNvPr>
              <p:cNvSpPr/>
              <p:nvPr/>
            </p:nvSpPr>
            <p:spPr>
              <a:xfrm>
                <a:off x="2732580" y="4990291"/>
                <a:ext cx="0" cy="87714"/>
              </a:xfrm>
              <a:custGeom>
                <a:avLst/>
                <a:gdLst/>
                <a:ahLst/>
                <a:cxnLst/>
                <a:rect l="0" t="0" r="0" b="0"/>
                <a:pathLst>
                  <a:path h="87714">
                    <a:moveTo>
                      <a:pt x="0" y="87714"/>
                    </a:moveTo>
                    <a:lnTo>
                      <a:pt x="0" y="0"/>
                    </a:lnTo>
                  </a:path>
                </a:pathLst>
              </a:custGeom>
              <a:ln w="13550" cap="flat">
                <a:solidFill>
                  <a:srgbClr val="6A1B9A">
                    <a:alpha val="100000"/>
                  </a:srgbClr>
                </a:solidFill>
                <a:prstDash val="solid"/>
                <a:round/>
              </a:ln>
            </p:spPr>
            <p:txBody>
              <a:bodyPr/>
              <a:lstStyle/>
              <a:p>
                <a:endParaRPr/>
              </a:p>
            </p:txBody>
          </p:sp>
          <p:sp>
            <p:nvSpPr>
              <p:cNvPr id="26" name="pl25">
                <a:extLst>
                  <a:ext uri="{FF2B5EF4-FFF2-40B4-BE49-F238E27FC236}">
                    <a16:creationId xmlns:a16="http://schemas.microsoft.com/office/drawing/2014/main" id="{8563A3E5-6C46-4731-94FB-29C8692F5E3C}"/>
                  </a:ext>
                </a:extLst>
              </p:cNvPr>
              <p:cNvSpPr/>
              <p:nvPr/>
            </p:nvSpPr>
            <p:spPr>
              <a:xfrm>
                <a:off x="1468099" y="4744713"/>
                <a:ext cx="0" cy="333292"/>
              </a:xfrm>
              <a:custGeom>
                <a:avLst/>
                <a:gdLst/>
                <a:ahLst/>
                <a:cxnLst/>
                <a:rect l="0" t="0" r="0" b="0"/>
                <a:pathLst>
                  <a:path h="333292">
                    <a:moveTo>
                      <a:pt x="0" y="333292"/>
                    </a:moveTo>
                    <a:lnTo>
                      <a:pt x="0" y="0"/>
                    </a:lnTo>
                  </a:path>
                </a:pathLst>
              </a:custGeom>
              <a:ln w="13550" cap="flat">
                <a:solidFill>
                  <a:srgbClr val="6A1B9A">
                    <a:alpha val="100000"/>
                  </a:srgbClr>
                </a:solidFill>
                <a:prstDash val="solid"/>
                <a:round/>
              </a:ln>
            </p:spPr>
            <p:txBody>
              <a:bodyPr/>
              <a:lstStyle/>
              <a:p>
                <a:endParaRPr/>
              </a:p>
            </p:txBody>
          </p:sp>
          <p:sp>
            <p:nvSpPr>
              <p:cNvPr id="27" name="pl26">
                <a:extLst>
                  <a:ext uri="{FF2B5EF4-FFF2-40B4-BE49-F238E27FC236}">
                    <a16:creationId xmlns:a16="http://schemas.microsoft.com/office/drawing/2014/main" id="{363FE9B8-F2E2-46A8-BEE7-F88405890E8F}"/>
                  </a:ext>
                </a:extLst>
              </p:cNvPr>
              <p:cNvSpPr/>
              <p:nvPr/>
            </p:nvSpPr>
            <p:spPr>
              <a:xfrm>
                <a:off x="2539219" y="4820218"/>
                <a:ext cx="0" cy="257787"/>
              </a:xfrm>
              <a:custGeom>
                <a:avLst/>
                <a:gdLst/>
                <a:ahLst/>
                <a:cxnLst/>
                <a:rect l="0" t="0" r="0" b="0"/>
                <a:pathLst>
                  <a:path h="257787">
                    <a:moveTo>
                      <a:pt x="0" y="257787"/>
                    </a:moveTo>
                    <a:lnTo>
                      <a:pt x="0" y="0"/>
                    </a:lnTo>
                  </a:path>
                </a:pathLst>
              </a:custGeom>
              <a:ln w="13550" cap="flat">
                <a:solidFill>
                  <a:srgbClr val="6A1B9A">
                    <a:alpha val="100000"/>
                  </a:srgbClr>
                </a:solidFill>
                <a:prstDash val="solid"/>
                <a:round/>
              </a:ln>
            </p:spPr>
            <p:txBody>
              <a:bodyPr/>
              <a:lstStyle/>
              <a:p>
                <a:endParaRPr/>
              </a:p>
            </p:txBody>
          </p:sp>
          <p:sp>
            <p:nvSpPr>
              <p:cNvPr id="28" name="pl27">
                <a:extLst>
                  <a:ext uri="{FF2B5EF4-FFF2-40B4-BE49-F238E27FC236}">
                    <a16:creationId xmlns:a16="http://schemas.microsoft.com/office/drawing/2014/main" id="{1BF4F544-6029-4FC1-A248-2A98F5E78790}"/>
                  </a:ext>
                </a:extLst>
              </p:cNvPr>
              <p:cNvSpPr/>
              <p:nvPr/>
            </p:nvSpPr>
            <p:spPr>
              <a:xfrm>
                <a:off x="1697843" y="4939064"/>
                <a:ext cx="0" cy="138941"/>
              </a:xfrm>
              <a:custGeom>
                <a:avLst/>
                <a:gdLst/>
                <a:ahLst/>
                <a:cxnLst/>
                <a:rect l="0" t="0" r="0" b="0"/>
                <a:pathLst>
                  <a:path h="138941">
                    <a:moveTo>
                      <a:pt x="0" y="138941"/>
                    </a:moveTo>
                    <a:lnTo>
                      <a:pt x="0" y="0"/>
                    </a:lnTo>
                  </a:path>
                </a:pathLst>
              </a:custGeom>
              <a:ln w="13550" cap="flat">
                <a:solidFill>
                  <a:srgbClr val="6A1B9A">
                    <a:alpha val="100000"/>
                  </a:srgbClr>
                </a:solidFill>
                <a:prstDash val="solid"/>
                <a:round/>
              </a:ln>
            </p:spPr>
            <p:txBody>
              <a:bodyPr/>
              <a:lstStyle/>
              <a:p>
                <a:endParaRPr/>
              </a:p>
            </p:txBody>
          </p:sp>
          <p:sp>
            <p:nvSpPr>
              <p:cNvPr id="29" name="pl28">
                <a:extLst>
                  <a:ext uri="{FF2B5EF4-FFF2-40B4-BE49-F238E27FC236}">
                    <a16:creationId xmlns:a16="http://schemas.microsoft.com/office/drawing/2014/main" id="{06604521-4DA7-481A-AD13-CA5C0E422D64}"/>
                  </a:ext>
                </a:extLst>
              </p:cNvPr>
              <p:cNvSpPr/>
              <p:nvPr/>
            </p:nvSpPr>
            <p:spPr>
              <a:xfrm>
                <a:off x="2889485" y="4916391"/>
                <a:ext cx="0" cy="161615"/>
              </a:xfrm>
              <a:custGeom>
                <a:avLst/>
                <a:gdLst/>
                <a:ahLst/>
                <a:cxnLst/>
                <a:rect l="0" t="0" r="0" b="0"/>
                <a:pathLst>
                  <a:path h="161615">
                    <a:moveTo>
                      <a:pt x="0" y="161615"/>
                    </a:moveTo>
                    <a:lnTo>
                      <a:pt x="0" y="0"/>
                    </a:lnTo>
                  </a:path>
                </a:pathLst>
              </a:custGeom>
              <a:ln w="13550" cap="flat">
                <a:solidFill>
                  <a:srgbClr val="6A1B9A">
                    <a:alpha val="100000"/>
                  </a:srgbClr>
                </a:solidFill>
                <a:prstDash val="solid"/>
                <a:round/>
              </a:ln>
            </p:spPr>
            <p:txBody>
              <a:bodyPr/>
              <a:lstStyle/>
              <a:p>
                <a:endParaRPr/>
              </a:p>
            </p:txBody>
          </p:sp>
          <p:sp>
            <p:nvSpPr>
              <p:cNvPr id="30" name="pl29">
                <a:extLst>
                  <a:ext uri="{FF2B5EF4-FFF2-40B4-BE49-F238E27FC236}">
                    <a16:creationId xmlns:a16="http://schemas.microsoft.com/office/drawing/2014/main" id="{CB529740-7A26-4BD8-B58B-D3401E487425}"/>
                  </a:ext>
                </a:extLst>
              </p:cNvPr>
              <p:cNvSpPr/>
              <p:nvPr/>
            </p:nvSpPr>
            <p:spPr>
              <a:xfrm>
                <a:off x="2880247" y="4827316"/>
                <a:ext cx="0" cy="250689"/>
              </a:xfrm>
              <a:custGeom>
                <a:avLst/>
                <a:gdLst/>
                <a:ahLst/>
                <a:cxnLst/>
                <a:rect l="0" t="0" r="0" b="0"/>
                <a:pathLst>
                  <a:path h="250689">
                    <a:moveTo>
                      <a:pt x="0" y="250689"/>
                    </a:moveTo>
                    <a:lnTo>
                      <a:pt x="0" y="0"/>
                    </a:lnTo>
                  </a:path>
                </a:pathLst>
              </a:custGeom>
              <a:ln w="13550" cap="flat">
                <a:solidFill>
                  <a:srgbClr val="6A1B9A">
                    <a:alpha val="100000"/>
                  </a:srgbClr>
                </a:solidFill>
                <a:prstDash val="solid"/>
                <a:round/>
              </a:ln>
            </p:spPr>
            <p:txBody>
              <a:bodyPr/>
              <a:lstStyle/>
              <a:p>
                <a:endParaRPr/>
              </a:p>
            </p:txBody>
          </p:sp>
          <p:sp>
            <p:nvSpPr>
              <p:cNvPr id="31" name="pl30">
                <a:extLst>
                  <a:ext uri="{FF2B5EF4-FFF2-40B4-BE49-F238E27FC236}">
                    <a16:creationId xmlns:a16="http://schemas.microsoft.com/office/drawing/2014/main" id="{4A3F0873-DA40-4B59-82B3-A94C9F4A429D}"/>
                  </a:ext>
                </a:extLst>
              </p:cNvPr>
              <p:cNvSpPr/>
              <p:nvPr/>
            </p:nvSpPr>
            <p:spPr>
              <a:xfrm>
                <a:off x="2460127" y="4748438"/>
                <a:ext cx="0" cy="329568"/>
              </a:xfrm>
              <a:custGeom>
                <a:avLst/>
                <a:gdLst/>
                <a:ahLst/>
                <a:cxnLst/>
                <a:rect l="0" t="0" r="0" b="0"/>
                <a:pathLst>
                  <a:path h="329568">
                    <a:moveTo>
                      <a:pt x="0" y="329568"/>
                    </a:moveTo>
                    <a:lnTo>
                      <a:pt x="0" y="0"/>
                    </a:lnTo>
                  </a:path>
                </a:pathLst>
              </a:custGeom>
              <a:ln w="13550" cap="flat">
                <a:solidFill>
                  <a:srgbClr val="6A1B9A">
                    <a:alpha val="100000"/>
                  </a:srgbClr>
                </a:solidFill>
                <a:prstDash val="solid"/>
                <a:round/>
              </a:ln>
            </p:spPr>
            <p:txBody>
              <a:bodyPr/>
              <a:lstStyle/>
              <a:p>
                <a:endParaRPr/>
              </a:p>
            </p:txBody>
          </p:sp>
          <p:sp>
            <p:nvSpPr>
              <p:cNvPr id="32" name="pl31">
                <a:extLst>
                  <a:ext uri="{FF2B5EF4-FFF2-40B4-BE49-F238E27FC236}">
                    <a16:creationId xmlns:a16="http://schemas.microsoft.com/office/drawing/2014/main" id="{46C828E8-3BDA-4E2E-83A6-6B7687043755}"/>
                  </a:ext>
                </a:extLst>
              </p:cNvPr>
              <p:cNvSpPr/>
              <p:nvPr/>
            </p:nvSpPr>
            <p:spPr>
              <a:xfrm>
                <a:off x="2512500" y="4747647"/>
                <a:ext cx="0" cy="330358"/>
              </a:xfrm>
              <a:custGeom>
                <a:avLst/>
                <a:gdLst/>
                <a:ahLst/>
                <a:cxnLst/>
                <a:rect l="0" t="0" r="0" b="0"/>
                <a:pathLst>
                  <a:path h="330358">
                    <a:moveTo>
                      <a:pt x="0" y="330358"/>
                    </a:moveTo>
                    <a:lnTo>
                      <a:pt x="0" y="0"/>
                    </a:lnTo>
                  </a:path>
                </a:pathLst>
              </a:custGeom>
              <a:ln w="13550" cap="flat">
                <a:solidFill>
                  <a:srgbClr val="6A1B9A">
                    <a:alpha val="100000"/>
                  </a:srgbClr>
                </a:solidFill>
                <a:prstDash val="solid"/>
                <a:round/>
              </a:ln>
            </p:spPr>
            <p:txBody>
              <a:bodyPr/>
              <a:lstStyle/>
              <a:p>
                <a:endParaRPr/>
              </a:p>
            </p:txBody>
          </p:sp>
          <p:sp>
            <p:nvSpPr>
              <p:cNvPr id="33" name="pl32">
                <a:extLst>
                  <a:ext uri="{FF2B5EF4-FFF2-40B4-BE49-F238E27FC236}">
                    <a16:creationId xmlns:a16="http://schemas.microsoft.com/office/drawing/2014/main" id="{17A64057-3F86-402B-AC23-0F7E802E28B7}"/>
                  </a:ext>
                </a:extLst>
              </p:cNvPr>
              <p:cNvSpPr/>
              <p:nvPr/>
            </p:nvSpPr>
            <p:spPr>
              <a:xfrm>
                <a:off x="2897657" y="4883713"/>
                <a:ext cx="0" cy="194292"/>
              </a:xfrm>
              <a:custGeom>
                <a:avLst/>
                <a:gdLst/>
                <a:ahLst/>
                <a:cxnLst/>
                <a:rect l="0" t="0" r="0" b="0"/>
                <a:pathLst>
                  <a:path h="194292">
                    <a:moveTo>
                      <a:pt x="0" y="194292"/>
                    </a:moveTo>
                    <a:lnTo>
                      <a:pt x="0" y="0"/>
                    </a:lnTo>
                  </a:path>
                </a:pathLst>
              </a:custGeom>
              <a:ln w="13550" cap="flat">
                <a:solidFill>
                  <a:srgbClr val="6A1B9A">
                    <a:alpha val="100000"/>
                  </a:srgbClr>
                </a:solidFill>
                <a:prstDash val="solid"/>
                <a:round/>
              </a:ln>
            </p:spPr>
            <p:txBody>
              <a:bodyPr/>
              <a:lstStyle/>
              <a:p>
                <a:endParaRPr/>
              </a:p>
            </p:txBody>
          </p:sp>
          <p:sp>
            <p:nvSpPr>
              <p:cNvPr id="34" name="pl33">
                <a:extLst>
                  <a:ext uri="{FF2B5EF4-FFF2-40B4-BE49-F238E27FC236}">
                    <a16:creationId xmlns:a16="http://schemas.microsoft.com/office/drawing/2014/main" id="{905B55E0-121E-4B80-A4BD-EF0A87CED3AA}"/>
                  </a:ext>
                </a:extLst>
              </p:cNvPr>
              <p:cNvSpPr/>
              <p:nvPr/>
            </p:nvSpPr>
            <p:spPr>
              <a:xfrm>
                <a:off x="2557056" y="4697553"/>
                <a:ext cx="0" cy="380453"/>
              </a:xfrm>
              <a:custGeom>
                <a:avLst/>
                <a:gdLst/>
                <a:ahLst/>
                <a:cxnLst/>
                <a:rect l="0" t="0" r="0" b="0"/>
                <a:pathLst>
                  <a:path h="380453">
                    <a:moveTo>
                      <a:pt x="0" y="380453"/>
                    </a:moveTo>
                    <a:lnTo>
                      <a:pt x="0" y="0"/>
                    </a:lnTo>
                  </a:path>
                </a:pathLst>
              </a:custGeom>
              <a:ln w="13550" cap="flat">
                <a:solidFill>
                  <a:srgbClr val="6A1B9A">
                    <a:alpha val="100000"/>
                  </a:srgbClr>
                </a:solidFill>
                <a:prstDash val="solid"/>
                <a:round/>
              </a:ln>
            </p:spPr>
            <p:txBody>
              <a:bodyPr/>
              <a:lstStyle/>
              <a:p>
                <a:endParaRPr/>
              </a:p>
            </p:txBody>
          </p:sp>
          <p:sp>
            <p:nvSpPr>
              <p:cNvPr id="35" name="pl34">
                <a:extLst>
                  <a:ext uri="{FF2B5EF4-FFF2-40B4-BE49-F238E27FC236}">
                    <a16:creationId xmlns:a16="http://schemas.microsoft.com/office/drawing/2014/main" id="{CF513509-9621-456C-B888-4FB44CEBC7AF}"/>
                  </a:ext>
                </a:extLst>
              </p:cNvPr>
              <p:cNvSpPr/>
              <p:nvPr/>
            </p:nvSpPr>
            <p:spPr>
              <a:xfrm>
                <a:off x="2518256" y="4825285"/>
                <a:ext cx="0" cy="252720"/>
              </a:xfrm>
              <a:custGeom>
                <a:avLst/>
                <a:gdLst/>
                <a:ahLst/>
                <a:cxnLst/>
                <a:rect l="0" t="0" r="0" b="0"/>
                <a:pathLst>
                  <a:path h="252720">
                    <a:moveTo>
                      <a:pt x="0" y="252720"/>
                    </a:moveTo>
                    <a:lnTo>
                      <a:pt x="0" y="0"/>
                    </a:lnTo>
                  </a:path>
                </a:pathLst>
              </a:custGeom>
              <a:ln w="13550" cap="flat">
                <a:solidFill>
                  <a:srgbClr val="6A1B9A">
                    <a:alpha val="100000"/>
                  </a:srgbClr>
                </a:solidFill>
                <a:prstDash val="solid"/>
                <a:round/>
              </a:ln>
            </p:spPr>
            <p:txBody>
              <a:bodyPr/>
              <a:lstStyle/>
              <a:p>
                <a:endParaRPr/>
              </a:p>
            </p:txBody>
          </p:sp>
          <p:sp>
            <p:nvSpPr>
              <p:cNvPr id="36" name="pl35">
                <a:extLst>
                  <a:ext uri="{FF2B5EF4-FFF2-40B4-BE49-F238E27FC236}">
                    <a16:creationId xmlns:a16="http://schemas.microsoft.com/office/drawing/2014/main" id="{8F7C181E-DC60-483F-916D-5F2B68F998D7}"/>
                  </a:ext>
                </a:extLst>
              </p:cNvPr>
              <p:cNvSpPr/>
              <p:nvPr/>
            </p:nvSpPr>
            <p:spPr>
              <a:xfrm>
                <a:off x="970805" y="4732225"/>
                <a:ext cx="0" cy="345780"/>
              </a:xfrm>
              <a:custGeom>
                <a:avLst/>
                <a:gdLst/>
                <a:ahLst/>
                <a:cxnLst/>
                <a:rect l="0" t="0" r="0" b="0"/>
                <a:pathLst>
                  <a:path h="345780">
                    <a:moveTo>
                      <a:pt x="0" y="345780"/>
                    </a:moveTo>
                    <a:lnTo>
                      <a:pt x="0" y="0"/>
                    </a:lnTo>
                  </a:path>
                </a:pathLst>
              </a:custGeom>
              <a:ln w="13550" cap="flat">
                <a:solidFill>
                  <a:srgbClr val="6A1B9A">
                    <a:alpha val="100000"/>
                  </a:srgbClr>
                </a:solidFill>
                <a:prstDash val="solid"/>
                <a:round/>
              </a:ln>
            </p:spPr>
            <p:txBody>
              <a:bodyPr/>
              <a:lstStyle/>
              <a:p>
                <a:endParaRPr/>
              </a:p>
            </p:txBody>
          </p:sp>
          <p:sp>
            <p:nvSpPr>
              <p:cNvPr id="37" name="pl36">
                <a:extLst>
                  <a:ext uri="{FF2B5EF4-FFF2-40B4-BE49-F238E27FC236}">
                    <a16:creationId xmlns:a16="http://schemas.microsoft.com/office/drawing/2014/main" id="{8A24ECCD-95A1-418D-A7ED-7888FA6FCF13}"/>
                  </a:ext>
                </a:extLst>
              </p:cNvPr>
              <p:cNvSpPr/>
              <p:nvPr/>
            </p:nvSpPr>
            <p:spPr>
              <a:xfrm>
                <a:off x="2584060" y="4697555"/>
                <a:ext cx="0" cy="380450"/>
              </a:xfrm>
              <a:custGeom>
                <a:avLst/>
                <a:gdLst/>
                <a:ahLst/>
                <a:cxnLst/>
                <a:rect l="0" t="0" r="0" b="0"/>
                <a:pathLst>
                  <a:path h="380450">
                    <a:moveTo>
                      <a:pt x="0" y="380450"/>
                    </a:moveTo>
                    <a:lnTo>
                      <a:pt x="0" y="0"/>
                    </a:lnTo>
                  </a:path>
                </a:pathLst>
              </a:custGeom>
              <a:ln w="13550" cap="flat">
                <a:solidFill>
                  <a:srgbClr val="6A1B9A">
                    <a:alpha val="100000"/>
                  </a:srgbClr>
                </a:solidFill>
                <a:prstDash val="solid"/>
                <a:round/>
              </a:ln>
            </p:spPr>
            <p:txBody>
              <a:bodyPr/>
              <a:lstStyle/>
              <a:p>
                <a:endParaRPr/>
              </a:p>
            </p:txBody>
          </p:sp>
          <p:sp>
            <p:nvSpPr>
              <p:cNvPr id="38" name="pl37">
                <a:extLst>
                  <a:ext uri="{FF2B5EF4-FFF2-40B4-BE49-F238E27FC236}">
                    <a16:creationId xmlns:a16="http://schemas.microsoft.com/office/drawing/2014/main" id="{B9E89716-D7F9-4D18-A9AF-F93BD0782E24}"/>
                  </a:ext>
                </a:extLst>
              </p:cNvPr>
              <p:cNvSpPr/>
              <p:nvPr/>
            </p:nvSpPr>
            <p:spPr>
              <a:xfrm>
                <a:off x="2514134" y="4797955"/>
                <a:ext cx="0" cy="280051"/>
              </a:xfrm>
              <a:custGeom>
                <a:avLst/>
                <a:gdLst/>
                <a:ahLst/>
                <a:cxnLst/>
                <a:rect l="0" t="0" r="0" b="0"/>
                <a:pathLst>
                  <a:path h="280051">
                    <a:moveTo>
                      <a:pt x="0" y="280051"/>
                    </a:moveTo>
                    <a:lnTo>
                      <a:pt x="0" y="0"/>
                    </a:lnTo>
                  </a:path>
                </a:pathLst>
              </a:custGeom>
              <a:ln w="13550" cap="flat">
                <a:solidFill>
                  <a:srgbClr val="6A1B9A">
                    <a:alpha val="100000"/>
                  </a:srgbClr>
                </a:solidFill>
                <a:prstDash val="solid"/>
                <a:round/>
              </a:ln>
            </p:spPr>
            <p:txBody>
              <a:bodyPr/>
              <a:lstStyle/>
              <a:p>
                <a:endParaRPr/>
              </a:p>
            </p:txBody>
          </p:sp>
          <p:sp>
            <p:nvSpPr>
              <p:cNvPr id="39" name="pl38">
                <a:extLst>
                  <a:ext uri="{FF2B5EF4-FFF2-40B4-BE49-F238E27FC236}">
                    <a16:creationId xmlns:a16="http://schemas.microsoft.com/office/drawing/2014/main" id="{01E18F1A-0CE7-4B19-A3FC-35AF99B84BDE}"/>
                  </a:ext>
                </a:extLst>
              </p:cNvPr>
              <p:cNvSpPr/>
              <p:nvPr/>
            </p:nvSpPr>
            <p:spPr>
              <a:xfrm>
                <a:off x="2556772" y="4718662"/>
                <a:ext cx="0" cy="359343"/>
              </a:xfrm>
              <a:custGeom>
                <a:avLst/>
                <a:gdLst/>
                <a:ahLst/>
                <a:cxnLst/>
                <a:rect l="0" t="0" r="0" b="0"/>
                <a:pathLst>
                  <a:path h="359343">
                    <a:moveTo>
                      <a:pt x="0" y="359343"/>
                    </a:moveTo>
                    <a:lnTo>
                      <a:pt x="0" y="0"/>
                    </a:lnTo>
                  </a:path>
                </a:pathLst>
              </a:custGeom>
              <a:ln w="13550" cap="flat">
                <a:solidFill>
                  <a:srgbClr val="6A1B9A">
                    <a:alpha val="100000"/>
                  </a:srgbClr>
                </a:solidFill>
                <a:prstDash val="solid"/>
                <a:round/>
              </a:ln>
            </p:spPr>
            <p:txBody>
              <a:bodyPr/>
              <a:lstStyle/>
              <a:p>
                <a:endParaRPr/>
              </a:p>
            </p:txBody>
          </p:sp>
          <p:sp>
            <p:nvSpPr>
              <p:cNvPr id="40" name="pl39">
                <a:extLst>
                  <a:ext uri="{FF2B5EF4-FFF2-40B4-BE49-F238E27FC236}">
                    <a16:creationId xmlns:a16="http://schemas.microsoft.com/office/drawing/2014/main" id="{95C7E3BB-12E7-4A5D-B9DF-0A09A54296DE}"/>
                  </a:ext>
                </a:extLst>
              </p:cNvPr>
              <p:cNvSpPr/>
              <p:nvPr/>
            </p:nvSpPr>
            <p:spPr>
              <a:xfrm>
                <a:off x="1535181" y="5050892"/>
                <a:ext cx="0" cy="27113"/>
              </a:xfrm>
              <a:custGeom>
                <a:avLst/>
                <a:gdLst/>
                <a:ahLst/>
                <a:cxnLst/>
                <a:rect l="0" t="0" r="0" b="0"/>
                <a:pathLst>
                  <a:path h="27113">
                    <a:moveTo>
                      <a:pt x="0" y="27113"/>
                    </a:moveTo>
                    <a:lnTo>
                      <a:pt x="0" y="0"/>
                    </a:lnTo>
                  </a:path>
                </a:pathLst>
              </a:custGeom>
              <a:ln w="13550" cap="flat">
                <a:solidFill>
                  <a:srgbClr val="6A1B9A">
                    <a:alpha val="100000"/>
                  </a:srgbClr>
                </a:solidFill>
                <a:prstDash val="solid"/>
                <a:round/>
              </a:ln>
            </p:spPr>
            <p:txBody>
              <a:bodyPr/>
              <a:lstStyle/>
              <a:p>
                <a:endParaRPr/>
              </a:p>
            </p:txBody>
          </p:sp>
          <p:sp>
            <p:nvSpPr>
              <p:cNvPr id="41" name="pl40">
                <a:extLst>
                  <a:ext uri="{FF2B5EF4-FFF2-40B4-BE49-F238E27FC236}">
                    <a16:creationId xmlns:a16="http://schemas.microsoft.com/office/drawing/2014/main" id="{86ADBA50-5447-46EC-8B6E-15859C48C8E7}"/>
                  </a:ext>
                </a:extLst>
              </p:cNvPr>
              <p:cNvSpPr/>
              <p:nvPr/>
            </p:nvSpPr>
            <p:spPr>
              <a:xfrm>
                <a:off x="2376842" y="4907093"/>
                <a:ext cx="0" cy="170913"/>
              </a:xfrm>
              <a:custGeom>
                <a:avLst/>
                <a:gdLst/>
                <a:ahLst/>
                <a:cxnLst/>
                <a:rect l="0" t="0" r="0" b="0"/>
                <a:pathLst>
                  <a:path h="170913">
                    <a:moveTo>
                      <a:pt x="0" y="170913"/>
                    </a:moveTo>
                    <a:lnTo>
                      <a:pt x="0" y="0"/>
                    </a:lnTo>
                  </a:path>
                </a:pathLst>
              </a:custGeom>
              <a:ln w="13550" cap="flat">
                <a:solidFill>
                  <a:srgbClr val="6A1B9A">
                    <a:alpha val="100000"/>
                  </a:srgbClr>
                </a:solidFill>
                <a:prstDash val="solid"/>
                <a:round/>
              </a:ln>
            </p:spPr>
            <p:txBody>
              <a:bodyPr/>
              <a:lstStyle/>
              <a:p>
                <a:endParaRPr/>
              </a:p>
            </p:txBody>
          </p:sp>
          <p:sp>
            <p:nvSpPr>
              <p:cNvPr id="42" name="rc41">
                <a:extLst>
                  <a:ext uri="{FF2B5EF4-FFF2-40B4-BE49-F238E27FC236}">
                    <a16:creationId xmlns:a16="http://schemas.microsoft.com/office/drawing/2014/main" id="{F5D754C9-8E2F-4249-8BB2-7885DA9823CC}"/>
                  </a:ext>
                </a:extLst>
              </p:cNvPr>
              <p:cNvSpPr/>
              <p:nvPr/>
            </p:nvSpPr>
            <p:spPr>
              <a:xfrm>
                <a:off x="2460127" y="4661055"/>
                <a:ext cx="43561" cy="416951"/>
              </a:xfrm>
              <a:prstGeom prst="rect">
                <a:avLst/>
              </a:prstGeom>
              <a:solidFill>
                <a:srgbClr val="595959">
                  <a:alpha val="10196"/>
                </a:srgbClr>
              </a:solidFill>
            </p:spPr>
            <p:txBody>
              <a:bodyPr/>
              <a:lstStyle/>
              <a:p>
                <a:endParaRPr/>
              </a:p>
            </p:txBody>
          </p:sp>
          <p:sp>
            <p:nvSpPr>
              <p:cNvPr id="43" name="rc42">
                <a:extLst>
                  <a:ext uri="{FF2B5EF4-FFF2-40B4-BE49-F238E27FC236}">
                    <a16:creationId xmlns:a16="http://schemas.microsoft.com/office/drawing/2014/main" id="{A097FBA8-0606-4E5C-9FCB-E496F531CFC1}"/>
                  </a:ext>
                </a:extLst>
              </p:cNvPr>
              <p:cNvSpPr/>
              <p:nvPr/>
            </p:nvSpPr>
            <p:spPr>
              <a:xfrm>
                <a:off x="2862126" y="4661055"/>
                <a:ext cx="35886" cy="416951"/>
              </a:xfrm>
              <a:prstGeom prst="rect">
                <a:avLst/>
              </a:prstGeom>
              <a:solidFill>
                <a:srgbClr val="595959">
                  <a:alpha val="10196"/>
                </a:srgbClr>
              </a:solidFill>
            </p:spPr>
            <p:txBody>
              <a:bodyPr/>
              <a:lstStyle/>
              <a:p>
                <a:endParaRPr/>
              </a:p>
            </p:txBody>
          </p:sp>
          <p:sp>
            <p:nvSpPr>
              <p:cNvPr id="44" name="rc43">
                <a:extLst>
                  <a:ext uri="{FF2B5EF4-FFF2-40B4-BE49-F238E27FC236}">
                    <a16:creationId xmlns:a16="http://schemas.microsoft.com/office/drawing/2014/main" id="{40AE5A13-BDCA-4C2B-8726-C22AAB3FC511}"/>
                  </a:ext>
                </a:extLst>
              </p:cNvPr>
              <p:cNvSpPr/>
              <p:nvPr/>
            </p:nvSpPr>
            <p:spPr>
              <a:xfrm>
                <a:off x="793150" y="5078006"/>
                <a:ext cx="2117085" cy="416951"/>
              </a:xfrm>
              <a:prstGeom prst="rect">
                <a:avLst/>
              </a:prstGeom>
              <a:solidFill>
                <a:srgbClr val="FFFFFF">
                  <a:alpha val="100000"/>
                </a:srgbClr>
              </a:solidFill>
            </p:spPr>
            <p:txBody>
              <a:bodyPr/>
              <a:lstStyle/>
              <a:p>
                <a:endParaRPr/>
              </a:p>
            </p:txBody>
          </p:sp>
          <p:sp>
            <p:nvSpPr>
              <p:cNvPr id="45" name="pl44">
                <a:extLst>
                  <a:ext uri="{FF2B5EF4-FFF2-40B4-BE49-F238E27FC236}">
                    <a16:creationId xmlns:a16="http://schemas.microsoft.com/office/drawing/2014/main" id="{C1002E61-6854-44A6-B2AB-1C9E5B62F8AF}"/>
                  </a:ext>
                </a:extLst>
              </p:cNvPr>
              <p:cNvSpPr/>
              <p:nvPr/>
            </p:nvSpPr>
            <p:spPr>
              <a:xfrm>
                <a:off x="793150" y="549495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46" name="pl45">
                <a:extLst>
                  <a:ext uri="{FF2B5EF4-FFF2-40B4-BE49-F238E27FC236}">
                    <a16:creationId xmlns:a16="http://schemas.microsoft.com/office/drawing/2014/main" id="{2E9450D6-685A-48F1-BF77-9B3D0531F283}"/>
                  </a:ext>
                </a:extLst>
              </p:cNvPr>
              <p:cNvSpPr/>
              <p:nvPr/>
            </p:nvSpPr>
            <p:spPr>
              <a:xfrm>
                <a:off x="793150" y="507800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47" name="pl46">
                <a:extLst>
                  <a:ext uri="{FF2B5EF4-FFF2-40B4-BE49-F238E27FC236}">
                    <a16:creationId xmlns:a16="http://schemas.microsoft.com/office/drawing/2014/main" id="{A8ED2C14-6ABC-4250-B335-C1617B9E7331}"/>
                  </a:ext>
                </a:extLst>
              </p:cNvPr>
              <p:cNvSpPr/>
              <p:nvPr/>
            </p:nvSpPr>
            <p:spPr>
              <a:xfrm>
                <a:off x="1193159" y="507800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48" name="pl47">
                <a:extLst>
                  <a:ext uri="{FF2B5EF4-FFF2-40B4-BE49-F238E27FC236}">
                    <a16:creationId xmlns:a16="http://schemas.microsoft.com/office/drawing/2014/main" id="{17209A37-7855-4569-A45F-2DB1B8B8C292}"/>
                  </a:ext>
                </a:extLst>
              </p:cNvPr>
              <p:cNvSpPr/>
              <p:nvPr/>
            </p:nvSpPr>
            <p:spPr>
              <a:xfrm>
                <a:off x="2259092" y="507800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49" name="pl48">
                <a:extLst>
                  <a:ext uri="{FF2B5EF4-FFF2-40B4-BE49-F238E27FC236}">
                    <a16:creationId xmlns:a16="http://schemas.microsoft.com/office/drawing/2014/main" id="{40F86D0C-E253-49F6-99A3-17288E0F2535}"/>
                  </a:ext>
                </a:extLst>
              </p:cNvPr>
              <p:cNvSpPr/>
              <p:nvPr/>
            </p:nvSpPr>
            <p:spPr>
              <a:xfrm>
                <a:off x="2732580" y="5370190"/>
                <a:ext cx="0" cy="124767"/>
              </a:xfrm>
              <a:custGeom>
                <a:avLst/>
                <a:gdLst/>
                <a:ahLst/>
                <a:cxnLst/>
                <a:rect l="0" t="0" r="0" b="0"/>
                <a:pathLst>
                  <a:path h="124767">
                    <a:moveTo>
                      <a:pt x="0" y="124767"/>
                    </a:moveTo>
                    <a:lnTo>
                      <a:pt x="0" y="0"/>
                    </a:lnTo>
                  </a:path>
                </a:pathLst>
              </a:custGeom>
              <a:ln w="13550" cap="flat">
                <a:solidFill>
                  <a:srgbClr val="1565C0">
                    <a:alpha val="100000"/>
                  </a:srgbClr>
                </a:solidFill>
                <a:prstDash val="solid"/>
                <a:round/>
              </a:ln>
            </p:spPr>
            <p:txBody>
              <a:bodyPr/>
              <a:lstStyle/>
              <a:p>
                <a:endParaRPr/>
              </a:p>
            </p:txBody>
          </p:sp>
          <p:sp>
            <p:nvSpPr>
              <p:cNvPr id="50" name="pl49">
                <a:extLst>
                  <a:ext uri="{FF2B5EF4-FFF2-40B4-BE49-F238E27FC236}">
                    <a16:creationId xmlns:a16="http://schemas.microsoft.com/office/drawing/2014/main" id="{F69B2878-2ADF-49ED-8F74-42F5089D7285}"/>
                  </a:ext>
                </a:extLst>
              </p:cNvPr>
              <p:cNvSpPr/>
              <p:nvPr/>
            </p:nvSpPr>
            <p:spPr>
              <a:xfrm>
                <a:off x="1468099" y="5118582"/>
                <a:ext cx="0" cy="376374"/>
              </a:xfrm>
              <a:custGeom>
                <a:avLst/>
                <a:gdLst/>
                <a:ahLst/>
                <a:cxnLst/>
                <a:rect l="0" t="0" r="0" b="0"/>
                <a:pathLst>
                  <a:path h="376374">
                    <a:moveTo>
                      <a:pt x="0" y="376374"/>
                    </a:moveTo>
                    <a:lnTo>
                      <a:pt x="0" y="0"/>
                    </a:lnTo>
                  </a:path>
                </a:pathLst>
              </a:custGeom>
              <a:ln w="13550" cap="flat">
                <a:solidFill>
                  <a:srgbClr val="1565C0">
                    <a:alpha val="100000"/>
                  </a:srgbClr>
                </a:solidFill>
                <a:prstDash val="solid"/>
                <a:round/>
              </a:ln>
            </p:spPr>
            <p:txBody>
              <a:bodyPr/>
              <a:lstStyle/>
              <a:p>
                <a:endParaRPr/>
              </a:p>
            </p:txBody>
          </p:sp>
          <p:sp>
            <p:nvSpPr>
              <p:cNvPr id="51" name="pl50">
                <a:extLst>
                  <a:ext uri="{FF2B5EF4-FFF2-40B4-BE49-F238E27FC236}">
                    <a16:creationId xmlns:a16="http://schemas.microsoft.com/office/drawing/2014/main" id="{ED2A08DD-A405-47F6-8144-B07B2CCE7467}"/>
                  </a:ext>
                </a:extLst>
              </p:cNvPr>
              <p:cNvSpPr/>
              <p:nvPr/>
            </p:nvSpPr>
            <p:spPr>
              <a:xfrm>
                <a:off x="2539219" y="5144451"/>
                <a:ext cx="0" cy="350505"/>
              </a:xfrm>
              <a:custGeom>
                <a:avLst/>
                <a:gdLst/>
                <a:ahLst/>
                <a:cxnLst/>
                <a:rect l="0" t="0" r="0" b="0"/>
                <a:pathLst>
                  <a:path h="350505">
                    <a:moveTo>
                      <a:pt x="0" y="350505"/>
                    </a:moveTo>
                    <a:lnTo>
                      <a:pt x="0" y="0"/>
                    </a:lnTo>
                  </a:path>
                </a:pathLst>
              </a:custGeom>
              <a:ln w="13550" cap="flat">
                <a:solidFill>
                  <a:srgbClr val="1565C0">
                    <a:alpha val="100000"/>
                  </a:srgbClr>
                </a:solidFill>
                <a:prstDash val="solid"/>
                <a:round/>
              </a:ln>
            </p:spPr>
            <p:txBody>
              <a:bodyPr/>
              <a:lstStyle/>
              <a:p>
                <a:endParaRPr/>
              </a:p>
            </p:txBody>
          </p:sp>
          <p:sp>
            <p:nvSpPr>
              <p:cNvPr id="52" name="pl51">
                <a:extLst>
                  <a:ext uri="{FF2B5EF4-FFF2-40B4-BE49-F238E27FC236}">
                    <a16:creationId xmlns:a16="http://schemas.microsoft.com/office/drawing/2014/main" id="{10E7906E-DA19-4EEF-91CD-E74D76FDC264}"/>
                  </a:ext>
                </a:extLst>
              </p:cNvPr>
              <p:cNvSpPr/>
              <p:nvPr/>
            </p:nvSpPr>
            <p:spPr>
              <a:xfrm>
                <a:off x="1697843" y="5357679"/>
                <a:ext cx="0" cy="137278"/>
              </a:xfrm>
              <a:custGeom>
                <a:avLst/>
                <a:gdLst/>
                <a:ahLst/>
                <a:cxnLst/>
                <a:rect l="0" t="0" r="0" b="0"/>
                <a:pathLst>
                  <a:path h="137278">
                    <a:moveTo>
                      <a:pt x="0" y="137278"/>
                    </a:moveTo>
                    <a:lnTo>
                      <a:pt x="0" y="0"/>
                    </a:lnTo>
                  </a:path>
                </a:pathLst>
              </a:custGeom>
              <a:ln w="13550" cap="flat">
                <a:solidFill>
                  <a:srgbClr val="1565C0">
                    <a:alpha val="100000"/>
                  </a:srgbClr>
                </a:solidFill>
                <a:prstDash val="solid"/>
                <a:round/>
              </a:ln>
            </p:spPr>
            <p:txBody>
              <a:bodyPr/>
              <a:lstStyle/>
              <a:p>
                <a:endParaRPr/>
              </a:p>
            </p:txBody>
          </p:sp>
          <p:sp>
            <p:nvSpPr>
              <p:cNvPr id="53" name="pl52">
                <a:extLst>
                  <a:ext uri="{FF2B5EF4-FFF2-40B4-BE49-F238E27FC236}">
                    <a16:creationId xmlns:a16="http://schemas.microsoft.com/office/drawing/2014/main" id="{49ED98F3-C49F-4EF8-870E-F1CF3C1A4234}"/>
                  </a:ext>
                </a:extLst>
              </p:cNvPr>
              <p:cNvSpPr/>
              <p:nvPr/>
            </p:nvSpPr>
            <p:spPr>
              <a:xfrm>
                <a:off x="2889485" y="5214555"/>
                <a:ext cx="0" cy="280401"/>
              </a:xfrm>
              <a:custGeom>
                <a:avLst/>
                <a:gdLst/>
                <a:ahLst/>
                <a:cxnLst/>
                <a:rect l="0" t="0" r="0" b="0"/>
                <a:pathLst>
                  <a:path h="280401">
                    <a:moveTo>
                      <a:pt x="0" y="280401"/>
                    </a:moveTo>
                    <a:lnTo>
                      <a:pt x="0" y="0"/>
                    </a:lnTo>
                  </a:path>
                </a:pathLst>
              </a:custGeom>
              <a:ln w="13550" cap="flat">
                <a:solidFill>
                  <a:srgbClr val="1565C0">
                    <a:alpha val="100000"/>
                  </a:srgbClr>
                </a:solidFill>
                <a:prstDash val="solid"/>
                <a:round/>
              </a:ln>
            </p:spPr>
            <p:txBody>
              <a:bodyPr/>
              <a:lstStyle/>
              <a:p>
                <a:endParaRPr/>
              </a:p>
            </p:txBody>
          </p:sp>
          <p:sp>
            <p:nvSpPr>
              <p:cNvPr id="54" name="pl53">
                <a:extLst>
                  <a:ext uri="{FF2B5EF4-FFF2-40B4-BE49-F238E27FC236}">
                    <a16:creationId xmlns:a16="http://schemas.microsoft.com/office/drawing/2014/main" id="{F69B92A6-66D5-4BAA-B4EB-E7B534CA7A4B}"/>
                  </a:ext>
                </a:extLst>
              </p:cNvPr>
              <p:cNvSpPr/>
              <p:nvPr/>
            </p:nvSpPr>
            <p:spPr>
              <a:xfrm>
                <a:off x="2880247" y="5191446"/>
                <a:ext cx="0" cy="303511"/>
              </a:xfrm>
              <a:custGeom>
                <a:avLst/>
                <a:gdLst/>
                <a:ahLst/>
                <a:cxnLst/>
                <a:rect l="0" t="0" r="0" b="0"/>
                <a:pathLst>
                  <a:path h="303511">
                    <a:moveTo>
                      <a:pt x="0" y="303511"/>
                    </a:moveTo>
                    <a:lnTo>
                      <a:pt x="0" y="0"/>
                    </a:lnTo>
                  </a:path>
                </a:pathLst>
              </a:custGeom>
              <a:ln w="13550" cap="flat">
                <a:solidFill>
                  <a:srgbClr val="1565C0">
                    <a:alpha val="100000"/>
                  </a:srgbClr>
                </a:solidFill>
                <a:prstDash val="solid"/>
                <a:round/>
              </a:ln>
            </p:spPr>
            <p:txBody>
              <a:bodyPr/>
              <a:lstStyle/>
              <a:p>
                <a:endParaRPr/>
              </a:p>
            </p:txBody>
          </p:sp>
          <p:sp>
            <p:nvSpPr>
              <p:cNvPr id="55" name="pl54">
                <a:extLst>
                  <a:ext uri="{FF2B5EF4-FFF2-40B4-BE49-F238E27FC236}">
                    <a16:creationId xmlns:a16="http://schemas.microsoft.com/office/drawing/2014/main" id="{EA76D7E2-85F7-4866-B712-D9BFF784EE04}"/>
                  </a:ext>
                </a:extLst>
              </p:cNvPr>
              <p:cNvSpPr/>
              <p:nvPr/>
            </p:nvSpPr>
            <p:spPr>
              <a:xfrm>
                <a:off x="2460127" y="5146341"/>
                <a:ext cx="0" cy="348615"/>
              </a:xfrm>
              <a:custGeom>
                <a:avLst/>
                <a:gdLst/>
                <a:ahLst/>
                <a:cxnLst/>
                <a:rect l="0" t="0" r="0" b="0"/>
                <a:pathLst>
                  <a:path h="348615">
                    <a:moveTo>
                      <a:pt x="0" y="348615"/>
                    </a:moveTo>
                    <a:lnTo>
                      <a:pt x="0" y="0"/>
                    </a:lnTo>
                  </a:path>
                </a:pathLst>
              </a:custGeom>
              <a:ln w="13550" cap="flat">
                <a:solidFill>
                  <a:srgbClr val="1565C0">
                    <a:alpha val="100000"/>
                  </a:srgbClr>
                </a:solidFill>
                <a:prstDash val="solid"/>
                <a:round/>
              </a:ln>
            </p:spPr>
            <p:txBody>
              <a:bodyPr/>
              <a:lstStyle/>
              <a:p>
                <a:endParaRPr/>
              </a:p>
            </p:txBody>
          </p:sp>
          <p:sp>
            <p:nvSpPr>
              <p:cNvPr id="56" name="pl55">
                <a:extLst>
                  <a:ext uri="{FF2B5EF4-FFF2-40B4-BE49-F238E27FC236}">
                    <a16:creationId xmlns:a16="http://schemas.microsoft.com/office/drawing/2014/main" id="{1C02D97A-90F7-4ADE-A139-0CC80CBD419A}"/>
                  </a:ext>
                </a:extLst>
              </p:cNvPr>
              <p:cNvSpPr/>
              <p:nvPr/>
            </p:nvSpPr>
            <p:spPr>
              <a:xfrm>
                <a:off x="2512500" y="5124555"/>
                <a:ext cx="0" cy="370402"/>
              </a:xfrm>
              <a:custGeom>
                <a:avLst/>
                <a:gdLst/>
                <a:ahLst/>
                <a:cxnLst/>
                <a:rect l="0" t="0" r="0" b="0"/>
                <a:pathLst>
                  <a:path h="370402">
                    <a:moveTo>
                      <a:pt x="0" y="370402"/>
                    </a:moveTo>
                    <a:lnTo>
                      <a:pt x="0" y="0"/>
                    </a:lnTo>
                  </a:path>
                </a:pathLst>
              </a:custGeom>
              <a:ln w="13550" cap="flat">
                <a:solidFill>
                  <a:srgbClr val="1565C0">
                    <a:alpha val="100000"/>
                  </a:srgbClr>
                </a:solidFill>
                <a:prstDash val="solid"/>
                <a:round/>
              </a:ln>
            </p:spPr>
            <p:txBody>
              <a:bodyPr/>
              <a:lstStyle/>
              <a:p>
                <a:endParaRPr/>
              </a:p>
            </p:txBody>
          </p:sp>
          <p:sp>
            <p:nvSpPr>
              <p:cNvPr id="57" name="pl56">
                <a:extLst>
                  <a:ext uri="{FF2B5EF4-FFF2-40B4-BE49-F238E27FC236}">
                    <a16:creationId xmlns:a16="http://schemas.microsoft.com/office/drawing/2014/main" id="{9BC4A853-BB7F-4601-87AD-99B0F64C58ED}"/>
                  </a:ext>
                </a:extLst>
              </p:cNvPr>
              <p:cNvSpPr/>
              <p:nvPr/>
            </p:nvSpPr>
            <p:spPr>
              <a:xfrm>
                <a:off x="2897657" y="5188549"/>
                <a:ext cx="0" cy="306408"/>
              </a:xfrm>
              <a:custGeom>
                <a:avLst/>
                <a:gdLst/>
                <a:ahLst/>
                <a:cxnLst/>
                <a:rect l="0" t="0" r="0" b="0"/>
                <a:pathLst>
                  <a:path h="306408">
                    <a:moveTo>
                      <a:pt x="0" y="306408"/>
                    </a:moveTo>
                    <a:lnTo>
                      <a:pt x="0" y="0"/>
                    </a:lnTo>
                  </a:path>
                </a:pathLst>
              </a:custGeom>
              <a:ln w="13550" cap="flat">
                <a:solidFill>
                  <a:srgbClr val="1565C0">
                    <a:alpha val="100000"/>
                  </a:srgbClr>
                </a:solidFill>
                <a:prstDash val="solid"/>
                <a:round/>
              </a:ln>
            </p:spPr>
            <p:txBody>
              <a:bodyPr/>
              <a:lstStyle/>
              <a:p>
                <a:endParaRPr/>
              </a:p>
            </p:txBody>
          </p:sp>
          <p:sp>
            <p:nvSpPr>
              <p:cNvPr id="58" name="pl57">
                <a:extLst>
                  <a:ext uri="{FF2B5EF4-FFF2-40B4-BE49-F238E27FC236}">
                    <a16:creationId xmlns:a16="http://schemas.microsoft.com/office/drawing/2014/main" id="{E51C1B2B-38E3-422D-8D05-A426B9778E20}"/>
                  </a:ext>
                </a:extLst>
              </p:cNvPr>
              <p:cNvSpPr/>
              <p:nvPr/>
            </p:nvSpPr>
            <p:spPr>
              <a:xfrm>
                <a:off x="2557056" y="5108924"/>
                <a:ext cx="0" cy="386033"/>
              </a:xfrm>
              <a:custGeom>
                <a:avLst/>
                <a:gdLst/>
                <a:ahLst/>
                <a:cxnLst/>
                <a:rect l="0" t="0" r="0" b="0"/>
                <a:pathLst>
                  <a:path h="386033">
                    <a:moveTo>
                      <a:pt x="0" y="386033"/>
                    </a:moveTo>
                    <a:lnTo>
                      <a:pt x="0" y="0"/>
                    </a:lnTo>
                  </a:path>
                </a:pathLst>
              </a:custGeom>
              <a:ln w="13550" cap="flat">
                <a:solidFill>
                  <a:srgbClr val="1565C0">
                    <a:alpha val="100000"/>
                  </a:srgbClr>
                </a:solidFill>
                <a:prstDash val="solid"/>
                <a:round/>
              </a:ln>
            </p:spPr>
            <p:txBody>
              <a:bodyPr/>
              <a:lstStyle/>
              <a:p>
                <a:endParaRPr/>
              </a:p>
            </p:txBody>
          </p:sp>
          <p:sp>
            <p:nvSpPr>
              <p:cNvPr id="59" name="pl58">
                <a:extLst>
                  <a:ext uri="{FF2B5EF4-FFF2-40B4-BE49-F238E27FC236}">
                    <a16:creationId xmlns:a16="http://schemas.microsoft.com/office/drawing/2014/main" id="{8B8E4EFE-FE41-4DD0-AB30-CF7FD411E27B}"/>
                  </a:ext>
                </a:extLst>
              </p:cNvPr>
              <p:cNvSpPr/>
              <p:nvPr/>
            </p:nvSpPr>
            <p:spPr>
              <a:xfrm>
                <a:off x="2518256" y="5152006"/>
                <a:ext cx="0" cy="342950"/>
              </a:xfrm>
              <a:custGeom>
                <a:avLst/>
                <a:gdLst/>
                <a:ahLst/>
                <a:cxnLst/>
                <a:rect l="0" t="0" r="0" b="0"/>
                <a:pathLst>
                  <a:path h="342950">
                    <a:moveTo>
                      <a:pt x="0" y="342950"/>
                    </a:moveTo>
                    <a:lnTo>
                      <a:pt x="0" y="0"/>
                    </a:lnTo>
                  </a:path>
                </a:pathLst>
              </a:custGeom>
              <a:ln w="13550" cap="flat">
                <a:solidFill>
                  <a:srgbClr val="1565C0">
                    <a:alpha val="100000"/>
                  </a:srgbClr>
                </a:solidFill>
                <a:prstDash val="solid"/>
                <a:round/>
              </a:ln>
            </p:spPr>
            <p:txBody>
              <a:bodyPr/>
              <a:lstStyle/>
              <a:p>
                <a:endParaRPr/>
              </a:p>
            </p:txBody>
          </p:sp>
          <p:sp>
            <p:nvSpPr>
              <p:cNvPr id="60" name="pl59">
                <a:extLst>
                  <a:ext uri="{FF2B5EF4-FFF2-40B4-BE49-F238E27FC236}">
                    <a16:creationId xmlns:a16="http://schemas.microsoft.com/office/drawing/2014/main" id="{3229D956-BE10-47D5-A5D7-357006EE231C}"/>
                  </a:ext>
                </a:extLst>
              </p:cNvPr>
              <p:cNvSpPr/>
              <p:nvPr/>
            </p:nvSpPr>
            <p:spPr>
              <a:xfrm>
                <a:off x="970805" y="5136431"/>
                <a:ext cx="0" cy="358525"/>
              </a:xfrm>
              <a:custGeom>
                <a:avLst/>
                <a:gdLst/>
                <a:ahLst/>
                <a:cxnLst/>
                <a:rect l="0" t="0" r="0" b="0"/>
                <a:pathLst>
                  <a:path h="358525">
                    <a:moveTo>
                      <a:pt x="0" y="358525"/>
                    </a:moveTo>
                    <a:lnTo>
                      <a:pt x="0" y="0"/>
                    </a:lnTo>
                  </a:path>
                </a:pathLst>
              </a:custGeom>
              <a:ln w="13550" cap="flat">
                <a:solidFill>
                  <a:srgbClr val="1565C0">
                    <a:alpha val="100000"/>
                  </a:srgbClr>
                </a:solidFill>
                <a:prstDash val="solid"/>
                <a:round/>
              </a:ln>
            </p:spPr>
            <p:txBody>
              <a:bodyPr/>
              <a:lstStyle/>
              <a:p>
                <a:endParaRPr/>
              </a:p>
            </p:txBody>
          </p:sp>
          <p:sp>
            <p:nvSpPr>
              <p:cNvPr id="61" name="pl60">
                <a:extLst>
                  <a:ext uri="{FF2B5EF4-FFF2-40B4-BE49-F238E27FC236}">
                    <a16:creationId xmlns:a16="http://schemas.microsoft.com/office/drawing/2014/main" id="{5BA40A9A-38DB-4221-A777-792250A8A9C2}"/>
                  </a:ext>
                </a:extLst>
              </p:cNvPr>
              <p:cNvSpPr/>
              <p:nvPr/>
            </p:nvSpPr>
            <p:spPr>
              <a:xfrm>
                <a:off x="2584060" y="5106630"/>
                <a:ext cx="0" cy="388326"/>
              </a:xfrm>
              <a:custGeom>
                <a:avLst/>
                <a:gdLst/>
                <a:ahLst/>
                <a:cxnLst/>
                <a:rect l="0" t="0" r="0" b="0"/>
                <a:pathLst>
                  <a:path h="388326">
                    <a:moveTo>
                      <a:pt x="0" y="388326"/>
                    </a:moveTo>
                    <a:lnTo>
                      <a:pt x="0" y="0"/>
                    </a:lnTo>
                  </a:path>
                </a:pathLst>
              </a:custGeom>
              <a:ln w="13550" cap="flat">
                <a:solidFill>
                  <a:srgbClr val="1565C0">
                    <a:alpha val="100000"/>
                  </a:srgbClr>
                </a:solidFill>
                <a:prstDash val="solid"/>
                <a:round/>
              </a:ln>
            </p:spPr>
            <p:txBody>
              <a:bodyPr/>
              <a:lstStyle/>
              <a:p>
                <a:endParaRPr/>
              </a:p>
            </p:txBody>
          </p:sp>
          <p:sp>
            <p:nvSpPr>
              <p:cNvPr id="62" name="pl61">
                <a:extLst>
                  <a:ext uri="{FF2B5EF4-FFF2-40B4-BE49-F238E27FC236}">
                    <a16:creationId xmlns:a16="http://schemas.microsoft.com/office/drawing/2014/main" id="{1DFE03FE-2071-4C7B-8BFE-3CAA149AB549}"/>
                  </a:ext>
                </a:extLst>
              </p:cNvPr>
              <p:cNvSpPr/>
              <p:nvPr/>
            </p:nvSpPr>
            <p:spPr>
              <a:xfrm>
                <a:off x="2514134" y="5134206"/>
                <a:ext cx="0" cy="360751"/>
              </a:xfrm>
              <a:custGeom>
                <a:avLst/>
                <a:gdLst/>
                <a:ahLst/>
                <a:cxnLst/>
                <a:rect l="0" t="0" r="0" b="0"/>
                <a:pathLst>
                  <a:path h="360751">
                    <a:moveTo>
                      <a:pt x="0" y="360751"/>
                    </a:moveTo>
                    <a:lnTo>
                      <a:pt x="0" y="0"/>
                    </a:lnTo>
                  </a:path>
                </a:pathLst>
              </a:custGeom>
              <a:ln w="13550" cap="flat">
                <a:solidFill>
                  <a:srgbClr val="1565C0">
                    <a:alpha val="100000"/>
                  </a:srgbClr>
                </a:solidFill>
                <a:prstDash val="solid"/>
                <a:round/>
              </a:ln>
            </p:spPr>
            <p:txBody>
              <a:bodyPr/>
              <a:lstStyle/>
              <a:p>
                <a:endParaRPr/>
              </a:p>
            </p:txBody>
          </p:sp>
          <p:sp>
            <p:nvSpPr>
              <p:cNvPr id="63" name="pl62">
                <a:extLst>
                  <a:ext uri="{FF2B5EF4-FFF2-40B4-BE49-F238E27FC236}">
                    <a16:creationId xmlns:a16="http://schemas.microsoft.com/office/drawing/2014/main" id="{20A17A23-C0F2-4F2D-BBD3-3C5F2382DA6D}"/>
                  </a:ext>
                </a:extLst>
              </p:cNvPr>
              <p:cNvSpPr/>
              <p:nvPr/>
            </p:nvSpPr>
            <p:spPr>
              <a:xfrm>
                <a:off x="2556772" y="5119712"/>
                <a:ext cx="0" cy="375244"/>
              </a:xfrm>
              <a:custGeom>
                <a:avLst/>
                <a:gdLst/>
                <a:ahLst/>
                <a:cxnLst/>
                <a:rect l="0" t="0" r="0" b="0"/>
                <a:pathLst>
                  <a:path h="375244">
                    <a:moveTo>
                      <a:pt x="0" y="375244"/>
                    </a:moveTo>
                    <a:lnTo>
                      <a:pt x="0" y="0"/>
                    </a:lnTo>
                  </a:path>
                </a:pathLst>
              </a:custGeom>
              <a:ln w="13550" cap="flat">
                <a:solidFill>
                  <a:srgbClr val="1565C0">
                    <a:alpha val="100000"/>
                  </a:srgbClr>
                </a:solidFill>
                <a:prstDash val="solid"/>
                <a:round/>
              </a:ln>
            </p:spPr>
            <p:txBody>
              <a:bodyPr/>
              <a:lstStyle/>
              <a:p>
                <a:endParaRPr/>
              </a:p>
            </p:txBody>
          </p:sp>
          <p:sp>
            <p:nvSpPr>
              <p:cNvPr id="64" name="pl63">
                <a:extLst>
                  <a:ext uri="{FF2B5EF4-FFF2-40B4-BE49-F238E27FC236}">
                    <a16:creationId xmlns:a16="http://schemas.microsoft.com/office/drawing/2014/main" id="{0837DF25-9E9F-4F56-A892-B9C9D5DB1B92}"/>
                  </a:ext>
                </a:extLst>
              </p:cNvPr>
              <p:cNvSpPr/>
              <p:nvPr/>
            </p:nvSpPr>
            <p:spPr>
              <a:xfrm>
                <a:off x="1535181" y="5341677"/>
                <a:ext cx="0" cy="153279"/>
              </a:xfrm>
              <a:custGeom>
                <a:avLst/>
                <a:gdLst/>
                <a:ahLst/>
                <a:cxnLst/>
                <a:rect l="0" t="0" r="0" b="0"/>
                <a:pathLst>
                  <a:path h="153279">
                    <a:moveTo>
                      <a:pt x="0" y="153279"/>
                    </a:moveTo>
                    <a:lnTo>
                      <a:pt x="0" y="0"/>
                    </a:lnTo>
                  </a:path>
                </a:pathLst>
              </a:custGeom>
              <a:ln w="13550" cap="flat">
                <a:solidFill>
                  <a:srgbClr val="1565C0">
                    <a:alpha val="100000"/>
                  </a:srgbClr>
                </a:solidFill>
                <a:prstDash val="solid"/>
                <a:round/>
              </a:ln>
            </p:spPr>
            <p:txBody>
              <a:bodyPr/>
              <a:lstStyle/>
              <a:p>
                <a:endParaRPr/>
              </a:p>
            </p:txBody>
          </p:sp>
          <p:sp>
            <p:nvSpPr>
              <p:cNvPr id="65" name="pl64">
                <a:extLst>
                  <a:ext uri="{FF2B5EF4-FFF2-40B4-BE49-F238E27FC236}">
                    <a16:creationId xmlns:a16="http://schemas.microsoft.com/office/drawing/2014/main" id="{CD5FC89E-D40A-4B5B-9333-3D374E9903F8}"/>
                  </a:ext>
                </a:extLst>
              </p:cNvPr>
              <p:cNvSpPr/>
              <p:nvPr/>
            </p:nvSpPr>
            <p:spPr>
              <a:xfrm>
                <a:off x="2376842" y="5199725"/>
                <a:ext cx="0" cy="295231"/>
              </a:xfrm>
              <a:custGeom>
                <a:avLst/>
                <a:gdLst/>
                <a:ahLst/>
                <a:cxnLst/>
                <a:rect l="0" t="0" r="0" b="0"/>
                <a:pathLst>
                  <a:path h="295231">
                    <a:moveTo>
                      <a:pt x="0" y="295231"/>
                    </a:moveTo>
                    <a:lnTo>
                      <a:pt x="0" y="0"/>
                    </a:lnTo>
                  </a:path>
                </a:pathLst>
              </a:custGeom>
              <a:ln w="13550" cap="flat">
                <a:solidFill>
                  <a:srgbClr val="1565C0">
                    <a:alpha val="100000"/>
                  </a:srgbClr>
                </a:solidFill>
                <a:prstDash val="solid"/>
                <a:round/>
              </a:ln>
            </p:spPr>
            <p:txBody>
              <a:bodyPr/>
              <a:lstStyle/>
              <a:p>
                <a:endParaRPr/>
              </a:p>
            </p:txBody>
          </p:sp>
          <p:sp>
            <p:nvSpPr>
              <p:cNvPr id="66" name="rc65">
                <a:extLst>
                  <a:ext uri="{FF2B5EF4-FFF2-40B4-BE49-F238E27FC236}">
                    <a16:creationId xmlns:a16="http://schemas.microsoft.com/office/drawing/2014/main" id="{BAD66478-2758-4EAC-94EE-2519D2D5CC1B}"/>
                  </a:ext>
                </a:extLst>
              </p:cNvPr>
              <p:cNvSpPr/>
              <p:nvPr/>
            </p:nvSpPr>
            <p:spPr>
              <a:xfrm>
                <a:off x="2460127" y="5078006"/>
                <a:ext cx="43561" cy="416951"/>
              </a:xfrm>
              <a:prstGeom prst="rect">
                <a:avLst/>
              </a:prstGeom>
              <a:solidFill>
                <a:srgbClr val="595959">
                  <a:alpha val="10196"/>
                </a:srgbClr>
              </a:solidFill>
            </p:spPr>
            <p:txBody>
              <a:bodyPr/>
              <a:lstStyle/>
              <a:p>
                <a:endParaRPr/>
              </a:p>
            </p:txBody>
          </p:sp>
          <p:sp>
            <p:nvSpPr>
              <p:cNvPr id="67" name="rc66">
                <a:extLst>
                  <a:ext uri="{FF2B5EF4-FFF2-40B4-BE49-F238E27FC236}">
                    <a16:creationId xmlns:a16="http://schemas.microsoft.com/office/drawing/2014/main" id="{76B7A8F7-E1C5-470B-B7E8-9C21D4D287C1}"/>
                  </a:ext>
                </a:extLst>
              </p:cNvPr>
              <p:cNvSpPr/>
              <p:nvPr/>
            </p:nvSpPr>
            <p:spPr>
              <a:xfrm>
                <a:off x="2862126" y="5078006"/>
                <a:ext cx="35886" cy="416951"/>
              </a:xfrm>
              <a:prstGeom prst="rect">
                <a:avLst/>
              </a:prstGeom>
              <a:solidFill>
                <a:srgbClr val="595959">
                  <a:alpha val="10196"/>
                </a:srgbClr>
              </a:solidFill>
            </p:spPr>
            <p:txBody>
              <a:bodyPr/>
              <a:lstStyle/>
              <a:p>
                <a:endParaRPr/>
              </a:p>
            </p:txBody>
          </p:sp>
          <p:sp>
            <p:nvSpPr>
              <p:cNvPr id="68" name="rc67">
                <a:extLst>
                  <a:ext uri="{FF2B5EF4-FFF2-40B4-BE49-F238E27FC236}">
                    <a16:creationId xmlns:a16="http://schemas.microsoft.com/office/drawing/2014/main" id="{414D81A1-60D3-46BD-9B1A-E577463744CF}"/>
                  </a:ext>
                </a:extLst>
              </p:cNvPr>
              <p:cNvSpPr/>
              <p:nvPr/>
            </p:nvSpPr>
            <p:spPr>
              <a:xfrm>
                <a:off x="793150" y="5494957"/>
                <a:ext cx="2117085" cy="416951"/>
              </a:xfrm>
              <a:prstGeom prst="rect">
                <a:avLst/>
              </a:prstGeom>
              <a:solidFill>
                <a:srgbClr val="FFFFFF">
                  <a:alpha val="100000"/>
                </a:srgbClr>
              </a:solidFill>
            </p:spPr>
            <p:txBody>
              <a:bodyPr/>
              <a:lstStyle/>
              <a:p>
                <a:endParaRPr/>
              </a:p>
            </p:txBody>
          </p:sp>
          <p:sp>
            <p:nvSpPr>
              <p:cNvPr id="69" name="pl68">
                <a:extLst>
                  <a:ext uri="{FF2B5EF4-FFF2-40B4-BE49-F238E27FC236}">
                    <a16:creationId xmlns:a16="http://schemas.microsoft.com/office/drawing/2014/main" id="{F6CD9D14-EA58-4758-9AB0-18496DEE1069}"/>
                  </a:ext>
                </a:extLst>
              </p:cNvPr>
              <p:cNvSpPr/>
              <p:nvPr/>
            </p:nvSpPr>
            <p:spPr>
              <a:xfrm>
                <a:off x="793150" y="59119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 name="pl69">
                <a:extLst>
                  <a:ext uri="{FF2B5EF4-FFF2-40B4-BE49-F238E27FC236}">
                    <a16:creationId xmlns:a16="http://schemas.microsoft.com/office/drawing/2014/main" id="{623932B7-41A3-4FC5-B910-A0487439227F}"/>
                  </a:ext>
                </a:extLst>
              </p:cNvPr>
              <p:cNvSpPr/>
              <p:nvPr/>
            </p:nvSpPr>
            <p:spPr>
              <a:xfrm>
                <a:off x="793150" y="549495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1" name="pl70">
                <a:extLst>
                  <a:ext uri="{FF2B5EF4-FFF2-40B4-BE49-F238E27FC236}">
                    <a16:creationId xmlns:a16="http://schemas.microsoft.com/office/drawing/2014/main" id="{BB7EB608-B2AC-48BA-8BC8-CF9669A79693}"/>
                  </a:ext>
                </a:extLst>
              </p:cNvPr>
              <p:cNvSpPr/>
              <p:nvPr/>
            </p:nvSpPr>
            <p:spPr>
              <a:xfrm>
                <a:off x="1193159" y="549495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2" name="pl71">
                <a:extLst>
                  <a:ext uri="{FF2B5EF4-FFF2-40B4-BE49-F238E27FC236}">
                    <a16:creationId xmlns:a16="http://schemas.microsoft.com/office/drawing/2014/main" id="{F142BEC3-5B54-4EE8-B26E-7D0F7B5B658D}"/>
                  </a:ext>
                </a:extLst>
              </p:cNvPr>
              <p:cNvSpPr/>
              <p:nvPr/>
            </p:nvSpPr>
            <p:spPr>
              <a:xfrm>
                <a:off x="2259092" y="549495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 name="pl72">
                <a:extLst>
                  <a:ext uri="{FF2B5EF4-FFF2-40B4-BE49-F238E27FC236}">
                    <a16:creationId xmlns:a16="http://schemas.microsoft.com/office/drawing/2014/main" id="{62D39AC7-E039-4126-AFEA-2ED963F72B5D}"/>
                  </a:ext>
                </a:extLst>
              </p:cNvPr>
              <p:cNvSpPr/>
              <p:nvPr/>
            </p:nvSpPr>
            <p:spPr>
              <a:xfrm>
                <a:off x="2732580" y="5823191"/>
                <a:ext cx="0" cy="88716"/>
              </a:xfrm>
              <a:custGeom>
                <a:avLst/>
                <a:gdLst/>
                <a:ahLst/>
                <a:cxnLst/>
                <a:rect l="0" t="0" r="0" b="0"/>
                <a:pathLst>
                  <a:path h="88716">
                    <a:moveTo>
                      <a:pt x="0" y="88716"/>
                    </a:moveTo>
                    <a:lnTo>
                      <a:pt x="0" y="0"/>
                    </a:lnTo>
                  </a:path>
                </a:pathLst>
              </a:custGeom>
              <a:ln w="13550" cap="flat">
                <a:solidFill>
                  <a:srgbClr val="388E3C">
                    <a:alpha val="100000"/>
                  </a:srgbClr>
                </a:solidFill>
                <a:prstDash val="solid"/>
                <a:round/>
              </a:ln>
            </p:spPr>
            <p:txBody>
              <a:bodyPr/>
              <a:lstStyle/>
              <a:p>
                <a:endParaRPr/>
              </a:p>
            </p:txBody>
          </p:sp>
          <p:sp>
            <p:nvSpPr>
              <p:cNvPr id="74" name="pl73">
                <a:extLst>
                  <a:ext uri="{FF2B5EF4-FFF2-40B4-BE49-F238E27FC236}">
                    <a16:creationId xmlns:a16="http://schemas.microsoft.com/office/drawing/2014/main" id="{7C67CA98-7E9D-404B-B3B1-6D34D319C814}"/>
                  </a:ext>
                </a:extLst>
              </p:cNvPr>
              <p:cNvSpPr/>
              <p:nvPr/>
            </p:nvSpPr>
            <p:spPr>
              <a:xfrm>
                <a:off x="1468099" y="5595880"/>
                <a:ext cx="0" cy="316027"/>
              </a:xfrm>
              <a:custGeom>
                <a:avLst/>
                <a:gdLst/>
                <a:ahLst/>
                <a:cxnLst/>
                <a:rect l="0" t="0" r="0" b="0"/>
                <a:pathLst>
                  <a:path h="316027">
                    <a:moveTo>
                      <a:pt x="0" y="316027"/>
                    </a:moveTo>
                    <a:lnTo>
                      <a:pt x="0" y="0"/>
                    </a:lnTo>
                  </a:path>
                </a:pathLst>
              </a:custGeom>
              <a:ln w="13550" cap="flat">
                <a:solidFill>
                  <a:srgbClr val="388E3C">
                    <a:alpha val="100000"/>
                  </a:srgbClr>
                </a:solidFill>
                <a:prstDash val="solid"/>
                <a:round/>
              </a:ln>
            </p:spPr>
            <p:txBody>
              <a:bodyPr/>
              <a:lstStyle/>
              <a:p>
                <a:endParaRPr/>
              </a:p>
            </p:txBody>
          </p:sp>
          <p:sp>
            <p:nvSpPr>
              <p:cNvPr id="75" name="pl74">
                <a:extLst>
                  <a:ext uri="{FF2B5EF4-FFF2-40B4-BE49-F238E27FC236}">
                    <a16:creationId xmlns:a16="http://schemas.microsoft.com/office/drawing/2014/main" id="{F6A046A3-AD20-4EEE-9394-B778D3CF958F}"/>
                  </a:ext>
                </a:extLst>
              </p:cNvPr>
              <p:cNvSpPr/>
              <p:nvPr/>
            </p:nvSpPr>
            <p:spPr>
              <a:xfrm>
                <a:off x="2539219" y="5596138"/>
                <a:ext cx="0" cy="315769"/>
              </a:xfrm>
              <a:custGeom>
                <a:avLst/>
                <a:gdLst/>
                <a:ahLst/>
                <a:cxnLst/>
                <a:rect l="0" t="0" r="0" b="0"/>
                <a:pathLst>
                  <a:path h="315769">
                    <a:moveTo>
                      <a:pt x="0" y="315769"/>
                    </a:moveTo>
                    <a:lnTo>
                      <a:pt x="0" y="0"/>
                    </a:lnTo>
                  </a:path>
                </a:pathLst>
              </a:custGeom>
              <a:ln w="13550" cap="flat">
                <a:solidFill>
                  <a:srgbClr val="388E3C">
                    <a:alpha val="100000"/>
                  </a:srgbClr>
                </a:solidFill>
                <a:prstDash val="solid"/>
                <a:round/>
              </a:ln>
            </p:spPr>
            <p:txBody>
              <a:bodyPr/>
              <a:lstStyle/>
              <a:p>
                <a:endParaRPr/>
              </a:p>
            </p:txBody>
          </p:sp>
          <p:sp>
            <p:nvSpPr>
              <p:cNvPr id="76" name="pl75">
                <a:extLst>
                  <a:ext uri="{FF2B5EF4-FFF2-40B4-BE49-F238E27FC236}">
                    <a16:creationId xmlns:a16="http://schemas.microsoft.com/office/drawing/2014/main" id="{2712FB6C-C14C-44F2-AD27-284CEADBAB3D}"/>
                  </a:ext>
                </a:extLst>
              </p:cNvPr>
              <p:cNvSpPr/>
              <p:nvPr/>
            </p:nvSpPr>
            <p:spPr>
              <a:xfrm>
                <a:off x="1697843" y="5618280"/>
                <a:ext cx="0" cy="293627"/>
              </a:xfrm>
              <a:custGeom>
                <a:avLst/>
                <a:gdLst/>
                <a:ahLst/>
                <a:cxnLst/>
                <a:rect l="0" t="0" r="0" b="0"/>
                <a:pathLst>
                  <a:path h="293627">
                    <a:moveTo>
                      <a:pt x="0" y="293627"/>
                    </a:moveTo>
                    <a:lnTo>
                      <a:pt x="0" y="0"/>
                    </a:lnTo>
                  </a:path>
                </a:pathLst>
              </a:custGeom>
              <a:ln w="13550" cap="flat">
                <a:solidFill>
                  <a:srgbClr val="388E3C">
                    <a:alpha val="100000"/>
                  </a:srgbClr>
                </a:solidFill>
                <a:prstDash val="solid"/>
                <a:round/>
              </a:ln>
            </p:spPr>
            <p:txBody>
              <a:bodyPr/>
              <a:lstStyle/>
              <a:p>
                <a:endParaRPr/>
              </a:p>
            </p:txBody>
          </p:sp>
          <p:sp>
            <p:nvSpPr>
              <p:cNvPr id="77" name="pl76">
                <a:extLst>
                  <a:ext uri="{FF2B5EF4-FFF2-40B4-BE49-F238E27FC236}">
                    <a16:creationId xmlns:a16="http://schemas.microsoft.com/office/drawing/2014/main" id="{75E1EC5B-8228-46DA-9720-B3232A2FFC7F}"/>
                  </a:ext>
                </a:extLst>
              </p:cNvPr>
              <p:cNvSpPr/>
              <p:nvPr/>
            </p:nvSpPr>
            <p:spPr>
              <a:xfrm>
                <a:off x="2889485" y="5758363"/>
                <a:ext cx="0" cy="153544"/>
              </a:xfrm>
              <a:custGeom>
                <a:avLst/>
                <a:gdLst/>
                <a:ahLst/>
                <a:cxnLst/>
                <a:rect l="0" t="0" r="0" b="0"/>
                <a:pathLst>
                  <a:path h="153544">
                    <a:moveTo>
                      <a:pt x="0" y="153544"/>
                    </a:moveTo>
                    <a:lnTo>
                      <a:pt x="0" y="0"/>
                    </a:lnTo>
                  </a:path>
                </a:pathLst>
              </a:custGeom>
              <a:ln w="13550" cap="flat">
                <a:solidFill>
                  <a:srgbClr val="388E3C">
                    <a:alpha val="100000"/>
                  </a:srgbClr>
                </a:solidFill>
                <a:prstDash val="solid"/>
                <a:round/>
              </a:ln>
            </p:spPr>
            <p:txBody>
              <a:bodyPr/>
              <a:lstStyle/>
              <a:p>
                <a:endParaRPr/>
              </a:p>
            </p:txBody>
          </p:sp>
          <p:sp>
            <p:nvSpPr>
              <p:cNvPr id="78" name="pl77">
                <a:extLst>
                  <a:ext uri="{FF2B5EF4-FFF2-40B4-BE49-F238E27FC236}">
                    <a16:creationId xmlns:a16="http://schemas.microsoft.com/office/drawing/2014/main" id="{5555E11E-7BC1-443B-8CBD-DF371BAF868C}"/>
                  </a:ext>
                </a:extLst>
              </p:cNvPr>
              <p:cNvSpPr/>
              <p:nvPr/>
            </p:nvSpPr>
            <p:spPr>
              <a:xfrm>
                <a:off x="2880247" y="5633150"/>
                <a:ext cx="0" cy="278757"/>
              </a:xfrm>
              <a:custGeom>
                <a:avLst/>
                <a:gdLst/>
                <a:ahLst/>
                <a:cxnLst/>
                <a:rect l="0" t="0" r="0" b="0"/>
                <a:pathLst>
                  <a:path h="278757">
                    <a:moveTo>
                      <a:pt x="0" y="278757"/>
                    </a:moveTo>
                    <a:lnTo>
                      <a:pt x="0" y="0"/>
                    </a:lnTo>
                  </a:path>
                </a:pathLst>
              </a:custGeom>
              <a:ln w="13550" cap="flat">
                <a:solidFill>
                  <a:srgbClr val="388E3C">
                    <a:alpha val="100000"/>
                  </a:srgbClr>
                </a:solidFill>
                <a:prstDash val="solid"/>
                <a:round/>
              </a:ln>
            </p:spPr>
            <p:txBody>
              <a:bodyPr/>
              <a:lstStyle/>
              <a:p>
                <a:endParaRPr/>
              </a:p>
            </p:txBody>
          </p:sp>
          <p:sp>
            <p:nvSpPr>
              <p:cNvPr id="79" name="pl78">
                <a:extLst>
                  <a:ext uri="{FF2B5EF4-FFF2-40B4-BE49-F238E27FC236}">
                    <a16:creationId xmlns:a16="http://schemas.microsoft.com/office/drawing/2014/main" id="{960804CA-6F38-45E2-9D2E-18B0BBD848CF}"/>
                  </a:ext>
                </a:extLst>
              </p:cNvPr>
              <p:cNvSpPr/>
              <p:nvPr/>
            </p:nvSpPr>
            <p:spPr>
              <a:xfrm>
                <a:off x="2460127" y="5560440"/>
                <a:ext cx="0" cy="351467"/>
              </a:xfrm>
              <a:custGeom>
                <a:avLst/>
                <a:gdLst/>
                <a:ahLst/>
                <a:cxnLst/>
                <a:rect l="0" t="0" r="0" b="0"/>
                <a:pathLst>
                  <a:path h="351467">
                    <a:moveTo>
                      <a:pt x="0" y="351467"/>
                    </a:moveTo>
                    <a:lnTo>
                      <a:pt x="0" y="0"/>
                    </a:lnTo>
                  </a:path>
                </a:pathLst>
              </a:custGeom>
              <a:ln w="13550" cap="flat">
                <a:solidFill>
                  <a:srgbClr val="388E3C">
                    <a:alpha val="100000"/>
                  </a:srgbClr>
                </a:solidFill>
                <a:prstDash val="solid"/>
                <a:round/>
              </a:ln>
            </p:spPr>
            <p:txBody>
              <a:bodyPr/>
              <a:lstStyle/>
              <a:p>
                <a:endParaRPr/>
              </a:p>
            </p:txBody>
          </p:sp>
          <p:sp>
            <p:nvSpPr>
              <p:cNvPr id="80" name="pl79">
                <a:extLst>
                  <a:ext uri="{FF2B5EF4-FFF2-40B4-BE49-F238E27FC236}">
                    <a16:creationId xmlns:a16="http://schemas.microsoft.com/office/drawing/2014/main" id="{84AB8141-9E37-4B9B-9244-84084C4CF071}"/>
                  </a:ext>
                </a:extLst>
              </p:cNvPr>
              <p:cNvSpPr/>
              <p:nvPr/>
            </p:nvSpPr>
            <p:spPr>
              <a:xfrm>
                <a:off x="2512500" y="5568969"/>
                <a:ext cx="0" cy="342938"/>
              </a:xfrm>
              <a:custGeom>
                <a:avLst/>
                <a:gdLst/>
                <a:ahLst/>
                <a:cxnLst/>
                <a:rect l="0" t="0" r="0" b="0"/>
                <a:pathLst>
                  <a:path h="342938">
                    <a:moveTo>
                      <a:pt x="0" y="342938"/>
                    </a:moveTo>
                    <a:lnTo>
                      <a:pt x="0" y="0"/>
                    </a:lnTo>
                  </a:path>
                </a:pathLst>
              </a:custGeom>
              <a:ln w="13550" cap="flat">
                <a:solidFill>
                  <a:srgbClr val="388E3C">
                    <a:alpha val="100000"/>
                  </a:srgbClr>
                </a:solidFill>
                <a:prstDash val="solid"/>
                <a:round/>
              </a:ln>
            </p:spPr>
            <p:txBody>
              <a:bodyPr/>
              <a:lstStyle/>
              <a:p>
                <a:endParaRPr/>
              </a:p>
            </p:txBody>
          </p:sp>
          <p:sp>
            <p:nvSpPr>
              <p:cNvPr id="81" name="pl80">
                <a:extLst>
                  <a:ext uri="{FF2B5EF4-FFF2-40B4-BE49-F238E27FC236}">
                    <a16:creationId xmlns:a16="http://schemas.microsoft.com/office/drawing/2014/main" id="{81BCAD1D-EDA7-4AA8-9441-E9BE5D8E6921}"/>
                  </a:ext>
                </a:extLst>
              </p:cNvPr>
              <p:cNvSpPr/>
              <p:nvPr/>
            </p:nvSpPr>
            <p:spPr>
              <a:xfrm>
                <a:off x="2897657" y="5637231"/>
                <a:ext cx="0" cy="274677"/>
              </a:xfrm>
              <a:custGeom>
                <a:avLst/>
                <a:gdLst/>
                <a:ahLst/>
                <a:cxnLst/>
                <a:rect l="0" t="0" r="0" b="0"/>
                <a:pathLst>
                  <a:path h="274677">
                    <a:moveTo>
                      <a:pt x="0" y="274677"/>
                    </a:moveTo>
                    <a:lnTo>
                      <a:pt x="0" y="0"/>
                    </a:lnTo>
                  </a:path>
                </a:pathLst>
              </a:custGeom>
              <a:ln w="13550" cap="flat">
                <a:solidFill>
                  <a:srgbClr val="388E3C">
                    <a:alpha val="100000"/>
                  </a:srgbClr>
                </a:solidFill>
                <a:prstDash val="solid"/>
                <a:round/>
              </a:ln>
            </p:spPr>
            <p:txBody>
              <a:bodyPr/>
              <a:lstStyle/>
              <a:p>
                <a:endParaRPr/>
              </a:p>
            </p:txBody>
          </p:sp>
          <p:sp>
            <p:nvSpPr>
              <p:cNvPr id="82" name="pl81">
                <a:extLst>
                  <a:ext uri="{FF2B5EF4-FFF2-40B4-BE49-F238E27FC236}">
                    <a16:creationId xmlns:a16="http://schemas.microsoft.com/office/drawing/2014/main" id="{B67DE9A5-FE67-45BD-AF55-3BE5E48E9C91}"/>
                  </a:ext>
                </a:extLst>
              </p:cNvPr>
              <p:cNvSpPr/>
              <p:nvPr/>
            </p:nvSpPr>
            <p:spPr>
              <a:xfrm>
                <a:off x="2557056" y="5527494"/>
                <a:ext cx="0" cy="384413"/>
              </a:xfrm>
              <a:custGeom>
                <a:avLst/>
                <a:gdLst/>
                <a:ahLst/>
                <a:cxnLst/>
                <a:rect l="0" t="0" r="0" b="0"/>
                <a:pathLst>
                  <a:path h="384413">
                    <a:moveTo>
                      <a:pt x="0" y="384413"/>
                    </a:moveTo>
                    <a:lnTo>
                      <a:pt x="0" y="0"/>
                    </a:lnTo>
                  </a:path>
                </a:pathLst>
              </a:custGeom>
              <a:ln w="13550" cap="flat">
                <a:solidFill>
                  <a:srgbClr val="388E3C">
                    <a:alpha val="100000"/>
                  </a:srgbClr>
                </a:solidFill>
                <a:prstDash val="solid"/>
                <a:round/>
              </a:ln>
            </p:spPr>
            <p:txBody>
              <a:bodyPr/>
              <a:lstStyle/>
              <a:p>
                <a:endParaRPr/>
              </a:p>
            </p:txBody>
          </p:sp>
          <p:sp>
            <p:nvSpPr>
              <p:cNvPr id="83" name="pl82">
                <a:extLst>
                  <a:ext uri="{FF2B5EF4-FFF2-40B4-BE49-F238E27FC236}">
                    <a16:creationId xmlns:a16="http://schemas.microsoft.com/office/drawing/2014/main" id="{AAB60E97-1276-4BAE-9525-6F752C52A74F}"/>
                  </a:ext>
                </a:extLst>
              </p:cNvPr>
              <p:cNvSpPr/>
              <p:nvPr/>
            </p:nvSpPr>
            <p:spPr>
              <a:xfrm>
                <a:off x="2518256" y="5587736"/>
                <a:ext cx="0" cy="324172"/>
              </a:xfrm>
              <a:custGeom>
                <a:avLst/>
                <a:gdLst/>
                <a:ahLst/>
                <a:cxnLst/>
                <a:rect l="0" t="0" r="0" b="0"/>
                <a:pathLst>
                  <a:path h="324172">
                    <a:moveTo>
                      <a:pt x="0" y="324172"/>
                    </a:moveTo>
                    <a:lnTo>
                      <a:pt x="0" y="0"/>
                    </a:lnTo>
                  </a:path>
                </a:pathLst>
              </a:custGeom>
              <a:ln w="13550" cap="flat">
                <a:solidFill>
                  <a:srgbClr val="388E3C">
                    <a:alpha val="100000"/>
                  </a:srgbClr>
                </a:solidFill>
                <a:prstDash val="solid"/>
                <a:round/>
              </a:ln>
            </p:spPr>
            <p:txBody>
              <a:bodyPr/>
              <a:lstStyle/>
              <a:p>
                <a:endParaRPr/>
              </a:p>
            </p:txBody>
          </p:sp>
          <p:sp>
            <p:nvSpPr>
              <p:cNvPr id="84" name="pl83">
                <a:extLst>
                  <a:ext uri="{FF2B5EF4-FFF2-40B4-BE49-F238E27FC236}">
                    <a16:creationId xmlns:a16="http://schemas.microsoft.com/office/drawing/2014/main" id="{3F56E977-0774-468D-B6FB-717AA4A68D91}"/>
                  </a:ext>
                </a:extLst>
              </p:cNvPr>
              <p:cNvSpPr/>
              <p:nvPr/>
            </p:nvSpPr>
            <p:spPr>
              <a:xfrm>
                <a:off x="970805" y="5646537"/>
                <a:ext cx="0" cy="265370"/>
              </a:xfrm>
              <a:custGeom>
                <a:avLst/>
                <a:gdLst/>
                <a:ahLst/>
                <a:cxnLst/>
                <a:rect l="0" t="0" r="0" b="0"/>
                <a:pathLst>
                  <a:path h="265370">
                    <a:moveTo>
                      <a:pt x="0" y="265370"/>
                    </a:moveTo>
                    <a:lnTo>
                      <a:pt x="0" y="0"/>
                    </a:lnTo>
                  </a:path>
                </a:pathLst>
              </a:custGeom>
              <a:ln w="13550" cap="flat">
                <a:solidFill>
                  <a:srgbClr val="388E3C">
                    <a:alpha val="100000"/>
                  </a:srgbClr>
                </a:solidFill>
                <a:prstDash val="solid"/>
                <a:round/>
              </a:ln>
            </p:spPr>
            <p:txBody>
              <a:bodyPr/>
              <a:lstStyle/>
              <a:p>
                <a:endParaRPr/>
              </a:p>
            </p:txBody>
          </p:sp>
          <p:sp>
            <p:nvSpPr>
              <p:cNvPr id="85" name="pl84">
                <a:extLst>
                  <a:ext uri="{FF2B5EF4-FFF2-40B4-BE49-F238E27FC236}">
                    <a16:creationId xmlns:a16="http://schemas.microsoft.com/office/drawing/2014/main" id="{B8E09D2A-9DB5-4656-AAB8-FC356487D89A}"/>
                  </a:ext>
                </a:extLst>
              </p:cNvPr>
              <p:cNvSpPr/>
              <p:nvPr/>
            </p:nvSpPr>
            <p:spPr>
              <a:xfrm>
                <a:off x="2584060" y="5526211"/>
                <a:ext cx="0" cy="385696"/>
              </a:xfrm>
              <a:custGeom>
                <a:avLst/>
                <a:gdLst/>
                <a:ahLst/>
                <a:cxnLst/>
                <a:rect l="0" t="0" r="0" b="0"/>
                <a:pathLst>
                  <a:path h="385696">
                    <a:moveTo>
                      <a:pt x="0" y="385696"/>
                    </a:moveTo>
                    <a:lnTo>
                      <a:pt x="0" y="0"/>
                    </a:lnTo>
                  </a:path>
                </a:pathLst>
              </a:custGeom>
              <a:ln w="13550" cap="flat">
                <a:solidFill>
                  <a:srgbClr val="388E3C">
                    <a:alpha val="100000"/>
                  </a:srgbClr>
                </a:solidFill>
                <a:prstDash val="solid"/>
                <a:round/>
              </a:ln>
            </p:spPr>
            <p:txBody>
              <a:bodyPr/>
              <a:lstStyle/>
              <a:p>
                <a:endParaRPr/>
              </a:p>
            </p:txBody>
          </p:sp>
          <p:sp>
            <p:nvSpPr>
              <p:cNvPr id="86" name="pl85">
                <a:extLst>
                  <a:ext uri="{FF2B5EF4-FFF2-40B4-BE49-F238E27FC236}">
                    <a16:creationId xmlns:a16="http://schemas.microsoft.com/office/drawing/2014/main" id="{30872AD7-5154-4520-B253-509471FF7B8C}"/>
                  </a:ext>
                </a:extLst>
              </p:cNvPr>
              <p:cNvSpPr/>
              <p:nvPr/>
            </p:nvSpPr>
            <p:spPr>
              <a:xfrm>
                <a:off x="2514134" y="5614793"/>
                <a:ext cx="0" cy="297114"/>
              </a:xfrm>
              <a:custGeom>
                <a:avLst/>
                <a:gdLst/>
                <a:ahLst/>
                <a:cxnLst/>
                <a:rect l="0" t="0" r="0" b="0"/>
                <a:pathLst>
                  <a:path h="297114">
                    <a:moveTo>
                      <a:pt x="0" y="297114"/>
                    </a:moveTo>
                    <a:lnTo>
                      <a:pt x="0" y="0"/>
                    </a:lnTo>
                  </a:path>
                </a:pathLst>
              </a:custGeom>
              <a:ln w="13550" cap="flat">
                <a:solidFill>
                  <a:srgbClr val="388E3C">
                    <a:alpha val="100000"/>
                  </a:srgbClr>
                </a:solidFill>
                <a:prstDash val="solid"/>
                <a:round/>
              </a:ln>
            </p:spPr>
            <p:txBody>
              <a:bodyPr/>
              <a:lstStyle/>
              <a:p>
                <a:endParaRPr/>
              </a:p>
            </p:txBody>
          </p:sp>
          <p:sp>
            <p:nvSpPr>
              <p:cNvPr id="87" name="pl86">
                <a:extLst>
                  <a:ext uri="{FF2B5EF4-FFF2-40B4-BE49-F238E27FC236}">
                    <a16:creationId xmlns:a16="http://schemas.microsoft.com/office/drawing/2014/main" id="{EEA53691-8A96-4A47-B823-8365B7AE4197}"/>
                  </a:ext>
                </a:extLst>
              </p:cNvPr>
              <p:cNvSpPr/>
              <p:nvPr/>
            </p:nvSpPr>
            <p:spPr>
              <a:xfrm>
                <a:off x="2556772" y="5555626"/>
                <a:ext cx="0" cy="356281"/>
              </a:xfrm>
              <a:custGeom>
                <a:avLst/>
                <a:gdLst/>
                <a:ahLst/>
                <a:cxnLst/>
                <a:rect l="0" t="0" r="0" b="0"/>
                <a:pathLst>
                  <a:path h="356281">
                    <a:moveTo>
                      <a:pt x="0" y="356281"/>
                    </a:moveTo>
                    <a:lnTo>
                      <a:pt x="0" y="0"/>
                    </a:lnTo>
                  </a:path>
                </a:pathLst>
              </a:custGeom>
              <a:ln w="13550" cap="flat">
                <a:solidFill>
                  <a:srgbClr val="388E3C">
                    <a:alpha val="100000"/>
                  </a:srgbClr>
                </a:solidFill>
                <a:prstDash val="solid"/>
                <a:round/>
              </a:ln>
            </p:spPr>
            <p:txBody>
              <a:bodyPr/>
              <a:lstStyle/>
              <a:p>
                <a:endParaRPr/>
              </a:p>
            </p:txBody>
          </p:sp>
          <p:sp>
            <p:nvSpPr>
              <p:cNvPr id="88" name="pl87">
                <a:extLst>
                  <a:ext uri="{FF2B5EF4-FFF2-40B4-BE49-F238E27FC236}">
                    <a16:creationId xmlns:a16="http://schemas.microsoft.com/office/drawing/2014/main" id="{93CBEB12-E65F-4270-B89F-3A15E18A9A1E}"/>
                  </a:ext>
                </a:extLst>
              </p:cNvPr>
              <p:cNvSpPr/>
              <p:nvPr/>
            </p:nvSpPr>
            <p:spPr>
              <a:xfrm>
                <a:off x="1535181" y="5892451"/>
                <a:ext cx="0" cy="19456"/>
              </a:xfrm>
              <a:custGeom>
                <a:avLst/>
                <a:gdLst/>
                <a:ahLst/>
                <a:cxnLst/>
                <a:rect l="0" t="0" r="0" b="0"/>
                <a:pathLst>
                  <a:path h="19456">
                    <a:moveTo>
                      <a:pt x="0" y="19456"/>
                    </a:moveTo>
                    <a:lnTo>
                      <a:pt x="0" y="0"/>
                    </a:lnTo>
                  </a:path>
                </a:pathLst>
              </a:custGeom>
              <a:ln w="13550" cap="flat">
                <a:solidFill>
                  <a:srgbClr val="388E3C">
                    <a:alpha val="100000"/>
                  </a:srgbClr>
                </a:solidFill>
                <a:prstDash val="solid"/>
                <a:round/>
              </a:ln>
            </p:spPr>
            <p:txBody>
              <a:bodyPr/>
              <a:lstStyle/>
              <a:p>
                <a:endParaRPr/>
              </a:p>
            </p:txBody>
          </p:sp>
          <p:sp>
            <p:nvSpPr>
              <p:cNvPr id="89" name="pl88">
                <a:extLst>
                  <a:ext uri="{FF2B5EF4-FFF2-40B4-BE49-F238E27FC236}">
                    <a16:creationId xmlns:a16="http://schemas.microsoft.com/office/drawing/2014/main" id="{49D3F328-4019-4449-918C-CF2954C8590B}"/>
                  </a:ext>
                </a:extLst>
              </p:cNvPr>
              <p:cNvSpPr/>
              <p:nvPr/>
            </p:nvSpPr>
            <p:spPr>
              <a:xfrm>
                <a:off x="2376842" y="5726897"/>
                <a:ext cx="0" cy="185010"/>
              </a:xfrm>
              <a:custGeom>
                <a:avLst/>
                <a:gdLst/>
                <a:ahLst/>
                <a:cxnLst/>
                <a:rect l="0" t="0" r="0" b="0"/>
                <a:pathLst>
                  <a:path h="185010">
                    <a:moveTo>
                      <a:pt x="0" y="185010"/>
                    </a:moveTo>
                    <a:lnTo>
                      <a:pt x="0" y="0"/>
                    </a:lnTo>
                  </a:path>
                </a:pathLst>
              </a:custGeom>
              <a:ln w="13550" cap="flat">
                <a:solidFill>
                  <a:srgbClr val="388E3C">
                    <a:alpha val="100000"/>
                  </a:srgbClr>
                </a:solidFill>
                <a:prstDash val="solid"/>
                <a:round/>
              </a:ln>
            </p:spPr>
            <p:txBody>
              <a:bodyPr/>
              <a:lstStyle/>
              <a:p>
                <a:endParaRPr/>
              </a:p>
            </p:txBody>
          </p:sp>
          <p:sp>
            <p:nvSpPr>
              <p:cNvPr id="90" name="rc89">
                <a:extLst>
                  <a:ext uri="{FF2B5EF4-FFF2-40B4-BE49-F238E27FC236}">
                    <a16:creationId xmlns:a16="http://schemas.microsoft.com/office/drawing/2014/main" id="{B419E4ED-F8B6-43FD-A5E8-3737D9E3B71A}"/>
                  </a:ext>
                </a:extLst>
              </p:cNvPr>
              <p:cNvSpPr/>
              <p:nvPr/>
            </p:nvSpPr>
            <p:spPr>
              <a:xfrm>
                <a:off x="2460127" y="5494957"/>
                <a:ext cx="43561" cy="416951"/>
              </a:xfrm>
              <a:prstGeom prst="rect">
                <a:avLst/>
              </a:prstGeom>
              <a:solidFill>
                <a:srgbClr val="595959">
                  <a:alpha val="10196"/>
                </a:srgbClr>
              </a:solidFill>
            </p:spPr>
            <p:txBody>
              <a:bodyPr/>
              <a:lstStyle/>
              <a:p>
                <a:endParaRPr/>
              </a:p>
            </p:txBody>
          </p:sp>
          <p:sp>
            <p:nvSpPr>
              <p:cNvPr id="91" name="rc90">
                <a:extLst>
                  <a:ext uri="{FF2B5EF4-FFF2-40B4-BE49-F238E27FC236}">
                    <a16:creationId xmlns:a16="http://schemas.microsoft.com/office/drawing/2014/main" id="{9F6CB77B-C675-43CF-9DE5-9B1BC0338568}"/>
                  </a:ext>
                </a:extLst>
              </p:cNvPr>
              <p:cNvSpPr/>
              <p:nvPr/>
            </p:nvSpPr>
            <p:spPr>
              <a:xfrm>
                <a:off x="2862126" y="5494957"/>
                <a:ext cx="35886" cy="416951"/>
              </a:xfrm>
              <a:prstGeom prst="rect">
                <a:avLst/>
              </a:prstGeom>
              <a:solidFill>
                <a:srgbClr val="595959">
                  <a:alpha val="10196"/>
                </a:srgbClr>
              </a:solidFill>
            </p:spPr>
            <p:txBody>
              <a:bodyPr/>
              <a:lstStyle/>
              <a:p>
                <a:endParaRPr/>
              </a:p>
            </p:txBody>
          </p:sp>
          <p:sp>
            <p:nvSpPr>
              <p:cNvPr id="92" name="rc91">
                <a:extLst>
                  <a:ext uri="{FF2B5EF4-FFF2-40B4-BE49-F238E27FC236}">
                    <a16:creationId xmlns:a16="http://schemas.microsoft.com/office/drawing/2014/main" id="{151F1389-9032-44E2-9E12-5F5E3376792A}"/>
                  </a:ext>
                </a:extLst>
              </p:cNvPr>
              <p:cNvSpPr/>
              <p:nvPr/>
            </p:nvSpPr>
            <p:spPr>
              <a:xfrm>
                <a:off x="793150" y="5911908"/>
                <a:ext cx="2117085" cy="416951"/>
              </a:xfrm>
              <a:prstGeom prst="rect">
                <a:avLst/>
              </a:prstGeom>
              <a:solidFill>
                <a:srgbClr val="FFFFFF">
                  <a:alpha val="100000"/>
                </a:srgbClr>
              </a:solidFill>
            </p:spPr>
            <p:txBody>
              <a:bodyPr/>
              <a:lstStyle/>
              <a:p>
                <a:endParaRPr/>
              </a:p>
            </p:txBody>
          </p:sp>
          <p:sp>
            <p:nvSpPr>
              <p:cNvPr id="93" name="pl92">
                <a:extLst>
                  <a:ext uri="{FF2B5EF4-FFF2-40B4-BE49-F238E27FC236}">
                    <a16:creationId xmlns:a16="http://schemas.microsoft.com/office/drawing/2014/main" id="{A44174B3-4009-4591-AB78-0311E6C889DE}"/>
                  </a:ext>
                </a:extLst>
              </p:cNvPr>
              <p:cNvSpPr/>
              <p:nvPr/>
            </p:nvSpPr>
            <p:spPr>
              <a:xfrm>
                <a:off x="793150" y="63288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4" name="pl93">
                <a:extLst>
                  <a:ext uri="{FF2B5EF4-FFF2-40B4-BE49-F238E27FC236}">
                    <a16:creationId xmlns:a16="http://schemas.microsoft.com/office/drawing/2014/main" id="{2B4E0615-FE0F-4888-97F2-7B25A77693EB}"/>
                  </a:ext>
                </a:extLst>
              </p:cNvPr>
              <p:cNvSpPr/>
              <p:nvPr/>
            </p:nvSpPr>
            <p:spPr>
              <a:xfrm>
                <a:off x="793150" y="59119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 name="pl94">
                <a:extLst>
                  <a:ext uri="{FF2B5EF4-FFF2-40B4-BE49-F238E27FC236}">
                    <a16:creationId xmlns:a16="http://schemas.microsoft.com/office/drawing/2014/main" id="{B367CE7F-8F45-44AB-BA2B-D72F4B225526}"/>
                  </a:ext>
                </a:extLst>
              </p:cNvPr>
              <p:cNvSpPr/>
              <p:nvPr/>
            </p:nvSpPr>
            <p:spPr>
              <a:xfrm>
                <a:off x="1193159" y="59119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 name="pl95">
                <a:extLst>
                  <a:ext uri="{FF2B5EF4-FFF2-40B4-BE49-F238E27FC236}">
                    <a16:creationId xmlns:a16="http://schemas.microsoft.com/office/drawing/2014/main" id="{BA55C79F-CDE0-458F-9FEF-9269B859077B}"/>
                  </a:ext>
                </a:extLst>
              </p:cNvPr>
              <p:cNvSpPr/>
              <p:nvPr/>
            </p:nvSpPr>
            <p:spPr>
              <a:xfrm>
                <a:off x="2259092" y="59119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7" name="pl96">
                <a:extLst>
                  <a:ext uri="{FF2B5EF4-FFF2-40B4-BE49-F238E27FC236}">
                    <a16:creationId xmlns:a16="http://schemas.microsoft.com/office/drawing/2014/main" id="{BBA91FF5-0AA4-4EBD-B930-93DE04BE49E7}"/>
                  </a:ext>
                </a:extLst>
              </p:cNvPr>
              <p:cNvSpPr/>
              <p:nvPr/>
            </p:nvSpPr>
            <p:spPr>
              <a:xfrm>
                <a:off x="2732580" y="6156311"/>
                <a:ext cx="0" cy="172547"/>
              </a:xfrm>
              <a:custGeom>
                <a:avLst/>
                <a:gdLst/>
                <a:ahLst/>
                <a:cxnLst/>
                <a:rect l="0" t="0" r="0" b="0"/>
                <a:pathLst>
                  <a:path h="172547">
                    <a:moveTo>
                      <a:pt x="0" y="172547"/>
                    </a:moveTo>
                    <a:lnTo>
                      <a:pt x="0" y="0"/>
                    </a:lnTo>
                  </a:path>
                </a:pathLst>
              </a:custGeom>
              <a:ln w="13550" cap="flat">
                <a:solidFill>
                  <a:srgbClr val="FBC02D">
                    <a:alpha val="100000"/>
                  </a:srgbClr>
                </a:solidFill>
                <a:prstDash val="solid"/>
                <a:round/>
              </a:ln>
            </p:spPr>
            <p:txBody>
              <a:bodyPr/>
              <a:lstStyle/>
              <a:p>
                <a:endParaRPr/>
              </a:p>
            </p:txBody>
          </p:sp>
          <p:sp>
            <p:nvSpPr>
              <p:cNvPr id="98" name="pl97">
                <a:extLst>
                  <a:ext uri="{FF2B5EF4-FFF2-40B4-BE49-F238E27FC236}">
                    <a16:creationId xmlns:a16="http://schemas.microsoft.com/office/drawing/2014/main" id="{16551745-B682-4CFE-9CA1-E7AC24257577}"/>
                  </a:ext>
                </a:extLst>
              </p:cNvPr>
              <p:cNvSpPr/>
              <p:nvPr/>
            </p:nvSpPr>
            <p:spPr>
              <a:xfrm>
                <a:off x="1468099" y="5957484"/>
                <a:ext cx="0" cy="371375"/>
              </a:xfrm>
              <a:custGeom>
                <a:avLst/>
                <a:gdLst/>
                <a:ahLst/>
                <a:cxnLst/>
                <a:rect l="0" t="0" r="0" b="0"/>
                <a:pathLst>
                  <a:path h="371375">
                    <a:moveTo>
                      <a:pt x="0" y="371375"/>
                    </a:moveTo>
                    <a:lnTo>
                      <a:pt x="0" y="0"/>
                    </a:lnTo>
                  </a:path>
                </a:pathLst>
              </a:custGeom>
              <a:ln w="13550" cap="flat">
                <a:solidFill>
                  <a:srgbClr val="FBC02D">
                    <a:alpha val="100000"/>
                  </a:srgbClr>
                </a:solidFill>
                <a:prstDash val="solid"/>
                <a:round/>
              </a:ln>
            </p:spPr>
            <p:txBody>
              <a:bodyPr/>
              <a:lstStyle/>
              <a:p>
                <a:endParaRPr/>
              </a:p>
            </p:txBody>
          </p:sp>
          <p:sp>
            <p:nvSpPr>
              <p:cNvPr id="99" name="pl98">
                <a:extLst>
                  <a:ext uri="{FF2B5EF4-FFF2-40B4-BE49-F238E27FC236}">
                    <a16:creationId xmlns:a16="http://schemas.microsoft.com/office/drawing/2014/main" id="{2265BDA1-3583-4574-A0A3-7D92E1543128}"/>
                  </a:ext>
                </a:extLst>
              </p:cNvPr>
              <p:cNvSpPr/>
              <p:nvPr/>
            </p:nvSpPr>
            <p:spPr>
              <a:xfrm>
                <a:off x="2539219" y="6230443"/>
                <a:ext cx="0" cy="98416"/>
              </a:xfrm>
              <a:custGeom>
                <a:avLst/>
                <a:gdLst/>
                <a:ahLst/>
                <a:cxnLst/>
                <a:rect l="0" t="0" r="0" b="0"/>
                <a:pathLst>
                  <a:path h="98416">
                    <a:moveTo>
                      <a:pt x="0" y="98416"/>
                    </a:moveTo>
                    <a:lnTo>
                      <a:pt x="0" y="0"/>
                    </a:lnTo>
                  </a:path>
                </a:pathLst>
              </a:custGeom>
              <a:ln w="13550" cap="flat">
                <a:solidFill>
                  <a:srgbClr val="FBC02D">
                    <a:alpha val="100000"/>
                  </a:srgbClr>
                </a:solidFill>
                <a:prstDash val="solid"/>
                <a:round/>
              </a:ln>
            </p:spPr>
            <p:txBody>
              <a:bodyPr/>
              <a:lstStyle/>
              <a:p>
                <a:endParaRPr/>
              </a:p>
            </p:txBody>
          </p:sp>
          <p:sp>
            <p:nvSpPr>
              <p:cNvPr id="100" name="pl99">
                <a:extLst>
                  <a:ext uri="{FF2B5EF4-FFF2-40B4-BE49-F238E27FC236}">
                    <a16:creationId xmlns:a16="http://schemas.microsoft.com/office/drawing/2014/main" id="{2A4D62AC-C883-489B-A2B3-BFEB7831977D}"/>
                  </a:ext>
                </a:extLst>
              </p:cNvPr>
              <p:cNvSpPr/>
              <p:nvPr/>
            </p:nvSpPr>
            <p:spPr>
              <a:xfrm>
                <a:off x="1697843" y="6003530"/>
                <a:ext cx="0" cy="325328"/>
              </a:xfrm>
              <a:custGeom>
                <a:avLst/>
                <a:gdLst/>
                <a:ahLst/>
                <a:cxnLst/>
                <a:rect l="0" t="0" r="0" b="0"/>
                <a:pathLst>
                  <a:path h="325328">
                    <a:moveTo>
                      <a:pt x="0" y="325328"/>
                    </a:moveTo>
                    <a:lnTo>
                      <a:pt x="0" y="0"/>
                    </a:lnTo>
                  </a:path>
                </a:pathLst>
              </a:custGeom>
              <a:ln w="13550" cap="flat">
                <a:solidFill>
                  <a:srgbClr val="FBC02D">
                    <a:alpha val="100000"/>
                  </a:srgbClr>
                </a:solidFill>
                <a:prstDash val="solid"/>
                <a:round/>
              </a:ln>
            </p:spPr>
            <p:txBody>
              <a:bodyPr/>
              <a:lstStyle/>
              <a:p>
                <a:endParaRPr/>
              </a:p>
            </p:txBody>
          </p:sp>
          <p:sp>
            <p:nvSpPr>
              <p:cNvPr id="101" name="pl100">
                <a:extLst>
                  <a:ext uri="{FF2B5EF4-FFF2-40B4-BE49-F238E27FC236}">
                    <a16:creationId xmlns:a16="http://schemas.microsoft.com/office/drawing/2014/main" id="{F8374AD6-5E9F-4E0A-98D9-1A4EA40CB3D5}"/>
                  </a:ext>
                </a:extLst>
              </p:cNvPr>
              <p:cNvSpPr/>
              <p:nvPr/>
            </p:nvSpPr>
            <p:spPr>
              <a:xfrm>
                <a:off x="2889485" y="6284599"/>
                <a:ext cx="0" cy="44259"/>
              </a:xfrm>
              <a:custGeom>
                <a:avLst/>
                <a:gdLst/>
                <a:ahLst/>
                <a:cxnLst/>
                <a:rect l="0" t="0" r="0" b="0"/>
                <a:pathLst>
                  <a:path h="44259">
                    <a:moveTo>
                      <a:pt x="0" y="44259"/>
                    </a:moveTo>
                    <a:lnTo>
                      <a:pt x="0" y="0"/>
                    </a:lnTo>
                  </a:path>
                </a:pathLst>
              </a:custGeom>
              <a:ln w="13550" cap="flat">
                <a:solidFill>
                  <a:srgbClr val="FBC02D">
                    <a:alpha val="100000"/>
                  </a:srgbClr>
                </a:solidFill>
                <a:prstDash val="solid"/>
                <a:round/>
              </a:ln>
            </p:spPr>
            <p:txBody>
              <a:bodyPr/>
              <a:lstStyle/>
              <a:p>
                <a:endParaRPr/>
              </a:p>
            </p:txBody>
          </p:sp>
          <p:sp>
            <p:nvSpPr>
              <p:cNvPr id="102" name="pl101">
                <a:extLst>
                  <a:ext uri="{FF2B5EF4-FFF2-40B4-BE49-F238E27FC236}">
                    <a16:creationId xmlns:a16="http://schemas.microsoft.com/office/drawing/2014/main" id="{96014554-D1EF-49A4-8E5D-8788A56A39A8}"/>
                  </a:ext>
                </a:extLst>
              </p:cNvPr>
              <p:cNvSpPr/>
              <p:nvPr/>
            </p:nvSpPr>
            <p:spPr>
              <a:xfrm>
                <a:off x="2880247" y="6248313"/>
                <a:ext cx="0" cy="80545"/>
              </a:xfrm>
              <a:custGeom>
                <a:avLst/>
                <a:gdLst/>
                <a:ahLst/>
                <a:cxnLst/>
                <a:rect l="0" t="0" r="0" b="0"/>
                <a:pathLst>
                  <a:path h="80545">
                    <a:moveTo>
                      <a:pt x="0" y="80545"/>
                    </a:moveTo>
                    <a:lnTo>
                      <a:pt x="0" y="0"/>
                    </a:lnTo>
                  </a:path>
                </a:pathLst>
              </a:custGeom>
              <a:ln w="13550" cap="flat">
                <a:solidFill>
                  <a:srgbClr val="FBC02D">
                    <a:alpha val="100000"/>
                  </a:srgbClr>
                </a:solidFill>
                <a:prstDash val="solid"/>
                <a:round/>
              </a:ln>
            </p:spPr>
            <p:txBody>
              <a:bodyPr/>
              <a:lstStyle/>
              <a:p>
                <a:endParaRPr/>
              </a:p>
            </p:txBody>
          </p:sp>
          <p:sp>
            <p:nvSpPr>
              <p:cNvPr id="103" name="pl102">
                <a:extLst>
                  <a:ext uri="{FF2B5EF4-FFF2-40B4-BE49-F238E27FC236}">
                    <a16:creationId xmlns:a16="http://schemas.microsoft.com/office/drawing/2014/main" id="{7E6DA121-0D1C-4EF8-85E0-1F3C82900617}"/>
                  </a:ext>
                </a:extLst>
              </p:cNvPr>
              <p:cNvSpPr/>
              <p:nvPr/>
            </p:nvSpPr>
            <p:spPr>
              <a:xfrm>
                <a:off x="2460127" y="6213984"/>
                <a:ext cx="0" cy="114875"/>
              </a:xfrm>
              <a:custGeom>
                <a:avLst/>
                <a:gdLst/>
                <a:ahLst/>
                <a:cxnLst/>
                <a:rect l="0" t="0" r="0" b="0"/>
                <a:pathLst>
                  <a:path h="114875">
                    <a:moveTo>
                      <a:pt x="0" y="114875"/>
                    </a:moveTo>
                    <a:lnTo>
                      <a:pt x="0" y="0"/>
                    </a:lnTo>
                  </a:path>
                </a:pathLst>
              </a:custGeom>
              <a:ln w="13550" cap="flat">
                <a:solidFill>
                  <a:srgbClr val="FBC02D">
                    <a:alpha val="100000"/>
                  </a:srgbClr>
                </a:solidFill>
                <a:prstDash val="solid"/>
                <a:round/>
              </a:ln>
            </p:spPr>
            <p:txBody>
              <a:bodyPr/>
              <a:lstStyle/>
              <a:p>
                <a:endParaRPr/>
              </a:p>
            </p:txBody>
          </p:sp>
          <p:sp>
            <p:nvSpPr>
              <p:cNvPr id="104" name="pl103">
                <a:extLst>
                  <a:ext uri="{FF2B5EF4-FFF2-40B4-BE49-F238E27FC236}">
                    <a16:creationId xmlns:a16="http://schemas.microsoft.com/office/drawing/2014/main" id="{57275BD9-18CA-407A-8582-69798E0B67F1}"/>
                  </a:ext>
                </a:extLst>
              </p:cNvPr>
              <p:cNvSpPr/>
              <p:nvPr/>
            </p:nvSpPr>
            <p:spPr>
              <a:xfrm>
                <a:off x="2512500" y="6221145"/>
                <a:ext cx="0" cy="107713"/>
              </a:xfrm>
              <a:custGeom>
                <a:avLst/>
                <a:gdLst/>
                <a:ahLst/>
                <a:cxnLst/>
                <a:rect l="0" t="0" r="0" b="0"/>
                <a:pathLst>
                  <a:path h="107713">
                    <a:moveTo>
                      <a:pt x="0" y="107713"/>
                    </a:moveTo>
                    <a:lnTo>
                      <a:pt x="0" y="0"/>
                    </a:lnTo>
                  </a:path>
                </a:pathLst>
              </a:custGeom>
              <a:ln w="13550" cap="flat">
                <a:solidFill>
                  <a:srgbClr val="FBC02D">
                    <a:alpha val="100000"/>
                  </a:srgbClr>
                </a:solidFill>
                <a:prstDash val="solid"/>
                <a:round/>
              </a:ln>
            </p:spPr>
            <p:txBody>
              <a:bodyPr/>
              <a:lstStyle/>
              <a:p>
                <a:endParaRPr/>
              </a:p>
            </p:txBody>
          </p:sp>
          <p:sp>
            <p:nvSpPr>
              <p:cNvPr id="105" name="pl104">
                <a:extLst>
                  <a:ext uri="{FF2B5EF4-FFF2-40B4-BE49-F238E27FC236}">
                    <a16:creationId xmlns:a16="http://schemas.microsoft.com/office/drawing/2014/main" id="{7089F618-AFE1-47D3-86B0-E49BFB3203A4}"/>
                  </a:ext>
                </a:extLst>
              </p:cNvPr>
              <p:cNvSpPr/>
              <p:nvPr/>
            </p:nvSpPr>
            <p:spPr>
              <a:xfrm>
                <a:off x="2897657" y="6270008"/>
                <a:ext cx="0" cy="58850"/>
              </a:xfrm>
              <a:custGeom>
                <a:avLst/>
                <a:gdLst/>
                <a:ahLst/>
                <a:cxnLst/>
                <a:rect l="0" t="0" r="0" b="0"/>
                <a:pathLst>
                  <a:path h="58850">
                    <a:moveTo>
                      <a:pt x="0" y="58850"/>
                    </a:moveTo>
                    <a:lnTo>
                      <a:pt x="0" y="0"/>
                    </a:lnTo>
                  </a:path>
                </a:pathLst>
              </a:custGeom>
              <a:ln w="13550" cap="flat">
                <a:solidFill>
                  <a:srgbClr val="FBC02D">
                    <a:alpha val="100000"/>
                  </a:srgbClr>
                </a:solidFill>
                <a:prstDash val="solid"/>
                <a:round/>
              </a:ln>
            </p:spPr>
            <p:txBody>
              <a:bodyPr/>
              <a:lstStyle/>
              <a:p>
                <a:endParaRPr/>
              </a:p>
            </p:txBody>
          </p:sp>
          <p:sp>
            <p:nvSpPr>
              <p:cNvPr id="106" name="pl105">
                <a:extLst>
                  <a:ext uri="{FF2B5EF4-FFF2-40B4-BE49-F238E27FC236}">
                    <a16:creationId xmlns:a16="http://schemas.microsoft.com/office/drawing/2014/main" id="{5F1ACA84-3BD6-4A9A-BF9C-12892F6B185C}"/>
                  </a:ext>
                </a:extLst>
              </p:cNvPr>
              <p:cNvSpPr/>
              <p:nvPr/>
            </p:nvSpPr>
            <p:spPr>
              <a:xfrm>
                <a:off x="2557056" y="5941061"/>
                <a:ext cx="0" cy="387797"/>
              </a:xfrm>
              <a:custGeom>
                <a:avLst/>
                <a:gdLst/>
                <a:ahLst/>
                <a:cxnLst/>
                <a:rect l="0" t="0" r="0" b="0"/>
                <a:pathLst>
                  <a:path h="387797">
                    <a:moveTo>
                      <a:pt x="0" y="387797"/>
                    </a:moveTo>
                    <a:lnTo>
                      <a:pt x="0" y="0"/>
                    </a:lnTo>
                  </a:path>
                </a:pathLst>
              </a:custGeom>
              <a:ln w="13550" cap="flat">
                <a:solidFill>
                  <a:srgbClr val="FBC02D">
                    <a:alpha val="100000"/>
                  </a:srgbClr>
                </a:solidFill>
                <a:prstDash val="solid"/>
                <a:round/>
              </a:ln>
            </p:spPr>
            <p:txBody>
              <a:bodyPr/>
              <a:lstStyle/>
              <a:p>
                <a:endParaRPr/>
              </a:p>
            </p:txBody>
          </p:sp>
          <p:sp>
            <p:nvSpPr>
              <p:cNvPr id="107" name="pl106">
                <a:extLst>
                  <a:ext uri="{FF2B5EF4-FFF2-40B4-BE49-F238E27FC236}">
                    <a16:creationId xmlns:a16="http://schemas.microsoft.com/office/drawing/2014/main" id="{283447DD-5F59-448B-B513-A55C20A28192}"/>
                  </a:ext>
                </a:extLst>
              </p:cNvPr>
              <p:cNvSpPr/>
              <p:nvPr/>
            </p:nvSpPr>
            <p:spPr>
              <a:xfrm>
                <a:off x="2518256" y="6241976"/>
                <a:ext cx="0" cy="86883"/>
              </a:xfrm>
              <a:custGeom>
                <a:avLst/>
                <a:gdLst/>
                <a:ahLst/>
                <a:cxnLst/>
                <a:rect l="0" t="0" r="0" b="0"/>
                <a:pathLst>
                  <a:path h="86883">
                    <a:moveTo>
                      <a:pt x="0" y="86883"/>
                    </a:moveTo>
                    <a:lnTo>
                      <a:pt x="0" y="0"/>
                    </a:lnTo>
                  </a:path>
                </a:pathLst>
              </a:custGeom>
              <a:ln w="13550" cap="flat">
                <a:solidFill>
                  <a:srgbClr val="FBC02D">
                    <a:alpha val="100000"/>
                  </a:srgbClr>
                </a:solidFill>
                <a:prstDash val="solid"/>
                <a:round/>
              </a:ln>
            </p:spPr>
            <p:txBody>
              <a:bodyPr/>
              <a:lstStyle/>
              <a:p>
                <a:endParaRPr/>
              </a:p>
            </p:txBody>
          </p:sp>
          <p:sp>
            <p:nvSpPr>
              <p:cNvPr id="108" name="pl107">
                <a:extLst>
                  <a:ext uri="{FF2B5EF4-FFF2-40B4-BE49-F238E27FC236}">
                    <a16:creationId xmlns:a16="http://schemas.microsoft.com/office/drawing/2014/main" id="{1BB967BF-7F6B-45D1-813F-771A21F47FF7}"/>
                  </a:ext>
                </a:extLst>
              </p:cNvPr>
              <p:cNvSpPr/>
              <p:nvPr/>
            </p:nvSpPr>
            <p:spPr>
              <a:xfrm>
                <a:off x="970805" y="6002748"/>
                <a:ext cx="0" cy="326111"/>
              </a:xfrm>
              <a:custGeom>
                <a:avLst/>
                <a:gdLst/>
                <a:ahLst/>
                <a:cxnLst/>
                <a:rect l="0" t="0" r="0" b="0"/>
                <a:pathLst>
                  <a:path h="326111">
                    <a:moveTo>
                      <a:pt x="0" y="326111"/>
                    </a:moveTo>
                    <a:lnTo>
                      <a:pt x="0" y="0"/>
                    </a:lnTo>
                  </a:path>
                </a:pathLst>
              </a:custGeom>
              <a:ln w="13550" cap="flat">
                <a:solidFill>
                  <a:srgbClr val="FBC02D">
                    <a:alpha val="100000"/>
                  </a:srgbClr>
                </a:solidFill>
                <a:prstDash val="solid"/>
                <a:round/>
              </a:ln>
            </p:spPr>
            <p:txBody>
              <a:bodyPr/>
              <a:lstStyle/>
              <a:p>
                <a:endParaRPr/>
              </a:p>
            </p:txBody>
          </p:sp>
          <p:sp>
            <p:nvSpPr>
              <p:cNvPr id="109" name="pl108">
                <a:extLst>
                  <a:ext uri="{FF2B5EF4-FFF2-40B4-BE49-F238E27FC236}">
                    <a16:creationId xmlns:a16="http://schemas.microsoft.com/office/drawing/2014/main" id="{0620E2A5-49E7-4718-812F-2F629CEB75DE}"/>
                  </a:ext>
                </a:extLst>
              </p:cNvPr>
              <p:cNvSpPr/>
              <p:nvPr/>
            </p:nvSpPr>
            <p:spPr>
              <a:xfrm>
                <a:off x="2584060" y="5947463"/>
                <a:ext cx="0" cy="381395"/>
              </a:xfrm>
              <a:custGeom>
                <a:avLst/>
                <a:gdLst/>
                <a:ahLst/>
                <a:cxnLst/>
                <a:rect l="0" t="0" r="0" b="0"/>
                <a:pathLst>
                  <a:path h="381395">
                    <a:moveTo>
                      <a:pt x="0" y="381395"/>
                    </a:moveTo>
                    <a:lnTo>
                      <a:pt x="0" y="0"/>
                    </a:lnTo>
                  </a:path>
                </a:pathLst>
              </a:custGeom>
              <a:ln w="13550" cap="flat">
                <a:solidFill>
                  <a:srgbClr val="FBC02D">
                    <a:alpha val="100000"/>
                  </a:srgbClr>
                </a:solidFill>
                <a:prstDash val="solid"/>
                <a:round/>
              </a:ln>
            </p:spPr>
            <p:txBody>
              <a:bodyPr/>
              <a:lstStyle/>
              <a:p>
                <a:endParaRPr/>
              </a:p>
            </p:txBody>
          </p:sp>
          <p:sp>
            <p:nvSpPr>
              <p:cNvPr id="110" name="pl109">
                <a:extLst>
                  <a:ext uri="{FF2B5EF4-FFF2-40B4-BE49-F238E27FC236}">
                    <a16:creationId xmlns:a16="http://schemas.microsoft.com/office/drawing/2014/main" id="{25DEB2F1-397B-4DB5-AD29-B2B441DE527B}"/>
                  </a:ext>
                </a:extLst>
              </p:cNvPr>
              <p:cNvSpPr/>
              <p:nvPr/>
            </p:nvSpPr>
            <p:spPr>
              <a:xfrm>
                <a:off x="2514134" y="6237188"/>
                <a:ext cx="0" cy="91670"/>
              </a:xfrm>
              <a:custGeom>
                <a:avLst/>
                <a:gdLst/>
                <a:ahLst/>
                <a:cxnLst/>
                <a:rect l="0" t="0" r="0" b="0"/>
                <a:pathLst>
                  <a:path h="91670">
                    <a:moveTo>
                      <a:pt x="0" y="91670"/>
                    </a:moveTo>
                    <a:lnTo>
                      <a:pt x="0" y="0"/>
                    </a:lnTo>
                  </a:path>
                </a:pathLst>
              </a:custGeom>
              <a:ln w="13550" cap="flat">
                <a:solidFill>
                  <a:srgbClr val="FBC02D">
                    <a:alpha val="100000"/>
                  </a:srgbClr>
                </a:solidFill>
                <a:prstDash val="solid"/>
                <a:round/>
              </a:ln>
            </p:spPr>
            <p:txBody>
              <a:bodyPr/>
              <a:lstStyle/>
              <a:p>
                <a:endParaRPr/>
              </a:p>
            </p:txBody>
          </p:sp>
          <p:sp>
            <p:nvSpPr>
              <p:cNvPr id="111" name="pl110">
                <a:extLst>
                  <a:ext uri="{FF2B5EF4-FFF2-40B4-BE49-F238E27FC236}">
                    <a16:creationId xmlns:a16="http://schemas.microsoft.com/office/drawing/2014/main" id="{037177F5-B30A-4739-9B75-3A8DD11393C5}"/>
                  </a:ext>
                </a:extLst>
              </p:cNvPr>
              <p:cNvSpPr/>
              <p:nvPr/>
            </p:nvSpPr>
            <p:spPr>
              <a:xfrm>
                <a:off x="2556772" y="5956498"/>
                <a:ext cx="0" cy="372360"/>
              </a:xfrm>
              <a:custGeom>
                <a:avLst/>
                <a:gdLst/>
                <a:ahLst/>
                <a:cxnLst/>
                <a:rect l="0" t="0" r="0" b="0"/>
                <a:pathLst>
                  <a:path h="372360">
                    <a:moveTo>
                      <a:pt x="0" y="372360"/>
                    </a:moveTo>
                    <a:lnTo>
                      <a:pt x="0" y="0"/>
                    </a:lnTo>
                  </a:path>
                </a:pathLst>
              </a:custGeom>
              <a:ln w="13550" cap="flat">
                <a:solidFill>
                  <a:srgbClr val="FBC02D">
                    <a:alpha val="100000"/>
                  </a:srgbClr>
                </a:solidFill>
                <a:prstDash val="solid"/>
                <a:round/>
              </a:ln>
            </p:spPr>
            <p:txBody>
              <a:bodyPr/>
              <a:lstStyle/>
              <a:p>
                <a:endParaRPr/>
              </a:p>
            </p:txBody>
          </p:sp>
          <p:sp>
            <p:nvSpPr>
              <p:cNvPr id="112" name="pl111">
                <a:extLst>
                  <a:ext uri="{FF2B5EF4-FFF2-40B4-BE49-F238E27FC236}">
                    <a16:creationId xmlns:a16="http://schemas.microsoft.com/office/drawing/2014/main" id="{92BF71E7-C15D-4BBF-AAAF-039A85AE8222}"/>
                  </a:ext>
                </a:extLst>
              </p:cNvPr>
              <p:cNvSpPr/>
              <p:nvPr/>
            </p:nvSpPr>
            <p:spPr>
              <a:xfrm>
                <a:off x="1535181" y="6219684"/>
                <a:ext cx="0" cy="109175"/>
              </a:xfrm>
              <a:custGeom>
                <a:avLst/>
                <a:gdLst/>
                <a:ahLst/>
                <a:cxnLst/>
                <a:rect l="0" t="0" r="0" b="0"/>
                <a:pathLst>
                  <a:path h="109175">
                    <a:moveTo>
                      <a:pt x="0" y="109175"/>
                    </a:moveTo>
                    <a:lnTo>
                      <a:pt x="0" y="0"/>
                    </a:lnTo>
                  </a:path>
                </a:pathLst>
              </a:custGeom>
              <a:ln w="13550" cap="flat">
                <a:solidFill>
                  <a:srgbClr val="FBC02D">
                    <a:alpha val="100000"/>
                  </a:srgbClr>
                </a:solidFill>
                <a:prstDash val="solid"/>
                <a:round/>
              </a:ln>
            </p:spPr>
            <p:txBody>
              <a:bodyPr/>
              <a:lstStyle/>
              <a:p>
                <a:endParaRPr/>
              </a:p>
            </p:txBody>
          </p:sp>
          <p:sp>
            <p:nvSpPr>
              <p:cNvPr id="113" name="pl112">
                <a:extLst>
                  <a:ext uri="{FF2B5EF4-FFF2-40B4-BE49-F238E27FC236}">
                    <a16:creationId xmlns:a16="http://schemas.microsoft.com/office/drawing/2014/main" id="{103FE0AA-713B-4025-BF55-DB64FC5BD0EC}"/>
                  </a:ext>
                </a:extLst>
              </p:cNvPr>
              <p:cNvSpPr/>
              <p:nvPr/>
            </p:nvSpPr>
            <p:spPr>
              <a:xfrm>
                <a:off x="2376842" y="6122822"/>
                <a:ext cx="0" cy="206037"/>
              </a:xfrm>
              <a:custGeom>
                <a:avLst/>
                <a:gdLst/>
                <a:ahLst/>
                <a:cxnLst/>
                <a:rect l="0" t="0" r="0" b="0"/>
                <a:pathLst>
                  <a:path h="206037">
                    <a:moveTo>
                      <a:pt x="0" y="206037"/>
                    </a:moveTo>
                    <a:lnTo>
                      <a:pt x="0" y="0"/>
                    </a:lnTo>
                  </a:path>
                </a:pathLst>
              </a:custGeom>
              <a:ln w="13550" cap="flat">
                <a:solidFill>
                  <a:srgbClr val="FBC02D">
                    <a:alpha val="100000"/>
                  </a:srgbClr>
                </a:solidFill>
                <a:prstDash val="solid"/>
                <a:round/>
              </a:ln>
            </p:spPr>
            <p:txBody>
              <a:bodyPr/>
              <a:lstStyle/>
              <a:p>
                <a:endParaRPr/>
              </a:p>
            </p:txBody>
          </p:sp>
          <p:sp>
            <p:nvSpPr>
              <p:cNvPr id="114" name="rc113">
                <a:extLst>
                  <a:ext uri="{FF2B5EF4-FFF2-40B4-BE49-F238E27FC236}">
                    <a16:creationId xmlns:a16="http://schemas.microsoft.com/office/drawing/2014/main" id="{4B749390-0E86-4832-9BBE-30A6562C75C7}"/>
                  </a:ext>
                </a:extLst>
              </p:cNvPr>
              <p:cNvSpPr/>
              <p:nvPr/>
            </p:nvSpPr>
            <p:spPr>
              <a:xfrm>
                <a:off x="2460127" y="5911908"/>
                <a:ext cx="43561" cy="416951"/>
              </a:xfrm>
              <a:prstGeom prst="rect">
                <a:avLst/>
              </a:prstGeom>
              <a:solidFill>
                <a:srgbClr val="595959">
                  <a:alpha val="10196"/>
                </a:srgbClr>
              </a:solidFill>
            </p:spPr>
            <p:txBody>
              <a:bodyPr/>
              <a:lstStyle/>
              <a:p>
                <a:endParaRPr/>
              </a:p>
            </p:txBody>
          </p:sp>
          <p:sp>
            <p:nvSpPr>
              <p:cNvPr id="115" name="rc114">
                <a:extLst>
                  <a:ext uri="{FF2B5EF4-FFF2-40B4-BE49-F238E27FC236}">
                    <a16:creationId xmlns:a16="http://schemas.microsoft.com/office/drawing/2014/main" id="{5F516134-67CA-4C8A-850B-C1BFB35AE464}"/>
                  </a:ext>
                </a:extLst>
              </p:cNvPr>
              <p:cNvSpPr/>
              <p:nvPr/>
            </p:nvSpPr>
            <p:spPr>
              <a:xfrm>
                <a:off x="2862126" y="5911908"/>
                <a:ext cx="35886" cy="416951"/>
              </a:xfrm>
              <a:prstGeom prst="rect">
                <a:avLst/>
              </a:prstGeom>
              <a:solidFill>
                <a:srgbClr val="595959">
                  <a:alpha val="10196"/>
                </a:srgbClr>
              </a:solidFill>
            </p:spPr>
            <p:txBody>
              <a:bodyPr/>
              <a:lstStyle/>
              <a:p>
                <a:endParaRPr/>
              </a:p>
            </p:txBody>
          </p:sp>
          <p:sp>
            <p:nvSpPr>
              <p:cNvPr id="116" name="rc115">
                <a:extLst>
                  <a:ext uri="{FF2B5EF4-FFF2-40B4-BE49-F238E27FC236}">
                    <a16:creationId xmlns:a16="http://schemas.microsoft.com/office/drawing/2014/main" id="{ECB13617-2806-4660-9E81-697715186DAE}"/>
                  </a:ext>
                </a:extLst>
              </p:cNvPr>
              <p:cNvSpPr/>
              <p:nvPr/>
            </p:nvSpPr>
            <p:spPr>
              <a:xfrm>
                <a:off x="793150" y="6328859"/>
                <a:ext cx="2117085" cy="416951"/>
              </a:xfrm>
              <a:prstGeom prst="rect">
                <a:avLst/>
              </a:prstGeom>
              <a:solidFill>
                <a:srgbClr val="FFFFFF">
                  <a:alpha val="100000"/>
                </a:srgbClr>
              </a:solidFill>
            </p:spPr>
            <p:txBody>
              <a:bodyPr/>
              <a:lstStyle/>
              <a:p>
                <a:endParaRPr/>
              </a:p>
            </p:txBody>
          </p:sp>
          <p:sp>
            <p:nvSpPr>
              <p:cNvPr id="117" name="pl116">
                <a:extLst>
                  <a:ext uri="{FF2B5EF4-FFF2-40B4-BE49-F238E27FC236}">
                    <a16:creationId xmlns:a16="http://schemas.microsoft.com/office/drawing/2014/main" id="{1786DA9A-D7F0-4211-BC64-7B64DDB10DC0}"/>
                  </a:ext>
                </a:extLst>
              </p:cNvPr>
              <p:cNvSpPr/>
              <p:nvPr/>
            </p:nvSpPr>
            <p:spPr>
              <a:xfrm>
                <a:off x="793150" y="67458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18" name="pl117">
                <a:extLst>
                  <a:ext uri="{FF2B5EF4-FFF2-40B4-BE49-F238E27FC236}">
                    <a16:creationId xmlns:a16="http://schemas.microsoft.com/office/drawing/2014/main" id="{CA232731-E5F1-454F-89AB-B92AB169E824}"/>
                  </a:ext>
                </a:extLst>
              </p:cNvPr>
              <p:cNvSpPr/>
              <p:nvPr/>
            </p:nvSpPr>
            <p:spPr>
              <a:xfrm>
                <a:off x="793150" y="63288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19" name="pl118">
                <a:extLst>
                  <a:ext uri="{FF2B5EF4-FFF2-40B4-BE49-F238E27FC236}">
                    <a16:creationId xmlns:a16="http://schemas.microsoft.com/office/drawing/2014/main" id="{27B63399-DB1F-4CE9-BC48-2D0360C001C9}"/>
                  </a:ext>
                </a:extLst>
              </p:cNvPr>
              <p:cNvSpPr/>
              <p:nvPr/>
            </p:nvSpPr>
            <p:spPr>
              <a:xfrm>
                <a:off x="1193159" y="63288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0" name="pl119">
                <a:extLst>
                  <a:ext uri="{FF2B5EF4-FFF2-40B4-BE49-F238E27FC236}">
                    <a16:creationId xmlns:a16="http://schemas.microsoft.com/office/drawing/2014/main" id="{4C561869-8C67-4A1D-8AF8-DD2661F99F3F}"/>
                  </a:ext>
                </a:extLst>
              </p:cNvPr>
              <p:cNvSpPr/>
              <p:nvPr/>
            </p:nvSpPr>
            <p:spPr>
              <a:xfrm>
                <a:off x="2259092" y="63288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1" name="pl120">
                <a:extLst>
                  <a:ext uri="{FF2B5EF4-FFF2-40B4-BE49-F238E27FC236}">
                    <a16:creationId xmlns:a16="http://schemas.microsoft.com/office/drawing/2014/main" id="{33D9BF32-CD65-4169-83A4-07C5581B0C68}"/>
                  </a:ext>
                </a:extLst>
              </p:cNvPr>
              <p:cNvSpPr/>
              <p:nvPr/>
            </p:nvSpPr>
            <p:spPr>
              <a:xfrm>
                <a:off x="2732580" y="6592757"/>
                <a:ext cx="0" cy="153053"/>
              </a:xfrm>
              <a:custGeom>
                <a:avLst/>
                <a:gdLst/>
                <a:ahLst/>
                <a:cxnLst/>
                <a:rect l="0" t="0" r="0" b="0"/>
                <a:pathLst>
                  <a:path h="153053">
                    <a:moveTo>
                      <a:pt x="0" y="153053"/>
                    </a:moveTo>
                    <a:lnTo>
                      <a:pt x="0" y="0"/>
                    </a:lnTo>
                  </a:path>
                </a:pathLst>
              </a:custGeom>
              <a:ln w="13550" cap="flat">
                <a:solidFill>
                  <a:srgbClr val="721111">
                    <a:alpha val="100000"/>
                  </a:srgbClr>
                </a:solidFill>
                <a:prstDash val="solid"/>
                <a:round/>
              </a:ln>
            </p:spPr>
            <p:txBody>
              <a:bodyPr/>
              <a:lstStyle/>
              <a:p>
                <a:endParaRPr/>
              </a:p>
            </p:txBody>
          </p:sp>
          <p:sp>
            <p:nvSpPr>
              <p:cNvPr id="122" name="pl121">
                <a:extLst>
                  <a:ext uri="{FF2B5EF4-FFF2-40B4-BE49-F238E27FC236}">
                    <a16:creationId xmlns:a16="http://schemas.microsoft.com/office/drawing/2014/main" id="{6CEBE54C-E38D-487C-ABE0-ED3DC8B716C0}"/>
                  </a:ext>
                </a:extLst>
              </p:cNvPr>
              <p:cNvSpPr/>
              <p:nvPr/>
            </p:nvSpPr>
            <p:spPr>
              <a:xfrm>
                <a:off x="1468099" y="6381245"/>
                <a:ext cx="0" cy="364564"/>
              </a:xfrm>
              <a:custGeom>
                <a:avLst/>
                <a:gdLst/>
                <a:ahLst/>
                <a:cxnLst/>
                <a:rect l="0" t="0" r="0" b="0"/>
                <a:pathLst>
                  <a:path h="364564">
                    <a:moveTo>
                      <a:pt x="0" y="364564"/>
                    </a:moveTo>
                    <a:lnTo>
                      <a:pt x="0" y="0"/>
                    </a:lnTo>
                  </a:path>
                </a:pathLst>
              </a:custGeom>
              <a:ln w="13550" cap="flat">
                <a:solidFill>
                  <a:srgbClr val="721111">
                    <a:alpha val="100000"/>
                  </a:srgbClr>
                </a:solidFill>
                <a:prstDash val="solid"/>
                <a:round/>
              </a:ln>
            </p:spPr>
            <p:txBody>
              <a:bodyPr/>
              <a:lstStyle/>
              <a:p>
                <a:endParaRPr/>
              </a:p>
            </p:txBody>
          </p:sp>
          <p:sp>
            <p:nvSpPr>
              <p:cNvPr id="123" name="pl122">
                <a:extLst>
                  <a:ext uri="{FF2B5EF4-FFF2-40B4-BE49-F238E27FC236}">
                    <a16:creationId xmlns:a16="http://schemas.microsoft.com/office/drawing/2014/main" id="{779E9BCA-73BF-4C60-93EA-223581C690FC}"/>
                  </a:ext>
                </a:extLst>
              </p:cNvPr>
              <p:cNvSpPr/>
              <p:nvPr/>
            </p:nvSpPr>
            <p:spPr>
              <a:xfrm>
                <a:off x="2539219" y="6613118"/>
                <a:ext cx="0" cy="132691"/>
              </a:xfrm>
              <a:custGeom>
                <a:avLst/>
                <a:gdLst/>
                <a:ahLst/>
                <a:cxnLst/>
                <a:rect l="0" t="0" r="0" b="0"/>
                <a:pathLst>
                  <a:path h="132691">
                    <a:moveTo>
                      <a:pt x="0" y="132691"/>
                    </a:moveTo>
                    <a:lnTo>
                      <a:pt x="0" y="0"/>
                    </a:lnTo>
                  </a:path>
                </a:pathLst>
              </a:custGeom>
              <a:ln w="13550" cap="flat">
                <a:solidFill>
                  <a:srgbClr val="721111">
                    <a:alpha val="100000"/>
                  </a:srgbClr>
                </a:solidFill>
                <a:prstDash val="solid"/>
                <a:round/>
              </a:ln>
            </p:spPr>
            <p:txBody>
              <a:bodyPr/>
              <a:lstStyle/>
              <a:p>
                <a:endParaRPr/>
              </a:p>
            </p:txBody>
          </p:sp>
          <p:sp>
            <p:nvSpPr>
              <p:cNvPr id="124" name="pl123">
                <a:extLst>
                  <a:ext uri="{FF2B5EF4-FFF2-40B4-BE49-F238E27FC236}">
                    <a16:creationId xmlns:a16="http://schemas.microsoft.com/office/drawing/2014/main" id="{09428ACE-D116-4C4A-AC08-4C9645948316}"/>
                  </a:ext>
                </a:extLst>
              </p:cNvPr>
              <p:cNvSpPr/>
              <p:nvPr/>
            </p:nvSpPr>
            <p:spPr>
              <a:xfrm>
                <a:off x="1697843" y="6430352"/>
                <a:ext cx="0" cy="315457"/>
              </a:xfrm>
              <a:custGeom>
                <a:avLst/>
                <a:gdLst/>
                <a:ahLst/>
                <a:cxnLst/>
                <a:rect l="0" t="0" r="0" b="0"/>
                <a:pathLst>
                  <a:path h="315457">
                    <a:moveTo>
                      <a:pt x="0" y="315457"/>
                    </a:moveTo>
                    <a:lnTo>
                      <a:pt x="0" y="0"/>
                    </a:lnTo>
                  </a:path>
                </a:pathLst>
              </a:custGeom>
              <a:ln w="13550" cap="flat">
                <a:solidFill>
                  <a:srgbClr val="721111">
                    <a:alpha val="100000"/>
                  </a:srgbClr>
                </a:solidFill>
                <a:prstDash val="solid"/>
                <a:round/>
              </a:ln>
            </p:spPr>
            <p:txBody>
              <a:bodyPr/>
              <a:lstStyle/>
              <a:p>
                <a:endParaRPr/>
              </a:p>
            </p:txBody>
          </p:sp>
          <p:sp>
            <p:nvSpPr>
              <p:cNvPr id="125" name="pl124">
                <a:extLst>
                  <a:ext uri="{FF2B5EF4-FFF2-40B4-BE49-F238E27FC236}">
                    <a16:creationId xmlns:a16="http://schemas.microsoft.com/office/drawing/2014/main" id="{F3FA4229-BAE9-4A19-8091-D9B101AF6625}"/>
                  </a:ext>
                </a:extLst>
              </p:cNvPr>
              <p:cNvSpPr/>
              <p:nvPr/>
            </p:nvSpPr>
            <p:spPr>
              <a:xfrm>
                <a:off x="2889485" y="6674190"/>
                <a:ext cx="0" cy="71620"/>
              </a:xfrm>
              <a:custGeom>
                <a:avLst/>
                <a:gdLst/>
                <a:ahLst/>
                <a:cxnLst/>
                <a:rect l="0" t="0" r="0" b="0"/>
                <a:pathLst>
                  <a:path h="71620">
                    <a:moveTo>
                      <a:pt x="0" y="71620"/>
                    </a:moveTo>
                    <a:lnTo>
                      <a:pt x="0" y="0"/>
                    </a:lnTo>
                  </a:path>
                </a:pathLst>
              </a:custGeom>
              <a:ln w="13550" cap="flat">
                <a:solidFill>
                  <a:srgbClr val="721111">
                    <a:alpha val="100000"/>
                  </a:srgbClr>
                </a:solidFill>
                <a:prstDash val="solid"/>
                <a:round/>
              </a:ln>
            </p:spPr>
            <p:txBody>
              <a:bodyPr/>
              <a:lstStyle/>
              <a:p>
                <a:endParaRPr/>
              </a:p>
            </p:txBody>
          </p:sp>
          <p:sp>
            <p:nvSpPr>
              <p:cNvPr id="126" name="pl125">
                <a:extLst>
                  <a:ext uri="{FF2B5EF4-FFF2-40B4-BE49-F238E27FC236}">
                    <a16:creationId xmlns:a16="http://schemas.microsoft.com/office/drawing/2014/main" id="{105ABFE9-F75D-4280-837D-958C812EEA38}"/>
                  </a:ext>
                </a:extLst>
              </p:cNvPr>
              <p:cNvSpPr/>
              <p:nvPr/>
            </p:nvSpPr>
            <p:spPr>
              <a:xfrm>
                <a:off x="2880247" y="6613607"/>
                <a:ext cx="0" cy="132203"/>
              </a:xfrm>
              <a:custGeom>
                <a:avLst/>
                <a:gdLst/>
                <a:ahLst/>
                <a:cxnLst/>
                <a:rect l="0" t="0" r="0" b="0"/>
                <a:pathLst>
                  <a:path h="132203">
                    <a:moveTo>
                      <a:pt x="0" y="132203"/>
                    </a:moveTo>
                    <a:lnTo>
                      <a:pt x="0" y="0"/>
                    </a:lnTo>
                  </a:path>
                </a:pathLst>
              </a:custGeom>
              <a:ln w="13550" cap="flat">
                <a:solidFill>
                  <a:srgbClr val="721111">
                    <a:alpha val="100000"/>
                  </a:srgbClr>
                </a:solidFill>
                <a:prstDash val="solid"/>
                <a:round/>
              </a:ln>
            </p:spPr>
            <p:txBody>
              <a:bodyPr/>
              <a:lstStyle/>
              <a:p>
                <a:endParaRPr/>
              </a:p>
            </p:txBody>
          </p:sp>
          <p:sp>
            <p:nvSpPr>
              <p:cNvPr id="127" name="pl126">
                <a:extLst>
                  <a:ext uri="{FF2B5EF4-FFF2-40B4-BE49-F238E27FC236}">
                    <a16:creationId xmlns:a16="http://schemas.microsoft.com/office/drawing/2014/main" id="{D67F6F60-41C0-4B3B-8C3F-33ABBCD998ED}"/>
                  </a:ext>
                </a:extLst>
              </p:cNvPr>
              <p:cNvSpPr/>
              <p:nvPr/>
            </p:nvSpPr>
            <p:spPr>
              <a:xfrm>
                <a:off x="2460127" y="6578131"/>
                <a:ext cx="0" cy="167678"/>
              </a:xfrm>
              <a:custGeom>
                <a:avLst/>
                <a:gdLst/>
                <a:ahLst/>
                <a:cxnLst/>
                <a:rect l="0" t="0" r="0" b="0"/>
                <a:pathLst>
                  <a:path h="167678">
                    <a:moveTo>
                      <a:pt x="0" y="167678"/>
                    </a:moveTo>
                    <a:lnTo>
                      <a:pt x="0" y="0"/>
                    </a:lnTo>
                  </a:path>
                </a:pathLst>
              </a:custGeom>
              <a:ln w="13550" cap="flat">
                <a:solidFill>
                  <a:srgbClr val="721111">
                    <a:alpha val="100000"/>
                  </a:srgbClr>
                </a:solidFill>
                <a:prstDash val="solid"/>
                <a:round/>
              </a:ln>
            </p:spPr>
            <p:txBody>
              <a:bodyPr/>
              <a:lstStyle/>
              <a:p>
                <a:endParaRPr/>
              </a:p>
            </p:txBody>
          </p:sp>
          <p:sp>
            <p:nvSpPr>
              <p:cNvPr id="128" name="pl127">
                <a:extLst>
                  <a:ext uri="{FF2B5EF4-FFF2-40B4-BE49-F238E27FC236}">
                    <a16:creationId xmlns:a16="http://schemas.microsoft.com/office/drawing/2014/main" id="{30AA0610-C7A4-4F7E-B1D1-19F394B2F5E8}"/>
                  </a:ext>
                </a:extLst>
              </p:cNvPr>
              <p:cNvSpPr/>
              <p:nvPr/>
            </p:nvSpPr>
            <p:spPr>
              <a:xfrm>
                <a:off x="2512500" y="6585168"/>
                <a:ext cx="0" cy="160641"/>
              </a:xfrm>
              <a:custGeom>
                <a:avLst/>
                <a:gdLst/>
                <a:ahLst/>
                <a:cxnLst/>
                <a:rect l="0" t="0" r="0" b="0"/>
                <a:pathLst>
                  <a:path h="160641">
                    <a:moveTo>
                      <a:pt x="0" y="160641"/>
                    </a:moveTo>
                    <a:lnTo>
                      <a:pt x="0" y="0"/>
                    </a:lnTo>
                  </a:path>
                </a:pathLst>
              </a:custGeom>
              <a:ln w="13550" cap="flat">
                <a:solidFill>
                  <a:srgbClr val="721111">
                    <a:alpha val="100000"/>
                  </a:srgbClr>
                </a:solidFill>
                <a:prstDash val="solid"/>
                <a:round/>
              </a:ln>
            </p:spPr>
            <p:txBody>
              <a:bodyPr/>
              <a:lstStyle/>
              <a:p>
                <a:endParaRPr/>
              </a:p>
            </p:txBody>
          </p:sp>
          <p:sp>
            <p:nvSpPr>
              <p:cNvPr id="129" name="pl128">
                <a:extLst>
                  <a:ext uri="{FF2B5EF4-FFF2-40B4-BE49-F238E27FC236}">
                    <a16:creationId xmlns:a16="http://schemas.microsoft.com/office/drawing/2014/main" id="{6F35E1EF-6AF3-4720-B71A-B79C63FE44FC}"/>
                  </a:ext>
                </a:extLst>
              </p:cNvPr>
              <p:cNvSpPr/>
              <p:nvPr/>
            </p:nvSpPr>
            <p:spPr>
              <a:xfrm>
                <a:off x="2897657" y="6655648"/>
                <a:ext cx="0" cy="90161"/>
              </a:xfrm>
              <a:custGeom>
                <a:avLst/>
                <a:gdLst/>
                <a:ahLst/>
                <a:cxnLst/>
                <a:rect l="0" t="0" r="0" b="0"/>
                <a:pathLst>
                  <a:path h="90161">
                    <a:moveTo>
                      <a:pt x="0" y="90161"/>
                    </a:moveTo>
                    <a:lnTo>
                      <a:pt x="0" y="0"/>
                    </a:lnTo>
                  </a:path>
                </a:pathLst>
              </a:custGeom>
              <a:ln w="13550" cap="flat">
                <a:solidFill>
                  <a:srgbClr val="721111">
                    <a:alpha val="100000"/>
                  </a:srgbClr>
                </a:solidFill>
                <a:prstDash val="solid"/>
                <a:round/>
              </a:ln>
            </p:spPr>
            <p:txBody>
              <a:bodyPr/>
              <a:lstStyle/>
              <a:p>
                <a:endParaRPr/>
              </a:p>
            </p:txBody>
          </p:sp>
          <p:sp>
            <p:nvSpPr>
              <p:cNvPr id="130" name="pl129">
                <a:extLst>
                  <a:ext uri="{FF2B5EF4-FFF2-40B4-BE49-F238E27FC236}">
                    <a16:creationId xmlns:a16="http://schemas.microsoft.com/office/drawing/2014/main" id="{6DCB32D6-B622-41C6-BA58-9941ACEA02A0}"/>
                  </a:ext>
                </a:extLst>
              </p:cNvPr>
              <p:cNvSpPr/>
              <p:nvPr/>
            </p:nvSpPr>
            <p:spPr>
              <a:xfrm>
                <a:off x="2557056" y="6361329"/>
                <a:ext cx="0" cy="384480"/>
              </a:xfrm>
              <a:custGeom>
                <a:avLst/>
                <a:gdLst/>
                <a:ahLst/>
                <a:cxnLst/>
                <a:rect l="0" t="0" r="0" b="0"/>
                <a:pathLst>
                  <a:path h="384480">
                    <a:moveTo>
                      <a:pt x="0" y="384480"/>
                    </a:moveTo>
                    <a:lnTo>
                      <a:pt x="0" y="0"/>
                    </a:lnTo>
                  </a:path>
                </a:pathLst>
              </a:custGeom>
              <a:ln w="13550" cap="flat">
                <a:solidFill>
                  <a:srgbClr val="721111">
                    <a:alpha val="100000"/>
                  </a:srgbClr>
                </a:solidFill>
                <a:prstDash val="solid"/>
                <a:round/>
              </a:ln>
            </p:spPr>
            <p:txBody>
              <a:bodyPr/>
              <a:lstStyle/>
              <a:p>
                <a:endParaRPr/>
              </a:p>
            </p:txBody>
          </p:sp>
          <p:sp>
            <p:nvSpPr>
              <p:cNvPr id="131" name="pl130">
                <a:extLst>
                  <a:ext uri="{FF2B5EF4-FFF2-40B4-BE49-F238E27FC236}">
                    <a16:creationId xmlns:a16="http://schemas.microsoft.com/office/drawing/2014/main" id="{074DED90-6A03-4AAB-8299-E3D4FB066968}"/>
                  </a:ext>
                </a:extLst>
              </p:cNvPr>
              <p:cNvSpPr/>
              <p:nvPr/>
            </p:nvSpPr>
            <p:spPr>
              <a:xfrm>
                <a:off x="2518256" y="6618564"/>
                <a:ext cx="0" cy="127246"/>
              </a:xfrm>
              <a:custGeom>
                <a:avLst/>
                <a:gdLst/>
                <a:ahLst/>
                <a:cxnLst/>
                <a:rect l="0" t="0" r="0" b="0"/>
                <a:pathLst>
                  <a:path h="127246">
                    <a:moveTo>
                      <a:pt x="0" y="127246"/>
                    </a:moveTo>
                    <a:lnTo>
                      <a:pt x="0" y="0"/>
                    </a:lnTo>
                  </a:path>
                </a:pathLst>
              </a:custGeom>
              <a:ln w="13550" cap="flat">
                <a:solidFill>
                  <a:srgbClr val="721111">
                    <a:alpha val="100000"/>
                  </a:srgbClr>
                </a:solidFill>
                <a:prstDash val="solid"/>
                <a:round/>
              </a:ln>
            </p:spPr>
            <p:txBody>
              <a:bodyPr/>
              <a:lstStyle/>
              <a:p>
                <a:endParaRPr/>
              </a:p>
            </p:txBody>
          </p:sp>
          <p:sp>
            <p:nvSpPr>
              <p:cNvPr id="132" name="pl131">
                <a:extLst>
                  <a:ext uri="{FF2B5EF4-FFF2-40B4-BE49-F238E27FC236}">
                    <a16:creationId xmlns:a16="http://schemas.microsoft.com/office/drawing/2014/main" id="{132D8CFB-ECF1-4445-B742-425CD19AC18C}"/>
                  </a:ext>
                </a:extLst>
              </p:cNvPr>
              <p:cNvSpPr/>
              <p:nvPr/>
            </p:nvSpPr>
            <p:spPr>
              <a:xfrm>
                <a:off x="970805" y="6414363"/>
                <a:ext cx="0" cy="331446"/>
              </a:xfrm>
              <a:custGeom>
                <a:avLst/>
                <a:gdLst/>
                <a:ahLst/>
                <a:cxnLst/>
                <a:rect l="0" t="0" r="0" b="0"/>
                <a:pathLst>
                  <a:path h="331446">
                    <a:moveTo>
                      <a:pt x="0" y="331446"/>
                    </a:moveTo>
                    <a:lnTo>
                      <a:pt x="0" y="0"/>
                    </a:lnTo>
                  </a:path>
                </a:pathLst>
              </a:custGeom>
              <a:ln w="13550" cap="flat">
                <a:solidFill>
                  <a:srgbClr val="721111">
                    <a:alpha val="100000"/>
                  </a:srgbClr>
                </a:solidFill>
                <a:prstDash val="solid"/>
                <a:round/>
              </a:ln>
            </p:spPr>
            <p:txBody>
              <a:bodyPr/>
              <a:lstStyle/>
              <a:p>
                <a:endParaRPr/>
              </a:p>
            </p:txBody>
          </p:sp>
          <p:sp>
            <p:nvSpPr>
              <p:cNvPr id="133" name="pl132">
                <a:extLst>
                  <a:ext uri="{FF2B5EF4-FFF2-40B4-BE49-F238E27FC236}">
                    <a16:creationId xmlns:a16="http://schemas.microsoft.com/office/drawing/2014/main" id="{C0DE4145-5A54-44C4-9924-A95C74CBF421}"/>
                  </a:ext>
                </a:extLst>
              </p:cNvPr>
              <p:cNvSpPr/>
              <p:nvPr/>
            </p:nvSpPr>
            <p:spPr>
              <a:xfrm>
                <a:off x="2584060" y="6361937"/>
                <a:ext cx="0" cy="383873"/>
              </a:xfrm>
              <a:custGeom>
                <a:avLst/>
                <a:gdLst/>
                <a:ahLst/>
                <a:cxnLst/>
                <a:rect l="0" t="0" r="0" b="0"/>
                <a:pathLst>
                  <a:path h="383873">
                    <a:moveTo>
                      <a:pt x="0" y="383873"/>
                    </a:moveTo>
                    <a:lnTo>
                      <a:pt x="0" y="0"/>
                    </a:lnTo>
                  </a:path>
                </a:pathLst>
              </a:custGeom>
              <a:ln w="13550" cap="flat">
                <a:solidFill>
                  <a:srgbClr val="721111">
                    <a:alpha val="100000"/>
                  </a:srgbClr>
                </a:solidFill>
                <a:prstDash val="solid"/>
                <a:round/>
              </a:ln>
            </p:spPr>
            <p:txBody>
              <a:bodyPr/>
              <a:lstStyle/>
              <a:p>
                <a:endParaRPr/>
              </a:p>
            </p:txBody>
          </p:sp>
          <p:sp>
            <p:nvSpPr>
              <p:cNvPr id="134" name="pl133">
                <a:extLst>
                  <a:ext uri="{FF2B5EF4-FFF2-40B4-BE49-F238E27FC236}">
                    <a16:creationId xmlns:a16="http://schemas.microsoft.com/office/drawing/2014/main" id="{1282D7D4-945A-4547-936F-3097DECF5EDA}"/>
                  </a:ext>
                </a:extLst>
              </p:cNvPr>
              <p:cNvSpPr/>
              <p:nvPr/>
            </p:nvSpPr>
            <p:spPr>
              <a:xfrm>
                <a:off x="2514134" y="6614138"/>
                <a:ext cx="0" cy="131671"/>
              </a:xfrm>
              <a:custGeom>
                <a:avLst/>
                <a:gdLst/>
                <a:ahLst/>
                <a:cxnLst/>
                <a:rect l="0" t="0" r="0" b="0"/>
                <a:pathLst>
                  <a:path h="131671">
                    <a:moveTo>
                      <a:pt x="0" y="131671"/>
                    </a:moveTo>
                    <a:lnTo>
                      <a:pt x="0" y="0"/>
                    </a:lnTo>
                  </a:path>
                </a:pathLst>
              </a:custGeom>
              <a:ln w="13550" cap="flat">
                <a:solidFill>
                  <a:srgbClr val="721111">
                    <a:alpha val="100000"/>
                  </a:srgbClr>
                </a:solidFill>
                <a:prstDash val="solid"/>
                <a:round/>
              </a:ln>
            </p:spPr>
            <p:txBody>
              <a:bodyPr/>
              <a:lstStyle/>
              <a:p>
                <a:endParaRPr/>
              </a:p>
            </p:txBody>
          </p:sp>
          <p:sp>
            <p:nvSpPr>
              <p:cNvPr id="135" name="pl134">
                <a:extLst>
                  <a:ext uri="{FF2B5EF4-FFF2-40B4-BE49-F238E27FC236}">
                    <a16:creationId xmlns:a16="http://schemas.microsoft.com/office/drawing/2014/main" id="{4A288990-332F-423B-AEAF-AED19A3C9337}"/>
                  </a:ext>
                </a:extLst>
              </p:cNvPr>
              <p:cNvSpPr/>
              <p:nvPr/>
            </p:nvSpPr>
            <p:spPr>
              <a:xfrm>
                <a:off x="2556772" y="6374552"/>
                <a:ext cx="0" cy="371257"/>
              </a:xfrm>
              <a:custGeom>
                <a:avLst/>
                <a:gdLst/>
                <a:ahLst/>
                <a:cxnLst/>
                <a:rect l="0" t="0" r="0" b="0"/>
                <a:pathLst>
                  <a:path h="371257">
                    <a:moveTo>
                      <a:pt x="0" y="371257"/>
                    </a:moveTo>
                    <a:lnTo>
                      <a:pt x="0" y="0"/>
                    </a:lnTo>
                  </a:path>
                </a:pathLst>
              </a:custGeom>
              <a:ln w="13550" cap="flat">
                <a:solidFill>
                  <a:srgbClr val="721111">
                    <a:alpha val="100000"/>
                  </a:srgbClr>
                </a:solidFill>
                <a:prstDash val="solid"/>
                <a:round/>
              </a:ln>
            </p:spPr>
            <p:txBody>
              <a:bodyPr/>
              <a:lstStyle/>
              <a:p>
                <a:endParaRPr/>
              </a:p>
            </p:txBody>
          </p:sp>
          <p:sp>
            <p:nvSpPr>
              <p:cNvPr id="136" name="pl135">
                <a:extLst>
                  <a:ext uri="{FF2B5EF4-FFF2-40B4-BE49-F238E27FC236}">
                    <a16:creationId xmlns:a16="http://schemas.microsoft.com/office/drawing/2014/main" id="{5FF1C856-8AD7-48F8-A005-89727FD3B495}"/>
                  </a:ext>
                </a:extLst>
              </p:cNvPr>
              <p:cNvSpPr/>
              <p:nvPr/>
            </p:nvSpPr>
            <p:spPr>
              <a:xfrm>
                <a:off x="1535181" y="6681325"/>
                <a:ext cx="0" cy="64485"/>
              </a:xfrm>
              <a:custGeom>
                <a:avLst/>
                <a:gdLst/>
                <a:ahLst/>
                <a:cxnLst/>
                <a:rect l="0" t="0" r="0" b="0"/>
                <a:pathLst>
                  <a:path h="64485">
                    <a:moveTo>
                      <a:pt x="0" y="64485"/>
                    </a:moveTo>
                    <a:lnTo>
                      <a:pt x="0" y="0"/>
                    </a:lnTo>
                  </a:path>
                </a:pathLst>
              </a:custGeom>
              <a:ln w="13550" cap="flat">
                <a:solidFill>
                  <a:srgbClr val="721111">
                    <a:alpha val="100000"/>
                  </a:srgbClr>
                </a:solidFill>
                <a:prstDash val="solid"/>
                <a:round/>
              </a:ln>
            </p:spPr>
            <p:txBody>
              <a:bodyPr/>
              <a:lstStyle/>
              <a:p>
                <a:endParaRPr/>
              </a:p>
            </p:txBody>
          </p:sp>
          <p:sp>
            <p:nvSpPr>
              <p:cNvPr id="137" name="pl136">
                <a:extLst>
                  <a:ext uri="{FF2B5EF4-FFF2-40B4-BE49-F238E27FC236}">
                    <a16:creationId xmlns:a16="http://schemas.microsoft.com/office/drawing/2014/main" id="{9E602456-BE96-4349-B853-5C08DE50C866}"/>
                  </a:ext>
                </a:extLst>
              </p:cNvPr>
              <p:cNvSpPr/>
              <p:nvPr/>
            </p:nvSpPr>
            <p:spPr>
              <a:xfrm>
                <a:off x="2376842" y="6548348"/>
                <a:ext cx="0" cy="197462"/>
              </a:xfrm>
              <a:custGeom>
                <a:avLst/>
                <a:gdLst/>
                <a:ahLst/>
                <a:cxnLst/>
                <a:rect l="0" t="0" r="0" b="0"/>
                <a:pathLst>
                  <a:path h="197462">
                    <a:moveTo>
                      <a:pt x="0" y="197462"/>
                    </a:moveTo>
                    <a:lnTo>
                      <a:pt x="0" y="0"/>
                    </a:lnTo>
                  </a:path>
                </a:pathLst>
              </a:custGeom>
              <a:ln w="13550" cap="flat">
                <a:solidFill>
                  <a:srgbClr val="721111">
                    <a:alpha val="100000"/>
                  </a:srgbClr>
                </a:solidFill>
                <a:prstDash val="solid"/>
                <a:round/>
              </a:ln>
            </p:spPr>
            <p:txBody>
              <a:bodyPr/>
              <a:lstStyle/>
              <a:p>
                <a:endParaRPr/>
              </a:p>
            </p:txBody>
          </p:sp>
          <p:sp>
            <p:nvSpPr>
              <p:cNvPr id="138" name="rc137">
                <a:extLst>
                  <a:ext uri="{FF2B5EF4-FFF2-40B4-BE49-F238E27FC236}">
                    <a16:creationId xmlns:a16="http://schemas.microsoft.com/office/drawing/2014/main" id="{BD271FD2-0703-4DEC-867B-A4B30D99D930}"/>
                  </a:ext>
                </a:extLst>
              </p:cNvPr>
              <p:cNvSpPr/>
              <p:nvPr/>
            </p:nvSpPr>
            <p:spPr>
              <a:xfrm>
                <a:off x="2460127" y="6328859"/>
                <a:ext cx="43561" cy="416951"/>
              </a:xfrm>
              <a:prstGeom prst="rect">
                <a:avLst/>
              </a:prstGeom>
              <a:solidFill>
                <a:srgbClr val="595959">
                  <a:alpha val="10196"/>
                </a:srgbClr>
              </a:solidFill>
            </p:spPr>
            <p:txBody>
              <a:bodyPr/>
              <a:lstStyle/>
              <a:p>
                <a:endParaRPr/>
              </a:p>
            </p:txBody>
          </p:sp>
          <p:sp>
            <p:nvSpPr>
              <p:cNvPr id="139" name="rc138">
                <a:extLst>
                  <a:ext uri="{FF2B5EF4-FFF2-40B4-BE49-F238E27FC236}">
                    <a16:creationId xmlns:a16="http://schemas.microsoft.com/office/drawing/2014/main" id="{DDE8E951-7ECC-4990-A74B-BF64B3FB9AD7}"/>
                  </a:ext>
                </a:extLst>
              </p:cNvPr>
              <p:cNvSpPr/>
              <p:nvPr/>
            </p:nvSpPr>
            <p:spPr>
              <a:xfrm>
                <a:off x="2862126" y="6328859"/>
                <a:ext cx="35886" cy="416951"/>
              </a:xfrm>
              <a:prstGeom prst="rect">
                <a:avLst/>
              </a:prstGeom>
              <a:solidFill>
                <a:srgbClr val="595959">
                  <a:alpha val="10196"/>
                </a:srgbClr>
              </a:solidFill>
            </p:spPr>
            <p:txBody>
              <a:bodyPr/>
              <a:lstStyle/>
              <a:p>
                <a:endParaRPr/>
              </a:p>
            </p:txBody>
          </p:sp>
          <p:sp>
            <p:nvSpPr>
              <p:cNvPr id="140" name="rc139">
                <a:extLst>
                  <a:ext uri="{FF2B5EF4-FFF2-40B4-BE49-F238E27FC236}">
                    <a16:creationId xmlns:a16="http://schemas.microsoft.com/office/drawing/2014/main" id="{C649E33C-D6D0-4C0C-B88E-35D21F99C1E2}"/>
                  </a:ext>
                </a:extLst>
              </p:cNvPr>
              <p:cNvSpPr/>
              <p:nvPr/>
            </p:nvSpPr>
            <p:spPr>
              <a:xfrm>
                <a:off x="793150" y="6872335"/>
                <a:ext cx="2117085" cy="347459"/>
              </a:xfrm>
              <a:prstGeom prst="rect">
                <a:avLst/>
              </a:prstGeom>
              <a:solidFill>
                <a:srgbClr val="FFFFFF">
                  <a:alpha val="100000"/>
                </a:srgbClr>
              </a:solidFill>
            </p:spPr>
            <p:txBody>
              <a:bodyPr/>
              <a:lstStyle/>
              <a:p>
                <a:endParaRPr/>
              </a:p>
            </p:txBody>
          </p:sp>
          <p:sp>
            <p:nvSpPr>
              <p:cNvPr id="141" name="pl140">
                <a:extLst>
                  <a:ext uri="{FF2B5EF4-FFF2-40B4-BE49-F238E27FC236}">
                    <a16:creationId xmlns:a16="http://schemas.microsoft.com/office/drawing/2014/main" id="{295AB8FC-5CB0-4581-AE5E-2FD126B4FAC7}"/>
                  </a:ext>
                </a:extLst>
              </p:cNvPr>
              <p:cNvSpPr/>
              <p:nvPr/>
            </p:nvSpPr>
            <p:spPr>
              <a:xfrm>
                <a:off x="1193159" y="687233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42" name="pl141">
                <a:extLst>
                  <a:ext uri="{FF2B5EF4-FFF2-40B4-BE49-F238E27FC236}">
                    <a16:creationId xmlns:a16="http://schemas.microsoft.com/office/drawing/2014/main" id="{93F9E186-5F3B-4661-8F8E-4ED26EBA4B6A}"/>
                  </a:ext>
                </a:extLst>
              </p:cNvPr>
              <p:cNvSpPr/>
              <p:nvPr/>
            </p:nvSpPr>
            <p:spPr>
              <a:xfrm>
                <a:off x="2259092" y="687233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43" name="pl142">
                <a:extLst>
                  <a:ext uri="{FF2B5EF4-FFF2-40B4-BE49-F238E27FC236}">
                    <a16:creationId xmlns:a16="http://schemas.microsoft.com/office/drawing/2014/main" id="{F56BE88B-6929-411E-A108-6489C64EDCA9}"/>
                  </a:ext>
                </a:extLst>
              </p:cNvPr>
              <p:cNvSpPr/>
              <p:nvPr/>
            </p:nvSpPr>
            <p:spPr>
              <a:xfrm>
                <a:off x="2516693" y="7046065"/>
                <a:ext cx="70991" cy="0"/>
              </a:xfrm>
              <a:custGeom>
                <a:avLst/>
                <a:gdLst/>
                <a:ahLst/>
                <a:cxnLst/>
                <a:rect l="0" t="0" r="0" b="0"/>
                <a:pathLst>
                  <a:path w="70991">
                    <a:moveTo>
                      <a:pt x="0" y="0"/>
                    </a:moveTo>
                    <a:lnTo>
                      <a:pt x="70991" y="0"/>
                    </a:lnTo>
                  </a:path>
                </a:pathLst>
              </a:custGeom>
              <a:ln w="54202" cap="flat">
                <a:solidFill>
                  <a:srgbClr val="228B22">
                    <a:alpha val="100000"/>
                  </a:srgbClr>
                </a:solidFill>
                <a:prstDash val="solid"/>
                <a:round/>
              </a:ln>
            </p:spPr>
            <p:txBody>
              <a:bodyPr/>
              <a:lstStyle/>
              <a:p>
                <a:endParaRPr/>
              </a:p>
            </p:txBody>
          </p:sp>
          <p:sp>
            <p:nvSpPr>
              <p:cNvPr id="144" name="pl143">
                <a:extLst>
                  <a:ext uri="{FF2B5EF4-FFF2-40B4-BE49-F238E27FC236}">
                    <a16:creationId xmlns:a16="http://schemas.microsoft.com/office/drawing/2014/main" id="{3170B859-28E6-4559-8C32-5341E2AEF117}"/>
                  </a:ext>
                </a:extLst>
              </p:cNvPr>
              <p:cNvSpPr/>
              <p:nvPr/>
            </p:nvSpPr>
            <p:spPr>
              <a:xfrm>
                <a:off x="2511505" y="7046065"/>
                <a:ext cx="5116" cy="0"/>
              </a:xfrm>
              <a:custGeom>
                <a:avLst/>
                <a:gdLst/>
                <a:ahLst/>
                <a:cxnLst/>
                <a:rect l="0" t="0" r="0" b="0"/>
                <a:pathLst>
                  <a:path w="5116">
                    <a:moveTo>
                      <a:pt x="0" y="0"/>
                    </a:moveTo>
                    <a:lnTo>
                      <a:pt x="5116" y="0"/>
                    </a:lnTo>
                  </a:path>
                </a:pathLst>
              </a:custGeom>
              <a:ln w="189708" cap="flat">
                <a:solidFill>
                  <a:srgbClr val="000000">
                    <a:alpha val="100000"/>
                  </a:srgbClr>
                </a:solidFill>
                <a:prstDash val="solid"/>
                <a:round/>
              </a:ln>
            </p:spPr>
            <p:txBody>
              <a:bodyPr/>
              <a:lstStyle/>
              <a:p>
                <a:endParaRPr/>
              </a:p>
            </p:txBody>
          </p:sp>
          <p:sp>
            <p:nvSpPr>
              <p:cNvPr id="145" name="pl144">
                <a:extLst>
                  <a:ext uri="{FF2B5EF4-FFF2-40B4-BE49-F238E27FC236}">
                    <a16:creationId xmlns:a16="http://schemas.microsoft.com/office/drawing/2014/main" id="{C8A6AAA7-7FB8-4266-A8C9-B3CC58DFC49F}"/>
                  </a:ext>
                </a:extLst>
              </p:cNvPr>
              <p:cNvSpPr/>
              <p:nvPr/>
            </p:nvSpPr>
            <p:spPr>
              <a:xfrm>
                <a:off x="2284390" y="7046065"/>
                <a:ext cx="14923" cy="0"/>
              </a:xfrm>
              <a:custGeom>
                <a:avLst/>
                <a:gdLst/>
                <a:ahLst/>
                <a:cxnLst/>
                <a:rect l="0" t="0" r="0" b="0"/>
                <a:pathLst>
                  <a:path w="14923">
                    <a:moveTo>
                      <a:pt x="0" y="0"/>
                    </a:moveTo>
                    <a:lnTo>
                      <a:pt x="14923" y="0"/>
                    </a:lnTo>
                  </a:path>
                </a:pathLst>
              </a:custGeom>
              <a:ln w="189708" cap="flat">
                <a:solidFill>
                  <a:srgbClr val="000000">
                    <a:alpha val="100000"/>
                  </a:srgbClr>
                </a:solidFill>
                <a:prstDash val="solid"/>
                <a:round/>
              </a:ln>
            </p:spPr>
            <p:txBody>
              <a:bodyPr/>
              <a:lstStyle/>
              <a:p>
                <a:endParaRPr/>
              </a:p>
            </p:txBody>
          </p:sp>
          <p:sp>
            <p:nvSpPr>
              <p:cNvPr id="146" name="pl145">
                <a:extLst>
                  <a:ext uri="{FF2B5EF4-FFF2-40B4-BE49-F238E27FC236}">
                    <a16:creationId xmlns:a16="http://schemas.microsoft.com/office/drawing/2014/main" id="{4C107321-9588-491C-8D09-304BF5C5EC24}"/>
                  </a:ext>
                </a:extLst>
              </p:cNvPr>
              <p:cNvSpPr/>
              <p:nvPr/>
            </p:nvSpPr>
            <p:spPr>
              <a:xfrm>
                <a:off x="1468170" y="7046065"/>
                <a:ext cx="17907" cy="0"/>
              </a:xfrm>
              <a:custGeom>
                <a:avLst/>
                <a:gdLst/>
                <a:ahLst/>
                <a:cxnLst/>
                <a:rect l="0" t="0" r="0" b="0"/>
                <a:pathLst>
                  <a:path w="17907">
                    <a:moveTo>
                      <a:pt x="0" y="0"/>
                    </a:moveTo>
                    <a:lnTo>
                      <a:pt x="17907" y="0"/>
                    </a:lnTo>
                  </a:path>
                </a:pathLst>
              </a:custGeom>
              <a:ln w="189708" cap="flat">
                <a:solidFill>
                  <a:srgbClr val="000000">
                    <a:alpha val="100000"/>
                  </a:srgbClr>
                </a:solidFill>
                <a:prstDash val="solid"/>
                <a:round/>
              </a:ln>
            </p:spPr>
            <p:txBody>
              <a:bodyPr/>
              <a:lstStyle/>
              <a:p>
                <a:endParaRPr/>
              </a:p>
            </p:txBody>
          </p:sp>
          <p:sp>
            <p:nvSpPr>
              <p:cNvPr id="147" name="pl146">
                <a:extLst>
                  <a:ext uri="{FF2B5EF4-FFF2-40B4-BE49-F238E27FC236}">
                    <a16:creationId xmlns:a16="http://schemas.microsoft.com/office/drawing/2014/main" id="{EF8C42CD-FE06-4B6C-9B1D-A44E7DC316FD}"/>
                  </a:ext>
                </a:extLst>
              </p:cNvPr>
              <p:cNvSpPr/>
              <p:nvPr/>
            </p:nvSpPr>
            <p:spPr>
              <a:xfrm>
                <a:off x="1321426" y="7046065"/>
                <a:ext cx="7958" cy="0"/>
              </a:xfrm>
              <a:custGeom>
                <a:avLst/>
                <a:gdLst/>
                <a:ahLst/>
                <a:cxnLst/>
                <a:rect l="0" t="0" r="0" b="0"/>
                <a:pathLst>
                  <a:path w="7958">
                    <a:moveTo>
                      <a:pt x="0" y="0"/>
                    </a:moveTo>
                    <a:lnTo>
                      <a:pt x="7958" y="0"/>
                    </a:lnTo>
                  </a:path>
                </a:pathLst>
              </a:custGeom>
              <a:ln w="189708" cap="flat">
                <a:solidFill>
                  <a:srgbClr val="000000">
                    <a:alpha val="100000"/>
                  </a:srgbClr>
                </a:solidFill>
                <a:prstDash val="solid"/>
                <a:round/>
              </a:ln>
            </p:spPr>
            <p:txBody>
              <a:bodyPr/>
              <a:lstStyle/>
              <a:p>
                <a:endParaRPr/>
              </a:p>
            </p:txBody>
          </p:sp>
          <p:sp>
            <p:nvSpPr>
              <p:cNvPr id="148" name="pl147">
                <a:extLst>
                  <a:ext uri="{FF2B5EF4-FFF2-40B4-BE49-F238E27FC236}">
                    <a16:creationId xmlns:a16="http://schemas.microsoft.com/office/drawing/2014/main" id="{84279695-C7F0-4E32-9873-42993D65CEBF}"/>
                  </a:ext>
                </a:extLst>
              </p:cNvPr>
              <p:cNvSpPr/>
              <p:nvPr/>
            </p:nvSpPr>
            <p:spPr>
              <a:xfrm>
                <a:off x="1235867" y="7046065"/>
                <a:ext cx="9095" cy="0"/>
              </a:xfrm>
              <a:custGeom>
                <a:avLst/>
                <a:gdLst/>
                <a:ahLst/>
                <a:cxnLst/>
                <a:rect l="0" t="0" r="0" b="0"/>
                <a:pathLst>
                  <a:path w="9095">
                    <a:moveTo>
                      <a:pt x="0" y="0"/>
                    </a:moveTo>
                    <a:lnTo>
                      <a:pt x="9095" y="0"/>
                    </a:lnTo>
                  </a:path>
                </a:pathLst>
              </a:custGeom>
              <a:ln w="189708" cap="flat">
                <a:solidFill>
                  <a:srgbClr val="000000">
                    <a:alpha val="100000"/>
                  </a:srgbClr>
                </a:solidFill>
                <a:prstDash val="solid"/>
                <a:round/>
              </a:ln>
            </p:spPr>
            <p:txBody>
              <a:bodyPr/>
              <a:lstStyle/>
              <a:p>
                <a:endParaRPr/>
              </a:p>
            </p:txBody>
          </p:sp>
          <p:sp>
            <p:nvSpPr>
              <p:cNvPr id="149" name="pl148">
                <a:extLst>
                  <a:ext uri="{FF2B5EF4-FFF2-40B4-BE49-F238E27FC236}">
                    <a16:creationId xmlns:a16="http://schemas.microsoft.com/office/drawing/2014/main" id="{B457349A-242A-463A-B37E-2F8FA96CDDE9}"/>
                  </a:ext>
                </a:extLst>
              </p:cNvPr>
              <p:cNvSpPr/>
              <p:nvPr/>
            </p:nvSpPr>
            <p:spPr>
              <a:xfrm>
                <a:off x="962917" y="7046065"/>
                <a:ext cx="140987" cy="0"/>
              </a:xfrm>
              <a:custGeom>
                <a:avLst/>
                <a:gdLst/>
                <a:ahLst/>
                <a:cxnLst/>
                <a:rect l="0" t="0" r="0" b="0"/>
                <a:pathLst>
                  <a:path w="140987">
                    <a:moveTo>
                      <a:pt x="0" y="0"/>
                    </a:moveTo>
                    <a:lnTo>
                      <a:pt x="140987" y="0"/>
                    </a:lnTo>
                  </a:path>
                </a:pathLst>
              </a:custGeom>
              <a:ln w="189708" cap="flat">
                <a:solidFill>
                  <a:srgbClr val="000000">
                    <a:alpha val="100000"/>
                  </a:srgbClr>
                </a:solidFill>
                <a:prstDash val="solid"/>
                <a:round/>
              </a:ln>
            </p:spPr>
            <p:txBody>
              <a:bodyPr/>
              <a:lstStyle/>
              <a:p>
                <a:endParaRPr/>
              </a:p>
            </p:txBody>
          </p:sp>
          <p:sp>
            <p:nvSpPr>
              <p:cNvPr id="150" name="pl149">
                <a:extLst>
                  <a:ext uri="{FF2B5EF4-FFF2-40B4-BE49-F238E27FC236}">
                    <a16:creationId xmlns:a16="http://schemas.microsoft.com/office/drawing/2014/main" id="{56D2A322-30DD-45AA-8834-4AEB6A3C1B35}"/>
                  </a:ext>
                </a:extLst>
              </p:cNvPr>
              <p:cNvSpPr/>
              <p:nvPr/>
            </p:nvSpPr>
            <p:spPr>
              <a:xfrm>
                <a:off x="1103976" y="7046065"/>
                <a:ext cx="131820" cy="0"/>
              </a:xfrm>
              <a:custGeom>
                <a:avLst/>
                <a:gdLst/>
                <a:ahLst/>
                <a:cxnLst/>
                <a:rect l="0" t="0" r="0" b="0"/>
                <a:pathLst>
                  <a:path w="131820">
                    <a:moveTo>
                      <a:pt x="0" y="0"/>
                    </a:moveTo>
                    <a:lnTo>
                      <a:pt x="131820" y="0"/>
                    </a:lnTo>
                  </a:path>
                </a:pathLst>
              </a:custGeom>
              <a:ln w="27101" cap="flat">
                <a:solidFill>
                  <a:srgbClr val="000000">
                    <a:alpha val="100000"/>
                  </a:srgbClr>
                </a:solidFill>
                <a:prstDash val="solid"/>
                <a:round/>
              </a:ln>
            </p:spPr>
            <p:txBody>
              <a:bodyPr/>
              <a:lstStyle/>
              <a:p>
                <a:endParaRPr/>
              </a:p>
            </p:txBody>
          </p:sp>
          <p:sp>
            <p:nvSpPr>
              <p:cNvPr id="151" name="pl150">
                <a:extLst>
                  <a:ext uri="{FF2B5EF4-FFF2-40B4-BE49-F238E27FC236}">
                    <a16:creationId xmlns:a16="http://schemas.microsoft.com/office/drawing/2014/main" id="{A76493E0-6BC4-4A9E-AB95-1B7CB4411984}"/>
                  </a:ext>
                </a:extLst>
              </p:cNvPr>
              <p:cNvSpPr/>
              <p:nvPr/>
            </p:nvSpPr>
            <p:spPr>
              <a:xfrm>
                <a:off x="1245034" y="7046065"/>
                <a:ext cx="76320" cy="0"/>
              </a:xfrm>
              <a:custGeom>
                <a:avLst/>
                <a:gdLst/>
                <a:ahLst/>
                <a:cxnLst/>
                <a:rect l="0" t="0" r="0" b="0"/>
                <a:pathLst>
                  <a:path w="76320">
                    <a:moveTo>
                      <a:pt x="0" y="0"/>
                    </a:moveTo>
                    <a:lnTo>
                      <a:pt x="76320" y="0"/>
                    </a:lnTo>
                  </a:path>
                </a:pathLst>
              </a:custGeom>
              <a:ln w="27101" cap="flat">
                <a:solidFill>
                  <a:srgbClr val="000000">
                    <a:alpha val="100000"/>
                  </a:srgbClr>
                </a:solidFill>
                <a:prstDash val="solid"/>
                <a:round/>
              </a:ln>
            </p:spPr>
            <p:txBody>
              <a:bodyPr/>
              <a:lstStyle/>
              <a:p>
                <a:endParaRPr/>
              </a:p>
            </p:txBody>
          </p:sp>
          <p:sp>
            <p:nvSpPr>
              <p:cNvPr id="152" name="pl151">
                <a:extLst>
                  <a:ext uri="{FF2B5EF4-FFF2-40B4-BE49-F238E27FC236}">
                    <a16:creationId xmlns:a16="http://schemas.microsoft.com/office/drawing/2014/main" id="{FC795E27-005D-4A29-B94A-EBCD8788491B}"/>
                  </a:ext>
                </a:extLst>
              </p:cNvPr>
              <p:cNvSpPr/>
              <p:nvPr/>
            </p:nvSpPr>
            <p:spPr>
              <a:xfrm>
                <a:off x="1329456" y="7046065"/>
                <a:ext cx="138642" cy="0"/>
              </a:xfrm>
              <a:custGeom>
                <a:avLst/>
                <a:gdLst/>
                <a:ahLst/>
                <a:cxnLst/>
                <a:rect l="0" t="0" r="0" b="0"/>
                <a:pathLst>
                  <a:path w="138642">
                    <a:moveTo>
                      <a:pt x="0" y="0"/>
                    </a:moveTo>
                    <a:lnTo>
                      <a:pt x="138642" y="0"/>
                    </a:lnTo>
                  </a:path>
                </a:pathLst>
              </a:custGeom>
              <a:ln w="27101" cap="flat">
                <a:solidFill>
                  <a:srgbClr val="000000">
                    <a:alpha val="100000"/>
                  </a:srgbClr>
                </a:solidFill>
                <a:prstDash val="solid"/>
                <a:round/>
              </a:ln>
            </p:spPr>
            <p:txBody>
              <a:bodyPr/>
              <a:lstStyle/>
              <a:p>
                <a:endParaRPr/>
              </a:p>
            </p:txBody>
          </p:sp>
          <p:sp>
            <p:nvSpPr>
              <p:cNvPr id="153" name="pl152">
                <a:extLst>
                  <a:ext uri="{FF2B5EF4-FFF2-40B4-BE49-F238E27FC236}">
                    <a16:creationId xmlns:a16="http://schemas.microsoft.com/office/drawing/2014/main" id="{672B9C4B-5F74-4E86-B844-B9C1AB463372}"/>
                  </a:ext>
                </a:extLst>
              </p:cNvPr>
              <p:cNvSpPr/>
              <p:nvPr/>
            </p:nvSpPr>
            <p:spPr>
              <a:xfrm>
                <a:off x="1486148" y="7046065"/>
                <a:ext cx="798170" cy="0"/>
              </a:xfrm>
              <a:custGeom>
                <a:avLst/>
                <a:gdLst/>
                <a:ahLst/>
                <a:cxnLst/>
                <a:rect l="0" t="0" r="0" b="0"/>
                <a:pathLst>
                  <a:path w="798170">
                    <a:moveTo>
                      <a:pt x="0" y="0"/>
                    </a:moveTo>
                    <a:lnTo>
                      <a:pt x="798170" y="0"/>
                    </a:lnTo>
                  </a:path>
                </a:pathLst>
              </a:custGeom>
              <a:ln w="27101" cap="flat">
                <a:solidFill>
                  <a:srgbClr val="000000">
                    <a:alpha val="100000"/>
                  </a:srgbClr>
                </a:solidFill>
                <a:prstDash val="solid"/>
                <a:round/>
              </a:ln>
            </p:spPr>
            <p:txBody>
              <a:bodyPr/>
              <a:lstStyle/>
              <a:p>
                <a:endParaRPr/>
              </a:p>
            </p:txBody>
          </p:sp>
          <p:sp>
            <p:nvSpPr>
              <p:cNvPr id="154" name="pl153">
                <a:extLst>
                  <a:ext uri="{FF2B5EF4-FFF2-40B4-BE49-F238E27FC236}">
                    <a16:creationId xmlns:a16="http://schemas.microsoft.com/office/drawing/2014/main" id="{AA9DE98C-7C54-4118-A6A4-AE3A11ADDD8B}"/>
                  </a:ext>
                </a:extLst>
              </p:cNvPr>
              <p:cNvSpPr/>
              <p:nvPr/>
            </p:nvSpPr>
            <p:spPr>
              <a:xfrm>
                <a:off x="2299384" y="7046065"/>
                <a:ext cx="212049" cy="0"/>
              </a:xfrm>
              <a:custGeom>
                <a:avLst/>
                <a:gdLst/>
                <a:ahLst/>
                <a:cxnLst/>
                <a:rect l="0" t="0" r="0" b="0"/>
                <a:pathLst>
                  <a:path w="212049">
                    <a:moveTo>
                      <a:pt x="0" y="0"/>
                    </a:moveTo>
                    <a:lnTo>
                      <a:pt x="212049" y="0"/>
                    </a:lnTo>
                  </a:path>
                </a:pathLst>
              </a:custGeom>
              <a:ln w="27101" cap="flat">
                <a:solidFill>
                  <a:srgbClr val="000000">
                    <a:alpha val="100000"/>
                  </a:srgbClr>
                </a:solidFill>
                <a:prstDash val="solid"/>
                <a:round/>
              </a:ln>
            </p:spPr>
            <p:txBody>
              <a:bodyPr/>
              <a:lstStyle/>
              <a:p>
                <a:endParaRPr/>
              </a:p>
            </p:txBody>
          </p:sp>
          <p:sp>
            <p:nvSpPr>
              <p:cNvPr id="155" name="rc154">
                <a:extLst>
                  <a:ext uri="{FF2B5EF4-FFF2-40B4-BE49-F238E27FC236}">
                    <a16:creationId xmlns:a16="http://schemas.microsoft.com/office/drawing/2014/main" id="{C1CE0ABF-559E-45F1-A9AA-20B902BDF443}"/>
                  </a:ext>
                </a:extLst>
              </p:cNvPr>
              <p:cNvSpPr/>
              <p:nvPr/>
            </p:nvSpPr>
            <p:spPr>
              <a:xfrm>
                <a:off x="2460127" y="6872335"/>
                <a:ext cx="43561" cy="347459"/>
              </a:xfrm>
              <a:prstGeom prst="rect">
                <a:avLst/>
              </a:prstGeom>
              <a:solidFill>
                <a:srgbClr val="595959">
                  <a:alpha val="10196"/>
                </a:srgbClr>
              </a:solidFill>
            </p:spPr>
            <p:txBody>
              <a:bodyPr/>
              <a:lstStyle/>
              <a:p>
                <a:endParaRPr/>
              </a:p>
            </p:txBody>
          </p:sp>
          <p:sp>
            <p:nvSpPr>
              <p:cNvPr id="156" name="rc155">
                <a:extLst>
                  <a:ext uri="{FF2B5EF4-FFF2-40B4-BE49-F238E27FC236}">
                    <a16:creationId xmlns:a16="http://schemas.microsoft.com/office/drawing/2014/main" id="{CCAFE73C-7752-43B7-B45E-2B9E11DD2C89}"/>
                  </a:ext>
                </a:extLst>
              </p:cNvPr>
              <p:cNvSpPr/>
              <p:nvPr/>
            </p:nvSpPr>
            <p:spPr>
              <a:xfrm>
                <a:off x="2862126" y="6872335"/>
                <a:ext cx="35886" cy="347459"/>
              </a:xfrm>
              <a:prstGeom prst="rect">
                <a:avLst/>
              </a:prstGeom>
              <a:solidFill>
                <a:srgbClr val="595959">
                  <a:alpha val="10196"/>
                </a:srgbClr>
              </a:solidFill>
            </p:spPr>
            <p:txBody>
              <a:bodyPr/>
              <a:lstStyle/>
              <a:p>
                <a:endParaRPr/>
              </a:p>
            </p:txBody>
          </p:sp>
          <p:sp>
            <p:nvSpPr>
              <p:cNvPr id="157" name="rc156">
                <a:extLst>
                  <a:ext uri="{FF2B5EF4-FFF2-40B4-BE49-F238E27FC236}">
                    <a16:creationId xmlns:a16="http://schemas.microsoft.com/office/drawing/2014/main" id="{346D7A7A-112C-46F8-804A-6228AC304AFE}"/>
                  </a:ext>
                </a:extLst>
              </p:cNvPr>
              <p:cNvSpPr/>
              <p:nvPr/>
            </p:nvSpPr>
            <p:spPr>
              <a:xfrm>
                <a:off x="793150" y="7219795"/>
                <a:ext cx="2117085" cy="347459"/>
              </a:xfrm>
              <a:prstGeom prst="rect">
                <a:avLst/>
              </a:prstGeom>
              <a:solidFill>
                <a:srgbClr val="FFFFFF">
                  <a:alpha val="100000"/>
                </a:srgbClr>
              </a:solidFill>
            </p:spPr>
            <p:txBody>
              <a:bodyPr/>
              <a:lstStyle/>
              <a:p>
                <a:endParaRPr/>
              </a:p>
            </p:txBody>
          </p:sp>
          <p:sp>
            <p:nvSpPr>
              <p:cNvPr id="158" name="pl157">
                <a:extLst>
                  <a:ext uri="{FF2B5EF4-FFF2-40B4-BE49-F238E27FC236}">
                    <a16:creationId xmlns:a16="http://schemas.microsoft.com/office/drawing/2014/main" id="{DCCE4F48-F5A6-44FD-A883-003707240E42}"/>
                  </a:ext>
                </a:extLst>
              </p:cNvPr>
              <p:cNvSpPr/>
              <p:nvPr/>
            </p:nvSpPr>
            <p:spPr>
              <a:xfrm>
                <a:off x="1193159" y="721979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59" name="pl158">
                <a:extLst>
                  <a:ext uri="{FF2B5EF4-FFF2-40B4-BE49-F238E27FC236}">
                    <a16:creationId xmlns:a16="http://schemas.microsoft.com/office/drawing/2014/main" id="{E56574FD-1A1B-4B5E-8F9E-DF95B3E9B1AF}"/>
                  </a:ext>
                </a:extLst>
              </p:cNvPr>
              <p:cNvSpPr/>
              <p:nvPr/>
            </p:nvSpPr>
            <p:spPr>
              <a:xfrm>
                <a:off x="2259092" y="721979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60" name="pl159">
                <a:extLst>
                  <a:ext uri="{FF2B5EF4-FFF2-40B4-BE49-F238E27FC236}">
                    <a16:creationId xmlns:a16="http://schemas.microsoft.com/office/drawing/2014/main" id="{9E5FBEA0-A585-4E1F-8C5B-E6011040C86A}"/>
                  </a:ext>
                </a:extLst>
              </p:cNvPr>
              <p:cNvSpPr/>
              <p:nvPr/>
            </p:nvSpPr>
            <p:spPr>
              <a:xfrm>
                <a:off x="2516693" y="7393524"/>
                <a:ext cx="70991" cy="0"/>
              </a:xfrm>
              <a:custGeom>
                <a:avLst/>
                <a:gdLst/>
                <a:ahLst/>
                <a:cxnLst/>
                <a:rect l="0" t="0" r="0" b="0"/>
                <a:pathLst>
                  <a:path w="70991">
                    <a:moveTo>
                      <a:pt x="0" y="0"/>
                    </a:moveTo>
                    <a:lnTo>
                      <a:pt x="70991" y="0"/>
                    </a:lnTo>
                  </a:path>
                </a:pathLst>
              </a:custGeom>
              <a:ln w="54202" cap="flat">
                <a:solidFill>
                  <a:srgbClr val="228B22">
                    <a:alpha val="100000"/>
                  </a:srgbClr>
                </a:solidFill>
                <a:prstDash val="solid"/>
                <a:round/>
              </a:ln>
            </p:spPr>
            <p:txBody>
              <a:bodyPr/>
              <a:lstStyle/>
              <a:p>
                <a:endParaRPr/>
              </a:p>
            </p:txBody>
          </p:sp>
          <p:sp>
            <p:nvSpPr>
              <p:cNvPr id="161" name="pl160">
                <a:extLst>
                  <a:ext uri="{FF2B5EF4-FFF2-40B4-BE49-F238E27FC236}">
                    <a16:creationId xmlns:a16="http://schemas.microsoft.com/office/drawing/2014/main" id="{77A4367F-B033-4C2C-B38D-1B9C29C96272}"/>
                  </a:ext>
                </a:extLst>
              </p:cNvPr>
              <p:cNvSpPr/>
              <p:nvPr/>
            </p:nvSpPr>
            <p:spPr>
              <a:xfrm>
                <a:off x="2511505" y="7393524"/>
                <a:ext cx="5116" cy="0"/>
              </a:xfrm>
              <a:custGeom>
                <a:avLst/>
                <a:gdLst/>
                <a:ahLst/>
                <a:cxnLst/>
                <a:rect l="0" t="0" r="0" b="0"/>
                <a:pathLst>
                  <a:path w="5116">
                    <a:moveTo>
                      <a:pt x="0" y="0"/>
                    </a:moveTo>
                    <a:lnTo>
                      <a:pt x="5116" y="0"/>
                    </a:lnTo>
                  </a:path>
                </a:pathLst>
              </a:custGeom>
              <a:ln w="189708" cap="flat">
                <a:solidFill>
                  <a:srgbClr val="000000">
                    <a:alpha val="100000"/>
                  </a:srgbClr>
                </a:solidFill>
                <a:prstDash val="solid"/>
                <a:round/>
              </a:ln>
            </p:spPr>
            <p:txBody>
              <a:bodyPr/>
              <a:lstStyle/>
              <a:p>
                <a:endParaRPr/>
              </a:p>
            </p:txBody>
          </p:sp>
          <p:sp>
            <p:nvSpPr>
              <p:cNvPr id="162" name="pl161">
                <a:extLst>
                  <a:ext uri="{FF2B5EF4-FFF2-40B4-BE49-F238E27FC236}">
                    <a16:creationId xmlns:a16="http://schemas.microsoft.com/office/drawing/2014/main" id="{8D9014D6-BFF9-4977-8852-82E19C950FB8}"/>
                  </a:ext>
                </a:extLst>
              </p:cNvPr>
              <p:cNvSpPr/>
              <p:nvPr/>
            </p:nvSpPr>
            <p:spPr>
              <a:xfrm>
                <a:off x="2284390" y="7393524"/>
                <a:ext cx="14923" cy="0"/>
              </a:xfrm>
              <a:custGeom>
                <a:avLst/>
                <a:gdLst/>
                <a:ahLst/>
                <a:cxnLst/>
                <a:rect l="0" t="0" r="0" b="0"/>
                <a:pathLst>
                  <a:path w="14923">
                    <a:moveTo>
                      <a:pt x="0" y="0"/>
                    </a:moveTo>
                    <a:lnTo>
                      <a:pt x="14923" y="0"/>
                    </a:lnTo>
                  </a:path>
                </a:pathLst>
              </a:custGeom>
              <a:ln w="189708" cap="flat">
                <a:solidFill>
                  <a:srgbClr val="000000">
                    <a:alpha val="100000"/>
                  </a:srgbClr>
                </a:solidFill>
                <a:prstDash val="solid"/>
                <a:round/>
              </a:ln>
            </p:spPr>
            <p:txBody>
              <a:bodyPr/>
              <a:lstStyle/>
              <a:p>
                <a:endParaRPr/>
              </a:p>
            </p:txBody>
          </p:sp>
          <p:sp>
            <p:nvSpPr>
              <p:cNvPr id="163" name="pl162">
                <a:extLst>
                  <a:ext uri="{FF2B5EF4-FFF2-40B4-BE49-F238E27FC236}">
                    <a16:creationId xmlns:a16="http://schemas.microsoft.com/office/drawing/2014/main" id="{9C8172EB-F7EB-4019-8515-ECB660CFA369}"/>
                  </a:ext>
                </a:extLst>
              </p:cNvPr>
              <p:cNvSpPr/>
              <p:nvPr/>
            </p:nvSpPr>
            <p:spPr>
              <a:xfrm>
                <a:off x="1468170" y="7393524"/>
                <a:ext cx="17907" cy="0"/>
              </a:xfrm>
              <a:custGeom>
                <a:avLst/>
                <a:gdLst/>
                <a:ahLst/>
                <a:cxnLst/>
                <a:rect l="0" t="0" r="0" b="0"/>
                <a:pathLst>
                  <a:path w="17907">
                    <a:moveTo>
                      <a:pt x="0" y="0"/>
                    </a:moveTo>
                    <a:lnTo>
                      <a:pt x="17907" y="0"/>
                    </a:lnTo>
                  </a:path>
                </a:pathLst>
              </a:custGeom>
              <a:ln w="189708" cap="flat">
                <a:solidFill>
                  <a:srgbClr val="000000">
                    <a:alpha val="100000"/>
                  </a:srgbClr>
                </a:solidFill>
                <a:prstDash val="solid"/>
                <a:round/>
              </a:ln>
            </p:spPr>
            <p:txBody>
              <a:bodyPr/>
              <a:lstStyle/>
              <a:p>
                <a:endParaRPr/>
              </a:p>
            </p:txBody>
          </p:sp>
          <p:sp>
            <p:nvSpPr>
              <p:cNvPr id="164" name="pl163">
                <a:extLst>
                  <a:ext uri="{FF2B5EF4-FFF2-40B4-BE49-F238E27FC236}">
                    <a16:creationId xmlns:a16="http://schemas.microsoft.com/office/drawing/2014/main" id="{BECB9318-8B35-450E-91CD-19860BAFFAC8}"/>
                  </a:ext>
                </a:extLst>
              </p:cNvPr>
              <p:cNvSpPr/>
              <p:nvPr/>
            </p:nvSpPr>
            <p:spPr>
              <a:xfrm>
                <a:off x="1291864" y="7393524"/>
                <a:ext cx="37520" cy="0"/>
              </a:xfrm>
              <a:custGeom>
                <a:avLst/>
                <a:gdLst/>
                <a:ahLst/>
                <a:cxnLst/>
                <a:rect l="0" t="0" r="0" b="0"/>
                <a:pathLst>
                  <a:path w="37520">
                    <a:moveTo>
                      <a:pt x="0" y="0"/>
                    </a:moveTo>
                    <a:lnTo>
                      <a:pt x="37520" y="0"/>
                    </a:lnTo>
                  </a:path>
                </a:pathLst>
              </a:custGeom>
              <a:ln w="189708" cap="flat">
                <a:solidFill>
                  <a:srgbClr val="000000">
                    <a:alpha val="100000"/>
                  </a:srgbClr>
                </a:solidFill>
                <a:prstDash val="solid"/>
                <a:round/>
              </a:ln>
            </p:spPr>
            <p:txBody>
              <a:bodyPr/>
              <a:lstStyle/>
              <a:p>
                <a:endParaRPr/>
              </a:p>
            </p:txBody>
          </p:sp>
          <p:sp>
            <p:nvSpPr>
              <p:cNvPr id="165" name="pl164">
                <a:extLst>
                  <a:ext uri="{FF2B5EF4-FFF2-40B4-BE49-F238E27FC236}">
                    <a16:creationId xmlns:a16="http://schemas.microsoft.com/office/drawing/2014/main" id="{35E3AD6F-CD63-4BB5-AD64-7A204C3842D5}"/>
                  </a:ext>
                </a:extLst>
              </p:cNvPr>
              <p:cNvSpPr/>
              <p:nvPr/>
            </p:nvSpPr>
            <p:spPr>
              <a:xfrm>
                <a:off x="1329456" y="7393524"/>
                <a:ext cx="138642" cy="0"/>
              </a:xfrm>
              <a:custGeom>
                <a:avLst/>
                <a:gdLst/>
                <a:ahLst/>
                <a:cxnLst/>
                <a:rect l="0" t="0" r="0" b="0"/>
                <a:pathLst>
                  <a:path w="138642">
                    <a:moveTo>
                      <a:pt x="0" y="0"/>
                    </a:moveTo>
                    <a:lnTo>
                      <a:pt x="138642" y="0"/>
                    </a:lnTo>
                  </a:path>
                </a:pathLst>
              </a:custGeom>
              <a:ln w="27101" cap="flat">
                <a:solidFill>
                  <a:srgbClr val="000000">
                    <a:alpha val="100000"/>
                  </a:srgbClr>
                </a:solidFill>
                <a:prstDash val="solid"/>
                <a:round/>
              </a:ln>
            </p:spPr>
            <p:txBody>
              <a:bodyPr/>
              <a:lstStyle/>
              <a:p>
                <a:endParaRPr/>
              </a:p>
            </p:txBody>
          </p:sp>
          <p:sp>
            <p:nvSpPr>
              <p:cNvPr id="166" name="pl165">
                <a:extLst>
                  <a:ext uri="{FF2B5EF4-FFF2-40B4-BE49-F238E27FC236}">
                    <a16:creationId xmlns:a16="http://schemas.microsoft.com/office/drawing/2014/main" id="{EFD02181-C384-4220-9D2F-F913F07EC06D}"/>
                  </a:ext>
                </a:extLst>
              </p:cNvPr>
              <p:cNvSpPr/>
              <p:nvPr/>
            </p:nvSpPr>
            <p:spPr>
              <a:xfrm>
                <a:off x="1486148" y="7393524"/>
                <a:ext cx="798170" cy="0"/>
              </a:xfrm>
              <a:custGeom>
                <a:avLst/>
                <a:gdLst/>
                <a:ahLst/>
                <a:cxnLst/>
                <a:rect l="0" t="0" r="0" b="0"/>
                <a:pathLst>
                  <a:path w="798170">
                    <a:moveTo>
                      <a:pt x="0" y="0"/>
                    </a:moveTo>
                    <a:lnTo>
                      <a:pt x="798170" y="0"/>
                    </a:lnTo>
                  </a:path>
                </a:pathLst>
              </a:custGeom>
              <a:ln w="27101" cap="flat">
                <a:solidFill>
                  <a:srgbClr val="000000">
                    <a:alpha val="100000"/>
                  </a:srgbClr>
                </a:solidFill>
                <a:prstDash val="solid"/>
                <a:round/>
              </a:ln>
            </p:spPr>
            <p:txBody>
              <a:bodyPr/>
              <a:lstStyle/>
              <a:p>
                <a:endParaRPr/>
              </a:p>
            </p:txBody>
          </p:sp>
          <p:sp>
            <p:nvSpPr>
              <p:cNvPr id="167" name="pl166">
                <a:extLst>
                  <a:ext uri="{FF2B5EF4-FFF2-40B4-BE49-F238E27FC236}">
                    <a16:creationId xmlns:a16="http://schemas.microsoft.com/office/drawing/2014/main" id="{0A384B5F-4505-4E74-B2A6-7BD2A46F1D80}"/>
                  </a:ext>
                </a:extLst>
              </p:cNvPr>
              <p:cNvSpPr/>
              <p:nvPr/>
            </p:nvSpPr>
            <p:spPr>
              <a:xfrm>
                <a:off x="2299384" y="7393524"/>
                <a:ext cx="212049" cy="0"/>
              </a:xfrm>
              <a:custGeom>
                <a:avLst/>
                <a:gdLst/>
                <a:ahLst/>
                <a:cxnLst/>
                <a:rect l="0" t="0" r="0" b="0"/>
                <a:pathLst>
                  <a:path w="212049">
                    <a:moveTo>
                      <a:pt x="0" y="0"/>
                    </a:moveTo>
                    <a:lnTo>
                      <a:pt x="212049" y="0"/>
                    </a:lnTo>
                  </a:path>
                </a:pathLst>
              </a:custGeom>
              <a:ln w="27101" cap="flat">
                <a:solidFill>
                  <a:srgbClr val="000000">
                    <a:alpha val="100000"/>
                  </a:srgbClr>
                </a:solidFill>
                <a:prstDash val="solid"/>
                <a:round/>
              </a:ln>
            </p:spPr>
            <p:txBody>
              <a:bodyPr/>
              <a:lstStyle/>
              <a:p>
                <a:endParaRPr/>
              </a:p>
            </p:txBody>
          </p:sp>
          <p:sp>
            <p:nvSpPr>
              <p:cNvPr id="168" name="rc167">
                <a:extLst>
                  <a:ext uri="{FF2B5EF4-FFF2-40B4-BE49-F238E27FC236}">
                    <a16:creationId xmlns:a16="http://schemas.microsoft.com/office/drawing/2014/main" id="{40A4155C-434B-4823-BF1D-2E8C76058A05}"/>
                  </a:ext>
                </a:extLst>
              </p:cNvPr>
              <p:cNvSpPr/>
              <p:nvPr/>
            </p:nvSpPr>
            <p:spPr>
              <a:xfrm>
                <a:off x="2460127" y="7219795"/>
                <a:ext cx="43561" cy="347459"/>
              </a:xfrm>
              <a:prstGeom prst="rect">
                <a:avLst/>
              </a:prstGeom>
              <a:solidFill>
                <a:srgbClr val="595959">
                  <a:alpha val="10196"/>
                </a:srgbClr>
              </a:solidFill>
            </p:spPr>
            <p:txBody>
              <a:bodyPr/>
              <a:lstStyle/>
              <a:p>
                <a:endParaRPr/>
              </a:p>
            </p:txBody>
          </p:sp>
          <p:sp>
            <p:nvSpPr>
              <p:cNvPr id="169" name="rc168">
                <a:extLst>
                  <a:ext uri="{FF2B5EF4-FFF2-40B4-BE49-F238E27FC236}">
                    <a16:creationId xmlns:a16="http://schemas.microsoft.com/office/drawing/2014/main" id="{F69D0782-B508-4F90-B54C-304C11AFE29E}"/>
                  </a:ext>
                </a:extLst>
              </p:cNvPr>
              <p:cNvSpPr/>
              <p:nvPr/>
            </p:nvSpPr>
            <p:spPr>
              <a:xfrm>
                <a:off x="2862126" y="7219795"/>
                <a:ext cx="35886" cy="347459"/>
              </a:xfrm>
              <a:prstGeom prst="rect">
                <a:avLst/>
              </a:prstGeom>
              <a:solidFill>
                <a:srgbClr val="595959">
                  <a:alpha val="10196"/>
                </a:srgbClr>
              </a:solidFill>
            </p:spPr>
            <p:txBody>
              <a:bodyPr/>
              <a:lstStyle/>
              <a:p>
                <a:endParaRPr/>
              </a:p>
            </p:txBody>
          </p:sp>
          <p:sp>
            <p:nvSpPr>
              <p:cNvPr id="170" name="pl169">
                <a:extLst>
                  <a:ext uri="{FF2B5EF4-FFF2-40B4-BE49-F238E27FC236}">
                    <a16:creationId xmlns:a16="http://schemas.microsoft.com/office/drawing/2014/main" id="{587AE903-F929-42C9-96F9-90BFC15A65AC}"/>
                  </a:ext>
                </a:extLst>
              </p:cNvPr>
              <p:cNvSpPr/>
              <p:nvPr/>
            </p:nvSpPr>
            <p:spPr>
              <a:xfrm>
                <a:off x="793150" y="6745810"/>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71" name="pl170">
                <a:extLst>
                  <a:ext uri="{FF2B5EF4-FFF2-40B4-BE49-F238E27FC236}">
                    <a16:creationId xmlns:a16="http://schemas.microsoft.com/office/drawing/2014/main" id="{9AB0E51F-E6C6-4E4D-921E-BF916413CCDD}"/>
                  </a:ext>
                </a:extLst>
              </p:cNvPr>
              <p:cNvSpPr/>
              <p:nvPr/>
            </p:nvSpPr>
            <p:spPr>
              <a:xfrm>
                <a:off x="793150" y="756725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72" name="tx171">
                <a:extLst>
                  <a:ext uri="{FF2B5EF4-FFF2-40B4-BE49-F238E27FC236}">
                    <a16:creationId xmlns:a16="http://schemas.microsoft.com/office/drawing/2014/main" id="{7C46A8CC-4DE7-40FE-BA15-296B084CAABA}"/>
                  </a:ext>
                </a:extLst>
              </p:cNvPr>
              <p:cNvSpPr/>
              <p:nvPr/>
            </p:nvSpPr>
            <p:spPr>
              <a:xfrm>
                <a:off x="989760" y="7611573"/>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52 995 000</a:t>
                </a:r>
              </a:p>
            </p:txBody>
          </p:sp>
          <p:sp>
            <p:nvSpPr>
              <p:cNvPr id="173" name="tx172">
                <a:extLst>
                  <a:ext uri="{FF2B5EF4-FFF2-40B4-BE49-F238E27FC236}">
                    <a16:creationId xmlns:a16="http://schemas.microsoft.com/office/drawing/2014/main" id="{0D60093B-4C1C-43C1-9B6D-33010256D809}"/>
                  </a:ext>
                </a:extLst>
              </p:cNvPr>
              <p:cNvSpPr/>
              <p:nvPr/>
            </p:nvSpPr>
            <p:spPr>
              <a:xfrm>
                <a:off x="2055694" y="7611533"/>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53 010 000</a:t>
                </a:r>
              </a:p>
            </p:txBody>
          </p:sp>
          <p:sp>
            <p:nvSpPr>
              <p:cNvPr id="174" name="tx173">
                <a:extLst>
                  <a:ext uri="{FF2B5EF4-FFF2-40B4-BE49-F238E27FC236}">
                    <a16:creationId xmlns:a16="http://schemas.microsoft.com/office/drawing/2014/main" id="{B2B0A400-0EC2-4036-9291-21039D291E5E}"/>
                  </a:ext>
                </a:extLst>
              </p:cNvPr>
              <p:cNvSpPr/>
              <p:nvPr/>
            </p:nvSpPr>
            <p:spPr>
              <a:xfrm>
                <a:off x="1676596" y="7713167"/>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195" name="pl169">
              <a:extLst>
                <a:ext uri="{FF2B5EF4-FFF2-40B4-BE49-F238E27FC236}">
                  <a16:creationId xmlns:a16="http://schemas.microsoft.com/office/drawing/2014/main" id="{27D10CB1-029F-4005-80C1-BFBE365C78D4}"/>
                </a:ext>
              </a:extLst>
            </p:cNvPr>
            <p:cNvSpPr/>
            <p:nvPr/>
          </p:nvSpPr>
          <p:spPr>
            <a:xfrm rot="702919">
              <a:off x="2587934" y="414955"/>
              <a:ext cx="427740" cy="90342"/>
            </a:xfrm>
            <a:custGeom>
              <a:avLst/>
              <a:gdLst/>
              <a:ahLst/>
              <a:cxnLst/>
              <a:rect l="0" t="0" r="0" b="0"/>
              <a:pathLst>
                <a:path w="2117085">
                  <a:moveTo>
                    <a:pt x="0" y="0"/>
                  </a:moveTo>
                  <a:lnTo>
                    <a:pt x="2117085" y="0"/>
                  </a:lnTo>
                </a:path>
              </a:pathLst>
            </a:custGeom>
            <a:ln w="6350" cap="flat">
              <a:solidFill>
                <a:srgbClr val="000000">
                  <a:alpha val="100000"/>
                </a:srgbClr>
              </a:solidFill>
              <a:prstDash val="solid"/>
              <a:round/>
            </a:ln>
          </p:spPr>
          <p:txBody>
            <a:bodyPr/>
            <a:lstStyle/>
            <a:p>
              <a:endParaRPr/>
            </a:p>
          </p:txBody>
        </p:sp>
        <p:sp>
          <p:nvSpPr>
            <p:cNvPr id="196" name="tx18">
              <a:extLst>
                <a:ext uri="{FF2B5EF4-FFF2-40B4-BE49-F238E27FC236}">
                  <a16:creationId xmlns:a16="http://schemas.microsoft.com/office/drawing/2014/main" id="{54F6D98A-08B8-4C1D-BA64-FA84DDF43A9F}"/>
                </a:ext>
              </a:extLst>
            </p:cNvPr>
            <p:cNvSpPr/>
            <p:nvPr/>
          </p:nvSpPr>
          <p:spPr>
            <a:xfrm>
              <a:off x="2301113" y="292381"/>
              <a:ext cx="35224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lang="en-CA" sz="500" dirty="0">
                  <a:solidFill>
                    <a:srgbClr val="000000">
                      <a:alpha val="100000"/>
                    </a:srgbClr>
                  </a:solidFill>
                  <a:latin typeface="Arial"/>
                  <a:cs typeface="Arial"/>
                </a:rPr>
                <a:t>DMCS</a:t>
              </a:r>
              <a:endParaRPr sz="500" dirty="0">
                <a:solidFill>
                  <a:srgbClr val="000000">
                    <a:alpha val="100000"/>
                  </a:srgbClr>
                </a:solidFill>
                <a:latin typeface="Arial"/>
                <a:cs typeface="Arial"/>
              </a:endParaRPr>
            </a:p>
          </p:txBody>
        </p:sp>
        <p:sp>
          <p:nvSpPr>
            <p:cNvPr id="197" name="pl169">
              <a:extLst>
                <a:ext uri="{FF2B5EF4-FFF2-40B4-BE49-F238E27FC236}">
                  <a16:creationId xmlns:a16="http://schemas.microsoft.com/office/drawing/2014/main" id="{4B4D8740-8786-4307-A4A9-BB2CF39BD679}"/>
                </a:ext>
              </a:extLst>
            </p:cNvPr>
            <p:cNvSpPr/>
            <p:nvPr/>
          </p:nvSpPr>
          <p:spPr>
            <a:xfrm rot="4802061">
              <a:off x="2523822" y="385164"/>
              <a:ext cx="91144" cy="84843"/>
            </a:xfrm>
            <a:custGeom>
              <a:avLst/>
              <a:gdLst/>
              <a:ahLst/>
              <a:cxnLst/>
              <a:rect l="0" t="0" r="0" b="0"/>
              <a:pathLst>
                <a:path w="2117085">
                  <a:moveTo>
                    <a:pt x="0" y="0"/>
                  </a:moveTo>
                  <a:lnTo>
                    <a:pt x="2117085" y="0"/>
                  </a:lnTo>
                </a:path>
              </a:pathLst>
            </a:custGeom>
            <a:ln w="6350" cap="flat">
              <a:solidFill>
                <a:srgbClr val="000000">
                  <a:alpha val="100000"/>
                </a:srgbClr>
              </a:solidFill>
              <a:prstDash val="solid"/>
              <a:round/>
            </a:ln>
          </p:spPr>
          <p:txBody>
            <a:bodyPr/>
            <a:lstStyle/>
            <a:p>
              <a:endParaRPr/>
            </a:p>
          </p:txBody>
        </p:sp>
      </p:grpSp>
      <p:sp>
        <p:nvSpPr>
          <p:cNvPr id="1239" name="rc3">
            <a:extLst>
              <a:ext uri="{FF2B5EF4-FFF2-40B4-BE49-F238E27FC236}">
                <a16:creationId xmlns:a16="http://schemas.microsoft.com/office/drawing/2014/main" id="{25449501-40AE-4452-B34F-7339DAC12878}"/>
              </a:ext>
            </a:extLst>
          </p:cNvPr>
          <p:cNvSpPr/>
          <p:nvPr/>
        </p:nvSpPr>
        <p:spPr>
          <a:xfrm>
            <a:off x="136128" y="4097269"/>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525" name="rc3">
            <a:extLst>
              <a:ext uri="{FF2B5EF4-FFF2-40B4-BE49-F238E27FC236}">
                <a16:creationId xmlns:a16="http://schemas.microsoft.com/office/drawing/2014/main" id="{5C52A1AC-C85E-4855-A21B-877550002DAE}"/>
              </a:ext>
            </a:extLst>
          </p:cNvPr>
          <p:cNvSpPr/>
          <p:nvPr/>
        </p:nvSpPr>
        <p:spPr>
          <a:xfrm>
            <a:off x="0" y="3987601"/>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1818" name="Group 1817">
            <a:extLst>
              <a:ext uri="{FF2B5EF4-FFF2-40B4-BE49-F238E27FC236}">
                <a16:creationId xmlns:a16="http://schemas.microsoft.com/office/drawing/2014/main" id="{DB3DCA30-481E-4A36-BD0D-EAED13197297}"/>
              </a:ext>
            </a:extLst>
          </p:cNvPr>
          <p:cNvGrpSpPr/>
          <p:nvPr/>
        </p:nvGrpSpPr>
        <p:grpSpPr>
          <a:xfrm>
            <a:off x="202362" y="4287856"/>
            <a:ext cx="2678044" cy="3314465"/>
            <a:chOff x="243145" y="4035234"/>
            <a:chExt cx="2678044" cy="3314465"/>
          </a:xfrm>
        </p:grpSpPr>
        <p:sp>
          <p:nvSpPr>
            <p:cNvPr id="1526" name="tx4">
              <a:extLst>
                <a:ext uri="{FF2B5EF4-FFF2-40B4-BE49-F238E27FC236}">
                  <a16:creationId xmlns:a16="http://schemas.microsoft.com/office/drawing/2014/main" id="{76138B0F-DCE1-49B5-9698-77C8407D9BA0}"/>
                </a:ext>
              </a:extLst>
            </p:cNvPr>
            <p:cNvSpPr/>
            <p:nvPr/>
          </p:nvSpPr>
          <p:spPr>
            <a:xfrm>
              <a:off x="310812" y="4383101"/>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1527" name="tx5">
              <a:extLst>
                <a:ext uri="{FF2B5EF4-FFF2-40B4-BE49-F238E27FC236}">
                  <a16:creationId xmlns:a16="http://schemas.microsoft.com/office/drawing/2014/main" id="{7DB702F8-36A8-4D64-93A3-BB5623CEF9FD}"/>
                </a:ext>
              </a:extLst>
            </p:cNvPr>
            <p:cNvSpPr/>
            <p:nvPr/>
          </p:nvSpPr>
          <p:spPr>
            <a:xfrm>
              <a:off x="378638" y="4799060"/>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1528" name="tx6">
              <a:extLst>
                <a:ext uri="{FF2B5EF4-FFF2-40B4-BE49-F238E27FC236}">
                  <a16:creationId xmlns:a16="http://schemas.microsoft.com/office/drawing/2014/main" id="{12DE3C3C-7088-43E8-9858-F878B0B12237}"/>
                </a:ext>
              </a:extLst>
            </p:cNvPr>
            <p:cNvSpPr/>
            <p:nvPr/>
          </p:nvSpPr>
          <p:spPr>
            <a:xfrm>
              <a:off x="432970" y="521597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1529" name="tx7">
              <a:extLst>
                <a:ext uri="{FF2B5EF4-FFF2-40B4-BE49-F238E27FC236}">
                  <a16:creationId xmlns:a16="http://schemas.microsoft.com/office/drawing/2014/main" id="{AE8F7B09-4FA5-4290-B909-942290085B24}"/>
                </a:ext>
              </a:extLst>
            </p:cNvPr>
            <p:cNvSpPr/>
            <p:nvPr/>
          </p:nvSpPr>
          <p:spPr>
            <a:xfrm>
              <a:off x="243145" y="5618754"/>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1530" name="tx8">
              <a:extLst>
                <a:ext uri="{FF2B5EF4-FFF2-40B4-BE49-F238E27FC236}">
                  <a16:creationId xmlns:a16="http://schemas.microsoft.com/office/drawing/2014/main" id="{EFC33040-B45F-4462-9BAF-92871308CD6B}"/>
                </a:ext>
              </a:extLst>
            </p:cNvPr>
            <p:cNvSpPr/>
            <p:nvPr/>
          </p:nvSpPr>
          <p:spPr>
            <a:xfrm>
              <a:off x="586561" y="6051857"/>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531" name="pl9">
              <a:extLst>
                <a:ext uri="{FF2B5EF4-FFF2-40B4-BE49-F238E27FC236}">
                  <a16:creationId xmlns:a16="http://schemas.microsoft.com/office/drawing/2014/main" id="{D388F033-E978-4FE9-AB3B-27B58EA0993A}"/>
                </a:ext>
              </a:extLst>
            </p:cNvPr>
            <p:cNvSpPr/>
            <p:nvPr/>
          </p:nvSpPr>
          <p:spPr>
            <a:xfrm>
              <a:off x="804104" y="420466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2" name="pl10">
              <a:extLst>
                <a:ext uri="{FF2B5EF4-FFF2-40B4-BE49-F238E27FC236}">
                  <a16:creationId xmlns:a16="http://schemas.microsoft.com/office/drawing/2014/main" id="{87AFCE39-C129-4E3A-9C35-75FDE60C8C26}"/>
                </a:ext>
              </a:extLst>
            </p:cNvPr>
            <p:cNvSpPr/>
            <p:nvPr/>
          </p:nvSpPr>
          <p:spPr>
            <a:xfrm>
              <a:off x="804104" y="4621620"/>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3" name="pl11">
              <a:extLst>
                <a:ext uri="{FF2B5EF4-FFF2-40B4-BE49-F238E27FC236}">
                  <a16:creationId xmlns:a16="http://schemas.microsoft.com/office/drawing/2014/main" id="{F9599E68-690D-4759-AFF3-73A238125AF5}"/>
                </a:ext>
              </a:extLst>
            </p:cNvPr>
            <p:cNvSpPr/>
            <p:nvPr/>
          </p:nvSpPr>
          <p:spPr>
            <a:xfrm>
              <a:off x="804104" y="5038571"/>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4" name="pl12">
              <a:extLst>
                <a:ext uri="{FF2B5EF4-FFF2-40B4-BE49-F238E27FC236}">
                  <a16:creationId xmlns:a16="http://schemas.microsoft.com/office/drawing/2014/main" id="{66FFCC63-33C3-41AC-AC22-E20E7848C300}"/>
                </a:ext>
              </a:extLst>
            </p:cNvPr>
            <p:cNvSpPr/>
            <p:nvPr/>
          </p:nvSpPr>
          <p:spPr>
            <a:xfrm>
              <a:off x="804104" y="5455522"/>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5" name="pl13">
              <a:extLst>
                <a:ext uri="{FF2B5EF4-FFF2-40B4-BE49-F238E27FC236}">
                  <a16:creationId xmlns:a16="http://schemas.microsoft.com/office/drawing/2014/main" id="{81143064-684C-4E7A-9B06-7E8B55CCB2CF}"/>
                </a:ext>
              </a:extLst>
            </p:cNvPr>
            <p:cNvSpPr/>
            <p:nvPr/>
          </p:nvSpPr>
          <p:spPr>
            <a:xfrm>
              <a:off x="804104" y="5872473"/>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6" name="tx14">
              <a:extLst>
                <a:ext uri="{FF2B5EF4-FFF2-40B4-BE49-F238E27FC236}">
                  <a16:creationId xmlns:a16="http://schemas.microsoft.com/office/drawing/2014/main" id="{D3A6A010-C8D8-4E67-9AC7-A2E25FAAA73B}"/>
                </a:ext>
              </a:extLst>
            </p:cNvPr>
            <p:cNvSpPr/>
            <p:nvPr/>
          </p:nvSpPr>
          <p:spPr>
            <a:xfrm>
              <a:off x="329137" y="6456578"/>
              <a:ext cx="402232"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uc002pfq.3</a:t>
              </a:r>
            </a:p>
          </p:txBody>
        </p:sp>
        <p:sp>
          <p:nvSpPr>
            <p:cNvPr id="1537" name="tx15">
              <a:extLst>
                <a:ext uri="{FF2B5EF4-FFF2-40B4-BE49-F238E27FC236}">
                  <a16:creationId xmlns:a16="http://schemas.microsoft.com/office/drawing/2014/main" id="{64D3E35D-D011-47E7-BF78-076FC4F98461}"/>
                </a:ext>
              </a:extLst>
            </p:cNvPr>
            <p:cNvSpPr/>
            <p:nvPr/>
          </p:nvSpPr>
          <p:spPr>
            <a:xfrm>
              <a:off x="338205" y="6630308"/>
              <a:ext cx="38409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uc002pfr.3</a:t>
              </a:r>
            </a:p>
          </p:txBody>
        </p:sp>
        <p:sp>
          <p:nvSpPr>
            <p:cNvPr id="1538" name="tx16">
              <a:extLst>
                <a:ext uri="{FF2B5EF4-FFF2-40B4-BE49-F238E27FC236}">
                  <a16:creationId xmlns:a16="http://schemas.microsoft.com/office/drawing/2014/main" id="{1CCBCE85-8EFA-46E6-BCE1-39ECD49056CD}"/>
                </a:ext>
              </a:extLst>
            </p:cNvPr>
            <p:cNvSpPr/>
            <p:nvPr/>
          </p:nvSpPr>
          <p:spPr>
            <a:xfrm>
              <a:off x="331419" y="6804037"/>
              <a:ext cx="397668"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uc002pfs.3</a:t>
              </a:r>
            </a:p>
          </p:txBody>
        </p:sp>
        <p:sp>
          <p:nvSpPr>
            <p:cNvPr id="1539" name="tx17">
              <a:extLst>
                <a:ext uri="{FF2B5EF4-FFF2-40B4-BE49-F238E27FC236}">
                  <a16:creationId xmlns:a16="http://schemas.microsoft.com/office/drawing/2014/main" id="{8CBEE40A-1DBD-426D-B02E-841FF17E4E30}"/>
                </a:ext>
              </a:extLst>
            </p:cNvPr>
            <p:cNvSpPr/>
            <p:nvPr/>
          </p:nvSpPr>
          <p:spPr>
            <a:xfrm>
              <a:off x="322390" y="6977569"/>
              <a:ext cx="415726"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uc010xyh.2</a:t>
              </a:r>
            </a:p>
          </p:txBody>
        </p:sp>
        <p:sp>
          <p:nvSpPr>
            <p:cNvPr id="1540" name="pl18">
              <a:extLst>
                <a:ext uri="{FF2B5EF4-FFF2-40B4-BE49-F238E27FC236}">
                  <a16:creationId xmlns:a16="http://schemas.microsoft.com/office/drawing/2014/main" id="{A56ACDEE-C1DC-4CFE-87F9-9551B259A904}"/>
                </a:ext>
              </a:extLst>
            </p:cNvPr>
            <p:cNvSpPr/>
            <p:nvPr/>
          </p:nvSpPr>
          <p:spPr>
            <a:xfrm>
              <a:off x="804104" y="641594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1" name="pl19">
              <a:extLst>
                <a:ext uri="{FF2B5EF4-FFF2-40B4-BE49-F238E27FC236}">
                  <a16:creationId xmlns:a16="http://schemas.microsoft.com/office/drawing/2014/main" id="{58E2E5B9-33BB-4BA4-8C50-F8819E50EF66}"/>
                </a:ext>
              </a:extLst>
            </p:cNvPr>
            <p:cNvSpPr/>
            <p:nvPr/>
          </p:nvSpPr>
          <p:spPr>
            <a:xfrm>
              <a:off x="804104" y="658967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2" name="pl20">
              <a:extLst>
                <a:ext uri="{FF2B5EF4-FFF2-40B4-BE49-F238E27FC236}">
                  <a16:creationId xmlns:a16="http://schemas.microsoft.com/office/drawing/2014/main" id="{B3338A20-4256-40B6-A7D2-F58376C35A2A}"/>
                </a:ext>
              </a:extLst>
            </p:cNvPr>
            <p:cNvSpPr/>
            <p:nvPr/>
          </p:nvSpPr>
          <p:spPr>
            <a:xfrm>
              <a:off x="804104" y="676340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3" name="pl21">
              <a:extLst>
                <a:ext uri="{FF2B5EF4-FFF2-40B4-BE49-F238E27FC236}">
                  <a16:creationId xmlns:a16="http://schemas.microsoft.com/office/drawing/2014/main" id="{8102833D-BEEE-42AD-B1F1-B1D2A8E31AB9}"/>
                </a:ext>
              </a:extLst>
            </p:cNvPr>
            <p:cNvSpPr/>
            <p:nvPr/>
          </p:nvSpPr>
          <p:spPr>
            <a:xfrm>
              <a:off x="804104" y="6937138"/>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4" name="tx22">
              <a:extLst>
                <a:ext uri="{FF2B5EF4-FFF2-40B4-BE49-F238E27FC236}">
                  <a16:creationId xmlns:a16="http://schemas.microsoft.com/office/drawing/2014/main" id="{54AF0735-02C8-4968-8360-9B6192C6F281}"/>
                </a:ext>
              </a:extLst>
            </p:cNvPr>
            <p:cNvSpPr/>
            <p:nvPr/>
          </p:nvSpPr>
          <p:spPr>
            <a:xfrm>
              <a:off x="804104" y="4035234"/>
              <a:ext cx="454104"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SLC1A5</a:t>
              </a:r>
            </a:p>
          </p:txBody>
        </p:sp>
        <p:sp>
          <p:nvSpPr>
            <p:cNvPr id="1545" name="rc23">
              <a:extLst>
                <a:ext uri="{FF2B5EF4-FFF2-40B4-BE49-F238E27FC236}">
                  <a16:creationId xmlns:a16="http://schemas.microsoft.com/office/drawing/2014/main" id="{57FEB145-0AB3-4589-9F33-CCFCEB4FFFB3}"/>
                </a:ext>
              </a:extLst>
            </p:cNvPr>
            <p:cNvSpPr/>
            <p:nvPr/>
          </p:nvSpPr>
          <p:spPr>
            <a:xfrm>
              <a:off x="804104" y="4204669"/>
              <a:ext cx="2117085" cy="416951"/>
            </a:xfrm>
            <a:prstGeom prst="rect">
              <a:avLst/>
            </a:prstGeom>
            <a:solidFill>
              <a:srgbClr val="FFFFFF">
                <a:alpha val="100000"/>
              </a:srgbClr>
            </a:solidFill>
          </p:spPr>
          <p:txBody>
            <a:bodyPr/>
            <a:lstStyle/>
            <a:p>
              <a:endParaRPr/>
            </a:p>
          </p:txBody>
        </p:sp>
        <p:sp>
          <p:nvSpPr>
            <p:cNvPr id="1546" name="pl24">
              <a:extLst>
                <a:ext uri="{FF2B5EF4-FFF2-40B4-BE49-F238E27FC236}">
                  <a16:creationId xmlns:a16="http://schemas.microsoft.com/office/drawing/2014/main" id="{4BB16DAB-1A52-4E4D-9404-25FD862ACEC9}"/>
                </a:ext>
              </a:extLst>
            </p:cNvPr>
            <p:cNvSpPr/>
            <p:nvPr/>
          </p:nvSpPr>
          <p:spPr>
            <a:xfrm>
              <a:off x="804104" y="462162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47" name="pl25">
              <a:extLst>
                <a:ext uri="{FF2B5EF4-FFF2-40B4-BE49-F238E27FC236}">
                  <a16:creationId xmlns:a16="http://schemas.microsoft.com/office/drawing/2014/main" id="{17B0EF58-C062-4BAD-9228-18427EBB0C7C}"/>
                </a:ext>
              </a:extLst>
            </p:cNvPr>
            <p:cNvSpPr/>
            <p:nvPr/>
          </p:nvSpPr>
          <p:spPr>
            <a:xfrm>
              <a:off x="804104" y="420466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48" name="pl26">
              <a:extLst>
                <a:ext uri="{FF2B5EF4-FFF2-40B4-BE49-F238E27FC236}">
                  <a16:creationId xmlns:a16="http://schemas.microsoft.com/office/drawing/2014/main" id="{CEDF3445-DD93-4989-942D-C8838B9A42A5}"/>
                </a:ext>
              </a:extLst>
            </p:cNvPr>
            <p:cNvSpPr/>
            <p:nvPr/>
          </p:nvSpPr>
          <p:spPr>
            <a:xfrm>
              <a:off x="845219" y="420466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49" name="pl27">
              <a:extLst>
                <a:ext uri="{FF2B5EF4-FFF2-40B4-BE49-F238E27FC236}">
                  <a16:creationId xmlns:a16="http://schemas.microsoft.com/office/drawing/2014/main" id="{FE683D01-E2A6-4634-87C8-A8504D9C2C6E}"/>
                </a:ext>
              </a:extLst>
            </p:cNvPr>
            <p:cNvSpPr/>
            <p:nvPr/>
          </p:nvSpPr>
          <p:spPr>
            <a:xfrm>
              <a:off x="2476758" y="420466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50" name="pl28">
              <a:extLst>
                <a:ext uri="{FF2B5EF4-FFF2-40B4-BE49-F238E27FC236}">
                  <a16:creationId xmlns:a16="http://schemas.microsoft.com/office/drawing/2014/main" id="{6E0D56AD-7B7D-4D38-9A5F-D2E275ABE8D1}"/>
                </a:ext>
              </a:extLst>
            </p:cNvPr>
            <p:cNvSpPr/>
            <p:nvPr/>
          </p:nvSpPr>
          <p:spPr>
            <a:xfrm>
              <a:off x="2109770" y="4571590"/>
              <a:ext cx="0" cy="50030"/>
            </a:xfrm>
            <a:custGeom>
              <a:avLst/>
              <a:gdLst/>
              <a:ahLst/>
              <a:cxnLst/>
              <a:rect l="0" t="0" r="0" b="0"/>
              <a:pathLst>
                <a:path h="50030">
                  <a:moveTo>
                    <a:pt x="0" y="50030"/>
                  </a:moveTo>
                  <a:lnTo>
                    <a:pt x="0" y="0"/>
                  </a:lnTo>
                </a:path>
              </a:pathLst>
            </a:custGeom>
            <a:ln w="13550" cap="flat">
              <a:solidFill>
                <a:srgbClr val="6A1B9A">
                  <a:alpha val="100000"/>
                </a:srgbClr>
              </a:solidFill>
              <a:prstDash val="solid"/>
              <a:round/>
            </a:ln>
          </p:spPr>
          <p:txBody>
            <a:bodyPr/>
            <a:lstStyle/>
            <a:p>
              <a:endParaRPr/>
            </a:p>
          </p:txBody>
        </p:sp>
        <p:sp>
          <p:nvSpPr>
            <p:cNvPr id="1551" name="pl29">
              <a:extLst>
                <a:ext uri="{FF2B5EF4-FFF2-40B4-BE49-F238E27FC236}">
                  <a16:creationId xmlns:a16="http://schemas.microsoft.com/office/drawing/2014/main" id="{FBB75229-4E27-40A0-9772-F3E9B92DA8F0}"/>
                </a:ext>
              </a:extLst>
            </p:cNvPr>
            <p:cNvSpPr/>
            <p:nvPr/>
          </p:nvSpPr>
          <p:spPr>
            <a:xfrm>
              <a:off x="2010790" y="4609343"/>
              <a:ext cx="0" cy="12276"/>
            </a:xfrm>
            <a:custGeom>
              <a:avLst/>
              <a:gdLst/>
              <a:ahLst/>
              <a:cxnLst/>
              <a:rect l="0" t="0" r="0" b="0"/>
              <a:pathLst>
                <a:path h="12276">
                  <a:moveTo>
                    <a:pt x="0" y="12276"/>
                  </a:moveTo>
                  <a:lnTo>
                    <a:pt x="0" y="0"/>
                  </a:lnTo>
                </a:path>
              </a:pathLst>
            </a:custGeom>
            <a:ln w="13550" cap="flat">
              <a:solidFill>
                <a:srgbClr val="6A1B9A">
                  <a:alpha val="100000"/>
                </a:srgbClr>
              </a:solidFill>
              <a:prstDash val="solid"/>
              <a:round/>
            </a:ln>
          </p:spPr>
          <p:txBody>
            <a:bodyPr/>
            <a:lstStyle/>
            <a:p>
              <a:endParaRPr/>
            </a:p>
          </p:txBody>
        </p:sp>
        <p:sp>
          <p:nvSpPr>
            <p:cNvPr id="1552" name="pl30">
              <a:extLst>
                <a:ext uri="{FF2B5EF4-FFF2-40B4-BE49-F238E27FC236}">
                  <a16:creationId xmlns:a16="http://schemas.microsoft.com/office/drawing/2014/main" id="{8DA956CD-429F-4494-A403-D848C630F6B1}"/>
                </a:ext>
              </a:extLst>
            </p:cNvPr>
            <p:cNvSpPr/>
            <p:nvPr/>
          </p:nvSpPr>
          <p:spPr>
            <a:xfrm>
              <a:off x="1743979" y="4430950"/>
              <a:ext cx="0" cy="190669"/>
            </a:xfrm>
            <a:custGeom>
              <a:avLst/>
              <a:gdLst/>
              <a:ahLst/>
              <a:cxnLst/>
              <a:rect l="0" t="0" r="0" b="0"/>
              <a:pathLst>
                <a:path h="190669">
                  <a:moveTo>
                    <a:pt x="0" y="190669"/>
                  </a:moveTo>
                  <a:lnTo>
                    <a:pt x="0" y="0"/>
                  </a:lnTo>
                </a:path>
              </a:pathLst>
            </a:custGeom>
            <a:ln w="13550" cap="flat">
              <a:solidFill>
                <a:srgbClr val="6A1B9A">
                  <a:alpha val="100000"/>
                </a:srgbClr>
              </a:solidFill>
              <a:prstDash val="solid"/>
              <a:round/>
            </a:ln>
          </p:spPr>
          <p:txBody>
            <a:bodyPr/>
            <a:lstStyle/>
            <a:p>
              <a:endParaRPr/>
            </a:p>
          </p:txBody>
        </p:sp>
        <p:sp>
          <p:nvSpPr>
            <p:cNvPr id="1553" name="pl31">
              <a:extLst>
                <a:ext uri="{FF2B5EF4-FFF2-40B4-BE49-F238E27FC236}">
                  <a16:creationId xmlns:a16="http://schemas.microsoft.com/office/drawing/2014/main" id="{5CFF97BA-AC68-417D-B83E-9A0F24F14835}"/>
                </a:ext>
              </a:extLst>
            </p:cNvPr>
            <p:cNvSpPr/>
            <p:nvPr/>
          </p:nvSpPr>
          <p:spPr>
            <a:xfrm>
              <a:off x="1890600" y="4599973"/>
              <a:ext cx="0" cy="21646"/>
            </a:xfrm>
            <a:custGeom>
              <a:avLst/>
              <a:gdLst/>
              <a:ahLst/>
              <a:cxnLst/>
              <a:rect l="0" t="0" r="0" b="0"/>
              <a:pathLst>
                <a:path h="21646">
                  <a:moveTo>
                    <a:pt x="0" y="21646"/>
                  </a:moveTo>
                  <a:lnTo>
                    <a:pt x="0" y="0"/>
                  </a:lnTo>
                </a:path>
              </a:pathLst>
            </a:custGeom>
            <a:ln w="13550" cap="flat">
              <a:solidFill>
                <a:srgbClr val="6A1B9A">
                  <a:alpha val="100000"/>
                </a:srgbClr>
              </a:solidFill>
              <a:prstDash val="solid"/>
              <a:round/>
            </a:ln>
          </p:spPr>
          <p:txBody>
            <a:bodyPr/>
            <a:lstStyle/>
            <a:p>
              <a:endParaRPr/>
            </a:p>
          </p:txBody>
        </p:sp>
        <p:sp>
          <p:nvSpPr>
            <p:cNvPr id="1554" name="pl32">
              <a:extLst>
                <a:ext uri="{FF2B5EF4-FFF2-40B4-BE49-F238E27FC236}">
                  <a16:creationId xmlns:a16="http://schemas.microsoft.com/office/drawing/2014/main" id="{5C7BDA1D-7632-4C0C-8827-6154DCC760C1}"/>
                </a:ext>
              </a:extLst>
            </p:cNvPr>
            <p:cNvSpPr/>
            <p:nvPr/>
          </p:nvSpPr>
          <p:spPr>
            <a:xfrm>
              <a:off x="1410493" y="4250753"/>
              <a:ext cx="0" cy="370866"/>
            </a:xfrm>
            <a:custGeom>
              <a:avLst/>
              <a:gdLst/>
              <a:ahLst/>
              <a:cxnLst/>
              <a:rect l="0" t="0" r="0" b="0"/>
              <a:pathLst>
                <a:path h="370866">
                  <a:moveTo>
                    <a:pt x="0" y="370866"/>
                  </a:moveTo>
                  <a:lnTo>
                    <a:pt x="0" y="0"/>
                  </a:lnTo>
                </a:path>
              </a:pathLst>
            </a:custGeom>
            <a:ln w="13550" cap="flat">
              <a:solidFill>
                <a:srgbClr val="6A1B9A">
                  <a:alpha val="100000"/>
                </a:srgbClr>
              </a:solidFill>
              <a:prstDash val="solid"/>
              <a:round/>
            </a:ln>
          </p:spPr>
          <p:txBody>
            <a:bodyPr/>
            <a:lstStyle/>
            <a:p>
              <a:endParaRPr/>
            </a:p>
          </p:txBody>
        </p:sp>
        <p:sp>
          <p:nvSpPr>
            <p:cNvPr id="1555" name="pl33">
              <a:extLst>
                <a:ext uri="{FF2B5EF4-FFF2-40B4-BE49-F238E27FC236}">
                  <a16:creationId xmlns:a16="http://schemas.microsoft.com/office/drawing/2014/main" id="{CC9E79C0-D3F8-4A11-9EAD-0BB52F4A5995}"/>
                </a:ext>
              </a:extLst>
            </p:cNvPr>
            <p:cNvSpPr/>
            <p:nvPr/>
          </p:nvSpPr>
          <p:spPr>
            <a:xfrm>
              <a:off x="2073768" y="4605537"/>
              <a:ext cx="0" cy="16082"/>
            </a:xfrm>
            <a:custGeom>
              <a:avLst/>
              <a:gdLst/>
              <a:ahLst/>
              <a:cxnLst/>
              <a:rect l="0" t="0" r="0" b="0"/>
              <a:pathLst>
                <a:path h="16082">
                  <a:moveTo>
                    <a:pt x="0" y="16082"/>
                  </a:moveTo>
                  <a:lnTo>
                    <a:pt x="0" y="0"/>
                  </a:lnTo>
                </a:path>
              </a:pathLst>
            </a:custGeom>
            <a:ln w="13550" cap="flat">
              <a:solidFill>
                <a:srgbClr val="6A1B9A">
                  <a:alpha val="100000"/>
                </a:srgbClr>
              </a:solidFill>
              <a:prstDash val="solid"/>
              <a:round/>
            </a:ln>
          </p:spPr>
          <p:txBody>
            <a:bodyPr/>
            <a:lstStyle/>
            <a:p>
              <a:endParaRPr/>
            </a:p>
          </p:txBody>
        </p:sp>
        <p:sp>
          <p:nvSpPr>
            <p:cNvPr id="1556" name="pl34">
              <a:extLst>
                <a:ext uri="{FF2B5EF4-FFF2-40B4-BE49-F238E27FC236}">
                  <a16:creationId xmlns:a16="http://schemas.microsoft.com/office/drawing/2014/main" id="{7B373F5D-0A16-4B34-A351-47162C2CD5A2}"/>
                </a:ext>
              </a:extLst>
            </p:cNvPr>
            <p:cNvSpPr/>
            <p:nvPr/>
          </p:nvSpPr>
          <p:spPr>
            <a:xfrm>
              <a:off x="2144359" y="4612003"/>
              <a:ext cx="0" cy="9616"/>
            </a:xfrm>
            <a:custGeom>
              <a:avLst/>
              <a:gdLst/>
              <a:ahLst/>
              <a:cxnLst/>
              <a:rect l="0" t="0" r="0" b="0"/>
              <a:pathLst>
                <a:path h="9616">
                  <a:moveTo>
                    <a:pt x="0" y="9616"/>
                  </a:moveTo>
                  <a:lnTo>
                    <a:pt x="0" y="0"/>
                  </a:lnTo>
                </a:path>
              </a:pathLst>
            </a:custGeom>
            <a:ln w="13550" cap="flat">
              <a:solidFill>
                <a:srgbClr val="6A1B9A">
                  <a:alpha val="100000"/>
                </a:srgbClr>
              </a:solidFill>
              <a:prstDash val="solid"/>
              <a:round/>
            </a:ln>
          </p:spPr>
          <p:txBody>
            <a:bodyPr/>
            <a:lstStyle/>
            <a:p>
              <a:endParaRPr/>
            </a:p>
          </p:txBody>
        </p:sp>
        <p:sp>
          <p:nvSpPr>
            <p:cNvPr id="1557" name="pl35">
              <a:extLst>
                <a:ext uri="{FF2B5EF4-FFF2-40B4-BE49-F238E27FC236}">
                  <a16:creationId xmlns:a16="http://schemas.microsoft.com/office/drawing/2014/main" id="{A41DBAE3-FC8E-4BF7-BD92-E62FB754BE2D}"/>
                </a:ext>
              </a:extLst>
            </p:cNvPr>
            <p:cNvSpPr/>
            <p:nvPr/>
          </p:nvSpPr>
          <p:spPr>
            <a:xfrm>
              <a:off x="1878853" y="4503642"/>
              <a:ext cx="0" cy="117978"/>
            </a:xfrm>
            <a:custGeom>
              <a:avLst/>
              <a:gdLst/>
              <a:ahLst/>
              <a:cxnLst/>
              <a:rect l="0" t="0" r="0" b="0"/>
              <a:pathLst>
                <a:path h="117978">
                  <a:moveTo>
                    <a:pt x="0" y="117978"/>
                  </a:moveTo>
                  <a:lnTo>
                    <a:pt x="0" y="0"/>
                  </a:lnTo>
                </a:path>
              </a:pathLst>
            </a:custGeom>
            <a:ln w="13550" cap="flat">
              <a:solidFill>
                <a:srgbClr val="6A1B9A">
                  <a:alpha val="100000"/>
                </a:srgbClr>
              </a:solidFill>
              <a:prstDash val="solid"/>
              <a:round/>
            </a:ln>
          </p:spPr>
          <p:txBody>
            <a:bodyPr/>
            <a:lstStyle/>
            <a:p>
              <a:endParaRPr/>
            </a:p>
          </p:txBody>
        </p:sp>
        <p:sp>
          <p:nvSpPr>
            <p:cNvPr id="1558" name="pl36">
              <a:extLst>
                <a:ext uri="{FF2B5EF4-FFF2-40B4-BE49-F238E27FC236}">
                  <a16:creationId xmlns:a16="http://schemas.microsoft.com/office/drawing/2014/main" id="{970B1365-D799-46EA-B4E9-57935F156705}"/>
                </a:ext>
              </a:extLst>
            </p:cNvPr>
            <p:cNvSpPr/>
            <p:nvPr/>
          </p:nvSpPr>
          <p:spPr>
            <a:xfrm>
              <a:off x="2177969" y="4434939"/>
              <a:ext cx="0" cy="186680"/>
            </a:xfrm>
            <a:custGeom>
              <a:avLst/>
              <a:gdLst/>
              <a:ahLst/>
              <a:cxnLst/>
              <a:rect l="0" t="0" r="0" b="0"/>
              <a:pathLst>
                <a:path h="186680">
                  <a:moveTo>
                    <a:pt x="0" y="186680"/>
                  </a:moveTo>
                  <a:lnTo>
                    <a:pt x="0" y="0"/>
                  </a:lnTo>
                </a:path>
              </a:pathLst>
            </a:custGeom>
            <a:ln w="13550" cap="flat">
              <a:solidFill>
                <a:srgbClr val="6A1B9A">
                  <a:alpha val="100000"/>
                </a:srgbClr>
              </a:solidFill>
              <a:prstDash val="solid"/>
              <a:round/>
            </a:ln>
          </p:spPr>
          <p:txBody>
            <a:bodyPr/>
            <a:lstStyle/>
            <a:p>
              <a:endParaRPr/>
            </a:p>
          </p:txBody>
        </p:sp>
        <p:sp>
          <p:nvSpPr>
            <p:cNvPr id="1559" name="pl37">
              <a:extLst>
                <a:ext uri="{FF2B5EF4-FFF2-40B4-BE49-F238E27FC236}">
                  <a16:creationId xmlns:a16="http://schemas.microsoft.com/office/drawing/2014/main" id="{C98011F2-FDC8-4E76-BCF3-4FB5BC768A2E}"/>
                </a:ext>
              </a:extLst>
            </p:cNvPr>
            <p:cNvSpPr/>
            <p:nvPr/>
          </p:nvSpPr>
          <p:spPr>
            <a:xfrm>
              <a:off x="1814897" y="4241770"/>
              <a:ext cx="0" cy="379850"/>
            </a:xfrm>
            <a:custGeom>
              <a:avLst/>
              <a:gdLst/>
              <a:ahLst/>
              <a:cxnLst/>
              <a:rect l="0" t="0" r="0" b="0"/>
              <a:pathLst>
                <a:path h="379850">
                  <a:moveTo>
                    <a:pt x="0" y="379850"/>
                  </a:moveTo>
                  <a:lnTo>
                    <a:pt x="0" y="0"/>
                  </a:lnTo>
                </a:path>
              </a:pathLst>
            </a:custGeom>
            <a:ln w="13550" cap="flat">
              <a:solidFill>
                <a:srgbClr val="6A1B9A">
                  <a:alpha val="100000"/>
                </a:srgbClr>
              </a:solidFill>
              <a:prstDash val="solid"/>
              <a:round/>
            </a:ln>
          </p:spPr>
          <p:txBody>
            <a:bodyPr/>
            <a:lstStyle/>
            <a:p>
              <a:endParaRPr/>
            </a:p>
          </p:txBody>
        </p:sp>
        <p:sp>
          <p:nvSpPr>
            <p:cNvPr id="1560" name="pl38">
              <a:extLst>
                <a:ext uri="{FF2B5EF4-FFF2-40B4-BE49-F238E27FC236}">
                  <a16:creationId xmlns:a16="http://schemas.microsoft.com/office/drawing/2014/main" id="{16445ABC-DA7F-420A-A0DF-A68371C8DAD1}"/>
                </a:ext>
              </a:extLst>
            </p:cNvPr>
            <p:cNvSpPr/>
            <p:nvPr/>
          </p:nvSpPr>
          <p:spPr>
            <a:xfrm>
              <a:off x="2148492" y="4603580"/>
              <a:ext cx="0" cy="18039"/>
            </a:xfrm>
            <a:custGeom>
              <a:avLst/>
              <a:gdLst/>
              <a:ahLst/>
              <a:cxnLst/>
              <a:rect l="0" t="0" r="0" b="0"/>
              <a:pathLst>
                <a:path h="18039">
                  <a:moveTo>
                    <a:pt x="0" y="18039"/>
                  </a:moveTo>
                  <a:lnTo>
                    <a:pt x="0" y="0"/>
                  </a:lnTo>
                </a:path>
              </a:pathLst>
            </a:custGeom>
            <a:ln w="13550" cap="flat">
              <a:solidFill>
                <a:srgbClr val="6A1B9A">
                  <a:alpha val="100000"/>
                </a:srgbClr>
              </a:solidFill>
              <a:prstDash val="solid"/>
              <a:round/>
            </a:ln>
          </p:spPr>
          <p:txBody>
            <a:bodyPr/>
            <a:lstStyle/>
            <a:p>
              <a:endParaRPr/>
            </a:p>
          </p:txBody>
        </p:sp>
        <p:sp>
          <p:nvSpPr>
            <p:cNvPr id="1561" name="pl39">
              <a:extLst>
                <a:ext uri="{FF2B5EF4-FFF2-40B4-BE49-F238E27FC236}">
                  <a16:creationId xmlns:a16="http://schemas.microsoft.com/office/drawing/2014/main" id="{32FB9995-1481-4CB1-A166-2707E64A0673}"/>
                </a:ext>
              </a:extLst>
            </p:cNvPr>
            <p:cNvSpPr/>
            <p:nvPr/>
          </p:nvSpPr>
          <p:spPr>
            <a:xfrm>
              <a:off x="2509280" y="4596460"/>
              <a:ext cx="0" cy="25159"/>
            </a:xfrm>
            <a:custGeom>
              <a:avLst/>
              <a:gdLst/>
              <a:ahLst/>
              <a:cxnLst/>
              <a:rect l="0" t="0" r="0" b="0"/>
              <a:pathLst>
                <a:path h="25159">
                  <a:moveTo>
                    <a:pt x="0" y="25159"/>
                  </a:moveTo>
                  <a:lnTo>
                    <a:pt x="0" y="0"/>
                  </a:lnTo>
                </a:path>
              </a:pathLst>
            </a:custGeom>
            <a:ln w="13550" cap="flat">
              <a:solidFill>
                <a:srgbClr val="6A1B9A">
                  <a:alpha val="100000"/>
                </a:srgbClr>
              </a:solidFill>
              <a:prstDash val="solid"/>
              <a:round/>
            </a:ln>
          </p:spPr>
          <p:txBody>
            <a:bodyPr/>
            <a:lstStyle/>
            <a:p>
              <a:endParaRPr/>
            </a:p>
          </p:txBody>
        </p:sp>
        <p:sp>
          <p:nvSpPr>
            <p:cNvPr id="1562" name="pl40">
              <a:extLst>
                <a:ext uri="{FF2B5EF4-FFF2-40B4-BE49-F238E27FC236}">
                  <a16:creationId xmlns:a16="http://schemas.microsoft.com/office/drawing/2014/main" id="{44BAE5EB-8076-4DE5-8847-C0825EC70757}"/>
                </a:ext>
              </a:extLst>
            </p:cNvPr>
            <p:cNvSpPr/>
            <p:nvPr/>
          </p:nvSpPr>
          <p:spPr>
            <a:xfrm>
              <a:off x="1990777" y="4610799"/>
              <a:ext cx="0" cy="10820"/>
            </a:xfrm>
            <a:custGeom>
              <a:avLst/>
              <a:gdLst/>
              <a:ahLst/>
              <a:cxnLst/>
              <a:rect l="0" t="0" r="0" b="0"/>
              <a:pathLst>
                <a:path h="10820">
                  <a:moveTo>
                    <a:pt x="0" y="10820"/>
                  </a:moveTo>
                  <a:lnTo>
                    <a:pt x="0" y="0"/>
                  </a:lnTo>
                </a:path>
              </a:pathLst>
            </a:custGeom>
            <a:ln w="13550" cap="flat">
              <a:solidFill>
                <a:srgbClr val="6A1B9A">
                  <a:alpha val="100000"/>
                </a:srgbClr>
              </a:solidFill>
              <a:prstDash val="solid"/>
              <a:round/>
            </a:ln>
          </p:spPr>
          <p:txBody>
            <a:bodyPr/>
            <a:lstStyle/>
            <a:p>
              <a:endParaRPr/>
            </a:p>
          </p:txBody>
        </p:sp>
        <p:sp>
          <p:nvSpPr>
            <p:cNvPr id="1563" name="pl41">
              <a:extLst>
                <a:ext uri="{FF2B5EF4-FFF2-40B4-BE49-F238E27FC236}">
                  <a16:creationId xmlns:a16="http://schemas.microsoft.com/office/drawing/2014/main" id="{9CE46005-8A36-498F-92A3-89D70E735365}"/>
                </a:ext>
              </a:extLst>
            </p:cNvPr>
            <p:cNvSpPr/>
            <p:nvPr/>
          </p:nvSpPr>
          <p:spPr>
            <a:xfrm>
              <a:off x="2129458" y="4614727"/>
              <a:ext cx="0" cy="6892"/>
            </a:xfrm>
            <a:custGeom>
              <a:avLst/>
              <a:gdLst/>
              <a:ahLst/>
              <a:cxnLst/>
              <a:rect l="0" t="0" r="0" b="0"/>
              <a:pathLst>
                <a:path h="6892">
                  <a:moveTo>
                    <a:pt x="0" y="6892"/>
                  </a:moveTo>
                  <a:lnTo>
                    <a:pt x="0" y="0"/>
                  </a:lnTo>
                </a:path>
              </a:pathLst>
            </a:custGeom>
            <a:ln w="13550" cap="flat">
              <a:solidFill>
                <a:srgbClr val="6A1B9A">
                  <a:alpha val="100000"/>
                </a:srgbClr>
              </a:solidFill>
              <a:prstDash val="solid"/>
              <a:round/>
            </a:ln>
          </p:spPr>
          <p:txBody>
            <a:bodyPr/>
            <a:lstStyle/>
            <a:p>
              <a:endParaRPr/>
            </a:p>
          </p:txBody>
        </p:sp>
        <p:sp>
          <p:nvSpPr>
            <p:cNvPr id="1564" name="pl42">
              <a:extLst>
                <a:ext uri="{FF2B5EF4-FFF2-40B4-BE49-F238E27FC236}">
                  <a16:creationId xmlns:a16="http://schemas.microsoft.com/office/drawing/2014/main" id="{5188CB42-0211-4280-BE94-B871ED616D46}"/>
                </a:ext>
              </a:extLst>
            </p:cNvPr>
            <p:cNvSpPr/>
            <p:nvPr/>
          </p:nvSpPr>
          <p:spPr>
            <a:xfrm>
              <a:off x="1727773" y="4570563"/>
              <a:ext cx="0" cy="51056"/>
            </a:xfrm>
            <a:custGeom>
              <a:avLst/>
              <a:gdLst/>
              <a:ahLst/>
              <a:cxnLst/>
              <a:rect l="0" t="0" r="0" b="0"/>
              <a:pathLst>
                <a:path h="51056">
                  <a:moveTo>
                    <a:pt x="0" y="51056"/>
                  </a:moveTo>
                  <a:lnTo>
                    <a:pt x="0" y="0"/>
                  </a:lnTo>
                </a:path>
              </a:pathLst>
            </a:custGeom>
            <a:ln w="13550" cap="flat">
              <a:solidFill>
                <a:srgbClr val="6A1B9A">
                  <a:alpha val="100000"/>
                </a:srgbClr>
              </a:solidFill>
              <a:prstDash val="solid"/>
              <a:round/>
            </a:ln>
          </p:spPr>
          <p:txBody>
            <a:bodyPr/>
            <a:lstStyle/>
            <a:p>
              <a:endParaRPr/>
            </a:p>
          </p:txBody>
        </p:sp>
        <p:sp>
          <p:nvSpPr>
            <p:cNvPr id="1565" name="pl43">
              <a:extLst>
                <a:ext uri="{FF2B5EF4-FFF2-40B4-BE49-F238E27FC236}">
                  <a16:creationId xmlns:a16="http://schemas.microsoft.com/office/drawing/2014/main" id="{8CA0A12F-9D50-4F51-A610-ACCF5203EA6E}"/>
                </a:ext>
              </a:extLst>
            </p:cNvPr>
            <p:cNvSpPr/>
            <p:nvPr/>
          </p:nvSpPr>
          <p:spPr>
            <a:xfrm>
              <a:off x="2154583" y="4604826"/>
              <a:ext cx="0" cy="16794"/>
            </a:xfrm>
            <a:custGeom>
              <a:avLst/>
              <a:gdLst/>
              <a:ahLst/>
              <a:cxnLst/>
              <a:rect l="0" t="0" r="0" b="0"/>
              <a:pathLst>
                <a:path h="16794">
                  <a:moveTo>
                    <a:pt x="0" y="16794"/>
                  </a:moveTo>
                  <a:lnTo>
                    <a:pt x="0" y="0"/>
                  </a:lnTo>
                </a:path>
              </a:pathLst>
            </a:custGeom>
            <a:ln w="13550" cap="flat">
              <a:solidFill>
                <a:srgbClr val="6A1B9A">
                  <a:alpha val="100000"/>
                </a:srgbClr>
              </a:solidFill>
              <a:prstDash val="solid"/>
              <a:round/>
            </a:ln>
          </p:spPr>
          <p:txBody>
            <a:bodyPr/>
            <a:lstStyle/>
            <a:p>
              <a:endParaRPr/>
            </a:p>
          </p:txBody>
        </p:sp>
        <p:sp>
          <p:nvSpPr>
            <p:cNvPr id="1566" name="pl44">
              <a:extLst>
                <a:ext uri="{FF2B5EF4-FFF2-40B4-BE49-F238E27FC236}">
                  <a16:creationId xmlns:a16="http://schemas.microsoft.com/office/drawing/2014/main" id="{60530B71-AFA5-4A2D-B79C-5A955A762F6D}"/>
                </a:ext>
              </a:extLst>
            </p:cNvPr>
            <p:cNvSpPr/>
            <p:nvPr/>
          </p:nvSpPr>
          <p:spPr>
            <a:xfrm>
              <a:off x="1727229" y="4463603"/>
              <a:ext cx="0" cy="158017"/>
            </a:xfrm>
            <a:custGeom>
              <a:avLst/>
              <a:gdLst/>
              <a:ahLst/>
              <a:cxnLst/>
              <a:rect l="0" t="0" r="0" b="0"/>
              <a:pathLst>
                <a:path h="158017">
                  <a:moveTo>
                    <a:pt x="0" y="158017"/>
                  </a:moveTo>
                  <a:lnTo>
                    <a:pt x="0" y="0"/>
                  </a:lnTo>
                </a:path>
              </a:pathLst>
            </a:custGeom>
            <a:ln w="13550" cap="flat">
              <a:solidFill>
                <a:srgbClr val="6A1B9A">
                  <a:alpha val="100000"/>
                </a:srgbClr>
              </a:solidFill>
              <a:prstDash val="solid"/>
              <a:round/>
            </a:ln>
          </p:spPr>
          <p:txBody>
            <a:bodyPr/>
            <a:lstStyle/>
            <a:p>
              <a:endParaRPr/>
            </a:p>
          </p:txBody>
        </p:sp>
        <p:sp>
          <p:nvSpPr>
            <p:cNvPr id="1567" name="pl45">
              <a:extLst>
                <a:ext uri="{FF2B5EF4-FFF2-40B4-BE49-F238E27FC236}">
                  <a16:creationId xmlns:a16="http://schemas.microsoft.com/office/drawing/2014/main" id="{FA9B3B07-32D0-46C2-BBAF-04226F5BC34F}"/>
                </a:ext>
              </a:extLst>
            </p:cNvPr>
            <p:cNvSpPr/>
            <p:nvPr/>
          </p:nvSpPr>
          <p:spPr>
            <a:xfrm>
              <a:off x="2155889" y="4606599"/>
              <a:ext cx="0" cy="15020"/>
            </a:xfrm>
            <a:custGeom>
              <a:avLst/>
              <a:gdLst/>
              <a:ahLst/>
              <a:cxnLst/>
              <a:rect l="0" t="0" r="0" b="0"/>
              <a:pathLst>
                <a:path h="15020">
                  <a:moveTo>
                    <a:pt x="0" y="15020"/>
                  </a:moveTo>
                  <a:lnTo>
                    <a:pt x="0" y="0"/>
                  </a:lnTo>
                </a:path>
              </a:pathLst>
            </a:custGeom>
            <a:ln w="13550" cap="flat">
              <a:solidFill>
                <a:srgbClr val="6A1B9A">
                  <a:alpha val="100000"/>
                </a:srgbClr>
              </a:solidFill>
              <a:prstDash val="solid"/>
              <a:round/>
            </a:ln>
          </p:spPr>
          <p:txBody>
            <a:bodyPr/>
            <a:lstStyle/>
            <a:p>
              <a:endParaRPr/>
            </a:p>
          </p:txBody>
        </p:sp>
        <p:sp>
          <p:nvSpPr>
            <p:cNvPr id="1568" name="pl46">
              <a:extLst>
                <a:ext uri="{FF2B5EF4-FFF2-40B4-BE49-F238E27FC236}">
                  <a16:creationId xmlns:a16="http://schemas.microsoft.com/office/drawing/2014/main" id="{270AB9D4-855B-41DD-83E6-C074ECC52E7E}"/>
                </a:ext>
              </a:extLst>
            </p:cNvPr>
            <p:cNvSpPr/>
            <p:nvPr/>
          </p:nvSpPr>
          <p:spPr>
            <a:xfrm>
              <a:off x="2168615" y="4605413"/>
              <a:ext cx="0" cy="16206"/>
            </a:xfrm>
            <a:custGeom>
              <a:avLst/>
              <a:gdLst/>
              <a:ahLst/>
              <a:cxnLst/>
              <a:rect l="0" t="0" r="0" b="0"/>
              <a:pathLst>
                <a:path h="16206">
                  <a:moveTo>
                    <a:pt x="0" y="16206"/>
                  </a:moveTo>
                  <a:lnTo>
                    <a:pt x="0" y="0"/>
                  </a:lnTo>
                </a:path>
              </a:pathLst>
            </a:custGeom>
            <a:ln w="13550" cap="flat">
              <a:solidFill>
                <a:srgbClr val="6A1B9A">
                  <a:alpha val="100000"/>
                </a:srgbClr>
              </a:solidFill>
              <a:prstDash val="solid"/>
              <a:round/>
            </a:ln>
          </p:spPr>
          <p:txBody>
            <a:bodyPr/>
            <a:lstStyle/>
            <a:p>
              <a:endParaRPr/>
            </a:p>
          </p:txBody>
        </p:sp>
        <p:sp>
          <p:nvSpPr>
            <p:cNvPr id="1569" name="pl47">
              <a:extLst>
                <a:ext uri="{FF2B5EF4-FFF2-40B4-BE49-F238E27FC236}">
                  <a16:creationId xmlns:a16="http://schemas.microsoft.com/office/drawing/2014/main" id="{552A0697-B0D6-441E-8B82-6F3083C20E3E}"/>
                </a:ext>
              </a:extLst>
            </p:cNvPr>
            <p:cNvSpPr/>
            <p:nvPr/>
          </p:nvSpPr>
          <p:spPr>
            <a:xfrm>
              <a:off x="2004590" y="4612758"/>
              <a:ext cx="0" cy="8861"/>
            </a:xfrm>
            <a:custGeom>
              <a:avLst/>
              <a:gdLst/>
              <a:ahLst/>
              <a:cxnLst/>
              <a:rect l="0" t="0" r="0" b="0"/>
              <a:pathLst>
                <a:path h="8861">
                  <a:moveTo>
                    <a:pt x="0" y="8861"/>
                  </a:moveTo>
                  <a:lnTo>
                    <a:pt x="0" y="0"/>
                  </a:lnTo>
                </a:path>
              </a:pathLst>
            </a:custGeom>
            <a:ln w="13550" cap="flat">
              <a:solidFill>
                <a:srgbClr val="6A1B9A">
                  <a:alpha val="100000"/>
                </a:srgbClr>
              </a:solidFill>
              <a:prstDash val="solid"/>
              <a:round/>
            </a:ln>
          </p:spPr>
          <p:txBody>
            <a:bodyPr/>
            <a:lstStyle/>
            <a:p>
              <a:endParaRPr/>
            </a:p>
          </p:txBody>
        </p:sp>
        <p:sp>
          <p:nvSpPr>
            <p:cNvPr id="1570" name="pl48">
              <a:extLst>
                <a:ext uri="{FF2B5EF4-FFF2-40B4-BE49-F238E27FC236}">
                  <a16:creationId xmlns:a16="http://schemas.microsoft.com/office/drawing/2014/main" id="{69737701-937A-4C12-8BF4-4BD3134D7728}"/>
                </a:ext>
              </a:extLst>
            </p:cNvPr>
            <p:cNvSpPr/>
            <p:nvPr/>
          </p:nvSpPr>
          <p:spPr>
            <a:xfrm>
              <a:off x="1868738" y="4377645"/>
              <a:ext cx="0" cy="243974"/>
            </a:xfrm>
            <a:custGeom>
              <a:avLst/>
              <a:gdLst/>
              <a:ahLst/>
              <a:cxnLst/>
              <a:rect l="0" t="0" r="0" b="0"/>
              <a:pathLst>
                <a:path h="243974">
                  <a:moveTo>
                    <a:pt x="0" y="243974"/>
                  </a:moveTo>
                  <a:lnTo>
                    <a:pt x="0" y="0"/>
                  </a:lnTo>
                </a:path>
              </a:pathLst>
            </a:custGeom>
            <a:ln w="13550" cap="flat">
              <a:solidFill>
                <a:srgbClr val="6A1B9A">
                  <a:alpha val="100000"/>
                </a:srgbClr>
              </a:solidFill>
              <a:prstDash val="solid"/>
              <a:round/>
            </a:ln>
          </p:spPr>
          <p:txBody>
            <a:bodyPr/>
            <a:lstStyle/>
            <a:p>
              <a:endParaRPr/>
            </a:p>
          </p:txBody>
        </p:sp>
        <p:sp>
          <p:nvSpPr>
            <p:cNvPr id="1571" name="pl49">
              <a:extLst>
                <a:ext uri="{FF2B5EF4-FFF2-40B4-BE49-F238E27FC236}">
                  <a16:creationId xmlns:a16="http://schemas.microsoft.com/office/drawing/2014/main" id="{52D7E341-E9A9-4223-A82C-D89862D2C663}"/>
                </a:ext>
              </a:extLst>
            </p:cNvPr>
            <p:cNvSpPr/>
            <p:nvPr/>
          </p:nvSpPr>
          <p:spPr>
            <a:xfrm>
              <a:off x="1343708" y="4241438"/>
              <a:ext cx="0" cy="380182"/>
            </a:xfrm>
            <a:custGeom>
              <a:avLst/>
              <a:gdLst/>
              <a:ahLst/>
              <a:cxnLst/>
              <a:rect l="0" t="0" r="0" b="0"/>
              <a:pathLst>
                <a:path h="380182">
                  <a:moveTo>
                    <a:pt x="0" y="380182"/>
                  </a:moveTo>
                  <a:lnTo>
                    <a:pt x="0" y="0"/>
                  </a:lnTo>
                </a:path>
              </a:pathLst>
            </a:custGeom>
            <a:ln w="13550" cap="flat">
              <a:solidFill>
                <a:srgbClr val="6A1B9A">
                  <a:alpha val="100000"/>
                </a:srgbClr>
              </a:solidFill>
              <a:prstDash val="solid"/>
              <a:round/>
            </a:ln>
          </p:spPr>
          <p:txBody>
            <a:bodyPr/>
            <a:lstStyle/>
            <a:p>
              <a:endParaRPr/>
            </a:p>
          </p:txBody>
        </p:sp>
        <p:sp>
          <p:nvSpPr>
            <p:cNvPr id="1572" name="pl50">
              <a:extLst>
                <a:ext uri="{FF2B5EF4-FFF2-40B4-BE49-F238E27FC236}">
                  <a16:creationId xmlns:a16="http://schemas.microsoft.com/office/drawing/2014/main" id="{D50E57CC-8CAB-45A6-87E2-41256033E32C}"/>
                </a:ext>
              </a:extLst>
            </p:cNvPr>
            <p:cNvSpPr/>
            <p:nvPr/>
          </p:nvSpPr>
          <p:spPr>
            <a:xfrm>
              <a:off x="1722552" y="4345620"/>
              <a:ext cx="0" cy="276000"/>
            </a:xfrm>
            <a:custGeom>
              <a:avLst/>
              <a:gdLst/>
              <a:ahLst/>
              <a:cxnLst/>
              <a:rect l="0" t="0" r="0" b="0"/>
              <a:pathLst>
                <a:path h="276000">
                  <a:moveTo>
                    <a:pt x="0" y="276000"/>
                  </a:moveTo>
                  <a:lnTo>
                    <a:pt x="0" y="0"/>
                  </a:lnTo>
                </a:path>
              </a:pathLst>
            </a:custGeom>
            <a:ln w="13550" cap="flat">
              <a:solidFill>
                <a:srgbClr val="6A1B9A">
                  <a:alpha val="100000"/>
                </a:srgbClr>
              </a:solidFill>
              <a:prstDash val="solid"/>
              <a:round/>
            </a:ln>
          </p:spPr>
          <p:txBody>
            <a:bodyPr/>
            <a:lstStyle/>
            <a:p>
              <a:endParaRPr/>
            </a:p>
          </p:txBody>
        </p:sp>
        <p:sp>
          <p:nvSpPr>
            <p:cNvPr id="1573" name="pl51">
              <a:extLst>
                <a:ext uri="{FF2B5EF4-FFF2-40B4-BE49-F238E27FC236}">
                  <a16:creationId xmlns:a16="http://schemas.microsoft.com/office/drawing/2014/main" id="{A0DF8D5D-590D-4F1B-A209-F9C2FC7E6E7B}"/>
                </a:ext>
              </a:extLst>
            </p:cNvPr>
            <p:cNvSpPr/>
            <p:nvPr/>
          </p:nvSpPr>
          <p:spPr>
            <a:xfrm>
              <a:off x="1691226" y="4273324"/>
              <a:ext cx="0" cy="348295"/>
            </a:xfrm>
            <a:custGeom>
              <a:avLst/>
              <a:gdLst/>
              <a:ahLst/>
              <a:cxnLst/>
              <a:rect l="0" t="0" r="0" b="0"/>
              <a:pathLst>
                <a:path h="348295">
                  <a:moveTo>
                    <a:pt x="0" y="348295"/>
                  </a:moveTo>
                  <a:lnTo>
                    <a:pt x="0" y="0"/>
                  </a:lnTo>
                </a:path>
              </a:pathLst>
            </a:custGeom>
            <a:ln w="13550" cap="flat">
              <a:solidFill>
                <a:srgbClr val="6A1B9A">
                  <a:alpha val="100000"/>
                </a:srgbClr>
              </a:solidFill>
              <a:prstDash val="solid"/>
              <a:round/>
            </a:ln>
          </p:spPr>
          <p:txBody>
            <a:bodyPr/>
            <a:lstStyle/>
            <a:p>
              <a:endParaRPr/>
            </a:p>
          </p:txBody>
        </p:sp>
        <p:sp>
          <p:nvSpPr>
            <p:cNvPr id="1574" name="pl52">
              <a:extLst>
                <a:ext uri="{FF2B5EF4-FFF2-40B4-BE49-F238E27FC236}">
                  <a16:creationId xmlns:a16="http://schemas.microsoft.com/office/drawing/2014/main" id="{18297C64-089E-4947-80BB-06F0B5124853}"/>
                </a:ext>
              </a:extLst>
            </p:cNvPr>
            <p:cNvSpPr/>
            <p:nvPr/>
          </p:nvSpPr>
          <p:spPr>
            <a:xfrm>
              <a:off x="2649266" y="4352425"/>
              <a:ext cx="0" cy="269195"/>
            </a:xfrm>
            <a:custGeom>
              <a:avLst/>
              <a:gdLst/>
              <a:ahLst/>
              <a:cxnLst/>
              <a:rect l="0" t="0" r="0" b="0"/>
              <a:pathLst>
                <a:path h="269195">
                  <a:moveTo>
                    <a:pt x="0" y="269195"/>
                  </a:moveTo>
                  <a:lnTo>
                    <a:pt x="0" y="0"/>
                  </a:lnTo>
                </a:path>
              </a:pathLst>
            </a:custGeom>
            <a:ln w="13550" cap="flat">
              <a:solidFill>
                <a:srgbClr val="6A1B9A">
                  <a:alpha val="100000"/>
                </a:srgbClr>
              </a:solidFill>
              <a:prstDash val="solid"/>
              <a:round/>
            </a:ln>
          </p:spPr>
          <p:txBody>
            <a:bodyPr/>
            <a:lstStyle/>
            <a:p>
              <a:endParaRPr/>
            </a:p>
          </p:txBody>
        </p:sp>
        <p:sp>
          <p:nvSpPr>
            <p:cNvPr id="1575" name="pl53">
              <a:extLst>
                <a:ext uri="{FF2B5EF4-FFF2-40B4-BE49-F238E27FC236}">
                  <a16:creationId xmlns:a16="http://schemas.microsoft.com/office/drawing/2014/main" id="{54BAA8BD-4FE3-4E52-A663-0DC1310F7847}"/>
                </a:ext>
              </a:extLst>
            </p:cNvPr>
            <p:cNvSpPr/>
            <p:nvPr/>
          </p:nvSpPr>
          <p:spPr>
            <a:xfrm>
              <a:off x="2167853" y="4568046"/>
              <a:ext cx="0" cy="53573"/>
            </a:xfrm>
            <a:custGeom>
              <a:avLst/>
              <a:gdLst/>
              <a:ahLst/>
              <a:cxnLst/>
              <a:rect l="0" t="0" r="0" b="0"/>
              <a:pathLst>
                <a:path h="53573">
                  <a:moveTo>
                    <a:pt x="0" y="53573"/>
                  </a:moveTo>
                  <a:lnTo>
                    <a:pt x="0" y="0"/>
                  </a:lnTo>
                </a:path>
              </a:pathLst>
            </a:custGeom>
            <a:ln w="13550" cap="flat">
              <a:solidFill>
                <a:srgbClr val="6A1B9A">
                  <a:alpha val="100000"/>
                </a:srgbClr>
              </a:solidFill>
              <a:prstDash val="solid"/>
              <a:round/>
            </a:ln>
          </p:spPr>
          <p:txBody>
            <a:bodyPr/>
            <a:lstStyle/>
            <a:p>
              <a:endParaRPr/>
            </a:p>
          </p:txBody>
        </p:sp>
        <p:sp>
          <p:nvSpPr>
            <p:cNvPr id="1576" name="pl54">
              <a:extLst>
                <a:ext uri="{FF2B5EF4-FFF2-40B4-BE49-F238E27FC236}">
                  <a16:creationId xmlns:a16="http://schemas.microsoft.com/office/drawing/2014/main" id="{5E915A9C-AB1B-4C1A-AB34-4FAE780EC086}"/>
                </a:ext>
              </a:extLst>
            </p:cNvPr>
            <p:cNvSpPr/>
            <p:nvPr/>
          </p:nvSpPr>
          <p:spPr>
            <a:xfrm>
              <a:off x="1741913" y="4306262"/>
              <a:ext cx="0" cy="315357"/>
            </a:xfrm>
            <a:custGeom>
              <a:avLst/>
              <a:gdLst/>
              <a:ahLst/>
              <a:cxnLst/>
              <a:rect l="0" t="0" r="0" b="0"/>
              <a:pathLst>
                <a:path h="315357">
                  <a:moveTo>
                    <a:pt x="0" y="315357"/>
                  </a:moveTo>
                  <a:lnTo>
                    <a:pt x="0" y="0"/>
                  </a:lnTo>
                </a:path>
              </a:pathLst>
            </a:custGeom>
            <a:ln w="13550" cap="flat">
              <a:solidFill>
                <a:srgbClr val="6A1B9A">
                  <a:alpha val="100000"/>
                </a:srgbClr>
              </a:solidFill>
              <a:prstDash val="solid"/>
              <a:round/>
            </a:ln>
          </p:spPr>
          <p:txBody>
            <a:bodyPr/>
            <a:lstStyle/>
            <a:p>
              <a:endParaRPr/>
            </a:p>
          </p:txBody>
        </p:sp>
        <p:sp>
          <p:nvSpPr>
            <p:cNvPr id="1577" name="pl55">
              <a:extLst>
                <a:ext uri="{FF2B5EF4-FFF2-40B4-BE49-F238E27FC236}">
                  <a16:creationId xmlns:a16="http://schemas.microsoft.com/office/drawing/2014/main" id="{C4917480-4918-4878-9F80-5B8D099414E8}"/>
                </a:ext>
              </a:extLst>
            </p:cNvPr>
            <p:cNvSpPr/>
            <p:nvPr/>
          </p:nvSpPr>
          <p:spPr>
            <a:xfrm>
              <a:off x="2295875" y="4246416"/>
              <a:ext cx="0" cy="375203"/>
            </a:xfrm>
            <a:custGeom>
              <a:avLst/>
              <a:gdLst/>
              <a:ahLst/>
              <a:cxnLst/>
              <a:rect l="0" t="0" r="0" b="0"/>
              <a:pathLst>
                <a:path h="375203">
                  <a:moveTo>
                    <a:pt x="0" y="375203"/>
                  </a:moveTo>
                  <a:lnTo>
                    <a:pt x="0" y="0"/>
                  </a:lnTo>
                </a:path>
              </a:pathLst>
            </a:custGeom>
            <a:ln w="13550" cap="flat">
              <a:solidFill>
                <a:srgbClr val="6A1B9A">
                  <a:alpha val="100000"/>
                </a:srgbClr>
              </a:solidFill>
              <a:prstDash val="solid"/>
              <a:round/>
            </a:ln>
          </p:spPr>
          <p:txBody>
            <a:bodyPr/>
            <a:lstStyle/>
            <a:p>
              <a:endParaRPr/>
            </a:p>
          </p:txBody>
        </p:sp>
        <p:sp>
          <p:nvSpPr>
            <p:cNvPr id="1578" name="pl56">
              <a:extLst>
                <a:ext uri="{FF2B5EF4-FFF2-40B4-BE49-F238E27FC236}">
                  <a16:creationId xmlns:a16="http://schemas.microsoft.com/office/drawing/2014/main" id="{C84F9A0D-F4F0-41C4-8145-A4638D586D1A}"/>
                </a:ext>
              </a:extLst>
            </p:cNvPr>
            <p:cNvSpPr/>
            <p:nvPr/>
          </p:nvSpPr>
          <p:spPr>
            <a:xfrm>
              <a:off x="1719615" y="4303163"/>
              <a:ext cx="0" cy="318456"/>
            </a:xfrm>
            <a:custGeom>
              <a:avLst/>
              <a:gdLst/>
              <a:ahLst/>
              <a:cxnLst/>
              <a:rect l="0" t="0" r="0" b="0"/>
              <a:pathLst>
                <a:path h="318456">
                  <a:moveTo>
                    <a:pt x="0" y="318456"/>
                  </a:moveTo>
                  <a:lnTo>
                    <a:pt x="0" y="0"/>
                  </a:lnTo>
                </a:path>
              </a:pathLst>
            </a:custGeom>
            <a:ln w="13550" cap="flat">
              <a:solidFill>
                <a:srgbClr val="6A1B9A">
                  <a:alpha val="100000"/>
                </a:srgbClr>
              </a:solidFill>
              <a:prstDash val="solid"/>
              <a:round/>
            </a:ln>
          </p:spPr>
          <p:txBody>
            <a:bodyPr/>
            <a:lstStyle/>
            <a:p>
              <a:endParaRPr/>
            </a:p>
          </p:txBody>
        </p:sp>
        <p:sp>
          <p:nvSpPr>
            <p:cNvPr id="1579" name="pl57">
              <a:extLst>
                <a:ext uri="{FF2B5EF4-FFF2-40B4-BE49-F238E27FC236}">
                  <a16:creationId xmlns:a16="http://schemas.microsoft.com/office/drawing/2014/main" id="{351D3DA7-E1FB-4CE8-BF77-DB4D0AAA87CF}"/>
                </a:ext>
              </a:extLst>
            </p:cNvPr>
            <p:cNvSpPr/>
            <p:nvPr/>
          </p:nvSpPr>
          <p:spPr>
            <a:xfrm>
              <a:off x="1076027" y="4259419"/>
              <a:ext cx="0" cy="362200"/>
            </a:xfrm>
            <a:custGeom>
              <a:avLst/>
              <a:gdLst/>
              <a:ahLst/>
              <a:cxnLst/>
              <a:rect l="0" t="0" r="0" b="0"/>
              <a:pathLst>
                <a:path h="362200">
                  <a:moveTo>
                    <a:pt x="0" y="362200"/>
                  </a:moveTo>
                  <a:lnTo>
                    <a:pt x="0" y="0"/>
                  </a:lnTo>
                </a:path>
              </a:pathLst>
            </a:custGeom>
            <a:ln w="13550" cap="flat">
              <a:solidFill>
                <a:srgbClr val="6A1B9A">
                  <a:alpha val="100000"/>
                </a:srgbClr>
              </a:solidFill>
              <a:prstDash val="solid"/>
              <a:round/>
            </a:ln>
          </p:spPr>
          <p:txBody>
            <a:bodyPr/>
            <a:lstStyle/>
            <a:p>
              <a:endParaRPr/>
            </a:p>
          </p:txBody>
        </p:sp>
        <p:sp>
          <p:nvSpPr>
            <p:cNvPr id="1580" name="pl58">
              <a:extLst>
                <a:ext uri="{FF2B5EF4-FFF2-40B4-BE49-F238E27FC236}">
                  <a16:creationId xmlns:a16="http://schemas.microsoft.com/office/drawing/2014/main" id="{7AB0F2B2-0059-4C80-94E1-5747C806B757}"/>
                </a:ext>
              </a:extLst>
            </p:cNvPr>
            <p:cNvSpPr/>
            <p:nvPr/>
          </p:nvSpPr>
          <p:spPr>
            <a:xfrm>
              <a:off x="2566493" y="4336831"/>
              <a:ext cx="0" cy="284788"/>
            </a:xfrm>
            <a:custGeom>
              <a:avLst/>
              <a:gdLst/>
              <a:ahLst/>
              <a:cxnLst/>
              <a:rect l="0" t="0" r="0" b="0"/>
              <a:pathLst>
                <a:path h="284788">
                  <a:moveTo>
                    <a:pt x="0" y="284788"/>
                  </a:moveTo>
                  <a:lnTo>
                    <a:pt x="0" y="0"/>
                  </a:lnTo>
                </a:path>
              </a:pathLst>
            </a:custGeom>
            <a:ln w="13550" cap="flat">
              <a:solidFill>
                <a:srgbClr val="6A1B9A">
                  <a:alpha val="100000"/>
                </a:srgbClr>
              </a:solidFill>
              <a:prstDash val="solid"/>
              <a:round/>
            </a:ln>
          </p:spPr>
          <p:txBody>
            <a:bodyPr/>
            <a:lstStyle/>
            <a:p>
              <a:endParaRPr/>
            </a:p>
          </p:txBody>
        </p:sp>
        <p:sp>
          <p:nvSpPr>
            <p:cNvPr id="1581" name="pl59">
              <a:extLst>
                <a:ext uri="{FF2B5EF4-FFF2-40B4-BE49-F238E27FC236}">
                  <a16:creationId xmlns:a16="http://schemas.microsoft.com/office/drawing/2014/main" id="{9ED8DCBB-01D3-4E01-841F-1BB84850BF2D}"/>
                </a:ext>
              </a:extLst>
            </p:cNvPr>
            <p:cNvSpPr/>
            <p:nvPr/>
          </p:nvSpPr>
          <p:spPr>
            <a:xfrm>
              <a:off x="1996650" y="4604598"/>
              <a:ext cx="0" cy="17021"/>
            </a:xfrm>
            <a:custGeom>
              <a:avLst/>
              <a:gdLst/>
              <a:ahLst/>
              <a:cxnLst/>
              <a:rect l="0" t="0" r="0" b="0"/>
              <a:pathLst>
                <a:path h="17021">
                  <a:moveTo>
                    <a:pt x="0" y="17021"/>
                  </a:moveTo>
                  <a:lnTo>
                    <a:pt x="0" y="0"/>
                  </a:lnTo>
                </a:path>
              </a:pathLst>
            </a:custGeom>
            <a:ln w="13550" cap="flat">
              <a:solidFill>
                <a:srgbClr val="6A1B9A">
                  <a:alpha val="100000"/>
                </a:srgbClr>
              </a:solidFill>
              <a:prstDash val="solid"/>
              <a:round/>
            </a:ln>
          </p:spPr>
          <p:txBody>
            <a:bodyPr/>
            <a:lstStyle/>
            <a:p>
              <a:endParaRPr/>
            </a:p>
          </p:txBody>
        </p:sp>
        <p:sp>
          <p:nvSpPr>
            <p:cNvPr id="1582" name="rc60">
              <a:extLst>
                <a:ext uri="{FF2B5EF4-FFF2-40B4-BE49-F238E27FC236}">
                  <a16:creationId xmlns:a16="http://schemas.microsoft.com/office/drawing/2014/main" id="{D75FAAAB-2C70-4EC5-AC6A-3E092FA81D4D}"/>
                </a:ext>
              </a:extLst>
            </p:cNvPr>
            <p:cNvSpPr/>
            <p:nvPr/>
          </p:nvSpPr>
          <p:spPr>
            <a:xfrm>
              <a:off x="1671865" y="4204669"/>
              <a:ext cx="532969" cy="416951"/>
            </a:xfrm>
            <a:prstGeom prst="rect">
              <a:avLst/>
            </a:prstGeom>
            <a:solidFill>
              <a:srgbClr val="595959">
                <a:alpha val="10196"/>
              </a:srgbClr>
            </a:solidFill>
          </p:spPr>
          <p:txBody>
            <a:bodyPr/>
            <a:lstStyle/>
            <a:p>
              <a:endParaRPr/>
            </a:p>
          </p:txBody>
        </p:sp>
        <p:sp>
          <p:nvSpPr>
            <p:cNvPr id="1583" name="rc61">
              <a:extLst>
                <a:ext uri="{FF2B5EF4-FFF2-40B4-BE49-F238E27FC236}">
                  <a16:creationId xmlns:a16="http://schemas.microsoft.com/office/drawing/2014/main" id="{5D4BA3DA-EA95-4215-997E-8473C133E226}"/>
                </a:ext>
              </a:extLst>
            </p:cNvPr>
            <p:cNvSpPr/>
            <p:nvPr/>
          </p:nvSpPr>
          <p:spPr>
            <a:xfrm>
              <a:off x="804104" y="4621620"/>
              <a:ext cx="2117085" cy="416951"/>
            </a:xfrm>
            <a:prstGeom prst="rect">
              <a:avLst/>
            </a:prstGeom>
            <a:solidFill>
              <a:srgbClr val="FFFFFF">
                <a:alpha val="100000"/>
              </a:srgbClr>
            </a:solidFill>
          </p:spPr>
          <p:txBody>
            <a:bodyPr/>
            <a:lstStyle/>
            <a:p>
              <a:endParaRPr/>
            </a:p>
          </p:txBody>
        </p:sp>
        <p:sp>
          <p:nvSpPr>
            <p:cNvPr id="1584" name="pl62">
              <a:extLst>
                <a:ext uri="{FF2B5EF4-FFF2-40B4-BE49-F238E27FC236}">
                  <a16:creationId xmlns:a16="http://schemas.microsoft.com/office/drawing/2014/main" id="{9797202B-0A7A-46F7-BD90-54E000A2AFCC}"/>
                </a:ext>
              </a:extLst>
            </p:cNvPr>
            <p:cNvSpPr/>
            <p:nvPr/>
          </p:nvSpPr>
          <p:spPr>
            <a:xfrm>
              <a:off x="804104" y="503857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85" name="pl63">
              <a:extLst>
                <a:ext uri="{FF2B5EF4-FFF2-40B4-BE49-F238E27FC236}">
                  <a16:creationId xmlns:a16="http://schemas.microsoft.com/office/drawing/2014/main" id="{FC7D5FA0-D6C4-4B9D-B269-66BCE1633EF9}"/>
                </a:ext>
              </a:extLst>
            </p:cNvPr>
            <p:cNvSpPr/>
            <p:nvPr/>
          </p:nvSpPr>
          <p:spPr>
            <a:xfrm>
              <a:off x="804104" y="462162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86" name="pl64">
              <a:extLst>
                <a:ext uri="{FF2B5EF4-FFF2-40B4-BE49-F238E27FC236}">
                  <a16:creationId xmlns:a16="http://schemas.microsoft.com/office/drawing/2014/main" id="{149F8FD7-CCC1-475A-9D3D-D847682207AD}"/>
                </a:ext>
              </a:extLst>
            </p:cNvPr>
            <p:cNvSpPr/>
            <p:nvPr/>
          </p:nvSpPr>
          <p:spPr>
            <a:xfrm>
              <a:off x="845219" y="462162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87" name="pl65">
              <a:extLst>
                <a:ext uri="{FF2B5EF4-FFF2-40B4-BE49-F238E27FC236}">
                  <a16:creationId xmlns:a16="http://schemas.microsoft.com/office/drawing/2014/main" id="{71A2AA0E-0322-4A25-AEFE-634C6A6C74FB}"/>
                </a:ext>
              </a:extLst>
            </p:cNvPr>
            <p:cNvSpPr/>
            <p:nvPr/>
          </p:nvSpPr>
          <p:spPr>
            <a:xfrm>
              <a:off x="2476758" y="462162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88" name="pl66">
              <a:extLst>
                <a:ext uri="{FF2B5EF4-FFF2-40B4-BE49-F238E27FC236}">
                  <a16:creationId xmlns:a16="http://schemas.microsoft.com/office/drawing/2014/main" id="{1E410586-182C-4B71-A51D-D8FE5B1E0A34}"/>
                </a:ext>
              </a:extLst>
            </p:cNvPr>
            <p:cNvSpPr/>
            <p:nvPr/>
          </p:nvSpPr>
          <p:spPr>
            <a:xfrm>
              <a:off x="2109770" y="4993121"/>
              <a:ext cx="0" cy="45450"/>
            </a:xfrm>
            <a:custGeom>
              <a:avLst/>
              <a:gdLst/>
              <a:ahLst/>
              <a:cxnLst/>
              <a:rect l="0" t="0" r="0" b="0"/>
              <a:pathLst>
                <a:path h="45450">
                  <a:moveTo>
                    <a:pt x="0" y="45450"/>
                  </a:moveTo>
                  <a:lnTo>
                    <a:pt x="0" y="0"/>
                  </a:lnTo>
                </a:path>
              </a:pathLst>
            </a:custGeom>
            <a:ln w="13550" cap="flat">
              <a:solidFill>
                <a:srgbClr val="1565C0">
                  <a:alpha val="100000"/>
                </a:srgbClr>
              </a:solidFill>
              <a:prstDash val="solid"/>
              <a:round/>
            </a:ln>
          </p:spPr>
          <p:txBody>
            <a:bodyPr/>
            <a:lstStyle/>
            <a:p>
              <a:endParaRPr/>
            </a:p>
          </p:txBody>
        </p:sp>
        <p:sp>
          <p:nvSpPr>
            <p:cNvPr id="1589" name="pl67">
              <a:extLst>
                <a:ext uri="{FF2B5EF4-FFF2-40B4-BE49-F238E27FC236}">
                  <a16:creationId xmlns:a16="http://schemas.microsoft.com/office/drawing/2014/main" id="{E10F7983-E526-487A-ADAA-98D2AD52CD29}"/>
                </a:ext>
              </a:extLst>
            </p:cNvPr>
            <p:cNvSpPr/>
            <p:nvPr/>
          </p:nvSpPr>
          <p:spPr>
            <a:xfrm>
              <a:off x="2010790" y="5027203"/>
              <a:ext cx="0" cy="11368"/>
            </a:xfrm>
            <a:custGeom>
              <a:avLst/>
              <a:gdLst/>
              <a:ahLst/>
              <a:cxnLst/>
              <a:rect l="0" t="0" r="0" b="0"/>
              <a:pathLst>
                <a:path h="11368">
                  <a:moveTo>
                    <a:pt x="0" y="11368"/>
                  </a:moveTo>
                  <a:lnTo>
                    <a:pt x="0" y="0"/>
                  </a:lnTo>
                </a:path>
              </a:pathLst>
            </a:custGeom>
            <a:ln w="13550" cap="flat">
              <a:solidFill>
                <a:srgbClr val="1565C0">
                  <a:alpha val="100000"/>
                </a:srgbClr>
              </a:solidFill>
              <a:prstDash val="solid"/>
              <a:round/>
            </a:ln>
          </p:spPr>
          <p:txBody>
            <a:bodyPr/>
            <a:lstStyle/>
            <a:p>
              <a:endParaRPr/>
            </a:p>
          </p:txBody>
        </p:sp>
        <p:sp>
          <p:nvSpPr>
            <p:cNvPr id="1590" name="pl68">
              <a:extLst>
                <a:ext uri="{FF2B5EF4-FFF2-40B4-BE49-F238E27FC236}">
                  <a16:creationId xmlns:a16="http://schemas.microsoft.com/office/drawing/2014/main" id="{83679DD6-B267-49B3-9D75-DD40F71CC19B}"/>
                </a:ext>
              </a:extLst>
            </p:cNvPr>
            <p:cNvSpPr/>
            <p:nvPr/>
          </p:nvSpPr>
          <p:spPr>
            <a:xfrm>
              <a:off x="1743979" y="5023501"/>
              <a:ext cx="0" cy="15069"/>
            </a:xfrm>
            <a:custGeom>
              <a:avLst/>
              <a:gdLst/>
              <a:ahLst/>
              <a:cxnLst/>
              <a:rect l="0" t="0" r="0" b="0"/>
              <a:pathLst>
                <a:path h="15069">
                  <a:moveTo>
                    <a:pt x="0" y="15069"/>
                  </a:moveTo>
                  <a:lnTo>
                    <a:pt x="0" y="0"/>
                  </a:lnTo>
                </a:path>
              </a:pathLst>
            </a:custGeom>
            <a:ln w="13550" cap="flat">
              <a:solidFill>
                <a:srgbClr val="1565C0">
                  <a:alpha val="100000"/>
                </a:srgbClr>
              </a:solidFill>
              <a:prstDash val="solid"/>
              <a:round/>
            </a:ln>
          </p:spPr>
          <p:txBody>
            <a:bodyPr/>
            <a:lstStyle/>
            <a:p>
              <a:endParaRPr/>
            </a:p>
          </p:txBody>
        </p:sp>
        <p:sp>
          <p:nvSpPr>
            <p:cNvPr id="1591" name="pl69">
              <a:extLst>
                <a:ext uri="{FF2B5EF4-FFF2-40B4-BE49-F238E27FC236}">
                  <a16:creationId xmlns:a16="http://schemas.microsoft.com/office/drawing/2014/main" id="{D8D23008-8139-4363-A55B-0987BF8A8F3E}"/>
                </a:ext>
              </a:extLst>
            </p:cNvPr>
            <p:cNvSpPr/>
            <p:nvPr/>
          </p:nvSpPr>
          <p:spPr>
            <a:xfrm>
              <a:off x="1890600" y="5016266"/>
              <a:ext cx="0" cy="22305"/>
            </a:xfrm>
            <a:custGeom>
              <a:avLst/>
              <a:gdLst/>
              <a:ahLst/>
              <a:cxnLst/>
              <a:rect l="0" t="0" r="0" b="0"/>
              <a:pathLst>
                <a:path h="22305">
                  <a:moveTo>
                    <a:pt x="0" y="22305"/>
                  </a:moveTo>
                  <a:lnTo>
                    <a:pt x="0" y="0"/>
                  </a:lnTo>
                </a:path>
              </a:pathLst>
            </a:custGeom>
            <a:ln w="13550" cap="flat">
              <a:solidFill>
                <a:srgbClr val="1565C0">
                  <a:alpha val="100000"/>
                </a:srgbClr>
              </a:solidFill>
              <a:prstDash val="solid"/>
              <a:round/>
            </a:ln>
          </p:spPr>
          <p:txBody>
            <a:bodyPr/>
            <a:lstStyle/>
            <a:p>
              <a:endParaRPr/>
            </a:p>
          </p:txBody>
        </p:sp>
        <p:sp>
          <p:nvSpPr>
            <p:cNvPr id="1592" name="pl70">
              <a:extLst>
                <a:ext uri="{FF2B5EF4-FFF2-40B4-BE49-F238E27FC236}">
                  <a16:creationId xmlns:a16="http://schemas.microsoft.com/office/drawing/2014/main" id="{F11827AD-FE3B-4D15-8CFA-62A86B377341}"/>
                </a:ext>
              </a:extLst>
            </p:cNvPr>
            <p:cNvSpPr/>
            <p:nvPr/>
          </p:nvSpPr>
          <p:spPr>
            <a:xfrm>
              <a:off x="1410493" y="4667011"/>
              <a:ext cx="0" cy="371559"/>
            </a:xfrm>
            <a:custGeom>
              <a:avLst/>
              <a:gdLst/>
              <a:ahLst/>
              <a:cxnLst/>
              <a:rect l="0" t="0" r="0" b="0"/>
              <a:pathLst>
                <a:path h="371559">
                  <a:moveTo>
                    <a:pt x="0" y="371559"/>
                  </a:moveTo>
                  <a:lnTo>
                    <a:pt x="0" y="0"/>
                  </a:lnTo>
                </a:path>
              </a:pathLst>
            </a:custGeom>
            <a:ln w="13550" cap="flat">
              <a:solidFill>
                <a:srgbClr val="1565C0">
                  <a:alpha val="100000"/>
                </a:srgbClr>
              </a:solidFill>
              <a:prstDash val="solid"/>
              <a:round/>
            </a:ln>
          </p:spPr>
          <p:txBody>
            <a:bodyPr/>
            <a:lstStyle/>
            <a:p>
              <a:endParaRPr/>
            </a:p>
          </p:txBody>
        </p:sp>
        <p:sp>
          <p:nvSpPr>
            <p:cNvPr id="1593" name="pl71">
              <a:extLst>
                <a:ext uri="{FF2B5EF4-FFF2-40B4-BE49-F238E27FC236}">
                  <a16:creationId xmlns:a16="http://schemas.microsoft.com/office/drawing/2014/main" id="{BA181754-46CB-41D4-A524-BF4D59A97EDB}"/>
                </a:ext>
              </a:extLst>
            </p:cNvPr>
            <p:cNvSpPr/>
            <p:nvPr/>
          </p:nvSpPr>
          <p:spPr>
            <a:xfrm>
              <a:off x="2073768" y="5024724"/>
              <a:ext cx="0" cy="13846"/>
            </a:xfrm>
            <a:custGeom>
              <a:avLst/>
              <a:gdLst/>
              <a:ahLst/>
              <a:cxnLst/>
              <a:rect l="0" t="0" r="0" b="0"/>
              <a:pathLst>
                <a:path h="13846">
                  <a:moveTo>
                    <a:pt x="0" y="13846"/>
                  </a:moveTo>
                  <a:lnTo>
                    <a:pt x="0" y="0"/>
                  </a:lnTo>
                </a:path>
              </a:pathLst>
            </a:custGeom>
            <a:ln w="13550" cap="flat">
              <a:solidFill>
                <a:srgbClr val="1565C0">
                  <a:alpha val="100000"/>
                </a:srgbClr>
              </a:solidFill>
              <a:prstDash val="solid"/>
              <a:round/>
            </a:ln>
          </p:spPr>
          <p:txBody>
            <a:bodyPr/>
            <a:lstStyle/>
            <a:p>
              <a:endParaRPr/>
            </a:p>
          </p:txBody>
        </p:sp>
        <p:sp>
          <p:nvSpPr>
            <p:cNvPr id="1594" name="pl72">
              <a:extLst>
                <a:ext uri="{FF2B5EF4-FFF2-40B4-BE49-F238E27FC236}">
                  <a16:creationId xmlns:a16="http://schemas.microsoft.com/office/drawing/2014/main" id="{22A70BA7-1F04-4090-A022-255C2EA4E7B0}"/>
                </a:ext>
              </a:extLst>
            </p:cNvPr>
            <p:cNvSpPr/>
            <p:nvPr/>
          </p:nvSpPr>
          <p:spPr>
            <a:xfrm>
              <a:off x="2144359" y="5029686"/>
              <a:ext cx="0" cy="8884"/>
            </a:xfrm>
            <a:custGeom>
              <a:avLst/>
              <a:gdLst/>
              <a:ahLst/>
              <a:cxnLst/>
              <a:rect l="0" t="0" r="0" b="0"/>
              <a:pathLst>
                <a:path h="8884">
                  <a:moveTo>
                    <a:pt x="0" y="8884"/>
                  </a:moveTo>
                  <a:lnTo>
                    <a:pt x="0" y="0"/>
                  </a:lnTo>
                </a:path>
              </a:pathLst>
            </a:custGeom>
            <a:ln w="13550" cap="flat">
              <a:solidFill>
                <a:srgbClr val="1565C0">
                  <a:alpha val="100000"/>
                </a:srgbClr>
              </a:solidFill>
              <a:prstDash val="solid"/>
              <a:round/>
            </a:ln>
          </p:spPr>
          <p:txBody>
            <a:bodyPr/>
            <a:lstStyle/>
            <a:p>
              <a:endParaRPr/>
            </a:p>
          </p:txBody>
        </p:sp>
        <p:sp>
          <p:nvSpPr>
            <p:cNvPr id="1595" name="pl73">
              <a:extLst>
                <a:ext uri="{FF2B5EF4-FFF2-40B4-BE49-F238E27FC236}">
                  <a16:creationId xmlns:a16="http://schemas.microsoft.com/office/drawing/2014/main" id="{6CADA5D4-5F39-4A35-85BC-AC8BF5C43A26}"/>
                </a:ext>
              </a:extLst>
            </p:cNvPr>
            <p:cNvSpPr/>
            <p:nvPr/>
          </p:nvSpPr>
          <p:spPr>
            <a:xfrm>
              <a:off x="1878853" y="4966417"/>
              <a:ext cx="0" cy="72153"/>
            </a:xfrm>
            <a:custGeom>
              <a:avLst/>
              <a:gdLst/>
              <a:ahLst/>
              <a:cxnLst/>
              <a:rect l="0" t="0" r="0" b="0"/>
              <a:pathLst>
                <a:path h="72153">
                  <a:moveTo>
                    <a:pt x="0" y="72153"/>
                  </a:moveTo>
                  <a:lnTo>
                    <a:pt x="0" y="0"/>
                  </a:lnTo>
                </a:path>
              </a:pathLst>
            </a:custGeom>
            <a:ln w="13550" cap="flat">
              <a:solidFill>
                <a:srgbClr val="1565C0">
                  <a:alpha val="100000"/>
                </a:srgbClr>
              </a:solidFill>
              <a:prstDash val="solid"/>
              <a:round/>
            </a:ln>
          </p:spPr>
          <p:txBody>
            <a:bodyPr/>
            <a:lstStyle/>
            <a:p>
              <a:endParaRPr/>
            </a:p>
          </p:txBody>
        </p:sp>
        <p:sp>
          <p:nvSpPr>
            <p:cNvPr id="1596" name="pl74">
              <a:extLst>
                <a:ext uri="{FF2B5EF4-FFF2-40B4-BE49-F238E27FC236}">
                  <a16:creationId xmlns:a16="http://schemas.microsoft.com/office/drawing/2014/main" id="{EF18738F-F297-44B4-BB12-73E820872ACB}"/>
                </a:ext>
              </a:extLst>
            </p:cNvPr>
            <p:cNvSpPr/>
            <p:nvPr/>
          </p:nvSpPr>
          <p:spPr>
            <a:xfrm>
              <a:off x="2177969" y="4899039"/>
              <a:ext cx="0" cy="139531"/>
            </a:xfrm>
            <a:custGeom>
              <a:avLst/>
              <a:gdLst/>
              <a:ahLst/>
              <a:cxnLst/>
              <a:rect l="0" t="0" r="0" b="0"/>
              <a:pathLst>
                <a:path h="139531">
                  <a:moveTo>
                    <a:pt x="0" y="139531"/>
                  </a:moveTo>
                  <a:lnTo>
                    <a:pt x="0" y="0"/>
                  </a:lnTo>
                </a:path>
              </a:pathLst>
            </a:custGeom>
            <a:ln w="13550" cap="flat">
              <a:solidFill>
                <a:srgbClr val="1565C0">
                  <a:alpha val="100000"/>
                </a:srgbClr>
              </a:solidFill>
              <a:prstDash val="solid"/>
              <a:round/>
            </a:ln>
          </p:spPr>
          <p:txBody>
            <a:bodyPr/>
            <a:lstStyle/>
            <a:p>
              <a:endParaRPr/>
            </a:p>
          </p:txBody>
        </p:sp>
        <p:sp>
          <p:nvSpPr>
            <p:cNvPr id="1597" name="pl75">
              <a:extLst>
                <a:ext uri="{FF2B5EF4-FFF2-40B4-BE49-F238E27FC236}">
                  <a16:creationId xmlns:a16="http://schemas.microsoft.com/office/drawing/2014/main" id="{667E6FE6-8063-41C3-958C-EB20B953B4AC}"/>
                </a:ext>
              </a:extLst>
            </p:cNvPr>
            <p:cNvSpPr/>
            <p:nvPr/>
          </p:nvSpPr>
          <p:spPr>
            <a:xfrm>
              <a:off x="1814897" y="4657124"/>
              <a:ext cx="0" cy="381446"/>
            </a:xfrm>
            <a:custGeom>
              <a:avLst/>
              <a:gdLst/>
              <a:ahLst/>
              <a:cxnLst/>
              <a:rect l="0" t="0" r="0" b="0"/>
              <a:pathLst>
                <a:path h="381446">
                  <a:moveTo>
                    <a:pt x="0" y="381446"/>
                  </a:moveTo>
                  <a:lnTo>
                    <a:pt x="0" y="0"/>
                  </a:lnTo>
                </a:path>
              </a:pathLst>
            </a:custGeom>
            <a:ln w="13550" cap="flat">
              <a:solidFill>
                <a:srgbClr val="1565C0">
                  <a:alpha val="100000"/>
                </a:srgbClr>
              </a:solidFill>
              <a:prstDash val="solid"/>
              <a:round/>
            </a:ln>
          </p:spPr>
          <p:txBody>
            <a:bodyPr/>
            <a:lstStyle/>
            <a:p>
              <a:endParaRPr/>
            </a:p>
          </p:txBody>
        </p:sp>
        <p:sp>
          <p:nvSpPr>
            <p:cNvPr id="1598" name="pl76">
              <a:extLst>
                <a:ext uri="{FF2B5EF4-FFF2-40B4-BE49-F238E27FC236}">
                  <a16:creationId xmlns:a16="http://schemas.microsoft.com/office/drawing/2014/main" id="{D7220FD3-C996-4515-B440-80EFE0C3DB93}"/>
                </a:ext>
              </a:extLst>
            </p:cNvPr>
            <p:cNvSpPr/>
            <p:nvPr/>
          </p:nvSpPr>
          <p:spPr>
            <a:xfrm>
              <a:off x="2148492" y="5021207"/>
              <a:ext cx="0" cy="17363"/>
            </a:xfrm>
            <a:custGeom>
              <a:avLst/>
              <a:gdLst/>
              <a:ahLst/>
              <a:cxnLst/>
              <a:rect l="0" t="0" r="0" b="0"/>
              <a:pathLst>
                <a:path h="17363">
                  <a:moveTo>
                    <a:pt x="0" y="17363"/>
                  </a:moveTo>
                  <a:lnTo>
                    <a:pt x="0" y="0"/>
                  </a:lnTo>
                </a:path>
              </a:pathLst>
            </a:custGeom>
            <a:ln w="13550" cap="flat">
              <a:solidFill>
                <a:srgbClr val="1565C0">
                  <a:alpha val="100000"/>
                </a:srgbClr>
              </a:solidFill>
              <a:prstDash val="solid"/>
              <a:round/>
            </a:ln>
          </p:spPr>
          <p:txBody>
            <a:bodyPr/>
            <a:lstStyle/>
            <a:p>
              <a:endParaRPr/>
            </a:p>
          </p:txBody>
        </p:sp>
        <p:sp>
          <p:nvSpPr>
            <p:cNvPr id="1599" name="pl77">
              <a:extLst>
                <a:ext uri="{FF2B5EF4-FFF2-40B4-BE49-F238E27FC236}">
                  <a16:creationId xmlns:a16="http://schemas.microsoft.com/office/drawing/2014/main" id="{76C82327-9B21-435F-8DBF-D0E58EDB31D5}"/>
                </a:ext>
              </a:extLst>
            </p:cNvPr>
            <p:cNvSpPr/>
            <p:nvPr/>
          </p:nvSpPr>
          <p:spPr>
            <a:xfrm>
              <a:off x="2509280" y="4797143"/>
              <a:ext cx="0" cy="241427"/>
            </a:xfrm>
            <a:custGeom>
              <a:avLst/>
              <a:gdLst/>
              <a:ahLst/>
              <a:cxnLst/>
              <a:rect l="0" t="0" r="0" b="0"/>
              <a:pathLst>
                <a:path h="241427">
                  <a:moveTo>
                    <a:pt x="0" y="241427"/>
                  </a:moveTo>
                  <a:lnTo>
                    <a:pt x="0" y="0"/>
                  </a:lnTo>
                </a:path>
              </a:pathLst>
            </a:custGeom>
            <a:ln w="13550" cap="flat">
              <a:solidFill>
                <a:srgbClr val="1565C0">
                  <a:alpha val="100000"/>
                </a:srgbClr>
              </a:solidFill>
              <a:prstDash val="solid"/>
              <a:round/>
            </a:ln>
          </p:spPr>
          <p:txBody>
            <a:bodyPr/>
            <a:lstStyle/>
            <a:p>
              <a:endParaRPr/>
            </a:p>
          </p:txBody>
        </p:sp>
        <p:sp>
          <p:nvSpPr>
            <p:cNvPr id="1600" name="pl78">
              <a:extLst>
                <a:ext uri="{FF2B5EF4-FFF2-40B4-BE49-F238E27FC236}">
                  <a16:creationId xmlns:a16="http://schemas.microsoft.com/office/drawing/2014/main" id="{ADEE5F3F-7395-45BF-BA91-3E5B0CE00BF8}"/>
                </a:ext>
              </a:extLst>
            </p:cNvPr>
            <p:cNvSpPr/>
            <p:nvPr/>
          </p:nvSpPr>
          <p:spPr>
            <a:xfrm>
              <a:off x="1990777" y="5028743"/>
              <a:ext cx="0" cy="9827"/>
            </a:xfrm>
            <a:custGeom>
              <a:avLst/>
              <a:gdLst/>
              <a:ahLst/>
              <a:cxnLst/>
              <a:rect l="0" t="0" r="0" b="0"/>
              <a:pathLst>
                <a:path h="9827">
                  <a:moveTo>
                    <a:pt x="0" y="9827"/>
                  </a:moveTo>
                  <a:lnTo>
                    <a:pt x="0" y="0"/>
                  </a:lnTo>
                </a:path>
              </a:pathLst>
            </a:custGeom>
            <a:ln w="13550" cap="flat">
              <a:solidFill>
                <a:srgbClr val="1565C0">
                  <a:alpha val="100000"/>
                </a:srgbClr>
              </a:solidFill>
              <a:prstDash val="solid"/>
              <a:round/>
            </a:ln>
          </p:spPr>
          <p:txBody>
            <a:bodyPr/>
            <a:lstStyle/>
            <a:p>
              <a:endParaRPr/>
            </a:p>
          </p:txBody>
        </p:sp>
        <p:sp>
          <p:nvSpPr>
            <p:cNvPr id="1601" name="pl79">
              <a:extLst>
                <a:ext uri="{FF2B5EF4-FFF2-40B4-BE49-F238E27FC236}">
                  <a16:creationId xmlns:a16="http://schemas.microsoft.com/office/drawing/2014/main" id="{3429AE05-D3A5-45BC-917D-22F6B3792B9E}"/>
                </a:ext>
              </a:extLst>
            </p:cNvPr>
            <p:cNvSpPr/>
            <p:nvPr/>
          </p:nvSpPr>
          <p:spPr>
            <a:xfrm>
              <a:off x="2129458" y="5030462"/>
              <a:ext cx="0" cy="8108"/>
            </a:xfrm>
            <a:custGeom>
              <a:avLst/>
              <a:gdLst/>
              <a:ahLst/>
              <a:cxnLst/>
              <a:rect l="0" t="0" r="0" b="0"/>
              <a:pathLst>
                <a:path h="8108">
                  <a:moveTo>
                    <a:pt x="0" y="8108"/>
                  </a:moveTo>
                  <a:lnTo>
                    <a:pt x="0" y="0"/>
                  </a:lnTo>
                </a:path>
              </a:pathLst>
            </a:custGeom>
            <a:ln w="13550" cap="flat">
              <a:solidFill>
                <a:srgbClr val="1565C0">
                  <a:alpha val="100000"/>
                </a:srgbClr>
              </a:solidFill>
              <a:prstDash val="solid"/>
              <a:round/>
            </a:ln>
          </p:spPr>
          <p:txBody>
            <a:bodyPr/>
            <a:lstStyle/>
            <a:p>
              <a:endParaRPr/>
            </a:p>
          </p:txBody>
        </p:sp>
        <p:sp>
          <p:nvSpPr>
            <p:cNvPr id="1602" name="pl80">
              <a:extLst>
                <a:ext uri="{FF2B5EF4-FFF2-40B4-BE49-F238E27FC236}">
                  <a16:creationId xmlns:a16="http://schemas.microsoft.com/office/drawing/2014/main" id="{7A0FB728-32B3-4ECF-9097-EDD294BA6D9E}"/>
                </a:ext>
              </a:extLst>
            </p:cNvPr>
            <p:cNvSpPr/>
            <p:nvPr/>
          </p:nvSpPr>
          <p:spPr>
            <a:xfrm>
              <a:off x="1727773" y="5012588"/>
              <a:ext cx="0" cy="25982"/>
            </a:xfrm>
            <a:custGeom>
              <a:avLst/>
              <a:gdLst/>
              <a:ahLst/>
              <a:cxnLst/>
              <a:rect l="0" t="0" r="0" b="0"/>
              <a:pathLst>
                <a:path h="25982">
                  <a:moveTo>
                    <a:pt x="0" y="25982"/>
                  </a:moveTo>
                  <a:lnTo>
                    <a:pt x="0" y="0"/>
                  </a:lnTo>
                </a:path>
              </a:pathLst>
            </a:custGeom>
            <a:ln w="13550" cap="flat">
              <a:solidFill>
                <a:srgbClr val="1565C0">
                  <a:alpha val="100000"/>
                </a:srgbClr>
              </a:solidFill>
              <a:prstDash val="solid"/>
              <a:round/>
            </a:ln>
          </p:spPr>
          <p:txBody>
            <a:bodyPr/>
            <a:lstStyle/>
            <a:p>
              <a:endParaRPr/>
            </a:p>
          </p:txBody>
        </p:sp>
        <p:sp>
          <p:nvSpPr>
            <p:cNvPr id="1603" name="pl81">
              <a:extLst>
                <a:ext uri="{FF2B5EF4-FFF2-40B4-BE49-F238E27FC236}">
                  <a16:creationId xmlns:a16="http://schemas.microsoft.com/office/drawing/2014/main" id="{6E49C277-22B7-4656-81A5-C6B6BC98134D}"/>
                </a:ext>
              </a:extLst>
            </p:cNvPr>
            <p:cNvSpPr/>
            <p:nvPr/>
          </p:nvSpPr>
          <p:spPr>
            <a:xfrm>
              <a:off x="2154583" y="5022476"/>
              <a:ext cx="0" cy="16094"/>
            </a:xfrm>
            <a:custGeom>
              <a:avLst/>
              <a:gdLst/>
              <a:ahLst/>
              <a:cxnLst/>
              <a:rect l="0" t="0" r="0" b="0"/>
              <a:pathLst>
                <a:path h="16094">
                  <a:moveTo>
                    <a:pt x="0" y="16094"/>
                  </a:moveTo>
                  <a:lnTo>
                    <a:pt x="0" y="0"/>
                  </a:lnTo>
                </a:path>
              </a:pathLst>
            </a:custGeom>
            <a:ln w="13550" cap="flat">
              <a:solidFill>
                <a:srgbClr val="1565C0">
                  <a:alpha val="100000"/>
                </a:srgbClr>
              </a:solidFill>
              <a:prstDash val="solid"/>
              <a:round/>
            </a:ln>
          </p:spPr>
          <p:txBody>
            <a:bodyPr/>
            <a:lstStyle/>
            <a:p>
              <a:endParaRPr/>
            </a:p>
          </p:txBody>
        </p:sp>
        <p:sp>
          <p:nvSpPr>
            <p:cNvPr id="1604" name="pl82">
              <a:extLst>
                <a:ext uri="{FF2B5EF4-FFF2-40B4-BE49-F238E27FC236}">
                  <a16:creationId xmlns:a16="http://schemas.microsoft.com/office/drawing/2014/main" id="{40EF6103-9A76-4DCD-8EDC-BDF2E4249120}"/>
                </a:ext>
              </a:extLst>
            </p:cNvPr>
            <p:cNvSpPr/>
            <p:nvPr/>
          </p:nvSpPr>
          <p:spPr>
            <a:xfrm>
              <a:off x="1727229" y="5018959"/>
              <a:ext cx="0" cy="19611"/>
            </a:xfrm>
            <a:custGeom>
              <a:avLst/>
              <a:gdLst/>
              <a:ahLst/>
              <a:cxnLst/>
              <a:rect l="0" t="0" r="0" b="0"/>
              <a:pathLst>
                <a:path h="19611">
                  <a:moveTo>
                    <a:pt x="0" y="19611"/>
                  </a:moveTo>
                  <a:lnTo>
                    <a:pt x="0" y="0"/>
                  </a:lnTo>
                </a:path>
              </a:pathLst>
            </a:custGeom>
            <a:ln w="13550" cap="flat">
              <a:solidFill>
                <a:srgbClr val="1565C0">
                  <a:alpha val="100000"/>
                </a:srgbClr>
              </a:solidFill>
              <a:prstDash val="solid"/>
              <a:round/>
            </a:ln>
          </p:spPr>
          <p:txBody>
            <a:bodyPr/>
            <a:lstStyle/>
            <a:p>
              <a:endParaRPr/>
            </a:p>
          </p:txBody>
        </p:sp>
        <p:sp>
          <p:nvSpPr>
            <p:cNvPr id="1605" name="pl83">
              <a:extLst>
                <a:ext uri="{FF2B5EF4-FFF2-40B4-BE49-F238E27FC236}">
                  <a16:creationId xmlns:a16="http://schemas.microsoft.com/office/drawing/2014/main" id="{318C3372-4011-44EF-A88D-05880AADE8BC}"/>
                </a:ext>
              </a:extLst>
            </p:cNvPr>
            <p:cNvSpPr/>
            <p:nvPr/>
          </p:nvSpPr>
          <p:spPr>
            <a:xfrm>
              <a:off x="2155889" y="5023492"/>
              <a:ext cx="0" cy="15079"/>
            </a:xfrm>
            <a:custGeom>
              <a:avLst/>
              <a:gdLst/>
              <a:ahLst/>
              <a:cxnLst/>
              <a:rect l="0" t="0" r="0" b="0"/>
              <a:pathLst>
                <a:path h="15079">
                  <a:moveTo>
                    <a:pt x="0" y="15079"/>
                  </a:moveTo>
                  <a:lnTo>
                    <a:pt x="0" y="0"/>
                  </a:lnTo>
                </a:path>
              </a:pathLst>
            </a:custGeom>
            <a:ln w="13550" cap="flat">
              <a:solidFill>
                <a:srgbClr val="1565C0">
                  <a:alpha val="100000"/>
                </a:srgbClr>
              </a:solidFill>
              <a:prstDash val="solid"/>
              <a:round/>
            </a:ln>
          </p:spPr>
          <p:txBody>
            <a:bodyPr/>
            <a:lstStyle/>
            <a:p>
              <a:endParaRPr/>
            </a:p>
          </p:txBody>
        </p:sp>
        <p:sp>
          <p:nvSpPr>
            <p:cNvPr id="1606" name="pl84">
              <a:extLst>
                <a:ext uri="{FF2B5EF4-FFF2-40B4-BE49-F238E27FC236}">
                  <a16:creationId xmlns:a16="http://schemas.microsoft.com/office/drawing/2014/main" id="{658D9022-6A45-4632-A3DE-4419AECF9AEE}"/>
                </a:ext>
              </a:extLst>
            </p:cNvPr>
            <p:cNvSpPr/>
            <p:nvPr/>
          </p:nvSpPr>
          <p:spPr>
            <a:xfrm>
              <a:off x="2168615" y="5027142"/>
              <a:ext cx="0" cy="11428"/>
            </a:xfrm>
            <a:custGeom>
              <a:avLst/>
              <a:gdLst/>
              <a:ahLst/>
              <a:cxnLst/>
              <a:rect l="0" t="0" r="0" b="0"/>
              <a:pathLst>
                <a:path h="11428">
                  <a:moveTo>
                    <a:pt x="0" y="11428"/>
                  </a:moveTo>
                  <a:lnTo>
                    <a:pt x="0" y="0"/>
                  </a:lnTo>
                </a:path>
              </a:pathLst>
            </a:custGeom>
            <a:ln w="13550" cap="flat">
              <a:solidFill>
                <a:srgbClr val="1565C0">
                  <a:alpha val="100000"/>
                </a:srgbClr>
              </a:solidFill>
              <a:prstDash val="solid"/>
              <a:round/>
            </a:ln>
          </p:spPr>
          <p:txBody>
            <a:bodyPr/>
            <a:lstStyle/>
            <a:p>
              <a:endParaRPr/>
            </a:p>
          </p:txBody>
        </p:sp>
        <p:sp>
          <p:nvSpPr>
            <p:cNvPr id="1607" name="pl85">
              <a:extLst>
                <a:ext uri="{FF2B5EF4-FFF2-40B4-BE49-F238E27FC236}">
                  <a16:creationId xmlns:a16="http://schemas.microsoft.com/office/drawing/2014/main" id="{D6ED56F9-B740-4DA2-BBAC-BEE2D572D3A2}"/>
                </a:ext>
              </a:extLst>
            </p:cNvPr>
            <p:cNvSpPr/>
            <p:nvPr/>
          </p:nvSpPr>
          <p:spPr>
            <a:xfrm>
              <a:off x="2004590" y="5028343"/>
              <a:ext cx="0" cy="10228"/>
            </a:xfrm>
            <a:custGeom>
              <a:avLst/>
              <a:gdLst/>
              <a:ahLst/>
              <a:cxnLst/>
              <a:rect l="0" t="0" r="0" b="0"/>
              <a:pathLst>
                <a:path h="10228">
                  <a:moveTo>
                    <a:pt x="0" y="10228"/>
                  </a:moveTo>
                  <a:lnTo>
                    <a:pt x="0" y="0"/>
                  </a:lnTo>
                </a:path>
              </a:pathLst>
            </a:custGeom>
            <a:ln w="13550" cap="flat">
              <a:solidFill>
                <a:srgbClr val="1565C0">
                  <a:alpha val="100000"/>
                </a:srgbClr>
              </a:solidFill>
              <a:prstDash val="solid"/>
              <a:round/>
            </a:ln>
          </p:spPr>
          <p:txBody>
            <a:bodyPr/>
            <a:lstStyle/>
            <a:p>
              <a:endParaRPr/>
            </a:p>
          </p:txBody>
        </p:sp>
        <p:sp>
          <p:nvSpPr>
            <p:cNvPr id="1608" name="pl86">
              <a:extLst>
                <a:ext uri="{FF2B5EF4-FFF2-40B4-BE49-F238E27FC236}">
                  <a16:creationId xmlns:a16="http://schemas.microsoft.com/office/drawing/2014/main" id="{E6659311-0EC2-46C5-9DDF-3C8149A82852}"/>
                </a:ext>
              </a:extLst>
            </p:cNvPr>
            <p:cNvSpPr/>
            <p:nvPr/>
          </p:nvSpPr>
          <p:spPr>
            <a:xfrm>
              <a:off x="1868738" y="4760139"/>
              <a:ext cx="0" cy="278432"/>
            </a:xfrm>
            <a:custGeom>
              <a:avLst/>
              <a:gdLst/>
              <a:ahLst/>
              <a:cxnLst/>
              <a:rect l="0" t="0" r="0" b="0"/>
              <a:pathLst>
                <a:path h="278432">
                  <a:moveTo>
                    <a:pt x="0" y="278432"/>
                  </a:moveTo>
                  <a:lnTo>
                    <a:pt x="0" y="0"/>
                  </a:lnTo>
                </a:path>
              </a:pathLst>
            </a:custGeom>
            <a:ln w="13550" cap="flat">
              <a:solidFill>
                <a:srgbClr val="1565C0">
                  <a:alpha val="100000"/>
                </a:srgbClr>
              </a:solidFill>
              <a:prstDash val="solid"/>
              <a:round/>
            </a:ln>
          </p:spPr>
          <p:txBody>
            <a:bodyPr/>
            <a:lstStyle/>
            <a:p>
              <a:endParaRPr/>
            </a:p>
          </p:txBody>
        </p:sp>
        <p:sp>
          <p:nvSpPr>
            <p:cNvPr id="1609" name="pl87">
              <a:extLst>
                <a:ext uri="{FF2B5EF4-FFF2-40B4-BE49-F238E27FC236}">
                  <a16:creationId xmlns:a16="http://schemas.microsoft.com/office/drawing/2014/main" id="{5FEB949B-AAC5-4120-8734-2B29E1694C9F}"/>
                </a:ext>
              </a:extLst>
            </p:cNvPr>
            <p:cNvSpPr/>
            <p:nvPr/>
          </p:nvSpPr>
          <p:spPr>
            <a:xfrm>
              <a:off x="1343708" y="4657163"/>
              <a:ext cx="0" cy="381407"/>
            </a:xfrm>
            <a:custGeom>
              <a:avLst/>
              <a:gdLst/>
              <a:ahLst/>
              <a:cxnLst/>
              <a:rect l="0" t="0" r="0" b="0"/>
              <a:pathLst>
                <a:path h="381407">
                  <a:moveTo>
                    <a:pt x="0" y="381407"/>
                  </a:moveTo>
                  <a:lnTo>
                    <a:pt x="0" y="0"/>
                  </a:lnTo>
                </a:path>
              </a:pathLst>
            </a:custGeom>
            <a:ln w="13550" cap="flat">
              <a:solidFill>
                <a:srgbClr val="1565C0">
                  <a:alpha val="100000"/>
                </a:srgbClr>
              </a:solidFill>
              <a:prstDash val="solid"/>
              <a:round/>
            </a:ln>
          </p:spPr>
          <p:txBody>
            <a:bodyPr/>
            <a:lstStyle/>
            <a:p>
              <a:endParaRPr/>
            </a:p>
          </p:txBody>
        </p:sp>
        <p:sp>
          <p:nvSpPr>
            <p:cNvPr id="1610" name="pl88">
              <a:extLst>
                <a:ext uri="{FF2B5EF4-FFF2-40B4-BE49-F238E27FC236}">
                  <a16:creationId xmlns:a16="http://schemas.microsoft.com/office/drawing/2014/main" id="{DCE051C5-1A54-4AB7-8490-6B599F627381}"/>
                </a:ext>
              </a:extLst>
            </p:cNvPr>
            <p:cNvSpPr/>
            <p:nvPr/>
          </p:nvSpPr>
          <p:spPr>
            <a:xfrm>
              <a:off x="1722552" y="5008342"/>
              <a:ext cx="0" cy="30228"/>
            </a:xfrm>
            <a:custGeom>
              <a:avLst/>
              <a:gdLst/>
              <a:ahLst/>
              <a:cxnLst/>
              <a:rect l="0" t="0" r="0" b="0"/>
              <a:pathLst>
                <a:path h="30228">
                  <a:moveTo>
                    <a:pt x="0" y="30228"/>
                  </a:moveTo>
                  <a:lnTo>
                    <a:pt x="0" y="0"/>
                  </a:lnTo>
                </a:path>
              </a:pathLst>
            </a:custGeom>
            <a:ln w="13550" cap="flat">
              <a:solidFill>
                <a:srgbClr val="1565C0">
                  <a:alpha val="100000"/>
                </a:srgbClr>
              </a:solidFill>
              <a:prstDash val="solid"/>
              <a:round/>
            </a:ln>
          </p:spPr>
          <p:txBody>
            <a:bodyPr/>
            <a:lstStyle/>
            <a:p>
              <a:endParaRPr/>
            </a:p>
          </p:txBody>
        </p:sp>
        <p:sp>
          <p:nvSpPr>
            <p:cNvPr id="1611" name="pl89">
              <a:extLst>
                <a:ext uri="{FF2B5EF4-FFF2-40B4-BE49-F238E27FC236}">
                  <a16:creationId xmlns:a16="http://schemas.microsoft.com/office/drawing/2014/main" id="{C277C364-D055-4377-B42D-F99521F5BAC8}"/>
                </a:ext>
              </a:extLst>
            </p:cNvPr>
            <p:cNvSpPr/>
            <p:nvPr/>
          </p:nvSpPr>
          <p:spPr>
            <a:xfrm>
              <a:off x="1691226" y="4683806"/>
              <a:ext cx="0" cy="354765"/>
            </a:xfrm>
            <a:custGeom>
              <a:avLst/>
              <a:gdLst/>
              <a:ahLst/>
              <a:cxnLst/>
              <a:rect l="0" t="0" r="0" b="0"/>
              <a:pathLst>
                <a:path h="354765">
                  <a:moveTo>
                    <a:pt x="0" y="354765"/>
                  </a:moveTo>
                  <a:lnTo>
                    <a:pt x="0" y="0"/>
                  </a:lnTo>
                </a:path>
              </a:pathLst>
            </a:custGeom>
            <a:ln w="13550" cap="flat">
              <a:solidFill>
                <a:srgbClr val="1565C0">
                  <a:alpha val="100000"/>
                </a:srgbClr>
              </a:solidFill>
              <a:prstDash val="solid"/>
              <a:round/>
            </a:ln>
          </p:spPr>
          <p:txBody>
            <a:bodyPr/>
            <a:lstStyle/>
            <a:p>
              <a:endParaRPr/>
            </a:p>
          </p:txBody>
        </p:sp>
        <p:sp>
          <p:nvSpPr>
            <p:cNvPr id="1612" name="pl90">
              <a:extLst>
                <a:ext uri="{FF2B5EF4-FFF2-40B4-BE49-F238E27FC236}">
                  <a16:creationId xmlns:a16="http://schemas.microsoft.com/office/drawing/2014/main" id="{912A410B-D2A2-445D-8C9C-7441D8903A7D}"/>
                </a:ext>
              </a:extLst>
            </p:cNvPr>
            <p:cNvSpPr/>
            <p:nvPr/>
          </p:nvSpPr>
          <p:spPr>
            <a:xfrm>
              <a:off x="2649266" y="4678894"/>
              <a:ext cx="0" cy="359677"/>
            </a:xfrm>
            <a:custGeom>
              <a:avLst/>
              <a:gdLst/>
              <a:ahLst/>
              <a:cxnLst/>
              <a:rect l="0" t="0" r="0" b="0"/>
              <a:pathLst>
                <a:path h="359677">
                  <a:moveTo>
                    <a:pt x="0" y="359677"/>
                  </a:moveTo>
                  <a:lnTo>
                    <a:pt x="0" y="0"/>
                  </a:lnTo>
                </a:path>
              </a:pathLst>
            </a:custGeom>
            <a:ln w="13550" cap="flat">
              <a:solidFill>
                <a:srgbClr val="1565C0">
                  <a:alpha val="100000"/>
                </a:srgbClr>
              </a:solidFill>
              <a:prstDash val="solid"/>
              <a:round/>
            </a:ln>
          </p:spPr>
          <p:txBody>
            <a:bodyPr/>
            <a:lstStyle/>
            <a:p>
              <a:endParaRPr/>
            </a:p>
          </p:txBody>
        </p:sp>
        <p:sp>
          <p:nvSpPr>
            <p:cNvPr id="1613" name="pl91">
              <a:extLst>
                <a:ext uri="{FF2B5EF4-FFF2-40B4-BE49-F238E27FC236}">
                  <a16:creationId xmlns:a16="http://schemas.microsoft.com/office/drawing/2014/main" id="{722F7C65-5698-442F-B5AF-2C5609EF8696}"/>
                </a:ext>
              </a:extLst>
            </p:cNvPr>
            <p:cNvSpPr/>
            <p:nvPr/>
          </p:nvSpPr>
          <p:spPr>
            <a:xfrm>
              <a:off x="2167853" y="5022579"/>
              <a:ext cx="0" cy="15991"/>
            </a:xfrm>
            <a:custGeom>
              <a:avLst/>
              <a:gdLst/>
              <a:ahLst/>
              <a:cxnLst/>
              <a:rect l="0" t="0" r="0" b="0"/>
              <a:pathLst>
                <a:path h="15991">
                  <a:moveTo>
                    <a:pt x="0" y="15991"/>
                  </a:moveTo>
                  <a:lnTo>
                    <a:pt x="0" y="0"/>
                  </a:lnTo>
                </a:path>
              </a:pathLst>
            </a:custGeom>
            <a:ln w="13550" cap="flat">
              <a:solidFill>
                <a:srgbClr val="1565C0">
                  <a:alpha val="100000"/>
                </a:srgbClr>
              </a:solidFill>
              <a:prstDash val="solid"/>
              <a:round/>
            </a:ln>
          </p:spPr>
          <p:txBody>
            <a:bodyPr/>
            <a:lstStyle/>
            <a:p>
              <a:endParaRPr/>
            </a:p>
          </p:txBody>
        </p:sp>
        <p:sp>
          <p:nvSpPr>
            <p:cNvPr id="1614" name="pl92">
              <a:extLst>
                <a:ext uri="{FF2B5EF4-FFF2-40B4-BE49-F238E27FC236}">
                  <a16:creationId xmlns:a16="http://schemas.microsoft.com/office/drawing/2014/main" id="{53041EBD-BDE1-4ED0-A0F8-1A7458D04531}"/>
                </a:ext>
              </a:extLst>
            </p:cNvPr>
            <p:cNvSpPr/>
            <p:nvPr/>
          </p:nvSpPr>
          <p:spPr>
            <a:xfrm>
              <a:off x="1741913" y="4974877"/>
              <a:ext cx="0" cy="63694"/>
            </a:xfrm>
            <a:custGeom>
              <a:avLst/>
              <a:gdLst/>
              <a:ahLst/>
              <a:cxnLst/>
              <a:rect l="0" t="0" r="0" b="0"/>
              <a:pathLst>
                <a:path h="63694">
                  <a:moveTo>
                    <a:pt x="0" y="63694"/>
                  </a:moveTo>
                  <a:lnTo>
                    <a:pt x="0" y="0"/>
                  </a:lnTo>
                </a:path>
              </a:pathLst>
            </a:custGeom>
            <a:ln w="13550" cap="flat">
              <a:solidFill>
                <a:srgbClr val="1565C0">
                  <a:alpha val="100000"/>
                </a:srgbClr>
              </a:solidFill>
              <a:prstDash val="solid"/>
              <a:round/>
            </a:ln>
          </p:spPr>
          <p:txBody>
            <a:bodyPr/>
            <a:lstStyle/>
            <a:p>
              <a:endParaRPr/>
            </a:p>
          </p:txBody>
        </p:sp>
        <p:sp>
          <p:nvSpPr>
            <p:cNvPr id="1615" name="pl93">
              <a:extLst>
                <a:ext uri="{FF2B5EF4-FFF2-40B4-BE49-F238E27FC236}">
                  <a16:creationId xmlns:a16="http://schemas.microsoft.com/office/drawing/2014/main" id="{04688FC8-2EF3-4917-B6F6-7D38C973C869}"/>
                </a:ext>
              </a:extLst>
            </p:cNvPr>
            <p:cNvSpPr/>
            <p:nvPr/>
          </p:nvSpPr>
          <p:spPr>
            <a:xfrm>
              <a:off x="2295875" y="4657068"/>
              <a:ext cx="0" cy="381502"/>
            </a:xfrm>
            <a:custGeom>
              <a:avLst/>
              <a:gdLst/>
              <a:ahLst/>
              <a:cxnLst/>
              <a:rect l="0" t="0" r="0" b="0"/>
              <a:pathLst>
                <a:path h="381502">
                  <a:moveTo>
                    <a:pt x="0" y="381502"/>
                  </a:moveTo>
                  <a:lnTo>
                    <a:pt x="0" y="0"/>
                  </a:lnTo>
                </a:path>
              </a:pathLst>
            </a:custGeom>
            <a:ln w="13550" cap="flat">
              <a:solidFill>
                <a:srgbClr val="1565C0">
                  <a:alpha val="100000"/>
                </a:srgbClr>
              </a:solidFill>
              <a:prstDash val="solid"/>
              <a:round/>
            </a:ln>
          </p:spPr>
          <p:txBody>
            <a:bodyPr/>
            <a:lstStyle/>
            <a:p>
              <a:endParaRPr/>
            </a:p>
          </p:txBody>
        </p:sp>
        <p:sp>
          <p:nvSpPr>
            <p:cNvPr id="1616" name="pl94">
              <a:extLst>
                <a:ext uri="{FF2B5EF4-FFF2-40B4-BE49-F238E27FC236}">
                  <a16:creationId xmlns:a16="http://schemas.microsoft.com/office/drawing/2014/main" id="{CFBEC3F3-CD7E-4E54-98FA-678B1A9CCB92}"/>
                </a:ext>
              </a:extLst>
            </p:cNvPr>
            <p:cNvSpPr/>
            <p:nvPr/>
          </p:nvSpPr>
          <p:spPr>
            <a:xfrm>
              <a:off x="1719615" y="4960416"/>
              <a:ext cx="0" cy="78154"/>
            </a:xfrm>
            <a:custGeom>
              <a:avLst/>
              <a:gdLst/>
              <a:ahLst/>
              <a:cxnLst/>
              <a:rect l="0" t="0" r="0" b="0"/>
              <a:pathLst>
                <a:path h="78154">
                  <a:moveTo>
                    <a:pt x="0" y="78154"/>
                  </a:moveTo>
                  <a:lnTo>
                    <a:pt x="0" y="0"/>
                  </a:lnTo>
                </a:path>
              </a:pathLst>
            </a:custGeom>
            <a:ln w="13550" cap="flat">
              <a:solidFill>
                <a:srgbClr val="1565C0">
                  <a:alpha val="100000"/>
                </a:srgbClr>
              </a:solidFill>
              <a:prstDash val="solid"/>
              <a:round/>
            </a:ln>
          </p:spPr>
          <p:txBody>
            <a:bodyPr/>
            <a:lstStyle/>
            <a:p>
              <a:endParaRPr/>
            </a:p>
          </p:txBody>
        </p:sp>
        <p:sp>
          <p:nvSpPr>
            <p:cNvPr id="1617" name="pl95">
              <a:extLst>
                <a:ext uri="{FF2B5EF4-FFF2-40B4-BE49-F238E27FC236}">
                  <a16:creationId xmlns:a16="http://schemas.microsoft.com/office/drawing/2014/main" id="{DDA8C2DB-CDC0-449C-965D-D234E13C68C8}"/>
                </a:ext>
              </a:extLst>
            </p:cNvPr>
            <p:cNvSpPr/>
            <p:nvPr/>
          </p:nvSpPr>
          <p:spPr>
            <a:xfrm>
              <a:off x="1076027" y="4990352"/>
              <a:ext cx="0" cy="48218"/>
            </a:xfrm>
            <a:custGeom>
              <a:avLst/>
              <a:gdLst/>
              <a:ahLst/>
              <a:cxnLst/>
              <a:rect l="0" t="0" r="0" b="0"/>
              <a:pathLst>
                <a:path h="48218">
                  <a:moveTo>
                    <a:pt x="0" y="48218"/>
                  </a:moveTo>
                  <a:lnTo>
                    <a:pt x="0" y="0"/>
                  </a:lnTo>
                </a:path>
              </a:pathLst>
            </a:custGeom>
            <a:ln w="13550" cap="flat">
              <a:solidFill>
                <a:srgbClr val="1565C0">
                  <a:alpha val="100000"/>
                </a:srgbClr>
              </a:solidFill>
              <a:prstDash val="solid"/>
              <a:round/>
            </a:ln>
          </p:spPr>
          <p:txBody>
            <a:bodyPr/>
            <a:lstStyle/>
            <a:p>
              <a:endParaRPr/>
            </a:p>
          </p:txBody>
        </p:sp>
        <p:sp>
          <p:nvSpPr>
            <p:cNvPr id="1618" name="pl96">
              <a:extLst>
                <a:ext uri="{FF2B5EF4-FFF2-40B4-BE49-F238E27FC236}">
                  <a16:creationId xmlns:a16="http://schemas.microsoft.com/office/drawing/2014/main" id="{85E53599-C4F5-40DC-8193-32DBC32E87AA}"/>
                </a:ext>
              </a:extLst>
            </p:cNvPr>
            <p:cNvSpPr/>
            <p:nvPr/>
          </p:nvSpPr>
          <p:spPr>
            <a:xfrm>
              <a:off x="2566493" y="4661190"/>
              <a:ext cx="0" cy="377380"/>
            </a:xfrm>
            <a:custGeom>
              <a:avLst/>
              <a:gdLst/>
              <a:ahLst/>
              <a:cxnLst/>
              <a:rect l="0" t="0" r="0" b="0"/>
              <a:pathLst>
                <a:path h="377380">
                  <a:moveTo>
                    <a:pt x="0" y="377380"/>
                  </a:moveTo>
                  <a:lnTo>
                    <a:pt x="0" y="0"/>
                  </a:lnTo>
                </a:path>
              </a:pathLst>
            </a:custGeom>
            <a:ln w="13550" cap="flat">
              <a:solidFill>
                <a:srgbClr val="1565C0">
                  <a:alpha val="100000"/>
                </a:srgbClr>
              </a:solidFill>
              <a:prstDash val="solid"/>
              <a:round/>
            </a:ln>
          </p:spPr>
          <p:txBody>
            <a:bodyPr/>
            <a:lstStyle/>
            <a:p>
              <a:endParaRPr/>
            </a:p>
          </p:txBody>
        </p:sp>
        <p:sp>
          <p:nvSpPr>
            <p:cNvPr id="1619" name="pl97">
              <a:extLst>
                <a:ext uri="{FF2B5EF4-FFF2-40B4-BE49-F238E27FC236}">
                  <a16:creationId xmlns:a16="http://schemas.microsoft.com/office/drawing/2014/main" id="{0D7583FD-A0BE-4D44-80E8-15850B182CE6}"/>
                </a:ext>
              </a:extLst>
            </p:cNvPr>
            <p:cNvSpPr/>
            <p:nvPr/>
          </p:nvSpPr>
          <p:spPr>
            <a:xfrm>
              <a:off x="1996650" y="5022421"/>
              <a:ext cx="0" cy="16150"/>
            </a:xfrm>
            <a:custGeom>
              <a:avLst/>
              <a:gdLst/>
              <a:ahLst/>
              <a:cxnLst/>
              <a:rect l="0" t="0" r="0" b="0"/>
              <a:pathLst>
                <a:path h="16150">
                  <a:moveTo>
                    <a:pt x="0" y="16150"/>
                  </a:moveTo>
                  <a:lnTo>
                    <a:pt x="0" y="0"/>
                  </a:lnTo>
                </a:path>
              </a:pathLst>
            </a:custGeom>
            <a:ln w="13550" cap="flat">
              <a:solidFill>
                <a:srgbClr val="1565C0">
                  <a:alpha val="100000"/>
                </a:srgbClr>
              </a:solidFill>
              <a:prstDash val="solid"/>
              <a:round/>
            </a:ln>
          </p:spPr>
          <p:txBody>
            <a:bodyPr/>
            <a:lstStyle/>
            <a:p>
              <a:endParaRPr/>
            </a:p>
          </p:txBody>
        </p:sp>
        <p:sp>
          <p:nvSpPr>
            <p:cNvPr id="1620" name="rc98">
              <a:extLst>
                <a:ext uri="{FF2B5EF4-FFF2-40B4-BE49-F238E27FC236}">
                  <a16:creationId xmlns:a16="http://schemas.microsoft.com/office/drawing/2014/main" id="{23241367-3B0E-462C-8A00-DF12393ABB55}"/>
                </a:ext>
              </a:extLst>
            </p:cNvPr>
            <p:cNvSpPr/>
            <p:nvPr/>
          </p:nvSpPr>
          <p:spPr>
            <a:xfrm>
              <a:off x="1671865" y="4621620"/>
              <a:ext cx="532969" cy="416951"/>
            </a:xfrm>
            <a:prstGeom prst="rect">
              <a:avLst/>
            </a:prstGeom>
            <a:solidFill>
              <a:srgbClr val="595959">
                <a:alpha val="10196"/>
              </a:srgbClr>
            </a:solidFill>
          </p:spPr>
          <p:txBody>
            <a:bodyPr/>
            <a:lstStyle/>
            <a:p>
              <a:endParaRPr/>
            </a:p>
          </p:txBody>
        </p:sp>
        <p:sp>
          <p:nvSpPr>
            <p:cNvPr id="1621" name="rc99">
              <a:extLst>
                <a:ext uri="{FF2B5EF4-FFF2-40B4-BE49-F238E27FC236}">
                  <a16:creationId xmlns:a16="http://schemas.microsoft.com/office/drawing/2014/main" id="{989837AB-6998-486A-A01B-587D95FD7C75}"/>
                </a:ext>
              </a:extLst>
            </p:cNvPr>
            <p:cNvSpPr/>
            <p:nvPr/>
          </p:nvSpPr>
          <p:spPr>
            <a:xfrm>
              <a:off x="804104" y="5038571"/>
              <a:ext cx="2117085" cy="416951"/>
            </a:xfrm>
            <a:prstGeom prst="rect">
              <a:avLst/>
            </a:prstGeom>
            <a:solidFill>
              <a:srgbClr val="FFFFFF">
                <a:alpha val="100000"/>
              </a:srgbClr>
            </a:solidFill>
          </p:spPr>
          <p:txBody>
            <a:bodyPr/>
            <a:lstStyle/>
            <a:p>
              <a:endParaRPr/>
            </a:p>
          </p:txBody>
        </p:sp>
        <p:sp>
          <p:nvSpPr>
            <p:cNvPr id="1622" name="pl100">
              <a:extLst>
                <a:ext uri="{FF2B5EF4-FFF2-40B4-BE49-F238E27FC236}">
                  <a16:creationId xmlns:a16="http://schemas.microsoft.com/office/drawing/2014/main" id="{F1D633FF-8034-4C48-9698-DBA55BBCC339}"/>
                </a:ext>
              </a:extLst>
            </p:cNvPr>
            <p:cNvSpPr/>
            <p:nvPr/>
          </p:nvSpPr>
          <p:spPr>
            <a:xfrm>
              <a:off x="804104" y="545552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23" name="pl101">
              <a:extLst>
                <a:ext uri="{FF2B5EF4-FFF2-40B4-BE49-F238E27FC236}">
                  <a16:creationId xmlns:a16="http://schemas.microsoft.com/office/drawing/2014/main" id="{72377210-B116-4F77-B50C-BECBEDE098A2}"/>
                </a:ext>
              </a:extLst>
            </p:cNvPr>
            <p:cNvSpPr/>
            <p:nvPr/>
          </p:nvSpPr>
          <p:spPr>
            <a:xfrm>
              <a:off x="804104" y="503857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24" name="pl102">
              <a:extLst>
                <a:ext uri="{FF2B5EF4-FFF2-40B4-BE49-F238E27FC236}">
                  <a16:creationId xmlns:a16="http://schemas.microsoft.com/office/drawing/2014/main" id="{ECFD85B7-6FBB-41E3-929F-49965D5CD9DD}"/>
                </a:ext>
              </a:extLst>
            </p:cNvPr>
            <p:cNvSpPr/>
            <p:nvPr/>
          </p:nvSpPr>
          <p:spPr>
            <a:xfrm>
              <a:off x="845219" y="503857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25" name="pl103">
              <a:extLst>
                <a:ext uri="{FF2B5EF4-FFF2-40B4-BE49-F238E27FC236}">
                  <a16:creationId xmlns:a16="http://schemas.microsoft.com/office/drawing/2014/main" id="{B284425D-033F-4746-B556-FA1065E8E541}"/>
                </a:ext>
              </a:extLst>
            </p:cNvPr>
            <p:cNvSpPr/>
            <p:nvPr/>
          </p:nvSpPr>
          <p:spPr>
            <a:xfrm>
              <a:off x="2476758" y="503857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26" name="pl104">
              <a:extLst>
                <a:ext uri="{FF2B5EF4-FFF2-40B4-BE49-F238E27FC236}">
                  <a16:creationId xmlns:a16="http://schemas.microsoft.com/office/drawing/2014/main" id="{C3E3859A-73BB-4856-90FF-01C16CD0186C}"/>
                </a:ext>
              </a:extLst>
            </p:cNvPr>
            <p:cNvSpPr/>
            <p:nvPr/>
          </p:nvSpPr>
          <p:spPr>
            <a:xfrm>
              <a:off x="2109770" y="5409678"/>
              <a:ext cx="0" cy="45843"/>
            </a:xfrm>
            <a:custGeom>
              <a:avLst/>
              <a:gdLst/>
              <a:ahLst/>
              <a:cxnLst/>
              <a:rect l="0" t="0" r="0" b="0"/>
              <a:pathLst>
                <a:path h="45843">
                  <a:moveTo>
                    <a:pt x="0" y="45843"/>
                  </a:moveTo>
                  <a:lnTo>
                    <a:pt x="0" y="0"/>
                  </a:lnTo>
                </a:path>
              </a:pathLst>
            </a:custGeom>
            <a:ln w="13550" cap="flat">
              <a:solidFill>
                <a:srgbClr val="388E3C">
                  <a:alpha val="100000"/>
                </a:srgbClr>
              </a:solidFill>
              <a:prstDash val="solid"/>
              <a:round/>
            </a:ln>
          </p:spPr>
          <p:txBody>
            <a:bodyPr/>
            <a:lstStyle/>
            <a:p>
              <a:endParaRPr/>
            </a:p>
          </p:txBody>
        </p:sp>
        <p:sp>
          <p:nvSpPr>
            <p:cNvPr id="1627" name="pl105">
              <a:extLst>
                <a:ext uri="{FF2B5EF4-FFF2-40B4-BE49-F238E27FC236}">
                  <a16:creationId xmlns:a16="http://schemas.microsoft.com/office/drawing/2014/main" id="{78E4B66E-2251-4CC0-BC3A-50C8E6FFCCED}"/>
                </a:ext>
              </a:extLst>
            </p:cNvPr>
            <p:cNvSpPr/>
            <p:nvPr/>
          </p:nvSpPr>
          <p:spPr>
            <a:xfrm>
              <a:off x="2010790" y="5443985"/>
              <a:ext cx="0" cy="11536"/>
            </a:xfrm>
            <a:custGeom>
              <a:avLst/>
              <a:gdLst/>
              <a:ahLst/>
              <a:cxnLst/>
              <a:rect l="0" t="0" r="0" b="0"/>
              <a:pathLst>
                <a:path h="11536">
                  <a:moveTo>
                    <a:pt x="0" y="11536"/>
                  </a:moveTo>
                  <a:lnTo>
                    <a:pt x="0" y="0"/>
                  </a:lnTo>
                </a:path>
              </a:pathLst>
            </a:custGeom>
            <a:ln w="13550" cap="flat">
              <a:solidFill>
                <a:srgbClr val="388E3C">
                  <a:alpha val="100000"/>
                </a:srgbClr>
              </a:solidFill>
              <a:prstDash val="solid"/>
              <a:round/>
            </a:ln>
          </p:spPr>
          <p:txBody>
            <a:bodyPr/>
            <a:lstStyle/>
            <a:p>
              <a:endParaRPr/>
            </a:p>
          </p:txBody>
        </p:sp>
        <p:sp>
          <p:nvSpPr>
            <p:cNvPr id="1628" name="pl106">
              <a:extLst>
                <a:ext uri="{FF2B5EF4-FFF2-40B4-BE49-F238E27FC236}">
                  <a16:creationId xmlns:a16="http://schemas.microsoft.com/office/drawing/2014/main" id="{34D9DCC4-C4EC-4F9B-BC09-4E19F7FCA280}"/>
                </a:ext>
              </a:extLst>
            </p:cNvPr>
            <p:cNvSpPr/>
            <p:nvPr/>
          </p:nvSpPr>
          <p:spPr>
            <a:xfrm>
              <a:off x="1743979" y="5384126"/>
              <a:ext cx="0" cy="71395"/>
            </a:xfrm>
            <a:custGeom>
              <a:avLst/>
              <a:gdLst/>
              <a:ahLst/>
              <a:cxnLst/>
              <a:rect l="0" t="0" r="0" b="0"/>
              <a:pathLst>
                <a:path h="71395">
                  <a:moveTo>
                    <a:pt x="0" y="71395"/>
                  </a:moveTo>
                  <a:lnTo>
                    <a:pt x="0" y="0"/>
                  </a:lnTo>
                </a:path>
              </a:pathLst>
            </a:custGeom>
            <a:ln w="13550" cap="flat">
              <a:solidFill>
                <a:srgbClr val="388E3C">
                  <a:alpha val="100000"/>
                </a:srgbClr>
              </a:solidFill>
              <a:prstDash val="solid"/>
              <a:round/>
            </a:ln>
          </p:spPr>
          <p:txBody>
            <a:bodyPr/>
            <a:lstStyle/>
            <a:p>
              <a:endParaRPr/>
            </a:p>
          </p:txBody>
        </p:sp>
        <p:sp>
          <p:nvSpPr>
            <p:cNvPr id="1629" name="pl107">
              <a:extLst>
                <a:ext uri="{FF2B5EF4-FFF2-40B4-BE49-F238E27FC236}">
                  <a16:creationId xmlns:a16="http://schemas.microsoft.com/office/drawing/2014/main" id="{65F45678-CB91-4C68-98CA-3F0C30E4F738}"/>
                </a:ext>
              </a:extLst>
            </p:cNvPr>
            <p:cNvSpPr/>
            <p:nvPr/>
          </p:nvSpPr>
          <p:spPr>
            <a:xfrm>
              <a:off x="1890600" y="5441557"/>
              <a:ext cx="0" cy="13964"/>
            </a:xfrm>
            <a:custGeom>
              <a:avLst/>
              <a:gdLst/>
              <a:ahLst/>
              <a:cxnLst/>
              <a:rect l="0" t="0" r="0" b="0"/>
              <a:pathLst>
                <a:path h="13964">
                  <a:moveTo>
                    <a:pt x="0" y="13964"/>
                  </a:moveTo>
                  <a:lnTo>
                    <a:pt x="0" y="0"/>
                  </a:lnTo>
                </a:path>
              </a:pathLst>
            </a:custGeom>
            <a:ln w="13550" cap="flat">
              <a:solidFill>
                <a:srgbClr val="388E3C">
                  <a:alpha val="100000"/>
                </a:srgbClr>
              </a:solidFill>
              <a:prstDash val="solid"/>
              <a:round/>
            </a:ln>
          </p:spPr>
          <p:txBody>
            <a:bodyPr/>
            <a:lstStyle/>
            <a:p>
              <a:endParaRPr/>
            </a:p>
          </p:txBody>
        </p:sp>
        <p:sp>
          <p:nvSpPr>
            <p:cNvPr id="1630" name="pl108">
              <a:extLst>
                <a:ext uri="{FF2B5EF4-FFF2-40B4-BE49-F238E27FC236}">
                  <a16:creationId xmlns:a16="http://schemas.microsoft.com/office/drawing/2014/main" id="{FAC116F4-2771-418E-AD0D-21940858A94C}"/>
                </a:ext>
              </a:extLst>
            </p:cNvPr>
            <p:cNvSpPr/>
            <p:nvPr/>
          </p:nvSpPr>
          <p:spPr>
            <a:xfrm>
              <a:off x="1410493" y="5090129"/>
              <a:ext cx="0" cy="365392"/>
            </a:xfrm>
            <a:custGeom>
              <a:avLst/>
              <a:gdLst/>
              <a:ahLst/>
              <a:cxnLst/>
              <a:rect l="0" t="0" r="0" b="0"/>
              <a:pathLst>
                <a:path h="365392">
                  <a:moveTo>
                    <a:pt x="0" y="365392"/>
                  </a:moveTo>
                  <a:lnTo>
                    <a:pt x="0" y="0"/>
                  </a:lnTo>
                </a:path>
              </a:pathLst>
            </a:custGeom>
            <a:ln w="13550" cap="flat">
              <a:solidFill>
                <a:srgbClr val="388E3C">
                  <a:alpha val="100000"/>
                </a:srgbClr>
              </a:solidFill>
              <a:prstDash val="solid"/>
              <a:round/>
            </a:ln>
          </p:spPr>
          <p:txBody>
            <a:bodyPr/>
            <a:lstStyle/>
            <a:p>
              <a:endParaRPr/>
            </a:p>
          </p:txBody>
        </p:sp>
        <p:sp>
          <p:nvSpPr>
            <p:cNvPr id="1631" name="pl109">
              <a:extLst>
                <a:ext uri="{FF2B5EF4-FFF2-40B4-BE49-F238E27FC236}">
                  <a16:creationId xmlns:a16="http://schemas.microsoft.com/office/drawing/2014/main" id="{38280DB9-465D-4FE9-A3E3-FA6F8658F9FB}"/>
                </a:ext>
              </a:extLst>
            </p:cNvPr>
            <p:cNvSpPr/>
            <p:nvPr/>
          </p:nvSpPr>
          <p:spPr>
            <a:xfrm>
              <a:off x="2073768" y="5441113"/>
              <a:ext cx="0" cy="14409"/>
            </a:xfrm>
            <a:custGeom>
              <a:avLst/>
              <a:gdLst/>
              <a:ahLst/>
              <a:cxnLst/>
              <a:rect l="0" t="0" r="0" b="0"/>
              <a:pathLst>
                <a:path h="14409">
                  <a:moveTo>
                    <a:pt x="0" y="14409"/>
                  </a:moveTo>
                  <a:lnTo>
                    <a:pt x="0" y="0"/>
                  </a:lnTo>
                </a:path>
              </a:pathLst>
            </a:custGeom>
            <a:ln w="13550" cap="flat">
              <a:solidFill>
                <a:srgbClr val="388E3C">
                  <a:alpha val="100000"/>
                </a:srgbClr>
              </a:solidFill>
              <a:prstDash val="solid"/>
              <a:round/>
            </a:ln>
          </p:spPr>
          <p:txBody>
            <a:bodyPr/>
            <a:lstStyle/>
            <a:p>
              <a:endParaRPr/>
            </a:p>
          </p:txBody>
        </p:sp>
        <p:sp>
          <p:nvSpPr>
            <p:cNvPr id="1632" name="pl110">
              <a:extLst>
                <a:ext uri="{FF2B5EF4-FFF2-40B4-BE49-F238E27FC236}">
                  <a16:creationId xmlns:a16="http://schemas.microsoft.com/office/drawing/2014/main" id="{0045FBBE-586B-4B9A-818D-BAE4E86362AD}"/>
                </a:ext>
              </a:extLst>
            </p:cNvPr>
            <p:cNvSpPr/>
            <p:nvPr/>
          </p:nvSpPr>
          <p:spPr>
            <a:xfrm>
              <a:off x="2144359" y="5446202"/>
              <a:ext cx="0" cy="9320"/>
            </a:xfrm>
            <a:custGeom>
              <a:avLst/>
              <a:gdLst/>
              <a:ahLst/>
              <a:cxnLst/>
              <a:rect l="0" t="0" r="0" b="0"/>
              <a:pathLst>
                <a:path h="9320">
                  <a:moveTo>
                    <a:pt x="0" y="9320"/>
                  </a:moveTo>
                  <a:lnTo>
                    <a:pt x="0" y="0"/>
                  </a:lnTo>
                </a:path>
              </a:pathLst>
            </a:custGeom>
            <a:ln w="13550" cap="flat">
              <a:solidFill>
                <a:srgbClr val="388E3C">
                  <a:alpha val="100000"/>
                </a:srgbClr>
              </a:solidFill>
              <a:prstDash val="solid"/>
              <a:round/>
            </a:ln>
          </p:spPr>
          <p:txBody>
            <a:bodyPr/>
            <a:lstStyle/>
            <a:p>
              <a:endParaRPr/>
            </a:p>
          </p:txBody>
        </p:sp>
        <p:sp>
          <p:nvSpPr>
            <p:cNvPr id="1633" name="pl111">
              <a:extLst>
                <a:ext uri="{FF2B5EF4-FFF2-40B4-BE49-F238E27FC236}">
                  <a16:creationId xmlns:a16="http://schemas.microsoft.com/office/drawing/2014/main" id="{E866AC0F-5BBA-4AD6-9D1D-EDA02279C060}"/>
                </a:ext>
              </a:extLst>
            </p:cNvPr>
            <p:cNvSpPr/>
            <p:nvPr/>
          </p:nvSpPr>
          <p:spPr>
            <a:xfrm>
              <a:off x="1878853" y="5422797"/>
              <a:ext cx="0" cy="32724"/>
            </a:xfrm>
            <a:custGeom>
              <a:avLst/>
              <a:gdLst/>
              <a:ahLst/>
              <a:cxnLst/>
              <a:rect l="0" t="0" r="0" b="0"/>
              <a:pathLst>
                <a:path h="32724">
                  <a:moveTo>
                    <a:pt x="0" y="32724"/>
                  </a:moveTo>
                  <a:lnTo>
                    <a:pt x="0" y="0"/>
                  </a:lnTo>
                </a:path>
              </a:pathLst>
            </a:custGeom>
            <a:ln w="13550" cap="flat">
              <a:solidFill>
                <a:srgbClr val="388E3C">
                  <a:alpha val="100000"/>
                </a:srgbClr>
              </a:solidFill>
              <a:prstDash val="solid"/>
              <a:round/>
            </a:ln>
          </p:spPr>
          <p:txBody>
            <a:bodyPr/>
            <a:lstStyle/>
            <a:p>
              <a:endParaRPr/>
            </a:p>
          </p:txBody>
        </p:sp>
        <p:sp>
          <p:nvSpPr>
            <p:cNvPr id="1634" name="pl112">
              <a:extLst>
                <a:ext uri="{FF2B5EF4-FFF2-40B4-BE49-F238E27FC236}">
                  <a16:creationId xmlns:a16="http://schemas.microsoft.com/office/drawing/2014/main" id="{C91A333D-5FE6-46AB-8FE0-FC8703851944}"/>
                </a:ext>
              </a:extLst>
            </p:cNvPr>
            <p:cNvSpPr/>
            <p:nvPr/>
          </p:nvSpPr>
          <p:spPr>
            <a:xfrm>
              <a:off x="2177969" y="5222116"/>
              <a:ext cx="0" cy="233406"/>
            </a:xfrm>
            <a:custGeom>
              <a:avLst/>
              <a:gdLst/>
              <a:ahLst/>
              <a:cxnLst/>
              <a:rect l="0" t="0" r="0" b="0"/>
              <a:pathLst>
                <a:path h="233406">
                  <a:moveTo>
                    <a:pt x="0" y="233406"/>
                  </a:moveTo>
                  <a:lnTo>
                    <a:pt x="0" y="0"/>
                  </a:lnTo>
                </a:path>
              </a:pathLst>
            </a:custGeom>
            <a:ln w="13550" cap="flat">
              <a:solidFill>
                <a:srgbClr val="388E3C">
                  <a:alpha val="100000"/>
                </a:srgbClr>
              </a:solidFill>
              <a:prstDash val="solid"/>
              <a:round/>
            </a:ln>
          </p:spPr>
          <p:txBody>
            <a:bodyPr/>
            <a:lstStyle/>
            <a:p>
              <a:endParaRPr/>
            </a:p>
          </p:txBody>
        </p:sp>
        <p:sp>
          <p:nvSpPr>
            <p:cNvPr id="1635" name="pl113">
              <a:extLst>
                <a:ext uri="{FF2B5EF4-FFF2-40B4-BE49-F238E27FC236}">
                  <a16:creationId xmlns:a16="http://schemas.microsoft.com/office/drawing/2014/main" id="{86E8BD48-521E-48B8-B4EA-0948F8011D8B}"/>
                </a:ext>
              </a:extLst>
            </p:cNvPr>
            <p:cNvSpPr/>
            <p:nvPr/>
          </p:nvSpPr>
          <p:spPr>
            <a:xfrm>
              <a:off x="1814897" y="5261569"/>
              <a:ext cx="0" cy="193952"/>
            </a:xfrm>
            <a:custGeom>
              <a:avLst/>
              <a:gdLst/>
              <a:ahLst/>
              <a:cxnLst/>
              <a:rect l="0" t="0" r="0" b="0"/>
              <a:pathLst>
                <a:path h="193952">
                  <a:moveTo>
                    <a:pt x="0" y="193952"/>
                  </a:moveTo>
                  <a:lnTo>
                    <a:pt x="0" y="0"/>
                  </a:lnTo>
                </a:path>
              </a:pathLst>
            </a:custGeom>
            <a:ln w="13550" cap="flat">
              <a:solidFill>
                <a:srgbClr val="388E3C">
                  <a:alpha val="100000"/>
                </a:srgbClr>
              </a:solidFill>
              <a:prstDash val="solid"/>
              <a:round/>
            </a:ln>
          </p:spPr>
          <p:txBody>
            <a:bodyPr/>
            <a:lstStyle/>
            <a:p>
              <a:endParaRPr/>
            </a:p>
          </p:txBody>
        </p:sp>
        <p:sp>
          <p:nvSpPr>
            <p:cNvPr id="1636" name="pl114">
              <a:extLst>
                <a:ext uri="{FF2B5EF4-FFF2-40B4-BE49-F238E27FC236}">
                  <a16:creationId xmlns:a16="http://schemas.microsoft.com/office/drawing/2014/main" id="{BD8DD85C-DA35-4775-A2B1-031CE3A44953}"/>
                </a:ext>
              </a:extLst>
            </p:cNvPr>
            <p:cNvSpPr/>
            <p:nvPr/>
          </p:nvSpPr>
          <p:spPr>
            <a:xfrm>
              <a:off x="2148492" y="5437155"/>
              <a:ext cx="0" cy="18367"/>
            </a:xfrm>
            <a:custGeom>
              <a:avLst/>
              <a:gdLst/>
              <a:ahLst/>
              <a:cxnLst/>
              <a:rect l="0" t="0" r="0" b="0"/>
              <a:pathLst>
                <a:path h="18367">
                  <a:moveTo>
                    <a:pt x="0" y="18367"/>
                  </a:moveTo>
                  <a:lnTo>
                    <a:pt x="0" y="0"/>
                  </a:lnTo>
                </a:path>
              </a:pathLst>
            </a:custGeom>
            <a:ln w="13550" cap="flat">
              <a:solidFill>
                <a:srgbClr val="388E3C">
                  <a:alpha val="100000"/>
                </a:srgbClr>
              </a:solidFill>
              <a:prstDash val="solid"/>
              <a:round/>
            </a:ln>
          </p:spPr>
          <p:txBody>
            <a:bodyPr/>
            <a:lstStyle/>
            <a:p>
              <a:endParaRPr/>
            </a:p>
          </p:txBody>
        </p:sp>
        <p:sp>
          <p:nvSpPr>
            <p:cNvPr id="1637" name="pl115">
              <a:extLst>
                <a:ext uri="{FF2B5EF4-FFF2-40B4-BE49-F238E27FC236}">
                  <a16:creationId xmlns:a16="http://schemas.microsoft.com/office/drawing/2014/main" id="{BF9BF703-FBB0-4F14-B3D5-697F3B022489}"/>
                </a:ext>
              </a:extLst>
            </p:cNvPr>
            <p:cNvSpPr/>
            <p:nvPr/>
          </p:nvSpPr>
          <p:spPr>
            <a:xfrm>
              <a:off x="2509280" y="5409153"/>
              <a:ext cx="0" cy="46368"/>
            </a:xfrm>
            <a:custGeom>
              <a:avLst/>
              <a:gdLst/>
              <a:ahLst/>
              <a:cxnLst/>
              <a:rect l="0" t="0" r="0" b="0"/>
              <a:pathLst>
                <a:path h="46368">
                  <a:moveTo>
                    <a:pt x="0" y="46368"/>
                  </a:moveTo>
                  <a:lnTo>
                    <a:pt x="0" y="0"/>
                  </a:lnTo>
                </a:path>
              </a:pathLst>
            </a:custGeom>
            <a:ln w="13550" cap="flat">
              <a:solidFill>
                <a:srgbClr val="388E3C">
                  <a:alpha val="100000"/>
                </a:srgbClr>
              </a:solidFill>
              <a:prstDash val="solid"/>
              <a:round/>
            </a:ln>
          </p:spPr>
          <p:txBody>
            <a:bodyPr/>
            <a:lstStyle/>
            <a:p>
              <a:endParaRPr/>
            </a:p>
          </p:txBody>
        </p:sp>
        <p:sp>
          <p:nvSpPr>
            <p:cNvPr id="1638" name="pl116">
              <a:extLst>
                <a:ext uri="{FF2B5EF4-FFF2-40B4-BE49-F238E27FC236}">
                  <a16:creationId xmlns:a16="http://schemas.microsoft.com/office/drawing/2014/main" id="{FE21AC6A-FF3C-4F40-8750-8ECF3865A74C}"/>
                </a:ext>
              </a:extLst>
            </p:cNvPr>
            <p:cNvSpPr/>
            <p:nvPr/>
          </p:nvSpPr>
          <p:spPr>
            <a:xfrm>
              <a:off x="1990777" y="5445962"/>
              <a:ext cx="0" cy="9559"/>
            </a:xfrm>
            <a:custGeom>
              <a:avLst/>
              <a:gdLst/>
              <a:ahLst/>
              <a:cxnLst/>
              <a:rect l="0" t="0" r="0" b="0"/>
              <a:pathLst>
                <a:path h="9559">
                  <a:moveTo>
                    <a:pt x="0" y="9559"/>
                  </a:moveTo>
                  <a:lnTo>
                    <a:pt x="0" y="0"/>
                  </a:lnTo>
                </a:path>
              </a:pathLst>
            </a:custGeom>
            <a:ln w="13550" cap="flat">
              <a:solidFill>
                <a:srgbClr val="388E3C">
                  <a:alpha val="100000"/>
                </a:srgbClr>
              </a:solidFill>
              <a:prstDash val="solid"/>
              <a:round/>
            </a:ln>
          </p:spPr>
          <p:txBody>
            <a:bodyPr/>
            <a:lstStyle/>
            <a:p>
              <a:endParaRPr/>
            </a:p>
          </p:txBody>
        </p:sp>
        <p:sp>
          <p:nvSpPr>
            <p:cNvPr id="1639" name="pl117">
              <a:extLst>
                <a:ext uri="{FF2B5EF4-FFF2-40B4-BE49-F238E27FC236}">
                  <a16:creationId xmlns:a16="http://schemas.microsoft.com/office/drawing/2014/main" id="{25653CA7-4769-419E-9D09-799521350CD4}"/>
                </a:ext>
              </a:extLst>
            </p:cNvPr>
            <p:cNvSpPr/>
            <p:nvPr/>
          </p:nvSpPr>
          <p:spPr>
            <a:xfrm>
              <a:off x="2129458" y="5448047"/>
              <a:ext cx="0" cy="7474"/>
            </a:xfrm>
            <a:custGeom>
              <a:avLst/>
              <a:gdLst/>
              <a:ahLst/>
              <a:cxnLst/>
              <a:rect l="0" t="0" r="0" b="0"/>
              <a:pathLst>
                <a:path h="7474">
                  <a:moveTo>
                    <a:pt x="0" y="7474"/>
                  </a:moveTo>
                  <a:lnTo>
                    <a:pt x="0" y="0"/>
                  </a:lnTo>
                </a:path>
              </a:pathLst>
            </a:custGeom>
            <a:ln w="13550" cap="flat">
              <a:solidFill>
                <a:srgbClr val="388E3C">
                  <a:alpha val="100000"/>
                </a:srgbClr>
              </a:solidFill>
              <a:prstDash val="solid"/>
              <a:round/>
            </a:ln>
          </p:spPr>
          <p:txBody>
            <a:bodyPr/>
            <a:lstStyle/>
            <a:p>
              <a:endParaRPr/>
            </a:p>
          </p:txBody>
        </p:sp>
        <p:sp>
          <p:nvSpPr>
            <p:cNvPr id="1640" name="pl118">
              <a:extLst>
                <a:ext uri="{FF2B5EF4-FFF2-40B4-BE49-F238E27FC236}">
                  <a16:creationId xmlns:a16="http://schemas.microsoft.com/office/drawing/2014/main" id="{DC124CFF-9C21-4048-BC68-42124BD619E5}"/>
                </a:ext>
              </a:extLst>
            </p:cNvPr>
            <p:cNvSpPr/>
            <p:nvPr/>
          </p:nvSpPr>
          <p:spPr>
            <a:xfrm>
              <a:off x="1727773" y="5419184"/>
              <a:ext cx="0" cy="36337"/>
            </a:xfrm>
            <a:custGeom>
              <a:avLst/>
              <a:gdLst/>
              <a:ahLst/>
              <a:cxnLst/>
              <a:rect l="0" t="0" r="0" b="0"/>
              <a:pathLst>
                <a:path h="36337">
                  <a:moveTo>
                    <a:pt x="0" y="36337"/>
                  </a:moveTo>
                  <a:lnTo>
                    <a:pt x="0" y="0"/>
                  </a:lnTo>
                </a:path>
              </a:pathLst>
            </a:custGeom>
            <a:ln w="13550" cap="flat">
              <a:solidFill>
                <a:srgbClr val="388E3C">
                  <a:alpha val="100000"/>
                </a:srgbClr>
              </a:solidFill>
              <a:prstDash val="solid"/>
              <a:round/>
            </a:ln>
          </p:spPr>
          <p:txBody>
            <a:bodyPr/>
            <a:lstStyle/>
            <a:p>
              <a:endParaRPr/>
            </a:p>
          </p:txBody>
        </p:sp>
        <p:sp>
          <p:nvSpPr>
            <p:cNvPr id="1641" name="pl119">
              <a:extLst>
                <a:ext uri="{FF2B5EF4-FFF2-40B4-BE49-F238E27FC236}">
                  <a16:creationId xmlns:a16="http://schemas.microsoft.com/office/drawing/2014/main" id="{C3F909E6-C1D8-4D31-8B9A-FB3A893908ED}"/>
                </a:ext>
              </a:extLst>
            </p:cNvPr>
            <p:cNvSpPr/>
            <p:nvPr/>
          </p:nvSpPr>
          <p:spPr>
            <a:xfrm>
              <a:off x="2154583" y="5439628"/>
              <a:ext cx="0" cy="15893"/>
            </a:xfrm>
            <a:custGeom>
              <a:avLst/>
              <a:gdLst/>
              <a:ahLst/>
              <a:cxnLst/>
              <a:rect l="0" t="0" r="0" b="0"/>
              <a:pathLst>
                <a:path h="15893">
                  <a:moveTo>
                    <a:pt x="0" y="15893"/>
                  </a:moveTo>
                  <a:lnTo>
                    <a:pt x="0" y="0"/>
                  </a:lnTo>
                </a:path>
              </a:pathLst>
            </a:custGeom>
            <a:ln w="13550" cap="flat">
              <a:solidFill>
                <a:srgbClr val="388E3C">
                  <a:alpha val="100000"/>
                </a:srgbClr>
              </a:solidFill>
              <a:prstDash val="solid"/>
              <a:round/>
            </a:ln>
          </p:spPr>
          <p:txBody>
            <a:bodyPr/>
            <a:lstStyle/>
            <a:p>
              <a:endParaRPr/>
            </a:p>
          </p:txBody>
        </p:sp>
        <p:sp>
          <p:nvSpPr>
            <p:cNvPr id="1642" name="pl120">
              <a:extLst>
                <a:ext uri="{FF2B5EF4-FFF2-40B4-BE49-F238E27FC236}">
                  <a16:creationId xmlns:a16="http://schemas.microsoft.com/office/drawing/2014/main" id="{F917B0BB-6C64-4B41-9136-B514A97C5FD3}"/>
                </a:ext>
              </a:extLst>
            </p:cNvPr>
            <p:cNvSpPr/>
            <p:nvPr/>
          </p:nvSpPr>
          <p:spPr>
            <a:xfrm>
              <a:off x="1727229" y="5381031"/>
              <a:ext cx="0" cy="74491"/>
            </a:xfrm>
            <a:custGeom>
              <a:avLst/>
              <a:gdLst/>
              <a:ahLst/>
              <a:cxnLst/>
              <a:rect l="0" t="0" r="0" b="0"/>
              <a:pathLst>
                <a:path h="74491">
                  <a:moveTo>
                    <a:pt x="0" y="74491"/>
                  </a:moveTo>
                  <a:lnTo>
                    <a:pt x="0" y="0"/>
                  </a:lnTo>
                </a:path>
              </a:pathLst>
            </a:custGeom>
            <a:ln w="13550" cap="flat">
              <a:solidFill>
                <a:srgbClr val="388E3C">
                  <a:alpha val="100000"/>
                </a:srgbClr>
              </a:solidFill>
              <a:prstDash val="solid"/>
              <a:round/>
            </a:ln>
          </p:spPr>
          <p:txBody>
            <a:bodyPr/>
            <a:lstStyle/>
            <a:p>
              <a:endParaRPr/>
            </a:p>
          </p:txBody>
        </p:sp>
        <p:sp>
          <p:nvSpPr>
            <p:cNvPr id="1643" name="pl121">
              <a:extLst>
                <a:ext uri="{FF2B5EF4-FFF2-40B4-BE49-F238E27FC236}">
                  <a16:creationId xmlns:a16="http://schemas.microsoft.com/office/drawing/2014/main" id="{C962C2CC-C288-4296-8B67-40E312E2D645}"/>
                </a:ext>
              </a:extLst>
            </p:cNvPr>
            <p:cNvSpPr/>
            <p:nvPr/>
          </p:nvSpPr>
          <p:spPr>
            <a:xfrm>
              <a:off x="2155889" y="5441045"/>
              <a:ext cx="0" cy="14476"/>
            </a:xfrm>
            <a:custGeom>
              <a:avLst/>
              <a:gdLst/>
              <a:ahLst/>
              <a:cxnLst/>
              <a:rect l="0" t="0" r="0" b="0"/>
              <a:pathLst>
                <a:path h="14476">
                  <a:moveTo>
                    <a:pt x="0" y="14476"/>
                  </a:moveTo>
                  <a:lnTo>
                    <a:pt x="0" y="0"/>
                  </a:lnTo>
                </a:path>
              </a:pathLst>
            </a:custGeom>
            <a:ln w="13550" cap="flat">
              <a:solidFill>
                <a:srgbClr val="388E3C">
                  <a:alpha val="100000"/>
                </a:srgbClr>
              </a:solidFill>
              <a:prstDash val="solid"/>
              <a:round/>
            </a:ln>
          </p:spPr>
          <p:txBody>
            <a:bodyPr/>
            <a:lstStyle/>
            <a:p>
              <a:endParaRPr/>
            </a:p>
          </p:txBody>
        </p:sp>
        <p:sp>
          <p:nvSpPr>
            <p:cNvPr id="1644" name="pl122">
              <a:extLst>
                <a:ext uri="{FF2B5EF4-FFF2-40B4-BE49-F238E27FC236}">
                  <a16:creationId xmlns:a16="http://schemas.microsoft.com/office/drawing/2014/main" id="{FA479937-49B6-4429-8E3D-5D8864C6B374}"/>
                </a:ext>
              </a:extLst>
            </p:cNvPr>
            <p:cNvSpPr/>
            <p:nvPr/>
          </p:nvSpPr>
          <p:spPr>
            <a:xfrm>
              <a:off x="2168615" y="5440426"/>
              <a:ext cx="0" cy="15096"/>
            </a:xfrm>
            <a:custGeom>
              <a:avLst/>
              <a:gdLst/>
              <a:ahLst/>
              <a:cxnLst/>
              <a:rect l="0" t="0" r="0" b="0"/>
              <a:pathLst>
                <a:path h="15096">
                  <a:moveTo>
                    <a:pt x="0" y="15096"/>
                  </a:moveTo>
                  <a:lnTo>
                    <a:pt x="0" y="0"/>
                  </a:lnTo>
                </a:path>
              </a:pathLst>
            </a:custGeom>
            <a:ln w="13550" cap="flat">
              <a:solidFill>
                <a:srgbClr val="388E3C">
                  <a:alpha val="100000"/>
                </a:srgbClr>
              </a:solidFill>
              <a:prstDash val="solid"/>
              <a:round/>
            </a:ln>
          </p:spPr>
          <p:txBody>
            <a:bodyPr/>
            <a:lstStyle/>
            <a:p>
              <a:endParaRPr/>
            </a:p>
          </p:txBody>
        </p:sp>
        <p:sp>
          <p:nvSpPr>
            <p:cNvPr id="1645" name="pl123">
              <a:extLst>
                <a:ext uri="{FF2B5EF4-FFF2-40B4-BE49-F238E27FC236}">
                  <a16:creationId xmlns:a16="http://schemas.microsoft.com/office/drawing/2014/main" id="{A202C73C-B40C-407D-A7CB-666F20E16EC6}"/>
                </a:ext>
              </a:extLst>
            </p:cNvPr>
            <p:cNvSpPr/>
            <p:nvPr/>
          </p:nvSpPr>
          <p:spPr>
            <a:xfrm>
              <a:off x="2004590" y="5446918"/>
              <a:ext cx="0" cy="8604"/>
            </a:xfrm>
            <a:custGeom>
              <a:avLst/>
              <a:gdLst/>
              <a:ahLst/>
              <a:cxnLst/>
              <a:rect l="0" t="0" r="0" b="0"/>
              <a:pathLst>
                <a:path h="8604">
                  <a:moveTo>
                    <a:pt x="0" y="8604"/>
                  </a:moveTo>
                  <a:lnTo>
                    <a:pt x="0" y="0"/>
                  </a:lnTo>
                </a:path>
              </a:pathLst>
            </a:custGeom>
            <a:ln w="13550" cap="flat">
              <a:solidFill>
                <a:srgbClr val="388E3C">
                  <a:alpha val="100000"/>
                </a:srgbClr>
              </a:solidFill>
              <a:prstDash val="solid"/>
              <a:round/>
            </a:ln>
          </p:spPr>
          <p:txBody>
            <a:bodyPr/>
            <a:lstStyle/>
            <a:p>
              <a:endParaRPr/>
            </a:p>
          </p:txBody>
        </p:sp>
        <p:sp>
          <p:nvSpPr>
            <p:cNvPr id="1646" name="pl124">
              <a:extLst>
                <a:ext uri="{FF2B5EF4-FFF2-40B4-BE49-F238E27FC236}">
                  <a16:creationId xmlns:a16="http://schemas.microsoft.com/office/drawing/2014/main" id="{416A8FF3-3E07-46B2-AC8B-C3E919CFDCFF}"/>
                </a:ext>
              </a:extLst>
            </p:cNvPr>
            <p:cNvSpPr/>
            <p:nvPr/>
          </p:nvSpPr>
          <p:spPr>
            <a:xfrm>
              <a:off x="1868738" y="5370665"/>
              <a:ext cx="0" cy="84857"/>
            </a:xfrm>
            <a:custGeom>
              <a:avLst/>
              <a:gdLst/>
              <a:ahLst/>
              <a:cxnLst/>
              <a:rect l="0" t="0" r="0" b="0"/>
              <a:pathLst>
                <a:path h="84857">
                  <a:moveTo>
                    <a:pt x="0" y="84857"/>
                  </a:moveTo>
                  <a:lnTo>
                    <a:pt x="0" y="0"/>
                  </a:lnTo>
                </a:path>
              </a:pathLst>
            </a:custGeom>
            <a:ln w="13550" cap="flat">
              <a:solidFill>
                <a:srgbClr val="388E3C">
                  <a:alpha val="100000"/>
                </a:srgbClr>
              </a:solidFill>
              <a:prstDash val="solid"/>
              <a:round/>
            </a:ln>
          </p:spPr>
          <p:txBody>
            <a:bodyPr/>
            <a:lstStyle/>
            <a:p>
              <a:endParaRPr/>
            </a:p>
          </p:txBody>
        </p:sp>
        <p:sp>
          <p:nvSpPr>
            <p:cNvPr id="1647" name="pl125">
              <a:extLst>
                <a:ext uri="{FF2B5EF4-FFF2-40B4-BE49-F238E27FC236}">
                  <a16:creationId xmlns:a16="http://schemas.microsoft.com/office/drawing/2014/main" id="{380B1A7A-DC23-46D9-878A-A86960E8B209}"/>
                </a:ext>
              </a:extLst>
            </p:cNvPr>
            <p:cNvSpPr/>
            <p:nvPr/>
          </p:nvSpPr>
          <p:spPr>
            <a:xfrm>
              <a:off x="1343708" y="5094584"/>
              <a:ext cx="0" cy="360938"/>
            </a:xfrm>
            <a:custGeom>
              <a:avLst/>
              <a:gdLst/>
              <a:ahLst/>
              <a:cxnLst/>
              <a:rect l="0" t="0" r="0" b="0"/>
              <a:pathLst>
                <a:path h="360938">
                  <a:moveTo>
                    <a:pt x="0" y="360938"/>
                  </a:moveTo>
                  <a:lnTo>
                    <a:pt x="0" y="0"/>
                  </a:lnTo>
                </a:path>
              </a:pathLst>
            </a:custGeom>
            <a:ln w="13550" cap="flat">
              <a:solidFill>
                <a:srgbClr val="388E3C">
                  <a:alpha val="100000"/>
                </a:srgbClr>
              </a:solidFill>
              <a:prstDash val="solid"/>
              <a:round/>
            </a:ln>
          </p:spPr>
          <p:txBody>
            <a:bodyPr/>
            <a:lstStyle/>
            <a:p>
              <a:endParaRPr/>
            </a:p>
          </p:txBody>
        </p:sp>
        <p:sp>
          <p:nvSpPr>
            <p:cNvPr id="1648" name="pl126">
              <a:extLst>
                <a:ext uri="{FF2B5EF4-FFF2-40B4-BE49-F238E27FC236}">
                  <a16:creationId xmlns:a16="http://schemas.microsoft.com/office/drawing/2014/main" id="{748D579F-B918-4A57-BC68-039E34E511CC}"/>
                </a:ext>
              </a:extLst>
            </p:cNvPr>
            <p:cNvSpPr/>
            <p:nvPr/>
          </p:nvSpPr>
          <p:spPr>
            <a:xfrm>
              <a:off x="1722552" y="5371380"/>
              <a:ext cx="0" cy="84141"/>
            </a:xfrm>
            <a:custGeom>
              <a:avLst/>
              <a:gdLst/>
              <a:ahLst/>
              <a:cxnLst/>
              <a:rect l="0" t="0" r="0" b="0"/>
              <a:pathLst>
                <a:path h="84141">
                  <a:moveTo>
                    <a:pt x="0" y="84141"/>
                  </a:moveTo>
                  <a:lnTo>
                    <a:pt x="0" y="0"/>
                  </a:lnTo>
                </a:path>
              </a:pathLst>
            </a:custGeom>
            <a:ln w="13550" cap="flat">
              <a:solidFill>
                <a:srgbClr val="388E3C">
                  <a:alpha val="100000"/>
                </a:srgbClr>
              </a:solidFill>
              <a:prstDash val="solid"/>
              <a:round/>
            </a:ln>
          </p:spPr>
          <p:txBody>
            <a:bodyPr/>
            <a:lstStyle/>
            <a:p>
              <a:endParaRPr/>
            </a:p>
          </p:txBody>
        </p:sp>
        <p:sp>
          <p:nvSpPr>
            <p:cNvPr id="1649" name="pl127">
              <a:extLst>
                <a:ext uri="{FF2B5EF4-FFF2-40B4-BE49-F238E27FC236}">
                  <a16:creationId xmlns:a16="http://schemas.microsoft.com/office/drawing/2014/main" id="{CA97B170-5156-4C23-9FEC-74975F966138}"/>
                </a:ext>
              </a:extLst>
            </p:cNvPr>
            <p:cNvSpPr/>
            <p:nvPr/>
          </p:nvSpPr>
          <p:spPr>
            <a:xfrm>
              <a:off x="1691226" y="5202457"/>
              <a:ext cx="0" cy="253064"/>
            </a:xfrm>
            <a:custGeom>
              <a:avLst/>
              <a:gdLst/>
              <a:ahLst/>
              <a:cxnLst/>
              <a:rect l="0" t="0" r="0" b="0"/>
              <a:pathLst>
                <a:path h="253064">
                  <a:moveTo>
                    <a:pt x="0" y="253064"/>
                  </a:moveTo>
                  <a:lnTo>
                    <a:pt x="0" y="0"/>
                  </a:lnTo>
                </a:path>
              </a:pathLst>
            </a:custGeom>
            <a:ln w="13550" cap="flat">
              <a:solidFill>
                <a:srgbClr val="388E3C">
                  <a:alpha val="100000"/>
                </a:srgbClr>
              </a:solidFill>
              <a:prstDash val="solid"/>
              <a:round/>
            </a:ln>
          </p:spPr>
          <p:txBody>
            <a:bodyPr/>
            <a:lstStyle/>
            <a:p>
              <a:endParaRPr/>
            </a:p>
          </p:txBody>
        </p:sp>
        <p:sp>
          <p:nvSpPr>
            <p:cNvPr id="1650" name="pl128">
              <a:extLst>
                <a:ext uri="{FF2B5EF4-FFF2-40B4-BE49-F238E27FC236}">
                  <a16:creationId xmlns:a16="http://schemas.microsoft.com/office/drawing/2014/main" id="{FCB299F0-4DD4-46BB-B452-3B9F435E46F7}"/>
                </a:ext>
              </a:extLst>
            </p:cNvPr>
            <p:cNvSpPr/>
            <p:nvPr/>
          </p:nvSpPr>
          <p:spPr>
            <a:xfrm>
              <a:off x="2649266" y="5373501"/>
              <a:ext cx="0" cy="82021"/>
            </a:xfrm>
            <a:custGeom>
              <a:avLst/>
              <a:gdLst/>
              <a:ahLst/>
              <a:cxnLst/>
              <a:rect l="0" t="0" r="0" b="0"/>
              <a:pathLst>
                <a:path h="82021">
                  <a:moveTo>
                    <a:pt x="0" y="82021"/>
                  </a:moveTo>
                  <a:lnTo>
                    <a:pt x="0" y="0"/>
                  </a:lnTo>
                </a:path>
              </a:pathLst>
            </a:custGeom>
            <a:ln w="13550" cap="flat">
              <a:solidFill>
                <a:srgbClr val="388E3C">
                  <a:alpha val="100000"/>
                </a:srgbClr>
              </a:solidFill>
              <a:prstDash val="solid"/>
              <a:round/>
            </a:ln>
          </p:spPr>
          <p:txBody>
            <a:bodyPr/>
            <a:lstStyle/>
            <a:p>
              <a:endParaRPr/>
            </a:p>
          </p:txBody>
        </p:sp>
        <p:sp>
          <p:nvSpPr>
            <p:cNvPr id="1651" name="pl129">
              <a:extLst>
                <a:ext uri="{FF2B5EF4-FFF2-40B4-BE49-F238E27FC236}">
                  <a16:creationId xmlns:a16="http://schemas.microsoft.com/office/drawing/2014/main" id="{CF8A51B6-0C42-4B8C-B113-C8FCF8DE38BC}"/>
                </a:ext>
              </a:extLst>
            </p:cNvPr>
            <p:cNvSpPr/>
            <p:nvPr/>
          </p:nvSpPr>
          <p:spPr>
            <a:xfrm>
              <a:off x="2167853" y="5395882"/>
              <a:ext cx="0" cy="59640"/>
            </a:xfrm>
            <a:custGeom>
              <a:avLst/>
              <a:gdLst/>
              <a:ahLst/>
              <a:cxnLst/>
              <a:rect l="0" t="0" r="0" b="0"/>
              <a:pathLst>
                <a:path h="59640">
                  <a:moveTo>
                    <a:pt x="0" y="59640"/>
                  </a:moveTo>
                  <a:lnTo>
                    <a:pt x="0" y="0"/>
                  </a:lnTo>
                </a:path>
              </a:pathLst>
            </a:custGeom>
            <a:ln w="13550" cap="flat">
              <a:solidFill>
                <a:srgbClr val="388E3C">
                  <a:alpha val="100000"/>
                </a:srgbClr>
              </a:solidFill>
              <a:prstDash val="solid"/>
              <a:round/>
            </a:ln>
          </p:spPr>
          <p:txBody>
            <a:bodyPr/>
            <a:lstStyle/>
            <a:p>
              <a:endParaRPr/>
            </a:p>
          </p:txBody>
        </p:sp>
        <p:sp>
          <p:nvSpPr>
            <p:cNvPr id="1652" name="pl130">
              <a:extLst>
                <a:ext uri="{FF2B5EF4-FFF2-40B4-BE49-F238E27FC236}">
                  <a16:creationId xmlns:a16="http://schemas.microsoft.com/office/drawing/2014/main" id="{5B2E61CC-5135-492A-8693-648B65664FF0}"/>
                </a:ext>
              </a:extLst>
            </p:cNvPr>
            <p:cNvSpPr/>
            <p:nvPr/>
          </p:nvSpPr>
          <p:spPr>
            <a:xfrm>
              <a:off x="1741913" y="5298400"/>
              <a:ext cx="0" cy="157121"/>
            </a:xfrm>
            <a:custGeom>
              <a:avLst/>
              <a:gdLst/>
              <a:ahLst/>
              <a:cxnLst/>
              <a:rect l="0" t="0" r="0" b="0"/>
              <a:pathLst>
                <a:path h="157121">
                  <a:moveTo>
                    <a:pt x="0" y="157121"/>
                  </a:moveTo>
                  <a:lnTo>
                    <a:pt x="0" y="0"/>
                  </a:lnTo>
                </a:path>
              </a:pathLst>
            </a:custGeom>
            <a:ln w="13550" cap="flat">
              <a:solidFill>
                <a:srgbClr val="388E3C">
                  <a:alpha val="100000"/>
                </a:srgbClr>
              </a:solidFill>
              <a:prstDash val="solid"/>
              <a:round/>
            </a:ln>
          </p:spPr>
          <p:txBody>
            <a:bodyPr/>
            <a:lstStyle/>
            <a:p>
              <a:endParaRPr/>
            </a:p>
          </p:txBody>
        </p:sp>
        <p:sp>
          <p:nvSpPr>
            <p:cNvPr id="1653" name="pl131">
              <a:extLst>
                <a:ext uri="{FF2B5EF4-FFF2-40B4-BE49-F238E27FC236}">
                  <a16:creationId xmlns:a16="http://schemas.microsoft.com/office/drawing/2014/main" id="{2ABFCADE-7A7E-4463-9D05-99B20505EFE1}"/>
                </a:ext>
              </a:extLst>
            </p:cNvPr>
            <p:cNvSpPr/>
            <p:nvPr/>
          </p:nvSpPr>
          <p:spPr>
            <a:xfrm>
              <a:off x="2295875" y="5080415"/>
              <a:ext cx="0" cy="375107"/>
            </a:xfrm>
            <a:custGeom>
              <a:avLst/>
              <a:gdLst/>
              <a:ahLst/>
              <a:cxnLst/>
              <a:rect l="0" t="0" r="0" b="0"/>
              <a:pathLst>
                <a:path h="375107">
                  <a:moveTo>
                    <a:pt x="0" y="375107"/>
                  </a:moveTo>
                  <a:lnTo>
                    <a:pt x="0" y="0"/>
                  </a:lnTo>
                </a:path>
              </a:pathLst>
            </a:custGeom>
            <a:ln w="13550" cap="flat">
              <a:solidFill>
                <a:srgbClr val="388E3C">
                  <a:alpha val="100000"/>
                </a:srgbClr>
              </a:solidFill>
              <a:prstDash val="solid"/>
              <a:round/>
            </a:ln>
          </p:spPr>
          <p:txBody>
            <a:bodyPr/>
            <a:lstStyle/>
            <a:p>
              <a:endParaRPr/>
            </a:p>
          </p:txBody>
        </p:sp>
        <p:sp>
          <p:nvSpPr>
            <p:cNvPr id="1654" name="pl132">
              <a:extLst>
                <a:ext uri="{FF2B5EF4-FFF2-40B4-BE49-F238E27FC236}">
                  <a16:creationId xmlns:a16="http://schemas.microsoft.com/office/drawing/2014/main" id="{E8D3BEC2-2B2A-480D-A295-E214C6E0A5B8}"/>
                </a:ext>
              </a:extLst>
            </p:cNvPr>
            <p:cNvSpPr/>
            <p:nvPr/>
          </p:nvSpPr>
          <p:spPr>
            <a:xfrm>
              <a:off x="1719615" y="5333486"/>
              <a:ext cx="0" cy="122036"/>
            </a:xfrm>
            <a:custGeom>
              <a:avLst/>
              <a:gdLst/>
              <a:ahLst/>
              <a:cxnLst/>
              <a:rect l="0" t="0" r="0" b="0"/>
              <a:pathLst>
                <a:path h="122036">
                  <a:moveTo>
                    <a:pt x="0" y="122036"/>
                  </a:moveTo>
                  <a:lnTo>
                    <a:pt x="0" y="0"/>
                  </a:lnTo>
                </a:path>
              </a:pathLst>
            </a:custGeom>
            <a:ln w="13550" cap="flat">
              <a:solidFill>
                <a:srgbClr val="388E3C">
                  <a:alpha val="100000"/>
                </a:srgbClr>
              </a:solidFill>
              <a:prstDash val="solid"/>
              <a:round/>
            </a:ln>
          </p:spPr>
          <p:txBody>
            <a:bodyPr/>
            <a:lstStyle/>
            <a:p>
              <a:endParaRPr/>
            </a:p>
          </p:txBody>
        </p:sp>
        <p:sp>
          <p:nvSpPr>
            <p:cNvPr id="1655" name="pl133">
              <a:extLst>
                <a:ext uri="{FF2B5EF4-FFF2-40B4-BE49-F238E27FC236}">
                  <a16:creationId xmlns:a16="http://schemas.microsoft.com/office/drawing/2014/main" id="{C2A04598-A3B1-4D11-A275-7A4EBD65B3FA}"/>
                </a:ext>
              </a:extLst>
            </p:cNvPr>
            <p:cNvSpPr/>
            <p:nvPr/>
          </p:nvSpPr>
          <p:spPr>
            <a:xfrm>
              <a:off x="1076027" y="5108182"/>
              <a:ext cx="0" cy="347339"/>
            </a:xfrm>
            <a:custGeom>
              <a:avLst/>
              <a:gdLst/>
              <a:ahLst/>
              <a:cxnLst/>
              <a:rect l="0" t="0" r="0" b="0"/>
              <a:pathLst>
                <a:path h="347339">
                  <a:moveTo>
                    <a:pt x="0" y="347339"/>
                  </a:moveTo>
                  <a:lnTo>
                    <a:pt x="0" y="0"/>
                  </a:lnTo>
                </a:path>
              </a:pathLst>
            </a:custGeom>
            <a:ln w="13550" cap="flat">
              <a:solidFill>
                <a:srgbClr val="388E3C">
                  <a:alpha val="100000"/>
                </a:srgbClr>
              </a:solidFill>
              <a:prstDash val="solid"/>
              <a:round/>
            </a:ln>
          </p:spPr>
          <p:txBody>
            <a:bodyPr/>
            <a:lstStyle/>
            <a:p>
              <a:endParaRPr/>
            </a:p>
          </p:txBody>
        </p:sp>
        <p:sp>
          <p:nvSpPr>
            <p:cNvPr id="1656" name="pl134">
              <a:extLst>
                <a:ext uri="{FF2B5EF4-FFF2-40B4-BE49-F238E27FC236}">
                  <a16:creationId xmlns:a16="http://schemas.microsoft.com/office/drawing/2014/main" id="{0568F30F-70E8-4E3F-81F6-A03D92D45AAA}"/>
                </a:ext>
              </a:extLst>
            </p:cNvPr>
            <p:cNvSpPr/>
            <p:nvPr/>
          </p:nvSpPr>
          <p:spPr>
            <a:xfrm>
              <a:off x="2566493" y="5149224"/>
              <a:ext cx="0" cy="306298"/>
            </a:xfrm>
            <a:custGeom>
              <a:avLst/>
              <a:gdLst/>
              <a:ahLst/>
              <a:cxnLst/>
              <a:rect l="0" t="0" r="0" b="0"/>
              <a:pathLst>
                <a:path h="306298">
                  <a:moveTo>
                    <a:pt x="0" y="306298"/>
                  </a:moveTo>
                  <a:lnTo>
                    <a:pt x="0" y="0"/>
                  </a:lnTo>
                </a:path>
              </a:pathLst>
            </a:custGeom>
            <a:ln w="13550" cap="flat">
              <a:solidFill>
                <a:srgbClr val="388E3C">
                  <a:alpha val="100000"/>
                </a:srgbClr>
              </a:solidFill>
              <a:prstDash val="solid"/>
              <a:round/>
            </a:ln>
          </p:spPr>
          <p:txBody>
            <a:bodyPr/>
            <a:lstStyle/>
            <a:p>
              <a:endParaRPr/>
            </a:p>
          </p:txBody>
        </p:sp>
        <p:sp>
          <p:nvSpPr>
            <p:cNvPr id="1657" name="pl135">
              <a:extLst>
                <a:ext uri="{FF2B5EF4-FFF2-40B4-BE49-F238E27FC236}">
                  <a16:creationId xmlns:a16="http://schemas.microsoft.com/office/drawing/2014/main" id="{7B1A4C63-BBE3-46CB-B7B9-DBC24CF0E574}"/>
                </a:ext>
              </a:extLst>
            </p:cNvPr>
            <p:cNvSpPr/>
            <p:nvPr/>
          </p:nvSpPr>
          <p:spPr>
            <a:xfrm>
              <a:off x="1996650" y="5439245"/>
              <a:ext cx="0" cy="16276"/>
            </a:xfrm>
            <a:custGeom>
              <a:avLst/>
              <a:gdLst/>
              <a:ahLst/>
              <a:cxnLst/>
              <a:rect l="0" t="0" r="0" b="0"/>
              <a:pathLst>
                <a:path h="16276">
                  <a:moveTo>
                    <a:pt x="0" y="16276"/>
                  </a:moveTo>
                  <a:lnTo>
                    <a:pt x="0" y="0"/>
                  </a:lnTo>
                </a:path>
              </a:pathLst>
            </a:custGeom>
            <a:ln w="13550" cap="flat">
              <a:solidFill>
                <a:srgbClr val="388E3C">
                  <a:alpha val="100000"/>
                </a:srgbClr>
              </a:solidFill>
              <a:prstDash val="solid"/>
              <a:round/>
            </a:ln>
          </p:spPr>
          <p:txBody>
            <a:bodyPr/>
            <a:lstStyle/>
            <a:p>
              <a:endParaRPr/>
            </a:p>
          </p:txBody>
        </p:sp>
        <p:sp>
          <p:nvSpPr>
            <p:cNvPr id="1658" name="rc136">
              <a:extLst>
                <a:ext uri="{FF2B5EF4-FFF2-40B4-BE49-F238E27FC236}">
                  <a16:creationId xmlns:a16="http://schemas.microsoft.com/office/drawing/2014/main" id="{A727CF70-0333-45E1-8C9D-CBE36E4091A2}"/>
                </a:ext>
              </a:extLst>
            </p:cNvPr>
            <p:cNvSpPr/>
            <p:nvPr/>
          </p:nvSpPr>
          <p:spPr>
            <a:xfrm>
              <a:off x="1671865" y="5038571"/>
              <a:ext cx="532969" cy="416951"/>
            </a:xfrm>
            <a:prstGeom prst="rect">
              <a:avLst/>
            </a:prstGeom>
            <a:solidFill>
              <a:srgbClr val="595959">
                <a:alpha val="10196"/>
              </a:srgbClr>
            </a:solidFill>
          </p:spPr>
          <p:txBody>
            <a:bodyPr/>
            <a:lstStyle/>
            <a:p>
              <a:endParaRPr/>
            </a:p>
          </p:txBody>
        </p:sp>
        <p:sp>
          <p:nvSpPr>
            <p:cNvPr id="1659" name="rc137">
              <a:extLst>
                <a:ext uri="{FF2B5EF4-FFF2-40B4-BE49-F238E27FC236}">
                  <a16:creationId xmlns:a16="http://schemas.microsoft.com/office/drawing/2014/main" id="{63DA1676-ED4A-4DBC-A4FD-F3E3B6D60DF6}"/>
                </a:ext>
              </a:extLst>
            </p:cNvPr>
            <p:cNvSpPr/>
            <p:nvPr/>
          </p:nvSpPr>
          <p:spPr>
            <a:xfrm>
              <a:off x="804104" y="5455522"/>
              <a:ext cx="2117085" cy="416951"/>
            </a:xfrm>
            <a:prstGeom prst="rect">
              <a:avLst/>
            </a:prstGeom>
            <a:solidFill>
              <a:srgbClr val="FFFFFF">
                <a:alpha val="100000"/>
              </a:srgbClr>
            </a:solidFill>
          </p:spPr>
          <p:txBody>
            <a:bodyPr/>
            <a:lstStyle/>
            <a:p>
              <a:endParaRPr/>
            </a:p>
          </p:txBody>
        </p:sp>
        <p:sp>
          <p:nvSpPr>
            <p:cNvPr id="1660" name="pl138">
              <a:extLst>
                <a:ext uri="{FF2B5EF4-FFF2-40B4-BE49-F238E27FC236}">
                  <a16:creationId xmlns:a16="http://schemas.microsoft.com/office/drawing/2014/main" id="{4DBEB74B-091E-40CF-BDE1-BA71A145ACD8}"/>
                </a:ext>
              </a:extLst>
            </p:cNvPr>
            <p:cNvSpPr/>
            <p:nvPr/>
          </p:nvSpPr>
          <p:spPr>
            <a:xfrm>
              <a:off x="804104" y="587247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61" name="pl139">
              <a:extLst>
                <a:ext uri="{FF2B5EF4-FFF2-40B4-BE49-F238E27FC236}">
                  <a16:creationId xmlns:a16="http://schemas.microsoft.com/office/drawing/2014/main" id="{B649F58B-6C7A-484D-A4B0-7A84F4CCD90B}"/>
                </a:ext>
              </a:extLst>
            </p:cNvPr>
            <p:cNvSpPr/>
            <p:nvPr/>
          </p:nvSpPr>
          <p:spPr>
            <a:xfrm>
              <a:off x="804104" y="545552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62" name="pl140">
              <a:extLst>
                <a:ext uri="{FF2B5EF4-FFF2-40B4-BE49-F238E27FC236}">
                  <a16:creationId xmlns:a16="http://schemas.microsoft.com/office/drawing/2014/main" id="{BD409337-6FF9-4AE6-A0E0-9AABE0CB7B4B}"/>
                </a:ext>
              </a:extLst>
            </p:cNvPr>
            <p:cNvSpPr/>
            <p:nvPr/>
          </p:nvSpPr>
          <p:spPr>
            <a:xfrm>
              <a:off x="845219" y="545552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63" name="pl141">
              <a:extLst>
                <a:ext uri="{FF2B5EF4-FFF2-40B4-BE49-F238E27FC236}">
                  <a16:creationId xmlns:a16="http://schemas.microsoft.com/office/drawing/2014/main" id="{7D2B2116-E273-4D18-AAB0-CFA6F0CB8560}"/>
                </a:ext>
              </a:extLst>
            </p:cNvPr>
            <p:cNvSpPr/>
            <p:nvPr/>
          </p:nvSpPr>
          <p:spPr>
            <a:xfrm>
              <a:off x="2476758" y="545552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64" name="pl142">
              <a:extLst>
                <a:ext uri="{FF2B5EF4-FFF2-40B4-BE49-F238E27FC236}">
                  <a16:creationId xmlns:a16="http://schemas.microsoft.com/office/drawing/2014/main" id="{10954BBC-E7AF-4FCD-98CE-D3C3ED045FDA}"/>
                </a:ext>
              </a:extLst>
            </p:cNvPr>
            <p:cNvSpPr/>
            <p:nvPr/>
          </p:nvSpPr>
          <p:spPr>
            <a:xfrm>
              <a:off x="2109770" y="5824082"/>
              <a:ext cx="0" cy="48390"/>
            </a:xfrm>
            <a:custGeom>
              <a:avLst/>
              <a:gdLst/>
              <a:ahLst/>
              <a:cxnLst/>
              <a:rect l="0" t="0" r="0" b="0"/>
              <a:pathLst>
                <a:path h="48390">
                  <a:moveTo>
                    <a:pt x="0" y="48390"/>
                  </a:moveTo>
                  <a:lnTo>
                    <a:pt x="0" y="0"/>
                  </a:lnTo>
                </a:path>
              </a:pathLst>
            </a:custGeom>
            <a:ln w="13550" cap="flat">
              <a:solidFill>
                <a:srgbClr val="FBC02D">
                  <a:alpha val="100000"/>
                </a:srgbClr>
              </a:solidFill>
              <a:prstDash val="solid"/>
              <a:round/>
            </a:ln>
          </p:spPr>
          <p:txBody>
            <a:bodyPr/>
            <a:lstStyle/>
            <a:p>
              <a:endParaRPr/>
            </a:p>
          </p:txBody>
        </p:sp>
        <p:sp>
          <p:nvSpPr>
            <p:cNvPr id="1665" name="pl143">
              <a:extLst>
                <a:ext uri="{FF2B5EF4-FFF2-40B4-BE49-F238E27FC236}">
                  <a16:creationId xmlns:a16="http://schemas.microsoft.com/office/drawing/2014/main" id="{3B75EA7B-2FEA-44C4-9A3C-0C5D0421DA45}"/>
                </a:ext>
              </a:extLst>
            </p:cNvPr>
            <p:cNvSpPr/>
            <p:nvPr/>
          </p:nvSpPr>
          <p:spPr>
            <a:xfrm>
              <a:off x="2010790" y="5861014"/>
              <a:ext cx="0" cy="11458"/>
            </a:xfrm>
            <a:custGeom>
              <a:avLst/>
              <a:gdLst/>
              <a:ahLst/>
              <a:cxnLst/>
              <a:rect l="0" t="0" r="0" b="0"/>
              <a:pathLst>
                <a:path h="11458">
                  <a:moveTo>
                    <a:pt x="0" y="11458"/>
                  </a:moveTo>
                  <a:lnTo>
                    <a:pt x="0" y="0"/>
                  </a:lnTo>
                </a:path>
              </a:pathLst>
            </a:custGeom>
            <a:ln w="13550" cap="flat">
              <a:solidFill>
                <a:srgbClr val="FBC02D">
                  <a:alpha val="100000"/>
                </a:srgbClr>
              </a:solidFill>
              <a:prstDash val="solid"/>
              <a:round/>
            </a:ln>
          </p:spPr>
          <p:txBody>
            <a:bodyPr/>
            <a:lstStyle/>
            <a:p>
              <a:endParaRPr/>
            </a:p>
          </p:txBody>
        </p:sp>
        <p:sp>
          <p:nvSpPr>
            <p:cNvPr id="1666" name="pl144">
              <a:extLst>
                <a:ext uri="{FF2B5EF4-FFF2-40B4-BE49-F238E27FC236}">
                  <a16:creationId xmlns:a16="http://schemas.microsoft.com/office/drawing/2014/main" id="{43CEB45E-256A-456E-9E24-BFC46F596B74}"/>
                </a:ext>
              </a:extLst>
            </p:cNvPr>
            <p:cNvSpPr/>
            <p:nvPr/>
          </p:nvSpPr>
          <p:spPr>
            <a:xfrm>
              <a:off x="1743979" y="5845022"/>
              <a:ext cx="0" cy="27451"/>
            </a:xfrm>
            <a:custGeom>
              <a:avLst/>
              <a:gdLst/>
              <a:ahLst/>
              <a:cxnLst/>
              <a:rect l="0" t="0" r="0" b="0"/>
              <a:pathLst>
                <a:path h="27451">
                  <a:moveTo>
                    <a:pt x="0" y="27451"/>
                  </a:moveTo>
                  <a:lnTo>
                    <a:pt x="0" y="0"/>
                  </a:lnTo>
                </a:path>
              </a:pathLst>
            </a:custGeom>
            <a:ln w="13550" cap="flat">
              <a:solidFill>
                <a:srgbClr val="FBC02D">
                  <a:alpha val="100000"/>
                </a:srgbClr>
              </a:solidFill>
              <a:prstDash val="solid"/>
              <a:round/>
            </a:ln>
          </p:spPr>
          <p:txBody>
            <a:bodyPr/>
            <a:lstStyle/>
            <a:p>
              <a:endParaRPr/>
            </a:p>
          </p:txBody>
        </p:sp>
        <p:sp>
          <p:nvSpPr>
            <p:cNvPr id="1667" name="pl145">
              <a:extLst>
                <a:ext uri="{FF2B5EF4-FFF2-40B4-BE49-F238E27FC236}">
                  <a16:creationId xmlns:a16="http://schemas.microsoft.com/office/drawing/2014/main" id="{EDECB55F-B748-4D1A-A501-7A3BA029139D}"/>
                </a:ext>
              </a:extLst>
            </p:cNvPr>
            <p:cNvSpPr/>
            <p:nvPr/>
          </p:nvSpPr>
          <p:spPr>
            <a:xfrm>
              <a:off x="1890600" y="5857082"/>
              <a:ext cx="0" cy="15391"/>
            </a:xfrm>
            <a:custGeom>
              <a:avLst/>
              <a:gdLst/>
              <a:ahLst/>
              <a:cxnLst/>
              <a:rect l="0" t="0" r="0" b="0"/>
              <a:pathLst>
                <a:path h="15391">
                  <a:moveTo>
                    <a:pt x="0" y="15391"/>
                  </a:moveTo>
                  <a:lnTo>
                    <a:pt x="0" y="0"/>
                  </a:lnTo>
                </a:path>
              </a:pathLst>
            </a:custGeom>
            <a:ln w="13550" cap="flat">
              <a:solidFill>
                <a:srgbClr val="FBC02D">
                  <a:alpha val="100000"/>
                </a:srgbClr>
              </a:solidFill>
              <a:prstDash val="solid"/>
              <a:round/>
            </a:ln>
          </p:spPr>
          <p:txBody>
            <a:bodyPr/>
            <a:lstStyle/>
            <a:p>
              <a:endParaRPr/>
            </a:p>
          </p:txBody>
        </p:sp>
        <p:sp>
          <p:nvSpPr>
            <p:cNvPr id="1668" name="pl146">
              <a:extLst>
                <a:ext uri="{FF2B5EF4-FFF2-40B4-BE49-F238E27FC236}">
                  <a16:creationId xmlns:a16="http://schemas.microsoft.com/office/drawing/2014/main" id="{A7A57FC6-5841-408F-BC80-27D5DEB98105}"/>
                </a:ext>
              </a:extLst>
            </p:cNvPr>
            <p:cNvSpPr/>
            <p:nvPr/>
          </p:nvSpPr>
          <p:spPr>
            <a:xfrm>
              <a:off x="1410493" y="5655996"/>
              <a:ext cx="0" cy="216477"/>
            </a:xfrm>
            <a:custGeom>
              <a:avLst/>
              <a:gdLst/>
              <a:ahLst/>
              <a:cxnLst/>
              <a:rect l="0" t="0" r="0" b="0"/>
              <a:pathLst>
                <a:path h="216477">
                  <a:moveTo>
                    <a:pt x="0" y="216477"/>
                  </a:moveTo>
                  <a:lnTo>
                    <a:pt x="0" y="0"/>
                  </a:lnTo>
                </a:path>
              </a:pathLst>
            </a:custGeom>
            <a:ln w="13550" cap="flat">
              <a:solidFill>
                <a:srgbClr val="FBC02D">
                  <a:alpha val="100000"/>
                </a:srgbClr>
              </a:solidFill>
              <a:prstDash val="solid"/>
              <a:round/>
            </a:ln>
          </p:spPr>
          <p:txBody>
            <a:bodyPr/>
            <a:lstStyle/>
            <a:p>
              <a:endParaRPr/>
            </a:p>
          </p:txBody>
        </p:sp>
        <p:sp>
          <p:nvSpPr>
            <p:cNvPr id="1669" name="pl147">
              <a:extLst>
                <a:ext uri="{FF2B5EF4-FFF2-40B4-BE49-F238E27FC236}">
                  <a16:creationId xmlns:a16="http://schemas.microsoft.com/office/drawing/2014/main" id="{1B96E63D-F7EB-43AF-9756-2F9E0A51E751}"/>
                </a:ext>
              </a:extLst>
            </p:cNvPr>
            <p:cNvSpPr/>
            <p:nvPr/>
          </p:nvSpPr>
          <p:spPr>
            <a:xfrm>
              <a:off x="2073768" y="5857125"/>
              <a:ext cx="0" cy="15348"/>
            </a:xfrm>
            <a:custGeom>
              <a:avLst/>
              <a:gdLst/>
              <a:ahLst/>
              <a:cxnLst/>
              <a:rect l="0" t="0" r="0" b="0"/>
              <a:pathLst>
                <a:path h="15348">
                  <a:moveTo>
                    <a:pt x="0" y="15348"/>
                  </a:moveTo>
                  <a:lnTo>
                    <a:pt x="0" y="0"/>
                  </a:lnTo>
                </a:path>
              </a:pathLst>
            </a:custGeom>
            <a:ln w="13550" cap="flat">
              <a:solidFill>
                <a:srgbClr val="FBC02D">
                  <a:alpha val="100000"/>
                </a:srgbClr>
              </a:solidFill>
              <a:prstDash val="solid"/>
              <a:round/>
            </a:ln>
          </p:spPr>
          <p:txBody>
            <a:bodyPr/>
            <a:lstStyle/>
            <a:p>
              <a:endParaRPr/>
            </a:p>
          </p:txBody>
        </p:sp>
        <p:sp>
          <p:nvSpPr>
            <p:cNvPr id="1670" name="pl148">
              <a:extLst>
                <a:ext uri="{FF2B5EF4-FFF2-40B4-BE49-F238E27FC236}">
                  <a16:creationId xmlns:a16="http://schemas.microsoft.com/office/drawing/2014/main" id="{09A45C65-8506-4473-80FC-2417FB5DF41A}"/>
                </a:ext>
              </a:extLst>
            </p:cNvPr>
            <p:cNvSpPr/>
            <p:nvPr/>
          </p:nvSpPr>
          <p:spPr>
            <a:xfrm>
              <a:off x="2144359" y="5862552"/>
              <a:ext cx="0" cy="9920"/>
            </a:xfrm>
            <a:custGeom>
              <a:avLst/>
              <a:gdLst/>
              <a:ahLst/>
              <a:cxnLst/>
              <a:rect l="0" t="0" r="0" b="0"/>
              <a:pathLst>
                <a:path h="9920">
                  <a:moveTo>
                    <a:pt x="0" y="9920"/>
                  </a:moveTo>
                  <a:lnTo>
                    <a:pt x="0" y="0"/>
                  </a:lnTo>
                </a:path>
              </a:pathLst>
            </a:custGeom>
            <a:ln w="13550" cap="flat">
              <a:solidFill>
                <a:srgbClr val="FBC02D">
                  <a:alpha val="100000"/>
                </a:srgbClr>
              </a:solidFill>
              <a:prstDash val="solid"/>
              <a:round/>
            </a:ln>
          </p:spPr>
          <p:txBody>
            <a:bodyPr/>
            <a:lstStyle/>
            <a:p>
              <a:endParaRPr/>
            </a:p>
          </p:txBody>
        </p:sp>
        <p:sp>
          <p:nvSpPr>
            <p:cNvPr id="1671" name="pl149">
              <a:extLst>
                <a:ext uri="{FF2B5EF4-FFF2-40B4-BE49-F238E27FC236}">
                  <a16:creationId xmlns:a16="http://schemas.microsoft.com/office/drawing/2014/main" id="{B5F152CF-298E-4D5B-B7AB-82F3E924B4C9}"/>
                </a:ext>
              </a:extLst>
            </p:cNvPr>
            <p:cNvSpPr/>
            <p:nvPr/>
          </p:nvSpPr>
          <p:spPr>
            <a:xfrm>
              <a:off x="1878853" y="5831273"/>
              <a:ext cx="0" cy="41199"/>
            </a:xfrm>
            <a:custGeom>
              <a:avLst/>
              <a:gdLst/>
              <a:ahLst/>
              <a:cxnLst/>
              <a:rect l="0" t="0" r="0" b="0"/>
              <a:pathLst>
                <a:path h="41199">
                  <a:moveTo>
                    <a:pt x="0" y="41199"/>
                  </a:moveTo>
                  <a:lnTo>
                    <a:pt x="0" y="0"/>
                  </a:lnTo>
                </a:path>
              </a:pathLst>
            </a:custGeom>
            <a:ln w="13550" cap="flat">
              <a:solidFill>
                <a:srgbClr val="FBC02D">
                  <a:alpha val="100000"/>
                </a:srgbClr>
              </a:solidFill>
              <a:prstDash val="solid"/>
              <a:round/>
            </a:ln>
          </p:spPr>
          <p:txBody>
            <a:bodyPr/>
            <a:lstStyle/>
            <a:p>
              <a:endParaRPr/>
            </a:p>
          </p:txBody>
        </p:sp>
        <p:sp>
          <p:nvSpPr>
            <p:cNvPr id="1672" name="pl150">
              <a:extLst>
                <a:ext uri="{FF2B5EF4-FFF2-40B4-BE49-F238E27FC236}">
                  <a16:creationId xmlns:a16="http://schemas.microsoft.com/office/drawing/2014/main" id="{CAE4C28B-CEC9-4D6A-9784-2D95A1FB748E}"/>
                </a:ext>
              </a:extLst>
            </p:cNvPr>
            <p:cNvSpPr/>
            <p:nvPr/>
          </p:nvSpPr>
          <p:spPr>
            <a:xfrm>
              <a:off x="2177969" y="5788477"/>
              <a:ext cx="0" cy="83996"/>
            </a:xfrm>
            <a:custGeom>
              <a:avLst/>
              <a:gdLst/>
              <a:ahLst/>
              <a:cxnLst/>
              <a:rect l="0" t="0" r="0" b="0"/>
              <a:pathLst>
                <a:path h="83996">
                  <a:moveTo>
                    <a:pt x="0" y="83996"/>
                  </a:moveTo>
                  <a:lnTo>
                    <a:pt x="0" y="0"/>
                  </a:lnTo>
                </a:path>
              </a:pathLst>
            </a:custGeom>
            <a:ln w="13550" cap="flat">
              <a:solidFill>
                <a:srgbClr val="FBC02D">
                  <a:alpha val="100000"/>
                </a:srgbClr>
              </a:solidFill>
              <a:prstDash val="solid"/>
              <a:round/>
            </a:ln>
          </p:spPr>
          <p:txBody>
            <a:bodyPr/>
            <a:lstStyle/>
            <a:p>
              <a:endParaRPr/>
            </a:p>
          </p:txBody>
        </p:sp>
        <p:sp>
          <p:nvSpPr>
            <p:cNvPr id="1673" name="pl151">
              <a:extLst>
                <a:ext uri="{FF2B5EF4-FFF2-40B4-BE49-F238E27FC236}">
                  <a16:creationId xmlns:a16="http://schemas.microsoft.com/office/drawing/2014/main" id="{64A23BE6-7370-4D9D-8075-3F954AA03219}"/>
                </a:ext>
              </a:extLst>
            </p:cNvPr>
            <p:cNvSpPr/>
            <p:nvPr/>
          </p:nvSpPr>
          <p:spPr>
            <a:xfrm>
              <a:off x="1814897" y="5724794"/>
              <a:ext cx="0" cy="147678"/>
            </a:xfrm>
            <a:custGeom>
              <a:avLst/>
              <a:gdLst/>
              <a:ahLst/>
              <a:cxnLst/>
              <a:rect l="0" t="0" r="0" b="0"/>
              <a:pathLst>
                <a:path h="147678">
                  <a:moveTo>
                    <a:pt x="0" y="147678"/>
                  </a:moveTo>
                  <a:lnTo>
                    <a:pt x="0" y="0"/>
                  </a:lnTo>
                </a:path>
              </a:pathLst>
            </a:custGeom>
            <a:ln w="13550" cap="flat">
              <a:solidFill>
                <a:srgbClr val="FBC02D">
                  <a:alpha val="100000"/>
                </a:srgbClr>
              </a:solidFill>
              <a:prstDash val="solid"/>
              <a:round/>
            </a:ln>
          </p:spPr>
          <p:txBody>
            <a:bodyPr/>
            <a:lstStyle/>
            <a:p>
              <a:endParaRPr/>
            </a:p>
          </p:txBody>
        </p:sp>
        <p:sp>
          <p:nvSpPr>
            <p:cNvPr id="1674" name="pl152">
              <a:extLst>
                <a:ext uri="{FF2B5EF4-FFF2-40B4-BE49-F238E27FC236}">
                  <a16:creationId xmlns:a16="http://schemas.microsoft.com/office/drawing/2014/main" id="{3FB2AFD1-45C9-4154-8BFD-6D5C3B25EBF9}"/>
                </a:ext>
              </a:extLst>
            </p:cNvPr>
            <p:cNvSpPr/>
            <p:nvPr/>
          </p:nvSpPr>
          <p:spPr>
            <a:xfrm>
              <a:off x="2148492" y="5853742"/>
              <a:ext cx="0" cy="18730"/>
            </a:xfrm>
            <a:custGeom>
              <a:avLst/>
              <a:gdLst/>
              <a:ahLst/>
              <a:cxnLst/>
              <a:rect l="0" t="0" r="0" b="0"/>
              <a:pathLst>
                <a:path h="18730">
                  <a:moveTo>
                    <a:pt x="0" y="18730"/>
                  </a:moveTo>
                  <a:lnTo>
                    <a:pt x="0" y="0"/>
                  </a:lnTo>
                </a:path>
              </a:pathLst>
            </a:custGeom>
            <a:ln w="13550" cap="flat">
              <a:solidFill>
                <a:srgbClr val="FBC02D">
                  <a:alpha val="100000"/>
                </a:srgbClr>
              </a:solidFill>
              <a:prstDash val="solid"/>
              <a:round/>
            </a:ln>
          </p:spPr>
          <p:txBody>
            <a:bodyPr/>
            <a:lstStyle/>
            <a:p>
              <a:endParaRPr/>
            </a:p>
          </p:txBody>
        </p:sp>
        <p:sp>
          <p:nvSpPr>
            <p:cNvPr id="1675" name="pl153">
              <a:extLst>
                <a:ext uri="{FF2B5EF4-FFF2-40B4-BE49-F238E27FC236}">
                  <a16:creationId xmlns:a16="http://schemas.microsoft.com/office/drawing/2014/main" id="{2C421224-C034-49A3-99D3-45776C4DF628}"/>
                </a:ext>
              </a:extLst>
            </p:cNvPr>
            <p:cNvSpPr/>
            <p:nvPr/>
          </p:nvSpPr>
          <p:spPr>
            <a:xfrm>
              <a:off x="2509280" y="5850440"/>
              <a:ext cx="0" cy="22033"/>
            </a:xfrm>
            <a:custGeom>
              <a:avLst/>
              <a:gdLst/>
              <a:ahLst/>
              <a:cxnLst/>
              <a:rect l="0" t="0" r="0" b="0"/>
              <a:pathLst>
                <a:path h="22033">
                  <a:moveTo>
                    <a:pt x="0" y="22033"/>
                  </a:moveTo>
                  <a:lnTo>
                    <a:pt x="0" y="0"/>
                  </a:lnTo>
                </a:path>
              </a:pathLst>
            </a:custGeom>
            <a:ln w="13550" cap="flat">
              <a:solidFill>
                <a:srgbClr val="FBC02D">
                  <a:alpha val="100000"/>
                </a:srgbClr>
              </a:solidFill>
              <a:prstDash val="solid"/>
              <a:round/>
            </a:ln>
          </p:spPr>
          <p:txBody>
            <a:bodyPr/>
            <a:lstStyle/>
            <a:p>
              <a:endParaRPr/>
            </a:p>
          </p:txBody>
        </p:sp>
        <p:sp>
          <p:nvSpPr>
            <p:cNvPr id="1676" name="pl154">
              <a:extLst>
                <a:ext uri="{FF2B5EF4-FFF2-40B4-BE49-F238E27FC236}">
                  <a16:creationId xmlns:a16="http://schemas.microsoft.com/office/drawing/2014/main" id="{642B4504-A4F7-4A52-9EC6-5C2746ACD924}"/>
                </a:ext>
              </a:extLst>
            </p:cNvPr>
            <p:cNvSpPr/>
            <p:nvPr/>
          </p:nvSpPr>
          <p:spPr>
            <a:xfrm>
              <a:off x="1990777" y="5861657"/>
              <a:ext cx="0" cy="10815"/>
            </a:xfrm>
            <a:custGeom>
              <a:avLst/>
              <a:gdLst/>
              <a:ahLst/>
              <a:cxnLst/>
              <a:rect l="0" t="0" r="0" b="0"/>
              <a:pathLst>
                <a:path h="10815">
                  <a:moveTo>
                    <a:pt x="0" y="10815"/>
                  </a:moveTo>
                  <a:lnTo>
                    <a:pt x="0" y="0"/>
                  </a:lnTo>
                </a:path>
              </a:pathLst>
            </a:custGeom>
            <a:ln w="13550" cap="flat">
              <a:solidFill>
                <a:srgbClr val="FBC02D">
                  <a:alpha val="100000"/>
                </a:srgbClr>
              </a:solidFill>
              <a:prstDash val="solid"/>
              <a:round/>
            </a:ln>
          </p:spPr>
          <p:txBody>
            <a:bodyPr/>
            <a:lstStyle/>
            <a:p>
              <a:endParaRPr/>
            </a:p>
          </p:txBody>
        </p:sp>
        <p:sp>
          <p:nvSpPr>
            <p:cNvPr id="1677" name="pl155">
              <a:extLst>
                <a:ext uri="{FF2B5EF4-FFF2-40B4-BE49-F238E27FC236}">
                  <a16:creationId xmlns:a16="http://schemas.microsoft.com/office/drawing/2014/main" id="{8B0A2A35-8E2C-4520-BC6E-05BDF5B64299}"/>
                </a:ext>
              </a:extLst>
            </p:cNvPr>
            <p:cNvSpPr/>
            <p:nvPr/>
          </p:nvSpPr>
          <p:spPr>
            <a:xfrm>
              <a:off x="2129458" y="5864338"/>
              <a:ext cx="0" cy="8134"/>
            </a:xfrm>
            <a:custGeom>
              <a:avLst/>
              <a:gdLst/>
              <a:ahLst/>
              <a:cxnLst/>
              <a:rect l="0" t="0" r="0" b="0"/>
              <a:pathLst>
                <a:path h="8134">
                  <a:moveTo>
                    <a:pt x="0" y="8134"/>
                  </a:moveTo>
                  <a:lnTo>
                    <a:pt x="0" y="0"/>
                  </a:lnTo>
                </a:path>
              </a:pathLst>
            </a:custGeom>
            <a:ln w="13550" cap="flat">
              <a:solidFill>
                <a:srgbClr val="FBC02D">
                  <a:alpha val="100000"/>
                </a:srgbClr>
              </a:solidFill>
              <a:prstDash val="solid"/>
              <a:round/>
            </a:ln>
          </p:spPr>
          <p:txBody>
            <a:bodyPr/>
            <a:lstStyle/>
            <a:p>
              <a:endParaRPr/>
            </a:p>
          </p:txBody>
        </p:sp>
        <p:sp>
          <p:nvSpPr>
            <p:cNvPr id="1678" name="pl156">
              <a:extLst>
                <a:ext uri="{FF2B5EF4-FFF2-40B4-BE49-F238E27FC236}">
                  <a16:creationId xmlns:a16="http://schemas.microsoft.com/office/drawing/2014/main" id="{4893FF22-1F54-40B4-B00D-4F5B5699263B}"/>
                </a:ext>
              </a:extLst>
            </p:cNvPr>
            <p:cNvSpPr/>
            <p:nvPr/>
          </p:nvSpPr>
          <p:spPr>
            <a:xfrm>
              <a:off x="1727773" y="5847023"/>
              <a:ext cx="0" cy="25449"/>
            </a:xfrm>
            <a:custGeom>
              <a:avLst/>
              <a:gdLst/>
              <a:ahLst/>
              <a:cxnLst/>
              <a:rect l="0" t="0" r="0" b="0"/>
              <a:pathLst>
                <a:path h="25449">
                  <a:moveTo>
                    <a:pt x="0" y="25449"/>
                  </a:moveTo>
                  <a:lnTo>
                    <a:pt x="0" y="0"/>
                  </a:lnTo>
                </a:path>
              </a:pathLst>
            </a:custGeom>
            <a:ln w="13550" cap="flat">
              <a:solidFill>
                <a:srgbClr val="FBC02D">
                  <a:alpha val="100000"/>
                </a:srgbClr>
              </a:solidFill>
              <a:prstDash val="solid"/>
              <a:round/>
            </a:ln>
          </p:spPr>
          <p:txBody>
            <a:bodyPr/>
            <a:lstStyle/>
            <a:p>
              <a:endParaRPr/>
            </a:p>
          </p:txBody>
        </p:sp>
        <p:sp>
          <p:nvSpPr>
            <p:cNvPr id="1679" name="pl157">
              <a:extLst>
                <a:ext uri="{FF2B5EF4-FFF2-40B4-BE49-F238E27FC236}">
                  <a16:creationId xmlns:a16="http://schemas.microsoft.com/office/drawing/2014/main" id="{30AD675A-EE19-4941-B5AA-726DECE9A024}"/>
                </a:ext>
              </a:extLst>
            </p:cNvPr>
            <p:cNvSpPr/>
            <p:nvPr/>
          </p:nvSpPr>
          <p:spPr>
            <a:xfrm>
              <a:off x="2154583" y="5855959"/>
              <a:ext cx="0" cy="16513"/>
            </a:xfrm>
            <a:custGeom>
              <a:avLst/>
              <a:gdLst/>
              <a:ahLst/>
              <a:cxnLst/>
              <a:rect l="0" t="0" r="0" b="0"/>
              <a:pathLst>
                <a:path h="16513">
                  <a:moveTo>
                    <a:pt x="0" y="16513"/>
                  </a:moveTo>
                  <a:lnTo>
                    <a:pt x="0" y="0"/>
                  </a:lnTo>
                </a:path>
              </a:pathLst>
            </a:custGeom>
            <a:ln w="13550" cap="flat">
              <a:solidFill>
                <a:srgbClr val="FBC02D">
                  <a:alpha val="100000"/>
                </a:srgbClr>
              </a:solidFill>
              <a:prstDash val="solid"/>
              <a:round/>
            </a:ln>
          </p:spPr>
          <p:txBody>
            <a:bodyPr/>
            <a:lstStyle/>
            <a:p>
              <a:endParaRPr/>
            </a:p>
          </p:txBody>
        </p:sp>
        <p:sp>
          <p:nvSpPr>
            <p:cNvPr id="1680" name="pl158">
              <a:extLst>
                <a:ext uri="{FF2B5EF4-FFF2-40B4-BE49-F238E27FC236}">
                  <a16:creationId xmlns:a16="http://schemas.microsoft.com/office/drawing/2014/main" id="{6B07CEA5-E375-49A5-AC95-B45323355505}"/>
                </a:ext>
              </a:extLst>
            </p:cNvPr>
            <p:cNvSpPr/>
            <p:nvPr/>
          </p:nvSpPr>
          <p:spPr>
            <a:xfrm>
              <a:off x="1727229" y="5844371"/>
              <a:ext cx="0" cy="28101"/>
            </a:xfrm>
            <a:custGeom>
              <a:avLst/>
              <a:gdLst/>
              <a:ahLst/>
              <a:cxnLst/>
              <a:rect l="0" t="0" r="0" b="0"/>
              <a:pathLst>
                <a:path h="28101">
                  <a:moveTo>
                    <a:pt x="0" y="28101"/>
                  </a:moveTo>
                  <a:lnTo>
                    <a:pt x="0" y="0"/>
                  </a:lnTo>
                </a:path>
              </a:pathLst>
            </a:custGeom>
            <a:ln w="13550" cap="flat">
              <a:solidFill>
                <a:srgbClr val="FBC02D">
                  <a:alpha val="100000"/>
                </a:srgbClr>
              </a:solidFill>
              <a:prstDash val="solid"/>
              <a:round/>
            </a:ln>
          </p:spPr>
          <p:txBody>
            <a:bodyPr/>
            <a:lstStyle/>
            <a:p>
              <a:endParaRPr/>
            </a:p>
          </p:txBody>
        </p:sp>
        <p:sp>
          <p:nvSpPr>
            <p:cNvPr id="1681" name="pl159">
              <a:extLst>
                <a:ext uri="{FF2B5EF4-FFF2-40B4-BE49-F238E27FC236}">
                  <a16:creationId xmlns:a16="http://schemas.microsoft.com/office/drawing/2014/main" id="{8AA46202-E033-4149-A232-242DCDF2C6E4}"/>
                </a:ext>
              </a:extLst>
            </p:cNvPr>
            <p:cNvSpPr/>
            <p:nvPr/>
          </p:nvSpPr>
          <p:spPr>
            <a:xfrm>
              <a:off x="2155889" y="5856879"/>
              <a:ext cx="0" cy="15593"/>
            </a:xfrm>
            <a:custGeom>
              <a:avLst/>
              <a:gdLst/>
              <a:ahLst/>
              <a:cxnLst/>
              <a:rect l="0" t="0" r="0" b="0"/>
              <a:pathLst>
                <a:path h="15593">
                  <a:moveTo>
                    <a:pt x="0" y="15593"/>
                  </a:moveTo>
                  <a:lnTo>
                    <a:pt x="0" y="0"/>
                  </a:lnTo>
                </a:path>
              </a:pathLst>
            </a:custGeom>
            <a:ln w="13550" cap="flat">
              <a:solidFill>
                <a:srgbClr val="FBC02D">
                  <a:alpha val="100000"/>
                </a:srgbClr>
              </a:solidFill>
              <a:prstDash val="solid"/>
              <a:round/>
            </a:ln>
          </p:spPr>
          <p:txBody>
            <a:bodyPr/>
            <a:lstStyle/>
            <a:p>
              <a:endParaRPr/>
            </a:p>
          </p:txBody>
        </p:sp>
        <p:sp>
          <p:nvSpPr>
            <p:cNvPr id="1682" name="pl160">
              <a:extLst>
                <a:ext uri="{FF2B5EF4-FFF2-40B4-BE49-F238E27FC236}">
                  <a16:creationId xmlns:a16="http://schemas.microsoft.com/office/drawing/2014/main" id="{EB083D8F-67DF-4CC9-BE12-823ED96F33DD}"/>
                </a:ext>
              </a:extLst>
            </p:cNvPr>
            <p:cNvSpPr/>
            <p:nvPr/>
          </p:nvSpPr>
          <p:spPr>
            <a:xfrm>
              <a:off x="2168615" y="5859133"/>
              <a:ext cx="0" cy="13339"/>
            </a:xfrm>
            <a:custGeom>
              <a:avLst/>
              <a:gdLst/>
              <a:ahLst/>
              <a:cxnLst/>
              <a:rect l="0" t="0" r="0" b="0"/>
              <a:pathLst>
                <a:path h="13339">
                  <a:moveTo>
                    <a:pt x="0" y="13339"/>
                  </a:moveTo>
                  <a:lnTo>
                    <a:pt x="0" y="0"/>
                  </a:lnTo>
                </a:path>
              </a:pathLst>
            </a:custGeom>
            <a:ln w="13550" cap="flat">
              <a:solidFill>
                <a:srgbClr val="FBC02D">
                  <a:alpha val="100000"/>
                </a:srgbClr>
              </a:solidFill>
              <a:prstDash val="solid"/>
              <a:round/>
            </a:ln>
          </p:spPr>
          <p:txBody>
            <a:bodyPr/>
            <a:lstStyle/>
            <a:p>
              <a:endParaRPr/>
            </a:p>
          </p:txBody>
        </p:sp>
        <p:sp>
          <p:nvSpPr>
            <p:cNvPr id="1683" name="pl161">
              <a:extLst>
                <a:ext uri="{FF2B5EF4-FFF2-40B4-BE49-F238E27FC236}">
                  <a16:creationId xmlns:a16="http://schemas.microsoft.com/office/drawing/2014/main" id="{872A3244-5488-493E-AD60-DBBE5B6C877A}"/>
                </a:ext>
              </a:extLst>
            </p:cNvPr>
            <p:cNvSpPr/>
            <p:nvPr/>
          </p:nvSpPr>
          <p:spPr>
            <a:xfrm>
              <a:off x="2004590" y="5863051"/>
              <a:ext cx="0" cy="9422"/>
            </a:xfrm>
            <a:custGeom>
              <a:avLst/>
              <a:gdLst/>
              <a:ahLst/>
              <a:cxnLst/>
              <a:rect l="0" t="0" r="0" b="0"/>
              <a:pathLst>
                <a:path h="9422">
                  <a:moveTo>
                    <a:pt x="0" y="9422"/>
                  </a:moveTo>
                  <a:lnTo>
                    <a:pt x="0" y="0"/>
                  </a:lnTo>
                </a:path>
              </a:pathLst>
            </a:custGeom>
            <a:ln w="13550" cap="flat">
              <a:solidFill>
                <a:srgbClr val="FBC02D">
                  <a:alpha val="100000"/>
                </a:srgbClr>
              </a:solidFill>
              <a:prstDash val="solid"/>
              <a:round/>
            </a:ln>
          </p:spPr>
          <p:txBody>
            <a:bodyPr/>
            <a:lstStyle/>
            <a:p>
              <a:endParaRPr/>
            </a:p>
          </p:txBody>
        </p:sp>
        <p:sp>
          <p:nvSpPr>
            <p:cNvPr id="1684" name="pl162">
              <a:extLst>
                <a:ext uri="{FF2B5EF4-FFF2-40B4-BE49-F238E27FC236}">
                  <a16:creationId xmlns:a16="http://schemas.microsoft.com/office/drawing/2014/main" id="{58150274-9BD8-4942-ACC4-9392F08838F0}"/>
                </a:ext>
              </a:extLst>
            </p:cNvPr>
            <p:cNvSpPr/>
            <p:nvPr/>
          </p:nvSpPr>
          <p:spPr>
            <a:xfrm>
              <a:off x="1868738" y="5694570"/>
              <a:ext cx="0" cy="177902"/>
            </a:xfrm>
            <a:custGeom>
              <a:avLst/>
              <a:gdLst/>
              <a:ahLst/>
              <a:cxnLst/>
              <a:rect l="0" t="0" r="0" b="0"/>
              <a:pathLst>
                <a:path h="177902">
                  <a:moveTo>
                    <a:pt x="0" y="177902"/>
                  </a:moveTo>
                  <a:lnTo>
                    <a:pt x="0" y="0"/>
                  </a:lnTo>
                </a:path>
              </a:pathLst>
            </a:custGeom>
            <a:ln w="13550" cap="flat">
              <a:solidFill>
                <a:srgbClr val="FBC02D">
                  <a:alpha val="100000"/>
                </a:srgbClr>
              </a:solidFill>
              <a:prstDash val="solid"/>
              <a:round/>
            </a:ln>
          </p:spPr>
          <p:txBody>
            <a:bodyPr/>
            <a:lstStyle/>
            <a:p>
              <a:endParaRPr/>
            </a:p>
          </p:txBody>
        </p:sp>
        <p:sp>
          <p:nvSpPr>
            <p:cNvPr id="1685" name="pl163">
              <a:extLst>
                <a:ext uri="{FF2B5EF4-FFF2-40B4-BE49-F238E27FC236}">
                  <a16:creationId xmlns:a16="http://schemas.microsoft.com/office/drawing/2014/main" id="{BC56ED44-2780-4B9A-9AD9-EA14B1DDF8EC}"/>
                </a:ext>
              </a:extLst>
            </p:cNvPr>
            <p:cNvSpPr/>
            <p:nvPr/>
          </p:nvSpPr>
          <p:spPr>
            <a:xfrm>
              <a:off x="1343708" y="5498608"/>
              <a:ext cx="0" cy="373864"/>
            </a:xfrm>
            <a:custGeom>
              <a:avLst/>
              <a:gdLst/>
              <a:ahLst/>
              <a:cxnLst/>
              <a:rect l="0" t="0" r="0" b="0"/>
              <a:pathLst>
                <a:path h="373864">
                  <a:moveTo>
                    <a:pt x="0" y="373864"/>
                  </a:moveTo>
                  <a:lnTo>
                    <a:pt x="0" y="0"/>
                  </a:lnTo>
                </a:path>
              </a:pathLst>
            </a:custGeom>
            <a:ln w="13550" cap="flat">
              <a:solidFill>
                <a:srgbClr val="FBC02D">
                  <a:alpha val="100000"/>
                </a:srgbClr>
              </a:solidFill>
              <a:prstDash val="solid"/>
              <a:round/>
            </a:ln>
          </p:spPr>
          <p:txBody>
            <a:bodyPr/>
            <a:lstStyle/>
            <a:p>
              <a:endParaRPr/>
            </a:p>
          </p:txBody>
        </p:sp>
        <p:sp>
          <p:nvSpPr>
            <p:cNvPr id="1686" name="pl164">
              <a:extLst>
                <a:ext uri="{FF2B5EF4-FFF2-40B4-BE49-F238E27FC236}">
                  <a16:creationId xmlns:a16="http://schemas.microsoft.com/office/drawing/2014/main" id="{07D22FD1-711E-481B-B9E6-D193D5886B01}"/>
                </a:ext>
              </a:extLst>
            </p:cNvPr>
            <p:cNvSpPr/>
            <p:nvPr/>
          </p:nvSpPr>
          <p:spPr>
            <a:xfrm>
              <a:off x="1722552" y="5836404"/>
              <a:ext cx="0" cy="36068"/>
            </a:xfrm>
            <a:custGeom>
              <a:avLst/>
              <a:gdLst/>
              <a:ahLst/>
              <a:cxnLst/>
              <a:rect l="0" t="0" r="0" b="0"/>
              <a:pathLst>
                <a:path h="36068">
                  <a:moveTo>
                    <a:pt x="0" y="36068"/>
                  </a:moveTo>
                  <a:lnTo>
                    <a:pt x="0" y="0"/>
                  </a:lnTo>
                </a:path>
              </a:pathLst>
            </a:custGeom>
            <a:ln w="13550" cap="flat">
              <a:solidFill>
                <a:srgbClr val="FBC02D">
                  <a:alpha val="100000"/>
                </a:srgbClr>
              </a:solidFill>
              <a:prstDash val="solid"/>
              <a:round/>
            </a:ln>
          </p:spPr>
          <p:txBody>
            <a:bodyPr/>
            <a:lstStyle/>
            <a:p>
              <a:endParaRPr/>
            </a:p>
          </p:txBody>
        </p:sp>
        <p:sp>
          <p:nvSpPr>
            <p:cNvPr id="1687" name="pl165">
              <a:extLst>
                <a:ext uri="{FF2B5EF4-FFF2-40B4-BE49-F238E27FC236}">
                  <a16:creationId xmlns:a16="http://schemas.microsoft.com/office/drawing/2014/main" id="{695B1A45-1E0C-42C2-A84C-8B1D6CE47FC9}"/>
                </a:ext>
              </a:extLst>
            </p:cNvPr>
            <p:cNvSpPr/>
            <p:nvPr/>
          </p:nvSpPr>
          <p:spPr>
            <a:xfrm>
              <a:off x="1691226" y="5782057"/>
              <a:ext cx="0" cy="90415"/>
            </a:xfrm>
            <a:custGeom>
              <a:avLst/>
              <a:gdLst/>
              <a:ahLst/>
              <a:cxnLst/>
              <a:rect l="0" t="0" r="0" b="0"/>
              <a:pathLst>
                <a:path h="90415">
                  <a:moveTo>
                    <a:pt x="0" y="90415"/>
                  </a:moveTo>
                  <a:lnTo>
                    <a:pt x="0" y="0"/>
                  </a:lnTo>
                </a:path>
              </a:pathLst>
            </a:custGeom>
            <a:ln w="13550" cap="flat">
              <a:solidFill>
                <a:srgbClr val="FBC02D">
                  <a:alpha val="100000"/>
                </a:srgbClr>
              </a:solidFill>
              <a:prstDash val="solid"/>
              <a:round/>
            </a:ln>
          </p:spPr>
          <p:txBody>
            <a:bodyPr/>
            <a:lstStyle/>
            <a:p>
              <a:endParaRPr/>
            </a:p>
          </p:txBody>
        </p:sp>
        <p:sp>
          <p:nvSpPr>
            <p:cNvPr id="1688" name="pl166">
              <a:extLst>
                <a:ext uri="{FF2B5EF4-FFF2-40B4-BE49-F238E27FC236}">
                  <a16:creationId xmlns:a16="http://schemas.microsoft.com/office/drawing/2014/main" id="{42EA234C-0204-4CC3-88B6-843E271C08A4}"/>
                </a:ext>
              </a:extLst>
            </p:cNvPr>
            <p:cNvSpPr/>
            <p:nvPr/>
          </p:nvSpPr>
          <p:spPr>
            <a:xfrm>
              <a:off x="2649266" y="5723803"/>
              <a:ext cx="0" cy="148670"/>
            </a:xfrm>
            <a:custGeom>
              <a:avLst/>
              <a:gdLst/>
              <a:ahLst/>
              <a:cxnLst/>
              <a:rect l="0" t="0" r="0" b="0"/>
              <a:pathLst>
                <a:path h="148670">
                  <a:moveTo>
                    <a:pt x="0" y="148670"/>
                  </a:moveTo>
                  <a:lnTo>
                    <a:pt x="0" y="0"/>
                  </a:lnTo>
                </a:path>
              </a:pathLst>
            </a:custGeom>
            <a:ln w="13550" cap="flat">
              <a:solidFill>
                <a:srgbClr val="FBC02D">
                  <a:alpha val="100000"/>
                </a:srgbClr>
              </a:solidFill>
              <a:prstDash val="solid"/>
              <a:round/>
            </a:ln>
          </p:spPr>
          <p:txBody>
            <a:bodyPr/>
            <a:lstStyle/>
            <a:p>
              <a:endParaRPr/>
            </a:p>
          </p:txBody>
        </p:sp>
        <p:sp>
          <p:nvSpPr>
            <p:cNvPr id="1689" name="pl167">
              <a:extLst>
                <a:ext uri="{FF2B5EF4-FFF2-40B4-BE49-F238E27FC236}">
                  <a16:creationId xmlns:a16="http://schemas.microsoft.com/office/drawing/2014/main" id="{E840384F-8BCA-48CD-A73C-3E96546A6820}"/>
                </a:ext>
              </a:extLst>
            </p:cNvPr>
            <p:cNvSpPr/>
            <p:nvPr/>
          </p:nvSpPr>
          <p:spPr>
            <a:xfrm>
              <a:off x="2167853" y="5842578"/>
              <a:ext cx="0" cy="29894"/>
            </a:xfrm>
            <a:custGeom>
              <a:avLst/>
              <a:gdLst/>
              <a:ahLst/>
              <a:cxnLst/>
              <a:rect l="0" t="0" r="0" b="0"/>
              <a:pathLst>
                <a:path h="29894">
                  <a:moveTo>
                    <a:pt x="0" y="29894"/>
                  </a:moveTo>
                  <a:lnTo>
                    <a:pt x="0" y="0"/>
                  </a:lnTo>
                </a:path>
              </a:pathLst>
            </a:custGeom>
            <a:ln w="13550" cap="flat">
              <a:solidFill>
                <a:srgbClr val="FBC02D">
                  <a:alpha val="100000"/>
                </a:srgbClr>
              </a:solidFill>
              <a:prstDash val="solid"/>
              <a:round/>
            </a:ln>
          </p:spPr>
          <p:txBody>
            <a:bodyPr/>
            <a:lstStyle/>
            <a:p>
              <a:endParaRPr/>
            </a:p>
          </p:txBody>
        </p:sp>
        <p:sp>
          <p:nvSpPr>
            <p:cNvPr id="1690" name="pl168">
              <a:extLst>
                <a:ext uri="{FF2B5EF4-FFF2-40B4-BE49-F238E27FC236}">
                  <a16:creationId xmlns:a16="http://schemas.microsoft.com/office/drawing/2014/main" id="{A5140A9E-F7F2-4944-A938-CE50ED454BFB}"/>
                </a:ext>
              </a:extLst>
            </p:cNvPr>
            <p:cNvSpPr/>
            <p:nvPr/>
          </p:nvSpPr>
          <p:spPr>
            <a:xfrm>
              <a:off x="1741913" y="5804071"/>
              <a:ext cx="0" cy="68401"/>
            </a:xfrm>
            <a:custGeom>
              <a:avLst/>
              <a:gdLst/>
              <a:ahLst/>
              <a:cxnLst/>
              <a:rect l="0" t="0" r="0" b="0"/>
              <a:pathLst>
                <a:path h="68401">
                  <a:moveTo>
                    <a:pt x="0" y="68401"/>
                  </a:moveTo>
                  <a:lnTo>
                    <a:pt x="0" y="0"/>
                  </a:lnTo>
                </a:path>
              </a:pathLst>
            </a:custGeom>
            <a:ln w="13550" cap="flat">
              <a:solidFill>
                <a:srgbClr val="FBC02D">
                  <a:alpha val="100000"/>
                </a:srgbClr>
              </a:solidFill>
              <a:prstDash val="solid"/>
              <a:round/>
            </a:ln>
          </p:spPr>
          <p:txBody>
            <a:bodyPr/>
            <a:lstStyle/>
            <a:p>
              <a:endParaRPr/>
            </a:p>
          </p:txBody>
        </p:sp>
        <p:sp>
          <p:nvSpPr>
            <p:cNvPr id="1691" name="pl169">
              <a:extLst>
                <a:ext uri="{FF2B5EF4-FFF2-40B4-BE49-F238E27FC236}">
                  <a16:creationId xmlns:a16="http://schemas.microsoft.com/office/drawing/2014/main" id="{7ECA5B76-5D7E-4A4A-97A2-2F405FA7DE1A}"/>
                </a:ext>
              </a:extLst>
            </p:cNvPr>
            <p:cNvSpPr/>
            <p:nvPr/>
          </p:nvSpPr>
          <p:spPr>
            <a:xfrm>
              <a:off x="2295875" y="5696530"/>
              <a:ext cx="0" cy="175942"/>
            </a:xfrm>
            <a:custGeom>
              <a:avLst/>
              <a:gdLst/>
              <a:ahLst/>
              <a:cxnLst/>
              <a:rect l="0" t="0" r="0" b="0"/>
              <a:pathLst>
                <a:path h="175942">
                  <a:moveTo>
                    <a:pt x="0" y="175942"/>
                  </a:moveTo>
                  <a:lnTo>
                    <a:pt x="0" y="0"/>
                  </a:lnTo>
                </a:path>
              </a:pathLst>
            </a:custGeom>
            <a:ln w="13550" cap="flat">
              <a:solidFill>
                <a:srgbClr val="FBC02D">
                  <a:alpha val="100000"/>
                </a:srgbClr>
              </a:solidFill>
              <a:prstDash val="solid"/>
              <a:round/>
            </a:ln>
          </p:spPr>
          <p:txBody>
            <a:bodyPr/>
            <a:lstStyle/>
            <a:p>
              <a:endParaRPr/>
            </a:p>
          </p:txBody>
        </p:sp>
        <p:sp>
          <p:nvSpPr>
            <p:cNvPr id="1692" name="pl170">
              <a:extLst>
                <a:ext uri="{FF2B5EF4-FFF2-40B4-BE49-F238E27FC236}">
                  <a16:creationId xmlns:a16="http://schemas.microsoft.com/office/drawing/2014/main" id="{2345A6AC-5764-42F4-B43D-BE31E7AFDEF4}"/>
                </a:ext>
              </a:extLst>
            </p:cNvPr>
            <p:cNvSpPr/>
            <p:nvPr/>
          </p:nvSpPr>
          <p:spPr>
            <a:xfrm>
              <a:off x="1719615" y="5822040"/>
              <a:ext cx="0" cy="50432"/>
            </a:xfrm>
            <a:custGeom>
              <a:avLst/>
              <a:gdLst/>
              <a:ahLst/>
              <a:cxnLst/>
              <a:rect l="0" t="0" r="0" b="0"/>
              <a:pathLst>
                <a:path h="50432">
                  <a:moveTo>
                    <a:pt x="0" y="50432"/>
                  </a:moveTo>
                  <a:lnTo>
                    <a:pt x="0" y="0"/>
                  </a:lnTo>
                </a:path>
              </a:pathLst>
            </a:custGeom>
            <a:ln w="13550" cap="flat">
              <a:solidFill>
                <a:srgbClr val="FBC02D">
                  <a:alpha val="100000"/>
                </a:srgbClr>
              </a:solidFill>
              <a:prstDash val="solid"/>
              <a:round/>
            </a:ln>
          </p:spPr>
          <p:txBody>
            <a:bodyPr/>
            <a:lstStyle/>
            <a:p>
              <a:endParaRPr/>
            </a:p>
          </p:txBody>
        </p:sp>
        <p:sp>
          <p:nvSpPr>
            <p:cNvPr id="1693" name="pl171">
              <a:extLst>
                <a:ext uri="{FF2B5EF4-FFF2-40B4-BE49-F238E27FC236}">
                  <a16:creationId xmlns:a16="http://schemas.microsoft.com/office/drawing/2014/main" id="{73B17741-F316-407E-9433-2F7B1D86B55D}"/>
                </a:ext>
              </a:extLst>
            </p:cNvPr>
            <p:cNvSpPr/>
            <p:nvPr/>
          </p:nvSpPr>
          <p:spPr>
            <a:xfrm>
              <a:off x="1076027" y="5532772"/>
              <a:ext cx="0" cy="339701"/>
            </a:xfrm>
            <a:custGeom>
              <a:avLst/>
              <a:gdLst/>
              <a:ahLst/>
              <a:cxnLst/>
              <a:rect l="0" t="0" r="0" b="0"/>
              <a:pathLst>
                <a:path h="339701">
                  <a:moveTo>
                    <a:pt x="0" y="339701"/>
                  </a:moveTo>
                  <a:lnTo>
                    <a:pt x="0" y="0"/>
                  </a:lnTo>
                </a:path>
              </a:pathLst>
            </a:custGeom>
            <a:ln w="13550" cap="flat">
              <a:solidFill>
                <a:srgbClr val="FBC02D">
                  <a:alpha val="100000"/>
                </a:srgbClr>
              </a:solidFill>
              <a:prstDash val="solid"/>
              <a:round/>
            </a:ln>
          </p:spPr>
          <p:txBody>
            <a:bodyPr/>
            <a:lstStyle/>
            <a:p>
              <a:endParaRPr/>
            </a:p>
          </p:txBody>
        </p:sp>
        <p:sp>
          <p:nvSpPr>
            <p:cNvPr id="1694" name="pl172">
              <a:extLst>
                <a:ext uri="{FF2B5EF4-FFF2-40B4-BE49-F238E27FC236}">
                  <a16:creationId xmlns:a16="http://schemas.microsoft.com/office/drawing/2014/main" id="{9684E6D6-8B6F-41BD-8CDB-2223456E8008}"/>
                </a:ext>
              </a:extLst>
            </p:cNvPr>
            <p:cNvSpPr/>
            <p:nvPr/>
          </p:nvSpPr>
          <p:spPr>
            <a:xfrm>
              <a:off x="2566493" y="5639813"/>
              <a:ext cx="0" cy="232660"/>
            </a:xfrm>
            <a:custGeom>
              <a:avLst/>
              <a:gdLst/>
              <a:ahLst/>
              <a:cxnLst/>
              <a:rect l="0" t="0" r="0" b="0"/>
              <a:pathLst>
                <a:path h="232660">
                  <a:moveTo>
                    <a:pt x="0" y="232660"/>
                  </a:moveTo>
                  <a:lnTo>
                    <a:pt x="0" y="0"/>
                  </a:lnTo>
                </a:path>
              </a:pathLst>
            </a:custGeom>
            <a:ln w="13550" cap="flat">
              <a:solidFill>
                <a:srgbClr val="FBC02D">
                  <a:alpha val="100000"/>
                </a:srgbClr>
              </a:solidFill>
              <a:prstDash val="solid"/>
              <a:round/>
            </a:ln>
          </p:spPr>
          <p:txBody>
            <a:bodyPr/>
            <a:lstStyle/>
            <a:p>
              <a:endParaRPr/>
            </a:p>
          </p:txBody>
        </p:sp>
        <p:sp>
          <p:nvSpPr>
            <p:cNvPr id="1695" name="pl173">
              <a:extLst>
                <a:ext uri="{FF2B5EF4-FFF2-40B4-BE49-F238E27FC236}">
                  <a16:creationId xmlns:a16="http://schemas.microsoft.com/office/drawing/2014/main" id="{A375D64D-A5F0-46A9-9CAA-6A7D053526B3}"/>
                </a:ext>
              </a:extLst>
            </p:cNvPr>
            <p:cNvSpPr/>
            <p:nvPr/>
          </p:nvSpPr>
          <p:spPr>
            <a:xfrm>
              <a:off x="1996650" y="5855542"/>
              <a:ext cx="0" cy="16931"/>
            </a:xfrm>
            <a:custGeom>
              <a:avLst/>
              <a:gdLst/>
              <a:ahLst/>
              <a:cxnLst/>
              <a:rect l="0" t="0" r="0" b="0"/>
              <a:pathLst>
                <a:path h="16931">
                  <a:moveTo>
                    <a:pt x="0" y="16931"/>
                  </a:moveTo>
                  <a:lnTo>
                    <a:pt x="0" y="0"/>
                  </a:lnTo>
                </a:path>
              </a:pathLst>
            </a:custGeom>
            <a:ln w="13550" cap="flat">
              <a:solidFill>
                <a:srgbClr val="FBC02D">
                  <a:alpha val="100000"/>
                </a:srgbClr>
              </a:solidFill>
              <a:prstDash val="solid"/>
              <a:round/>
            </a:ln>
          </p:spPr>
          <p:txBody>
            <a:bodyPr/>
            <a:lstStyle/>
            <a:p>
              <a:endParaRPr/>
            </a:p>
          </p:txBody>
        </p:sp>
        <p:sp>
          <p:nvSpPr>
            <p:cNvPr id="1696" name="rc174">
              <a:extLst>
                <a:ext uri="{FF2B5EF4-FFF2-40B4-BE49-F238E27FC236}">
                  <a16:creationId xmlns:a16="http://schemas.microsoft.com/office/drawing/2014/main" id="{3C6A705A-8BA5-4790-9ADD-BA6D3F79B1D3}"/>
                </a:ext>
              </a:extLst>
            </p:cNvPr>
            <p:cNvSpPr/>
            <p:nvPr/>
          </p:nvSpPr>
          <p:spPr>
            <a:xfrm>
              <a:off x="1671865" y="5455522"/>
              <a:ext cx="532969" cy="416951"/>
            </a:xfrm>
            <a:prstGeom prst="rect">
              <a:avLst/>
            </a:prstGeom>
            <a:solidFill>
              <a:srgbClr val="595959">
                <a:alpha val="10196"/>
              </a:srgbClr>
            </a:solidFill>
          </p:spPr>
          <p:txBody>
            <a:bodyPr/>
            <a:lstStyle/>
            <a:p>
              <a:endParaRPr/>
            </a:p>
          </p:txBody>
        </p:sp>
        <p:sp>
          <p:nvSpPr>
            <p:cNvPr id="1697" name="rc175">
              <a:extLst>
                <a:ext uri="{FF2B5EF4-FFF2-40B4-BE49-F238E27FC236}">
                  <a16:creationId xmlns:a16="http://schemas.microsoft.com/office/drawing/2014/main" id="{473E21F9-E5EA-4ABD-8362-11E2B9AAE01B}"/>
                </a:ext>
              </a:extLst>
            </p:cNvPr>
            <p:cNvSpPr/>
            <p:nvPr/>
          </p:nvSpPr>
          <p:spPr>
            <a:xfrm>
              <a:off x="804104" y="5872473"/>
              <a:ext cx="2117085" cy="416951"/>
            </a:xfrm>
            <a:prstGeom prst="rect">
              <a:avLst/>
            </a:prstGeom>
            <a:solidFill>
              <a:srgbClr val="FFFFFF">
                <a:alpha val="100000"/>
              </a:srgbClr>
            </a:solidFill>
          </p:spPr>
          <p:txBody>
            <a:bodyPr/>
            <a:lstStyle/>
            <a:p>
              <a:endParaRPr/>
            </a:p>
          </p:txBody>
        </p:sp>
        <p:sp>
          <p:nvSpPr>
            <p:cNvPr id="1698" name="pl176">
              <a:extLst>
                <a:ext uri="{FF2B5EF4-FFF2-40B4-BE49-F238E27FC236}">
                  <a16:creationId xmlns:a16="http://schemas.microsoft.com/office/drawing/2014/main" id="{DA996FAD-B9A4-4E1D-8446-47E0B8C9486D}"/>
                </a:ext>
              </a:extLst>
            </p:cNvPr>
            <p:cNvSpPr/>
            <p:nvPr/>
          </p:nvSpPr>
          <p:spPr>
            <a:xfrm>
              <a:off x="804104" y="628942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99" name="pl177">
              <a:extLst>
                <a:ext uri="{FF2B5EF4-FFF2-40B4-BE49-F238E27FC236}">
                  <a16:creationId xmlns:a16="http://schemas.microsoft.com/office/drawing/2014/main" id="{AAA554F4-A08F-46E1-9C63-16F2FA22441F}"/>
                </a:ext>
              </a:extLst>
            </p:cNvPr>
            <p:cNvSpPr/>
            <p:nvPr/>
          </p:nvSpPr>
          <p:spPr>
            <a:xfrm>
              <a:off x="804104" y="587247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700" name="pl178">
              <a:extLst>
                <a:ext uri="{FF2B5EF4-FFF2-40B4-BE49-F238E27FC236}">
                  <a16:creationId xmlns:a16="http://schemas.microsoft.com/office/drawing/2014/main" id="{A8EB9A1F-5977-4D1F-A1F7-0C1B24F0519B}"/>
                </a:ext>
              </a:extLst>
            </p:cNvPr>
            <p:cNvSpPr/>
            <p:nvPr/>
          </p:nvSpPr>
          <p:spPr>
            <a:xfrm>
              <a:off x="845219" y="5872473"/>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701" name="pl179">
              <a:extLst>
                <a:ext uri="{FF2B5EF4-FFF2-40B4-BE49-F238E27FC236}">
                  <a16:creationId xmlns:a16="http://schemas.microsoft.com/office/drawing/2014/main" id="{C0527868-A180-412B-A27F-5570CF88B831}"/>
                </a:ext>
              </a:extLst>
            </p:cNvPr>
            <p:cNvSpPr/>
            <p:nvPr/>
          </p:nvSpPr>
          <p:spPr>
            <a:xfrm>
              <a:off x="2476758" y="5872473"/>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702" name="pl180">
              <a:extLst>
                <a:ext uri="{FF2B5EF4-FFF2-40B4-BE49-F238E27FC236}">
                  <a16:creationId xmlns:a16="http://schemas.microsoft.com/office/drawing/2014/main" id="{C0BD6D5E-E0C3-486A-B818-0DD9A728FCD8}"/>
                </a:ext>
              </a:extLst>
            </p:cNvPr>
            <p:cNvSpPr/>
            <p:nvPr/>
          </p:nvSpPr>
          <p:spPr>
            <a:xfrm>
              <a:off x="2109770" y="6240556"/>
              <a:ext cx="0" cy="48868"/>
            </a:xfrm>
            <a:custGeom>
              <a:avLst/>
              <a:gdLst/>
              <a:ahLst/>
              <a:cxnLst/>
              <a:rect l="0" t="0" r="0" b="0"/>
              <a:pathLst>
                <a:path h="48868">
                  <a:moveTo>
                    <a:pt x="0" y="48868"/>
                  </a:moveTo>
                  <a:lnTo>
                    <a:pt x="0" y="0"/>
                  </a:lnTo>
                </a:path>
              </a:pathLst>
            </a:custGeom>
            <a:ln w="13550" cap="flat">
              <a:solidFill>
                <a:srgbClr val="721111">
                  <a:alpha val="100000"/>
                </a:srgbClr>
              </a:solidFill>
              <a:prstDash val="solid"/>
              <a:round/>
            </a:ln>
          </p:spPr>
          <p:txBody>
            <a:bodyPr/>
            <a:lstStyle/>
            <a:p>
              <a:endParaRPr/>
            </a:p>
          </p:txBody>
        </p:sp>
        <p:sp>
          <p:nvSpPr>
            <p:cNvPr id="1703" name="pl181">
              <a:extLst>
                <a:ext uri="{FF2B5EF4-FFF2-40B4-BE49-F238E27FC236}">
                  <a16:creationId xmlns:a16="http://schemas.microsoft.com/office/drawing/2014/main" id="{97976E74-1934-44D9-A3E7-B391DBF311A3}"/>
                </a:ext>
              </a:extLst>
            </p:cNvPr>
            <p:cNvSpPr/>
            <p:nvPr/>
          </p:nvSpPr>
          <p:spPr>
            <a:xfrm>
              <a:off x="2010790" y="6277109"/>
              <a:ext cx="0" cy="12314"/>
            </a:xfrm>
            <a:custGeom>
              <a:avLst/>
              <a:gdLst/>
              <a:ahLst/>
              <a:cxnLst/>
              <a:rect l="0" t="0" r="0" b="0"/>
              <a:pathLst>
                <a:path h="12314">
                  <a:moveTo>
                    <a:pt x="0" y="12314"/>
                  </a:moveTo>
                  <a:lnTo>
                    <a:pt x="0" y="0"/>
                  </a:lnTo>
                </a:path>
              </a:pathLst>
            </a:custGeom>
            <a:ln w="13550" cap="flat">
              <a:solidFill>
                <a:srgbClr val="721111">
                  <a:alpha val="100000"/>
                </a:srgbClr>
              </a:solidFill>
              <a:prstDash val="solid"/>
              <a:round/>
            </a:ln>
          </p:spPr>
          <p:txBody>
            <a:bodyPr/>
            <a:lstStyle/>
            <a:p>
              <a:endParaRPr/>
            </a:p>
          </p:txBody>
        </p:sp>
        <p:sp>
          <p:nvSpPr>
            <p:cNvPr id="1704" name="pl182">
              <a:extLst>
                <a:ext uri="{FF2B5EF4-FFF2-40B4-BE49-F238E27FC236}">
                  <a16:creationId xmlns:a16="http://schemas.microsoft.com/office/drawing/2014/main" id="{2D59679C-C1AE-49A1-B2F5-4E38A4038637}"/>
                </a:ext>
              </a:extLst>
            </p:cNvPr>
            <p:cNvSpPr/>
            <p:nvPr/>
          </p:nvSpPr>
          <p:spPr>
            <a:xfrm>
              <a:off x="1743979" y="6247252"/>
              <a:ext cx="0" cy="42172"/>
            </a:xfrm>
            <a:custGeom>
              <a:avLst/>
              <a:gdLst/>
              <a:ahLst/>
              <a:cxnLst/>
              <a:rect l="0" t="0" r="0" b="0"/>
              <a:pathLst>
                <a:path h="42172">
                  <a:moveTo>
                    <a:pt x="0" y="42172"/>
                  </a:moveTo>
                  <a:lnTo>
                    <a:pt x="0" y="0"/>
                  </a:lnTo>
                </a:path>
              </a:pathLst>
            </a:custGeom>
            <a:ln w="13550" cap="flat">
              <a:solidFill>
                <a:srgbClr val="721111">
                  <a:alpha val="100000"/>
                </a:srgbClr>
              </a:solidFill>
              <a:prstDash val="solid"/>
              <a:round/>
            </a:ln>
          </p:spPr>
          <p:txBody>
            <a:bodyPr/>
            <a:lstStyle/>
            <a:p>
              <a:endParaRPr/>
            </a:p>
          </p:txBody>
        </p:sp>
        <p:sp>
          <p:nvSpPr>
            <p:cNvPr id="1705" name="pl183">
              <a:extLst>
                <a:ext uri="{FF2B5EF4-FFF2-40B4-BE49-F238E27FC236}">
                  <a16:creationId xmlns:a16="http://schemas.microsoft.com/office/drawing/2014/main" id="{5F73768B-A667-4E89-AD03-0668A58274B5}"/>
                </a:ext>
              </a:extLst>
            </p:cNvPr>
            <p:cNvSpPr/>
            <p:nvPr/>
          </p:nvSpPr>
          <p:spPr>
            <a:xfrm>
              <a:off x="1890600" y="6214893"/>
              <a:ext cx="0" cy="74530"/>
            </a:xfrm>
            <a:custGeom>
              <a:avLst/>
              <a:gdLst/>
              <a:ahLst/>
              <a:cxnLst/>
              <a:rect l="0" t="0" r="0" b="0"/>
              <a:pathLst>
                <a:path h="74530">
                  <a:moveTo>
                    <a:pt x="0" y="74530"/>
                  </a:moveTo>
                  <a:lnTo>
                    <a:pt x="0" y="0"/>
                  </a:lnTo>
                </a:path>
              </a:pathLst>
            </a:custGeom>
            <a:ln w="13550" cap="flat">
              <a:solidFill>
                <a:srgbClr val="721111">
                  <a:alpha val="100000"/>
                </a:srgbClr>
              </a:solidFill>
              <a:prstDash val="solid"/>
              <a:round/>
            </a:ln>
          </p:spPr>
          <p:txBody>
            <a:bodyPr/>
            <a:lstStyle/>
            <a:p>
              <a:endParaRPr/>
            </a:p>
          </p:txBody>
        </p:sp>
        <p:sp>
          <p:nvSpPr>
            <p:cNvPr id="1706" name="pl184">
              <a:extLst>
                <a:ext uri="{FF2B5EF4-FFF2-40B4-BE49-F238E27FC236}">
                  <a16:creationId xmlns:a16="http://schemas.microsoft.com/office/drawing/2014/main" id="{09C666EC-04EC-4FF2-8BB7-3DF63173DD12}"/>
                </a:ext>
              </a:extLst>
            </p:cNvPr>
            <p:cNvSpPr/>
            <p:nvPr/>
          </p:nvSpPr>
          <p:spPr>
            <a:xfrm>
              <a:off x="1410493" y="6057721"/>
              <a:ext cx="0" cy="231702"/>
            </a:xfrm>
            <a:custGeom>
              <a:avLst/>
              <a:gdLst/>
              <a:ahLst/>
              <a:cxnLst/>
              <a:rect l="0" t="0" r="0" b="0"/>
              <a:pathLst>
                <a:path h="231702">
                  <a:moveTo>
                    <a:pt x="0" y="231702"/>
                  </a:moveTo>
                  <a:lnTo>
                    <a:pt x="0" y="0"/>
                  </a:lnTo>
                </a:path>
              </a:pathLst>
            </a:custGeom>
            <a:ln w="13550" cap="flat">
              <a:solidFill>
                <a:srgbClr val="721111">
                  <a:alpha val="100000"/>
                </a:srgbClr>
              </a:solidFill>
              <a:prstDash val="solid"/>
              <a:round/>
            </a:ln>
          </p:spPr>
          <p:txBody>
            <a:bodyPr/>
            <a:lstStyle/>
            <a:p>
              <a:endParaRPr/>
            </a:p>
          </p:txBody>
        </p:sp>
        <p:sp>
          <p:nvSpPr>
            <p:cNvPr id="1707" name="pl185">
              <a:extLst>
                <a:ext uri="{FF2B5EF4-FFF2-40B4-BE49-F238E27FC236}">
                  <a16:creationId xmlns:a16="http://schemas.microsoft.com/office/drawing/2014/main" id="{1ABC6B0A-13E4-45D9-B2D3-1A10B4DB18D0}"/>
                </a:ext>
              </a:extLst>
            </p:cNvPr>
            <p:cNvSpPr/>
            <p:nvPr/>
          </p:nvSpPr>
          <p:spPr>
            <a:xfrm>
              <a:off x="2073768" y="6274389"/>
              <a:ext cx="0" cy="15034"/>
            </a:xfrm>
            <a:custGeom>
              <a:avLst/>
              <a:gdLst/>
              <a:ahLst/>
              <a:cxnLst/>
              <a:rect l="0" t="0" r="0" b="0"/>
              <a:pathLst>
                <a:path h="15034">
                  <a:moveTo>
                    <a:pt x="0" y="15034"/>
                  </a:moveTo>
                  <a:lnTo>
                    <a:pt x="0" y="0"/>
                  </a:lnTo>
                </a:path>
              </a:pathLst>
            </a:custGeom>
            <a:ln w="13550" cap="flat">
              <a:solidFill>
                <a:srgbClr val="721111">
                  <a:alpha val="100000"/>
                </a:srgbClr>
              </a:solidFill>
              <a:prstDash val="solid"/>
              <a:round/>
            </a:ln>
          </p:spPr>
          <p:txBody>
            <a:bodyPr/>
            <a:lstStyle/>
            <a:p>
              <a:endParaRPr/>
            </a:p>
          </p:txBody>
        </p:sp>
        <p:sp>
          <p:nvSpPr>
            <p:cNvPr id="1708" name="pl186">
              <a:extLst>
                <a:ext uri="{FF2B5EF4-FFF2-40B4-BE49-F238E27FC236}">
                  <a16:creationId xmlns:a16="http://schemas.microsoft.com/office/drawing/2014/main" id="{30C1BCFD-9B30-4A19-B42A-07C3DD99A685}"/>
                </a:ext>
              </a:extLst>
            </p:cNvPr>
            <p:cNvSpPr/>
            <p:nvPr/>
          </p:nvSpPr>
          <p:spPr>
            <a:xfrm>
              <a:off x="2144359" y="6278713"/>
              <a:ext cx="0" cy="10710"/>
            </a:xfrm>
            <a:custGeom>
              <a:avLst/>
              <a:gdLst/>
              <a:ahLst/>
              <a:cxnLst/>
              <a:rect l="0" t="0" r="0" b="0"/>
              <a:pathLst>
                <a:path h="10710">
                  <a:moveTo>
                    <a:pt x="0" y="10710"/>
                  </a:moveTo>
                  <a:lnTo>
                    <a:pt x="0" y="0"/>
                  </a:lnTo>
                </a:path>
              </a:pathLst>
            </a:custGeom>
            <a:ln w="13550" cap="flat">
              <a:solidFill>
                <a:srgbClr val="721111">
                  <a:alpha val="100000"/>
                </a:srgbClr>
              </a:solidFill>
              <a:prstDash val="solid"/>
              <a:round/>
            </a:ln>
          </p:spPr>
          <p:txBody>
            <a:bodyPr/>
            <a:lstStyle/>
            <a:p>
              <a:endParaRPr/>
            </a:p>
          </p:txBody>
        </p:sp>
        <p:sp>
          <p:nvSpPr>
            <p:cNvPr id="1709" name="pl187">
              <a:extLst>
                <a:ext uri="{FF2B5EF4-FFF2-40B4-BE49-F238E27FC236}">
                  <a16:creationId xmlns:a16="http://schemas.microsoft.com/office/drawing/2014/main" id="{E0BA7289-A80C-4358-ACE4-F0DC994E0CFC}"/>
                </a:ext>
              </a:extLst>
            </p:cNvPr>
            <p:cNvSpPr/>
            <p:nvPr/>
          </p:nvSpPr>
          <p:spPr>
            <a:xfrm>
              <a:off x="1878853" y="6187939"/>
              <a:ext cx="0" cy="101484"/>
            </a:xfrm>
            <a:custGeom>
              <a:avLst/>
              <a:gdLst/>
              <a:ahLst/>
              <a:cxnLst/>
              <a:rect l="0" t="0" r="0" b="0"/>
              <a:pathLst>
                <a:path h="101484">
                  <a:moveTo>
                    <a:pt x="0" y="101484"/>
                  </a:moveTo>
                  <a:lnTo>
                    <a:pt x="0" y="0"/>
                  </a:lnTo>
                </a:path>
              </a:pathLst>
            </a:custGeom>
            <a:ln w="13550" cap="flat">
              <a:solidFill>
                <a:srgbClr val="721111">
                  <a:alpha val="100000"/>
                </a:srgbClr>
              </a:solidFill>
              <a:prstDash val="solid"/>
              <a:round/>
            </a:ln>
          </p:spPr>
          <p:txBody>
            <a:bodyPr/>
            <a:lstStyle/>
            <a:p>
              <a:endParaRPr/>
            </a:p>
          </p:txBody>
        </p:sp>
        <p:sp>
          <p:nvSpPr>
            <p:cNvPr id="1710" name="pl188">
              <a:extLst>
                <a:ext uri="{FF2B5EF4-FFF2-40B4-BE49-F238E27FC236}">
                  <a16:creationId xmlns:a16="http://schemas.microsoft.com/office/drawing/2014/main" id="{C54EE7AB-9877-4817-BC46-4B6B6A161F3F}"/>
                </a:ext>
              </a:extLst>
            </p:cNvPr>
            <p:cNvSpPr/>
            <p:nvPr/>
          </p:nvSpPr>
          <p:spPr>
            <a:xfrm>
              <a:off x="2177969" y="6187682"/>
              <a:ext cx="0" cy="101741"/>
            </a:xfrm>
            <a:custGeom>
              <a:avLst/>
              <a:gdLst/>
              <a:ahLst/>
              <a:cxnLst/>
              <a:rect l="0" t="0" r="0" b="0"/>
              <a:pathLst>
                <a:path h="101741">
                  <a:moveTo>
                    <a:pt x="0" y="101741"/>
                  </a:moveTo>
                  <a:lnTo>
                    <a:pt x="0" y="0"/>
                  </a:lnTo>
                </a:path>
              </a:pathLst>
            </a:custGeom>
            <a:ln w="13550" cap="flat">
              <a:solidFill>
                <a:srgbClr val="721111">
                  <a:alpha val="100000"/>
                </a:srgbClr>
              </a:solidFill>
              <a:prstDash val="solid"/>
              <a:round/>
            </a:ln>
          </p:spPr>
          <p:txBody>
            <a:bodyPr/>
            <a:lstStyle/>
            <a:p>
              <a:endParaRPr/>
            </a:p>
          </p:txBody>
        </p:sp>
        <p:sp>
          <p:nvSpPr>
            <p:cNvPr id="1711" name="pl189">
              <a:extLst>
                <a:ext uri="{FF2B5EF4-FFF2-40B4-BE49-F238E27FC236}">
                  <a16:creationId xmlns:a16="http://schemas.microsoft.com/office/drawing/2014/main" id="{051224A1-C5E3-44E2-A96D-1E82D5AF1C3A}"/>
                </a:ext>
              </a:extLst>
            </p:cNvPr>
            <p:cNvSpPr/>
            <p:nvPr/>
          </p:nvSpPr>
          <p:spPr>
            <a:xfrm>
              <a:off x="1814897" y="6058430"/>
              <a:ext cx="0" cy="230993"/>
            </a:xfrm>
            <a:custGeom>
              <a:avLst/>
              <a:gdLst/>
              <a:ahLst/>
              <a:cxnLst/>
              <a:rect l="0" t="0" r="0" b="0"/>
              <a:pathLst>
                <a:path h="230993">
                  <a:moveTo>
                    <a:pt x="0" y="230993"/>
                  </a:moveTo>
                  <a:lnTo>
                    <a:pt x="0" y="0"/>
                  </a:lnTo>
                </a:path>
              </a:pathLst>
            </a:custGeom>
            <a:ln w="13550" cap="flat">
              <a:solidFill>
                <a:srgbClr val="721111">
                  <a:alpha val="100000"/>
                </a:srgbClr>
              </a:solidFill>
              <a:prstDash val="solid"/>
              <a:round/>
            </a:ln>
          </p:spPr>
          <p:txBody>
            <a:bodyPr/>
            <a:lstStyle/>
            <a:p>
              <a:endParaRPr/>
            </a:p>
          </p:txBody>
        </p:sp>
        <p:sp>
          <p:nvSpPr>
            <p:cNvPr id="1712" name="pl190">
              <a:extLst>
                <a:ext uri="{FF2B5EF4-FFF2-40B4-BE49-F238E27FC236}">
                  <a16:creationId xmlns:a16="http://schemas.microsoft.com/office/drawing/2014/main" id="{EA4E468F-4291-4BF7-9310-67743BDE00D2}"/>
                </a:ext>
              </a:extLst>
            </p:cNvPr>
            <p:cNvSpPr/>
            <p:nvPr/>
          </p:nvSpPr>
          <p:spPr>
            <a:xfrm>
              <a:off x="2148492" y="6272312"/>
              <a:ext cx="0" cy="17111"/>
            </a:xfrm>
            <a:custGeom>
              <a:avLst/>
              <a:gdLst/>
              <a:ahLst/>
              <a:cxnLst/>
              <a:rect l="0" t="0" r="0" b="0"/>
              <a:pathLst>
                <a:path h="17111">
                  <a:moveTo>
                    <a:pt x="0" y="17111"/>
                  </a:moveTo>
                  <a:lnTo>
                    <a:pt x="0" y="0"/>
                  </a:lnTo>
                </a:path>
              </a:pathLst>
            </a:custGeom>
            <a:ln w="13550" cap="flat">
              <a:solidFill>
                <a:srgbClr val="721111">
                  <a:alpha val="100000"/>
                </a:srgbClr>
              </a:solidFill>
              <a:prstDash val="solid"/>
              <a:round/>
            </a:ln>
          </p:spPr>
          <p:txBody>
            <a:bodyPr/>
            <a:lstStyle/>
            <a:p>
              <a:endParaRPr/>
            </a:p>
          </p:txBody>
        </p:sp>
        <p:sp>
          <p:nvSpPr>
            <p:cNvPr id="1713" name="pl191">
              <a:extLst>
                <a:ext uri="{FF2B5EF4-FFF2-40B4-BE49-F238E27FC236}">
                  <a16:creationId xmlns:a16="http://schemas.microsoft.com/office/drawing/2014/main" id="{C7811E97-2B6D-4C57-86EF-2BBB45B9555E}"/>
                </a:ext>
              </a:extLst>
            </p:cNvPr>
            <p:cNvSpPr/>
            <p:nvPr/>
          </p:nvSpPr>
          <p:spPr>
            <a:xfrm>
              <a:off x="2509280" y="6257098"/>
              <a:ext cx="0" cy="32326"/>
            </a:xfrm>
            <a:custGeom>
              <a:avLst/>
              <a:gdLst/>
              <a:ahLst/>
              <a:cxnLst/>
              <a:rect l="0" t="0" r="0" b="0"/>
              <a:pathLst>
                <a:path h="32326">
                  <a:moveTo>
                    <a:pt x="0" y="32326"/>
                  </a:moveTo>
                  <a:lnTo>
                    <a:pt x="0" y="0"/>
                  </a:lnTo>
                </a:path>
              </a:pathLst>
            </a:custGeom>
            <a:ln w="13550" cap="flat">
              <a:solidFill>
                <a:srgbClr val="721111">
                  <a:alpha val="100000"/>
                </a:srgbClr>
              </a:solidFill>
              <a:prstDash val="solid"/>
              <a:round/>
            </a:ln>
          </p:spPr>
          <p:txBody>
            <a:bodyPr/>
            <a:lstStyle/>
            <a:p>
              <a:endParaRPr/>
            </a:p>
          </p:txBody>
        </p:sp>
        <p:sp>
          <p:nvSpPr>
            <p:cNvPr id="1714" name="pl192">
              <a:extLst>
                <a:ext uri="{FF2B5EF4-FFF2-40B4-BE49-F238E27FC236}">
                  <a16:creationId xmlns:a16="http://schemas.microsoft.com/office/drawing/2014/main" id="{417D25EF-00AD-4D3D-B5DD-D6C646690530}"/>
                </a:ext>
              </a:extLst>
            </p:cNvPr>
            <p:cNvSpPr/>
            <p:nvPr/>
          </p:nvSpPr>
          <p:spPr>
            <a:xfrm>
              <a:off x="1990777" y="6277791"/>
              <a:ext cx="0" cy="11633"/>
            </a:xfrm>
            <a:custGeom>
              <a:avLst/>
              <a:gdLst/>
              <a:ahLst/>
              <a:cxnLst/>
              <a:rect l="0" t="0" r="0" b="0"/>
              <a:pathLst>
                <a:path h="11633">
                  <a:moveTo>
                    <a:pt x="0" y="11633"/>
                  </a:moveTo>
                  <a:lnTo>
                    <a:pt x="0" y="0"/>
                  </a:lnTo>
                </a:path>
              </a:pathLst>
            </a:custGeom>
            <a:ln w="13550" cap="flat">
              <a:solidFill>
                <a:srgbClr val="721111">
                  <a:alpha val="100000"/>
                </a:srgbClr>
              </a:solidFill>
              <a:prstDash val="solid"/>
              <a:round/>
            </a:ln>
          </p:spPr>
          <p:txBody>
            <a:bodyPr/>
            <a:lstStyle/>
            <a:p>
              <a:endParaRPr/>
            </a:p>
          </p:txBody>
        </p:sp>
        <p:sp>
          <p:nvSpPr>
            <p:cNvPr id="1715" name="pl193">
              <a:extLst>
                <a:ext uri="{FF2B5EF4-FFF2-40B4-BE49-F238E27FC236}">
                  <a16:creationId xmlns:a16="http://schemas.microsoft.com/office/drawing/2014/main" id="{656F39C5-BDAD-4439-BE01-14C05C80853A}"/>
                </a:ext>
              </a:extLst>
            </p:cNvPr>
            <p:cNvSpPr/>
            <p:nvPr/>
          </p:nvSpPr>
          <p:spPr>
            <a:xfrm>
              <a:off x="2129458" y="6281551"/>
              <a:ext cx="0" cy="7873"/>
            </a:xfrm>
            <a:custGeom>
              <a:avLst/>
              <a:gdLst/>
              <a:ahLst/>
              <a:cxnLst/>
              <a:rect l="0" t="0" r="0" b="0"/>
              <a:pathLst>
                <a:path h="7873">
                  <a:moveTo>
                    <a:pt x="0" y="7873"/>
                  </a:moveTo>
                  <a:lnTo>
                    <a:pt x="0" y="0"/>
                  </a:lnTo>
                </a:path>
              </a:pathLst>
            </a:custGeom>
            <a:ln w="13550" cap="flat">
              <a:solidFill>
                <a:srgbClr val="721111">
                  <a:alpha val="100000"/>
                </a:srgbClr>
              </a:solidFill>
              <a:prstDash val="solid"/>
              <a:round/>
            </a:ln>
          </p:spPr>
          <p:txBody>
            <a:bodyPr/>
            <a:lstStyle/>
            <a:p>
              <a:endParaRPr/>
            </a:p>
          </p:txBody>
        </p:sp>
        <p:sp>
          <p:nvSpPr>
            <p:cNvPr id="1716" name="pl194">
              <a:extLst>
                <a:ext uri="{FF2B5EF4-FFF2-40B4-BE49-F238E27FC236}">
                  <a16:creationId xmlns:a16="http://schemas.microsoft.com/office/drawing/2014/main" id="{4A9560DA-CCA6-4640-B341-AE8F30A549CE}"/>
                </a:ext>
              </a:extLst>
            </p:cNvPr>
            <p:cNvSpPr/>
            <p:nvPr/>
          </p:nvSpPr>
          <p:spPr>
            <a:xfrm>
              <a:off x="1727773" y="6261309"/>
              <a:ext cx="0" cy="28114"/>
            </a:xfrm>
            <a:custGeom>
              <a:avLst/>
              <a:gdLst/>
              <a:ahLst/>
              <a:cxnLst/>
              <a:rect l="0" t="0" r="0" b="0"/>
              <a:pathLst>
                <a:path h="28114">
                  <a:moveTo>
                    <a:pt x="0" y="28114"/>
                  </a:moveTo>
                  <a:lnTo>
                    <a:pt x="0" y="0"/>
                  </a:lnTo>
                </a:path>
              </a:pathLst>
            </a:custGeom>
            <a:ln w="13550" cap="flat">
              <a:solidFill>
                <a:srgbClr val="721111">
                  <a:alpha val="100000"/>
                </a:srgbClr>
              </a:solidFill>
              <a:prstDash val="solid"/>
              <a:round/>
            </a:ln>
          </p:spPr>
          <p:txBody>
            <a:bodyPr/>
            <a:lstStyle/>
            <a:p>
              <a:endParaRPr/>
            </a:p>
          </p:txBody>
        </p:sp>
        <p:sp>
          <p:nvSpPr>
            <p:cNvPr id="1717" name="pl195">
              <a:extLst>
                <a:ext uri="{FF2B5EF4-FFF2-40B4-BE49-F238E27FC236}">
                  <a16:creationId xmlns:a16="http://schemas.microsoft.com/office/drawing/2014/main" id="{B347C32A-EFB1-4616-A7FD-49B2F6D88FDF}"/>
                </a:ext>
              </a:extLst>
            </p:cNvPr>
            <p:cNvSpPr/>
            <p:nvPr/>
          </p:nvSpPr>
          <p:spPr>
            <a:xfrm>
              <a:off x="2154583" y="6273317"/>
              <a:ext cx="0" cy="16106"/>
            </a:xfrm>
            <a:custGeom>
              <a:avLst/>
              <a:gdLst/>
              <a:ahLst/>
              <a:cxnLst/>
              <a:rect l="0" t="0" r="0" b="0"/>
              <a:pathLst>
                <a:path h="16106">
                  <a:moveTo>
                    <a:pt x="0" y="16106"/>
                  </a:moveTo>
                  <a:lnTo>
                    <a:pt x="0" y="0"/>
                  </a:lnTo>
                </a:path>
              </a:pathLst>
            </a:custGeom>
            <a:ln w="13550" cap="flat">
              <a:solidFill>
                <a:srgbClr val="721111">
                  <a:alpha val="100000"/>
                </a:srgbClr>
              </a:solidFill>
              <a:prstDash val="solid"/>
              <a:round/>
            </a:ln>
          </p:spPr>
          <p:txBody>
            <a:bodyPr/>
            <a:lstStyle/>
            <a:p>
              <a:endParaRPr/>
            </a:p>
          </p:txBody>
        </p:sp>
        <p:sp>
          <p:nvSpPr>
            <p:cNvPr id="1718" name="pl196">
              <a:extLst>
                <a:ext uri="{FF2B5EF4-FFF2-40B4-BE49-F238E27FC236}">
                  <a16:creationId xmlns:a16="http://schemas.microsoft.com/office/drawing/2014/main" id="{44B08219-7195-42A3-93F7-C69EF2DBCF28}"/>
                </a:ext>
              </a:extLst>
            </p:cNvPr>
            <p:cNvSpPr/>
            <p:nvPr/>
          </p:nvSpPr>
          <p:spPr>
            <a:xfrm>
              <a:off x="1727229" y="6246618"/>
              <a:ext cx="0" cy="42806"/>
            </a:xfrm>
            <a:custGeom>
              <a:avLst/>
              <a:gdLst/>
              <a:ahLst/>
              <a:cxnLst/>
              <a:rect l="0" t="0" r="0" b="0"/>
              <a:pathLst>
                <a:path h="42806">
                  <a:moveTo>
                    <a:pt x="0" y="42806"/>
                  </a:moveTo>
                  <a:lnTo>
                    <a:pt x="0" y="0"/>
                  </a:lnTo>
                </a:path>
              </a:pathLst>
            </a:custGeom>
            <a:ln w="13550" cap="flat">
              <a:solidFill>
                <a:srgbClr val="721111">
                  <a:alpha val="100000"/>
                </a:srgbClr>
              </a:solidFill>
              <a:prstDash val="solid"/>
              <a:round/>
            </a:ln>
          </p:spPr>
          <p:txBody>
            <a:bodyPr/>
            <a:lstStyle/>
            <a:p>
              <a:endParaRPr/>
            </a:p>
          </p:txBody>
        </p:sp>
        <p:sp>
          <p:nvSpPr>
            <p:cNvPr id="1719" name="pl197">
              <a:extLst>
                <a:ext uri="{FF2B5EF4-FFF2-40B4-BE49-F238E27FC236}">
                  <a16:creationId xmlns:a16="http://schemas.microsoft.com/office/drawing/2014/main" id="{CEF2F339-D54E-499B-9E89-ADDA7028B462}"/>
                </a:ext>
              </a:extLst>
            </p:cNvPr>
            <p:cNvSpPr/>
            <p:nvPr/>
          </p:nvSpPr>
          <p:spPr>
            <a:xfrm>
              <a:off x="2155889" y="6273970"/>
              <a:ext cx="0" cy="15453"/>
            </a:xfrm>
            <a:custGeom>
              <a:avLst/>
              <a:gdLst/>
              <a:ahLst/>
              <a:cxnLst/>
              <a:rect l="0" t="0" r="0" b="0"/>
              <a:pathLst>
                <a:path h="15453">
                  <a:moveTo>
                    <a:pt x="0" y="15453"/>
                  </a:moveTo>
                  <a:lnTo>
                    <a:pt x="0" y="0"/>
                  </a:lnTo>
                </a:path>
              </a:pathLst>
            </a:custGeom>
            <a:ln w="13550" cap="flat">
              <a:solidFill>
                <a:srgbClr val="721111">
                  <a:alpha val="100000"/>
                </a:srgbClr>
              </a:solidFill>
              <a:prstDash val="solid"/>
              <a:round/>
            </a:ln>
          </p:spPr>
          <p:txBody>
            <a:bodyPr/>
            <a:lstStyle/>
            <a:p>
              <a:endParaRPr/>
            </a:p>
          </p:txBody>
        </p:sp>
        <p:sp>
          <p:nvSpPr>
            <p:cNvPr id="1720" name="pl198">
              <a:extLst>
                <a:ext uri="{FF2B5EF4-FFF2-40B4-BE49-F238E27FC236}">
                  <a16:creationId xmlns:a16="http://schemas.microsoft.com/office/drawing/2014/main" id="{C3217347-CC36-424B-A12A-EB77DF860C12}"/>
                </a:ext>
              </a:extLst>
            </p:cNvPr>
            <p:cNvSpPr/>
            <p:nvPr/>
          </p:nvSpPr>
          <p:spPr>
            <a:xfrm>
              <a:off x="2168615" y="6274659"/>
              <a:ext cx="0" cy="14764"/>
            </a:xfrm>
            <a:custGeom>
              <a:avLst/>
              <a:gdLst/>
              <a:ahLst/>
              <a:cxnLst/>
              <a:rect l="0" t="0" r="0" b="0"/>
              <a:pathLst>
                <a:path h="14764">
                  <a:moveTo>
                    <a:pt x="0" y="14764"/>
                  </a:moveTo>
                  <a:lnTo>
                    <a:pt x="0" y="0"/>
                  </a:lnTo>
                </a:path>
              </a:pathLst>
            </a:custGeom>
            <a:ln w="13550" cap="flat">
              <a:solidFill>
                <a:srgbClr val="721111">
                  <a:alpha val="100000"/>
                </a:srgbClr>
              </a:solidFill>
              <a:prstDash val="solid"/>
              <a:round/>
            </a:ln>
          </p:spPr>
          <p:txBody>
            <a:bodyPr/>
            <a:lstStyle/>
            <a:p>
              <a:endParaRPr/>
            </a:p>
          </p:txBody>
        </p:sp>
        <p:sp>
          <p:nvSpPr>
            <p:cNvPr id="1721" name="pl199">
              <a:extLst>
                <a:ext uri="{FF2B5EF4-FFF2-40B4-BE49-F238E27FC236}">
                  <a16:creationId xmlns:a16="http://schemas.microsoft.com/office/drawing/2014/main" id="{C8573461-FDAD-4FD0-A9DD-719A359A9FB5}"/>
                </a:ext>
              </a:extLst>
            </p:cNvPr>
            <p:cNvSpPr/>
            <p:nvPr/>
          </p:nvSpPr>
          <p:spPr>
            <a:xfrm>
              <a:off x="2004590" y="6280362"/>
              <a:ext cx="0" cy="9061"/>
            </a:xfrm>
            <a:custGeom>
              <a:avLst/>
              <a:gdLst/>
              <a:ahLst/>
              <a:cxnLst/>
              <a:rect l="0" t="0" r="0" b="0"/>
              <a:pathLst>
                <a:path h="9061">
                  <a:moveTo>
                    <a:pt x="0" y="9061"/>
                  </a:moveTo>
                  <a:lnTo>
                    <a:pt x="0" y="0"/>
                  </a:lnTo>
                </a:path>
              </a:pathLst>
            </a:custGeom>
            <a:ln w="13550" cap="flat">
              <a:solidFill>
                <a:srgbClr val="721111">
                  <a:alpha val="100000"/>
                </a:srgbClr>
              </a:solidFill>
              <a:prstDash val="solid"/>
              <a:round/>
            </a:ln>
          </p:spPr>
          <p:txBody>
            <a:bodyPr/>
            <a:lstStyle/>
            <a:p>
              <a:endParaRPr/>
            </a:p>
          </p:txBody>
        </p:sp>
        <p:sp>
          <p:nvSpPr>
            <p:cNvPr id="1722" name="pl200">
              <a:extLst>
                <a:ext uri="{FF2B5EF4-FFF2-40B4-BE49-F238E27FC236}">
                  <a16:creationId xmlns:a16="http://schemas.microsoft.com/office/drawing/2014/main" id="{BC0CD721-8C68-4835-B125-53A3C7DBFBAC}"/>
                </a:ext>
              </a:extLst>
            </p:cNvPr>
            <p:cNvSpPr/>
            <p:nvPr/>
          </p:nvSpPr>
          <p:spPr>
            <a:xfrm>
              <a:off x="1868738" y="6092576"/>
              <a:ext cx="0" cy="196847"/>
            </a:xfrm>
            <a:custGeom>
              <a:avLst/>
              <a:gdLst/>
              <a:ahLst/>
              <a:cxnLst/>
              <a:rect l="0" t="0" r="0" b="0"/>
              <a:pathLst>
                <a:path h="196847">
                  <a:moveTo>
                    <a:pt x="0" y="196847"/>
                  </a:moveTo>
                  <a:lnTo>
                    <a:pt x="0" y="0"/>
                  </a:lnTo>
                </a:path>
              </a:pathLst>
            </a:custGeom>
            <a:ln w="13550" cap="flat">
              <a:solidFill>
                <a:srgbClr val="721111">
                  <a:alpha val="100000"/>
                </a:srgbClr>
              </a:solidFill>
              <a:prstDash val="solid"/>
              <a:round/>
            </a:ln>
          </p:spPr>
          <p:txBody>
            <a:bodyPr/>
            <a:lstStyle/>
            <a:p>
              <a:endParaRPr/>
            </a:p>
          </p:txBody>
        </p:sp>
        <p:sp>
          <p:nvSpPr>
            <p:cNvPr id="1723" name="pl201">
              <a:extLst>
                <a:ext uri="{FF2B5EF4-FFF2-40B4-BE49-F238E27FC236}">
                  <a16:creationId xmlns:a16="http://schemas.microsoft.com/office/drawing/2014/main" id="{F2637F37-86CC-42AA-BAF5-9DBA4F591B2A}"/>
                </a:ext>
              </a:extLst>
            </p:cNvPr>
            <p:cNvSpPr/>
            <p:nvPr/>
          </p:nvSpPr>
          <p:spPr>
            <a:xfrm>
              <a:off x="1343708" y="5919445"/>
              <a:ext cx="0" cy="369979"/>
            </a:xfrm>
            <a:custGeom>
              <a:avLst/>
              <a:gdLst/>
              <a:ahLst/>
              <a:cxnLst/>
              <a:rect l="0" t="0" r="0" b="0"/>
              <a:pathLst>
                <a:path h="369979">
                  <a:moveTo>
                    <a:pt x="0" y="369979"/>
                  </a:moveTo>
                  <a:lnTo>
                    <a:pt x="0" y="0"/>
                  </a:lnTo>
                </a:path>
              </a:pathLst>
            </a:custGeom>
            <a:ln w="13550" cap="flat">
              <a:solidFill>
                <a:srgbClr val="721111">
                  <a:alpha val="100000"/>
                </a:srgbClr>
              </a:solidFill>
              <a:prstDash val="solid"/>
              <a:round/>
            </a:ln>
          </p:spPr>
          <p:txBody>
            <a:bodyPr/>
            <a:lstStyle/>
            <a:p>
              <a:endParaRPr/>
            </a:p>
          </p:txBody>
        </p:sp>
        <p:sp>
          <p:nvSpPr>
            <p:cNvPr id="1724" name="pl202">
              <a:extLst>
                <a:ext uri="{FF2B5EF4-FFF2-40B4-BE49-F238E27FC236}">
                  <a16:creationId xmlns:a16="http://schemas.microsoft.com/office/drawing/2014/main" id="{5E763624-C95E-4B8E-A1FF-F1FD36E82549}"/>
                </a:ext>
              </a:extLst>
            </p:cNvPr>
            <p:cNvSpPr/>
            <p:nvPr/>
          </p:nvSpPr>
          <p:spPr>
            <a:xfrm>
              <a:off x="1722552" y="6224767"/>
              <a:ext cx="0" cy="64656"/>
            </a:xfrm>
            <a:custGeom>
              <a:avLst/>
              <a:gdLst/>
              <a:ahLst/>
              <a:cxnLst/>
              <a:rect l="0" t="0" r="0" b="0"/>
              <a:pathLst>
                <a:path h="64656">
                  <a:moveTo>
                    <a:pt x="0" y="64656"/>
                  </a:moveTo>
                  <a:lnTo>
                    <a:pt x="0" y="0"/>
                  </a:lnTo>
                </a:path>
              </a:pathLst>
            </a:custGeom>
            <a:ln w="13550" cap="flat">
              <a:solidFill>
                <a:srgbClr val="721111">
                  <a:alpha val="100000"/>
                </a:srgbClr>
              </a:solidFill>
              <a:prstDash val="solid"/>
              <a:round/>
            </a:ln>
          </p:spPr>
          <p:txBody>
            <a:bodyPr/>
            <a:lstStyle/>
            <a:p>
              <a:endParaRPr/>
            </a:p>
          </p:txBody>
        </p:sp>
        <p:sp>
          <p:nvSpPr>
            <p:cNvPr id="1725" name="pl203">
              <a:extLst>
                <a:ext uri="{FF2B5EF4-FFF2-40B4-BE49-F238E27FC236}">
                  <a16:creationId xmlns:a16="http://schemas.microsoft.com/office/drawing/2014/main" id="{53DE63B8-BC25-497A-B895-F88F7924BC1F}"/>
                </a:ext>
              </a:extLst>
            </p:cNvPr>
            <p:cNvSpPr/>
            <p:nvPr/>
          </p:nvSpPr>
          <p:spPr>
            <a:xfrm>
              <a:off x="1691226" y="6147861"/>
              <a:ext cx="0" cy="141563"/>
            </a:xfrm>
            <a:custGeom>
              <a:avLst/>
              <a:gdLst/>
              <a:ahLst/>
              <a:cxnLst/>
              <a:rect l="0" t="0" r="0" b="0"/>
              <a:pathLst>
                <a:path h="141563">
                  <a:moveTo>
                    <a:pt x="0" y="141563"/>
                  </a:moveTo>
                  <a:lnTo>
                    <a:pt x="0" y="0"/>
                  </a:lnTo>
                </a:path>
              </a:pathLst>
            </a:custGeom>
            <a:ln w="13550" cap="flat">
              <a:solidFill>
                <a:srgbClr val="721111">
                  <a:alpha val="100000"/>
                </a:srgbClr>
              </a:solidFill>
              <a:prstDash val="solid"/>
              <a:round/>
            </a:ln>
          </p:spPr>
          <p:txBody>
            <a:bodyPr/>
            <a:lstStyle/>
            <a:p>
              <a:endParaRPr/>
            </a:p>
          </p:txBody>
        </p:sp>
        <p:sp>
          <p:nvSpPr>
            <p:cNvPr id="1726" name="pl204">
              <a:extLst>
                <a:ext uri="{FF2B5EF4-FFF2-40B4-BE49-F238E27FC236}">
                  <a16:creationId xmlns:a16="http://schemas.microsoft.com/office/drawing/2014/main" id="{B1F0C8F4-4134-4748-A8D9-C6D47585A287}"/>
                </a:ext>
              </a:extLst>
            </p:cNvPr>
            <p:cNvSpPr/>
            <p:nvPr/>
          </p:nvSpPr>
          <p:spPr>
            <a:xfrm>
              <a:off x="2649266" y="6140637"/>
              <a:ext cx="0" cy="148787"/>
            </a:xfrm>
            <a:custGeom>
              <a:avLst/>
              <a:gdLst/>
              <a:ahLst/>
              <a:cxnLst/>
              <a:rect l="0" t="0" r="0" b="0"/>
              <a:pathLst>
                <a:path h="148787">
                  <a:moveTo>
                    <a:pt x="0" y="148787"/>
                  </a:moveTo>
                  <a:lnTo>
                    <a:pt x="0" y="0"/>
                  </a:lnTo>
                </a:path>
              </a:pathLst>
            </a:custGeom>
            <a:ln w="13550" cap="flat">
              <a:solidFill>
                <a:srgbClr val="721111">
                  <a:alpha val="100000"/>
                </a:srgbClr>
              </a:solidFill>
              <a:prstDash val="solid"/>
              <a:round/>
            </a:ln>
          </p:spPr>
          <p:txBody>
            <a:bodyPr/>
            <a:lstStyle/>
            <a:p>
              <a:endParaRPr/>
            </a:p>
          </p:txBody>
        </p:sp>
        <p:sp>
          <p:nvSpPr>
            <p:cNvPr id="1727" name="pl205">
              <a:extLst>
                <a:ext uri="{FF2B5EF4-FFF2-40B4-BE49-F238E27FC236}">
                  <a16:creationId xmlns:a16="http://schemas.microsoft.com/office/drawing/2014/main" id="{1DEE5297-E75F-40D5-BB49-94241483134A}"/>
                </a:ext>
              </a:extLst>
            </p:cNvPr>
            <p:cNvSpPr/>
            <p:nvPr/>
          </p:nvSpPr>
          <p:spPr>
            <a:xfrm>
              <a:off x="2167853" y="6260186"/>
              <a:ext cx="0" cy="29237"/>
            </a:xfrm>
            <a:custGeom>
              <a:avLst/>
              <a:gdLst/>
              <a:ahLst/>
              <a:cxnLst/>
              <a:rect l="0" t="0" r="0" b="0"/>
              <a:pathLst>
                <a:path h="29237">
                  <a:moveTo>
                    <a:pt x="0" y="29237"/>
                  </a:moveTo>
                  <a:lnTo>
                    <a:pt x="0" y="0"/>
                  </a:lnTo>
                </a:path>
              </a:pathLst>
            </a:custGeom>
            <a:ln w="13550" cap="flat">
              <a:solidFill>
                <a:srgbClr val="721111">
                  <a:alpha val="100000"/>
                </a:srgbClr>
              </a:solidFill>
              <a:prstDash val="solid"/>
              <a:round/>
            </a:ln>
          </p:spPr>
          <p:txBody>
            <a:bodyPr/>
            <a:lstStyle/>
            <a:p>
              <a:endParaRPr/>
            </a:p>
          </p:txBody>
        </p:sp>
        <p:sp>
          <p:nvSpPr>
            <p:cNvPr id="1728" name="pl206">
              <a:extLst>
                <a:ext uri="{FF2B5EF4-FFF2-40B4-BE49-F238E27FC236}">
                  <a16:creationId xmlns:a16="http://schemas.microsoft.com/office/drawing/2014/main" id="{A29D1379-67B9-4868-ACFD-2FD43FE045C2}"/>
                </a:ext>
              </a:extLst>
            </p:cNvPr>
            <p:cNvSpPr/>
            <p:nvPr/>
          </p:nvSpPr>
          <p:spPr>
            <a:xfrm>
              <a:off x="1741913" y="6181053"/>
              <a:ext cx="0" cy="108370"/>
            </a:xfrm>
            <a:custGeom>
              <a:avLst/>
              <a:gdLst/>
              <a:ahLst/>
              <a:cxnLst/>
              <a:rect l="0" t="0" r="0" b="0"/>
              <a:pathLst>
                <a:path h="108370">
                  <a:moveTo>
                    <a:pt x="0" y="108370"/>
                  </a:moveTo>
                  <a:lnTo>
                    <a:pt x="0" y="0"/>
                  </a:lnTo>
                </a:path>
              </a:pathLst>
            </a:custGeom>
            <a:ln w="13550" cap="flat">
              <a:solidFill>
                <a:srgbClr val="721111">
                  <a:alpha val="100000"/>
                </a:srgbClr>
              </a:solidFill>
              <a:prstDash val="solid"/>
              <a:round/>
            </a:ln>
          </p:spPr>
          <p:txBody>
            <a:bodyPr/>
            <a:lstStyle/>
            <a:p>
              <a:endParaRPr/>
            </a:p>
          </p:txBody>
        </p:sp>
        <p:sp>
          <p:nvSpPr>
            <p:cNvPr id="1729" name="pl207">
              <a:extLst>
                <a:ext uri="{FF2B5EF4-FFF2-40B4-BE49-F238E27FC236}">
                  <a16:creationId xmlns:a16="http://schemas.microsoft.com/office/drawing/2014/main" id="{B3ED02B9-2432-4911-9229-49F97ED9054F}"/>
                </a:ext>
              </a:extLst>
            </p:cNvPr>
            <p:cNvSpPr/>
            <p:nvPr/>
          </p:nvSpPr>
          <p:spPr>
            <a:xfrm>
              <a:off x="2295875" y="6057070"/>
              <a:ext cx="0" cy="232354"/>
            </a:xfrm>
            <a:custGeom>
              <a:avLst/>
              <a:gdLst/>
              <a:ahLst/>
              <a:cxnLst/>
              <a:rect l="0" t="0" r="0" b="0"/>
              <a:pathLst>
                <a:path h="232354">
                  <a:moveTo>
                    <a:pt x="0" y="232354"/>
                  </a:moveTo>
                  <a:lnTo>
                    <a:pt x="0" y="0"/>
                  </a:lnTo>
                </a:path>
              </a:pathLst>
            </a:custGeom>
            <a:ln w="13550" cap="flat">
              <a:solidFill>
                <a:srgbClr val="721111">
                  <a:alpha val="100000"/>
                </a:srgbClr>
              </a:solidFill>
              <a:prstDash val="solid"/>
              <a:round/>
            </a:ln>
          </p:spPr>
          <p:txBody>
            <a:bodyPr/>
            <a:lstStyle/>
            <a:p>
              <a:endParaRPr/>
            </a:p>
          </p:txBody>
        </p:sp>
        <p:sp>
          <p:nvSpPr>
            <p:cNvPr id="1730" name="pl208">
              <a:extLst>
                <a:ext uri="{FF2B5EF4-FFF2-40B4-BE49-F238E27FC236}">
                  <a16:creationId xmlns:a16="http://schemas.microsoft.com/office/drawing/2014/main" id="{63058C6C-8B22-4849-B749-24E549D219BE}"/>
                </a:ext>
              </a:extLst>
            </p:cNvPr>
            <p:cNvSpPr/>
            <p:nvPr/>
          </p:nvSpPr>
          <p:spPr>
            <a:xfrm>
              <a:off x="1719615" y="6208746"/>
              <a:ext cx="0" cy="80677"/>
            </a:xfrm>
            <a:custGeom>
              <a:avLst/>
              <a:gdLst/>
              <a:ahLst/>
              <a:cxnLst/>
              <a:rect l="0" t="0" r="0" b="0"/>
              <a:pathLst>
                <a:path h="80677">
                  <a:moveTo>
                    <a:pt x="0" y="80677"/>
                  </a:moveTo>
                  <a:lnTo>
                    <a:pt x="0" y="0"/>
                  </a:lnTo>
                </a:path>
              </a:pathLst>
            </a:custGeom>
            <a:ln w="13550" cap="flat">
              <a:solidFill>
                <a:srgbClr val="721111">
                  <a:alpha val="100000"/>
                </a:srgbClr>
              </a:solidFill>
              <a:prstDash val="solid"/>
              <a:round/>
            </a:ln>
          </p:spPr>
          <p:txBody>
            <a:bodyPr/>
            <a:lstStyle/>
            <a:p>
              <a:endParaRPr/>
            </a:p>
          </p:txBody>
        </p:sp>
        <p:sp>
          <p:nvSpPr>
            <p:cNvPr id="1731" name="pl209">
              <a:extLst>
                <a:ext uri="{FF2B5EF4-FFF2-40B4-BE49-F238E27FC236}">
                  <a16:creationId xmlns:a16="http://schemas.microsoft.com/office/drawing/2014/main" id="{A1D031D3-ED04-403B-8EC9-17C664131F48}"/>
                </a:ext>
              </a:extLst>
            </p:cNvPr>
            <p:cNvSpPr/>
            <p:nvPr/>
          </p:nvSpPr>
          <p:spPr>
            <a:xfrm>
              <a:off x="1076027" y="5939356"/>
              <a:ext cx="0" cy="350067"/>
            </a:xfrm>
            <a:custGeom>
              <a:avLst/>
              <a:gdLst/>
              <a:ahLst/>
              <a:cxnLst/>
              <a:rect l="0" t="0" r="0" b="0"/>
              <a:pathLst>
                <a:path h="350067">
                  <a:moveTo>
                    <a:pt x="0" y="350067"/>
                  </a:moveTo>
                  <a:lnTo>
                    <a:pt x="0" y="0"/>
                  </a:lnTo>
                </a:path>
              </a:pathLst>
            </a:custGeom>
            <a:ln w="13550" cap="flat">
              <a:solidFill>
                <a:srgbClr val="721111">
                  <a:alpha val="100000"/>
                </a:srgbClr>
              </a:solidFill>
              <a:prstDash val="solid"/>
              <a:round/>
            </a:ln>
          </p:spPr>
          <p:txBody>
            <a:bodyPr/>
            <a:lstStyle/>
            <a:p>
              <a:endParaRPr/>
            </a:p>
          </p:txBody>
        </p:sp>
        <p:sp>
          <p:nvSpPr>
            <p:cNvPr id="1732" name="pl210">
              <a:extLst>
                <a:ext uri="{FF2B5EF4-FFF2-40B4-BE49-F238E27FC236}">
                  <a16:creationId xmlns:a16="http://schemas.microsoft.com/office/drawing/2014/main" id="{5DC0E4F4-52FA-4B0A-AE0C-0A494A50A02E}"/>
                </a:ext>
              </a:extLst>
            </p:cNvPr>
            <p:cNvSpPr/>
            <p:nvPr/>
          </p:nvSpPr>
          <p:spPr>
            <a:xfrm>
              <a:off x="2566493" y="6038518"/>
              <a:ext cx="0" cy="250905"/>
            </a:xfrm>
            <a:custGeom>
              <a:avLst/>
              <a:gdLst/>
              <a:ahLst/>
              <a:cxnLst/>
              <a:rect l="0" t="0" r="0" b="0"/>
              <a:pathLst>
                <a:path h="250905">
                  <a:moveTo>
                    <a:pt x="0" y="250905"/>
                  </a:moveTo>
                  <a:lnTo>
                    <a:pt x="0" y="0"/>
                  </a:lnTo>
                </a:path>
              </a:pathLst>
            </a:custGeom>
            <a:ln w="13550" cap="flat">
              <a:solidFill>
                <a:srgbClr val="721111">
                  <a:alpha val="100000"/>
                </a:srgbClr>
              </a:solidFill>
              <a:prstDash val="solid"/>
              <a:round/>
            </a:ln>
          </p:spPr>
          <p:txBody>
            <a:bodyPr/>
            <a:lstStyle/>
            <a:p>
              <a:endParaRPr/>
            </a:p>
          </p:txBody>
        </p:sp>
        <p:sp>
          <p:nvSpPr>
            <p:cNvPr id="1733" name="pl211">
              <a:extLst>
                <a:ext uri="{FF2B5EF4-FFF2-40B4-BE49-F238E27FC236}">
                  <a16:creationId xmlns:a16="http://schemas.microsoft.com/office/drawing/2014/main" id="{B7496D49-8A2D-40EF-8D42-8E9F378126BB}"/>
                </a:ext>
              </a:extLst>
            </p:cNvPr>
            <p:cNvSpPr/>
            <p:nvPr/>
          </p:nvSpPr>
          <p:spPr>
            <a:xfrm>
              <a:off x="1996650" y="6271793"/>
              <a:ext cx="0" cy="17630"/>
            </a:xfrm>
            <a:custGeom>
              <a:avLst/>
              <a:gdLst/>
              <a:ahLst/>
              <a:cxnLst/>
              <a:rect l="0" t="0" r="0" b="0"/>
              <a:pathLst>
                <a:path h="17630">
                  <a:moveTo>
                    <a:pt x="0" y="17630"/>
                  </a:moveTo>
                  <a:lnTo>
                    <a:pt x="0" y="0"/>
                  </a:lnTo>
                </a:path>
              </a:pathLst>
            </a:custGeom>
            <a:ln w="13550" cap="flat">
              <a:solidFill>
                <a:srgbClr val="721111">
                  <a:alpha val="100000"/>
                </a:srgbClr>
              </a:solidFill>
              <a:prstDash val="solid"/>
              <a:round/>
            </a:ln>
          </p:spPr>
          <p:txBody>
            <a:bodyPr/>
            <a:lstStyle/>
            <a:p>
              <a:endParaRPr/>
            </a:p>
          </p:txBody>
        </p:sp>
        <p:sp>
          <p:nvSpPr>
            <p:cNvPr id="1734" name="rc212">
              <a:extLst>
                <a:ext uri="{FF2B5EF4-FFF2-40B4-BE49-F238E27FC236}">
                  <a16:creationId xmlns:a16="http://schemas.microsoft.com/office/drawing/2014/main" id="{3DD8A1ED-D9D6-4DE4-8692-4E0115F0BABE}"/>
                </a:ext>
              </a:extLst>
            </p:cNvPr>
            <p:cNvSpPr/>
            <p:nvPr/>
          </p:nvSpPr>
          <p:spPr>
            <a:xfrm>
              <a:off x="1671865" y="5872473"/>
              <a:ext cx="532969" cy="416951"/>
            </a:xfrm>
            <a:prstGeom prst="rect">
              <a:avLst/>
            </a:prstGeom>
            <a:solidFill>
              <a:srgbClr val="595959">
                <a:alpha val="10196"/>
              </a:srgbClr>
            </a:solidFill>
          </p:spPr>
          <p:txBody>
            <a:bodyPr/>
            <a:lstStyle/>
            <a:p>
              <a:endParaRPr/>
            </a:p>
          </p:txBody>
        </p:sp>
        <p:sp>
          <p:nvSpPr>
            <p:cNvPr id="1735" name="rc213">
              <a:extLst>
                <a:ext uri="{FF2B5EF4-FFF2-40B4-BE49-F238E27FC236}">
                  <a16:creationId xmlns:a16="http://schemas.microsoft.com/office/drawing/2014/main" id="{FBF3CC19-B21F-46D8-843F-62CD6AAA939C}"/>
                </a:ext>
              </a:extLst>
            </p:cNvPr>
            <p:cNvSpPr/>
            <p:nvPr/>
          </p:nvSpPr>
          <p:spPr>
            <a:xfrm>
              <a:off x="804104" y="6415949"/>
              <a:ext cx="2117085" cy="173729"/>
            </a:xfrm>
            <a:prstGeom prst="rect">
              <a:avLst/>
            </a:prstGeom>
            <a:solidFill>
              <a:srgbClr val="FFFFFF">
                <a:alpha val="100000"/>
              </a:srgbClr>
            </a:solidFill>
          </p:spPr>
          <p:txBody>
            <a:bodyPr/>
            <a:lstStyle/>
            <a:p>
              <a:endParaRPr/>
            </a:p>
          </p:txBody>
        </p:sp>
        <p:sp>
          <p:nvSpPr>
            <p:cNvPr id="1736" name="pl214">
              <a:extLst>
                <a:ext uri="{FF2B5EF4-FFF2-40B4-BE49-F238E27FC236}">
                  <a16:creationId xmlns:a16="http://schemas.microsoft.com/office/drawing/2014/main" id="{2AF0AD64-58D9-41D2-A321-F1077630C5DD}"/>
                </a:ext>
              </a:extLst>
            </p:cNvPr>
            <p:cNvSpPr/>
            <p:nvPr/>
          </p:nvSpPr>
          <p:spPr>
            <a:xfrm>
              <a:off x="845219" y="641594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37" name="pl215">
              <a:extLst>
                <a:ext uri="{FF2B5EF4-FFF2-40B4-BE49-F238E27FC236}">
                  <a16:creationId xmlns:a16="http://schemas.microsoft.com/office/drawing/2014/main" id="{225C7FEB-7E15-4644-A7B5-96F6F8B47911}"/>
                </a:ext>
              </a:extLst>
            </p:cNvPr>
            <p:cNvSpPr/>
            <p:nvPr/>
          </p:nvSpPr>
          <p:spPr>
            <a:xfrm>
              <a:off x="2476758" y="641594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38" name="pl216">
              <a:extLst>
                <a:ext uri="{FF2B5EF4-FFF2-40B4-BE49-F238E27FC236}">
                  <a16:creationId xmlns:a16="http://schemas.microsoft.com/office/drawing/2014/main" id="{F09B8EBD-5737-4202-919D-7FC8B0858FC2}"/>
                </a:ext>
              </a:extLst>
            </p:cNvPr>
            <p:cNvSpPr/>
            <p:nvPr/>
          </p:nvSpPr>
          <p:spPr>
            <a:xfrm>
              <a:off x="1733102" y="6502814"/>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39" name="pl217">
              <a:extLst>
                <a:ext uri="{FF2B5EF4-FFF2-40B4-BE49-F238E27FC236}">
                  <a16:creationId xmlns:a16="http://schemas.microsoft.com/office/drawing/2014/main" id="{AE0D9175-F4AB-43D4-A219-097D535B4268}"/>
                </a:ext>
              </a:extLst>
            </p:cNvPr>
            <p:cNvSpPr/>
            <p:nvPr/>
          </p:nvSpPr>
          <p:spPr>
            <a:xfrm>
              <a:off x="1690791" y="6502814"/>
              <a:ext cx="42202" cy="0"/>
            </a:xfrm>
            <a:custGeom>
              <a:avLst/>
              <a:gdLst/>
              <a:ahLst/>
              <a:cxnLst/>
              <a:rect l="0" t="0" r="0" b="0"/>
              <a:pathLst>
                <a:path w="42202">
                  <a:moveTo>
                    <a:pt x="0" y="0"/>
                  </a:moveTo>
                  <a:lnTo>
                    <a:pt x="42202" y="0"/>
                  </a:lnTo>
                </a:path>
              </a:pathLst>
            </a:custGeom>
            <a:ln w="189708" cap="flat">
              <a:solidFill>
                <a:srgbClr val="000000">
                  <a:alpha val="100000"/>
                </a:srgbClr>
              </a:solidFill>
              <a:prstDash val="solid"/>
              <a:round/>
            </a:ln>
          </p:spPr>
          <p:txBody>
            <a:bodyPr/>
            <a:lstStyle/>
            <a:p>
              <a:endParaRPr/>
            </a:p>
          </p:txBody>
        </p:sp>
        <p:sp>
          <p:nvSpPr>
            <p:cNvPr id="1740" name="pl218">
              <a:extLst>
                <a:ext uri="{FF2B5EF4-FFF2-40B4-BE49-F238E27FC236}">
                  <a16:creationId xmlns:a16="http://schemas.microsoft.com/office/drawing/2014/main" id="{1AAEE1BB-BB35-4214-B5A6-D8F0A0FAC49C}"/>
                </a:ext>
              </a:extLst>
            </p:cNvPr>
            <p:cNvSpPr/>
            <p:nvPr/>
          </p:nvSpPr>
          <p:spPr>
            <a:xfrm>
              <a:off x="1645108" y="6502814"/>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41" name="pl219">
              <a:extLst>
                <a:ext uri="{FF2B5EF4-FFF2-40B4-BE49-F238E27FC236}">
                  <a16:creationId xmlns:a16="http://schemas.microsoft.com/office/drawing/2014/main" id="{39EE1BFC-96AD-4A69-8973-A15EC4CC32BC}"/>
                </a:ext>
              </a:extLst>
            </p:cNvPr>
            <p:cNvSpPr/>
            <p:nvPr/>
          </p:nvSpPr>
          <p:spPr>
            <a:xfrm>
              <a:off x="1458677" y="6502814"/>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42" name="pl220">
              <a:extLst>
                <a:ext uri="{FF2B5EF4-FFF2-40B4-BE49-F238E27FC236}">
                  <a16:creationId xmlns:a16="http://schemas.microsoft.com/office/drawing/2014/main" id="{2EB05EF5-9EFA-4DE9-94AE-EE91C56D32CA}"/>
                </a:ext>
              </a:extLst>
            </p:cNvPr>
            <p:cNvSpPr/>
            <p:nvPr/>
          </p:nvSpPr>
          <p:spPr>
            <a:xfrm>
              <a:off x="1055361" y="6502814"/>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43" name="pl221">
              <a:extLst>
                <a:ext uri="{FF2B5EF4-FFF2-40B4-BE49-F238E27FC236}">
                  <a16:creationId xmlns:a16="http://schemas.microsoft.com/office/drawing/2014/main" id="{525BDC5D-3F7D-4986-8607-AA74FDD7DE3E}"/>
                </a:ext>
              </a:extLst>
            </p:cNvPr>
            <p:cNvSpPr/>
            <p:nvPr/>
          </p:nvSpPr>
          <p:spPr>
            <a:xfrm>
              <a:off x="896123" y="6502814"/>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44" name="pl222">
              <a:extLst>
                <a:ext uri="{FF2B5EF4-FFF2-40B4-BE49-F238E27FC236}">
                  <a16:creationId xmlns:a16="http://schemas.microsoft.com/office/drawing/2014/main" id="{1AA46E48-6DE4-4083-80D2-90A843AFA499}"/>
                </a:ext>
              </a:extLst>
            </p:cNvPr>
            <p:cNvSpPr/>
            <p:nvPr/>
          </p:nvSpPr>
          <p:spPr>
            <a:xfrm>
              <a:off x="870453" y="6502814"/>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45" name="pl223">
              <a:extLst>
                <a:ext uri="{FF2B5EF4-FFF2-40B4-BE49-F238E27FC236}">
                  <a16:creationId xmlns:a16="http://schemas.microsoft.com/office/drawing/2014/main" id="{5BBE2F03-2D18-4D78-940C-D6DD4778954A}"/>
                </a:ext>
              </a:extLst>
            </p:cNvPr>
            <p:cNvSpPr/>
            <p:nvPr/>
          </p:nvSpPr>
          <p:spPr>
            <a:xfrm>
              <a:off x="885137" y="6502814"/>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46" name="pl224">
              <a:extLst>
                <a:ext uri="{FF2B5EF4-FFF2-40B4-BE49-F238E27FC236}">
                  <a16:creationId xmlns:a16="http://schemas.microsoft.com/office/drawing/2014/main" id="{62C87C77-4695-4D4F-B672-2FF4EE2F5A3E}"/>
                </a:ext>
              </a:extLst>
            </p:cNvPr>
            <p:cNvSpPr/>
            <p:nvPr/>
          </p:nvSpPr>
          <p:spPr>
            <a:xfrm>
              <a:off x="917333" y="6502814"/>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47" name="pl225">
              <a:extLst>
                <a:ext uri="{FF2B5EF4-FFF2-40B4-BE49-F238E27FC236}">
                  <a16:creationId xmlns:a16="http://schemas.microsoft.com/office/drawing/2014/main" id="{E104FF6E-D33E-4DA9-9351-8B34BEFBD467}"/>
                </a:ext>
              </a:extLst>
            </p:cNvPr>
            <p:cNvSpPr/>
            <p:nvPr/>
          </p:nvSpPr>
          <p:spPr>
            <a:xfrm>
              <a:off x="1080813" y="6502814"/>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48" name="pl226">
              <a:extLst>
                <a:ext uri="{FF2B5EF4-FFF2-40B4-BE49-F238E27FC236}">
                  <a16:creationId xmlns:a16="http://schemas.microsoft.com/office/drawing/2014/main" id="{4EB23137-2390-4CBC-BC9D-8E58BF0E4793}"/>
                </a:ext>
              </a:extLst>
            </p:cNvPr>
            <p:cNvSpPr/>
            <p:nvPr/>
          </p:nvSpPr>
          <p:spPr>
            <a:xfrm>
              <a:off x="1476842" y="6502814"/>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49" name="pl227">
              <a:extLst>
                <a:ext uri="{FF2B5EF4-FFF2-40B4-BE49-F238E27FC236}">
                  <a16:creationId xmlns:a16="http://schemas.microsoft.com/office/drawing/2014/main" id="{62773093-3060-46DA-AC20-A954685EE0FB}"/>
                </a:ext>
              </a:extLst>
            </p:cNvPr>
            <p:cNvSpPr/>
            <p:nvPr/>
          </p:nvSpPr>
          <p:spPr>
            <a:xfrm>
              <a:off x="1650329" y="6502814"/>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50" name="rc228">
              <a:extLst>
                <a:ext uri="{FF2B5EF4-FFF2-40B4-BE49-F238E27FC236}">
                  <a16:creationId xmlns:a16="http://schemas.microsoft.com/office/drawing/2014/main" id="{A976D400-4213-4B02-B87E-662DC564E33C}"/>
                </a:ext>
              </a:extLst>
            </p:cNvPr>
            <p:cNvSpPr/>
            <p:nvPr/>
          </p:nvSpPr>
          <p:spPr>
            <a:xfrm>
              <a:off x="1671865" y="6415949"/>
              <a:ext cx="532969" cy="173729"/>
            </a:xfrm>
            <a:prstGeom prst="rect">
              <a:avLst/>
            </a:prstGeom>
            <a:solidFill>
              <a:srgbClr val="595959">
                <a:alpha val="10196"/>
              </a:srgbClr>
            </a:solidFill>
          </p:spPr>
          <p:txBody>
            <a:bodyPr/>
            <a:lstStyle/>
            <a:p>
              <a:endParaRPr/>
            </a:p>
          </p:txBody>
        </p:sp>
        <p:sp>
          <p:nvSpPr>
            <p:cNvPr id="1751" name="rc229">
              <a:extLst>
                <a:ext uri="{FF2B5EF4-FFF2-40B4-BE49-F238E27FC236}">
                  <a16:creationId xmlns:a16="http://schemas.microsoft.com/office/drawing/2014/main" id="{555C621B-52F7-4BC5-8B9F-4603CD422974}"/>
                </a:ext>
              </a:extLst>
            </p:cNvPr>
            <p:cNvSpPr/>
            <p:nvPr/>
          </p:nvSpPr>
          <p:spPr>
            <a:xfrm>
              <a:off x="804104" y="6589679"/>
              <a:ext cx="2117085" cy="173729"/>
            </a:xfrm>
            <a:prstGeom prst="rect">
              <a:avLst/>
            </a:prstGeom>
            <a:solidFill>
              <a:srgbClr val="FFFFFF">
                <a:alpha val="100000"/>
              </a:srgbClr>
            </a:solidFill>
          </p:spPr>
          <p:txBody>
            <a:bodyPr/>
            <a:lstStyle/>
            <a:p>
              <a:endParaRPr/>
            </a:p>
          </p:txBody>
        </p:sp>
        <p:sp>
          <p:nvSpPr>
            <p:cNvPr id="1752" name="pl230">
              <a:extLst>
                <a:ext uri="{FF2B5EF4-FFF2-40B4-BE49-F238E27FC236}">
                  <a16:creationId xmlns:a16="http://schemas.microsoft.com/office/drawing/2014/main" id="{9C5D2FF9-48F3-4C06-8796-7840FB618611}"/>
                </a:ext>
              </a:extLst>
            </p:cNvPr>
            <p:cNvSpPr/>
            <p:nvPr/>
          </p:nvSpPr>
          <p:spPr>
            <a:xfrm>
              <a:off x="845219" y="658967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53" name="pl231">
              <a:extLst>
                <a:ext uri="{FF2B5EF4-FFF2-40B4-BE49-F238E27FC236}">
                  <a16:creationId xmlns:a16="http://schemas.microsoft.com/office/drawing/2014/main" id="{783B2208-8DB0-4481-A0A0-CEB34E195BFF}"/>
                </a:ext>
              </a:extLst>
            </p:cNvPr>
            <p:cNvSpPr/>
            <p:nvPr/>
          </p:nvSpPr>
          <p:spPr>
            <a:xfrm>
              <a:off x="2476758" y="658967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54" name="pl232">
              <a:extLst>
                <a:ext uri="{FF2B5EF4-FFF2-40B4-BE49-F238E27FC236}">
                  <a16:creationId xmlns:a16="http://schemas.microsoft.com/office/drawing/2014/main" id="{04CED995-0E5D-472A-B975-082121832242}"/>
                </a:ext>
              </a:extLst>
            </p:cNvPr>
            <p:cNvSpPr/>
            <p:nvPr/>
          </p:nvSpPr>
          <p:spPr>
            <a:xfrm>
              <a:off x="1992300" y="6676544"/>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55" name="pl233">
              <a:extLst>
                <a:ext uri="{FF2B5EF4-FFF2-40B4-BE49-F238E27FC236}">
                  <a16:creationId xmlns:a16="http://schemas.microsoft.com/office/drawing/2014/main" id="{4CE51000-E32B-4B57-9F55-634C50829EB9}"/>
                </a:ext>
              </a:extLst>
            </p:cNvPr>
            <p:cNvSpPr/>
            <p:nvPr/>
          </p:nvSpPr>
          <p:spPr>
            <a:xfrm>
              <a:off x="1986861" y="6676544"/>
              <a:ext cx="5329" cy="0"/>
            </a:xfrm>
            <a:custGeom>
              <a:avLst/>
              <a:gdLst/>
              <a:ahLst/>
              <a:cxnLst/>
              <a:rect l="0" t="0" r="0" b="0"/>
              <a:pathLst>
                <a:path w="5329">
                  <a:moveTo>
                    <a:pt x="0" y="0"/>
                  </a:moveTo>
                  <a:lnTo>
                    <a:pt x="5329" y="0"/>
                  </a:lnTo>
                </a:path>
              </a:pathLst>
            </a:custGeom>
            <a:ln w="189708" cap="flat">
              <a:solidFill>
                <a:srgbClr val="000000">
                  <a:alpha val="100000"/>
                </a:srgbClr>
              </a:solidFill>
              <a:prstDash val="solid"/>
              <a:round/>
            </a:ln>
          </p:spPr>
          <p:txBody>
            <a:bodyPr/>
            <a:lstStyle/>
            <a:p>
              <a:endParaRPr/>
            </a:p>
          </p:txBody>
        </p:sp>
        <p:sp>
          <p:nvSpPr>
            <p:cNvPr id="1756" name="pl234">
              <a:extLst>
                <a:ext uri="{FF2B5EF4-FFF2-40B4-BE49-F238E27FC236}">
                  <a16:creationId xmlns:a16="http://schemas.microsoft.com/office/drawing/2014/main" id="{1D7AD3AC-4861-4000-B497-5D2D0035CB46}"/>
                </a:ext>
              </a:extLst>
            </p:cNvPr>
            <p:cNvSpPr/>
            <p:nvPr/>
          </p:nvSpPr>
          <p:spPr>
            <a:xfrm>
              <a:off x="1690791" y="6676544"/>
              <a:ext cx="4568" cy="0"/>
            </a:xfrm>
            <a:custGeom>
              <a:avLst/>
              <a:gdLst/>
              <a:ahLst/>
              <a:cxnLst/>
              <a:rect l="0" t="0" r="0" b="0"/>
              <a:pathLst>
                <a:path w="4568">
                  <a:moveTo>
                    <a:pt x="0" y="0"/>
                  </a:moveTo>
                  <a:lnTo>
                    <a:pt x="4568" y="0"/>
                  </a:lnTo>
                </a:path>
              </a:pathLst>
            </a:custGeom>
            <a:ln w="189708" cap="flat">
              <a:solidFill>
                <a:srgbClr val="000000">
                  <a:alpha val="100000"/>
                </a:srgbClr>
              </a:solidFill>
              <a:prstDash val="solid"/>
              <a:round/>
            </a:ln>
          </p:spPr>
          <p:txBody>
            <a:bodyPr/>
            <a:lstStyle/>
            <a:p>
              <a:endParaRPr/>
            </a:p>
          </p:txBody>
        </p:sp>
        <p:sp>
          <p:nvSpPr>
            <p:cNvPr id="1757" name="pl235">
              <a:extLst>
                <a:ext uri="{FF2B5EF4-FFF2-40B4-BE49-F238E27FC236}">
                  <a16:creationId xmlns:a16="http://schemas.microsoft.com/office/drawing/2014/main" id="{36882701-418F-444F-B358-032FF82A15F8}"/>
                </a:ext>
              </a:extLst>
            </p:cNvPr>
            <p:cNvSpPr/>
            <p:nvPr/>
          </p:nvSpPr>
          <p:spPr>
            <a:xfrm>
              <a:off x="1645108" y="6676544"/>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58" name="pl236">
              <a:extLst>
                <a:ext uri="{FF2B5EF4-FFF2-40B4-BE49-F238E27FC236}">
                  <a16:creationId xmlns:a16="http://schemas.microsoft.com/office/drawing/2014/main" id="{6945C98B-2103-40CE-883B-372D527D14C2}"/>
                </a:ext>
              </a:extLst>
            </p:cNvPr>
            <p:cNvSpPr/>
            <p:nvPr/>
          </p:nvSpPr>
          <p:spPr>
            <a:xfrm>
              <a:off x="1458677" y="6676544"/>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59" name="pl237">
              <a:extLst>
                <a:ext uri="{FF2B5EF4-FFF2-40B4-BE49-F238E27FC236}">
                  <a16:creationId xmlns:a16="http://schemas.microsoft.com/office/drawing/2014/main" id="{1FA01DEC-C666-464E-ADDE-6107A934D3A3}"/>
                </a:ext>
              </a:extLst>
            </p:cNvPr>
            <p:cNvSpPr/>
            <p:nvPr/>
          </p:nvSpPr>
          <p:spPr>
            <a:xfrm>
              <a:off x="1055361" y="6676544"/>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60" name="pl238">
              <a:extLst>
                <a:ext uri="{FF2B5EF4-FFF2-40B4-BE49-F238E27FC236}">
                  <a16:creationId xmlns:a16="http://schemas.microsoft.com/office/drawing/2014/main" id="{44F4586B-EB18-4329-94F6-D3EB2DAEA51F}"/>
                </a:ext>
              </a:extLst>
            </p:cNvPr>
            <p:cNvSpPr/>
            <p:nvPr/>
          </p:nvSpPr>
          <p:spPr>
            <a:xfrm>
              <a:off x="896123" y="6676544"/>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61" name="pl239">
              <a:extLst>
                <a:ext uri="{FF2B5EF4-FFF2-40B4-BE49-F238E27FC236}">
                  <a16:creationId xmlns:a16="http://schemas.microsoft.com/office/drawing/2014/main" id="{59512B33-4E0F-4F1C-9D44-02927C36F672}"/>
                </a:ext>
              </a:extLst>
            </p:cNvPr>
            <p:cNvSpPr/>
            <p:nvPr/>
          </p:nvSpPr>
          <p:spPr>
            <a:xfrm>
              <a:off x="870453" y="6676544"/>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62" name="pl240">
              <a:extLst>
                <a:ext uri="{FF2B5EF4-FFF2-40B4-BE49-F238E27FC236}">
                  <a16:creationId xmlns:a16="http://schemas.microsoft.com/office/drawing/2014/main" id="{E7A29CF0-B8FA-47FA-BFAD-210923378A31}"/>
                </a:ext>
              </a:extLst>
            </p:cNvPr>
            <p:cNvSpPr/>
            <p:nvPr/>
          </p:nvSpPr>
          <p:spPr>
            <a:xfrm>
              <a:off x="885137" y="6676544"/>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63" name="pl241">
              <a:extLst>
                <a:ext uri="{FF2B5EF4-FFF2-40B4-BE49-F238E27FC236}">
                  <a16:creationId xmlns:a16="http://schemas.microsoft.com/office/drawing/2014/main" id="{60C8F7E7-34D4-4831-90A3-5D8D85CC4F56}"/>
                </a:ext>
              </a:extLst>
            </p:cNvPr>
            <p:cNvSpPr/>
            <p:nvPr/>
          </p:nvSpPr>
          <p:spPr>
            <a:xfrm>
              <a:off x="917333" y="6676544"/>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64" name="pl242">
              <a:extLst>
                <a:ext uri="{FF2B5EF4-FFF2-40B4-BE49-F238E27FC236}">
                  <a16:creationId xmlns:a16="http://schemas.microsoft.com/office/drawing/2014/main" id="{E17C10C9-3E3C-4897-BFB4-908DB5ED1D71}"/>
                </a:ext>
              </a:extLst>
            </p:cNvPr>
            <p:cNvSpPr/>
            <p:nvPr/>
          </p:nvSpPr>
          <p:spPr>
            <a:xfrm>
              <a:off x="1080813" y="6676544"/>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65" name="pl243">
              <a:extLst>
                <a:ext uri="{FF2B5EF4-FFF2-40B4-BE49-F238E27FC236}">
                  <a16:creationId xmlns:a16="http://schemas.microsoft.com/office/drawing/2014/main" id="{B7C6848B-9DD9-4BD8-B9D4-34846D41FF83}"/>
                </a:ext>
              </a:extLst>
            </p:cNvPr>
            <p:cNvSpPr/>
            <p:nvPr/>
          </p:nvSpPr>
          <p:spPr>
            <a:xfrm>
              <a:off x="1476842" y="6676544"/>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66" name="pl244">
              <a:extLst>
                <a:ext uri="{FF2B5EF4-FFF2-40B4-BE49-F238E27FC236}">
                  <a16:creationId xmlns:a16="http://schemas.microsoft.com/office/drawing/2014/main" id="{CC79499B-BC42-4E5A-8399-C045976A8618}"/>
                </a:ext>
              </a:extLst>
            </p:cNvPr>
            <p:cNvSpPr/>
            <p:nvPr/>
          </p:nvSpPr>
          <p:spPr>
            <a:xfrm>
              <a:off x="1650329" y="6676544"/>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67" name="pl245">
              <a:extLst>
                <a:ext uri="{FF2B5EF4-FFF2-40B4-BE49-F238E27FC236}">
                  <a16:creationId xmlns:a16="http://schemas.microsoft.com/office/drawing/2014/main" id="{8AD0506F-C222-420F-B19C-0339FB7BE6FA}"/>
                </a:ext>
              </a:extLst>
            </p:cNvPr>
            <p:cNvSpPr/>
            <p:nvPr/>
          </p:nvSpPr>
          <p:spPr>
            <a:xfrm>
              <a:off x="1695468" y="6676544"/>
              <a:ext cx="291284" cy="0"/>
            </a:xfrm>
            <a:custGeom>
              <a:avLst/>
              <a:gdLst/>
              <a:ahLst/>
              <a:cxnLst/>
              <a:rect l="0" t="0" r="0" b="0"/>
              <a:pathLst>
                <a:path w="291284">
                  <a:moveTo>
                    <a:pt x="0" y="0"/>
                  </a:moveTo>
                  <a:lnTo>
                    <a:pt x="291284" y="0"/>
                  </a:lnTo>
                </a:path>
              </a:pathLst>
            </a:custGeom>
            <a:ln w="27101" cap="flat">
              <a:solidFill>
                <a:srgbClr val="000000">
                  <a:alpha val="100000"/>
                </a:srgbClr>
              </a:solidFill>
              <a:prstDash val="solid"/>
              <a:round/>
            </a:ln>
          </p:spPr>
          <p:txBody>
            <a:bodyPr/>
            <a:lstStyle/>
            <a:p>
              <a:endParaRPr/>
            </a:p>
          </p:txBody>
        </p:sp>
        <p:sp>
          <p:nvSpPr>
            <p:cNvPr id="1768" name="rc246">
              <a:extLst>
                <a:ext uri="{FF2B5EF4-FFF2-40B4-BE49-F238E27FC236}">
                  <a16:creationId xmlns:a16="http://schemas.microsoft.com/office/drawing/2014/main" id="{6E00AA0D-E603-4075-B95F-5DA3821601F3}"/>
                </a:ext>
              </a:extLst>
            </p:cNvPr>
            <p:cNvSpPr/>
            <p:nvPr/>
          </p:nvSpPr>
          <p:spPr>
            <a:xfrm>
              <a:off x="1671865" y="6589679"/>
              <a:ext cx="532969" cy="173729"/>
            </a:xfrm>
            <a:prstGeom prst="rect">
              <a:avLst/>
            </a:prstGeom>
            <a:solidFill>
              <a:srgbClr val="595959">
                <a:alpha val="10196"/>
              </a:srgbClr>
            </a:solidFill>
          </p:spPr>
          <p:txBody>
            <a:bodyPr/>
            <a:lstStyle/>
            <a:p>
              <a:endParaRPr/>
            </a:p>
          </p:txBody>
        </p:sp>
        <p:sp>
          <p:nvSpPr>
            <p:cNvPr id="1769" name="rc247">
              <a:extLst>
                <a:ext uri="{FF2B5EF4-FFF2-40B4-BE49-F238E27FC236}">
                  <a16:creationId xmlns:a16="http://schemas.microsoft.com/office/drawing/2014/main" id="{73789245-9C95-4228-A94B-7C9AA20923FF}"/>
                </a:ext>
              </a:extLst>
            </p:cNvPr>
            <p:cNvSpPr/>
            <p:nvPr/>
          </p:nvSpPr>
          <p:spPr>
            <a:xfrm>
              <a:off x="804104" y="6763409"/>
              <a:ext cx="2117085" cy="173729"/>
            </a:xfrm>
            <a:prstGeom prst="rect">
              <a:avLst/>
            </a:prstGeom>
            <a:solidFill>
              <a:srgbClr val="FFFFFF">
                <a:alpha val="100000"/>
              </a:srgbClr>
            </a:solidFill>
          </p:spPr>
          <p:txBody>
            <a:bodyPr/>
            <a:lstStyle/>
            <a:p>
              <a:endParaRPr/>
            </a:p>
          </p:txBody>
        </p:sp>
        <p:sp>
          <p:nvSpPr>
            <p:cNvPr id="1770" name="pl248">
              <a:extLst>
                <a:ext uri="{FF2B5EF4-FFF2-40B4-BE49-F238E27FC236}">
                  <a16:creationId xmlns:a16="http://schemas.microsoft.com/office/drawing/2014/main" id="{39A3C693-5774-4C8E-9FEE-CEF2E87A2D3C}"/>
                </a:ext>
              </a:extLst>
            </p:cNvPr>
            <p:cNvSpPr/>
            <p:nvPr/>
          </p:nvSpPr>
          <p:spPr>
            <a:xfrm>
              <a:off x="845219" y="676340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71" name="pl249">
              <a:extLst>
                <a:ext uri="{FF2B5EF4-FFF2-40B4-BE49-F238E27FC236}">
                  <a16:creationId xmlns:a16="http://schemas.microsoft.com/office/drawing/2014/main" id="{9B0F7068-4134-4A54-865B-62E4264BE41F}"/>
                </a:ext>
              </a:extLst>
            </p:cNvPr>
            <p:cNvSpPr/>
            <p:nvPr/>
          </p:nvSpPr>
          <p:spPr>
            <a:xfrm>
              <a:off x="2476758" y="676340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72" name="pl250">
              <a:extLst>
                <a:ext uri="{FF2B5EF4-FFF2-40B4-BE49-F238E27FC236}">
                  <a16:creationId xmlns:a16="http://schemas.microsoft.com/office/drawing/2014/main" id="{25273C94-2001-436E-8F3B-DC874F29A618}"/>
                </a:ext>
              </a:extLst>
            </p:cNvPr>
            <p:cNvSpPr/>
            <p:nvPr/>
          </p:nvSpPr>
          <p:spPr>
            <a:xfrm>
              <a:off x="2133373" y="6850273"/>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73" name="pl251">
              <a:extLst>
                <a:ext uri="{FF2B5EF4-FFF2-40B4-BE49-F238E27FC236}">
                  <a16:creationId xmlns:a16="http://schemas.microsoft.com/office/drawing/2014/main" id="{FEBB03B5-15D3-490B-9D77-2856612069F7}"/>
                </a:ext>
              </a:extLst>
            </p:cNvPr>
            <p:cNvSpPr/>
            <p:nvPr/>
          </p:nvSpPr>
          <p:spPr>
            <a:xfrm>
              <a:off x="2004373" y="6850273"/>
              <a:ext cx="128891" cy="0"/>
            </a:xfrm>
            <a:custGeom>
              <a:avLst/>
              <a:gdLst/>
              <a:ahLst/>
              <a:cxnLst/>
              <a:rect l="0" t="0" r="0" b="0"/>
              <a:pathLst>
                <a:path w="128891">
                  <a:moveTo>
                    <a:pt x="0" y="0"/>
                  </a:moveTo>
                  <a:lnTo>
                    <a:pt x="128891" y="0"/>
                  </a:lnTo>
                </a:path>
              </a:pathLst>
            </a:custGeom>
            <a:ln w="189708" cap="flat">
              <a:solidFill>
                <a:srgbClr val="000000">
                  <a:alpha val="100000"/>
                </a:srgbClr>
              </a:solidFill>
              <a:prstDash val="solid"/>
              <a:round/>
            </a:ln>
          </p:spPr>
          <p:txBody>
            <a:bodyPr/>
            <a:lstStyle/>
            <a:p>
              <a:endParaRPr/>
            </a:p>
          </p:txBody>
        </p:sp>
        <p:sp>
          <p:nvSpPr>
            <p:cNvPr id="1774" name="pl252">
              <a:extLst>
                <a:ext uri="{FF2B5EF4-FFF2-40B4-BE49-F238E27FC236}">
                  <a16:creationId xmlns:a16="http://schemas.microsoft.com/office/drawing/2014/main" id="{661078D1-758B-4701-866F-9E3DBB15B315}"/>
                </a:ext>
              </a:extLst>
            </p:cNvPr>
            <p:cNvSpPr/>
            <p:nvPr/>
          </p:nvSpPr>
          <p:spPr>
            <a:xfrm>
              <a:off x="1690791" y="6850273"/>
              <a:ext cx="4568" cy="0"/>
            </a:xfrm>
            <a:custGeom>
              <a:avLst/>
              <a:gdLst/>
              <a:ahLst/>
              <a:cxnLst/>
              <a:rect l="0" t="0" r="0" b="0"/>
              <a:pathLst>
                <a:path w="4568">
                  <a:moveTo>
                    <a:pt x="0" y="0"/>
                  </a:moveTo>
                  <a:lnTo>
                    <a:pt x="4568" y="0"/>
                  </a:lnTo>
                </a:path>
              </a:pathLst>
            </a:custGeom>
            <a:ln w="189708" cap="flat">
              <a:solidFill>
                <a:srgbClr val="000000">
                  <a:alpha val="100000"/>
                </a:srgbClr>
              </a:solidFill>
              <a:prstDash val="solid"/>
              <a:round/>
            </a:ln>
          </p:spPr>
          <p:txBody>
            <a:bodyPr/>
            <a:lstStyle/>
            <a:p>
              <a:endParaRPr/>
            </a:p>
          </p:txBody>
        </p:sp>
        <p:sp>
          <p:nvSpPr>
            <p:cNvPr id="1775" name="pl253">
              <a:extLst>
                <a:ext uri="{FF2B5EF4-FFF2-40B4-BE49-F238E27FC236}">
                  <a16:creationId xmlns:a16="http://schemas.microsoft.com/office/drawing/2014/main" id="{3AA14011-9BAA-406B-AECC-EDE5F525DCFE}"/>
                </a:ext>
              </a:extLst>
            </p:cNvPr>
            <p:cNvSpPr/>
            <p:nvPr/>
          </p:nvSpPr>
          <p:spPr>
            <a:xfrm>
              <a:off x="1645108" y="6850273"/>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76" name="pl254">
              <a:extLst>
                <a:ext uri="{FF2B5EF4-FFF2-40B4-BE49-F238E27FC236}">
                  <a16:creationId xmlns:a16="http://schemas.microsoft.com/office/drawing/2014/main" id="{FD8581A2-A071-4335-AFCE-EEFAE91636DB}"/>
                </a:ext>
              </a:extLst>
            </p:cNvPr>
            <p:cNvSpPr/>
            <p:nvPr/>
          </p:nvSpPr>
          <p:spPr>
            <a:xfrm>
              <a:off x="1458677" y="6850273"/>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77" name="pl255">
              <a:extLst>
                <a:ext uri="{FF2B5EF4-FFF2-40B4-BE49-F238E27FC236}">
                  <a16:creationId xmlns:a16="http://schemas.microsoft.com/office/drawing/2014/main" id="{DA2C731C-AB79-42E8-94C5-203951EFFB97}"/>
                </a:ext>
              </a:extLst>
            </p:cNvPr>
            <p:cNvSpPr/>
            <p:nvPr/>
          </p:nvSpPr>
          <p:spPr>
            <a:xfrm>
              <a:off x="1055361" y="6850273"/>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78" name="pl256">
              <a:extLst>
                <a:ext uri="{FF2B5EF4-FFF2-40B4-BE49-F238E27FC236}">
                  <a16:creationId xmlns:a16="http://schemas.microsoft.com/office/drawing/2014/main" id="{EDB104E9-F1E2-4668-9866-098F836FDA60}"/>
                </a:ext>
              </a:extLst>
            </p:cNvPr>
            <p:cNvSpPr/>
            <p:nvPr/>
          </p:nvSpPr>
          <p:spPr>
            <a:xfrm>
              <a:off x="896123" y="6850273"/>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79" name="pl257">
              <a:extLst>
                <a:ext uri="{FF2B5EF4-FFF2-40B4-BE49-F238E27FC236}">
                  <a16:creationId xmlns:a16="http://schemas.microsoft.com/office/drawing/2014/main" id="{6920017B-6361-4E61-8CD2-123195516217}"/>
                </a:ext>
              </a:extLst>
            </p:cNvPr>
            <p:cNvSpPr/>
            <p:nvPr/>
          </p:nvSpPr>
          <p:spPr>
            <a:xfrm>
              <a:off x="870453" y="6850273"/>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80" name="pl258">
              <a:extLst>
                <a:ext uri="{FF2B5EF4-FFF2-40B4-BE49-F238E27FC236}">
                  <a16:creationId xmlns:a16="http://schemas.microsoft.com/office/drawing/2014/main" id="{414F931E-E3BF-42BA-8351-98C9E3D537EE}"/>
                </a:ext>
              </a:extLst>
            </p:cNvPr>
            <p:cNvSpPr/>
            <p:nvPr/>
          </p:nvSpPr>
          <p:spPr>
            <a:xfrm>
              <a:off x="885137" y="6850273"/>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81" name="pl259">
              <a:extLst>
                <a:ext uri="{FF2B5EF4-FFF2-40B4-BE49-F238E27FC236}">
                  <a16:creationId xmlns:a16="http://schemas.microsoft.com/office/drawing/2014/main" id="{5FD67130-8586-44FA-B804-E9458A4C9397}"/>
                </a:ext>
              </a:extLst>
            </p:cNvPr>
            <p:cNvSpPr/>
            <p:nvPr/>
          </p:nvSpPr>
          <p:spPr>
            <a:xfrm>
              <a:off x="917333" y="6850273"/>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82" name="pl260">
              <a:extLst>
                <a:ext uri="{FF2B5EF4-FFF2-40B4-BE49-F238E27FC236}">
                  <a16:creationId xmlns:a16="http://schemas.microsoft.com/office/drawing/2014/main" id="{67E96357-C2EB-49D8-98EF-F9E8D74BF5DD}"/>
                </a:ext>
              </a:extLst>
            </p:cNvPr>
            <p:cNvSpPr/>
            <p:nvPr/>
          </p:nvSpPr>
          <p:spPr>
            <a:xfrm>
              <a:off x="1080813" y="6850273"/>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83" name="pl261">
              <a:extLst>
                <a:ext uri="{FF2B5EF4-FFF2-40B4-BE49-F238E27FC236}">
                  <a16:creationId xmlns:a16="http://schemas.microsoft.com/office/drawing/2014/main" id="{41A6CE1F-A52F-4531-B5AB-B738438F32A4}"/>
                </a:ext>
              </a:extLst>
            </p:cNvPr>
            <p:cNvSpPr/>
            <p:nvPr/>
          </p:nvSpPr>
          <p:spPr>
            <a:xfrm>
              <a:off x="1476842" y="6850273"/>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84" name="pl262">
              <a:extLst>
                <a:ext uri="{FF2B5EF4-FFF2-40B4-BE49-F238E27FC236}">
                  <a16:creationId xmlns:a16="http://schemas.microsoft.com/office/drawing/2014/main" id="{F1395D19-1C3D-4DD8-A7C5-A45993CEE2FD}"/>
                </a:ext>
              </a:extLst>
            </p:cNvPr>
            <p:cNvSpPr/>
            <p:nvPr/>
          </p:nvSpPr>
          <p:spPr>
            <a:xfrm>
              <a:off x="1650329" y="6850273"/>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85" name="pl263">
              <a:extLst>
                <a:ext uri="{FF2B5EF4-FFF2-40B4-BE49-F238E27FC236}">
                  <a16:creationId xmlns:a16="http://schemas.microsoft.com/office/drawing/2014/main" id="{A45F8D4C-8C5F-4980-8A84-70623E76902A}"/>
                </a:ext>
              </a:extLst>
            </p:cNvPr>
            <p:cNvSpPr/>
            <p:nvPr/>
          </p:nvSpPr>
          <p:spPr>
            <a:xfrm>
              <a:off x="1695468" y="6850273"/>
              <a:ext cx="308796" cy="0"/>
            </a:xfrm>
            <a:custGeom>
              <a:avLst/>
              <a:gdLst/>
              <a:ahLst/>
              <a:cxnLst/>
              <a:rect l="0" t="0" r="0" b="0"/>
              <a:pathLst>
                <a:path w="308796">
                  <a:moveTo>
                    <a:pt x="0" y="0"/>
                  </a:moveTo>
                  <a:lnTo>
                    <a:pt x="308796" y="0"/>
                  </a:lnTo>
                </a:path>
              </a:pathLst>
            </a:custGeom>
            <a:ln w="27101" cap="flat">
              <a:solidFill>
                <a:srgbClr val="000000">
                  <a:alpha val="100000"/>
                </a:srgbClr>
              </a:solidFill>
              <a:prstDash val="solid"/>
              <a:round/>
            </a:ln>
          </p:spPr>
          <p:txBody>
            <a:bodyPr/>
            <a:lstStyle/>
            <a:p>
              <a:endParaRPr/>
            </a:p>
          </p:txBody>
        </p:sp>
        <p:sp>
          <p:nvSpPr>
            <p:cNvPr id="1786" name="rc264">
              <a:extLst>
                <a:ext uri="{FF2B5EF4-FFF2-40B4-BE49-F238E27FC236}">
                  <a16:creationId xmlns:a16="http://schemas.microsoft.com/office/drawing/2014/main" id="{7E9914E9-3576-418D-8402-E0802E477D66}"/>
                </a:ext>
              </a:extLst>
            </p:cNvPr>
            <p:cNvSpPr/>
            <p:nvPr/>
          </p:nvSpPr>
          <p:spPr>
            <a:xfrm>
              <a:off x="1671865" y="6763409"/>
              <a:ext cx="532969" cy="173729"/>
            </a:xfrm>
            <a:prstGeom prst="rect">
              <a:avLst/>
            </a:prstGeom>
            <a:solidFill>
              <a:srgbClr val="595959">
                <a:alpha val="10196"/>
              </a:srgbClr>
            </a:solidFill>
          </p:spPr>
          <p:txBody>
            <a:bodyPr/>
            <a:lstStyle/>
            <a:p>
              <a:endParaRPr/>
            </a:p>
          </p:txBody>
        </p:sp>
        <p:sp>
          <p:nvSpPr>
            <p:cNvPr id="1787" name="rc265">
              <a:extLst>
                <a:ext uri="{FF2B5EF4-FFF2-40B4-BE49-F238E27FC236}">
                  <a16:creationId xmlns:a16="http://schemas.microsoft.com/office/drawing/2014/main" id="{B621A37A-5A76-4A58-959A-8462F5139EE0}"/>
                </a:ext>
              </a:extLst>
            </p:cNvPr>
            <p:cNvSpPr/>
            <p:nvPr/>
          </p:nvSpPr>
          <p:spPr>
            <a:xfrm>
              <a:off x="804104" y="6937138"/>
              <a:ext cx="2117085" cy="173729"/>
            </a:xfrm>
            <a:prstGeom prst="rect">
              <a:avLst/>
            </a:prstGeom>
            <a:solidFill>
              <a:srgbClr val="FFFFFF">
                <a:alpha val="100000"/>
              </a:srgbClr>
            </a:solidFill>
          </p:spPr>
          <p:txBody>
            <a:bodyPr/>
            <a:lstStyle/>
            <a:p>
              <a:endParaRPr/>
            </a:p>
          </p:txBody>
        </p:sp>
        <p:sp>
          <p:nvSpPr>
            <p:cNvPr id="1788" name="pl266">
              <a:extLst>
                <a:ext uri="{FF2B5EF4-FFF2-40B4-BE49-F238E27FC236}">
                  <a16:creationId xmlns:a16="http://schemas.microsoft.com/office/drawing/2014/main" id="{03DE6A60-0D83-4EBB-A1D6-08B308812AFB}"/>
                </a:ext>
              </a:extLst>
            </p:cNvPr>
            <p:cNvSpPr/>
            <p:nvPr/>
          </p:nvSpPr>
          <p:spPr>
            <a:xfrm>
              <a:off x="845219" y="6937138"/>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89" name="pl267">
              <a:extLst>
                <a:ext uri="{FF2B5EF4-FFF2-40B4-BE49-F238E27FC236}">
                  <a16:creationId xmlns:a16="http://schemas.microsoft.com/office/drawing/2014/main" id="{06E83594-635C-4A4C-9712-8491CD4C27B0}"/>
                </a:ext>
              </a:extLst>
            </p:cNvPr>
            <p:cNvSpPr/>
            <p:nvPr/>
          </p:nvSpPr>
          <p:spPr>
            <a:xfrm>
              <a:off x="2476758" y="6937138"/>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90" name="pl268">
              <a:extLst>
                <a:ext uri="{FF2B5EF4-FFF2-40B4-BE49-F238E27FC236}">
                  <a16:creationId xmlns:a16="http://schemas.microsoft.com/office/drawing/2014/main" id="{96C0611F-7E5C-4390-BA8D-F03E21DC7C5B}"/>
                </a:ext>
              </a:extLst>
            </p:cNvPr>
            <p:cNvSpPr/>
            <p:nvPr/>
          </p:nvSpPr>
          <p:spPr>
            <a:xfrm>
              <a:off x="1730057" y="7024003"/>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91" name="pl269">
              <a:extLst>
                <a:ext uri="{FF2B5EF4-FFF2-40B4-BE49-F238E27FC236}">
                  <a16:creationId xmlns:a16="http://schemas.microsoft.com/office/drawing/2014/main" id="{085DD9F3-CB79-4C18-AD60-D7C59C08FFA7}"/>
                </a:ext>
              </a:extLst>
            </p:cNvPr>
            <p:cNvSpPr/>
            <p:nvPr/>
          </p:nvSpPr>
          <p:spPr>
            <a:xfrm>
              <a:off x="1699275" y="7024003"/>
              <a:ext cx="30672" cy="0"/>
            </a:xfrm>
            <a:custGeom>
              <a:avLst/>
              <a:gdLst/>
              <a:ahLst/>
              <a:cxnLst/>
              <a:rect l="0" t="0" r="0" b="0"/>
              <a:pathLst>
                <a:path w="30672">
                  <a:moveTo>
                    <a:pt x="0" y="0"/>
                  </a:moveTo>
                  <a:lnTo>
                    <a:pt x="30672" y="0"/>
                  </a:lnTo>
                </a:path>
              </a:pathLst>
            </a:custGeom>
            <a:ln w="189708" cap="flat">
              <a:solidFill>
                <a:srgbClr val="000000">
                  <a:alpha val="100000"/>
                </a:srgbClr>
              </a:solidFill>
              <a:prstDash val="solid"/>
              <a:round/>
            </a:ln>
          </p:spPr>
          <p:txBody>
            <a:bodyPr/>
            <a:lstStyle/>
            <a:p>
              <a:endParaRPr/>
            </a:p>
          </p:txBody>
        </p:sp>
        <p:sp>
          <p:nvSpPr>
            <p:cNvPr id="1792" name="pl270">
              <a:extLst>
                <a:ext uri="{FF2B5EF4-FFF2-40B4-BE49-F238E27FC236}">
                  <a16:creationId xmlns:a16="http://schemas.microsoft.com/office/drawing/2014/main" id="{B6315ACC-63C4-4F46-8472-512456E0D5CD}"/>
                </a:ext>
              </a:extLst>
            </p:cNvPr>
            <p:cNvSpPr/>
            <p:nvPr/>
          </p:nvSpPr>
          <p:spPr>
            <a:xfrm>
              <a:off x="1645108" y="7024003"/>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93" name="pl271">
              <a:extLst>
                <a:ext uri="{FF2B5EF4-FFF2-40B4-BE49-F238E27FC236}">
                  <a16:creationId xmlns:a16="http://schemas.microsoft.com/office/drawing/2014/main" id="{82DFD006-1087-41AC-9038-C35AFD6F3CDC}"/>
                </a:ext>
              </a:extLst>
            </p:cNvPr>
            <p:cNvSpPr/>
            <p:nvPr/>
          </p:nvSpPr>
          <p:spPr>
            <a:xfrm>
              <a:off x="1458677" y="7024003"/>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94" name="pl272">
              <a:extLst>
                <a:ext uri="{FF2B5EF4-FFF2-40B4-BE49-F238E27FC236}">
                  <a16:creationId xmlns:a16="http://schemas.microsoft.com/office/drawing/2014/main" id="{ED3C0F42-E2CA-4A79-9277-8CE6E7EFDDB8}"/>
                </a:ext>
              </a:extLst>
            </p:cNvPr>
            <p:cNvSpPr/>
            <p:nvPr/>
          </p:nvSpPr>
          <p:spPr>
            <a:xfrm>
              <a:off x="1055361" y="7024003"/>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95" name="pl273">
              <a:extLst>
                <a:ext uri="{FF2B5EF4-FFF2-40B4-BE49-F238E27FC236}">
                  <a16:creationId xmlns:a16="http://schemas.microsoft.com/office/drawing/2014/main" id="{ABF47CA2-B0AB-4EF5-B8C8-52DB709ACE10}"/>
                </a:ext>
              </a:extLst>
            </p:cNvPr>
            <p:cNvSpPr/>
            <p:nvPr/>
          </p:nvSpPr>
          <p:spPr>
            <a:xfrm>
              <a:off x="896123" y="7024003"/>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96" name="pl274">
              <a:extLst>
                <a:ext uri="{FF2B5EF4-FFF2-40B4-BE49-F238E27FC236}">
                  <a16:creationId xmlns:a16="http://schemas.microsoft.com/office/drawing/2014/main" id="{E2A6B2DC-B1C7-413C-9AB9-203F3D83B578}"/>
                </a:ext>
              </a:extLst>
            </p:cNvPr>
            <p:cNvSpPr/>
            <p:nvPr/>
          </p:nvSpPr>
          <p:spPr>
            <a:xfrm>
              <a:off x="870453" y="7024003"/>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97" name="pl275">
              <a:extLst>
                <a:ext uri="{FF2B5EF4-FFF2-40B4-BE49-F238E27FC236}">
                  <a16:creationId xmlns:a16="http://schemas.microsoft.com/office/drawing/2014/main" id="{1D6D33A1-2BD3-4A65-832E-753F040244C6}"/>
                </a:ext>
              </a:extLst>
            </p:cNvPr>
            <p:cNvSpPr/>
            <p:nvPr/>
          </p:nvSpPr>
          <p:spPr>
            <a:xfrm>
              <a:off x="885137" y="7024003"/>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98" name="pl276">
              <a:extLst>
                <a:ext uri="{FF2B5EF4-FFF2-40B4-BE49-F238E27FC236}">
                  <a16:creationId xmlns:a16="http://schemas.microsoft.com/office/drawing/2014/main" id="{A26DB7B8-0AE5-4A82-8FA4-4FA4CB366067}"/>
                </a:ext>
              </a:extLst>
            </p:cNvPr>
            <p:cNvSpPr/>
            <p:nvPr/>
          </p:nvSpPr>
          <p:spPr>
            <a:xfrm>
              <a:off x="917333" y="7024003"/>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99" name="pl277">
              <a:extLst>
                <a:ext uri="{FF2B5EF4-FFF2-40B4-BE49-F238E27FC236}">
                  <a16:creationId xmlns:a16="http://schemas.microsoft.com/office/drawing/2014/main" id="{15B7C2B3-EFA2-4E1D-BDD9-3E4BF965E6BB}"/>
                </a:ext>
              </a:extLst>
            </p:cNvPr>
            <p:cNvSpPr/>
            <p:nvPr/>
          </p:nvSpPr>
          <p:spPr>
            <a:xfrm>
              <a:off x="1080813" y="7024003"/>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800" name="pl278">
              <a:extLst>
                <a:ext uri="{FF2B5EF4-FFF2-40B4-BE49-F238E27FC236}">
                  <a16:creationId xmlns:a16="http://schemas.microsoft.com/office/drawing/2014/main" id="{DCA5ECB3-C0B4-4F56-ACBD-A6F63F8F4BF4}"/>
                </a:ext>
              </a:extLst>
            </p:cNvPr>
            <p:cNvSpPr/>
            <p:nvPr/>
          </p:nvSpPr>
          <p:spPr>
            <a:xfrm>
              <a:off x="1476842" y="7024003"/>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801" name="pl279">
              <a:extLst>
                <a:ext uri="{FF2B5EF4-FFF2-40B4-BE49-F238E27FC236}">
                  <a16:creationId xmlns:a16="http://schemas.microsoft.com/office/drawing/2014/main" id="{B4A0F78B-77FB-408F-9F3C-32682D890066}"/>
                </a:ext>
              </a:extLst>
            </p:cNvPr>
            <p:cNvSpPr/>
            <p:nvPr/>
          </p:nvSpPr>
          <p:spPr>
            <a:xfrm>
              <a:off x="1650329" y="7024003"/>
              <a:ext cx="48837" cy="0"/>
            </a:xfrm>
            <a:custGeom>
              <a:avLst/>
              <a:gdLst/>
              <a:ahLst/>
              <a:cxnLst/>
              <a:rect l="0" t="0" r="0" b="0"/>
              <a:pathLst>
                <a:path w="48837">
                  <a:moveTo>
                    <a:pt x="0" y="0"/>
                  </a:moveTo>
                  <a:lnTo>
                    <a:pt x="48837" y="0"/>
                  </a:lnTo>
                </a:path>
              </a:pathLst>
            </a:custGeom>
            <a:ln w="27101" cap="flat">
              <a:solidFill>
                <a:srgbClr val="000000">
                  <a:alpha val="100000"/>
                </a:srgbClr>
              </a:solidFill>
              <a:prstDash val="solid"/>
              <a:round/>
            </a:ln>
          </p:spPr>
          <p:txBody>
            <a:bodyPr/>
            <a:lstStyle/>
            <a:p>
              <a:endParaRPr/>
            </a:p>
          </p:txBody>
        </p:sp>
        <p:sp>
          <p:nvSpPr>
            <p:cNvPr id="1802" name="rc280">
              <a:extLst>
                <a:ext uri="{FF2B5EF4-FFF2-40B4-BE49-F238E27FC236}">
                  <a16:creationId xmlns:a16="http://schemas.microsoft.com/office/drawing/2014/main" id="{65BAB50D-278F-42F2-82F5-F00A8567DC93}"/>
                </a:ext>
              </a:extLst>
            </p:cNvPr>
            <p:cNvSpPr/>
            <p:nvPr/>
          </p:nvSpPr>
          <p:spPr>
            <a:xfrm>
              <a:off x="1671865" y="6937138"/>
              <a:ext cx="532969" cy="173729"/>
            </a:xfrm>
            <a:prstGeom prst="rect">
              <a:avLst/>
            </a:prstGeom>
            <a:solidFill>
              <a:srgbClr val="595959">
                <a:alpha val="10196"/>
              </a:srgbClr>
            </a:solidFill>
          </p:spPr>
          <p:txBody>
            <a:bodyPr/>
            <a:lstStyle/>
            <a:p>
              <a:endParaRPr/>
            </a:p>
          </p:txBody>
        </p:sp>
        <p:sp>
          <p:nvSpPr>
            <p:cNvPr id="1803" name="pl281">
              <a:extLst>
                <a:ext uri="{FF2B5EF4-FFF2-40B4-BE49-F238E27FC236}">
                  <a16:creationId xmlns:a16="http://schemas.microsoft.com/office/drawing/2014/main" id="{6779A6FA-6DB4-4C39-B3DC-8F8FAD5F1999}"/>
                </a:ext>
              </a:extLst>
            </p:cNvPr>
            <p:cNvSpPr/>
            <p:nvPr/>
          </p:nvSpPr>
          <p:spPr>
            <a:xfrm>
              <a:off x="804104" y="628942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804" name="pl282">
              <a:extLst>
                <a:ext uri="{FF2B5EF4-FFF2-40B4-BE49-F238E27FC236}">
                  <a16:creationId xmlns:a16="http://schemas.microsoft.com/office/drawing/2014/main" id="{69EB3889-E022-4093-BE09-4234C08FE780}"/>
                </a:ext>
              </a:extLst>
            </p:cNvPr>
            <p:cNvSpPr/>
            <p:nvPr/>
          </p:nvSpPr>
          <p:spPr>
            <a:xfrm>
              <a:off x="804104" y="7110868"/>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805" name="tx283">
              <a:extLst>
                <a:ext uri="{FF2B5EF4-FFF2-40B4-BE49-F238E27FC236}">
                  <a16:creationId xmlns:a16="http://schemas.microsoft.com/office/drawing/2014/main" id="{86C32989-DC64-4884-979E-8A077D2BE2B0}"/>
                </a:ext>
              </a:extLst>
            </p:cNvPr>
            <p:cNvSpPr/>
            <p:nvPr/>
          </p:nvSpPr>
          <p:spPr>
            <a:xfrm>
              <a:off x="641820" y="7155187"/>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47 280 000</a:t>
              </a:r>
            </a:p>
          </p:txBody>
        </p:sp>
        <p:sp>
          <p:nvSpPr>
            <p:cNvPr id="1806" name="tx284">
              <a:extLst>
                <a:ext uri="{FF2B5EF4-FFF2-40B4-BE49-F238E27FC236}">
                  <a16:creationId xmlns:a16="http://schemas.microsoft.com/office/drawing/2014/main" id="{BEC38A99-F5E6-490B-8D9B-1D627D27930B}"/>
                </a:ext>
              </a:extLst>
            </p:cNvPr>
            <p:cNvSpPr/>
            <p:nvPr/>
          </p:nvSpPr>
          <p:spPr>
            <a:xfrm>
              <a:off x="2273360" y="7155187"/>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47 295 000</a:t>
              </a:r>
            </a:p>
          </p:txBody>
        </p:sp>
        <p:sp>
          <p:nvSpPr>
            <p:cNvPr id="1807" name="tx285">
              <a:extLst>
                <a:ext uri="{FF2B5EF4-FFF2-40B4-BE49-F238E27FC236}">
                  <a16:creationId xmlns:a16="http://schemas.microsoft.com/office/drawing/2014/main" id="{FD120C20-D30A-433E-9DA9-DDE6071EB7A0}"/>
                </a:ext>
              </a:extLst>
            </p:cNvPr>
            <p:cNvSpPr/>
            <p:nvPr/>
          </p:nvSpPr>
          <p:spPr>
            <a:xfrm>
              <a:off x="1687550" y="7256781"/>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grpSp>
        <p:nvGrpSpPr>
          <p:cNvPr id="1819" name="Group 1818">
            <a:extLst>
              <a:ext uri="{FF2B5EF4-FFF2-40B4-BE49-F238E27FC236}">
                <a16:creationId xmlns:a16="http://schemas.microsoft.com/office/drawing/2014/main" id="{F6AFB9D2-4638-4162-8AF5-BDDF6663D733}"/>
              </a:ext>
            </a:extLst>
          </p:cNvPr>
          <p:cNvGrpSpPr/>
          <p:nvPr/>
        </p:nvGrpSpPr>
        <p:grpSpPr>
          <a:xfrm>
            <a:off x="2095667" y="3790436"/>
            <a:ext cx="1747185" cy="251999"/>
            <a:chOff x="992035" y="7847426"/>
            <a:chExt cx="1747185" cy="251999"/>
          </a:xfrm>
        </p:grpSpPr>
        <p:sp>
          <p:nvSpPr>
            <p:cNvPr id="1820" name="rc175">
              <a:extLst>
                <a:ext uri="{FF2B5EF4-FFF2-40B4-BE49-F238E27FC236}">
                  <a16:creationId xmlns:a16="http://schemas.microsoft.com/office/drawing/2014/main" id="{EDBD2DAB-4C82-4B3E-B2EA-4C8F8696EC00}"/>
                </a:ext>
              </a:extLst>
            </p:cNvPr>
            <p:cNvSpPr/>
            <p:nvPr/>
          </p:nvSpPr>
          <p:spPr>
            <a:xfrm>
              <a:off x="992035" y="7847426"/>
              <a:ext cx="180000" cy="251999"/>
            </a:xfrm>
            <a:prstGeom prst="rect">
              <a:avLst/>
            </a:prstGeom>
            <a:solidFill>
              <a:srgbClr val="FFFFFF">
                <a:alpha val="100000"/>
              </a:srgbClr>
            </a:solidFill>
          </p:spPr>
          <p:txBody>
            <a:bodyPr/>
            <a:lstStyle/>
            <a:p>
              <a:endParaRPr/>
            </a:p>
          </p:txBody>
        </p:sp>
        <p:sp>
          <p:nvSpPr>
            <p:cNvPr id="1821" name="pl176">
              <a:extLst>
                <a:ext uri="{FF2B5EF4-FFF2-40B4-BE49-F238E27FC236}">
                  <a16:creationId xmlns:a16="http://schemas.microsoft.com/office/drawing/2014/main" id="{837DDF23-9B78-4D26-8E72-4EB68B41A18A}"/>
                </a:ext>
              </a:extLst>
            </p:cNvPr>
            <p:cNvSpPr/>
            <p:nvPr/>
          </p:nvSpPr>
          <p:spPr>
            <a:xfrm>
              <a:off x="1010035" y="7973426"/>
              <a:ext cx="143999" cy="0"/>
            </a:xfrm>
            <a:custGeom>
              <a:avLst/>
              <a:gdLst/>
              <a:ahLst/>
              <a:cxnLst/>
              <a:rect l="0" t="0" r="0" b="0"/>
              <a:pathLst>
                <a:path w="143999">
                  <a:moveTo>
                    <a:pt x="0" y="0"/>
                  </a:moveTo>
                  <a:lnTo>
                    <a:pt x="143999" y="0"/>
                  </a:lnTo>
                </a:path>
              </a:pathLst>
            </a:custGeom>
            <a:ln w="54202" cap="flat">
              <a:solidFill>
                <a:srgbClr val="228B22">
                  <a:alpha val="100000"/>
                </a:srgbClr>
              </a:solidFill>
              <a:prstDash val="solid"/>
              <a:round/>
            </a:ln>
          </p:spPr>
          <p:txBody>
            <a:bodyPr/>
            <a:lstStyle/>
            <a:p>
              <a:endParaRPr dirty="0"/>
            </a:p>
          </p:txBody>
        </p:sp>
        <p:sp>
          <p:nvSpPr>
            <p:cNvPr id="1822" name="rc177">
              <a:extLst>
                <a:ext uri="{FF2B5EF4-FFF2-40B4-BE49-F238E27FC236}">
                  <a16:creationId xmlns:a16="http://schemas.microsoft.com/office/drawing/2014/main" id="{216D122A-FD60-40E2-991C-B5CEFEB729B0}"/>
                </a:ext>
              </a:extLst>
            </p:cNvPr>
            <p:cNvSpPr/>
            <p:nvPr/>
          </p:nvSpPr>
          <p:spPr>
            <a:xfrm>
              <a:off x="1673305" y="7847426"/>
              <a:ext cx="252000" cy="251999"/>
            </a:xfrm>
            <a:prstGeom prst="rect">
              <a:avLst/>
            </a:prstGeom>
            <a:solidFill>
              <a:srgbClr val="FFFFFF">
                <a:alpha val="100000"/>
              </a:srgbClr>
            </a:solidFill>
          </p:spPr>
          <p:txBody>
            <a:bodyPr/>
            <a:lstStyle/>
            <a:p>
              <a:endParaRPr/>
            </a:p>
          </p:txBody>
        </p:sp>
        <p:sp>
          <p:nvSpPr>
            <p:cNvPr id="1823" name="pl178">
              <a:extLst>
                <a:ext uri="{FF2B5EF4-FFF2-40B4-BE49-F238E27FC236}">
                  <a16:creationId xmlns:a16="http://schemas.microsoft.com/office/drawing/2014/main" id="{2E616ED8-BE97-459D-9E7C-80A0183F4233}"/>
                </a:ext>
              </a:extLst>
            </p:cNvPr>
            <p:cNvSpPr/>
            <p:nvPr/>
          </p:nvSpPr>
          <p:spPr>
            <a:xfrm>
              <a:off x="1698505" y="7973426"/>
              <a:ext cx="201600" cy="0"/>
            </a:xfrm>
            <a:custGeom>
              <a:avLst/>
              <a:gdLst/>
              <a:ahLst/>
              <a:cxnLst/>
              <a:rect l="0" t="0" r="0" b="0"/>
              <a:pathLst>
                <a:path w="201600">
                  <a:moveTo>
                    <a:pt x="0" y="0"/>
                  </a:moveTo>
                  <a:lnTo>
                    <a:pt x="201600" y="0"/>
                  </a:lnTo>
                </a:path>
              </a:pathLst>
            </a:custGeom>
            <a:ln w="189708" cap="flat">
              <a:solidFill>
                <a:srgbClr val="000000">
                  <a:alpha val="100000"/>
                </a:srgbClr>
              </a:solidFill>
              <a:prstDash val="solid"/>
              <a:round/>
            </a:ln>
          </p:spPr>
          <p:txBody>
            <a:bodyPr/>
            <a:lstStyle/>
            <a:p>
              <a:endParaRPr/>
            </a:p>
          </p:txBody>
        </p:sp>
        <p:sp>
          <p:nvSpPr>
            <p:cNvPr id="1824" name="rc179">
              <a:extLst>
                <a:ext uri="{FF2B5EF4-FFF2-40B4-BE49-F238E27FC236}">
                  <a16:creationId xmlns:a16="http://schemas.microsoft.com/office/drawing/2014/main" id="{B1DA8C95-8AA1-4447-B395-83A6A2D452E3}"/>
                </a:ext>
              </a:extLst>
            </p:cNvPr>
            <p:cNvSpPr/>
            <p:nvPr/>
          </p:nvSpPr>
          <p:spPr>
            <a:xfrm>
              <a:off x="2264650" y="7847426"/>
              <a:ext cx="179999" cy="251999"/>
            </a:xfrm>
            <a:prstGeom prst="rect">
              <a:avLst/>
            </a:prstGeom>
            <a:solidFill>
              <a:srgbClr val="FFFFFF">
                <a:alpha val="100000"/>
              </a:srgbClr>
            </a:solidFill>
          </p:spPr>
          <p:txBody>
            <a:bodyPr/>
            <a:lstStyle/>
            <a:p>
              <a:endParaRPr/>
            </a:p>
          </p:txBody>
        </p:sp>
        <p:sp>
          <p:nvSpPr>
            <p:cNvPr id="1825" name="pl180">
              <a:extLst>
                <a:ext uri="{FF2B5EF4-FFF2-40B4-BE49-F238E27FC236}">
                  <a16:creationId xmlns:a16="http://schemas.microsoft.com/office/drawing/2014/main" id="{3AE7C9B6-0993-4E46-8F10-122847139204}"/>
                </a:ext>
              </a:extLst>
            </p:cNvPr>
            <p:cNvSpPr/>
            <p:nvPr/>
          </p:nvSpPr>
          <p:spPr>
            <a:xfrm>
              <a:off x="2282650" y="7973426"/>
              <a:ext cx="144000" cy="0"/>
            </a:xfrm>
            <a:custGeom>
              <a:avLst/>
              <a:gdLst/>
              <a:ahLst/>
              <a:cxnLst/>
              <a:rect l="0" t="0" r="0" b="0"/>
              <a:pathLst>
                <a:path w="144000">
                  <a:moveTo>
                    <a:pt x="0" y="0"/>
                  </a:moveTo>
                  <a:lnTo>
                    <a:pt x="144000" y="0"/>
                  </a:lnTo>
                </a:path>
              </a:pathLst>
            </a:custGeom>
            <a:ln w="27101" cap="flat">
              <a:solidFill>
                <a:srgbClr val="000000">
                  <a:alpha val="100000"/>
                </a:srgbClr>
              </a:solidFill>
              <a:prstDash val="solid"/>
              <a:round/>
            </a:ln>
          </p:spPr>
          <p:txBody>
            <a:bodyPr/>
            <a:lstStyle/>
            <a:p>
              <a:endParaRPr/>
            </a:p>
          </p:txBody>
        </p:sp>
        <p:sp>
          <p:nvSpPr>
            <p:cNvPr id="1826" name="tx181">
              <a:extLst>
                <a:ext uri="{FF2B5EF4-FFF2-40B4-BE49-F238E27FC236}">
                  <a16:creationId xmlns:a16="http://schemas.microsoft.com/office/drawing/2014/main" id="{CDCE069B-7774-4D5A-AE66-A3F41E9EF202}"/>
                </a:ext>
              </a:extLst>
            </p:cNvPr>
            <p:cNvSpPr/>
            <p:nvPr/>
          </p:nvSpPr>
          <p:spPr>
            <a:xfrm>
              <a:off x="1222645" y="7929492"/>
              <a:ext cx="36587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promoters</a:t>
              </a:r>
            </a:p>
          </p:txBody>
        </p:sp>
        <p:sp>
          <p:nvSpPr>
            <p:cNvPr id="1827" name="tx182">
              <a:extLst>
                <a:ext uri="{FF2B5EF4-FFF2-40B4-BE49-F238E27FC236}">
                  <a16:creationId xmlns:a16="http://schemas.microsoft.com/office/drawing/2014/main" id="{513B6C38-6F1A-4D12-A097-A01D40DBC956}"/>
                </a:ext>
              </a:extLst>
            </p:cNvPr>
            <p:cNvSpPr/>
            <p:nvPr/>
          </p:nvSpPr>
          <p:spPr>
            <a:xfrm>
              <a:off x="1975915" y="7958464"/>
              <a:ext cx="21689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exons</a:t>
              </a:r>
            </a:p>
          </p:txBody>
        </p:sp>
        <p:sp>
          <p:nvSpPr>
            <p:cNvPr id="1828" name="tx183">
              <a:extLst>
                <a:ext uri="{FF2B5EF4-FFF2-40B4-BE49-F238E27FC236}">
                  <a16:creationId xmlns:a16="http://schemas.microsoft.com/office/drawing/2014/main" id="{163991C9-39F3-43D0-9C29-FD28C6FEF029}"/>
                </a:ext>
              </a:extLst>
            </p:cNvPr>
            <p:cNvSpPr/>
            <p:nvPr/>
          </p:nvSpPr>
          <p:spPr>
            <a:xfrm>
              <a:off x="2495261" y="7943383"/>
              <a:ext cx="24395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introns</a:t>
              </a:r>
            </a:p>
          </p:txBody>
        </p:sp>
      </p:grpSp>
      <p:sp>
        <p:nvSpPr>
          <p:cNvPr id="1227" name="TextBox 1226">
            <a:extLst>
              <a:ext uri="{FF2B5EF4-FFF2-40B4-BE49-F238E27FC236}">
                <a16:creationId xmlns:a16="http://schemas.microsoft.com/office/drawing/2014/main" id="{54C11680-9199-4ECE-93EC-3B93FB5E46EB}"/>
              </a:ext>
            </a:extLst>
          </p:cNvPr>
          <p:cNvSpPr txBox="1"/>
          <p:nvPr/>
        </p:nvSpPr>
        <p:spPr>
          <a:xfrm>
            <a:off x="48577" y="4196"/>
            <a:ext cx="6230303" cy="246221"/>
          </a:xfrm>
          <a:prstGeom prst="rect">
            <a:avLst/>
          </a:prstGeom>
          <a:noFill/>
        </p:spPr>
        <p:txBody>
          <a:bodyPr wrap="square" rtlCol="0">
            <a:spAutoFit/>
          </a:bodyPr>
          <a:lstStyle/>
          <a:p>
            <a:r>
              <a:rPr lang="en-CA" sz="1000" dirty="0"/>
              <a:t>Figure S5: Mean DNAm for each cell type </a:t>
            </a:r>
            <a:r>
              <a:rPr lang="en-CA" sz="1000" dirty="0" err="1"/>
              <a:t>type</a:t>
            </a:r>
            <a:r>
              <a:rPr lang="en-CA" sz="1000" dirty="0"/>
              <a:t> across </a:t>
            </a:r>
            <a:r>
              <a:rPr lang="en-CA" sz="1000" dirty="0" err="1"/>
              <a:t>CpGs</a:t>
            </a:r>
            <a:r>
              <a:rPr lang="en-CA" sz="1000" dirty="0"/>
              <a:t> in selected functionally-relevant genes. </a:t>
            </a:r>
          </a:p>
        </p:txBody>
      </p:sp>
      <p:sp>
        <p:nvSpPr>
          <p:cNvPr id="2288" name="rc3">
            <a:extLst>
              <a:ext uri="{FF2B5EF4-FFF2-40B4-BE49-F238E27FC236}">
                <a16:creationId xmlns:a16="http://schemas.microsoft.com/office/drawing/2014/main" id="{4FEFADFD-7D52-433C-A48A-D025C29193FC}"/>
              </a:ext>
            </a:extLst>
          </p:cNvPr>
          <p:cNvSpPr/>
          <p:nvPr/>
        </p:nvSpPr>
        <p:spPr>
          <a:xfrm>
            <a:off x="2925218" y="4184766"/>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2" name="Group 1">
            <a:extLst>
              <a:ext uri="{FF2B5EF4-FFF2-40B4-BE49-F238E27FC236}">
                <a16:creationId xmlns:a16="http://schemas.microsoft.com/office/drawing/2014/main" id="{6AA343DF-0A21-4F16-A794-83BAE703AB81}"/>
              </a:ext>
            </a:extLst>
          </p:cNvPr>
          <p:cNvGrpSpPr/>
          <p:nvPr/>
        </p:nvGrpSpPr>
        <p:grpSpPr>
          <a:xfrm>
            <a:off x="3026079" y="4232340"/>
            <a:ext cx="2837986" cy="3386524"/>
            <a:chOff x="3026079" y="4232340"/>
            <a:chExt cx="2837986" cy="3386524"/>
          </a:xfrm>
        </p:grpSpPr>
        <p:sp>
          <p:nvSpPr>
            <p:cNvPr id="2289" name="tx4">
              <a:extLst>
                <a:ext uri="{FF2B5EF4-FFF2-40B4-BE49-F238E27FC236}">
                  <a16:creationId xmlns:a16="http://schemas.microsoft.com/office/drawing/2014/main" id="{EC3DAACE-4CCF-426A-9223-6501031B9B0F}"/>
                </a:ext>
              </a:extLst>
            </p:cNvPr>
            <p:cNvSpPr/>
            <p:nvPr/>
          </p:nvSpPr>
          <p:spPr>
            <a:xfrm>
              <a:off x="3577939" y="4585666"/>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290" name="tx5">
              <a:extLst>
                <a:ext uri="{FF2B5EF4-FFF2-40B4-BE49-F238E27FC236}">
                  <a16:creationId xmlns:a16="http://schemas.microsoft.com/office/drawing/2014/main" id="{E3D6B5B6-AA16-4FA7-8F5E-190F27626D7E}"/>
                </a:ext>
              </a:extLst>
            </p:cNvPr>
            <p:cNvSpPr/>
            <p:nvPr/>
          </p:nvSpPr>
          <p:spPr>
            <a:xfrm>
              <a:off x="3645765" y="5012425"/>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291" name="tx6">
              <a:extLst>
                <a:ext uri="{FF2B5EF4-FFF2-40B4-BE49-F238E27FC236}">
                  <a16:creationId xmlns:a16="http://schemas.microsoft.com/office/drawing/2014/main" id="{0BE686AF-ACC9-4B1E-A018-719E268B376E}"/>
                </a:ext>
              </a:extLst>
            </p:cNvPr>
            <p:cNvSpPr/>
            <p:nvPr/>
          </p:nvSpPr>
          <p:spPr>
            <a:xfrm>
              <a:off x="3700097" y="5440136"/>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292" name="tx7">
              <a:extLst>
                <a:ext uri="{FF2B5EF4-FFF2-40B4-BE49-F238E27FC236}">
                  <a16:creationId xmlns:a16="http://schemas.microsoft.com/office/drawing/2014/main" id="{B9634AA3-EA75-43BD-97E2-92D81FBAFF7A}"/>
                </a:ext>
              </a:extLst>
            </p:cNvPr>
            <p:cNvSpPr/>
            <p:nvPr/>
          </p:nvSpPr>
          <p:spPr>
            <a:xfrm>
              <a:off x="3510272" y="5853719"/>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293" name="tx8">
              <a:extLst>
                <a:ext uri="{FF2B5EF4-FFF2-40B4-BE49-F238E27FC236}">
                  <a16:creationId xmlns:a16="http://schemas.microsoft.com/office/drawing/2014/main" id="{7BB26F90-9CDB-43C8-9981-C585F35F22C7}"/>
                </a:ext>
              </a:extLst>
            </p:cNvPr>
            <p:cNvSpPr/>
            <p:nvPr/>
          </p:nvSpPr>
          <p:spPr>
            <a:xfrm>
              <a:off x="3853688" y="629762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294" name="pl9">
              <a:extLst>
                <a:ext uri="{FF2B5EF4-FFF2-40B4-BE49-F238E27FC236}">
                  <a16:creationId xmlns:a16="http://schemas.microsoft.com/office/drawing/2014/main" id="{F60D2DC5-C4F2-407A-9AA5-C4B092863AC5}"/>
                </a:ext>
              </a:extLst>
            </p:cNvPr>
            <p:cNvSpPr/>
            <p:nvPr/>
          </p:nvSpPr>
          <p:spPr>
            <a:xfrm>
              <a:off x="4071230" y="440183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5" name="pl10">
              <a:extLst>
                <a:ext uri="{FF2B5EF4-FFF2-40B4-BE49-F238E27FC236}">
                  <a16:creationId xmlns:a16="http://schemas.microsoft.com/office/drawing/2014/main" id="{D291E85E-760D-4A28-A61F-251FB3E2086C}"/>
                </a:ext>
              </a:extLst>
            </p:cNvPr>
            <p:cNvSpPr/>
            <p:nvPr/>
          </p:nvSpPr>
          <p:spPr>
            <a:xfrm>
              <a:off x="4071230" y="4829585"/>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6" name="pl11">
              <a:extLst>
                <a:ext uri="{FF2B5EF4-FFF2-40B4-BE49-F238E27FC236}">
                  <a16:creationId xmlns:a16="http://schemas.microsoft.com/office/drawing/2014/main" id="{1A4F0391-A7A9-4C2C-9748-91C251C977E0}"/>
                </a:ext>
              </a:extLst>
            </p:cNvPr>
            <p:cNvSpPr/>
            <p:nvPr/>
          </p:nvSpPr>
          <p:spPr>
            <a:xfrm>
              <a:off x="4071230" y="5257336"/>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7" name="pl12">
              <a:extLst>
                <a:ext uri="{FF2B5EF4-FFF2-40B4-BE49-F238E27FC236}">
                  <a16:creationId xmlns:a16="http://schemas.microsoft.com/office/drawing/2014/main" id="{451D962D-431B-496F-B404-6CC34D51F54A}"/>
                </a:ext>
              </a:extLst>
            </p:cNvPr>
            <p:cNvSpPr/>
            <p:nvPr/>
          </p:nvSpPr>
          <p:spPr>
            <a:xfrm>
              <a:off x="4071230" y="5685087"/>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8" name="pl13">
              <a:extLst>
                <a:ext uri="{FF2B5EF4-FFF2-40B4-BE49-F238E27FC236}">
                  <a16:creationId xmlns:a16="http://schemas.microsoft.com/office/drawing/2014/main" id="{BAED4A6D-3984-46DA-9AFC-84E2B5FC91F6}"/>
                </a:ext>
              </a:extLst>
            </p:cNvPr>
            <p:cNvSpPr/>
            <p:nvPr/>
          </p:nvSpPr>
          <p:spPr>
            <a:xfrm>
              <a:off x="4071230" y="6112838"/>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9" name="tx14">
              <a:extLst>
                <a:ext uri="{FF2B5EF4-FFF2-40B4-BE49-F238E27FC236}">
                  <a16:creationId xmlns:a16="http://schemas.microsoft.com/office/drawing/2014/main" id="{5970CF47-E210-42B8-B2F1-A23A987FE37C}"/>
                </a:ext>
              </a:extLst>
            </p:cNvPr>
            <p:cNvSpPr/>
            <p:nvPr/>
          </p:nvSpPr>
          <p:spPr>
            <a:xfrm>
              <a:off x="3614381" y="6671603"/>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uc001ijy.1</a:t>
              </a:r>
            </a:p>
          </p:txBody>
        </p:sp>
        <p:sp>
          <p:nvSpPr>
            <p:cNvPr id="2300" name="tx15">
              <a:extLst>
                <a:ext uri="{FF2B5EF4-FFF2-40B4-BE49-F238E27FC236}">
                  <a16:creationId xmlns:a16="http://schemas.microsoft.com/office/drawing/2014/main" id="{AB9DDD6F-4158-4DE6-96CD-B676768F57C9}"/>
                </a:ext>
              </a:extLst>
            </p:cNvPr>
            <p:cNvSpPr/>
            <p:nvPr/>
          </p:nvSpPr>
          <p:spPr>
            <a:xfrm>
              <a:off x="3116428" y="6788768"/>
              <a:ext cx="266501"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t>
              </a:r>
            </a:p>
          </p:txBody>
        </p:sp>
        <p:sp>
          <p:nvSpPr>
            <p:cNvPr id="2301" name="tx16">
              <a:extLst>
                <a:ext uri="{FF2B5EF4-FFF2-40B4-BE49-F238E27FC236}">
                  <a16:creationId xmlns:a16="http://schemas.microsoft.com/office/drawing/2014/main" id="{0125FC1F-0666-4956-A02A-DBC8129BFA67}"/>
                </a:ext>
              </a:extLst>
            </p:cNvPr>
            <p:cNvSpPr/>
            <p:nvPr/>
          </p:nvSpPr>
          <p:spPr>
            <a:xfrm>
              <a:off x="3614381" y="6773448"/>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uc001ijz.3</a:t>
              </a:r>
            </a:p>
          </p:txBody>
        </p:sp>
        <p:sp>
          <p:nvSpPr>
            <p:cNvPr id="2302" name="tx17">
              <a:extLst>
                <a:ext uri="{FF2B5EF4-FFF2-40B4-BE49-F238E27FC236}">
                  <a16:creationId xmlns:a16="http://schemas.microsoft.com/office/drawing/2014/main" id="{5F58D1D9-92E2-4B22-BDE2-6B97C9A931E6}"/>
                </a:ext>
              </a:extLst>
            </p:cNvPr>
            <p:cNvSpPr/>
            <p:nvPr/>
          </p:nvSpPr>
          <p:spPr>
            <a:xfrm>
              <a:off x="3116428" y="6890613"/>
              <a:ext cx="266501"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t>
              </a:r>
            </a:p>
          </p:txBody>
        </p:sp>
        <p:sp>
          <p:nvSpPr>
            <p:cNvPr id="2303" name="tx18">
              <a:extLst>
                <a:ext uri="{FF2B5EF4-FFF2-40B4-BE49-F238E27FC236}">
                  <a16:creationId xmlns:a16="http://schemas.microsoft.com/office/drawing/2014/main" id="{7DA04A7B-D8D2-4CCD-85C8-1A8F75A70F7F}"/>
                </a:ext>
              </a:extLst>
            </p:cNvPr>
            <p:cNvSpPr/>
            <p:nvPr/>
          </p:nvSpPr>
          <p:spPr>
            <a:xfrm>
              <a:off x="3600808" y="6891367"/>
              <a:ext cx="39314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uc001ika.3</a:t>
              </a:r>
            </a:p>
          </p:txBody>
        </p:sp>
        <p:sp>
          <p:nvSpPr>
            <p:cNvPr id="2304" name="tx19">
              <a:extLst>
                <a:ext uri="{FF2B5EF4-FFF2-40B4-BE49-F238E27FC236}">
                  <a16:creationId xmlns:a16="http://schemas.microsoft.com/office/drawing/2014/main" id="{BCEE7A2A-3C36-4C7F-A993-F514022C3E50}"/>
                </a:ext>
              </a:extLst>
            </p:cNvPr>
            <p:cNvSpPr/>
            <p:nvPr/>
          </p:nvSpPr>
          <p:spPr>
            <a:xfrm>
              <a:off x="3026079" y="6992459"/>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5" name="tx20">
              <a:extLst>
                <a:ext uri="{FF2B5EF4-FFF2-40B4-BE49-F238E27FC236}">
                  <a16:creationId xmlns:a16="http://schemas.microsoft.com/office/drawing/2014/main" id="{EFB01AE5-DB43-4013-956F-6B3764570F88}"/>
                </a:ext>
              </a:extLst>
            </p:cNvPr>
            <p:cNvSpPr/>
            <p:nvPr/>
          </p:nvSpPr>
          <p:spPr>
            <a:xfrm>
              <a:off x="3614381" y="6977139"/>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uc001ijx.1</a:t>
              </a:r>
            </a:p>
          </p:txBody>
        </p:sp>
        <p:sp>
          <p:nvSpPr>
            <p:cNvPr id="2306" name="tx21">
              <a:extLst>
                <a:ext uri="{FF2B5EF4-FFF2-40B4-BE49-F238E27FC236}">
                  <a16:creationId xmlns:a16="http://schemas.microsoft.com/office/drawing/2014/main" id="{71C02B82-DE8E-41A2-A543-5BC0C9D4B1B5}"/>
                </a:ext>
              </a:extLst>
            </p:cNvPr>
            <p:cNvSpPr/>
            <p:nvPr/>
          </p:nvSpPr>
          <p:spPr>
            <a:xfrm>
              <a:off x="3026079" y="7094304"/>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7" name="tx22">
              <a:extLst>
                <a:ext uri="{FF2B5EF4-FFF2-40B4-BE49-F238E27FC236}">
                  <a16:creationId xmlns:a16="http://schemas.microsoft.com/office/drawing/2014/main" id="{53E2342E-1A1C-4090-B8B0-FB87DDCB6F9A}"/>
                </a:ext>
              </a:extLst>
            </p:cNvPr>
            <p:cNvSpPr/>
            <p:nvPr/>
          </p:nvSpPr>
          <p:spPr>
            <a:xfrm>
              <a:off x="3584952" y="7079937"/>
              <a:ext cx="424854" cy="7457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uc010qbe.1</a:t>
              </a:r>
            </a:p>
          </p:txBody>
        </p:sp>
        <p:sp>
          <p:nvSpPr>
            <p:cNvPr id="2308" name="tx23">
              <a:extLst>
                <a:ext uri="{FF2B5EF4-FFF2-40B4-BE49-F238E27FC236}">
                  <a16:creationId xmlns:a16="http://schemas.microsoft.com/office/drawing/2014/main" id="{4474E2A7-4D9E-472C-9D9F-08BAFB420B2B}"/>
                </a:ext>
              </a:extLst>
            </p:cNvPr>
            <p:cNvSpPr/>
            <p:nvPr/>
          </p:nvSpPr>
          <p:spPr>
            <a:xfrm>
              <a:off x="3026079" y="7196150"/>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9" name="tx24">
              <a:extLst>
                <a:ext uri="{FF2B5EF4-FFF2-40B4-BE49-F238E27FC236}">
                  <a16:creationId xmlns:a16="http://schemas.microsoft.com/office/drawing/2014/main" id="{2BF70F3D-7F41-44DE-AFA0-CA86EB3949AC}"/>
                </a:ext>
              </a:extLst>
            </p:cNvPr>
            <p:cNvSpPr/>
            <p:nvPr/>
          </p:nvSpPr>
          <p:spPr>
            <a:xfrm>
              <a:off x="3596263" y="7181029"/>
              <a:ext cx="402232"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uc010qbf.1</a:t>
              </a:r>
            </a:p>
          </p:txBody>
        </p:sp>
        <p:sp>
          <p:nvSpPr>
            <p:cNvPr id="2310" name="tx25">
              <a:extLst>
                <a:ext uri="{FF2B5EF4-FFF2-40B4-BE49-F238E27FC236}">
                  <a16:creationId xmlns:a16="http://schemas.microsoft.com/office/drawing/2014/main" id="{A2ED6822-366C-4224-A816-00EC44E3FF9A}"/>
                </a:ext>
              </a:extLst>
            </p:cNvPr>
            <p:cNvSpPr/>
            <p:nvPr/>
          </p:nvSpPr>
          <p:spPr>
            <a:xfrm>
              <a:off x="3026079" y="7297995"/>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11" name="tx26">
              <a:extLst>
                <a:ext uri="{FF2B5EF4-FFF2-40B4-BE49-F238E27FC236}">
                  <a16:creationId xmlns:a16="http://schemas.microsoft.com/office/drawing/2014/main" id="{FFC40265-CE9E-4573-A794-A3282D96E910}"/>
                </a:ext>
              </a:extLst>
            </p:cNvPr>
            <p:cNvSpPr/>
            <p:nvPr/>
          </p:nvSpPr>
          <p:spPr>
            <a:xfrm>
              <a:off x="3584952" y="7282676"/>
              <a:ext cx="424854"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uc010qbg.1</a:t>
              </a:r>
            </a:p>
          </p:txBody>
        </p:sp>
        <p:sp>
          <p:nvSpPr>
            <p:cNvPr id="2312" name="pl27">
              <a:extLst>
                <a:ext uri="{FF2B5EF4-FFF2-40B4-BE49-F238E27FC236}">
                  <a16:creationId xmlns:a16="http://schemas.microsoft.com/office/drawing/2014/main" id="{18038525-C8CB-4EE4-BE96-8EB5C327EB5E}"/>
                </a:ext>
              </a:extLst>
            </p:cNvPr>
            <p:cNvSpPr/>
            <p:nvPr/>
          </p:nvSpPr>
          <p:spPr>
            <a:xfrm>
              <a:off x="4071230" y="6667114"/>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3" name="pl28">
              <a:extLst>
                <a:ext uri="{FF2B5EF4-FFF2-40B4-BE49-F238E27FC236}">
                  <a16:creationId xmlns:a16="http://schemas.microsoft.com/office/drawing/2014/main" id="{07F41DF7-B987-41D0-83FF-8B3A11F9B3A0}"/>
                </a:ext>
              </a:extLst>
            </p:cNvPr>
            <p:cNvSpPr/>
            <p:nvPr/>
          </p:nvSpPr>
          <p:spPr>
            <a:xfrm>
              <a:off x="4071230" y="6768960"/>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4" name="pl29">
              <a:extLst>
                <a:ext uri="{FF2B5EF4-FFF2-40B4-BE49-F238E27FC236}">
                  <a16:creationId xmlns:a16="http://schemas.microsoft.com/office/drawing/2014/main" id="{DC4183E0-8BAC-48BA-9E50-DC4DD6D90499}"/>
                </a:ext>
              </a:extLst>
            </p:cNvPr>
            <p:cNvSpPr/>
            <p:nvPr/>
          </p:nvSpPr>
          <p:spPr>
            <a:xfrm>
              <a:off x="4071230" y="6870805"/>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5" name="pl30">
              <a:extLst>
                <a:ext uri="{FF2B5EF4-FFF2-40B4-BE49-F238E27FC236}">
                  <a16:creationId xmlns:a16="http://schemas.microsoft.com/office/drawing/2014/main" id="{14174E8E-0835-44C8-8259-CB749DFF2DFD}"/>
                </a:ext>
              </a:extLst>
            </p:cNvPr>
            <p:cNvSpPr/>
            <p:nvPr/>
          </p:nvSpPr>
          <p:spPr>
            <a:xfrm>
              <a:off x="4071230" y="6972651"/>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6" name="pl31">
              <a:extLst>
                <a:ext uri="{FF2B5EF4-FFF2-40B4-BE49-F238E27FC236}">
                  <a16:creationId xmlns:a16="http://schemas.microsoft.com/office/drawing/2014/main" id="{CD681E87-7890-4E15-9831-7130FC20BCDC}"/>
                </a:ext>
              </a:extLst>
            </p:cNvPr>
            <p:cNvSpPr/>
            <p:nvPr/>
          </p:nvSpPr>
          <p:spPr>
            <a:xfrm>
              <a:off x="4071230" y="7074496"/>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7" name="pl32">
              <a:extLst>
                <a:ext uri="{FF2B5EF4-FFF2-40B4-BE49-F238E27FC236}">
                  <a16:creationId xmlns:a16="http://schemas.microsoft.com/office/drawing/2014/main" id="{224CFBDF-A10F-4A5D-9A10-164B6D47F4C0}"/>
                </a:ext>
              </a:extLst>
            </p:cNvPr>
            <p:cNvSpPr/>
            <p:nvPr/>
          </p:nvSpPr>
          <p:spPr>
            <a:xfrm>
              <a:off x="4071230" y="7176342"/>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8" name="pl33">
              <a:extLst>
                <a:ext uri="{FF2B5EF4-FFF2-40B4-BE49-F238E27FC236}">
                  <a16:creationId xmlns:a16="http://schemas.microsoft.com/office/drawing/2014/main" id="{CF5C0553-E5C5-4E56-B9A7-2FA406A73239}"/>
                </a:ext>
              </a:extLst>
            </p:cNvPr>
            <p:cNvSpPr/>
            <p:nvPr/>
          </p:nvSpPr>
          <p:spPr>
            <a:xfrm>
              <a:off x="4071230" y="7278187"/>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9" name="tx34">
              <a:extLst>
                <a:ext uri="{FF2B5EF4-FFF2-40B4-BE49-F238E27FC236}">
                  <a16:creationId xmlns:a16="http://schemas.microsoft.com/office/drawing/2014/main" id="{C4884FED-6B9C-4305-B717-7C8E77FE728E}"/>
                </a:ext>
              </a:extLst>
            </p:cNvPr>
            <p:cNvSpPr/>
            <p:nvPr/>
          </p:nvSpPr>
          <p:spPr>
            <a:xfrm>
              <a:off x="4071230" y="4232340"/>
              <a:ext cx="399752" cy="9030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GATA3</a:t>
              </a:r>
            </a:p>
          </p:txBody>
        </p:sp>
        <p:sp>
          <p:nvSpPr>
            <p:cNvPr id="2320" name="rc35">
              <a:extLst>
                <a:ext uri="{FF2B5EF4-FFF2-40B4-BE49-F238E27FC236}">
                  <a16:creationId xmlns:a16="http://schemas.microsoft.com/office/drawing/2014/main" id="{241FB622-8872-44CF-922D-4ECFF9740100}"/>
                </a:ext>
              </a:extLst>
            </p:cNvPr>
            <p:cNvSpPr/>
            <p:nvPr/>
          </p:nvSpPr>
          <p:spPr>
            <a:xfrm>
              <a:off x="4071230" y="4401834"/>
              <a:ext cx="1775176" cy="427751"/>
            </a:xfrm>
            <a:prstGeom prst="rect">
              <a:avLst/>
            </a:prstGeom>
            <a:solidFill>
              <a:srgbClr val="FFFFFF">
                <a:alpha val="100000"/>
              </a:srgbClr>
            </a:solidFill>
          </p:spPr>
          <p:txBody>
            <a:bodyPr/>
            <a:lstStyle/>
            <a:p>
              <a:endParaRPr/>
            </a:p>
          </p:txBody>
        </p:sp>
        <p:sp>
          <p:nvSpPr>
            <p:cNvPr id="2321" name="pl36">
              <a:extLst>
                <a:ext uri="{FF2B5EF4-FFF2-40B4-BE49-F238E27FC236}">
                  <a16:creationId xmlns:a16="http://schemas.microsoft.com/office/drawing/2014/main" id="{2A4C368E-B463-4EF3-ADD8-DD2CDD72DC39}"/>
                </a:ext>
              </a:extLst>
            </p:cNvPr>
            <p:cNvSpPr/>
            <p:nvPr/>
          </p:nvSpPr>
          <p:spPr>
            <a:xfrm>
              <a:off x="4071230" y="482958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322" name="pl37">
              <a:extLst>
                <a:ext uri="{FF2B5EF4-FFF2-40B4-BE49-F238E27FC236}">
                  <a16:creationId xmlns:a16="http://schemas.microsoft.com/office/drawing/2014/main" id="{369582CC-CF98-4777-8CB3-0D66F00508A1}"/>
                </a:ext>
              </a:extLst>
            </p:cNvPr>
            <p:cNvSpPr/>
            <p:nvPr/>
          </p:nvSpPr>
          <p:spPr>
            <a:xfrm>
              <a:off x="4071230" y="440183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323" name="pl38">
              <a:extLst>
                <a:ext uri="{FF2B5EF4-FFF2-40B4-BE49-F238E27FC236}">
                  <a16:creationId xmlns:a16="http://schemas.microsoft.com/office/drawing/2014/main" id="{5DBAA945-6282-4AF8-B36E-325C648D44BE}"/>
                </a:ext>
              </a:extLst>
            </p:cNvPr>
            <p:cNvSpPr/>
            <p:nvPr/>
          </p:nvSpPr>
          <p:spPr>
            <a:xfrm>
              <a:off x="4728873" y="440183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324" name="pl39">
              <a:extLst>
                <a:ext uri="{FF2B5EF4-FFF2-40B4-BE49-F238E27FC236}">
                  <a16:creationId xmlns:a16="http://schemas.microsoft.com/office/drawing/2014/main" id="{15E2322F-4DD6-4BEA-9203-0B002372D2A2}"/>
                </a:ext>
              </a:extLst>
            </p:cNvPr>
            <p:cNvSpPr/>
            <p:nvPr/>
          </p:nvSpPr>
          <p:spPr>
            <a:xfrm>
              <a:off x="5683269" y="440183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325" name="pl40">
              <a:extLst>
                <a:ext uri="{FF2B5EF4-FFF2-40B4-BE49-F238E27FC236}">
                  <a16:creationId xmlns:a16="http://schemas.microsoft.com/office/drawing/2014/main" id="{D2A832CC-C5A3-4ADC-AE1C-3539B892178C}"/>
                </a:ext>
              </a:extLst>
            </p:cNvPr>
            <p:cNvSpPr/>
            <p:nvPr/>
          </p:nvSpPr>
          <p:spPr>
            <a:xfrm>
              <a:off x="4102916" y="4809704"/>
              <a:ext cx="0" cy="19880"/>
            </a:xfrm>
            <a:custGeom>
              <a:avLst/>
              <a:gdLst/>
              <a:ahLst/>
              <a:cxnLst/>
              <a:rect l="0" t="0" r="0" b="0"/>
              <a:pathLst>
                <a:path h="19880">
                  <a:moveTo>
                    <a:pt x="0" y="19880"/>
                  </a:moveTo>
                  <a:lnTo>
                    <a:pt x="0" y="0"/>
                  </a:lnTo>
                </a:path>
              </a:pathLst>
            </a:custGeom>
            <a:ln w="13550" cap="flat">
              <a:solidFill>
                <a:srgbClr val="6A1B9A">
                  <a:alpha val="100000"/>
                </a:srgbClr>
              </a:solidFill>
              <a:prstDash val="solid"/>
              <a:round/>
            </a:ln>
          </p:spPr>
          <p:txBody>
            <a:bodyPr/>
            <a:lstStyle/>
            <a:p>
              <a:endParaRPr/>
            </a:p>
          </p:txBody>
        </p:sp>
        <p:sp>
          <p:nvSpPr>
            <p:cNvPr id="2326" name="pl41">
              <a:extLst>
                <a:ext uri="{FF2B5EF4-FFF2-40B4-BE49-F238E27FC236}">
                  <a16:creationId xmlns:a16="http://schemas.microsoft.com/office/drawing/2014/main" id="{27EBE091-8B52-48E7-ADDF-37DC4CB5C387}"/>
                </a:ext>
              </a:extLst>
            </p:cNvPr>
            <p:cNvSpPr/>
            <p:nvPr/>
          </p:nvSpPr>
          <p:spPr>
            <a:xfrm>
              <a:off x="4401833" y="4759405"/>
              <a:ext cx="0" cy="70179"/>
            </a:xfrm>
            <a:custGeom>
              <a:avLst/>
              <a:gdLst/>
              <a:ahLst/>
              <a:cxnLst/>
              <a:rect l="0" t="0" r="0" b="0"/>
              <a:pathLst>
                <a:path h="70179">
                  <a:moveTo>
                    <a:pt x="0" y="70179"/>
                  </a:moveTo>
                  <a:lnTo>
                    <a:pt x="0" y="0"/>
                  </a:lnTo>
                </a:path>
              </a:pathLst>
            </a:custGeom>
            <a:ln w="13550" cap="flat">
              <a:solidFill>
                <a:srgbClr val="6A1B9A">
                  <a:alpha val="100000"/>
                </a:srgbClr>
              </a:solidFill>
              <a:prstDash val="solid"/>
              <a:round/>
            </a:ln>
          </p:spPr>
          <p:txBody>
            <a:bodyPr/>
            <a:lstStyle/>
            <a:p>
              <a:endParaRPr/>
            </a:p>
          </p:txBody>
        </p:sp>
        <p:sp>
          <p:nvSpPr>
            <p:cNvPr id="2327" name="pl42">
              <a:extLst>
                <a:ext uri="{FF2B5EF4-FFF2-40B4-BE49-F238E27FC236}">
                  <a16:creationId xmlns:a16="http://schemas.microsoft.com/office/drawing/2014/main" id="{F129AABE-70AA-4172-846D-DA75CE60D26F}"/>
                </a:ext>
              </a:extLst>
            </p:cNvPr>
            <p:cNvSpPr/>
            <p:nvPr/>
          </p:nvSpPr>
          <p:spPr>
            <a:xfrm>
              <a:off x="4962573" y="4573680"/>
              <a:ext cx="0" cy="255905"/>
            </a:xfrm>
            <a:custGeom>
              <a:avLst/>
              <a:gdLst/>
              <a:ahLst/>
              <a:cxnLst/>
              <a:rect l="0" t="0" r="0" b="0"/>
              <a:pathLst>
                <a:path h="255905">
                  <a:moveTo>
                    <a:pt x="0" y="255905"/>
                  </a:moveTo>
                  <a:lnTo>
                    <a:pt x="0" y="0"/>
                  </a:lnTo>
                </a:path>
              </a:pathLst>
            </a:custGeom>
            <a:ln w="13550" cap="flat">
              <a:solidFill>
                <a:srgbClr val="6A1B9A">
                  <a:alpha val="100000"/>
                </a:srgbClr>
              </a:solidFill>
              <a:prstDash val="solid"/>
              <a:round/>
            </a:ln>
          </p:spPr>
          <p:txBody>
            <a:bodyPr/>
            <a:lstStyle/>
            <a:p>
              <a:endParaRPr/>
            </a:p>
          </p:txBody>
        </p:sp>
        <p:sp>
          <p:nvSpPr>
            <p:cNvPr id="2328" name="pl43">
              <a:extLst>
                <a:ext uri="{FF2B5EF4-FFF2-40B4-BE49-F238E27FC236}">
                  <a16:creationId xmlns:a16="http://schemas.microsoft.com/office/drawing/2014/main" id="{E37BD47C-FD8A-43FE-8BFC-676C959F4EE7}"/>
                </a:ext>
              </a:extLst>
            </p:cNvPr>
            <p:cNvSpPr/>
            <p:nvPr/>
          </p:nvSpPr>
          <p:spPr>
            <a:xfrm>
              <a:off x="4387899" y="4807172"/>
              <a:ext cx="0" cy="22412"/>
            </a:xfrm>
            <a:custGeom>
              <a:avLst/>
              <a:gdLst/>
              <a:ahLst/>
              <a:cxnLst/>
              <a:rect l="0" t="0" r="0" b="0"/>
              <a:pathLst>
                <a:path h="22412">
                  <a:moveTo>
                    <a:pt x="0" y="22412"/>
                  </a:moveTo>
                  <a:lnTo>
                    <a:pt x="0" y="0"/>
                  </a:lnTo>
                </a:path>
              </a:pathLst>
            </a:custGeom>
            <a:ln w="13550" cap="flat">
              <a:solidFill>
                <a:srgbClr val="6A1B9A">
                  <a:alpha val="100000"/>
                </a:srgbClr>
              </a:solidFill>
              <a:prstDash val="solid"/>
              <a:round/>
            </a:ln>
          </p:spPr>
          <p:txBody>
            <a:bodyPr/>
            <a:lstStyle/>
            <a:p>
              <a:endParaRPr/>
            </a:p>
          </p:txBody>
        </p:sp>
        <p:sp>
          <p:nvSpPr>
            <p:cNvPr id="2329" name="pl44">
              <a:extLst>
                <a:ext uri="{FF2B5EF4-FFF2-40B4-BE49-F238E27FC236}">
                  <a16:creationId xmlns:a16="http://schemas.microsoft.com/office/drawing/2014/main" id="{7D260DD2-9D26-49CA-814D-6F7EFD760F3C}"/>
                </a:ext>
              </a:extLst>
            </p:cNvPr>
            <p:cNvSpPr/>
            <p:nvPr/>
          </p:nvSpPr>
          <p:spPr>
            <a:xfrm>
              <a:off x="4497782" y="4823010"/>
              <a:ext cx="0" cy="6574"/>
            </a:xfrm>
            <a:custGeom>
              <a:avLst/>
              <a:gdLst/>
              <a:ahLst/>
              <a:cxnLst/>
              <a:rect l="0" t="0" r="0" b="0"/>
              <a:pathLst>
                <a:path h="6574">
                  <a:moveTo>
                    <a:pt x="0" y="6574"/>
                  </a:moveTo>
                  <a:lnTo>
                    <a:pt x="0" y="0"/>
                  </a:lnTo>
                </a:path>
              </a:pathLst>
            </a:custGeom>
            <a:ln w="13550" cap="flat">
              <a:solidFill>
                <a:srgbClr val="6A1B9A">
                  <a:alpha val="100000"/>
                </a:srgbClr>
              </a:solidFill>
              <a:prstDash val="solid"/>
              <a:round/>
            </a:ln>
          </p:spPr>
          <p:txBody>
            <a:bodyPr/>
            <a:lstStyle/>
            <a:p>
              <a:endParaRPr/>
            </a:p>
          </p:txBody>
        </p:sp>
        <p:sp>
          <p:nvSpPr>
            <p:cNvPr id="2330" name="pl45">
              <a:extLst>
                <a:ext uri="{FF2B5EF4-FFF2-40B4-BE49-F238E27FC236}">
                  <a16:creationId xmlns:a16="http://schemas.microsoft.com/office/drawing/2014/main" id="{966C782A-4D6D-4F29-9026-3303FB993548}"/>
                </a:ext>
              </a:extLst>
            </p:cNvPr>
            <p:cNvSpPr/>
            <p:nvPr/>
          </p:nvSpPr>
          <p:spPr>
            <a:xfrm>
              <a:off x="4679117" y="4800161"/>
              <a:ext cx="0" cy="29424"/>
            </a:xfrm>
            <a:custGeom>
              <a:avLst/>
              <a:gdLst/>
              <a:ahLst/>
              <a:cxnLst/>
              <a:rect l="0" t="0" r="0" b="0"/>
              <a:pathLst>
                <a:path h="29424">
                  <a:moveTo>
                    <a:pt x="0" y="29424"/>
                  </a:moveTo>
                  <a:lnTo>
                    <a:pt x="0" y="0"/>
                  </a:lnTo>
                </a:path>
              </a:pathLst>
            </a:custGeom>
            <a:ln w="13550" cap="flat">
              <a:solidFill>
                <a:srgbClr val="6A1B9A">
                  <a:alpha val="100000"/>
                </a:srgbClr>
              </a:solidFill>
              <a:prstDash val="solid"/>
              <a:round/>
            </a:ln>
          </p:spPr>
          <p:txBody>
            <a:bodyPr/>
            <a:lstStyle/>
            <a:p>
              <a:endParaRPr/>
            </a:p>
          </p:txBody>
        </p:sp>
        <p:sp>
          <p:nvSpPr>
            <p:cNvPr id="2331" name="pl46">
              <a:extLst>
                <a:ext uri="{FF2B5EF4-FFF2-40B4-BE49-F238E27FC236}">
                  <a16:creationId xmlns:a16="http://schemas.microsoft.com/office/drawing/2014/main" id="{E1DB539C-4B89-4A15-9A23-8068BF785316}"/>
                </a:ext>
              </a:extLst>
            </p:cNvPr>
            <p:cNvSpPr/>
            <p:nvPr/>
          </p:nvSpPr>
          <p:spPr>
            <a:xfrm>
              <a:off x="5811476" y="4439686"/>
              <a:ext cx="0" cy="389898"/>
            </a:xfrm>
            <a:custGeom>
              <a:avLst/>
              <a:gdLst/>
              <a:ahLst/>
              <a:cxnLst/>
              <a:rect l="0" t="0" r="0" b="0"/>
              <a:pathLst>
                <a:path h="389898">
                  <a:moveTo>
                    <a:pt x="0" y="389898"/>
                  </a:moveTo>
                  <a:lnTo>
                    <a:pt x="0" y="0"/>
                  </a:lnTo>
                </a:path>
              </a:pathLst>
            </a:custGeom>
            <a:ln w="13550" cap="flat">
              <a:solidFill>
                <a:srgbClr val="6A1B9A">
                  <a:alpha val="100000"/>
                </a:srgbClr>
              </a:solidFill>
              <a:prstDash val="solid"/>
              <a:round/>
            </a:ln>
          </p:spPr>
          <p:txBody>
            <a:bodyPr/>
            <a:lstStyle/>
            <a:p>
              <a:endParaRPr/>
            </a:p>
          </p:txBody>
        </p:sp>
        <p:sp>
          <p:nvSpPr>
            <p:cNvPr id="2332" name="pl47">
              <a:extLst>
                <a:ext uri="{FF2B5EF4-FFF2-40B4-BE49-F238E27FC236}">
                  <a16:creationId xmlns:a16="http://schemas.microsoft.com/office/drawing/2014/main" id="{E2A6104F-2DB4-462F-A279-1B09C2F065E6}"/>
                </a:ext>
              </a:extLst>
            </p:cNvPr>
            <p:cNvSpPr/>
            <p:nvPr/>
          </p:nvSpPr>
          <p:spPr>
            <a:xfrm>
              <a:off x="5842844" y="4560904"/>
              <a:ext cx="0" cy="268681"/>
            </a:xfrm>
            <a:custGeom>
              <a:avLst/>
              <a:gdLst/>
              <a:ahLst/>
              <a:cxnLst/>
              <a:rect l="0" t="0" r="0" b="0"/>
              <a:pathLst>
                <a:path h="268681">
                  <a:moveTo>
                    <a:pt x="0" y="268681"/>
                  </a:moveTo>
                  <a:lnTo>
                    <a:pt x="0" y="0"/>
                  </a:lnTo>
                </a:path>
              </a:pathLst>
            </a:custGeom>
            <a:ln w="13550" cap="flat">
              <a:solidFill>
                <a:srgbClr val="6A1B9A">
                  <a:alpha val="100000"/>
                </a:srgbClr>
              </a:solidFill>
              <a:prstDash val="solid"/>
              <a:round/>
            </a:ln>
          </p:spPr>
          <p:txBody>
            <a:bodyPr/>
            <a:lstStyle/>
            <a:p>
              <a:endParaRPr/>
            </a:p>
          </p:txBody>
        </p:sp>
        <p:sp>
          <p:nvSpPr>
            <p:cNvPr id="2333" name="pl48">
              <a:extLst>
                <a:ext uri="{FF2B5EF4-FFF2-40B4-BE49-F238E27FC236}">
                  <a16:creationId xmlns:a16="http://schemas.microsoft.com/office/drawing/2014/main" id="{2096B089-B783-4E2D-B950-D8B2B115219B}"/>
                </a:ext>
              </a:extLst>
            </p:cNvPr>
            <p:cNvSpPr/>
            <p:nvPr/>
          </p:nvSpPr>
          <p:spPr>
            <a:xfrm>
              <a:off x="4869487" y="4768981"/>
              <a:ext cx="0" cy="60603"/>
            </a:xfrm>
            <a:custGeom>
              <a:avLst/>
              <a:gdLst/>
              <a:ahLst/>
              <a:cxnLst/>
              <a:rect l="0" t="0" r="0" b="0"/>
              <a:pathLst>
                <a:path h="60603">
                  <a:moveTo>
                    <a:pt x="0" y="60603"/>
                  </a:moveTo>
                  <a:lnTo>
                    <a:pt x="0" y="0"/>
                  </a:lnTo>
                </a:path>
              </a:pathLst>
            </a:custGeom>
            <a:ln w="13550" cap="flat">
              <a:solidFill>
                <a:srgbClr val="6A1B9A">
                  <a:alpha val="100000"/>
                </a:srgbClr>
              </a:solidFill>
              <a:prstDash val="solid"/>
              <a:round/>
            </a:ln>
          </p:spPr>
          <p:txBody>
            <a:bodyPr/>
            <a:lstStyle/>
            <a:p>
              <a:endParaRPr/>
            </a:p>
          </p:txBody>
        </p:sp>
        <p:sp>
          <p:nvSpPr>
            <p:cNvPr id="2334" name="pl49">
              <a:extLst>
                <a:ext uri="{FF2B5EF4-FFF2-40B4-BE49-F238E27FC236}">
                  <a16:creationId xmlns:a16="http://schemas.microsoft.com/office/drawing/2014/main" id="{14412197-89FB-4B2D-A679-EF3FE3F97A11}"/>
                </a:ext>
              </a:extLst>
            </p:cNvPr>
            <p:cNvSpPr/>
            <p:nvPr/>
          </p:nvSpPr>
          <p:spPr>
            <a:xfrm>
              <a:off x="4353032" y="4807495"/>
              <a:ext cx="0" cy="22089"/>
            </a:xfrm>
            <a:custGeom>
              <a:avLst/>
              <a:gdLst/>
              <a:ahLst/>
              <a:cxnLst/>
              <a:rect l="0" t="0" r="0" b="0"/>
              <a:pathLst>
                <a:path h="22089">
                  <a:moveTo>
                    <a:pt x="0" y="22089"/>
                  </a:moveTo>
                  <a:lnTo>
                    <a:pt x="0" y="0"/>
                  </a:lnTo>
                </a:path>
              </a:pathLst>
            </a:custGeom>
            <a:ln w="13550" cap="flat">
              <a:solidFill>
                <a:srgbClr val="6A1B9A">
                  <a:alpha val="100000"/>
                </a:srgbClr>
              </a:solidFill>
              <a:prstDash val="solid"/>
              <a:round/>
            </a:ln>
          </p:spPr>
          <p:txBody>
            <a:bodyPr/>
            <a:lstStyle/>
            <a:p>
              <a:endParaRPr/>
            </a:p>
          </p:txBody>
        </p:sp>
        <p:sp>
          <p:nvSpPr>
            <p:cNvPr id="2335" name="pl50">
              <a:extLst>
                <a:ext uri="{FF2B5EF4-FFF2-40B4-BE49-F238E27FC236}">
                  <a16:creationId xmlns:a16="http://schemas.microsoft.com/office/drawing/2014/main" id="{8B62298A-E273-48E1-A856-239F93DF1647}"/>
                </a:ext>
              </a:extLst>
            </p:cNvPr>
            <p:cNvSpPr/>
            <p:nvPr/>
          </p:nvSpPr>
          <p:spPr>
            <a:xfrm>
              <a:off x="4764695" y="4475206"/>
              <a:ext cx="0" cy="354378"/>
            </a:xfrm>
            <a:custGeom>
              <a:avLst/>
              <a:gdLst/>
              <a:ahLst/>
              <a:cxnLst/>
              <a:rect l="0" t="0" r="0" b="0"/>
              <a:pathLst>
                <a:path h="354378">
                  <a:moveTo>
                    <a:pt x="0" y="354378"/>
                  </a:moveTo>
                  <a:lnTo>
                    <a:pt x="0" y="0"/>
                  </a:lnTo>
                </a:path>
              </a:pathLst>
            </a:custGeom>
            <a:ln w="13550" cap="flat">
              <a:solidFill>
                <a:srgbClr val="6A1B9A">
                  <a:alpha val="100000"/>
                </a:srgbClr>
              </a:solidFill>
              <a:prstDash val="solid"/>
              <a:round/>
            </a:ln>
          </p:spPr>
          <p:txBody>
            <a:bodyPr/>
            <a:lstStyle/>
            <a:p>
              <a:endParaRPr/>
            </a:p>
          </p:txBody>
        </p:sp>
        <p:sp>
          <p:nvSpPr>
            <p:cNvPr id="2336" name="pl51">
              <a:extLst>
                <a:ext uri="{FF2B5EF4-FFF2-40B4-BE49-F238E27FC236}">
                  <a16:creationId xmlns:a16="http://schemas.microsoft.com/office/drawing/2014/main" id="{756CEED2-3060-4D95-8CA7-A53F84C07A06}"/>
                </a:ext>
              </a:extLst>
            </p:cNvPr>
            <p:cNvSpPr/>
            <p:nvPr/>
          </p:nvSpPr>
          <p:spPr>
            <a:xfrm>
              <a:off x="4479966" y="4821123"/>
              <a:ext cx="0" cy="8462"/>
            </a:xfrm>
            <a:custGeom>
              <a:avLst/>
              <a:gdLst/>
              <a:ahLst/>
              <a:cxnLst/>
              <a:rect l="0" t="0" r="0" b="0"/>
              <a:pathLst>
                <a:path h="8462">
                  <a:moveTo>
                    <a:pt x="0" y="8462"/>
                  </a:moveTo>
                  <a:lnTo>
                    <a:pt x="0" y="0"/>
                  </a:lnTo>
                </a:path>
              </a:pathLst>
            </a:custGeom>
            <a:ln w="13550" cap="flat">
              <a:solidFill>
                <a:srgbClr val="6A1B9A">
                  <a:alpha val="100000"/>
                </a:srgbClr>
              </a:solidFill>
              <a:prstDash val="solid"/>
              <a:round/>
            </a:ln>
          </p:spPr>
          <p:txBody>
            <a:bodyPr/>
            <a:lstStyle/>
            <a:p>
              <a:endParaRPr/>
            </a:p>
          </p:txBody>
        </p:sp>
        <p:sp>
          <p:nvSpPr>
            <p:cNvPr id="2337" name="pl52">
              <a:extLst>
                <a:ext uri="{FF2B5EF4-FFF2-40B4-BE49-F238E27FC236}">
                  <a16:creationId xmlns:a16="http://schemas.microsoft.com/office/drawing/2014/main" id="{DF03DCAA-2CA4-4A6D-9DF0-88A68B86FECE}"/>
                </a:ext>
              </a:extLst>
            </p:cNvPr>
            <p:cNvSpPr/>
            <p:nvPr/>
          </p:nvSpPr>
          <p:spPr>
            <a:xfrm>
              <a:off x="5110822" y="4560908"/>
              <a:ext cx="0" cy="268677"/>
            </a:xfrm>
            <a:custGeom>
              <a:avLst/>
              <a:gdLst/>
              <a:ahLst/>
              <a:cxnLst/>
              <a:rect l="0" t="0" r="0" b="0"/>
              <a:pathLst>
                <a:path h="268677">
                  <a:moveTo>
                    <a:pt x="0" y="268677"/>
                  </a:moveTo>
                  <a:lnTo>
                    <a:pt x="0" y="0"/>
                  </a:lnTo>
                </a:path>
              </a:pathLst>
            </a:custGeom>
            <a:ln w="13550" cap="flat">
              <a:solidFill>
                <a:srgbClr val="6A1B9A">
                  <a:alpha val="100000"/>
                </a:srgbClr>
              </a:solidFill>
              <a:prstDash val="solid"/>
              <a:round/>
            </a:ln>
          </p:spPr>
          <p:txBody>
            <a:bodyPr/>
            <a:lstStyle/>
            <a:p>
              <a:endParaRPr/>
            </a:p>
          </p:txBody>
        </p:sp>
        <p:sp>
          <p:nvSpPr>
            <p:cNvPr id="2338" name="pl53">
              <a:extLst>
                <a:ext uri="{FF2B5EF4-FFF2-40B4-BE49-F238E27FC236}">
                  <a16:creationId xmlns:a16="http://schemas.microsoft.com/office/drawing/2014/main" id="{F0766E52-6404-402B-887D-85A2744A1522}"/>
                </a:ext>
              </a:extLst>
            </p:cNvPr>
            <p:cNvSpPr/>
            <p:nvPr/>
          </p:nvSpPr>
          <p:spPr>
            <a:xfrm>
              <a:off x="5833046" y="4533701"/>
              <a:ext cx="0" cy="295883"/>
            </a:xfrm>
            <a:custGeom>
              <a:avLst/>
              <a:gdLst/>
              <a:ahLst/>
              <a:cxnLst/>
              <a:rect l="0" t="0" r="0" b="0"/>
              <a:pathLst>
                <a:path h="295883">
                  <a:moveTo>
                    <a:pt x="0" y="295883"/>
                  </a:moveTo>
                  <a:lnTo>
                    <a:pt x="0" y="0"/>
                  </a:lnTo>
                </a:path>
              </a:pathLst>
            </a:custGeom>
            <a:ln w="13550" cap="flat">
              <a:solidFill>
                <a:srgbClr val="6A1B9A">
                  <a:alpha val="100000"/>
                </a:srgbClr>
              </a:solidFill>
              <a:prstDash val="solid"/>
              <a:round/>
            </a:ln>
          </p:spPr>
          <p:txBody>
            <a:bodyPr/>
            <a:lstStyle/>
            <a:p>
              <a:endParaRPr/>
            </a:p>
          </p:txBody>
        </p:sp>
        <p:sp>
          <p:nvSpPr>
            <p:cNvPr id="2339" name="pl54">
              <a:extLst>
                <a:ext uri="{FF2B5EF4-FFF2-40B4-BE49-F238E27FC236}">
                  <a16:creationId xmlns:a16="http://schemas.microsoft.com/office/drawing/2014/main" id="{F47BB371-4084-4828-BCDC-24FC320DB8A8}"/>
                </a:ext>
              </a:extLst>
            </p:cNvPr>
            <p:cNvSpPr/>
            <p:nvPr/>
          </p:nvSpPr>
          <p:spPr>
            <a:xfrm>
              <a:off x="4825140" y="4697569"/>
              <a:ext cx="0" cy="132015"/>
            </a:xfrm>
            <a:custGeom>
              <a:avLst/>
              <a:gdLst/>
              <a:ahLst/>
              <a:cxnLst/>
              <a:rect l="0" t="0" r="0" b="0"/>
              <a:pathLst>
                <a:path h="132015">
                  <a:moveTo>
                    <a:pt x="0" y="132015"/>
                  </a:moveTo>
                  <a:lnTo>
                    <a:pt x="0" y="0"/>
                  </a:lnTo>
                </a:path>
              </a:pathLst>
            </a:custGeom>
            <a:ln w="13550" cap="flat">
              <a:solidFill>
                <a:srgbClr val="6A1B9A">
                  <a:alpha val="100000"/>
                </a:srgbClr>
              </a:solidFill>
              <a:prstDash val="solid"/>
              <a:round/>
            </a:ln>
          </p:spPr>
          <p:txBody>
            <a:bodyPr/>
            <a:lstStyle/>
            <a:p>
              <a:endParaRPr/>
            </a:p>
          </p:txBody>
        </p:sp>
        <p:sp>
          <p:nvSpPr>
            <p:cNvPr id="2340" name="pl55">
              <a:extLst>
                <a:ext uri="{FF2B5EF4-FFF2-40B4-BE49-F238E27FC236}">
                  <a16:creationId xmlns:a16="http://schemas.microsoft.com/office/drawing/2014/main" id="{B6AD1D8B-4525-4A71-A4C7-9FD12E9EA400}"/>
                </a:ext>
              </a:extLst>
            </p:cNvPr>
            <p:cNvSpPr/>
            <p:nvPr/>
          </p:nvSpPr>
          <p:spPr>
            <a:xfrm>
              <a:off x="4484166" y="4816090"/>
              <a:ext cx="0" cy="13494"/>
            </a:xfrm>
            <a:custGeom>
              <a:avLst/>
              <a:gdLst/>
              <a:ahLst/>
              <a:cxnLst/>
              <a:rect l="0" t="0" r="0" b="0"/>
              <a:pathLst>
                <a:path h="13494">
                  <a:moveTo>
                    <a:pt x="0" y="13494"/>
                  </a:moveTo>
                  <a:lnTo>
                    <a:pt x="0" y="0"/>
                  </a:lnTo>
                </a:path>
              </a:pathLst>
            </a:custGeom>
            <a:ln w="13550" cap="flat">
              <a:solidFill>
                <a:srgbClr val="6A1B9A">
                  <a:alpha val="100000"/>
                </a:srgbClr>
              </a:solidFill>
              <a:prstDash val="solid"/>
              <a:round/>
            </a:ln>
          </p:spPr>
          <p:txBody>
            <a:bodyPr/>
            <a:lstStyle/>
            <a:p>
              <a:endParaRPr/>
            </a:p>
          </p:txBody>
        </p:sp>
        <p:sp>
          <p:nvSpPr>
            <p:cNvPr id="2341" name="pl56">
              <a:extLst>
                <a:ext uri="{FF2B5EF4-FFF2-40B4-BE49-F238E27FC236}">
                  <a16:creationId xmlns:a16="http://schemas.microsoft.com/office/drawing/2014/main" id="{7574C929-2D6E-42FF-B6CF-2CBFF9C4528B}"/>
                </a:ext>
              </a:extLst>
            </p:cNvPr>
            <p:cNvSpPr/>
            <p:nvPr/>
          </p:nvSpPr>
          <p:spPr>
            <a:xfrm>
              <a:off x="4377782" y="4748726"/>
              <a:ext cx="0" cy="80858"/>
            </a:xfrm>
            <a:custGeom>
              <a:avLst/>
              <a:gdLst/>
              <a:ahLst/>
              <a:cxnLst/>
              <a:rect l="0" t="0" r="0" b="0"/>
              <a:pathLst>
                <a:path h="80858">
                  <a:moveTo>
                    <a:pt x="0" y="80858"/>
                  </a:moveTo>
                  <a:lnTo>
                    <a:pt x="0" y="0"/>
                  </a:lnTo>
                </a:path>
              </a:pathLst>
            </a:custGeom>
            <a:ln w="13550" cap="flat">
              <a:solidFill>
                <a:srgbClr val="6A1B9A">
                  <a:alpha val="100000"/>
                </a:srgbClr>
              </a:solidFill>
              <a:prstDash val="solid"/>
              <a:round/>
            </a:ln>
          </p:spPr>
          <p:txBody>
            <a:bodyPr/>
            <a:lstStyle/>
            <a:p>
              <a:endParaRPr/>
            </a:p>
          </p:txBody>
        </p:sp>
        <p:sp>
          <p:nvSpPr>
            <p:cNvPr id="2342" name="pl57">
              <a:extLst>
                <a:ext uri="{FF2B5EF4-FFF2-40B4-BE49-F238E27FC236}">
                  <a16:creationId xmlns:a16="http://schemas.microsoft.com/office/drawing/2014/main" id="{48AF6BB0-78B1-4994-99DA-22FAC5E49484}"/>
                </a:ext>
              </a:extLst>
            </p:cNvPr>
            <p:cNvSpPr/>
            <p:nvPr/>
          </p:nvSpPr>
          <p:spPr>
            <a:xfrm>
              <a:off x="4390317" y="4766824"/>
              <a:ext cx="0" cy="62760"/>
            </a:xfrm>
            <a:custGeom>
              <a:avLst/>
              <a:gdLst/>
              <a:ahLst/>
              <a:cxnLst/>
              <a:rect l="0" t="0" r="0" b="0"/>
              <a:pathLst>
                <a:path h="62760">
                  <a:moveTo>
                    <a:pt x="0" y="62760"/>
                  </a:moveTo>
                  <a:lnTo>
                    <a:pt x="0" y="0"/>
                  </a:lnTo>
                </a:path>
              </a:pathLst>
            </a:custGeom>
            <a:ln w="13550" cap="flat">
              <a:solidFill>
                <a:srgbClr val="6A1B9A">
                  <a:alpha val="100000"/>
                </a:srgbClr>
              </a:solidFill>
              <a:prstDash val="solid"/>
              <a:round/>
            </a:ln>
          </p:spPr>
          <p:txBody>
            <a:bodyPr/>
            <a:lstStyle/>
            <a:p>
              <a:endParaRPr/>
            </a:p>
          </p:txBody>
        </p:sp>
        <p:sp>
          <p:nvSpPr>
            <p:cNvPr id="2343" name="pl58">
              <a:extLst>
                <a:ext uri="{FF2B5EF4-FFF2-40B4-BE49-F238E27FC236}">
                  <a16:creationId xmlns:a16="http://schemas.microsoft.com/office/drawing/2014/main" id="{C59AAEC7-CBC3-45D0-8DE7-BACFB37322EE}"/>
                </a:ext>
              </a:extLst>
            </p:cNvPr>
            <p:cNvSpPr/>
            <p:nvPr/>
          </p:nvSpPr>
          <p:spPr>
            <a:xfrm>
              <a:off x="4269172" y="4824573"/>
              <a:ext cx="0" cy="5011"/>
            </a:xfrm>
            <a:custGeom>
              <a:avLst/>
              <a:gdLst/>
              <a:ahLst/>
              <a:cxnLst/>
              <a:rect l="0" t="0" r="0" b="0"/>
              <a:pathLst>
                <a:path h="5011">
                  <a:moveTo>
                    <a:pt x="0" y="5011"/>
                  </a:moveTo>
                  <a:lnTo>
                    <a:pt x="0" y="0"/>
                  </a:lnTo>
                </a:path>
              </a:pathLst>
            </a:custGeom>
            <a:ln w="13550" cap="flat">
              <a:solidFill>
                <a:srgbClr val="6A1B9A">
                  <a:alpha val="100000"/>
                </a:srgbClr>
              </a:solidFill>
              <a:prstDash val="solid"/>
              <a:round/>
            </a:ln>
          </p:spPr>
          <p:txBody>
            <a:bodyPr/>
            <a:lstStyle/>
            <a:p>
              <a:endParaRPr/>
            </a:p>
          </p:txBody>
        </p:sp>
        <p:sp>
          <p:nvSpPr>
            <p:cNvPr id="2344" name="pl59">
              <a:extLst>
                <a:ext uri="{FF2B5EF4-FFF2-40B4-BE49-F238E27FC236}">
                  <a16:creationId xmlns:a16="http://schemas.microsoft.com/office/drawing/2014/main" id="{58738D1F-64B7-4961-9788-804906542C05}"/>
                </a:ext>
              </a:extLst>
            </p:cNvPr>
            <p:cNvSpPr/>
            <p:nvPr/>
          </p:nvSpPr>
          <p:spPr>
            <a:xfrm>
              <a:off x="4514770" y="4817227"/>
              <a:ext cx="0" cy="12357"/>
            </a:xfrm>
            <a:custGeom>
              <a:avLst/>
              <a:gdLst/>
              <a:ahLst/>
              <a:cxnLst/>
              <a:rect l="0" t="0" r="0" b="0"/>
              <a:pathLst>
                <a:path h="12357">
                  <a:moveTo>
                    <a:pt x="0" y="12357"/>
                  </a:moveTo>
                  <a:lnTo>
                    <a:pt x="0" y="0"/>
                  </a:lnTo>
                </a:path>
              </a:pathLst>
            </a:custGeom>
            <a:ln w="13550" cap="flat">
              <a:solidFill>
                <a:srgbClr val="6A1B9A">
                  <a:alpha val="100000"/>
                </a:srgbClr>
              </a:solidFill>
              <a:prstDash val="solid"/>
              <a:round/>
            </a:ln>
          </p:spPr>
          <p:txBody>
            <a:bodyPr/>
            <a:lstStyle/>
            <a:p>
              <a:endParaRPr/>
            </a:p>
          </p:txBody>
        </p:sp>
        <p:sp>
          <p:nvSpPr>
            <p:cNvPr id="2345" name="pl60">
              <a:extLst>
                <a:ext uri="{FF2B5EF4-FFF2-40B4-BE49-F238E27FC236}">
                  <a16:creationId xmlns:a16="http://schemas.microsoft.com/office/drawing/2014/main" id="{C53C5FE5-42C8-4D1D-BC29-FE5212A236E0}"/>
                </a:ext>
              </a:extLst>
            </p:cNvPr>
            <p:cNvSpPr/>
            <p:nvPr/>
          </p:nvSpPr>
          <p:spPr>
            <a:xfrm>
              <a:off x="4494664" y="4820711"/>
              <a:ext cx="0" cy="8874"/>
            </a:xfrm>
            <a:custGeom>
              <a:avLst/>
              <a:gdLst/>
              <a:ahLst/>
              <a:cxnLst/>
              <a:rect l="0" t="0" r="0" b="0"/>
              <a:pathLst>
                <a:path h="8874">
                  <a:moveTo>
                    <a:pt x="0" y="8874"/>
                  </a:moveTo>
                  <a:lnTo>
                    <a:pt x="0" y="0"/>
                  </a:lnTo>
                </a:path>
              </a:pathLst>
            </a:custGeom>
            <a:ln w="13550" cap="flat">
              <a:solidFill>
                <a:srgbClr val="6A1B9A">
                  <a:alpha val="100000"/>
                </a:srgbClr>
              </a:solidFill>
              <a:prstDash val="solid"/>
              <a:round/>
            </a:ln>
          </p:spPr>
          <p:txBody>
            <a:bodyPr/>
            <a:lstStyle/>
            <a:p>
              <a:endParaRPr/>
            </a:p>
          </p:txBody>
        </p:sp>
        <p:sp>
          <p:nvSpPr>
            <p:cNvPr id="2346" name="pl61">
              <a:extLst>
                <a:ext uri="{FF2B5EF4-FFF2-40B4-BE49-F238E27FC236}">
                  <a16:creationId xmlns:a16="http://schemas.microsoft.com/office/drawing/2014/main" id="{CAE82E7E-2C64-481D-B65F-DB105257732C}"/>
                </a:ext>
              </a:extLst>
            </p:cNvPr>
            <p:cNvSpPr/>
            <p:nvPr/>
          </p:nvSpPr>
          <p:spPr>
            <a:xfrm>
              <a:off x="4471822" y="4819962"/>
              <a:ext cx="0" cy="9622"/>
            </a:xfrm>
            <a:custGeom>
              <a:avLst/>
              <a:gdLst/>
              <a:ahLst/>
              <a:cxnLst/>
              <a:rect l="0" t="0" r="0" b="0"/>
              <a:pathLst>
                <a:path h="9622">
                  <a:moveTo>
                    <a:pt x="0" y="9622"/>
                  </a:moveTo>
                  <a:lnTo>
                    <a:pt x="0" y="0"/>
                  </a:lnTo>
                </a:path>
              </a:pathLst>
            </a:custGeom>
            <a:ln w="13550" cap="flat">
              <a:solidFill>
                <a:srgbClr val="6A1B9A">
                  <a:alpha val="100000"/>
                </a:srgbClr>
              </a:solidFill>
              <a:prstDash val="solid"/>
              <a:round/>
            </a:ln>
          </p:spPr>
          <p:txBody>
            <a:bodyPr/>
            <a:lstStyle/>
            <a:p>
              <a:endParaRPr/>
            </a:p>
          </p:txBody>
        </p:sp>
        <p:sp>
          <p:nvSpPr>
            <p:cNvPr id="2347" name="pl62">
              <a:extLst>
                <a:ext uri="{FF2B5EF4-FFF2-40B4-BE49-F238E27FC236}">
                  <a16:creationId xmlns:a16="http://schemas.microsoft.com/office/drawing/2014/main" id="{73F6263D-ABA8-4425-8851-23658BAF6935}"/>
                </a:ext>
              </a:extLst>
            </p:cNvPr>
            <p:cNvSpPr/>
            <p:nvPr/>
          </p:nvSpPr>
          <p:spPr>
            <a:xfrm>
              <a:off x="4441536" y="4817494"/>
              <a:ext cx="0" cy="12090"/>
            </a:xfrm>
            <a:custGeom>
              <a:avLst/>
              <a:gdLst/>
              <a:ahLst/>
              <a:cxnLst/>
              <a:rect l="0" t="0" r="0" b="0"/>
              <a:pathLst>
                <a:path h="12090">
                  <a:moveTo>
                    <a:pt x="0" y="12090"/>
                  </a:moveTo>
                  <a:lnTo>
                    <a:pt x="0" y="0"/>
                  </a:lnTo>
                </a:path>
              </a:pathLst>
            </a:custGeom>
            <a:ln w="13550" cap="flat">
              <a:solidFill>
                <a:srgbClr val="6A1B9A">
                  <a:alpha val="100000"/>
                </a:srgbClr>
              </a:solidFill>
              <a:prstDash val="solid"/>
              <a:round/>
            </a:ln>
          </p:spPr>
          <p:txBody>
            <a:bodyPr/>
            <a:lstStyle/>
            <a:p>
              <a:endParaRPr/>
            </a:p>
          </p:txBody>
        </p:sp>
        <p:sp>
          <p:nvSpPr>
            <p:cNvPr id="2348" name="pl63">
              <a:extLst>
                <a:ext uri="{FF2B5EF4-FFF2-40B4-BE49-F238E27FC236}">
                  <a16:creationId xmlns:a16="http://schemas.microsoft.com/office/drawing/2014/main" id="{1BD42C3E-0950-4C66-8237-E5993FECC5C0}"/>
                </a:ext>
              </a:extLst>
            </p:cNvPr>
            <p:cNvSpPr/>
            <p:nvPr/>
          </p:nvSpPr>
          <p:spPr>
            <a:xfrm>
              <a:off x="4515725" y="4818397"/>
              <a:ext cx="0" cy="11187"/>
            </a:xfrm>
            <a:custGeom>
              <a:avLst/>
              <a:gdLst/>
              <a:ahLst/>
              <a:cxnLst/>
              <a:rect l="0" t="0" r="0" b="0"/>
              <a:pathLst>
                <a:path h="11187">
                  <a:moveTo>
                    <a:pt x="0" y="11187"/>
                  </a:moveTo>
                  <a:lnTo>
                    <a:pt x="0" y="0"/>
                  </a:lnTo>
                </a:path>
              </a:pathLst>
            </a:custGeom>
            <a:ln w="13550" cap="flat">
              <a:solidFill>
                <a:srgbClr val="6A1B9A">
                  <a:alpha val="100000"/>
                </a:srgbClr>
              </a:solidFill>
              <a:prstDash val="solid"/>
              <a:round/>
            </a:ln>
          </p:spPr>
          <p:txBody>
            <a:bodyPr/>
            <a:lstStyle/>
            <a:p>
              <a:endParaRPr/>
            </a:p>
          </p:txBody>
        </p:sp>
        <p:sp>
          <p:nvSpPr>
            <p:cNvPr id="2349" name="pl64">
              <a:extLst>
                <a:ext uri="{FF2B5EF4-FFF2-40B4-BE49-F238E27FC236}">
                  <a16:creationId xmlns:a16="http://schemas.microsoft.com/office/drawing/2014/main" id="{2CA1FB03-3845-45FB-880C-5DDCE0CE4CC2}"/>
                </a:ext>
              </a:extLst>
            </p:cNvPr>
            <p:cNvSpPr/>
            <p:nvPr/>
          </p:nvSpPr>
          <p:spPr>
            <a:xfrm>
              <a:off x="4740135" y="4469890"/>
              <a:ext cx="0" cy="359694"/>
            </a:xfrm>
            <a:custGeom>
              <a:avLst/>
              <a:gdLst/>
              <a:ahLst/>
              <a:cxnLst/>
              <a:rect l="0" t="0" r="0" b="0"/>
              <a:pathLst>
                <a:path h="359694">
                  <a:moveTo>
                    <a:pt x="0" y="359694"/>
                  </a:moveTo>
                  <a:lnTo>
                    <a:pt x="0" y="0"/>
                  </a:lnTo>
                </a:path>
              </a:pathLst>
            </a:custGeom>
            <a:ln w="13550" cap="flat">
              <a:solidFill>
                <a:srgbClr val="6A1B9A">
                  <a:alpha val="100000"/>
                </a:srgbClr>
              </a:solidFill>
              <a:prstDash val="solid"/>
              <a:round/>
            </a:ln>
          </p:spPr>
          <p:txBody>
            <a:bodyPr/>
            <a:lstStyle/>
            <a:p>
              <a:endParaRPr/>
            </a:p>
          </p:txBody>
        </p:sp>
        <p:sp>
          <p:nvSpPr>
            <p:cNvPr id="2350" name="pl65">
              <a:extLst>
                <a:ext uri="{FF2B5EF4-FFF2-40B4-BE49-F238E27FC236}">
                  <a16:creationId xmlns:a16="http://schemas.microsoft.com/office/drawing/2014/main" id="{B481CD77-1AB7-4563-B35E-E08396DB03C8}"/>
                </a:ext>
              </a:extLst>
            </p:cNvPr>
            <p:cNvSpPr/>
            <p:nvPr/>
          </p:nvSpPr>
          <p:spPr>
            <a:xfrm>
              <a:off x="4433837" y="4786070"/>
              <a:ext cx="0" cy="43514"/>
            </a:xfrm>
            <a:custGeom>
              <a:avLst/>
              <a:gdLst/>
              <a:ahLst/>
              <a:cxnLst/>
              <a:rect l="0" t="0" r="0" b="0"/>
              <a:pathLst>
                <a:path h="43514">
                  <a:moveTo>
                    <a:pt x="0" y="43514"/>
                  </a:moveTo>
                  <a:lnTo>
                    <a:pt x="0" y="0"/>
                  </a:lnTo>
                </a:path>
              </a:pathLst>
            </a:custGeom>
            <a:ln w="13550" cap="flat">
              <a:solidFill>
                <a:srgbClr val="6A1B9A">
                  <a:alpha val="100000"/>
                </a:srgbClr>
              </a:solidFill>
              <a:prstDash val="solid"/>
              <a:round/>
            </a:ln>
          </p:spPr>
          <p:txBody>
            <a:bodyPr/>
            <a:lstStyle/>
            <a:p>
              <a:endParaRPr/>
            </a:p>
          </p:txBody>
        </p:sp>
        <p:sp>
          <p:nvSpPr>
            <p:cNvPr id="2351" name="pl66">
              <a:extLst>
                <a:ext uri="{FF2B5EF4-FFF2-40B4-BE49-F238E27FC236}">
                  <a16:creationId xmlns:a16="http://schemas.microsoft.com/office/drawing/2014/main" id="{71CB5F5A-711F-4ABB-9B27-3A9A65C47902}"/>
                </a:ext>
              </a:extLst>
            </p:cNvPr>
            <p:cNvSpPr/>
            <p:nvPr/>
          </p:nvSpPr>
          <p:spPr>
            <a:xfrm>
              <a:off x="5840236" y="4559470"/>
              <a:ext cx="0" cy="270114"/>
            </a:xfrm>
            <a:custGeom>
              <a:avLst/>
              <a:gdLst/>
              <a:ahLst/>
              <a:cxnLst/>
              <a:rect l="0" t="0" r="0" b="0"/>
              <a:pathLst>
                <a:path h="270114">
                  <a:moveTo>
                    <a:pt x="0" y="270114"/>
                  </a:moveTo>
                  <a:lnTo>
                    <a:pt x="0" y="0"/>
                  </a:lnTo>
                </a:path>
              </a:pathLst>
            </a:custGeom>
            <a:ln w="13550" cap="flat">
              <a:solidFill>
                <a:srgbClr val="6A1B9A">
                  <a:alpha val="100000"/>
                </a:srgbClr>
              </a:solidFill>
              <a:prstDash val="solid"/>
              <a:round/>
            </a:ln>
          </p:spPr>
          <p:txBody>
            <a:bodyPr/>
            <a:lstStyle/>
            <a:p>
              <a:endParaRPr/>
            </a:p>
          </p:txBody>
        </p:sp>
        <p:sp>
          <p:nvSpPr>
            <p:cNvPr id="2352" name="pl67">
              <a:extLst>
                <a:ext uri="{FF2B5EF4-FFF2-40B4-BE49-F238E27FC236}">
                  <a16:creationId xmlns:a16="http://schemas.microsoft.com/office/drawing/2014/main" id="{52D48E53-2255-44A0-8F24-87A9F8A2669B}"/>
                </a:ext>
              </a:extLst>
            </p:cNvPr>
            <p:cNvSpPr/>
            <p:nvPr/>
          </p:nvSpPr>
          <p:spPr>
            <a:xfrm>
              <a:off x="4309130" y="4788632"/>
              <a:ext cx="0" cy="40953"/>
            </a:xfrm>
            <a:custGeom>
              <a:avLst/>
              <a:gdLst/>
              <a:ahLst/>
              <a:cxnLst/>
              <a:rect l="0" t="0" r="0" b="0"/>
              <a:pathLst>
                <a:path h="40953">
                  <a:moveTo>
                    <a:pt x="0" y="40953"/>
                  </a:moveTo>
                  <a:lnTo>
                    <a:pt x="0" y="0"/>
                  </a:lnTo>
                </a:path>
              </a:pathLst>
            </a:custGeom>
            <a:ln w="13550" cap="flat">
              <a:solidFill>
                <a:srgbClr val="6A1B9A">
                  <a:alpha val="100000"/>
                </a:srgbClr>
              </a:solidFill>
              <a:prstDash val="solid"/>
              <a:round/>
            </a:ln>
          </p:spPr>
          <p:txBody>
            <a:bodyPr/>
            <a:lstStyle/>
            <a:p>
              <a:endParaRPr/>
            </a:p>
          </p:txBody>
        </p:sp>
        <p:sp>
          <p:nvSpPr>
            <p:cNvPr id="2353" name="pl68">
              <a:extLst>
                <a:ext uri="{FF2B5EF4-FFF2-40B4-BE49-F238E27FC236}">
                  <a16:creationId xmlns:a16="http://schemas.microsoft.com/office/drawing/2014/main" id="{7C24F0D3-C405-4FA5-AAC2-42D8BBF110F6}"/>
                </a:ext>
              </a:extLst>
            </p:cNvPr>
            <p:cNvSpPr/>
            <p:nvPr/>
          </p:nvSpPr>
          <p:spPr>
            <a:xfrm>
              <a:off x="4452162" y="4823740"/>
              <a:ext cx="0" cy="5844"/>
            </a:xfrm>
            <a:custGeom>
              <a:avLst/>
              <a:gdLst/>
              <a:ahLst/>
              <a:cxnLst/>
              <a:rect l="0" t="0" r="0" b="0"/>
              <a:pathLst>
                <a:path h="5844">
                  <a:moveTo>
                    <a:pt x="0" y="5844"/>
                  </a:moveTo>
                  <a:lnTo>
                    <a:pt x="0" y="0"/>
                  </a:lnTo>
                </a:path>
              </a:pathLst>
            </a:custGeom>
            <a:ln w="13550" cap="flat">
              <a:solidFill>
                <a:srgbClr val="6A1B9A">
                  <a:alpha val="100000"/>
                </a:srgbClr>
              </a:solidFill>
              <a:prstDash val="solid"/>
              <a:round/>
            </a:ln>
          </p:spPr>
          <p:txBody>
            <a:bodyPr/>
            <a:lstStyle/>
            <a:p>
              <a:endParaRPr/>
            </a:p>
          </p:txBody>
        </p:sp>
        <p:sp>
          <p:nvSpPr>
            <p:cNvPr id="2354" name="pl69">
              <a:extLst>
                <a:ext uri="{FF2B5EF4-FFF2-40B4-BE49-F238E27FC236}">
                  <a16:creationId xmlns:a16="http://schemas.microsoft.com/office/drawing/2014/main" id="{28B49FFF-A1F7-4835-A9AD-E8CD466846DA}"/>
                </a:ext>
              </a:extLst>
            </p:cNvPr>
            <p:cNvSpPr/>
            <p:nvPr/>
          </p:nvSpPr>
          <p:spPr>
            <a:xfrm>
              <a:off x="4512543" y="4818769"/>
              <a:ext cx="0" cy="10815"/>
            </a:xfrm>
            <a:custGeom>
              <a:avLst/>
              <a:gdLst/>
              <a:ahLst/>
              <a:cxnLst/>
              <a:rect l="0" t="0" r="0" b="0"/>
              <a:pathLst>
                <a:path h="10815">
                  <a:moveTo>
                    <a:pt x="0" y="10815"/>
                  </a:moveTo>
                  <a:lnTo>
                    <a:pt x="0" y="0"/>
                  </a:lnTo>
                </a:path>
              </a:pathLst>
            </a:custGeom>
            <a:ln w="13550" cap="flat">
              <a:solidFill>
                <a:srgbClr val="6A1B9A">
                  <a:alpha val="100000"/>
                </a:srgbClr>
              </a:solidFill>
              <a:prstDash val="solid"/>
              <a:round/>
            </a:ln>
          </p:spPr>
          <p:txBody>
            <a:bodyPr/>
            <a:lstStyle/>
            <a:p>
              <a:endParaRPr/>
            </a:p>
          </p:txBody>
        </p:sp>
        <p:sp>
          <p:nvSpPr>
            <p:cNvPr id="2355" name="pl70">
              <a:extLst>
                <a:ext uri="{FF2B5EF4-FFF2-40B4-BE49-F238E27FC236}">
                  <a16:creationId xmlns:a16="http://schemas.microsoft.com/office/drawing/2014/main" id="{03B0408D-1ACF-4C03-A58E-CB80713DA4A4}"/>
                </a:ext>
              </a:extLst>
            </p:cNvPr>
            <p:cNvSpPr/>
            <p:nvPr/>
          </p:nvSpPr>
          <p:spPr>
            <a:xfrm>
              <a:off x="5812176" y="4434591"/>
              <a:ext cx="0" cy="394993"/>
            </a:xfrm>
            <a:custGeom>
              <a:avLst/>
              <a:gdLst/>
              <a:ahLst/>
              <a:cxnLst/>
              <a:rect l="0" t="0" r="0" b="0"/>
              <a:pathLst>
                <a:path h="394993">
                  <a:moveTo>
                    <a:pt x="0" y="394993"/>
                  </a:moveTo>
                  <a:lnTo>
                    <a:pt x="0" y="0"/>
                  </a:lnTo>
                </a:path>
              </a:pathLst>
            </a:custGeom>
            <a:ln w="13550" cap="flat">
              <a:solidFill>
                <a:srgbClr val="6A1B9A">
                  <a:alpha val="100000"/>
                </a:srgbClr>
              </a:solidFill>
              <a:prstDash val="solid"/>
              <a:round/>
            </a:ln>
          </p:spPr>
          <p:txBody>
            <a:bodyPr/>
            <a:lstStyle/>
            <a:p>
              <a:endParaRPr/>
            </a:p>
          </p:txBody>
        </p:sp>
        <p:sp>
          <p:nvSpPr>
            <p:cNvPr id="2356" name="pl71">
              <a:extLst>
                <a:ext uri="{FF2B5EF4-FFF2-40B4-BE49-F238E27FC236}">
                  <a16:creationId xmlns:a16="http://schemas.microsoft.com/office/drawing/2014/main" id="{04594D62-58AC-4CEA-AEC5-3E136F8577FF}"/>
                </a:ext>
              </a:extLst>
            </p:cNvPr>
            <p:cNvSpPr/>
            <p:nvPr/>
          </p:nvSpPr>
          <p:spPr>
            <a:xfrm>
              <a:off x="4514643" y="4825789"/>
              <a:ext cx="0" cy="3795"/>
            </a:xfrm>
            <a:custGeom>
              <a:avLst/>
              <a:gdLst/>
              <a:ahLst/>
              <a:cxnLst/>
              <a:rect l="0" t="0" r="0" b="0"/>
              <a:pathLst>
                <a:path h="3795">
                  <a:moveTo>
                    <a:pt x="0" y="3795"/>
                  </a:moveTo>
                  <a:lnTo>
                    <a:pt x="0" y="0"/>
                  </a:lnTo>
                </a:path>
              </a:pathLst>
            </a:custGeom>
            <a:ln w="13550" cap="flat">
              <a:solidFill>
                <a:srgbClr val="6A1B9A">
                  <a:alpha val="100000"/>
                </a:srgbClr>
              </a:solidFill>
              <a:prstDash val="solid"/>
              <a:round/>
            </a:ln>
          </p:spPr>
          <p:txBody>
            <a:bodyPr/>
            <a:lstStyle/>
            <a:p>
              <a:endParaRPr/>
            </a:p>
          </p:txBody>
        </p:sp>
        <p:sp>
          <p:nvSpPr>
            <p:cNvPr id="2357" name="pl72">
              <a:extLst>
                <a:ext uri="{FF2B5EF4-FFF2-40B4-BE49-F238E27FC236}">
                  <a16:creationId xmlns:a16="http://schemas.microsoft.com/office/drawing/2014/main" id="{752F3553-0704-42B0-A722-C1754D1B3C8B}"/>
                </a:ext>
              </a:extLst>
            </p:cNvPr>
            <p:cNvSpPr/>
            <p:nvPr/>
          </p:nvSpPr>
          <p:spPr>
            <a:xfrm>
              <a:off x="4459352" y="4811374"/>
              <a:ext cx="0" cy="18210"/>
            </a:xfrm>
            <a:custGeom>
              <a:avLst/>
              <a:gdLst/>
              <a:ahLst/>
              <a:cxnLst/>
              <a:rect l="0" t="0" r="0" b="0"/>
              <a:pathLst>
                <a:path h="18210">
                  <a:moveTo>
                    <a:pt x="0" y="18210"/>
                  </a:moveTo>
                  <a:lnTo>
                    <a:pt x="0" y="0"/>
                  </a:lnTo>
                </a:path>
              </a:pathLst>
            </a:custGeom>
            <a:ln w="13550" cap="flat">
              <a:solidFill>
                <a:srgbClr val="6A1B9A">
                  <a:alpha val="100000"/>
                </a:srgbClr>
              </a:solidFill>
              <a:prstDash val="solid"/>
              <a:round/>
            </a:ln>
          </p:spPr>
          <p:txBody>
            <a:bodyPr/>
            <a:lstStyle/>
            <a:p>
              <a:endParaRPr/>
            </a:p>
          </p:txBody>
        </p:sp>
        <p:sp>
          <p:nvSpPr>
            <p:cNvPr id="2358" name="pl73">
              <a:extLst>
                <a:ext uri="{FF2B5EF4-FFF2-40B4-BE49-F238E27FC236}">
                  <a16:creationId xmlns:a16="http://schemas.microsoft.com/office/drawing/2014/main" id="{76DE3B00-B929-4CD7-8612-1BD7F8BEA44D}"/>
                </a:ext>
              </a:extLst>
            </p:cNvPr>
            <p:cNvSpPr/>
            <p:nvPr/>
          </p:nvSpPr>
          <p:spPr>
            <a:xfrm>
              <a:off x="4493773" y="4820493"/>
              <a:ext cx="0" cy="9092"/>
            </a:xfrm>
            <a:custGeom>
              <a:avLst/>
              <a:gdLst/>
              <a:ahLst/>
              <a:cxnLst/>
              <a:rect l="0" t="0" r="0" b="0"/>
              <a:pathLst>
                <a:path h="9092">
                  <a:moveTo>
                    <a:pt x="0" y="9092"/>
                  </a:moveTo>
                  <a:lnTo>
                    <a:pt x="0" y="0"/>
                  </a:lnTo>
                </a:path>
              </a:pathLst>
            </a:custGeom>
            <a:ln w="13550" cap="flat">
              <a:solidFill>
                <a:srgbClr val="6A1B9A">
                  <a:alpha val="100000"/>
                </a:srgbClr>
              </a:solidFill>
              <a:prstDash val="solid"/>
              <a:round/>
            </a:ln>
          </p:spPr>
          <p:txBody>
            <a:bodyPr/>
            <a:lstStyle/>
            <a:p>
              <a:endParaRPr/>
            </a:p>
          </p:txBody>
        </p:sp>
        <p:sp>
          <p:nvSpPr>
            <p:cNvPr id="2359" name="pl74">
              <a:extLst>
                <a:ext uri="{FF2B5EF4-FFF2-40B4-BE49-F238E27FC236}">
                  <a16:creationId xmlns:a16="http://schemas.microsoft.com/office/drawing/2014/main" id="{AF2481E9-7660-44C2-891C-A843D791BF65}"/>
                </a:ext>
              </a:extLst>
            </p:cNvPr>
            <p:cNvSpPr/>
            <p:nvPr/>
          </p:nvSpPr>
          <p:spPr>
            <a:xfrm>
              <a:off x="4747070" y="4445570"/>
              <a:ext cx="0" cy="384014"/>
            </a:xfrm>
            <a:custGeom>
              <a:avLst/>
              <a:gdLst/>
              <a:ahLst/>
              <a:cxnLst/>
              <a:rect l="0" t="0" r="0" b="0"/>
              <a:pathLst>
                <a:path h="384014">
                  <a:moveTo>
                    <a:pt x="0" y="384014"/>
                  </a:moveTo>
                  <a:lnTo>
                    <a:pt x="0" y="0"/>
                  </a:lnTo>
                </a:path>
              </a:pathLst>
            </a:custGeom>
            <a:ln w="13550" cap="flat">
              <a:solidFill>
                <a:srgbClr val="6A1B9A">
                  <a:alpha val="100000"/>
                </a:srgbClr>
              </a:solidFill>
              <a:prstDash val="solid"/>
              <a:round/>
            </a:ln>
          </p:spPr>
          <p:txBody>
            <a:bodyPr/>
            <a:lstStyle/>
            <a:p>
              <a:endParaRPr/>
            </a:p>
          </p:txBody>
        </p:sp>
        <p:sp>
          <p:nvSpPr>
            <p:cNvPr id="2360" name="pl75">
              <a:extLst>
                <a:ext uri="{FF2B5EF4-FFF2-40B4-BE49-F238E27FC236}">
                  <a16:creationId xmlns:a16="http://schemas.microsoft.com/office/drawing/2014/main" id="{77BB0BB4-FCA7-4B6C-AFE3-CE944574D07F}"/>
                </a:ext>
              </a:extLst>
            </p:cNvPr>
            <p:cNvSpPr/>
            <p:nvPr/>
          </p:nvSpPr>
          <p:spPr>
            <a:xfrm>
              <a:off x="4818077" y="4519511"/>
              <a:ext cx="0" cy="310074"/>
            </a:xfrm>
            <a:custGeom>
              <a:avLst/>
              <a:gdLst/>
              <a:ahLst/>
              <a:cxnLst/>
              <a:rect l="0" t="0" r="0" b="0"/>
              <a:pathLst>
                <a:path h="310074">
                  <a:moveTo>
                    <a:pt x="0" y="310074"/>
                  </a:moveTo>
                  <a:lnTo>
                    <a:pt x="0" y="0"/>
                  </a:lnTo>
                </a:path>
              </a:pathLst>
            </a:custGeom>
            <a:ln w="13550" cap="flat">
              <a:solidFill>
                <a:srgbClr val="6A1B9A">
                  <a:alpha val="100000"/>
                </a:srgbClr>
              </a:solidFill>
              <a:prstDash val="solid"/>
              <a:round/>
            </a:ln>
          </p:spPr>
          <p:txBody>
            <a:bodyPr/>
            <a:lstStyle/>
            <a:p>
              <a:endParaRPr/>
            </a:p>
          </p:txBody>
        </p:sp>
        <p:sp>
          <p:nvSpPr>
            <p:cNvPr id="2361" name="pl76">
              <a:extLst>
                <a:ext uri="{FF2B5EF4-FFF2-40B4-BE49-F238E27FC236}">
                  <a16:creationId xmlns:a16="http://schemas.microsoft.com/office/drawing/2014/main" id="{B57AC96D-6FFF-4979-B6FB-6B69F68E4062}"/>
                </a:ext>
              </a:extLst>
            </p:cNvPr>
            <p:cNvSpPr/>
            <p:nvPr/>
          </p:nvSpPr>
          <p:spPr>
            <a:xfrm>
              <a:off x="4442236" y="4820754"/>
              <a:ext cx="0" cy="8830"/>
            </a:xfrm>
            <a:custGeom>
              <a:avLst/>
              <a:gdLst/>
              <a:ahLst/>
              <a:cxnLst/>
              <a:rect l="0" t="0" r="0" b="0"/>
              <a:pathLst>
                <a:path h="8830">
                  <a:moveTo>
                    <a:pt x="0" y="8830"/>
                  </a:moveTo>
                  <a:lnTo>
                    <a:pt x="0" y="0"/>
                  </a:lnTo>
                </a:path>
              </a:pathLst>
            </a:custGeom>
            <a:ln w="13550" cap="flat">
              <a:solidFill>
                <a:srgbClr val="6A1B9A">
                  <a:alpha val="100000"/>
                </a:srgbClr>
              </a:solidFill>
              <a:prstDash val="solid"/>
              <a:round/>
            </a:ln>
          </p:spPr>
          <p:txBody>
            <a:bodyPr/>
            <a:lstStyle/>
            <a:p>
              <a:endParaRPr/>
            </a:p>
          </p:txBody>
        </p:sp>
        <p:sp>
          <p:nvSpPr>
            <p:cNvPr id="2362" name="pl77">
              <a:extLst>
                <a:ext uri="{FF2B5EF4-FFF2-40B4-BE49-F238E27FC236}">
                  <a16:creationId xmlns:a16="http://schemas.microsoft.com/office/drawing/2014/main" id="{CD5C83E1-3FA2-493F-AEEA-685BCED9ADC3}"/>
                </a:ext>
              </a:extLst>
            </p:cNvPr>
            <p:cNvSpPr/>
            <p:nvPr/>
          </p:nvSpPr>
          <p:spPr>
            <a:xfrm>
              <a:off x="4309957" y="4774830"/>
              <a:ext cx="0" cy="54754"/>
            </a:xfrm>
            <a:custGeom>
              <a:avLst/>
              <a:gdLst/>
              <a:ahLst/>
              <a:cxnLst/>
              <a:rect l="0" t="0" r="0" b="0"/>
              <a:pathLst>
                <a:path h="54754">
                  <a:moveTo>
                    <a:pt x="0" y="54754"/>
                  </a:moveTo>
                  <a:lnTo>
                    <a:pt x="0" y="0"/>
                  </a:lnTo>
                </a:path>
              </a:pathLst>
            </a:custGeom>
            <a:ln w="13550" cap="flat">
              <a:solidFill>
                <a:srgbClr val="6A1B9A">
                  <a:alpha val="100000"/>
                </a:srgbClr>
              </a:solidFill>
              <a:prstDash val="solid"/>
              <a:round/>
            </a:ln>
          </p:spPr>
          <p:txBody>
            <a:bodyPr/>
            <a:lstStyle/>
            <a:p>
              <a:endParaRPr/>
            </a:p>
          </p:txBody>
        </p:sp>
        <p:sp>
          <p:nvSpPr>
            <p:cNvPr id="2363" name="pl78">
              <a:extLst>
                <a:ext uri="{FF2B5EF4-FFF2-40B4-BE49-F238E27FC236}">
                  <a16:creationId xmlns:a16="http://schemas.microsoft.com/office/drawing/2014/main" id="{C14F4609-B587-44E6-8592-120B08B158AD}"/>
                </a:ext>
              </a:extLst>
            </p:cNvPr>
            <p:cNvSpPr/>
            <p:nvPr/>
          </p:nvSpPr>
          <p:spPr>
            <a:xfrm>
              <a:off x="4666392" y="4775614"/>
              <a:ext cx="0" cy="53970"/>
            </a:xfrm>
            <a:custGeom>
              <a:avLst/>
              <a:gdLst/>
              <a:ahLst/>
              <a:cxnLst/>
              <a:rect l="0" t="0" r="0" b="0"/>
              <a:pathLst>
                <a:path h="53970">
                  <a:moveTo>
                    <a:pt x="0" y="53970"/>
                  </a:moveTo>
                  <a:lnTo>
                    <a:pt x="0" y="0"/>
                  </a:lnTo>
                </a:path>
              </a:pathLst>
            </a:custGeom>
            <a:ln w="13550" cap="flat">
              <a:solidFill>
                <a:srgbClr val="6A1B9A">
                  <a:alpha val="100000"/>
                </a:srgbClr>
              </a:solidFill>
              <a:prstDash val="solid"/>
              <a:round/>
            </a:ln>
          </p:spPr>
          <p:txBody>
            <a:bodyPr/>
            <a:lstStyle/>
            <a:p>
              <a:endParaRPr/>
            </a:p>
          </p:txBody>
        </p:sp>
        <p:sp>
          <p:nvSpPr>
            <p:cNvPr id="2364" name="pl79">
              <a:extLst>
                <a:ext uri="{FF2B5EF4-FFF2-40B4-BE49-F238E27FC236}">
                  <a16:creationId xmlns:a16="http://schemas.microsoft.com/office/drawing/2014/main" id="{3186CE67-C50D-45C9-BB70-C7852B0D66B7}"/>
                </a:ext>
              </a:extLst>
            </p:cNvPr>
            <p:cNvSpPr/>
            <p:nvPr/>
          </p:nvSpPr>
          <p:spPr>
            <a:xfrm>
              <a:off x="4777293" y="4611675"/>
              <a:ext cx="0" cy="217909"/>
            </a:xfrm>
            <a:custGeom>
              <a:avLst/>
              <a:gdLst/>
              <a:ahLst/>
              <a:cxnLst/>
              <a:rect l="0" t="0" r="0" b="0"/>
              <a:pathLst>
                <a:path h="217909">
                  <a:moveTo>
                    <a:pt x="0" y="217909"/>
                  </a:moveTo>
                  <a:lnTo>
                    <a:pt x="0" y="0"/>
                  </a:lnTo>
                </a:path>
              </a:pathLst>
            </a:custGeom>
            <a:ln w="13550" cap="flat">
              <a:solidFill>
                <a:srgbClr val="6A1B9A">
                  <a:alpha val="100000"/>
                </a:srgbClr>
              </a:solidFill>
              <a:prstDash val="solid"/>
              <a:round/>
            </a:ln>
          </p:spPr>
          <p:txBody>
            <a:bodyPr/>
            <a:lstStyle/>
            <a:p>
              <a:endParaRPr/>
            </a:p>
          </p:txBody>
        </p:sp>
        <p:sp>
          <p:nvSpPr>
            <p:cNvPr id="2365" name="pl80">
              <a:extLst>
                <a:ext uri="{FF2B5EF4-FFF2-40B4-BE49-F238E27FC236}">
                  <a16:creationId xmlns:a16="http://schemas.microsoft.com/office/drawing/2014/main" id="{391183F2-5F0C-4FD2-B563-357DEDE3168B}"/>
                </a:ext>
              </a:extLst>
            </p:cNvPr>
            <p:cNvSpPr/>
            <p:nvPr/>
          </p:nvSpPr>
          <p:spPr>
            <a:xfrm>
              <a:off x="4478439" y="4803316"/>
              <a:ext cx="0" cy="26269"/>
            </a:xfrm>
            <a:custGeom>
              <a:avLst/>
              <a:gdLst/>
              <a:ahLst/>
              <a:cxnLst/>
              <a:rect l="0" t="0" r="0" b="0"/>
              <a:pathLst>
                <a:path h="26269">
                  <a:moveTo>
                    <a:pt x="0" y="26269"/>
                  </a:moveTo>
                  <a:lnTo>
                    <a:pt x="0" y="0"/>
                  </a:lnTo>
                </a:path>
              </a:pathLst>
            </a:custGeom>
            <a:ln w="13550" cap="flat">
              <a:solidFill>
                <a:srgbClr val="6A1B9A">
                  <a:alpha val="100000"/>
                </a:srgbClr>
              </a:solidFill>
              <a:prstDash val="solid"/>
              <a:round/>
            </a:ln>
          </p:spPr>
          <p:txBody>
            <a:bodyPr/>
            <a:lstStyle/>
            <a:p>
              <a:endParaRPr/>
            </a:p>
          </p:txBody>
        </p:sp>
        <p:sp>
          <p:nvSpPr>
            <p:cNvPr id="2366" name="pl81">
              <a:extLst>
                <a:ext uri="{FF2B5EF4-FFF2-40B4-BE49-F238E27FC236}">
                  <a16:creationId xmlns:a16="http://schemas.microsoft.com/office/drawing/2014/main" id="{79B037E3-10C4-4EBD-9D37-9E983EE780E8}"/>
                </a:ext>
              </a:extLst>
            </p:cNvPr>
            <p:cNvSpPr/>
            <p:nvPr/>
          </p:nvSpPr>
          <p:spPr>
            <a:xfrm>
              <a:off x="4622490" y="4675947"/>
              <a:ext cx="0" cy="153638"/>
            </a:xfrm>
            <a:custGeom>
              <a:avLst/>
              <a:gdLst/>
              <a:ahLst/>
              <a:cxnLst/>
              <a:rect l="0" t="0" r="0" b="0"/>
              <a:pathLst>
                <a:path h="153638">
                  <a:moveTo>
                    <a:pt x="0" y="153638"/>
                  </a:moveTo>
                  <a:lnTo>
                    <a:pt x="0" y="0"/>
                  </a:lnTo>
                </a:path>
              </a:pathLst>
            </a:custGeom>
            <a:ln w="13550" cap="flat">
              <a:solidFill>
                <a:srgbClr val="6A1B9A">
                  <a:alpha val="100000"/>
                </a:srgbClr>
              </a:solidFill>
              <a:prstDash val="solid"/>
              <a:round/>
            </a:ln>
          </p:spPr>
          <p:txBody>
            <a:bodyPr/>
            <a:lstStyle/>
            <a:p>
              <a:endParaRPr/>
            </a:p>
          </p:txBody>
        </p:sp>
        <p:sp>
          <p:nvSpPr>
            <p:cNvPr id="2367" name="pl82">
              <a:extLst>
                <a:ext uri="{FF2B5EF4-FFF2-40B4-BE49-F238E27FC236}">
                  <a16:creationId xmlns:a16="http://schemas.microsoft.com/office/drawing/2014/main" id="{D31F6C0C-85CF-4909-AEDA-15FAF57CA8A2}"/>
                </a:ext>
              </a:extLst>
            </p:cNvPr>
            <p:cNvSpPr/>
            <p:nvPr/>
          </p:nvSpPr>
          <p:spPr>
            <a:xfrm>
              <a:off x="5112858" y="4601712"/>
              <a:ext cx="0" cy="227872"/>
            </a:xfrm>
            <a:custGeom>
              <a:avLst/>
              <a:gdLst/>
              <a:ahLst/>
              <a:cxnLst/>
              <a:rect l="0" t="0" r="0" b="0"/>
              <a:pathLst>
                <a:path h="227872">
                  <a:moveTo>
                    <a:pt x="0" y="227872"/>
                  </a:moveTo>
                  <a:lnTo>
                    <a:pt x="0" y="0"/>
                  </a:lnTo>
                </a:path>
              </a:pathLst>
            </a:custGeom>
            <a:ln w="13550" cap="flat">
              <a:solidFill>
                <a:srgbClr val="6A1B9A">
                  <a:alpha val="100000"/>
                </a:srgbClr>
              </a:solidFill>
              <a:prstDash val="solid"/>
              <a:round/>
            </a:ln>
          </p:spPr>
          <p:txBody>
            <a:bodyPr/>
            <a:lstStyle/>
            <a:p>
              <a:endParaRPr/>
            </a:p>
          </p:txBody>
        </p:sp>
        <p:sp>
          <p:nvSpPr>
            <p:cNvPr id="2368" name="pl83">
              <a:extLst>
                <a:ext uri="{FF2B5EF4-FFF2-40B4-BE49-F238E27FC236}">
                  <a16:creationId xmlns:a16="http://schemas.microsoft.com/office/drawing/2014/main" id="{B2456DBE-002E-4BA2-BFB8-F32D0770CB10}"/>
                </a:ext>
              </a:extLst>
            </p:cNvPr>
            <p:cNvSpPr/>
            <p:nvPr/>
          </p:nvSpPr>
          <p:spPr>
            <a:xfrm>
              <a:off x="4474113" y="4821751"/>
              <a:ext cx="0" cy="7833"/>
            </a:xfrm>
            <a:custGeom>
              <a:avLst/>
              <a:gdLst/>
              <a:ahLst/>
              <a:cxnLst/>
              <a:rect l="0" t="0" r="0" b="0"/>
              <a:pathLst>
                <a:path h="7833">
                  <a:moveTo>
                    <a:pt x="0" y="7833"/>
                  </a:moveTo>
                  <a:lnTo>
                    <a:pt x="0" y="0"/>
                  </a:lnTo>
                </a:path>
              </a:pathLst>
            </a:custGeom>
            <a:ln w="13550" cap="flat">
              <a:solidFill>
                <a:srgbClr val="6A1B9A">
                  <a:alpha val="100000"/>
                </a:srgbClr>
              </a:solidFill>
              <a:prstDash val="solid"/>
              <a:round/>
            </a:ln>
          </p:spPr>
          <p:txBody>
            <a:bodyPr/>
            <a:lstStyle/>
            <a:p>
              <a:endParaRPr/>
            </a:p>
          </p:txBody>
        </p:sp>
        <p:sp>
          <p:nvSpPr>
            <p:cNvPr id="2369" name="pl84">
              <a:extLst>
                <a:ext uri="{FF2B5EF4-FFF2-40B4-BE49-F238E27FC236}">
                  <a16:creationId xmlns:a16="http://schemas.microsoft.com/office/drawing/2014/main" id="{9B957BD7-462E-4E36-ADED-1F127309387B}"/>
                </a:ext>
              </a:extLst>
            </p:cNvPr>
            <p:cNvSpPr/>
            <p:nvPr/>
          </p:nvSpPr>
          <p:spPr>
            <a:xfrm>
              <a:off x="4560517" y="4824617"/>
              <a:ext cx="0" cy="4967"/>
            </a:xfrm>
            <a:custGeom>
              <a:avLst/>
              <a:gdLst/>
              <a:ahLst/>
              <a:cxnLst/>
              <a:rect l="0" t="0" r="0" b="0"/>
              <a:pathLst>
                <a:path h="4967">
                  <a:moveTo>
                    <a:pt x="0" y="4967"/>
                  </a:moveTo>
                  <a:lnTo>
                    <a:pt x="0" y="0"/>
                  </a:lnTo>
                </a:path>
              </a:pathLst>
            </a:custGeom>
            <a:ln w="13550" cap="flat">
              <a:solidFill>
                <a:srgbClr val="6A1B9A">
                  <a:alpha val="100000"/>
                </a:srgbClr>
              </a:solidFill>
              <a:prstDash val="solid"/>
              <a:round/>
            </a:ln>
          </p:spPr>
          <p:txBody>
            <a:bodyPr/>
            <a:lstStyle/>
            <a:p>
              <a:endParaRPr/>
            </a:p>
          </p:txBody>
        </p:sp>
        <p:sp>
          <p:nvSpPr>
            <p:cNvPr id="2370" name="pl85">
              <a:extLst>
                <a:ext uri="{FF2B5EF4-FFF2-40B4-BE49-F238E27FC236}">
                  <a16:creationId xmlns:a16="http://schemas.microsoft.com/office/drawing/2014/main" id="{2E0970DA-1F4C-4EFA-8C52-E433CC822E5B}"/>
                </a:ext>
              </a:extLst>
            </p:cNvPr>
            <p:cNvSpPr/>
            <p:nvPr/>
          </p:nvSpPr>
          <p:spPr>
            <a:xfrm>
              <a:off x="4488365" y="4814831"/>
              <a:ext cx="0" cy="14753"/>
            </a:xfrm>
            <a:custGeom>
              <a:avLst/>
              <a:gdLst/>
              <a:ahLst/>
              <a:cxnLst/>
              <a:rect l="0" t="0" r="0" b="0"/>
              <a:pathLst>
                <a:path h="14753">
                  <a:moveTo>
                    <a:pt x="0" y="14753"/>
                  </a:moveTo>
                  <a:lnTo>
                    <a:pt x="0" y="0"/>
                  </a:lnTo>
                </a:path>
              </a:pathLst>
            </a:custGeom>
            <a:ln w="13550" cap="flat">
              <a:solidFill>
                <a:srgbClr val="6A1B9A">
                  <a:alpha val="100000"/>
                </a:srgbClr>
              </a:solidFill>
              <a:prstDash val="solid"/>
              <a:round/>
            </a:ln>
          </p:spPr>
          <p:txBody>
            <a:bodyPr/>
            <a:lstStyle/>
            <a:p>
              <a:endParaRPr/>
            </a:p>
          </p:txBody>
        </p:sp>
        <p:sp>
          <p:nvSpPr>
            <p:cNvPr id="2371" name="pl86">
              <a:extLst>
                <a:ext uri="{FF2B5EF4-FFF2-40B4-BE49-F238E27FC236}">
                  <a16:creationId xmlns:a16="http://schemas.microsoft.com/office/drawing/2014/main" id="{B25ED36A-18D5-421F-A376-377CC6065CAC}"/>
                </a:ext>
              </a:extLst>
            </p:cNvPr>
            <p:cNvSpPr/>
            <p:nvPr/>
          </p:nvSpPr>
          <p:spPr>
            <a:xfrm>
              <a:off x="4441091" y="4815648"/>
              <a:ext cx="0" cy="13936"/>
            </a:xfrm>
            <a:custGeom>
              <a:avLst/>
              <a:gdLst/>
              <a:ahLst/>
              <a:cxnLst/>
              <a:rect l="0" t="0" r="0" b="0"/>
              <a:pathLst>
                <a:path h="13936">
                  <a:moveTo>
                    <a:pt x="0" y="13936"/>
                  </a:moveTo>
                  <a:lnTo>
                    <a:pt x="0" y="0"/>
                  </a:lnTo>
                </a:path>
              </a:pathLst>
            </a:custGeom>
            <a:ln w="13550" cap="flat">
              <a:solidFill>
                <a:srgbClr val="6A1B9A">
                  <a:alpha val="100000"/>
                </a:srgbClr>
              </a:solidFill>
              <a:prstDash val="solid"/>
              <a:round/>
            </a:ln>
          </p:spPr>
          <p:txBody>
            <a:bodyPr/>
            <a:lstStyle/>
            <a:p>
              <a:endParaRPr/>
            </a:p>
          </p:txBody>
        </p:sp>
        <p:sp>
          <p:nvSpPr>
            <p:cNvPr id="2372" name="pl87">
              <a:extLst>
                <a:ext uri="{FF2B5EF4-FFF2-40B4-BE49-F238E27FC236}">
                  <a16:creationId xmlns:a16="http://schemas.microsoft.com/office/drawing/2014/main" id="{4F27EA27-D697-44FA-980F-F78CC7AC225A}"/>
                </a:ext>
              </a:extLst>
            </p:cNvPr>
            <p:cNvSpPr/>
            <p:nvPr/>
          </p:nvSpPr>
          <p:spPr>
            <a:xfrm>
              <a:off x="4442554" y="4826526"/>
              <a:ext cx="0" cy="3058"/>
            </a:xfrm>
            <a:custGeom>
              <a:avLst/>
              <a:gdLst/>
              <a:ahLst/>
              <a:cxnLst/>
              <a:rect l="0" t="0" r="0" b="0"/>
              <a:pathLst>
                <a:path h="3058">
                  <a:moveTo>
                    <a:pt x="0" y="3058"/>
                  </a:moveTo>
                  <a:lnTo>
                    <a:pt x="0" y="0"/>
                  </a:lnTo>
                </a:path>
              </a:pathLst>
            </a:custGeom>
            <a:ln w="13550" cap="flat">
              <a:solidFill>
                <a:srgbClr val="6A1B9A">
                  <a:alpha val="100000"/>
                </a:srgbClr>
              </a:solidFill>
              <a:prstDash val="solid"/>
              <a:round/>
            </a:ln>
          </p:spPr>
          <p:txBody>
            <a:bodyPr/>
            <a:lstStyle/>
            <a:p>
              <a:endParaRPr/>
            </a:p>
          </p:txBody>
        </p:sp>
        <p:sp>
          <p:nvSpPr>
            <p:cNvPr id="2373" name="pl88">
              <a:extLst>
                <a:ext uri="{FF2B5EF4-FFF2-40B4-BE49-F238E27FC236}">
                  <a16:creationId xmlns:a16="http://schemas.microsoft.com/office/drawing/2014/main" id="{FFF4D2B3-ED57-412E-8F7B-782A6026C7A6}"/>
                </a:ext>
              </a:extLst>
            </p:cNvPr>
            <p:cNvSpPr/>
            <p:nvPr/>
          </p:nvSpPr>
          <p:spPr>
            <a:xfrm>
              <a:off x="4526414" y="4817497"/>
              <a:ext cx="0" cy="12087"/>
            </a:xfrm>
            <a:custGeom>
              <a:avLst/>
              <a:gdLst/>
              <a:ahLst/>
              <a:cxnLst/>
              <a:rect l="0" t="0" r="0" b="0"/>
              <a:pathLst>
                <a:path h="12087">
                  <a:moveTo>
                    <a:pt x="0" y="12087"/>
                  </a:moveTo>
                  <a:lnTo>
                    <a:pt x="0" y="0"/>
                  </a:lnTo>
                </a:path>
              </a:pathLst>
            </a:custGeom>
            <a:ln w="13550" cap="flat">
              <a:solidFill>
                <a:srgbClr val="6A1B9A">
                  <a:alpha val="100000"/>
                </a:srgbClr>
              </a:solidFill>
              <a:prstDash val="solid"/>
              <a:round/>
            </a:ln>
          </p:spPr>
          <p:txBody>
            <a:bodyPr/>
            <a:lstStyle/>
            <a:p>
              <a:endParaRPr/>
            </a:p>
          </p:txBody>
        </p:sp>
        <p:sp>
          <p:nvSpPr>
            <p:cNvPr id="2374" name="pl89">
              <a:extLst>
                <a:ext uri="{FF2B5EF4-FFF2-40B4-BE49-F238E27FC236}">
                  <a16:creationId xmlns:a16="http://schemas.microsoft.com/office/drawing/2014/main" id="{5867A439-D948-4E56-92FC-FBDE9DF810FF}"/>
                </a:ext>
              </a:extLst>
            </p:cNvPr>
            <p:cNvSpPr/>
            <p:nvPr/>
          </p:nvSpPr>
          <p:spPr>
            <a:xfrm>
              <a:off x="4559054" y="4809455"/>
              <a:ext cx="0" cy="20129"/>
            </a:xfrm>
            <a:custGeom>
              <a:avLst/>
              <a:gdLst/>
              <a:ahLst/>
              <a:cxnLst/>
              <a:rect l="0" t="0" r="0" b="0"/>
              <a:pathLst>
                <a:path h="20129">
                  <a:moveTo>
                    <a:pt x="0" y="20129"/>
                  </a:moveTo>
                  <a:lnTo>
                    <a:pt x="0" y="0"/>
                  </a:lnTo>
                </a:path>
              </a:pathLst>
            </a:custGeom>
            <a:ln w="13550" cap="flat">
              <a:solidFill>
                <a:srgbClr val="6A1B9A">
                  <a:alpha val="100000"/>
                </a:srgbClr>
              </a:solidFill>
              <a:prstDash val="solid"/>
              <a:round/>
            </a:ln>
          </p:spPr>
          <p:txBody>
            <a:bodyPr/>
            <a:lstStyle/>
            <a:p>
              <a:endParaRPr/>
            </a:p>
          </p:txBody>
        </p:sp>
        <p:sp>
          <p:nvSpPr>
            <p:cNvPr id="2375" name="pl90">
              <a:extLst>
                <a:ext uri="{FF2B5EF4-FFF2-40B4-BE49-F238E27FC236}">
                  <a16:creationId xmlns:a16="http://schemas.microsoft.com/office/drawing/2014/main" id="{59FDB62E-9A77-4E06-94FD-C1315252B2C8}"/>
                </a:ext>
              </a:extLst>
            </p:cNvPr>
            <p:cNvSpPr/>
            <p:nvPr/>
          </p:nvSpPr>
          <p:spPr>
            <a:xfrm>
              <a:off x="5111013" y="4608005"/>
              <a:ext cx="0" cy="221580"/>
            </a:xfrm>
            <a:custGeom>
              <a:avLst/>
              <a:gdLst/>
              <a:ahLst/>
              <a:cxnLst/>
              <a:rect l="0" t="0" r="0" b="0"/>
              <a:pathLst>
                <a:path h="221580">
                  <a:moveTo>
                    <a:pt x="0" y="221580"/>
                  </a:moveTo>
                  <a:lnTo>
                    <a:pt x="0" y="0"/>
                  </a:lnTo>
                </a:path>
              </a:pathLst>
            </a:custGeom>
            <a:ln w="13550" cap="flat">
              <a:solidFill>
                <a:srgbClr val="6A1B9A">
                  <a:alpha val="100000"/>
                </a:srgbClr>
              </a:solidFill>
              <a:prstDash val="solid"/>
              <a:round/>
            </a:ln>
          </p:spPr>
          <p:txBody>
            <a:bodyPr/>
            <a:lstStyle/>
            <a:p>
              <a:endParaRPr/>
            </a:p>
          </p:txBody>
        </p:sp>
        <p:sp>
          <p:nvSpPr>
            <p:cNvPr id="2376" name="pl91">
              <a:extLst>
                <a:ext uri="{FF2B5EF4-FFF2-40B4-BE49-F238E27FC236}">
                  <a16:creationId xmlns:a16="http://schemas.microsoft.com/office/drawing/2014/main" id="{C2554B83-4CF1-448F-8FCD-A4DCA3FF0598}"/>
                </a:ext>
              </a:extLst>
            </p:cNvPr>
            <p:cNvSpPr/>
            <p:nvPr/>
          </p:nvSpPr>
          <p:spPr>
            <a:xfrm>
              <a:off x="4497909" y="4825749"/>
              <a:ext cx="0" cy="3835"/>
            </a:xfrm>
            <a:custGeom>
              <a:avLst/>
              <a:gdLst/>
              <a:ahLst/>
              <a:cxnLst/>
              <a:rect l="0" t="0" r="0" b="0"/>
              <a:pathLst>
                <a:path h="3835">
                  <a:moveTo>
                    <a:pt x="0" y="3835"/>
                  </a:moveTo>
                  <a:lnTo>
                    <a:pt x="0" y="0"/>
                  </a:lnTo>
                </a:path>
              </a:pathLst>
            </a:custGeom>
            <a:ln w="13550" cap="flat">
              <a:solidFill>
                <a:srgbClr val="6A1B9A">
                  <a:alpha val="100000"/>
                </a:srgbClr>
              </a:solidFill>
              <a:prstDash val="solid"/>
              <a:round/>
            </a:ln>
          </p:spPr>
          <p:txBody>
            <a:bodyPr/>
            <a:lstStyle/>
            <a:p>
              <a:endParaRPr/>
            </a:p>
          </p:txBody>
        </p:sp>
        <p:sp>
          <p:nvSpPr>
            <p:cNvPr id="2377" name="pl92">
              <a:extLst>
                <a:ext uri="{FF2B5EF4-FFF2-40B4-BE49-F238E27FC236}">
                  <a16:creationId xmlns:a16="http://schemas.microsoft.com/office/drawing/2014/main" id="{DA38453B-117A-4A04-AD57-1E739974864B}"/>
                </a:ext>
              </a:extLst>
            </p:cNvPr>
            <p:cNvSpPr/>
            <p:nvPr/>
          </p:nvSpPr>
          <p:spPr>
            <a:xfrm>
              <a:off x="4581832" y="4821052"/>
              <a:ext cx="0" cy="8532"/>
            </a:xfrm>
            <a:custGeom>
              <a:avLst/>
              <a:gdLst/>
              <a:ahLst/>
              <a:cxnLst/>
              <a:rect l="0" t="0" r="0" b="0"/>
              <a:pathLst>
                <a:path h="8532">
                  <a:moveTo>
                    <a:pt x="0" y="8532"/>
                  </a:moveTo>
                  <a:lnTo>
                    <a:pt x="0" y="0"/>
                  </a:lnTo>
                </a:path>
              </a:pathLst>
            </a:custGeom>
            <a:ln w="13550" cap="flat">
              <a:solidFill>
                <a:srgbClr val="6A1B9A">
                  <a:alpha val="100000"/>
                </a:srgbClr>
              </a:solidFill>
              <a:prstDash val="solid"/>
              <a:round/>
            </a:ln>
          </p:spPr>
          <p:txBody>
            <a:bodyPr/>
            <a:lstStyle/>
            <a:p>
              <a:endParaRPr/>
            </a:p>
          </p:txBody>
        </p:sp>
        <p:sp>
          <p:nvSpPr>
            <p:cNvPr id="2378" name="pl93">
              <a:extLst>
                <a:ext uri="{FF2B5EF4-FFF2-40B4-BE49-F238E27FC236}">
                  <a16:creationId xmlns:a16="http://schemas.microsoft.com/office/drawing/2014/main" id="{AE10F573-E084-485D-AD64-D45E66C585B7}"/>
                </a:ext>
              </a:extLst>
            </p:cNvPr>
            <p:cNvSpPr/>
            <p:nvPr/>
          </p:nvSpPr>
          <p:spPr>
            <a:xfrm>
              <a:off x="4516933" y="4819845"/>
              <a:ext cx="0" cy="9739"/>
            </a:xfrm>
            <a:custGeom>
              <a:avLst/>
              <a:gdLst/>
              <a:ahLst/>
              <a:cxnLst/>
              <a:rect l="0" t="0" r="0" b="0"/>
              <a:pathLst>
                <a:path h="9739">
                  <a:moveTo>
                    <a:pt x="0" y="9739"/>
                  </a:moveTo>
                  <a:lnTo>
                    <a:pt x="0" y="0"/>
                  </a:lnTo>
                </a:path>
              </a:pathLst>
            </a:custGeom>
            <a:ln w="13550" cap="flat">
              <a:solidFill>
                <a:srgbClr val="6A1B9A">
                  <a:alpha val="100000"/>
                </a:srgbClr>
              </a:solidFill>
              <a:prstDash val="solid"/>
              <a:round/>
            </a:ln>
          </p:spPr>
          <p:txBody>
            <a:bodyPr/>
            <a:lstStyle/>
            <a:p>
              <a:endParaRPr/>
            </a:p>
          </p:txBody>
        </p:sp>
        <p:sp>
          <p:nvSpPr>
            <p:cNvPr id="2379" name="pl94">
              <a:extLst>
                <a:ext uri="{FF2B5EF4-FFF2-40B4-BE49-F238E27FC236}">
                  <a16:creationId xmlns:a16="http://schemas.microsoft.com/office/drawing/2014/main" id="{21D74E33-034F-4831-AFAE-B76A91DEA7EF}"/>
                </a:ext>
              </a:extLst>
            </p:cNvPr>
            <p:cNvSpPr/>
            <p:nvPr/>
          </p:nvSpPr>
          <p:spPr>
            <a:xfrm>
              <a:off x="4498036" y="4824884"/>
              <a:ext cx="0" cy="4700"/>
            </a:xfrm>
            <a:custGeom>
              <a:avLst/>
              <a:gdLst/>
              <a:ahLst/>
              <a:cxnLst/>
              <a:rect l="0" t="0" r="0" b="0"/>
              <a:pathLst>
                <a:path h="4700">
                  <a:moveTo>
                    <a:pt x="0" y="4700"/>
                  </a:moveTo>
                  <a:lnTo>
                    <a:pt x="0" y="0"/>
                  </a:lnTo>
                </a:path>
              </a:pathLst>
            </a:custGeom>
            <a:ln w="13550" cap="flat">
              <a:solidFill>
                <a:srgbClr val="6A1B9A">
                  <a:alpha val="100000"/>
                </a:srgbClr>
              </a:solidFill>
              <a:prstDash val="solid"/>
              <a:round/>
            </a:ln>
          </p:spPr>
          <p:txBody>
            <a:bodyPr/>
            <a:lstStyle/>
            <a:p>
              <a:endParaRPr/>
            </a:p>
          </p:txBody>
        </p:sp>
        <p:sp>
          <p:nvSpPr>
            <p:cNvPr id="2380" name="pl95">
              <a:extLst>
                <a:ext uri="{FF2B5EF4-FFF2-40B4-BE49-F238E27FC236}">
                  <a16:creationId xmlns:a16="http://schemas.microsoft.com/office/drawing/2014/main" id="{52FE862E-89DD-4B85-99C1-71E1AE26C8FA}"/>
                </a:ext>
              </a:extLst>
            </p:cNvPr>
            <p:cNvSpPr/>
            <p:nvPr/>
          </p:nvSpPr>
          <p:spPr>
            <a:xfrm>
              <a:off x="4736126" y="4480536"/>
              <a:ext cx="0" cy="349048"/>
            </a:xfrm>
            <a:custGeom>
              <a:avLst/>
              <a:gdLst/>
              <a:ahLst/>
              <a:cxnLst/>
              <a:rect l="0" t="0" r="0" b="0"/>
              <a:pathLst>
                <a:path h="349048">
                  <a:moveTo>
                    <a:pt x="0" y="349048"/>
                  </a:moveTo>
                  <a:lnTo>
                    <a:pt x="0" y="0"/>
                  </a:lnTo>
                </a:path>
              </a:pathLst>
            </a:custGeom>
            <a:ln w="13550" cap="flat">
              <a:solidFill>
                <a:srgbClr val="6A1B9A">
                  <a:alpha val="100000"/>
                </a:srgbClr>
              </a:solidFill>
              <a:prstDash val="solid"/>
              <a:round/>
            </a:ln>
          </p:spPr>
          <p:txBody>
            <a:bodyPr/>
            <a:lstStyle/>
            <a:p>
              <a:endParaRPr/>
            </a:p>
          </p:txBody>
        </p:sp>
        <p:sp>
          <p:nvSpPr>
            <p:cNvPr id="2381" name="pl96">
              <a:extLst>
                <a:ext uri="{FF2B5EF4-FFF2-40B4-BE49-F238E27FC236}">
                  <a16:creationId xmlns:a16="http://schemas.microsoft.com/office/drawing/2014/main" id="{CE4466D8-665B-48F7-ADE7-DB3737018208}"/>
                </a:ext>
              </a:extLst>
            </p:cNvPr>
            <p:cNvSpPr/>
            <p:nvPr/>
          </p:nvSpPr>
          <p:spPr>
            <a:xfrm>
              <a:off x="4236659" y="4807102"/>
              <a:ext cx="0" cy="22483"/>
            </a:xfrm>
            <a:custGeom>
              <a:avLst/>
              <a:gdLst/>
              <a:ahLst/>
              <a:cxnLst/>
              <a:rect l="0" t="0" r="0" b="0"/>
              <a:pathLst>
                <a:path h="22483">
                  <a:moveTo>
                    <a:pt x="0" y="22483"/>
                  </a:moveTo>
                  <a:lnTo>
                    <a:pt x="0" y="0"/>
                  </a:lnTo>
                </a:path>
              </a:pathLst>
            </a:custGeom>
            <a:ln w="13550" cap="flat">
              <a:solidFill>
                <a:srgbClr val="6A1B9A">
                  <a:alpha val="100000"/>
                </a:srgbClr>
              </a:solidFill>
              <a:prstDash val="solid"/>
              <a:round/>
            </a:ln>
          </p:spPr>
          <p:txBody>
            <a:bodyPr/>
            <a:lstStyle/>
            <a:p>
              <a:endParaRPr/>
            </a:p>
          </p:txBody>
        </p:sp>
        <p:sp>
          <p:nvSpPr>
            <p:cNvPr id="2382" name="pl97">
              <a:extLst>
                <a:ext uri="{FF2B5EF4-FFF2-40B4-BE49-F238E27FC236}">
                  <a16:creationId xmlns:a16="http://schemas.microsoft.com/office/drawing/2014/main" id="{277C2263-9E83-4987-9B66-6498A84E01B6}"/>
                </a:ext>
              </a:extLst>
            </p:cNvPr>
            <p:cNvSpPr/>
            <p:nvPr/>
          </p:nvSpPr>
          <p:spPr>
            <a:xfrm>
              <a:off x="4578778" y="4799336"/>
              <a:ext cx="0" cy="30248"/>
            </a:xfrm>
            <a:custGeom>
              <a:avLst/>
              <a:gdLst/>
              <a:ahLst/>
              <a:cxnLst/>
              <a:rect l="0" t="0" r="0" b="0"/>
              <a:pathLst>
                <a:path h="30248">
                  <a:moveTo>
                    <a:pt x="0" y="30248"/>
                  </a:moveTo>
                  <a:lnTo>
                    <a:pt x="0" y="0"/>
                  </a:lnTo>
                </a:path>
              </a:pathLst>
            </a:custGeom>
            <a:ln w="13550" cap="flat">
              <a:solidFill>
                <a:srgbClr val="6A1B9A">
                  <a:alpha val="100000"/>
                </a:srgbClr>
              </a:solidFill>
              <a:prstDash val="solid"/>
              <a:round/>
            </a:ln>
          </p:spPr>
          <p:txBody>
            <a:bodyPr/>
            <a:lstStyle/>
            <a:p>
              <a:endParaRPr/>
            </a:p>
          </p:txBody>
        </p:sp>
        <p:sp>
          <p:nvSpPr>
            <p:cNvPr id="2383" name="pl98">
              <a:extLst>
                <a:ext uri="{FF2B5EF4-FFF2-40B4-BE49-F238E27FC236}">
                  <a16:creationId xmlns:a16="http://schemas.microsoft.com/office/drawing/2014/main" id="{C4FF3FD6-0E3C-4021-B9AC-B67061FCD219}"/>
                </a:ext>
              </a:extLst>
            </p:cNvPr>
            <p:cNvSpPr/>
            <p:nvPr/>
          </p:nvSpPr>
          <p:spPr>
            <a:xfrm>
              <a:off x="4828512" y="4716517"/>
              <a:ext cx="0" cy="113067"/>
            </a:xfrm>
            <a:custGeom>
              <a:avLst/>
              <a:gdLst/>
              <a:ahLst/>
              <a:cxnLst/>
              <a:rect l="0" t="0" r="0" b="0"/>
              <a:pathLst>
                <a:path h="113067">
                  <a:moveTo>
                    <a:pt x="0" y="113067"/>
                  </a:moveTo>
                  <a:lnTo>
                    <a:pt x="0" y="0"/>
                  </a:lnTo>
                </a:path>
              </a:pathLst>
            </a:custGeom>
            <a:ln w="13550" cap="flat">
              <a:solidFill>
                <a:srgbClr val="6A1B9A">
                  <a:alpha val="100000"/>
                </a:srgbClr>
              </a:solidFill>
              <a:prstDash val="solid"/>
              <a:round/>
            </a:ln>
          </p:spPr>
          <p:txBody>
            <a:bodyPr/>
            <a:lstStyle/>
            <a:p>
              <a:endParaRPr/>
            </a:p>
          </p:txBody>
        </p:sp>
        <p:sp>
          <p:nvSpPr>
            <p:cNvPr id="2384" name="pl99">
              <a:extLst>
                <a:ext uri="{FF2B5EF4-FFF2-40B4-BE49-F238E27FC236}">
                  <a16:creationId xmlns:a16="http://schemas.microsoft.com/office/drawing/2014/main" id="{2811EC3A-7478-4C81-A371-A69520EB0FF8}"/>
                </a:ext>
              </a:extLst>
            </p:cNvPr>
            <p:cNvSpPr/>
            <p:nvPr/>
          </p:nvSpPr>
          <p:spPr>
            <a:xfrm>
              <a:off x="4461451" y="4818664"/>
              <a:ext cx="0" cy="10920"/>
            </a:xfrm>
            <a:custGeom>
              <a:avLst/>
              <a:gdLst/>
              <a:ahLst/>
              <a:cxnLst/>
              <a:rect l="0" t="0" r="0" b="0"/>
              <a:pathLst>
                <a:path h="10920">
                  <a:moveTo>
                    <a:pt x="0" y="10920"/>
                  </a:moveTo>
                  <a:lnTo>
                    <a:pt x="0" y="0"/>
                  </a:lnTo>
                </a:path>
              </a:pathLst>
            </a:custGeom>
            <a:ln w="13550" cap="flat">
              <a:solidFill>
                <a:srgbClr val="6A1B9A">
                  <a:alpha val="100000"/>
                </a:srgbClr>
              </a:solidFill>
              <a:prstDash val="solid"/>
              <a:round/>
            </a:ln>
          </p:spPr>
          <p:txBody>
            <a:bodyPr/>
            <a:lstStyle/>
            <a:p>
              <a:endParaRPr/>
            </a:p>
          </p:txBody>
        </p:sp>
        <p:sp>
          <p:nvSpPr>
            <p:cNvPr id="2385" name="pl100">
              <a:extLst>
                <a:ext uri="{FF2B5EF4-FFF2-40B4-BE49-F238E27FC236}">
                  <a16:creationId xmlns:a16="http://schemas.microsoft.com/office/drawing/2014/main" id="{939B1E47-3ECF-4D9C-9C9C-22C95A1F8E2D}"/>
                </a:ext>
              </a:extLst>
            </p:cNvPr>
            <p:cNvSpPr/>
            <p:nvPr/>
          </p:nvSpPr>
          <p:spPr>
            <a:xfrm>
              <a:off x="4374537" y="4748006"/>
              <a:ext cx="0" cy="81579"/>
            </a:xfrm>
            <a:custGeom>
              <a:avLst/>
              <a:gdLst/>
              <a:ahLst/>
              <a:cxnLst/>
              <a:rect l="0" t="0" r="0" b="0"/>
              <a:pathLst>
                <a:path h="81579">
                  <a:moveTo>
                    <a:pt x="0" y="81579"/>
                  </a:moveTo>
                  <a:lnTo>
                    <a:pt x="0" y="0"/>
                  </a:lnTo>
                </a:path>
              </a:pathLst>
            </a:custGeom>
            <a:ln w="13550" cap="flat">
              <a:solidFill>
                <a:srgbClr val="6A1B9A">
                  <a:alpha val="100000"/>
                </a:srgbClr>
              </a:solidFill>
              <a:prstDash val="solid"/>
              <a:round/>
            </a:ln>
          </p:spPr>
          <p:txBody>
            <a:bodyPr/>
            <a:lstStyle/>
            <a:p>
              <a:endParaRPr/>
            </a:p>
          </p:txBody>
        </p:sp>
        <p:sp>
          <p:nvSpPr>
            <p:cNvPr id="2386" name="pl101">
              <a:extLst>
                <a:ext uri="{FF2B5EF4-FFF2-40B4-BE49-F238E27FC236}">
                  <a16:creationId xmlns:a16="http://schemas.microsoft.com/office/drawing/2014/main" id="{4DDA500F-04C2-4E3E-9B7F-BB1FC98DD49D}"/>
                </a:ext>
              </a:extLst>
            </p:cNvPr>
            <p:cNvSpPr/>
            <p:nvPr/>
          </p:nvSpPr>
          <p:spPr>
            <a:xfrm>
              <a:off x="4484039" y="4819559"/>
              <a:ext cx="0" cy="10025"/>
            </a:xfrm>
            <a:custGeom>
              <a:avLst/>
              <a:gdLst/>
              <a:ahLst/>
              <a:cxnLst/>
              <a:rect l="0" t="0" r="0" b="0"/>
              <a:pathLst>
                <a:path h="10025">
                  <a:moveTo>
                    <a:pt x="0" y="10025"/>
                  </a:moveTo>
                  <a:lnTo>
                    <a:pt x="0" y="0"/>
                  </a:lnTo>
                </a:path>
              </a:pathLst>
            </a:custGeom>
            <a:ln w="13550" cap="flat">
              <a:solidFill>
                <a:srgbClr val="6A1B9A">
                  <a:alpha val="100000"/>
                </a:srgbClr>
              </a:solidFill>
              <a:prstDash val="solid"/>
              <a:round/>
            </a:ln>
          </p:spPr>
          <p:txBody>
            <a:bodyPr/>
            <a:lstStyle/>
            <a:p>
              <a:endParaRPr/>
            </a:p>
          </p:txBody>
        </p:sp>
        <p:sp>
          <p:nvSpPr>
            <p:cNvPr id="2387" name="pl102">
              <a:extLst>
                <a:ext uri="{FF2B5EF4-FFF2-40B4-BE49-F238E27FC236}">
                  <a16:creationId xmlns:a16="http://schemas.microsoft.com/office/drawing/2014/main" id="{66135251-83E3-4C90-BA9C-4E84BBDC094F}"/>
                </a:ext>
              </a:extLst>
            </p:cNvPr>
            <p:cNvSpPr/>
            <p:nvPr/>
          </p:nvSpPr>
          <p:spPr>
            <a:xfrm>
              <a:off x="4463233" y="4818379"/>
              <a:ext cx="0" cy="11205"/>
            </a:xfrm>
            <a:custGeom>
              <a:avLst/>
              <a:gdLst/>
              <a:ahLst/>
              <a:cxnLst/>
              <a:rect l="0" t="0" r="0" b="0"/>
              <a:pathLst>
                <a:path h="11205">
                  <a:moveTo>
                    <a:pt x="0" y="11205"/>
                  </a:moveTo>
                  <a:lnTo>
                    <a:pt x="0" y="0"/>
                  </a:lnTo>
                </a:path>
              </a:pathLst>
            </a:custGeom>
            <a:ln w="13550" cap="flat">
              <a:solidFill>
                <a:srgbClr val="6A1B9A">
                  <a:alpha val="100000"/>
                </a:srgbClr>
              </a:solidFill>
              <a:prstDash val="solid"/>
              <a:round/>
            </a:ln>
          </p:spPr>
          <p:txBody>
            <a:bodyPr/>
            <a:lstStyle/>
            <a:p>
              <a:endParaRPr/>
            </a:p>
          </p:txBody>
        </p:sp>
        <p:sp>
          <p:nvSpPr>
            <p:cNvPr id="2388" name="pl103">
              <a:extLst>
                <a:ext uri="{FF2B5EF4-FFF2-40B4-BE49-F238E27FC236}">
                  <a16:creationId xmlns:a16="http://schemas.microsoft.com/office/drawing/2014/main" id="{6252B880-35EB-4CBD-8DB0-FF323C5DFFFC}"/>
                </a:ext>
              </a:extLst>
            </p:cNvPr>
            <p:cNvSpPr/>
            <p:nvPr/>
          </p:nvSpPr>
          <p:spPr>
            <a:xfrm>
              <a:off x="4537421" y="4810138"/>
              <a:ext cx="0" cy="19447"/>
            </a:xfrm>
            <a:custGeom>
              <a:avLst/>
              <a:gdLst/>
              <a:ahLst/>
              <a:cxnLst/>
              <a:rect l="0" t="0" r="0" b="0"/>
              <a:pathLst>
                <a:path h="19447">
                  <a:moveTo>
                    <a:pt x="0" y="19447"/>
                  </a:moveTo>
                  <a:lnTo>
                    <a:pt x="0" y="0"/>
                  </a:lnTo>
                </a:path>
              </a:pathLst>
            </a:custGeom>
            <a:ln w="13550" cap="flat">
              <a:solidFill>
                <a:srgbClr val="6A1B9A">
                  <a:alpha val="100000"/>
                </a:srgbClr>
              </a:solidFill>
              <a:prstDash val="solid"/>
              <a:round/>
            </a:ln>
          </p:spPr>
          <p:txBody>
            <a:bodyPr/>
            <a:lstStyle/>
            <a:p>
              <a:endParaRPr/>
            </a:p>
          </p:txBody>
        </p:sp>
        <p:sp>
          <p:nvSpPr>
            <p:cNvPr id="2389" name="pl104">
              <a:extLst>
                <a:ext uri="{FF2B5EF4-FFF2-40B4-BE49-F238E27FC236}">
                  <a16:creationId xmlns:a16="http://schemas.microsoft.com/office/drawing/2014/main" id="{28F756B0-A47B-4B8D-B770-E3B01DFC6AF0}"/>
                </a:ext>
              </a:extLst>
            </p:cNvPr>
            <p:cNvSpPr/>
            <p:nvPr/>
          </p:nvSpPr>
          <p:spPr>
            <a:xfrm>
              <a:off x="4512352" y="4823904"/>
              <a:ext cx="0" cy="5680"/>
            </a:xfrm>
            <a:custGeom>
              <a:avLst/>
              <a:gdLst/>
              <a:ahLst/>
              <a:cxnLst/>
              <a:rect l="0" t="0" r="0" b="0"/>
              <a:pathLst>
                <a:path h="5680">
                  <a:moveTo>
                    <a:pt x="0" y="5680"/>
                  </a:moveTo>
                  <a:lnTo>
                    <a:pt x="0" y="0"/>
                  </a:lnTo>
                </a:path>
              </a:pathLst>
            </a:custGeom>
            <a:ln w="13550" cap="flat">
              <a:solidFill>
                <a:srgbClr val="6A1B9A">
                  <a:alpha val="100000"/>
                </a:srgbClr>
              </a:solidFill>
              <a:prstDash val="solid"/>
              <a:round/>
            </a:ln>
          </p:spPr>
          <p:txBody>
            <a:bodyPr/>
            <a:lstStyle/>
            <a:p>
              <a:endParaRPr/>
            </a:p>
          </p:txBody>
        </p:sp>
        <p:sp>
          <p:nvSpPr>
            <p:cNvPr id="2390" name="pl105">
              <a:extLst>
                <a:ext uri="{FF2B5EF4-FFF2-40B4-BE49-F238E27FC236}">
                  <a16:creationId xmlns:a16="http://schemas.microsoft.com/office/drawing/2014/main" id="{7C42A5E4-8E52-48B6-A421-AB75CBADA826}"/>
                </a:ext>
              </a:extLst>
            </p:cNvPr>
            <p:cNvSpPr/>
            <p:nvPr/>
          </p:nvSpPr>
          <p:spPr>
            <a:xfrm>
              <a:off x="4418440" y="4799499"/>
              <a:ext cx="0" cy="30085"/>
            </a:xfrm>
            <a:custGeom>
              <a:avLst/>
              <a:gdLst/>
              <a:ahLst/>
              <a:cxnLst/>
              <a:rect l="0" t="0" r="0" b="0"/>
              <a:pathLst>
                <a:path h="30085">
                  <a:moveTo>
                    <a:pt x="0" y="30085"/>
                  </a:moveTo>
                  <a:lnTo>
                    <a:pt x="0" y="0"/>
                  </a:lnTo>
                </a:path>
              </a:pathLst>
            </a:custGeom>
            <a:ln w="13550" cap="flat">
              <a:solidFill>
                <a:srgbClr val="6A1B9A">
                  <a:alpha val="100000"/>
                </a:srgbClr>
              </a:solidFill>
              <a:prstDash val="solid"/>
              <a:round/>
            </a:ln>
          </p:spPr>
          <p:txBody>
            <a:bodyPr/>
            <a:lstStyle/>
            <a:p>
              <a:endParaRPr/>
            </a:p>
          </p:txBody>
        </p:sp>
        <p:sp>
          <p:nvSpPr>
            <p:cNvPr id="2391" name="pl106">
              <a:extLst>
                <a:ext uri="{FF2B5EF4-FFF2-40B4-BE49-F238E27FC236}">
                  <a16:creationId xmlns:a16="http://schemas.microsoft.com/office/drawing/2014/main" id="{46CE35AD-2A0E-4E37-9014-5543791768CB}"/>
                </a:ext>
              </a:extLst>
            </p:cNvPr>
            <p:cNvSpPr/>
            <p:nvPr/>
          </p:nvSpPr>
          <p:spPr>
            <a:xfrm>
              <a:off x="4512670" y="4819198"/>
              <a:ext cx="0" cy="10387"/>
            </a:xfrm>
            <a:custGeom>
              <a:avLst/>
              <a:gdLst/>
              <a:ahLst/>
              <a:cxnLst/>
              <a:rect l="0" t="0" r="0" b="0"/>
              <a:pathLst>
                <a:path h="10387">
                  <a:moveTo>
                    <a:pt x="0" y="10387"/>
                  </a:moveTo>
                  <a:lnTo>
                    <a:pt x="0" y="0"/>
                  </a:lnTo>
                </a:path>
              </a:pathLst>
            </a:custGeom>
            <a:ln w="13550" cap="flat">
              <a:solidFill>
                <a:srgbClr val="6A1B9A">
                  <a:alpha val="100000"/>
                </a:srgbClr>
              </a:solidFill>
              <a:prstDash val="solid"/>
              <a:round/>
            </a:ln>
          </p:spPr>
          <p:txBody>
            <a:bodyPr/>
            <a:lstStyle/>
            <a:p>
              <a:endParaRPr/>
            </a:p>
          </p:txBody>
        </p:sp>
        <p:sp>
          <p:nvSpPr>
            <p:cNvPr id="2392" name="pl107">
              <a:extLst>
                <a:ext uri="{FF2B5EF4-FFF2-40B4-BE49-F238E27FC236}">
                  <a16:creationId xmlns:a16="http://schemas.microsoft.com/office/drawing/2014/main" id="{C682D8FE-B3E7-4065-9A5E-8A19D16A2EA1}"/>
                </a:ext>
              </a:extLst>
            </p:cNvPr>
            <p:cNvSpPr/>
            <p:nvPr/>
          </p:nvSpPr>
          <p:spPr>
            <a:xfrm>
              <a:off x="4075621" y="4812502"/>
              <a:ext cx="0" cy="17082"/>
            </a:xfrm>
            <a:custGeom>
              <a:avLst/>
              <a:gdLst/>
              <a:ahLst/>
              <a:cxnLst/>
              <a:rect l="0" t="0" r="0" b="0"/>
              <a:pathLst>
                <a:path h="17082">
                  <a:moveTo>
                    <a:pt x="0" y="17082"/>
                  </a:moveTo>
                  <a:lnTo>
                    <a:pt x="0" y="0"/>
                  </a:lnTo>
                </a:path>
              </a:pathLst>
            </a:custGeom>
            <a:ln w="13550" cap="flat">
              <a:solidFill>
                <a:srgbClr val="6A1B9A">
                  <a:alpha val="100000"/>
                </a:srgbClr>
              </a:solidFill>
              <a:prstDash val="solid"/>
              <a:round/>
            </a:ln>
          </p:spPr>
          <p:txBody>
            <a:bodyPr/>
            <a:lstStyle/>
            <a:p>
              <a:endParaRPr/>
            </a:p>
          </p:txBody>
        </p:sp>
        <p:sp>
          <p:nvSpPr>
            <p:cNvPr id="2393" name="pl108">
              <a:extLst>
                <a:ext uri="{FF2B5EF4-FFF2-40B4-BE49-F238E27FC236}">
                  <a16:creationId xmlns:a16="http://schemas.microsoft.com/office/drawing/2014/main" id="{8CA38730-EEA1-4AE3-A032-AFB5FB104B20}"/>
                </a:ext>
              </a:extLst>
            </p:cNvPr>
            <p:cNvSpPr/>
            <p:nvPr/>
          </p:nvSpPr>
          <p:spPr>
            <a:xfrm>
              <a:off x="4511207" y="4812477"/>
              <a:ext cx="0" cy="17107"/>
            </a:xfrm>
            <a:custGeom>
              <a:avLst/>
              <a:gdLst/>
              <a:ahLst/>
              <a:cxnLst/>
              <a:rect l="0" t="0" r="0" b="0"/>
              <a:pathLst>
                <a:path h="17107">
                  <a:moveTo>
                    <a:pt x="0" y="17107"/>
                  </a:moveTo>
                  <a:lnTo>
                    <a:pt x="0" y="0"/>
                  </a:lnTo>
                </a:path>
              </a:pathLst>
            </a:custGeom>
            <a:ln w="13550" cap="flat">
              <a:solidFill>
                <a:srgbClr val="6A1B9A">
                  <a:alpha val="100000"/>
                </a:srgbClr>
              </a:solidFill>
              <a:prstDash val="solid"/>
              <a:round/>
            </a:ln>
          </p:spPr>
          <p:txBody>
            <a:bodyPr/>
            <a:lstStyle/>
            <a:p>
              <a:endParaRPr/>
            </a:p>
          </p:txBody>
        </p:sp>
        <p:sp>
          <p:nvSpPr>
            <p:cNvPr id="2394" name="pl109">
              <a:extLst>
                <a:ext uri="{FF2B5EF4-FFF2-40B4-BE49-F238E27FC236}">
                  <a16:creationId xmlns:a16="http://schemas.microsoft.com/office/drawing/2014/main" id="{0F02CD05-8C3A-454B-AC8D-00B03D8481F6}"/>
                </a:ext>
              </a:extLst>
            </p:cNvPr>
            <p:cNvSpPr/>
            <p:nvPr/>
          </p:nvSpPr>
          <p:spPr>
            <a:xfrm>
              <a:off x="4455089" y="4822170"/>
              <a:ext cx="0" cy="7414"/>
            </a:xfrm>
            <a:custGeom>
              <a:avLst/>
              <a:gdLst/>
              <a:ahLst/>
              <a:cxnLst/>
              <a:rect l="0" t="0" r="0" b="0"/>
              <a:pathLst>
                <a:path h="7414">
                  <a:moveTo>
                    <a:pt x="0" y="7414"/>
                  </a:moveTo>
                  <a:lnTo>
                    <a:pt x="0" y="0"/>
                  </a:lnTo>
                </a:path>
              </a:pathLst>
            </a:custGeom>
            <a:ln w="13550" cap="flat">
              <a:solidFill>
                <a:srgbClr val="6A1B9A">
                  <a:alpha val="100000"/>
                </a:srgbClr>
              </a:solidFill>
              <a:prstDash val="solid"/>
              <a:round/>
            </a:ln>
          </p:spPr>
          <p:txBody>
            <a:bodyPr/>
            <a:lstStyle/>
            <a:p>
              <a:endParaRPr/>
            </a:p>
          </p:txBody>
        </p:sp>
        <p:sp>
          <p:nvSpPr>
            <p:cNvPr id="2395" name="pl110">
              <a:extLst>
                <a:ext uri="{FF2B5EF4-FFF2-40B4-BE49-F238E27FC236}">
                  <a16:creationId xmlns:a16="http://schemas.microsoft.com/office/drawing/2014/main" id="{ADFBCA78-D64B-4235-8512-8EC76654824F}"/>
                </a:ext>
              </a:extLst>
            </p:cNvPr>
            <p:cNvSpPr/>
            <p:nvPr/>
          </p:nvSpPr>
          <p:spPr>
            <a:xfrm>
              <a:off x="4812033" y="4700843"/>
              <a:ext cx="0" cy="128742"/>
            </a:xfrm>
            <a:custGeom>
              <a:avLst/>
              <a:gdLst/>
              <a:ahLst/>
              <a:cxnLst/>
              <a:rect l="0" t="0" r="0" b="0"/>
              <a:pathLst>
                <a:path h="128742">
                  <a:moveTo>
                    <a:pt x="0" y="128742"/>
                  </a:moveTo>
                  <a:lnTo>
                    <a:pt x="0" y="0"/>
                  </a:lnTo>
                </a:path>
              </a:pathLst>
            </a:custGeom>
            <a:ln w="13550" cap="flat">
              <a:solidFill>
                <a:srgbClr val="6A1B9A">
                  <a:alpha val="100000"/>
                </a:srgbClr>
              </a:solidFill>
              <a:prstDash val="solid"/>
              <a:round/>
            </a:ln>
          </p:spPr>
          <p:txBody>
            <a:bodyPr/>
            <a:lstStyle/>
            <a:p>
              <a:endParaRPr/>
            </a:p>
          </p:txBody>
        </p:sp>
        <p:sp>
          <p:nvSpPr>
            <p:cNvPr id="2396" name="pl111">
              <a:extLst>
                <a:ext uri="{FF2B5EF4-FFF2-40B4-BE49-F238E27FC236}">
                  <a16:creationId xmlns:a16="http://schemas.microsoft.com/office/drawing/2014/main" id="{C165659C-C020-45CF-997B-C6D064013356}"/>
                </a:ext>
              </a:extLst>
            </p:cNvPr>
            <p:cNvSpPr/>
            <p:nvPr/>
          </p:nvSpPr>
          <p:spPr>
            <a:xfrm>
              <a:off x="4893220" y="4445277"/>
              <a:ext cx="0" cy="384308"/>
            </a:xfrm>
            <a:custGeom>
              <a:avLst/>
              <a:gdLst/>
              <a:ahLst/>
              <a:cxnLst/>
              <a:rect l="0" t="0" r="0" b="0"/>
              <a:pathLst>
                <a:path h="384308">
                  <a:moveTo>
                    <a:pt x="0" y="384308"/>
                  </a:moveTo>
                  <a:lnTo>
                    <a:pt x="0" y="0"/>
                  </a:lnTo>
                </a:path>
              </a:pathLst>
            </a:custGeom>
            <a:ln w="13550" cap="flat">
              <a:solidFill>
                <a:srgbClr val="6A1B9A">
                  <a:alpha val="100000"/>
                </a:srgbClr>
              </a:solidFill>
              <a:prstDash val="solid"/>
              <a:round/>
            </a:ln>
          </p:spPr>
          <p:txBody>
            <a:bodyPr/>
            <a:lstStyle/>
            <a:p>
              <a:endParaRPr/>
            </a:p>
          </p:txBody>
        </p:sp>
        <p:sp>
          <p:nvSpPr>
            <p:cNvPr id="2397" name="pl112">
              <a:extLst>
                <a:ext uri="{FF2B5EF4-FFF2-40B4-BE49-F238E27FC236}">
                  <a16:creationId xmlns:a16="http://schemas.microsoft.com/office/drawing/2014/main" id="{FC09ED52-DBE2-4284-AF6E-27D1AC63F594}"/>
                </a:ext>
              </a:extLst>
            </p:cNvPr>
            <p:cNvSpPr/>
            <p:nvPr/>
          </p:nvSpPr>
          <p:spPr>
            <a:xfrm>
              <a:off x="4473413" y="4820368"/>
              <a:ext cx="0" cy="9216"/>
            </a:xfrm>
            <a:custGeom>
              <a:avLst/>
              <a:gdLst/>
              <a:ahLst/>
              <a:cxnLst/>
              <a:rect l="0" t="0" r="0" b="0"/>
              <a:pathLst>
                <a:path h="9216">
                  <a:moveTo>
                    <a:pt x="0" y="9216"/>
                  </a:moveTo>
                  <a:lnTo>
                    <a:pt x="0" y="0"/>
                  </a:lnTo>
                </a:path>
              </a:pathLst>
            </a:custGeom>
            <a:ln w="13550" cap="flat">
              <a:solidFill>
                <a:srgbClr val="6A1B9A">
                  <a:alpha val="100000"/>
                </a:srgbClr>
              </a:solidFill>
              <a:prstDash val="solid"/>
              <a:round/>
            </a:ln>
          </p:spPr>
          <p:txBody>
            <a:bodyPr/>
            <a:lstStyle/>
            <a:p>
              <a:endParaRPr/>
            </a:p>
          </p:txBody>
        </p:sp>
        <p:sp>
          <p:nvSpPr>
            <p:cNvPr id="2398" name="pl113">
              <a:extLst>
                <a:ext uri="{FF2B5EF4-FFF2-40B4-BE49-F238E27FC236}">
                  <a16:creationId xmlns:a16="http://schemas.microsoft.com/office/drawing/2014/main" id="{DD2BFA95-198C-4FF5-96D4-53B7C9080EFC}"/>
                </a:ext>
              </a:extLst>
            </p:cNvPr>
            <p:cNvSpPr/>
            <p:nvPr/>
          </p:nvSpPr>
          <p:spPr>
            <a:xfrm>
              <a:off x="5814594" y="4437066"/>
              <a:ext cx="0" cy="392518"/>
            </a:xfrm>
            <a:custGeom>
              <a:avLst/>
              <a:gdLst/>
              <a:ahLst/>
              <a:cxnLst/>
              <a:rect l="0" t="0" r="0" b="0"/>
              <a:pathLst>
                <a:path h="392518">
                  <a:moveTo>
                    <a:pt x="0" y="392518"/>
                  </a:moveTo>
                  <a:lnTo>
                    <a:pt x="0" y="0"/>
                  </a:lnTo>
                </a:path>
              </a:pathLst>
            </a:custGeom>
            <a:ln w="13550" cap="flat">
              <a:solidFill>
                <a:srgbClr val="6A1B9A">
                  <a:alpha val="100000"/>
                </a:srgbClr>
              </a:solidFill>
              <a:prstDash val="solid"/>
              <a:round/>
            </a:ln>
          </p:spPr>
          <p:txBody>
            <a:bodyPr/>
            <a:lstStyle/>
            <a:p>
              <a:endParaRPr/>
            </a:p>
          </p:txBody>
        </p:sp>
        <p:sp>
          <p:nvSpPr>
            <p:cNvPr id="2399" name="pl114">
              <a:extLst>
                <a:ext uri="{FF2B5EF4-FFF2-40B4-BE49-F238E27FC236}">
                  <a16:creationId xmlns:a16="http://schemas.microsoft.com/office/drawing/2014/main" id="{BE11EB47-1C15-453F-A671-7A90042C5B35}"/>
                </a:ext>
              </a:extLst>
            </p:cNvPr>
            <p:cNvSpPr/>
            <p:nvPr/>
          </p:nvSpPr>
          <p:spPr>
            <a:xfrm>
              <a:off x="4458779" y="4818924"/>
              <a:ext cx="0" cy="10660"/>
            </a:xfrm>
            <a:custGeom>
              <a:avLst/>
              <a:gdLst/>
              <a:ahLst/>
              <a:cxnLst/>
              <a:rect l="0" t="0" r="0" b="0"/>
              <a:pathLst>
                <a:path h="10660">
                  <a:moveTo>
                    <a:pt x="0" y="10660"/>
                  </a:moveTo>
                  <a:lnTo>
                    <a:pt x="0" y="0"/>
                  </a:lnTo>
                </a:path>
              </a:pathLst>
            </a:custGeom>
            <a:ln w="13550" cap="flat">
              <a:solidFill>
                <a:srgbClr val="6A1B9A">
                  <a:alpha val="100000"/>
                </a:srgbClr>
              </a:solidFill>
              <a:prstDash val="solid"/>
              <a:round/>
            </a:ln>
          </p:spPr>
          <p:txBody>
            <a:bodyPr/>
            <a:lstStyle/>
            <a:p>
              <a:endParaRPr/>
            </a:p>
          </p:txBody>
        </p:sp>
        <p:sp>
          <p:nvSpPr>
            <p:cNvPr id="2400" name="pl115">
              <a:extLst>
                <a:ext uri="{FF2B5EF4-FFF2-40B4-BE49-F238E27FC236}">
                  <a16:creationId xmlns:a16="http://schemas.microsoft.com/office/drawing/2014/main" id="{4AAF901B-958F-43A3-A53D-F13486509483}"/>
                </a:ext>
              </a:extLst>
            </p:cNvPr>
            <p:cNvSpPr/>
            <p:nvPr/>
          </p:nvSpPr>
          <p:spPr>
            <a:xfrm>
              <a:off x="4381091" y="4776327"/>
              <a:ext cx="0" cy="53257"/>
            </a:xfrm>
            <a:custGeom>
              <a:avLst/>
              <a:gdLst/>
              <a:ahLst/>
              <a:cxnLst/>
              <a:rect l="0" t="0" r="0" b="0"/>
              <a:pathLst>
                <a:path h="53257">
                  <a:moveTo>
                    <a:pt x="0" y="53257"/>
                  </a:moveTo>
                  <a:lnTo>
                    <a:pt x="0" y="0"/>
                  </a:lnTo>
                </a:path>
              </a:pathLst>
            </a:custGeom>
            <a:ln w="13550" cap="flat">
              <a:solidFill>
                <a:srgbClr val="6A1B9A">
                  <a:alpha val="100000"/>
                </a:srgbClr>
              </a:solidFill>
              <a:prstDash val="solid"/>
              <a:round/>
            </a:ln>
          </p:spPr>
          <p:txBody>
            <a:bodyPr/>
            <a:lstStyle/>
            <a:p>
              <a:endParaRPr/>
            </a:p>
          </p:txBody>
        </p:sp>
        <p:sp>
          <p:nvSpPr>
            <p:cNvPr id="2401" name="pl116">
              <a:extLst>
                <a:ext uri="{FF2B5EF4-FFF2-40B4-BE49-F238E27FC236}">
                  <a16:creationId xmlns:a16="http://schemas.microsoft.com/office/drawing/2014/main" id="{D76B6890-1F9C-4562-83D1-8735C0A2276E}"/>
                </a:ext>
              </a:extLst>
            </p:cNvPr>
            <p:cNvSpPr/>
            <p:nvPr/>
          </p:nvSpPr>
          <p:spPr>
            <a:xfrm>
              <a:off x="4494155" y="4819715"/>
              <a:ext cx="0" cy="9869"/>
            </a:xfrm>
            <a:custGeom>
              <a:avLst/>
              <a:gdLst/>
              <a:ahLst/>
              <a:cxnLst/>
              <a:rect l="0" t="0" r="0" b="0"/>
              <a:pathLst>
                <a:path h="9869">
                  <a:moveTo>
                    <a:pt x="0" y="9869"/>
                  </a:moveTo>
                  <a:lnTo>
                    <a:pt x="0" y="0"/>
                  </a:lnTo>
                </a:path>
              </a:pathLst>
            </a:custGeom>
            <a:ln w="13550" cap="flat">
              <a:solidFill>
                <a:srgbClr val="6A1B9A">
                  <a:alpha val="100000"/>
                </a:srgbClr>
              </a:solidFill>
              <a:prstDash val="solid"/>
              <a:round/>
            </a:ln>
          </p:spPr>
          <p:txBody>
            <a:bodyPr/>
            <a:lstStyle/>
            <a:p>
              <a:endParaRPr/>
            </a:p>
          </p:txBody>
        </p:sp>
        <p:sp>
          <p:nvSpPr>
            <p:cNvPr id="2402" name="pl117">
              <a:extLst>
                <a:ext uri="{FF2B5EF4-FFF2-40B4-BE49-F238E27FC236}">
                  <a16:creationId xmlns:a16="http://schemas.microsoft.com/office/drawing/2014/main" id="{F647C56F-5438-4313-8FB9-26277923BA2B}"/>
                </a:ext>
              </a:extLst>
            </p:cNvPr>
            <p:cNvSpPr/>
            <p:nvPr/>
          </p:nvSpPr>
          <p:spPr>
            <a:xfrm>
              <a:off x="4421748" y="4794818"/>
              <a:ext cx="0" cy="34766"/>
            </a:xfrm>
            <a:custGeom>
              <a:avLst/>
              <a:gdLst/>
              <a:ahLst/>
              <a:cxnLst/>
              <a:rect l="0" t="0" r="0" b="0"/>
              <a:pathLst>
                <a:path h="34766">
                  <a:moveTo>
                    <a:pt x="0" y="34766"/>
                  </a:moveTo>
                  <a:lnTo>
                    <a:pt x="0" y="0"/>
                  </a:lnTo>
                </a:path>
              </a:pathLst>
            </a:custGeom>
            <a:ln w="13550" cap="flat">
              <a:solidFill>
                <a:srgbClr val="6A1B9A">
                  <a:alpha val="100000"/>
                </a:srgbClr>
              </a:solidFill>
              <a:prstDash val="solid"/>
              <a:round/>
            </a:ln>
          </p:spPr>
          <p:txBody>
            <a:bodyPr/>
            <a:lstStyle/>
            <a:p>
              <a:endParaRPr/>
            </a:p>
          </p:txBody>
        </p:sp>
        <p:sp>
          <p:nvSpPr>
            <p:cNvPr id="2403" name="pl118">
              <a:extLst>
                <a:ext uri="{FF2B5EF4-FFF2-40B4-BE49-F238E27FC236}">
                  <a16:creationId xmlns:a16="http://schemas.microsoft.com/office/drawing/2014/main" id="{F66203C0-B5CC-4967-831B-26B39A1E6F25}"/>
                </a:ext>
              </a:extLst>
            </p:cNvPr>
            <p:cNvSpPr/>
            <p:nvPr/>
          </p:nvSpPr>
          <p:spPr>
            <a:xfrm>
              <a:off x="4356149" y="4788079"/>
              <a:ext cx="0" cy="41506"/>
            </a:xfrm>
            <a:custGeom>
              <a:avLst/>
              <a:gdLst/>
              <a:ahLst/>
              <a:cxnLst/>
              <a:rect l="0" t="0" r="0" b="0"/>
              <a:pathLst>
                <a:path h="41506">
                  <a:moveTo>
                    <a:pt x="0" y="41506"/>
                  </a:moveTo>
                  <a:lnTo>
                    <a:pt x="0" y="0"/>
                  </a:lnTo>
                </a:path>
              </a:pathLst>
            </a:custGeom>
            <a:ln w="13550" cap="flat">
              <a:solidFill>
                <a:srgbClr val="6A1B9A">
                  <a:alpha val="100000"/>
                </a:srgbClr>
              </a:solidFill>
              <a:prstDash val="solid"/>
              <a:round/>
            </a:ln>
          </p:spPr>
          <p:txBody>
            <a:bodyPr/>
            <a:lstStyle/>
            <a:p>
              <a:endParaRPr/>
            </a:p>
          </p:txBody>
        </p:sp>
        <p:sp>
          <p:nvSpPr>
            <p:cNvPr id="2404" name="pl119">
              <a:extLst>
                <a:ext uri="{FF2B5EF4-FFF2-40B4-BE49-F238E27FC236}">
                  <a16:creationId xmlns:a16="http://schemas.microsoft.com/office/drawing/2014/main" id="{35A648F3-D8D3-4595-8BA4-B86AFEB4ED68}"/>
                </a:ext>
              </a:extLst>
            </p:cNvPr>
            <p:cNvSpPr/>
            <p:nvPr/>
          </p:nvSpPr>
          <p:spPr>
            <a:xfrm>
              <a:off x="4307412" y="4793036"/>
              <a:ext cx="0" cy="36548"/>
            </a:xfrm>
            <a:custGeom>
              <a:avLst/>
              <a:gdLst/>
              <a:ahLst/>
              <a:cxnLst/>
              <a:rect l="0" t="0" r="0" b="0"/>
              <a:pathLst>
                <a:path h="36548">
                  <a:moveTo>
                    <a:pt x="0" y="36548"/>
                  </a:moveTo>
                  <a:lnTo>
                    <a:pt x="0" y="0"/>
                  </a:lnTo>
                </a:path>
              </a:pathLst>
            </a:custGeom>
            <a:ln w="13550" cap="flat">
              <a:solidFill>
                <a:srgbClr val="6A1B9A">
                  <a:alpha val="100000"/>
                </a:srgbClr>
              </a:solidFill>
              <a:prstDash val="solid"/>
              <a:round/>
            </a:ln>
          </p:spPr>
          <p:txBody>
            <a:bodyPr/>
            <a:lstStyle/>
            <a:p>
              <a:endParaRPr/>
            </a:p>
          </p:txBody>
        </p:sp>
        <p:sp>
          <p:nvSpPr>
            <p:cNvPr id="2405" name="pl120">
              <a:extLst>
                <a:ext uri="{FF2B5EF4-FFF2-40B4-BE49-F238E27FC236}">
                  <a16:creationId xmlns:a16="http://schemas.microsoft.com/office/drawing/2014/main" id="{3F31912C-1035-4DB9-B2D9-A92B2906074A}"/>
                </a:ext>
              </a:extLst>
            </p:cNvPr>
            <p:cNvSpPr/>
            <p:nvPr/>
          </p:nvSpPr>
          <p:spPr>
            <a:xfrm>
              <a:off x="4146437" y="4783105"/>
              <a:ext cx="0" cy="46479"/>
            </a:xfrm>
            <a:custGeom>
              <a:avLst/>
              <a:gdLst/>
              <a:ahLst/>
              <a:cxnLst/>
              <a:rect l="0" t="0" r="0" b="0"/>
              <a:pathLst>
                <a:path h="46479">
                  <a:moveTo>
                    <a:pt x="0" y="46479"/>
                  </a:moveTo>
                  <a:lnTo>
                    <a:pt x="0" y="0"/>
                  </a:lnTo>
                </a:path>
              </a:pathLst>
            </a:custGeom>
            <a:ln w="13550" cap="flat">
              <a:solidFill>
                <a:srgbClr val="6A1B9A">
                  <a:alpha val="100000"/>
                </a:srgbClr>
              </a:solidFill>
              <a:prstDash val="solid"/>
              <a:round/>
            </a:ln>
          </p:spPr>
          <p:txBody>
            <a:bodyPr/>
            <a:lstStyle/>
            <a:p>
              <a:endParaRPr/>
            </a:p>
          </p:txBody>
        </p:sp>
        <p:sp>
          <p:nvSpPr>
            <p:cNvPr id="2406" name="pl121">
              <a:extLst>
                <a:ext uri="{FF2B5EF4-FFF2-40B4-BE49-F238E27FC236}">
                  <a16:creationId xmlns:a16="http://schemas.microsoft.com/office/drawing/2014/main" id="{144A39C7-1574-44B4-9EED-CB31A049BF77}"/>
                </a:ext>
              </a:extLst>
            </p:cNvPr>
            <p:cNvSpPr/>
            <p:nvPr/>
          </p:nvSpPr>
          <p:spPr>
            <a:xfrm>
              <a:off x="4463614" y="4822480"/>
              <a:ext cx="0" cy="7105"/>
            </a:xfrm>
            <a:custGeom>
              <a:avLst/>
              <a:gdLst/>
              <a:ahLst/>
              <a:cxnLst/>
              <a:rect l="0" t="0" r="0" b="0"/>
              <a:pathLst>
                <a:path h="7105">
                  <a:moveTo>
                    <a:pt x="0" y="7105"/>
                  </a:moveTo>
                  <a:lnTo>
                    <a:pt x="0" y="0"/>
                  </a:lnTo>
                </a:path>
              </a:pathLst>
            </a:custGeom>
            <a:ln w="13550" cap="flat">
              <a:solidFill>
                <a:srgbClr val="6A1B9A">
                  <a:alpha val="100000"/>
                </a:srgbClr>
              </a:solidFill>
              <a:prstDash val="solid"/>
              <a:round/>
            </a:ln>
          </p:spPr>
          <p:txBody>
            <a:bodyPr/>
            <a:lstStyle/>
            <a:p>
              <a:endParaRPr/>
            </a:p>
          </p:txBody>
        </p:sp>
        <p:sp>
          <p:nvSpPr>
            <p:cNvPr id="2407" name="pl122">
              <a:extLst>
                <a:ext uri="{FF2B5EF4-FFF2-40B4-BE49-F238E27FC236}">
                  <a16:creationId xmlns:a16="http://schemas.microsoft.com/office/drawing/2014/main" id="{6A151A92-6177-4E4C-B948-00F51CF81548}"/>
                </a:ext>
              </a:extLst>
            </p:cNvPr>
            <p:cNvSpPr/>
            <p:nvPr/>
          </p:nvSpPr>
          <p:spPr>
            <a:xfrm>
              <a:off x="5475274" y="4441061"/>
              <a:ext cx="0" cy="388524"/>
            </a:xfrm>
            <a:custGeom>
              <a:avLst/>
              <a:gdLst/>
              <a:ahLst/>
              <a:cxnLst/>
              <a:rect l="0" t="0" r="0" b="0"/>
              <a:pathLst>
                <a:path h="388524">
                  <a:moveTo>
                    <a:pt x="0" y="388524"/>
                  </a:moveTo>
                  <a:lnTo>
                    <a:pt x="0" y="0"/>
                  </a:lnTo>
                </a:path>
              </a:pathLst>
            </a:custGeom>
            <a:ln w="13550" cap="flat">
              <a:solidFill>
                <a:srgbClr val="6A1B9A">
                  <a:alpha val="100000"/>
                </a:srgbClr>
              </a:solidFill>
              <a:prstDash val="solid"/>
              <a:round/>
            </a:ln>
          </p:spPr>
          <p:txBody>
            <a:bodyPr/>
            <a:lstStyle/>
            <a:p>
              <a:endParaRPr/>
            </a:p>
          </p:txBody>
        </p:sp>
        <p:sp>
          <p:nvSpPr>
            <p:cNvPr id="2408" name="pl123">
              <a:extLst>
                <a:ext uri="{FF2B5EF4-FFF2-40B4-BE49-F238E27FC236}">
                  <a16:creationId xmlns:a16="http://schemas.microsoft.com/office/drawing/2014/main" id="{FB64C240-D0D1-4326-A074-5B64D4F6F1F6}"/>
                </a:ext>
              </a:extLst>
            </p:cNvPr>
            <p:cNvSpPr/>
            <p:nvPr/>
          </p:nvSpPr>
          <p:spPr>
            <a:xfrm>
              <a:off x="4151400" y="4815069"/>
              <a:ext cx="0" cy="14516"/>
            </a:xfrm>
            <a:custGeom>
              <a:avLst/>
              <a:gdLst/>
              <a:ahLst/>
              <a:cxnLst/>
              <a:rect l="0" t="0" r="0" b="0"/>
              <a:pathLst>
                <a:path h="14516">
                  <a:moveTo>
                    <a:pt x="0" y="14516"/>
                  </a:moveTo>
                  <a:lnTo>
                    <a:pt x="0" y="0"/>
                  </a:lnTo>
                </a:path>
              </a:pathLst>
            </a:custGeom>
            <a:ln w="13550" cap="flat">
              <a:solidFill>
                <a:srgbClr val="6A1B9A">
                  <a:alpha val="100000"/>
                </a:srgbClr>
              </a:solidFill>
              <a:prstDash val="solid"/>
              <a:round/>
            </a:ln>
          </p:spPr>
          <p:txBody>
            <a:bodyPr/>
            <a:lstStyle/>
            <a:p>
              <a:endParaRPr/>
            </a:p>
          </p:txBody>
        </p:sp>
        <p:sp>
          <p:nvSpPr>
            <p:cNvPr id="2409" name="rc124">
              <a:extLst>
                <a:ext uri="{FF2B5EF4-FFF2-40B4-BE49-F238E27FC236}">
                  <a16:creationId xmlns:a16="http://schemas.microsoft.com/office/drawing/2014/main" id="{5A50C6ED-DCD6-4FF9-9ACF-09A6144705F1}"/>
                </a:ext>
              </a:extLst>
            </p:cNvPr>
            <p:cNvSpPr/>
            <p:nvPr/>
          </p:nvSpPr>
          <p:spPr>
            <a:xfrm>
              <a:off x="4073521" y="4401834"/>
              <a:ext cx="909857" cy="427751"/>
            </a:xfrm>
            <a:prstGeom prst="rect">
              <a:avLst/>
            </a:prstGeom>
            <a:solidFill>
              <a:srgbClr val="595959">
                <a:alpha val="10196"/>
              </a:srgbClr>
            </a:solidFill>
          </p:spPr>
          <p:txBody>
            <a:bodyPr/>
            <a:lstStyle/>
            <a:p>
              <a:endParaRPr/>
            </a:p>
          </p:txBody>
        </p:sp>
        <p:sp>
          <p:nvSpPr>
            <p:cNvPr id="2410" name="rc125">
              <a:extLst>
                <a:ext uri="{FF2B5EF4-FFF2-40B4-BE49-F238E27FC236}">
                  <a16:creationId xmlns:a16="http://schemas.microsoft.com/office/drawing/2014/main" id="{794D3827-001E-4C08-A687-D61954A9D898}"/>
                </a:ext>
              </a:extLst>
            </p:cNvPr>
            <p:cNvSpPr/>
            <p:nvPr/>
          </p:nvSpPr>
          <p:spPr>
            <a:xfrm>
              <a:off x="4071230" y="4829585"/>
              <a:ext cx="1775176" cy="427751"/>
            </a:xfrm>
            <a:prstGeom prst="rect">
              <a:avLst/>
            </a:prstGeom>
            <a:solidFill>
              <a:srgbClr val="FFFFFF">
                <a:alpha val="100000"/>
              </a:srgbClr>
            </a:solidFill>
          </p:spPr>
          <p:txBody>
            <a:bodyPr/>
            <a:lstStyle/>
            <a:p>
              <a:endParaRPr/>
            </a:p>
          </p:txBody>
        </p:sp>
        <p:sp>
          <p:nvSpPr>
            <p:cNvPr id="2411" name="pl126">
              <a:extLst>
                <a:ext uri="{FF2B5EF4-FFF2-40B4-BE49-F238E27FC236}">
                  <a16:creationId xmlns:a16="http://schemas.microsoft.com/office/drawing/2014/main" id="{0A1D2C46-9169-4C61-9962-F7D56251826D}"/>
                </a:ext>
              </a:extLst>
            </p:cNvPr>
            <p:cNvSpPr/>
            <p:nvPr/>
          </p:nvSpPr>
          <p:spPr>
            <a:xfrm>
              <a:off x="4071230" y="5257336"/>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412" name="pl127">
              <a:extLst>
                <a:ext uri="{FF2B5EF4-FFF2-40B4-BE49-F238E27FC236}">
                  <a16:creationId xmlns:a16="http://schemas.microsoft.com/office/drawing/2014/main" id="{4E5EF880-63B2-4572-BC35-BE2BEBD62DC4}"/>
                </a:ext>
              </a:extLst>
            </p:cNvPr>
            <p:cNvSpPr/>
            <p:nvPr/>
          </p:nvSpPr>
          <p:spPr>
            <a:xfrm>
              <a:off x="4071230" y="482958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413" name="pl128">
              <a:extLst>
                <a:ext uri="{FF2B5EF4-FFF2-40B4-BE49-F238E27FC236}">
                  <a16:creationId xmlns:a16="http://schemas.microsoft.com/office/drawing/2014/main" id="{A296FFDF-6D15-47B5-BA2E-F58DCE8D0B1F}"/>
                </a:ext>
              </a:extLst>
            </p:cNvPr>
            <p:cNvSpPr/>
            <p:nvPr/>
          </p:nvSpPr>
          <p:spPr>
            <a:xfrm>
              <a:off x="4728873" y="4829585"/>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14" name="pl129">
              <a:extLst>
                <a:ext uri="{FF2B5EF4-FFF2-40B4-BE49-F238E27FC236}">
                  <a16:creationId xmlns:a16="http://schemas.microsoft.com/office/drawing/2014/main" id="{6F1B53DD-90A5-44C8-B7C8-708998AA4572}"/>
                </a:ext>
              </a:extLst>
            </p:cNvPr>
            <p:cNvSpPr/>
            <p:nvPr/>
          </p:nvSpPr>
          <p:spPr>
            <a:xfrm>
              <a:off x="5683269" y="4829585"/>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15" name="pl130">
              <a:extLst>
                <a:ext uri="{FF2B5EF4-FFF2-40B4-BE49-F238E27FC236}">
                  <a16:creationId xmlns:a16="http://schemas.microsoft.com/office/drawing/2014/main" id="{A9324DD0-3F45-41AC-AD12-AD0224036D66}"/>
                </a:ext>
              </a:extLst>
            </p:cNvPr>
            <p:cNvSpPr/>
            <p:nvPr/>
          </p:nvSpPr>
          <p:spPr>
            <a:xfrm>
              <a:off x="4102916" y="5235852"/>
              <a:ext cx="0" cy="21484"/>
            </a:xfrm>
            <a:custGeom>
              <a:avLst/>
              <a:gdLst/>
              <a:ahLst/>
              <a:cxnLst/>
              <a:rect l="0" t="0" r="0" b="0"/>
              <a:pathLst>
                <a:path h="21484">
                  <a:moveTo>
                    <a:pt x="0" y="21484"/>
                  </a:moveTo>
                  <a:lnTo>
                    <a:pt x="0" y="0"/>
                  </a:lnTo>
                </a:path>
              </a:pathLst>
            </a:custGeom>
            <a:ln w="13550" cap="flat">
              <a:solidFill>
                <a:srgbClr val="1565C0">
                  <a:alpha val="100000"/>
                </a:srgbClr>
              </a:solidFill>
              <a:prstDash val="solid"/>
              <a:round/>
            </a:ln>
          </p:spPr>
          <p:txBody>
            <a:bodyPr/>
            <a:lstStyle/>
            <a:p>
              <a:endParaRPr/>
            </a:p>
          </p:txBody>
        </p:sp>
        <p:sp>
          <p:nvSpPr>
            <p:cNvPr id="2416" name="pl131">
              <a:extLst>
                <a:ext uri="{FF2B5EF4-FFF2-40B4-BE49-F238E27FC236}">
                  <a16:creationId xmlns:a16="http://schemas.microsoft.com/office/drawing/2014/main" id="{F446AAD9-4CBF-4662-8456-FDF8675706F4}"/>
                </a:ext>
              </a:extLst>
            </p:cNvPr>
            <p:cNvSpPr/>
            <p:nvPr/>
          </p:nvSpPr>
          <p:spPr>
            <a:xfrm>
              <a:off x="4401833" y="5176333"/>
              <a:ext cx="0" cy="81002"/>
            </a:xfrm>
            <a:custGeom>
              <a:avLst/>
              <a:gdLst/>
              <a:ahLst/>
              <a:cxnLst/>
              <a:rect l="0" t="0" r="0" b="0"/>
              <a:pathLst>
                <a:path h="81002">
                  <a:moveTo>
                    <a:pt x="0" y="81002"/>
                  </a:moveTo>
                  <a:lnTo>
                    <a:pt x="0" y="0"/>
                  </a:lnTo>
                </a:path>
              </a:pathLst>
            </a:custGeom>
            <a:ln w="13550" cap="flat">
              <a:solidFill>
                <a:srgbClr val="1565C0">
                  <a:alpha val="100000"/>
                </a:srgbClr>
              </a:solidFill>
              <a:prstDash val="solid"/>
              <a:round/>
            </a:ln>
          </p:spPr>
          <p:txBody>
            <a:bodyPr/>
            <a:lstStyle/>
            <a:p>
              <a:endParaRPr/>
            </a:p>
          </p:txBody>
        </p:sp>
        <p:sp>
          <p:nvSpPr>
            <p:cNvPr id="2417" name="pl132">
              <a:extLst>
                <a:ext uri="{FF2B5EF4-FFF2-40B4-BE49-F238E27FC236}">
                  <a16:creationId xmlns:a16="http://schemas.microsoft.com/office/drawing/2014/main" id="{49CC902D-B254-4035-9317-253A9FAAE91B}"/>
                </a:ext>
              </a:extLst>
            </p:cNvPr>
            <p:cNvSpPr/>
            <p:nvPr/>
          </p:nvSpPr>
          <p:spPr>
            <a:xfrm>
              <a:off x="4962573" y="5041056"/>
              <a:ext cx="0" cy="216279"/>
            </a:xfrm>
            <a:custGeom>
              <a:avLst/>
              <a:gdLst/>
              <a:ahLst/>
              <a:cxnLst/>
              <a:rect l="0" t="0" r="0" b="0"/>
              <a:pathLst>
                <a:path h="216279">
                  <a:moveTo>
                    <a:pt x="0" y="216279"/>
                  </a:moveTo>
                  <a:lnTo>
                    <a:pt x="0" y="0"/>
                  </a:lnTo>
                </a:path>
              </a:pathLst>
            </a:custGeom>
            <a:ln w="13550" cap="flat">
              <a:solidFill>
                <a:srgbClr val="1565C0">
                  <a:alpha val="100000"/>
                </a:srgbClr>
              </a:solidFill>
              <a:prstDash val="solid"/>
              <a:round/>
            </a:ln>
          </p:spPr>
          <p:txBody>
            <a:bodyPr/>
            <a:lstStyle/>
            <a:p>
              <a:endParaRPr/>
            </a:p>
          </p:txBody>
        </p:sp>
        <p:sp>
          <p:nvSpPr>
            <p:cNvPr id="2418" name="pl133">
              <a:extLst>
                <a:ext uri="{FF2B5EF4-FFF2-40B4-BE49-F238E27FC236}">
                  <a16:creationId xmlns:a16="http://schemas.microsoft.com/office/drawing/2014/main" id="{E1EFF4E2-A9FE-4075-BC11-636AC7826732}"/>
                </a:ext>
              </a:extLst>
            </p:cNvPr>
            <p:cNvSpPr/>
            <p:nvPr/>
          </p:nvSpPr>
          <p:spPr>
            <a:xfrm>
              <a:off x="4387899" y="5234153"/>
              <a:ext cx="0" cy="23183"/>
            </a:xfrm>
            <a:custGeom>
              <a:avLst/>
              <a:gdLst/>
              <a:ahLst/>
              <a:cxnLst/>
              <a:rect l="0" t="0" r="0" b="0"/>
              <a:pathLst>
                <a:path h="23183">
                  <a:moveTo>
                    <a:pt x="0" y="23183"/>
                  </a:moveTo>
                  <a:lnTo>
                    <a:pt x="0" y="0"/>
                  </a:lnTo>
                </a:path>
              </a:pathLst>
            </a:custGeom>
            <a:ln w="13550" cap="flat">
              <a:solidFill>
                <a:srgbClr val="1565C0">
                  <a:alpha val="100000"/>
                </a:srgbClr>
              </a:solidFill>
              <a:prstDash val="solid"/>
              <a:round/>
            </a:ln>
          </p:spPr>
          <p:txBody>
            <a:bodyPr/>
            <a:lstStyle/>
            <a:p>
              <a:endParaRPr/>
            </a:p>
          </p:txBody>
        </p:sp>
        <p:sp>
          <p:nvSpPr>
            <p:cNvPr id="2419" name="pl134">
              <a:extLst>
                <a:ext uri="{FF2B5EF4-FFF2-40B4-BE49-F238E27FC236}">
                  <a16:creationId xmlns:a16="http://schemas.microsoft.com/office/drawing/2014/main" id="{1001167A-5E81-4112-95D3-A917EF499181}"/>
                </a:ext>
              </a:extLst>
            </p:cNvPr>
            <p:cNvSpPr/>
            <p:nvPr/>
          </p:nvSpPr>
          <p:spPr>
            <a:xfrm>
              <a:off x="4497782" y="5251150"/>
              <a:ext cx="0" cy="6186"/>
            </a:xfrm>
            <a:custGeom>
              <a:avLst/>
              <a:gdLst/>
              <a:ahLst/>
              <a:cxnLst/>
              <a:rect l="0" t="0" r="0" b="0"/>
              <a:pathLst>
                <a:path h="6186">
                  <a:moveTo>
                    <a:pt x="0" y="6186"/>
                  </a:moveTo>
                  <a:lnTo>
                    <a:pt x="0" y="0"/>
                  </a:lnTo>
                </a:path>
              </a:pathLst>
            </a:custGeom>
            <a:ln w="13550" cap="flat">
              <a:solidFill>
                <a:srgbClr val="1565C0">
                  <a:alpha val="100000"/>
                </a:srgbClr>
              </a:solidFill>
              <a:prstDash val="solid"/>
              <a:round/>
            </a:ln>
          </p:spPr>
          <p:txBody>
            <a:bodyPr/>
            <a:lstStyle/>
            <a:p>
              <a:endParaRPr/>
            </a:p>
          </p:txBody>
        </p:sp>
        <p:sp>
          <p:nvSpPr>
            <p:cNvPr id="2420" name="pl135">
              <a:extLst>
                <a:ext uri="{FF2B5EF4-FFF2-40B4-BE49-F238E27FC236}">
                  <a16:creationId xmlns:a16="http://schemas.microsoft.com/office/drawing/2014/main" id="{CEFF0F30-3742-4824-90B5-8E872093C06F}"/>
                </a:ext>
              </a:extLst>
            </p:cNvPr>
            <p:cNvSpPr/>
            <p:nvPr/>
          </p:nvSpPr>
          <p:spPr>
            <a:xfrm>
              <a:off x="4679117" y="5203706"/>
              <a:ext cx="0" cy="53630"/>
            </a:xfrm>
            <a:custGeom>
              <a:avLst/>
              <a:gdLst/>
              <a:ahLst/>
              <a:cxnLst/>
              <a:rect l="0" t="0" r="0" b="0"/>
              <a:pathLst>
                <a:path h="53630">
                  <a:moveTo>
                    <a:pt x="0" y="53630"/>
                  </a:moveTo>
                  <a:lnTo>
                    <a:pt x="0" y="0"/>
                  </a:lnTo>
                </a:path>
              </a:pathLst>
            </a:custGeom>
            <a:ln w="13550" cap="flat">
              <a:solidFill>
                <a:srgbClr val="1565C0">
                  <a:alpha val="100000"/>
                </a:srgbClr>
              </a:solidFill>
              <a:prstDash val="solid"/>
              <a:round/>
            </a:ln>
          </p:spPr>
          <p:txBody>
            <a:bodyPr/>
            <a:lstStyle/>
            <a:p>
              <a:endParaRPr/>
            </a:p>
          </p:txBody>
        </p:sp>
        <p:sp>
          <p:nvSpPr>
            <p:cNvPr id="2421" name="pl136">
              <a:extLst>
                <a:ext uri="{FF2B5EF4-FFF2-40B4-BE49-F238E27FC236}">
                  <a16:creationId xmlns:a16="http://schemas.microsoft.com/office/drawing/2014/main" id="{C84A99C3-DBE8-4294-ACF9-1C1F53F6F080}"/>
                </a:ext>
              </a:extLst>
            </p:cNvPr>
            <p:cNvSpPr/>
            <p:nvPr/>
          </p:nvSpPr>
          <p:spPr>
            <a:xfrm>
              <a:off x="5811476" y="4868053"/>
              <a:ext cx="0" cy="389282"/>
            </a:xfrm>
            <a:custGeom>
              <a:avLst/>
              <a:gdLst/>
              <a:ahLst/>
              <a:cxnLst/>
              <a:rect l="0" t="0" r="0" b="0"/>
              <a:pathLst>
                <a:path h="389282">
                  <a:moveTo>
                    <a:pt x="0" y="389282"/>
                  </a:moveTo>
                  <a:lnTo>
                    <a:pt x="0" y="0"/>
                  </a:lnTo>
                </a:path>
              </a:pathLst>
            </a:custGeom>
            <a:ln w="13550" cap="flat">
              <a:solidFill>
                <a:srgbClr val="1565C0">
                  <a:alpha val="100000"/>
                </a:srgbClr>
              </a:solidFill>
              <a:prstDash val="solid"/>
              <a:round/>
            </a:ln>
          </p:spPr>
          <p:txBody>
            <a:bodyPr/>
            <a:lstStyle/>
            <a:p>
              <a:endParaRPr/>
            </a:p>
          </p:txBody>
        </p:sp>
        <p:sp>
          <p:nvSpPr>
            <p:cNvPr id="2422" name="pl137">
              <a:extLst>
                <a:ext uri="{FF2B5EF4-FFF2-40B4-BE49-F238E27FC236}">
                  <a16:creationId xmlns:a16="http://schemas.microsoft.com/office/drawing/2014/main" id="{822B3A58-EF95-4F0F-99A3-FB9615DAA17D}"/>
                </a:ext>
              </a:extLst>
            </p:cNvPr>
            <p:cNvSpPr/>
            <p:nvPr/>
          </p:nvSpPr>
          <p:spPr>
            <a:xfrm>
              <a:off x="5842844" y="4941325"/>
              <a:ext cx="0" cy="316010"/>
            </a:xfrm>
            <a:custGeom>
              <a:avLst/>
              <a:gdLst/>
              <a:ahLst/>
              <a:cxnLst/>
              <a:rect l="0" t="0" r="0" b="0"/>
              <a:pathLst>
                <a:path h="316010">
                  <a:moveTo>
                    <a:pt x="0" y="316010"/>
                  </a:moveTo>
                  <a:lnTo>
                    <a:pt x="0" y="0"/>
                  </a:lnTo>
                </a:path>
              </a:pathLst>
            </a:custGeom>
            <a:ln w="13550" cap="flat">
              <a:solidFill>
                <a:srgbClr val="1565C0">
                  <a:alpha val="100000"/>
                </a:srgbClr>
              </a:solidFill>
              <a:prstDash val="solid"/>
              <a:round/>
            </a:ln>
          </p:spPr>
          <p:txBody>
            <a:bodyPr/>
            <a:lstStyle/>
            <a:p>
              <a:endParaRPr/>
            </a:p>
          </p:txBody>
        </p:sp>
        <p:sp>
          <p:nvSpPr>
            <p:cNvPr id="2423" name="pl138">
              <a:extLst>
                <a:ext uri="{FF2B5EF4-FFF2-40B4-BE49-F238E27FC236}">
                  <a16:creationId xmlns:a16="http://schemas.microsoft.com/office/drawing/2014/main" id="{DA6520B7-1BB9-4F2A-9420-D8353881D48D}"/>
                </a:ext>
              </a:extLst>
            </p:cNvPr>
            <p:cNvSpPr/>
            <p:nvPr/>
          </p:nvSpPr>
          <p:spPr>
            <a:xfrm>
              <a:off x="4869487" y="5148694"/>
              <a:ext cx="0" cy="108641"/>
            </a:xfrm>
            <a:custGeom>
              <a:avLst/>
              <a:gdLst/>
              <a:ahLst/>
              <a:cxnLst/>
              <a:rect l="0" t="0" r="0" b="0"/>
              <a:pathLst>
                <a:path h="108641">
                  <a:moveTo>
                    <a:pt x="0" y="108641"/>
                  </a:moveTo>
                  <a:lnTo>
                    <a:pt x="0" y="0"/>
                  </a:lnTo>
                </a:path>
              </a:pathLst>
            </a:custGeom>
            <a:ln w="13550" cap="flat">
              <a:solidFill>
                <a:srgbClr val="1565C0">
                  <a:alpha val="100000"/>
                </a:srgbClr>
              </a:solidFill>
              <a:prstDash val="solid"/>
              <a:round/>
            </a:ln>
          </p:spPr>
          <p:txBody>
            <a:bodyPr/>
            <a:lstStyle/>
            <a:p>
              <a:endParaRPr/>
            </a:p>
          </p:txBody>
        </p:sp>
        <p:sp>
          <p:nvSpPr>
            <p:cNvPr id="2424" name="pl139">
              <a:extLst>
                <a:ext uri="{FF2B5EF4-FFF2-40B4-BE49-F238E27FC236}">
                  <a16:creationId xmlns:a16="http://schemas.microsoft.com/office/drawing/2014/main" id="{9C0A92F7-8075-4558-B896-9C9856CA5249}"/>
                </a:ext>
              </a:extLst>
            </p:cNvPr>
            <p:cNvSpPr/>
            <p:nvPr/>
          </p:nvSpPr>
          <p:spPr>
            <a:xfrm>
              <a:off x="4353032" y="5229239"/>
              <a:ext cx="0" cy="28096"/>
            </a:xfrm>
            <a:custGeom>
              <a:avLst/>
              <a:gdLst/>
              <a:ahLst/>
              <a:cxnLst/>
              <a:rect l="0" t="0" r="0" b="0"/>
              <a:pathLst>
                <a:path h="28096">
                  <a:moveTo>
                    <a:pt x="0" y="28096"/>
                  </a:moveTo>
                  <a:lnTo>
                    <a:pt x="0" y="0"/>
                  </a:lnTo>
                </a:path>
              </a:pathLst>
            </a:custGeom>
            <a:ln w="13550" cap="flat">
              <a:solidFill>
                <a:srgbClr val="1565C0">
                  <a:alpha val="100000"/>
                </a:srgbClr>
              </a:solidFill>
              <a:prstDash val="solid"/>
              <a:round/>
            </a:ln>
          </p:spPr>
          <p:txBody>
            <a:bodyPr/>
            <a:lstStyle/>
            <a:p>
              <a:endParaRPr/>
            </a:p>
          </p:txBody>
        </p:sp>
        <p:sp>
          <p:nvSpPr>
            <p:cNvPr id="2425" name="pl140">
              <a:extLst>
                <a:ext uri="{FF2B5EF4-FFF2-40B4-BE49-F238E27FC236}">
                  <a16:creationId xmlns:a16="http://schemas.microsoft.com/office/drawing/2014/main" id="{D43AAAE0-449A-43F8-BAA2-6171E9DE90D4}"/>
                </a:ext>
              </a:extLst>
            </p:cNvPr>
            <p:cNvSpPr/>
            <p:nvPr/>
          </p:nvSpPr>
          <p:spPr>
            <a:xfrm>
              <a:off x="4764695" y="4857822"/>
              <a:ext cx="0" cy="399514"/>
            </a:xfrm>
            <a:custGeom>
              <a:avLst/>
              <a:gdLst/>
              <a:ahLst/>
              <a:cxnLst/>
              <a:rect l="0" t="0" r="0" b="0"/>
              <a:pathLst>
                <a:path h="399514">
                  <a:moveTo>
                    <a:pt x="0" y="399514"/>
                  </a:moveTo>
                  <a:lnTo>
                    <a:pt x="0" y="0"/>
                  </a:lnTo>
                </a:path>
              </a:pathLst>
            </a:custGeom>
            <a:ln w="13550" cap="flat">
              <a:solidFill>
                <a:srgbClr val="1565C0">
                  <a:alpha val="100000"/>
                </a:srgbClr>
              </a:solidFill>
              <a:prstDash val="solid"/>
              <a:round/>
            </a:ln>
          </p:spPr>
          <p:txBody>
            <a:bodyPr/>
            <a:lstStyle/>
            <a:p>
              <a:endParaRPr/>
            </a:p>
          </p:txBody>
        </p:sp>
        <p:sp>
          <p:nvSpPr>
            <p:cNvPr id="2426" name="pl141">
              <a:extLst>
                <a:ext uri="{FF2B5EF4-FFF2-40B4-BE49-F238E27FC236}">
                  <a16:creationId xmlns:a16="http://schemas.microsoft.com/office/drawing/2014/main" id="{51EF870B-0D47-427C-A43A-E0125CD9F0E8}"/>
                </a:ext>
              </a:extLst>
            </p:cNvPr>
            <p:cNvSpPr/>
            <p:nvPr/>
          </p:nvSpPr>
          <p:spPr>
            <a:xfrm>
              <a:off x="4479966" y="5248842"/>
              <a:ext cx="0" cy="8493"/>
            </a:xfrm>
            <a:custGeom>
              <a:avLst/>
              <a:gdLst/>
              <a:ahLst/>
              <a:cxnLst/>
              <a:rect l="0" t="0" r="0" b="0"/>
              <a:pathLst>
                <a:path h="8493">
                  <a:moveTo>
                    <a:pt x="0" y="8493"/>
                  </a:moveTo>
                  <a:lnTo>
                    <a:pt x="0" y="0"/>
                  </a:lnTo>
                </a:path>
              </a:pathLst>
            </a:custGeom>
            <a:ln w="13550" cap="flat">
              <a:solidFill>
                <a:srgbClr val="1565C0">
                  <a:alpha val="100000"/>
                </a:srgbClr>
              </a:solidFill>
              <a:prstDash val="solid"/>
              <a:round/>
            </a:ln>
          </p:spPr>
          <p:txBody>
            <a:bodyPr/>
            <a:lstStyle/>
            <a:p>
              <a:endParaRPr/>
            </a:p>
          </p:txBody>
        </p:sp>
        <p:sp>
          <p:nvSpPr>
            <p:cNvPr id="2427" name="pl142">
              <a:extLst>
                <a:ext uri="{FF2B5EF4-FFF2-40B4-BE49-F238E27FC236}">
                  <a16:creationId xmlns:a16="http://schemas.microsoft.com/office/drawing/2014/main" id="{5C35D3FE-4060-49DB-BA18-86570D43B7F5}"/>
                </a:ext>
              </a:extLst>
            </p:cNvPr>
            <p:cNvSpPr/>
            <p:nvPr/>
          </p:nvSpPr>
          <p:spPr>
            <a:xfrm>
              <a:off x="5110822" y="4946575"/>
              <a:ext cx="0" cy="310760"/>
            </a:xfrm>
            <a:custGeom>
              <a:avLst/>
              <a:gdLst/>
              <a:ahLst/>
              <a:cxnLst/>
              <a:rect l="0" t="0" r="0" b="0"/>
              <a:pathLst>
                <a:path h="310760">
                  <a:moveTo>
                    <a:pt x="0" y="310760"/>
                  </a:moveTo>
                  <a:lnTo>
                    <a:pt x="0" y="0"/>
                  </a:lnTo>
                </a:path>
              </a:pathLst>
            </a:custGeom>
            <a:ln w="13550" cap="flat">
              <a:solidFill>
                <a:srgbClr val="1565C0">
                  <a:alpha val="100000"/>
                </a:srgbClr>
              </a:solidFill>
              <a:prstDash val="solid"/>
              <a:round/>
            </a:ln>
          </p:spPr>
          <p:txBody>
            <a:bodyPr/>
            <a:lstStyle/>
            <a:p>
              <a:endParaRPr/>
            </a:p>
          </p:txBody>
        </p:sp>
        <p:sp>
          <p:nvSpPr>
            <p:cNvPr id="2428" name="pl143">
              <a:extLst>
                <a:ext uri="{FF2B5EF4-FFF2-40B4-BE49-F238E27FC236}">
                  <a16:creationId xmlns:a16="http://schemas.microsoft.com/office/drawing/2014/main" id="{B9FB5801-6F3F-4D78-AD3D-739810B059F4}"/>
                </a:ext>
              </a:extLst>
            </p:cNvPr>
            <p:cNvSpPr/>
            <p:nvPr/>
          </p:nvSpPr>
          <p:spPr>
            <a:xfrm>
              <a:off x="5833046" y="4981735"/>
              <a:ext cx="0" cy="275600"/>
            </a:xfrm>
            <a:custGeom>
              <a:avLst/>
              <a:gdLst/>
              <a:ahLst/>
              <a:cxnLst/>
              <a:rect l="0" t="0" r="0" b="0"/>
              <a:pathLst>
                <a:path h="275600">
                  <a:moveTo>
                    <a:pt x="0" y="275600"/>
                  </a:moveTo>
                  <a:lnTo>
                    <a:pt x="0" y="0"/>
                  </a:lnTo>
                </a:path>
              </a:pathLst>
            </a:custGeom>
            <a:ln w="13550" cap="flat">
              <a:solidFill>
                <a:srgbClr val="1565C0">
                  <a:alpha val="100000"/>
                </a:srgbClr>
              </a:solidFill>
              <a:prstDash val="solid"/>
              <a:round/>
            </a:ln>
          </p:spPr>
          <p:txBody>
            <a:bodyPr/>
            <a:lstStyle/>
            <a:p>
              <a:endParaRPr/>
            </a:p>
          </p:txBody>
        </p:sp>
        <p:sp>
          <p:nvSpPr>
            <p:cNvPr id="2429" name="pl144">
              <a:extLst>
                <a:ext uri="{FF2B5EF4-FFF2-40B4-BE49-F238E27FC236}">
                  <a16:creationId xmlns:a16="http://schemas.microsoft.com/office/drawing/2014/main" id="{8A1D5ADD-D61B-4DBD-9C5A-7276BC9DE13A}"/>
                </a:ext>
              </a:extLst>
            </p:cNvPr>
            <p:cNvSpPr/>
            <p:nvPr/>
          </p:nvSpPr>
          <p:spPr>
            <a:xfrm>
              <a:off x="4825140" y="5059874"/>
              <a:ext cx="0" cy="197462"/>
            </a:xfrm>
            <a:custGeom>
              <a:avLst/>
              <a:gdLst/>
              <a:ahLst/>
              <a:cxnLst/>
              <a:rect l="0" t="0" r="0" b="0"/>
              <a:pathLst>
                <a:path h="197462">
                  <a:moveTo>
                    <a:pt x="0" y="197462"/>
                  </a:moveTo>
                  <a:lnTo>
                    <a:pt x="0" y="0"/>
                  </a:lnTo>
                </a:path>
              </a:pathLst>
            </a:custGeom>
            <a:ln w="13550" cap="flat">
              <a:solidFill>
                <a:srgbClr val="1565C0">
                  <a:alpha val="100000"/>
                </a:srgbClr>
              </a:solidFill>
              <a:prstDash val="solid"/>
              <a:round/>
            </a:ln>
          </p:spPr>
          <p:txBody>
            <a:bodyPr/>
            <a:lstStyle/>
            <a:p>
              <a:endParaRPr/>
            </a:p>
          </p:txBody>
        </p:sp>
        <p:sp>
          <p:nvSpPr>
            <p:cNvPr id="2430" name="pl145">
              <a:extLst>
                <a:ext uri="{FF2B5EF4-FFF2-40B4-BE49-F238E27FC236}">
                  <a16:creationId xmlns:a16="http://schemas.microsoft.com/office/drawing/2014/main" id="{937B1FCF-BAD4-4724-AA14-DCE2EA37115B}"/>
                </a:ext>
              </a:extLst>
            </p:cNvPr>
            <p:cNvSpPr/>
            <p:nvPr/>
          </p:nvSpPr>
          <p:spPr>
            <a:xfrm>
              <a:off x="4484166" y="5242729"/>
              <a:ext cx="0" cy="14606"/>
            </a:xfrm>
            <a:custGeom>
              <a:avLst/>
              <a:gdLst/>
              <a:ahLst/>
              <a:cxnLst/>
              <a:rect l="0" t="0" r="0" b="0"/>
              <a:pathLst>
                <a:path h="14606">
                  <a:moveTo>
                    <a:pt x="0" y="14606"/>
                  </a:moveTo>
                  <a:lnTo>
                    <a:pt x="0" y="0"/>
                  </a:lnTo>
                </a:path>
              </a:pathLst>
            </a:custGeom>
            <a:ln w="13550" cap="flat">
              <a:solidFill>
                <a:srgbClr val="1565C0">
                  <a:alpha val="100000"/>
                </a:srgbClr>
              </a:solidFill>
              <a:prstDash val="solid"/>
              <a:round/>
            </a:ln>
          </p:spPr>
          <p:txBody>
            <a:bodyPr/>
            <a:lstStyle/>
            <a:p>
              <a:endParaRPr/>
            </a:p>
          </p:txBody>
        </p:sp>
        <p:sp>
          <p:nvSpPr>
            <p:cNvPr id="2431" name="pl146">
              <a:extLst>
                <a:ext uri="{FF2B5EF4-FFF2-40B4-BE49-F238E27FC236}">
                  <a16:creationId xmlns:a16="http://schemas.microsoft.com/office/drawing/2014/main" id="{FADAB387-F9E1-48F5-A678-D33CA04DD48D}"/>
                </a:ext>
              </a:extLst>
            </p:cNvPr>
            <p:cNvSpPr/>
            <p:nvPr/>
          </p:nvSpPr>
          <p:spPr>
            <a:xfrm>
              <a:off x="4377782" y="5217298"/>
              <a:ext cx="0" cy="40038"/>
            </a:xfrm>
            <a:custGeom>
              <a:avLst/>
              <a:gdLst/>
              <a:ahLst/>
              <a:cxnLst/>
              <a:rect l="0" t="0" r="0" b="0"/>
              <a:pathLst>
                <a:path h="40038">
                  <a:moveTo>
                    <a:pt x="0" y="40038"/>
                  </a:moveTo>
                  <a:lnTo>
                    <a:pt x="0" y="0"/>
                  </a:lnTo>
                </a:path>
              </a:pathLst>
            </a:custGeom>
            <a:ln w="13550" cap="flat">
              <a:solidFill>
                <a:srgbClr val="1565C0">
                  <a:alpha val="100000"/>
                </a:srgbClr>
              </a:solidFill>
              <a:prstDash val="solid"/>
              <a:round/>
            </a:ln>
          </p:spPr>
          <p:txBody>
            <a:bodyPr/>
            <a:lstStyle/>
            <a:p>
              <a:endParaRPr/>
            </a:p>
          </p:txBody>
        </p:sp>
        <p:sp>
          <p:nvSpPr>
            <p:cNvPr id="2432" name="pl147">
              <a:extLst>
                <a:ext uri="{FF2B5EF4-FFF2-40B4-BE49-F238E27FC236}">
                  <a16:creationId xmlns:a16="http://schemas.microsoft.com/office/drawing/2014/main" id="{3CB04E8B-D051-4619-B5EF-0774919DF6CA}"/>
                </a:ext>
              </a:extLst>
            </p:cNvPr>
            <p:cNvSpPr/>
            <p:nvPr/>
          </p:nvSpPr>
          <p:spPr>
            <a:xfrm>
              <a:off x="4390317" y="5189294"/>
              <a:ext cx="0" cy="68041"/>
            </a:xfrm>
            <a:custGeom>
              <a:avLst/>
              <a:gdLst/>
              <a:ahLst/>
              <a:cxnLst/>
              <a:rect l="0" t="0" r="0" b="0"/>
              <a:pathLst>
                <a:path h="68041">
                  <a:moveTo>
                    <a:pt x="0" y="68041"/>
                  </a:moveTo>
                  <a:lnTo>
                    <a:pt x="0" y="0"/>
                  </a:lnTo>
                </a:path>
              </a:pathLst>
            </a:custGeom>
            <a:ln w="13550" cap="flat">
              <a:solidFill>
                <a:srgbClr val="1565C0">
                  <a:alpha val="100000"/>
                </a:srgbClr>
              </a:solidFill>
              <a:prstDash val="solid"/>
              <a:round/>
            </a:ln>
          </p:spPr>
          <p:txBody>
            <a:bodyPr/>
            <a:lstStyle/>
            <a:p>
              <a:endParaRPr/>
            </a:p>
          </p:txBody>
        </p:sp>
        <p:sp>
          <p:nvSpPr>
            <p:cNvPr id="2433" name="pl148">
              <a:extLst>
                <a:ext uri="{FF2B5EF4-FFF2-40B4-BE49-F238E27FC236}">
                  <a16:creationId xmlns:a16="http://schemas.microsoft.com/office/drawing/2014/main" id="{59BE54AA-9609-4BC9-960D-CC8A7FCA61BB}"/>
                </a:ext>
              </a:extLst>
            </p:cNvPr>
            <p:cNvSpPr/>
            <p:nvPr/>
          </p:nvSpPr>
          <p:spPr>
            <a:xfrm>
              <a:off x="4269172" y="5252083"/>
              <a:ext cx="0" cy="5252"/>
            </a:xfrm>
            <a:custGeom>
              <a:avLst/>
              <a:gdLst/>
              <a:ahLst/>
              <a:cxnLst/>
              <a:rect l="0" t="0" r="0" b="0"/>
              <a:pathLst>
                <a:path h="5252">
                  <a:moveTo>
                    <a:pt x="0" y="5252"/>
                  </a:moveTo>
                  <a:lnTo>
                    <a:pt x="0" y="0"/>
                  </a:lnTo>
                </a:path>
              </a:pathLst>
            </a:custGeom>
            <a:ln w="13550" cap="flat">
              <a:solidFill>
                <a:srgbClr val="1565C0">
                  <a:alpha val="100000"/>
                </a:srgbClr>
              </a:solidFill>
              <a:prstDash val="solid"/>
              <a:round/>
            </a:ln>
          </p:spPr>
          <p:txBody>
            <a:bodyPr/>
            <a:lstStyle/>
            <a:p>
              <a:endParaRPr/>
            </a:p>
          </p:txBody>
        </p:sp>
        <p:sp>
          <p:nvSpPr>
            <p:cNvPr id="2434" name="pl149">
              <a:extLst>
                <a:ext uri="{FF2B5EF4-FFF2-40B4-BE49-F238E27FC236}">
                  <a16:creationId xmlns:a16="http://schemas.microsoft.com/office/drawing/2014/main" id="{EA876553-F050-4F46-A219-7F863EE858F5}"/>
                </a:ext>
              </a:extLst>
            </p:cNvPr>
            <p:cNvSpPr/>
            <p:nvPr/>
          </p:nvSpPr>
          <p:spPr>
            <a:xfrm>
              <a:off x="4514770" y="5243990"/>
              <a:ext cx="0" cy="13346"/>
            </a:xfrm>
            <a:custGeom>
              <a:avLst/>
              <a:gdLst/>
              <a:ahLst/>
              <a:cxnLst/>
              <a:rect l="0" t="0" r="0" b="0"/>
              <a:pathLst>
                <a:path h="13346">
                  <a:moveTo>
                    <a:pt x="0" y="13346"/>
                  </a:moveTo>
                  <a:lnTo>
                    <a:pt x="0" y="0"/>
                  </a:lnTo>
                </a:path>
              </a:pathLst>
            </a:custGeom>
            <a:ln w="13550" cap="flat">
              <a:solidFill>
                <a:srgbClr val="1565C0">
                  <a:alpha val="100000"/>
                </a:srgbClr>
              </a:solidFill>
              <a:prstDash val="solid"/>
              <a:round/>
            </a:ln>
          </p:spPr>
          <p:txBody>
            <a:bodyPr/>
            <a:lstStyle/>
            <a:p>
              <a:endParaRPr/>
            </a:p>
          </p:txBody>
        </p:sp>
        <p:sp>
          <p:nvSpPr>
            <p:cNvPr id="2435" name="pl150">
              <a:extLst>
                <a:ext uri="{FF2B5EF4-FFF2-40B4-BE49-F238E27FC236}">
                  <a16:creationId xmlns:a16="http://schemas.microsoft.com/office/drawing/2014/main" id="{FB51EF90-082F-4C0C-ABB3-18B55BED2C93}"/>
                </a:ext>
              </a:extLst>
            </p:cNvPr>
            <p:cNvSpPr/>
            <p:nvPr/>
          </p:nvSpPr>
          <p:spPr>
            <a:xfrm>
              <a:off x="4494664" y="5248725"/>
              <a:ext cx="0" cy="8610"/>
            </a:xfrm>
            <a:custGeom>
              <a:avLst/>
              <a:gdLst/>
              <a:ahLst/>
              <a:cxnLst/>
              <a:rect l="0" t="0" r="0" b="0"/>
              <a:pathLst>
                <a:path h="8610">
                  <a:moveTo>
                    <a:pt x="0" y="8610"/>
                  </a:moveTo>
                  <a:lnTo>
                    <a:pt x="0" y="0"/>
                  </a:lnTo>
                </a:path>
              </a:pathLst>
            </a:custGeom>
            <a:ln w="13550" cap="flat">
              <a:solidFill>
                <a:srgbClr val="1565C0">
                  <a:alpha val="100000"/>
                </a:srgbClr>
              </a:solidFill>
              <a:prstDash val="solid"/>
              <a:round/>
            </a:ln>
          </p:spPr>
          <p:txBody>
            <a:bodyPr/>
            <a:lstStyle/>
            <a:p>
              <a:endParaRPr/>
            </a:p>
          </p:txBody>
        </p:sp>
        <p:sp>
          <p:nvSpPr>
            <p:cNvPr id="2436" name="pl151">
              <a:extLst>
                <a:ext uri="{FF2B5EF4-FFF2-40B4-BE49-F238E27FC236}">
                  <a16:creationId xmlns:a16="http://schemas.microsoft.com/office/drawing/2014/main" id="{72989BA1-976B-451B-8123-14A0748F90BF}"/>
                </a:ext>
              </a:extLst>
            </p:cNvPr>
            <p:cNvSpPr/>
            <p:nvPr/>
          </p:nvSpPr>
          <p:spPr>
            <a:xfrm>
              <a:off x="4471822" y="5246443"/>
              <a:ext cx="0" cy="10893"/>
            </a:xfrm>
            <a:custGeom>
              <a:avLst/>
              <a:gdLst/>
              <a:ahLst/>
              <a:cxnLst/>
              <a:rect l="0" t="0" r="0" b="0"/>
              <a:pathLst>
                <a:path h="10893">
                  <a:moveTo>
                    <a:pt x="0" y="10893"/>
                  </a:moveTo>
                  <a:lnTo>
                    <a:pt x="0" y="0"/>
                  </a:lnTo>
                </a:path>
              </a:pathLst>
            </a:custGeom>
            <a:ln w="13550" cap="flat">
              <a:solidFill>
                <a:srgbClr val="1565C0">
                  <a:alpha val="100000"/>
                </a:srgbClr>
              </a:solidFill>
              <a:prstDash val="solid"/>
              <a:round/>
            </a:ln>
          </p:spPr>
          <p:txBody>
            <a:bodyPr/>
            <a:lstStyle/>
            <a:p>
              <a:endParaRPr/>
            </a:p>
          </p:txBody>
        </p:sp>
        <p:sp>
          <p:nvSpPr>
            <p:cNvPr id="2437" name="pl152">
              <a:extLst>
                <a:ext uri="{FF2B5EF4-FFF2-40B4-BE49-F238E27FC236}">
                  <a16:creationId xmlns:a16="http://schemas.microsoft.com/office/drawing/2014/main" id="{D89EA85E-E198-450B-AFA5-6E6FB6853FFB}"/>
                </a:ext>
              </a:extLst>
            </p:cNvPr>
            <p:cNvSpPr/>
            <p:nvPr/>
          </p:nvSpPr>
          <p:spPr>
            <a:xfrm>
              <a:off x="4441536" y="5245708"/>
              <a:ext cx="0" cy="11628"/>
            </a:xfrm>
            <a:custGeom>
              <a:avLst/>
              <a:gdLst/>
              <a:ahLst/>
              <a:cxnLst/>
              <a:rect l="0" t="0" r="0" b="0"/>
              <a:pathLst>
                <a:path h="11628">
                  <a:moveTo>
                    <a:pt x="0" y="11628"/>
                  </a:moveTo>
                  <a:lnTo>
                    <a:pt x="0" y="0"/>
                  </a:lnTo>
                </a:path>
              </a:pathLst>
            </a:custGeom>
            <a:ln w="13550" cap="flat">
              <a:solidFill>
                <a:srgbClr val="1565C0">
                  <a:alpha val="100000"/>
                </a:srgbClr>
              </a:solidFill>
              <a:prstDash val="solid"/>
              <a:round/>
            </a:ln>
          </p:spPr>
          <p:txBody>
            <a:bodyPr/>
            <a:lstStyle/>
            <a:p>
              <a:endParaRPr/>
            </a:p>
          </p:txBody>
        </p:sp>
        <p:sp>
          <p:nvSpPr>
            <p:cNvPr id="2438" name="pl153">
              <a:extLst>
                <a:ext uri="{FF2B5EF4-FFF2-40B4-BE49-F238E27FC236}">
                  <a16:creationId xmlns:a16="http://schemas.microsoft.com/office/drawing/2014/main" id="{6AA60921-378C-4997-9ACD-969A43C6C700}"/>
                </a:ext>
              </a:extLst>
            </p:cNvPr>
            <p:cNvSpPr/>
            <p:nvPr/>
          </p:nvSpPr>
          <p:spPr>
            <a:xfrm>
              <a:off x="4515725" y="5245561"/>
              <a:ext cx="0" cy="11774"/>
            </a:xfrm>
            <a:custGeom>
              <a:avLst/>
              <a:gdLst/>
              <a:ahLst/>
              <a:cxnLst/>
              <a:rect l="0" t="0" r="0" b="0"/>
              <a:pathLst>
                <a:path h="11774">
                  <a:moveTo>
                    <a:pt x="0" y="11774"/>
                  </a:moveTo>
                  <a:lnTo>
                    <a:pt x="0" y="0"/>
                  </a:lnTo>
                </a:path>
              </a:pathLst>
            </a:custGeom>
            <a:ln w="13550" cap="flat">
              <a:solidFill>
                <a:srgbClr val="1565C0">
                  <a:alpha val="100000"/>
                </a:srgbClr>
              </a:solidFill>
              <a:prstDash val="solid"/>
              <a:round/>
            </a:ln>
          </p:spPr>
          <p:txBody>
            <a:bodyPr/>
            <a:lstStyle/>
            <a:p>
              <a:endParaRPr/>
            </a:p>
          </p:txBody>
        </p:sp>
        <p:sp>
          <p:nvSpPr>
            <p:cNvPr id="2439" name="pl154">
              <a:extLst>
                <a:ext uri="{FF2B5EF4-FFF2-40B4-BE49-F238E27FC236}">
                  <a16:creationId xmlns:a16="http://schemas.microsoft.com/office/drawing/2014/main" id="{101580E7-B77C-49E6-B35C-FF7DE2C888EA}"/>
                </a:ext>
              </a:extLst>
            </p:cNvPr>
            <p:cNvSpPr/>
            <p:nvPr/>
          </p:nvSpPr>
          <p:spPr>
            <a:xfrm>
              <a:off x="4740135" y="4952174"/>
              <a:ext cx="0" cy="305161"/>
            </a:xfrm>
            <a:custGeom>
              <a:avLst/>
              <a:gdLst/>
              <a:ahLst/>
              <a:cxnLst/>
              <a:rect l="0" t="0" r="0" b="0"/>
              <a:pathLst>
                <a:path h="305161">
                  <a:moveTo>
                    <a:pt x="0" y="305161"/>
                  </a:moveTo>
                  <a:lnTo>
                    <a:pt x="0" y="0"/>
                  </a:lnTo>
                </a:path>
              </a:pathLst>
            </a:custGeom>
            <a:ln w="13550" cap="flat">
              <a:solidFill>
                <a:srgbClr val="1565C0">
                  <a:alpha val="100000"/>
                </a:srgbClr>
              </a:solidFill>
              <a:prstDash val="solid"/>
              <a:round/>
            </a:ln>
          </p:spPr>
          <p:txBody>
            <a:bodyPr/>
            <a:lstStyle/>
            <a:p>
              <a:endParaRPr/>
            </a:p>
          </p:txBody>
        </p:sp>
        <p:sp>
          <p:nvSpPr>
            <p:cNvPr id="2440" name="pl155">
              <a:extLst>
                <a:ext uri="{FF2B5EF4-FFF2-40B4-BE49-F238E27FC236}">
                  <a16:creationId xmlns:a16="http://schemas.microsoft.com/office/drawing/2014/main" id="{1A217B39-AAB7-4F4B-AC0E-BEBAFF2190A4}"/>
                </a:ext>
              </a:extLst>
            </p:cNvPr>
            <p:cNvSpPr/>
            <p:nvPr/>
          </p:nvSpPr>
          <p:spPr>
            <a:xfrm>
              <a:off x="4433837" y="5220509"/>
              <a:ext cx="0" cy="36827"/>
            </a:xfrm>
            <a:custGeom>
              <a:avLst/>
              <a:gdLst/>
              <a:ahLst/>
              <a:cxnLst/>
              <a:rect l="0" t="0" r="0" b="0"/>
              <a:pathLst>
                <a:path h="36827">
                  <a:moveTo>
                    <a:pt x="0" y="36827"/>
                  </a:moveTo>
                  <a:lnTo>
                    <a:pt x="0" y="0"/>
                  </a:lnTo>
                </a:path>
              </a:pathLst>
            </a:custGeom>
            <a:ln w="13550" cap="flat">
              <a:solidFill>
                <a:srgbClr val="1565C0">
                  <a:alpha val="100000"/>
                </a:srgbClr>
              </a:solidFill>
              <a:prstDash val="solid"/>
              <a:round/>
            </a:ln>
          </p:spPr>
          <p:txBody>
            <a:bodyPr/>
            <a:lstStyle/>
            <a:p>
              <a:endParaRPr/>
            </a:p>
          </p:txBody>
        </p:sp>
        <p:sp>
          <p:nvSpPr>
            <p:cNvPr id="2441" name="pl156">
              <a:extLst>
                <a:ext uri="{FF2B5EF4-FFF2-40B4-BE49-F238E27FC236}">
                  <a16:creationId xmlns:a16="http://schemas.microsoft.com/office/drawing/2014/main" id="{E394947C-11F4-453A-8E5C-56C9456A8C23}"/>
                </a:ext>
              </a:extLst>
            </p:cNvPr>
            <p:cNvSpPr/>
            <p:nvPr/>
          </p:nvSpPr>
          <p:spPr>
            <a:xfrm>
              <a:off x="5840236" y="5018456"/>
              <a:ext cx="0" cy="238879"/>
            </a:xfrm>
            <a:custGeom>
              <a:avLst/>
              <a:gdLst/>
              <a:ahLst/>
              <a:cxnLst/>
              <a:rect l="0" t="0" r="0" b="0"/>
              <a:pathLst>
                <a:path h="238879">
                  <a:moveTo>
                    <a:pt x="0" y="238879"/>
                  </a:moveTo>
                  <a:lnTo>
                    <a:pt x="0" y="0"/>
                  </a:lnTo>
                </a:path>
              </a:pathLst>
            </a:custGeom>
            <a:ln w="13550" cap="flat">
              <a:solidFill>
                <a:srgbClr val="1565C0">
                  <a:alpha val="100000"/>
                </a:srgbClr>
              </a:solidFill>
              <a:prstDash val="solid"/>
              <a:round/>
            </a:ln>
          </p:spPr>
          <p:txBody>
            <a:bodyPr/>
            <a:lstStyle/>
            <a:p>
              <a:endParaRPr/>
            </a:p>
          </p:txBody>
        </p:sp>
        <p:sp>
          <p:nvSpPr>
            <p:cNvPr id="2442" name="pl157">
              <a:extLst>
                <a:ext uri="{FF2B5EF4-FFF2-40B4-BE49-F238E27FC236}">
                  <a16:creationId xmlns:a16="http://schemas.microsoft.com/office/drawing/2014/main" id="{6FF56F26-AE49-4715-9D67-765A76E2C49A}"/>
                </a:ext>
              </a:extLst>
            </p:cNvPr>
            <p:cNvSpPr/>
            <p:nvPr/>
          </p:nvSpPr>
          <p:spPr>
            <a:xfrm>
              <a:off x="4309130" y="5221662"/>
              <a:ext cx="0" cy="35674"/>
            </a:xfrm>
            <a:custGeom>
              <a:avLst/>
              <a:gdLst/>
              <a:ahLst/>
              <a:cxnLst/>
              <a:rect l="0" t="0" r="0" b="0"/>
              <a:pathLst>
                <a:path h="35674">
                  <a:moveTo>
                    <a:pt x="0" y="35674"/>
                  </a:moveTo>
                  <a:lnTo>
                    <a:pt x="0" y="0"/>
                  </a:lnTo>
                </a:path>
              </a:pathLst>
            </a:custGeom>
            <a:ln w="13550" cap="flat">
              <a:solidFill>
                <a:srgbClr val="1565C0">
                  <a:alpha val="100000"/>
                </a:srgbClr>
              </a:solidFill>
              <a:prstDash val="solid"/>
              <a:round/>
            </a:ln>
          </p:spPr>
          <p:txBody>
            <a:bodyPr/>
            <a:lstStyle/>
            <a:p>
              <a:endParaRPr/>
            </a:p>
          </p:txBody>
        </p:sp>
        <p:sp>
          <p:nvSpPr>
            <p:cNvPr id="2443" name="pl158">
              <a:extLst>
                <a:ext uri="{FF2B5EF4-FFF2-40B4-BE49-F238E27FC236}">
                  <a16:creationId xmlns:a16="http://schemas.microsoft.com/office/drawing/2014/main" id="{73401503-FE00-4B4D-A7A5-F65FE8CC88FF}"/>
                </a:ext>
              </a:extLst>
            </p:cNvPr>
            <p:cNvSpPr/>
            <p:nvPr/>
          </p:nvSpPr>
          <p:spPr>
            <a:xfrm>
              <a:off x="4452162" y="5251868"/>
              <a:ext cx="0" cy="5467"/>
            </a:xfrm>
            <a:custGeom>
              <a:avLst/>
              <a:gdLst/>
              <a:ahLst/>
              <a:cxnLst/>
              <a:rect l="0" t="0" r="0" b="0"/>
              <a:pathLst>
                <a:path h="5467">
                  <a:moveTo>
                    <a:pt x="0" y="5467"/>
                  </a:moveTo>
                  <a:lnTo>
                    <a:pt x="0" y="0"/>
                  </a:lnTo>
                </a:path>
              </a:pathLst>
            </a:custGeom>
            <a:ln w="13550" cap="flat">
              <a:solidFill>
                <a:srgbClr val="1565C0">
                  <a:alpha val="100000"/>
                </a:srgbClr>
              </a:solidFill>
              <a:prstDash val="solid"/>
              <a:round/>
            </a:ln>
          </p:spPr>
          <p:txBody>
            <a:bodyPr/>
            <a:lstStyle/>
            <a:p>
              <a:endParaRPr/>
            </a:p>
          </p:txBody>
        </p:sp>
        <p:sp>
          <p:nvSpPr>
            <p:cNvPr id="2444" name="pl159">
              <a:extLst>
                <a:ext uri="{FF2B5EF4-FFF2-40B4-BE49-F238E27FC236}">
                  <a16:creationId xmlns:a16="http://schemas.microsoft.com/office/drawing/2014/main" id="{8B573627-CBFE-4372-AEFE-66461E4AF869}"/>
                </a:ext>
              </a:extLst>
            </p:cNvPr>
            <p:cNvSpPr/>
            <p:nvPr/>
          </p:nvSpPr>
          <p:spPr>
            <a:xfrm>
              <a:off x="4512543" y="5246627"/>
              <a:ext cx="0" cy="10708"/>
            </a:xfrm>
            <a:custGeom>
              <a:avLst/>
              <a:gdLst/>
              <a:ahLst/>
              <a:cxnLst/>
              <a:rect l="0" t="0" r="0" b="0"/>
              <a:pathLst>
                <a:path h="10708">
                  <a:moveTo>
                    <a:pt x="0" y="10708"/>
                  </a:moveTo>
                  <a:lnTo>
                    <a:pt x="0" y="0"/>
                  </a:lnTo>
                </a:path>
              </a:pathLst>
            </a:custGeom>
            <a:ln w="13550" cap="flat">
              <a:solidFill>
                <a:srgbClr val="1565C0">
                  <a:alpha val="100000"/>
                </a:srgbClr>
              </a:solidFill>
              <a:prstDash val="solid"/>
              <a:round/>
            </a:ln>
          </p:spPr>
          <p:txBody>
            <a:bodyPr/>
            <a:lstStyle/>
            <a:p>
              <a:endParaRPr/>
            </a:p>
          </p:txBody>
        </p:sp>
        <p:sp>
          <p:nvSpPr>
            <p:cNvPr id="2445" name="pl160">
              <a:extLst>
                <a:ext uri="{FF2B5EF4-FFF2-40B4-BE49-F238E27FC236}">
                  <a16:creationId xmlns:a16="http://schemas.microsoft.com/office/drawing/2014/main" id="{ECE25268-077C-4BE3-B3A2-B5DC9B3EAB33}"/>
                </a:ext>
              </a:extLst>
            </p:cNvPr>
            <p:cNvSpPr/>
            <p:nvPr/>
          </p:nvSpPr>
          <p:spPr>
            <a:xfrm>
              <a:off x="5812176" y="4865125"/>
              <a:ext cx="0" cy="392210"/>
            </a:xfrm>
            <a:custGeom>
              <a:avLst/>
              <a:gdLst/>
              <a:ahLst/>
              <a:cxnLst/>
              <a:rect l="0" t="0" r="0" b="0"/>
              <a:pathLst>
                <a:path h="392210">
                  <a:moveTo>
                    <a:pt x="0" y="392210"/>
                  </a:moveTo>
                  <a:lnTo>
                    <a:pt x="0" y="0"/>
                  </a:lnTo>
                </a:path>
              </a:pathLst>
            </a:custGeom>
            <a:ln w="13550" cap="flat">
              <a:solidFill>
                <a:srgbClr val="1565C0">
                  <a:alpha val="100000"/>
                </a:srgbClr>
              </a:solidFill>
              <a:prstDash val="solid"/>
              <a:round/>
            </a:ln>
          </p:spPr>
          <p:txBody>
            <a:bodyPr/>
            <a:lstStyle/>
            <a:p>
              <a:endParaRPr/>
            </a:p>
          </p:txBody>
        </p:sp>
        <p:sp>
          <p:nvSpPr>
            <p:cNvPr id="2446" name="pl161">
              <a:extLst>
                <a:ext uri="{FF2B5EF4-FFF2-40B4-BE49-F238E27FC236}">
                  <a16:creationId xmlns:a16="http://schemas.microsoft.com/office/drawing/2014/main" id="{1378530B-D55A-41E8-A3C3-F0C2F7B3B21C}"/>
                </a:ext>
              </a:extLst>
            </p:cNvPr>
            <p:cNvSpPr/>
            <p:nvPr/>
          </p:nvSpPr>
          <p:spPr>
            <a:xfrm>
              <a:off x="4514643" y="5253740"/>
              <a:ext cx="0" cy="3595"/>
            </a:xfrm>
            <a:custGeom>
              <a:avLst/>
              <a:gdLst/>
              <a:ahLst/>
              <a:cxnLst/>
              <a:rect l="0" t="0" r="0" b="0"/>
              <a:pathLst>
                <a:path h="3595">
                  <a:moveTo>
                    <a:pt x="0" y="3595"/>
                  </a:moveTo>
                  <a:lnTo>
                    <a:pt x="0" y="0"/>
                  </a:lnTo>
                </a:path>
              </a:pathLst>
            </a:custGeom>
            <a:ln w="13550" cap="flat">
              <a:solidFill>
                <a:srgbClr val="1565C0">
                  <a:alpha val="100000"/>
                </a:srgbClr>
              </a:solidFill>
              <a:prstDash val="solid"/>
              <a:round/>
            </a:ln>
          </p:spPr>
          <p:txBody>
            <a:bodyPr/>
            <a:lstStyle/>
            <a:p>
              <a:endParaRPr/>
            </a:p>
          </p:txBody>
        </p:sp>
        <p:sp>
          <p:nvSpPr>
            <p:cNvPr id="2447" name="pl162">
              <a:extLst>
                <a:ext uri="{FF2B5EF4-FFF2-40B4-BE49-F238E27FC236}">
                  <a16:creationId xmlns:a16="http://schemas.microsoft.com/office/drawing/2014/main" id="{16A210B3-4726-4FF0-9B6E-9A767428A137}"/>
                </a:ext>
              </a:extLst>
            </p:cNvPr>
            <p:cNvSpPr/>
            <p:nvPr/>
          </p:nvSpPr>
          <p:spPr>
            <a:xfrm>
              <a:off x="4459352" y="5236130"/>
              <a:ext cx="0" cy="21205"/>
            </a:xfrm>
            <a:custGeom>
              <a:avLst/>
              <a:gdLst/>
              <a:ahLst/>
              <a:cxnLst/>
              <a:rect l="0" t="0" r="0" b="0"/>
              <a:pathLst>
                <a:path h="21205">
                  <a:moveTo>
                    <a:pt x="0" y="21205"/>
                  </a:moveTo>
                  <a:lnTo>
                    <a:pt x="0" y="0"/>
                  </a:lnTo>
                </a:path>
              </a:pathLst>
            </a:custGeom>
            <a:ln w="13550" cap="flat">
              <a:solidFill>
                <a:srgbClr val="1565C0">
                  <a:alpha val="100000"/>
                </a:srgbClr>
              </a:solidFill>
              <a:prstDash val="solid"/>
              <a:round/>
            </a:ln>
          </p:spPr>
          <p:txBody>
            <a:bodyPr/>
            <a:lstStyle/>
            <a:p>
              <a:endParaRPr/>
            </a:p>
          </p:txBody>
        </p:sp>
        <p:sp>
          <p:nvSpPr>
            <p:cNvPr id="2448" name="pl163">
              <a:extLst>
                <a:ext uri="{FF2B5EF4-FFF2-40B4-BE49-F238E27FC236}">
                  <a16:creationId xmlns:a16="http://schemas.microsoft.com/office/drawing/2014/main" id="{13AD5C22-9D7C-48DC-A170-68E416E64315}"/>
                </a:ext>
              </a:extLst>
            </p:cNvPr>
            <p:cNvSpPr/>
            <p:nvPr/>
          </p:nvSpPr>
          <p:spPr>
            <a:xfrm>
              <a:off x="4493773" y="5248724"/>
              <a:ext cx="0" cy="8611"/>
            </a:xfrm>
            <a:custGeom>
              <a:avLst/>
              <a:gdLst/>
              <a:ahLst/>
              <a:cxnLst/>
              <a:rect l="0" t="0" r="0" b="0"/>
              <a:pathLst>
                <a:path h="8611">
                  <a:moveTo>
                    <a:pt x="0" y="8611"/>
                  </a:moveTo>
                  <a:lnTo>
                    <a:pt x="0" y="0"/>
                  </a:lnTo>
                </a:path>
              </a:pathLst>
            </a:custGeom>
            <a:ln w="13550" cap="flat">
              <a:solidFill>
                <a:srgbClr val="1565C0">
                  <a:alpha val="100000"/>
                </a:srgbClr>
              </a:solidFill>
              <a:prstDash val="solid"/>
              <a:round/>
            </a:ln>
          </p:spPr>
          <p:txBody>
            <a:bodyPr/>
            <a:lstStyle/>
            <a:p>
              <a:endParaRPr/>
            </a:p>
          </p:txBody>
        </p:sp>
        <p:sp>
          <p:nvSpPr>
            <p:cNvPr id="2449" name="pl164">
              <a:extLst>
                <a:ext uri="{FF2B5EF4-FFF2-40B4-BE49-F238E27FC236}">
                  <a16:creationId xmlns:a16="http://schemas.microsoft.com/office/drawing/2014/main" id="{83FC3DB3-FED1-4E4D-901A-1DFE6F558192}"/>
                </a:ext>
              </a:extLst>
            </p:cNvPr>
            <p:cNvSpPr/>
            <p:nvPr/>
          </p:nvSpPr>
          <p:spPr>
            <a:xfrm>
              <a:off x="4747070" y="4880162"/>
              <a:ext cx="0" cy="377173"/>
            </a:xfrm>
            <a:custGeom>
              <a:avLst/>
              <a:gdLst/>
              <a:ahLst/>
              <a:cxnLst/>
              <a:rect l="0" t="0" r="0" b="0"/>
              <a:pathLst>
                <a:path h="377173">
                  <a:moveTo>
                    <a:pt x="0" y="377173"/>
                  </a:moveTo>
                  <a:lnTo>
                    <a:pt x="0" y="0"/>
                  </a:lnTo>
                </a:path>
              </a:pathLst>
            </a:custGeom>
            <a:ln w="13550" cap="flat">
              <a:solidFill>
                <a:srgbClr val="1565C0">
                  <a:alpha val="100000"/>
                </a:srgbClr>
              </a:solidFill>
              <a:prstDash val="solid"/>
              <a:round/>
            </a:ln>
          </p:spPr>
          <p:txBody>
            <a:bodyPr/>
            <a:lstStyle/>
            <a:p>
              <a:endParaRPr/>
            </a:p>
          </p:txBody>
        </p:sp>
        <p:sp>
          <p:nvSpPr>
            <p:cNvPr id="2450" name="pl165">
              <a:extLst>
                <a:ext uri="{FF2B5EF4-FFF2-40B4-BE49-F238E27FC236}">
                  <a16:creationId xmlns:a16="http://schemas.microsoft.com/office/drawing/2014/main" id="{220E9AAB-1013-4804-9587-B05BE9B00D5F}"/>
                </a:ext>
              </a:extLst>
            </p:cNvPr>
            <p:cNvSpPr/>
            <p:nvPr/>
          </p:nvSpPr>
          <p:spPr>
            <a:xfrm>
              <a:off x="4818077" y="4904805"/>
              <a:ext cx="0" cy="352530"/>
            </a:xfrm>
            <a:custGeom>
              <a:avLst/>
              <a:gdLst/>
              <a:ahLst/>
              <a:cxnLst/>
              <a:rect l="0" t="0" r="0" b="0"/>
              <a:pathLst>
                <a:path h="352530">
                  <a:moveTo>
                    <a:pt x="0" y="352530"/>
                  </a:moveTo>
                  <a:lnTo>
                    <a:pt x="0" y="0"/>
                  </a:lnTo>
                </a:path>
              </a:pathLst>
            </a:custGeom>
            <a:ln w="13550" cap="flat">
              <a:solidFill>
                <a:srgbClr val="1565C0">
                  <a:alpha val="100000"/>
                </a:srgbClr>
              </a:solidFill>
              <a:prstDash val="solid"/>
              <a:round/>
            </a:ln>
          </p:spPr>
          <p:txBody>
            <a:bodyPr/>
            <a:lstStyle/>
            <a:p>
              <a:endParaRPr/>
            </a:p>
          </p:txBody>
        </p:sp>
        <p:sp>
          <p:nvSpPr>
            <p:cNvPr id="2451" name="pl166">
              <a:extLst>
                <a:ext uri="{FF2B5EF4-FFF2-40B4-BE49-F238E27FC236}">
                  <a16:creationId xmlns:a16="http://schemas.microsoft.com/office/drawing/2014/main" id="{99F80C48-F907-4B76-A28B-F960F191289A}"/>
                </a:ext>
              </a:extLst>
            </p:cNvPr>
            <p:cNvSpPr/>
            <p:nvPr/>
          </p:nvSpPr>
          <p:spPr>
            <a:xfrm>
              <a:off x="4442236" y="5248661"/>
              <a:ext cx="0" cy="8674"/>
            </a:xfrm>
            <a:custGeom>
              <a:avLst/>
              <a:gdLst/>
              <a:ahLst/>
              <a:cxnLst/>
              <a:rect l="0" t="0" r="0" b="0"/>
              <a:pathLst>
                <a:path h="8674">
                  <a:moveTo>
                    <a:pt x="0" y="8674"/>
                  </a:moveTo>
                  <a:lnTo>
                    <a:pt x="0" y="0"/>
                  </a:lnTo>
                </a:path>
              </a:pathLst>
            </a:custGeom>
            <a:ln w="13550" cap="flat">
              <a:solidFill>
                <a:srgbClr val="1565C0">
                  <a:alpha val="100000"/>
                </a:srgbClr>
              </a:solidFill>
              <a:prstDash val="solid"/>
              <a:round/>
            </a:ln>
          </p:spPr>
          <p:txBody>
            <a:bodyPr/>
            <a:lstStyle/>
            <a:p>
              <a:endParaRPr/>
            </a:p>
          </p:txBody>
        </p:sp>
        <p:sp>
          <p:nvSpPr>
            <p:cNvPr id="2452" name="pl167">
              <a:extLst>
                <a:ext uri="{FF2B5EF4-FFF2-40B4-BE49-F238E27FC236}">
                  <a16:creationId xmlns:a16="http://schemas.microsoft.com/office/drawing/2014/main" id="{2C88592F-6E9C-4ADC-895F-7A0C856DAD86}"/>
                </a:ext>
              </a:extLst>
            </p:cNvPr>
            <p:cNvSpPr/>
            <p:nvPr/>
          </p:nvSpPr>
          <p:spPr>
            <a:xfrm>
              <a:off x="4309957" y="5222247"/>
              <a:ext cx="0" cy="35088"/>
            </a:xfrm>
            <a:custGeom>
              <a:avLst/>
              <a:gdLst/>
              <a:ahLst/>
              <a:cxnLst/>
              <a:rect l="0" t="0" r="0" b="0"/>
              <a:pathLst>
                <a:path h="35088">
                  <a:moveTo>
                    <a:pt x="0" y="35088"/>
                  </a:moveTo>
                  <a:lnTo>
                    <a:pt x="0" y="0"/>
                  </a:lnTo>
                </a:path>
              </a:pathLst>
            </a:custGeom>
            <a:ln w="13550" cap="flat">
              <a:solidFill>
                <a:srgbClr val="1565C0">
                  <a:alpha val="100000"/>
                </a:srgbClr>
              </a:solidFill>
              <a:prstDash val="solid"/>
              <a:round/>
            </a:ln>
          </p:spPr>
          <p:txBody>
            <a:bodyPr/>
            <a:lstStyle/>
            <a:p>
              <a:endParaRPr/>
            </a:p>
          </p:txBody>
        </p:sp>
        <p:sp>
          <p:nvSpPr>
            <p:cNvPr id="2453" name="pl168">
              <a:extLst>
                <a:ext uri="{FF2B5EF4-FFF2-40B4-BE49-F238E27FC236}">
                  <a16:creationId xmlns:a16="http://schemas.microsoft.com/office/drawing/2014/main" id="{61E41E0E-9AB8-44B9-8CFA-0EECFC799A43}"/>
                </a:ext>
              </a:extLst>
            </p:cNvPr>
            <p:cNvSpPr/>
            <p:nvPr/>
          </p:nvSpPr>
          <p:spPr>
            <a:xfrm>
              <a:off x="4666392" y="5102988"/>
              <a:ext cx="0" cy="154348"/>
            </a:xfrm>
            <a:custGeom>
              <a:avLst/>
              <a:gdLst/>
              <a:ahLst/>
              <a:cxnLst/>
              <a:rect l="0" t="0" r="0" b="0"/>
              <a:pathLst>
                <a:path h="154348">
                  <a:moveTo>
                    <a:pt x="0" y="154348"/>
                  </a:moveTo>
                  <a:lnTo>
                    <a:pt x="0" y="0"/>
                  </a:lnTo>
                </a:path>
              </a:pathLst>
            </a:custGeom>
            <a:ln w="13550" cap="flat">
              <a:solidFill>
                <a:srgbClr val="1565C0">
                  <a:alpha val="100000"/>
                </a:srgbClr>
              </a:solidFill>
              <a:prstDash val="solid"/>
              <a:round/>
            </a:ln>
          </p:spPr>
          <p:txBody>
            <a:bodyPr/>
            <a:lstStyle/>
            <a:p>
              <a:endParaRPr/>
            </a:p>
          </p:txBody>
        </p:sp>
        <p:sp>
          <p:nvSpPr>
            <p:cNvPr id="2454" name="pl169">
              <a:extLst>
                <a:ext uri="{FF2B5EF4-FFF2-40B4-BE49-F238E27FC236}">
                  <a16:creationId xmlns:a16="http://schemas.microsoft.com/office/drawing/2014/main" id="{A19E9EFB-44D8-4C05-8B9A-4C8B36929041}"/>
                </a:ext>
              </a:extLst>
            </p:cNvPr>
            <p:cNvSpPr/>
            <p:nvPr/>
          </p:nvSpPr>
          <p:spPr>
            <a:xfrm>
              <a:off x="4777293" y="4908549"/>
              <a:ext cx="0" cy="348786"/>
            </a:xfrm>
            <a:custGeom>
              <a:avLst/>
              <a:gdLst/>
              <a:ahLst/>
              <a:cxnLst/>
              <a:rect l="0" t="0" r="0" b="0"/>
              <a:pathLst>
                <a:path h="348786">
                  <a:moveTo>
                    <a:pt x="0" y="348786"/>
                  </a:moveTo>
                  <a:lnTo>
                    <a:pt x="0" y="0"/>
                  </a:lnTo>
                </a:path>
              </a:pathLst>
            </a:custGeom>
            <a:ln w="13550" cap="flat">
              <a:solidFill>
                <a:srgbClr val="1565C0">
                  <a:alpha val="100000"/>
                </a:srgbClr>
              </a:solidFill>
              <a:prstDash val="solid"/>
              <a:round/>
            </a:ln>
          </p:spPr>
          <p:txBody>
            <a:bodyPr/>
            <a:lstStyle/>
            <a:p>
              <a:endParaRPr/>
            </a:p>
          </p:txBody>
        </p:sp>
        <p:sp>
          <p:nvSpPr>
            <p:cNvPr id="2455" name="pl170">
              <a:extLst>
                <a:ext uri="{FF2B5EF4-FFF2-40B4-BE49-F238E27FC236}">
                  <a16:creationId xmlns:a16="http://schemas.microsoft.com/office/drawing/2014/main" id="{3EFACEC5-4C7B-44BE-9ABC-26182BC931B2}"/>
                </a:ext>
              </a:extLst>
            </p:cNvPr>
            <p:cNvSpPr/>
            <p:nvPr/>
          </p:nvSpPr>
          <p:spPr>
            <a:xfrm>
              <a:off x="4478439" y="5235566"/>
              <a:ext cx="0" cy="21770"/>
            </a:xfrm>
            <a:custGeom>
              <a:avLst/>
              <a:gdLst/>
              <a:ahLst/>
              <a:cxnLst/>
              <a:rect l="0" t="0" r="0" b="0"/>
              <a:pathLst>
                <a:path h="21770">
                  <a:moveTo>
                    <a:pt x="0" y="21770"/>
                  </a:moveTo>
                  <a:lnTo>
                    <a:pt x="0" y="0"/>
                  </a:lnTo>
                </a:path>
              </a:pathLst>
            </a:custGeom>
            <a:ln w="13550" cap="flat">
              <a:solidFill>
                <a:srgbClr val="1565C0">
                  <a:alpha val="100000"/>
                </a:srgbClr>
              </a:solidFill>
              <a:prstDash val="solid"/>
              <a:round/>
            </a:ln>
          </p:spPr>
          <p:txBody>
            <a:bodyPr/>
            <a:lstStyle/>
            <a:p>
              <a:endParaRPr/>
            </a:p>
          </p:txBody>
        </p:sp>
        <p:sp>
          <p:nvSpPr>
            <p:cNvPr id="2456" name="pl171">
              <a:extLst>
                <a:ext uri="{FF2B5EF4-FFF2-40B4-BE49-F238E27FC236}">
                  <a16:creationId xmlns:a16="http://schemas.microsoft.com/office/drawing/2014/main" id="{BC24C6B3-5116-4FC7-8FAC-5F85966898B1}"/>
                </a:ext>
              </a:extLst>
            </p:cNvPr>
            <p:cNvSpPr/>
            <p:nvPr/>
          </p:nvSpPr>
          <p:spPr>
            <a:xfrm>
              <a:off x="4622490" y="5089133"/>
              <a:ext cx="0" cy="168202"/>
            </a:xfrm>
            <a:custGeom>
              <a:avLst/>
              <a:gdLst/>
              <a:ahLst/>
              <a:cxnLst/>
              <a:rect l="0" t="0" r="0" b="0"/>
              <a:pathLst>
                <a:path h="168202">
                  <a:moveTo>
                    <a:pt x="0" y="168202"/>
                  </a:moveTo>
                  <a:lnTo>
                    <a:pt x="0" y="0"/>
                  </a:lnTo>
                </a:path>
              </a:pathLst>
            </a:custGeom>
            <a:ln w="13550" cap="flat">
              <a:solidFill>
                <a:srgbClr val="1565C0">
                  <a:alpha val="100000"/>
                </a:srgbClr>
              </a:solidFill>
              <a:prstDash val="solid"/>
              <a:round/>
            </a:ln>
          </p:spPr>
          <p:txBody>
            <a:bodyPr/>
            <a:lstStyle/>
            <a:p>
              <a:endParaRPr/>
            </a:p>
          </p:txBody>
        </p:sp>
        <p:sp>
          <p:nvSpPr>
            <p:cNvPr id="2457" name="pl172">
              <a:extLst>
                <a:ext uri="{FF2B5EF4-FFF2-40B4-BE49-F238E27FC236}">
                  <a16:creationId xmlns:a16="http://schemas.microsoft.com/office/drawing/2014/main" id="{C361D343-3F01-41F1-AFD4-F6017E01598C}"/>
                </a:ext>
              </a:extLst>
            </p:cNvPr>
            <p:cNvSpPr/>
            <p:nvPr/>
          </p:nvSpPr>
          <p:spPr>
            <a:xfrm>
              <a:off x="5112858" y="4966730"/>
              <a:ext cx="0" cy="290605"/>
            </a:xfrm>
            <a:custGeom>
              <a:avLst/>
              <a:gdLst/>
              <a:ahLst/>
              <a:cxnLst/>
              <a:rect l="0" t="0" r="0" b="0"/>
              <a:pathLst>
                <a:path h="290605">
                  <a:moveTo>
                    <a:pt x="0" y="290605"/>
                  </a:moveTo>
                  <a:lnTo>
                    <a:pt x="0" y="0"/>
                  </a:lnTo>
                </a:path>
              </a:pathLst>
            </a:custGeom>
            <a:ln w="13550" cap="flat">
              <a:solidFill>
                <a:srgbClr val="1565C0">
                  <a:alpha val="100000"/>
                </a:srgbClr>
              </a:solidFill>
              <a:prstDash val="solid"/>
              <a:round/>
            </a:ln>
          </p:spPr>
          <p:txBody>
            <a:bodyPr/>
            <a:lstStyle/>
            <a:p>
              <a:endParaRPr/>
            </a:p>
          </p:txBody>
        </p:sp>
        <p:sp>
          <p:nvSpPr>
            <p:cNvPr id="2458" name="pl173">
              <a:extLst>
                <a:ext uri="{FF2B5EF4-FFF2-40B4-BE49-F238E27FC236}">
                  <a16:creationId xmlns:a16="http://schemas.microsoft.com/office/drawing/2014/main" id="{246EE40D-47CD-42B2-A3C1-218A14F6DC17}"/>
                </a:ext>
              </a:extLst>
            </p:cNvPr>
            <p:cNvSpPr/>
            <p:nvPr/>
          </p:nvSpPr>
          <p:spPr>
            <a:xfrm>
              <a:off x="4474113" y="5250172"/>
              <a:ext cx="0" cy="7163"/>
            </a:xfrm>
            <a:custGeom>
              <a:avLst/>
              <a:gdLst/>
              <a:ahLst/>
              <a:cxnLst/>
              <a:rect l="0" t="0" r="0" b="0"/>
              <a:pathLst>
                <a:path h="7163">
                  <a:moveTo>
                    <a:pt x="0" y="7163"/>
                  </a:moveTo>
                  <a:lnTo>
                    <a:pt x="0" y="0"/>
                  </a:lnTo>
                </a:path>
              </a:pathLst>
            </a:custGeom>
            <a:ln w="13550" cap="flat">
              <a:solidFill>
                <a:srgbClr val="1565C0">
                  <a:alpha val="100000"/>
                </a:srgbClr>
              </a:solidFill>
              <a:prstDash val="solid"/>
              <a:round/>
            </a:ln>
          </p:spPr>
          <p:txBody>
            <a:bodyPr/>
            <a:lstStyle/>
            <a:p>
              <a:endParaRPr/>
            </a:p>
          </p:txBody>
        </p:sp>
        <p:sp>
          <p:nvSpPr>
            <p:cNvPr id="2459" name="pl174">
              <a:extLst>
                <a:ext uri="{FF2B5EF4-FFF2-40B4-BE49-F238E27FC236}">
                  <a16:creationId xmlns:a16="http://schemas.microsoft.com/office/drawing/2014/main" id="{6BB9DC09-C2A6-420F-87CA-0F2CE565A89B}"/>
                </a:ext>
              </a:extLst>
            </p:cNvPr>
            <p:cNvSpPr/>
            <p:nvPr/>
          </p:nvSpPr>
          <p:spPr>
            <a:xfrm>
              <a:off x="4560517" y="5252192"/>
              <a:ext cx="0" cy="5144"/>
            </a:xfrm>
            <a:custGeom>
              <a:avLst/>
              <a:gdLst/>
              <a:ahLst/>
              <a:cxnLst/>
              <a:rect l="0" t="0" r="0" b="0"/>
              <a:pathLst>
                <a:path h="5144">
                  <a:moveTo>
                    <a:pt x="0" y="5144"/>
                  </a:moveTo>
                  <a:lnTo>
                    <a:pt x="0" y="0"/>
                  </a:lnTo>
                </a:path>
              </a:pathLst>
            </a:custGeom>
            <a:ln w="13550" cap="flat">
              <a:solidFill>
                <a:srgbClr val="1565C0">
                  <a:alpha val="100000"/>
                </a:srgbClr>
              </a:solidFill>
              <a:prstDash val="solid"/>
              <a:round/>
            </a:ln>
          </p:spPr>
          <p:txBody>
            <a:bodyPr/>
            <a:lstStyle/>
            <a:p>
              <a:endParaRPr/>
            </a:p>
          </p:txBody>
        </p:sp>
        <p:sp>
          <p:nvSpPr>
            <p:cNvPr id="2460" name="pl175">
              <a:extLst>
                <a:ext uri="{FF2B5EF4-FFF2-40B4-BE49-F238E27FC236}">
                  <a16:creationId xmlns:a16="http://schemas.microsoft.com/office/drawing/2014/main" id="{2853BD2D-C371-469B-9A5F-BCED743B6E6D}"/>
                </a:ext>
              </a:extLst>
            </p:cNvPr>
            <p:cNvSpPr/>
            <p:nvPr/>
          </p:nvSpPr>
          <p:spPr>
            <a:xfrm>
              <a:off x="4488365" y="5240616"/>
              <a:ext cx="0" cy="16719"/>
            </a:xfrm>
            <a:custGeom>
              <a:avLst/>
              <a:gdLst/>
              <a:ahLst/>
              <a:cxnLst/>
              <a:rect l="0" t="0" r="0" b="0"/>
              <a:pathLst>
                <a:path h="16719">
                  <a:moveTo>
                    <a:pt x="0" y="16719"/>
                  </a:moveTo>
                  <a:lnTo>
                    <a:pt x="0" y="0"/>
                  </a:lnTo>
                </a:path>
              </a:pathLst>
            </a:custGeom>
            <a:ln w="13550" cap="flat">
              <a:solidFill>
                <a:srgbClr val="1565C0">
                  <a:alpha val="100000"/>
                </a:srgbClr>
              </a:solidFill>
              <a:prstDash val="solid"/>
              <a:round/>
            </a:ln>
          </p:spPr>
          <p:txBody>
            <a:bodyPr/>
            <a:lstStyle/>
            <a:p>
              <a:endParaRPr/>
            </a:p>
          </p:txBody>
        </p:sp>
        <p:sp>
          <p:nvSpPr>
            <p:cNvPr id="2461" name="pl176">
              <a:extLst>
                <a:ext uri="{FF2B5EF4-FFF2-40B4-BE49-F238E27FC236}">
                  <a16:creationId xmlns:a16="http://schemas.microsoft.com/office/drawing/2014/main" id="{32C81CEA-5358-4505-9FCB-24448087D2E4}"/>
                </a:ext>
              </a:extLst>
            </p:cNvPr>
            <p:cNvSpPr/>
            <p:nvPr/>
          </p:nvSpPr>
          <p:spPr>
            <a:xfrm>
              <a:off x="4441091" y="5244095"/>
              <a:ext cx="0" cy="13240"/>
            </a:xfrm>
            <a:custGeom>
              <a:avLst/>
              <a:gdLst/>
              <a:ahLst/>
              <a:cxnLst/>
              <a:rect l="0" t="0" r="0" b="0"/>
              <a:pathLst>
                <a:path h="13240">
                  <a:moveTo>
                    <a:pt x="0" y="13240"/>
                  </a:moveTo>
                  <a:lnTo>
                    <a:pt x="0" y="0"/>
                  </a:lnTo>
                </a:path>
              </a:pathLst>
            </a:custGeom>
            <a:ln w="13550" cap="flat">
              <a:solidFill>
                <a:srgbClr val="1565C0">
                  <a:alpha val="100000"/>
                </a:srgbClr>
              </a:solidFill>
              <a:prstDash val="solid"/>
              <a:round/>
            </a:ln>
          </p:spPr>
          <p:txBody>
            <a:bodyPr/>
            <a:lstStyle/>
            <a:p>
              <a:endParaRPr/>
            </a:p>
          </p:txBody>
        </p:sp>
        <p:sp>
          <p:nvSpPr>
            <p:cNvPr id="2462" name="pl177">
              <a:extLst>
                <a:ext uri="{FF2B5EF4-FFF2-40B4-BE49-F238E27FC236}">
                  <a16:creationId xmlns:a16="http://schemas.microsoft.com/office/drawing/2014/main" id="{51B213EB-3B46-4201-8C2E-473DE027A0E0}"/>
                </a:ext>
              </a:extLst>
            </p:cNvPr>
            <p:cNvSpPr/>
            <p:nvPr/>
          </p:nvSpPr>
          <p:spPr>
            <a:xfrm>
              <a:off x="4442554" y="5253716"/>
              <a:ext cx="0" cy="3619"/>
            </a:xfrm>
            <a:custGeom>
              <a:avLst/>
              <a:gdLst/>
              <a:ahLst/>
              <a:cxnLst/>
              <a:rect l="0" t="0" r="0" b="0"/>
              <a:pathLst>
                <a:path h="3619">
                  <a:moveTo>
                    <a:pt x="0" y="3619"/>
                  </a:moveTo>
                  <a:lnTo>
                    <a:pt x="0" y="0"/>
                  </a:lnTo>
                </a:path>
              </a:pathLst>
            </a:custGeom>
            <a:ln w="13550" cap="flat">
              <a:solidFill>
                <a:srgbClr val="1565C0">
                  <a:alpha val="100000"/>
                </a:srgbClr>
              </a:solidFill>
              <a:prstDash val="solid"/>
              <a:round/>
            </a:ln>
          </p:spPr>
          <p:txBody>
            <a:bodyPr/>
            <a:lstStyle/>
            <a:p>
              <a:endParaRPr/>
            </a:p>
          </p:txBody>
        </p:sp>
        <p:sp>
          <p:nvSpPr>
            <p:cNvPr id="2463" name="pl178">
              <a:extLst>
                <a:ext uri="{FF2B5EF4-FFF2-40B4-BE49-F238E27FC236}">
                  <a16:creationId xmlns:a16="http://schemas.microsoft.com/office/drawing/2014/main" id="{58FC4072-BB55-479F-A7BB-7B78F9726D01}"/>
                </a:ext>
              </a:extLst>
            </p:cNvPr>
            <p:cNvSpPr/>
            <p:nvPr/>
          </p:nvSpPr>
          <p:spPr>
            <a:xfrm>
              <a:off x="4526414" y="5244944"/>
              <a:ext cx="0" cy="12391"/>
            </a:xfrm>
            <a:custGeom>
              <a:avLst/>
              <a:gdLst/>
              <a:ahLst/>
              <a:cxnLst/>
              <a:rect l="0" t="0" r="0" b="0"/>
              <a:pathLst>
                <a:path h="12391">
                  <a:moveTo>
                    <a:pt x="0" y="12391"/>
                  </a:moveTo>
                  <a:lnTo>
                    <a:pt x="0" y="0"/>
                  </a:lnTo>
                </a:path>
              </a:pathLst>
            </a:custGeom>
            <a:ln w="13550" cap="flat">
              <a:solidFill>
                <a:srgbClr val="1565C0">
                  <a:alpha val="100000"/>
                </a:srgbClr>
              </a:solidFill>
              <a:prstDash val="solid"/>
              <a:round/>
            </a:ln>
          </p:spPr>
          <p:txBody>
            <a:bodyPr/>
            <a:lstStyle/>
            <a:p>
              <a:endParaRPr/>
            </a:p>
          </p:txBody>
        </p:sp>
        <p:sp>
          <p:nvSpPr>
            <p:cNvPr id="2464" name="pl179">
              <a:extLst>
                <a:ext uri="{FF2B5EF4-FFF2-40B4-BE49-F238E27FC236}">
                  <a16:creationId xmlns:a16="http://schemas.microsoft.com/office/drawing/2014/main" id="{276A4E4E-608C-499C-AA75-2B9FE5F780FA}"/>
                </a:ext>
              </a:extLst>
            </p:cNvPr>
            <p:cNvSpPr/>
            <p:nvPr/>
          </p:nvSpPr>
          <p:spPr>
            <a:xfrm>
              <a:off x="4559054" y="5236942"/>
              <a:ext cx="0" cy="20394"/>
            </a:xfrm>
            <a:custGeom>
              <a:avLst/>
              <a:gdLst/>
              <a:ahLst/>
              <a:cxnLst/>
              <a:rect l="0" t="0" r="0" b="0"/>
              <a:pathLst>
                <a:path h="20394">
                  <a:moveTo>
                    <a:pt x="0" y="20394"/>
                  </a:moveTo>
                  <a:lnTo>
                    <a:pt x="0" y="0"/>
                  </a:lnTo>
                </a:path>
              </a:pathLst>
            </a:custGeom>
            <a:ln w="13550" cap="flat">
              <a:solidFill>
                <a:srgbClr val="1565C0">
                  <a:alpha val="100000"/>
                </a:srgbClr>
              </a:solidFill>
              <a:prstDash val="solid"/>
              <a:round/>
            </a:ln>
          </p:spPr>
          <p:txBody>
            <a:bodyPr/>
            <a:lstStyle/>
            <a:p>
              <a:endParaRPr/>
            </a:p>
          </p:txBody>
        </p:sp>
        <p:sp>
          <p:nvSpPr>
            <p:cNvPr id="2465" name="pl180">
              <a:extLst>
                <a:ext uri="{FF2B5EF4-FFF2-40B4-BE49-F238E27FC236}">
                  <a16:creationId xmlns:a16="http://schemas.microsoft.com/office/drawing/2014/main" id="{0F9F171D-42FF-4754-B20D-8A09629F655D}"/>
                </a:ext>
              </a:extLst>
            </p:cNvPr>
            <p:cNvSpPr/>
            <p:nvPr/>
          </p:nvSpPr>
          <p:spPr>
            <a:xfrm>
              <a:off x="5111013" y="4984288"/>
              <a:ext cx="0" cy="273047"/>
            </a:xfrm>
            <a:custGeom>
              <a:avLst/>
              <a:gdLst/>
              <a:ahLst/>
              <a:cxnLst/>
              <a:rect l="0" t="0" r="0" b="0"/>
              <a:pathLst>
                <a:path h="273047">
                  <a:moveTo>
                    <a:pt x="0" y="273047"/>
                  </a:moveTo>
                  <a:lnTo>
                    <a:pt x="0" y="0"/>
                  </a:lnTo>
                </a:path>
              </a:pathLst>
            </a:custGeom>
            <a:ln w="13550" cap="flat">
              <a:solidFill>
                <a:srgbClr val="1565C0">
                  <a:alpha val="100000"/>
                </a:srgbClr>
              </a:solidFill>
              <a:prstDash val="solid"/>
              <a:round/>
            </a:ln>
          </p:spPr>
          <p:txBody>
            <a:bodyPr/>
            <a:lstStyle/>
            <a:p>
              <a:endParaRPr/>
            </a:p>
          </p:txBody>
        </p:sp>
        <p:sp>
          <p:nvSpPr>
            <p:cNvPr id="2466" name="pl181">
              <a:extLst>
                <a:ext uri="{FF2B5EF4-FFF2-40B4-BE49-F238E27FC236}">
                  <a16:creationId xmlns:a16="http://schemas.microsoft.com/office/drawing/2014/main" id="{FA9953D4-97E5-4F69-954F-65E5B4CA89A5}"/>
                </a:ext>
              </a:extLst>
            </p:cNvPr>
            <p:cNvSpPr/>
            <p:nvPr/>
          </p:nvSpPr>
          <p:spPr>
            <a:xfrm>
              <a:off x="4497909" y="5253755"/>
              <a:ext cx="0" cy="3581"/>
            </a:xfrm>
            <a:custGeom>
              <a:avLst/>
              <a:gdLst/>
              <a:ahLst/>
              <a:cxnLst/>
              <a:rect l="0" t="0" r="0" b="0"/>
              <a:pathLst>
                <a:path h="3581">
                  <a:moveTo>
                    <a:pt x="0" y="3581"/>
                  </a:moveTo>
                  <a:lnTo>
                    <a:pt x="0" y="0"/>
                  </a:lnTo>
                </a:path>
              </a:pathLst>
            </a:custGeom>
            <a:ln w="13550" cap="flat">
              <a:solidFill>
                <a:srgbClr val="1565C0">
                  <a:alpha val="100000"/>
                </a:srgbClr>
              </a:solidFill>
              <a:prstDash val="solid"/>
              <a:round/>
            </a:ln>
          </p:spPr>
          <p:txBody>
            <a:bodyPr/>
            <a:lstStyle/>
            <a:p>
              <a:endParaRPr/>
            </a:p>
          </p:txBody>
        </p:sp>
        <p:sp>
          <p:nvSpPr>
            <p:cNvPr id="2467" name="pl182">
              <a:extLst>
                <a:ext uri="{FF2B5EF4-FFF2-40B4-BE49-F238E27FC236}">
                  <a16:creationId xmlns:a16="http://schemas.microsoft.com/office/drawing/2014/main" id="{4E1AD172-87D3-477E-8AAA-2F4602B46B1D}"/>
                </a:ext>
              </a:extLst>
            </p:cNvPr>
            <p:cNvSpPr/>
            <p:nvPr/>
          </p:nvSpPr>
          <p:spPr>
            <a:xfrm>
              <a:off x="4581832" y="5252852"/>
              <a:ext cx="0" cy="4483"/>
            </a:xfrm>
            <a:custGeom>
              <a:avLst/>
              <a:gdLst/>
              <a:ahLst/>
              <a:cxnLst/>
              <a:rect l="0" t="0" r="0" b="0"/>
              <a:pathLst>
                <a:path h="4483">
                  <a:moveTo>
                    <a:pt x="0" y="4483"/>
                  </a:moveTo>
                  <a:lnTo>
                    <a:pt x="0" y="0"/>
                  </a:lnTo>
                </a:path>
              </a:pathLst>
            </a:custGeom>
            <a:ln w="13550" cap="flat">
              <a:solidFill>
                <a:srgbClr val="1565C0">
                  <a:alpha val="100000"/>
                </a:srgbClr>
              </a:solidFill>
              <a:prstDash val="solid"/>
              <a:round/>
            </a:ln>
          </p:spPr>
          <p:txBody>
            <a:bodyPr/>
            <a:lstStyle/>
            <a:p>
              <a:endParaRPr/>
            </a:p>
          </p:txBody>
        </p:sp>
        <p:sp>
          <p:nvSpPr>
            <p:cNvPr id="2468" name="pl183">
              <a:extLst>
                <a:ext uri="{FF2B5EF4-FFF2-40B4-BE49-F238E27FC236}">
                  <a16:creationId xmlns:a16="http://schemas.microsoft.com/office/drawing/2014/main" id="{AC3F0DE8-6D07-4410-A290-C33DD88E1675}"/>
                </a:ext>
              </a:extLst>
            </p:cNvPr>
            <p:cNvSpPr/>
            <p:nvPr/>
          </p:nvSpPr>
          <p:spPr>
            <a:xfrm>
              <a:off x="4516933" y="5247529"/>
              <a:ext cx="0" cy="9807"/>
            </a:xfrm>
            <a:custGeom>
              <a:avLst/>
              <a:gdLst/>
              <a:ahLst/>
              <a:cxnLst/>
              <a:rect l="0" t="0" r="0" b="0"/>
              <a:pathLst>
                <a:path h="9807">
                  <a:moveTo>
                    <a:pt x="0" y="9807"/>
                  </a:moveTo>
                  <a:lnTo>
                    <a:pt x="0" y="0"/>
                  </a:lnTo>
                </a:path>
              </a:pathLst>
            </a:custGeom>
            <a:ln w="13550" cap="flat">
              <a:solidFill>
                <a:srgbClr val="1565C0">
                  <a:alpha val="100000"/>
                </a:srgbClr>
              </a:solidFill>
              <a:prstDash val="solid"/>
              <a:round/>
            </a:ln>
          </p:spPr>
          <p:txBody>
            <a:bodyPr/>
            <a:lstStyle/>
            <a:p>
              <a:endParaRPr/>
            </a:p>
          </p:txBody>
        </p:sp>
        <p:sp>
          <p:nvSpPr>
            <p:cNvPr id="2469" name="pl184">
              <a:extLst>
                <a:ext uri="{FF2B5EF4-FFF2-40B4-BE49-F238E27FC236}">
                  <a16:creationId xmlns:a16="http://schemas.microsoft.com/office/drawing/2014/main" id="{94C9EA21-B5D1-463D-81B6-658D097B43BB}"/>
                </a:ext>
              </a:extLst>
            </p:cNvPr>
            <p:cNvSpPr/>
            <p:nvPr/>
          </p:nvSpPr>
          <p:spPr>
            <a:xfrm>
              <a:off x="4498036" y="5252136"/>
              <a:ext cx="0" cy="5200"/>
            </a:xfrm>
            <a:custGeom>
              <a:avLst/>
              <a:gdLst/>
              <a:ahLst/>
              <a:cxnLst/>
              <a:rect l="0" t="0" r="0" b="0"/>
              <a:pathLst>
                <a:path h="5200">
                  <a:moveTo>
                    <a:pt x="0" y="5200"/>
                  </a:moveTo>
                  <a:lnTo>
                    <a:pt x="0" y="0"/>
                  </a:lnTo>
                </a:path>
              </a:pathLst>
            </a:custGeom>
            <a:ln w="13550" cap="flat">
              <a:solidFill>
                <a:srgbClr val="1565C0">
                  <a:alpha val="100000"/>
                </a:srgbClr>
              </a:solidFill>
              <a:prstDash val="solid"/>
              <a:round/>
            </a:ln>
          </p:spPr>
          <p:txBody>
            <a:bodyPr/>
            <a:lstStyle/>
            <a:p>
              <a:endParaRPr/>
            </a:p>
          </p:txBody>
        </p:sp>
        <p:sp>
          <p:nvSpPr>
            <p:cNvPr id="2470" name="pl185">
              <a:extLst>
                <a:ext uri="{FF2B5EF4-FFF2-40B4-BE49-F238E27FC236}">
                  <a16:creationId xmlns:a16="http://schemas.microsoft.com/office/drawing/2014/main" id="{519F8F72-1FC5-4FC7-98B7-6575506129CF}"/>
                </a:ext>
              </a:extLst>
            </p:cNvPr>
            <p:cNvSpPr/>
            <p:nvPr/>
          </p:nvSpPr>
          <p:spPr>
            <a:xfrm>
              <a:off x="4736126" y="4908912"/>
              <a:ext cx="0" cy="348424"/>
            </a:xfrm>
            <a:custGeom>
              <a:avLst/>
              <a:gdLst/>
              <a:ahLst/>
              <a:cxnLst/>
              <a:rect l="0" t="0" r="0" b="0"/>
              <a:pathLst>
                <a:path h="348424">
                  <a:moveTo>
                    <a:pt x="0" y="348424"/>
                  </a:moveTo>
                  <a:lnTo>
                    <a:pt x="0" y="0"/>
                  </a:lnTo>
                </a:path>
              </a:pathLst>
            </a:custGeom>
            <a:ln w="13550" cap="flat">
              <a:solidFill>
                <a:srgbClr val="1565C0">
                  <a:alpha val="100000"/>
                </a:srgbClr>
              </a:solidFill>
              <a:prstDash val="solid"/>
              <a:round/>
            </a:ln>
          </p:spPr>
          <p:txBody>
            <a:bodyPr/>
            <a:lstStyle/>
            <a:p>
              <a:endParaRPr/>
            </a:p>
          </p:txBody>
        </p:sp>
        <p:sp>
          <p:nvSpPr>
            <p:cNvPr id="2471" name="pl186">
              <a:extLst>
                <a:ext uri="{FF2B5EF4-FFF2-40B4-BE49-F238E27FC236}">
                  <a16:creationId xmlns:a16="http://schemas.microsoft.com/office/drawing/2014/main" id="{2385AC4A-63A7-4D93-8EC6-EE111498B178}"/>
                </a:ext>
              </a:extLst>
            </p:cNvPr>
            <p:cNvSpPr/>
            <p:nvPr/>
          </p:nvSpPr>
          <p:spPr>
            <a:xfrm>
              <a:off x="4236659" y="5233141"/>
              <a:ext cx="0" cy="24194"/>
            </a:xfrm>
            <a:custGeom>
              <a:avLst/>
              <a:gdLst/>
              <a:ahLst/>
              <a:cxnLst/>
              <a:rect l="0" t="0" r="0" b="0"/>
              <a:pathLst>
                <a:path h="24194">
                  <a:moveTo>
                    <a:pt x="0" y="24194"/>
                  </a:moveTo>
                  <a:lnTo>
                    <a:pt x="0" y="0"/>
                  </a:lnTo>
                </a:path>
              </a:pathLst>
            </a:custGeom>
            <a:ln w="13550" cap="flat">
              <a:solidFill>
                <a:srgbClr val="1565C0">
                  <a:alpha val="100000"/>
                </a:srgbClr>
              </a:solidFill>
              <a:prstDash val="solid"/>
              <a:round/>
            </a:ln>
          </p:spPr>
          <p:txBody>
            <a:bodyPr/>
            <a:lstStyle/>
            <a:p>
              <a:endParaRPr/>
            </a:p>
          </p:txBody>
        </p:sp>
        <p:sp>
          <p:nvSpPr>
            <p:cNvPr id="2472" name="pl187">
              <a:extLst>
                <a:ext uri="{FF2B5EF4-FFF2-40B4-BE49-F238E27FC236}">
                  <a16:creationId xmlns:a16="http://schemas.microsoft.com/office/drawing/2014/main" id="{62D5E54D-C246-4E5C-A0E6-6193010E2920}"/>
                </a:ext>
              </a:extLst>
            </p:cNvPr>
            <p:cNvSpPr/>
            <p:nvPr/>
          </p:nvSpPr>
          <p:spPr>
            <a:xfrm>
              <a:off x="4578778" y="5241699"/>
              <a:ext cx="0" cy="15636"/>
            </a:xfrm>
            <a:custGeom>
              <a:avLst/>
              <a:gdLst/>
              <a:ahLst/>
              <a:cxnLst/>
              <a:rect l="0" t="0" r="0" b="0"/>
              <a:pathLst>
                <a:path h="15636">
                  <a:moveTo>
                    <a:pt x="0" y="15636"/>
                  </a:moveTo>
                  <a:lnTo>
                    <a:pt x="0" y="0"/>
                  </a:lnTo>
                </a:path>
              </a:pathLst>
            </a:custGeom>
            <a:ln w="13550" cap="flat">
              <a:solidFill>
                <a:srgbClr val="1565C0">
                  <a:alpha val="100000"/>
                </a:srgbClr>
              </a:solidFill>
              <a:prstDash val="solid"/>
              <a:round/>
            </a:ln>
          </p:spPr>
          <p:txBody>
            <a:bodyPr/>
            <a:lstStyle/>
            <a:p>
              <a:endParaRPr/>
            </a:p>
          </p:txBody>
        </p:sp>
        <p:sp>
          <p:nvSpPr>
            <p:cNvPr id="2473" name="pl188">
              <a:extLst>
                <a:ext uri="{FF2B5EF4-FFF2-40B4-BE49-F238E27FC236}">
                  <a16:creationId xmlns:a16="http://schemas.microsoft.com/office/drawing/2014/main" id="{AF5505A2-4A3E-42EF-8B5F-037332227234}"/>
                </a:ext>
              </a:extLst>
            </p:cNvPr>
            <p:cNvSpPr/>
            <p:nvPr/>
          </p:nvSpPr>
          <p:spPr>
            <a:xfrm>
              <a:off x="4828512" y="5006056"/>
              <a:ext cx="0" cy="251280"/>
            </a:xfrm>
            <a:custGeom>
              <a:avLst/>
              <a:gdLst/>
              <a:ahLst/>
              <a:cxnLst/>
              <a:rect l="0" t="0" r="0" b="0"/>
              <a:pathLst>
                <a:path h="251280">
                  <a:moveTo>
                    <a:pt x="0" y="251280"/>
                  </a:moveTo>
                  <a:lnTo>
                    <a:pt x="0" y="0"/>
                  </a:lnTo>
                </a:path>
              </a:pathLst>
            </a:custGeom>
            <a:ln w="13550" cap="flat">
              <a:solidFill>
                <a:srgbClr val="1565C0">
                  <a:alpha val="100000"/>
                </a:srgbClr>
              </a:solidFill>
              <a:prstDash val="solid"/>
              <a:round/>
            </a:ln>
          </p:spPr>
          <p:txBody>
            <a:bodyPr/>
            <a:lstStyle/>
            <a:p>
              <a:endParaRPr/>
            </a:p>
          </p:txBody>
        </p:sp>
        <p:sp>
          <p:nvSpPr>
            <p:cNvPr id="2474" name="pl189">
              <a:extLst>
                <a:ext uri="{FF2B5EF4-FFF2-40B4-BE49-F238E27FC236}">
                  <a16:creationId xmlns:a16="http://schemas.microsoft.com/office/drawing/2014/main" id="{6E82E2E6-F6AF-4832-A18E-1589E1EA8E3A}"/>
                </a:ext>
              </a:extLst>
            </p:cNvPr>
            <p:cNvSpPr/>
            <p:nvPr/>
          </p:nvSpPr>
          <p:spPr>
            <a:xfrm>
              <a:off x="4461451" y="5246333"/>
              <a:ext cx="0" cy="11002"/>
            </a:xfrm>
            <a:custGeom>
              <a:avLst/>
              <a:gdLst/>
              <a:ahLst/>
              <a:cxnLst/>
              <a:rect l="0" t="0" r="0" b="0"/>
              <a:pathLst>
                <a:path h="11002">
                  <a:moveTo>
                    <a:pt x="0" y="11002"/>
                  </a:moveTo>
                  <a:lnTo>
                    <a:pt x="0" y="0"/>
                  </a:lnTo>
                </a:path>
              </a:pathLst>
            </a:custGeom>
            <a:ln w="13550" cap="flat">
              <a:solidFill>
                <a:srgbClr val="1565C0">
                  <a:alpha val="100000"/>
                </a:srgbClr>
              </a:solidFill>
              <a:prstDash val="solid"/>
              <a:round/>
            </a:ln>
          </p:spPr>
          <p:txBody>
            <a:bodyPr/>
            <a:lstStyle/>
            <a:p>
              <a:endParaRPr/>
            </a:p>
          </p:txBody>
        </p:sp>
        <p:sp>
          <p:nvSpPr>
            <p:cNvPr id="2475" name="pl190">
              <a:extLst>
                <a:ext uri="{FF2B5EF4-FFF2-40B4-BE49-F238E27FC236}">
                  <a16:creationId xmlns:a16="http://schemas.microsoft.com/office/drawing/2014/main" id="{9FF7932A-FE28-4E70-B827-D5CD6214A95E}"/>
                </a:ext>
              </a:extLst>
            </p:cNvPr>
            <p:cNvSpPr/>
            <p:nvPr/>
          </p:nvSpPr>
          <p:spPr>
            <a:xfrm>
              <a:off x="4374537" y="5207719"/>
              <a:ext cx="0" cy="49616"/>
            </a:xfrm>
            <a:custGeom>
              <a:avLst/>
              <a:gdLst/>
              <a:ahLst/>
              <a:cxnLst/>
              <a:rect l="0" t="0" r="0" b="0"/>
              <a:pathLst>
                <a:path h="49616">
                  <a:moveTo>
                    <a:pt x="0" y="49616"/>
                  </a:moveTo>
                  <a:lnTo>
                    <a:pt x="0" y="0"/>
                  </a:lnTo>
                </a:path>
              </a:pathLst>
            </a:custGeom>
            <a:ln w="13550" cap="flat">
              <a:solidFill>
                <a:srgbClr val="1565C0">
                  <a:alpha val="100000"/>
                </a:srgbClr>
              </a:solidFill>
              <a:prstDash val="solid"/>
              <a:round/>
            </a:ln>
          </p:spPr>
          <p:txBody>
            <a:bodyPr/>
            <a:lstStyle/>
            <a:p>
              <a:endParaRPr/>
            </a:p>
          </p:txBody>
        </p:sp>
        <p:sp>
          <p:nvSpPr>
            <p:cNvPr id="2476" name="pl191">
              <a:extLst>
                <a:ext uri="{FF2B5EF4-FFF2-40B4-BE49-F238E27FC236}">
                  <a16:creationId xmlns:a16="http://schemas.microsoft.com/office/drawing/2014/main" id="{92680B24-0165-485C-9739-DB45B675FC5C}"/>
                </a:ext>
              </a:extLst>
            </p:cNvPr>
            <p:cNvSpPr/>
            <p:nvPr/>
          </p:nvSpPr>
          <p:spPr>
            <a:xfrm>
              <a:off x="4484039" y="5246672"/>
              <a:ext cx="0" cy="10663"/>
            </a:xfrm>
            <a:custGeom>
              <a:avLst/>
              <a:gdLst/>
              <a:ahLst/>
              <a:cxnLst/>
              <a:rect l="0" t="0" r="0" b="0"/>
              <a:pathLst>
                <a:path h="10663">
                  <a:moveTo>
                    <a:pt x="0" y="10663"/>
                  </a:moveTo>
                  <a:lnTo>
                    <a:pt x="0" y="0"/>
                  </a:lnTo>
                </a:path>
              </a:pathLst>
            </a:custGeom>
            <a:ln w="13550" cap="flat">
              <a:solidFill>
                <a:srgbClr val="1565C0">
                  <a:alpha val="100000"/>
                </a:srgbClr>
              </a:solidFill>
              <a:prstDash val="solid"/>
              <a:round/>
            </a:ln>
          </p:spPr>
          <p:txBody>
            <a:bodyPr/>
            <a:lstStyle/>
            <a:p>
              <a:endParaRPr/>
            </a:p>
          </p:txBody>
        </p:sp>
        <p:sp>
          <p:nvSpPr>
            <p:cNvPr id="2477" name="pl192">
              <a:extLst>
                <a:ext uri="{FF2B5EF4-FFF2-40B4-BE49-F238E27FC236}">
                  <a16:creationId xmlns:a16="http://schemas.microsoft.com/office/drawing/2014/main" id="{2349F3E3-EC36-436C-8F6C-FA1CFE5B252A}"/>
                </a:ext>
              </a:extLst>
            </p:cNvPr>
            <p:cNvSpPr/>
            <p:nvPr/>
          </p:nvSpPr>
          <p:spPr>
            <a:xfrm>
              <a:off x="4463233" y="5241439"/>
              <a:ext cx="0" cy="15896"/>
            </a:xfrm>
            <a:custGeom>
              <a:avLst/>
              <a:gdLst/>
              <a:ahLst/>
              <a:cxnLst/>
              <a:rect l="0" t="0" r="0" b="0"/>
              <a:pathLst>
                <a:path h="15896">
                  <a:moveTo>
                    <a:pt x="0" y="15896"/>
                  </a:moveTo>
                  <a:lnTo>
                    <a:pt x="0" y="0"/>
                  </a:lnTo>
                </a:path>
              </a:pathLst>
            </a:custGeom>
            <a:ln w="13550" cap="flat">
              <a:solidFill>
                <a:srgbClr val="1565C0">
                  <a:alpha val="100000"/>
                </a:srgbClr>
              </a:solidFill>
              <a:prstDash val="solid"/>
              <a:round/>
            </a:ln>
          </p:spPr>
          <p:txBody>
            <a:bodyPr/>
            <a:lstStyle/>
            <a:p>
              <a:endParaRPr/>
            </a:p>
          </p:txBody>
        </p:sp>
        <p:sp>
          <p:nvSpPr>
            <p:cNvPr id="2478" name="pl193">
              <a:extLst>
                <a:ext uri="{FF2B5EF4-FFF2-40B4-BE49-F238E27FC236}">
                  <a16:creationId xmlns:a16="http://schemas.microsoft.com/office/drawing/2014/main" id="{6CFA3C13-1C0F-4471-9594-EA4EAE532167}"/>
                </a:ext>
              </a:extLst>
            </p:cNvPr>
            <p:cNvSpPr/>
            <p:nvPr/>
          </p:nvSpPr>
          <p:spPr>
            <a:xfrm>
              <a:off x="4537421" y="5236391"/>
              <a:ext cx="0" cy="20944"/>
            </a:xfrm>
            <a:custGeom>
              <a:avLst/>
              <a:gdLst/>
              <a:ahLst/>
              <a:cxnLst/>
              <a:rect l="0" t="0" r="0" b="0"/>
              <a:pathLst>
                <a:path h="20944">
                  <a:moveTo>
                    <a:pt x="0" y="20944"/>
                  </a:moveTo>
                  <a:lnTo>
                    <a:pt x="0" y="0"/>
                  </a:lnTo>
                </a:path>
              </a:pathLst>
            </a:custGeom>
            <a:ln w="13550" cap="flat">
              <a:solidFill>
                <a:srgbClr val="1565C0">
                  <a:alpha val="100000"/>
                </a:srgbClr>
              </a:solidFill>
              <a:prstDash val="solid"/>
              <a:round/>
            </a:ln>
          </p:spPr>
          <p:txBody>
            <a:bodyPr/>
            <a:lstStyle/>
            <a:p>
              <a:endParaRPr/>
            </a:p>
          </p:txBody>
        </p:sp>
        <p:sp>
          <p:nvSpPr>
            <p:cNvPr id="2479" name="pl194">
              <a:extLst>
                <a:ext uri="{FF2B5EF4-FFF2-40B4-BE49-F238E27FC236}">
                  <a16:creationId xmlns:a16="http://schemas.microsoft.com/office/drawing/2014/main" id="{38CBD703-5E4D-40E9-BB7C-8C4BC360A064}"/>
                </a:ext>
              </a:extLst>
            </p:cNvPr>
            <p:cNvSpPr/>
            <p:nvPr/>
          </p:nvSpPr>
          <p:spPr>
            <a:xfrm>
              <a:off x="4512352" y="5251834"/>
              <a:ext cx="0" cy="5501"/>
            </a:xfrm>
            <a:custGeom>
              <a:avLst/>
              <a:gdLst/>
              <a:ahLst/>
              <a:cxnLst/>
              <a:rect l="0" t="0" r="0" b="0"/>
              <a:pathLst>
                <a:path h="5501">
                  <a:moveTo>
                    <a:pt x="0" y="5501"/>
                  </a:moveTo>
                  <a:lnTo>
                    <a:pt x="0" y="0"/>
                  </a:lnTo>
                </a:path>
              </a:pathLst>
            </a:custGeom>
            <a:ln w="13550" cap="flat">
              <a:solidFill>
                <a:srgbClr val="1565C0">
                  <a:alpha val="100000"/>
                </a:srgbClr>
              </a:solidFill>
              <a:prstDash val="solid"/>
              <a:round/>
            </a:ln>
          </p:spPr>
          <p:txBody>
            <a:bodyPr/>
            <a:lstStyle/>
            <a:p>
              <a:endParaRPr/>
            </a:p>
          </p:txBody>
        </p:sp>
        <p:sp>
          <p:nvSpPr>
            <p:cNvPr id="2480" name="pl195">
              <a:extLst>
                <a:ext uri="{FF2B5EF4-FFF2-40B4-BE49-F238E27FC236}">
                  <a16:creationId xmlns:a16="http://schemas.microsoft.com/office/drawing/2014/main" id="{89013511-6F4E-46A3-B8AE-B1ECC4B038CE}"/>
                </a:ext>
              </a:extLst>
            </p:cNvPr>
            <p:cNvSpPr/>
            <p:nvPr/>
          </p:nvSpPr>
          <p:spPr>
            <a:xfrm>
              <a:off x="4418440" y="5217485"/>
              <a:ext cx="0" cy="39851"/>
            </a:xfrm>
            <a:custGeom>
              <a:avLst/>
              <a:gdLst/>
              <a:ahLst/>
              <a:cxnLst/>
              <a:rect l="0" t="0" r="0" b="0"/>
              <a:pathLst>
                <a:path h="39851">
                  <a:moveTo>
                    <a:pt x="0" y="39851"/>
                  </a:moveTo>
                  <a:lnTo>
                    <a:pt x="0" y="0"/>
                  </a:lnTo>
                </a:path>
              </a:pathLst>
            </a:custGeom>
            <a:ln w="13550" cap="flat">
              <a:solidFill>
                <a:srgbClr val="1565C0">
                  <a:alpha val="100000"/>
                </a:srgbClr>
              </a:solidFill>
              <a:prstDash val="solid"/>
              <a:round/>
            </a:ln>
          </p:spPr>
          <p:txBody>
            <a:bodyPr/>
            <a:lstStyle/>
            <a:p>
              <a:endParaRPr/>
            </a:p>
          </p:txBody>
        </p:sp>
        <p:sp>
          <p:nvSpPr>
            <p:cNvPr id="2481" name="pl196">
              <a:extLst>
                <a:ext uri="{FF2B5EF4-FFF2-40B4-BE49-F238E27FC236}">
                  <a16:creationId xmlns:a16="http://schemas.microsoft.com/office/drawing/2014/main" id="{50CB65D7-FCE2-49F7-9674-60C1F513A3DF}"/>
                </a:ext>
              </a:extLst>
            </p:cNvPr>
            <p:cNvSpPr/>
            <p:nvPr/>
          </p:nvSpPr>
          <p:spPr>
            <a:xfrm>
              <a:off x="4512670" y="5247244"/>
              <a:ext cx="0" cy="10092"/>
            </a:xfrm>
            <a:custGeom>
              <a:avLst/>
              <a:gdLst/>
              <a:ahLst/>
              <a:cxnLst/>
              <a:rect l="0" t="0" r="0" b="0"/>
              <a:pathLst>
                <a:path h="10092">
                  <a:moveTo>
                    <a:pt x="0" y="10092"/>
                  </a:moveTo>
                  <a:lnTo>
                    <a:pt x="0" y="0"/>
                  </a:lnTo>
                </a:path>
              </a:pathLst>
            </a:custGeom>
            <a:ln w="13550" cap="flat">
              <a:solidFill>
                <a:srgbClr val="1565C0">
                  <a:alpha val="100000"/>
                </a:srgbClr>
              </a:solidFill>
              <a:prstDash val="solid"/>
              <a:round/>
            </a:ln>
          </p:spPr>
          <p:txBody>
            <a:bodyPr/>
            <a:lstStyle/>
            <a:p>
              <a:endParaRPr/>
            </a:p>
          </p:txBody>
        </p:sp>
        <p:sp>
          <p:nvSpPr>
            <p:cNvPr id="2482" name="pl197">
              <a:extLst>
                <a:ext uri="{FF2B5EF4-FFF2-40B4-BE49-F238E27FC236}">
                  <a16:creationId xmlns:a16="http://schemas.microsoft.com/office/drawing/2014/main" id="{CA53E418-1693-4937-8E4C-24E895B5D68D}"/>
                </a:ext>
              </a:extLst>
            </p:cNvPr>
            <p:cNvSpPr/>
            <p:nvPr/>
          </p:nvSpPr>
          <p:spPr>
            <a:xfrm>
              <a:off x="4075621" y="5236730"/>
              <a:ext cx="0" cy="20605"/>
            </a:xfrm>
            <a:custGeom>
              <a:avLst/>
              <a:gdLst/>
              <a:ahLst/>
              <a:cxnLst/>
              <a:rect l="0" t="0" r="0" b="0"/>
              <a:pathLst>
                <a:path h="20605">
                  <a:moveTo>
                    <a:pt x="0" y="20605"/>
                  </a:moveTo>
                  <a:lnTo>
                    <a:pt x="0" y="0"/>
                  </a:lnTo>
                </a:path>
              </a:pathLst>
            </a:custGeom>
            <a:ln w="13550" cap="flat">
              <a:solidFill>
                <a:srgbClr val="1565C0">
                  <a:alpha val="100000"/>
                </a:srgbClr>
              </a:solidFill>
              <a:prstDash val="solid"/>
              <a:round/>
            </a:ln>
          </p:spPr>
          <p:txBody>
            <a:bodyPr/>
            <a:lstStyle/>
            <a:p>
              <a:endParaRPr/>
            </a:p>
          </p:txBody>
        </p:sp>
        <p:sp>
          <p:nvSpPr>
            <p:cNvPr id="2483" name="pl198">
              <a:extLst>
                <a:ext uri="{FF2B5EF4-FFF2-40B4-BE49-F238E27FC236}">
                  <a16:creationId xmlns:a16="http://schemas.microsoft.com/office/drawing/2014/main" id="{1F312990-6778-435C-9CAD-D2CF32C0B4E0}"/>
                </a:ext>
              </a:extLst>
            </p:cNvPr>
            <p:cNvSpPr/>
            <p:nvPr/>
          </p:nvSpPr>
          <p:spPr>
            <a:xfrm>
              <a:off x="4511207" y="5240373"/>
              <a:ext cx="0" cy="16962"/>
            </a:xfrm>
            <a:custGeom>
              <a:avLst/>
              <a:gdLst/>
              <a:ahLst/>
              <a:cxnLst/>
              <a:rect l="0" t="0" r="0" b="0"/>
              <a:pathLst>
                <a:path h="16962">
                  <a:moveTo>
                    <a:pt x="0" y="16962"/>
                  </a:moveTo>
                  <a:lnTo>
                    <a:pt x="0" y="0"/>
                  </a:lnTo>
                </a:path>
              </a:pathLst>
            </a:custGeom>
            <a:ln w="13550" cap="flat">
              <a:solidFill>
                <a:srgbClr val="1565C0">
                  <a:alpha val="100000"/>
                </a:srgbClr>
              </a:solidFill>
              <a:prstDash val="solid"/>
              <a:round/>
            </a:ln>
          </p:spPr>
          <p:txBody>
            <a:bodyPr/>
            <a:lstStyle/>
            <a:p>
              <a:endParaRPr/>
            </a:p>
          </p:txBody>
        </p:sp>
        <p:sp>
          <p:nvSpPr>
            <p:cNvPr id="2484" name="pl199">
              <a:extLst>
                <a:ext uri="{FF2B5EF4-FFF2-40B4-BE49-F238E27FC236}">
                  <a16:creationId xmlns:a16="http://schemas.microsoft.com/office/drawing/2014/main" id="{FEEF6E82-F870-41A1-9828-D5741D0F464E}"/>
                </a:ext>
              </a:extLst>
            </p:cNvPr>
            <p:cNvSpPr/>
            <p:nvPr/>
          </p:nvSpPr>
          <p:spPr>
            <a:xfrm>
              <a:off x="4455089" y="5249141"/>
              <a:ext cx="0" cy="8194"/>
            </a:xfrm>
            <a:custGeom>
              <a:avLst/>
              <a:gdLst/>
              <a:ahLst/>
              <a:cxnLst/>
              <a:rect l="0" t="0" r="0" b="0"/>
              <a:pathLst>
                <a:path h="8194">
                  <a:moveTo>
                    <a:pt x="0" y="8194"/>
                  </a:moveTo>
                  <a:lnTo>
                    <a:pt x="0" y="0"/>
                  </a:lnTo>
                </a:path>
              </a:pathLst>
            </a:custGeom>
            <a:ln w="13550" cap="flat">
              <a:solidFill>
                <a:srgbClr val="1565C0">
                  <a:alpha val="100000"/>
                </a:srgbClr>
              </a:solidFill>
              <a:prstDash val="solid"/>
              <a:round/>
            </a:ln>
          </p:spPr>
          <p:txBody>
            <a:bodyPr/>
            <a:lstStyle/>
            <a:p>
              <a:endParaRPr/>
            </a:p>
          </p:txBody>
        </p:sp>
        <p:sp>
          <p:nvSpPr>
            <p:cNvPr id="2485" name="pl200">
              <a:extLst>
                <a:ext uri="{FF2B5EF4-FFF2-40B4-BE49-F238E27FC236}">
                  <a16:creationId xmlns:a16="http://schemas.microsoft.com/office/drawing/2014/main" id="{71CE4D64-9F70-4CE3-9E14-B04D46632EEE}"/>
                </a:ext>
              </a:extLst>
            </p:cNvPr>
            <p:cNvSpPr/>
            <p:nvPr/>
          </p:nvSpPr>
          <p:spPr>
            <a:xfrm>
              <a:off x="4812033" y="5005800"/>
              <a:ext cx="0" cy="251536"/>
            </a:xfrm>
            <a:custGeom>
              <a:avLst/>
              <a:gdLst/>
              <a:ahLst/>
              <a:cxnLst/>
              <a:rect l="0" t="0" r="0" b="0"/>
              <a:pathLst>
                <a:path h="251536">
                  <a:moveTo>
                    <a:pt x="0" y="251536"/>
                  </a:moveTo>
                  <a:lnTo>
                    <a:pt x="0" y="0"/>
                  </a:lnTo>
                </a:path>
              </a:pathLst>
            </a:custGeom>
            <a:ln w="13550" cap="flat">
              <a:solidFill>
                <a:srgbClr val="1565C0">
                  <a:alpha val="100000"/>
                </a:srgbClr>
              </a:solidFill>
              <a:prstDash val="solid"/>
              <a:round/>
            </a:ln>
          </p:spPr>
          <p:txBody>
            <a:bodyPr/>
            <a:lstStyle/>
            <a:p>
              <a:endParaRPr/>
            </a:p>
          </p:txBody>
        </p:sp>
        <p:sp>
          <p:nvSpPr>
            <p:cNvPr id="2486" name="pl201">
              <a:extLst>
                <a:ext uri="{FF2B5EF4-FFF2-40B4-BE49-F238E27FC236}">
                  <a16:creationId xmlns:a16="http://schemas.microsoft.com/office/drawing/2014/main" id="{F6390634-30FC-4DB8-8841-E31504EDC3B0}"/>
                </a:ext>
              </a:extLst>
            </p:cNvPr>
            <p:cNvSpPr/>
            <p:nvPr/>
          </p:nvSpPr>
          <p:spPr>
            <a:xfrm>
              <a:off x="4893220" y="5202437"/>
              <a:ext cx="0" cy="54898"/>
            </a:xfrm>
            <a:custGeom>
              <a:avLst/>
              <a:gdLst/>
              <a:ahLst/>
              <a:cxnLst/>
              <a:rect l="0" t="0" r="0" b="0"/>
              <a:pathLst>
                <a:path h="54898">
                  <a:moveTo>
                    <a:pt x="0" y="54898"/>
                  </a:moveTo>
                  <a:lnTo>
                    <a:pt x="0" y="0"/>
                  </a:lnTo>
                </a:path>
              </a:pathLst>
            </a:custGeom>
            <a:ln w="13550" cap="flat">
              <a:solidFill>
                <a:srgbClr val="1565C0">
                  <a:alpha val="100000"/>
                </a:srgbClr>
              </a:solidFill>
              <a:prstDash val="solid"/>
              <a:round/>
            </a:ln>
          </p:spPr>
          <p:txBody>
            <a:bodyPr/>
            <a:lstStyle/>
            <a:p>
              <a:endParaRPr/>
            </a:p>
          </p:txBody>
        </p:sp>
        <p:sp>
          <p:nvSpPr>
            <p:cNvPr id="2487" name="pl202">
              <a:extLst>
                <a:ext uri="{FF2B5EF4-FFF2-40B4-BE49-F238E27FC236}">
                  <a16:creationId xmlns:a16="http://schemas.microsoft.com/office/drawing/2014/main" id="{6194D958-AF8A-4815-902D-F1B23D1B36BD}"/>
                </a:ext>
              </a:extLst>
            </p:cNvPr>
            <p:cNvSpPr/>
            <p:nvPr/>
          </p:nvSpPr>
          <p:spPr>
            <a:xfrm>
              <a:off x="4473413" y="5246988"/>
              <a:ext cx="0" cy="10348"/>
            </a:xfrm>
            <a:custGeom>
              <a:avLst/>
              <a:gdLst/>
              <a:ahLst/>
              <a:cxnLst/>
              <a:rect l="0" t="0" r="0" b="0"/>
              <a:pathLst>
                <a:path h="10348">
                  <a:moveTo>
                    <a:pt x="0" y="10348"/>
                  </a:moveTo>
                  <a:lnTo>
                    <a:pt x="0" y="0"/>
                  </a:lnTo>
                </a:path>
              </a:pathLst>
            </a:custGeom>
            <a:ln w="13550" cap="flat">
              <a:solidFill>
                <a:srgbClr val="1565C0">
                  <a:alpha val="100000"/>
                </a:srgbClr>
              </a:solidFill>
              <a:prstDash val="solid"/>
              <a:round/>
            </a:ln>
          </p:spPr>
          <p:txBody>
            <a:bodyPr/>
            <a:lstStyle/>
            <a:p>
              <a:endParaRPr/>
            </a:p>
          </p:txBody>
        </p:sp>
        <p:sp>
          <p:nvSpPr>
            <p:cNvPr id="2488" name="pl203">
              <a:extLst>
                <a:ext uri="{FF2B5EF4-FFF2-40B4-BE49-F238E27FC236}">
                  <a16:creationId xmlns:a16="http://schemas.microsoft.com/office/drawing/2014/main" id="{7BB0109A-A60E-4A2B-9718-15107CF33E77}"/>
                </a:ext>
              </a:extLst>
            </p:cNvPr>
            <p:cNvSpPr/>
            <p:nvPr/>
          </p:nvSpPr>
          <p:spPr>
            <a:xfrm>
              <a:off x="5814594" y="4869832"/>
              <a:ext cx="0" cy="387503"/>
            </a:xfrm>
            <a:custGeom>
              <a:avLst/>
              <a:gdLst/>
              <a:ahLst/>
              <a:cxnLst/>
              <a:rect l="0" t="0" r="0" b="0"/>
              <a:pathLst>
                <a:path h="387503">
                  <a:moveTo>
                    <a:pt x="0" y="387503"/>
                  </a:moveTo>
                  <a:lnTo>
                    <a:pt x="0" y="0"/>
                  </a:lnTo>
                </a:path>
              </a:pathLst>
            </a:custGeom>
            <a:ln w="13550" cap="flat">
              <a:solidFill>
                <a:srgbClr val="1565C0">
                  <a:alpha val="100000"/>
                </a:srgbClr>
              </a:solidFill>
              <a:prstDash val="solid"/>
              <a:round/>
            </a:ln>
          </p:spPr>
          <p:txBody>
            <a:bodyPr/>
            <a:lstStyle/>
            <a:p>
              <a:endParaRPr/>
            </a:p>
          </p:txBody>
        </p:sp>
        <p:sp>
          <p:nvSpPr>
            <p:cNvPr id="2489" name="pl204">
              <a:extLst>
                <a:ext uri="{FF2B5EF4-FFF2-40B4-BE49-F238E27FC236}">
                  <a16:creationId xmlns:a16="http://schemas.microsoft.com/office/drawing/2014/main" id="{98888D30-FE55-4454-B223-AD67C6556512}"/>
                </a:ext>
              </a:extLst>
            </p:cNvPr>
            <p:cNvSpPr/>
            <p:nvPr/>
          </p:nvSpPr>
          <p:spPr>
            <a:xfrm>
              <a:off x="4458779" y="5247086"/>
              <a:ext cx="0" cy="10249"/>
            </a:xfrm>
            <a:custGeom>
              <a:avLst/>
              <a:gdLst/>
              <a:ahLst/>
              <a:cxnLst/>
              <a:rect l="0" t="0" r="0" b="0"/>
              <a:pathLst>
                <a:path h="10249">
                  <a:moveTo>
                    <a:pt x="0" y="10249"/>
                  </a:moveTo>
                  <a:lnTo>
                    <a:pt x="0" y="0"/>
                  </a:lnTo>
                </a:path>
              </a:pathLst>
            </a:custGeom>
            <a:ln w="13550" cap="flat">
              <a:solidFill>
                <a:srgbClr val="1565C0">
                  <a:alpha val="100000"/>
                </a:srgbClr>
              </a:solidFill>
              <a:prstDash val="solid"/>
              <a:round/>
            </a:ln>
          </p:spPr>
          <p:txBody>
            <a:bodyPr/>
            <a:lstStyle/>
            <a:p>
              <a:endParaRPr/>
            </a:p>
          </p:txBody>
        </p:sp>
        <p:sp>
          <p:nvSpPr>
            <p:cNvPr id="2490" name="pl205">
              <a:extLst>
                <a:ext uri="{FF2B5EF4-FFF2-40B4-BE49-F238E27FC236}">
                  <a16:creationId xmlns:a16="http://schemas.microsoft.com/office/drawing/2014/main" id="{7C1C29ED-9997-4862-B270-B40379E3972E}"/>
                </a:ext>
              </a:extLst>
            </p:cNvPr>
            <p:cNvSpPr/>
            <p:nvPr/>
          </p:nvSpPr>
          <p:spPr>
            <a:xfrm>
              <a:off x="4381091" y="5225714"/>
              <a:ext cx="0" cy="31621"/>
            </a:xfrm>
            <a:custGeom>
              <a:avLst/>
              <a:gdLst/>
              <a:ahLst/>
              <a:cxnLst/>
              <a:rect l="0" t="0" r="0" b="0"/>
              <a:pathLst>
                <a:path h="31621">
                  <a:moveTo>
                    <a:pt x="0" y="31621"/>
                  </a:moveTo>
                  <a:lnTo>
                    <a:pt x="0" y="0"/>
                  </a:lnTo>
                </a:path>
              </a:pathLst>
            </a:custGeom>
            <a:ln w="13550" cap="flat">
              <a:solidFill>
                <a:srgbClr val="1565C0">
                  <a:alpha val="100000"/>
                </a:srgbClr>
              </a:solidFill>
              <a:prstDash val="solid"/>
              <a:round/>
            </a:ln>
          </p:spPr>
          <p:txBody>
            <a:bodyPr/>
            <a:lstStyle/>
            <a:p>
              <a:endParaRPr/>
            </a:p>
          </p:txBody>
        </p:sp>
        <p:sp>
          <p:nvSpPr>
            <p:cNvPr id="2491" name="pl206">
              <a:extLst>
                <a:ext uri="{FF2B5EF4-FFF2-40B4-BE49-F238E27FC236}">
                  <a16:creationId xmlns:a16="http://schemas.microsoft.com/office/drawing/2014/main" id="{F04797F2-F420-4155-8285-B350EDC00EE1}"/>
                </a:ext>
              </a:extLst>
            </p:cNvPr>
            <p:cNvSpPr/>
            <p:nvPr/>
          </p:nvSpPr>
          <p:spPr>
            <a:xfrm>
              <a:off x="4494155" y="5248164"/>
              <a:ext cx="0" cy="9171"/>
            </a:xfrm>
            <a:custGeom>
              <a:avLst/>
              <a:gdLst/>
              <a:ahLst/>
              <a:cxnLst/>
              <a:rect l="0" t="0" r="0" b="0"/>
              <a:pathLst>
                <a:path h="9171">
                  <a:moveTo>
                    <a:pt x="0" y="9171"/>
                  </a:moveTo>
                  <a:lnTo>
                    <a:pt x="0" y="0"/>
                  </a:lnTo>
                </a:path>
              </a:pathLst>
            </a:custGeom>
            <a:ln w="13550" cap="flat">
              <a:solidFill>
                <a:srgbClr val="1565C0">
                  <a:alpha val="100000"/>
                </a:srgbClr>
              </a:solidFill>
              <a:prstDash val="solid"/>
              <a:round/>
            </a:ln>
          </p:spPr>
          <p:txBody>
            <a:bodyPr/>
            <a:lstStyle/>
            <a:p>
              <a:endParaRPr/>
            </a:p>
          </p:txBody>
        </p:sp>
        <p:sp>
          <p:nvSpPr>
            <p:cNvPr id="2492" name="pl207">
              <a:extLst>
                <a:ext uri="{FF2B5EF4-FFF2-40B4-BE49-F238E27FC236}">
                  <a16:creationId xmlns:a16="http://schemas.microsoft.com/office/drawing/2014/main" id="{35C7E480-820E-415C-87F2-3A33F9CB2ABD}"/>
                </a:ext>
              </a:extLst>
            </p:cNvPr>
            <p:cNvSpPr/>
            <p:nvPr/>
          </p:nvSpPr>
          <p:spPr>
            <a:xfrm>
              <a:off x="4421748" y="5228186"/>
              <a:ext cx="0" cy="29150"/>
            </a:xfrm>
            <a:custGeom>
              <a:avLst/>
              <a:gdLst/>
              <a:ahLst/>
              <a:cxnLst/>
              <a:rect l="0" t="0" r="0" b="0"/>
              <a:pathLst>
                <a:path h="29150">
                  <a:moveTo>
                    <a:pt x="0" y="29150"/>
                  </a:moveTo>
                  <a:lnTo>
                    <a:pt x="0" y="0"/>
                  </a:lnTo>
                </a:path>
              </a:pathLst>
            </a:custGeom>
            <a:ln w="13550" cap="flat">
              <a:solidFill>
                <a:srgbClr val="1565C0">
                  <a:alpha val="100000"/>
                </a:srgbClr>
              </a:solidFill>
              <a:prstDash val="solid"/>
              <a:round/>
            </a:ln>
          </p:spPr>
          <p:txBody>
            <a:bodyPr/>
            <a:lstStyle/>
            <a:p>
              <a:endParaRPr/>
            </a:p>
          </p:txBody>
        </p:sp>
        <p:sp>
          <p:nvSpPr>
            <p:cNvPr id="2493" name="pl208">
              <a:extLst>
                <a:ext uri="{FF2B5EF4-FFF2-40B4-BE49-F238E27FC236}">
                  <a16:creationId xmlns:a16="http://schemas.microsoft.com/office/drawing/2014/main" id="{6F560D78-502D-48D6-9B07-A8AB10DDE3F6}"/>
                </a:ext>
              </a:extLst>
            </p:cNvPr>
            <p:cNvSpPr/>
            <p:nvPr/>
          </p:nvSpPr>
          <p:spPr>
            <a:xfrm>
              <a:off x="4356149" y="5215188"/>
              <a:ext cx="0" cy="42147"/>
            </a:xfrm>
            <a:custGeom>
              <a:avLst/>
              <a:gdLst/>
              <a:ahLst/>
              <a:cxnLst/>
              <a:rect l="0" t="0" r="0" b="0"/>
              <a:pathLst>
                <a:path h="42147">
                  <a:moveTo>
                    <a:pt x="0" y="42147"/>
                  </a:moveTo>
                  <a:lnTo>
                    <a:pt x="0" y="0"/>
                  </a:lnTo>
                </a:path>
              </a:pathLst>
            </a:custGeom>
            <a:ln w="13550" cap="flat">
              <a:solidFill>
                <a:srgbClr val="1565C0">
                  <a:alpha val="100000"/>
                </a:srgbClr>
              </a:solidFill>
              <a:prstDash val="solid"/>
              <a:round/>
            </a:ln>
          </p:spPr>
          <p:txBody>
            <a:bodyPr/>
            <a:lstStyle/>
            <a:p>
              <a:endParaRPr/>
            </a:p>
          </p:txBody>
        </p:sp>
        <p:sp>
          <p:nvSpPr>
            <p:cNvPr id="2494" name="pl209">
              <a:extLst>
                <a:ext uri="{FF2B5EF4-FFF2-40B4-BE49-F238E27FC236}">
                  <a16:creationId xmlns:a16="http://schemas.microsoft.com/office/drawing/2014/main" id="{19785DAB-4C9F-4C21-B872-6F5F504FB298}"/>
                </a:ext>
              </a:extLst>
            </p:cNvPr>
            <p:cNvSpPr/>
            <p:nvPr/>
          </p:nvSpPr>
          <p:spPr>
            <a:xfrm>
              <a:off x="4307412" y="5217253"/>
              <a:ext cx="0" cy="40083"/>
            </a:xfrm>
            <a:custGeom>
              <a:avLst/>
              <a:gdLst/>
              <a:ahLst/>
              <a:cxnLst/>
              <a:rect l="0" t="0" r="0" b="0"/>
              <a:pathLst>
                <a:path h="40083">
                  <a:moveTo>
                    <a:pt x="0" y="40083"/>
                  </a:moveTo>
                  <a:lnTo>
                    <a:pt x="0" y="0"/>
                  </a:lnTo>
                </a:path>
              </a:pathLst>
            </a:custGeom>
            <a:ln w="13550" cap="flat">
              <a:solidFill>
                <a:srgbClr val="1565C0">
                  <a:alpha val="100000"/>
                </a:srgbClr>
              </a:solidFill>
              <a:prstDash val="solid"/>
              <a:round/>
            </a:ln>
          </p:spPr>
          <p:txBody>
            <a:bodyPr/>
            <a:lstStyle/>
            <a:p>
              <a:endParaRPr/>
            </a:p>
          </p:txBody>
        </p:sp>
        <p:sp>
          <p:nvSpPr>
            <p:cNvPr id="2495" name="pl210">
              <a:extLst>
                <a:ext uri="{FF2B5EF4-FFF2-40B4-BE49-F238E27FC236}">
                  <a16:creationId xmlns:a16="http://schemas.microsoft.com/office/drawing/2014/main" id="{EF61C78F-649B-4130-A5F6-71B167FFC9CC}"/>
                </a:ext>
              </a:extLst>
            </p:cNvPr>
            <p:cNvSpPr/>
            <p:nvPr/>
          </p:nvSpPr>
          <p:spPr>
            <a:xfrm>
              <a:off x="4146437" y="5221447"/>
              <a:ext cx="0" cy="35888"/>
            </a:xfrm>
            <a:custGeom>
              <a:avLst/>
              <a:gdLst/>
              <a:ahLst/>
              <a:cxnLst/>
              <a:rect l="0" t="0" r="0" b="0"/>
              <a:pathLst>
                <a:path h="35888">
                  <a:moveTo>
                    <a:pt x="0" y="35888"/>
                  </a:moveTo>
                  <a:lnTo>
                    <a:pt x="0" y="0"/>
                  </a:lnTo>
                </a:path>
              </a:pathLst>
            </a:custGeom>
            <a:ln w="13550" cap="flat">
              <a:solidFill>
                <a:srgbClr val="1565C0">
                  <a:alpha val="100000"/>
                </a:srgbClr>
              </a:solidFill>
              <a:prstDash val="solid"/>
              <a:round/>
            </a:ln>
          </p:spPr>
          <p:txBody>
            <a:bodyPr/>
            <a:lstStyle/>
            <a:p>
              <a:endParaRPr/>
            </a:p>
          </p:txBody>
        </p:sp>
        <p:sp>
          <p:nvSpPr>
            <p:cNvPr id="2496" name="pl211">
              <a:extLst>
                <a:ext uri="{FF2B5EF4-FFF2-40B4-BE49-F238E27FC236}">
                  <a16:creationId xmlns:a16="http://schemas.microsoft.com/office/drawing/2014/main" id="{C3247599-599F-461F-9666-D6AD79FE973A}"/>
                </a:ext>
              </a:extLst>
            </p:cNvPr>
            <p:cNvSpPr/>
            <p:nvPr/>
          </p:nvSpPr>
          <p:spPr>
            <a:xfrm>
              <a:off x="4463614" y="5250188"/>
              <a:ext cx="0" cy="7148"/>
            </a:xfrm>
            <a:custGeom>
              <a:avLst/>
              <a:gdLst/>
              <a:ahLst/>
              <a:cxnLst/>
              <a:rect l="0" t="0" r="0" b="0"/>
              <a:pathLst>
                <a:path h="7148">
                  <a:moveTo>
                    <a:pt x="0" y="7148"/>
                  </a:moveTo>
                  <a:lnTo>
                    <a:pt x="0" y="0"/>
                  </a:lnTo>
                </a:path>
              </a:pathLst>
            </a:custGeom>
            <a:ln w="13550" cap="flat">
              <a:solidFill>
                <a:srgbClr val="1565C0">
                  <a:alpha val="100000"/>
                </a:srgbClr>
              </a:solidFill>
              <a:prstDash val="solid"/>
              <a:round/>
            </a:ln>
          </p:spPr>
          <p:txBody>
            <a:bodyPr/>
            <a:lstStyle/>
            <a:p>
              <a:endParaRPr/>
            </a:p>
          </p:txBody>
        </p:sp>
        <p:sp>
          <p:nvSpPr>
            <p:cNvPr id="2497" name="pl212">
              <a:extLst>
                <a:ext uri="{FF2B5EF4-FFF2-40B4-BE49-F238E27FC236}">
                  <a16:creationId xmlns:a16="http://schemas.microsoft.com/office/drawing/2014/main" id="{131AB26F-5E58-4DB8-B427-C1F0D28DEC0B}"/>
                </a:ext>
              </a:extLst>
            </p:cNvPr>
            <p:cNvSpPr/>
            <p:nvPr/>
          </p:nvSpPr>
          <p:spPr>
            <a:xfrm>
              <a:off x="5475274" y="4911359"/>
              <a:ext cx="0" cy="345976"/>
            </a:xfrm>
            <a:custGeom>
              <a:avLst/>
              <a:gdLst/>
              <a:ahLst/>
              <a:cxnLst/>
              <a:rect l="0" t="0" r="0" b="0"/>
              <a:pathLst>
                <a:path h="345976">
                  <a:moveTo>
                    <a:pt x="0" y="345976"/>
                  </a:moveTo>
                  <a:lnTo>
                    <a:pt x="0" y="0"/>
                  </a:lnTo>
                </a:path>
              </a:pathLst>
            </a:custGeom>
            <a:ln w="13550" cap="flat">
              <a:solidFill>
                <a:srgbClr val="1565C0">
                  <a:alpha val="100000"/>
                </a:srgbClr>
              </a:solidFill>
              <a:prstDash val="solid"/>
              <a:round/>
            </a:ln>
          </p:spPr>
          <p:txBody>
            <a:bodyPr/>
            <a:lstStyle/>
            <a:p>
              <a:endParaRPr/>
            </a:p>
          </p:txBody>
        </p:sp>
        <p:sp>
          <p:nvSpPr>
            <p:cNvPr id="2498" name="pl213">
              <a:extLst>
                <a:ext uri="{FF2B5EF4-FFF2-40B4-BE49-F238E27FC236}">
                  <a16:creationId xmlns:a16="http://schemas.microsoft.com/office/drawing/2014/main" id="{3E7D837C-7E84-4296-8AF6-FC2B69558D50}"/>
                </a:ext>
              </a:extLst>
            </p:cNvPr>
            <p:cNvSpPr/>
            <p:nvPr/>
          </p:nvSpPr>
          <p:spPr>
            <a:xfrm>
              <a:off x="4151400" y="5244442"/>
              <a:ext cx="0" cy="12894"/>
            </a:xfrm>
            <a:custGeom>
              <a:avLst/>
              <a:gdLst/>
              <a:ahLst/>
              <a:cxnLst/>
              <a:rect l="0" t="0" r="0" b="0"/>
              <a:pathLst>
                <a:path h="12894">
                  <a:moveTo>
                    <a:pt x="0" y="12894"/>
                  </a:moveTo>
                  <a:lnTo>
                    <a:pt x="0" y="0"/>
                  </a:lnTo>
                </a:path>
              </a:pathLst>
            </a:custGeom>
            <a:ln w="13550" cap="flat">
              <a:solidFill>
                <a:srgbClr val="1565C0">
                  <a:alpha val="100000"/>
                </a:srgbClr>
              </a:solidFill>
              <a:prstDash val="solid"/>
              <a:round/>
            </a:ln>
          </p:spPr>
          <p:txBody>
            <a:bodyPr/>
            <a:lstStyle/>
            <a:p>
              <a:endParaRPr/>
            </a:p>
          </p:txBody>
        </p:sp>
        <p:sp>
          <p:nvSpPr>
            <p:cNvPr id="2499" name="rc214">
              <a:extLst>
                <a:ext uri="{FF2B5EF4-FFF2-40B4-BE49-F238E27FC236}">
                  <a16:creationId xmlns:a16="http://schemas.microsoft.com/office/drawing/2014/main" id="{E2090B70-A813-4C3F-8717-8AF5CB040446}"/>
                </a:ext>
              </a:extLst>
            </p:cNvPr>
            <p:cNvSpPr/>
            <p:nvPr/>
          </p:nvSpPr>
          <p:spPr>
            <a:xfrm>
              <a:off x="4073521" y="4829585"/>
              <a:ext cx="909857" cy="427751"/>
            </a:xfrm>
            <a:prstGeom prst="rect">
              <a:avLst/>
            </a:prstGeom>
            <a:solidFill>
              <a:srgbClr val="595959">
                <a:alpha val="10196"/>
              </a:srgbClr>
            </a:solidFill>
          </p:spPr>
          <p:txBody>
            <a:bodyPr/>
            <a:lstStyle/>
            <a:p>
              <a:endParaRPr/>
            </a:p>
          </p:txBody>
        </p:sp>
        <p:sp>
          <p:nvSpPr>
            <p:cNvPr id="2500" name="rc215">
              <a:extLst>
                <a:ext uri="{FF2B5EF4-FFF2-40B4-BE49-F238E27FC236}">
                  <a16:creationId xmlns:a16="http://schemas.microsoft.com/office/drawing/2014/main" id="{7B020DFD-35B0-4164-8B18-33A9F891F7E0}"/>
                </a:ext>
              </a:extLst>
            </p:cNvPr>
            <p:cNvSpPr/>
            <p:nvPr/>
          </p:nvSpPr>
          <p:spPr>
            <a:xfrm>
              <a:off x="4071230" y="5257336"/>
              <a:ext cx="1775176" cy="427751"/>
            </a:xfrm>
            <a:prstGeom prst="rect">
              <a:avLst/>
            </a:prstGeom>
            <a:solidFill>
              <a:srgbClr val="FFFFFF">
                <a:alpha val="100000"/>
              </a:srgbClr>
            </a:solidFill>
          </p:spPr>
          <p:txBody>
            <a:bodyPr/>
            <a:lstStyle/>
            <a:p>
              <a:endParaRPr/>
            </a:p>
          </p:txBody>
        </p:sp>
        <p:sp>
          <p:nvSpPr>
            <p:cNvPr id="2501" name="pl216">
              <a:extLst>
                <a:ext uri="{FF2B5EF4-FFF2-40B4-BE49-F238E27FC236}">
                  <a16:creationId xmlns:a16="http://schemas.microsoft.com/office/drawing/2014/main" id="{9A58334E-850E-4ED5-B729-96789500C59A}"/>
                </a:ext>
              </a:extLst>
            </p:cNvPr>
            <p:cNvSpPr/>
            <p:nvPr/>
          </p:nvSpPr>
          <p:spPr>
            <a:xfrm>
              <a:off x="4071230" y="5685087"/>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02" name="pl217">
              <a:extLst>
                <a:ext uri="{FF2B5EF4-FFF2-40B4-BE49-F238E27FC236}">
                  <a16:creationId xmlns:a16="http://schemas.microsoft.com/office/drawing/2014/main" id="{28E86495-B04A-4AE4-8236-732B6264C0E4}"/>
                </a:ext>
              </a:extLst>
            </p:cNvPr>
            <p:cNvSpPr/>
            <p:nvPr/>
          </p:nvSpPr>
          <p:spPr>
            <a:xfrm>
              <a:off x="4071230" y="5257336"/>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03" name="pl218">
              <a:extLst>
                <a:ext uri="{FF2B5EF4-FFF2-40B4-BE49-F238E27FC236}">
                  <a16:creationId xmlns:a16="http://schemas.microsoft.com/office/drawing/2014/main" id="{2DE4874D-5350-46C4-984D-B4E60656901D}"/>
                </a:ext>
              </a:extLst>
            </p:cNvPr>
            <p:cNvSpPr/>
            <p:nvPr/>
          </p:nvSpPr>
          <p:spPr>
            <a:xfrm>
              <a:off x="4728873" y="5257336"/>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04" name="pl219">
              <a:extLst>
                <a:ext uri="{FF2B5EF4-FFF2-40B4-BE49-F238E27FC236}">
                  <a16:creationId xmlns:a16="http://schemas.microsoft.com/office/drawing/2014/main" id="{EDA49CB0-F0D7-4DA5-99C5-DF8EBB596659}"/>
                </a:ext>
              </a:extLst>
            </p:cNvPr>
            <p:cNvSpPr/>
            <p:nvPr/>
          </p:nvSpPr>
          <p:spPr>
            <a:xfrm>
              <a:off x="5683269" y="5257336"/>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05" name="pl220">
              <a:extLst>
                <a:ext uri="{FF2B5EF4-FFF2-40B4-BE49-F238E27FC236}">
                  <a16:creationId xmlns:a16="http://schemas.microsoft.com/office/drawing/2014/main" id="{DF1C97E6-621F-4EEC-98D3-665935105B9B}"/>
                </a:ext>
              </a:extLst>
            </p:cNvPr>
            <p:cNvSpPr/>
            <p:nvPr/>
          </p:nvSpPr>
          <p:spPr>
            <a:xfrm>
              <a:off x="4102916" y="5668520"/>
              <a:ext cx="0" cy="16566"/>
            </a:xfrm>
            <a:custGeom>
              <a:avLst/>
              <a:gdLst/>
              <a:ahLst/>
              <a:cxnLst/>
              <a:rect l="0" t="0" r="0" b="0"/>
              <a:pathLst>
                <a:path h="16566">
                  <a:moveTo>
                    <a:pt x="0" y="16566"/>
                  </a:moveTo>
                  <a:lnTo>
                    <a:pt x="0" y="0"/>
                  </a:lnTo>
                </a:path>
              </a:pathLst>
            </a:custGeom>
            <a:ln w="13550" cap="flat">
              <a:solidFill>
                <a:srgbClr val="388E3C">
                  <a:alpha val="100000"/>
                </a:srgbClr>
              </a:solidFill>
              <a:prstDash val="solid"/>
              <a:round/>
            </a:ln>
          </p:spPr>
          <p:txBody>
            <a:bodyPr/>
            <a:lstStyle/>
            <a:p>
              <a:endParaRPr/>
            </a:p>
          </p:txBody>
        </p:sp>
        <p:sp>
          <p:nvSpPr>
            <p:cNvPr id="2506" name="pl221">
              <a:extLst>
                <a:ext uri="{FF2B5EF4-FFF2-40B4-BE49-F238E27FC236}">
                  <a16:creationId xmlns:a16="http://schemas.microsoft.com/office/drawing/2014/main" id="{288560D0-BAD5-480E-95B5-E8243CF140D9}"/>
                </a:ext>
              </a:extLst>
            </p:cNvPr>
            <p:cNvSpPr/>
            <p:nvPr/>
          </p:nvSpPr>
          <p:spPr>
            <a:xfrm>
              <a:off x="4401833" y="5604689"/>
              <a:ext cx="0" cy="80398"/>
            </a:xfrm>
            <a:custGeom>
              <a:avLst/>
              <a:gdLst/>
              <a:ahLst/>
              <a:cxnLst/>
              <a:rect l="0" t="0" r="0" b="0"/>
              <a:pathLst>
                <a:path h="80398">
                  <a:moveTo>
                    <a:pt x="0" y="80398"/>
                  </a:moveTo>
                  <a:lnTo>
                    <a:pt x="0" y="0"/>
                  </a:lnTo>
                </a:path>
              </a:pathLst>
            </a:custGeom>
            <a:ln w="13550" cap="flat">
              <a:solidFill>
                <a:srgbClr val="388E3C">
                  <a:alpha val="100000"/>
                </a:srgbClr>
              </a:solidFill>
              <a:prstDash val="solid"/>
              <a:round/>
            </a:ln>
          </p:spPr>
          <p:txBody>
            <a:bodyPr/>
            <a:lstStyle/>
            <a:p>
              <a:endParaRPr/>
            </a:p>
          </p:txBody>
        </p:sp>
        <p:sp>
          <p:nvSpPr>
            <p:cNvPr id="2507" name="pl222">
              <a:extLst>
                <a:ext uri="{FF2B5EF4-FFF2-40B4-BE49-F238E27FC236}">
                  <a16:creationId xmlns:a16="http://schemas.microsoft.com/office/drawing/2014/main" id="{3CE6D0CE-B83B-427B-9177-D00AB8873074}"/>
                </a:ext>
              </a:extLst>
            </p:cNvPr>
            <p:cNvSpPr/>
            <p:nvPr/>
          </p:nvSpPr>
          <p:spPr>
            <a:xfrm>
              <a:off x="4962573" y="5322811"/>
              <a:ext cx="0" cy="362275"/>
            </a:xfrm>
            <a:custGeom>
              <a:avLst/>
              <a:gdLst/>
              <a:ahLst/>
              <a:cxnLst/>
              <a:rect l="0" t="0" r="0" b="0"/>
              <a:pathLst>
                <a:path h="362275">
                  <a:moveTo>
                    <a:pt x="0" y="362275"/>
                  </a:moveTo>
                  <a:lnTo>
                    <a:pt x="0" y="0"/>
                  </a:lnTo>
                </a:path>
              </a:pathLst>
            </a:custGeom>
            <a:ln w="13550" cap="flat">
              <a:solidFill>
                <a:srgbClr val="388E3C">
                  <a:alpha val="100000"/>
                </a:srgbClr>
              </a:solidFill>
              <a:prstDash val="solid"/>
              <a:round/>
            </a:ln>
          </p:spPr>
          <p:txBody>
            <a:bodyPr/>
            <a:lstStyle/>
            <a:p>
              <a:endParaRPr/>
            </a:p>
          </p:txBody>
        </p:sp>
        <p:sp>
          <p:nvSpPr>
            <p:cNvPr id="2508" name="pl223">
              <a:extLst>
                <a:ext uri="{FF2B5EF4-FFF2-40B4-BE49-F238E27FC236}">
                  <a16:creationId xmlns:a16="http://schemas.microsoft.com/office/drawing/2014/main" id="{A190441D-EF69-4F8B-8728-CCDE2D258AC9}"/>
                </a:ext>
              </a:extLst>
            </p:cNvPr>
            <p:cNvSpPr/>
            <p:nvPr/>
          </p:nvSpPr>
          <p:spPr>
            <a:xfrm>
              <a:off x="4387899" y="5664593"/>
              <a:ext cx="0" cy="20493"/>
            </a:xfrm>
            <a:custGeom>
              <a:avLst/>
              <a:gdLst/>
              <a:ahLst/>
              <a:cxnLst/>
              <a:rect l="0" t="0" r="0" b="0"/>
              <a:pathLst>
                <a:path h="20493">
                  <a:moveTo>
                    <a:pt x="0" y="20493"/>
                  </a:moveTo>
                  <a:lnTo>
                    <a:pt x="0" y="0"/>
                  </a:lnTo>
                </a:path>
              </a:pathLst>
            </a:custGeom>
            <a:ln w="13550" cap="flat">
              <a:solidFill>
                <a:srgbClr val="388E3C">
                  <a:alpha val="100000"/>
                </a:srgbClr>
              </a:solidFill>
              <a:prstDash val="solid"/>
              <a:round/>
            </a:ln>
          </p:spPr>
          <p:txBody>
            <a:bodyPr/>
            <a:lstStyle/>
            <a:p>
              <a:endParaRPr/>
            </a:p>
          </p:txBody>
        </p:sp>
        <p:sp>
          <p:nvSpPr>
            <p:cNvPr id="2509" name="pl224">
              <a:extLst>
                <a:ext uri="{FF2B5EF4-FFF2-40B4-BE49-F238E27FC236}">
                  <a16:creationId xmlns:a16="http://schemas.microsoft.com/office/drawing/2014/main" id="{13CD93A2-B2FD-4BBA-A330-560F2E30030B}"/>
                </a:ext>
              </a:extLst>
            </p:cNvPr>
            <p:cNvSpPr/>
            <p:nvPr/>
          </p:nvSpPr>
          <p:spPr>
            <a:xfrm>
              <a:off x="4497782" y="5678557"/>
              <a:ext cx="0" cy="6530"/>
            </a:xfrm>
            <a:custGeom>
              <a:avLst/>
              <a:gdLst/>
              <a:ahLst/>
              <a:cxnLst/>
              <a:rect l="0" t="0" r="0" b="0"/>
              <a:pathLst>
                <a:path h="6530">
                  <a:moveTo>
                    <a:pt x="0" y="6530"/>
                  </a:moveTo>
                  <a:lnTo>
                    <a:pt x="0" y="0"/>
                  </a:lnTo>
                </a:path>
              </a:pathLst>
            </a:custGeom>
            <a:ln w="13550" cap="flat">
              <a:solidFill>
                <a:srgbClr val="388E3C">
                  <a:alpha val="100000"/>
                </a:srgbClr>
              </a:solidFill>
              <a:prstDash val="solid"/>
              <a:round/>
            </a:ln>
          </p:spPr>
          <p:txBody>
            <a:bodyPr/>
            <a:lstStyle/>
            <a:p>
              <a:endParaRPr/>
            </a:p>
          </p:txBody>
        </p:sp>
        <p:sp>
          <p:nvSpPr>
            <p:cNvPr id="2510" name="pl225">
              <a:extLst>
                <a:ext uri="{FF2B5EF4-FFF2-40B4-BE49-F238E27FC236}">
                  <a16:creationId xmlns:a16="http://schemas.microsoft.com/office/drawing/2014/main" id="{EAC6EDD2-3C68-4486-A0B8-4C085EDE3277}"/>
                </a:ext>
              </a:extLst>
            </p:cNvPr>
            <p:cNvSpPr/>
            <p:nvPr/>
          </p:nvSpPr>
          <p:spPr>
            <a:xfrm>
              <a:off x="4679117" y="5488972"/>
              <a:ext cx="0" cy="196114"/>
            </a:xfrm>
            <a:custGeom>
              <a:avLst/>
              <a:gdLst/>
              <a:ahLst/>
              <a:cxnLst/>
              <a:rect l="0" t="0" r="0" b="0"/>
              <a:pathLst>
                <a:path h="196114">
                  <a:moveTo>
                    <a:pt x="0" y="196114"/>
                  </a:moveTo>
                  <a:lnTo>
                    <a:pt x="0" y="0"/>
                  </a:lnTo>
                </a:path>
              </a:pathLst>
            </a:custGeom>
            <a:ln w="13550" cap="flat">
              <a:solidFill>
                <a:srgbClr val="388E3C">
                  <a:alpha val="100000"/>
                </a:srgbClr>
              </a:solidFill>
              <a:prstDash val="solid"/>
              <a:round/>
            </a:ln>
          </p:spPr>
          <p:txBody>
            <a:bodyPr/>
            <a:lstStyle/>
            <a:p>
              <a:endParaRPr/>
            </a:p>
          </p:txBody>
        </p:sp>
        <p:sp>
          <p:nvSpPr>
            <p:cNvPr id="2511" name="pl226">
              <a:extLst>
                <a:ext uri="{FF2B5EF4-FFF2-40B4-BE49-F238E27FC236}">
                  <a16:creationId xmlns:a16="http://schemas.microsoft.com/office/drawing/2014/main" id="{FDBAB0AD-9326-4F4D-A803-DB6066DD5581}"/>
                </a:ext>
              </a:extLst>
            </p:cNvPr>
            <p:cNvSpPr/>
            <p:nvPr/>
          </p:nvSpPr>
          <p:spPr>
            <a:xfrm>
              <a:off x="5811476" y="5296138"/>
              <a:ext cx="0" cy="388949"/>
            </a:xfrm>
            <a:custGeom>
              <a:avLst/>
              <a:gdLst/>
              <a:ahLst/>
              <a:cxnLst/>
              <a:rect l="0" t="0" r="0" b="0"/>
              <a:pathLst>
                <a:path h="388949">
                  <a:moveTo>
                    <a:pt x="0" y="388949"/>
                  </a:moveTo>
                  <a:lnTo>
                    <a:pt x="0" y="0"/>
                  </a:lnTo>
                </a:path>
              </a:pathLst>
            </a:custGeom>
            <a:ln w="13550" cap="flat">
              <a:solidFill>
                <a:srgbClr val="388E3C">
                  <a:alpha val="100000"/>
                </a:srgbClr>
              </a:solidFill>
              <a:prstDash val="solid"/>
              <a:round/>
            </a:ln>
          </p:spPr>
          <p:txBody>
            <a:bodyPr/>
            <a:lstStyle/>
            <a:p>
              <a:endParaRPr/>
            </a:p>
          </p:txBody>
        </p:sp>
        <p:sp>
          <p:nvSpPr>
            <p:cNvPr id="2512" name="pl227">
              <a:extLst>
                <a:ext uri="{FF2B5EF4-FFF2-40B4-BE49-F238E27FC236}">
                  <a16:creationId xmlns:a16="http://schemas.microsoft.com/office/drawing/2014/main" id="{FDE336CA-C85C-4353-971C-38740CF0CA1A}"/>
                </a:ext>
              </a:extLst>
            </p:cNvPr>
            <p:cNvSpPr/>
            <p:nvPr/>
          </p:nvSpPr>
          <p:spPr>
            <a:xfrm>
              <a:off x="5842844" y="5608666"/>
              <a:ext cx="0" cy="76420"/>
            </a:xfrm>
            <a:custGeom>
              <a:avLst/>
              <a:gdLst/>
              <a:ahLst/>
              <a:cxnLst/>
              <a:rect l="0" t="0" r="0" b="0"/>
              <a:pathLst>
                <a:path h="76420">
                  <a:moveTo>
                    <a:pt x="0" y="76420"/>
                  </a:moveTo>
                  <a:lnTo>
                    <a:pt x="0" y="0"/>
                  </a:lnTo>
                </a:path>
              </a:pathLst>
            </a:custGeom>
            <a:ln w="13550" cap="flat">
              <a:solidFill>
                <a:srgbClr val="388E3C">
                  <a:alpha val="100000"/>
                </a:srgbClr>
              </a:solidFill>
              <a:prstDash val="solid"/>
              <a:round/>
            </a:ln>
          </p:spPr>
          <p:txBody>
            <a:bodyPr/>
            <a:lstStyle/>
            <a:p>
              <a:endParaRPr/>
            </a:p>
          </p:txBody>
        </p:sp>
        <p:sp>
          <p:nvSpPr>
            <p:cNvPr id="2513" name="pl228">
              <a:extLst>
                <a:ext uri="{FF2B5EF4-FFF2-40B4-BE49-F238E27FC236}">
                  <a16:creationId xmlns:a16="http://schemas.microsoft.com/office/drawing/2014/main" id="{564DBB04-30C0-417E-BD0B-9AF688EDA82E}"/>
                </a:ext>
              </a:extLst>
            </p:cNvPr>
            <p:cNvSpPr/>
            <p:nvPr/>
          </p:nvSpPr>
          <p:spPr>
            <a:xfrm>
              <a:off x="4869487" y="5455533"/>
              <a:ext cx="0" cy="229554"/>
            </a:xfrm>
            <a:custGeom>
              <a:avLst/>
              <a:gdLst/>
              <a:ahLst/>
              <a:cxnLst/>
              <a:rect l="0" t="0" r="0" b="0"/>
              <a:pathLst>
                <a:path h="229554">
                  <a:moveTo>
                    <a:pt x="0" y="229554"/>
                  </a:moveTo>
                  <a:lnTo>
                    <a:pt x="0" y="0"/>
                  </a:lnTo>
                </a:path>
              </a:pathLst>
            </a:custGeom>
            <a:ln w="13550" cap="flat">
              <a:solidFill>
                <a:srgbClr val="388E3C">
                  <a:alpha val="100000"/>
                </a:srgbClr>
              </a:solidFill>
              <a:prstDash val="solid"/>
              <a:round/>
            </a:ln>
          </p:spPr>
          <p:txBody>
            <a:bodyPr/>
            <a:lstStyle/>
            <a:p>
              <a:endParaRPr/>
            </a:p>
          </p:txBody>
        </p:sp>
        <p:sp>
          <p:nvSpPr>
            <p:cNvPr id="2514" name="pl229">
              <a:extLst>
                <a:ext uri="{FF2B5EF4-FFF2-40B4-BE49-F238E27FC236}">
                  <a16:creationId xmlns:a16="http://schemas.microsoft.com/office/drawing/2014/main" id="{C68B810C-9ECA-4C92-ACE1-BA8E6EA81079}"/>
                </a:ext>
              </a:extLst>
            </p:cNvPr>
            <p:cNvSpPr/>
            <p:nvPr/>
          </p:nvSpPr>
          <p:spPr>
            <a:xfrm>
              <a:off x="4353032" y="5656601"/>
              <a:ext cx="0" cy="28485"/>
            </a:xfrm>
            <a:custGeom>
              <a:avLst/>
              <a:gdLst/>
              <a:ahLst/>
              <a:cxnLst/>
              <a:rect l="0" t="0" r="0" b="0"/>
              <a:pathLst>
                <a:path h="28485">
                  <a:moveTo>
                    <a:pt x="0" y="28485"/>
                  </a:moveTo>
                  <a:lnTo>
                    <a:pt x="0" y="0"/>
                  </a:lnTo>
                </a:path>
              </a:pathLst>
            </a:custGeom>
            <a:ln w="13550" cap="flat">
              <a:solidFill>
                <a:srgbClr val="388E3C">
                  <a:alpha val="100000"/>
                </a:srgbClr>
              </a:solidFill>
              <a:prstDash val="solid"/>
              <a:round/>
            </a:ln>
          </p:spPr>
          <p:txBody>
            <a:bodyPr/>
            <a:lstStyle/>
            <a:p>
              <a:endParaRPr/>
            </a:p>
          </p:txBody>
        </p:sp>
        <p:sp>
          <p:nvSpPr>
            <p:cNvPr id="2515" name="pl230">
              <a:extLst>
                <a:ext uri="{FF2B5EF4-FFF2-40B4-BE49-F238E27FC236}">
                  <a16:creationId xmlns:a16="http://schemas.microsoft.com/office/drawing/2014/main" id="{D5294B8F-7BC5-4B94-B24C-A368C4FBB8EA}"/>
                </a:ext>
              </a:extLst>
            </p:cNvPr>
            <p:cNvSpPr/>
            <p:nvPr/>
          </p:nvSpPr>
          <p:spPr>
            <a:xfrm>
              <a:off x="4764695" y="5279170"/>
              <a:ext cx="0" cy="405916"/>
            </a:xfrm>
            <a:custGeom>
              <a:avLst/>
              <a:gdLst/>
              <a:ahLst/>
              <a:cxnLst/>
              <a:rect l="0" t="0" r="0" b="0"/>
              <a:pathLst>
                <a:path h="405916">
                  <a:moveTo>
                    <a:pt x="0" y="405916"/>
                  </a:moveTo>
                  <a:lnTo>
                    <a:pt x="0" y="0"/>
                  </a:lnTo>
                </a:path>
              </a:pathLst>
            </a:custGeom>
            <a:ln w="13550" cap="flat">
              <a:solidFill>
                <a:srgbClr val="388E3C">
                  <a:alpha val="100000"/>
                </a:srgbClr>
              </a:solidFill>
              <a:prstDash val="solid"/>
              <a:round/>
            </a:ln>
          </p:spPr>
          <p:txBody>
            <a:bodyPr/>
            <a:lstStyle/>
            <a:p>
              <a:endParaRPr/>
            </a:p>
          </p:txBody>
        </p:sp>
        <p:sp>
          <p:nvSpPr>
            <p:cNvPr id="2516" name="pl231">
              <a:extLst>
                <a:ext uri="{FF2B5EF4-FFF2-40B4-BE49-F238E27FC236}">
                  <a16:creationId xmlns:a16="http://schemas.microsoft.com/office/drawing/2014/main" id="{5CD667B3-A6C3-414A-A530-C95438BBABBA}"/>
                </a:ext>
              </a:extLst>
            </p:cNvPr>
            <p:cNvSpPr/>
            <p:nvPr/>
          </p:nvSpPr>
          <p:spPr>
            <a:xfrm>
              <a:off x="4479966" y="5676686"/>
              <a:ext cx="0" cy="8400"/>
            </a:xfrm>
            <a:custGeom>
              <a:avLst/>
              <a:gdLst/>
              <a:ahLst/>
              <a:cxnLst/>
              <a:rect l="0" t="0" r="0" b="0"/>
              <a:pathLst>
                <a:path h="8400">
                  <a:moveTo>
                    <a:pt x="0" y="8400"/>
                  </a:moveTo>
                  <a:lnTo>
                    <a:pt x="0" y="0"/>
                  </a:lnTo>
                </a:path>
              </a:pathLst>
            </a:custGeom>
            <a:ln w="13550" cap="flat">
              <a:solidFill>
                <a:srgbClr val="388E3C">
                  <a:alpha val="100000"/>
                </a:srgbClr>
              </a:solidFill>
              <a:prstDash val="solid"/>
              <a:round/>
            </a:ln>
          </p:spPr>
          <p:txBody>
            <a:bodyPr/>
            <a:lstStyle/>
            <a:p>
              <a:endParaRPr/>
            </a:p>
          </p:txBody>
        </p:sp>
        <p:sp>
          <p:nvSpPr>
            <p:cNvPr id="2517" name="pl232">
              <a:extLst>
                <a:ext uri="{FF2B5EF4-FFF2-40B4-BE49-F238E27FC236}">
                  <a16:creationId xmlns:a16="http://schemas.microsoft.com/office/drawing/2014/main" id="{DF163B98-49FF-4BF7-A8A0-FACD1A60BC0C}"/>
                </a:ext>
              </a:extLst>
            </p:cNvPr>
            <p:cNvSpPr/>
            <p:nvPr/>
          </p:nvSpPr>
          <p:spPr>
            <a:xfrm>
              <a:off x="5110822" y="5300038"/>
              <a:ext cx="0" cy="385049"/>
            </a:xfrm>
            <a:custGeom>
              <a:avLst/>
              <a:gdLst/>
              <a:ahLst/>
              <a:cxnLst/>
              <a:rect l="0" t="0" r="0" b="0"/>
              <a:pathLst>
                <a:path h="385049">
                  <a:moveTo>
                    <a:pt x="0" y="385049"/>
                  </a:moveTo>
                  <a:lnTo>
                    <a:pt x="0" y="0"/>
                  </a:lnTo>
                </a:path>
              </a:pathLst>
            </a:custGeom>
            <a:ln w="13550" cap="flat">
              <a:solidFill>
                <a:srgbClr val="388E3C">
                  <a:alpha val="100000"/>
                </a:srgbClr>
              </a:solidFill>
              <a:prstDash val="solid"/>
              <a:round/>
            </a:ln>
          </p:spPr>
          <p:txBody>
            <a:bodyPr/>
            <a:lstStyle/>
            <a:p>
              <a:endParaRPr/>
            </a:p>
          </p:txBody>
        </p:sp>
        <p:sp>
          <p:nvSpPr>
            <p:cNvPr id="2518" name="pl233">
              <a:extLst>
                <a:ext uri="{FF2B5EF4-FFF2-40B4-BE49-F238E27FC236}">
                  <a16:creationId xmlns:a16="http://schemas.microsoft.com/office/drawing/2014/main" id="{2E3F5D2C-A20A-4CAD-A1B6-A23A60E2E4A7}"/>
                </a:ext>
              </a:extLst>
            </p:cNvPr>
            <p:cNvSpPr/>
            <p:nvPr/>
          </p:nvSpPr>
          <p:spPr>
            <a:xfrm>
              <a:off x="5833046" y="5514257"/>
              <a:ext cx="0" cy="170829"/>
            </a:xfrm>
            <a:custGeom>
              <a:avLst/>
              <a:gdLst/>
              <a:ahLst/>
              <a:cxnLst/>
              <a:rect l="0" t="0" r="0" b="0"/>
              <a:pathLst>
                <a:path h="170829">
                  <a:moveTo>
                    <a:pt x="0" y="170829"/>
                  </a:moveTo>
                  <a:lnTo>
                    <a:pt x="0" y="0"/>
                  </a:lnTo>
                </a:path>
              </a:pathLst>
            </a:custGeom>
            <a:ln w="13550" cap="flat">
              <a:solidFill>
                <a:srgbClr val="388E3C">
                  <a:alpha val="100000"/>
                </a:srgbClr>
              </a:solidFill>
              <a:prstDash val="solid"/>
              <a:round/>
            </a:ln>
          </p:spPr>
          <p:txBody>
            <a:bodyPr/>
            <a:lstStyle/>
            <a:p>
              <a:endParaRPr/>
            </a:p>
          </p:txBody>
        </p:sp>
        <p:sp>
          <p:nvSpPr>
            <p:cNvPr id="2519" name="pl234">
              <a:extLst>
                <a:ext uri="{FF2B5EF4-FFF2-40B4-BE49-F238E27FC236}">
                  <a16:creationId xmlns:a16="http://schemas.microsoft.com/office/drawing/2014/main" id="{70A2284D-1996-4F54-BF9B-248CAE5D2082}"/>
                </a:ext>
              </a:extLst>
            </p:cNvPr>
            <p:cNvSpPr/>
            <p:nvPr/>
          </p:nvSpPr>
          <p:spPr>
            <a:xfrm>
              <a:off x="4825140" y="5345741"/>
              <a:ext cx="0" cy="339345"/>
            </a:xfrm>
            <a:custGeom>
              <a:avLst/>
              <a:gdLst/>
              <a:ahLst/>
              <a:cxnLst/>
              <a:rect l="0" t="0" r="0" b="0"/>
              <a:pathLst>
                <a:path h="339345">
                  <a:moveTo>
                    <a:pt x="0" y="339345"/>
                  </a:moveTo>
                  <a:lnTo>
                    <a:pt x="0" y="0"/>
                  </a:lnTo>
                </a:path>
              </a:pathLst>
            </a:custGeom>
            <a:ln w="13550" cap="flat">
              <a:solidFill>
                <a:srgbClr val="388E3C">
                  <a:alpha val="100000"/>
                </a:srgbClr>
              </a:solidFill>
              <a:prstDash val="solid"/>
              <a:round/>
            </a:ln>
          </p:spPr>
          <p:txBody>
            <a:bodyPr/>
            <a:lstStyle/>
            <a:p>
              <a:endParaRPr/>
            </a:p>
          </p:txBody>
        </p:sp>
        <p:sp>
          <p:nvSpPr>
            <p:cNvPr id="2520" name="pl235">
              <a:extLst>
                <a:ext uri="{FF2B5EF4-FFF2-40B4-BE49-F238E27FC236}">
                  <a16:creationId xmlns:a16="http://schemas.microsoft.com/office/drawing/2014/main" id="{0938D208-DCAB-443B-BABF-19735E6CC7D5}"/>
                </a:ext>
              </a:extLst>
            </p:cNvPr>
            <p:cNvSpPr/>
            <p:nvPr/>
          </p:nvSpPr>
          <p:spPr>
            <a:xfrm>
              <a:off x="4484166" y="5665473"/>
              <a:ext cx="0" cy="19614"/>
            </a:xfrm>
            <a:custGeom>
              <a:avLst/>
              <a:gdLst/>
              <a:ahLst/>
              <a:cxnLst/>
              <a:rect l="0" t="0" r="0" b="0"/>
              <a:pathLst>
                <a:path h="19614">
                  <a:moveTo>
                    <a:pt x="0" y="19614"/>
                  </a:moveTo>
                  <a:lnTo>
                    <a:pt x="0" y="0"/>
                  </a:lnTo>
                </a:path>
              </a:pathLst>
            </a:custGeom>
            <a:ln w="13550" cap="flat">
              <a:solidFill>
                <a:srgbClr val="388E3C">
                  <a:alpha val="100000"/>
                </a:srgbClr>
              </a:solidFill>
              <a:prstDash val="solid"/>
              <a:round/>
            </a:ln>
          </p:spPr>
          <p:txBody>
            <a:bodyPr/>
            <a:lstStyle/>
            <a:p>
              <a:endParaRPr/>
            </a:p>
          </p:txBody>
        </p:sp>
        <p:sp>
          <p:nvSpPr>
            <p:cNvPr id="2521" name="pl236">
              <a:extLst>
                <a:ext uri="{FF2B5EF4-FFF2-40B4-BE49-F238E27FC236}">
                  <a16:creationId xmlns:a16="http://schemas.microsoft.com/office/drawing/2014/main" id="{B2E4595F-66FF-45EC-A9BF-ACF33C50D246}"/>
                </a:ext>
              </a:extLst>
            </p:cNvPr>
            <p:cNvSpPr/>
            <p:nvPr/>
          </p:nvSpPr>
          <p:spPr>
            <a:xfrm>
              <a:off x="4377782" y="5580902"/>
              <a:ext cx="0" cy="104184"/>
            </a:xfrm>
            <a:custGeom>
              <a:avLst/>
              <a:gdLst/>
              <a:ahLst/>
              <a:cxnLst/>
              <a:rect l="0" t="0" r="0" b="0"/>
              <a:pathLst>
                <a:path h="104184">
                  <a:moveTo>
                    <a:pt x="0" y="104184"/>
                  </a:moveTo>
                  <a:lnTo>
                    <a:pt x="0" y="0"/>
                  </a:lnTo>
                </a:path>
              </a:pathLst>
            </a:custGeom>
            <a:ln w="13550" cap="flat">
              <a:solidFill>
                <a:srgbClr val="388E3C">
                  <a:alpha val="100000"/>
                </a:srgbClr>
              </a:solidFill>
              <a:prstDash val="solid"/>
              <a:round/>
            </a:ln>
          </p:spPr>
          <p:txBody>
            <a:bodyPr/>
            <a:lstStyle/>
            <a:p>
              <a:endParaRPr/>
            </a:p>
          </p:txBody>
        </p:sp>
        <p:sp>
          <p:nvSpPr>
            <p:cNvPr id="2522" name="pl237">
              <a:extLst>
                <a:ext uri="{FF2B5EF4-FFF2-40B4-BE49-F238E27FC236}">
                  <a16:creationId xmlns:a16="http://schemas.microsoft.com/office/drawing/2014/main" id="{9170D45F-6FA2-421A-9794-818E52C5CD36}"/>
                </a:ext>
              </a:extLst>
            </p:cNvPr>
            <p:cNvSpPr/>
            <p:nvPr/>
          </p:nvSpPr>
          <p:spPr>
            <a:xfrm>
              <a:off x="4390317" y="5622926"/>
              <a:ext cx="0" cy="62161"/>
            </a:xfrm>
            <a:custGeom>
              <a:avLst/>
              <a:gdLst/>
              <a:ahLst/>
              <a:cxnLst/>
              <a:rect l="0" t="0" r="0" b="0"/>
              <a:pathLst>
                <a:path h="62161">
                  <a:moveTo>
                    <a:pt x="0" y="62161"/>
                  </a:moveTo>
                  <a:lnTo>
                    <a:pt x="0" y="0"/>
                  </a:lnTo>
                </a:path>
              </a:pathLst>
            </a:custGeom>
            <a:ln w="13550" cap="flat">
              <a:solidFill>
                <a:srgbClr val="388E3C">
                  <a:alpha val="100000"/>
                </a:srgbClr>
              </a:solidFill>
              <a:prstDash val="solid"/>
              <a:round/>
            </a:ln>
          </p:spPr>
          <p:txBody>
            <a:bodyPr/>
            <a:lstStyle/>
            <a:p>
              <a:endParaRPr/>
            </a:p>
          </p:txBody>
        </p:sp>
        <p:sp>
          <p:nvSpPr>
            <p:cNvPr id="2523" name="pl238">
              <a:extLst>
                <a:ext uri="{FF2B5EF4-FFF2-40B4-BE49-F238E27FC236}">
                  <a16:creationId xmlns:a16="http://schemas.microsoft.com/office/drawing/2014/main" id="{53DFFE89-60F1-497D-B81C-ACABD20DB92E}"/>
                </a:ext>
              </a:extLst>
            </p:cNvPr>
            <p:cNvSpPr/>
            <p:nvPr/>
          </p:nvSpPr>
          <p:spPr>
            <a:xfrm>
              <a:off x="4269172" y="5680021"/>
              <a:ext cx="0" cy="5066"/>
            </a:xfrm>
            <a:custGeom>
              <a:avLst/>
              <a:gdLst/>
              <a:ahLst/>
              <a:cxnLst/>
              <a:rect l="0" t="0" r="0" b="0"/>
              <a:pathLst>
                <a:path h="5066">
                  <a:moveTo>
                    <a:pt x="0" y="5066"/>
                  </a:moveTo>
                  <a:lnTo>
                    <a:pt x="0" y="0"/>
                  </a:lnTo>
                </a:path>
              </a:pathLst>
            </a:custGeom>
            <a:ln w="13550" cap="flat">
              <a:solidFill>
                <a:srgbClr val="388E3C">
                  <a:alpha val="100000"/>
                </a:srgbClr>
              </a:solidFill>
              <a:prstDash val="solid"/>
              <a:round/>
            </a:ln>
          </p:spPr>
          <p:txBody>
            <a:bodyPr/>
            <a:lstStyle/>
            <a:p>
              <a:endParaRPr/>
            </a:p>
          </p:txBody>
        </p:sp>
        <p:sp>
          <p:nvSpPr>
            <p:cNvPr id="2524" name="pl239">
              <a:extLst>
                <a:ext uri="{FF2B5EF4-FFF2-40B4-BE49-F238E27FC236}">
                  <a16:creationId xmlns:a16="http://schemas.microsoft.com/office/drawing/2014/main" id="{97CBA13F-38F2-48E1-A939-BBE6834DF622}"/>
                </a:ext>
              </a:extLst>
            </p:cNvPr>
            <p:cNvSpPr/>
            <p:nvPr/>
          </p:nvSpPr>
          <p:spPr>
            <a:xfrm>
              <a:off x="4514770" y="5670351"/>
              <a:ext cx="0" cy="14735"/>
            </a:xfrm>
            <a:custGeom>
              <a:avLst/>
              <a:gdLst/>
              <a:ahLst/>
              <a:cxnLst/>
              <a:rect l="0" t="0" r="0" b="0"/>
              <a:pathLst>
                <a:path h="14735">
                  <a:moveTo>
                    <a:pt x="0" y="14735"/>
                  </a:moveTo>
                  <a:lnTo>
                    <a:pt x="0" y="0"/>
                  </a:lnTo>
                </a:path>
              </a:pathLst>
            </a:custGeom>
            <a:ln w="13550" cap="flat">
              <a:solidFill>
                <a:srgbClr val="388E3C">
                  <a:alpha val="100000"/>
                </a:srgbClr>
              </a:solidFill>
              <a:prstDash val="solid"/>
              <a:round/>
            </a:ln>
          </p:spPr>
          <p:txBody>
            <a:bodyPr/>
            <a:lstStyle/>
            <a:p>
              <a:endParaRPr/>
            </a:p>
          </p:txBody>
        </p:sp>
        <p:sp>
          <p:nvSpPr>
            <p:cNvPr id="2525" name="pl240">
              <a:extLst>
                <a:ext uri="{FF2B5EF4-FFF2-40B4-BE49-F238E27FC236}">
                  <a16:creationId xmlns:a16="http://schemas.microsoft.com/office/drawing/2014/main" id="{567CB4DC-712B-477C-A360-424002BB8775}"/>
                </a:ext>
              </a:extLst>
            </p:cNvPr>
            <p:cNvSpPr/>
            <p:nvPr/>
          </p:nvSpPr>
          <p:spPr>
            <a:xfrm>
              <a:off x="4494664" y="5676636"/>
              <a:ext cx="0" cy="8451"/>
            </a:xfrm>
            <a:custGeom>
              <a:avLst/>
              <a:gdLst/>
              <a:ahLst/>
              <a:cxnLst/>
              <a:rect l="0" t="0" r="0" b="0"/>
              <a:pathLst>
                <a:path h="8451">
                  <a:moveTo>
                    <a:pt x="0" y="8451"/>
                  </a:moveTo>
                  <a:lnTo>
                    <a:pt x="0" y="0"/>
                  </a:lnTo>
                </a:path>
              </a:pathLst>
            </a:custGeom>
            <a:ln w="13550" cap="flat">
              <a:solidFill>
                <a:srgbClr val="388E3C">
                  <a:alpha val="100000"/>
                </a:srgbClr>
              </a:solidFill>
              <a:prstDash val="solid"/>
              <a:round/>
            </a:ln>
          </p:spPr>
          <p:txBody>
            <a:bodyPr/>
            <a:lstStyle/>
            <a:p>
              <a:endParaRPr/>
            </a:p>
          </p:txBody>
        </p:sp>
        <p:sp>
          <p:nvSpPr>
            <p:cNvPr id="2526" name="pl241">
              <a:extLst>
                <a:ext uri="{FF2B5EF4-FFF2-40B4-BE49-F238E27FC236}">
                  <a16:creationId xmlns:a16="http://schemas.microsoft.com/office/drawing/2014/main" id="{356D80D3-192B-4BBC-B9BC-3B99F90B486C}"/>
                </a:ext>
              </a:extLst>
            </p:cNvPr>
            <p:cNvSpPr/>
            <p:nvPr/>
          </p:nvSpPr>
          <p:spPr>
            <a:xfrm>
              <a:off x="4471822" y="5667384"/>
              <a:ext cx="0" cy="17702"/>
            </a:xfrm>
            <a:custGeom>
              <a:avLst/>
              <a:gdLst/>
              <a:ahLst/>
              <a:cxnLst/>
              <a:rect l="0" t="0" r="0" b="0"/>
              <a:pathLst>
                <a:path h="17702">
                  <a:moveTo>
                    <a:pt x="0" y="17702"/>
                  </a:moveTo>
                  <a:lnTo>
                    <a:pt x="0" y="0"/>
                  </a:lnTo>
                </a:path>
              </a:pathLst>
            </a:custGeom>
            <a:ln w="13550" cap="flat">
              <a:solidFill>
                <a:srgbClr val="388E3C">
                  <a:alpha val="100000"/>
                </a:srgbClr>
              </a:solidFill>
              <a:prstDash val="solid"/>
              <a:round/>
            </a:ln>
          </p:spPr>
          <p:txBody>
            <a:bodyPr/>
            <a:lstStyle/>
            <a:p>
              <a:endParaRPr/>
            </a:p>
          </p:txBody>
        </p:sp>
        <p:sp>
          <p:nvSpPr>
            <p:cNvPr id="2527" name="pl242">
              <a:extLst>
                <a:ext uri="{FF2B5EF4-FFF2-40B4-BE49-F238E27FC236}">
                  <a16:creationId xmlns:a16="http://schemas.microsoft.com/office/drawing/2014/main" id="{872FC002-BCFE-4E00-A147-698A879E01CE}"/>
                </a:ext>
              </a:extLst>
            </p:cNvPr>
            <p:cNvSpPr/>
            <p:nvPr/>
          </p:nvSpPr>
          <p:spPr>
            <a:xfrm>
              <a:off x="4441536" y="5673364"/>
              <a:ext cx="0" cy="11722"/>
            </a:xfrm>
            <a:custGeom>
              <a:avLst/>
              <a:gdLst/>
              <a:ahLst/>
              <a:cxnLst/>
              <a:rect l="0" t="0" r="0" b="0"/>
              <a:pathLst>
                <a:path h="11722">
                  <a:moveTo>
                    <a:pt x="0" y="11722"/>
                  </a:moveTo>
                  <a:lnTo>
                    <a:pt x="0" y="0"/>
                  </a:lnTo>
                </a:path>
              </a:pathLst>
            </a:custGeom>
            <a:ln w="13550" cap="flat">
              <a:solidFill>
                <a:srgbClr val="388E3C">
                  <a:alpha val="100000"/>
                </a:srgbClr>
              </a:solidFill>
              <a:prstDash val="solid"/>
              <a:round/>
            </a:ln>
          </p:spPr>
          <p:txBody>
            <a:bodyPr/>
            <a:lstStyle/>
            <a:p>
              <a:endParaRPr/>
            </a:p>
          </p:txBody>
        </p:sp>
        <p:sp>
          <p:nvSpPr>
            <p:cNvPr id="2528" name="pl243">
              <a:extLst>
                <a:ext uri="{FF2B5EF4-FFF2-40B4-BE49-F238E27FC236}">
                  <a16:creationId xmlns:a16="http://schemas.microsoft.com/office/drawing/2014/main" id="{6C73EF6D-D914-46D3-B73A-A5B746C9494B}"/>
                </a:ext>
              </a:extLst>
            </p:cNvPr>
            <p:cNvSpPr/>
            <p:nvPr/>
          </p:nvSpPr>
          <p:spPr>
            <a:xfrm>
              <a:off x="4515725" y="5674423"/>
              <a:ext cx="0" cy="10663"/>
            </a:xfrm>
            <a:custGeom>
              <a:avLst/>
              <a:gdLst/>
              <a:ahLst/>
              <a:cxnLst/>
              <a:rect l="0" t="0" r="0" b="0"/>
              <a:pathLst>
                <a:path h="10663">
                  <a:moveTo>
                    <a:pt x="0" y="10663"/>
                  </a:moveTo>
                  <a:lnTo>
                    <a:pt x="0" y="0"/>
                  </a:lnTo>
                </a:path>
              </a:pathLst>
            </a:custGeom>
            <a:ln w="13550" cap="flat">
              <a:solidFill>
                <a:srgbClr val="388E3C">
                  <a:alpha val="100000"/>
                </a:srgbClr>
              </a:solidFill>
              <a:prstDash val="solid"/>
              <a:round/>
            </a:ln>
          </p:spPr>
          <p:txBody>
            <a:bodyPr/>
            <a:lstStyle/>
            <a:p>
              <a:endParaRPr/>
            </a:p>
          </p:txBody>
        </p:sp>
        <p:sp>
          <p:nvSpPr>
            <p:cNvPr id="2529" name="pl244">
              <a:extLst>
                <a:ext uri="{FF2B5EF4-FFF2-40B4-BE49-F238E27FC236}">
                  <a16:creationId xmlns:a16="http://schemas.microsoft.com/office/drawing/2014/main" id="{0069B5E0-7BBB-45A3-852F-EBD077B0D30F}"/>
                </a:ext>
              </a:extLst>
            </p:cNvPr>
            <p:cNvSpPr/>
            <p:nvPr/>
          </p:nvSpPr>
          <p:spPr>
            <a:xfrm>
              <a:off x="4740135" y="5306904"/>
              <a:ext cx="0" cy="378182"/>
            </a:xfrm>
            <a:custGeom>
              <a:avLst/>
              <a:gdLst/>
              <a:ahLst/>
              <a:cxnLst/>
              <a:rect l="0" t="0" r="0" b="0"/>
              <a:pathLst>
                <a:path h="378182">
                  <a:moveTo>
                    <a:pt x="0" y="378182"/>
                  </a:moveTo>
                  <a:lnTo>
                    <a:pt x="0" y="0"/>
                  </a:lnTo>
                </a:path>
              </a:pathLst>
            </a:custGeom>
            <a:ln w="13550" cap="flat">
              <a:solidFill>
                <a:srgbClr val="388E3C">
                  <a:alpha val="100000"/>
                </a:srgbClr>
              </a:solidFill>
              <a:prstDash val="solid"/>
              <a:round/>
            </a:ln>
          </p:spPr>
          <p:txBody>
            <a:bodyPr/>
            <a:lstStyle/>
            <a:p>
              <a:endParaRPr/>
            </a:p>
          </p:txBody>
        </p:sp>
        <p:sp>
          <p:nvSpPr>
            <p:cNvPr id="2530" name="pl245">
              <a:extLst>
                <a:ext uri="{FF2B5EF4-FFF2-40B4-BE49-F238E27FC236}">
                  <a16:creationId xmlns:a16="http://schemas.microsoft.com/office/drawing/2014/main" id="{7F786BBE-2CBC-4F4D-A16B-6A02339B42B6}"/>
                </a:ext>
              </a:extLst>
            </p:cNvPr>
            <p:cNvSpPr/>
            <p:nvPr/>
          </p:nvSpPr>
          <p:spPr>
            <a:xfrm>
              <a:off x="4433837" y="5628577"/>
              <a:ext cx="0" cy="56509"/>
            </a:xfrm>
            <a:custGeom>
              <a:avLst/>
              <a:gdLst/>
              <a:ahLst/>
              <a:cxnLst/>
              <a:rect l="0" t="0" r="0" b="0"/>
              <a:pathLst>
                <a:path h="56509">
                  <a:moveTo>
                    <a:pt x="0" y="56509"/>
                  </a:moveTo>
                  <a:lnTo>
                    <a:pt x="0" y="0"/>
                  </a:lnTo>
                </a:path>
              </a:pathLst>
            </a:custGeom>
            <a:ln w="13550" cap="flat">
              <a:solidFill>
                <a:srgbClr val="388E3C">
                  <a:alpha val="100000"/>
                </a:srgbClr>
              </a:solidFill>
              <a:prstDash val="solid"/>
              <a:round/>
            </a:ln>
          </p:spPr>
          <p:txBody>
            <a:bodyPr/>
            <a:lstStyle/>
            <a:p>
              <a:endParaRPr/>
            </a:p>
          </p:txBody>
        </p:sp>
        <p:sp>
          <p:nvSpPr>
            <p:cNvPr id="2531" name="pl246">
              <a:extLst>
                <a:ext uri="{FF2B5EF4-FFF2-40B4-BE49-F238E27FC236}">
                  <a16:creationId xmlns:a16="http://schemas.microsoft.com/office/drawing/2014/main" id="{63067244-4B15-4821-B84E-900F391007B1}"/>
                </a:ext>
              </a:extLst>
            </p:cNvPr>
            <p:cNvSpPr/>
            <p:nvPr/>
          </p:nvSpPr>
          <p:spPr>
            <a:xfrm>
              <a:off x="5840236" y="5593637"/>
              <a:ext cx="0" cy="91450"/>
            </a:xfrm>
            <a:custGeom>
              <a:avLst/>
              <a:gdLst/>
              <a:ahLst/>
              <a:cxnLst/>
              <a:rect l="0" t="0" r="0" b="0"/>
              <a:pathLst>
                <a:path h="91450">
                  <a:moveTo>
                    <a:pt x="0" y="91450"/>
                  </a:moveTo>
                  <a:lnTo>
                    <a:pt x="0" y="0"/>
                  </a:lnTo>
                </a:path>
              </a:pathLst>
            </a:custGeom>
            <a:ln w="13550" cap="flat">
              <a:solidFill>
                <a:srgbClr val="388E3C">
                  <a:alpha val="100000"/>
                </a:srgbClr>
              </a:solidFill>
              <a:prstDash val="solid"/>
              <a:round/>
            </a:ln>
          </p:spPr>
          <p:txBody>
            <a:bodyPr/>
            <a:lstStyle/>
            <a:p>
              <a:endParaRPr/>
            </a:p>
          </p:txBody>
        </p:sp>
        <p:sp>
          <p:nvSpPr>
            <p:cNvPr id="2532" name="pl247">
              <a:extLst>
                <a:ext uri="{FF2B5EF4-FFF2-40B4-BE49-F238E27FC236}">
                  <a16:creationId xmlns:a16="http://schemas.microsoft.com/office/drawing/2014/main" id="{82F9BAD1-D05D-4938-A541-9D3F994C9DF6}"/>
                </a:ext>
              </a:extLst>
            </p:cNvPr>
            <p:cNvSpPr/>
            <p:nvPr/>
          </p:nvSpPr>
          <p:spPr>
            <a:xfrm>
              <a:off x="4309130" y="5653645"/>
              <a:ext cx="0" cy="31441"/>
            </a:xfrm>
            <a:custGeom>
              <a:avLst/>
              <a:gdLst/>
              <a:ahLst/>
              <a:cxnLst/>
              <a:rect l="0" t="0" r="0" b="0"/>
              <a:pathLst>
                <a:path h="31441">
                  <a:moveTo>
                    <a:pt x="0" y="31441"/>
                  </a:moveTo>
                  <a:lnTo>
                    <a:pt x="0" y="0"/>
                  </a:lnTo>
                </a:path>
              </a:pathLst>
            </a:custGeom>
            <a:ln w="13550" cap="flat">
              <a:solidFill>
                <a:srgbClr val="388E3C">
                  <a:alpha val="100000"/>
                </a:srgbClr>
              </a:solidFill>
              <a:prstDash val="solid"/>
              <a:round/>
            </a:ln>
          </p:spPr>
          <p:txBody>
            <a:bodyPr/>
            <a:lstStyle/>
            <a:p>
              <a:endParaRPr/>
            </a:p>
          </p:txBody>
        </p:sp>
        <p:sp>
          <p:nvSpPr>
            <p:cNvPr id="2533" name="pl248">
              <a:extLst>
                <a:ext uri="{FF2B5EF4-FFF2-40B4-BE49-F238E27FC236}">
                  <a16:creationId xmlns:a16="http://schemas.microsoft.com/office/drawing/2014/main" id="{9D9397EE-E77E-42DE-90F7-903C5CB93744}"/>
                </a:ext>
              </a:extLst>
            </p:cNvPr>
            <p:cNvSpPr/>
            <p:nvPr/>
          </p:nvSpPr>
          <p:spPr>
            <a:xfrm>
              <a:off x="4452162" y="5679624"/>
              <a:ext cx="0" cy="5463"/>
            </a:xfrm>
            <a:custGeom>
              <a:avLst/>
              <a:gdLst/>
              <a:ahLst/>
              <a:cxnLst/>
              <a:rect l="0" t="0" r="0" b="0"/>
              <a:pathLst>
                <a:path h="5463">
                  <a:moveTo>
                    <a:pt x="0" y="5463"/>
                  </a:moveTo>
                  <a:lnTo>
                    <a:pt x="0" y="0"/>
                  </a:lnTo>
                </a:path>
              </a:pathLst>
            </a:custGeom>
            <a:ln w="13550" cap="flat">
              <a:solidFill>
                <a:srgbClr val="388E3C">
                  <a:alpha val="100000"/>
                </a:srgbClr>
              </a:solidFill>
              <a:prstDash val="solid"/>
              <a:round/>
            </a:ln>
          </p:spPr>
          <p:txBody>
            <a:bodyPr/>
            <a:lstStyle/>
            <a:p>
              <a:endParaRPr/>
            </a:p>
          </p:txBody>
        </p:sp>
        <p:sp>
          <p:nvSpPr>
            <p:cNvPr id="2534" name="pl249">
              <a:extLst>
                <a:ext uri="{FF2B5EF4-FFF2-40B4-BE49-F238E27FC236}">
                  <a16:creationId xmlns:a16="http://schemas.microsoft.com/office/drawing/2014/main" id="{46CF16AB-736B-498B-999B-40E8B87FC08E}"/>
                </a:ext>
              </a:extLst>
            </p:cNvPr>
            <p:cNvSpPr/>
            <p:nvPr/>
          </p:nvSpPr>
          <p:spPr>
            <a:xfrm>
              <a:off x="4512543" y="5674724"/>
              <a:ext cx="0" cy="10363"/>
            </a:xfrm>
            <a:custGeom>
              <a:avLst/>
              <a:gdLst/>
              <a:ahLst/>
              <a:cxnLst/>
              <a:rect l="0" t="0" r="0" b="0"/>
              <a:pathLst>
                <a:path h="10363">
                  <a:moveTo>
                    <a:pt x="0" y="10363"/>
                  </a:moveTo>
                  <a:lnTo>
                    <a:pt x="0" y="0"/>
                  </a:lnTo>
                </a:path>
              </a:pathLst>
            </a:custGeom>
            <a:ln w="13550" cap="flat">
              <a:solidFill>
                <a:srgbClr val="388E3C">
                  <a:alpha val="100000"/>
                </a:srgbClr>
              </a:solidFill>
              <a:prstDash val="solid"/>
              <a:round/>
            </a:ln>
          </p:spPr>
          <p:txBody>
            <a:bodyPr/>
            <a:lstStyle/>
            <a:p>
              <a:endParaRPr/>
            </a:p>
          </p:txBody>
        </p:sp>
        <p:sp>
          <p:nvSpPr>
            <p:cNvPr id="2535" name="pl250">
              <a:extLst>
                <a:ext uri="{FF2B5EF4-FFF2-40B4-BE49-F238E27FC236}">
                  <a16:creationId xmlns:a16="http://schemas.microsoft.com/office/drawing/2014/main" id="{0D26AE2F-4A0B-44F7-87F5-F07340AA1213}"/>
                </a:ext>
              </a:extLst>
            </p:cNvPr>
            <p:cNvSpPr/>
            <p:nvPr/>
          </p:nvSpPr>
          <p:spPr>
            <a:xfrm>
              <a:off x="5812176" y="5291402"/>
              <a:ext cx="0" cy="393684"/>
            </a:xfrm>
            <a:custGeom>
              <a:avLst/>
              <a:gdLst/>
              <a:ahLst/>
              <a:cxnLst/>
              <a:rect l="0" t="0" r="0" b="0"/>
              <a:pathLst>
                <a:path h="393684">
                  <a:moveTo>
                    <a:pt x="0" y="393684"/>
                  </a:moveTo>
                  <a:lnTo>
                    <a:pt x="0" y="0"/>
                  </a:lnTo>
                </a:path>
              </a:pathLst>
            </a:custGeom>
            <a:ln w="13550" cap="flat">
              <a:solidFill>
                <a:srgbClr val="388E3C">
                  <a:alpha val="100000"/>
                </a:srgbClr>
              </a:solidFill>
              <a:prstDash val="solid"/>
              <a:round/>
            </a:ln>
          </p:spPr>
          <p:txBody>
            <a:bodyPr/>
            <a:lstStyle/>
            <a:p>
              <a:endParaRPr/>
            </a:p>
          </p:txBody>
        </p:sp>
        <p:sp>
          <p:nvSpPr>
            <p:cNvPr id="2536" name="pl251">
              <a:extLst>
                <a:ext uri="{FF2B5EF4-FFF2-40B4-BE49-F238E27FC236}">
                  <a16:creationId xmlns:a16="http://schemas.microsoft.com/office/drawing/2014/main" id="{91C0659F-ABEC-4EC3-A649-8A0BE0496176}"/>
                </a:ext>
              </a:extLst>
            </p:cNvPr>
            <p:cNvSpPr/>
            <p:nvPr/>
          </p:nvSpPr>
          <p:spPr>
            <a:xfrm>
              <a:off x="4514643" y="5681440"/>
              <a:ext cx="0" cy="3647"/>
            </a:xfrm>
            <a:custGeom>
              <a:avLst/>
              <a:gdLst/>
              <a:ahLst/>
              <a:cxnLst/>
              <a:rect l="0" t="0" r="0" b="0"/>
              <a:pathLst>
                <a:path h="3647">
                  <a:moveTo>
                    <a:pt x="0" y="3647"/>
                  </a:moveTo>
                  <a:lnTo>
                    <a:pt x="0" y="0"/>
                  </a:lnTo>
                </a:path>
              </a:pathLst>
            </a:custGeom>
            <a:ln w="13550" cap="flat">
              <a:solidFill>
                <a:srgbClr val="388E3C">
                  <a:alpha val="100000"/>
                </a:srgbClr>
              </a:solidFill>
              <a:prstDash val="solid"/>
              <a:round/>
            </a:ln>
          </p:spPr>
          <p:txBody>
            <a:bodyPr/>
            <a:lstStyle/>
            <a:p>
              <a:endParaRPr/>
            </a:p>
          </p:txBody>
        </p:sp>
        <p:sp>
          <p:nvSpPr>
            <p:cNvPr id="2537" name="pl252">
              <a:extLst>
                <a:ext uri="{FF2B5EF4-FFF2-40B4-BE49-F238E27FC236}">
                  <a16:creationId xmlns:a16="http://schemas.microsoft.com/office/drawing/2014/main" id="{B90DC823-4368-4763-860A-6523834923C7}"/>
                </a:ext>
              </a:extLst>
            </p:cNvPr>
            <p:cNvSpPr/>
            <p:nvPr/>
          </p:nvSpPr>
          <p:spPr>
            <a:xfrm>
              <a:off x="4459352" y="5662701"/>
              <a:ext cx="0" cy="22385"/>
            </a:xfrm>
            <a:custGeom>
              <a:avLst/>
              <a:gdLst/>
              <a:ahLst/>
              <a:cxnLst/>
              <a:rect l="0" t="0" r="0" b="0"/>
              <a:pathLst>
                <a:path h="22385">
                  <a:moveTo>
                    <a:pt x="0" y="22385"/>
                  </a:moveTo>
                  <a:lnTo>
                    <a:pt x="0" y="0"/>
                  </a:lnTo>
                </a:path>
              </a:pathLst>
            </a:custGeom>
            <a:ln w="13550" cap="flat">
              <a:solidFill>
                <a:srgbClr val="388E3C">
                  <a:alpha val="100000"/>
                </a:srgbClr>
              </a:solidFill>
              <a:prstDash val="solid"/>
              <a:round/>
            </a:ln>
          </p:spPr>
          <p:txBody>
            <a:bodyPr/>
            <a:lstStyle/>
            <a:p>
              <a:endParaRPr/>
            </a:p>
          </p:txBody>
        </p:sp>
        <p:sp>
          <p:nvSpPr>
            <p:cNvPr id="2538" name="pl253">
              <a:extLst>
                <a:ext uri="{FF2B5EF4-FFF2-40B4-BE49-F238E27FC236}">
                  <a16:creationId xmlns:a16="http://schemas.microsoft.com/office/drawing/2014/main" id="{0494E89E-7DA8-475F-A386-B96C30C8D9E9}"/>
                </a:ext>
              </a:extLst>
            </p:cNvPr>
            <p:cNvSpPr/>
            <p:nvPr/>
          </p:nvSpPr>
          <p:spPr>
            <a:xfrm>
              <a:off x="4493773" y="5675812"/>
              <a:ext cx="0" cy="9275"/>
            </a:xfrm>
            <a:custGeom>
              <a:avLst/>
              <a:gdLst/>
              <a:ahLst/>
              <a:cxnLst/>
              <a:rect l="0" t="0" r="0" b="0"/>
              <a:pathLst>
                <a:path h="9275">
                  <a:moveTo>
                    <a:pt x="0" y="9275"/>
                  </a:moveTo>
                  <a:lnTo>
                    <a:pt x="0" y="0"/>
                  </a:lnTo>
                </a:path>
              </a:pathLst>
            </a:custGeom>
            <a:ln w="13550" cap="flat">
              <a:solidFill>
                <a:srgbClr val="388E3C">
                  <a:alpha val="100000"/>
                </a:srgbClr>
              </a:solidFill>
              <a:prstDash val="solid"/>
              <a:round/>
            </a:ln>
          </p:spPr>
          <p:txBody>
            <a:bodyPr/>
            <a:lstStyle/>
            <a:p>
              <a:endParaRPr/>
            </a:p>
          </p:txBody>
        </p:sp>
        <p:sp>
          <p:nvSpPr>
            <p:cNvPr id="2539" name="pl254">
              <a:extLst>
                <a:ext uri="{FF2B5EF4-FFF2-40B4-BE49-F238E27FC236}">
                  <a16:creationId xmlns:a16="http://schemas.microsoft.com/office/drawing/2014/main" id="{ADA3C3CF-6597-4F3C-A502-1BFC1634263B}"/>
                </a:ext>
              </a:extLst>
            </p:cNvPr>
            <p:cNvSpPr/>
            <p:nvPr/>
          </p:nvSpPr>
          <p:spPr>
            <a:xfrm>
              <a:off x="4747070" y="5292781"/>
              <a:ext cx="0" cy="392305"/>
            </a:xfrm>
            <a:custGeom>
              <a:avLst/>
              <a:gdLst/>
              <a:ahLst/>
              <a:cxnLst/>
              <a:rect l="0" t="0" r="0" b="0"/>
              <a:pathLst>
                <a:path h="392305">
                  <a:moveTo>
                    <a:pt x="0" y="392305"/>
                  </a:moveTo>
                  <a:lnTo>
                    <a:pt x="0" y="0"/>
                  </a:lnTo>
                </a:path>
              </a:pathLst>
            </a:custGeom>
            <a:ln w="13550" cap="flat">
              <a:solidFill>
                <a:srgbClr val="388E3C">
                  <a:alpha val="100000"/>
                </a:srgbClr>
              </a:solidFill>
              <a:prstDash val="solid"/>
              <a:round/>
            </a:ln>
          </p:spPr>
          <p:txBody>
            <a:bodyPr/>
            <a:lstStyle/>
            <a:p>
              <a:endParaRPr/>
            </a:p>
          </p:txBody>
        </p:sp>
        <p:sp>
          <p:nvSpPr>
            <p:cNvPr id="2540" name="pl255">
              <a:extLst>
                <a:ext uri="{FF2B5EF4-FFF2-40B4-BE49-F238E27FC236}">
                  <a16:creationId xmlns:a16="http://schemas.microsoft.com/office/drawing/2014/main" id="{E134ADCB-63A2-43C3-A6BA-D775F79BEDEC}"/>
                </a:ext>
              </a:extLst>
            </p:cNvPr>
            <p:cNvSpPr/>
            <p:nvPr/>
          </p:nvSpPr>
          <p:spPr>
            <a:xfrm>
              <a:off x="4818077" y="5286653"/>
              <a:ext cx="0" cy="398433"/>
            </a:xfrm>
            <a:custGeom>
              <a:avLst/>
              <a:gdLst/>
              <a:ahLst/>
              <a:cxnLst/>
              <a:rect l="0" t="0" r="0" b="0"/>
              <a:pathLst>
                <a:path h="398433">
                  <a:moveTo>
                    <a:pt x="0" y="398433"/>
                  </a:moveTo>
                  <a:lnTo>
                    <a:pt x="0" y="0"/>
                  </a:lnTo>
                </a:path>
              </a:pathLst>
            </a:custGeom>
            <a:ln w="13550" cap="flat">
              <a:solidFill>
                <a:srgbClr val="388E3C">
                  <a:alpha val="100000"/>
                </a:srgbClr>
              </a:solidFill>
              <a:prstDash val="solid"/>
              <a:round/>
            </a:ln>
          </p:spPr>
          <p:txBody>
            <a:bodyPr/>
            <a:lstStyle/>
            <a:p>
              <a:endParaRPr/>
            </a:p>
          </p:txBody>
        </p:sp>
        <p:sp>
          <p:nvSpPr>
            <p:cNvPr id="2541" name="pl256">
              <a:extLst>
                <a:ext uri="{FF2B5EF4-FFF2-40B4-BE49-F238E27FC236}">
                  <a16:creationId xmlns:a16="http://schemas.microsoft.com/office/drawing/2014/main" id="{E8D9E780-61AA-4AD4-A5AD-459E70309EA0}"/>
                </a:ext>
              </a:extLst>
            </p:cNvPr>
            <p:cNvSpPr/>
            <p:nvPr/>
          </p:nvSpPr>
          <p:spPr>
            <a:xfrm>
              <a:off x="4442236" y="5676396"/>
              <a:ext cx="0" cy="8690"/>
            </a:xfrm>
            <a:custGeom>
              <a:avLst/>
              <a:gdLst/>
              <a:ahLst/>
              <a:cxnLst/>
              <a:rect l="0" t="0" r="0" b="0"/>
              <a:pathLst>
                <a:path h="8690">
                  <a:moveTo>
                    <a:pt x="0" y="8690"/>
                  </a:moveTo>
                  <a:lnTo>
                    <a:pt x="0" y="0"/>
                  </a:lnTo>
                </a:path>
              </a:pathLst>
            </a:custGeom>
            <a:ln w="13550" cap="flat">
              <a:solidFill>
                <a:srgbClr val="388E3C">
                  <a:alpha val="100000"/>
                </a:srgbClr>
              </a:solidFill>
              <a:prstDash val="solid"/>
              <a:round/>
            </a:ln>
          </p:spPr>
          <p:txBody>
            <a:bodyPr/>
            <a:lstStyle/>
            <a:p>
              <a:endParaRPr/>
            </a:p>
          </p:txBody>
        </p:sp>
        <p:sp>
          <p:nvSpPr>
            <p:cNvPr id="2542" name="pl257">
              <a:extLst>
                <a:ext uri="{FF2B5EF4-FFF2-40B4-BE49-F238E27FC236}">
                  <a16:creationId xmlns:a16="http://schemas.microsoft.com/office/drawing/2014/main" id="{488317D9-5050-4839-B85D-89D23018A45E}"/>
                </a:ext>
              </a:extLst>
            </p:cNvPr>
            <p:cNvSpPr/>
            <p:nvPr/>
          </p:nvSpPr>
          <p:spPr>
            <a:xfrm>
              <a:off x="4309957" y="5641263"/>
              <a:ext cx="0" cy="43824"/>
            </a:xfrm>
            <a:custGeom>
              <a:avLst/>
              <a:gdLst/>
              <a:ahLst/>
              <a:cxnLst/>
              <a:rect l="0" t="0" r="0" b="0"/>
              <a:pathLst>
                <a:path h="43824">
                  <a:moveTo>
                    <a:pt x="0" y="43824"/>
                  </a:moveTo>
                  <a:lnTo>
                    <a:pt x="0" y="0"/>
                  </a:lnTo>
                </a:path>
              </a:pathLst>
            </a:custGeom>
            <a:ln w="13550" cap="flat">
              <a:solidFill>
                <a:srgbClr val="388E3C">
                  <a:alpha val="100000"/>
                </a:srgbClr>
              </a:solidFill>
              <a:prstDash val="solid"/>
              <a:round/>
            </a:ln>
          </p:spPr>
          <p:txBody>
            <a:bodyPr/>
            <a:lstStyle/>
            <a:p>
              <a:endParaRPr/>
            </a:p>
          </p:txBody>
        </p:sp>
        <p:sp>
          <p:nvSpPr>
            <p:cNvPr id="2543" name="pl258">
              <a:extLst>
                <a:ext uri="{FF2B5EF4-FFF2-40B4-BE49-F238E27FC236}">
                  <a16:creationId xmlns:a16="http://schemas.microsoft.com/office/drawing/2014/main" id="{F828613F-72A7-41C8-BB6D-D91A2753512B}"/>
                </a:ext>
              </a:extLst>
            </p:cNvPr>
            <p:cNvSpPr/>
            <p:nvPr/>
          </p:nvSpPr>
          <p:spPr>
            <a:xfrm>
              <a:off x="4666392" y="5304227"/>
              <a:ext cx="0" cy="380859"/>
            </a:xfrm>
            <a:custGeom>
              <a:avLst/>
              <a:gdLst/>
              <a:ahLst/>
              <a:cxnLst/>
              <a:rect l="0" t="0" r="0" b="0"/>
              <a:pathLst>
                <a:path h="380859">
                  <a:moveTo>
                    <a:pt x="0" y="380859"/>
                  </a:moveTo>
                  <a:lnTo>
                    <a:pt x="0" y="0"/>
                  </a:lnTo>
                </a:path>
              </a:pathLst>
            </a:custGeom>
            <a:ln w="13550" cap="flat">
              <a:solidFill>
                <a:srgbClr val="388E3C">
                  <a:alpha val="100000"/>
                </a:srgbClr>
              </a:solidFill>
              <a:prstDash val="solid"/>
              <a:round/>
            </a:ln>
          </p:spPr>
          <p:txBody>
            <a:bodyPr/>
            <a:lstStyle/>
            <a:p>
              <a:endParaRPr/>
            </a:p>
          </p:txBody>
        </p:sp>
        <p:sp>
          <p:nvSpPr>
            <p:cNvPr id="2544" name="pl259">
              <a:extLst>
                <a:ext uri="{FF2B5EF4-FFF2-40B4-BE49-F238E27FC236}">
                  <a16:creationId xmlns:a16="http://schemas.microsoft.com/office/drawing/2014/main" id="{1565BB19-14AF-493A-B45C-167B9E40324E}"/>
                </a:ext>
              </a:extLst>
            </p:cNvPr>
            <p:cNvSpPr/>
            <p:nvPr/>
          </p:nvSpPr>
          <p:spPr>
            <a:xfrm>
              <a:off x="4777293" y="5277790"/>
              <a:ext cx="0" cy="407296"/>
            </a:xfrm>
            <a:custGeom>
              <a:avLst/>
              <a:gdLst/>
              <a:ahLst/>
              <a:cxnLst/>
              <a:rect l="0" t="0" r="0" b="0"/>
              <a:pathLst>
                <a:path h="407296">
                  <a:moveTo>
                    <a:pt x="0" y="407296"/>
                  </a:moveTo>
                  <a:lnTo>
                    <a:pt x="0" y="0"/>
                  </a:lnTo>
                </a:path>
              </a:pathLst>
            </a:custGeom>
            <a:ln w="13550" cap="flat">
              <a:solidFill>
                <a:srgbClr val="388E3C">
                  <a:alpha val="100000"/>
                </a:srgbClr>
              </a:solidFill>
              <a:prstDash val="solid"/>
              <a:round/>
            </a:ln>
          </p:spPr>
          <p:txBody>
            <a:bodyPr/>
            <a:lstStyle/>
            <a:p>
              <a:endParaRPr/>
            </a:p>
          </p:txBody>
        </p:sp>
        <p:sp>
          <p:nvSpPr>
            <p:cNvPr id="2545" name="pl260">
              <a:extLst>
                <a:ext uri="{FF2B5EF4-FFF2-40B4-BE49-F238E27FC236}">
                  <a16:creationId xmlns:a16="http://schemas.microsoft.com/office/drawing/2014/main" id="{588B25B1-B632-46D7-9415-F6A65A810BEB}"/>
                </a:ext>
              </a:extLst>
            </p:cNvPr>
            <p:cNvSpPr/>
            <p:nvPr/>
          </p:nvSpPr>
          <p:spPr>
            <a:xfrm>
              <a:off x="4478439" y="5661713"/>
              <a:ext cx="0" cy="23374"/>
            </a:xfrm>
            <a:custGeom>
              <a:avLst/>
              <a:gdLst/>
              <a:ahLst/>
              <a:cxnLst/>
              <a:rect l="0" t="0" r="0" b="0"/>
              <a:pathLst>
                <a:path h="23374">
                  <a:moveTo>
                    <a:pt x="0" y="23374"/>
                  </a:moveTo>
                  <a:lnTo>
                    <a:pt x="0" y="0"/>
                  </a:lnTo>
                </a:path>
              </a:pathLst>
            </a:custGeom>
            <a:ln w="13550" cap="flat">
              <a:solidFill>
                <a:srgbClr val="388E3C">
                  <a:alpha val="100000"/>
                </a:srgbClr>
              </a:solidFill>
              <a:prstDash val="solid"/>
              <a:round/>
            </a:ln>
          </p:spPr>
          <p:txBody>
            <a:bodyPr/>
            <a:lstStyle/>
            <a:p>
              <a:endParaRPr/>
            </a:p>
          </p:txBody>
        </p:sp>
        <p:sp>
          <p:nvSpPr>
            <p:cNvPr id="2546" name="pl261">
              <a:extLst>
                <a:ext uri="{FF2B5EF4-FFF2-40B4-BE49-F238E27FC236}">
                  <a16:creationId xmlns:a16="http://schemas.microsoft.com/office/drawing/2014/main" id="{1AC3C1A8-3B06-472F-BF8E-EBA1CA1DE533}"/>
                </a:ext>
              </a:extLst>
            </p:cNvPr>
            <p:cNvSpPr/>
            <p:nvPr/>
          </p:nvSpPr>
          <p:spPr>
            <a:xfrm>
              <a:off x="4622490" y="5316381"/>
              <a:ext cx="0" cy="368706"/>
            </a:xfrm>
            <a:custGeom>
              <a:avLst/>
              <a:gdLst/>
              <a:ahLst/>
              <a:cxnLst/>
              <a:rect l="0" t="0" r="0" b="0"/>
              <a:pathLst>
                <a:path h="368706">
                  <a:moveTo>
                    <a:pt x="0" y="368706"/>
                  </a:moveTo>
                  <a:lnTo>
                    <a:pt x="0" y="0"/>
                  </a:lnTo>
                </a:path>
              </a:pathLst>
            </a:custGeom>
            <a:ln w="13550" cap="flat">
              <a:solidFill>
                <a:srgbClr val="388E3C">
                  <a:alpha val="100000"/>
                </a:srgbClr>
              </a:solidFill>
              <a:prstDash val="solid"/>
              <a:round/>
            </a:ln>
          </p:spPr>
          <p:txBody>
            <a:bodyPr/>
            <a:lstStyle/>
            <a:p>
              <a:endParaRPr/>
            </a:p>
          </p:txBody>
        </p:sp>
        <p:sp>
          <p:nvSpPr>
            <p:cNvPr id="2547" name="pl262">
              <a:extLst>
                <a:ext uri="{FF2B5EF4-FFF2-40B4-BE49-F238E27FC236}">
                  <a16:creationId xmlns:a16="http://schemas.microsoft.com/office/drawing/2014/main" id="{B91D8F4F-7A99-4B83-967B-13EF19B74265}"/>
                </a:ext>
              </a:extLst>
            </p:cNvPr>
            <p:cNvSpPr/>
            <p:nvPr/>
          </p:nvSpPr>
          <p:spPr>
            <a:xfrm>
              <a:off x="5112858" y="5335772"/>
              <a:ext cx="0" cy="349314"/>
            </a:xfrm>
            <a:custGeom>
              <a:avLst/>
              <a:gdLst/>
              <a:ahLst/>
              <a:cxnLst/>
              <a:rect l="0" t="0" r="0" b="0"/>
              <a:pathLst>
                <a:path h="349314">
                  <a:moveTo>
                    <a:pt x="0" y="349314"/>
                  </a:moveTo>
                  <a:lnTo>
                    <a:pt x="0" y="0"/>
                  </a:lnTo>
                </a:path>
              </a:pathLst>
            </a:custGeom>
            <a:ln w="13550" cap="flat">
              <a:solidFill>
                <a:srgbClr val="388E3C">
                  <a:alpha val="100000"/>
                </a:srgbClr>
              </a:solidFill>
              <a:prstDash val="solid"/>
              <a:round/>
            </a:ln>
          </p:spPr>
          <p:txBody>
            <a:bodyPr/>
            <a:lstStyle/>
            <a:p>
              <a:endParaRPr/>
            </a:p>
          </p:txBody>
        </p:sp>
        <p:sp>
          <p:nvSpPr>
            <p:cNvPr id="2548" name="pl263">
              <a:extLst>
                <a:ext uri="{FF2B5EF4-FFF2-40B4-BE49-F238E27FC236}">
                  <a16:creationId xmlns:a16="http://schemas.microsoft.com/office/drawing/2014/main" id="{F8CE6443-B035-4785-9D64-F6672C672E50}"/>
                </a:ext>
              </a:extLst>
            </p:cNvPr>
            <p:cNvSpPr/>
            <p:nvPr/>
          </p:nvSpPr>
          <p:spPr>
            <a:xfrm>
              <a:off x="4474113" y="5676770"/>
              <a:ext cx="0" cy="8316"/>
            </a:xfrm>
            <a:custGeom>
              <a:avLst/>
              <a:gdLst/>
              <a:ahLst/>
              <a:cxnLst/>
              <a:rect l="0" t="0" r="0" b="0"/>
              <a:pathLst>
                <a:path h="8316">
                  <a:moveTo>
                    <a:pt x="0" y="8316"/>
                  </a:moveTo>
                  <a:lnTo>
                    <a:pt x="0" y="0"/>
                  </a:lnTo>
                </a:path>
              </a:pathLst>
            </a:custGeom>
            <a:ln w="13550" cap="flat">
              <a:solidFill>
                <a:srgbClr val="388E3C">
                  <a:alpha val="100000"/>
                </a:srgbClr>
              </a:solidFill>
              <a:prstDash val="solid"/>
              <a:round/>
            </a:ln>
          </p:spPr>
          <p:txBody>
            <a:bodyPr/>
            <a:lstStyle/>
            <a:p>
              <a:endParaRPr/>
            </a:p>
          </p:txBody>
        </p:sp>
        <p:sp>
          <p:nvSpPr>
            <p:cNvPr id="2549" name="pl264">
              <a:extLst>
                <a:ext uri="{FF2B5EF4-FFF2-40B4-BE49-F238E27FC236}">
                  <a16:creationId xmlns:a16="http://schemas.microsoft.com/office/drawing/2014/main" id="{45473190-2659-4766-A644-E29F8738A051}"/>
                </a:ext>
              </a:extLst>
            </p:cNvPr>
            <p:cNvSpPr/>
            <p:nvPr/>
          </p:nvSpPr>
          <p:spPr>
            <a:xfrm>
              <a:off x="4560517" y="5670459"/>
              <a:ext cx="0" cy="14627"/>
            </a:xfrm>
            <a:custGeom>
              <a:avLst/>
              <a:gdLst/>
              <a:ahLst/>
              <a:cxnLst/>
              <a:rect l="0" t="0" r="0" b="0"/>
              <a:pathLst>
                <a:path h="14627">
                  <a:moveTo>
                    <a:pt x="0" y="14627"/>
                  </a:moveTo>
                  <a:lnTo>
                    <a:pt x="0" y="0"/>
                  </a:lnTo>
                </a:path>
              </a:pathLst>
            </a:custGeom>
            <a:ln w="13550" cap="flat">
              <a:solidFill>
                <a:srgbClr val="388E3C">
                  <a:alpha val="100000"/>
                </a:srgbClr>
              </a:solidFill>
              <a:prstDash val="solid"/>
              <a:round/>
            </a:ln>
          </p:spPr>
          <p:txBody>
            <a:bodyPr/>
            <a:lstStyle/>
            <a:p>
              <a:endParaRPr/>
            </a:p>
          </p:txBody>
        </p:sp>
        <p:sp>
          <p:nvSpPr>
            <p:cNvPr id="2550" name="pl265">
              <a:extLst>
                <a:ext uri="{FF2B5EF4-FFF2-40B4-BE49-F238E27FC236}">
                  <a16:creationId xmlns:a16="http://schemas.microsoft.com/office/drawing/2014/main" id="{0B2686AC-EB18-454F-B34A-24F4DD87342B}"/>
                </a:ext>
              </a:extLst>
            </p:cNvPr>
            <p:cNvSpPr/>
            <p:nvPr/>
          </p:nvSpPr>
          <p:spPr>
            <a:xfrm>
              <a:off x="4488365" y="5668765"/>
              <a:ext cx="0" cy="16322"/>
            </a:xfrm>
            <a:custGeom>
              <a:avLst/>
              <a:gdLst/>
              <a:ahLst/>
              <a:cxnLst/>
              <a:rect l="0" t="0" r="0" b="0"/>
              <a:pathLst>
                <a:path h="16322">
                  <a:moveTo>
                    <a:pt x="0" y="16322"/>
                  </a:moveTo>
                  <a:lnTo>
                    <a:pt x="0" y="0"/>
                  </a:lnTo>
                </a:path>
              </a:pathLst>
            </a:custGeom>
            <a:ln w="13550" cap="flat">
              <a:solidFill>
                <a:srgbClr val="388E3C">
                  <a:alpha val="100000"/>
                </a:srgbClr>
              </a:solidFill>
              <a:prstDash val="solid"/>
              <a:round/>
            </a:ln>
          </p:spPr>
          <p:txBody>
            <a:bodyPr/>
            <a:lstStyle/>
            <a:p>
              <a:endParaRPr/>
            </a:p>
          </p:txBody>
        </p:sp>
        <p:sp>
          <p:nvSpPr>
            <p:cNvPr id="2551" name="pl266">
              <a:extLst>
                <a:ext uri="{FF2B5EF4-FFF2-40B4-BE49-F238E27FC236}">
                  <a16:creationId xmlns:a16="http://schemas.microsoft.com/office/drawing/2014/main" id="{9D482E52-EE58-4B50-A7DD-F271247D35AE}"/>
                </a:ext>
              </a:extLst>
            </p:cNvPr>
            <p:cNvSpPr/>
            <p:nvPr/>
          </p:nvSpPr>
          <p:spPr>
            <a:xfrm>
              <a:off x="4441091" y="5671483"/>
              <a:ext cx="0" cy="13604"/>
            </a:xfrm>
            <a:custGeom>
              <a:avLst/>
              <a:gdLst/>
              <a:ahLst/>
              <a:cxnLst/>
              <a:rect l="0" t="0" r="0" b="0"/>
              <a:pathLst>
                <a:path h="13604">
                  <a:moveTo>
                    <a:pt x="0" y="13604"/>
                  </a:moveTo>
                  <a:lnTo>
                    <a:pt x="0" y="0"/>
                  </a:lnTo>
                </a:path>
              </a:pathLst>
            </a:custGeom>
            <a:ln w="13550" cap="flat">
              <a:solidFill>
                <a:srgbClr val="388E3C">
                  <a:alpha val="100000"/>
                </a:srgbClr>
              </a:solidFill>
              <a:prstDash val="solid"/>
              <a:round/>
            </a:ln>
          </p:spPr>
          <p:txBody>
            <a:bodyPr/>
            <a:lstStyle/>
            <a:p>
              <a:endParaRPr/>
            </a:p>
          </p:txBody>
        </p:sp>
        <p:sp>
          <p:nvSpPr>
            <p:cNvPr id="2552" name="pl267">
              <a:extLst>
                <a:ext uri="{FF2B5EF4-FFF2-40B4-BE49-F238E27FC236}">
                  <a16:creationId xmlns:a16="http://schemas.microsoft.com/office/drawing/2014/main" id="{61B58CE6-B62E-4B76-BF60-AC6E93CFAD59}"/>
                </a:ext>
              </a:extLst>
            </p:cNvPr>
            <p:cNvSpPr/>
            <p:nvPr/>
          </p:nvSpPr>
          <p:spPr>
            <a:xfrm>
              <a:off x="4442554" y="5681767"/>
              <a:ext cx="0" cy="3319"/>
            </a:xfrm>
            <a:custGeom>
              <a:avLst/>
              <a:gdLst/>
              <a:ahLst/>
              <a:cxnLst/>
              <a:rect l="0" t="0" r="0" b="0"/>
              <a:pathLst>
                <a:path h="3319">
                  <a:moveTo>
                    <a:pt x="0" y="3319"/>
                  </a:moveTo>
                  <a:lnTo>
                    <a:pt x="0" y="0"/>
                  </a:lnTo>
                </a:path>
              </a:pathLst>
            </a:custGeom>
            <a:ln w="13550" cap="flat">
              <a:solidFill>
                <a:srgbClr val="388E3C">
                  <a:alpha val="100000"/>
                </a:srgbClr>
              </a:solidFill>
              <a:prstDash val="solid"/>
              <a:round/>
            </a:ln>
          </p:spPr>
          <p:txBody>
            <a:bodyPr/>
            <a:lstStyle/>
            <a:p>
              <a:endParaRPr/>
            </a:p>
          </p:txBody>
        </p:sp>
        <p:sp>
          <p:nvSpPr>
            <p:cNvPr id="2553" name="pl268">
              <a:extLst>
                <a:ext uri="{FF2B5EF4-FFF2-40B4-BE49-F238E27FC236}">
                  <a16:creationId xmlns:a16="http://schemas.microsoft.com/office/drawing/2014/main" id="{D879A618-C051-4590-B44D-6F1B047FFACB}"/>
                </a:ext>
              </a:extLst>
            </p:cNvPr>
            <p:cNvSpPr/>
            <p:nvPr/>
          </p:nvSpPr>
          <p:spPr>
            <a:xfrm>
              <a:off x="4526414" y="5672844"/>
              <a:ext cx="0" cy="12242"/>
            </a:xfrm>
            <a:custGeom>
              <a:avLst/>
              <a:gdLst/>
              <a:ahLst/>
              <a:cxnLst/>
              <a:rect l="0" t="0" r="0" b="0"/>
              <a:pathLst>
                <a:path h="12242">
                  <a:moveTo>
                    <a:pt x="0" y="12242"/>
                  </a:moveTo>
                  <a:lnTo>
                    <a:pt x="0" y="0"/>
                  </a:lnTo>
                </a:path>
              </a:pathLst>
            </a:custGeom>
            <a:ln w="13550" cap="flat">
              <a:solidFill>
                <a:srgbClr val="388E3C">
                  <a:alpha val="100000"/>
                </a:srgbClr>
              </a:solidFill>
              <a:prstDash val="solid"/>
              <a:round/>
            </a:ln>
          </p:spPr>
          <p:txBody>
            <a:bodyPr/>
            <a:lstStyle/>
            <a:p>
              <a:endParaRPr/>
            </a:p>
          </p:txBody>
        </p:sp>
        <p:sp>
          <p:nvSpPr>
            <p:cNvPr id="2554" name="pl269">
              <a:extLst>
                <a:ext uri="{FF2B5EF4-FFF2-40B4-BE49-F238E27FC236}">
                  <a16:creationId xmlns:a16="http://schemas.microsoft.com/office/drawing/2014/main" id="{EE1C22CF-9F22-4FC2-9303-81134C3A53B4}"/>
                </a:ext>
              </a:extLst>
            </p:cNvPr>
            <p:cNvSpPr/>
            <p:nvPr/>
          </p:nvSpPr>
          <p:spPr>
            <a:xfrm>
              <a:off x="4559054" y="5634996"/>
              <a:ext cx="0" cy="50090"/>
            </a:xfrm>
            <a:custGeom>
              <a:avLst/>
              <a:gdLst/>
              <a:ahLst/>
              <a:cxnLst/>
              <a:rect l="0" t="0" r="0" b="0"/>
              <a:pathLst>
                <a:path h="50090">
                  <a:moveTo>
                    <a:pt x="0" y="50090"/>
                  </a:moveTo>
                  <a:lnTo>
                    <a:pt x="0" y="0"/>
                  </a:lnTo>
                </a:path>
              </a:pathLst>
            </a:custGeom>
            <a:ln w="13550" cap="flat">
              <a:solidFill>
                <a:srgbClr val="388E3C">
                  <a:alpha val="100000"/>
                </a:srgbClr>
              </a:solidFill>
              <a:prstDash val="solid"/>
              <a:round/>
            </a:ln>
          </p:spPr>
          <p:txBody>
            <a:bodyPr/>
            <a:lstStyle/>
            <a:p>
              <a:endParaRPr/>
            </a:p>
          </p:txBody>
        </p:sp>
        <p:sp>
          <p:nvSpPr>
            <p:cNvPr id="2555" name="pl270">
              <a:extLst>
                <a:ext uri="{FF2B5EF4-FFF2-40B4-BE49-F238E27FC236}">
                  <a16:creationId xmlns:a16="http://schemas.microsoft.com/office/drawing/2014/main" id="{B31E0A40-C5A3-4FE5-9663-8F65092E6FF6}"/>
                </a:ext>
              </a:extLst>
            </p:cNvPr>
            <p:cNvSpPr/>
            <p:nvPr/>
          </p:nvSpPr>
          <p:spPr>
            <a:xfrm>
              <a:off x="5111013" y="5353284"/>
              <a:ext cx="0" cy="331802"/>
            </a:xfrm>
            <a:custGeom>
              <a:avLst/>
              <a:gdLst/>
              <a:ahLst/>
              <a:cxnLst/>
              <a:rect l="0" t="0" r="0" b="0"/>
              <a:pathLst>
                <a:path h="331802">
                  <a:moveTo>
                    <a:pt x="0" y="331802"/>
                  </a:moveTo>
                  <a:lnTo>
                    <a:pt x="0" y="0"/>
                  </a:lnTo>
                </a:path>
              </a:pathLst>
            </a:custGeom>
            <a:ln w="13550" cap="flat">
              <a:solidFill>
                <a:srgbClr val="388E3C">
                  <a:alpha val="100000"/>
                </a:srgbClr>
              </a:solidFill>
              <a:prstDash val="solid"/>
              <a:round/>
            </a:ln>
          </p:spPr>
          <p:txBody>
            <a:bodyPr/>
            <a:lstStyle/>
            <a:p>
              <a:endParaRPr/>
            </a:p>
          </p:txBody>
        </p:sp>
        <p:sp>
          <p:nvSpPr>
            <p:cNvPr id="2556" name="pl271">
              <a:extLst>
                <a:ext uri="{FF2B5EF4-FFF2-40B4-BE49-F238E27FC236}">
                  <a16:creationId xmlns:a16="http://schemas.microsoft.com/office/drawing/2014/main" id="{65B3AD8C-E0C9-4166-B0BC-B9D74D0588EB}"/>
                </a:ext>
              </a:extLst>
            </p:cNvPr>
            <p:cNvSpPr/>
            <p:nvPr/>
          </p:nvSpPr>
          <p:spPr>
            <a:xfrm>
              <a:off x="4497909" y="5681350"/>
              <a:ext cx="0" cy="3736"/>
            </a:xfrm>
            <a:custGeom>
              <a:avLst/>
              <a:gdLst/>
              <a:ahLst/>
              <a:cxnLst/>
              <a:rect l="0" t="0" r="0" b="0"/>
              <a:pathLst>
                <a:path h="3736">
                  <a:moveTo>
                    <a:pt x="0" y="3736"/>
                  </a:moveTo>
                  <a:lnTo>
                    <a:pt x="0" y="0"/>
                  </a:lnTo>
                </a:path>
              </a:pathLst>
            </a:custGeom>
            <a:ln w="13550" cap="flat">
              <a:solidFill>
                <a:srgbClr val="388E3C">
                  <a:alpha val="100000"/>
                </a:srgbClr>
              </a:solidFill>
              <a:prstDash val="solid"/>
              <a:round/>
            </a:ln>
          </p:spPr>
          <p:txBody>
            <a:bodyPr/>
            <a:lstStyle/>
            <a:p>
              <a:endParaRPr/>
            </a:p>
          </p:txBody>
        </p:sp>
        <p:sp>
          <p:nvSpPr>
            <p:cNvPr id="2557" name="pl272">
              <a:extLst>
                <a:ext uri="{FF2B5EF4-FFF2-40B4-BE49-F238E27FC236}">
                  <a16:creationId xmlns:a16="http://schemas.microsoft.com/office/drawing/2014/main" id="{ABBAF2F1-B2D4-4289-BC37-77B2938B4475}"/>
                </a:ext>
              </a:extLst>
            </p:cNvPr>
            <p:cNvSpPr/>
            <p:nvPr/>
          </p:nvSpPr>
          <p:spPr>
            <a:xfrm>
              <a:off x="4581832" y="5633174"/>
              <a:ext cx="0" cy="51913"/>
            </a:xfrm>
            <a:custGeom>
              <a:avLst/>
              <a:gdLst/>
              <a:ahLst/>
              <a:cxnLst/>
              <a:rect l="0" t="0" r="0" b="0"/>
              <a:pathLst>
                <a:path h="51913">
                  <a:moveTo>
                    <a:pt x="0" y="51913"/>
                  </a:moveTo>
                  <a:lnTo>
                    <a:pt x="0" y="0"/>
                  </a:lnTo>
                </a:path>
              </a:pathLst>
            </a:custGeom>
            <a:ln w="13550" cap="flat">
              <a:solidFill>
                <a:srgbClr val="388E3C">
                  <a:alpha val="100000"/>
                </a:srgbClr>
              </a:solidFill>
              <a:prstDash val="solid"/>
              <a:round/>
            </a:ln>
          </p:spPr>
          <p:txBody>
            <a:bodyPr/>
            <a:lstStyle/>
            <a:p>
              <a:endParaRPr/>
            </a:p>
          </p:txBody>
        </p:sp>
        <p:sp>
          <p:nvSpPr>
            <p:cNvPr id="2558" name="pl273">
              <a:extLst>
                <a:ext uri="{FF2B5EF4-FFF2-40B4-BE49-F238E27FC236}">
                  <a16:creationId xmlns:a16="http://schemas.microsoft.com/office/drawing/2014/main" id="{63A4D2B5-A660-4562-89EF-EFABD78C84CC}"/>
                </a:ext>
              </a:extLst>
            </p:cNvPr>
            <p:cNvSpPr/>
            <p:nvPr/>
          </p:nvSpPr>
          <p:spPr>
            <a:xfrm>
              <a:off x="4516933" y="5675320"/>
              <a:ext cx="0" cy="9767"/>
            </a:xfrm>
            <a:custGeom>
              <a:avLst/>
              <a:gdLst/>
              <a:ahLst/>
              <a:cxnLst/>
              <a:rect l="0" t="0" r="0" b="0"/>
              <a:pathLst>
                <a:path h="9767">
                  <a:moveTo>
                    <a:pt x="0" y="9767"/>
                  </a:moveTo>
                  <a:lnTo>
                    <a:pt x="0" y="0"/>
                  </a:lnTo>
                </a:path>
              </a:pathLst>
            </a:custGeom>
            <a:ln w="13550" cap="flat">
              <a:solidFill>
                <a:srgbClr val="388E3C">
                  <a:alpha val="100000"/>
                </a:srgbClr>
              </a:solidFill>
              <a:prstDash val="solid"/>
              <a:round/>
            </a:ln>
          </p:spPr>
          <p:txBody>
            <a:bodyPr/>
            <a:lstStyle/>
            <a:p>
              <a:endParaRPr/>
            </a:p>
          </p:txBody>
        </p:sp>
        <p:sp>
          <p:nvSpPr>
            <p:cNvPr id="2559" name="pl274">
              <a:extLst>
                <a:ext uri="{FF2B5EF4-FFF2-40B4-BE49-F238E27FC236}">
                  <a16:creationId xmlns:a16="http://schemas.microsoft.com/office/drawing/2014/main" id="{AFED33E7-0C19-49A2-AC36-243F6252406A}"/>
                </a:ext>
              </a:extLst>
            </p:cNvPr>
            <p:cNvSpPr/>
            <p:nvPr/>
          </p:nvSpPr>
          <p:spPr>
            <a:xfrm>
              <a:off x="4498036" y="5679885"/>
              <a:ext cx="0" cy="5201"/>
            </a:xfrm>
            <a:custGeom>
              <a:avLst/>
              <a:gdLst/>
              <a:ahLst/>
              <a:cxnLst/>
              <a:rect l="0" t="0" r="0" b="0"/>
              <a:pathLst>
                <a:path h="5201">
                  <a:moveTo>
                    <a:pt x="0" y="5201"/>
                  </a:moveTo>
                  <a:lnTo>
                    <a:pt x="0" y="0"/>
                  </a:lnTo>
                </a:path>
              </a:pathLst>
            </a:custGeom>
            <a:ln w="13550" cap="flat">
              <a:solidFill>
                <a:srgbClr val="388E3C">
                  <a:alpha val="100000"/>
                </a:srgbClr>
              </a:solidFill>
              <a:prstDash val="solid"/>
              <a:round/>
            </a:ln>
          </p:spPr>
          <p:txBody>
            <a:bodyPr/>
            <a:lstStyle/>
            <a:p>
              <a:endParaRPr/>
            </a:p>
          </p:txBody>
        </p:sp>
        <p:sp>
          <p:nvSpPr>
            <p:cNvPr id="2560" name="pl275">
              <a:extLst>
                <a:ext uri="{FF2B5EF4-FFF2-40B4-BE49-F238E27FC236}">
                  <a16:creationId xmlns:a16="http://schemas.microsoft.com/office/drawing/2014/main" id="{A1A8C0E6-6D14-485F-8846-025D80EBB3D4}"/>
                </a:ext>
              </a:extLst>
            </p:cNvPr>
            <p:cNvSpPr/>
            <p:nvPr/>
          </p:nvSpPr>
          <p:spPr>
            <a:xfrm>
              <a:off x="4736126" y="5319898"/>
              <a:ext cx="0" cy="365188"/>
            </a:xfrm>
            <a:custGeom>
              <a:avLst/>
              <a:gdLst/>
              <a:ahLst/>
              <a:cxnLst/>
              <a:rect l="0" t="0" r="0" b="0"/>
              <a:pathLst>
                <a:path h="365188">
                  <a:moveTo>
                    <a:pt x="0" y="365188"/>
                  </a:moveTo>
                  <a:lnTo>
                    <a:pt x="0" y="0"/>
                  </a:lnTo>
                </a:path>
              </a:pathLst>
            </a:custGeom>
            <a:ln w="13550" cap="flat">
              <a:solidFill>
                <a:srgbClr val="388E3C">
                  <a:alpha val="100000"/>
                </a:srgbClr>
              </a:solidFill>
              <a:prstDash val="solid"/>
              <a:round/>
            </a:ln>
          </p:spPr>
          <p:txBody>
            <a:bodyPr/>
            <a:lstStyle/>
            <a:p>
              <a:endParaRPr/>
            </a:p>
          </p:txBody>
        </p:sp>
        <p:sp>
          <p:nvSpPr>
            <p:cNvPr id="2561" name="pl276">
              <a:extLst>
                <a:ext uri="{FF2B5EF4-FFF2-40B4-BE49-F238E27FC236}">
                  <a16:creationId xmlns:a16="http://schemas.microsoft.com/office/drawing/2014/main" id="{7B17A886-1CBE-41A7-8CFD-3F07DF0CD781}"/>
                </a:ext>
              </a:extLst>
            </p:cNvPr>
            <p:cNvSpPr/>
            <p:nvPr/>
          </p:nvSpPr>
          <p:spPr>
            <a:xfrm>
              <a:off x="4236659" y="5653131"/>
              <a:ext cx="0" cy="31955"/>
            </a:xfrm>
            <a:custGeom>
              <a:avLst/>
              <a:gdLst/>
              <a:ahLst/>
              <a:cxnLst/>
              <a:rect l="0" t="0" r="0" b="0"/>
              <a:pathLst>
                <a:path h="31955">
                  <a:moveTo>
                    <a:pt x="0" y="31955"/>
                  </a:moveTo>
                  <a:lnTo>
                    <a:pt x="0" y="0"/>
                  </a:lnTo>
                </a:path>
              </a:pathLst>
            </a:custGeom>
            <a:ln w="13550" cap="flat">
              <a:solidFill>
                <a:srgbClr val="388E3C">
                  <a:alpha val="100000"/>
                </a:srgbClr>
              </a:solidFill>
              <a:prstDash val="solid"/>
              <a:round/>
            </a:ln>
          </p:spPr>
          <p:txBody>
            <a:bodyPr/>
            <a:lstStyle/>
            <a:p>
              <a:endParaRPr/>
            </a:p>
          </p:txBody>
        </p:sp>
        <p:sp>
          <p:nvSpPr>
            <p:cNvPr id="2562" name="pl277">
              <a:extLst>
                <a:ext uri="{FF2B5EF4-FFF2-40B4-BE49-F238E27FC236}">
                  <a16:creationId xmlns:a16="http://schemas.microsoft.com/office/drawing/2014/main" id="{00D8F55E-01DB-4E46-BF70-52E9FB54ECED}"/>
                </a:ext>
              </a:extLst>
            </p:cNvPr>
            <p:cNvSpPr/>
            <p:nvPr/>
          </p:nvSpPr>
          <p:spPr>
            <a:xfrm>
              <a:off x="4578778" y="5572293"/>
              <a:ext cx="0" cy="112793"/>
            </a:xfrm>
            <a:custGeom>
              <a:avLst/>
              <a:gdLst/>
              <a:ahLst/>
              <a:cxnLst/>
              <a:rect l="0" t="0" r="0" b="0"/>
              <a:pathLst>
                <a:path h="112793">
                  <a:moveTo>
                    <a:pt x="0" y="112793"/>
                  </a:moveTo>
                  <a:lnTo>
                    <a:pt x="0" y="0"/>
                  </a:lnTo>
                </a:path>
              </a:pathLst>
            </a:custGeom>
            <a:ln w="13550" cap="flat">
              <a:solidFill>
                <a:srgbClr val="388E3C">
                  <a:alpha val="100000"/>
                </a:srgbClr>
              </a:solidFill>
              <a:prstDash val="solid"/>
              <a:round/>
            </a:ln>
          </p:spPr>
          <p:txBody>
            <a:bodyPr/>
            <a:lstStyle/>
            <a:p>
              <a:endParaRPr/>
            </a:p>
          </p:txBody>
        </p:sp>
        <p:sp>
          <p:nvSpPr>
            <p:cNvPr id="2563" name="pl278">
              <a:extLst>
                <a:ext uri="{FF2B5EF4-FFF2-40B4-BE49-F238E27FC236}">
                  <a16:creationId xmlns:a16="http://schemas.microsoft.com/office/drawing/2014/main" id="{932972E1-71B0-4540-9764-B46111D8AB2B}"/>
                </a:ext>
              </a:extLst>
            </p:cNvPr>
            <p:cNvSpPr/>
            <p:nvPr/>
          </p:nvSpPr>
          <p:spPr>
            <a:xfrm>
              <a:off x="4828512" y="5297331"/>
              <a:ext cx="0" cy="387755"/>
            </a:xfrm>
            <a:custGeom>
              <a:avLst/>
              <a:gdLst/>
              <a:ahLst/>
              <a:cxnLst/>
              <a:rect l="0" t="0" r="0" b="0"/>
              <a:pathLst>
                <a:path h="387755">
                  <a:moveTo>
                    <a:pt x="0" y="387755"/>
                  </a:moveTo>
                  <a:lnTo>
                    <a:pt x="0" y="0"/>
                  </a:lnTo>
                </a:path>
              </a:pathLst>
            </a:custGeom>
            <a:ln w="13550" cap="flat">
              <a:solidFill>
                <a:srgbClr val="388E3C">
                  <a:alpha val="100000"/>
                </a:srgbClr>
              </a:solidFill>
              <a:prstDash val="solid"/>
              <a:round/>
            </a:ln>
          </p:spPr>
          <p:txBody>
            <a:bodyPr/>
            <a:lstStyle/>
            <a:p>
              <a:endParaRPr/>
            </a:p>
          </p:txBody>
        </p:sp>
        <p:sp>
          <p:nvSpPr>
            <p:cNvPr id="2564" name="pl279">
              <a:extLst>
                <a:ext uri="{FF2B5EF4-FFF2-40B4-BE49-F238E27FC236}">
                  <a16:creationId xmlns:a16="http://schemas.microsoft.com/office/drawing/2014/main" id="{0F76FC87-ED0D-49CE-AA5C-F16559C50D07}"/>
                </a:ext>
              </a:extLst>
            </p:cNvPr>
            <p:cNvSpPr/>
            <p:nvPr/>
          </p:nvSpPr>
          <p:spPr>
            <a:xfrm>
              <a:off x="4461451" y="5673978"/>
              <a:ext cx="0" cy="11108"/>
            </a:xfrm>
            <a:custGeom>
              <a:avLst/>
              <a:gdLst/>
              <a:ahLst/>
              <a:cxnLst/>
              <a:rect l="0" t="0" r="0" b="0"/>
              <a:pathLst>
                <a:path h="11108">
                  <a:moveTo>
                    <a:pt x="0" y="11108"/>
                  </a:moveTo>
                  <a:lnTo>
                    <a:pt x="0" y="0"/>
                  </a:lnTo>
                </a:path>
              </a:pathLst>
            </a:custGeom>
            <a:ln w="13550" cap="flat">
              <a:solidFill>
                <a:srgbClr val="388E3C">
                  <a:alpha val="100000"/>
                </a:srgbClr>
              </a:solidFill>
              <a:prstDash val="solid"/>
              <a:round/>
            </a:ln>
          </p:spPr>
          <p:txBody>
            <a:bodyPr/>
            <a:lstStyle/>
            <a:p>
              <a:endParaRPr/>
            </a:p>
          </p:txBody>
        </p:sp>
        <p:sp>
          <p:nvSpPr>
            <p:cNvPr id="2565" name="pl280">
              <a:extLst>
                <a:ext uri="{FF2B5EF4-FFF2-40B4-BE49-F238E27FC236}">
                  <a16:creationId xmlns:a16="http://schemas.microsoft.com/office/drawing/2014/main" id="{CC60D506-A8C7-4946-8909-6FEC8B740504}"/>
                </a:ext>
              </a:extLst>
            </p:cNvPr>
            <p:cNvSpPr/>
            <p:nvPr/>
          </p:nvSpPr>
          <p:spPr>
            <a:xfrm>
              <a:off x="4374537" y="5596933"/>
              <a:ext cx="0" cy="88153"/>
            </a:xfrm>
            <a:custGeom>
              <a:avLst/>
              <a:gdLst/>
              <a:ahLst/>
              <a:cxnLst/>
              <a:rect l="0" t="0" r="0" b="0"/>
              <a:pathLst>
                <a:path h="88153">
                  <a:moveTo>
                    <a:pt x="0" y="88153"/>
                  </a:moveTo>
                  <a:lnTo>
                    <a:pt x="0" y="0"/>
                  </a:lnTo>
                </a:path>
              </a:pathLst>
            </a:custGeom>
            <a:ln w="13550" cap="flat">
              <a:solidFill>
                <a:srgbClr val="388E3C">
                  <a:alpha val="100000"/>
                </a:srgbClr>
              </a:solidFill>
              <a:prstDash val="solid"/>
              <a:round/>
            </a:ln>
          </p:spPr>
          <p:txBody>
            <a:bodyPr/>
            <a:lstStyle/>
            <a:p>
              <a:endParaRPr/>
            </a:p>
          </p:txBody>
        </p:sp>
        <p:sp>
          <p:nvSpPr>
            <p:cNvPr id="2566" name="pl281">
              <a:extLst>
                <a:ext uri="{FF2B5EF4-FFF2-40B4-BE49-F238E27FC236}">
                  <a16:creationId xmlns:a16="http://schemas.microsoft.com/office/drawing/2014/main" id="{466F8250-F894-488F-A276-87466FDEBB4A}"/>
                </a:ext>
              </a:extLst>
            </p:cNvPr>
            <p:cNvSpPr/>
            <p:nvPr/>
          </p:nvSpPr>
          <p:spPr>
            <a:xfrm>
              <a:off x="4484039" y="5672579"/>
              <a:ext cx="0" cy="12507"/>
            </a:xfrm>
            <a:custGeom>
              <a:avLst/>
              <a:gdLst/>
              <a:ahLst/>
              <a:cxnLst/>
              <a:rect l="0" t="0" r="0" b="0"/>
              <a:pathLst>
                <a:path h="12507">
                  <a:moveTo>
                    <a:pt x="0" y="12507"/>
                  </a:moveTo>
                  <a:lnTo>
                    <a:pt x="0" y="0"/>
                  </a:lnTo>
                </a:path>
              </a:pathLst>
            </a:custGeom>
            <a:ln w="13550" cap="flat">
              <a:solidFill>
                <a:srgbClr val="388E3C">
                  <a:alpha val="100000"/>
                </a:srgbClr>
              </a:solidFill>
              <a:prstDash val="solid"/>
              <a:round/>
            </a:ln>
          </p:spPr>
          <p:txBody>
            <a:bodyPr/>
            <a:lstStyle/>
            <a:p>
              <a:endParaRPr/>
            </a:p>
          </p:txBody>
        </p:sp>
        <p:sp>
          <p:nvSpPr>
            <p:cNvPr id="2567" name="pl282">
              <a:extLst>
                <a:ext uri="{FF2B5EF4-FFF2-40B4-BE49-F238E27FC236}">
                  <a16:creationId xmlns:a16="http://schemas.microsoft.com/office/drawing/2014/main" id="{A3824DD4-C000-435C-AF29-986DAF5B17B0}"/>
                </a:ext>
              </a:extLst>
            </p:cNvPr>
            <p:cNvSpPr/>
            <p:nvPr/>
          </p:nvSpPr>
          <p:spPr>
            <a:xfrm>
              <a:off x="4463233" y="5664161"/>
              <a:ext cx="0" cy="20926"/>
            </a:xfrm>
            <a:custGeom>
              <a:avLst/>
              <a:gdLst/>
              <a:ahLst/>
              <a:cxnLst/>
              <a:rect l="0" t="0" r="0" b="0"/>
              <a:pathLst>
                <a:path h="20926">
                  <a:moveTo>
                    <a:pt x="0" y="20926"/>
                  </a:moveTo>
                  <a:lnTo>
                    <a:pt x="0" y="0"/>
                  </a:lnTo>
                </a:path>
              </a:pathLst>
            </a:custGeom>
            <a:ln w="13550" cap="flat">
              <a:solidFill>
                <a:srgbClr val="388E3C">
                  <a:alpha val="100000"/>
                </a:srgbClr>
              </a:solidFill>
              <a:prstDash val="solid"/>
              <a:round/>
            </a:ln>
          </p:spPr>
          <p:txBody>
            <a:bodyPr/>
            <a:lstStyle/>
            <a:p>
              <a:endParaRPr/>
            </a:p>
          </p:txBody>
        </p:sp>
        <p:sp>
          <p:nvSpPr>
            <p:cNvPr id="2568" name="pl283">
              <a:extLst>
                <a:ext uri="{FF2B5EF4-FFF2-40B4-BE49-F238E27FC236}">
                  <a16:creationId xmlns:a16="http://schemas.microsoft.com/office/drawing/2014/main" id="{F524DF57-DF33-42AA-853D-BB542141690D}"/>
                </a:ext>
              </a:extLst>
            </p:cNvPr>
            <p:cNvSpPr/>
            <p:nvPr/>
          </p:nvSpPr>
          <p:spPr>
            <a:xfrm>
              <a:off x="4537421" y="5664087"/>
              <a:ext cx="0" cy="21000"/>
            </a:xfrm>
            <a:custGeom>
              <a:avLst/>
              <a:gdLst/>
              <a:ahLst/>
              <a:cxnLst/>
              <a:rect l="0" t="0" r="0" b="0"/>
              <a:pathLst>
                <a:path h="21000">
                  <a:moveTo>
                    <a:pt x="0" y="21000"/>
                  </a:moveTo>
                  <a:lnTo>
                    <a:pt x="0" y="0"/>
                  </a:lnTo>
                </a:path>
              </a:pathLst>
            </a:custGeom>
            <a:ln w="13550" cap="flat">
              <a:solidFill>
                <a:srgbClr val="388E3C">
                  <a:alpha val="100000"/>
                </a:srgbClr>
              </a:solidFill>
              <a:prstDash val="solid"/>
              <a:round/>
            </a:ln>
          </p:spPr>
          <p:txBody>
            <a:bodyPr/>
            <a:lstStyle/>
            <a:p>
              <a:endParaRPr/>
            </a:p>
          </p:txBody>
        </p:sp>
        <p:sp>
          <p:nvSpPr>
            <p:cNvPr id="2569" name="pl284">
              <a:extLst>
                <a:ext uri="{FF2B5EF4-FFF2-40B4-BE49-F238E27FC236}">
                  <a16:creationId xmlns:a16="http://schemas.microsoft.com/office/drawing/2014/main" id="{E154CB86-09A7-441B-83C4-459A92DE688C}"/>
                </a:ext>
              </a:extLst>
            </p:cNvPr>
            <p:cNvSpPr/>
            <p:nvPr/>
          </p:nvSpPr>
          <p:spPr>
            <a:xfrm>
              <a:off x="4512352" y="5679726"/>
              <a:ext cx="0" cy="5361"/>
            </a:xfrm>
            <a:custGeom>
              <a:avLst/>
              <a:gdLst/>
              <a:ahLst/>
              <a:cxnLst/>
              <a:rect l="0" t="0" r="0" b="0"/>
              <a:pathLst>
                <a:path h="5361">
                  <a:moveTo>
                    <a:pt x="0" y="5361"/>
                  </a:moveTo>
                  <a:lnTo>
                    <a:pt x="0" y="0"/>
                  </a:lnTo>
                </a:path>
              </a:pathLst>
            </a:custGeom>
            <a:ln w="13550" cap="flat">
              <a:solidFill>
                <a:srgbClr val="388E3C">
                  <a:alpha val="100000"/>
                </a:srgbClr>
              </a:solidFill>
              <a:prstDash val="solid"/>
              <a:round/>
            </a:ln>
          </p:spPr>
          <p:txBody>
            <a:bodyPr/>
            <a:lstStyle/>
            <a:p>
              <a:endParaRPr/>
            </a:p>
          </p:txBody>
        </p:sp>
        <p:sp>
          <p:nvSpPr>
            <p:cNvPr id="2570" name="pl285">
              <a:extLst>
                <a:ext uri="{FF2B5EF4-FFF2-40B4-BE49-F238E27FC236}">
                  <a16:creationId xmlns:a16="http://schemas.microsoft.com/office/drawing/2014/main" id="{E8022AEE-2E76-4D55-BEFC-ED2160D81F3D}"/>
                </a:ext>
              </a:extLst>
            </p:cNvPr>
            <p:cNvSpPr/>
            <p:nvPr/>
          </p:nvSpPr>
          <p:spPr>
            <a:xfrm>
              <a:off x="4418440" y="5641629"/>
              <a:ext cx="0" cy="43457"/>
            </a:xfrm>
            <a:custGeom>
              <a:avLst/>
              <a:gdLst/>
              <a:ahLst/>
              <a:cxnLst/>
              <a:rect l="0" t="0" r="0" b="0"/>
              <a:pathLst>
                <a:path h="43457">
                  <a:moveTo>
                    <a:pt x="0" y="43457"/>
                  </a:moveTo>
                  <a:lnTo>
                    <a:pt x="0" y="0"/>
                  </a:lnTo>
                </a:path>
              </a:pathLst>
            </a:custGeom>
            <a:ln w="13550" cap="flat">
              <a:solidFill>
                <a:srgbClr val="388E3C">
                  <a:alpha val="100000"/>
                </a:srgbClr>
              </a:solidFill>
              <a:prstDash val="solid"/>
              <a:round/>
            </a:ln>
          </p:spPr>
          <p:txBody>
            <a:bodyPr/>
            <a:lstStyle/>
            <a:p>
              <a:endParaRPr/>
            </a:p>
          </p:txBody>
        </p:sp>
        <p:sp>
          <p:nvSpPr>
            <p:cNvPr id="2571" name="pl286">
              <a:extLst>
                <a:ext uri="{FF2B5EF4-FFF2-40B4-BE49-F238E27FC236}">
                  <a16:creationId xmlns:a16="http://schemas.microsoft.com/office/drawing/2014/main" id="{379C3A31-2397-4716-8410-A718884C54EE}"/>
                </a:ext>
              </a:extLst>
            </p:cNvPr>
            <p:cNvSpPr/>
            <p:nvPr/>
          </p:nvSpPr>
          <p:spPr>
            <a:xfrm>
              <a:off x="4512670" y="5674817"/>
              <a:ext cx="0" cy="10270"/>
            </a:xfrm>
            <a:custGeom>
              <a:avLst/>
              <a:gdLst/>
              <a:ahLst/>
              <a:cxnLst/>
              <a:rect l="0" t="0" r="0" b="0"/>
              <a:pathLst>
                <a:path h="10270">
                  <a:moveTo>
                    <a:pt x="0" y="10270"/>
                  </a:moveTo>
                  <a:lnTo>
                    <a:pt x="0" y="0"/>
                  </a:lnTo>
                </a:path>
              </a:pathLst>
            </a:custGeom>
            <a:ln w="13550" cap="flat">
              <a:solidFill>
                <a:srgbClr val="388E3C">
                  <a:alpha val="100000"/>
                </a:srgbClr>
              </a:solidFill>
              <a:prstDash val="solid"/>
              <a:round/>
            </a:ln>
          </p:spPr>
          <p:txBody>
            <a:bodyPr/>
            <a:lstStyle/>
            <a:p>
              <a:endParaRPr/>
            </a:p>
          </p:txBody>
        </p:sp>
        <p:sp>
          <p:nvSpPr>
            <p:cNvPr id="2572" name="pl287">
              <a:extLst>
                <a:ext uri="{FF2B5EF4-FFF2-40B4-BE49-F238E27FC236}">
                  <a16:creationId xmlns:a16="http://schemas.microsoft.com/office/drawing/2014/main" id="{829D9FB9-45A4-4A34-9EF8-A427CE46951E}"/>
                </a:ext>
              </a:extLst>
            </p:cNvPr>
            <p:cNvSpPr/>
            <p:nvPr/>
          </p:nvSpPr>
          <p:spPr>
            <a:xfrm>
              <a:off x="4075621" y="5670057"/>
              <a:ext cx="0" cy="15029"/>
            </a:xfrm>
            <a:custGeom>
              <a:avLst/>
              <a:gdLst/>
              <a:ahLst/>
              <a:cxnLst/>
              <a:rect l="0" t="0" r="0" b="0"/>
              <a:pathLst>
                <a:path h="15029">
                  <a:moveTo>
                    <a:pt x="0" y="15029"/>
                  </a:moveTo>
                  <a:lnTo>
                    <a:pt x="0" y="0"/>
                  </a:lnTo>
                </a:path>
              </a:pathLst>
            </a:custGeom>
            <a:ln w="13550" cap="flat">
              <a:solidFill>
                <a:srgbClr val="388E3C">
                  <a:alpha val="100000"/>
                </a:srgbClr>
              </a:solidFill>
              <a:prstDash val="solid"/>
              <a:round/>
            </a:ln>
          </p:spPr>
          <p:txBody>
            <a:bodyPr/>
            <a:lstStyle/>
            <a:p>
              <a:endParaRPr/>
            </a:p>
          </p:txBody>
        </p:sp>
        <p:sp>
          <p:nvSpPr>
            <p:cNvPr id="2573" name="pl288">
              <a:extLst>
                <a:ext uri="{FF2B5EF4-FFF2-40B4-BE49-F238E27FC236}">
                  <a16:creationId xmlns:a16="http://schemas.microsoft.com/office/drawing/2014/main" id="{B32A1CC2-E2A8-4C21-9E5F-8E499060D28C}"/>
                </a:ext>
              </a:extLst>
            </p:cNvPr>
            <p:cNvSpPr/>
            <p:nvPr/>
          </p:nvSpPr>
          <p:spPr>
            <a:xfrm>
              <a:off x="4511207" y="5668388"/>
              <a:ext cx="0" cy="16698"/>
            </a:xfrm>
            <a:custGeom>
              <a:avLst/>
              <a:gdLst/>
              <a:ahLst/>
              <a:cxnLst/>
              <a:rect l="0" t="0" r="0" b="0"/>
              <a:pathLst>
                <a:path h="16698">
                  <a:moveTo>
                    <a:pt x="0" y="16698"/>
                  </a:moveTo>
                  <a:lnTo>
                    <a:pt x="0" y="0"/>
                  </a:lnTo>
                </a:path>
              </a:pathLst>
            </a:custGeom>
            <a:ln w="13550" cap="flat">
              <a:solidFill>
                <a:srgbClr val="388E3C">
                  <a:alpha val="100000"/>
                </a:srgbClr>
              </a:solidFill>
              <a:prstDash val="solid"/>
              <a:round/>
            </a:ln>
          </p:spPr>
          <p:txBody>
            <a:bodyPr/>
            <a:lstStyle/>
            <a:p>
              <a:endParaRPr/>
            </a:p>
          </p:txBody>
        </p:sp>
        <p:sp>
          <p:nvSpPr>
            <p:cNvPr id="2574" name="pl289">
              <a:extLst>
                <a:ext uri="{FF2B5EF4-FFF2-40B4-BE49-F238E27FC236}">
                  <a16:creationId xmlns:a16="http://schemas.microsoft.com/office/drawing/2014/main" id="{5F4468FB-D2C7-42D2-9452-24122B9D1D96}"/>
                </a:ext>
              </a:extLst>
            </p:cNvPr>
            <p:cNvSpPr/>
            <p:nvPr/>
          </p:nvSpPr>
          <p:spPr>
            <a:xfrm>
              <a:off x="4455089" y="5677471"/>
              <a:ext cx="0" cy="7616"/>
            </a:xfrm>
            <a:custGeom>
              <a:avLst/>
              <a:gdLst/>
              <a:ahLst/>
              <a:cxnLst/>
              <a:rect l="0" t="0" r="0" b="0"/>
              <a:pathLst>
                <a:path h="7616">
                  <a:moveTo>
                    <a:pt x="0" y="7616"/>
                  </a:moveTo>
                  <a:lnTo>
                    <a:pt x="0" y="0"/>
                  </a:lnTo>
                </a:path>
              </a:pathLst>
            </a:custGeom>
            <a:ln w="13550" cap="flat">
              <a:solidFill>
                <a:srgbClr val="388E3C">
                  <a:alpha val="100000"/>
                </a:srgbClr>
              </a:solidFill>
              <a:prstDash val="solid"/>
              <a:round/>
            </a:ln>
          </p:spPr>
          <p:txBody>
            <a:bodyPr/>
            <a:lstStyle/>
            <a:p>
              <a:endParaRPr/>
            </a:p>
          </p:txBody>
        </p:sp>
        <p:sp>
          <p:nvSpPr>
            <p:cNvPr id="2575" name="pl290">
              <a:extLst>
                <a:ext uri="{FF2B5EF4-FFF2-40B4-BE49-F238E27FC236}">
                  <a16:creationId xmlns:a16="http://schemas.microsoft.com/office/drawing/2014/main" id="{13F6DDC2-65DD-4EA2-A9D1-E2C25E2F092A}"/>
                </a:ext>
              </a:extLst>
            </p:cNvPr>
            <p:cNvSpPr/>
            <p:nvPr/>
          </p:nvSpPr>
          <p:spPr>
            <a:xfrm>
              <a:off x="4812033" y="5426098"/>
              <a:ext cx="0" cy="258989"/>
            </a:xfrm>
            <a:custGeom>
              <a:avLst/>
              <a:gdLst/>
              <a:ahLst/>
              <a:cxnLst/>
              <a:rect l="0" t="0" r="0" b="0"/>
              <a:pathLst>
                <a:path h="258989">
                  <a:moveTo>
                    <a:pt x="0" y="258989"/>
                  </a:moveTo>
                  <a:lnTo>
                    <a:pt x="0" y="0"/>
                  </a:lnTo>
                </a:path>
              </a:pathLst>
            </a:custGeom>
            <a:ln w="13550" cap="flat">
              <a:solidFill>
                <a:srgbClr val="388E3C">
                  <a:alpha val="100000"/>
                </a:srgbClr>
              </a:solidFill>
              <a:prstDash val="solid"/>
              <a:round/>
            </a:ln>
          </p:spPr>
          <p:txBody>
            <a:bodyPr/>
            <a:lstStyle/>
            <a:p>
              <a:endParaRPr/>
            </a:p>
          </p:txBody>
        </p:sp>
        <p:sp>
          <p:nvSpPr>
            <p:cNvPr id="2576" name="pl291">
              <a:extLst>
                <a:ext uri="{FF2B5EF4-FFF2-40B4-BE49-F238E27FC236}">
                  <a16:creationId xmlns:a16="http://schemas.microsoft.com/office/drawing/2014/main" id="{3DD1C405-DE73-44B8-8E4C-DE875C05A85C}"/>
                </a:ext>
              </a:extLst>
            </p:cNvPr>
            <p:cNvSpPr/>
            <p:nvPr/>
          </p:nvSpPr>
          <p:spPr>
            <a:xfrm>
              <a:off x="4893220" y="5307175"/>
              <a:ext cx="0" cy="377911"/>
            </a:xfrm>
            <a:custGeom>
              <a:avLst/>
              <a:gdLst/>
              <a:ahLst/>
              <a:cxnLst/>
              <a:rect l="0" t="0" r="0" b="0"/>
              <a:pathLst>
                <a:path h="377911">
                  <a:moveTo>
                    <a:pt x="0" y="377911"/>
                  </a:moveTo>
                  <a:lnTo>
                    <a:pt x="0" y="0"/>
                  </a:lnTo>
                </a:path>
              </a:pathLst>
            </a:custGeom>
            <a:ln w="13550" cap="flat">
              <a:solidFill>
                <a:srgbClr val="388E3C">
                  <a:alpha val="100000"/>
                </a:srgbClr>
              </a:solidFill>
              <a:prstDash val="solid"/>
              <a:round/>
            </a:ln>
          </p:spPr>
          <p:txBody>
            <a:bodyPr/>
            <a:lstStyle/>
            <a:p>
              <a:endParaRPr/>
            </a:p>
          </p:txBody>
        </p:sp>
        <p:sp>
          <p:nvSpPr>
            <p:cNvPr id="2577" name="pl292">
              <a:extLst>
                <a:ext uri="{FF2B5EF4-FFF2-40B4-BE49-F238E27FC236}">
                  <a16:creationId xmlns:a16="http://schemas.microsoft.com/office/drawing/2014/main" id="{419FD88B-E129-42D7-A330-B1D7B35F8DB8}"/>
                </a:ext>
              </a:extLst>
            </p:cNvPr>
            <p:cNvSpPr/>
            <p:nvPr/>
          </p:nvSpPr>
          <p:spPr>
            <a:xfrm>
              <a:off x="4473413" y="5673646"/>
              <a:ext cx="0" cy="11441"/>
            </a:xfrm>
            <a:custGeom>
              <a:avLst/>
              <a:gdLst/>
              <a:ahLst/>
              <a:cxnLst/>
              <a:rect l="0" t="0" r="0" b="0"/>
              <a:pathLst>
                <a:path h="11441">
                  <a:moveTo>
                    <a:pt x="0" y="11441"/>
                  </a:moveTo>
                  <a:lnTo>
                    <a:pt x="0" y="0"/>
                  </a:lnTo>
                </a:path>
              </a:pathLst>
            </a:custGeom>
            <a:ln w="13550" cap="flat">
              <a:solidFill>
                <a:srgbClr val="388E3C">
                  <a:alpha val="100000"/>
                </a:srgbClr>
              </a:solidFill>
              <a:prstDash val="solid"/>
              <a:round/>
            </a:ln>
          </p:spPr>
          <p:txBody>
            <a:bodyPr/>
            <a:lstStyle/>
            <a:p>
              <a:endParaRPr/>
            </a:p>
          </p:txBody>
        </p:sp>
        <p:sp>
          <p:nvSpPr>
            <p:cNvPr id="2578" name="pl293">
              <a:extLst>
                <a:ext uri="{FF2B5EF4-FFF2-40B4-BE49-F238E27FC236}">
                  <a16:creationId xmlns:a16="http://schemas.microsoft.com/office/drawing/2014/main" id="{6E74C6F2-0CB3-4505-8CF3-7E60F2F50FE2}"/>
                </a:ext>
              </a:extLst>
            </p:cNvPr>
            <p:cNvSpPr/>
            <p:nvPr/>
          </p:nvSpPr>
          <p:spPr>
            <a:xfrm>
              <a:off x="5814594" y="5292381"/>
              <a:ext cx="0" cy="392705"/>
            </a:xfrm>
            <a:custGeom>
              <a:avLst/>
              <a:gdLst/>
              <a:ahLst/>
              <a:cxnLst/>
              <a:rect l="0" t="0" r="0" b="0"/>
              <a:pathLst>
                <a:path h="392705">
                  <a:moveTo>
                    <a:pt x="0" y="392705"/>
                  </a:moveTo>
                  <a:lnTo>
                    <a:pt x="0" y="0"/>
                  </a:lnTo>
                </a:path>
              </a:pathLst>
            </a:custGeom>
            <a:ln w="13550" cap="flat">
              <a:solidFill>
                <a:srgbClr val="388E3C">
                  <a:alpha val="100000"/>
                </a:srgbClr>
              </a:solidFill>
              <a:prstDash val="solid"/>
              <a:round/>
            </a:ln>
          </p:spPr>
          <p:txBody>
            <a:bodyPr/>
            <a:lstStyle/>
            <a:p>
              <a:endParaRPr/>
            </a:p>
          </p:txBody>
        </p:sp>
        <p:sp>
          <p:nvSpPr>
            <p:cNvPr id="2579" name="pl294">
              <a:extLst>
                <a:ext uri="{FF2B5EF4-FFF2-40B4-BE49-F238E27FC236}">
                  <a16:creationId xmlns:a16="http://schemas.microsoft.com/office/drawing/2014/main" id="{38BB4EE9-0CFE-4FD1-98DD-25E238D11813}"/>
                </a:ext>
              </a:extLst>
            </p:cNvPr>
            <p:cNvSpPr/>
            <p:nvPr/>
          </p:nvSpPr>
          <p:spPr>
            <a:xfrm>
              <a:off x="4458779" y="5674479"/>
              <a:ext cx="0" cy="10607"/>
            </a:xfrm>
            <a:custGeom>
              <a:avLst/>
              <a:gdLst/>
              <a:ahLst/>
              <a:cxnLst/>
              <a:rect l="0" t="0" r="0" b="0"/>
              <a:pathLst>
                <a:path h="10607">
                  <a:moveTo>
                    <a:pt x="0" y="10607"/>
                  </a:moveTo>
                  <a:lnTo>
                    <a:pt x="0" y="0"/>
                  </a:lnTo>
                </a:path>
              </a:pathLst>
            </a:custGeom>
            <a:ln w="13550" cap="flat">
              <a:solidFill>
                <a:srgbClr val="388E3C">
                  <a:alpha val="100000"/>
                </a:srgbClr>
              </a:solidFill>
              <a:prstDash val="solid"/>
              <a:round/>
            </a:ln>
          </p:spPr>
          <p:txBody>
            <a:bodyPr/>
            <a:lstStyle/>
            <a:p>
              <a:endParaRPr/>
            </a:p>
          </p:txBody>
        </p:sp>
        <p:sp>
          <p:nvSpPr>
            <p:cNvPr id="2580" name="pl295">
              <a:extLst>
                <a:ext uri="{FF2B5EF4-FFF2-40B4-BE49-F238E27FC236}">
                  <a16:creationId xmlns:a16="http://schemas.microsoft.com/office/drawing/2014/main" id="{83FF5D57-B607-43C2-90E9-85D6D909028F}"/>
                </a:ext>
              </a:extLst>
            </p:cNvPr>
            <p:cNvSpPr/>
            <p:nvPr/>
          </p:nvSpPr>
          <p:spPr>
            <a:xfrm>
              <a:off x="4381091" y="5659742"/>
              <a:ext cx="0" cy="25345"/>
            </a:xfrm>
            <a:custGeom>
              <a:avLst/>
              <a:gdLst/>
              <a:ahLst/>
              <a:cxnLst/>
              <a:rect l="0" t="0" r="0" b="0"/>
              <a:pathLst>
                <a:path h="25345">
                  <a:moveTo>
                    <a:pt x="0" y="25345"/>
                  </a:moveTo>
                  <a:lnTo>
                    <a:pt x="0" y="0"/>
                  </a:lnTo>
                </a:path>
              </a:pathLst>
            </a:custGeom>
            <a:ln w="13550" cap="flat">
              <a:solidFill>
                <a:srgbClr val="388E3C">
                  <a:alpha val="100000"/>
                </a:srgbClr>
              </a:solidFill>
              <a:prstDash val="solid"/>
              <a:round/>
            </a:ln>
          </p:spPr>
          <p:txBody>
            <a:bodyPr/>
            <a:lstStyle/>
            <a:p>
              <a:endParaRPr/>
            </a:p>
          </p:txBody>
        </p:sp>
        <p:sp>
          <p:nvSpPr>
            <p:cNvPr id="2581" name="pl296">
              <a:extLst>
                <a:ext uri="{FF2B5EF4-FFF2-40B4-BE49-F238E27FC236}">
                  <a16:creationId xmlns:a16="http://schemas.microsoft.com/office/drawing/2014/main" id="{1FCC8EC1-74B8-452D-8528-75F58694074C}"/>
                </a:ext>
              </a:extLst>
            </p:cNvPr>
            <p:cNvSpPr/>
            <p:nvPr/>
          </p:nvSpPr>
          <p:spPr>
            <a:xfrm>
              <a:off x="4494155" y="5675820"/>
              <a:ext cx="0" cy="9266"/>
            </a:xfrm>
            <a:custGeom>
              <a:avLst/>
              <a:gdLst/>
              <a:ahLst/>
              <a:cxnLst/>
              <a:rect l="0" t="0" r="0" b="0"/>
              <a:pathLst>
                <a:path h="9266">
                  <a:moveTo>
                    <a:pt x="0" y="9266"/>
                  </a:moveTo>
                  <a:lnTo>
                    <a:pt x="0" y="0"/>
                  </a:lnTo>
                </a:path>
              </a:pathLst>
            </a:custGeom>
            <a:ln w="13550" cap="flat">
              <a:solidFill>
                <a:srgbClr val="388E3C">
                  <a:alpha val="100000"/>
                </a:srgbClr>
              </a:solidFill>
              <a:prstDash val="solid"/>
              <a:round/>
            </a:ln>
          </p:spPr>
          <p:txBody>
            <a:bodyPr/>
            <a:lstStyle/>
            <a:p>
              <a:endParaRPr/>
            </a:p>
          </p:txBody>
        </p:sp>
        <p:sp>
          <p:nvSpPr>
            <p:cNvPr id="2582" name="pl297">
              <a:extLst>
                <a:ext uri="{FF2B5EF4-FFF2-40B4-BE49-F238E27FC236}">
                  <a16:creationId xmlns:a16="http://schemas.microsoft.com/office/drawing/2014/main" id="{6351D44B-0FED-430C-B6D2-2F6F9FFEF80D}"/>
                </a:ext>
              </a:extLst>
            </p:cNvPr>
            <p:cNvSpPr/>
            <p:nvPr/>
          </p:nvSpPr>
          <p:spPr>
            <a:xfrm>
              <a:off x="4421748" y="5657609"/>
              <a:ext cx="0" cy="27477"/>
            </a:xfrm>
            <a:custGeom>
              <a:avLst/>
              <a:gdLst/>
              <a:ahLst/>
              <a:cxnLst/>
              <a:rect l="0" t="0" r="0" b="0"/>
              <a:pathLst>
                <a:path h="27477">
                  <a:moveTo>
                    <a:pt x="0" y="27477"/>
                  </a:moveTo>
                  <a:lnTo>
                    <a:pt x="0" y="0"/>
                  </a:lnTo>
                </a:path>
              </a:pathLst>
            </a:custGeom>
            <a:ln w="13550" cap="flat">
              <a:solidFill>
                <a:srgbClr val="388E3C">
                  <a:alpha val="100000"/>
                </a:srgbClr>
              </a:solidFill>
              <a:prstDash val="solid"/>
              <a:round/>
            </a:ln>
          </p:spPr>
          <p:txBody>
            <a:bodyPr/>
            <a:lstStyle/>
            <a:p>
              <a:endParaRPr/>
            </a:p>
          </p:txBody>
        </p:sp>
        <p:sp>
          <p:nvSpPr>
            <p:cNvPr id="2583" name="pl298">
              <a:extLst>
                <a:ext uri="{FF2B5EF4-FFF2-40B4-BE49-F238E27FC236}">
                  <a16:creationId xmlns:a16="http://schemas.microsoft.com/office/drawing/2014/main" id="{871FBBDB-E55C-4B19-9A6F-84A897AA39BD}"/>
                </a:ext>
              </a:extLst>
            </p:cNvPr>
            <p:cNvSpPr/>
            <p:nvPr/>
          </p:nvSpPr>
          <p:spPr>
            <a:xfrm>
              <a:off x="4356149" y="5646931"/>
              <a:ext cx="0" cy="38156"/>
            </a:xfrm>
            <a:custGeom>
              <a:avLst/>
              <a:gdLst/>
              <a:ahLst/>
              <a:cxnLst/>
              <a:rect l="0" t="0" r="0" b="0"/>
              <a:pathLst>
                <a:path h="38156">
                  <a:moveTo>
                    <a:pt x="0" y="38156"/>
                  </a:moveTo>
                  <a:lnTo>
                    <a:pt x="0" y="0"/>
                  </a:lnTo>
                </a:path>
              </a:pathLst>
            </a:custGeom>
            <a:ln w="13550" cap="flat">
              <a:solidFill>
                <a:srgbClr val="388E3C">
                  <a:alpha val="100000"/>
                </a:srgbClr>
              </a:solidFill>
              <a:prstDash val="solid"/>
              <a:round/>
            </a:ln>
          </p:spPr>
          <p:txBody>
            <a:bodyPr/>
            <a:lstStyle/>
            <a:p>
              <a:endParaRPr/>
            </a:p>
          </p:txBody>
        </p:sp>
        <p:sp>
          <p:nvSpPr>
            <p:cNvPr id="2584" name="pl299">
              <a:extLst>
                <a:ext uri="{FF2B5EF4-FFF2-40B4-BE49-F238E27FC236}">
                  <a16:creationId xmlns:a16="http://schemas.microsoft.com/office/drawing/2014/main" id="{86ED8C9C-88D4-4EA6-BD60-FAE85EBFCFA9}"/>
                </a:ext>
              </a:extLst>
            </p:cNvPr>
            <p:cNvSpPr/>
            <p:nvPr/>
          </p:nvSpPr>
          <p:spPr>
            <a:xfrm>
              <a:off x="4307412" y="5653189"/>
              <a:ext cx="0" cy="31897"/>
            </a:xfrm>
            <a:custGeom>
              <a:avLst/>
              <a:gdLst/>
              <a:ahLst/>
              <a:cxnLst/>
              <a:rect l="0" t="0" r="0" b="0"/>
              <a:pathLst>
                <a:path h="31897">
                  <a:moveTo>
                    <a:pt x="0" y="31897"/>
                  </a:moveTo>
                  <a:lnTo>
                    <a:pt x="0" y="0"/>
                  </a:lnTo>
                </a:path>
              </a:pathLst>
            </a:custGeom>
            <a:ln w="13550" cap="flat">
              <a:solidFill>
                <a:srgbClr val="388E3C">
                  <a:alpha val="100000"/>
                </a:srgbClr>
              </a:solidFill>
              <a:prstDash val="solid"/>
              <a:round/>
            </a:ln>
          </p:spPr>
          <p:txBody>
            <a:bodyPr/>
            <a:lstStyle/>
            <a:p>
              <a:endParaRPr/>
            </a:p>
          </p:txBody>
        </p:sp>
        <p:sp>
          <p:nvSpPr>
            <p:cNvPr id="2585" name="pl300">
              <a:extLst>
                <a:ext uri="{FF2B5EF4-FFF2-40B4-BE49-F238E27FC236}">
                  <a16:creationId xmlns:a16="http://schemas.microsoft.com/office/drawing/2014/main" id="{9DF57D65-2E6B-4DEF-9533-225B17C5E26C}"/>
                </a:ext>
              </a:extLst>
            </p:cNvPr>
            <p:cNvSpPr/>
            <p:nvPr/>
          </p:nvSpPr>
          <p:spPr>
            <a:xfrm>
              <a:off x="4146437" y="5642819"/>
              <a:ext cx="0" cy="42268"/>
            </a:xfrm>
            <a:custGeom>
              <a:avLst/>
              <a:gdLst/>
              <a:ahLst/>
              <a:cxnLst/>
              <a:rect l="0" t="0" r="0" b="0"/>
              <a:pathLst>
                <a:path h="42268">
                  <a:moveTo>
                    <a:pt x="0" y="42268"/>
                  </a:moveTo>
                  <a:lnTo>
                    <a:pt x="0" y="0"/>
                  </a:lnTo>
                </a:path>
              </a:pathLst>
            </a:custGeom>
            <a:ln w="13550" cap="flat">
              <a:solidFill>
                <a:srgbClr val="388E3C">
                  <a:alpha val="100000"/>
                </a:srgbClr>
              </a:solidFill>
              <a:prstDash val="solid"/>
              <a:round/>
            </a:ln>
          </p:spPr>
          <p:txBody>
            <a:bodyPr/>
            <a:lstStyle/>
            <a:p>
              <a:endParaRPr/>
            </a:p>
          </p:txBody>
        </p:sp>
        <p:sp>
          <p:nvSpPr>
            <p:cNvPr id="2586" name="pl301">
              <a:extLst>
                <a:ext uri="{FF2B5EF4-FFF2-40B4-BE49-F238E27FC236}">
                  <a16:creationId xmlns:a16="http://schemas.microsoft.com/office/drawing/2014/main" id="{C3C615F4-672C-40D7-85EB-C8791EAB48E1}"/>
                </a:ext>
              </a:extLst>
            </p:cNvPr>
            <p:cNvSpPr/>
            <p:nvPr/>
          </p:nvSpPr>
          <p:spPr>
            <a:xfrm>
              <a:off x="4463614" y="5677627"/>
              <a:ext cx="0" cy="7460"/>
            </a:xfrm>
            <a:custGeom>
              <a:avLst/>
              <a:gdLst/>
              <a:ahLst/>
              <a:cxnLst/>
              <a:rect l="0" t="0" r="0" b="0"/>
              <a:pathLst>
                <a:path h="7460">
                  <a:moveTo>
                    <a:pt x="0" y="7460"/>
                  </a:moveTo>
                  <a:lnTo>
                    <a:pt x="0" y="0"/>
                  </a:lnTo>
                </a:path>
              </a:pathLst>
            </a:custGeom>
            <a:ln w="13550" cap="flat">
              <a:solidFill>
                <a:srgbClr val="388E3C">
                  <a:alpha val="100000"/>
                </a:srgbClr>
              </a:solidFill>
              <a:prstDash val="solid"/>
              <a:round/>
            </a:ln>
          </p:spPr>
          <p:txBody>
            <a:bodyPr/>
            <a:lstStyle/>
            <a:p>
              <a:endParaRPr/>
            </a:p>
          </p:txBody>
        </p:sp>
        <p:sp>
          <p:nvSpPr>
            <p:cNvPr id="2587" name="pl302">
              <a:extLst>
                <a:ext uri="{FF2B5EF4-FFF2-40B4-BE49-F238E27FC236}">
                  <a16:creationId xmlns:a16="http://schemas.microsoft.com/office/drawing/2014/main" id="{8680E693-A42D-41B3-B812-95A96C65A297}"/>
                </a:ext>
              </a:extLst>
            </p:cNvPr>
            <p:cNvSpPr/>
            <p:nvPr/>
          </p:nvSpPr>
          <p:spPr>
            <a:xfrm>
              <a:off x="5475274" y="5348213"/>
              <a:ext cx="0" cy="336874"/>
            </a:xfrm>
            <a:custGeom>
              <a:avLst/>
              <a:gdLst/>
              <a:ahLst/>
              <a:cxnLst/>
              <a:rect l="0" t="0" r="0" b="0"/>
              <a:pathLst>
                <a:path h="336874">
                  <a:moveTo>
                    <a:pt x="0" y="336874"/>
                  </a:moveTo>
                  <a:lnTo>
                    <a:pt x="0" y="0"/>
                  </a:lnTo>
                </a:path>
              </a:pathLst>
            </a:custGeom>
            <a:ln w="13550" cap="flat">
              <a:solidFill>
                <a:srgbClr val="388E3C">
                  <a:alpha val="100000"/>
                </a:srgbClr>
              </a:solidFill>
              <a:prstDash val="solid"/>
              <a:round/>
            </a:ln>
          </p:spPr>
          <p:txBody>
            <a:bodyPr/>
            <a:lstStyle/>
            <a:p>
              <a:endParaRPr/>
            </a:p>
          </p:txBody>
        </p:sp>
        <p:sp>
          <p:nvSpPr>
            <p:cNvPr id="2588" name="pl303">
              <a:extLst>
                <a:ext uri="{FF2B5EF4-FFF2-40B4-BE49-F238E27FC236}">
                  <a16:creationId xmlns:a16="http://schemas.microsoft.com/office/drawing/2014/main" id="{18A04CF2-DEFB-4BB7-BBC7-35C3ADCEFA53}"/>
                </a:ext>
              </a:extLst>
            </p:cNvPr>
            <p:cNvSpPr/>
            <p:nvPr/>
          </p:nvSpPr>
          <p:spPr>
            <a:xfrm>
              <a:off x="4151400" y="5671431"/>
              <a:ext cx="0" cy="13655"/>
            </a:xfrm>
            <a:custGeom>
              <a:avLst/>
              <a:gdLst/>
              <a:ahLst/>
              <a:cxnLst/>
              <a:rect l="0" t="0" r="0" b="0"/>
              <a:pathLst>
                <a:path h="13655">
                  <a:moveTo>
                    <a:pt x="0" y="13655"/>
                  </a:moveTo>
                  <a:lnTo>
                    <a:pt x="0" y="0"/>
                  </a:lnTo>
                </a:path>
              </a:pathLst>
            </a:custGeom>
            <a:ln w="13550" cap="flat">
              <a:solidFill>
                <a:srgbClr val="388E3C">
                  <a:alpha val="100000"/>
                </a:srgbClr>
              </a:solidFill>
              <a:prstDash val="solid"/>
              <a:round/>
            </a:ln>
          </p:spPr>
          <p:txBody>
            <a:bodyPr/>
            <a:lstStyle/>
            <a:p>
              <a:endParaRPr/>
            </a:p>
          </p:txBody>
        </p:sp>
        <p:sp>
          <p:nvSpPr>
            <p:cNvPr id="2589" name="rc304">
              <a:extLst>
                <a:ext uri="{FF2B5EF4-FFF2-40B4-BE49-F238E27FC236}">
                  <a16:creationId xmlns:a16="http://schemas.microsoft.com/office/drawing/2014/main" id="{4D3238F6-09A9-47B2-BE1F-C41332BCF87E}"/>
                </a:ext>
              </a:extLst>
            </p:cNvPr>
            <p:cNvSpPr/>
            <p:nvPr/>
          </p:nvSpPr>
          <p:spPr>
            <a:xfrm>
              <a:off x="4073521" y="5257336"/>
              <a:ext cx="909857" cy="427751"/>
            </a:xfrm>
            <a:prstGeom prst="rect">
              <a:avLst/>
            </a:prstGeom>
            <a:solidFill>
              <a:srgbClr val="595959">
                <a:alpha val="10196"/>
              </a:srgbClr>
            </a:solidFill>
          </p:spPr>
          <p:txBody>
            <a:bodyPr/>
            <a:lstStyle/>
            <a:p>
              <a:endParaRPr/>
            </a:p>
          </p:txBody>
        </p:sp>
        <p:sp>
          <p:nvSpPr>
            <p:cNvPr id="2590" name="rc305">
              <a:extLst>
                <a:ext uri="{FF2B5EF4-FFF2-40B4-BE49-F238E27FC236}">
                  <a16:creationId xmlns:a16="http://schemas.microsoft.com/office/drawing/2014/main" id="{5C6CB0F4-B625-45BB-9B9E-7A602DBC5FC1}"/>
                </a:ext>
              </a:extLst>
            </p:cNvPr>
            <p:cNvSpPr/>
            <p:nvPr/>
          </p:nvSpPr>
          <p:spPr>
            <a:xfrm>
              <a:off x="4071230" y="5685087"/>
              <a:ext cx="1775176" cy="427751"/>
            </a:xfrm>
            <a:prstGeom prst="rect">
              <a:avLst/>
            </a:prstGeom>
            <a:solidFill>
              <a:srgbClr val="FFFFFF">
                <a:alpha val="100000"/>
              </a:srgbClr>
            </a:solidFill>
          </p:spPr>
          <p:txBody>
            <a:bodyPr/>
            <a:lstStyle/>
            <a:p>
              <a:endParaRPr/>
            </a:p>
          </p:txBody>
        </p:sp>
        <p:sp>
          <p:nvSpPr>
            <p:cNvPr id="2591" name="pl306">
              <a:extLst>
                <a:ext uri="{FF2B5EF4-FFF2-40B4-BE49-F238E27FC236}">
                  <a16:creationId xmlns:a16="http://schemas.microsoft.com/office/drawing/2014/main" id="{F8C1F4B3-7BD8-4BF4-8BC7-FE6070755982}"/>
                </a:ext>
              </a:extLst>
            </p:cNvPr>
            <p:cNvSpPr/>
            <p:nvPr/>
          </p:nvSpPr>
          <p:spPr>
            <a:xfrm>
              <a:off x="4071230" y="6112838"/>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92" name="pl307">
              <a:extLst>
                <a:ext uri="{FF2B5EF4-FFF2-40B4-BE49-F238E27FC236}">
                  <a16:creationId xmlns:a16="http://schemas.microsoft.com/office/drawing/2014/main" id="{38536023-8737-462D-8859-01313B76F6CC}"/>
                </a:ext>
              </a:extLst>
            </p:cNvPr>
            <p:cNvSpPr/>
            <p:nvPr/>
          </p:nvSpPr>
          <p:spPr>
            <a:xfrm>
              <a:off x="4071230" y="5685087"/>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93" name="pl308">
              <a:extLst>
                <a:ext uri="{FF2B5EF4-FFF2-40B4-BE49-F238E27FC236}">
                  <a16:creationId xmlns:a16="http://schemas.microsoft.com/office/drawing/2014/main" id="{2897E3DC-0934-4074-9467-AA3BE4C36856}"/>
                </a:ext>
              </a:extLst>
            </p:cNvPr>
            <p:cNvSpPr/>
            <p:nvPr/>
          </p:nvSpPr>
          <p:spPr>
            <a:xfrm>
              <a:off x="4728873" y="5685087"/>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94" name="pl309">
              <a:extLst>
                <a:ext uri="{FF2B5EF4-FFF2-40B4-BE49-F238E27FC236}">
                  <a16:creationId xmlns:a16="http://schemas.microsoft.com/office/drawing/2014/main" id="{1D0CAF82-235E-4C21-8EE6-D2CE5A600C96}"/>
                </a:ext>
              </a:extLst>
            </p:cNvPr>
            <p:cNvSpPr/>
            <p:nvPr/>
          </p:nvSpPr>
          <p:spPr>
            <a:xfrm>
              <a:off x="5683269" y="5685087"/>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95" name="pl310">
              <a:extLst>
                <a:ext uri="{FF2B5EF4-FFF2-40B4-BE49-F238E27FC236}">
                  <a16:creationId xmlns:a16="http://schemas.microsoft.com/office/drawing/2014/main" id="{9BE759AD-47D6-4BE7-B627-6EFF7D8DD3E0}"/>
                </a:ext>
              </a:extLst>
            </p:cNvPr>
            <p:cNvSpPr/>
            <p:nvPr/>
          </p:nvSpPr>
          <p:spPr>
            <a:xfrm>
              <a:off x="4102916" y="5821014"/>
              <a:ext cx="0" cy="291824"/>
            </a:xfrm>
            <a:custGeom>
              <a:avLst/>
              <a:gdLst/>
              <a:ahLst/>
              <a:cxnLst/>
              <a:rect l="0" t="0" r="0" b="0"/>
              <a:pathLst>
                <a:path h="291824">
                  <a:moveTo>
                    <a:pt x="0" y="291824"/>
                  </a:moveTo>
                  <a:lnTo>
                    <a:pt x="0" y="0"/>
                  </a:lnTo>
                </a:path>
              </a:pathLst>
            </a:custGeom>
            <a:ln w="13550" cap="flat">
              <a:solidFill>
                <a:srgbClr val="FBC02D">
                  <a:alpha val="100000"/>
                </a:srgbClr>
              </a:solidFill>
              <a:prstDash val="solid"/>
              <a:round/>
            </a:ln>
          </p:spPr>
          <p:txBody>
            <a:bodyPr/>
            <a:lstStyle/>
            <a:p>
              <a:endParaRPr/>
            </a:p>
          </p:txBody>
        </p:sp>
        <p:sp>
          <p:nvSpPr>
            <p:cNvPr id="2596" name="pl311">
              <a:extLst>
                <a:ext uri="{FF2B5EF4-FFF2-40B4-BE49-F238E27FC236}">
                  <a16:creationId xmlns:a16="http://schemas.microsoft.com/office/drawing/2014/main" id="{4CCFE454-76A5-4577-9AD2-BB2E782206DC}"/>
                </a:ext>
              </a:extLst>
            </p:cNvPr>
            <p:cNvSpPr/>
            <p:nvPr/>
          </p:nvSpPr>
          <p:spPr>
            <a:xfrm>
              <a:off x="4401833" y="5813717"/>
              <a:ext cx="0" cy="299120"/>
            </a:xfrm>
            <a:custGeom>
              <a:avLst/>
              <a:gdLst/>
              <a:ahLst/>
              <a:cxnLst/>
              <a:rect l="0" t="0" r="0" b="0"/>
              <a:pathLst>
                <a:path h="299120">
                  <a:moveTo>
                    <a:pt x="0" y="299120"/>
                  </a:moveTo>
                  <a:lnTo>
                    <a:pt x="0" y="0"/>
                  </a:lnTo>
                </a:path>
              </a:pathLst>
            </a:custGeom>
            <a:ln w="13550" cap="flat">
              <a:solidFill>
                <a:srgbClr val="FBC02D">
                  <a:alpha val="100000"/>
                </a:srgbClr>
              </a:solidFill>
              <a:prstDash val="solid"/>
              <a:round/>
            </a:ln>
          </p:spPr>
          <p:txBody>
            <a:bodyPr/>
            <a:lstStyle/>
            <a:p>
              <a:endParaRPr/>
            </a:p>
          </p:txBody>
        </p:sp>
        <p:sp>
          <p:nvSpPr>
            <p:cNvPr id="2597" name="pl312">
              <a:extLst>
                <a:ext uri="{FF2B5EF4-FFF2-40B4-BE49-F238E27FC236}">
                  <a16:creationId xmlns:a16="http://schemas.microsoft.com/office/drawing/2014/main" id="{4C9DDE00-E192-41B5-8EF4-ED9DC748FB95}"/>
                </a:ext>
              </a:extLst>
            </p:cNvPr>
            <p:cNvSpPr/>
            <p:nvPr/>
          </p:nvSpPr>
          <p:spPr>
            <a:xfrm>
              <a:off x="4962573" y="5992648"/>
              <a:ext cx="0" cy="120189"/>
            </a:xfrm>
            <a:custGeom>
              <a:avLst/>
              <a:gdLst/>
              <a:ahLst/>
              <a:cxnLst/>
              <a:rect l="0" t="0" r="0" b="0"/>
              <a:pathLst>
                <a:path h="120189">
                  <a:moveTo>
                    <a:pt x="0" y="120189"/>
                  </a:moveTo>
                  <a:lnTo>
                    <a:pt x="0" y="0"/>
                  </a:lnTo>
                </a:path>
              </a:pathLst>
            </a:custGeom>
            <a:ln w="13550" cap="flat">
              <a:solidFill>
                <a:srgbClr val="FBC02D">
                  <a:alpha val="100000"/>
                </a:srgbClr>
              </a:solidFill>
              <a:prstDash val="solid"/>
              <a:round/>
            </a:ln>
          </p:spPr>
          <p:txBody>
            <a:bodyPr/>
            <a:lstStyle/>
            <a:p>
              <a:endParaRPr/>
            </a:p>
          </p:txBody>
        </p:sp>
        <p:sp>
          <p:nvSpPr>
            <p:cNvPr id="2598" name="pl313">
              <a:extLst>
                <a:ext uri="{FF2B5EF4-FFF2-40B4-BE49-F238E27FC236}">
                  <a16:creationId xmlns:a16="http://schemas.microsoft.com/office/drawing/2014/main" id="{38F07E1A-8B4C-4909-AA87-D33A80EB4409}"/>
                </a:ext>
              </a:extLst>
            </p:cNvPr>
            <p:cNvSpPr/>
            <p:nvPr/>
          </p:nvSpPr>
          <p:spPr>
            <a:xfrm>
              <a:off x="4387899" y="5828962"/>
              <a:ext cx="0" cy="283875"/>
            </a:xfrm>
            <a:custGeom>
              <a:avLst/>
              <a:gdLst/>
              <a:ahLst/>
              <a:cxnLst/>
              <a:rect l="0" t="0" r="0" b="0"/>
              <a:pathLst>
                <a:path h="283875">
                  <a:moveTo>
                    <a:pt x="0" y="283875"/>
                  </a:moveTo>
                  <a:lnTo>
                    <a:pt x="0" y="0"/>
                  </a:lnTo>
                </a:path>
              </a:pathLst>
            </a:custGeom>
            <a:ln w="13550" cap="flat">
              <a:solidFill>
                <a:srgbClr val="FBC02D">
                  <a:alpha val="100000"/>
                </a:srgbClr>
              </a:solidFill>
              <a:prstDash val="solid"/>
              <a:round/>
            </a:ln>
          </p:spPr>
          <p:txBody>
            <a:bodyPr/>
            <a:lstStyle/>
            <a:p>
              <a:endParaRPr/>
            </a:p>
          </p:txBody>
        </p:sp>
        <p:sp>
          <p:nvSpPr>
            <p:cNvPr id="2599" name="pl314">
              <a:extLst>
                <a:ext uri="{FF2B5EF4-FFF2-40B4-BE49-F238E27FC236}">
                  <a16:creationId xmlns:a16="http://schemas.microsoft.com/office/drawing/2014/main" id="{65E03C42-CEE0-46CF-845F-53CE88AC27D8}"/>
                </a:ext>
              </a:extLst>
            </p:cNvPr>
            <p:cNvSpPr/>
            <p:nvPr/>
          </p:nvSpPr>
          <p:spPr>
            <a:xfrm>
              <a:off x="4497782" y="6106368"/>
              <a:ext cx="0" cy="6469"/>
            </a:xfrm>
            <a:custGeom>
              <a:avLst/>
              <a:gdLst/>
              <a:ahLst/>
              <a:cxnLst/>
              <a:rect l="0" t="0" r="0" b="0"/>
              <a:pathLst>
                <a:path h="6469">
                  <a:moveTo>
                    <a:pt x="0" y="6469"/>
                  </a:moveTo>
                  <a:lnTo>
                    <a:pt x="0" y="0"/>
                  </a:lnTo>
                </a:path>
              </a:pathLst>
            </a:custGeom>
            <a:ln w="13550" cap="flat">
              <a:solidFill>
                <a:srgbClr val="FBC02D">
                  <a:alpha val="100000"/>
                </a:srgbClr>
              </a:solidFill>
              <a:prstDash val="solid"/>
              <a:round/>
            </a:ln>
          </p:spPr>
          <p:txBody>
            <a:bodyPr/>
            <a:lstStyle/>
            <a:p>
              <a:endParaRPr/>
            </a:p>
          </p:txBody>
        </p:sp>
        <p:sp>
          <p:nvSpPr>
            <p:cNvPr id="2600" name="pl315">
              <a:extLst>
                <a:ext uri="{FF2B5EF4-FFF2-40B4-BE49-F238E27FC236}">
                  <a16:creationId xmlns:a16="http://schemas.microsoft.com/office/drawing/2014/main" id="{D4333B0C-62C1-4975-A806-D6110B7C7F84}"/>
                </a:ext>
              </a:extLst>
            </p:cNvPr>
            <p:cNvSpPr/>
            <p:nvPr/>
          </p:nvSpPr>
          <p:spPr>
            <a:xfrm>
              <a:off x="4679117" y="6071583"/>
              <a:ext cx="0" cy="41254"/>
            </a:xfrm>
            <a:custGeom>
              <a:avLst/>
              <a:gdLst/>
              <a:ahLst/>
              <a:cxnLst/>
              <a:rect l="0" t="0" r="0" b="0"/>
              <a:pathLst>
                <a:path h="41254">
                  <a:moveTo>
                    <a:pt x="0" y="41254"/>
                  </a:moveTo>
                  <a:lnTo>
                    <a:pt x="0" y="0"/>
                  </a:lnTo>
                </a:path>
              </a:pathLst>
            </a:custGeom>
            <a:ln w="13550" cap="flat">
              <a:solidFill>
                <a:srgbClr val="FBC02D">
                  <a:alpha val="100000"/>
                </a:srgbClr>
              </a:solidFill>
              <a:prstDash val="solid"/>
              <a:round/>
            </a:ln>
          </p:spPr>
          <p:txBody>
            <a:bodyPr/>
            <a:lstStyle/>
            <a:p>
              <a:endParaRPr/>
            </a:p>
          </p:txBody>
        </p:sp>
        <p:sp>
          <p:nvSpPr>
            <p:cNvPr id="2601" name="pl316">
              <a:extLst>
                <a:ext uri="{FF2B5EF4-FFF2-40B4-BE49-F238E27FC236}">
                  <a16:creationId xmlns:a16="http://schemas.microsoft.com/office/drawing/2014/main" id="{1E127381-2A33-445D-99A4-C30EDABAA4C9}"/>
                </a:ext>
              </a:extLst>
            </p:cNvPr>
            <p:cNvSpPr/>
            <p:nvPr/>
          </p:nvSpPr>
          <p:spPr>
            <a:xfrm>
              <a:off x="5811476" y="5949613"/>
              <a:ext cx="0" cy="163224"/>
            </a:xfrm>
            <a:custGeom>
              <a:avLst/>
              <a:gdLst/>
              <a:ahLst/>
              <a:cxnLst/>
              <a:rect l="0" t="0" r="0" b="0"/>
              <a:pathLst>
                <a:path h="163224">
                  <a:moveTo>
                    <a:pt x="0" y="163224"/>
                  </a:moveTo>
                  <a:lnTo>
                    <a:pt x="0" y="0"/>
                  </a:lnTo>
                </a:path>
              </a:pathLst>
            </a:custGeom>
            <a:ln w="13550" cap="flat">
              <a:solidFill>
                <a:srgbClr val="FBC02D">
                  <a:alpha val="100000"/>
                </a:srgbClr>
              </a:solidFill>
              <a:prstDash val="solid"/>
              <a:round/>
            </a:ln>
          </p:spPr>
          <p:txBody>
            <a:bodyPr/>
            <a:lstStyle/>
            <a:p>
              <a:endParaRPr/>
            </a:p>
          </p:txBody>
        </p:sp>
        <p:sp>
          <p:nvSpPr>
            <p:cNvPr id="2602" name="pl317">
              <a:extLst>
                <a:ext uri="{FF2B5EF4-FFF2-40B4-BE49-F238E27FC236}">
                  <a16:creationId xmlns:a16="http://schemas.microsoft.com/office/drawing/2014/main" id="{FC0A8F48-A315-4538-BB07-A10505E04400}"/>
                </a:ext>
              </a:extLst>
            </p:cNvPr>
            <p:cNvSpPr/>
            <p:nvPr/>
          </p:nvSpPr>
          <p:spPr>
            <a:xfrm>
              <a:off x="5842844" y="6053321"/>
              <a:ext cx="0" cy="59517"/>
            </a:xfrm>
            <a:custGeom>
              <a:avLst/>
              <a:gdLst/>
              <a:ahLst/>
              <a:cxnLst/>
              <a:rect l="0" t="0" r="0" b="0"/>
              <a:pathLst>
                <a:path h="59517">
                  <a:moveTo>
                    <a:pt x="0" y="59517"/>
                  </a:moveTo>
                  <a:lnTo>
                    <a:pt x="0" y="0"/>
                  </a:lnTo>
                </a:path>
              </a:pathLst>
            </a:custGeom>
            <a:ln w="13550" cap="flat">
              <a:solidFill>
                <a:srgbClr val="FBC02D">
                  <a:alpha val="100000"/>
                </a:srgbClr>
              </a:solidFill>
              <a:prstDash val="solid"/>
              <a:round/>
            </a:ln>
          </p:spPr>
          <p:txBody>
            <a:bodyPr/>
            <a:lstStyle/>
            <a:p>
              <a:endParaRPr/>
            </a:p>
          </p:txBody>
        </p:sp>
        <p:sp>
          <p:nvSpPr>
            <p:cNvPr id="2603" name="pl318">
              <a:extLst>
                <a:ext uri="{FF2B5EF4-FFF2-40B4-BE49-F238E27FC236}">
                  <a16:creationId xmlns:a16="http://schemas.microsoft.com/office/drawing/2014/main" id="{E87407FC-320B-4169-8797-789BAFFFE2DA}"/>
                </a:ext>
              </a:extLst>
            </p:cNvPr>
            <p:cNvSpPr/>
            <p:nvPr/>
          </p:nvSpPr>
          <p:spPr>
            <a:xfrm>
              <a:off x="4869487" y="6030918"/>
              <a:ext cx="0" cy="81919"/>
            </a:xfrm>
            <a:custGeom>
              <a:avLst/>
              <a:gdLst/>
              <a:ahLst/>
              <a:cxnLst/>
              <a:rect l="0" t="0" r="0" b="0"/>
              <a:pathLst>
                <a:path h="81919">
                  <a:moveTo>
                    <a:pt x="0" y="81919"/>
                  </a:moveTo>
                  <a:lnTo>
                    <a:pt x="0" y="0"/>
                  </a:lnTo>
                </a:path>
              </a:pathLst>
            </a:custGeom>
            <a:ln w="13550" cap="flat">
              <a:solidFill>
                <a:srgbClr val="FBC02D">
                  <a:alpha val="100000"/>
                </a:srgbClr>
              </a:solidFill>
              <a:prstDash val="solid"/>
              <a:round/>
            </a:ln>
          </p:spPr>
          <p:txBody>
            <a:bodyPr/>
            <a:lstStyle/>
            <a:p>
              <a:endParaRPr/>
            </a:p>
          </p:txBody>
        </p:sp>
        <p:sp>
          <p:nvSpPr>
            <p:cNvPr id="2604" name="pl319">
              <a:extLst>
                <a:ext uri="{FF2B5EF4-FFF2-40B4-BE49-F238E27FC236}">
                  <a16:creationId xmlns:a16="http://schemas.microsoft.com/office/drawing/2014/main" id="{520B44DC-9B7E-4348-951B-EE36F6052F19}"/>
                </a:ext>
              </a:extLst>
            </p:cNvPr>
            <p:cNvSpPr/>
            <p:nvPr/>
          </p:nvSpPr>
          <p:spPr>
            <a:xfrm>
              <a:off x="4353032" y="5926509"/>
              <a:ext cx="0" cy="186329"/>
            </a:xfrm>
            <a:custGeom>
              <a:avLst/>
              <a:gdLst/>
              <a:ahLst/>
              <a:cxnLst/>
              <a:rect l="0" t="0" r="0" b="0"/>
              <a:pathLst>
                <a:path h="186329">
                  <a:moveTo>
                    <a:pt x="0" y="186329"/>
                  </a:moveTo>
                  <a:lnTo>
                    <a:pt x="0" y="0"/>
                  </a:lnTo>
                </a:path>
              </a:pathLst>
            </a:custGeom>
            <a:ln w="13550" cap="flat">
              <a:solidFill>
                <a:srgbClr val="FBC02D">
                  <a:alpha val="100000"/>
                </a:srgbClr>
              </a:solidFill>
              <a:prstDash val="solid"/>
              <a:round/>
            </a:ln>
          </p:spPr>
          <p:txBody>
            <a:bodyPr/>
            <a:lstStyle/>
            <a:p>
              <a:endParaRPr/>
            </a:p>
          </p:txBody>
        </p:sp>
        <p:sp>
          <p:nvSpPr>
            <p:cNvPr id="2605" name="pl320">
              <a:extLst>
                <a:ext uri="{FF2B5EF4-FFF2-40B4-BE49-F238E27FC236}">
                  <a16:creationId xmlns:a16="http://schemas.microsoft.com/office/drawing/2014/main" id="{FE228A2A-AD5C-4426-9C91-3AF45955B41C}"/>
                </a:ext>
              </a:extLst>
            </p:cNvPr>
            <p:cNvSpPr/>
            <p:nvPr/>
          </p:nvSpPr>
          <p:spPr>
            <a:xfrm>
              <a:off x="4764695" y="5989484"/>
              <a:ext cx="0" cy="123354"/>
            </a:xfrm>
            <a:custGeom>
              <a:avLst/>
              <a:gdLst/>
              <a:ahLst/>
              <a:cxnLst/>
              <a:rect l="0" t="0" r="0" b="0"/>
              <a:pathLst>
                <a:path h="123354">
                  <a:moveTo>
                    <a:pt x="0" y="123354"/>
                  </a:moveTo>
                  <a:lnTo>
                    <a:pt x="0" y="0"/>
                  </a:lnTo>
                </a:path>
              </a:pathLst>
            </a:custGeom>
            <a:ln w="13550" cap="flat">
              <a:solidFill>
                <a:srgbClr val="FBC02D">
                  <a:alpha val="100000"/>
                </a:srgbClr>
              </a:solidFill>
              <a:prstDash val="solid"/>
              <a:round/>
            </a:ln>
          </p:spPr>
          <p:txBody>
            <a:bodyPr/>
            <a:lstStyle/>
            <a:p>
              <a:endParaRPr/>
            </a:p>
          </p:txBody>
        </p:sp>
        <p:sp>
          <p:nvSpPr>
            <p:cNvPr id="2606" name="pl321">
              <a:extLst>
                <a:ext uri="{FF2B5EF4-FFF2-40B4-BE49-F238E27FC236}">
                  <a16:creationId xmlns:a16="http://schemas.microsoft.com/office/drawing/2014/main" id="{F35E8B17-8AA9-40E3-A885-97CF7B3EB936}"/>
                </a:ext>
              </a:extLst>
            </p:cNvPr>
            <p:cNvSpPr/>
            <p:nvPr/>
          </p:nvSpPr>
          <p:spPr>
            <a:xfrm>
              <a:off x="4479966" y="6104204"/>
              <a:ext cx="0" cy="8633"/>
            </a:xfrm>
            <a:custGeom>
              <a:avLst/>
              <a:gdLst/>
              <a:ahLst/>
              <a:cxnLst/>
              <a:rect l="0" t="0" r="0" b="0"/>
              <a:pathLst>
                <a:path h="8633">
                  <a:moveTo>
                    <a:pt x="0" y="8633"/>
                  </a:moveTo>
                  <a:lnTo>
                    <a:pt x="0" y="0"/>
                  </a:lnTo>
                </a:path>
              </a:pathLst>
            </a:custGeom>
            <a:ln w="13550" cap="flat">
              <a:solidFill>
                <a:srgbClr val="FBC02D">
                  <a:alpha val="100000"/>
                </a:srgbClr>
              </a:solidFill>
              <a:prstDash val="solid"/>
              <a:round/>
            </a:ln>
          </p:spPr>
          <p:txBody>
            <a:bodyPr/>
            <a:lstStyle/>
            <a:p>
              <a:endParaRPr/>
            </a:p>
          </p:txBody>
        </p:sp>
        <p:sp>
          <p:nvSpPr>
            <p:cNvPr id="2607" name="pl322">
              <a:extLst>
                <a:ext uri="{FF2B5EF4-FFF2-40B4-BE49-F238E27FC236}">
                  <a16:creationId xmlns:a16="http://schemas.microsoft.com/office/drawing/2014/main" id="{1CE50555-12C8-484C-9A0D-91338AEAC452}"/>
                </a:ext>
              </a:extLst>
            </p:cNvPr>
            <p:cNvSpPr/>
            <p:nvPr/>
          </p:nvSpPr>
          <p:spPr>
            <a:xfrm>
              <a:off x="5110822" y="5946224"/>
              <a:ext cx="0" cy="166613"/>
            </a:xfrm>
            <a:custGeom>
              <a:avLst/>
              <a:gdLst/>
              <a:ahLst/>
              <a:cxnLst/>
              <a:rect l="0" t="0" r="0" b="0"/>
              <a:pathLst>
                <a:path h="166613">
                  <a:moveTo>
                    <a:pt x="0" y="166613"/>
                  </a:moveTo>
                  <a:lnTo>
                    <a:pt x="0" y="0"/>
                  </a:lnTo>
                </a:path>
              </a:pathLst>
            </a:custGeom>
            <a:ln w="13550" cap="flat">
              <a:solidFill>
                <a:srgbClr val="FBC02D">
                  <a:alpha val="100000"/>
                </a:srgbClr>
              </a:solidFill>
              <a:prstDash val="solid"/>
              <a:round/>
            </a:ln>
          </p:spPr>
          <p:txBody>
            <a:bodyPr/>
            <a:lstStyle/>
            <a:p>
              <a:endParaRPr/>
            </a:p>
          </p:txBody>
        </p:sp>
        <p:sp>
          <p:nvSpPr>
            <p:cNvPr id="2608" name="pl323">
              <a:extLst>
                <a:ext uri="{FF2B5EF4-FFF2-40B4-BE49-F238E27FC236}">
                  <a16:creationId xmlns:a16="http://schemas.microsoft.com/office/drawing/2014/main" id="{A57FA9DD-D674-4B88-BAD4-1C2B54936660}"/>
                </a:ext>
              </a:extLst>
            </p:cNvPr>
            <p:cNvSpPr/>
            <p:nvPr/>
          </p:nvSpPr>
          <p:spPr>
            <a:xfrm>
              <a:off x="5833046" y="5979509"/>
              <a:ext cx="0" cy="133328"/>
            </a:xfrm>
            <a:custGeom>
              <a:avLst/>
              <a:gdLst/>
              <a:ahLst/>
              <a:cxnLst/>
              <a:rect l="0" t="0" r="0" b="0"/>
              <a:pathLst>
                <a:path h="133328">
                  <a:moveTo>
                    <a:pt x="0" y="133328"/>
                  </a:moveTo>
                  <a:lnTo>
                    <a:pt x="0" y="0"/>
                  </a:lnTo>
                </a:path>
              </a:pathLst>
            </a:custGeom>
            <a:ln w="13550" cap="flat">
              <a:solidFill>
                <a:srgbClr val="FBC02D">
                  <a:alpha val="100000"/>
                </a:srgbClr>
              </a:solidFill>
              <a:prstDash val="solid"/>
              <a:round/>
            </a:ln>
          </p:spPr>
          <p:txBody>
            <a:bodyPr/>
            <a:lstStyle/>
            <a:p>
              <a:endParaRPr/>
            </a:p>
          </p:txBody>
        </p:sp>
        <p:sp>
          <p:nvSpPr>
            <p:cNvPr id="2609" name="pl324">
              <a:extLst>
                <a:ext uri="{FF2B5EF4-FFF2-40B4-BE49-F238E27FC236}">
                  <a16:creationId xmlns:a16="http://schemas.microsoft.com/office/drawing/2014/main" id="{8B9BA707-42C1-40BA-A4BC-95DE49436754}"/>
                </a:ext>
              </a:extLst>
            </p:cNvPr>
            <p:cNvSpPr/>
            <p:nvPr/>
          </p:nvSpPr>
          <p:spPr>
            <a:xfrm>
              <a:off x="4825140" y="6041110"/>
              <a:ext cx="0" cy="71727"/>
            </a:xfrm>
            <a:custGeom>
              <a:avLst/>
              <a:gdLst/>
              <a:ahLst/>
              <a:cxnLst/>
              <a:rect l="0" t="0" r="0" b="0"/>
              <a:pathLst>
                <a:path h="71727">
                  <a:moveTo>
                    <a:pt x="0" y="71727"/>
                  </a:moveTo>
                  <a:lnTo>
                    <a:pt x="0" y="0"/>
                  </a:lnTo>
                </a:path>
              </a:pathLst>
            </a:custGeom>
            <a:ln w="13550" cap="flat">
              <a:solidFill>
                <a:srgbClr val="FBC02D">
                  <a:alpha val="100000"/>
                </a:srgbClr>
              </a:solidFill>
              <a:prstDash val="solid"/>
              <a:round/>
            </a:ln>
          </p:spPr>
          <p:txBody>
            <a:bodyPr/>
            <a:lstStyle/>
            <a:p>
              <a:endParaRPr/>
            </a:p>
          </p:txBody>
        </p:sp>
        <p:sp>
          <p:nvSpPr>
            <p:cNvPr id="2610" name="pl325">
              <a:extLst>
                <a:ext uri="{FF2B5EF4-FFF2-40B4-BE49-F238E27FC236}">
                  <a16:creationId xmlns:a16="http://schemas.microsoft.com/office/drawing/2014/main" id="{7AFE9BC7-F0E3-4BA9-971A-EB1319858256}"/>
                </a:ext>
              </a:extLst>
            </p:cNvPr>
            <p:cNvSpPr/>
            <p:nvPr/>
          </p:nvSpPr>
          <p:spPr>
            <a:xfrm>
              <a:off x="4484166" y="6099002"/>
              <a:ext cx="0" cy="13835"/>
            </a:xfrm>
            <a:custGeom>
              <a:avLst/>
              <a:gdLst/>
              <a:ahLst/>
              <a:cxnLst/>
              <a:rect l="0" t="0" r="0" b="0"/>
              <a:pathLst>
                <a:path h="13835">
                  <a:moveTo>
                    <a:pt x="0" y="13835"/>
                  </a:moveTo>
                  <a:lnTo>
                    <a:pt x="0" y="0"/>
                  </a:lnTo>
                </a:path>
              </a:pathLst>
            </a:custGeom>
            <a:ln w="13550" cap="flat">
              <a:solidFill>
                <a:srgbClr val="FBC02D">
                  <a:alpha val="100000"/>
                </a:srgbClr>
              </a:solidFill>
              <a:prstDash val="solid"/>
              <a:round/>
            </a:ln>
          </p:spPr>
          <p:txBody>
            <a:bodyPr/>
            <a:lstStyle/>
            <a:p>
              <a:endParaRPr/>
            </a:p>
          </p:txBody>
        </p:sp>
        <p:sp>
          <p:nvSpPr>
            <p:cNvPr id="2611" name="pl326">
              <a:extLst>
                <a:ext uri="{FF2B5EF4-FFF2-40B4-BE49-F238E27FC236}">
                  <a16:creationId xmlns:a16="http://schemas.microsoft.com/office/drawing/2014/main" id="{DF342D62-0D4A-453E-AE02-F22D0F04F1A1}"/>
                </a:ext>
              </a:extLst>
            </p:cNvPr>
            <p:cNvSpPr/>
            <p:nvPr/>
          </p:nvSpPr>
          <p:spPr>
            <a:xfrm>
              <a:off x="4377782" y="5843283"/>
              <a:ext cx="0" cy="269554"/>
            </a:xfrm>
            <a:custGeom>
              <a:avLst/>
              <a:gdLst/>
              <a:ahLst/>
              <a:cxnLst/>
              <a:rect l="0" t="0" r="0" b="0"/>
              <a:pathLst>
                <a:path h="269554">
                  <a:moveTo>
                    <a:pt x="0" y="269554"/>
                  </a:moveTo>
                  <a:lnTo>
                    <a:pt x="0" y="0"/>
                  </a:lnTo>
                </a:path>
              </a:pathLst>
            </a:custGeom>
            <a:ln w="13550" cap="flat">
              <a:solidFill>
                <a:srgbClr val="FBC02D">
                  <a:alpha val="100000"/>
                </a:srgbClr>
              </a:solidFill>
              <a:prstDash val="solid"/>
              <a:round/>
            </a:ln>
          </p:spPr>
          <p:txBody>
            <a:bodyPr/>
            <a:lstStyle/>
            <a:p>
              <a:endParaRPr/>
            </a:p>
          </p:txBody>
        </p:sp>
        <p:sp>
          <p:nvSpPr>
            <p:cNvPr id="2612" name="pl327">
              <a:extLst>
                <a:ext uri="{FF2B5EF4-FFF2-40B4-BE49-F238E27FC236}">
                  <a16:creationId xmlns:a16="http://schemas.microsoft.com/office/drawing/2014/main" id="{33D5C579-6CB1-4843-8D71-FF06D846B6B2}"/>
                </a:ext>
              </a:extLst>
            </p:cNvPr>
            <p:cNvSpPr/>
            <p:nvPr/>
          </p:nvSpPr>
          <p:spPr>
            <a:xfrm>
              <a:off x="4390317" y="5839851"/>
              <a:ext cx="0" cy="272986"/>
            </a:xfrm>
            <a:custGeom>
              <a:avLst/>
              <a:gdLst/>
              <a:ahLst/>
              <a:cxnLst/>
              <a:rect l="0" t="0" r="0" b="0"/>
              <a:pathLst>
                <a:path h="272986">
                  <a:moveTo>
                    <a:pt x="0" y="272986"/>
                  </a:moveTo>
                  <a:lnTo>
                    <a:pt x="0" y="0"/>
                  </a:lnTo>
                </a:path>
              </a:pathLst>
            </a:custGeom>
            <a:ln w="13550" cap="flat">
              <a:solidFill>
                <a:srgbClr val="FBC02D">
                  <a:alpha val="100000"/>
                </a:srgbClr>
              </a:solidFill>
              <a:prstDash val="solid"/>
              <a:round/>
            </a:ln>
          </p:spPr>
          <p:txBody>
            <a:bodyPr/>
            <a:lstStyle/>
            <a:p>
              <a:endParaRPr/>
            </a:p>
          </p:txBody>
        </p:sp>
        <p:sp>
          <p:nvSpPr>
            <p:cNvPr id="2613" name="pl328">
              <a:extLst>
                <a:ext uri="{FF2B5EF4-FFF2-40B4-BE49-F238E27FC236}">
                  <a16:creationId xmlns:a16="http://schemas.microsoft.com/office/drawing/2014/main" id="{5FA03653-7714-46DC-9B55-43B618CF403F}"/>
                </a:ext>
              </a:extLst>
            </p:cNvPr>
            <p:cNvSpPr/>
            <p:nvPr/>
          </p:nvSpPr>
          <p:spPr>
            <a:xfrm>
              <a:off x="4269172" y="6108203"/>
              <a:ext cx="0" cy="4634"/>
            </a:xfrm>
            <a:custGeom>
              <a:avLst/>
              <a:gdLst/>
              <a:ahLst/>
              <a:cxnLst/>
              <a:rect l="0" t="0" r="0" b="0"/>
              <a:pathLst>
                <a:path h="4634">
                  <a:moveTo>
                    <a:pt x="0" y="4634"/>
                  </a:moveTo>
                  <a:lnTo>
                    <a:pt x="0" y="0"/>
                  </a:lnTo>
                </a:path>
              </a:pathLst>
            </a:custGeom>
            <a:ln w="13550" cap="flat">
              <a:solidFill>
                <a:srgbClr val="FBC02D">
                  <a:alpha val="100000"/>
                </a:srgbClr>
              </a:solidFill>
              <a:prstDash val="solid"/>
              <a:round/>
            </a:ln>
          </p:spPr>
          <p:txBody>
            <a:bodyPr/>
            <a:lstStyle/>
            <a:p>
              <a:endParaRPr/>
            </a:p>
          </p:txBody>
        </p:sp>
        <p:sp>
          <p:nvSpPr>
            <p:cNvPr id="2614" name="pl329">
              <a:extLst>
                <a:ext uri="{FF2B5EF4-FFF2-40B4-BE49-F238E27FC236}">
                  <a16:creationId xmlns:a16="http://schemas.microsoft.com/office/drawing/2014/main" id="{3BB8179A-088B-4DE0-A15C-0F6C59A03300}"/>
                </a:ext>
              </a:extLst>
            </p:cNvPr>
            <p:cNvSpPr/>
            <p:nvPr/>
          </p:nvSpPr>
          <p:spPr>
            <a:xfrm>
              <a:off x="4514770" y="6100465"/>
              <a:ext cx="0" cy="12372"/>
            </a:xfrm>
            <a:custGeom>
              <a:avLst/>
              <a:gdLst/>
              <a:ahLst/>
              <a:cxnLst/>
              <a:rect l="0" t="0" r="0" b="0"/>
              <a:pathLst>
                <a:path h="12372">
                  <a:moveTo>
                    <a:pt x="0" y="12372"/>
                  </a:moveTo>
                  <a:lnTo>
                    <a:pt x="0" y="0"/>
                  </a:lnTo>
                </a:path>
              </a:pathLst>
            </a:custGeom>
            <a:ln w="13550" cap="flat">
              <a:solidFill>
                <a:srgbClr val="FBC02D">
                  <a:alpha val="100000"/>
                </a:srgbClr>
              </a:solidFill>
              <a:prstDash val="solid"/>
              <a:round/>
            </a:ln>
          </p:spPr>
          <p:txBody>
            <a:bodyPr/>
            <a:lstStyle/>
            <a:p>
              <a:endParaRPr/>
            </a:p>
          </p:txBody>
        </p:sp>
        <p:sp>
          <p:nvSpPr>
            <p:cNvPr id="2615" name="pl330">
              <a:extLst>
                <a:ext uri="{FF2B5EF4-FFF2-40B4-BE49-F238E27FC236}">
                  <a16:creationId xmlns:a16="http://schemas.microsoft.com/office/drawing/2014/main" id="{C7892D6A-1AC9-42DF-AFE3-AD8EC8C6B4AE}"/>
                </a:ext>
              </a:extLst>
            </p:cNvPr>
            <p:cNvSpPr/>
            <p:nvPr/>
          </p:nvSpPr>
          <p:spPr>
            <a:xfrm>
              <a:off x="4494664" y="6104157"/>
              <a:ext cx="0" cy="8681"/>
            </a:xfrm>
            <a:custGeom>
              <a:avLst/>
              <a:gdLst/>
              <a:ahLst/>
              <a:cxnLst/>
              <a:rect l="0" t="0" r="0" b="0"/>
              <a:pathLst>
                <a:path h="8681">
                  <a:moveTo>
                    <a:pt x="0" y="8681"/>
                  </a:moveTo>
                  <a:lnTo>
                    <a:pt x="0" y="0"/>
                  </a:lnTo>
                </a:path>
              </a:pathLst>
            </a:custGeom>
            <a:ln w="13550" cap="flat">
              <a:solidFill>
                <a:srgbClr val="FBC02D">
                  <a:alpha val="100000"/>
                </a:srgbClr>
              </a:solidFill>
              <a:prstDash val="solid"/>
              <a:round/>
            </a:ln>
          </p:spPr>
          <p:txBody>
            <a:bodyPr/>
            <a:lstStyle/>
            <a:p>
              <a:endParaRPr/>
            </a:p>
          </p:txBody>
        </p:sp>
        <p:sp>
          <p:nvSpPr>
            <p:cNvPr id="2616" name="pl331">
              <a:extLst>
                <a:ext uri="{FF2B5EF4-FFF2-40B4-BE49-F238E27FC236}">
                  <a16:creationId xmlns:a16="http://schemas.microsoft.com/office/drawing/2014/main" id="{876CA3F2-10D7-4CF7-9E54-B1F115B0FB25}"/>
                </a:ext>
              </a:extLst>
            </p:cNvPr>
            <p:cNvSpPr/>
            <p:nvPr/>
          </p:nvSpPr>
          <p:spPr>
            <a:xfrm>
              <a:off x="4471822" y="6103138"/>
              <a:ext cx="0" cy="9699"/>
            </a:xfrm>
            <a:custGeom>
              <a:avLst/>
              <a:gdLst/>
              <a:ahLst/>
              <a:cxnLst/>
              <a:rect l="0" t="0" r="0" b="0"/>
              <a:pathLst>
                <a:path h="9699">
                  <a:moveTo>
                    <a:pt x="0" y="9699"/>
                  </a:moveTo>
                  <a:lnTo>
                    <a:pt x="0" y="0"/>
                  </a:lnTo>
                </a:path>
              </a:pathLst>
            </a:custGeom>
            <a:ln w="13550" cap="flat">
              <a:solidFill>
                <a:srgbClr val="FBC02D">
                  <a:alpha val="100000"/>
                </a:srgbClr>
              </a:solidFill>
              <a:prstDash val="solid"/>
              <a:round/>
            </a:ln>
          </p:spPr>
          <p:txBody>
            <a:bodyPr/>
            <a:lstStyle/>
            <a:p>
              <a:endParaRPr/>
            </a:p>
          </p:txBody>
        </p:sp>
        <p:sp>
          <p:nvSpPr>
            <p:cNvPr id="2617" name="pl332">
              <a:extLst>
                <a:ext uri="{FF2B5EF4-FFF2-40B4-BE49-F238E27FC236}">
                  <a16:creationId xmlns:a16="http://schemas.microsoft.com/office/drawing/2014/main" id="{0E89C8CD-B03A-4D00-AE5A-8985C3545948}"/>
                </a:ext>
              </a:extLst>
            </p:cNvPr>
            <p:cNvSpPr/>
            <p:nvPr/>
          </p:nvSpPr>
          <p:spPr>
            <a:xfrm>
              <a:off x="4441536" y="6100682"/>
              <a:ext cx="0" cy="12156"/>
            </a:xfrm>
            <a:custGeom>
              <a:avLst/>
              <a:gdLst/>
              <a:ahLst/>
              <a:cxnLst/>
              <a:rect l="0" t="0" r="0" b="0"/>
              <a:pathLst>
                <a:path h="12156">
                  <a:moveTo>
                    <a:pt x="0" y="12156"/>
                  </a:moveTo>
                  <a:lnTo>
                    <a:pt x="0" y="0"/>
                  </a:lnTo>
                </a:path>
              </a:pathLst>
            </a:custGeom>
            <a:ln w="13550" cap="flat">
              <a:solidFill>
                <a:srgbClr val="FBC02D">
                  <a:alpha val="100000"/>
                </a:srgbClr>
              </a:solidFill>
              <a:prstDash val="solid"/>
              <a:round/>
            </a:ln>
          </p:spPr>
          <p:txBody>
            <a:bodyPr/>
            <a:lstStyle/>
            <a:p>
              <a:endParaRPr/>
            </a:p>
          </p:txBody>
        </p:sp>
        <p:sp>
          <p:nvSpPr>
            <p:cNvPr id="2618" name="pl333">
              <a:extLst>
                <a:ext uri="{FF2B5EF4-FFF2-40B4-BE49-F238E27FC236}">
                  <a16:creationId xmlns:a16="http://schemas.microsoft.com/office/drawing/2014/main" id="{1DAB0336-7310-46FA-9973-898EC04DE46E}"/>
                </a:ext>
              </a:extLst>
            </p:cNvPr>
            <p:cNvSpPr/>
            <p:nvPr/>
          </p:nvSpPr>
          <p:spPr>
            <a:xfrm>
              <a:off x="4515725" y="6102701"/>
              <a:ext cx="0" cy="10136"/>
            </a:xfrm>
            <a:custGeom>
              <a:avLst/>
              <a:gdLst/>
              <a:ahLst/>
              <a:cxnLst/>
              <a:rect l="0" t="0" r="0" b="0"/>
              <a:pathLst>
                <a:path h="10136">
                  <a:moveTo>
                    <a:pt x="0" y="10136"/>
                  </a:moveTo>
                  <a:lnTo>
                    <a:pt x="0" y="0"/>
                  </a:lnTo>
                </a:path>
              </a:pathLst>
            </a:custGeom>
            <a:ln w="13550" cap="flat">
              <a:solidFill>
                <a:srgbClr val="FBC02D">
                  <a:alpha val="100000"/>
                </a:srgbClr>
              </a:solidFill>
              <a:prstDash val="solid"/>
              <a:round/>
            </a:ln>
          </p:spPr>
          <p:txBody>
            <a:bodyPr/>
            <a:lstStyle/>
            <a:p>
              <a:endParaRPr/>
            </a:p>
          </p:txBody>
        </p:sp>
        <p:sp>
          <p:nvSpPr>
            <p:cNvPr id="2619" name="pl334">
              <a:extLst>
                <a:ext uri="{FF2B5EF4-FFF2-40B4-BE49-F238E27FC236}">
                  <a16:creationId xmlns:a16="http://schemas.microsoft.com/office/drawing/2014/main" id="{ECA5B5C9-83D0-4A0D-822B-18FD5E65279D}"/>
                </a:ext>
              </a:extLst>
            </p:cNvPr>
            <p:cNvSpPr/>
            <p:nvPr/>
          </p:nvSpPr>
          <p:spPr>
            <a:xfrm>
              <a:off x="4740135" y="5983762"/>
              <a:ext cx="0" cy="129075"/>
            </a:xfrm>
            <a:custGeom>
              <a:avLst/>
              <a:gdLst/>
              <a:ahLst/>
              <a:cxnLst/>
              <a:rect l="0" t="0" r="0" b="0"/>
              <a:pathLst>
                <a:path h="129075">
                  <a:moveTo>
                    <a:pt x="0" y="129075"/>
                  </a:moveTo>
                  <a:lnTo>
                    <a:pt x="0" y="0"/>
                  </a:lnTo>
                </a:path>
              </a:pathLst>
            </a:custGeom>
            <a:ln w="13550" cap="flat">
              <a:solidFill>
                <a:srgbClr val="FBC02D">
                  <a:alpha val="100000"/>
                </a:srgbClr>
              </a:solidFill>
              <a:prstDash val="solid"/>
              <a:round/>
            </a:ln>
          </p:spPr>
          <p:txBody>
            <a:bodyPr/>
            <a:lstStyle/>
            <a:p>
              <a:endParaRPr/>
            </a:p>
          </p:txBody>
        </p:sp>
        <p:sp>
          <p:nvSpPr>
            <p:cNvPr id="2620" name="pl335">
              <a:extLst>
                <a:ext uri="{FF2B5EF4-FFF2-40B4-BE49-F238E27FC236}">
                  <a16:creationId xmlns:a16="http://schemas.microsoft.com/office/drawing/2014/main" id="{BBAE9D61-2FF7-4225-92D4-CE7C651245FF}"/>
                </a:ext>
              </a:extLst>
            </p:cNvPr>
            <p:cNvSpPr/>
            <p:nvPr/>
          </p:nvSpPr>
          <p:spPr>
            <a:xfrm>
              <a:off x="4433837" y="6062469"/>
              <a:ext cx="0" cy="50368"/>
            </a:xfrm>
            <a:custGeom>
              <a:avLst/>
              <a:gdLst/>
              <a:ahLst/>
              <a:cxnLst/>
              <a:rect l="0" t="0" r="0" b="0"/>
              <a:pathLst>
                <a:path h="50368">
                  <a:moveTo>
                    <a:pt x="0" y="50368"/>
                  </a:moveTo>
                  <a:lnTo>
                    <a:pt x="0" y="0"/>
                  </a:lnTo>
                </a:path>
              </a:pathLst>
            </a:custGeom>
            <a:ln w="13550" cap="flat">
              <a:solidFill>
                <a:srgbClr val="FBC02D">
                  <a:alpha val="100000"/>
                </a:srgbClr>
              </a:solidFill>
              <a:prstDash val="solid"/>
              <a:round/>
            </a:ln>
          </p:spPr>
          <p:txBody>
            <a:bodyPr/>
            <a:lstStyle/>
            <a:p>
              <a:endParaRPr/>
            </a:p>
          </p:txBody>
        </p:sp>
        <p:sp>
          <p:nvSpPr>
            <p:cNvPr id="2621" name="pl336">
              <a:extLst>
                <a:ext uri="{FF2B5EF4-FFF2-40B4-BE49-F238E27FC236}">
                  <a16:creationId xmlns:a16="http://schemas.microsoft.com/office/drawing/2014/main" id="{5ED2787F-712C-4995-8DB0-F89BDA24091C}"/>
                </a:ext>
              </a:extLst>
            </p:cNvPr>
            <p:cNvSpPr/>
            <p:nvPr/>
          </p:nvSpPr>
          <p:spPr>
            <a:xfrm>
              <a:off x="5840236" y="6057763"/>
              <a:ext cx="0" cy="55075"/>
            </a:xfrm>
            <a:custGeom>
              <a:avLst/>
              <a:gdLst/>
              <a:ahLst/>
              <a:cxnLst/>
              <a:rect l="0" t="0" r="0" b="0"/>
              <a:pathLst>
                <a:path h="55075">
                  <a:moveTo>
                    <a:pt x="0" y="55075"/>
                  </a:moveTo>
                  <a:lnTo>
                    <a:pt x="0" y="0"/>
                  </a:lnTo>
                </a:path>
              </a:pathLst>
            </a:custGeom>
            <a:ln w="13550" cap="flat">
              <a:solidFill>
                <a:srgbClr val="FBC02D">
                  <a:alpha val="100000"/>
                </a:srgbClr>
              </a:solidFill>
              <a:prstDash val="solid"/>
              <a:round/>
            </a:ln>
          </p:spPr>
          <p:txBody>
            <a:bodyPr/>
            <a:lstStyle/>
            <a:p>
              <a:endParaRPr/>
            </a:p>
          </p:txBody>
        </p:sp>
        <p:sp>
          <p:nvSpPr>
            <p:cNvPr id="2622" name="pl337">
              <a:extLst>
                <a:ext uri="{FF2B5EF4-FFF2-40B4-BE49-F238E27FC236}">
                  <a16:creationId xmlns:a16="http://schemas.microsoft.com/office/drawing/2014/main" id="{596408C4-D645-4A7A-9112-8982A7201E13}"/>
                </a:ext>
              </a:extLst>
            </p:cNvPr>
            <p:cNvSpPr/>
            <p:nvPr/>
          </p:nvSpPr>
          <p:spPr>
            <a:xfrm>
              <a:off x="4309130" y="5962971"/>
              <a:ext cx="0" cy="149866"/>
            </a:xfrm>
            <a:custGeom>
              <a:avLst/>
              <a:gdLst/>
              <a:ahLst/>
              <a:cxnLst/>
              <a:rect l="0" t="0" r="0" b="0"/>
              <a:pathLst>
                <a:path h="149866">
                  <a:moveTo>
                    <a:pt x="0" y="149866"/>
                  </a:moveTo>
                  <a:lnTo>
                    <a:pt x="0" y="0"/>
                  </a:lnTo>
                </a:path>
              </a:pathLst>
            </a:custGeom>
            <a:ln w="13550" cap="flat">
              <a:solidFill>
                <a:srgbClr val="FBC02D">
                  <a:alpha val="100000"/>
                </a:srgbClr>
              </a:solidFill>
              <a:prstDash val="solid"/>
              <a:round/>
            </a:ln>
          </p:spPr>
          <p:txBody>
            <a:bodyPr/>
            <a:lstStyle/>
            <a:p>
              <a:endParaRPr/>
            </a:p>
          </p:txBody>
        </p:sp>
        <p:sp>
          <p:nvSpPr>
            <p:cNvPr id="2623" name="pl338">
              <a:extLst>
                <a:ext uri="{FF2B5EF4-FFF2-40B4-BE49-F238E27FC236}">
                  <a16:creationId xmlns:a16="http://schemas.microsoft.com/office/drawing/2014/main" id="{3036AB6F-E25B-4FF2-9856-BD1F96A941D8}"/>
                </a:ext>
              </a:extLst>
            </p:cNvPr>
            <p:cNvSpPr/>
            <p:nvPr/>
          </p:nvSpPr>
          <p:spPr>
            <a:xfrm>
              <a:off x="4452162" y="6106953"/>
              <a:ext cx="0" cy="5885"/>
            </a:xfrm>
            <a:custGeom>
              <a:avLst/>
              <a:gdLst/>
              <a:ahLst/>
              <a:cxnLst/>
              <a:rect l="0" t="0" r="0" b="0"/>
              <a:pathLst>
                <a:path h="5885">
                  <a:moveTo>
                    <a:pt x="0" y="5885"/>
                  </a:moveTo>
                  <a:lnTo>
                    <a:pt x="0" y="0"/>
                  </a:lnTo>
                </a:path>
              </a:pathLst>
            </a:custGeom>
            <a:ln w="13550" cap="flat">
              <a:solidFill>
                <a:srgbClr val="FBC02D">
                  <a:alpha val="100000"/>
                </a:srgbClr>
              </a:solidFill>
              <a:prstDash val="solid"/>
              <a:round/>
            </a:ln>
          </p:spPr>
          <p:txBody>
            <a:bodyPr/>
            <a:lstStyle/>
            <a:p>
              <a:endParaRPr/>
            </a:p>
          </p:txBody>
        </p:sp>
        <p:sp>
          <p:nvSpPr>
            <p:cNvPr id="2624" name="pl339">
              <a:extLst>
                <a:ext uri="{FF2B5EF4-FFF2-40B4-BE49-F238E27FC236}">
                  <a16:creationId xmlns:a16="http://schemas.microsoft.com/office/drawing/2014/main" id="{6EC5C2C3-BADD-44EA-BAA3-0843BC2737AB}"/>
                </a:ext>
              </a:extLst>
            </p:cNvPr>
            <p:cNvSpPr/>
            <p:nvPr/>
          </p:nvSpPr>
          <p:spPr>
            <a:xfrm>
              <a:off x="4512543" y="6102210"/>
              <a:ext cx="0" cy="10628"/>
            </a:xfrm>
            <a:custGeom>
              <a:avLst/>
              <a:gdLst/>
              <a:ahLst/>
              <a:cxnLst/>
              <a:rect l="0" t="0" r="0" b="0"/>
              <a:pathLst>
                <a:path h="10628">
                  <a:moveTo>
                    <a:pt x="0" y="10628"/>
                  </a:moveTo>
                  <a:lnTo>
                    <a:pt x="0" y="0"/>
                  </a:lnTo>
                </a:path>
              </a:pathLst>
            </a:custGeom>
            <a:ln w="13550" cap="flat">
              <a:solidFill>
                <a:srgbClr val="FBC02D">
                  <a:alpha val="100000"/>
                </a:srgbClr>
              </a:solidFill>
              <a:prstDash val="solid"/>
              <a:round/>
            </a:ln>
          </p:spPr>
          <p:txBody>
            <a:bodyPr/>
            <a:lstStyle/>
            <a:p>
              <a:endParaRPr/>
            </a:p>
          </p:txBody>
        </p:sp>
        <p:sp>
          <p:nvSpPr>
            <p:cNvPr id="2625" name="pl340">
              <a:extLst>
                <a:ext uri="{FF2B5EF4-FFF2-40B4-BE49-F238E27FC236}">
                  <a16:creationId xmlns:a16="http://schemas.microsoft.com/office/drawing/2014/main" id="{BB2FBF12-F5DF-478D-B181-C77374FF89B3}"/>
                </a:ext>
              </a:extLst>
            </p:cNvPr>
            <p:cNvSpPr/>
            <p:nvPr/>
          </p:nvSpPr>
          <p:spPr>
            <a:xfrm>
              <a:off x="5812176" y="5947775"/>
              <a:ext cx="0" cy="165062"/>
            </a:xfrm>
            <a:custGeom>
              <a:avLst/>
              <a:gdLst/>
              <a:ahLst/>
              <a:cxnLst/>
              <a:rect l="0" t="0" r="0" b="0"/>
              <a:pathLst>
                <a:path h="165062">
                  <a:moveTo>
                    <a:pt x="0" y="165062"/>
                  </a:moveTo>
                  <a:lnTo>
                    <a:pt x="0" y="0"/>
                  </a:lnTo>
                </a:path>
              </a:pathLst>
            </a:custGeom>
            <a:ln w="13550" cap="flat">
              <a:solidFill>
                <a:srgbClr val="FBC02D">
                  <a:alpha val="100000"/>
                </a:srgbClr>
              </a:solidFill>
              <a:prstDash val="solid"/>
              <a:round/>
            </a:ln>
          </p:spPr>
          <p:txBody>
            <a:bodyPr/>
            <a:lstStyle/>
            <a:p>
              <a:endParaRPr/>
            </a:p>
          </p:txBody>
        </p:sp>
        <p:sp>
          <p:nvSpPr>
            <p:cNvPr id="2626" name="pl341">
              <a:extLst>
                <a:ext uri="{FF2B5EF4-FFF2-40B4-BE49-F238E27FC236}">
                  <a16:creationId xmlns:a16="http://schemas.microsoft.com/office/drawing/2014/main" id="{88883FB8-9204-4C66-A929-36D9E40DE1FD}"/>
                </a:ext>
              </a:extLst>
            </p:cNvPr>
            <p:cNvSpPr/>
            <p:nvPr/>
          </p:nvSpPr>
          <p:spPr>
            <a:xfrm>
              <a:off x="4514643" y="6109070"/>
              <a:ext cx="0" cy="3768"/>
            </a:xfrm>
            <a:custGeom>
              <a:avLst/>
              <a:gdLst/>
              <a:ahLst/>
              <a:cxnLst/>
              <a:rect l="0" t="0" r="0" b="0"/>
              <a:pathLst>
                <a:path h="3768">
                  <a:moveTo>
                    <a:pt x="0" y="3768"/>
                  </a:moveTo>
                  <a:lnTo>
                    <a:pt x="0" y="0"/>
                  </a:lnTo>
                </a:path>
              </a:pathLst>
            </a:custGeom>
            <a:ln w="13550" cap="flat">
              <a:solidFill>
                <a:srgbClr val="FBC02D">
                  <a:alpha val="100000"/>
                </a:srgbClr>
              </a:solidFill>
              <a:prstDash val="solid"/>
              <a:round/>
            </a:ln>
          </p:spPr>
          <p:txBody>
            <a:bodyPr/>
            <a:lstStyle/>
            <a:p>
              <a:endParaRPr/>
            </a:p>
          </p:txBody>
        </p:sp>
        <p:sp>
          <p:nvSpPr>
            <p:cNvPr id="2627" name="pl342">
              <a:extLst>
                <a:ext uri="{FF2B5EF4-FFF2-40B4-BE49-F238E27FC236}">
                  <a16:creationId xmlns:a16="http://schemas.microsoft.com/office/drawing/2014/main" id="{E4708C3F-02A2-4650-B5FE-D566052B42F1}"/>
                </a:ext>
              </a:extLst>
            </p:cNvPr>
            <p:cNvSpPr/>
            <p:nvPr/>
          </p:nvSpPr>
          <p:spPr>
            <a:xfrm>
              <a:off x="4459352" y="6093312"/>
              <a:ext cx="0" cy="19526"/>
            </a:xfrm>
            <a:custGeom>
              <a:avLst/>
              <a:gdLst/>
              <a:ahLst/>
              <a:cxnLst/>
              <a:rect l="0" t="0" r="0" b="0"/>
              <a:pathLst>
                <a:path h="19526">
                  <a:moveTo>
                    <a:pt x="0" y="19526"/>
                  </a:moveTo>
                  <a:lnTo>
                    <a:pt x="0" y="0"/>
                  </a:lnTo>
                </a:path>
              </a:pathLst>
            </a:custGeom>
            <a:ln w="13550" cap="flat">
              <a:solidFill>
                <a:srgbClr val="FBC02D">
                  <a:alpha val="100000"/>
                </a:srgbClr>
              </a:solidFill>
              <a:prstDash val="solid"/>
              <a:round/>
            </a:ln>
          </p:spPr>
          <p:txBody>
            <a:bodyPr/>
            <a:lstStyle/>
            <a:p>
              <a:endParaRPr/>
            </a:p>
          </p:txBody>
        </p:sp>
        <p:sp>
          <p:nvSpPr>
            <p:cNvPr id="2628" name="pl343">
              <a:extLst>
                <a:ext uri="{FF2B5EF4-FFF2-40B4-BE49-F238E27FC236}">
                  <a16:creationId xmlns:a16="http://schemas.microsoft.com/office/drawing/2014/main" id="{CF7ECF8D-E3E1-4C42-A21F-BD3565F8BF9E}"/>
                </a:ext>
              </a:extLst>
            </p:cNvPr>
            <p:cNvSpPr/>
            <p:nvPr/>
          </p:nvSpPr>
          <p:spPr>
            <a:xfrm>
              <a:off x="4493773" y="6103832"/>
              <a:ext cx="0" cy="9005"/>
            </a:xfrm>
            <a:custGeom>
              <a:avLst/>
              <a:gdLst/>
              <a:ahLst/>
              <a:cxnLst/>
              <a:rect l="0" t="0" r="0" b="0"/>
              <a:pathLst>
                <a:path h="9005">
                  <a:moveTo>
                    <a:pt x="0" y="9005"/>
                  </a:moveTo>
                  <a:lnTo>
                    <a:pt x="0" y="0"/>
                  </a:lnTo>
                </a:path>
              </a:pathLst>
            </a:custGeom>
            <a:ln w="13550" cap="flat">
              <a:solidFill>
                <a:srgbClr val="FBC02D">
                  <a:alpha val="100000"/>
                </a:srgbClr>
              </a:solidFill>
              <a:prstDash val="solid"/>
              <a:round/>
            </a:ln>
          </p:spPr>
          <p:txBody>
            <a:bodyPr/>
            <a:lstStyle/>
            <a:p>
              <a:endParaRPr/>
            </a:p>
          </p:txBody>
        </p:sp>
        <p:sp>
          <p:nvSpPr>
            <p:cNvPr id="2629" name="pl344">
              <a:extLst>
                <a:ext uri="{FF2B5EF4-FFF2-40B4-BE49-F238E27FC236}">
                  <a16:creationId xmlns:a16="http://schemas.microsoft.com/office/drawing/2014/main" id="{40B25A9A-2824-4675-A6C3-5772661C61D7}"/>
                </a:ext>
              </a:extLst>
            </p:cNvPr>
            <p:cNvSpPr/>
            <p:nvPr/>
          </p:nvSpPr>
          <p:spPr>
            <a:xfrm>
              <a:off x="4747070" y="5980532"/>
              <a:ext cx="0" cy="132305"/>
            </a:xfrm>
            <a:custGeom>
              <a:avLst/>
              <a:gdLst/>
              <a:ahLst/>
              <a:cxnLst/>
              <a:rect l="0" t="0" r="0" b="0"/>
              <a:pathLst>
                <a:path h="132305">
                  <a:moveTo>
                    <a:pt x="0" y="132305"/>
                  </a:moveTo>
                  <a:lnTo>
                    <a:pt x="0" y="0"/>
                  </a:lnTo>
                </a:path>
              </a:pathLst>
            </a:custGeom>
            <a:ln w="13550" cap="flat">
              <a:solidFill>
                <a:srgbClr val="FBC02D">
                  <a:alpha val="100000"/>
                </a:srgbClr>
              </a:solidFill>
              <a:prstDash val="solid"/>
              <a:round/>
            </a:ln>
          </p:spPr>
          <p:txBody>
            <a:bodyPr/>
            <a:lstStyle/>
            <a:p>
              <a:endParaRPr/>
            </a:p>
          </p:txBody>
        </p:sp>
        <p:sp>
          <p:nvSpPr>
            <p:cNvPr id="2630" name="pl345">
              <a:extLst>
                <a:ext uri="{FF2B5EF4-FFF2-40B4-BE49-F238E27FC236}">
                  <a16:creationId xmlns:a16="http://schemas.microsoft.com/office/drawing/2014/main" id="{BF686C48-6F35-4F0C-A6E5-C8ABD15E2DDF}"/>
                </a:ext>
              </a:extLst>
            </p:cNvPr>
            <p:cNvSpPr/>
            <p:nvPr/>
          </p:nvSpPr>
          <p:spPr>
            <a:xfrm>
              <a:off x="4818077" y="5925054"/>
              <a:ext cx="0" cy="187783"/>
            </a:xfrm>
            <a:custGeom>
              <a:avLst/>
              <a:gdLst/>
              <a:ahLst/>
              <a:cxnLst/>
              <a:rect l="0" t="0" r="0" b="0"/>
              <a:pathLst>
                <a:path h="187783">
                  <a:moveTo>
                    <a:pt x="0" y="187783"/>
                  </a:moveTo>
                  <a:lnTo>
                    <a:pt x="0" y="0"/>
                  </a:lnTo>
                </a:path>
              </a:pathLst>
            </a:custGeom>
            <a:ln w="13550" cap="flat">
              <a:solidFill>
                <a:srgbClr val="FBC02D">
                  <a:alpha val="100000"/>
                </a:srgbClr>
              </a:solidFill>
              <a:prstDash val="solid"/>
              <a:round/>
            </a:ln>
          </p:spPr>
          <p:txBody>
            <a:bodyPr/>
            <a:lstStyle/>
            <a:p>
              <a:endParaRPr/>
            </a:p>
          </p:txBody>
        </p:sp>
        <p:sp>
          <p:nvSpPr>
            <p:cNvPr id="2631" name="pl346">
              <a:extLst>
                <a:ext uri="{FF2B5EF4-FFF2-40B4-BE49-F238E27FC236}">
                  <a16:creationId xmlns:a16="http://schemas.microsoft.com/office/drawing/2014/main" id="{C81D49FA-985F-4107-828C-A5ED3CBB73F7}"/>
                </a:ext>
              </a:extLst>
            </p:cNvPr>
            <p:cNvSpPr/>
            <p:nvPr/>
          </p:nvSpPr>
          <p:spPr>
            <a:xfrm>
              <a:off x="4442236" y="6104122"/>
              <a:ext cx="0" cy="8715"/>
            </a:xfrm>
            <a:custGeom>
              <a:avLst/>
              <a:gdLst/>
              <a:ahLst/>
              <a:cxnLst/>
              <a:rect l="0" t="0" r="0" b="0"/>
              <a:pathLst>
                <a:path h="8715">
                  <a:moveTo>
                    <a:pt x="0" y="8715"/>
                  </a:moveTo>
                  <a:lnTo>
                    <a:pt x="0" y="0"/>
                  </a:lnTo>
                </a:path>
              </a:pathLst>
            </a:custGeom>
            <a:ln w="13550" cap="flat">
              <a:solidFill>
                <a:srgbClr val="FBC02D">
                  <a:alpha val="100000"/>
                </a:srgbClr>
              </a:solidFill>
              <a:prstDash val="solid"/>
              <a:round/>
            </a:ln>
          </p:spPr>
          <p:txBody>
            <a:bodyPr/>
            <a:lstStyle/>
            <a:p>
              <a:endParaRPr/>
            </a:p>
          </p:txBody>
        </p:sp>
        <p:sp>
          <p:nvSpPr>
            <p:cNvPr id="2632" name="pl347">
              <a:extLst>
                <a:ext uri="{FF2B5EF4-FFF2-40B4-BE49-F238E27FC236}">
                  <a16:creationId xmlns:a16="http://schemas.microsoft.com/office/drawing/2014/main" id="{A94E8D03-2BA4-4776-AA72-B1697C295BE2}"/>
                </a:ext>
              </a:extLst>
            </p:cNvPr>
            <p:cNvSpPr/>
            <p:nvPr/>
          </p:nvSpPr>
          <p:spPr>
            <a:xfrm>
              <a:off x="4309957" y="5960118"/>
              <a:ext cx="0" cy="152720"/>
            </a:xfrm>
            <a:custGeom>
              <a:avLst/>
              <a:gdLst/>
              <a:ahLst/>
              <a:cxnLst/>
              <a:rect l="0" t="0" r="0" b="0"/>
              <a:pathLst>
                <a:path h="152720">
                  <a:moveTo>
                    <a:pt x="0" y="152720"/>
                  </a:moveTo>
                  <a:lnTo>
                    <a:pt x="0" y="0"/>
                  </a:lnTo>
                </a:path>
              </a:pathLst>
            </a:custGeom>
            <a:ln w="13550" cap="flat">
              <a:solidFill>
                <a:srgbClr val="FBC02D">
                  <a:alpha val="100000"/>
                </a:srgbClr>
              </a:solidFill>
              <a:prstDash val="solid"/>
              <a:round/>
            </a:ln>
          </p:spPr>
          <p:txBody>
            <a:bodyPr/>
            <a:lstStyle/>
            <a:p>
              <a:endParaRPr/>
            </a:p>
          </p:txBody>
        </p:sp>
        <p:sp>
          <p:nvSpPr>
            <p:cNvPr id="2633" name="pl348">
              <a:extLst>
                <a:ext uri="{FF2B5EF4-FFF2-40B4-BE49-F238E27FC236}">
                  <a16:creationId xmlns:a16="http://schemas.microsoft.com/office/drawing/2014/main" id="{BB5FD5CF-7634-4A8F-BE3F-5CD288AF0531}"/>
                </a:ext>
              </a:extLst>
            </p:cNvPr>
            <p:cNvSpPr/>
            <p:nvPr/>
          </p:nvSpPr>
          <p:spPr>
            <a:xfrm>
              <a:off x="4666392" y="6036108"/>
              <a:ext cx="0" cy="76730"/>
            </a:xfrm>
            <a:custGeom>
              <a:avLst/>
              <a:gdLst/>
              <a:ahLst/>
              <a:cxnLst/>
              <a:rect l="0" t="0" r="0" b="0"/>
              <a:pathLst>
                <a:path h="76730">
                  <a:moveTo>
                    <a:pt x="0" y="76730"/>
                  </a:moveTo>
                  <a:lnTo>
                    <a:pt x="0" y="0"/>
                  </a:lnTo>
                </a:path>
              </a:pathLst>
            </a:custGeom>
            <a:ln w="13550" cap="flat">
              <a:solidFill>
                <a:srgbClr val="FBC02D">
                  <a:alpha val="100000"/>
                </a:srgbClr>
              </a:solidFill>
              <a:prstDash val="solid"/>
              <a:round/>
            </a:ln>
          </p:spPr>
          <p:txBody>
            <a:bodyPr/>
            <a:lstStyle/>
            <a:p>
              <a:endParaRPr/>
            </a:p>
          </p:txBody>
        </p:sp>
        <p:sp>
          <p:nvSpPr>
            <p:cNvPr id="2634" name="pl349">
              <a:extLst>
                <a:ext uri="{FF2B5EF4-FFF2-40B4-BE49-F238E27FC236}">
                  <a16:creationId xmlns:a16="http://schemas.microsoft.com/office/drawing/2014/main" id="{CA0F7ACD-D2BE-43CC-A471-BE74C6307B8C}"/>
                </a:ext>
              </a:extLst>
            </p:cNvPr>
            <p:cNvSpPr/>
            <p:nvPr/>
          </p:nvSpPr>
          <p:spPr>
            <a:xfrm>
              <a:off x="4777293" y="6025968"/>
              <a:ext cx="0" cy="86870"/>
            </a:xfrm>
            <a:custGeom>
              <a:avLst/>
              <a:gdLst/>
              <a:ahLst/>
              <a:cxnLst/>
              <a:rect l="0" t="0" r="0" b="0"/>
              <a:pathLst>
                <a:path h="86870">
                  <a:moveTo>
                    <a:pt x="0" y="86870"/>
                  </a:moveTo>
                  <a:lnTo>
                    <a:pt x="0" y="0"/>
                  </a:lnTo>
                </a:path>
              </a:pathLst>
            </a:custGeom>
            <a:ln w="13550" cap="flat">
              <a:solidFill>
                <a:srgbClr val="FBC02D">
                  <a:alpha val="100000"/>
                </a:srgbClr>
              </a:solidFill>
              <a:prstDash val="solid"/>
              <a:round/>
            </a:ln>
          </p:spPr>
          <p:txBody>
            <a:bodyPr/>
            <a:lstStyle/>
            <a:p>
              <a:endParaRPr/>
            </a:p>
          </p:txBody>
        </p:sp>
        <p:sp>
          <p:nvSpPr>
            <p:cNvPr id="2635" name="pl350">
              <a:extLst>
                <a:ext uri="{FF2B5EF4-FFF2-40B4-BE49-F238E27FC236}">
                  <a16:creationId xmlns:a16="http://schemas.microsoft.com/office/drawing/2014/main" id="{B8C63003-6491-4D39-AE3A-5CAD0B918CD0}"/>
                </a:ext>
              </a:extLst>
            </p:cNvPr>
            <p:cNvSpPr/>
            <p:nvPr/>
          </p:nvSpPr>
          <p:spPr>
            <a:xfrm>
              <a:off x="4478439" y="6082682"/>
              <a:ext cx="0" cy="30155"/>
            </a:xfrm>
            <a:custGeom>
              <a:avLst/>
              <a:gdLst/>
              <a:ahLst/>
              <a:cxnLst/>
              <a:rect l="0" t="0" r="0" b="0"/>
              <a:pathLst>
                <a:path h="30155">
                  <a:moveTo>
                    <a:pt x="0" y="30155"/>
                  </a:moveTo>
                  <a:lnTo>
                    <a:pt x="0" y="0"/>
                  </a:lnTo>
                </a:path>
              </a:pathLst>
            </a:custGeom>
            <a:ln w="13550" cap="flat">
              <a:solidFill>
                <a:srgbClr val="FBC02D">
                  <a:alpha val="100000"/>
                </a:srgbClr>
              </a:solidFill>
              <a:prstDash val="solid"/>
              <a:round/>
            </a:ln>
          </p:spPr>
          <p:txBody>
            <a:bodyPr/>
            <a:lstStyle/>
            <a:p>
              <a:endParaRPr/>
            </a:p>
          </p:txBody>
        </p:sp>
        <p:sp>
          <p:nvSpPr>
            <p:cNvPr id="2636" name="pl351">
              <a:extLst>
                <a:ext uri="{FF2B5EF4-FFF2-40B4-BE49-F238E27FC236}">
                  <a16:creationId xmlns:a16="http://schemas.microsoft.com/office/drawing/2014/main" id="{01912A87-3D03-4D1D-8694-ADE056DB7513}"/>
                </a:ext>
              </a:extLst>
            </p:cNvPr>
            <p:cNvSpPr/>
            <p:nvPr/>
          </p:nvSpPr>
          <p:spPr>
            <a:xfrm>
              <a:off x="4622490" y="5946363"/>
              <a:ext cx="0" cy="166474"/>
            </a:xfrm>
            <a:custGeom>
              <a:avLst/>
              <a:gdLst/>
              <a:ahLst/>
              <a:cxnLst/>
              <a:rect l="0" t="0" r="0" b="0"/>
              <a:pathLst>
                <a:path h="166474">
                  <a:moveTo>
                    <a:pt x="0" y="166474"/>
                  </a:moveTo>
                  <a:lnTo>
                    <a:pt x="0" y="0"/>
                  </a:lnTo>
                </a:path>
              </a:pathLst>
            </a:custGeom>
            <a:ln w="13550" cap="flat">
              <a:solidFill>
                <a:srgbClr val="FBC02D">
                  <a:alpha val="100000"/>
                </a:srgbClr>
              </a:solidFill>
              <a:prstDash val="solid"/>
              <a:round/>
            </a:ln>
          </p:spPr>
          <p:txBody>
            <a:bodyPr/>
            <a:lstStyle/>
            <a:p>
              <a:endParaRPr/>
            </a:p>
          </p:txBody>
        </p:sp>
        <p:sp>
          <p:nvSpPr>
            <p:cNvPr id="2637" name="pl352">
              <a:extLst>
                <a:ext uri="{FF2B5EF4-FFF2-40B4-BE49-F238E27FC236}">
                  <a16:creationId xmlns:a16="http://schemas.microsoft.com/office/drawing/2014/main" id="{01B4CD9B-886B-4402-BCE7-EFD2FB0A3EF9}"/>
                </a:ext>
              </a:extLst>
            </p:cNvPr>
            <p:cNvSpPr/>
            <p:nvPr/>
          </p:nvSpPr>
          <p:spPr>
            <a:xfrm>
              <a:off x="5112858" y="5884554"/>
              <a:ext cx="0" cy="228283"/>
            </a:xfrm>
            <a:custGeom>
              <a:avLst/>
              <a:gdLst/>
              <a:ahLst/>
              <a:cxnLst/>
              <a:rect l="0" t="0" r="0" b="0"/>
              <a:pathLst>
                <a:path h="228283">
                  <a:moveTo>
                    <a:pt x="0" y="228283"/>
                  </a:moveTo>
                  <a:lnTo>
                    <a:pt x="0" y="0"/>
                  </a:lnTo>
                </a:path>
              </a:pathLst>
            </a:custGeom>
            <a:ln w="13550" cap="flat">
              <a:solidFill>
                <a:srgbClr val="FBC02D">
                  <a:alpha val="100000"/>
                </a:srgbClr>
              </a:solidFill>
              <a:prstDash val="solid"/>
              <a:round/>
            </a:ln>
          </p:spPr>
          <p:txBody>
            <a:bodyPr/>
            <a:lstStyle/>
            <a:p>
              <a:endParaRPr/>
            </a:p>
          </p:txBody>
        </p:sp>
        <p:sp>
          <p:nvSpPr>
            <p:cNvPr id="2638" name="pl353">
              <a:extLst>
                <a:ext uri="{FF2B5EF4-FFF2-40B4-BE49-F238E27FC236}">
                  <a16:creationId xmlns:a16="http://schemas.microsoft.com/office/drawing/2014/main" id="{0828AB52-8830-4700-877F-2EFA5C852B98}"/>
                </a:ext>
              </a:extLst>
            </p:cNvPr>
            <p:cNvSpPr/>
            <p:nvPr/>
          </p:nvSpPr>
          <p:spPr>
            <a:xfrm>
              <a:off x="4474113" y="6105563"/>
              <a:ext cx="0" cy="7274"/>
            </a:xfrm>
            <a:custGeom>
              <a:avLst/>
              <a:gdLst/>
              <a:ahLst/>
              <a:cxnLst/>
              <a:rect l="0" t="0" r="0" b="0"/>
              <a:pathLst>
                <a:path h="7274">
                  <a:moveTo>
                    <a:pt x="0" y="7274"/>
                  </a:moveTo>
                  <a:lnTo>
                    <a:pt x="0" y="0"/>
                  </a:lnTo>
                </a:path>
              </a:pathLst>
            </a:custGeom>
            <a:ln w="13550" cap="flat">
              <a:solidFill>
                <a:srgbClr val="FBC02D">
                  <a:alpha val="100000"/>
                </a:srgbClr>
              </a:solidFill>
              <a:prstDash val="solid"/>
              <a:round/>
            </a:ln>
          </p:spPr>
          <p:txBody>
            <a:bodyPr/>
            <a:lstStyle/>
            <a:p>
              <a:endParaRPr/>
            </a:p>
          </p:txBody>
        </p:sp>
        <p:sp>
          <p:nvSpPr>
            <p:cNvPr id="2639" name="pl354">
              <a:extLst>
                <a:ext uri="{FF2B5EF4-FFF2-40B4-BE49-F238E27FC236}">
                  <a16:creationId xmlns:a16="http://schemas.microsoft.com/office/drawing/2014/main" id="{AADB1B22-4061-451A-94A8-370B521DDE1C}"/>
                </a:ext>
              </a:extLst>
            </p:cNvPr>
            <p:cNvSpPr/>
            <p:nvPr/>
          </p:nvSpPr>
          <p:spPr>
            <a:xfrm>
              <a:off x="4560517" y="6107184"/>
              <a:ext cx="0" cy="5653"/>
            </a:xfrm>
            <a:custGeom>
              <a:avLst/>
              <a:gdLst/>
              <a:ahLst/>
              <a:cxnLst/>
              <a:rect l="0" t="0" r="0" b="0"/>
              <a:pathLst>
                <a:path h="5653">
                  <a:moveTo>
                    <a:pt x="0" y="5653"/>
                  </a:moveTo>
                  <a:lnTo>
                    <a:pt x="0" y="0"/>
                  </a:lnTo>
                </a:path>
              </a:pathLst>
            </a:custGeom>
            <a:ln w="13550" cap="flat">
              <a:solidFill>
                <a:srgbClr val="FBC02D">
                  <a:alpha val="100000"/>
                </a:srgbClr>
              </a:solidFill>
              <a:prstDash val="solid"/>
              <a:round/>
            </a:ln>
          </p:spPr>
          <p:txBody>
            <a:bodyPr/>
            <a:lstStyle/>
            <a:p>
              <a:endParaRPr/>
            </a:p>
          </p:txBody>
        </p:sp>
        <p:sp>
          <p:nvSpPr>
            <p:cNvPr id="2640" name="pl355">
              <a:extLst>
                <a:ext uri="{FF2B5EF4-FFF2-40B4-BE49-F238E27FC236}">
                  <a16:creationId xmlns:a16="http://schemas.microsoft.com/office/drawing/2014/main" id="{A560C3A5-4318-4711-8982-99F92D0BB0B7}"/>
                </a:ext>
              </a:extLst>
            </p:cNvPr>
            <p:cNvSpPr/>
            <p:nvPr/>
          </p:nvSpPr>
          <p:spPr>
            <a:xfrm>
              <a:off x="4488365" y="6097584"/>
              <a:ext cx="0" cy="15253"/>
            </a:xfrm>
            <a:custGeom>
              <a:avLst/>
              <a:gdLst/>
              <a:ahLst/>
              <a:cxnLst/>
              <a:rect l="0" t="0" r="0" b="0"/>
              <a:pathLst>
                <a:path h="15253">
                  <a:moveTo>
                    <a:pt x="0" y="15253"/>
                  </a:moveTo>
                  <a:lnTo>
                    <a:pt x="0" y="0"/>
                  </a:lnTo>
                </a:path>
              </a:pathLst>
            </a:custGeom>
            <a:ln w="13550" cap="flat">
              <a:solidFill>
                <a:srgbClr val="FBC02D">
                  <a:alpha val="100000"/>
                </a:srgbClr>
              </a:solidFill>
              <a:prstDash val="solid"/>
              <a:round/>
            </a:ln>
          </p:spPr>
          <p:txBody>
            <a:bodyPr/>
            <a:lstStyle/>
            <a:p>
              <a:endParaRPr/>
            </a:p>
          </p:txBody>
        </p:sp>
        <p:sp>
          <p:nvSpPr>
            <p:cNvPr id="2641" name="pl356">
              <a:extLst>
                <a:ext uri="{FF2B5EF4-FFF2-40B4-BE49-F238E27FC236}">
                  <a16:creationId xmlns:a16="http://schemas.microsoft.com/office/drawing/2014/main" id="{FB492C81-1A78-4D93-B799-A197382B97CC}"/>
                </a:ext>
              </a:extLst>
            </p:cNvPr>
            <p:cNvSpPr/>
            <p:nvPr/>
          </p:nvSpPr>
          <p:spPr>
            <a:xfrm>
              <a:off x="4441091" y="6098386"/>
              <a:ext cx="0" cy="14451"/>
            </a:xfrm>
            <a:custGeom>
              <a:avLst/>
              <a:gdLst/>
              <a:ahLst/>
              <a:cxnLst/>
              <a:rect l="0" t="0" r="0" b="0"/>
              <a:pathLst>
                <a:path h="14451">
                  <a:moveTo>
                    <a:pt x="0" y="14451"/>
                  </a:moveTo>
                  <a:lnTo>
                    <a:pt x="0" y="0"/>
                  </a:lnTo>
                </a:path>
              </a:pathLst>
            </a:custGeom>
            <a:ln w="13550" cap="flat">
              <a:solidFill>
                <a:srgbClr val="FBC02D">
                  <a:alpha val="100000"/>
                </a:srgbClr>
              </a:solidFill>
              <a:prstDash val="solid"/>
              <a:round/>
            </a:ln>
          </p:spPr>
          <p:txBody>
            <a:bodyPr/>
            <a:lstStyle/>
            <a:p>
              <a:endParaRPr/>
            </a:p>
          </p:txBody>
        </p:sp>
        <p:sp>
          <p:nvSpPr>
            <p:cNvPr id="2642" name="pl357">
              <a:extLst>
                <a:ext uri="{FF2B5EF4-FFF2-40B4-BE49-F238E27FC236}">
                  <a16:creationId xmlns:a16="http://schemas.microsoft.com/office/drawing/2014/main" id="{424D3AA1-922F-46F1-AE9F-55181EF720F1}"/>
                </a:ext>
              </a:extLst>
            </p:cNvPr>
            <p:cNvSpPr/>
            <p:nvPr/>
          </p:nvSpPr>
          <p:spPr>
            <a:xfrm>
              <a:off x="4442554" y="6109457"/>
              <a:ext cx="0" cy="3381"/>
            </a:xfrm>
            <a:custGeom>
              <a:avLst/>
              <a:gdLst/>
              <a:ahLst/>
              <a:cxnLst/>
              <a:rect l="0" t="0" r="0" b="0"/>
              <a:pathLst>
                <a:path h="3381">
                  <a:moveTo>
                    <a:pt x="0" y="3381"/>
                  </a:moveTo>
                  <a:lnTo>
                    <a:pt x="0" y="0"/>
                  </a:lnTo>
                </a:path>
              </a:pathLst>
            </a:custGeom>
            <a:ln w="13550" cap="flat">
              <a:solidFill>
                <a:srgbClr val="FBC02D">
                  <a:alpha val="100000"/>
                </a:srgbClr>
              </a:solidFill>
              <a:prstDash val="solid"/>
              <a:round/>
            </a:ln>
          </p:spPr>
          <p:txBody>
            <a:bodyPr/>
            <a:lstStyle/>
            <a:p>
              <a:endParaRPr/>
            </a:p>
          </p:txBody>
        </p:sp>
        <p:sp>
          <p:nvSpPr>
            <p:cNvPr id="2643" name="pl358">
              <a:extLst>
                <a:ext uri="{FF2B5EF4-FFF2-40B4-BE49-F238E27FC236}">
                  <a16:creationId xmlns:a16="http://schemas.microsoft.com/office/drawing/2014/main" id="{68DD993F-FCD9-4FA4-8C9C-53E07304F955}"/>
                </a:ext>
              </a:extLst>
            </p:cNvPr>
            <p:cNvSpPr/>
            <p:nvPr/>
          </p:nvSpPr>
          <p:spPr>
            <a:xfrm>
              <a:off x="4526414" y="6100537"/>
              <a:ext cx="0" cy="12301"/>
            </a:xfrm>
            <a:custGeom>
              <a:avLst/>
              <a:gdLst/>
              <a:ahLst/>
              <a:cxnLst/>
              <a:rect l="0" t="0" r="0" b="0"/>
              <a:pathLst>
                <a:path h="12301">
                  <a:moveTo>
                    <a:pt x="0" y="12301"/>
                  </a:moveTo>
                  <a:lnTo>
                    <a:pt x="0" y="0"/>
                  </a:lnTo>
                </a:path>
              </a:pathLst>
            </a:custGeom>
            <a:ln w="13550" cap="flat">
              <a:solidFill>
                <a:srgbClr val="FBC02D">
                  <a:alpha val="100000"/>
                </a:srgbClr>
              </a:solidFill>
              <a:prstDash val="solid"/>
              <a:round/>
            </a:ln>
          </p:spPr>
          <p:txBody>
            <a:bodyPr/>
            <a:lstStyle/>
            <a:p>
              <a:endParaRPr/>
            </a:p>
          </p:txBody>
        </p:sp>
        <p:sp>
          <p:nvSpPr>
            <p:cNvPr id="2644" name="pl359">
              <a:extLst>
                <a:ext uri="{FF2B5EF4-FFF2-40B4-BE49-F238E27FC236}">
                  <a16:creationId xmlns:a16="http://schemas.microsoft.com/office/drawing/2014/main" id="{6B0A7C5F-923B-4473-B884-9CF46660A3DD}"/>
                </a:ext>
              </a:extLst>
            </p:cNvPr>
            <p:cNvSpPr/>
            <p:nvPr/>
          </p:nvSpPr>
          <p:spPr>
            <a:xfrm>
              <a:off x="4559054" y="6090241"/>
              <a:ext cx="0" cy="22596"/>
            </a:xfrm>
            <a:custGeom>
              <a:avLst/>
              <a:gdLst/>
              <a:ahLst/>
              <a:cxnLst/>
              <a:rect l="0" t="0" r="0" b="0"/>
              <a:pathLst>
                <a:path h="22596">
                  <a:moveTo>
                    <a:pt x="0" y="22596"/>
                  </a:moveTo>
                  <a:lnTo>
                    <a:pt x="0" y="0"/>
                  </a:lnTo>
                </a:path>
              </a:pathLst>
            </a:custGeom>
            <a:ln w="13550" cap="flat">
              <a:solidFill>
                <a:srgbClr val="FBC02D">
                  <a:alpha val="100000"/>
                </a:srgbClr>
              </a:solidFill>
              <a:prstDash val="solid"/>
              <a:round/>
            </a:ln>
          </p:spPr>
          <p:txBody>
            <a:bodyPr/>
            <a:lstStyle/>
            <a:p>
              <a:endParaRPr/>
            </a:p>
          </p:txBody>
        </p:sp>
        <p:sp>
          <p:nvSpPr>
            <p:cNvPr id="2645" name="pl360">
              <a:extLst>
                <a:ext uri="{FF2B5EF4-FFF2-40B4-BE49-F238E27FC236}">
                  <a16:creationId xmlns:a16="http://schemas.microsoft.com/office/drawing/2014/main" id="{96884344-9B5E-4EB2-94CF-60A5F2BD1234}"/>
                </a:ext>
              </a:extLst>
            </p:cNvPr>
            <p:cNvSpPr/>
            <p:nvPr/>
          </p:nvSpPr>
          <p:spPr>
            <a:xfrm>
              <a:off x="5111013" y="5933004"/>
              <a:ext cx="0" cy="179833"/>
            </a:xfrm>
            <a:custGeom>
              <a:avLst/>
              <a:gdLst/>
              <a:ahLst/>
              <a:cxnLst/>
              <a:rect l="0" t="0" r="0" b="0"/>
              <a:pathLst>
                <a:path h="179833">
                  <a:moveTo>
                    <a:pt x="0" y="179833"/>
                  </a:moveTo>
                  <a:lnTo>
                    <a:pt x="0" y="0"/>
                  </a:lnTo>
                </a:path>
              </a:pathLst>
            </a:custGeom>
            <a:ln w="13550" cap="flat">
              <a:solidFill>
                <a:srgbClr val="FBC02D">
                  <a:alpha val="100000"/>
                </a:srgbClr>
              </a:solidFill>
              <a:prstDash val="solid"/>
              <a:round/>
            </a:ln>
          </p:spPr>
          <p:txBody>
            <a:bodyPr/>
            <a:lstStyle/>
            <a:p>
              <a:endParaRPr/>
            </a:p>
          </p:txBody>
        </p:sp>
        <p:sp>
          <p:nvSpPr>
            <p:cNvPr id="2646" name="pl361">
              <a:extLst>
                <a:ext uri="{FF2B5EF4-FFF2-40B4-BE49-F238E27FC236}">
                  <a16:creationId xmlns:a16="http://schemas.microsoft.com/office/drawing/2014/main" id="{87B94363-344B-4A15-904A-C49FED126611}"/>
                </a:ext>
              </a:extLst>
            </p:cNvPr>
            <p:cNvSpPr/>
            <p:nvPr/>
          </p:nvSpPr>
          <p:spPr>
            <a:xfrm>
              <a:off x="4497909" y="6108966"/>
              <a:ext cx="0" cy="3872"/>
            </a:xfrm>
            <a:custGeom>
              <a:avLst/>
              <a:gdLst/>
              <a:ahLst/>
              <a:cxnLst/>
              <a:rect l="0" t="0" r="0" b="0"/>
              <a:pathLst>
                <a:path h="3872">
                  <a:moveTo>
                    <a:pt x="0" y="3872"/>
                  </a:moveTo>
                  <a:lnTo>
                    <a:pt x="0" y="0"/>
                  </a:lnTo>
                </a:path>
              </a:pathLst>
            </a:custGeom>
            <a:ln w="13550" cap="flat">
              <a:solidFill>
                <a:srgbClr val="FBC02D">
                  <a:alpha val="100000"/>
                </a:srgbClr>
              </a:solidFill>
              <a:prstDash val="solid"/>
              <a:round/>
            </a:ln>
          </p:spPr>
          <p:txBody>
            <a:bodyPr/>
            <a:lstStyle/>
            <a:p>
              <a:endParaRPr/>
            </a:p>
          </p:txBody>
        </p:sp>
        <p:sp>
          <p:nvSpPr>
            <p:cNvPr id="2647" name="pl362">
              <a:extLst>
                <a:ext uri="{FF2B5EF4-FFF2-40B4-BE49-F238E27FC236}">
                  <a16:creationId xmlns:a16="http://schemas.microsoft.com/office/drawing/2014/main" id="{E5A0F200-79F5-49AD-B4D2-F406CA023C58}"/>
                </a:ext>
              </a:extLst>
            </p:cNvPr>
            <p:cNvSpPr/>
            <p:nvPr/>
          </p:nvSpPr>
          <p:spPr>
            <a:xfrm>
              <a:off x="4581832" y="6100143"/>
              <a:ext cx="0" cy="12695"/>
            </a:xfrm>
            <a:custGeom>
              <a:avLst/>
              <a:gdLst/>
              <a:ahLst/>
              <a:cxnLst/>
              <a:rect l="0" t="0" r="0" b="0"/>
              <a:pathLst>
                <a:path h="12695">
                  <a:moveTo>
                    <a:pt x="0" y="12695"/>
                  </a:moveTo>
                  <a:lnTo>
                    <a:pt x="0" y="0"/>
                  </a:lnTo>
                </a:path>
              </a:pathLst>
            </a:custGeom>
            <a:ln w="13550" cap="flat">
              <a:solidFill>
                <a:srgbClr val="FBC02D">
                  <a:alpha val="100000"/>
                </a:srgbClr>
              </a:solidFill>
              <a:prstDash val="solid"/>
              <a:round/>
            </a:ln>
          </p:spPr>
          <p:txBody>
            <a:bodyPr/>
            <a:lstStyle/>
            <a:p>
              <a:endParaRPr/>
            </a:p>
          </p:txBody>
        </p:sp>
        <p:sp>
          <p:nvSpPr>
            <p:cNvPr id="2648" name="pl363">
              <a:extLst>
                <a:ext uri="{FF2B5EF4-FFF2-40B4-BE49-F238E27FC236}">
                  <a16:creationId xmlns:a16="http://schemas.microsoft.com/office/drawing/2014/main" id="{A000352A-3372-4A35-BB0C-2F3B6601F384}"/>
                </a:ext>
              </a:extLst>
            </p:cNvPr>
            <p:cNvSpPr/>
            <p:nvPr/>
          </p:nvSpPr>
          <p:spPr>
            <a:xfrm>
              <a:off x="4516933" y="6103009"/>
              <a:ext cx="0" cy="9829"/>
            </a:xfrm>
            <a:custGeom>
              <a:avLst/>
              <a:gdLst/>
              <a:ahLst/>
              <a:cxnLst/>
              <a:rect l="0" t="0" r="0" b="0"/>
              <a:pathLst>
                <a:path h="9829">
                  <a:moveTo>
                    <a:pt x="0" y="9829"/>
                  </a:moveTo>
                  <a:lnTo>
                    <a:pt x="0" y="0"/>
                  </a:lnTo>
                </a:path>
              </a:pathLst>
            </a:custGeom>
            <a:ln w="13550" cap="flat">
              <a:solidFill>
                <a:srgbClr val="FBC02D">
                  <a:alpha val="100000"/>
                </a:srgbClr>
              </a:solidFill>
              <a:prstDash val="solid"/>
              <a:round/>
            </a:ln>
          </p:spPr>
          <p:txBody>
            <a:bodyPr/>
            <a:lstStyle/>
            <a:p>
              <a:endParaRPr/>
            </a:p>
          </p:txBody>
        </p:sp>
        <p:sp>
          <p:nvSpPr>
            <p:cNvPr id="2649" name="pl364">
              <a:extLst>
                <a:ext uri="{FF2B5EF4-FFF2-40B4-BE49-F238E27FC236}">
                  <a16:creationId xmlns:a16="http://schemas.microsoft.com/office/drawing/2014/main" id="{5C26F30B-6D2F-4BB8-A3F9-488DECE70FAB}"/>
                </a:ext>
              </a:extLst>
            </p:cNvPr>
            <p:cNvSpPr/>
            <p:nvPr/>
          </p:nvSpPr>
          <p:spPr>
            <a:xfrm>
              <a:off x="4498036" y="6108077"/>
              <a:ext cx="0" cy="4761"/>
            </a:xfrm>
            <a:custGeom>
              <a:avLst/>
              <a:gdLst/>
              <a:ahLst/>
              <a:cxnLst/>
              <a:rect l="0" t="0" r="0" b="0"/>
              <a:pathLst>
                <a:path h="4761">
                  <a:moveTo>
                    <a:pt x="0" y="4761"/>
                  </a:moveTo>
                  <a:lnTo>
                    <a:pt x="0" y="0"/>
                  </a:lnTo>
                </a:path>
              </a:pathLst>
            </a:custGeom>
            <a:ln w="13550" cap="flat">
              <a:solidFill>
                <a:srgbClr val="FBC02D">
                  <a:alpha val="100000"/>
                </a:srgbClr>
              </a:solidFill>
              <a:prstDash val="solid"/>
              <a:round/>
            </a:ln>
          </p:spPr>
          <p:txBody>
            <a:bodyPr/>
            <a:lstStyle/>
            <a:p>
              <a:endParaRPr/>
            </a:p>
          </p:txBody>
        </p:sp>
        <p:sp>
          <p:nvSpPr>
            <p:cNvPr id="2650" name="pl365">
              <a:extLst>
                <a:ext uri="{FF2B5EF4-FFF2-40B4-BE49-F238E27FC236}">
                  <a16:creationId xmlns:a16="http://schemas.microsoft.com/office/drawing/2014/main" id="{F4E08C52-B17A-4327-A558-D2FAF8953204}"/>
                </a:ext>
              </a:extLst>
            </p:cNvPr>
            <p:cNvSpPr/>
            <p:nvPr/>
          </p:nvSpPr>
          <p:spPr>
            <a:xfrm>
              <a:off x="4736126" y="5950036"/>
              <a:ext cx="0" cy="162801"/>
            </a:xfrm>
            <a:custGeom>
              <a:avLst/>
              <a:gdLst/>
              <a:ahLst/>
              <a:cxnLst/>
              <a:rect l="0" t="0" r="0" b="0"/>
              <a:pathLst>
                <a:path h="162801">
                  <a:moveTo>
                    <a:pt x="0" y="162801"/>
                  </a:moveTo>
                  <a:lnTo>
                    <a:pt x="0" y="0"/>
                  </a:lnTo>
                </a:path>
              </a:pathLst>
            </a:custGeom>
            <a:ln w="13550" cap="flat">
              <a:solidFill>
                <a:srgbClr val="FBC02D">
                  <a:alpha val="100000"/>
                </a:srgbClr>
              </a:solidFill>
              <a:prstDash val="solid"/>
              <a:round/>
            </a:ln>
          </p:spPr>
          <p:txBody>
            <a:bodyPr/>
            <a:lstStyle/>
            <a:p>
              <a:endParaRPr/>
            </a:p>
          </p:txBody>
        </p:sp>
        <p:sp>
          <p:nvSpPr>
            <p:cNvPr id="2651" name="pl366">
              <a:extLst>
                <a:ext uri="{FF2B5EF4-FFF2-40B4-BE49-F238E27FC236}">
                  <a16:creationId xmlns:a16="http://schemas.microsoft.com/office/drawing/2014/main" id="{D899E43D-0F24-4CF0-B248-19A886FCAFC8}"/>
                </a:ext>
              </a:extLst>
            </p:cNvPr>
            <p:cNvSpPr/>
            <p:nvPr/>
          </p:nvSpPr>
          <p:spPr>
            <a:xfrm>
              <a:off x="4236659" y="6091281"/>
              <a:ext cx="0" cy="21556"/>
            </a:xfrm>
            <a:custGeom>
              <a:avLst/>
              <a:gdLst/>
              <a:ahLst/>
              <a:cxnLst/>
              <a:rect l="0" t="0" r="0" b="0"/>
              <a:pathLst>
                <a:path h="21556">
                  <a:moveTo>
                    <a:pt x="0" y="21556"/>
                  </a:moveTo>
                  <a:lnTo>
                    <a:pt x="0" y="0"/>
                  </a:lnTo>
                </a:path>
              </a:pathLst>
            </a:custGeom>
            <a:ln w="13550" cap="flat">
              <a:solidFill>
                <a:srgbClr val="FBC02D">
                  <a:alpha val="100000"/>
                </a:srgbClr>
              </a:solidFill>
              <a:prstDash val="solid"/>
              <a:round/>
            </a:ln>
          </p:spPr>
          <p:txBody>
            <a:bodyPr/>
            <a:lstStyle/>
            <a:p>
              <a:endParaRPr/>
            </a:p>
          </p:txBody>
        </p:sp>
        <p:sp>
          <p:nvSpPr>
            <p:cNvPr id="2652" name="pl367">
              <a:extLst>
                <a:ext uri="{FF2B5EF4-FFF2-40B4-BE49-F238E27FC236}">
                  <a16:creationId xmlns:a16="http://schemas.microsoft.com/office/drawing/2014/main" id="{7962C941-254F-494A-A0DA-586C22227738}"/>
                </a:ext>
              </a:extLst>
            </p:cNvPr>
            <p:cNvSpPr/>
            <p:nvPr/>
          </p:nvSpPr>
          <p:spPr>
            <a:xfrm>
              <a:off x="4578778" y="6073826"/>
              <a:ext cx="0" cy="39011"/>
            </a:xfrm>
            <a:custGeom>
              <a:avLst/>
              <a:gdLst/>
              <a:ahLst/>
              <a:cxnLst/>
              <a:rect l="0" t="0" r="0" b="0"/>
              <a:pathLst>
                <a:path h="39011">
                  <a:moveTo>
                    <a:pt x="0" y="39011"/>
                  </a:moveTo>
                  <a:lnTo>
                    <a:pt x="0" y="0"/>
                  </a:lnTo>
                </a:path>
              </a:pathLst>
            </a:custGeom>
            <a:ln w="13550" cap="flat">
              <a:solidFill>
                <a:srgbClr val="FBC02D">
                  <a:alpha val="100000"/>
                </a:srgbClr>
              </a:solidFill>
              <a:prstDash val="solid"/>
              <a:round/>
            </a:ln>
          </p:spPr>
          <p:txBody>
            <a:bodyPr/>
            <a:lstStyle/>
            <a:p>
              <a:endParaRPr/>
            </a:p>
          </p:txBody>
        </p:sp>
        <p:sp>
          <p:nvSpPr>
            <p:cNvPr id="2653" name="pl368">
              <a:extLst>
                <a:ext uri="{FF2B5EF4-FFF2-40B4-BE49-F238E27FC236}">
                  <a16:creationId xmlns:a16="http://schemas.microsoft.com/office/drawing/2014/main" id="{2B3A4687-7C5A-45C5-A61D-3747E4CE2177}"/>
                </a:ext>
              </a:extLst>
            </p:cNvPr>
            <p:cNvSpPr/>
            <p:nvPr/>
          </p:nvSpPr>
          <p:spPr>
            <a:xfrm>
              <a:off x="4828512" y="6013200"/>
              <a:ext cx="0" cy="99637"/>
            </a:xfrm>
            <a:custGeom>
              <a:avLst/>
              <a:gdLst/>
              <a:ahLst/>
              <a:cxnLst/>
              <a:rect l="0" t="0" r="0" b="0"/>
              <a:pathLst>
                <a:path h="99637">
                  <a:moveTo>
                    <a:pt x="0" y="99637"/>
                  </a:moveTo>
                  <a:lnTo>
                    <a:pt x="0" y="0"/>
                  </a:lnTo>
                </a:path>
              </a:pathLst>
            </a:custGeom>
            <a:ln w="13550" cap="flat">
              <a:solidFill>
                <a:srgbClr val="FBC02D">
                  <a:alpha val="100000"/>
                </a:srgbClr>
              </a:solidFill>
              <a:prstDash val="solid"/>
              <a:round/>
            </a:ln>
          </p:spPr>
          <p:txBody>
            <a:bodyPr/>
            <a:lstStyle/>
            <a:p>
              <a:endParaRPr/>
            </a:p>
          </p:txBody>
        </p:sp>
        <p:sp>
          <p:nvSpPr>
            <p:cNvPr id="2654" name="pl369">
              <a:extLst>
                <a:ext uri="{FF2B5EF4-FFF2-40B4-BE49-F238E27FC236}">
                  <a16:creationId xmlns:a16="http://schemas.microsoft.com/office/drawing/2014/main" id="{871B40A8-A75F-4776-8FA1-3AB2158DC806}"/>
                </a:ext>
              </a:extLst>
            </p:cNvPr>
            <p:cNvSpPr/>
            <p:nvPr/>
          </p:nvSpPr>
          <p:spPr>
            <a:xfrm>
              <a:off x="4461451" y="6100668"/>
              <a:ext cx="0" cy="12169"/>
            </a:xfrm>
            <a:custGeom>
              <a:avLst/>
              <a:gdLst/>
              <a:ahLst/>
              <a:cxnLst/>
              <a:rect l="0" t="0" r="0" b="0"/>
              <a:pathLst>
                <a:path h="12169">
                  <a:moveTo>
                    <a:pt x="0" y="12169"/>
                  </a:moveTo>
                  <a:lnTo>
                    <a:pt x="0" y="0"/>
                  </a:lnTo>
                </a:path>
              </a:pathLst>
            </a:custGeom>
            <a:ln w="13550" cap="flat">
              <a:solidFill>
                <a:srgbClr val="FBC02D">
                  <a:alpha val="100000"/>
                </a:srgbClr>
              </a:solidFill>
              <a:prstDash val="solid"/>
              <a:round/>
            </a:ln>
          </p:spPr>
          <p:txBody>
            <a:bodyPr/>
            <a:lstStyle/>
            <a:p>
              <a:endParaRPr/>
            </a:p>
          </p:txBody>
        </p:sp>
        <p:sp>
          <p:nvSpPr>
            <p:cNvPr id="2655" name="pl370">
              <a:extLst>
                <a:ext uri="{FF2B5EF4-FFF2-40B4-BE49-F238E27FC236}">
                  <a16:creationId xmlns:a16="http://schemas.microsoft.com/office/drawing/2014/main" id="{E2EE262D-ACDC-4169-9E37-7279B55B0465}"/>
                </a:ext>
              </a:extLst>
            </p:cNvPr>
            <p:cNvSpPr/>
            <p:nvPr/>
          </p:nvSpPr>
          <p:spPr>
            <a:xfrm>
              <a:off x="4374537" y="5838018"/>
              <a:ext cx="0" cy="274819"/>
            </a:xfrm>
            <a:custGeom>
              <a:avLst/>
              <a:gdLst/>
              <a:ahLst/>
              <a:cxnLst/>
              <a:rect l="0" t="0" r="0" b="0"/>
              <a:pathLst>
                <a:path h="274819">
                  <a:moveTo>
                    <a:pt x="0" y="274819"/>
                  </a:moveTo>
                  <a:lnTo>
                    <a:pt x="0" y="0"/>
                  </a:lnTo>
                </a:path>
              </a:pathLst>
            </a:custGeom>
            <a:ln w="13550" cap="flat">
              <a:solidFill>
                <a:srgbClr val="FBC02D">
                  <a:alpha val="100000"/>
                </a:srgbClr>
              </a:solidFill>
              <a:prstDash val="solid"/>
              <a:round/>
            </a:ln>
          </p:spPr>
          <p:txBody>
            <a:bodyPr/>
            <a:lstStyle/>
            <a:p>
              <a:endParaRPr/>
            </a:p>
          </p:txBody>
        </p:sp>
        <p:sp>
          <p:nvSpPr>
            <p:cNvPr id="2656" name="pl371">
              <a:extLst>
                <a:ext uri="{FF2B5EF4-FFF2-40B4-BE49-F238E27FC236}">
                  <a16:creationId xmlns:a16="http://schemas.microsoft.com/office/drawing/2014/main" id="{888AB9C4-5246-465D-B086-F31713A12800}"/>
                </a:ext>
              </a:extLst>
            </p:cNvPr>
            <p:cNvSpPr/>
            <p:nvPr/>
          </p:nvSpPr>
          <p:spPr>
            <a:xfrm>
              <a:off x="4484039" y="6102968"/>
              <a:ext cx="0" cy="9869"/>
            </a:xfrm>
            <a:custGeom>
              <a:avLst/>
              <a:gdLst/>
              <a:ahLst/>
              <a:cxnLst/>
              <a:rect l="0" t="0" r="0" b="0"/>
              <a:pathLst>
                <a:path h="9869">
                  <a:moveTo>
                    <a:pt x="0" y="9869"/>
                  </a:moveTo>
                  <a:lnTo>
                    <a:pt x="0" y="0"/>
                  </a:lnTo>
                </a:path>
              </a:pathLst>
            </a:custGeom>
            <a:ln w="13550" cap="flat">
              <a:solidFill>
                <a:srgbClr val="FBC02D">
                  <a:alpha val="100000"/>
                </a:srgbClr>
              </a:solidFill>
              <a:prstDash val="solid"/>
              <a:round/>
            </a:ln>
          </p:spPr>
          <p:txBody>
            <a:bodyPr/>
            <a:lstStyle/>
            <a:p>
              <a:endParaRPr/>
            </a:p>
          </p:txBody>
        </p:sp>
        <p:sp>
          <p:nvSpPr>
            <p:cNvPr id="2657" name="pl372">
              <a:extLst>
                <a:ext uri="{FF2B5EF4-FFF2-40B4-BE49-F238E27FC236}">
                  <a16:creationId xmlns:a16="http://schemas.microsoft.com/office/drawing/2014/main" id="{927CDE23-38CA-406E-B7ED-AFA72C0CFC64}"/>
                </a:ext>
              </a:extLst>
            </p:cNvPr>
            <p:cNvSpPr/>
            <p:nvPr/>
          </p:nvSpPr>
          <p:spPr>
            <a:xfrm>
              <a:off x="4463233" y="6101591"/>
              <a:ext cx="0" cy="11247"/>
            </a:xfrm>
            <a:custGeom>
              <a:avLst/>
              <a:gdLst/>
              <a:ahLst/>
              <a:cxnLst/>
              <a:rect l="0" t="0" r="0" b="0"/>
              <a:pathLst>
                <a:path h="11247">
                  <a:moveTo>
                    <a:pt x="0" y="11247"/>
                  </a:moveTo>
                  <a:lnTo>
                    <a:pt x="0" y="0"/>
                  </a:lnTo>
                </a:path>
              </a:pathLst>
            </a:custGeom>
            <a:ln w="13550" cap="flat">
              <a:solidFill>
                <a:srgbClr val="FBC02D">
                  <a:alpha val="100000"/>
                </a:srgbClr>
              </a:solidFill>
              <a:prstDash val="solid"/>
              <a:round/>
            </a:ln>
          </p:spPr>
          <p:txBody>
            <a:bodyPr/>
            <a:lstStyle/>
            <a:p>
              <a:endParaRPr/>
            </a:p>
          </p:txBody>
        </p:sp>
        <p:sp>
          <p:nvSpPr>
            <p:cNvPr id="2658" name="pl373">
              <a:extLst>
                <a:ext uri="{FF2B5EF4-FFF2-40B4-BE49-F238E27FC236}">
                  <a16:creationId xmlns:a16="http://schemas.microsoft.com/office/drawing/2014/main" id="{7EDB3663-7C8B-4B7E-82AD-6CE745D0BBBE}"/>
                </a:ext>
              </a:extLst>
            </p:cNvPr>
            <p:cNvSpPr/>
            <p:nvPr/>
          </p:nvSpPr>
          <p:spPr>
            <a:xfrm>
              <a:off x="4537421" y="6095799"/>
              <a:ext cx="0" cy="17038"/>
            </a:xfrm>
            <a:custGeom>
              <a:avLst/>
              <a:gdLst/>
              <a:ahLst/>
              <a:cxnLst/>
              <a:rect l="0" t="0" r="0" b="0"/>
              <a:pathLst>
                <a:path h="17038">
                  <a:moveTo>
                    <a:pt x="0" y="17038"/>
                  </a:moveTo>
                  <a:lnTo>
                    <a:pt x="0" y="0"/>
                  </a:lnTo>
                </a:path>
              </a:pathLst>
            </a:custGeom>
            <a:ln w="13550" cap="flat">
              <a:solidFill>
                <a:srgbClr val="FBC02D">
                  <a:alpha val="100000"/>
                </a:srgbClr>
              </a:solidFill>
              <a:prstDash val="solid"/>
              <a:round/>
            </a:ln>
          </p:spPr>
          <p:txBody>
            <a:bodyPr/>
            <a:lstStyle/>
            <a:p>
              <a:endParaRPr/>
            </a:p>
          </p:txBody>
        </p:sp>
        <p:sp>
          <p:nvSpPr>
            <p:cNvPr id="2659" name="pl374">
              <a:extLst>
                <a:ext uri="{FF2B5EF4-FFF2-40B4-BE49-F238E27FC236}">
                  <a16:creationId xmlns:a16="http://schemas.microsoft.com/office/drawing/2014/main" id="{B6478BC5-CF6C-476B-84FD-398D8BFE7D72}"/>
                </a:ext>
              </a:extLst>
            </p:cNvPr>
            <p:cNvSpPr/>
            <p:nvPr/>
          </p:nvSpPr>
          <p:spPr>
            <a:xfrm>
              <a:off x="4512352" y="6107348"/>
              <a:ext cx="0" cy="5490"/>
            </a:xfrm>
            <a:custGeom>
              <a:avLst/>
              <a:gdLst/>
              <a:ahLst/>
              <a:cxnLst/>
              <a:rect l="0" t="0" r="0" b="0"/>
              <a:pathLst>
                <a:path h="5490">
                  <a:moveTo>
                    <a:pt x="0" y="5490"/>
                  </a:moveTo>
                  <a:lnTo>
                    <a:pt x="0" y="0"/>
                  </a:lnTo>
                </a:path>
              </a:pathLst>
            </a:custGeom>
            <a:ln w="13550" cap="flat">
              <a:solidFill>
                <a:srgbClr val="FBC02D">
                  <a:alpha val="100000"/>
                </a:srgbClr>
              </a:solidFill>
              <a:prstDash val="solid"/>
              <a:round/>
            </a:ln>
          </p:spPr>
          <p:txBody>
            <a:bodyPr/>
            <a:lstStyle/>
            <a:p>
              <a:endParaRPr/>
            </a:p>
          </p:txBody>
        </p:sp>
        <p:sp>
          <p:nvSpPr>
            <p:cNvPr id="2660" name="pl375">
              <a:extLst>
                <a:ext uri="{FF2B5EF4-FFF2-40B4-BE49-F238E27FC236}">
                  <a16:creationId xmlns:a16="http://schemas.microsoft.com/office/drawing/2014/main" id="{BC950F6C-F594-4C42-BBAD-11C4EA123367}"/>
                </a:ext>
              </a:extLst>
            </p:cNvPr>
            <p:cNvSpPr/>
            <p:nvPr/>
          </p:nvSpPr>
          <p:spPr>
            <a:xfrm>
              <a:off x="4418440" y="6032194"/>
              <a:ext cx="0" cy="80644"/>
            </a:xfrm>
            <a:custGeom>
              <a:avLst/>
              <a:gdLst/>
              <a:ahLst/>
              <a:cxnLst/>
              <a:rect l="0" t="0" r="0" b="0"/>
              <a:pathLst>
                <a:path h="80644">
                  <a:moveTo>
                    <a:pt x="0" y="80644"/>
                  </a:moveTo>
                  <a:lnTo>
                    <a:pt x="0" y="0"/>
                  </a:lnTo>
                </a:path>
              </a:pathLst>
            </a:custGeom>
            <a:ln w="13550" cap="flat">
              <a:solidFill>
                <a:srgbClr val="FBC02D">
                  <a:alpha val="100000"/>
                </a:srgbClr>
              </a:solidFill>
              <a:prstDash val="solid"/>
              <a:round/>
            </a:ln>
          </p:spPr>
          <p:txBody>
            <a:bodyPr/>
            <a:lstStyle/>
            <a:p>
              <a:endParaRPr/>
            </a:p>
          </p:txBody>
        </p:sp>
        <p:sp>
          <p:nvSpPr>
            <p:cNvPr id="2661" name="pl376">
              <a:extLst>
                <a:ext uri="{FF2B5EF4-FFF2-40B4-BE49-F238E27FC236}">
                  <a16:creationId xmlns:a16="http://schemas.microsoft.com/office/drawing/2014/main" id="{8AE05552-5260-460A-8D24-5D51B2A80F77}"/>
                </a:ext>
              </a:extLst>
            </p:cNvPr>
            <p:cNvSpPr/>
            <p:nvPr/>
          </p:nvSpPr>
          <p:spPr>
            <a:xfrm>
              <a:off x="4512670" y="6102895"/>
              <a:ext cx="0" cy="9943"/>
            </a:xfrm>
            <a:custGeom>
              <a:avLst/>
              <a:gdLst/>
              <a:ahLst/>
              <a:cxnLst/>
              <a:rect l="0" t="0" r="0" b="0"/>
              <a:pathLst>
                <a:path h="9943">
                  <a:moveTo>
                    <a:pt x="0" y="9943"/>
                  </a:moveTo>
                  <a:lnTo>
                    <a:pt x="0" y="0"/>
                  </a:lnTo>
                </a:path>
              </a:pathLst>
            </a:custGeom>
            <a:ln w="13550" cap="flat">
              <a:solidFill>
                <a:srgbClr val="FBC02D">
                  <a:alpha val="100000"/>
                </a:srgbClr>
              </a:solidFill>
              <a:prstDash val="solid"/>
              <a:round/>
            </a:ln>
          </p:spPr>
          <p:txBody>
            <a:bodyPr/>
            <a:lstStyle/>
            <a:p>
              <a:endParaRPr/>
            </a:p>
          </p:txBody>
        </p:sp>
        <p:sp>
          <p:nvSpPr>
            <p:cNvPr id="2662" name="pl377">
              <a:extLst>
                <a:ext uri="{FF2B5EF4-FFF2-40B4-BE49-F238E27FC236}">
                  <a16:creationId xmlns:a16="http://schemas.microsoft.com/office/drawing/2014/main" id="{2E38D71D-F8AD-4A86-AD93-EEA405CDB5E1}"/>
                </a:ext>
              </a:extLst>
            </p:cNvPr>
            <p:cNvSpPr/>
            <p:nvPr/>
          </p:nvSpPr>
          <p:spPr>
            <a:xfrm>
              <a:off x="4075621" y="5788651"/>
              <a:ext cx="0" cy="324186"/>
            </a:xfrm>
            <a:custGeom>
              <a:avLst/>
              <a:gdLst/>
              <a:ahLst/>
              <a:cxnLst/>
              <a:rect l="0" t="0" r="0" b="0"/>
              <a:pathLst>
                <a:path h="324186">
                  <a:moveTo>
                    <a:pt x="0" y="324186"/>
                  </a:moveTo>
                  <a:lnTo>
                    <a:pt x="0" y="0"/>
                  </a:lnTo>
                </a:path>
              </a:pathLst>
            </a:custGeom>
            <a:ln w="13550" cap="flat">
              <a:solidFill>
                <a:srgbClr val="FBC02D">
                  <a:alpha val="100000"/>
                </a:srgbClr>
              </a:solidFill>
              <a:prstDash val="solid"/>
              <a:round/>
            </a:ln>
          </p:spPr>
          <p:txBody>
            <a:bodyPr/>
            <a:lstStyle/>
            <a:p>
              <a:endParaRPr/>
            </a:p>
          </p:txBody>
        </p:sp>
        <p:sp>
          <p:nvSpPr>
            <p:cNvPr id="2663" name="pl378">
              <a:extLst>
                <a:ext uri="{FF2B5EF4-FFF2-40B4-BE49-F238E27FC236}">
                  <a16:creationId xmlns:a16="http://schemas.microsoft.com/office/drawing/2014/main" id="{1132E385-AFDE-4A44-9EAD-AFEF24CE7888}"/>
                </a:ext>
              </a:extLst>
            </p:cNvPr>
            <p:cNvSpPr/>
            <p:nvPr/>
          </p:nvSpPr>
          <p:spPr>
            <a:xfrm>
              <a:off x="4511207" y="6097372"/>
              <a:ext cx="0" cy="15466"/>
            </a:xfrm>
            <a:custGeom>
              <a:avLst/>
              <a:gdLst/>
              <a:ahLst/>
              <a:cxnLst/>
              <a:rect l="0" t="0" r="0" b="0"/>
              <a:pathLst>
                <a:path h="15466">
                  <a:moveTo>
                    <a:pt x="0" y="15466"/>
                  </a:moveTo>
                  <a:lnTo>
                    <a:pt x="0" y="0"/>
                  </a:lnTo>
                </a:path>
              </a:pathLst>
            </a:custGeom>
            <a:ln w="13550" cap="flat">
              <a:solidFill>
                <a:srgbClr val="FBC02D">
                  <a:alpha val="100000"/>
                </a:srgbClr>
              </a:solidFill>
              <a:prstDash val="solid"/>
              <a:round/>
            </a:ln>
          </p:spPr>
          <p:txBody>
            <a:bodyPr/>
            <a:lstStyle/>
            <a:p>
              <a:endParaRPr/>
            </a:p>
          </p:txBody>
        </p:sp>
        <p:sp>
          <p:nvSpPr>
            <p:cNvPr id="2664" name="pl379">
              <a:extLst>
                <a:ext uri="{FF2B5EF4-FFF2-40B4-BE49-F238E27FC236}">
                  <a16:creationId xmlns:a16="http://schemas.microsoft.com/office/drawing/2014/main" id="{1F88A40A-C3BF-4379-B17C-5342DA1D105F}"/>
                </a:ext>
              </a:extLst>
            </p:cNvPr>
            <p:cNvSpPr/>
            <p:nvPr/>
          </p:nvSpPr>
          <p:spPr>
            <a:xfrm>
              <a:off x="4455089" y="6105079"/>
              <a:ext cx="0" cy="7759"/>
            </a:xfrm>
            <a:custGeom>
              <a:avLst/>
              <a:gdLst/>
              <a:ahLst/>
              <a:cxnLst/>
              <a:rect l="0" t="0" r="0" b="0"/>
              <a:pathLst>
                <a:path h="7759">
                  <a:moveTo>
                    <a:pt x="0" y="7759"/>
                  </a:moveTo>
                  <a:lnTo>
                    <a:pt x="0" y="0"/>
                  </a:lnTo>
                </a:path>
              </a:pathLst>
            </a:custGeom>
            <a:ln w="13550" cap="flat">
              <a:solidFill>
                <a:srgbClr val="FBC02D">
                  <a:alpha val="100000"/>
                </a:srgbClr>
              </a:solidFill>
              <a:prstDash val="solid"/>
              <a:round/>
            </a:ln>
          </p:spPr>
          <p:txBody>
            <a:bodyPr/>
            <a:lstStyle/>
            <a:p>
              <a:endParaRPr/>
            </a:p>
          </p:txBody>
        </p:sp>
        <p:sp>
          <p:nvSpPr>
            <p:cNvPr id="2665" name="pl380">
              <a:extLst>
                <a:ext uri="{FF2B5EF4-FFF2-40B4-BE49-F238E27FC236}">
                  <a16:creationId xmlns:a16="http://schemas.microsoft.com/office/drawing/2014/main" id="{B78FBD50-929F-41B2-9541-98A014626ED1}"/>
                </a:ext>
              </a:extLst>
            </p:cNvPr>
            <p:cNvSpPr/>
            <p:nvPr/>
          </p:nvSpPr>
          <p:spPr>
            <a:xfrm>
              <a:off x="4812033" y="6024620"/>
              <a:ext cx="0" cy="88218"/>
            </a:xfrm>
            <a:custGeom>
              <a:avLst/>
              <a:gdLst/>
              <a:ahLst/>
              <a:cxnLst/>
              <a:rect l="0" t="0" r="0" b="0"/>
              <a:pathLst>
                <a:path h="88218">
                  <a:moveTo>
                    <a:pt x="0" y="88218"/>
                  </a:moveTo>
                  <a:lnTo>
                    <a:pt x="0" y="0"/>
                  </a:lnTo>
                </a:path>
              </a:pathLst>
            </a:custGeom>
            <a:ln w="13550" cap="flat">
              <a:solidFill>
                <a:srgbClr val="FBC02D">
                  <a:alpha val="100000"/>
                </a:srgbClr>
              </a:solidFill>
              <a:prstDash val="solid"/>
              <a:round/>
            </a:ln>
          </p:spPr>
          <p:txBody>
            <a:bodyPr/>
            <a:lstStyle/>
            <a:p>
              <a:endParaRPr/>
            </a:p>
          </p:txBody>
        </p:sp>
        <p:sp>
          <p:nvSpPr>
            <p:cNvPr id="2666" name="pl381">
              <a:extLst>
                <a:ext uri="{FF2B5EF4-FFF2-40B4-BE49-F238E27FC236}">
                  <a16:creationId xmlns:a16="http://schemas.microsoft.com/office/drawing/2014/main" id="{B7F2A147-A32E-4452-A9D4-6AC84575D99F}"/>
                </a:ext>
              </a:extLst>
            </p:cNvPr>
            <p:cNvSpPr/>
            <p:nvPr/>
          </p:nvSpPr>
          <p:spPr>
            <a:xfrm>
              <a:off x="4893220" y="5896033"/>
              <a:ext cx="0" cy="216805"/>
            </a:xfrm>
            <a:custGeom>
              <a:avLst/>
              <a:gdLst/>
              <a:ahLst/>
              <a:cxnLst/>
              <a:rect l="0" t="0" r="0" b="0"/>
              <a:pathLst>
                <a:path h="216805">
                  <a:moveTo>
                    <a:pt x="0" y="216805"/>
                  </a:moveTo>
                  <a:lnTo>
                    <a:pt x="0" y="0"/>
                  </a:lnTo>
                </a:path>
              </a:pathLst>
            </a:custGeom>
            <a:ln w="13550" cap="flat">
              <a:solidFill>
                <a:srgbClr val="FBC02D">
                  <a:alpha val="100000"/>
                </a:srgbClr>
              </a:solidFill>
              <a:prstDash val="solid"/>
              <a:round/>
            </a:ln>
          </p:spPr>
          <p:txBody>
            <a:bodyPr/>
            <a:lstStyle/>
            <a:p>
              <a:endParaRPr/>
            </a:p>
          </p:txBody>
        </p:sp>
        <p:sp>
          <p:nvSpPr>
            <p:cNvPr id="2667" name="pl382">
              <a:extLst>
                <a:ext uri="{FF2B5EF4-FFF2-40B4-BE49-F238E27FC236}">
                  <a16:creationId xmlns:a16="http://schemas.microsoft.com/office/drawing/2014/main" id="{607A0FD4-9D5B-45F5-B27D-5DC404AD8BDA}"/>
                </a:ext>
              </a:extLst>
            </p:cNvPr>
            <p:cNvSpPr/>
            <p:nvPr/>
          </p:nvSpPr>
          <p:spPr>
            <a:xfrm>
              <a:off x="4473413" y="6104185"/>
              <a:ext cx="0" cy="8652"/>
            </a:xfrm>
            <a:custGeom>
              <a:avLst/>
              <a:gdLst/>
              <a:ahLst/>
              <a:cxnLst/>
              <a:rect l="0" t="0" r="0" b="0"/>
              <a:pathLst>
                <a:path h="8652">
                  <a:moveTo>
                    <a:pt x="0" y="8652"/>
                  </a:moveTo>
                  <a:lnTo>
                    <a:pt x="0" y="0"/>
                  </a:lnTo>
                </a:path>
              </a:pathLst>
            </a:custGeom>
            <a:ln w="13550" cap="flat">
              <a:solidFill>
                <a:srgbClr val="FBC02D">
                  <a:alpha val="100000"/>
                </a:srgbClr>
              </a:solidFill>
              <a:prstDash val="solid"/>
              <a:round/>
            </a:ln>
          </p:spPr>
          <p:txBody>
            <a:bodyPr/>
            <a:lstStyle/>
            <a:p>
              <a:endParaRPr/>
            </a:p>
          </p:txBody>
        </p:sp>
        <p:sp>
          <p:nvSpPr>
            <p:cNvPr id="2668" name="pl383">
              <a:extLst>
                <a:ext uri="{FF2B5EF4-FFF2-40B4-BE49-F238E27FC236}">
                  <a16:creationId xmlns:a16="http://schemas.microsoft.com/office/drawing/2014/main" id="{FF932804-8610-42F0-B2C7-C44C3B0D58C2}"/>
                </a:ext>
              </a:extLst>
            </p:cNvPr>
            <p:cNvSpPr/>
            <p:nvPr/>
          </p:nvSpPr>
          <p:spPr>
            <a:xfrm>
              <a:off x="5814594" y="5848306"/>
              <a:ext cx="0" cy="264532"/>
            </a:xfrm>
            <a:custGeom>
              <a:avLst/>
              <a:gdLst/>
              <a:ahLst/>
              <a:cxnLst/>
              <a:rect l="0" t="0" r="0" b="0"/>
              <a:pathLst>
                <a:path h="264532">
                  <a:moveTo>
                    <a:pt x="0" y="264532"/>
                  </a:moveTo>
                  <a:lnTo>
                    <a:pt x="0" y="0"/>
                  </a:lnTo>
                </a:path>
              </a:pathLst>
            </a:custGeom>
            <a:ln w="13550" cap="flat">
              <a:solidFill>
                <a:srgbClr val="FBC02D">
                  <a:alpha val="100000"/>
                </a:srgbClr>
              </a:solidFill>
              <a:prstDash val="solid"/>
              <a:round/>
            </a:ln>
          </p:spPr>
          <p:txBody>
            <a:bodyPr/>
            <a:lstStyle/>
            <a:p>
              <a:endParaRPr/>
            </a:p>
          </p:txBody>
        </p:sp>
        <p:sp>
          <p:nvSpPr>
            <p:cNvPr id="2669" name="pl384">
              <a:extLst>
                <a:ext uri="{FF2B5EF4-FFF2-40B4-BE49-F238E27FC236}">
                  <a16:creationId xmlns:a16="http://schemas.microsoft.com/office/drawing/2014/main" id="{33CAD52C-3101-4230-9BA8-B34DDD6C89D4}"/>
                </a:ext>
              </a:extLst>
            </p:cNvPr>
            <p:cNvSpPr/>
            <p:nvPr/>
          </p:nvSpPr>
          <p:spPr>
            <a:xfrm>
              <a:off x="4458779" y="6101951"/>
              <a:ext cx="0" cy="10886"/>
            </a:xfrm>
            <a:custGeom>
              <a:avLst/>
              <a:gdLst/>
              <a:ahLst/>
              <a:cxnLst/>
              <a:rect l="0" t="0" r="0" b="0"/>
              <a:pathLst>
                <a:path h="10886">
                  <a:moveTo>
                    <a:pt x="0" y="10886"/>
                  </a:moveTo>
                  <a:lnTo>
                    <a:pt x="0" y="0"/>
                  </a:lnTo>
                </a:path>
              </a:pathLst>
            </a:custGeom>
            <a:ln w="13550" cap="flat">
              <a:solidFill>
                <a:srgbClr val="FBC02D">
                  <a:alpha val="100000"/>
                </a:srgbClr>
              </a:solidFill>
              <a:prstDash val="solid"/>
              <a:round/>
            </a:ln>
          </p:spPr>
          <p:txBody>
            <a:bodyPr/>
            <a:lstStyle/>
            <a:p>
              <a:endParaRPr/>
            </a:p>
          </p:txBody>
        </p:sp>
        <p:sp>
          <p:nvSpPr>
            <p:cNvPr id="2670" name="pl385">
              <a:extLst>
                <a:ext uri="{FF2B5EF4-FFF2-40B4-BE49-F238E27FC236}">
                  <a16:creationId xmlns:a16="http://schemas.microsoft.com/office/drawing/2014/main" id="{FF7A0D59-8B1B-48BA-9497-856AD359B04A}"/>
                </a:ext>
              </a:extLst>
            </p:cNvPr>
            <p:cNvSpPr/>
            <p:nvPr/>
          </p:nvSpPr>
          <p:spPr>
            <a:xfrm>
              <a:off x="4381091" y="5816977"/>
              <a:ext cx="0" cy="295861"/>
            </a:xfrm>
            <a:custGeom>
              <a:avLst/>
              <a:gdLst/>
              <a:ahLst/>
              <a:cxnLst/>
              <a:rect l="0" t="0" r="0" b="0"/>
              <a:pathLst>
                <a:path h="295861">
                  <a:moveTo>
                    <a:pt x="0" y="295861"/>
                  </a:moveTo>
                  <a:lnTo>
                    <a:pt x="0" y="0"/>
                  </a:lnTo>
                </a:path>
              </a:pathLst>
            </a:custGeom>
            <a:ln w="13550" cap="flat">
              <a:solidFill>
                <a:srgbClr val="FBC02D">
                  <a:alpha val="100000"/>
                </a:srgbClr>
              </a:solidFill>
              <a:prstDash val="solid"/>
              <a:round/>
            </a:ln>
          </p:spPr>
          <p:txBody>
            <a:bodyPr/>
            <a:lstStyle/>
            <a:p>
              <a:endParaRPr/>
            </a:p>
          </p:txBody>
        </p:sp>
        <p:sp>
          <p:nvSpPr>
            <p:cNvPr id="2671" name="pl386">
              <a:extLst>
                <a:ext uri="{FF2B5EF4-FFF2-40B4-BE49-F238E27FC236}">
                  <a16:creationId xmlns:a16="http://schemas.microsoft.com/office/drawing/2014/main" id="{42F3B647-7F7F-4ED9-ACEB-E24519903BB7}"/>
                </a:ext>
              </a:extLst>
            </p:cNvPr>
            <p:cNvSpPr/>
            <p:nvPr/>
          </p:nvSpPr>
          <p:spPr>
            <a:xfrm>
              <a:off x="4494155" y="6103513"/>
              <a:ext cx="0" cy="9324"/>
            </a:xfrm>
            <a:custGeom>
              <a:avLst/>
              <a:gdLst/>
              <a:ahLst/>
              <a:cxnLst/>
              <a:rect l="0" t="0" r="0" b="0"/>
              <a:pathLst>
                <a:path h="9324">
                  <a:moveTo>
                    <a:pt x="0" y="9324"/>
                  </a:moveTo>
                  <a:lnTo>
                    <a:pt x="0" y="0"/>
                  </a:lnTo>
                </a:path>
              </a:pathLst>
            </a:custGeom>
            <a:ln w="13550" cap="flat">
              <a:solidFill>
                <a:srgbClr val="FBC02D">
                  <a:alpha val="100000"/>
                </a:srgbClr>
              </a:solidFill>
              <a:prstDash val="solid"/>
              <a:round/>
            </a:ln>
          </p:spPr>
          <p:txBody>
            <a:bodyPr/>
            <a:lstStyle/>
            <a:p>
              <a:endParaRPr/>
            </a:p>
          </p:txBody>
        </p:sp>
        <p:sp>
          <p:nvSpPr>
            <p:cNvPr id="2672" name="pl387">
              <a:extLst>
                <a:ext uri="{FF2B5EF4-FFF2-40B4-BE49-F238E27FC236}">
                  <a16:creationId xmlns:a16="http://schemas.microsoft.com/office/drawing/2014/main" id="{3B84304D-8B81-44DB-8DDF-89B203FA1D03}"/>
                </a:ext>
              </a:extLst>
            </p:cNvPr>
            <p:cNvSpPr/>
            <p:nvPr/>
          </p:nvSpPr>
          <p:spPr>
            <a:xfrm>
              <a:off x="4421748" y="5920283"/>
              <a:ext cx="0" cy="192554"/>
            </a:xfrm>
            <a:custGeom>
              <a:avLst/>
              <a:gdLst/>
              <a:ahLst/>
              <a:cxnLst/>
              <a:rect l="0" t="0" r="0" b="0"/>
              <a:pathLst>
                <a:path h="192554">
                  <a:moveTo>
                    <a:pt x="0" y="192554"/>
                  </a:moveTo>
                  <a:lnTo>
                    <a:pt x="0" y="0"/>
                  </a:lnTo>
                </a:path>
              </a:pathLst>
            </a:custGeom>
            <a:ln w="13550" cap="flat">
              <a:solidFill>
                <a:srgbClr val="FBC02D">
                  <a:alpha val="100000"/>
                </a:srgbClr>
              </a:solidFill>
              <a:prstDash val="solid"/>
              <a:round/>
            </a:ln>
          </p:spPr>
          <p:txBody>
            <a:bodyPr/>
            <a:lstStyle/>
            <a:p>
              <a:endParaRPr/>
            </a:p>
          </p:txBody>
        </p:sp>
        <p:sp>
          <p:nvSpPr>
            <p:cNvPr id="2673" name="pl388">
              <a:extLst>
                <a:ext uri="{FF2B5EF4-FFF2-40B4-BE49-F238E27FC236}">
                  <a16:creationId xmlns:a16="http://schemas.microsoft.com/office/drawing/2014/main" id="{B829B6E1-1F86-4F48-AFFB-297216B3CE8B}"/>
                </a:ext>
              </a:extLst>
            </p:cNvPr>
            <p:cNvSpPr/>
            <p:nvPr/>
          </p:nvSpPr>
          <p:spPr>
            <a:xfrm>
              <a:off x="4356149" y="5953086"/>
              <a:ext cx="0" cy="159751"/>
            </a:xfrm>
            <a:custGeom>
              <a:avLst/>
              <a:gdLst/>
              <a:ahLst/>
              <a:cxnLst/>
              <a:rect l="0" t="0" r="0" b="0"/>
              <a:pathLst>
                <a:path h="159751">
                  <a:moveTo>
                    <a:pt x="0" y="159751"/>
                  </a:moveTo>
                  <a:lnTo>
                    <a:pt x="0" y="0"/>
                  </a:lnTo>
                </a:path>
              </a:pathLst>
            </a:custGeom>
            <a:ln w="13550" cap="flat">
              <a:solidFill>
                <a:srgbClr val="FBC02D">
                  <a:alpha val="100000"/>
                </a:srgbClr>
              </a:solidFill>
              <a:prstDash val="solid"/>
              <a:round/>
            </a:ln>
          </p:spPr>
          <p:txBody>
            <a:bodyPr/>
            <a:lstStyle/>
            <a:p>
              <a:endParaRPr/>
            </a:p>
          </p:txBody>
        </p:sp>
        <p:sp>
          <p:nvSpPr>
            <p:cNvPr id="2674" name="pl389">
              <a:extLst>
                <a:ext uri="{FF2B5EF4-FFF2-40B4-BE49-F238E27FC236}">
                  <a16:creationId xmlns:a16="http://schemas.microsoft.com/office/drawing/2014/main" id="{79B995EB-B4E1-44BB-B464-7F0AFAC4185C}"/>
                </a:ext>
              </a:extLst>
            </p:cNvPr>
            <p:cNvSpPr/>
            <p:nvPr/>
          </p:nvSpPr>
          <p:spPr>
            <a:xfrm>
              <a:off x="4307412" y="5975198"/>
              <a:ext cx="0" cy="137640"/>
            </a:xfrm>
            <a:custGeom>
              <a:avLst/>
              <a:gdLst/>
              <a:ahLst/>
              <a:cxnLst/>
              <a:rect l="0" t="0" r="0" b="0"/>
              <a:pathLst>
                <a:path h="137640">
                  <a:moveTo>
                    <a:pt x="0" y="137640"/>
                  </a:moveTo>
                  <a:lnTo>
                    <a:pt x="0" y="0"/>
                  </a:lnTo>
                </a:path>
              </a:pathLst>
            </a:custGeom>
            <a:ln w="13550" cap="flat">
              <a:solidFill>
                <a:srgbClr val="FBC02D">
                  <a:alpha val="100000"/>
                </a:srgbClr>
              </a:solidFill>
              <a:prstDash val="solid"/>
              <a:round/>
            </a:ln>
          </p:spPr>
          <p:txBody>
            <a:bodyPr/>
            <a:lstStyle/>
            <a:p>
              <a:endParaRPr/>
            </a:p>
          </p:txBody>
        </p:sp>
        <p:sp>
          <p:nvSpPr>
            <p:cNvPr id="2675" name="pl390">
              <a:extLst>
                <a:ext uri="{FF2B5EF4-FFF2-40B4-BE49-F238E27FC236}">
                  <a16:creationId xmlns:a16="http://schemas.microsoft.com/office/drawing/2014/main" id="{21400D8B-1B8C-44A5-8413-5C0F7088A7FE}"/>
                </a:ext>
              </a:extLst>
            </p:cNvPr>
            <p:cNvSpPr/>
            <p:nvPr/>
          </p:nvSpPr>
          <p:spPr>
            <a:xfrm>
              <a:off x="4146437" y="5992928"/>
              <a:ext cx="0" cy="119909"/>
            </a:xfrm>
            <a:custGeom>
              <a:avLst/>
              <a:gdLst/>
              <a:ahLst/>
              <a:cxnLst/>
              <a:rect l="0" t="0" r="0" b="0"/>
              <a:pathLst>
                <a:path h="119909">
                  <a:moveTo>
                    <a:pt x="0" y="119909"/>
                  </a:moveTo>
                  <a:lnTo>
                    <a:pt x="0" y="0"/>
                  </a:lnTo>
                </a:path>
              </a:pathLst>
            </a:custGeom>
            <a:ln w="13550" cap="flat">
              <a:solidFill>
                <a:srgbClr val="FBC02D">
                  <a:alpha val="100000"/>
                </a:srgbClr>
              </a:solidFill>
              <a:prstDash val="solid"/>
              <a:round/>
            </a:ln>
          </p:spPr>
          <p:txBody>
            <a:bodyPr/>
            <a:lstStyle/>
            <a:p>
              <a:endParaRPr/>
            </a:p>
          </p:txBody>
        </p:sp>
        <p:sp>
          <p:nvSpPr>
            <p:cNvPr id="2676" name="pl391">
              <a:extLst>
                <a:ext uri="{FF2B5EF4-FFF2-40B4-BE49-F238E27FC236}">
                  <a16:creationId xmlns:a16="http://schemas.microsoft.com/office/drawing/2014/main" id="{737B405D-C24E-48A4-A1C1-95E259EC35C7}"/>
                </a:ext>
              </a:extLst>
            </p:cNvPr>
            <p:cNvSpPr/>
            <p:nvPr/>
          </p:nvSpPr>
          <p:spPr>
            <a:xfrm>
              <a:off x="4463614" y="6105621"/>
              <a:ext cx="0" cy="7216"/>
            </a:xfrm>
            <a:custGeom>
              <a:avLst/>
              <a:gdLst/>
              <a:ahLst/>
              <a:cxnLst/>
              <a:rect l="0" t="0" r="0" b="0"/>
              <a:pathLst>
                <a:path h="7216">
                  <a:moveTo>
                    <a:pt x="0" y="7216"/>
                  </a:moveTo>
                  <a:lnTo>
                    <a:pt x="0" y="0"/>
                  </a:lnTo>
                </a:path>
              </a:pathLst>
            </a:custGeom>
            <a:ln w="13550" cap="flat">
              <a:solidFill>
                <a:srgbClr val="FBC02D">
                  <a:alpha val="100000"/>
                </a:srgbClr>
              </a:solidFill>
              <a:prstDash val="solid"/>
              <a:round/>
            </a:ln>
          </p:spPr>
          <p:txBody>
            <a:bodyPr/>
            <a:lstStyle/>
            <a:p>
              <a:endParaRPr/>
            </a:p>
          </p:txBody>
        </p:sp>
        <p:sp>
          <p:nvSpPr>
            <p:cNvPr id="2677" name="pl392">
              <a:extLst>
                <a:ext uri="{FF2B5EF4-FFF2-40B4-BE49-F238E27FC236}">
                  <a16:creationId xmlns:a16="http://schemas.microsoft.com/office/drawing/2014/main" id="{09B6DFA8-8DEC-4EF1-B259-E836C924765F}"/>
                </a:ext>
              </a:extLst>
            </p:cNvPr>
            <p:cNvSpPr/>
            <p:nvPr/>
          </p:nvSpPr>
          <p:spPr>
            <a:xfrm>
              <a:off x="5475274" y="5775781"/>
              <a:ext cx="0" cy="337056"/>
            </a:xfrm>
            <a:custGeom>
              <a:avLst/>
              <a:gdLst/>
              <a:ahLst/>
              <a:cxnLst/>
              <a:rect l="0" t="0" r="0" b="0"/>
              <a:pathLst>
                <a:path h="337056">
                  <a:moveTo>
                    <a:pt x="0" y="337056"/>
                  </a:moveTo>
                  <a:lnTo>
                    <a:pt x="0" y="0"/>
                  </a:lnTo>
                </a:path>
              </a:pathLst>
            </a:custGeom>
            <a:ln w="13550" cap="flat">
              <a:solidFill>
                <a:srgbClr val="FBC02D">
                  <a:alpha val="100000"/>
                </a:srgbClr>
              </a:solidFill>
              <a:prstDash val="solid"/>
              <a:round/>
            </a:ln>
          </p:spPr>
          <p:txBody>
            <a:bodyPr/>
            <a:lstStyle/>
            <a:p>
              <a:endParaRPr/>
            </a:p>
          </p:txBody>
        </p:sp>
        <p:sp>
          <p:nvSpPr>
            <p:cNvPr id="2678" name="pl393">
              <a:extLst>
                <a:ext uri="{FF2B5EF4-FFF2-40B4-BE49-F238E27FC236}">
                  <a16:creationId xmlns:a16="http://schemas.microsoft.com/office/drawing/2014/main" id="{A1B8FB00-0033-45B1-B951-FCEABC5335A4}"/>
                </a:ext>
              </a:extLst>
            </p:cNvPr>
            <p:cNvSpPr/>
            <p:nvPr/>
          </p:nvSpPr>
          <p:spPr>
            <a:xfrm>
              <a:off x="4151400" y="6059872"/>
              <a:ext cx="0" cy="52965"/>
            </a:xfrm>
            <a:custGeom>
              <a:avLst/>
              <a:gdLst/>
              <a:ahLst/>
              <a:cxnLst/>
              <a:rect l="0" t="0" r="0" b="0"/>
              <a:pathLst>
                <a:path h="52965">
                  <a:moveTo>
                    <a:pt x="0" y="52965"/>
                  </a:moveTo>
                  <a:lnTo>
                    <a:pt x="0" y="0"/>
                  </a:lnTo>
                </a:path>
              </a:pathLst>
            </a:custGeom>
            <a:ln w="13550" cap="flat">
              <a:solidFill>
                <a:srgbClr val="FBC02D">
                  <a:alpha val="100000"/>
                </a:srgbClr>
              </a:solidFill>
              <a:prstDash val="solid"/>
              <a:round/>
            </a:ln>
          </p:spPr>
          <p:txBody>
            <a:bodyPr/>
            <a:lstStyle/>
            <a:p>
              <a:endParaRPr/>
            </a:p>
          </p:txBody>
        </p:sp>
        <p:sp>
          <p:nvSpPr>
            <p:cNvPr id="2679" name="rc394">
              <a:extLst>
                <a:ext uri="{FF2B5EF4-FFF2-40B4-BE49-F238E27FC236}">
                  <a16:creationId xmlns:a16="http://schemas.microsoft.com/office/drawing/2014/main" id="{70883BF7-7DB2-491B-89CC-93283F01210E}"/>
                </a:ext>
              </a:extLst>
            </p:cNvPr>
            <p:cNvSpPr/>
            <p:nvPr/>
          </p:nvSpPr>
          <p:spPr>
            <a:xfrm>
              <a:off x="4073521" y="5685087"/>
              <a:ext cx="909857" cy="427751"/>
            </a:xfrm>
            <a:prstGeom prst="rect">
              <a:avLst/>
            </a:prstGeom>
            <a:solidFill>
              <a:srgbClr val="595959">
                <a:alpha val="10196"/>
              </a:srgbClr>
            </a:solidFill>
          </p:spPr>
          <p:txBody>
            <a:bodyPr/>
            <a:lstStyle/>
            <a:p>
              <a:endParaRPr/>
            </a:p>
          </p:txBody>
        </p:sp>
        <p:sp>
          <p:nvSpPr>
            <p:cNvPr id="2680" name="rc395">
              <a:extLst>
                <a:ext uri="{FF2B5EF4-FFF2-40B4-BE49-F238E27FC236}">
                  <a16:creationId xmlns:a16="http://schemas.microsoft.com/office/drawing/2014/main" id="{B2D3B97E-3403-409A-810F-6A6DE10CF2C5}"/>
                </a:ext>
              </a:extLst>
            </p:cNvPr>
            <p:cNvSpPr/>
            <p:nvPr/>
          </p:nvSpPr>
          <p:spPr>
            <a:xfrm>
              <a:off x="4071230" y="6112838"/>
              <a:ext cx="1775176" cy="427751"/>
            </a:xfrm>
            <a:prstGeom prst="rect">
              <a:avLst/>
            </a:prstGeom>
            <a:solidFill>
              <a:srgbClr val="FFFFFF">
                <a:alpha val="100000"/>
              </a:srgbClr>
            </a:solidFill>
          </p:spPr>
          <p:txBody>
            <a:bodyPr/>
            <a:lstStyle/>
            <a:p>
              <a:endParaRPr/>
            </a:p>
          </p:txBody>
        </p:sp>
        <p:sp>
          <p:nvSpPr>
            <p:cNvPr id="2681" name="pl396">
              <a:extLst>
                <a:ext uri="{FF2B5EF4-FFF2-40B4-BE49-F238E27FC236}">
                  <a16:creationId xmlns:a16="http://schemas.microsoft.com/office/drawing/2014/main" id="{B96A6933-FDE5-43F9-8EFD-FA04BD7E208A}"/>
                </a:ext>
              </a:extLst>
            </p:cNvPr>
            <p:cNvSpPr/>
            <p:nvPr/>
          </p:nvSpPr>
          <p:spPr>
            <a:xfrm>
              <a:off x="4071230" y="6540589"/>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682" name="pl397">
              <a:extLst>
                <a:ext uri="{FF2B5EF4-FFF2-40B4-BE49-F238E27FC236}">
                  <a16:creationId xmlns:a16="http://schemas.microsoft.com/office/drawing/2014/main" id="{93D13574-6F0C-4AC7-95EE-E54389A684A1}"/>
                </a:ext>
              </a:extLst>
            </p:cNvPr>
            <p:cNvSpPr/>
            <p:nvPr/>
          </p:nvSpPr>
          <p:spPr>
            <a:xfrm>
              <a:off x="4071230" y="6112838"/>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683" name="pl398">
              <a:extLst>
                <a:ext uri="{FF2B5EF4-FFF2-40B4-BE49-F238E27FC236}">
                  <a16:creationId xmlns:a16="http://schemas.microsoft.com/office/drawing/2014/main" id="{35E2C56F-8DA7-419C-B373-87E2D1E17A38}"/>
                </a:ext>
              </a:extLst>
            </p:cNvPr>
            <p:cNvSpPr/>
            <p:nvPr/>
          </p:nvSpPr>
          <p:spPr>
            <a:xfrm>
              <a:off x="4728873" y="6112838"/>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684" name="pl399">
              <a:extLst>
                <a:ext uri="{FF2B5EF4-FFF2-40B4-BE49-F238E27FC236}">
                  <a16:creationId xmlns:a16="http://schemas.microsoft.com/office/drawing/2014/main" id="{9C4A607C-80F9-4316-86B8-6C6128C1413B}"/>
                </a:ext>
              </a:extLst>
            </p:cNvPr>
            <p:cNvSpPr/>
            <p:nvPr/>
          </p:nvSpPr>
          <p:spPr>
            <a:xfrm>
              <a:off x="5683269" y="6112838"/>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685" name="pl400">
              <a:extLst>
                <a:ext uri="{FF2B5EF4-FFF2-40B4-BE49-F238E27FC236}">
                  <a16:creationId xmlns:a16="http://schemas.microsoft.com/office/drawing/2014/main" id="{1A050D84-C234-411E-95E5-ED2BCA0E7F02}"/>
                </a:ext>
              </a:extLst>
            </p:cNvPr>
            <p:cNvSpPr/>
            <p:nvPr/>
          </p:nvSpPr>
          <p:spPr>
            <a:xfrm>
              <a:off x="4102916" y="6314732"/>
              <a:ext cx="0" cy="225856"/>
            </a:xfrm>
            <a:custGeom>
              <a:avLst/>
              <a:gdLst/>
              <a:ahLst/>
              <a:cxnLst/>
              <a:rect l="0" t="0" r="0" b="0"/>
              <a:pathLst>
                <a:path h="225856">
                  <a:moveTo>
                    <a:pt x="0" y="225856"/>
                  </a:moveTo>
                  <a:lnTo>
                    <a:pt x="0" y="0"/>
                  </a:lnTo>
                </a:path>
              </a:pathLst>
            </a:custGeom>
            <a:ln w="13550" cap="flat">
              <a:solidFill>
                <a:srgbClr val="721111">
                  <a:alpha val="100000"/>
                </a:srgbClr>
              </a:solidFill>
              <a:prstDash val="solid"/>
              <a:round/>
            </a:ln>
          </p:spPr>
          <p:txBody>
            <a:bodyPr/>
            <a:lstStyle/>
            <a:p>
              <a:endParaRPr/>
            </a:p>
          </p:txBody>
        </p:sp>
        <p:sp>
          <p:nvSpPr>
            <p:cNvPr id="2686" name="pl401">
              <a:extLst>
                <a:ext uri="{FF2B5EF4-FFF2-40B4-BE49-F238E27FC236}">
                  <a16:creationId xmlns:a16="http://schemas.microsoft.com/office/drawing/2014/main" id="{C8AC1129-6A57-47FB-8607-94792B163FA0}"/>
                </a:ext>
              </a:extLst>
            </p:cNvPr>
            <p:cNvSpPr/>
            <p:nvPr/>
          </p:nvSpPr>
          <p:spPr>
            <a:xfrm>
              <a:off x="4401833" y="6256732"/>
              <a:ext cx="0" cy="283856"/>
            </a:xfrm>
            <a:custGeom>
              <a:avLst/>
              <a:gdLst/>
              <a:ahLst/>
              <a:cxnLst/>
              <a:rect l="0" t="0" r="0" b="0"/>
              <a:pathLst>
                <a:path h="283856">
                  <a:moveTo>
                    <a:pt x="0" y="283856"/>
                  </a:moveTo>
                  <a:lnTo>
                    <a:pt x="0" y="0"/>
                  </a:lnTo>
                </a:path>
              </a:pathLst>
            </a:custGeom>
            <a:ln w="13550" cap="flat">
              <a:solidFill>
                <a:srgbClr val="721111">
                  <a:alpha val="100000"/>
                </a:srgbClr>
              </a:solidFill>
              <a:prstDash val="solid"/>
              <a:round/>
            </a:ln>
          </p:spPr>
          <p:txBody>
            <a:bodyPr/>
            <a:lstStyle/>
            <a:p>
              <a:endParaRPr/>
            </a:p>
          </p:txBody>
        </p:sp>
        <p:sp>
          <p:nvSpPr>
            <p:cNvPr id="2687" name="pl402">
              <a:extLst>
                <a:ext uri="{FF2B5EF4-FFF2-40B4-BE49-F238E27FC236}">
                  <a16:creationId xmlns:a16="http://schemas.microsoft.com/office/drawing/2014/main" id="{8429F356-3575-4B51-A6B7-B424A328CA33}"/>
                </a:ext>
              </a:extLst>
            </p:cNvPr>
            <p:cNvSpPr/>
            <p:nvPr/>
          </p:nvSpPr>
          <p:spPr>
            <a:xfrm>
              <a:off x="4962573" y="6359177"/>
              <a:ext cx="0" cy="181412"/>
            </a:xfrm>
            <a:custGeom>
              <a:avLst/>
              <a:gdLst/>
              <a:ahLst/>
              <a:cxnLst/>
              <a:rect l="0" t="0" r="0" b="0"/>
              <a:pathLst>
                <a:path h="181412">
                  <a:moveTo>
                    <a:pt x="0" y="181412"/>
                  </a:moveTo>
                  <a:lnTo>
                    <a:pt x="0" y="0"/>
                  </a:lnTo>
                </a:path>
              </a:pathLst>
            </a:custGeom>
            <a:ln w="13550" cap="flat">
              <a:solidFill>
                <a:srgbClr val="721111">
                  <a:alpha val="100000"/>
                </a:srgbClr>
              </a:solidFill>
              <a:prstDash val="solid"/>
              <a:round/>
            </a:ln>
          </p:spPr>
          <p:txBody>
            <a:bodyPr/>
            <a:lstStyle/>
            <a:p>
              <a:endParaRPr/>
            </a:p>
          </p:txBody>
        </p:sp>
        <p:sp>
          <p:nvSpPr>
            <p:cNvPr id="2688" name="pl403">
              <a:extLst>
                <a:ext uri="{FF2B5EF4-FFF2-40B4-BE49-F238E27FC236}">
                  <a16:creationId xmlns:a16="http://schemas.microsoft.com/office/drawing/2014/main" id="{0C138EB3-A56D-4311-9FB3-6221D5B99212}"/>
                </a:ext>
              </a:extLst>
            </p:cNvPr>
            <p:cNvSpPr/>
            <p:nvPr/>
          </p:nvSpPr>
          <p:spPr>
            <a:xfrm>
              <a:off x="4387899" y="6270506"/>
              <a:ext cx="0" cy="270082"/>
            </a:xfrm>
            <a:custGeom>
              <a:avLst/>
              <a:gdLst/>
              <a:ahLst/>
              <a:cxnLst/>
              <a:rect l="0" t="0" r="0" b="0"/>
              <a:pathLst>
                <a:path h="270082">
                  <a:moveTo>
                    <a:pt x="0" y="270082"/>
                  </a:moveTo>
                  <a:lnTo>
                    <a:pt x="0" y="0"/>
                  </a:lnTo>
                </a:path>
              </a:pathLst>
            </a:custGeom>
            <a:ln w="13550" cap="flat">
              <a:solidFill>
                <a:srgbClr val="721111">
                  <a:alpha val="100000"/>
                </a:srgbClr>
              </a:solidFill>
              <a:prstDash val="solid"/>
              <a:round/>
            </a:ln>
          </p:spPr>
          <p:txBody>
            <a:bodyPr/>
            <a:lstStyle/>
            <a:p>
              <a:endParaRPr/>
            </a:p>
          </p:txBody>
        </p:sp>
        <p:sp>
          <p:nvSpPr>
            <p:cNvPr id="2689" name="pl404">
              <a:extLst>
                <a:ext uri="{FF2B5EF4-FFF2-40B4-BE49-F238E27FC236}">
                  <a16:creationId xmlns:a16="http://schemas.microsoft.com/office/drawing/2014/main" id="{9DE4BD28-BB2C-42B9-BB7F-E9F6C9F3D1B1}"/>
                </a:ext>
              </a:extLst>
            </p:cNvPr>
            <p:cNvSpPr/>
            <p:nvPr/>
          </p:nvSpPr>
          <p:spPr>
            <a:xfrm>
              <a:off x="4497782" y="6534109"/>
              <a:ext cx="0" cy="6479"/>
            </a:xfrm>
            <a:custGeom>
              <a:avLst/>
              <a:gdLst/>
              <a:ahLst/>
              <a:cxnLst/>
              <a:rect l="0" t="0" r="0" b="0"/>
              <a:pathLst>
                <a:path h="6479">
                  <a:moveTo>
                    <a:pt x="0" y="6479"/>
                  </a:moveTo>
                  <a:lnTo>
                    <a:pt x="0" y="0"/>
                  </a:lnTo>
                </a:path>
              </a:pathLst>
            </a:custGeom>
            <a:ln w="13550" cap="flat">
              <a:solidFill>
                <a:srgbClr val="721111">
                  <a:alpha val="100000"/>
                </a:srgbClr>
              </a:solidFill>
              <a:prstDash val="solid"/>
              <a:round/>
            </a:ln>
          </p:spPr>
          <p:txBody>
            <a:bodyPr/>
            <a:lstStyle/>
            <a:p>
              <a:endParaRPr/>
            </a:p>
          </p:txBody>
        </p:sp>
        <p:sp>
          <p:nvSpPr>
            <p:cNvPr id="2690" name="pl405">
              <a:extLst>
                <a:ext uri="{FF2B5EF4-FFF2-40B4-BE49-F238E27FC236}">
                  <a16:creationId xmlns:a16="http://schemas.microsoft.com/office/drawing/2014/main" id="{4EBD4BCB-9883-46CE-A982-040C6D7FE665}"/>
                </a:ext>
              </a:extLst>
            </p:cNvPr>
            <p:cNvSpPr/>
            <p:nvPr/>
          </p:nvSpPr>
          <p:spPr>
            <a:xfrm>
              <a:off x="4679117" y="6487366"/>
              <a:ext cx="0" cy="53222"/>
            </a:xfrm>
            <a:custGeom>
              <a:avLst/>
              <a:gdLst/>
              <a:ahLst/>
              <a:cxnLst/>
              <a:rect l="0" t="0" r="0" b="0"/>
              <a:pathLst>
                <a:path h="53222">
                  <a:moveTo>
                    <a:pt x="0" y="53222"/>
                  </a:moveTo>
                  <a:lnTo>
                    <a:pt x="0" y="0"/>
                  </a:lnTo>
                </a:path>
              </a:pathLst>
            </a:custGeom>
            <a:ln w="13550" cap="flat">
              <a:solidFill>
                <a:srgbClr val="721111">
                  <a:alpha val="100000"/>
                </a:srgbClr>
              </a:solidFill>
              <a:prstDash val="solid"/>
              <a:round/>
            </a:ln>
          </p:spPr>
          <p:txBody>
            <a:bodyPr/>
            <a:lstStyle/>
            <a:p>
              <a:endParaRPr/>
            </a:p>
          </p:txBody>
        </p:sp>
        <p:sp>
          <p:nvSpPr>
            <p:cNvPr id="2691" name="pl406">
              <a:extLst>
                <a:ext uri="{FF2B5EF4-FFF2-40B4-BE49-F238E27FC236}">
                  <a16:creationId xmlns:a16="http://schemas.microsoft.com/office/drawing/2014/main" id="{ED392C97-FBB3-4B92-93A5-7850B8C7DAEE}"/>
                </a:ext>
              </a:extLst>
            </p:cNvPr>
            <p:cNvSpPr/>
            <p:nvPr/>
          </p:nvSpPr>
          <p:spPr>
            <a:xfrm>
              <a:off x="5811476" y="6221279"/>
              <a:ext cx="0" cy="319309"/>
            </a:xfrm>
            <a:custGeom>
              <a:avLst/>
              <a:gdLst/>
              <a:ahLst/>
              <a:cxnLst/>
              <a:rect l="0" t="0" r="0" b="0"/>
              <a:pathLst>
                <a:path h="319309">
                  <a:moveTo>
                    <a:pt x="0" y="319309"/>
                  </a:moveTo>
                  <a:lnTo>
                    <a:pt x="0" y="0"/>
                  </a:lnTo>
                </a:path>
              </a:pathLst>
            </a:custGeom>
            <a:ln w="13550" cap="flat">
              <a:solidFill>
                <a:srgbClr val="721111">
                  <a:alpha val="100000"/>
                </a:srgbClr>
              </a:solidFill>
              <a:prstDash val="solid"/>
              <a:round/>
            </a:ln>
          </p:spPr>
          <p:txBody>
            <a:bodyPr/>
            <a:lstStyle/>
            <a:p>
              <a:endParaRPr/>
            </a:p>
          </p:txBody>
        </p:sp>
        <p:sp>
          <p:nvSpPr>
            <p:cNvPr id="2692" name="pl407">
              <a:extLst>
                <a:ext uri="{FF2B5EF4-FFF2-40B4-BE49-F238E27FC236}">
                  <a16:creationId xmlns:a16="http://schemas.microsoft.com/office/drawing/2014/main" id="{2359966D-48A5-4BDF-AF99-06B63921C1C1}"/>
                </a:ext>
              </a:extLst>
            </p:cNvPr>
            <p:cNvSpPr/>
            <p:nvPr/>
          </p:nvSpPr>
          <p:spPr>
            <a:xfrm>
              <a:off x="5842844" y="6415222"/>
              <a:ext cx="0" cy="125367"/>
            </a:xfrm>
            <a:custGeom>
              <a:avLst/>
              <a:gdLst/>
              <a:ahLst/>
              <a:cxnLst/>
              <a:rect l="0" t="0" r="0" b="0"/>
              <a:pathLst>
                <a:path h="125367">
                  <a:moveTo>
                    <a:pt x="0" y="125367"/>
                  </a:moveTo>
                  <a:lnTo>
                    <a:pt x="0" y="0"/>
                  </a:lnTo>
                </a:path>
              </a:pathLst>
            </a:custGeom>
            <a:ln w="13550" cap="flat">
              <a:solidFill>
                <a:srgbClr val="721111">
                  <a:alpha val="100000"/>
                </a:srgbClr>
              </a:solidFill>
              <a:prstDash val="solid"/>
              <a:round/>
            </a:ln>
          </p:spPr>
          <p:txBody>
            <a:bodyPr/>
            <a:lstStyle/>
            <a:p>
              <a:endParaRPr/>
            </a:p>
          </p:txBody>
        </p:sp>
        <p:sp>
          <p:nvSpPr>
            <p:cNvPr id="2693" name="pl408">
              <a:extLst>
                <a:ext uri="{FF2B5EF4-FFF2-40B4-BE49-F238E27FC236}">
                  <a16:creationId xmlns:a16="http://schemas.microsoft.com/office/drawing/2014/main" id="{E54C3B78-DA98-4007-9D1C-90C183C88F04}"/>
                </a:ext>
              </a:extLst>
            </p:cNvPr>
            <p:cNvSpPr/>
            <p:nvPr/>
          </p:nvSpPr>
          <p:spPr>
            <a:xfrm>
              <a:off x="4869487" y="6387310"/>
              <a:ext cx="0" cy="153278"/>
            </a:xfrm>
            <a:custGeom>
              <a:avLst/>
              <a:gdLst/>
              <a:ahLst/>
              <a:cxnLst/>
              <a:rect l="0" t="0" r="0" b="0"/>
              <a:pathLst>
                <a:path h="153278">
                  <a:moveTo>
                    <a:pt x="0" y="153278"/>
                  </a:moveTo>
                  <a:lnTo>
                    <a:pt x="0" y="0"/>
                  </a:lnTo>
                </a:path>
              </a:pathLst>
            </a:custGeom>
            <a:ln w="13550" cap="flat">
              <a:solidFill>
                <a:srgbClr val="721111">
                  <a:alpha val="100000"/>
                </a:srgbClr>
              </a:solidFill>
              <a:prstDash val="solid"/>
              <a:round/>
            </a:ln>
          </p:spPr>
          <p:txBody>
            <a:bodyPr/>
            <a:lstStyle/>
            <a:p>
              <a:endParaRPr/>
            </a:p>
          </p:txBody>
        </p:sp>
        <p:sp>
          <p:nvSpPr>
            <p:cNvPr id="2694" name="pl409">
              <a:extLst>
                <a:ext uri="{FF2B5EF4-FFF2-40B4-BE49-F238E27FC236}">
                  <a16:creationId xmlns:a16="http://schemas.microsoft.com/office/drawing/2014/main" id="{BE3C0F57-DEEC-4E3E-8968-5B12303F20C8}"/>
                </a:ext>
              </a:extLst>
            </p:cNvPr>
            <p:cNvSpPr/>
            <p:nvPr/>
          </p:nvSpPr>
          <p:spPr>
            <a:xfrm>
              <a:off x="4353032" y="6402153"/>
              <a:ext cx="0" cy="138435"/>
            </a:xfrm>
            <a:custGeom>
              <a:avLst/>
              <a:gdLst/>
              <a:ahLst/>
              <a:cxnLst/>
              <a:rect l="0" t="0" r="0" b="0"/>
              <a:pathLst>
                <a:path h="138435">
                  <a:moveTo>
                    <a:pt x="0" y="138435"/>
                  </a:moveTo>
                  <a:lnTo>
                    <a:pt x="0" y="0"/>
                  </a:lnTo>
                </a:path>
              </a:pathLst>
            </a:custGeom>
            <a:ln w="13550" cap="flat">
              <a:solidFill>
                <a:srgbClr val="721111">
                  <a:alpha val="100000"/>
                </a:srgbClr>
              </a:solidFill>
              <a:prstDash val="solid"/>
              <a:round/>
            </a:ln>
          </p:spPr>
          <p:txBody>
            <a:bodyPr/>
            <a:lstStyle/>
            <a:p>
              <a:endParaRPr/>
            </a:p>
          </p:txBody>
        </p:sp>
        <p:sp>
          <p:nvSpPr>
            <p:cNvPr id="2695" name="pl410">
              <a:extLst>
                <a:ext uri="{FF2B5EF4-FFF2-40B4-BE49-F238E27FC236}">
                  <a16:creationId xmlns:a16="http://schemas.microsoft.com/office/drawing/2014/main" id="{4FEC9B8F-EDB7-47B7-A4FC-5138FBDB8CEA}"/>
                </a:ext>
              </a:extLst>
            </p:cNvPr>
            <p:cNvSpPr/>
            <p:nvPr/>
          </p:nvSpPr>
          <p:spPr>
            <a:xfrm>
              <a:off x="4764695" y="6346102"/>
              <a:ext cx="0" cy="194486"/>
            </a:xfrm>
            <a:custGeom>
              <a:avLst/>
              <a:gdLst/>
              <a:ahLst/>
              <a:cxnLst/>
              <a:rect l="0" t="0" r="0" b="0"/>
              <a:pathLst>
                <a:path h="194486">
                  <a:moveTo>
                    <a:pt x="0" y="194486"/>
                  </a:moveTo>
                  <a:lnTo>
                    <a:pt x="0" y="0"/>
                  </a:lnTo>
                </a:path>
              </a:pathLst>
            </a:custGeom>
            <a:ln w="13550" cap="flat">
              <a:solidFill>
                <a:srgbClr val="721111">
                  <a:alpha val="100000"/>
                </a:srgbClr>
              </a:solidFill>
              <a:prstDash val="solid"/>
              <a:round/>
            </a:ln>
          </p:spPr>
          <p:txBody>
            <a:bodyPr/>
            <a:lstStyle/>
            <a:p>
              <a:endParaRPr/>
            </a:p>
          </p:txBody>
        </p:sp>
        <p:sp>
          <p:nvSpPr>
            <p:cNvPr id="2696" name="pl411">
              <a:extLst>
                <a:ext uri="{FF2B5EF4-FFF2-40B4-BE49-F238E27FC236}">
                  <a16:creationId xmlns:a16="http://schemas.microsoft.com/office/drawing/2014/main" id="{387C56EC-6DED-426B-9C17-B784585EB9B5}"/>
                </a:ext>
              </a:extLst>
            </p:cNvPr>
            <p:cNvSpPr/>
            <p:nvPr/>
          </p:nvSpPr>
          <p:spPr>
            <a:xfrm>
              <a:off x="4479966" y="6532537"/>
              <a:ext cx="0" cy="8051"/>
            </a:xfrm>
            <a:custGeom>
              <a:avLst/>
              <a:gdLst/>
              <a:ahLst/>
              <a:cxnLst/>
              <a:rect l="0" t="0" r="0" b="0"/>
              <a:pathLst>
                <a:path h="8051">
                  <a:moveTo>
                    <a:pt x="0" y="8051"/>
                  </a:moveTo>
                  <a:lnTo>
                    <a:pt x="0" y="0"/>
                  </a:lnTo>
                </a:path>
              </a:pathLst>
            </a:custGeom>
            <a:ln w="13550" cap="flat">
              <a:solidFill>
                <a:srgbClr val="721111">
                  <a:alpha val="100000"/>
                </a:srgbClr>
              </a:solidFill>
              <a:prstDash val="solid"/>
              <a:round/>
            </a:ln>
          </p:spPr>
          <p:txBody>
            <a:bodyPr/>
            <a:lstStyle/>
            <a:p>
              <a:endParaRPr/>
            </a:p>
          </p:txBody>
        </p:sp>
        <p:sp>
          <p:nvSpPr>
            <p:cNvPr id="2697" name="pl412">
              <a:extLst>
                <a:ext uri="{FF2B5EF4-FFF2-40B4-BE49-F238E27FC236}">
                  <a16:creationId xmlns:a16="http://schemas.microsoft.com/office/drawing/2014/main" id="{B3A394F9-2D62-41AC-9E86-BD96C807ABDA}"/>
                </a:ext>
              </a:extLst>
            </p:cNvPr>
            <p:cNvSpPr/>
            <p:nvPr/>
          </p:nvSpPr>
          <p:spPr>
            <a:xfrm>
              <a:off x="5110822" y="6360510"/>
              <a:ext cx="0" cy="180078"/>
            </a:xfrm>
            <a:custGeom>
              <a:avLst/>
              <a:gdLst/>
              <a:ahLst/>
              <a:cxnLst/>
              <a:rect l="0" t="0" r="0" b="0"/>
              <a:pathLst>
                <a:path h="180078">
                  <a:moveTo>
                    <a:pt x="0" y="180078"/>
                  </a:moveTo>
                  <a:lnTo>
                    <a:pt x="0" y="0"/>
                  </a:lnTo>
                </a:path>
              </a:pathLst>
            </a:custGeom>
            <a:ln w="13550" cap="flat">
              <a:solidFill>
                <a:srgbClr val="721111">
                  <a:alpha val="100000"/>
                </a:srgbClr>
              </a:solidFill>
              <a:prstDash val="solid"/>
              <a:round/>
            </a:ln>
          </p:spPr>
          <p:txBody>
            <a:bodyPr/>
            <a:lstStyle/>
            <a:p>
              <a:endParaRPr/>
            </a:p>
          </p:txBody>
        </p:sp>
        <p:sp>
          <p:nvSpPr>
            <p:cNvPr id="2698" name="pl413">
              <a:extLst>
                <a:ext uri="{FF2B5EF4-FFF2-40B4-BE49-F238E27FC236}">
                  <a16:creationId xmlns:a16="http://schemas.microsoft.com/office/drawing/2014/main" id="{AC76395B-B162-423D-B0CB-61819DC67FE1}"/>
                </a:ext>
              </a:extLst>
            </p:cNvPr>
            <p:cNvSpPr/>
            <p:nvPr/>
          </p:nvSpPr>
          <p:spPr>
            <a:xfrm>
              <a:off x="5833046" y="6350961"/>
              <a:ext cx="0" cy="189628"/>
            </a:xfrm>
            <a:custGeom>
              <a:avLst/>
              <a:gdLst/>
              <a:ahLst/>
              <a:cxnLst/>
              <a:rect l="0" t="0" r="0" b="0"/>
              <a:pathLst>
                <a:path h="189628">
                  <a:moveTo>
                    <a:pt x="0" y="189628"/>
                  </a:moveTo>
                  <a:lnTo>
                    <a:pt x="0" y="0"/>
                  </a:lnTo>
                </a:path>
              </a:pathLst>
            </a:custGeom>
            <a:ln w="13550" cap="flat">
              <a:solidFill>
                <a:srgbClr val="721111">
                  <a:alpha val="100000"/>
                </a:srgbClr>
              </a:solidFill>
              <a:prstDash val="solid"/>
              <a:round/>
            </a:ln>
          </p:spPr>
          <p:txBody>
            <a:bodyPr/>
            <a:lstStyle/>
            <a:p>
              <a:endParaRPr/>
            </a:p>
          </p:txBody>
        </p:sp>
        <p:sp>
          <p:nvSpPr>
            <p:cNvPr id="2699" name="pl414">
              <a:extLst>
                <a:ext uri="{FF2B5EF4-FFF2-40B4-BE49-F238E27FC236}">
                  <a16:creationId xmlns:a16="http://schemas.microsoft.com/office/drawing/2014/main" id="{017ED647-2DA9-42ED-98F4-C2843D5E52A8}"/>
                </a:ext>
              </a:extLst>
            </p:cNvPr>
            <p:cNvSpPr/>
            <p:nvPr/>
          </p:nvSpPr>
          <p:spPr>
            <a:xfrm>
              <a:off x="4825140" y="6382713"/>
              <a:ext cx="0" cy="157876"/>
            </a:xfrm>
            <a:custGeom>
              <a:avLst/>
              <a:gdLst/>
              <a:ahLst/>
              <a:cxnLst/>
              <a:rect l="0" t="0" r="0" b="0"/>
              <a:pathLst>
                <a:path h="157876">
                  <a:moveTo>
                    <a:pt x="0" y="157876"/>
                  </a:moveTo>
                  <a:lnTo>
                    <a:pt x="0" y="0"/>
                  </a:lnTo>
                </a:path>
              </a:pathLst>
            </a:custGeom>
            <a:ln w="13550" cap="flat">
              <a:solidFill>
                <a:srgbClr val="721111">
                  <a:alpha val="100000"/>
                </a:srgbClr>
              </a:solidFill>
              <a:prstDash val="solid"/>
              <a:round/>
            </a:ln>
          </p:spPr>
          <p:txBody>
            <a:bodyPr/>
            <a:lstStyle/>
            <a:p>
              <a:endParaRPr/>
            </a:p>
          </p:txBody>
        </p:sp>
        <p:sp>
          <p:nvSpPr>
            <p:cNvPr id="2700" name="pl415">
              <a:extLst>
                <a:ext uri="{FF2B5EF4-FFF2-40B4-BE49-F238E27FC236}">
                  <a16:creationId xmlns:a16="http://schemas.microsoft.com/office/drawing/2014/main" id="{AE76278D-6AB5-49AC-8449-4966EAE685AE}"/>
                </a:ext>
              </a:extLst>
            </p:cNvPr>
            <p:cNvSpPr/>
            <p:nvPr/>
          </p:nvSpPr>
          <p:spPr>
            <a:xfrm>
              <a:off x="4484166" y="6527144"/>
              <a:ext cx="0" cy="13444"/>
            </a:xfrm>
            <a:custGeom>
              <a:avLst/>
              <a:gdLst/>
              <a:ahLst/>
              <a:cxnLst/>
              <a:rect l="0" t="0" r="0" b="0"/>
              <a:pathLst>
                <a:path h="13444">
                  <a:moveTo>
                    <a:pt x="0" y="13444"/>
                  </a:moveTo>
                  <a:lnTo>
                    <a:pt x="0" y="0"/>
                  </a:lnTo>
                </a:path>
              </a:pathLst>
            </a:custGeom>
            <a:ln w="13550" cap="flat">
              <a:solidFill>
                <a:srgbClr val="721111">
                  <a:alpha val="100000"/>
                </a:srgbClr>
              </a:solidFill>
              <a:prstDash val="solid"/>
              <a:round/>
            </a:ln>
          </p:spPr>
          <p:txBody>
            <a:bodyPr/>
            <a:lstStyle/>
            <a:p>
              <a:endParaRPr/>
            </a:p>
          </p:txBody>
        </p:sp>
        <p:sp>
          <p:nvSpPr>
            <p:cNvPr id="2701" name="pl416">
              <a:extLst>
                <a:ext uri="{FF2B5EF4-FFF2-40B4-BE49-F238E27FC236}">
                  <a16:creationId xmlns:a16="http://schemas.microsoft.com/office/drawing/2014/main" id="{C105E3B5-FAB1-4638-B82B-C7EB6605B1D4}"/>
                </a:ext>
              </a:extLst>
            </p:cNvPr>
            <p:cNvSpPr/>
            <p:nvPr/>
          </p:nvSpPr>
          <p:spPr>
            <a:xfrm>
              <a:off x="4377782" y="6296006"/>
              <a:ext cx="0" cy="244582"/>
            </a:xfrm>
            <a:custGeom>
              <a:avLst/>
              <a:gdLst/>
              <a:ahLst/>
              <a:cxnLst/>
              <a:rect l="0" t="0" r="0" b="0"/>
              <a:pathLst>
                <a:path h="244582">
                  <a:moveTo>
                    <a:pt x="0" y="244582"/>
                  </a:moveTo>
                  <a:lnTo>
                    <a:pt x="0" y="0"/>
                  </a:lnTo>
                </a:path>
              </a:pathLst>
            </a:custGeom>
            <a:ln w="13550" cap="flat">
              <a:solidFill>
                <a:srgbClr val="721111">
                  <a:alpha val="100000"/>
                </a:srgbClr>
              </a:solidFill>
              <a:prstDash val="solid"/>
              <a:round/>
            </a:ln>
          </p:spPr>
          <p:txBody>
            <a:bodyPr/>
            <a:lstStyle/>
            <a:p>
              <a:endParaRPr/>
            </a:p>
          </p:txBody>
        </p:sp>
        <p:sp>
          <p:nvSpPr>
            <p:cNvPr id="2702" name="pl417">
              <a:extLst>
                <a:ext uri="{FF2B5EF4-FFF2-40B4-BE49-F238E27FC236}">
                  <a16:creationId xmlns:a16="http://schemas.microsoft.com/office/drawing/2014/main" id="{9C4AFC8C-3DE4-4613-891B-E3BDC175CFE2}"/>
                </a:ext>
              </a:extLst>
            </p:cNvPr>
            <p:cNvSpPr/>
            <p:nvPr/>
          </p:nvSpPr>
          <p:spPr>
            <a:xfrm>
              <a:off x="4390317" y="6284162"/>
              <a:ext cx="0" cy="256427"/>
            </a:xfrm>
            <a:custGeom>
              <a:avLst/>
              <a:gdLst/>
              <a:ahLst/>
              <a:cxnLst/>
              <a:rect l="0" t="0" r="0" b="0"/>
              <a:pathLst>
                <a:path h="256427">
                  <a:moveTo>
                    <a:pt x="0" y="256427"/>
                  </a:moveTo>
                  <a:lnTo>
                    <a:pt x="0" y="0"/>
                  </a:lnTo>
                </a:path>
              </a:pathLst>
            </a:custGeom>
            <a:ln w="13550" cap="flat">
              <a:solidFill>
                <a:srgbClr val="721111">
                  <a:alpha val="100000"/>
                </a:srgbClr>
              </a:solidFill>
              <a:prstDash val="solid"/>
              <a:round/>
            </a:ln>
          </p:spPr>
          <p:txBody>
            <a:bodyPr/>
            <a:lstStyle/>
            <a:p>
              <a:endParaRPr/>
            </a:p>
          </p:txBody>
        </p:sp>
        <p:sp>
          <p:nvSpPr>
            <p:cNvPr id="2703" name="pl418">
              <a:extLst>
                <a:ext uri="{FF2B5EF4-FFF2-40B4-BE49-F238E27FC236}">
                  <a16:creationId xmlns:a16="http://schemas.microsoft.com/office/drawing/2014/main" id="{55D25020-96BE-483D-9D17-C1AF92C3A344}"/>
                </a:ext>
              </a:extLst>
            </p:cNvPr>
            <p:cNvSpPr/>
            <p:nvPr/>
          </p:nvSpPr>
          <p:spPr>
            <a:xfrm>
              <a:off x="4269172" y="6535676"/>
              <a:ext cx="0" cy="4913"/>
            </a:xfrm>
            <a:custGeom>
              <a:avLst/>
              <a:gdLst/>
              <a:ahLst/>
              <a:cxnLst/>
              <a:rect l="0" t="0" r="0" b="0"/>
              <a:pathLst>
                <a:path h="4913">
                  <a:moveTo>
                    <a:pt x="0" y="4913"/>
                  </a:moveTo>
                  <a:lnTo>
                    <a:pt x="0" y="0"/>
                  </a:lnTo>
                </a:path>
              </a:pathLst>
            </a:custGeom>
            <a:ln w="13550" cap="flat">
              <a:solidFill>
                <a:srgbClr val="721111">
                  <a:alpha val="100000"/>
                </a:srgbClr>
              </a:solidFill>
              <a:prstDash val="solid"/>
              <a:round/>
            </a:ln>
          </p:spPr>
          <p:txBody>
            <a:bodyPr/>
            <a:lstStyle/>
            <a:p>
              <a:endParaRPr/>
            </a:p>
          </p:txBody>
        </p:sp>
        <p:sp>
          <p:nvSpPr>
            <p:cNvPr id="2704" name="pl419">
              <a:extLst>
                <a:ext uri="{FF2B5EF4-FFF2-40B4-BE49-F238E27FC236}">
                  <a16:creationId xmlns:a16="http://schemas.microsoft.com/office/drawing/2014/main" id="{CB1CE35F-21A1-433D-856A-8F284DBE56C7}"/>
                </a:ext>
              </a:extLst>
            </p:cNvPr>
            <p:cNvSpPr/>
            <p:nvPr/>
          </p:nvSpPr>
          <p:spPr>
            <a:xfrm>
              <a:off x="4514770" y="6527025"/>
              <a:ext cx="0" cy="13564"/>
            </a:xfrm>
            <a:custGeom>
              <a:avLst/>
              <a:gdLst/>
              <a:ahLst/>
              <a:cxnLst/>
              <a:rect l="0" t="0" r="0" b="0"/>
              <a:pathLst>
                <a:path h="13564">
                  <a:moveTo>
                    <a:pt x="0" y="13564"/>
                  </a:moveTo>
                  <a:lnTo>
                    <a:pt x="0" y="0"/>
                  </a:lnTo>
                </a:path>
              </a:pathLst>
            </a:custGeom>
            <a:ln w="13550" cap="flat">
              <a:solidFill>
                <a:srgbClr val="721111">
                  <a:alpha val="100000"/>
                </a:srgbClr>
              </a:solidFill>
              <a:prstDash val="solid"/>
              <a:round/>
            </a:ln>
          </p:spPr>
          <p:txBody>
            <a:bodyPr/>
            <a:lstStyle/>
            <a:p>
              <a:endParaRPr/>
            </a:p>
          </p:txBody>
        </p:sp>
        <p:sp>
          <p:nvSpPr>
            <p:cNvPr id="2705" name="pl420">
              <a:extLst>
                <a:ext uri="{FF2B5EF4-FFF2-40B4-BE49-F238E27FC236}">
                  <a16:creationId xmlns:a16="http://schemas.microsoft.com/office/drawing/2014/main" id="{2E4141D2-2556-42E2-9D19-FC43ED0C8D82}"/>
                </a:ext>
              </a:extLst>
            </p:cNvPr>
            <p:cNvSpPr/>
            <p:nvPr/>
          </p:nvSpPr>
          <p:spPr>
            <a:xfrm>
              <a:off x="4494664" y="6530988"/>
              <a:ext cx="0" cy="9600"/>
            </a:xfrm>
            <a:custGeom>
              <a:avLst/>
              <a:gdLst/>
              <a:ahLst/>
              <a:cxnLst/>
              <a:rect l="0" t="0" r="0" b="0"/>
              <a:pathLst>
                <a:path h="9600">
                  <a:moveTo>
                    <a:pt x="0" y="9600"/>
                  </a:moveTo>
                  <a:lnTo>
                    <a:pt x="0" y="0"/>
                  </a:lnTo>
                </a:path>
              </a:pathLst>
            </a:custGeom>
            <a:ln w="13550" cap="flat">
              <a:solidFill>
                <a:srgbClr val="721111">
                  <a:alpha val="100000"/>
                </a:srgbClr>
              </a:solidFill>
              <a:prstDash val="solid"/>
              <a:round/>
            </a:ln>
          </p:spPr>
          <p:txBody>
            <a:bodyPr/>
            <a:lstStyle/>
            <a:p>
              <a:endParaRPr/>
            </a:p>
          </p:txBody>
        </p:sp>
        <p:sp>
          <p:nvSpPr>
            <p:cNvPr id="2706" name="pl421">
              <a:extLst>
                <a:ext uri="{FF2B5EF4-FFF2-40B4-BE49-F238E27FC236}">
                  <a16:creationId xmlns:a16="http://schemas.microsoft.com/office/drawing/2014/main" id="{23C27372-3D81-43B3-8263-7F5834D28B27}"/>
                </a:ext>
              </a:extLst>
            </p:cNvPr>
            <p:cNvSpPr/>
            <p:nvPr/>
          </p:nvSpPr>
          <p:spPr>
            <a:xfrm>
              <a:off x="4471822" y="6530238"/>
              <a:ext cx="0" cy="10350"/>
            </a:xfrm>
            <a:custGeom>
              <a:avLst/>
              <a:gdLst/>
              <a:ahLst/>
              <a:cxnLst/>
              <a:rect l="0" t="0" r="0" b="0"/>
              <a:pathLst>
                <a:path h="10350">
                  <a:moveTo>
                    <a:pt x="0" y="10350"/>
                  </a:moveTo>
                  <a:lnTo>
                    <a:pt x="0" y="0"/>
                  </a:lnTo>
                </a:path>
              </a:pathLst>
            </a:custGeom>
            <a:ln w="13550" cap="flat">
              <a:solidFill>
                <a:srgbClr val="721111">
                  <a:alpha val="100000"/>
                </a:srgbClr>
              </a:solidFill>
              <a:prstDash val="solid"/>
              <a:round/>
            </a:ln>
          </p:spPr>
          <p:txBody>
            <a:bodyPr/>
            <a:lstStyle/>
            <a:p>
              <a:endParaRPr/>
            </a:p>
          </p:txBody>
        </p:sp>
        <p:sp>
          <p:nvSpPr>
            <p:cNvPr id="2707" name="pl422">
              <a:extLst>
                <a:ext uri="{FF2B5EF4-FFF2-40B4-BE49-F238E27FC236}">
                  <a16:creationId xmlns:a16="http://schemas.microsoft.com/office/drawing/2014/main" id="{9A5A1914-411E-438A-9E59-47EE9A29F6DE}"/>
                </a:ext>
              </a:extLst>
            </p:cNvPr>
            <p:cNvSpPr/>
            <p:nvPr/>
          </p:nvSpPr>
          <p:spPr>
            <a:xfrm>
              <a:off x="4441536" y="6528541"/>
              <a:ext cx="0" cy="12048"/>
            </a:xfrm>
            <a:custGeom>
              <a:avLst/>
              <a:gdLst/>
              <a:ahLst/>
              <a:cxnLst/>
              <a:rect l="0" t="0" r="0" b="0"/>
              <a:pathLst>
                <a:path h="12048">
                  <a:moveTo>
                    <a:pt x="0" y="12048"/>
                  </a:moveTo>
                  <a:lnTo>
                    <a:pt x="0" y="0"/>
                  </a:lnTo>
                </a:path>
              </a:pathLst>
            </a:custGeom>
            <a:ln w="13550" cap="flat">
              <a:solidFill>
                <a:srgbClr val="721111">
                  <a:alpha val="100000"/>
                </a:srgbClr>
              </a:solidFill>
              <a:prstDash val="solid"/>
              <a:round/>
            </a:ln>
          </p:spPr>
          <p:txBody>
            <a:bodyPr/>
            <a:lstStyle/>
            <a:p>
              <a:endParaRPr/>
            </a:p>
          </p:txBody>
        </p:sp>
        <p:sp>
          <p:nvSpPr>
            <p:cNvPr id="2708" name="pl423">
              <a:extLst>
                <a:ext uri="{FF2B5EF4-FFF2-40B4-BE49-F238E27FC236}">
                  <a16:creationId xmlns:a16="http://schemas.microsoft.com/office/drawing/2014/main" id="{5C8BB0C8-613C-48CB-AB88-A80805CF5235}"/>
                </a:ext>
              </a:extLst>
            </p:cNvPr>
            <p:cNvSpPr/>
            <p:nvPr/>
          </p:nvSpPr>
          <p:spPr>
            <a:xfrm>
              <a:off x="4515725" y="6529908"/>
              <a:ext cx="0" cy="10680"/>
            </a:xfrm>
            <a:custGeom>
              <a:avLst/>
              <a:gdLst/>
              <a:ahLst/>
              <a:cxnLst/>
              <a:rect l="0" t="0" r="0" b="0"/>
              <a:pathLst>
                <a:path h="10680">
                  <a:moveTo>
                    <a:pt x="0" y="10680"/>
                  </a:moveTo>
                  <a:lnTo>
                    <a:pt x="0" y="0"/>
                  </a:lnTo>
                </a:path>
              </a:pathLst>
            </a:custGeom>
            <a:ln w="13550" cap="flat">
              <a:solidFill>
                <a:srgbClr val="721111">
                  <a:alpha val="100000"/>
                </a:srgbClr>
              </a:solidFill>
              <a:prstDash val="solid"/>
              <a:round/>
            </a:ln>
          </p:spPr>
          <p:txBody>
            <a:bodyPr/>
            <a:lstStyle/>
            <a:p>
              <a:endParaRPr/>
            </a:p>
          </p:txBody>
        </p:sp>
        <p:sp>
          <p:nvSpPr>
            <p:cNvPr id="2709" name="pl424">
              <a:extLst>
                <a:ext uri="{FF2B5EF4-FFF2-40B4-BE49-F238E27FC236}">
                  <a16:creationId xmlns:a16="http://schemas.microsoft.com/office/drawing/2014/main" id="{A51DA4C1-05B1-4438-8137-C3ECF187389A}"/>
                </a:ext>
              </a:extLst>
            </p:cNvPr>
            <p:cNvSpPr/>
            <p:nvPr/>
          </p:nvSpPr>
          <p:spPr>
            <a:xfrm>
              <a:off x="4740135" y="6353117"/>
              <a:ext cx="0" cy="187472"/>
            </a:xfrm>
            <a:custGeom>
              <a:avLst/>
              <a:gdLst/>
              <a:ahLst/>
              <a:cxnLst/>
              <a:rect l="0" t="0" r="0" b="0"/>
              <a:pathLst>
                <a:path h="187472">
                  <a:moveTo>
                    <a:pt x="0" y="187472"/>
                  </a:moveTo>
                  <a:lnTo>
                    <a:pt x="0" y="0"/>
                  </a:lnTo>
                </a:path>
              </a:pathLst>
            </a:custGeom>
            <a:ln w="13550" cap="flat">
              <a:solidFill>
                <a:srgbClr val="721111">
                  <a:alpha val="100000"/>
                </a:srgbClr>
              </a:solidFill>
              <a:prstDash val="solid"/>
              <a:round/>
            </a:ln>
          </p:spPr>
          <p:txBody>
            <a:bodyPr/>
            <a:lstStyle/>
            <a:p>
              <a:endParaRPr/>
            </a:p>
          </p:txBody>
        </p:sp>
        <p:sp>
          <p:nvSpPr>
            <p:cNvPr id="2710" name="pl425">
              <a:extLst>
                <a:ext uri="{FF2B5EF4-FFF2-40B4-BE49-F238E27FC236}">
                  <a16:creationId xmlns:a16="http://schemas.microsoft.com/office/drawing/2014/main" id="{D2706F79-6722-4DD4-80C2-3966AC3FDD1A}"/>
                </a:ext>
              </a:extLst>
            </p:cNvPr>
            <p:cNvSpPr/>
            <p:nvPr/>
          </p:nvSpPr>
          <p:spPr>
            <a:xfrm>
              <a:off x="4433837" y="6451041"/>
              <a:ext cx="0" cy="89548"/>
            </a:xfrm>
            <a:custGeom>
              <a:avLst/>
              <a:gdLst/>
              <a:ahLst/>
              <a:cxnLst/>
              <a:rect l="0" t="0" r="0" b="0"/>
              <a:pathLst>
                <a:path h="89548">
                  <a:moveTo>
                    <a:pt x="0" y="89548"/>
                  </a:moveTo>
                  <a:lnTo>
                    <a:pt x="0" y="0"/>
                  </a:lnTo>
                </a:path>
              </a:pathLst>
            </a:custGeom>
            <a:ln w="13550" cap="flat">
              <a:solidFill>
                <a:srgbClr val="721111">
                  <a:alpha val="100000"/>
                </a:srgbClr>
              </a:solidFill>
              <a:prstDash val="solid"/>
              <a:round/>
            </a:ln>
          </p:spPr>
          <p:txBody>
            <a:bodyPr/>
            <a:lstStyle/>
            <a:p>
              <a:endParaRPr/>
            </a:p>
          </p:txBody>
        </p:sp>
        <p:sp>
          <p:nvSpPr>
            <p:cNvPr id="2711" name="pl426">
              <a:extLst>
                <a:ext uri="{FF2B5EF4-FFF2-40B4-BE49-F238E27FC236}">
                  <a16:creationId xmlns:a16="http://schemas.microsoft.com/office/drawing/2014/main" id="{2572678D-2C5C-4CBD-BD4F-D0091C821EC3}"/>
                </a:ext>
              </a:extLst>
            </p:cNvPr>
            <p:cNvSpPr/>
            <p:nvPr/>
          </p:nvSpPr>
          <p:spPr>
            <a:xfrm>
              <a:off x="5840236" y="6390311"/>
              <a:ext cx="0" cy="150277"/>
            </a:xfrm>
            <a:custGeom>
              <a:avLst/>
              <a:gdLst/>
              <a:ahLst/>
              <a:cxnLst/>
              <a:rect l="0" t="0" r="0" b="0"/>
              <a:pathLst>
                <a:path h="150277">
                  <a:moveTo>
                    <a:pt x="0" y="150277"/>
                  </a:moveTo>
                  <a:lnTo>
                    <a:pt x="0" y="0"/>
                  </a:lnTo>
                </a:path>
              </a:pathLst>
            </a:custGeom>
            <a:ln w="13550" cap="flat">
              <a:solidFill>
                <a:srgbClr val="721111">
                  <a:alpha val="100000"/>
                </a:srgbClr>
              </a:solidFill>
              <a:prstDash val="solid"/>
              <a:round/>
            </a:ln>
          </p:spPr>
          <p:txBody>
            <a:bodyPr/>
            <a:lstStyle/>
            <a:p>
              <a:endParaRPr/>
            </a:p>
          </p:txBody>
        </p:sp>
        <p:sp>
          <p:nvSpPr>
            <p:cNvPr id="2712" name="pl427">
              <a:extLst>
                <a:ext uri="{FF2B5EF4-FFF2-40B4-BE49-F238E27FC236}">
                  <a16:creationId xmlns:a16="http://schemas.microsoft.com/office/drawing/2014/main" id="{BDD9FCE9-A414-4D83-98E2-E711D3DA69E7}"/>
                </a:ext>
              </a:extLst>
            </p:cNvPr>
            <p:cNvSpPr/>
            <p:nvPr/>
          </p:nvSpPr>
          <p:spPr>
            <a:xfrm>
              <a:off x="4309130" y="6413858"/>
              <a:ext cx="0" cy="126730"/>
            </a:xfrm>
            <a:custGeom>
              <a:avLst/>
              <a:gdLst/>
              <a:ahLst/>
              <a:cxnLst/>
              <a:rect l="0" t="0" r="0" b="0"/>
              <a:pathLst>
                <a:path h="126730">
                  <a:moveTo>
                    <a:pt x="0" y="126730"/>
                  </a:moveTo>
                  <a:lnTo>
                    <a:pt x="0" y="0"/>
                  </a:lnTo>
                </a:path>
              </a:pathLst>
            </a:custGeom>
            <a:ln w="13550" cap="flat">
              <a:solidFill>
                <a:srgbClr val="721111">
                  <a:alpha val="100000"/>
                </a:srgbClr>
              </a:solidFill>
              <a:prstDash val="solid"/>
              <a:round/>
            </a:ln>
          </p:spPr>
          <p:txBody>
            <a:bodyPr/>
            <a:lstStyle/>
            <a:p>
              <a:endParaRPr/>
            </a:p>
          </p:txBody>
        </p:sp>
        <p:sp>
          <p:nvSpPr>
            <p:cNvPr id="2713" name="pl428">
              <a:extLst>
                <a:ext uri="{FF2B5EF4-FFF2-40B4-BE49-F238E27FC236}">
                  <a16:creationId xmlns:a16="http://schemas.microsoft.com/office/drawing/2014/main" id="{998DC9A4-3F0B-467C-B32C-816BCDB20272}"/>
                </a:ext>
              </a:extLst>
            </p:cNvPr>
            <p:cNvSpPr/>
            <p:nvPr/>
          </p:nvSpPr>
          <p:spPr>
            <a:xfrm>
              <a:off x="4452162" y="6534717"/>
              <a:ext cx="0" cy="5871"/>
            </a:xfrm>
            <a:custGeom>
              <a:avLst/>
              <a:gdLst/>
              <a:ahLst/>
              <a:cxnLst/>
              <a:rect l="0" t="0" r="0" b="0"/>
              <a:pathLst>
                <a:path h="5871">
                  <a:moveTo>
                    <a:pt x="0" y="5871"/>
                  </a:moveTo>
                  <a:lnTo>
                    <a:pt x="0" y="0"/>
                  </a:lnTo>
                </a:path>
              </a:pathLst>
            </a:custGeom>
            <a:ln w="13550" cap="flat">
              <a:solidFill>
                <a:srgbClr val="721111">
                  <a:alpha val="100000"/>
                </a:srgbClr>
              </a:solidFill>
              <a:prstDash val="solid"/>
              <a:round/>
            </a:ln>
          </p:spPr>
          <p:txBody>
            <a:bodyPr/>
            <a:lstStyle/>
            <a:p>
              <a:endParaRPr/>
            </a:p>
          </p:txBody>
        </p:sp>
        <p:sp>
          <p:nvSpPr>
            <p:cNvPr id="2714" name="pl429">
              <a:extLst>
                <a:ext uri="{FF2B5EF4-FFF2-40B4-BE49-F238E27FC236}">
                  <a16:creationId xmlns:a16="http://schemas.microsoft.com/office/drawing/2014/main" id="{6645FEC1-9EEA-45D0-8A4B-A4B5253188AB}"/>
                </a:ext>
              </a:extLst>
            </p:cNvPr>
            <p:cNvSpPr/>
            <p:nvPr/>
          </p:nvSpPr>
          <p:spPr>
            <a:xfrm>
              <a:off x="4512543" y="6529945"/>
              <a:ext cx="0" cy="10643"/>
            </a:xfrm>
            <a:custGeom>
              <a:avLst/>
              <a:gdLst/>
              <a:ahLst/>
              <a:cxnLst/>
              <a:rect l="0" t="0" r="0" b="0"/>
              <a:pathLst>
                <a:path h="10643">
                  <a:moveTo>
                    <a:pt x="0" y="10643"/>
                  </a:moveTo>
                  <a:lnTo>
                    <a:pt x="0" y="0"/>
                  </a:lnTo>
                </a:path>
              </a:pathLst>
            </a:custGeom>
            <a:ln w="13550" cap="flat">
              <a:solidFill>
                <a:srgbClr val="721111">
                  <a:alpha val="100000"/>
                </a:srgbClr>
              </a:solidFill>
              <a:prstDash val="solid"/>
              <a:round/>
            </a:ln>
          </p:spPr>
          <p:txBody>
            <a:bodyPr/>
            <a:lstStyle/>
            <a:p>
              <a:endParaRPr/>
            </a:p>
          </p:txBody>
        </p:sp>
        <p:sp>
          <p:nvSpPr>
            <p:cNvPr id="2715" name="pl430">
              <a:extLst>
                <a:ext uri="{FF2B5EF4-FFF2-40B4-BE49-F238E27FC236}">
                  <a16:creationId xmlns:a16="http://schemas.microsoft.com/office/drawing/2014/main" id="{071FB725-BB5E-44E2-A36B-328A28FAD160}"/>
                </a:ext>
              </a:extLst>
            </p:cNvPr>
            <p:cNvSpPr/>
            <p:nvPr/>
          </p:nvSpPr>
          <p:spPr>
            <a:xfrm>
              <a:off x="5812176" y="6228346"/>
              <a:ext cx="0" cy="312242"/>
            </a:xfrm>
            <a:custGeom>
              <a:avLst/>
              <a:gdLst/>
              <a:ahLst/>
              <a:cxnLst/>
              <a:rect l="0" t="0" r="0" b="0"/>
              <a:pathLst>
                <a:path h="312242">
                  <a:moveTo>
                    <a:pt x="0" y="312242"/>
                  </a:moveTo>
                  <a:lnTo>
                    <a:pt x="0" y="0"/>
                  </a:lnTo>
                </a:path>
              </a:pathLst>
            </a:custGeom>
            <a:ln w="13550" cap="flat">
              <a:solidFill>
                <a:srgbClr val="721111">
                  <a:alpha val="100000"/>
                </a:srgbClr>
              </a:solidFill>
              <a:prstDash val="solid"/>
              <a:round/>
            </a:ln>
          </p:spPr>
          <p:txBody>
            <a:bodyPr/>
            <a:lstStyle/>
            <a:p>
              <a:endParaRPr/>
            </a:p>
          </p:txBody>
        </p:sp>
        <p:sp>
          <p:nvSpPr>
            <p:cNvPr id="2716" name="pl431">
              <a:extLst>
                <a:ext uri="{FF2B5EF4-FFF2-40B4-BE49-F238E27FC236}">
                  <a16:creationId xmlns:a16="http://schemas.microsoft.com/office/drawing/2014/main" id="{DB127153-9EDD-419C-811B-3F9E487A8206}"/>
                </a:ext>
              </a:extLst>
            </p:cNvPr>
            <p:cNvSpPr/>
            <p:nvPr/>
          </p:nvSpPr>
          <p:spPr>
            <a:xfrm>
              <a:off x="4514643" y="6536973"/>
              <a:ext cx="0" cy="3616"/>
            </a:xfrm>
            <a:custGeom>
              <a:avLst/>
              <a:gdLst/>
              <a:ahLst/>
              <a:cxnLst/>
              <a:rect l="0" t="0" r="0" b="0"/>
              <a:pathLst>
                <a:path h="3616">
                  <a:moveTo>
                    <a:pt x="0" y="3616"/>
                  </a:moveTo>
                  <a:lnTo>
                    <a:pt x="0" y="0"/>
                  </a:lnTo>
                </a:path>
              </a:pathLst>
            </a:custGeom>
            <a:ln w="13550" cap="flat">
              <a:solidFill>
                <a:srgbClr val="721111">
                  <a:alpha val="100000"/>
                </a:srgbClr>
              </a:solidFill>
              <a:prstDash val="solid"/>
              <a:round/>
            </a:ln>
          </p:spPr>
          <p:txBody>
            <a:bodyPr/>
            <a:lstStyle/>
            <a:p>
              <a:endParaRPr/>
            </a:p>
          </p:txBody>
        </p:sp>
        <p:sp>
          <p:nvSpPr>
            <p:cNvPr id="2717" name="pl432">
              <a:extLst>
                <a:ext uri="{FF2B5EF4-FFF2-40B4-BE49-F238E27FC236}">
                  <a16:creationId xmlns:a16="http://schemas.microsoft.com/office/drawing/2014/main" id="{F60F135A-6268-4721-BDA3-D8BE3019C9F8}"/>
                </a:ext>
              </a:extLst>
            </p:cNvPr>
            <p:cNvSpPr/>
            <p:nvPr/>
          </p:nvSpPr>
          <p:spPr>
            <a:xfrm>
              <a:off x="4459352" y="6519615"/>
              <a:ext cx="0" cy="20974"/>
            </a:xfrm>
            <a:custGeom>
              <a:avLst/>
              <a:gdLst/>
              <a:ahLst/>
              <a:cxnLst/>
              <a:rect l="0" t="0" r="0" b="0"/>
              <a:pathLst>
                <a:path h="20974">
                  <a:moveTo>
                    <a:pt x="0" y="20974"/>
                  </a:moveTo>
                  <a:lnTo>
                    <a:pt x="0" y="0"/>
                  </a:lnTo>
                </a:path>
              </a:pathLst>
            </a:custGeom>
            <a:ln w="13550" cap="flat">
              <a:solidFill>
                <a:srgbClr val="721111">
                  <a:alpha val="100000"/>
                </a:srgbClr>
              </a:solidFill>
              <a:prstDash val="solid"/>
              <a:round/>
            </a:ln>
          </p:spPr>
          <p:txBody>
            <a:bodyPr/>
            <a:lstStyle/>
            <a:p>
              <a:endParaRPr/>
            </a:p>
          </p:txBody>
        </p:sp>
        <p:sp>
          <p:nvSpPr>
            <p:cNvPr id="2718" name="pl433">
              <a:extLst>
                <a:ext uri="{FF2B5EF4-FFF2-40B4-BE49-F238E27FC236}">
                  <a16:creationId xmlns:a16="http://schemas.microsoft.com/office/drawing/2014/main" id="{1C56B807-6F5C-4132-A55A-D27358D7FA8B}"/>
                </a:ext>
              </a:extLst>
            </p:cNvPr>
            <p:cNvSpPr/>
            <p:nvPr/>
          </p:nvSpPr>
          <p:spPr>
            <a:xfrm>
              <a:off x="4493773" y="6531724"/>
              <a:ext cx="0" cy="8865"/>
            </a:xfrm>
            <a:custGeom>
              <a:avLst/>
              <a:gdLst/>
              <a:ahLst/>
              <a:cxnLst/>
              <a:rect l="0" t="0" r="0" b="0"/>
              <a:pathLst>
                <a:path h="8865">
                  <a:moveTo>
                    <a:pt x="0" y="8865"/>
                  </a:moveTo>
                  <a:lnTo>
                    <a:pt x="0" y="0"/>
                  </a:lnTo>
                </a:path>
              </a:pathLst>
            </a:custGeom>
            <a:ln w="13550" cap="flat">
              <a:solidFill>
                <a:srgbClr val="721111">
                  <a:alpha val="100000"/>
                </a:srgbClr>
              </a:solidFill>
              <a:prstDash val="solid"/>
              <a:round/>
            </a:ln>
          </p:spPr>
          <p:txBody>
            <a:bodyPr/>
            <a:lstStyle/>
            <a:p>
              <a:endParaRPr/>
            </a:p>
          </p:txBody>
        </p:sp>
        <p:sp>
          <p:nvSpPr>
            <p:cNvPr id="2719" name="pl434">
              <a:extLst>
                <a:ext uri="{FF2B5EF4-FFF2-40B4-BE49-F238E27FC236}">
                  <a16:creationId xmlns:a16="http://schemas.microsoft.com/office/drawing/2014/main" id="{67DEE2D8-5F51-4EBF-AA9E-92AFB34CC638}"/>
                </a:ext>
              </a:extLst>
            </p:cNvPr>
            <p:cNvSpPr/>
            <p:nvPr/>
          </p:nvSpPr>
          <p:spPr>
            <a:xfrm>
              <a:off x="4747070" y="6322941"/>
              <a:ext cx="0" cy="217648"/>
            </a:xfrm>
            <a:custGeom>
              <a:avLst/>
              <a:gdLst/>
              <a:ahLst/>
              <a:cxnLst/>
              <a:rect l="0" t="0" r="0" b="0"/>
              <a:pathLst>
                <a:path h="217648">
                  <a:moveTo>
                    <a:pt x="0" y="217648"/>
                  </a:moveTo>
                  <a:lnTo>
                    <a:pt x="0" y="0"/>
                  </a:lnTo>
                </a:path>
              </a:pathLst>
            </a:custGeom>
            <a:ln w="13550" cap="flat">
              <a:solidFill>
                <a:srgbClr val="721111">
                  <a:alpha val="100000"/>
                </a:srgbClr>
              </a:solidFill>
              <a:prstDash val="solid"/>
              <a:round/>
            </a:ln>
          </p:spPr>
          <p:txBody>
            <a:bodyPr/>
            <a:lstStyle/>
            <a:p>
              <a:endParaRPr/>
            </a:p>
          </p:txBody>
        </p:sp>
        <p:sp>
          <p:nvSpPr>
            <p:cNvPr id="2720" name="pl435">
              <a:extLst>
                <a:ext uri="{FF2B5EF4-FFF2-40B4-BE49-F238E27FC236}">
                  <a16:creationId xmlns:a16="http://schemas.microsoft.com/office/drawing/2014/main" id="{AAE0EDEB-CFB4-49EF-B6E4-9C3DEC48DA0F}"/>
                </a:ext>
              </a:extLst>
            </p:cNvPr>
            <p:cNvSpPr/>
            <p:nvPr/>
          </p:nvSpPr>
          <p:spPr>
            <a:xfrm>
              <a:off x="4818077" y="6288303"/>
              <a:ext cx="0" cy="252286"/>
            </a:xfrm>
            <a:custGeom>
              <a:avLst/>
              <a:gdLst/>
              <a:ahLst/>
              <a:cxnLst/>
              <a:rect l="0" t="0" r="0" b="0"/>
              <a:pathLst>
                <a:path h="252286">
                  <a:moveTo>
                    <a:pt x="0" y="252286"/>
                  </a:moveTo>
                  <a:lnTo>
                    <a:pt x="0" y="0"/>
                  </a:lnTo>
                </a:path>
              </a:pathLst>
            </a:custGeom>
            <a:ln w="13550" cap="flat">
              <a:solidFill>
                <a:srgbClr val="721111">
                  <a:alpha val="100000"/>
                </a:srgbClr>
              </a:solidFill>
              <a:prstDash val="solid"/>
              <a:round/>
            </a:ln>
          </p:spPr>
          <p:txBody>
            <a:bodyPr/>
            <a:lstStyle/>
            <a:p>
              <a:endParaRPr/>
            </a:p>
          </p:txBody>
        </p:sp>
        <p:sp>
          <p:nvSpPr>
            <p:cNvPr id="2721" name="pl436">
              <a:extLst>
                <a:ext uri="{FF2B5EF4-FFF2-40B4-BE49-F238E27FC236}">
                  <a16:creationId xmlns:a16="http://schemas.microsoft.com/office/drawing/2014/main" id="{D79F1AF2-D4F4-4B36-B8D3-96C95686D213}"/>
                </a:ext>
              </a:extLst>
            </p:cNvPr>
            <p:cNvSpPr/>
            <p:nvPr/>
          </p:nvSpPr>
          <p:spPr>
            <a:xfrm>
              <a:off x="4442236" y="6531593"/>
              <a:ext cx="0" cy="8995"/>
            </a:xfrm>
            <a:custGeom>
              <a:avLst/>
              <a:gdLst/>
              <a:ahLst/>
              <a:cxnLst/>
              <a:rect l="0" t="0" r="0" b="0"/>
              <a:pathLst>
                <a:path h="8995">
                  <a:moveTo>
                    <a:pt x="0" y="8995"/>
                  </a:moveTo>
                  <a:lnTo>
                    <a:pt x="0" y="0"/>
                  </a:lnTo>
                </a:path>
              </a:pathLst>
            </a:custGeom>
            <a:ln w="13550" cap="flat">
              <a:solidFill>
                <a:srgbClr val="721111">
                  <a:alpha val="100000"/>
                </a:srgbClr>
              </a:solidFill>
              <a:prstDash val="solid"/>
              <a:round/>
            </a:ln>
          </p:spPr>
          <p:txBody>
            <a:bodyPr/>
            <a:lstStyle/>
            <a:p>
              <a:endParaRPr/>
            </a:p>
          </p:txBody>
        </p:sp>
        <p:sp>
          <p:nvSpPr>
            <p:cNvPr id="2722" name="pl437">
              <a:extLst>
                <a:ext uri="{FF2B5EF4-FFF2-40B4-BE49-F238E27FC236}">
                  <a16:creationId xmlns:a16="http://schemas.microsoft.com/office/drawing/2014/main" id="{D93E195A-26BE-4DEB-AF32-52FB418E98A6}"/>
                </a:ext>
              </a:extLst>
            </p:cNvPr>
            <p:cNvSpPr/>
            <p:nvPr/>
          </p:nvSpPr>
          <p:spPr>
            <a:xfrm>
              <a:off x="4309957" y="6410757"/>
              <a:ext cx="0" cy="129831"/>
            </a:xfrm>
            <a:custGeom>
              <a:avLst/>
              <a:gdLst/>
              <a:ahLst/>
              <a:cxnLst/>
              <a:rect l="0" t="0" r="0" b="0"/>
              <a:pathLst>
                <a:path h="129831">
                  <a:moveTo>
                    <a:pt x="0" y="129831"/>
                  </a:moveTo>
                  <a:lnTo>
                    <a:pt x="0" y="0"/>
                  </a:lnTo>
                </a:path>
              </a:pathLst>
            </a:custGeom>
            <a:ln w="13550" cap="flat">
              <a:solidFill>
                <a:srgbClr val="721111">
                  <a:alpha val="100000"/>
                </a:srgbClr>
              </a:solidFill>
              <a:prstDash val="solid"/>
              <a:round/>
            </a:ln>
          </p:spPr>
          <p:txBody>
            <a:bodyPr/>
            <a:lstStyle/>
            <a:p>
              <a:endParaRPr/>
            </a:p>
          </p:txBody>
        </p:sp>
        <p:sp>
          <p:nvSpPr>
            <p:cNvPr id="2723" name="pl438">
              <a:extLst>
                <a:ext uri="{FF2B5EF4-FFF2-40B4-BE49-F238E27FC236}">
                  <a16:creationId xmlns:a16="http://schemas.microsoft.com/office/drawing/2014/main" id="{8CB8019E-414D-4C6C-B4CA-4EAAEE22CB99}"/>
                </a:ext>
              </a:extLst>
            </p:cNvPr>
            <p:cNvSpPr/>
            <p:nvPr/>
          </p:nvSpPr>
          <p:spPr>
            <a:xfrm>
              <a:off x="4666392" y="6420706"/>
              <a:ext cx="0" cy="119882"/>
            </a:xfrm>
            <a:custGeom>
              <a:avLst/>
              <a:gdLst/>
              <a:ahLst/>
              <a:cxnLst/>
              <a:rect l="0" t="0" r="0" b="0"/>
              <a:pathLst>
                <a:path h="119882">
                  <a:moveTo>
                    <a:pt x="0" y="119882"/>
                  </a:moveTo>
                  <a:lnTo>
                    <a:pt x="0" y="0"/>
                  </a:lnTo>
                </a:path>
              </a:pathLst>
            </a:custGeom>
            <a:ln w="13550" cap="flat">
              <a:solidFill>
                <a:srgbClr val="721111">
                  <a:alpha val="100000"/>
                </a:srgbClr>
              </a:solidFill>
              <a:prstDash val="solid"/>
              <a:round/>
            </a:ln>
          </p:spPr>
          <p:txBody>
            <a:bodyPr/>
            <a:lstStyle/>
            <a:p>
              <a:endParaRPr/>
            </a:p>
          </p:txBody>
        </p:sp>
        <p:sp>
          <p:nvSpPr>
            <p:cNvPr id="2724" name="pl439">
              <a:extLst>
                <a:ext uri="{FF2B5EF4-FFF2-40B4-BE49-F238E27FC236}">
                  <a16:creationId xmlns:a16="http://schemas.microsoft.com/office/drawing/2014/main" id="{722EC83E-0F61-42EF-98C4-F9204CCA0C1D}"/>
                </a:ext>
              </a:extLst>
            </p:cNvPr>
            <p:cNvSpPr/>
            <p:nvPr/>
          </p:nvSpPr>
          <p:spPr>
            <a:xfrm>
              <a:off x="4777293" y="6383712"/>
              <a:ext cx="0" cy="156876"/>
            </a:xfrm>
            <a:custGeom>
              <a:avLst/>
              <a:gdLst/>
              <a:ahLst/>
              <a:cxnLst/>
              <a:rect l="0" t="0" r="0" b="0"/>
              <a:pathLst>
                <a:path h="156876">
                  <a:moveTo>
                    <a:pt x="0" y="156876"/>
                  </a:moveTo>
                  <a:lnTo>
                    <a:pt x="0" y="0"/>
                  </a:lnTo>
                </a:path>
              </a:pathLst>
            </a:custGeom>
            <a:ln w="13550" cap="flat">
              <a:solidFill>
                <a:srgbClr val="721111">
                  <a:alpha val="100000"/>
                </a:srgbClr>
              </a:solidFill>
              <a:prstDash val="solid"/>
              <a:round/>
            </a:ln>
          </p:spPr>
          <p:txBody>
            <a:bodyPr/>
            <a:lstStyle/>
            <a:p>
              <a:endParaRPr/>
            </a:p>
          </p:txBody>
        </p:sp>
        <p:sp>
          <p:nvSpPr>
            <p:cNvPr id="2725" name="pl440">
              <a:extLst>
                <a:ext uri="{FF2B5EF4-FFF2-40B4-BE49-F238E27FC236}">
                  <a16:creationId xmlns:a16="http://schemas.microsoft.com/office/drawing/2014/main" id="{AF3867E9-33D3-42DD-BD9D-0D6EF2C473ED}"/>
                </a:ext>
              </a:extLst>
            </p:cNvPr>
            <p:cNvSpPr/>
            <p:nvPr/>
          </p:nvSpPr>
          <p:spPr>
            <a:xfrm>
              <a:off x="4478439" y="6510274"/>
              <a:ext cx="0" cy="30314"/>
            </a:xfrm>
            <a:custGeom>
              <a:avLst/>
              <a:gdLst/>
              <a:ahLst/>
              <a:cxnLst/>
              <a:rect l="0" t="0" r="0" b="0"/>
              <a:pathLst>
                <a:path h="30314">
                  <a:moveTo>
                    <a:pt x="0" y="30314"/>
                  </a:moveTo>
                  <a:lnTo>
                    <a:pt x="0" y="0"/>
                  </a:lnTo>
                </a:path>
              </a:pathLst>
            </a:custGeom>
            <a:ln w="13550" cap="flat">
              <a:solidFill>
                <a:srgbClr val="721111">
                  <a:alpha val="100000"/>
                </a:srgbClr>
              </a:solidFill>
              <a:prstDash val="solid"/>
              <a:round/>
            </a:ln>
          </p:spPr>
          <p:txBody>
            <a:bodyPr/>
            <a:lstStyle/>
            <a:p>
              <a:endParaRPr/>
            </a:p>
          </p:txBody>
        </p:sp>
        <p:sp>
          <p:nvSpPr>
            <p:cNvPr id="2726" name="pl441">
              <a:extLst>
                <a:ext uri="{FF2B5EF4-FFF2-40B4-BE49-F238E27FC236}">
                  <a16:creationId xmlns:a16="http://schemas.microsoft.com/office/drawing/2014/main" id="{73B5C8BB-9C07-496F-9F45-59944297EB3F}"/>
                </a:ext>
              </a:extLst>
            </p:cNvPr>
            <p:cNvSpPr/>
            <p:nvPr/>
          </p:nvSpPr>
          <p:spPr>
            <a:xfrm>
              <a:off x="4622490" y="6318742"/>
              <a:ext cx="0" cy="221847"/>
            </a:xfrm>
            <a:custGeom>
              <a:avLst/>
              <a:gdLst/>
              <a:ahLst/>
              <a:cxnLst/>
              <a:rect l="0" t="0" r="0" b="0"/>
              <a:pathLst>
                <a:path h="221847">
                  <a:moveTo>
                    <a:pt x="0" y="221847"/>
                  </a:moveTo>
                  <a:lnTo>
                    <a:pt x="0" y="0"/>
                  </a:lnTo>
                </a:path>
              </a:pathLst>
            </a:custGeom>
            <a:ln w="13550" cap="flat">
              <a:solidFill>
                <a:srgbClr val="721111">
                  <a:alpha val="100000"/>
                </a:srgbClr>
              </a:solidFill>
              <a:prstDash val="solid"/>
              <a:round/>
            </a:ln>
          </p:spPr>
          <p:txBody>
            <a:bodyPr/>
            <a:lstStyle/>
            <a:p>
              <a:endParaRPr/>
            </a:p>
          </p:txBody>
        </p:sp>
        <p:sp>
          <p:nvSpPr>
            <p:cNvPr id="2727" name="pl442">
              <a:extLst>
                <a:ext uri="{FF2B5EF4-FFF2-40B4-BE49-F238E27FC236}">
                  <a16:creationId xmlns:a16="http://schemas.microsoft.com/office/drawing/2014/main" id="{D9E66544-187B-4C2F-93C0-427DCFF0B928}"/>
                </a:ext>
              </a:extLst>
            </p:cNvPr>
            <p:cNvSpPr/>
            <p:nvPr/>
          </p:nvSpPr>
          <p:spPr>
            <a:xfrm>
              <a:off x="5112858" y="6311581"/>
              <a:ext cx="0" cy="229007"/>
            </a:xfrm>
            <a:custGeom>
              <a:avLst/>
              <a:gdLst/>
              <a:ahLst/>
              <a:cxnLst/>
              <a:rect l="0" t="0" r="0" b="0"/>
              <a:pathLst>
                <a:path h="229007">
                  <a:moveTo>
                    <a:pt x="0" y="229007"/>
                  </a:moveTo>
                  <a:lnTo>
                    <a:pt x="0" y="0"/>
                  </a:lnTo>
                </a:path>
              </a:pathLst>
            </a:custGeom>
            <a:ln w="13550" cap="flat">
              <a:solidFill>
                <a:srgbClr val="721111">
                  <a:alpha val="100000"/>
                </a:srgbClr>
              </a:solidFill>
              <a:prstDash val="solid"/>
              <a:round/>
            </a:ln>
          </p:spPr>
          <p:txBody>
            <a:bodyPr/>
            <a:lstStyle/>
            <a:p>
              <a:endParaRPr/>
            </a:p>
          </p:txBody>
        </p:sp>
        <p:sp>
          <p:nvSpPr>
            <p:cNvPr id="2728" name="pl443">
              <a:extLst>
                <a:ext uri="{FF2B5EF4-FFF2-40B4-BE49-F238E27FC236}">
                  <a16:creationId xmlns:a16="http://schemas.microsoft.com/office/drawing/2014/main" id="{7860B42B-97BC-46B3-8E9B-6747FAF0832D}"/>
                </a:ext>
              </a:extLst>
            </p:cNvPr>
            <p:cNvSpPr/>
            <p:nvPr/>
          </p:nvSpPr>
          <p:spPr>
            <a:xfrm>
              <a:off x="4474113" y="6532675"/>
              <a:ext cx="0" cy="7913"/>
            </a:xfrm>
            <a:custGeom>
              <a:avLst/>
              <a:gdLst/>
              <a:ahLst/>
              <a:cxnLst/>
              <a:rect l="0" t="0" r="0" b="0"/>
              <a:pathLst>
                <a:path h="7913">
                  <a:moveTo>
                    <a:pt x="0" y="7913"/>
                  </a:moveTo>
                  <a:lnTo>
                    <a:pt x="0" y="0"/>
                  </a:lnTo>
                </a:path>
              </a:pathLst>
            </a:custGeom>
            <a:ln w="13550" cap="flat">
              <a:solidFill>
                <a:srgbClr val="721111">
                  <a:alpha val="100000"/>
                </a:srgbClr>
              </a:solidFill>
              <a:prstDash val="solid"/>
              <a:round/>
            </a:ln>
          </p:spPr>
          <p:txBody>
            <a:bodyPr/>
            <a:lstStyle/>
            <a:p>
              <a:endParaRPr/>
            </a:p>
          </p:txBody>
        </p:sp>
        <p:sp>
          <p:nvSpPr>
            <p:cNvPr id="2729" name="pl444">
              <a:extLst>
                <a:ext uri="{FF2B5EF4-FFF2-40B4-BE49-F238E27FC236}">
                  <a16:creationId xmlns:a16="http://schemas.microsoft.com/office/drawing/2014/main" id="{11D430B3-FAA1-4999-A68C-0AC982A55D73}"/>
                </a:ext>
              </a:extLst>
            </p:cNvPr>
            <p:cNvSpPr/>
            <p:nvPr/>
          </p:nvSpPr>
          <p:spPr>
            <a:xfrm>
              <a:off x="4560517" y="6533833"/>
              <a:ext cx="0" cy="6755"/>
            </a:xfrm>
            <a:custGeom>
              <a:avLst/>
              <a:gdLst/>
              <a:ahLst/>
              <a:cxnLst/>
              <a:rect l="0" t="0" r="0" b="0"/>
              <a:pathLst>
                <a:path h="6755">
                  <a:moveTo>
                    <a:pt x="0" y="6755"/>
                  </a:moveTo>
                  <a:lnTo>
                    <a:pt x="0" y="0"/>
                  </a:lnTo>
                </a:path>
              </a:pathLst>
            </a:custGeom>
            <a:ln w="13550" cap="flat">
              <a:solidFill>
                <a:srgbClr val="721111">
                  <a:alpha val="100000"/>
                </a:srgbClr>
              </a:solidFill>
              <a:prstDash val="solid"/>
              <a:round/>
            </a:ln>
          </p:spPr>
          <p:txBody>
            <a:bodyPr/>
            <a:lstStyle/>
            <a:p>
              <a:endParaRPr/>
            </a:p>
          </p:txBody>
        </p:sp>
        <p:sp>
          <p:nvSpPr>
            <p:cNvPr id="2730" name="pl445">
              <a:extLst>
                <a:ext uri="{FF2B5EF4-FFF2-40B4-BE49-F238E27FC236}">
                  <a16:creationId xmlns:a16="http://schemas.microsoft.com/office/drawing/2014/main" id="{E4D35CBC-C406-4C40-B231-5353E43EDA89}"/>
                </a:ext>
              </a:extLst>
            </p:cNvPr>
            <p:cNvSpPr/>
            <p:nvPr/>
          </p:nvSpPr>
          <p:spPr>
            <a:xfrm>
              <a:off x="4488365" y="6525540"/>
              <a:ext cx="0" cy="15048"/>
            </a:xfrm>
            <a:custGeom>
              <a:avLst/>
              <a:gdLst/>
              <a:ahLst/>
              <a:cxnLst/>
              <a:rect l="0" t="0" r="0" b="0"/>
              <a:pathLst>
                <a:path h="15048">
                  <a:moveTo>
                    <a:pt x="0" y="15048"/>
                  </a:moveTo>
                  <a:lnTo>
                    <a:pt x="0" y="0"/>
                  </a:lnTo>
                </a:path>
              </a:pathLst>
            </a:custGeom>
            <a:ln w="13550" cap="flat">
              <a:solidFill>
                <a:srgbClr val="721111">
                  <a:alpha val="100000"/>
                </a:srgbClr>
              </a:solidFill>
              <a:prstDash val="solid"/>
              <a:round/>
            </a:ln>
          </p:spPr>
          <p:txBody>
            <a:bodyPr/>
            <a:lstStyle/>
            <a:p>
              <a:endParaRPr/>
            </a:p>
          </p:txBody>
        </p:sp>
        <p:sp>
          <p:nvSpPr>
            <p:cNvPr id="2731" name="pl446">
              <a:extLst>
                <a:ext uri="{FF2B5EF4-FFF2-40B4-BE49-F238E27FC236}">
                  <a16:creationId xmlns:a16="http://schemas.microsoft.com/office/drawing/2014/main" id="{CBDEEBB2-5F98-46E0-B533-F047E852D017}"/>
                </a:ext>
              </a:extLst>
            </p:cNvPr>
            <p:cNvSpPr/>
            <p:nvPr/>
          </p:nvSpPr>
          <p:spPr>
            <a:xfrm>
              <a:off x="4441091" y="6527084"/>
              <a:ext cx="0" cy="13505"/>
            </a:xfrm>
            <a:custGeom>
              <a:avLst/>
              <a:gdLst/>
              <a:ahLst/>
              <a:cxnLst/>
              <a:rect l="0" t="0" r="0" b="0"/>
              <a:pathLst>
                <a:path h="13505">
                  <a:moveTo>
                    <a:pt x="0" y="13505"/>
                  </a:moveTo>
                  <a:lnTo>
                    <a:pt x="0" y="0"/>
                  </a:lnTo>
                </a:path>
              </a:pathLst>
            </a:custGeom>
            <a:ln w="13550" cap="flat">
              <a:solidFill>
                <a:srgbClr val="721111">
                  <a:alpha val="100000"/>
                </a:srgbClr>
              </a:solidFill>
              <a:prstDash val="solid"/>
              <a:round/>
            </a:ln>
          </p:spPr>
          <p:txBody>
            <a:bodyPr/>
            <a:lstStyle/>
            <a:p>
              <a:endParaRPr/>
            </a:p>
          </p:txBody>
        </p:sp>
        <p:sp>
          <p:nvSpPr>
            <p:cNvPr id="2732" name="pl447">
              <a:extLst>
                <a:ext uri="{FF2B5EF4-FFF2-40B4-BE49-F238E27FC236}">
                  <a16:creationId xmlns:a16="http://schemas.microsoft.com/office/drawing/2014/main" id="{AEBB4E1F-E7C2-4EB3-A3A7-2FBDE20C6829}"/>
                </a:ext>
              </a:extLst>
            </p:cNvPr>
            <p:cNvSpPr/>
            <p:nvPr/>
          </p:nvSpPr>
          <p:spPr>
            <a:xfrm>
              <a:off x="4442554" y="6536963"/>
              <a:ext cx="0" cy="3626"/>
            </a:xfrm>
            <a:custGeom>
              <a:avLst/>
              <a:gdLst/>
              <a:ahLst/>
              <a:cxnLst/>
              <a:rect l="0" t="0" r="0" b="0"/>
              <a:pathLst>
                <a:path h="3626">
                  <a:moveTo>
                    <a:pt x="0" y="3626"/>
                  </a:moveTo>
                  <a:lnTo>
                    <a:pt x="0" y="0"/>
                  </a:lnTo>
                </a:path>
              </a:pathLst>
            </a:custGeom>
            <a:ln w="13550" cap="flat">
              <a:solidFill>
                <a:srgbClr val="721111">
                  <a:alpha val="100000"/>
                </a:srgbClr>
              </a:solidFill>
              <a:prstDash val="solid"/>
              <a:round/>
            </a:ln>
          </p:spPr>
          <p:txBody>
            <a:bodyPr/>
            <a:lstStyle/>
            <a:p>
              <a:endParaRPr/>
            </a:p>
          </p:txBody>
        </p:sp>
        <p:sp>
          <p:nvSpPr>
            <p:cNvPr id="2733" name="pl448">
              <a:extLst>
                <a:ext uri="{FF2B5EF4-FFF2-40B4-BE49-F238E27FC236}">
                  <a16:creationId xmlns:a16="http://schemas.microsoft.com/office/drawing/2014/main" id="{F6D7ED32-4931-40B6-A0BE-D54869B8C1BA}"/>
                </a:ext>
              </a:extLst>
            </p:cNvPr>
            <p:cNvSpPr/>
            <p:nvPr/>
          </p:nvSpPr>
          <p:spPr>
            <a:xfrm>
              <a:off x="4526414" y="6528425"/>
              <a:ext cx="0" cy="12163"/>
            </a:xfrm>
            <a:custGeom>
              <a:avLst/>
              <a:gdLst/>
              <a:ahLst/>
              <a:cxnLst/>
              <a:rect l="0" t="0" r="0" b="0"/>
              <a:pathLst>
                <a:path h="12163">
                  <a:moveTo>
                    <a:pt x="0" y="12163"/>
                  </a:moveTo>
                  <a:lnTo>
                    <a:pt x="0" y="0"/>
                  </a:lnTo>
                </a:path>
              </a:pathLst>
            </a:custGeom>
            <a:ln w="13550" cap="flat">
              <a:solidFill>
                <a:srgbClr val="721111">
                  <a:alpha val="100000"/>
                </a:srgbClr>
              </a:solidFill>
              <a:prstDash val="solid"/>
              <a:round/>
            </a:ln>
          </p:spPr>
          <p:txBody>
            <a:bodyPr/>
            <a:lstStyle/>
            <a:p>
              <a:endParaRPr/>
            </a:p>
          </p:txBody>
        </p:sp>
        <p:sp>
          <p:nvSpPr>
            <p:cNvPr id="2734" name="pl449">
              <a:extLst>
                <a:ext uri="{FF2B5EF4-FFF2-40B4-BE49-F238E27FC236}">
                  <a16:creationId xmlns:a16="http://schemas.microsoft.com/office/drawing/2014/main" id="{1299BA25-779A-4933-A397-CD8FCF1DC2EE}"/>
                </a:ext>
              </a:extLst>
            </p:cNvPr>
            <p:cNvSpPr/>
            <p:nvPr/>
          </p:nvSpPr>
          <p:spPr>
            <a:xfrm>
              <a:off x="4559054" y="6516815"/>
              <a:ext cx="0" cy="23773"/>
            </a:xfrm>
            <a:custGeom>
              <a:avLst/>
              <a:gdLst/>
              <a:ahLst/>
              <a:cxnLst/>
              <a:rect l="0" t="0" r="0" b="0"/>
              <a:pathLst>
                <a:path h="23773">
                  <a:moveTo>
                    <a:pt x="0" y="23773"/>
                  </a:moveTo>
                  <a:lnTo>
                    <a:pt x="0" y="0"/>
                  </a:lnTo>
                </a:path>
              </a:pathLst>
            </a:custGeom>
            <a:ln w="13550" cap="flat">
              <a:solidFill>
                <a:srgbClr val="721111">
                  <a:alpha val="100000"/>
                </a:srgbClr>
              </a:solidFill>
              <a:prstDash val="solid"/>
              <a:round/>
            </a:ln>
          </p:spPr>
          <p:txBody>
            <a:bodyPr/>
            <a:lstStyle/>
            <a:p>
              <a:endParaRPr/>
            </a:p>
          </p:txBody>
        </p:sp>
        <p:sp>
          <p:nvSpPr>
            <p:cNvPr id="2735" name="pl450">
              <a:extLst>
                <a:ext uri="{FF2B5EF4-FFF2-40B4-BE49-F238E27FC236}">
                  <a16:creationId xmlns:a16="http://schemas.microsoft.com/office/drawing/2014/main" id="{8B54BF1A-01C0-471E-A469-ABF9D8A3166C}"/>
                </a:ext>
              </a:extLst>
            </p:cNvPr>
            <p:cNvSpPr/>
            <p:nvPr/>
          </p:nvSpPr>
          <p:spPr>
            <a:xfrm>
              <a:off x="5111013" y="6348065"/>
              <a:ext cx="0" cy="192523"/>
            </a:xfrm>
            <a:custGeom>
              <a:avLst/>
              <a:gdLst/>
              <a:ahLst/>
              <a:cxnLst/>
              <a:rect l="0" t="0" r="0" b="0"/>
              <a:pathLst>
                <a:path h="192523">
                  <a:moveTo>
                    <a:pt x="0" y="192523"/>
                  </a:moveTo>
                  <a:lnTo>
                    <a:pt x="0" y="0"/>
                  </a:lnTo>
                </a:path>
              </a:pathLst>
            </a:custGeom>
            <a:ln w="13550" cap="flat">
              <a:solidFill>
                <a:srgbClr val="721111">
                  <a:alpha val="100000"/>
                </a:srgbClr>
              </a:solidFill>
              <a:prstDash val="solid"/>
              <a:round/>
            </a:ln>
          </p:spPr>
          <p:txBody>
            <a:bodyPr/>
            <a:lstStyle/>
            <a:p>
              <a:endParaRPr/>
            </a:p>
          </p:txBody>
        </p:sp>
        <p:sp>
          <p:nvSpPr>
            <p:cNvPr id="2736" name="pl451">
              <a:extLst>
                <a:ext uri="{FF2B5EF4-FFF2-40B4-BE49-F238E27FC236}">
                  <a16:creationId xmlns:a16="http://schemas.microsoft.com/office/drawing/2014/main" id="{E488ACC1-DAD0-493C-A6F0-99AA67F64873}"/>
                </a:ext>
              </a:extLst>
            </p:cNvPr>
            <p:cNvSpPr/>
            <p:nvPr/>
          </p:nvSpPr>
          <p:spPr>
            <a:xfrm>
              <a:off x="4497909" y="6536739"/>
              <a:ext cx="0" cy="3850"/>
            </a:xfrm>
            <a:custGeom>
              <a:avLst/>
              <a:gdLst/>
              <a:ahLst/>
              <a:cxnLst/>
              <a:rect l="0" t="0" r="0" b="0"/>
              <a:pathLst>
                <a:path h="3850">
                  <a:moveTo>
                    <a:pt x="0" y="3850"/>
                  </a:moveTo>
                  <a:lnTo>
                    <a:pt x="0" y="0"/>
                  </a:lnTo>
                </a:path>
              </a:pathLst>
            </a:custGeom>
            <a:ln w="13550" cap="flat">
              <a:solidFill>
                <a:srgbClr val="721111">
                  <a:alpha val="100000"/>
                </a:srgbClr>
              </a:solidFill>
              <a:prstDash val="solid"/>
              <a:round/>
            </a:ln>
          </p:spPr>
          <p:txBody>
            <a:bodyPr/>
            <a:lstStyle/>
            <a:p>
              <a:endParaRPr/>
            </a:p>
          </p:txBody>
        </p:sp>
        <p:sp>
          <p:nvSpPr>
            <p:cNvPr id="2737" name="pl452">
              <a:extLst>
                <a:ext uri="{FF2B5EF4-FFF2-40B4-BE49-F238E27FC236}">
                  <a16:creationId xmlns:a16="http://schemas.microsoft.com/office/drawing/2014/main" id="{1B9A9548-CE8E-4AF3-8327-4EC9C21F3224}"/>
                </a:ext>
              </a:extLst>
            </p:cNvPr>
            <p:cNvSpPr/>
            <p:nvPr/>
          </p:nvSpPr>
          <p:spPr>
            <a:xfrm>
              <a:off x="4581832" y="6525382"/>
              <a:ext cx="0" cy="15206"/>
            </a:xfrm>
            <a:custGeom>
              <a:avLst/>
              <a:gdLst/>
              <a:ahLst/>
              <a:cxnLst/>
              <a:rect l="0" t="0" r="0" b="0"/>
              <a:pathLst>
                <a:path h="15206">
                  <a:moveTo>
                    <a:pt x="0" y="15206"/>
                  </a:moveTo>
                  <a:lnTo>
                    <a:pt x="0" y="0"/>
                  </a:lnTo>
                </a:path>
              </a:pathLst>
            </a:custGeom>
            <a:ln w="13550" cap="flat">
              <a:solidFill>
                <a:srgbClr val="721111">
                  <a:alpha val="100000"/>
                </a:srgbClr>
              </a:solidFill>
              <a:prstDash val="solid"/>
              <a:round/>
            </a:ln>
          </p:spPr>
          <p:txBody>
            <a:bodyPr/>
            <a:lstStyle/>
            <a:p>
              <a:endParaRPr/>
            </a:p>
          </p:txBody>
        </p:sp>
        <p:sp>
          <p:nvSpPr>
            <p:cNvPr id="2738" name="pl453">
              <a:extLst>
                <a:ext uri="{FF2B5EF4-FFF2-40B4-BE49-F238E27FC236}">
                  <a16:creationId xmlns:a16="http://schemas.microsoft.com/office/drawing/2014/main" id="{37579D73-0DCA-4510-89AE-7642D95CBCA2}"/>
                </a:ext>
              </a:extLst>
            </p:cNvPr>
            <p:cNvSpPr/>
            <p:nvPr/>
          </p:nvSpPr>
          <p:spPr>
            <a:xfrm>
              <a:off x="4516933" y="6530573"/>
              <a:ext cx="0" cy="10015"/>
            </a:xfrm>
            <a:custGeom>
              <a:avLst/>
              <a:gdLst/>
              <a:ahLst/>
              <a:cxnLst/>
              <a:rect l="0" t="0" r="0" b="0"/>
              <a:pathLst>
                <a:path h="10015">
                  <a:moveTo>
                    <a:pt x="0" y="10015"/>
                  </a:moveTo>
                  <a:lnTo>
                    <a:pt x="0" y="0"/>
                  </a:lnTo>
                </a:path>
              </a:pathLst>
            </a:custGeom>
            <a:ln w="13550" cap="flat">
              <a:solidFill>
                <a:srgbClr val="721111">
                  <a:alpha val="100000"/>
                </a:srgbClr>
              </a:solidFill>
              <a:prstDash val="solid"/>
              <a:round/>
            </a:ln>
          </p:spPr>
          <p:txBody>
            <a:bodyPr/>
            <a:lstStyle/>
            <a:p>
              <a:endParaRPr/>
            </a:p>
          </p:txBody>
        </p:sp>
        <p:sp>
          <p:nvSpPr>
            <p:cNvPr id="2739" name="pl454">
              <a:extLst>
                <a:ext uri="{FF2B5EF4-FFF2-40B4-BE49-F238E27FC236}">
                  <a16:creationId xmlns:a16="http://schemas.microsoft.com/office/drawing/2014/main" id="{51FB67C7-3766-49BB-A7C3-87A357713B6A}"/>
                </a:ext>
              </a:extLst>
            </p:cNvPr>
            <p:cNvSpPr/>
            <p:nvPr/>
          </p:nvSpPr>
          <p:spPr>
            <a:xfrm>
              <a:off x="4498036" y="6535048"/>
              <a:ext cx="0" cy="5540"/>
            </a:xfrm>
            <a:custGeom>
              <a:avLst/>
              <a:gdLst/>
              <a:ahLst/>
              <a:cxnLst/>
              <a:rect l="0" t="0" r="0" b="0"/>
              <a:pathLst>
                <a:path h="5540">
                  <a:moveTo>
                    <a:pt x="0" y="5540"/>
                  </a:moveTo>
                  <a:lnTo>
                    <a:pt x="0" y="0"/>
                  </a:lnTo>
                </a:path>
              </a:pathLst>
            </a:custGeom>
            <a:ln w="13550" cap="flat">
              <a:solidFill>
                <a:srgbClr val="721111">
                  <a:alpha val="100000"/>
                </a:srgbClr>
              </a:solidFill>
              <a:prstDash val="solid"/>
              <a:round/>
            </a:ln>
          </p:spPr>
          <p:txBody>
            <a:bodyPr/>
            <a:lstStyle/>
            <a:p>
              <a:endParaRPr/>
            </a:p>
          </p:txBody>
        </p:sp>
        <p:sp>
          <p:nvSpPr>
            <p:cNvPr id="2740" name="pl455">
              <a:extLst>
                <a:ext uri="{FF2B5EF4-FFF2-40B4-BE49-F238E27FC236}">
                  <a16:creationId xmlns:a16="http://schemas.microsoft.com/office/drawing/2014/main" id="{9736E15C-D83D-429A-9103-2C7BE6EA9A33}"/>
                </a:ext>
              </a:extLst>
            </p:cNvPr>
            <p:cNvSpPr/>
            <p:nvPr/>
          </p:nvSpPr>
          <p:spPr>
            <a:xfrm>
              <a:off x="4736126" y="6288616"/>
              <a:ext cx="0" cy="251973"/>
            </a:xfrm>
            <a:custGeom>
              <a:avLst/>
              <a:gdLst/>
              <a:ahLst/>
              <a:cxnLst/>
              <a:rect l="0" t="0" r="0" b="0"/>
              <a:pathLst>
                <a:path h="251973">
                  <a:moveTo>
                    <a:pt x="0" y="251973"/>
                  </a:moveTo>
                  <a:lnTo>
                    <a:pt x="0" y="0"/>
                  </a:lnTo>
                </a:path>
              </a:pathLst>
            </a:custGeom>
            <a:ln w="13550" cap="flat">
              <a:solidFill>
                <a:srgbClr val="721111">
                  <a:alpha val="100000"/>
                </a:srgbClr>
              </a:solidFill>
              <a:prstDash val="solid"/>
              <a:round/>
            </a:ln>
          </p:spPr>
          <p:txBody>
            <a:bodyPr/>
            <a:lstStyle/>
            <a:p>
              <a:endParaRPr/>
            </a:p>
          </p:txBody>
        </p:sp>
        <p:sp>
          <p:nvSpPr>
            <p:cNvPr id="2741" name="pl456">
              <a:extLst>
                <a:ext uri="{FF2B5EF4-FFF2-40B4-BE49-F238E27FC236}">
                  <a16:creationId xmlns:a16="http://schemas.microsoft.com/office/drawing/2014/main" id="{4A2BE6B7-239F-4971-B4DE-93288903B7C2}"/>
                </a:ext>
              </a:extLst>
            </p:cNvPr>
            <p:cNvSpPr/>
            <p:nvPr/>
          </p:nvSpPr>
          <p:spPr>
            <a:xfrm>
              <a:off x="4236659" y="6518318"/>
              <a:ext cx="0" cy="22270"/>
            </a:xfrm>
            <a:custGeom>
              <a:avLst/>
              <a:gdLst/>
              <a:ahLst/>
              <a:cxnLst/>
              <a:rect l="0" t="0" r="0" b="0"/>
              <a:pathLst>
                <a:path h="22270">
                  <a:moveTo>
                    <a:pt x="0" y="22270"/>
                  </a:moveTo>
                  <a:lnTo>
                    <a:pt x="0" y="0"/>
                  </a:lnTo>
                </a:path>
              </a:pathLst>
            </a:custGeom>
            <a:ln w="13550" cap="flat">
              <a:solidFill>
                <a:srgbClr val="721111">
                  <a:alpha val="100000"/>
                </a:srgbClr>
              </a:solidFill>
              <a:prstDash val="solid"/>
              <a:round/>
            </a:ln>
          </p:spPr>
          <p:txBody>
            <a:bodyPr/>
            <a:lstStyle/>
            <a:p>
              <a:endParaRPr/>
            </a:p>
          </p:txBody>
        </p:sp>
        <p:sp>
          <p:nvSpPr>
            <p:cNvPr id="2742" name="pl457">
              <a:extLst>
                <a:ext uri="{FF2B5EF4-FFF2-40B4-BE49-F238E27FC236}">
                  <a16:creationId xmlns:a16="http://schemas.microsoft.com/office/drawing/2014/main" id="{2B992C07-DE85-4ABF-8C34-40A0AE7DD90C}"/>
                </a:ext>
              </a:extLst>
            </p:cNvPr>
            <p:cNvSpPr/>
            <p:nvPr/>
          </p:nvSpPr>
          <p:spPr>
            <a:xfrm>
              <a:off x="4578778" y="6481927"/>
              <a:ext cx="0" cy="58662"/>
            </a:xfrm>
            <a:custGeom>
              <a:avLst/>
              <a:gdLst/>
              <a:ahLst/>
              <a:cxnLst/>
              <a:rect l="0" t="0" r="0" b="0"/>
              <a:pathLst>
                <a:path h="58662">
                  <a:moveTo>
                    <a:pt x="0" y="58662"/>
                  </a:moveTo>
                  <a:lnTo>
                    <a:pt x="0" y="0"/>
                  </a:lnTo>
                </a:path>
              </a:pathLst>
            </a:custGeom>
            <a:ln w="13550" cap="flat">
              <a:solidFill>
                <a:srgbClr val="721111">
                  <a:alpha val="100000"/>
                </a:srgbClr>
              </a:solidFill>
              <a:prstDash val="solid"/>
              <a:round/>
            </a:ln>
          </p:spPr>
          <p:txBody>
            <a:bodyPr/>
            <a:lstStyle/>
            <a:p>
              <a:endParaRPr/>
            </a:p>
          </p:txBody>
        </p:sp>
        <p:sp>
          <p:nvSpPr>
            <p:cNvPr id="2743" name="pl458">
              <a:extLst>
                <a:ext uri="{FF2B5EF4-FFF2-40B4-BE49-F238E27FC236}">
                  <a16:creationId xmlns:a16="http://schemas.microsoft.com/office/drawing/2014/main" id="{83C8B2E3-F327-4E2A-9069-D0EE0663CC4A}"/>
                </a:ext>
              </a:extLst>
            </p:cNvPr>
            <p:cNvSpPr/>
            <p:nvPr/>
          </p:nvSpPr>
          <p:spPr>
            <a:xfrm>
              <a:off x="4828512" y="6381656"/>
              <a:ext cx="0" cy="158932"/>
            </a:xfrm>
            <a:custGeom>
              <a:avLst/>
              <a:gdLst/>
              <a:ahLst/>
              <a:cxnLst/>
              <a:rect l="0" t="0" r="0" b="0"/>
              <a:pathLst>
                <a:path h="158932">
                  <a:moveTo>
                    <a:pt x="0" y="158932"/>
                  </a:moveTo>
                  <a:lnTo>
                    <a:pt x="0" y="0"/>
                  </a:lnTo>
                </a:path>
              </a:pathLst>
            </a:custGeom>
            <a:ln w="13550" cap="flat">
              <a:solidFill>
                <a:srgbClr val="721111">
                  <a:alpha val="100000"/>
                </a:srgbClr>
              </a:solidFill>
              <a:prstDash val="solid"/>
              <a:round/>
            </a:ln>
          </p:spPr>
          <p:txBody>
            <a:bodyPr/>
            <a:lstStyle/>
            <a:p>
              <a:endParaRPr/>
            </a:p>
          </p:txBody>
        </p:sp>
        <p:sp>
          <p:nvSpPr>
            <p:cNvPr id="2744" name="pl459">
              <a:extLst>
                <a:ext uri="{FF2B5EF4-FFF2-40B4-BE49-F238E27FC236}">
                  <a16:creationId xmlns:a16="http://schemas.microsoft.com/office/drawing/2014/main" id="{744787F6-A698-424C-A775-41558C345A0E}"/>
                </a:ext>
              </a:extLst>
            </p:cNvPr>
            <p:cNvSpPr/>
            <p:nvPr/>
          </p:nvSpPr>
          <p:spPr>
            <a:xfrm>
              <a:off x="4461451" y="6529425"/>
              <a:ext cx="0" cy="11164"/>
            </a:xfrm>
            <a:custGeom>
              <a:avLst/>
              <a:gdLst/>
              <a:ahLst/>
              <a:cxnLst/>
              <a:rect l="0" t="0" r="0" b="0"/>
              <a:pathLst>
                <a:path h="11164">
                  <a:moveTo>
                    <a:pt x="0" y="11164"/>
                  </a:moveTo>
                  <a:lnTo>
                    <a:pt x="0" y="0"/>
                  </a:lnTo>
                </a:path>
              </a:pathLst>
            </a:custGeom>
            <a:ln w="13550" cap="flat">
              <a:solidFill>
                <a:srgbClr val="721111">
                  <a:alpha val="100000"/>
                </a:srgbClr>
              </a:solidFill>
              <a:prstDash val="solid"/>
              <a:round/>
            </a:ln>
          </p:spPr>
          <p:txBody>
            <a:bodyPr/>
            <a:lstStyle/>
            <a:p>
              <a:endParaRPr/>
            </a:p>
          </p:txBody>
        </p:sp>
        <p:sp>
          <p:nvSpPr>
            <p:cNvPr id="2745" name="pl460">
              <a:extLst>
                <a:ext uri="{FF2B5EF4-FFF2-40B4-BE49-F238E27FC236}">
                  <a16:creationId xmlns:a16="http://schemas.microsoft.com/office/drawing/2014/main" id="{631541BE-1E9A-4E86-A5A3-3736EAF2E036}"/>
                </a:ext>
              </a:extLst>
            </p:cNvPr>
            <p:cNvSpPr/>
            <p:nvPr/>
          </p:nvSpPr>
          <p:spPr>
            <a:xfrm>
              <a:off x="4374537" y="6294918"/>
              <a:ext cx="0" cy="245670"/>
            </a:xfrm>
            <a:custGeom>
              <a:avLst/>
              <a:gdLst/>
              <a:ahLst/>
              <a:cxnLst/>
              <a:rect l="0" t="0" r="0" b="0"/>
              <a:pathLst>
                <a:path h="245670">
                  <a:moveTo>
                    <a:pt x="0" y="245670"/>
                  </a:moveTo>
                  <a:lnTo>
                    <a:pt x="0" y="0"/>
                  </a:lnTo>
                </a:path>
              </a:pathLst>
            </a:custGeom>
            <a:ln w="13550" cap="flat">
              <a:solidFill>
                <a:srgbClr val="721111">
                  <a:alpha val="100000"/>
                </a:srgbClr>
              </a:solidFill>
              <a:prstDash val="solid"/>
              <a:round/>
            </a:ln>
          </p:spPr>
          <p:txBody>
            <a:bodyPr/>
            <a:lstStyle/>
            <a:p>
              <a:endParaRPr/>
            </a:p>
          </p:txBody>
        </p:sp>
        <p:sp>
          <p:nvSpPr>
            <p:cNvPr id="2746" name="pl461">
              <a:extLst>
                <a:ext uri="{FF2B5EF4-FFF2-40B4-BE49-F238E27FC236}">
                  <a16:creationId xmlns:a16="http://schemas.microsoft.com/office/drawing/2014/main" id="{5A900A86-19CB-4F55-A5DD-B446E8F2C8F3}"/>
                </a:ext>
              </a:extLst>
            </p:cNvPr>
            <p:cNvSpPr/>
            <p:nvPr/>
          </p:nvSpPr>
          <p:spPr>
            <a:xfrm>
              <a:off x="4484039" y="6530790"/>
              <a:ext cx="0" cy="9799"/>
            </a:xfrm>
            <a:custGeom>
              <a:avLst/>
              <a:gdLst/>
              <a:ahLst/>
              <a:cxnLst/>
              <a:rect l="0" t="0" r="0" b="0"/>
              <a:pathLst>
                <a:path h="9799">
                  <a:moveTo>
                    <a:pt x="0" y="9799"/>
                  </a:moveTo>
                  <a:lnTo>
                    <a:pt x="0" y="0"/>
                  </a:lnTo>
                </a:path>
              </a:pathLst>
            </a:custGeom>
            <a:ln w="13550" cap="flat">
              <a:solidFill>
                <a:srgbClr val="721111">
                  <a:alpha val="100000"/>
                </a:srgbClr>
              </a:solidFill>
              <a:prstDash val="solid"/>
              <a:round/>
            </a:ln>
          </p:spPr>
          <p:txBody>
            <a:bodyPr/>
            <a:lstStyle/>
            <a:p>
              <a:endParaRPr/>
            </a:p>
          </p:txBody>
        </p:sp>
        <p:sp>
          <p:nvSpPr>
            <p:cNvPr id="2747" name="pl462">
              <a:extLst>
                <a:ext uri="{FF2B5EF4-FFF2-40B4-BE49-F238E27FC236}">
                  <a16:creationId xmlns:a16="http://schemas.microsoft.com/office/drawing/2014/main" id="{6573DC9A-3FFC-4281-A3AD-672F7275A150}"/>
                </a:ext>
              </a:extLst>
            </p:cNvPr>
            <p:cNvSpPr/>
            <p:nvPr/>
          </p:nvSpPr>
          <p:spPr>
            <a:xfrm>
              <a:off x="4463233" y="6529022"/>
              <a:ext cx="0" cy="11567"/>
            </a:xfrm>
            <a:custGeom>
              <a:avLst/>
              <a:gdLst/>
              <a:ahLst/>
              <a:cxnLst/>
              <a:rect l="0" t="0" r="0" b="0"/>
              <a:pathLst>
                <a:path h="11567">
                  <a:moveTo>
                    <a:pt x="0" y="11567"/>
                  </a:moveTo>
                  <a:lnTo>
                    <a:pt x="0" y="0"/>
                  </a:lnTo>
                </a:path>
              </a:pathLst>
            </a:custGeom>
            <a:ln w="13550" cap="flat">
              <a:solidFill>
                <a:srgbClr val="721111">
                  <a:alpha val="100000"/>
                </a:srgbClr>
              </a:solidFill>
              <a:prstDash val="solid"/>
              <a:round/>
            </a:ln>
          </p:spPr>
          <p:txBody>
            <a:bodyPr/>
            <a:lstStyle/>
            <a:p>
              <a:endParaRPr/>
            </a:p>
          </p:txBody>
        </p:sp>
        <p:sp>
          <p:nvSpPr>
            <p:cNvPr id="2748" name="pl463">
              <a:extLst>
                <a:ext uri="{FF2B5EF4-FFF2-40B4-BE49-F238E27FC236}">
                  <a16:creationId xmlns:a16="http://schemas.microsoft.com/office/drawing/2014/main" id="{7EABB0E5-3F9F-479F-B5A7-8B42D8E93A42}"/>
                </a:ext>
              </a:extLst>
            </p:cNvPr>
            <p:cNvSpPr/>
            <p:nvPr/>
          </p:nvSpPr>
          <p:spPr>
            <a:xfrm>
              <a:off x="4537421" y="6521580"/>
              <a:ext cx="0" cy="19009"/>
            </a:xfrm>
            <a:custGeom>
              <a:avLst/>
              <a:gdLst/>
              <a:ahLst/>
              <a:cxnLst/>
              <a:rect l="0" t="0" r="0" b="0"/>
              <a:pathLst>
                <a:path h="19009">
                  <a:moveTo>
                    <a:pt x="0" y="19009"/>
                  </a:moveTo>
                  <a:lnTo>
                    <a:pt x="0" y="0"/>
                  </a:lnTo>
                </a:path>
              </a:pathLst>
            </a:custGeom>
            <a:ln w="13550" cap="flat">
              <a:solidFill>
                <a:srgbClr val="721111">
                  <a:alpha val="100000"/>
                </a:srgbClr>
              </a:solidFill>
              <a:prstDash val="solid"/>
              <a:round/>
            </a:ln>
          </p:spPr>
          <p:txBody>
            <a:bodyPr/>
            <a:lstStyle/>
            <a:p>
              <a:endParaRPr/>
            </a:p>
          </p:txBody>
        </p:sp>
        <p:sp>
          <p:nvSpPr>
            <p:cNvPr id="2749" name="pl464">
              <a:extLst>
                <a:ext uri="{FF2B5EF4-FFF2-40B4-BE49-F238E27FC236}">
                  <a16:creationId xmlns:a16="http://schemas.microsoft.com/office/drawing/2014/main" id="{AF9CA72C-0477-492F-B031-ECC994F357B6}"/>
                </a:ext>
              </a:extLst>
            </p:cNvPr>
            <p:cNvSpPr/>
            <p:nvPr/>
          </p:nvSpPr>
          <p:spPr>
            <a:xfrm>
              <a:off x="4512352" y="6534968"/>
              <a:ext cx="0" cy="5621"/>
            </a:xfrm>
            <a:custGeom>
              <a:avLst/>
              <a:gdLst/>
              <a:ahLst/>
              <a:cxnLst/>
              <a:rect l="0" t="0" r="0" b="0"/>
              <a:pathLst>
                <a:path h="5621">
                  <a:moveTo>
                    <a:pt x="0" y="5621"/>
                  </a:moveTo>
                  <a:lnTo>
                    <a:pt x="0" y="0"/>
                  </a:lnTo>
                </a:path>
              </a:pathLst>
            </a:custGeom>
            <a:ln w="13550" cap="flat">
              <a:solidFill>
                <a:srgbClr val="721111">
                  <a:alpha val="100000"/>
                </a:srgbClr>
              </a:solidFill>
              <a:prstDash val="solid"/>
              <a:round/>
            </a:ln>
          </p:spPr>
          <p:txBody>
            <a:bodyPr/>
            <a:lstStyle/>
            <a:p>
              <a:endParaRPr/>
            </a:p>
          </p:txBody>
        </p:sp>
        <p:sp>
          <p:nvSpPr>
            <p:cNvPr id="2750" name="pl465">
              <a:extLst>
                <a:ext uri="{FF2B5EF4-FFF2-40B4-BE49-F238E27FC236}">
                  <a16:creationId xmlns:a16="http://schemas.microsoft.com/office/drawing/2014/main" id="{E0740BFA-6EF4-4C60-9085-5132DEBF9977}"/>
                </a:ext>
              </a:extLst>
            </p:cNvPr>
            <p:cNvSpPr/>
            <p:nvPr/>
          </p:nvSpPr>
          <p:spPr>
            <a:xfrm>
              <a:off x="4418440" y="6463379"/>
              <a:ext cx="0" cy="77210"/>
            </a:xfrm>
            <a:custGeom>
              <a:avLst/>
              <a:gdLst/>
              <a:ahLst/>
              <a:cxnLst/>
              <a:rect l="0" t="0" r="0" b="0"/>
              <a:pathLst>
                <a:path h="77210">
                  <a:moveTo>
                    <a:pt x="0" y="77210"/>
                  </a:moveTo>
                  <a:lnTo>
                    <a:pt x="0" y="0"/>
                  </a:lnTo>
                </a:path>
              </a:pathLst>
            </a:custGeom>
            <a:ln w="13550" cap="flat">
              <a:solidFill>
                <a:srgbClr val="721111">
                  <a:alpha val="100000"/>
                </a:srgbClr>
              </a:solidFill>
              <a:prstDash val="solid"/>
              <a:round/>
            </a:ln>
          </p:spPr>
          <p:txBody>
            <a:bodyPr/>
            <a:lstStyle/>
            <a:p>
              <a:endParaRPr/>
            </a:p>
          </p:txBody>
        </p:sp>
        <p:sp>
          <p:nvSpPr>
            <p:cNvPr id="2751" name="pl466">
              <a:extLst>
                <a:ext uri="{FF2B5EF4-FFF2-40B4-BE49-F238E27FC236}">
                  <a16:creationId xmlns:a16="http://schemas.microsoft.com/office/drawing/2014/main" id="{F21AD98F-43DE-492C-89BD-FC4F1AA960E9}"/>
                </a:ext>
              </a:extLst>
            </p:cNvPr>
            <p:cNvSpPr/>
            <p:nvPr/>
          </p:nvSpPr>
          <p:spPr>
            <a:xfrm>
              <a:off x="4512670" y="6530320"/>
              <a:ext cx="0" cy="10268"/>
            </a:xfrm>
            <a:custGeom>
              <a:avLst/>
              <a:gdLst/>
              <a:ahLst/>
              <a:cxnLst/>
              <a:rect l="0" t="0" r="0" b="0"/>
              <a:pathLst>
                <a:path h="10268">
                  <a:moveTo>
                    <a:pt x="0" y="10268"/>
                  </a:moveTo>
                  <a:lnTo>
                    <a:pt x="0" y="0"/>
                  </a:lnTo>
                </a:path>
              </a:pathLst>
            </a:custGeom>
            <a:ln w="13550" cap="flat">
              <a:solidFill>
                <a:srgbClr val="721111">
                  <a:alpha val="100000"/>
                </a:srgbClr>
              </a:solidFill>
              <a:prstDash val="solid"/>
              <a:round/>
            </a:ln>
          </p:spPr>
          <p:txBody>
            <a:bodyPr/>
            <a:lstStyle/>
            <a:p>
              <a:endParaRPr/>
            </a:p>
          </p:txBody>
        </p:sp>
        <p:sp>
          <p:nvSpPr>
            <p:cNvPr id="2752" name="pl467">
              <a:extLst>
                <a:ext uri="{FF2B5EF4-FFF2-40B4-BE49-F238E27FC236}">
                  <a16:creationId xmlns:a16="http://schemas.microsoft.com/office/drawing/2014/main" id="{2E509DC1-3E78-46A8-9F39-79C511807C52}"/>
                </a:ext>
              </a:extLst>
            </p:cNvPr>
            <p:cNvSpPr/>
            <p:nvPr/>
          </p:nvSpPr>
          <p:spPr>
            <a:xfrm>
              <a:off x="4075621" y="6272885"/>
              <a:ext cx="0" cy="267704"/>
            </a:xfrm>
            <a:custGeom>
              <a:avLst/>
              <a:gdLst/>
              <a:ahLst/>
              <a:cxnLst/>
              <a:rect l="0" t="0" r="0" b="0"/>
              <a:pathLst>
                <a:path h="267704">
                  <a:moveTo>
                    <a:pt x="0" y="267704"/>
                  </a:moveTo>
                  <a:lnTo>
                    <a:pt x="0" y="0"/>
                  </a:lnTo>
                </a:path>
              </a:pathLst>
            </a:custGeom>
            <a:ln w="13550" cap="flat">
              <a:solidFill>
                <a:srgbClr val="721111">
                  <a:alpha val="100000"/>
                </a:srgbClr>
              </a:solidFill>
              <a:prstDash val="solid"/>
              <a:round/>
            </a:ln>
          </p:spPr>
          <p:txBody>
            <a:bodyPr/>
            <a:lstStyle/>
            <a:p>
              <a:endParaRPr/>
            </a:p>
          </p:txBody>
        </p:sp>
        <p:sp>
          <p:nvSpPr>
            <p:cNvPr id="2753" name="pl468">
              <a:extLst>
                <a:ext uri="{FF2B5EF4-FFF2-40B4-BE49-F238E27FC236}">
                  <a16:creationId xmlns:a16="http://schemas.microsoft.com/office/drawing/2014/main" id="{815E273E-226A-40CE-B19E-566A5FE88A58}"/>
                </a:ext>
              </a:extLst>
            </p:cNvPr>
            <p:cNvSpPr/>
            <p:nvPr/>
          </p:nvSpPr>
          <p:spPr>
            <a:xfrm>
              <a:off x="4511207" y="6524057"/>
              <a:ext cx="0" cy="16531"/>
            </a:xfrm>
            <a:custGeom>
              <a:avLst/>
              <a:gdLst/>
              <a:ahLst/>
              <a:cxnLst/>
              <a:rect l="0" t="0" r="0" b="0"/>
              <a:pathLst>
                <a:path h="16531">
                  <a:moveTo>
                    <a:pt x="0" y="16531"/>
                  </a:moveTo>
                  <a:lnTo>
                    <a:pt x="0" y="0"/>
                  </a:lnTo>
                </a:path>
              </a:pathLst>
            </a:custGeom>
            <a:ln w="13550" cap="flat">
              <a:solidFill>
                <a:srgbClr val="721111">
                  <a:alpha val="100000"/>
                </a:srgbClr>
              </a:solidFill>
              <a:prstDash val="solid"/>
              <a:round/>
            </a:ln>
          </p:spPr>
          <p:txBody>
            <a:bodyPr/>
            <a:lstStyle/>
            <a:p>
              <a:endParaRPr/>
            </a:p>
          </p:txBody>
        </p:sp>
        <p:sp>
          <p:nvSpPr>
            <p:cNvPr id="2754" name="pl469">
              <a:extLst>
                <a:ext uri="{FF2B5EF4-FFF2-40B4-BE49-F238E27FC236}">
                  <a16:creationId xmlns:a16="http://schemas.microsoft.com/office/drawing/2014/main" id="{F76ADD98-D602-44EF-98CE-BD472C871E14}"/>
                </a:ext>
              </a:extLst>
            </p:cNvPr>
            <p:cNvSpPr/>
            <p:nvPr/>
          </p:nvSpPr>
          <p:spPr>
            <a:xfrm>
              <a:off x="4455089" y="6534400"/>
              <a:ext cx="0" cy="6188"/>
            </a:xfrm>
            <a:custGeom>
              <a:avLst/>
              <a:gdLst/>
              <a:ahLst/>
              <a:cxnLst/>
              <a:rect l="0" t="0" r="0" b="0"/>
              <a:pathLst>
                <a:path h="6188">
                  <a:moveTo>
                    <a:pt x="0" y="6188"/>
                  </a:moveTo>
                  <a:lnTo>
                    <a:pt x="0" y="0"/>
                  </a:lnTo>
                </a:path>
              </a:pathLst>
            </a:custGeom>
            <a:ln w="13550" cap="flat">
              <a:solidFill>
                <a:srgbClr val="721111">
                  <a:alpha val="100000"/>
                </a:srgbClr>
              </a:solidFill>
              <a:prstDash val="solid"/>
              <a:round/>
            </a:ln>
          </p:spPr>
          <p:txBody>
            <a:bodyPr/>
            <a:lstStyle/>
            <a:p>
              <a:endParaRPr/>
            </a:p>
          </p:txBody>
        </p:sp>
        <p:sp>
          <p:nvSpPr>
            <p:cNvPr id="2755" name="pl470">
              <a:extLst>
                <a:ext uri="{FF2B5EF4-FFF2-40B4-BE49-F238E27FC236}">
                  <a16:creationId xmlns:a16="http://schemas.microsoft.com/office/drawing/2014/main" id="{3B9DFFF1-CC1F-4C77-A813-56A09BDAB68E}"/>
                </a:ext>
              </a:extLst>
            </p:cNvPr>
            <p:cNvSpPr/>
            <p:nvPr/>
          </p:nvSpPr>
          <p:spPr>
            <a:xfrm>
              <a:off x="4812033" y="6414139"/>
              <a:ext cx="0" cy="126449"/>
            </a:xfrm>
            <a:custGeom>
              <a:avLst/>
              <a:gdLst/>
              <a:ahLst/>
              <a:cxnLst/>
              <a:rect l="0" t="0" r="0" b="0"/>
              <a:pathLst>
                <a:path h="126449">
                  <a:moveTo>
                    <a:pt x="0" y="126449"/>
                  </a:moveTo>
                  <a:lnTo>
                    <a:pt x="0" y="0"/>
                  </a:lnTo>
                </a:path>
              </a:pathLst>
            </a:custGeom>
            <a:ln w="13550" cap="flat">
              <a:solidFill>
                <a:srgbClr val="721111">
                  <a:alpha val="100000"/>
                </a:srgbClr>
              </a:solidFill>
              <a:prstDash val="solid"/>
              <a:round/>
            </a:ln>
          </p:spPr>
          <p:txBody>
            <a:bodyPr/>
            <a:lstStyle/>
            <a:p>
              <a:endParaRPr/>
            </a:p>
          </p:txBody>
        </p:sp>
        <p:sp>
          <p:nvSpPr>
            <p:cNvPr id="2756" name="pl471">
              <a:extLst>
                <a:ext uri="{FF2B5EF4-FFF2-40B4-BE49-F238E27FC236}">
                  <a16:creationId xmlns:a16="http://schemas.microsoft.com/office/drawing/2014/main" id="{A1AA98B0-C0AA-4398-89E1-2F6DA21B271E}"/>
                </a:ext>
              </a:extLst>
            </p:cNvPr>
            <p:cNvSpPr/>
            <p:nvPr/>
          </p:nvSpPr>
          <p:spPr>
            <a:xfrm>
              <a:off x="4893220" y="6247473"/>
              <a:ext cx="0" cy="293115"/>
            </a:xfrm>
            <a:custGeom>
              <a:avLst/>
              <a:gdLst/>
              <a:ahLst/>
              <a:cxnLst/>
              <a:rect l="0" t="0" r="0" b="0"/>
              <a:pathLst>
                <a:path h="293115">
                  <a:moveTo>
                    <a:pt x="0" y="293115"/>
                  </a:moveTo>
                  <a:lnTo>
                    <a:pt x="0" y="0"/>
                  </a:lnTo>
                </a:path>
              </a:pathLst>
            </a:custGeom>
            <a:ln w="13550" cap="flat">
              <a:solidFill>
                <a:srgbClr val="721111">
                  <a:alpha val="100000"/>
                </a:srgbClr>
              </a:solidFill>
              <a:prstDash val="solid"/>
              <a:round/>
            </a:ln>
          </p:spPr>
          <p:txBody>
            <a:bodyPr/>
            <a:lstStyle/>
            <a:p>
              <a:endParaRPr/>
            </a:p>
          </p:txBody>
        </p:sp>
        <p:sp>
          <p:nvSpPr>
            <p:cNvPr id="2757" name="pl472">
              <a:extLst>
                <a:ext uri="{FF2B5EF4-FFF2-40B4-BE49-F238E27FC236}">
                  <a16:creationId xmlns:a16="http://schemas.microsoft.com/office/drawing/2014/main" id="{3ADE62A6-B1FB-4682-A7CE-25CF8D2A74B7}"/>
                </a:ext>
              </a:extLst>
            </p:cNvPr>
            <p:cNvSpPr/>
            <p:nvPr/>
          </p:nvSpPr>
          <p:spPr>
            <a:xfrm>
              <a:off x="4473413" y="6531875"/>
              <a:ext cx="0" cy="8713"/>
            </a:xfrm>
            <a:custGeom>
              <a:avLst/>
              <a:gdLst/>
              <a:ahLst/>
              <a:cxnLst/>
              <a:rect l="0" t="0" r="0" b="0"/>
              <a:pathLst>
                <a:path h="8713">
                  <a:moveTo>
                    <a:pt x="0" y="8713"/>
                  </a:moveTo>
                  <a:lnTo>
                    <a:pt x="0" y="0"/>
                  </a:lnTo>
                </a:path>
              </a:pathLst>
            </a:custGeom>
            <a:ln w="13550" cap="flat">
              <a:solidFill>
                <a:srgbClr val="721111">
                  <a:alpha val="100000"/>
                </a:srgbClr>
              </a:solidFill>
              <a:prstDash val="solid"/>
              <a:round/>
            </a:ln>
          </p:spPr>
          <p:txBody>
            <a:bodyPr/>
            <a:lstStyle/>
            <a:p>
              <a:endParaRPr/>
            </a:p>
          </p:txBody>
        </p:sp>
        <p:sp>
          <p:nvSpPr>
            <p:cNvPr id="2758" name="pl473">
              <a:extLst>
                <a:ext uri="{FF2B5EF4-FFF2-40B4-BE49-F238E27FC236}">
                  <a16:creationId xmlns:a16="http://schemas.microsoft.com/office/drawing/2014/main" id="{461D51E6-3840-45C2-9C23-C3D3AA88C855}"/>
                </a:ext>
              </a:extLst>
            </p:cNvPr>
            <p:cNvSpPr/>
            <p:nvPr/>
          </p:nvSpPr>
          <p:spPr>
            <a:xfrm>
              <a:off x="5814594" y="6168841"/>
              <a:ext cx="0" cy="371748"/>
            </a:xfrm>
            <a:custGeom>
              <a:avLst/>
              <a:gdLst/>
              <a:ahLst/>
              <a:cxnLst/>
              <a:rect l="0" t="0" r="0" b="0"/>
              <a:pathLst>
                <a:path h="371748">
                  <a:moveTo>
                    <a:pt x="0" y="371748"/>
                  </a:moveTo>
                  <a:lnTo>
                    <a:pt x="0" y="0"/>
                  </a:lnTo>
                </a:path>
              </a:pathLst>
            </a:custGeom>
            <a:ln w="13550" cap="flat">
              <a:solidFill>
                <a:srgbClr val="721111">
                  <a:alpha val="100000"/>
                </a:srgbClr>
              </a:solidFill>
              <a:prstDash val="solid"/>
              <a:round/>
            </a:ln>
          </p:spPr>
          <p:txBody>
            <a:bodyPr/>
            <a:lstStyle/>
            <a:p>
              <a:endParaRPr/>
            </a:p>
          </p:txBody>
        </p:sp>
        <p:sp>
          <p:nvSpPr>
            <p:cNvPr id="2759" name="pl474">
              <a:extLst>
                <a:ext uri="{FF2B5EF4-FFF2-40B4-BE49-F238E27FC236}">
                  <a16:creationId xmlns:a16="http://schemas.microsoft.com/office/drawing/2014/main" id="{3E458D0B-54F9-44FE-88AD-87CB0334AE5D}"/>
                </a:ext>
              </a:extLst>
            </p:cNvPr>
            <p:cNvSpPr/>
            <p:nvPr/>
          </p:nvSpPr>
          <p:spPr>
            <a:xfrm>
              <a:off x="4458779" y="6529279"/>
              <a:ext cx="0" cy="11310"/>
            </a:xfrm>
            <a:custGeom>
              <a:avLst/>
              <a:gdLst/>
              <a:ahLst/>
              <a:cxnLst/>
              <a:rect l="0" t="0" r="0" b="0"/>
              <a:pathLst>
                <a:path h="11310">
                  <a:moveTo>
                    <a:pt x="0" y="11310"/>
                  </a:moveTo>
                  <a:lnTo>
                    <a:pt x="0" y="0"/>
                  </a:lnTo>
                </a:path>
              </a:pathLst>
            </a:custGeom>
            <a:ln w="13550" cap="flat">
              <a:solidFill>
                <a:srgbClr val="721111">
                  <a:alpha val="100000"/>
                </a:srgbClr>
              </a:solidFill>
              <a:prstDash val="solid"/>
              <a:round/>
            </a:ln>
          </p:spPr>
          <p:txBody>
            <a:bodyPr/>
            <a:lstStyle/>
            <a:p>
              <a:endParaRPr/>
            </a:p>
          </p:txBody>
        </p:sp>
        <p:sp>
          <p:nvSpPr>
            <p:cNvPr id="2760" name="pl475">
              <a:extLst>
                <a:ext uri="{FF2B5EF4-FFF2-40B4-BE49-F238E27FC236}">
                  <a16:creationId xmlns:a16="http://schemas.microsoft.com/office/drawing/2014/main" id="{BEBE44D6-4996-412A-8C3D-B4237CDB592C}"/>
                </a:ext>
              </a:extLst>
            </p:cNvPr>
            <p:cNvSpPr/>
            <p:nvPr/>
          </p:nvSpPr>
          <p:spPr>
            <a:xfrm>
              <a:off x="4381091" y="6268148"/>
              <a:ext cx="0" cy="272441"/>
            </a:xfrm>
            <a:custGeom>
              <a:avLst/>
              <a:gdLst/>
              <a:ahLst/>
              <a:cxnLst/>
              <a:rect l="0" t="0" r="0" b="0"/>
              <a:pathLst>
                <a:path h="272441">
                  <a:moveTo>
                    <a:pt x="0" y="272441"/>
                  </a:moveTo>
                  <a:lnTo>
                    <a:pt x="0" y="0"/>
                  </a:lnTo>
                </a:path>
              </a:pathLst>
            </a:custGeom>
            <a:ln w="13550" cap="flat">
              <a:solidFill>
                <a:srgbClr val="721111">
                  <a:alpha val="100000"/>
                </a:srgbClr>
              </a:solidFill>
              <a:prstDash val="solid"/>
              <a:round/>
            </a:ln>
          </p:spPr>
          <p:txBody>
            <a:bodyPr/>
            <a:lstStyle/>
            <a:p>
              <a:endParaRPr/>
            </a:p>
          </p:txBody>
        </p:sp>
        <p:sp>
          <p:nvSpPr>
            <p:cNvPr id="2761" name="pl476">
              <a:extLst>
                <a:ext uri="{FF2B5EF4-FFF2-40B4-BE49-F238E27FC236}">
                  <a16:creationId xmlns:a16="http://schemas.microsoft.com/office/drawing/2014/main" id="{249364C4-06FB-45B7-90E6-E3B0389740E5}"/>
                </a:ext>
              </a:extLst>
            </p:cNvPr>
            <p:cNvSpPr/>
            <p:nvPr/>
          </p:nvSpPr>
          <p:spPr>
            <a:xfrm>
              <a:off x="4494155" y="6530723"/>
              <a:ext cx="0" cy="9866"/>
            </a:xfrm>
            <a:custGeom>
              <a:avLst/>
              <a:gdLst/>
              <a:ahLst/>
              <a:cxnLst/>
              <a:rect l="0" t="0" r="0" b="0"/>
              <a:pathLst>
                <a:path h="9866">
                  <a:moveTo>
                    <a:pt x="0" y="9866"/>
                  </a:moveTo>
                  <a:lnTo>
                    <a:pt x="0" y="0"/>
                  </a:lnTo>
                </a:path>
              </a:pathLst>
            </a:custGeom>
            <a:ln w="13550" cap="flat">
              <a:solidFill>
                <a:srgbClr val="721111">
                  <a:alpha val="100000"/>
                </a:srgbClr>
              </a:solidFill>
              <a:prstDash val="solid"/>
              <a:round/>
            </a:ln>
          </p:spPr>
          <p:txBody>
            <a:bodyPr/>
            <a:lstStyle/>
            <a:p>
              <a:endParaRPr/>
            </a:p>
          </p:txBody>
        </p:sp>
        <p:sp>
          <p:nvSpPr>
            <p:cNvPr id="2762" name="pl477">
              <a:extLst>
                <a:ext uri="{FF2B5EF4-FFF2-40B4-BE49-F238E27FC236}">
                  <a16:creationId xmlns:a16="http://schemas.microsoft.com/office/drawing/2014/main" id="{3CB57CF0-D086-4D5C-9712-6D0A8CA1EE0D}"/>
                </a:ext>
              </a:extLst>
            </p:cNvPr>
            <p:cNvSpPr/>
            <p:nvPr/>
          </p:nvSpPr>
          <p:spPr>
            <a:xfrm>
              <a:off x="4421748" y="6362986"/>
              <a:ext cx="0" cy="177602"/>
            </a:xfrm>
            <a:custGeom>
              <a:avLst/>
              <a:gdLst/>
              <a:ahLst/>
              <a:cxnLst/>
              <a:rect l="0" t="0" r="0" b="0"/>
              <a:pathLst>
                <a:path h="177602">
                  <a:moveTo>
                    <a:pt x="0" y="177602"/>
                  </a:moveTo>
                  <a:lnTo>
                    <a:pt x="0" y="0"/>
                  </a:lnTo>
                </a:path>
              </a:pathLst>
            </a:custGeom>
            <a:ln w="13550" cap="flat">
              <a:solidFill>
                <a:srgbClr val="721111">
                  <a:alpha val="100000"/>
                </a:srgbClr>
              </a:solidFill>
              <a:prstDash val="solid"/>
              <a:round/>
            </a:ln>
          </p:spPr>
          <p:txBody>
            <a:bodyPr/>
            <a:lstStyle/>
            <a:p>
              <a:endParaRPr/>
            </a:p>
          </p:txBody>
        </p:sp>
        <p:sp>
          <p:nvSpPr>
            <p:cNvPr id="2763" name="pl478">
              <a:extLst>
                <a:ext uri="{FF2B5EF4-FFF2-40B4-BE49-F238E27FC236}">
                  <a16:creationId xmlns:a16="http://schemas.microsoft.com/office/drawing/2014/main" id="{B9D52A7A-5F87-4A63-90B9-CBF256CC4291}"/>
                </a:ext>
              </a:extLst>
            </p:cNvPr>
            <p:cNvSpPr/>
            <p:nvPr/>
          </p:nvSpPr>
          <p:spPr>
            <a:xfrm>
              <a:off x="4356149" y="6399703"/>
              <a:ext cx="0" cy="140886"/>
            </a:xfrm>
            <a:custGeom>
              <a:avLst/>
              <a:gdLst/>
              <a:ahLst/>
              <a:cxnLst/>
              <a:rect l="0" t="0" r="0" b="0"/>
              <a:pathLst>
                <a:path h="140886">
                  <a:moveTo>
                    <a:pt x="0" y="140886"/>
                  </a:moveTo>
                  <a:lnTo>
                    <a:pt x="0" y="0"/>
                  </a:lnTo>
                </a:path>
              </a:pathLst>
            </a:custGeom>
            <a:ln w="13550" cap="flat">
              <a:solidFill>
                <a:srgbClr val="721111">
                  <a:alpha val="100000"/>
                </a:srgbClr>
              </a:solidFill>
              <a:prstDash val="solid"/>
              <a:round/>
            </a:ln>
          </p:spPr>
          <p:txBody>
            <a:bodyPr/>
            <a:lstStyle/>
            <a:p>
              <a:endParaRPr/>
            </a:p>
          </p:txBody>
        </p:sp>
        <p:sp>
          <p:nvSpPr>
            <p:cNvPr id="2764" name="pl479">
              <a:extLst>
                <a:ext uri="{FF2B5EF4-FFF2-40B4-BE49-F238E27FC236}">
                  <a16:creationId xmlns:a16="http://schemas.microsoft.com/office/drawing/2014/main" id="{003BB7F9-5D83-4D2E-948B-11E24CC4BC66}"/>
                </a:ext>
              </a:extLst>
            </p:cNvPr>
            <p:cNvSpPr/>
            <p:nvPr/>
          </p:nvSpPr>
          <p:spPr>
            <a:xfrm>
              <a:off x="4307412" y="6420002"/>
              <a:ext cx="0" cy="120586"/>
            </a:xfrm>
            <a:custGeom>
              <a:avLst/>
              <a:gdLst/>
              <a:ahLst/>
              <a:cxnLst/>
              <a:rect l="0" t="0" r="0" b="0"/>
              <a:pathLst>
                <a:path h="120586">
                  <a:moveTo>
                    <a:pt x="0" y="120586"/>
                  </a:moveTo>
                  <a:lnTo>
                    <a:pt x="0" y="0"/>
                  </a:lnTo>
                </a:path>
              </a:pathLst>
            </a:custGeom>
            <a:ln w="13550" cap="flat">
              <a:solidFill>
                <a:srgbClr val="721111">
                  <a:alpha val="100000"/>
                </a:srgbClr>
              </a:solidFill>
              <a:prstDash val="solid"/>
              <a:round/>
            </a:ln>
          </p:spPr>
          <p:txBody>
            <a:bodyPr/>
            <a:lstStyle/>
            <a:p>
              <a:endParaRPr/>
            </a:p>
          </p:txBody>
        </p:sp>
        <p:sp>
          <p:nvSpPr>
            <p:cNvPr id="2765" name="pl480">
              <a:extLst>
                <a:ext uri="{FF2B5EF4-FFF2-40B4-BE49-F238E27FC236}">
                  <a16:creationId xmlns:a16="http://schemas.microsoft.com/office/drawing/2014/main" id="{0202AF42-F898-4604-895A-F3ED2A656A25}"/>
                </a:ext>
              </a:extLst>
            </p:cNvPr>
            <p:cNvSpPr/>
            <p:nvPr/>
          </p:nvSpPr>
          <p:spPr>
            <a:xfrm>
              <a:off x="4146437" y="6413137"/>
              <a:ext cx="0" cy="127452"/>
            </a:xfrm>
            <a:custGeom>
              <a:avLst/>
              <a:gdLst/>
              <a:ahLst/>
              <a:cxnLst/>
              <a:rect l="0" t="0" r="0" b="0"/>
              <a:pathLst>
                <a:path h="127452">
                  <a:moveTo>
                    <a:pt x="0" y="127452"/>
                  </a:moveTo>
                  <a:lnTo>
                    <a:pt x="0" y="0"/>
                  </a:lnTo>
                </a:path>
              </a:pathLst>
            </a:custGeom>
            <a:ln w="13550" cap="flat">
              <a:solidFill>
                <a:srgbClr val="721111">
                  <a:alpha val="100000"/>
                </a:srgbClr>
              </a:solidFill>
              <a:prstDash val="solid"/>
              <a:round/>
            </a:ln>
          </p:spPr>
          <p:txBody>
            <a:bodyPr/>
            <a:lstStyle/>
            <a:p>
              <a:endParaRPr/>
            </a:p>
          </p:txBody>
        </p:sp>
        <p:sp>
          <p:nvSpPr>
            <p:cNvPr id="2766" name="pl481">
              <a:extLst>
                <a:ext uri="{FF2B5EF4-FFF2-40B4-BE49-F238E27FC236}">
                  <a16:creationId xmlns:a16="http://schemas.microsoft.com/office/drawing/2014/main" id="{2E6D8210-C8F1-4BE9-B484-A24D40915B3D}"/>
                </a:ext>
              </a:extLst>
            </p:cNvPr>
            <p:cNvSpPr/>
            <p:nvPr/>
          </p:nvSpPr>
          <p:spPr>
            <a:xfrm>
              <a:off x="4463614" y="6533154"/>
              <a:ext cx="0" cy="7435"/>
            </a:xfrm>
            <a:custGeom>
              <a:avLst/>
              <a:gdLst/>
              <a:ahLst/>
              <a:cxnLst/>
              <a:rect l="0" t="0" r="0" b="0"/>
              <a:pathLst>
                <a:path h="7435">
                  <a:moveTo>
                    <a:pt x="0" y="7435"/>
                  </a:moveTo>
                  <a:lnTo>
                    <a:pt x="0" y="0"/>
                  </a:lnTo>
                </a:path>
              </a:pathLst>
            </a:custGeom>
            <a:ln w="13550" cap="flat">
              <a:solidFill>
                <a:srgbClr val="721111">
                  <a:alpha val="100000"/>
                </a:srgbClr>
              </a:solidFill>
              <a:prstDash val="solid"/>
              <a:round/>
            </a:ln>
          </p:spPr>
          <p:txBody>
            <a:bodyPr/>
            <a:lstStyle/>
            <a:p>
              <a:endParaRPr/>
            </a:p>
          </p:txBody>
        </p:sp>
        <p:sp>
          <p:nvSpPr>
            <p:cNvPr id="2767" name="pl482">
              <a:extLst>
                <a:ext uri="{FF2B5EF4-FFF2-40B4-BE49-F238E27FC236}">
                  <a16:creationId xmlns:a16="http://schemas.microsoft.com/office/drawing/2014/main" id="{3EC4FD70-D224-4551-BAC9-8C4E315F8FD8}"/>
                </a:ext>
              </a:extLst>
            </p:cNvPr>
            <p:cNvSpPr/>
            <p:nvPr/>
          </p:nvSpPr>
          <p:spPr>
            <a:xfrm>
              <a:off x="5475274" y="6190811"/>
              <a:ext cx="0" cy="349778"/>
            </a:xfrm>
            <a:custGeom>
              <a:avLst/>
              <a:gdLst/>
              <a:ahLst/>
              <a:cxnLst/>
              <a:rect l="0" t="0" r="0" b="0"/>
              <a:pathLst>
                <a:path h="349778">
                  <a:moveTo>
                    <a:pt x="0" y="349778"/>
                  </a:moveTo>
                  <a:lnTo>
                    <a:pt x="0" y="0"/>
                  </a:lnTo>
                </a:path>
              </a:pathLst>
            </a:custGeom>
            <a:ln w="13550" cap="flat">
              <a:solidFill>
                <a:srgbClr val="721111">
                  <a:alpha val="100000"/>
                </a:srgbClr>
              </a:solidFill>
              <a:prstDash val="solid"/>
              <a:round/>
            </a:ln>
          </p:spPr>
          <p:txBody>
            <a:bodyPr/>
            <a:lstStyle/>
            <a:p>
              <a:endParaRPr/>
            </a:p>
          </p:txBody>
        </p:sp>
        <p:sp>
          <p:nvSpPr>
            <p:cNvPr id="2768" name="pl483">
              <a:extLst>
                <a:ext uri="{FF2B5EF4-FFF2-40B4-BE49-F238E27FC236}">
                  <a16:creationId xmlns:a16="http://schemas.microsoft.com/office/drawing/2014/main" id="{08D16F7A-440A-4F0E-AAC4-557F62FCC1F2}"/>
                </a:ext>
              </a:extLst>
            </p:cNvPr>
            <p:cNvSpPr/>
            <p:nvPr/>
          </p:nvSpPr>
          <p:spPr>
            <a:xfrm>
              <a:off x="4151400" y="6496810"/>
              <a:ext cx="0" cy="43778"/>
            </a:xfrm>
            <a:custGeom>
              <a:avLst/>
              <a:gdLst/>
              <a:ahLst/>
              <a:cxnLst/>
              <a:rect l="0" t="0" r="0" b="0"/>
              <a:pathLst>
                <a:path h="43778">
                  <a:moveTo>
                    <a:pt x="0" y="43778"/>
                  </a:moveTo>
                  <a:lnTo>
                    <a:pt x="0" y="0"/>
                  </a:lnTo>
                </a:path>
              </a:pathLst>
            </a:custGeom>
            <a:ln w="13550" cap="flat">
              <a:solidFill>
                <a:srgbClr val="721111">
                  <a:alpha val="100000"/>
                </a:srgbClr>
              </a:solidFill>
              <a:prstDash val="solid"/>
              <a:round/>
            </a:ln>
          </p:spPr>
          <p:txBody>
            <a:bodyPr/>
            <a:lstStyle/>
            <a:p>
              <a:endParaRPr/>
            </a:p>
          </p:txBody>
        </p:sp>
        <p:sp>
          <p:nvSpPr>
            <p:cNvPr id="2769" name="rc484">
              <a:extLst>
                <a:ext uri="{FF2B5EF4-FFF2-40B4-BE49-F238E27FC236}">
                  <a16:creationId xmlns:a16="http://schemas.microsoft.com/office/drawing/2014/main" id="{6528F43F-80BD-4B21-9F2D-B4A9213143CC}"/>
                </a:ext>
              </a:extLst>
            </p:cNvPr>
            <p:cNvSpPr/>
            <p:nvPr/>
          </p:nvSpPr>
          <p:spPr>
            <a:xfrm>
              <a:off x="4073521" y="6112838"/>
              <a:ext cx="909857" cy="427751"/>
            </a:xfrm>
            <a:prstGeom prst="rect">
              <a:avLst/>
            </a:prstGeom>
            <a:solidFill>
              <a:srgbClr val="595959">
                <a:alpha val="10196"/>
              </a:srgbClr>
            </a:solidFill>
          </p:spPr>
          <p:txBody>
            <a:bodyPr/>
            <a:lstStyle/>
            <a:p>
              <a:endParaRPr/>
            </a:p>
          </p:txBody>
        </p:sp>
        <p:sp>
          <p:nvSpPr>
            <p:cNvPr id="2770" name="rc485">
              <a:extLst>
                <a:ext uri="{FF2B5EF4-FFF2-40B4-BE49-F238E27FC236}">
                  <a16:creationId xmlns:a16="http://schemas.microsoft.com/office/drawing/2014/main" id="{F32BEBE9-47AF-4267-B1C9-2BAA927E5FD0}"/>
                </a:ext>
              </a:extLst>
            </p:cNvPr>
            <p:cNvSpPr/>
            <p:nvPr/>
          </p:nvSpPr>
          <p:spPr>
            <a:xfrm>
              <a:off x="4071230" y="6667114"/>
              <a:ext cx="1775176" cy="101845"/>
            </a:xfrm>
            <a:prstGeom prst="rect">
              <a:avLst/>
            </a:prstGeom>
            <a:solidFill>
              <a:srgbClr val="FFFFFF">
                <a:alpha val="100000"/>
              </a:srgbClr>
            </a:solidFill>
          </p:spPr>
          <p:txBody>
            <a:bodyPr/>
            <a:lstStyle/>
            <a:p>
              <a:endParaRPr/>
            </a:p>
          </p:txBody>
        </p:sp>
        <p:sp>
          <p:nvSpPr>
            <p:cNvPr id="2771" name="pl486">
              <a:extLst>
                <a:ext uri="{FF2B5EF4-FFF2-40B4-BE49-F238E27FC236}">
                  <a16:creationId xmlns:a16="http://schemas.microsoft.com/office/drawing/2014/main" id="{1361BED0-D2BF-44A9-8B38-631026184B89}"/>
                </a:ext>
              </a:extLst>
            </p:cNvPr>
            <p:cNvSpPr/>
            <p:nvPr/>
          </p:nvSpPr>
          <p:spPr>
            <a:xfrm>
              <a:off x="4728873" y="6667114"/>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2" name="pl487">
              <a:extLst>
                <a:ext uri="{FF2B5EF4-FFF2-40B4-BE49-F238E27FC236}">
                  <a16:creationId xmlns:a16="http://schemas.microsoft.com/office/drawing/2014/main" id="{247C86FB-3ED1-4D58-ADB9-8CD8603EDDE6}"/>
                </a:ext>
              </a:extLst>
            </p:cNvPr>
            <p:cNvSpPr/>
            <p:nvPr/>
          </p:nvSpPr>
          <p:spPr>
            <a:xfrm>
              <a:off x="5683269" y="6667114"/>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3" name="pl488">
              <a:extLst>
                <a:ext uri="{FF2B5EF4-FFF2-40B4-BE49-F238E27FC236}">
                  <a16:creationId xmlns:a16="http://schemas.microsoft.com/office/drawing/2014/main" id="{F52C43CF-4232-4D3B-B9FA-7F3F2818FF36}"/>
                </a:ext>
              </a:extLst>
            </p:cNvPr>
            <p:cNvSpPr/>
            <p:nvPr/>
          </p:nvSpPr>
          <p:spPr>
            <a:xfrm>
              <a:off x="4437019" y="6718037"/>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74" name="pl489">
              <a:extLst>
                <a:ext uri="{FF2B5EF4-FFF2-40B4-BE49-F238E27FC236}">
                  <a16:creationId xmlns:a16="http://schemas.microsoft.com/office/drawing/2014/main" id="{CC98FB45-E7ED-46AA-BAB6-492F9016EE2C}"/>
                </a:ext>
              </a:extLst>
            </p:cNvPr>
            <p:cNvSpPr/>
            <p:nvPr/>
          </p:nvSpPr>
          <p:spPr>
            <a:xfrm>
              <a:off x="4416213" y="6718037"/>
              <a:ext cx="20742" cy="0"/>
            </a:xfrm>
            <a:custGeom>
              <a:avLst/>
              <a:gdLst/>
              <a:ahLst/>
              <a:cxnLst/>
              <a:rect l="0" t="0" r="0" b="0"/>
              <a:pathLst>
                <a:path w="20742">
                  <a:moveTo>
                    <a:pt x="0" y="0"/>
                  </a:moveTo>
                  <a:lnTo>
                    <a:pt x="20742" y="0"/>
                  </a:lnTo>
                </a:path>
              </a:pathLst>
            </a:custGeom>
            <a:ln w="81303" cap="flat">
              <a:solidFill>
                <a:srgbClr val="000000">
                  <a:alpha val="100000"/>
                </a:srgbClr>
              </a:solidFill>
              <a:prstDash val="solid"/>
              <a:round/>
            </a:ln>
          </p:spPr>
          <p:txBody>
            <a:bodyPr/>
            <a:lstStyle/>
            <a:p>
              <a:endParaRPr/>
            </a:p>
          </p:txBody>
        </p:sp>
        <p:sp>
          <p:nvSpPr>
            <p:cNvPr id="2775" name="pl490">
              <a:extLst>
                <a:ext uri="{FF2B5EF4-FFF2-40B4-BE49-F238E27FC236}">
                  <a16:creationId xmlns:a16="http://schemas.microsoft.com/office/drawing/2014/main" id="{40EC7CFA-D3CD-420F-998D-640BE486FAB8}"/>
                </a:ext>
              </a:extLst>
            </p:cNvPr>
            <p:cNvSpPr/>
            <p:nvPr/>
          </p:nvSpPr>
          <p:spPr>
            <a:xfrm>
              <a:off x="4360222" y="6718037"/>
              <a:ext cx="31304" cy="0"/>
            </a:xfrm>
            <a:custGeom>
              <a:avLst/>
              <a:gdLst/>
              <a:ahLst/>
              <a:cxnLst/>
              <a:rect l="0" t="0" r="0" b="0"/>
              <a:pathLst>
                <a:path w="31304">
                  <a:moveTo>
                    <a:pt x="0" y="0"/>
                  </a:moveTo>
                  <a:lnTo>
                    <a:pt x="31304" y="0"/>
                  </a:lnTo>
                </a:path>
              </a:pathLst>
            </a:custGeom>
            <a:ln w="81303" cap="flat">
              <a:solidFill>
                <a:srgbClr val="000000">
                  <a:alpha val="100000"/>
                </a:srgbClr>
              </a:solidFill>
              <a:prstDash val="solid"/>
              <a:round/>
            </a:ln>
          </p:spPr>
          <p:txBody>
            <a:bodyPr/>
            <a:lstStyle/>
            <a:p>
              <a:endParaRPr/>
            </a:p>
          </p:txBody>
        </p:sp>
        <p:sp>
          <p:nvSpPr>
            <p:cNvPr id="2776" name="pl491">
              <a:extLst>
                <a:ext uri="{FF2B5EF4-FFF2-40B4-BE49-F238E27FC236}">
                  <a16:creationId xmlns:a16="http://schemas.microsoft.com/office/drawing/2014/main" id="{0CAF764E-BCEF-400B-A8ED-1AEC265BF324}"/>
                </a:ext>
              </a:extLst>
            </p:cNvPr>
            <p:cNvSpPr/>
            <p:nvPr/>
          </p:nvSpPr>
          <p:spPr>
            <a:xfrm>
              <a:off x="4391589" y="6718037"/>
              <a:ext cx="24559" cy="0"/>
            </a:xfrm>
            <a:custGeom>
              <a:avLst/>
              <a:gdLst/>
              <a:ahLst/>
              <a:cxnLst/>
              <a:rect l="0" t="0" r="0" b="0"/>
              <a:pathLst>
                <a:path w="24559">
                  <a:moveTo>
                    <a:pt x="0" y="0"/>
                  </a:moveTo>
                  <a:lnTo>
                    <a:pt x="24559" y="0"/>
                  </a:lnTo>
                </a:path>
              </a:pathLst>
            </a:custGeom>
            <a:ln w="27101" cap="flat">
              <a:solidFill>
                <a:srgbClr val="000000">
                  <a:alpha val="100000"/>
                </a:srgbClr>
              </a:solidFill>
              <a:prstDash val="solid"/>
              <a:round/>
            </a:ln>
          </p:spPr>
          <p:txBody>
            <a:bodyPr/>
            <a:lstStyle/>
            <a:p>
              <a:endParaRPr/>
            </a:p>
          </p:txBody>
        </p:sp>
        <p:sp>
          <p:nvSpPr>
            <p:cNvPr id="2777" name="rc492">
              <a:extLst>
                <a:ext uri="{FF2B5EF4-FFF2-40B4-BE49-F238E27FC236}">
                  <a16:creationId xmlns:a16="http://schemas.microsoft.com/office/drawing/2014/main" id="{69E5E692-3E23-432F-B5D8-FC934929D780}"/>
                </a:ext>
              </a:extLst>
            </p:cNvPr>
            <p:cNvSpPr/>
            <p:nvPr/>
          </p:nvSpPr>
          <p:spPr>
            <a:xfrm>
              <a:off x="4073521" y="6667114"/>
              <a:ext cx="909857" cy="101845"/>
            </a:xfrm>
            <a:prstGeom prst="rect">
              <a:avLst/>
            </a:prstGeom>
            <a:solidFill>
              <a:srgbClr val="595959">
                <a:alpha val="10196"/>
              </a:srgbClr>
            </a:solidFill>
          </p:spPr>
          <p:txBody>
            <a:bodyPr/>
            <a:lstStyle/>
            <a:p>
              <a:endParaRPr/>
            </a:p>
          </p:txBody>
        </p:sp>
        <p:sp>
          <p:nvSpPr>
            <p:cNvPr id="2778" name="rc493">
              <a:extLst>
                <a:ext uri="{FF2B5EF4-FFF2-40B4-BE49-F238E27FC236}">
                  <a16:creationId xmlns:a16="http://schemas.microsoft.com/office/drawing/2014/main" id="{85FD7885-C4F1-4D5A-8680-C1F87250D7A2}"/>
                </a:ext>
              </a:extLst>
            </p:cNvPr>
            <p:cNvSpPr/>
            <p:nvPr/>
          </p:nvSpPr>
          <p:spPr>
            <a:xfrm>
              <a:off x="4071230" y="6768960"/>
              <a:ext cx="1775176" cy="101845"/>
            </a:xfrm>
            <a:prstGeom prst="rect">
              <a:avLst/>
            </a:prstGeom>
            <a:solidFill>
              <a:srgbClr val="FFFFFF">
                <a:alpha val="100000"/>
              </a:srgbClr>
            </a:solidFill>
          </p:spPr>
          <p:txBody>
            <a:bodyPr/>
            <a:lstStyle/>
            <a:p>
              <a:endParaRPr/>
            </a:p>
          </p:txBody>
        </p:sp>
        <p:sp>
          <p:nvSpPr>
            <p:cNvPr id="2779" name="pl494">
              <a:extLst>
                <a:ext uri="{FF2B5EF4-FFF2-40B4-BE49-F238E27FC236}">
                  <a16:creationId xmlns:a16="http://schemas.microsoft.com/office/drawing/2014/main" id="{B309A03F-26B5-49A3-8E96-0BDBE6FB504E}"/>
                </a:ext>
              </a:extLst>
            </p:cNvPr>
            <p:cNvSpPr/>
            <p:nvPr/>
          </p:nvSpPr>
          <p:spPr>
            <a:xfrm>
              <a:off x="4728873" y="6768960"/>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80" name="pl495">
              <a:extLst>
                <a:ext uri="{FF2B5EF4-FFF2-40B4-BE49-F238E27FC236}">
                  <a16:creationId xmlns:a16="http://schemas.microsoft.com/office/drawing/2014/main" id="{FE08CDC3-A6DF-4FBF-AAF1-7CF87246300B}"/>
                </a:ext>
              </a:extLst>
            </p:cNvPr>
            <p:cNvSpPr/>
            <p:nvPr/>
          </p:nvSpPr>
          <p:spPr>
            <a:xfrm>
              <a:off x="5683269" y="6768960"/>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81" name="pl496">
              <a:extLst>
                <a:ext uri="{FF2B5EF4-FFF2-40B4-BE49-F238E27FC236}">
                  <a16:creationId xmlns:a16="http://schemas.microsoft.com/office/drawing/2014/main" id="{CF377A6E-BA10-44B1-9B81-41222097AC65}"/>
                </a:ext>
              </a:extLst>
            </p:cNvPr>
            <p:cNvSpPr/>
            <p:nvPr/>
          </p:nvSpPr>
          <p:spPr>
            <a:xfrm>
              <a:off x="4453180" y="6819883"/>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82" name="pl497">
              <a:extLst>
                <a:ext uri="{FF2B5EF4-FFF2-40B4-BE49-F238E27FC236}">
                  <a16:creationId xmlns:a16="http://schemas.microsoft.com/office/drawing/2014/main" id="{17408DE9-5892-4120-BC01-2693EC06628D}"/>
                </a:ext>
              </a:extLst>
            </p:cNvPr>
            <p:cNvSpPr/>
            <p:nvPr/>
          </p:nvSpPr>
          <p:spPr>
            <a:xfrm>
              <a:off x="4516806" y="6819883"/>
              <a:ext cx="11898" cy="0"/>
            </a:xfrm>
            <a:custGeom>
              <a:avLst/>
              <a:gdLst/>
              <a:ahLst/>
              <a:cxnLst/>
              <a:rect l="0" t="0" r="0" b="0"/>
              <a:pathLst>
                <a:path w="11898">
                  <a:moveTo>
                    <a:pt x="0" y="0"/>
                  </a:moveTo>
                  <a:lnTo>
                    <a:pt x="11898" y="0"/>
                  </a:lnTo>
                </a:path>
              </a:pathLst>
            </a:custGeom>
            <a:ln w="81303" cap="flat">
              <a:solidFill>
                <a:srgbClr val="000000">
                  <a:alpha val="100000"/>
                </a:srgbClr>
              </a:solidFill>
              <a:prstDash val="solid"/>
              <a:round/>
            </a:ln>
          </p:spPr>
          <p:txBody>
            <a:bodyPr/>
            <a:lstStyle/>
            <a:p>
              <a:endParaRPr/>
            </a:p>
          </p:txBody>
        </p:sp>
        <p:sp>
          <p:nvSpPr>
            <p:cNvPr id="2783" name="pl498">
              <a:extLst>
                <a:ext uri="{FF2B5EF4-FFF2-40B4-BE49-F238E27FC236}">
                  <a16:creationId xmlns:a16="http://schemas.microsoft.com/office/drawing/2014/main" id="{09D19851-276A-4819-967F-8EC5ADA83868}"/>
                </a:ext>
              </a:extLst>
            </p:cNvPr>
            <p:cNvSpPr/>
            <p:nvPr/>
          </p:nvSpPr>
          <p:spPr>
            <a:xfrm>
              <a:off x="4553900" y="6819883"/>
              <a:ext cx="38748" cy="0"/>
            </a:xfrm>
            <a:custGeom>
              <a:avLst/>
              <a:gdLst/>
              <a:ahLst/>
              <a:cxnLst/>
              <a:rect l="0" t="0" r="0" b="0"/>
              <a:pathLst>
                <a:path w="38748">
                  <a:moveTo>
                    <a:pt x="0" y="0"/>
                  </a:moveTo>
                  <a:lnTo>
                    <a:pt x="38748" y="0"/>
                  </a:lnTo>
                </a:path>
              </a:pathLst>
            </a:custGeom>
            <a:ln w="81303" cap="flat">
              <a:solidFill>
                <a:srgbClr val="000000">
                  <a:alpha val="100000"/>
                </a:srgbClr>
              </a:solidFill>
              <a:prstDash val="solid"/>
              <a:round/>
            </a:ln>
          </p:spPr>
          <p:txBody>
            <a:bodyPr/>
            <a:lstStyle/>
            <a:p>
              <a:endParaRPr/>
            </a:p>
          </p:txBody>
        </p:sp>
        <p:sp>
          <p:nvSpPr>
            <p:cNvPr id="2784" name="pl499">
              <a:extLst>
                <a:ext uri="{FF2B5EF4-FFF2-40B4-BE49-F238E27FC236}">
                  <a16:creationId xmlns:a16="http://schemas.microsoft.com/office/drawing/2014/main" id="{E51101C4-9163-4758-AAAC-40DEA400EB4C}"/>
                </a:ext>
              </a:extLst>
            </p:cNvPr>
            <p:cNvSpPr/>
            <p:nvPr/>
          </p:nvSpPr>
          <p:spPr>
            <a:xfrm>
              <a:off x="4745925" y="6819883"/>
              <a:ext cx="34103" cy="0"/>
            </a:xfrm>
            <a:custGeom>
              <a:avLst/>
              <a:gdLst/>
              <a:ahLst/>
              <a:cxnLst/>
              <a:rect l="0" t="0" r="0" b="0"/>
              <a:pathLst>
                <a:path w="34103">
                  <a:moveTo>
                    <a:pt x="0" y="0"/>
                  </a:moveTo>
                  <a:lnTo>
                    <a:pt x="34103" y="0"/>
                  </a:lnTo>
                </a:path>
              </a:pathLst>
            </a:custGeom>
            <a:ln w="81303" cap="flat">
              <a:solidFill>
                <a:srgbClr val="000000">
                  <a:alpha val="100000"/>
                </a:srgbClr>
              </a:solidFill>
              <a:prstDash val="solid"/>
              <a:round/>
            </a:ln>
          </p:spPr>
          <p:txBody>
            <a:bodyPr/>
            <a:lstStyle/>
            <a:p>
              <a:endParaRPr/>
            </a:p>
          </p:txBody>
        </p:sp>
        <p:sp>
          <p:nvSpPr>
            <p:cNvPr id="2785" name="pl500">
              <a:extLst>
                <a:ext uri="{FF2B5EF4-FFF2-40B4-BE49-F238E27FC236}">
                  <a16:creationId xmlns:a16="http://schemas.microsoft.com/office/drawing/2014/main" id="{6B9404AD-D7DE-412F-9AE5-BD630BA5EF19}"/>
                </a:ext>
              </a:extLst>
            </p:cNvPr>
            <p:cNvSpPr/>
            <p:nvPr/>
          </p:nvSpPr>
          <p:spPr>
            <a:xfrm>
              <a:off x="5107832" y="6819883"/>
              <a:ext cx="9225" cy="0"/>
            </a:xfrm>
            <a:custGeom>
              <a:avLst/>
              <a:gdLst/>
              <a:ahLst/>
              <a:cxnLst/>
              <a:rect l="0" t="0" r="0" b="0"/>
              <a:pathLst>
                <a:path w="9225">
                  <a:moveTo>
                    <a:pt x="0" y="0"/>
                  </a:moveTo>
                  <a:lnTo>
                    <a:pt x="9225" y="0"/>
                  </a:lnTo>
                </a:path>
              </a:pathLst>
            </a:custGeom>
            <a:ln w="81303" cap="flat">
              <a:solidFill>
                <a:srgbClr val="000000">
                  <a:alpha val="100000"/>
                </a:srgbClr>
              </a:solidFill>
              <a:prstDash val="solid"/>
              <a:round/>
            </a:ln>
          </p:spPr>
          <p:txBody>
            <a:bodyPr/>
            <a:lstStyle/>
            <a:p>
              <a:endParaRPr/>
            </a:p>
          </p:txBody>
        </p:sp>
        <p:sp>
          <p:nvSpPr>
            <p:cNvPr id="2786" name="pl501">
              <a:extLst>
                <a:ext uri="{FF2B5EF4-FFF2-40B4-BE49-F238E27FC236}">
                  <a16:creationId xmlns:a16="http://schemas.microsoft.com/office/drawing/2014/main" id="{CE9BA783-1C3B-4A95-8D03-6C475A0EC5E3}"/>
                </a:ext>
              </a:extLst>
            </p:cNvPr>
            <p:cNvSpPr/>
            <p:nvPr/>
          </p:nvSpPr>
          <p:spPr>
            <a:xfrm>
              <a:off x="5456505" y="6819883"/>
              <a:ext cx="7953" cy="0"/>
            </a:xfrm>
            <a:custGeom>
              <a:avLst/>
              <a:gdLst/>
              <a:ahLst/>
              <a:cxnLst/>
              <a:rect l="0" t="0" r="0" b="0"/>
              <a:pathLst>
                <a:path w="7953">
                  <a:moveTo>
                    <a:pt x="0" y="0"/>
                  </a:moveTo>
                  <a:lnTo>
                    <a:pt x="7953" y="0"/>
                  </a:lnTo>
                </a:path>
              </a:pathLst>
            </a:custGeom>
            <a:ln w="81303" cap="flat">
              <a:solidFill>
                <a:srgbClr val="000000">
                  <a:alpha val="100000"/>
                </a:srgbClr>
              </a:solidFill>
              <a:prstDash val="solid"/>
              <a:round/>
            </a:ln>
          </p:spPr>
          <p:txBody>
            <a:bodyPr/>
            <a:lstStyle/>
            <a:p>
              <a:endParaRPr/>
            </a:p>
          </p:txBody>
        </p:sp>
        <p:sp>
          <p:nvSpPr>
            <p:cNvPr id="2787" name="pl502">
              <a:extLst>
                <a:ext uri="{FF2B5EF4-FFF2-40B4-BE49-F238E27FC236}">
                  <a16:creationId xmlns:a16="http://schemas.microsoft.com/office/drawing/2014/main" id="{11F25C57-CCF6-4C66-AB16-23C439FD5B74}"/>
                </a:ext>
              </a:extLst>
            </p:cNvPr>
            <p:cNvSpPr/>
            <p:nvPr/>
          </p:nvSpPr>
          <p:spPr>
            <a:xfrm>
              <a:off x="5727935" y="6819883"/>
              <a:ext cx="93021" cy="0"/>
            </a:xfrm>
            <a:custGeom>
              <a:avLst/>
              <a:gdLst/>
              <a:ahLst/>
              <a:cxnLst/>
              <a:rect l="0" t="0" r="0" b="0"/>
              <a:pathLst>
                <a:path w="93021">
                  <a:moveTo>
                    <a:pt x="0" y="0"/>
                  </a:moveTo>
                  <a:lnTo>
                    <a:pt x="93021" y="0"/>
                  </a:lnTo>
                </a:path>
              </a:pathLst>
            </a:custGeom>
            <a:ln w="81303" cap="flat">
              <a:solidFill>
                <a:srgbClr val="000000">
                  <a:alpha val="100000"/>
                </a:srgbClr>
              </a:solidFill>
              <a:prstDash val="solid"/>
              <a:round/>
            </a:ln>
          </p:spPr>
          <p:txBody>
            <a:bodyPr/>
            <a:lstStyle/>
            <a:p>
              <a:endParaRPr/>
            </a:p>
          </p:txBody>
        </p:sp>
        <p:sp>
          <p:nvSpPr>
            <p:cNvPr id="2788" name="pl503">
              <a:extLst>
                <a:ext uri="{FF2B5EF4-FFF2-40B4-BE49-F238E27FC236}">
                  <a16:creationId xmlns:a16="http://schemas.microsoft.com/office/drawing/2014/main" id="{31F03242-06F6-49FF-8830-F66D86DDB9E0}"/>
                </a:ext>
              </a:extLst>
            </p:cNvPr>
            <p:cNvSpPr/>
            <p:nvPr/>
          </p:nvSpPr>
          <p:spPr>
            <a:xfrm>
              <a:off x="4528768" y="6819883"/>
              <a:ext cx="25068" cy="0"/>
            </a:xfrm>
            <a:custGeom>
              <a:avLst/>
              <a:gdLst/>
              <a:ahLst/>
              <a:cxnLst/>
              <a:rect l="0" t="0" r="0" b="0"/>
              <a:pathLst>
                <a:path w="25068">
                  <a:moveTo>
                    <a:pt x="0" y="0"/>
                  </a:moveTo>
                  <a:lnTo>
                    <a:pt x="25068" y="0"/>
                  </a:lnTo>
                </a:path>
              </a:pathLst>
            </a:custGeom>
            <a:ln w="27101" cap="flat">
              <a:solidFill>
                <a:srgbClr val="000000">
                  <a:alpha val="100000"/>
                </a:srgbClr>
              </a:solidFill>
              <a:prstDash val="solid"/>
              <a:round/>
            </a:ln>
          </p:spPr>
          <p:txBody>
            <a:bodyPr/>
            <a:lstStyle/>
            <a:p>
              <a:endParaRPr/>
            </a:p>
          </p:txBody>
        </p:sp>
        <p:sp>
          <p:nvSpPr>
            <p:cNvPr id="2789" name="pl504">
              <a:extLst>
                <a:ext uri="{FF2B5EF4-FFF2-40B4-BE49-F238E27FC236}">
                  <a16:creationId xmlns:a16="http://schemas.microsoft.com/office/drawing/2014/main" id="{D1042FE5-892E-4347-8D86-12999898FBCD}"/>
                </a:ext>
              </a:extLst>
            </p:cNvPr>
            <p:cNvSpPr/>
            <p:nvPr/>
          </p:nvSpPr>
          <p:spPr>
            <a:xfrm>
              <a:off x="4592712" y="6819883"/>
              <a:ext cx="153148" cy="0"/>
            </a:xfrm>
            <a:custGeom>
              <a:avLst/>
              <a:gdLst/>
              <a:ahLst/>
              <a:cxnLst/>
              <a:rect l="0" t="0" r="0" b="0"/>
              <a:pathLst>
                <a:path w="153148">
                  <a:moveTo>
                    <a:pt x="0" y="0"/>
                  </a:moveTo>
                  <a:lnTo>
                    <a:pt x="153148" y="0"/>
                  </a:lnTo>
                </a:path>
              </a:pathLst>
            </a:custGeom>
            <a:ln w="27101" cap="flat">
              <a:solidFill>
                <a:srgbClr val="000000">
                  <a:alpha val="100000"/>
                </a:srgbClr>
              </a:solidFill>
              <a:prstDash val="solid"/>
              <a:round/>
            </a:ln>
          </p:spPr>
          <p:txBody>
            <a:bodyPr/>
            <a:lstStyle/>
            <a:p>
              <a:endParaRPr/>
            </a:p>
          </p:txBody>
        </p:sp>
        <p:sp>
          <p:nvSpPr>
            <p:cNvPr id="2790" name="pl505">
              <a:extLst>
                <a:ext uri="{FF2B5EF4-FFF2-40B4-BE49-F238E27FC236}">
                  <a16:creationId xmlns:a16="http://schemas.microsoft.com/office/drawing/2014/main" id="{02B54987-353C-449B-B7A3-A2DDD05B5888}"/>
                </a:ext>
              </a:extLst>
            </p:cNvPr>
            <p:cNvSpPr/>
            <p:nvPr/>
          </p:nvSpPr>
          <p:spPr>
            <a:xfrm>
              <a:off x="4780092" y="6819883"/>
              <a:ext cx="327676" cy="0"/>
            </a:xfrm>
            <a:custGeom>
              <a:avLst/>
              <a:gdLst/>
              <a:ahLst/>
              <a:cxnLst/>
              <a:rect l="0" t="0" r="0" b="0"/>
              <a:pathLst>
                <a:path w="327676">
                  <a:moveTo>
                    <a:pt x="0" y="0"/>
                  </a:moveTo>
                  <a:lnTo>
                    <a:pt x="327676" y="0"/>
                  </a:lnTo>
                </a:path>
              </a:pathLst>
            </a:custGeom>
            <a:ln w="27101" cap="flat">
              <a:solidFill>
                <a:srgbClr val="000000">
                  <a:alpha val="100000"/>
                </a:srgbClr>
              </a:solidFill>
              <a:prstDash val="solid"/>
              <a:round/>
            </a:ln>
          </p:spPr>
          <p:txBody>
            <a:bodyPr/>
            <a:lstStyle/>
            <a:p>
              <a:endParaRPr/>
            </a:p>
          </p:txBody>
        </p:sp>
        <p:sp>
          <p:nvSpPr>
            <p:cNvPr id="2791" name="pl506">
              <a:extLst>
                <a:ext uri="{FF2B5EF4-FFF2-40B4-BE49-F238E27FC236}">
                  <a16:creationId xmlns:a16="http://schemas.microsoft.com/office/drawing/2014/main" id="{BBE2A0AE-2E85-4786-9096-604FB4A0027C}"/>
                </a:ext>
              </a:extLst>
            </p:cNvPr>
            <p:cNvSpPr/>
            <p:nvPr/>
          </p:nvSpPr>
          <p:spPr>
            <a:xfrm>
              <a:off x="5117121" y="6819883"/>
              <a:ext cx="339319" cy="0"/>
            </a:xfrm>
            <a:custGeom>
              <a:avLst/>
              <a:gdLst/>
              <a:ahLst/>
              <a:cxnLst/>
              <a:rect l="0" t="0" r="0" b="0"/>
              <a:pathLst>
                <a:path w="339319">
                  <a:moveTo>
                    <a:pt x="0" y="0"/>
                  </a:moveTo>
                  <a:lnTo>
                    <a:pt x="339319" y="0"/>
                  </a:lnTo>
                </a:path>
              </a:pathLst>
            </a:custGeom>
            <a:ln w="27101" cap="flat">
              <a:solidFill>
                <a:srgbClr val="000000">
                  <a:alpha val="100000"/>
                </a:srgbClr>
              </a:solidFill>
              <a:prstDash val="solid"/>
              <a:round/>
            </a:ln>
          </p:spPr>
          <p:txBody>
            <a:bodyPr/>
            <a:lstStyle/>
            <a:p>
              <a:endParaRPr/>
            </a:p>
          </p:txBody>
        </p:sp>
        <p:sp>
          <p:nvSpPr>
            <p:cNvPr id="2792" name="pl507">
              <a:extLst>
                <a:ext uri="{FF2B5EF4-FFF2-40B4-BE49-F238E27FC236}">
                  <a16:creationId xmlns:a16="http://schemas.microsoft.com/office/drawing/2014/main" id="{F51FA16C-0399-4422-9798-270098E73DA8}"/>
                </a:ext>
              </a:extLst>
            </p:cNvPr>
            <p:cNvSpPr/>
            <p:nvPr/>
          </p:nvSpPr>
          <p:spPr>
            <a:xfrm>
              <a:off x="5464522" y="6819883"/>
              <a:ext cx="263349" cy="0"/>
            </a:xfrm>
            <a:custGeom>
              <a:avLst/>
              <a:gdLst/>
              <a:ahLst/>
              <a:cxnLst/>
              <a:rect l="0" t="0" r="0" b="0"/>
              <a:pathLst>
                <a:path w="263349">
                  <a:moveTo>
                    <a:pt x="0" y="0"/>
                  </a:moveTo>
                  <a:lnTo>
                    <a:pt x="263349" y="0"/>
                  </a:lnTo>
                </a:path>
              </a:pathLst>
            </a:custGeom>
            <a:ln w="27101" cap="flat">
              <a:solidFill>
                <a:srgbClr val="000000">
                  <a:alpha val="100000"/>
                </a:srgbClr>
              </a:solidFill>
              <a:prstDash val="solid"/>
              <a:round/>
            </a:ln>
          </p:spPr>
          <p:txBody>
            <a:bodyPr/>
            <a:lstStyle/>
            <a:p>
              <a:endParaRPr/>
            </a:p>
          </p:txBody>
        </p:sp>
        <p:sp>
          <p:nvSpPr>
            <p:cNvPr id="2793" name="rc508">
              <a:extLst>
                <a:ext uri="{FF2B5EF4-FFF2-40B4-BE49-F238E27FC236}">
                  <a16:creationId xmlns:a16="http://schemas.microsoft.com/office/drawing/2014/main" id="{3FC132B1-37F2-40A9-89C1-D5A587B89674}"/>
                </a:ext>
              </a:extLst>
            </p:cNvPr>
            <p:cNvSpPr/>
            <p:nvPr/>
          </p:nvSpPr>
          <p:spPr>
            <a:xfrm>
              <a:off x="4073521" y="6768960"/>
              <a:ext cx="909857" cy="101845"/>
            </a:xfrm>
            <a:prstGeom prst="rect">
              <a:avLst/>
            </a:prstGeom>
            <a:solidFill>
              <a:srgbClr val="595959">
                <a:alpha val="10196"/>
              </a:srgbClr>
            </a:solidFill>
          </p:spPr>
          <p:txBody>
            <a:bodyPr/>
            <a:lstStyle/>
            <a:p>
              <a:endParaRPr/>
            </a:p>
          </p:txBody>
        </p:sp>
        <p:sp>
          <p:nvSpPr>
            <p:cNvPr id="2794" name="rc509">
              <a:extLst>
                <a:ext uri="{FF2B5EF4-FFF2-40B4-BE49-F238E27FC236}">
                  <a16:creationId xmlns:a16="http://schemas.microsoft.com/office/drawing/2014/main" id="{76AEE668-EFB8-45E6-BEBD-ECD4A9AD4965}"/>
                </a:ext>
              </a:extLst>
            </p:cNvPr>
            <p:cNvSpPr/>
            <p:nvPr/>
          </p:nvSpPr>
          <p:spPr>
            <a:xfrm>
              <a:off x="4071230" y="6870805"/>
              <a:ext cx="1775176" cy="101845"/>
            </a:xfrm>
            <a:prstGeom prst="rect">
              <a:avLst/>
            </a:prstGeom>
            <a:solidFill>
              <a:srgbClr val="FFFFFF">
                <a:alpha val="100000"/>
              </a:srgbClr>
            </a:solidFill>
          </p:spPr>
          <p:txBody>
            <a:bodyPr/>
            <a:lstStyle/>
            <a:p>
              <a:endParaRPr/>
            </a:p>
          </p:txBody>
        </p:sp>
        <p:sp>
          <p:nvSpPr>
            <p:cNvPr id="2795" name="pl510">
              <a:extLst>
                <a:ext uri="{FF2B5EF4-FFF2-40B4-BE49-F238E27FC236}">
                  <a16:creationId xmlns:a16="http://schemas.microsoft.com/office/drawing/2014/main" id="{98CC4BAE-EC85-4F07-98FC-F28BA5EC24C4}"/>
                </a:ext>
              </a:extLst>
            </p:cNvPr>
            <p:cNvSpPr/>
            <p:nvPr/>
          </p:nvSpPr>
          <p:spPr>
            <a:xfrm>
              <a:off x="4728873" y="6870805"/>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96" name="pl511">
              <a:extLst>
                <a:ext uri="{FF2B5EF4-FFF2-40B4-BE49-F238E27FC236}">
                  <a16:creationId xmlns:a16="http://schemas.microsoft.com/office/drawing/2014/main" id="{5636D98A-B24A-4ACA-B286-D8A45F6C315C}"/>
                </a:ext>
              </a:extLst>
            </p:cNvPr>
            <p:cNvSpPr/>
            <p:nvPr/>
          </p:nvSpPr>
          <p:spPr>
            <a:xfrm>
              <a:off x="5683269" y="6870805"/>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97" name="pl512">
              <a:extLst>
                <a:ext uri="{FF2B5EF4-FFF2-40B4-BE49-F238E27FC236}">
                  <a16:creationId xmlns:a16="http://schemas.microsoft.com/office/drawing/2014/main" id="{C63412AF-EDE2-4390-9349-DCDD042F8920}"/>
                </a:ext>
              </a:extLst>
            </p:cNvPr>
            <p:cNvSpPr/>
            <p:nvPr/>
          </p:nvSpPr>
          <p:spPr>
            <a:xfrm>
              <a:off x="4453180" y="6921728"/>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98" name="pl513">
              <a:extLst>
                <a:ext uri="{FF2B5EF4-FFF2-40B4-BE49-F238E27FC236}">
                  <a16:creationId xmlns:a16="http://schemas.microsoft.com/office/drawing/2014/main" id="{47E47C75-C7E2-4162-9010-C2BD147EBF6E}"/>
                </a:ext>
              </a:extLst>
            </p:cNvPr>
            <p:cNvSpPr/>
            <p:nvPr/>
          </p:nvSpPr>
          <p:spPr>
            <a:xfrm>
              <a:off x="4516806" y="6921728"/>
              <a:ext cx="11898" cy="0"/>
            </a:xfrm>
            <a:custGeom>
              <a:avLst/>
              <a:gdLst/>
              <a:ahLst/>
              <a:cxnLst/>
              <a:rect l="0" t="0" r="0" b="0"/>
              <a:pathLst>
                <a:path w="11898">
                  <a:moveTo>
                    <a:pt x="0" y="0"/>
                  </a:moveTo>
                  <a:lnTo>
                    <a:pt x="11898" y="0"/>
                  </a:lnTo>
                </a:path>
              </a:pathLst>
            </a:custGeom>
            <a:ln w="81303" cap="flat">
              <a:solidFill>
                <a:srgbClr val="000000">
                  <a:alpha val="100000"/>
                </a:srgbClr>
              </a:solidFill>
              <a:prstDash val="solid"/>
              <a:round/>
            </a:ln>
          </p:spPr>
          <p:txBody>
            <a:bodyPr/>
            <a:lstStyle/>
            <a:p>
              <a:endParaRPr/>
            </a:p>
          </p:txBody>
        </p:sp>
        <p:sp>
          <p:nvSpPr>
            <p:cNvPr id="2799" name="pl514">
              <a:extLst>
                <a:ext uri="{FF2B5EF4-FFF2-40B4-BE49-F238E27FC236}">
                  <a16:creationId xmlns:a16="http://schemas.microsoft.com/office/drawing/2014/main" id="{B7DB5F71-52FA-47DF-ABC7-7CA6BB6A73E8}"/>
                </a:ext>
              </a:extLst>
            </p:cNvPr>
            <p:cNvSpPr/>
            <p:nvPr/>
          </p:nvSpPr>
          <p:spPr>
            <a:xfrm>
              <a:off x="4553900" y="6921728"/>
              <a:ext cx="38748" cy="0"/>
            </a:xfrm>
            <a:custGeom>
              <a:avLst/>
              <a:gdLst/>
              <a:ahLst/>
              <a:cxnLst/>
              <a:rect l="0" t="0" r="0" b="0"/>
              <a:pathLst>
                <a:path w="38748">
                  <a:moveTo>
                    <a:pt x="0" y="0"/>
                  </a:moveTo>
                  <a:lnTo>
                    <a:pt x="38748" y="0"/>
                  </a:lnTo>
                </a:path>
              </a:pathLst>
            </a:custGeom>
            <a:ln w="81303" cap="flat">
              <a:solidFill>
                <a:srgbClr val="000000">
                  <a:alpha val="100000"/>
                </a:srgbClr>
              </a:solidFill>
              <a:prstDash val="solid"/>
              <a:round/>
            </a:ln>
          </p:spPr>
          <p:txBody>
            <a:bodyPr/>
            <a:lstStyle/>
            <a:p>
              <a:endParaRPr/>
            </a:p>
          </p:txBody>
        </p:sp>
        <p:sp>
          <p:nvSpPr>
            <p:cNvPr id="2800" name="pl515">
              <a:extLst>
                <a:ext uri="{FF2B5EF4-FFF2-40B4-BE49-F238E27FC236}">
                  <a16:creationId xmlns:a16="http://schemas.microsoft.com/office/drawing/2014/main" id="{F175BA72-5589-4EB2-980E-4BC1D04B68EA}"/>
                </a:ext>
              </a:extLst>
            </p:cNvPr>
            <p:cNvSpPr/>
            <p:nvPr/>
          </p:nvSpPr>
          <p:spPr>
            <a:xfrm>
              <a:off x="4745925" y="6921728"/>
              <a:ext cx="34103" cy="0"/>
            </a:xfrm>
            <a:custGeom>
              <a:avLst/>
              <a:gdLst/>
              <a:ahLst/>
              <a:cxnLst/>
              <a:rect l="0" t="0" r="0" b="0"/>
              <a:pathLst>
                <a:path w="34103">
                  <a:moveTo>
                    <a:pt x="0" y="0"/>
                  </a:moveTo>
                  <a:lnTo>
                    <a:pt x="34103" y="0"/>
                  </a:lnTo>
                </a:path>
              </a:pathLst>
            </a:custGeom>
            <a:ln w="81303" cap="flat">
              <a:solidFill>
                <a:srgbClr val="000000">
                  <a:alpha val="100000"/>
                </a:srgbClr>
              </a:solidFill>
              <a:prstDash val="solid"/>
              <a:round/>
            </a:ln>
          </p:spPr>
          <p:txBody>
            <a:bodyPr/>
            <a:lstStyle/>
            <a:p>
              <a:endParaRPr/>
            </a:p>
          </p:txBody>
        </p:sp>
        <p:sp>
          <p:nvSpPr>
            <p:cNvPr id="2801" name="pl516">
              <a:extLst>
                <a:ext uri="{FF2B5EF4-FFF2-40B4-BE49-F238E27FC236}">
                  <a16:creationId xmlns:a16="http://schemas.microsoft.com/office/drawing/2014/main" id="{808B0325-8B04-4DEB-9580-8E01D3FCBA13}"/>
                </a:ext>
              </a:extLst>
            </p:cNvPr>
            <p:cNvSpPr/>
            <p:nvPr/>
          </p:nvSpPr>
          <p:spPr>
            <a:xfrm>
              <a:off x="5108023" y="6921728"/>
              <a:ext cx="9034" cy="0"/>
            </a:xfrm>
            <a:custGeom>
              <a:avLst/>
              <a:gdLst/>
              <a:ahLst/>
              <a:cxnLst/>
              <a:rect l="0" t="0" r="0" b="0"/>
              <a:pathLst>
                <a:path w="9034">
                  <a:moveTo>
                    <a:pt x="0" y="0"/>
                  </a:moveTo>
                  <a:lnTo>
                    <a:pt x="9034" y="0"/>
                  </a:lnTo>
                </a:path>
              </a:pathLst>
            </a:custGeom>
            <a:ln w="81303" cap="flat">
              <a:solidFill>
                <a:srgbClr val="000000">
                  <a:alpha val="100000"/>
                </a:srgbClr>
              </a:solidFill>
              <a:prstDash val="solid"/>
              <a:round/>
            </a:ln>
          </p:spPr>
          <p:txBody>
            <a:bodyPr/>
            <a:lstStyle/>
            <a:p>
              <a:endParaRPr/>
            </a:p>
          </p:txBody>
        </p:sp>
        <p:sp>
          <p:nvSpPr>
            <p:cNvPr id="2802" name="pl517">
              <a:extLst>
                <a:ext uri="{FF2B5EF4-FFF2-40B4-BE49-F238E27FC236}">
                  <a16:creationId xmlns:a16="http://schemas.microsoft.com/office/drawing/2014/main" id="{849EB143-161A-4CCF-95D9-7C3D7CB1E899}"/>
                </a:ext>
              </a:extLst>
            </p:cNvPr>
            <p:cNvSpPr/>
            <p:nvPr/>
          </p:nvSpPr>
          <p:spPr>
            <a:xfrm>
              <a:off x="5456505" y="6921728"/>
              <a:ext cx="7953" cy="0"/>
            </a:xfrm>
            <a:custGeom>
              <a:avLst/>
              <a:gdLst/>
              <a:ahLst/>
              <a:cxnLst/>
              <a:rect l="0" t="0" r="0" b="0"/>
              <a:pathLst>
                <a:path w="7953">
                  <a:moveTo>
                    <a:pt x="0" y="0"/>
                  </a:moveTo>
                  <a:lnTo>
                    <a:pt x="7953" y="0"/>
                  </a:lnTo>
                </a:path>
              </a:pathLst>
            </a:custGeom>
            <a:ln w="81303" cap="flat">
              <a:solidFill>
                <a:srgbClr val="000000">
                  <a:alpha val="100000"/>
                </a:srgbClr>
              </a:solidFill>
              <a:prstDash val="solid"/>
              <a:round/>
            </a:ln>
          </p:spPr>
          <p:txBody>
            <a:bodyPr/>
            <a:lstStyle/>
            <a:p>
              <a:endParaRPr/>
            </a:p>
          </p:txBody>
        </p:sp>
        <p:sp>
          <p:nvSpPr>
            <p:cNvPr id="2803" name="pl518">
              <a:extLst>
                <a:ext uri="{FF2B5EF4-FFF2-40B4-BE49-F238E27FC236}">
                  <a16:creationId xmlns:a16="http://schemas.microsoft.com/office/drawing/2014/main" id="{A3E3A79D-E45B-47B0-86D5-2BE058089319}"/>
                </a:ext>
              </a:extLst>
            </p:cNvPr>
            <p:cNvSpPr/>
            <p:nvPr/>
          </p:nvSpPr>
          <p:spPr>
            <a:xfrm>
              <a:off x="5727935" y="6921728"/>
              <a:ext cx="93021" cy="0"/>
            </a:xfrm>
            <a:custGeom>
              <a:avLst/>
              <a:gdLst/>
              <a:ahLst/>
              <a:cxnLst/>
              <a:rect l="0" t="0" r="0" b="0"/>
              <a:pathLst>
                <a:path w="93021">
                  <a:moveTo>
                    <a:pt x="0" y="0"/>
                  </a:moveTo>
                  <a:lnTo>
                    <a:pt x="93021" y="0"/>
                  </a:lnTo>
                </a:path>
              </a:pathLst>
            </a:custGeom>
            <a:ln w="81303" cap="flat">
              <a:solidFill>
                <a:srgbClr val="000000">
                  <a:alpha val="100000"/>
                </a:srgbClr>
              </a:solidFill>
              <a:prstDash val="solid"/>
              <a:round/>
            </a:ln>
          </p:spPr>
          <p:txBody>
            <a:bodyPr/>
            <a:lstStyle/>
            <a:p>
              <a:endParaRPr/>
            </a:p>
          </p:txBody>
        </p:sp>
        <p:sp>
          <p:nvSpPr>
            <p:cNvPr id="2804" name="pl519">
              <a:extLst>
                <a:ext uri="{FF2B5EF4-FFF2-40B4-BE49-F238E27FC236}">
                  <a16:creationId xmlns:a16="http://schemas.microsoft.com/office/drawing/2014/main" id="{3C546F18-88DC-41A8-B5EB-3C9DD3946D13}"/>
                </a:ext>
              </a:extLst>
            </p:cNvPr>
            <p:cNvSpPr/>
            <p:nvPr/>
          </p:nvSpPr>
          <p:spPr>
            <a:xfrm>
              <a:off x="4528768" y="6921728"/>
              <a:ext cx="25068" cy="0"/>
            </a:xfrm>
            <a:custGeom>
              <a:avLst/>
              <a:gdLst/>
              <a:ahLst/>
              <a:cxnLst/>
              <a:rect l="0" t="0" r="0" b="0"/>
              <a:pathLst>
                <a:path w="25068">
                  <a:moveTo>
                    <a:pt x="0" y="0"/>
                  </a:moveTo>
                  <a:lnTo>
                    <a:pt x="25068" y="0"/>
                  </a:lnTo>
                </a:path>
              </a:pathLst>
            </a:custGeom>
            <a:ln w="27101" cap="flat">
              <a:solidFill>
                <a:srgbClr val="000000">
                  <a:alpha val="100000"/>
                </a:srgbClr>
              </a:solidFill>
              <a:prstDash val="solid"/>
              <a:round/>
            </a:ln>
          </p:spPr>
          <p:txBody>
            <a:bodyPr/>
            <a:lstStyle/>
            <a:p>
              <a:endParaRPr/>
            </a:p>
          </p:txBody>
        </p:sp>
        <p:sp>
          <p:nvSpPr>
            <p:cNvPr id="2805" name="pl520">
              <a:extLst>
                <a:ext uri="{FF2B5EF4-FFF2-40B4-BE49-F238E27FC236}">
                  <a16:creationId xmlns:a16="http://schemas.microsoft.com/office/drawing/2014/main" id="{833ADD49-CB72-4EB3-ACCF-B350D3AE50A5}"/>
                </a:ext>
              </a:extLst>
            </p:cNvPr>
            <p:cNvSpPr/>
            <p:nvPr/>
          </p:nvSpPr>
          <p:spPr>
            <a:xfrm>
              <a:off x="4592712" y="6921728"/>
              <a:ext cx="153148" cy="0"/>
            </a:xfrm>
            <a:custGeom>
              <a:avLst/>
              <a:gdLst/>
              <a:ahLst/>
              <a:cxnLst/>
              <a:rect l="0" t="0" r="0" b="0"/>
              <a:pathLst>
                <a:path w="153148">
                  <a:moveTo>
                    <a:pt x="0" y="0"/>
                  </a:moveTo>
                  <a:lnTo>
                    <a:pt x="153148" y="0"/>
                  </a:lnTo>
                </a:path>
              </a:pathLst>
            </a:custGeom>
            <a:ln w="27101" cap="flat">
              <a:solidFill>
                <a:srgbClr val="000000">
                  <a:alpha val="100000"/>
                </a:srgbClr>
              </a:solidFill>
              <a:prstDash val="solid"/>
              <a:round/>
            </a:ln>
          </p:spPr>
          <p:txBody>
            <a:bodyPr/>
            <a:lstStyle/>
            <a:p>
              <a:endParaRPr/>
            </a:p>
          </p:txBody>
        </p:sp>
        <p:sp>
          <p:nvSpPr>
            <p:cNvPr id="2806" name="pl521">
              <a:extLst>
                <a:ext uri="{FF2B5EF4-FFF2-40B4-BE49-F238E27FC236}">
                  <a16:creationId xmlns:a16="http://schemas.microsoft.com/office/drawing/2014/main" id="{A773492D-0B96-4058-9563-0DB2279F714A}"/>
                </a:ext>
              </a:extLst>
            </p:cNvPr>
            <p:cNvSpPr/>
            <p:nvPr/>
          </p:nvSpPr>
          <p:spPr>
            <a:xfrm>
              <a:off x="4780092" y="6921728"/>
              <a:ext cx="327866" cy="0"/>
            </a:xfrm>
            <a:custGeom>
              <a:avLst/>
              <a:gdLst/>
              <a:ahLst/>
              <a:cxnLst/>
              <a:rect l="0" t="0" r="0" b="0"/>
              <a:pathLst>
                <a:path w="327866">
                  <a:moveTo>
                    <a:pt x="0" y="0"/>
                  </a:moveTo>
                  <a:lnTo>
                    <a:pt x="327866" y="0"/>
                  </a:lnTo>
                </a:path>
              </a:pathLst>
            </a:custGeom>
            <a:ln w="27101" cap="flat">
              <a:solidFill>
                <a:srgbClr val="000000">
                  <a:alpha val="100000"/>
                </a:srgbClr>
              </a:solidFill>
              <a:prstDash val="solid"/>
              <a:round/>
            </a:ln>
          </p:spPr>
          <p:txBody>
            <a:bodyPr/>
            <a:lstStyle/>
            <a:p>
              <a:endParaRPr/>
            </a:p>
          </p:txBody>
        </p:sp>
        <p:sp>
          <p:nvSpPr>
            <p:cNvPr id="2807" name="pl522">
              <a:extLst>
                <a:ext uri="{FF2B5EF4-FFF2-40B4-BE49-F238E27FC236}">
                  <a16:creationId xmlns:a16="http://schemas.microsoft.com/office/drawing/2014/main" id="{B88E6506-0176-45CF-87F4-F896E82B3129}"/>
                </a:ext>
              </a:extLst>
            </p:cNvPr>
            <p:cNvSpPr/>
            <p:nvPr/>
          </p:nvSpPr>
          <p:spPr>
            <a:xfrm>
              <a:off x="5117121" y="6921728"/>
              <a:ext cx="339319" cy="0"/>
            </a:xfrm>
            <a:custGeom>
              <a:avLst/>
              <a:gdLst/>
              <a:ahLst/>
              <a:cxnLst/>
              <a:rect l="0" t="0" r="0" b="0"/>
              <a:pathLst>
                <a:path w="339319">
                  <a:moveTo>
                    <a:pt x="0" y="0"/>
                  </a:moveTo>
                  <a:lnTo>
                    <a:pt x="339319" y="0"/>
                  </a:lnTo>
                </a:path>
              </a:pathLst>
            </a:custGeom>
            <a:ln w="27101" cap="flat">
              <a:solidFill>
                <a:srgbClr val="000000">
                  <a:alpha val="100000"/>
                </a:srgbClr>
              </a:solidFill>
              <a:prstDash val="solid"/>
              <a:round/>
            </a:ln>
          </p:spPr>
          <p:txBody>
            <a:bodyPr/>
            <a:lstStyle/>
            <a:p>
              <a:endParaRPr/>
            </a:p>
          </p:txBody>
        </p:sp>
        <p:sp>
          <p:nvSpPr>
            <p:cNvPr id="2808" name="pl523">
              <a:extLst>
                <a:ext uri="{FF2B5EF4-FFF2-40B4-BE49-F238E27FC236}">
                  <a16:creationId xmlns:a16="http://schemas.microsoft.com/office/drawing/2014/main" id="{A7DE3577-1E8C-4DF8-8DBC-CDAC205B6744}"/>
                </a:ext>
              </a:extLst>
            </p:cNvPr>
            <p:cNvSpPr/>
            <p:nvPr/>
          </p:nvSpPr>
          <p:spPr>
            <a:xfrm>
              <a:off x="5464522" y="6921728"/>
              <a:ext cx="263349" cy="0"/>
            </a:xfrm>
            <a:custGeom>
              <a:avLst/>
              <a:gdLst/>
              <a:ahLst/>
              <a:cxnLst/>
              <a:rect l="0" t="0" r="0" b="0"/>
              <a:pathLst>
                <a:path w="263349">
                  <a:moveTo>
                    <a:pt x="0" y="0"/>
                  </a:moveTo>
                  <a:lnTo>
                    <a:pt x="263349" y="0"/>
                  </a:lnTo>
                </a:path>
              </a:pathLst>
            </a:custGeom>
            <a:ln w="27101" cap="flat">
              <a:solidFill>
                <a:srgbClr val="000000">
                  <a:alpha val="100000"/>
                </a:srgbClr>
              </a:solidFill>
              <a:prstDash val="solid"/>
              <a:round/>
            </a:ln>
          </p:spPr>
          <p:txBody>
            <a:bodyPr/>
            <a:lstStyle/>
            <a:p>
              <a:endParaRPr/>
            </a:p>
          </p:txBody>
        </p:sp>
        <p:sp>
          <p:nvSpPr>
            <p:cNvPr id="2809" name="rc524">
              <a:extLst>
                <a:ext uri="{FF2B5EF4-FFF2-40B4-BE49-F238E27FC236}">
                  <a16:creationId xmlns:a16="http://schemas.microsoft.com/office/drawing/2014/main" id="{AAC592E2-000E-4561-8FCD-591E1710F6F5}"/>
                </a:ext>
              </a:extLst>
            </p:cNvPr>
            <p:cNvSpPr/>
            <p:nvPr/>
          </p:nvSpPr>
          <p:spPr>
            <a:xfrm>
              <a:off x="4073521" y="6870805"/>
              <a:ext cx="909857" cy="101845"/>
            </a:xfrm>
            <a:prstGeom prst="rect">
              <a:avLst/>
            </a:prstGeom>
            <a:solidFill>
              <a:srgbClr val="595959">
                <a:alpha val="10196"/>
              </a:srgbClr>
            </a:solidFill>
          </p:spPr>
          <p:txBody>
            <a:bodyPr/>
            <a:lstStyle/>
            <a:p>
              <a:endParaRPr/>
            </a:p>
          </p:txBody>
        </p:sp>
        <p:sp>
          <p:nvSpPr>
            <p:cNvPr id="2810" name="rc525">
              <a:extLst>
                <a:ext uri="{FF2B5EF4-FFF2-40B4-BE49-F238E27FC236}">
                  <a16:creationId xmlns:a16="http://schemas.microsoft.com/office/drawing/2014/main" id="{FB7C0AB8-CF12-4DC7-BBC4-2E9EC979D585}"/>
                </a:ext>
              </a:extLst>
            </p:cNvPr>
            <p:cNvSpPr/>
            <p:nvPr/>
          </p:nvSpPr>
          <p:spPr>
            <a:xfrm>
              <a:off x="4071230" y="6972651"/>
              <a:ext cx="1775176" cy="101845"/>
            </a:xfrm>
            <a:prstGeom prst="rect">
              <a:avLst/>
            </a:prstGeom>
            <a:solidFill>
              <a:srgbClr val="FFFFFF">
                <a:alpha val="100000"/>
              </a:srgbClr>
            </a:solidFill>
          </p:spPr>
          <p:txBody>
            <a:bodyPr/>
            <a:lstStyle/>
            <a:p>
              <a:endParaRPr/>
            </a:p>
          </p:txBody>
        </p:sp>
        <p:sp>
          <p:nvSpPr>
            <p:cNvPr id="2811" name="pl526">
              <a:extLst>
                <a:ext uri="{FF2B5EF4-FFF2-40B4-BE49-F238E27FC236}">
                  <a16:creationId xmlns:a16="http://schemas.microsoft.com/office/drawing/2014/main" id="{FDC8E05D-0AAB-4458-9027-988D4D1D9DE9}"/>
                </a:ext>
              </a:extLst>
            </p:cNvPr>
            <p:cNvSpPr/>
            <p:nvPr/>
          </p:nvSpPr>
          <p:spPr>
            <a:xfrm>
              <a:off x="4728873" y="6972651"/>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12" name="pl527">
              <a:extLst>
                <a:ext uri="{FF2B5EF4-FFF2-40B4-BE49-F238E27FC236}">
                  <a16:creationId xmlns:a16="http://schemas.microsoft.com/office/drawing/2014/main" id="{525FBE4E-6CD6-43C5-9AB9-E0214D1E7D24}"/>
                </a:ext>
              </a:extLst>
            </p:cNvPr>
            <p:cNvSpPr/>
            <p:nvPr/>
          </p:nvSpPr>
          <p:spPr>
            <a:xfrm>
              <a:off x="5683269" y="6972651"/>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13" name="pl528">
              <a:extLst>
                <a:ext uri="{FF2B5EF4-FFF2-40B4-BE49-F238E27FC236}">
                  <a16:creationId xmlns:a16="http://schemas.microsoft.com/office/drawing/2014/main" id="{4E8071FB-55F5-4FE3-B717-0308C032CD69}"/>
                </a:ext>
              </a:extLst>
            </p:cNvPr>
            <p:cNvSpPr/>
            <p:nvPr/>
          </p:nvSpPr>
          <p:spPr>
            <a:xfrm>
              <a:off x="4439246" y="7023574"/>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14" name="pl529">
              <a:extLst>
                <a:ext uri="{FF2B5EF4-FFF2-40B4-BE49-F238E27FC236}">
                  <a16:creationId xmlns:a16="http://schemas.microsoft.com/office/drawing/2014/main" id="{2F8039B1-58E5-4589-A6D9-070029DF40E0}"/>
                </a:ext>
              </a:extLst>
            </p:cNvPr>
            <p:cNvSpPr/>
            <p:nvPr/>
          </p:nvSpPr>
          <p:spPr>
            <a:xfrm>
              <a:off x="4370211" y="7023574"/>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15" name="pl530">
              <a:extLst>
                <a:ext uri="{FF2B5EF4-FFF2-40B4-BE49-F238E27FC236}">
                  <a16:creationId xmlns:a16="http://schemas.microsoft.com/office/drawing/2014/main" id="{D0C00B57-C334-4847-947F-0BB5FEC9C9A4}"/>
                </a:ext>
              </a:extLst>
            </p:cNvPr>
            <p:cNvSpPr/>
            <p:nvPr/>
          </p:nvSpPr>
          <p:spPr>
            <a:xfrm>
              <a:off x="4246139" y="7023574"/>
              <a:ext cx="71770" cy="0"/>
            </a:xfrm>
            <a:custGeom>
              <a:avLst/>
              <a:gdLst/>
              <a:ahLst/>
              <a:cxnLst/>
              <a:rect l="0" t="0" r="0" b="0"/>
              <a:pathLst>
                <a:path w="71770">
                  <a:moveTo>
                    <a:pt x="0" y="0"/>
                  </a:moveTo>
                  <a:lnTo>
                    <a:pt x="71770" y="0"/>
                  </a:lnTo>
                </a:path>
              </a:pathLst>
            </a:custGeom>
            <a:ln w="81303" cap="flat">
              <a:solidFill>
                <a:srgbClr val="000000">
                  <a:alpha val="100000"/>
                </a:srgbClr>
              </a:solidFill>
              <a:prstDash val="solid"/>
              <a:round/>
            </a:ln>
          </p:spPr>
          <p:txBody>
            <a:bodyPr/>
            <a:lstStyle/>
            <a:p>
              <a:endParaRPr/>
            </a:p>
          </p:txBody>
        </p:sp>
        <p:sp>
          <p:nvSpPr>
            <p:cNvPr id="2816" name="pl531">
              <a:extLst>
                <a:ext uri="{FF2B5EF4-FFF2-40B4-BE49-F238E27FC236}">
                  <a16:creationId xmlns:a16="http://schemas.microsoft.com/office/drawing/2014/main" id="{26BAB64D-2C32-4080-9FDE-695A164FEF00}"/>
                </a:ext>
              </a:extLst>
            </p:cNvPr>
            <p:cNvSpPr/>
            <p:nvPr/>
          </p:nvSpPr>
          <p:spPr>
            <a:xfrm>
              <a:off x="4317974" y="7023574"/>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17" name="rc532">
              <a:extLst>
                <a:ext uri="{FF2B5EF4-FFF2-40B4-BE49-F238E27FC236}">
                  <a16:creationId xmlns:a16="http://schemas.microsoft.com/office/drawing/2014/main" id="{2443CBAB-FB78-4A3A-A3D0-87E47F749069}"/>
                </a:ext>
              </a:extLst>
            </p:cNvPr>
            <p:cNvSpPr/>
            <p:nvPr/>
          </p:nvSpPr>
          <p:spPr>
            <a:xfrm>
              <a:off x="4073521" y="6972651"/>
              <a:ext cx="909857" cy="101845"/>
            </a:xfrm>
            <a:prstGeom prst="rect">
              <a:avLst/>
            </a:prstGeom>
            <a:solidFill>
              <a:srgbClr val="595959">
                <a:alpha val="10196"/>
              </a:srgbClr>
            </a:solidFill>
          </p:spPr>
          <p:txBody>
            <a:bodyPr/>
            <a:lstStyle/>
            <a:p>
              <a:endParaRPr/>
            </a:p>
          </p:txBody>
        </p:sp>
        <p:sp>
          <p:nvSpPr>
            <p:cNvPr id="2818" name="rc533">
              <a:extLst>
                <a:ext uri="{FF2B5EF4-FFF2-40B4-BE49-F238E27FC236}">
                  <a16:creationId xmlns:a16="http://schemas.microsoft.com/office/drawing/2014/main" id="{A5956950-7FD0-4E60-BFCB-84749AEBBE56}"/>
                </a:ext>
              </a:extLst>
            </p:cNvPr>
            <p:cNvSpPr/>
            <p:nvPr/>
          </p:nvSpPr>
          <p:spPr>
            <a:xfrm>
              <a:off x="4071230" y="7074496"/>
              <a:ext cx="1775176" cy="101845"/>
            </a:xfrm>
            <a:prstGeom prst="rect">
              <a:avLst/>
            </a:prstGeom>
            <a:solidFill>
              <a:srgbClr val="FFFFFF">
                <a:alpha val="100000"/>
              </a:srgbClr>
            </a:solidFill>
          </p:spPr>
          <p:txBody>
            <a:bodyPr/>
            <a:lstStyle/>
            <a:p>
              <a:endParaRPr/>
            </a:p>
          </p:txBody>
        </p:sp>
        <p:sp>
          <p:nvSpPr>
            <p:cNvPr id="2819" name="pl534">
              <a:extLst>
                <a:ext uri="{FF2B5EF4-FFF2-40B4-BE49-F238E27FC236}">
                  <a16:creationId xmlns:a16="http://schemas.microsoft.com/office/drawing/2014/main" id="{4D882DEE-3C66-4AA4-92A8-A9AFCCF53A29}"/>
                </a:ext>
              </a:extLst>
            </p:cNvPr>
            <p:cNvSpPr/>
            <p:nvPr/>
          </p:nvSpPr>
          <p:spPr>
            <a:xfrm>
              <a:off x="4728873" y="7074496"/>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20" name="pl535">
              <a:extLst>
                <a:ext uri="{FF2B5EF4-FFF2-40B4-BE49-F238E27FC236}">
                  <a16:creationId xmlns:a16="http://schemas.microsoft.com/office/drawing/2014/main" id="{2A994688-B8E7-4226-BB96-1F710486EC42}"/>
                </a:ext>
              </a:extLst>
            </p:cNvPr>
            <p:cNvSpPr/>
            <p:nvPr/>
          </p:nvSpPr>
          <p:spPr>
            <a:xfrm>
              <a:off x="5683269" y="7074496"/>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21" name="pl536">
              <a:extLst>
                <a:ext uri="{FF2B5EF4-FFF2-40B4-BE49-F238E27FC236}">
                  <a16:creationId xmlns:a16="http://schemas.microsoft.com/office/drawing/2014/main" id="{A00B195B-07E5-4F9E-9014-3FDD7915FBAF}"/>
                </a:ext>
              </a:extLst>
            </p:cNvPr>
            <p:cNvSpPr/>
            <p:nvPr/>
          </p:nvSpPr>
          <p:spPr>
            <a:xfrm>
              <a:off x="4439246" y="7125419"/>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22" name="pl537">
              <a:extLst>
                <a:ext uri="{FF2B5EF4-FFF2-40B4-BE49-F238E27FC236}">
                  <a16:creationId xmlns:a16="http://schemas.microsoft.com/office/drawing/2014/main" id="{8B4E12A3-399C-4B6D-B46A-97C486D8D07D}"/>
                </a:ext>
              </a:extLst>
            </p:cNvPr>
            <p:cNvSpPr/>
            <p:nvPr/>
          </p:nvSpPr>
          <p:spPr>
            <a:xfrm>
              <a:off x="4406160" y="7125419"/>
              <a:ext cx="33022" cy="0"/>
            </a:xfrm>
            <a:custGeom>
              <a:avLst/>
              <a:gdLst/>
              <a:ahLst/>
              <a:cxnLst/>
              <a:rect l="0" t="0" r="0" b="0"/>
              <a:pathLst>
                <a:path w="33022">
                  <a:moveTo>
                    <a:pt x="0" y="0"/>
                  </a:moveTo>
                  <a:lnTo>
                    <a:pt x="33022" y="0"/>
                  </a:lnTo>
                </a:path>
              </a:pathLst>
            </a:custGeom>
            <a:ln w="81303" cap="flat">
              <a:solidFill>
                <a:srgbClr val="000000">
                  <a:alpha val="100000"/>
                </a:srgbClr>
              </a:solidFill>
              <a:prstDash val="solid"/>
              <a:round/>
            </a:ln>
          </p:spPr>
          <p:txBody>
            <a:bodyPr/>
            <a:lstStyle/>
            <a:p>
              <a:endParaRPr/>
            </a:p>
          </p:txBody>
        </p:sp>
        <p:sp>
          <p:nvSpPr>
            <p:cNvPr id="2823" name="pl538">
              <a:extLst>
                <a:ext uri="{FF2B5EF4-FFF2-40B4-BE49-F238E27FC236}">
                  <a16:creationId xmlns:a16="http://schemas.microsoft.com/office/drawing/2014/main" id="{D7DE1C0C-ABFA-4BCA-88F7-FE187E4C540A}"/>
                </a:ext>
              </a:extLst>
            </p:cNvPr>
            <p:cNvSpPr/>
            <p:nvPr/>
          </p:nvSpPr>
          <p:spPr>
            <a:xfrm>
              <a:off x="4372438" y="7125419"/>
              <a:ext cx="12852" cy="0"/>
            </a:xfrm>
            <a:custGeom>
              <a:avLst/>
              <a:gdLst/>
              <a:ahLst/>
              <a:cxnLst/>
              <a:rect l="0" t="0" r="0" b="0"/>
              <a:pathLst>
                <a:path w="12852">
                  <a:moveTo>
                    <a:pt x="0" y="0"/>
                  </a:moveTo>
                  <a:lnTo>
                    <a:pt x="12852" y="0"/>
                  </a:lnTo>
                </a:path>
              </a:pathLst>
            </a:custGeom>
            <a:ln w="81303" cap="flat">
              <a:solidFill>
                <a:srgbClr val="000000">
                  <a:alpha val="100000"/>
                </a:srgbClr>
              </a:solidFill>
              <a:prstDash val="solid"/>
              <a:round/>
            </a:ln>
          </p:spPr>
          <p:txBody>
            <a:bodyPr/>
            <a:lstStyle/>
            <a:p>
              <a:endParaRPr/>
            </a:p>
          </p:txBody>
        </p:sp>
        <p:sp>
          <p:nvSpPr>
            <p:cNvPr id="2824" name="pl539">
              <a:extLst>
                <a:ext uri="{FF2B5EF4-FFF2-40B4-BE49-F238E27FC236}">
                  <a16:creationId xmlns:a16="http://schemas.microsoft.com/office/drawing/2014/main" id="{3549D80D-E233-4670-A183-7B5CB0848FE4}"/>
                </a:ext>
              </a:extLst>
            </p:cNvPr>
            <p:cNvSpPr/>
            <p:nvPr/>
          </p:nvSpPr>
          <p:spPr>
            <a:xfrm>
              <a:off x="4296977" y="7125419"/>
              <a:ext cx="23541" cy="0"/>
            </a:xfrm>
            <a:custGeom>
              <a:avLst/>
              <a:gdLst/>
              <a:ahLst/>
              <a:cxnLst/>
              <a:rect l="0" t="0" r="0" b="0"/>
              <a:pathLst>
                <a:path w="23541">
                  <a:moveTo>
                    <a:pt x="0" y="0"/>
                  </a:moveTo>
                  <a:lnTo>
                    <a:pt x="23541" y="0"/>
                  </a:lnTo>
                </a:path>
              </a:pathLst>
            </a:custGeom>
            <a:ln w="81303" cap="flat">
              <a:solidFill>
                <a:srgbClr val="000000">
                  <a:alpha val="100000"/>
                </a:srgbClr>
              </a:solidFill>
              <a:prstDash val="solid"/>
              <a:round/>
            </a:ln>
          </p:spPr>
          <p:txBody>
            <a:bodyPr/>
            <a:lstStyle/>
            <a:p>
              <a:endParaRPr/>
            </a:p>
          </p:txBody>
        </p:sp>
        <p:sp>
          <p:nvSpPr>
            <p:cNvPr id="2825" name="pl540">
              <a:extLst>
                <a:ext uri="{FF2B5EF4-FFF2-40B4-BE49-F238E27FC236}">
                  <a16:creationId xmlns:a16="http://schemas.microsoft.com/office/drawing/2014/main" id="{9E3AA3C0-2261-480D-8243-23224F8442E1}"/>
                </a:ext>
              </a:extLst>
            </p:cNvPr>
            <p:cNvSpPr/>
            <p:nvPr/>
          </p:nvSpPr>
          <p:spPr>
            <a:xfrm>
              <a:off x="4246139" y="7125419"/>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26" name="pl541">
              <a:extLst>
                <a:ext uri="{FF2B5EF4-FFF2-40B4-BE49-F238E27FC236}">
                  <a16:creationId xmlns:a16="http://schemas.microsoft.com/office/drawing/2014/main" id="{B016891E-7837-41DB-BDE0-9990588C11B3}"/>
                </a:ext>
              </a:extLst>
            </p:cNvPr>
            <p:cNvSpPr/>
            <p:nvPr/>
          </p:nvSpPr>
          <p:spPr>
            <a:xfrm>
              <a:off x="4263637" y="7125419"/>
              <a:ext cx="33276" cy="0"/>
            </a:xfrm>
            <a:custGeom>
              <a:avLst/>
              <a:gdLst/>
              <a:ahLst/>
              <a:cxnLst/>
              <a:rect l="0" t="0" r="0" b="0"/>
              <a:pathLst>
                <a:path w="33276">
                  <a:moveTo>
                    <a:pt x="0" y="0"/>
                  </a:moveTo>
                  <a:lnTo>
                    <a:pt x="33276" y="0"/>
                  </a:lnTo>
                </a:path>
              </a:pathLst>
            </a:custGeom>
            <a:ln w="27101" cap="flat">
              <a:solidFill>
                <a:srgbClr val="000000">
                  <a:alpha val="100000"/>
                </a:srgbClr>
              </a:solidFill>
              <a:prstDash val="solid"/>
              <a:round/>
            </a:ln>
          </p:spPr>
          <p:txBody>
            <a:bodyPr/>
            <a:lstStyle/>
            <a:p>
              <a:endParaRPr/>
            </a:p>
          </p:txBody>
        </p:sp>
        <p:sp>
          <p:nvSpPr>
            <p:cNvPr id="2827" name="pl542">
              <a:extLst>
                <a:ext uri="{FF2B5EF4-FFF2-40B4-BE49-F238E27FC236}">
                  <a16:creationId xmlns:a16="http://schemas.microsoft.com/office/drawing/2014/main" id="{5382CA03-2BE0-48D6-92FD-933891FF658B}"/>
                </a:ext>
              </a:extLst>
            </p:cNvPr>
            <p:cNvSpPr/>
            <p:nvPr/>
          </p:nvSpPr>
          <p:spPr>
            <a:xfrm>
              <a:off x="4320582" y="7125419"/>
              <a:ext cx="51791" cy="0"/>
            </a:xfrm>
            <a:custGeom>
              <a:avLst/>
              <a:gdLst/>
              <a:ahLst/>
              <a:cxnLst/>
              <a:rect l="0" t="0" r="0" b="0"/>
              <a:pathLst>
                <a:path w="51791">
                  <a:moveTo>
                    <a:pt x="0" y="0"/>
                  </a:moveTo>
                  <a:lnTo>
                    <a:pt x="51791" y="0"/>
                  </a:lnTo>
                </a:path>
              </a:pathLst>
            </a:custGeom>
            <a:ln w="27101" cap="flat">
              <a:solidFill>
                <a:srgbClr val="000000">
                  <a:alpha val="100000"/>
                </a:srgbClr>
              </a:solidFill>
              <a:prstDash val="solid"/>
              <a:round/>
            </a:ln>
          </p:spPr>
          <p:txBody>
            <a:bodyPr/>
            <a:lstStyle/>
            <a:p>
              <a:endParaRPr/>
            </a:p>
          </p:txBody>
        </p:sp>
        <p:sp>
          <p:nvSpPr>
            <p:cNvPr id="2828" name="pl543">
              <a:extLst>
                <a:ext uri="{FF2B5EF4-FFF2-40B4-BE49-F238E27FC236}">
                  <a16:creationId xmlns:a16="http://schemas.microsoft.com/office/drawing/2014/main" id="{647CA364-9A43-45A5-AD25-6625901D78AD}"/>
                </a:ext>
              </a:extLst>
            </p:cNvPr>
            <p:cNvSpPr/>
            <p:nvPr/>
          </p:nvSpPr>
          <p:spPr>
            <a:xfrm>
              <a:off x="4385354" y="7125419"/>
              <a:ext cx="20742" cy="0"/>
            </a:xfrm>
            <a:custGeom>
              <a:avLst/>
              <a:gdLst/>
              <a:ahLst/>
              <a:cxnLst/>
              <a:rect l="0" t="0" r="0" b="0"/>
              <a:pathLst>
                <a:path w="20742">
                  <a:moveTo>
                    <a:pt x="0" y="0"/>
                  </a:moveTo>
                  <a:lnTo>
                    <a:pt x="20742" y="0"/>
                  </a:lnTo>
                </a:path>
              </a:pathLst>
            </a:custGeom>
            <a:ln w="27101" cap="flat">
              <a:solidFill>
                <a:srgbClr val="000000">
                  <a:alpha val="100000"/>
                </a:srgbClr>
              </a:solidFill>
              <a:prstDash val="solid"/>
              <a:round/>
            </a:ln>
          </p:spPr>
          <p:txBody>
            <a:bodyPr/>
            <a:lstStyle/>
            <a:p>
              <a:endParaRPr/>
            </a:p>
          </p:txBody>
        </p:sp>
        <p:sp>
          <p:nvSpPr>
            <p:cNvPr id="2829" name="rc544">
              <a:extLst>
                <a:ext uri="{FF2B5EF4-FFF2-40B4-BE49-F238E27FC236}">
                  <a16:creationId xmlns:a16="http://schemas.microsoft.com/office/drawing/2014/main" id="{EE08F368-0BC4-4BA0-9738-98A7FB520F10}"/>
                </a:ext>
              </a:extLst>
            </p:cNvPr>
            <p:cNvSpPr/>
            <p:nvPr/>
          </p:nvSpPr>
          <p:spPr>
            <a:xfrm>
              <a:off x="4073521" y="7074496"/>
              <a:ext cx="909857" cy="101845"/>
            </a:xfrm>
            <a:prstGeom prst="rect">
              <a:avLst/>
            </a:prstGeom>
            <a:solidFill>
              <a:srgbClr val="595959">
                <a:alpha val="10196"/>
              </a:srgbClr>
            </a:solidFill>
          </p:spPr>
          <p:txBody>
            <a:bodyPr/>
            <a:lstStyle/>
            <a:p>
              <a:endParaRPr/>
            </a:p>
          </p:txBody>
        </p:sp>
        <p:sp>
          <p:nvSpPr>
            <p:cNvPr id="2830" name="rc545">
              <a:extLst>
                <a:ext uri="{FF2B5EF4-FFF2-40B4-BE49-F238E27FC236}">
                  <a16:creationId xmlns:a16="http://schemas.microsoft.com/office/drawing/2014/main" id="{BE0F279C-3CAF-4600-86AB-777E21F06179}"/>
                </a:ext>
              </a:extLst>
            </p:cNvPr>
            <p:cNvSpPr/>
            <p:nvPr/>
          </p:nvSpPr>
          <p:spPr>
            <a:xfrm>
              <a:off x="4071230" y="7176342"/>
              <a:ext cx="1775176" cy="101845"/>
            </a:xfrm>
            <a:prstGeom prst="rect">
              <a:avLst/>
            </a:prstGeom>
            <a:solidFill>
              <a:srgbClr val="FFFFFF">
                <a:alpha val="100000"/>
              </a:srgbClr>
            </a:solidFill>
          </p:spPr>
          <p:txBody>
            <a:bodyPr/>
            <a:lstStyle/>
            <a:p>
              <a:endParaRPr/>
            </a:p>
          </p:txBody>
        </p:sp>
        <p:sp>
          <p:nvSpPr>
            <p:cNvPr id="2831" name="pl546">
              <a:extLst>
                <a:ext uri="{FF2B5EF4-FFF2-40B4-BE49-F238E27FC236}">
                  <a16:creationId xmlns:a16="http://schemas.microsoft.com/office/drawing/2014/main" id="{F010F058-CD25-41FA-B8CE-19121808525E}"/>
                </a:ext>
              </a:extLst>
            </p:cNvPr>
            <p:cNvSpPr/>
            <p:nvPr/>
          </p:nvSpPr>
          <p:spPr>
            <a:xfrm>
              <a:off x="4728873" y="7176342"/>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32" name="pl547">
              <a:extLst>
                <a:ext uri="{FF2B5EF4-FFF2-40B4-BE49-F238E27FC236}">
                  <a16:creationId xmlns:a16="http://schemas.microsoft.com/office/drawing/2014/main" id="{71CCF9EB-7B52-462A-90EC-2E26161AF3B7}"/>
                </a:ext>
              </a:extLst>
            </p:cNvPr>
            <p:cNvSpPr/>
            <p:nvPr/>
          </p:nvSpPr>
          <p:spPr>
            <a:xfrm>
              <a:off x="5683269" y="7176342"/>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33" name="pl548">
              <a:extLst>
                <a:ext uri="{FF2B5EF4-FFF2-40B4-BE49-F238E27FC236}">
                  <a16:creationId xmlns:a16="http://schemas.microsoft.com/office/drawing/2014/main" id="{681A30DC-8BE5-4C8F-B92A-CE73CBF048C4}"/>
                </a:ext>
              </a:extLst>
            </p:cNvPr>
            <p:cNvSpPr/>
            <p:nvPr/>
          </p:nvSpPr>
          <p:spPr>
            <a:xfrm>
              <a:off x="4439246" y="7227265"/>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34" name="pl549">
              <a:extLst>
                <a:ext uri="{FF2B5EF4-FFF2-40B4-BE49-F238E27FC236}">
                  <a16:creationId xmlns:a16="http://schemas.microsoft.com/office/drawing/2014/main" id="{078AF8A2-4763-4558-BFA3-2CB9235D6817}"/>
                </a:ext>
              </a:extLst>
            </p:cNvPr>
            <p:cNvSpPr/>
            <p:nvPr/>
          </p:nvSpPr>
          <p:spPr>
            <a:xfrm>
              <a:off x="4370211" y="7227265"/>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35" name="pl550">
              <a:extLst>
                <a:ext uri="{FF2B5EF4-FFF2-40B4-BE49-F238E27FC236}">
                  <a16:creationId xmlns:a16="http://schemas.microsoft.com/office/drawing/2014/main" id="{FA9FEF2D-EA87-4F22-8ABC-717EDECB7882}"/>
                </a:ext>
              </a:extLst>
            </p:cNvPr>
            <p:cNvSpPr/>
            <p:nvPr/>
          </p:nvSpPr>
          <p:spPr>
            <a:xfrm>
              <a:off x="4298568" y="7227265"/>
              <a:ext cx="19342" cy="0"/>
            </a:xfrm>
            <a:custGeom>
              <a:avLst/>
              <a:gdLst/>
              <a:ahLst/>
              <a:cxnLst/>
              <a:rect l="0" t="0" r="0" b="0"/>
              <a:pathLst>
                <a:path w="19342">
                  <a:moveTo>
                    <a:pt x="0" y="0"/>
                  </a:moveTo>
                  <a:lnTo>
                    <a:pt x="19342" y="0"/>
                  </a:lnTo>
                </a:path>
              </a:pathLst>
            </a:custGeom>
            <a:ln w="81303" cap="flat">
              <a:solidFill>
                <a:srgbClr val="000000">
                  <a:alpha val="100000"/>
                </a:srgbClr>
              </a:solidFill>
              <a:prstDash val="solid"/>
              <a:round/>
            </a:ln>
          </p:spPr>
          <p:txBody>
            <a:bodyPr/>
            <a:lstStyle/>
            <a:p>
              <a:endParaRPr/>
            </a:p>
          </p:txBody>
        </p:sp>
        <p:sp>
          <p:nvSpPr>
            <p:cNvPr id="2836" name="pl551">
              <a:extLst>
                <a:ext uri="{FF2B5EF4-FFF2-40B4-BE49-F238E27FC236}">
                  <a16:creationId xmlns:a16="http://schemas.microsoft.com/office/drawing/2014/main" id="{78657101-E3B1-430E-8D6A-0976692A15D6}"/>
                </a:ext>
              </a:extLst>
            </p:cNvPr>
            <p:cNvSpPr/>
            <p:nvPr/>
          </p:nvSpPr>
          <p:spPr>
            <a:xfrm>
              <a:off x="4246139" y="7227265"/>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37" name="pl552">
              <a:extLst>
                <a:ext uri="{FF2B5EF4-FFF2-40B4-BE49-F238E27FC236}">
                  <a16:creationId xmlns:a16="http://schemas.microsoft.com/office/drawing/2014/main" id="{0813BDE8-29D5-431F-818C-7E7B577E6063}"/>
                </a:ext>
              </a:extLst>
            </p:cNvPr>
            <p:cNvSpPr/>
            <p:nvPr/>
          </p:nvSpPr>
          <p:spPr>
            <a:xfrm>
              <a:off x="4263637" y="7227265"/>
              <a:ext cx="34867" cy="0"/>
            </a:xfrm>
            <a:custGeom>
              <a:avLst/>
              <a:gdLst/>
              <a:ahLst/>
              <a:cxnLst/>
              <a:rect l="0" t="0" r="0" b="0"/>
              <a:pathLst>
                <a:path w="34867">
                  <a:moveTo>
                    <a:pt x="0" y="0"/>
                  </a:moveTo>
                  <a:lnTo>
                    <a:pt x="34867" y="0"/>
                  </a:lnTo>
                </a:path>
              </a:pathLst>
            </a:custGeom>
            <a:ln w="27101" cap="flat">
              <a:solidFill>
                <a:srgbClr val="000000">
                  <a:alpha val="100000"/>
                </a:srgbClr>
              </a:solidFill>
              <a:prstDash val="solid"/>
              <a:round/>
            </a:ln>
          </p:spPr>
          <p:txBody>
            <a:bodyPr/>
            <a:lstStyle/>
            <a:p>
              <a:endParaRPr/>
            </a:p>
          </p:txBody>
        </p:sp>
        <p:sp>
          <p:nvSpPr>
            <p:cNvPr id="2838" name="pl553">
              <a:extLst>
                <a:ext uri="{FF2B5EF4-FFF2-40B4-BE49-F238E27FC236}">
                  <a16:creationId xmlns:a16="http://schemas.microsoft.com/office/drawing/2014/main" id="{35ECB923-485E-49FB-A0A1-AF1E97E28134}"/>
                </a:ext>
              </a:extLst>
            </p:cNvPr>
            <p:cNvSpPr/>
            <p:nvPr/>
          </p:nvSpPr>
          <p:spPr>
            <a:xfrm>
              <a:off x="4317974" y="7227265"/>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39" name="rc554">
              <a:extLst>
                <a:ext uri="{FF2B5EF4-FFF2-40B4-BE49-F238E27FC236}">
                  <a16:creationId xmlns:a16="http://schemas.microsoft.com/office/drawing/2014/main" id="{4C44FF7A-17DF-4CAA-8184-7378BB4FA12C}"/>
                </a:ext>
              </a:extLst>
            </p:cNvPr>
            <p:cNvSpPr/>
            <p:nvPr/>
          </p:nvSpPr>
          <p:spPr>
            <a:xfrm>
              <a:off x="4073521" y="7176342"/>
              <a:ext cx="909857" cy="101845"/>
            </a:xfrm>
            <a:prstGeom prst="rect">
              <a:avLst/>
            </a:prstGeom>
            <a:solidFill>
              <a:srgbClr val="595959">
                <a:alpha val="10196"/>
              </a:srgbClr>
            </a:solidFill>
          </p:spPr>
          <p:txBody>
            <a:bodyPr/>
            <a:lstStyle/>
            <a:p>
              <a:endParaRPr/>
            </a:p>
          </p:txBody>
        </p:sp>
        <p:sp>
          <p:nvSpPr>
            <p:cNvPr id="2840" name="rc555">
              <a:extLst>
                <a:ext uri="{FF2B5EF4-FFF2-40B4-BE49-F238E27FC236}">
                  <a16:creationId xmlns:a16="http://schemas.microsoft.com/office/drawing/2014/main" id="{C8427472-0CE1-4376-AB0D-0665A8470342}"/>
                </a:ext>
              </a:extLst>
            </p:cNvPr>
            <p:cNvSpPr/>
            <p:nvPr/>
          </p:nvSpPr>
          <p:spPr>
            <a:xfrm>
              <a:off x="4071230" y="7278187"/>
              <a:ext cx="1775176" cy="101845"/>
            </a:xfrm>
            <a:prstGeom prst="rect">
              <a:avLst/>
            </a:prstGeom>
            <a:solidFill>
              <a:srgbClr val="FFFFFF">
                <a:alpha val="100000"/>
              </a:srgbClr>
            </a:solidFill>
          </p:spPr>
          <p:txBody>
            <a:bodyPr/>
            <a:lstStyle/>
            <a:p>
              <a:endParaRPr/>
            </a:p>
          </p:txBody>
        </p:sp>
        <p:sp>
          <p:nvSpPr>
            <p:cNvPr id="2841" name="pl556">
              <a:extLst>
                <a:ext uri="{FF2B5EF4-FFF2-40B4-BE49-F238E27FC236}">
                  <a16:creationId xmlns:a16="http://schemas.microsoft.com/office/drawing/2014/main" id="{A00F2798-45C4-4863-9408-96E2A16CE4CB}"/>
                </a:ext>
              </a:extLst>
            </p:cNvPr>
            <p:cNvSpPr/>
            <p:nvPr/>
          </p:nvSpPr>
          <p:spPr>
            <a:xfrm>
              <a:off x="4728873" y="7278187"/>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42" name="pl557">
              <a:extLst>
                <a:ext uri="{FF2B5EF4-FFF2-40B4-BE49-F238E27FC236}">
                  <a16:creationId xmlns:a16="http://schemas.microsoft.com/office/drawing/2014/main" id="{C1E3FA31-ACA6-4C97-A433-E355BCA742B5}"/>
                </a:ext>
              </a:extLst>
            </p:cNvPr>
            <p:cNvSpPr/>
            <p:nvPr/>
          </p:nvSpPr>
          <p:spPr>
            <a:xfrm>
              <a:off x="5683269" y="7278187"/>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43" name="pl558">
              <a:extLst>
                <a:ext uri="{FF2B5EF4-FFF2-40B4-BE49-F238E27FC236}">
                  <a16:creationId xmlns:a16="http://schemas.microsoft.com/office/drawing/2014/main" id="{54ADA279-ACCD-417E-B169-7B91A992A366}"/>
                </a:ext>
              </a:extLst>
            </p:cNvPr>
            <p:cNvSpPr/>
            <p:nvPr/>
          </p:nvSpPr>
          <p:spPr>
            <a:xfrm>
              <a:off x="4439246" y="7329110"/>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44" name="pl559">
              <a:extLst>
                <a:ext uri="{FF2B5EF4-FFF2-40B4-BE49-F238E27FC236}">
                  <a16:creationId xmlns:a16="http://schemas.microsoft.com/office/drawing/2014/main" id="{9BB1ADD3-3A3F-47CF-B9D0-2214E52B8426}"/>
                </a:ext>
              </a:extLst>
            </p:cNvPr>
            <p:cNvSpPr/>
            <p:nvPr/>
          </p:nvSpPr>
          <p:spPr>
            <a:xfrm>
              <a:off x="4370211" y="7329110"/>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45" name="pl560">
              <a:extLst>
                <a:ext uri="{FF2B5EF4-FFF2-40B4-BE49-F238E27FC236}">
                  <a16:creationId xmlns:a16="http://schemas.microsoft.com/office/drawing/2014/main" id="{11A398AA-3672-4D85-96EB-507F5165B811}"/>
                </a:ext>
              </a:extLst>
            </p:cNvPr>
            <p:cNvSpPr/>
            <p:nvPr/>
          </p:nvSpPr>
          <p:spPr>
            <a:xfrm>
              <a:off x="4296977" y="7329110"/>
              <a:ext cx="20933" cy="0"/>
            </a:xfrm>
            <a:custGeom>
              <a:avLst/>
              <a:gdLst/>
              <a:ahLst/>
              <a:cxnLst/>
              <a:rect l="0" t="0" r="0" b="0"/>
              <a:pathLst>
                <a:path w="20933">
                  <a:moveTo>
                    <a:pt x="0" y="0"/>
                  </a:moveTo>
                  <a:lnTo>
                    <a:pt x="20933" y="0"/>
                  </a:lnTo>
                </a:path>
              </a:pathLst>
            </a:custGeom>
            <a:ln w="81303" cap="flat">
              <a:solidFill>
                <a:srgbClr val="000000">
                  <a:alpha val="100000"/>
                </a:srgbClr>
              </a:solidFill>
              <a:prstDash val="solid"/>
              <a:round/>
            </a:ln>
          </p:spPr>
          <p:txBody>
            <a:bodyPr/>
            <a:lstStyle/>
            <a:p>
              <a:endParaRPr/>
            </a:p>
          </p:txBody>
        </p:sp>
        <p:sp>
          <p:nvSpPr>
            <p:cNvPr id="2846" name="pl561">
              <a:extLst>
                <a:ext uri="{FF2B5EF4-FFF2-40B4-BE49-F238E27FC236}">
                  <a16:creationId xmlns:a16="http://schemas.microsoft.com/office/drawing/2014/main" id="{6E754937-02C4-4FCD-8AA8-3768A32F0FBD}"/>
                </a:ext>
              </a:extLst>
            </p:cNvPr>
            <p:cNvSpPr/>
            <p:nvPr/>
          </p:nvSpPr>
          <p:spPr>
            <a:xfrm>
              <a:off x="4246139" y="7329110"/>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47" name="pl562">
              <a:extLst>
                <a:ext uri="{FF2B5EF4-FFF2-40B4-BE49-F238E27FC236}">
                  <a16:creationId xmlns:a16="http://schemas.microsoft.com/office/drawing/2014/main" id="{E82BDE2B-4C9B-4F5A-AA1D-AA7F8B50AB53}"/>
                </a:ext>
              </a:extLst>
            </p:cNvPr>
            <p:cNvSpPr/>
            <p:nvPr/>
          </p:nvSpPr>
          <p:spPr>
            <a:xfrm>
              <a:off x="4263637" y="7329110"/>
              <a:ext cx="33276" cy="0"/>
            </a:xfrm>
            <a:custGeom>
              <a:avLst/>
              <a:gdLst/>
              <a:ahLst/>
              <a:cxnLst/>
              <a:rect l="0" t="0" r="0" b="0"/>
              <a:pathLst>
                <a:path w="33276">
                  <a:moveTo>
                    <a:pt x="0" y="0"/>
                  </a:moveTo>
                  <a:lnTo>
                    <a:pt x="33276" y="0"/>
                  </a:lnTo>
                </a:path>
              </a:pathLst>
            </a:custGeom>
            <a:ln w="27101" cap="flat">
              <a:solidFill>
                <a:srgbClr val="000000">
                  <a:alpha val="100000"/>
                </a:srgbClr>
              </a:solidFill>
              <a:prstDash val="solid"/>
              <a:round/>
            </a:ln>
          </p:spPr>
          <p:txBody>
            <a:bodyPr/>
            <a:lstStyle/>
            <a:p>
              <a:endParaRPr/>
            </a:p>
          </p:txBody>
        </p:sp>
        <p:sp>
          <p:nvSpPr>
            <p:cNvPr id="2848" name="pl563">
              <a:extLst>
                <a:ext uri="{FF2B5EF4-FFF2-40B4-BE49-F238E27FC236}">
                  <a16:creationId xmlns:a16="http://schemas.microsoft.com/office/drawing/2014/main" id="{190B018E-0D78-4704-9732-BE0C2C51BA18}"/>
                </a:ext>
              </a:extLst>
            </p:cNvPr>
            <p:cNvSpPr/>
            <p:nvPr/>
          </p:nvSpPr>
          <p:spPr>
            <a:xfrm>
              <a:off x="4317974" y="7329110"/>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49" name="rc564">
              <a:extLst>
                <a:ext uri="{FF2B5EF4-FFF2-40B4-BE49-F238E27FC236}">
                  <a16:creationId xmlns:a16="http://schemas.microsoft.com/office/drawing/2014/main" id="{182A4276-CFE0-4719-8DFE-10DEE3219EED}"/>
                </a:ext>
              </a:extLst>
            </p:cNvPr>
            <p:cNvSpPr/>
            <p:nvPr/>
          </p:nvSpPr>
          <p:spPr>
            <a:xfrm>
              <a:off x="4073521" y="7278187"/>
              <a:ext cx="909857" cy="101845"/>
            </a:xfrm>
            <a:prstGeom prst="rect">
              <a:avLst/>
            </a:prstGeom>
            <a:solidFill>
              <a:srgbClr val="595959">
                <a:alpha val="10196"/>
              </a:srgbClr>
            </a:solidFill>
          </p:spPr>
          <p:txBody>
            <a:bodyPr/>
            <a:lstStyle/>
            <a:p>
              <a:endParaRPr/>
            </a:p>
          </p:txBody>
        </p:sp>
        <p:sp>
          <p:nvSpPr>
            <p:cNvPr id="2850" name="pl565">
              <a:extLst>
                <a:ext uri="{FF2B5EF4-FFF2-40B4-BE49-F238E27FC236}">
                  <a16:creationId xmlns:a16="http://schemas.microsoft.com/office/drawing/2014/main" id="{D0889E8E-882A-4E12-8DDF-79880D8D05C9}"/>
                </a:ext>
              </a:extLst>
            </p:cNvPr>
            <p:cNvSpPr/>
            <p:nvPr/>
          </p:nvSpPr>
          <p:spPr>
            <a:xfrm>
              <a:off x="4071230" y="6540589"/>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2851" name="pl566">
              <a:extLst>
                <a:ext uri="{FF2B5EF4-FFF2-40B4-BE49-F238E27FC236}">
                  <a16:creationId xmlns:a16="http://schemas.microsoft.com/office/drawing/2014/main" id="{2ECA0F30-84D3-41A5-AE13-0B055DA3AAC2}"/>
                </a:ext>
              </a:extLst>
            </p:cNvPr>
            <p:cNvSpPr/>
            <p:nvPr/>
          </p:nvSpPr>
          <p:spPr>
            <a:xfrm>
              <a:off x="4071230" y="7380033"/>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2852" name="tx567">
              <a:extLst>
                <a:ext uri="{FF2B5EF4-FFF2-40B4-BE49-F238E27FC236}">
                  <a16:creationId xmlns:a16="http://schemas.microsoft.com/office/drawing/2014/main" id="{A31E3CEE-867F-4C22-B2C7-D48AA4C6B1BD}"/>
                </a:ext>
              </a:extLst>
            </p:cNvPr>
            <p:cNvSpPr/>
            <p:nvPr/>
          </p:nvSpPr>
          <p:spPr>
            <a:xfrm>
              <a:off x="4548077" y="7424352"/>
              <a:ext cx="36159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8 100 000</a:t>
              </a:r>
            </a:p>
          </p:txBody>
        </p:sp>
        <p:sp>
          <p:nvSpPr>
            <p:cNvPr id="2853" name="tx568">
              <a:extLst>
                <a:ext uri="{FF2B5EF4-FFF2-40B4-BE49-F238E27FC236}">
                  <a16:creationId xmlns:a16="http://schemas.microsoft.com/office/drawing/2014/main" id="{8AB18615-992D-472E-B4D4-048B5CED057A}"/>
                </a:ext>
              </a:extLst>
            </p:cNvPr>
            <p:cNvSpPr/>
            <p:nvPr/>
          </p:nvSpPr>
          <p:spPr>
            <a:xfrm>
              <a:off x="5502473" y="7424352"/>
              <a:ext cx="36159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8 115 000</a:t>
              </a:r>
            </a:p>
          </p:txBody>
        </p:sp>
        <p:sp>
          <p:nvSpPr>
            <p:cNvPr id="2854" name="tx569">
              <a:extLst>
                <a:ext uri="{FF2B5EF4-FFF2-40B4-BE49-F238E27FC236}">
                  <a16:creationId xmlns:a16="http://schemas.microsoft.com/office/drawing/2014/main" id="{1CE40949-ACB6-456D-B83E-635E13E1F3FC}"/>
                </a:ext>
              </a:extLst>
            </p:cNvPr>
            <p:cNvSpPr/>
            <p:nvPr/>
          </p:nvSpPr>
          <p:spPr>
            <a:xfrm>
              <a:off x="4783723" y="7525946"/>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3" name="Rectangle 2">
            <a:extLst>
              <a:ext uri="{FF2B5EF4-FFF2-40B4-BE49-F238E27FC236}">
                <a16:creationId xmlns:a16="http://schemas.microsoft.com/office/drawing/2014/main" id="{B0AF6C87-C417-4AA0-ACD8-8CFD9C31110C}"/>
              </a:ext>
            </a:extLst>
          </p:cNvPr>
          <p:cNvSpPr/>
          <p:nvPr/>
        </p:nvSpPr>
        <p:spPr>
          <a:xfrm>
            <a:off x="-2626121" y="250417"/>
            <a:ext cx="2492772" cy="1938992"/>
          </a:xfrm>
          <a:prstGeom prst="rect">
            <a:avLst/>
          </a:prstGeom>
          <a:solidFill>
            <a:schemeClr val="bg1"/>
          </a:solidFill>
        </p:spPr>
        <p:txBody>
          <a:bodyPr wrap="square">
            <a:spAutoFit/>
          </a:bodyPr>
          <a:lstStyle/>
          <a:p>
            <a:r>
              <a:rPr lang="en-CA" sz="1200" b="1" dirty="0"/>
              <a:t>Mean </a:t>
            </a:r>
            <a:r>
              <a:rPr lang="en-CA" sz="1200" b="1" dirty="0" err="1"/>
              <a:t>DNAm</a:t>
            </a:r>
            <a:r>
              <a:rPr lang="en-CA" sz="1200" b="1" dirty="0"/>
              <a:t> for each cell type across </a:t>
            </a:r>
            <a:r>
              <a:rPr lang="en-CA" sz="1200" b="1" dirty="0" err="1"/>
              <a:t>CpGs</a:t>
            </a:r>
            <a:r>
              <a:rPr lang="en-CA" sz="1200" b="1" dirty="0"/>
              <a:t> in selected functionally-relevant genes. </a:t>
            </a:r>
            <a:r>
              <a:rPr lang="en-US" sz="1200" dirty="0"/>
              <a:t>Average term placental cell-specific DNA methylation across select genes. Differentially methylated regions (defined as regions with a high density of differentially methylated </a:t>
            </a:r>
            <a:r>
              <a:rPr lang="en-US" sz="1200" dirty="0" err="1"/>
              <a:t>CpGs</a:t>
            </a:r>
            <a:r>
              <a:rPr lang="en-US" sz="1200" dirty="0"/>
              <a:t>), are highlighted with a grey background.</a:t>
            </a:r>
            <a:endParaRPr lang="en-CA" sz="2400" dirty="0"/>
          </a:p>
        </p:txBody>
      </p:sp>
    </p:spTree>
    <p:extLst>
      <p:ext uri="{BB962C8B-B14F-4D97-AF65-F5344CB8AC3E}">
        <p14:creationId xmlns:p14="http://schemas.microsoft.com/office/powerpoint/2010/main" val="365558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 name="Group 582">
            <a:extLst>
              <a:ext uri="{FF2B5EF4-FFF2-40B4-BE49-F238E27FC236}">
                <a16:creationId xmlns:a16="http://schemas.microsoft.com/office/drawing/2014/main" id="{2B21D6AD-BF31-414B-961A-515CAA4A3FEB}"/>
              </a:ext>
            </a:extLst>
          </p:cNvPr>
          <p:cNvGrpSpPr/>
          <p:nvPr/>
        </p:nvGrpSpPr>
        <p:grpSpPr>
          <a:xfrm>
            <a:off x="180405" y="367455"/>
            <a:ext cx="2678044" cy="3312977"/>
            <a:chOff x="3206323" y="4277261"/>
            <a:chExt cx="2678044" cy="3312977"/>
          </a:xfrm>
        </p:grpSpPr>
        <p:sp>
          <p:nvSpPr>
            <p:cNvPr id="584" name="tx4">
              <a:extLst>
                <a:ext uri="{FF2B5EF4-FFF2-40B4-BE49-F238E27FC236}">
                  <a16:creationId xmlns:a16="http://schemas.microsoft.com/office/drawing/2014/main" id="{CA867B94-8286-445D-8BA1-39343C37C955}"/>
                </a:ext>
              </a:extLst>
            </p:cNvPr>
            <p:cNvSpPr/>
            <p:nvPr/>
          </p:nvSpPr>
          <p:spPr>
            <a:xfrm>
              <a:off x="3273990" y="462364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585" name="tx5">
              <a:extLst>
                <a:ext uri="{FF2B5EF4-FFF2-40B4-BE49-F238E27FC236}">
                  <a16:creationId xmlns:a16="http://schemas.microsoft.com/office/drawing/2014/main" id="{628EE1B7-9361-4890-AC01-E88FF40A6745}"/>
                </a:ext>
              </a:extLst>
            </p:cNvPr>
            <p:cNvSpPr/>
            <p:nvPr/>
          </p:nvSpPr>
          <p:spPr>
            <a:xfrm>
              <a:off x="3341816" y="5039599"/>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586" name="tx6">
              <a:extLst>
                <a:ext uri="{FF2B5EF4-FFF2-40B4-BE49-F238E27FC236}">
                  <a16:creationId xmlns:a16="http://schemas.microsoft.com/office/drawing/2014/main" id="{4D4C4CDF-11AF-4B45-9B4A-38A14750F77D}"/>
                </a:ext>
              </a:extLst>
            </p:cNvPr>
            <p:cNvSpPr/>
            <p:nvPr/>
          </p:nvSpPr>
          <p:spPr>
            <a:xfrm>
              <a:off x="3396148" y="5456510"/>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587" name="tx7">
              <a:extLst>
                <a:ext uri="{FF2B5EF4-FFF2-40B4-BE49-F238E27FC236}">
                  <a16:creationId xmlns:a16="http://schemas.microsoft.com/office/drawing/2014/main" id="{0D908275-A9DC-42E2-BDA8-0A052236CFD0}"/>
                </a:ext>
              </a:extLst>
            </p:cNvPr>
            <p:cNvSpPr/>
            <p:nvPr/>
          </p:nvSpPr>
          <p:spPr>
            <a:xfrm>
              <a:off x="3206323" y="585929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588" name="tx8">
              <a:extLst>
                <a:ext uri="{FF2B5EF4-FFF2-40B4-BE49-F238E27FC236}">
                  <a16:creationId xmlns:a16="http://schemas.microsoft.com/office/drawing/2014/main" id="{10D2D18A-B9E4-45FC-BDCD-C21611545150}"/>
                </a:ext>
              </a:extLst>
            </p:cNvPr>
            <p:cNvSpPr/>
            <p:nvPr/>
          </p:nvSpPr>
          <p:spPr>
            <a:xfrm>
              <a:off x="3549739" y="629239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589" name="pl9">
              <a:extLst>
                <a:ext uri="{FF2B5EF4-FFF2-40B4-BE49-F238E27FC236}">
                  <a16:creationId xmlns:a16="http://schemas.microsoft.com/office/drawing/2014/main" id="{3BDCD671-B1B3-4DE7-AF7C-184CABF23D51}"/>
                </a:ext>
              </a:extLst>
            </p:cNvPr>
            <p:cNvSpPr/>
            <p:nvPr/>
          </p:nvSpPr>
          <p:spPr>
            <a:xfrm>
              <a:off x="3767282" y="444520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0" name="pl10">
              <a:extLst>
                <a:ext uri="{FF2B5EF4-FFF2-40B4-BE49-F238E27FC236}">
                  <a16:creationId xmlns:a16="http://schemas.microsoft.com/office/drawing/2014/main" id="{069E43D3-9286-48A9-8000-E78291E96312}"/>
                </a:ext>
              </a:extLst>
            </p:cNvPr>
            <p:cNvSpPr/>
            <p:nvPr/>
          </p:nvSpPr>
          <p:spPr>
            <a:xfrm>
              <a:off x="3767282" y="486215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1" name="pl11">
              <a:extLst>
                <a:ext uri="{FF2B5EF4-FFF2-40B4-BE49-F238E27FC236}">
                  <a16:creationId xmlns:a16="http://schemas.microsoft.com/office/drawing/2014/main" id="{FBE48A17-0502-468F-9B52-447473E25EC1}"/>
                </a:ext>
              </a:extLst>
            </p:cNvPr>
            <p:cNvSpPr/>
            <p:nvPr/>
          </p:nvSpPr>
          <p:spPr>
            <a:xfrm>
              <a:off x="3767282" y="5279110"/>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2" name="pl12">
              <a:extLst>
                <a:ext uri="{FF2B5EF4-FFF2-40B4-BE49-F238E27FC236}">
                  <a16:creationId xmlns:a16="http://schemas.microsoft.com/office/drawing/2014/main" id="{3A79D82E-CCDF-43C1-9C99-7CCF3785DD21}"/>
                </a:ext>
              </a:extLst>
            </p:cNvPr>
            <p:cNvSpPr/>
            <p:nvPr/>
          </p:nvSpPr>
          <p:spPr>
            <a:xfrm>
              <a:off x="3767282" y="5696061"/>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3" name="pl13">
              <a:extLst>
                <a:ext uri="{FF2B5EF4-FFF2-40B4-BE49-F238E27FC236}">
                  <a16:creationId xmlns:a16="http://schemas.microsoft.com/office/drawing/2014/main" id="{F50A463B-42B8-4758-95F5-E0E6EEFCA680}"/>
                </a:ext>
              </a:extLst>
            </p:cNvPr>
            <p:cNvSpPr/>
            <p:nvPr/>
          </p:nvSpPr>
          <p:spPr>
            <a:xfrm>
              <a:off x="3767282" y="6113012"/>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4" name="tx14">
              <a:extLst>
                <a:ext uri="{FF2B5EF4-FFF2-40B4-BE49-F238E27FC236}">
                  <a16:creationId xmlns:a16="http://schemas.microsoft.com/office/drawing/2014/main" id="{E1F126C8-1B46-4F39-BC45-6B4164CB4B59}"/>
                </a:ext>
              </a:extLst>
            </p:cNvPr>
            <p:cNvSpPr/>
            <p:nvPr/>
          </p:nvSpPr>
          <p:spPr>
            <a:xfrm>
              <a:off x="3260029" y="6973587"/>
              <a:ext cx="438229"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uc002mvc.3</a:t>
              </a:r>
            </a:p>
          </p:txBody>
        </p:sp>
        <p:sp>
          <p:nvSpPr>
            <p:cNvPr id="595" name="pl15">
              <a:extLst>
                <a:ext uri="{FF2B5EF4-FFF2-40B4-BE49-F238E27FC236}">
                  <a16:creationId xmlns:a16="http://schemas.microsoft.com/office/drawing/2014/main" id="{156F89F7-003A-41B5-9E3C-A790F822289C}"/>
                </a:ext>
              </a:extLst>
            </p:cNvPr>
            <p:cNvSpPr/>
            <p:nvPr/>
          </p:nvSpPr>
          <p:spPr>
            <a:xfrm>
              <a:off x="3767282" y="6656488"/>
              <a:ext cx="0" cy="694918"/>
            </a:xfrm>
            <a:custGeom>
              <a:avLst/>
              <a:gdLst/>
              <a:ahLst/>
              <a:cxnLst/>
              <a:rect l="0" t="0" r="0" b="0"/>
              <a:pathLst>
                <a:path h="694918">
                  <a:moveTo>
                    <a:pt x="0" y="694918"/>
                  </a:moveTo>
                  <a:lnTo>
                    <a:pt x="0" y="0"/>
                  </a:lnTo>
                </a:path>
              </a:pathLst>
            </a:custGeom>
            <a:ln w="13550" cap="flat">
              <a:solidFill>
                <a:srgbClr val="000000">
                  <a:alpha val="100000"/>
                </a:srgbClr>
              </a:solidFill>
              <a:prstDash val="solid"/>
              <a:round/>
            </a:ln>
          </p:spPr>
          <p:txBody>
            <a:bodyPr/>
            <a:lstStyle/>
            <a:p>
              <a:endParaRPr/>
            </a:p>
          </p:txBody>
        </p:sp>
        <p:sp>
          <p:nvSpPr>
            <p:cNvPr id="596" name="tx16">
              <a:extLst>
                <a:ext uri="{FF2B5EF4-FFF2-40B4-BE49-F238E27FC236}">
                  <a16:creationId xmlns:a16="http://schemas.microsoft.com/office/drawing/2014/main" id="{42505361-C4F6-4E55-BE00-1591FF90D855}"/>
                </a:ext>
              </a:extLst>
            </p:cNvPr>
            <p:cNvSpPr/>
            <p:nvPr/>
          </p:nvSpPr>
          <p:spPr>
            <a:xfrm>
              <a:off x="3767282" y="4277261"/>
              <a:ext cx="318373" cy="88761"/>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JUNB</a:t>
              </a:r>
            </a:p>
          </p:txBody>
        </p:sp>
        <p:sp>
          <p:nvSpPr>
            <p:cNvPr id="597" name="rc17">
              <a:extLst>
                <a:ext uri="{FF2B5EF4-FFF2-40B4-BE49-F238E27FC236}">
                  <a16:creationId xmlns:a16="http://schemas.microsoft.com/office/drawing/2014/main" id="{0E7F20F7-5964-4BBA-B888-74E5BA67D07D}"/>
                </a:ext>
              </a:extLst>
            </p:cNvPr>
            <p:cNvSpPr/>
            <p:nvPr/>
          </p:nvSpPr>
          <p:spPr>
            <a:xfrm>
              <a:off x="3767282" y="4445208"/>
              <a:ext cx="2117085" cy="416951"/>
            </a:xfrm>
            <a:prstGeom prst="rect">
              <a:avLst/>
            </a:prstGeom>
            <a:solidFill>
              <a:srgbClr val="FFFFFF">
                <a:alpha val="100000"/>
              </a:srgbClr>
            </a:solidFill>
          </p:spPr>
          <p:txBody>
            <a:bodyPr/>
            <a:lstStyle/>
            <a:p>
              <a:endParaRPr/>
            </a:p>
          </p:txBody>
        </p:sp>
        <p:sp>
          <p:nvSpPr>
            <p:cNvPr id="598" name="pl18">
              <a:extLst>
                <a:ext uri="{FF2B5EF4-FFF2-40B4-BE49-F238E27FC236}">
                  <a16:creationId xmlns:a16="http://schemas.microsoft.com/office/drawing/2014/main" id="{E6100782-FF9E-41FB-A639-0FC5AC7578A4}"/>
                </a:ext>
              </a:extLst>
            </p:cNvPr>
            <p:cNvSpPr/>
            <p:nvPr/>
          </p:nvSpPr>
          <p:spPr>
            <a:xfrm>
              <a:off x="3767282" y="48621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599" name="pl19">
              <a:extLst>
                <a:ext uri="{FF2B5EF4-FFF2-40B4-BE49-F238E27FC236}">
                  <a16:creationId xmlns:a16="http://schemas.microsoft.com/office/drawing/2014/main" id="{F7C9C372-21A1-462D-8894-49D0C98C18D9}"/>
                </a:ext>
              </a:extLst>
            </p:cNvPr>
            <p:cNvSpPr/>
            <p:nvPr/>
          </p:nvSpPr>
          <p:spPr>
            <a:xfrm>
              <a:off x="3767282" y="44452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00" name="pl20">
              <a:extLst>
                <a:ext uri="{FF2B5EF4-FFF2-40B4-BE49-F238E27FC236}">
                  <a16:creationId xmlns:a16="http://schemas.microsoft.com/office/drawing/2014/main" id="{376CE782-1CB0-4D60-85E9-B475462BF163}"/>
                </a:ext>
              </a:extLst>
            </p:cNvPr>
            <p:cNvSpPr/>
            <p:nvPr/>
          </p:nvSpPr>
          <p:spPr>
            <a:xfrm>
              <a:off x="4204807" y="44452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01" name="pl21">
              <a:extLst>
                <a:ext uri="{FF2B5EF4-FFF2-40B4-BE49-F238E27FC236}">
                  <a16:creationId xmlns:a16="http://schemas.microsoft.com/office/drawing/2014/main" id="{773B9931-0806-45DE-B3BB-C83D598BC651}"/>
                </a:ext>
              </a:extLst>
            </p:cNvPr>
            <p:cNvSpPr/>
            <p:nvPr/>
          </p:nvSpPr>
          <p:spPr>
            <a:xfrm>
              <a:off x="5086558" y="44452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02" name="pl22">
              <a:extLst>
                <a:ext uri="{FF2B5EF4-FFF2-40B4-BE49-F238E27FC236}">
                  <a16:creationId xmlns:a16="http://schemas.microsoft.com/office/drawing/2014/main" id="{ADE2C025-308C-46B6-926C-D316E18F31F8}"/>
                </a:ext>
              </a:extLst>
            </p:cNvPr>
            <p:cNvSpPr/>
            <p:nvPr/>
          </p:nvSpPr>
          <p:spPr>
            <a:xfrm>
              <a:off x="5238220" y="4852977"/>
              <a:ext cx="0" cy="9182"/>
            </a:xfrm>
            <a:custGeom>
              <a:avLst/>
              <a:gdLst/>
              <a:ahLst/>
              <a:cxnLst/>
              <a:rect l="0" t="0" r="0" b="0"/>
              <a:pathLst>
                <a:path h="9182">
                  <a:moveTo>
                    <a:pt x="0" y="9182"/>
                  </a:moveTo>
                  <a:lnTo>
                    <a:pt x="0" y="0"/>
                  </a:lnTo>
                </a:path>
              </a:pathLst>
            </a:custGeom>
            <a:ln w="13550" cap="flat">
              <a:solidFill>
                <a:srgbClr val="6A1B9A">
                  <a:alpha val="100000"/>
                </a:srgbClr>
              </a:solidFill>
              <a:prstDash val="solid"/>
              <a:round/>
            </a:ln>
          </p:spPr>
          <p:txBody>
            <a:bodyPr/>
            <a:lstStyle/>
            <a:p>
              <a:endParaRPr/>
            </a:p>
          </p:txBody>
        </p:sp>
        <p:sp>
          <p:nvSpPr>
            <p:cNvPr id="603" name="pl23">
              <a:extLst>
                <a:ext uri="{FF2B5EF4-FFF2-40B4-BE49-F238E27FC236}">
                  <a16:creationId xmlns:a16="http://schemas.microsoft.com/office/drawing/2014/main" id="{C07D7DAA-72DD-43EA-9C5F-8F018730CA10}"/>
                </a:ext>
              </a:extLst>
            </p:cNvPr>
            <p:cNvSpPr/>
            <p:nvPr/>
          </p:nvSpPr>
          <p:spPr>
            <a:xfrm>
              <a:off x="5240512" y="4858082"/>
              <a:ext cx="0" cy="4076"/>
            </a:xfrm>
            <a:custGeom>
              <a:avLst/>
              <a:gdLst/>
              <a:ahLst/>
              <a:cxnLst/>
              <a:rect l="0" t="0" r="0" b="0"/>
              <a:pathLst>
                <a:path h="4076">
                  <a:moveTo>
                    <a:pt x="0" y="4076"/>
                  </a:moveTo>
                  <a:lnTo>
                    <a:pt x="0" y="0"/>
                  </a:lnTo>
                </a:path>
              </a:pathLst>
            </a:custGeom>
            <a:ln w="13550" cap="flat">
              <a:solidFill>
                <a:srgbClr val="6A1B9A">
                  <a:alpha val="100000"/>
                </a:srgbClr>
              </a:solidFill>
              <a:prstDash val="solid"/>
              <a:round/>
            </a:ln>
          </p:spPr>
          <p:txBody>
            <a:bodyPr/>
            <a:lstStyle/>
            <a:p>
              <a:endParaRPr/>
            </a:p>
          </p:txBody>
        </p:sp>
        <p:sp>
          <p:nvSpPr>
            <p:cNvPr id="604" name="pl24">
              <a:extLst>
                <a:ext uri="{FF2B5EF4-FFF2-40B4-BE49-F238E27FC236}">
                  <a16:creationId xmlns:a16="http://schemas.microsoft.com/office/drawing/2014/main" id="{C8FC8BB9-AD0E-443D-B173-205FCF5E0C69}"/>
                </a:ext>
              </a:extLst>
            </p:cNvPr>
            <p:cNvSpPr/>
            <p:nvPr/>
          </p:nvSpPr>
          <p:spPr>
            <a:xfrm>
              <a:off x="4570734" y="4730294"/>
              <a:ext cx="0" cy="131864"/>
            </a:xfrm>
            <a:custGeom>
              <a:avLst/>
              <a:gdLst/>
              <a:ahLst/>
              <a:cxnLst/>
              <a:rect l="0" t="0" r="0" b="0"/>
              <a:pathLst>
                <a:path h="131864">
                  <a:moveTo>
                    <a:pt x="0" y="131864"/>
                  </a:moveTo>
                  <a:lnTo>
                    <a:pt x="0" y="0"/>
                  </a:lnTo>
                </a:path>
              </a:pathLst>
            </a:custGeom>
            <a:ln w="13550" cap="flat">
              <a:solidFill>
                <a:srgbClr val="6A1B9A">
                  <a:alpha val="100000"/>
                </a:srgbClr>
              </a:solidFill>
              <a:prstDash val="solid"/>
              <a:round/>
            </a:ln>
          </p:spPr>
          <p:txBody>
            <a:bodyPr/>
            <a:lstStyle/>
            <a:p>
              <a:endParaRPr/>
            </a:p>
          </p:txBody>
        </p:sp>
        <p:sp>
          <p:nvSpPr>
            <p:cNvPr id="605" name="pl25">
              <a:extLst>
                <a:ext uri="{FF2B5EF4-FFF2-40B4-BE49-F238E27FC236}">
                  <a16:creationId xmlns:a16="http://schemas.microsoft.com/office/drawing/2014/main" id="{923E61CE-CC03-40A1-8BA8-46D85104F8A1}"/>
                </a:ext>
              </a:extLst>
            </p:cNvPr>
            <p:cNvSpPr/>
            <p:nvPr/>
          </p:nvSpPr>
          <p:spPr>
            <a:xfrm>
              <a:off x="4042036" y="4855057"/>
              <a:ext cx="0" cy="7101"/>
            </a:xfrm>
            <a:custGeom>
              <a:avLst/>
              <a:gdLst/>
              <a:ahLst/>
              <a:cxnLst/>
              <a:rect l="0" t="0" r="0" b="0"/>
              <a:pathLst>
                <a:path h="7101">
                  <a:moveTo>
                    <a:pt x="0" y="7101"/>
                  </a:moveTo>
                  <a:lnTo>
                    <a:pt x="0" y="0"/>
                  </a:lnTo>
                </a:path>
              </a:pathLst>
            </a:custGeom>
            <a:ln w="13550" cap="flat">
              <a:solidFill>
                <a:srgbClr val="6A1B9A">
                  <a:alpha val="100000"/>
                </a:srgbClr>
              </a:solidFill>
              <a:prstDash val="solid"/>
              <a:round/>
            </a:ln>
          </p:spPr>
          <p:txBody>
            <a:bodyPr/>
            <a:lstStyle/>
            <a:p>
              <a:endParaRPr/>
            </a:p>
          </p:txBody>
        </p:sp>
        <p:sp>
          <p:nvSpPr>
            <p:cNvPr id="606" name="pl26">
              <a:extLst>
                <a:ext uri="{FF2B5EF4-FFF2-40B4-BE49-F238E27FC236}">
                  <a16:creationId xmlns:a16="http://schemas.microsoft.com/office/drawing/2014/main" id="{AF327F82-B39E-41A1-B4D2-4C920156A351}"/>
                </a:ext>
              </a:extLst>
            </p:cNvPr>
            <p:cNvSpPr/>
            <p:nvPr/>
          </p:nvSpPr>
          <p:spPr>
            <a:xfrm>
              <a:off x="5458834" y="4858156"/>
              <a:ext cx="0" cy="4002"/>
            </a:xfrm>
            <a:custGeom>
              <a:avLst/>
              <a:gdLst/>
              <a:ahLst/>
              <a:cxnLst/>
              <a:rect l="0" t="0" r="0" b="0"/>
              <a:pathLst>
                <a:path h="4002">
                  <a:moveTo>
                    <a:pt x="0" y="4002"/>
                  </a:moveTo>
                  <a:lnTo>
                    <a:pt x="0" y="0"/>
                  </a:lnTo>
                </a:path>
              </a:pathLst>
            </a:custGeom>
            <a:ln w="13550" cap="flat">
              <a:solidFill>
                <a:srgbClr val="6A1B9A">
                  <a:alpha val="100000"/>
                </a:srgbClr>
              </a:solidFill>
              <a:prstDash val="solid"/>
              <a:round/>
            </a:ln>
          </p:spPr>
          <p:txBody>
            <a:bodyPr/>
            <a:lstStyle/>
            <a:p>
              <a:endParaRPr/>
            </a:p>
          </p:txBody>
        </p:sp>
        <p:sp>
          <p:nvSpPr>
            <p:cNvPr id="607" name="pl27">
              <a:extLst>
                <a:ext uri="{FF2B5EF4-FFF2-40B4-BE49-F238E27FC236}">
                  <a16:creationId xmlns:a16="http://schemas.microsoft.com/office/drawing/2014/main" id="{6479B32B-BC04-4704-9C01-749F9C82B261}"/>
                </a:ext>
              </a:extLst>
            </p:cNvPr>
            <p:cNvSpPr/>
            <p:nvPr/>
          </p:nvSpPr>
          <p:spPr>
            <a:xfrm>
              <a:off x="5497102" y="4836039"/>
              <a:ext cx="0" cy="26119"/>
            </a:xfrm>
            <a:custGeom>
              <a:avLst/>
              <a:gdLst/>
              <a:ahLst/>
              <a:cxnLst/>
              <a:rect l="0" t="0" r="0" b="0"/>
              <a:pathLst>
                <a:path h="26119">
                  <a:moveTo>
                    <a:pt x="0" y="26119"/>
                  </a:moveTo>
                  <a:lnTo>
                    <a:pt x="0" y="0"/>
                  </a:lnTo>
                </a:path>
              </a:pathLst>
            </a:custGeom>
            <a:ln w="13550" cap="flat">
              <a:solidFill>
                <a:srgbClr val="6A1B9A">
                  <a:alpha val="100000"/>
                </a:srgbClr>
              </a:solidFill>
              <a:prstDash val="solid"/>
              <a:round/>
            </a:ln>
          </p:spPr>
          <p:txBody>
            <a:bodyPr/>
            <a:lstStyle/>
            <a:p>
              <a:endParaRPr/>
            </a:p>
          </p:txBody>
        </p:sp>
        <p:sp>
          <p:nvSpPr>
            <p:cNvPr id="608" name="pl28">
              <a:extLst>
                <a:ext uri="{FF2B5EF4-FFF2-40B4-BE49-F238E27FC236}">
                  <a16:creationId xmlns:a16="http://schemas.microsoft.com/office/drawing/2014/main" id="{E5F3E21C-AEE3-4E6C-81CB-5B896EEDC1E2}"/>
                </a:ext>
              </a:extLst>
            </p:cNvPr>
            <p:cNvSpPr/>
            <p:nvPr/>
          </p:nvSpPr>
          <p:spPr>
            <a:xfrm>
              <a:off x="5347733" y="4851391"/>
              <a:ext cx="0" cy="10768"/>
            </a:xfrm>
            <a:custGeom>
              <a:avLst/>
              <a:gdLst/>
              <a:ahLst/>
              <a:cxnLst/>
              <a:rect l="0" t="0" r="0" b="0"/>
              <a:pathLst>
                <a:path h="10768">
                  <a:moveTo>
                    <a:pt x="0" y="10768"/>
                  </a:moveTo>
                  <a:lnTo>
                    <a:pt x="0" y="0"/>
                  </a:lnTo>
                </a:path>
              </a:pathLst>
            </a:custGeom>
            <a:ln w="13550" cap="flat">
              <a:solidFill>
                <a:srgbClr val="6A1B9A">
                  <a:alpha val="100000"/>
                </a:srgbClr>
              </a:solidFill>
              <a:prstDash val="solid"/>
              <a:round/>
            </a:ln>
          </p:spPr>
          <p:txBody>
            <a:bodyPr/>
            <a:lstStyle/>
            <a:p>
              <a:endParaRPr/>
            </a:p>
          </p:txBody>
        </p:sp>
        <p:sp>
          <p:nvSpPr>
            <p:cNvPr id="609" name="pl29">
              <a:extLst>
                <a:ext uri="{FF2B5EF4-FFF2-40B4-BE49-F238E27FC236}">
                  <a16:creationId xmlns:a16="http://schemas.microsoft.com/office/drawing/2014/main" id="{D6832FBD-48E3-4D99-A7D7-5DF30F3C1101}"/>
                </a:ext>
              </a:extLst>
            </p:cNvPr>
            <p:cNvSpPr/>
            <p:nvPr/>
          </p:nvSpPr>
          <p:spPr>
            <a:xfrm>
              <a:off x="5796192" y="4849790"/>
              <a:ext cx="0" cy="12369"/>
            </a:xfrm>
            <a:custGeom>
              <a:avLst/>
              <a:gdLst/>
              <a:ahLst/>
              <a:cxnLst/>
              <a:rect l="0" t="0" r="0" b="0"/>
              <a:pathLst>
                <a:path h="12369">
                  <a:moveTo>
                    <a:pt x="0" y="12369"/>
                  </a:moveTo>
                  <a:lnTo>
                    <a:pt x="0" y="0"/>
                  </a:lnTo>
                </a:path>
              </a:pathLst>
            </a:custGeom>
            <a:ln w="13550" cap="flat">
              <a:solidFill>
                <a:srgbClr val="6A1B9A">
                  <a:alpha val="100000"/>
                </a:srgbClr>
              </a:solidFill>
              <a:prstDash val="solid"/>
              <a:round/>
            </a:ln>
          </p:spPr>
          <p:txBody>
            <a:bodyPr/>
            <a:lstStyle/>
            <a:p>
              <a:endParaRPr/>
            </a:p>
          </p:txBody>
        </p:sp>
        <p:sp>
          <p:nvSpPr>
            <p:cNvPr id="610" name="pl30">
              <a:extLst>
                <a:ext uri="{FF2B5EF4-FFF2-40B4-BE49-F238E27FC236}">
                  <a16:creationId xmlns:a16="http://schemas.microsoft.com/office/drawing/2014/main" id="{792724C0-5A44-4D7B-9AEE-15D1E64A1BB3}"/>
                </a:ext>
              </a:extLst>
            </p:cNvPr>
            <p:cNvSpPr/>
            <p:nvPr/>
          </p:nvSpPr>
          <p:spPr>
            <a:xfrm>
              <a:off x="5581397" y="4852761"/>
              <a:ext cx="0" cy="9398"/>
            </a:xfrm>
            <a:custGeom>
              <a:avLst/>
              <a:gdLst/>
              <a:ahLst/>
              <a:cxnLst/>
              <a:rect l="0" t="0" r="0" b="0"/>
              <a:pathLst>
                <a:path h="9398">
                  <a:moveTo>
                    <a:pt x="0" y="9398"/>
                  </a:moveTo>
                  <a:lnTo>
                    <a:pt x="0" y="0"/>
                  </a:lnTo>
                </a:path>
              </a:pathLst>
            </a:custGeom>
            <a:ln w="13550" cap="flat">
              <a:solidFill>
                <a:srgbClr val="6A1B9A">
                  <a:alpha val="100000"/>
                </a:srgbClr>
              </a:solidFill>
              <a:prstDash val="solid"/>
              <a:round/>
            </a:ln>
          </p:spPr>
          <p:txBody>
            <a:bodyPr/>
            <a:lstStyle/>
            <a:p>
              <a:endParaRPr/>
            </a:p>
          </p:txBody>
        </p:sp>
        <p:sp>
          <p:nvSpPr>
            <p:cNvPr id="611" name="pl31">
              <a:extLst>
                <a:ext uri="{FF2B5EF4-FFF2-40B4-BE49-F238E27FC236}">
                  <a16:creationId xmlns:a16="http://schemas.microsoft.com/office/drawing/2014/main" id="{377FF36B-15BA-4433-9C9B-4E41741AA1AE}"/>
                </a:ext>
              </a:extLst>
            </p:cNvPr>
            <p:cNvSpPr/>
            <p:nvPr/>
          </p:nvSpPr>
          <p:spPr>
            <a:xfrm>
              <a:off x="4082949" y="4831921"/>
              <a:ext cx="0" cy="30237"/>
            </a:xfrm>
            <a:custGeom>
              <a:avLst/>
              <a:gdLst/>
              <a:ahLst/>
              <a:cxnLst/>
              <a:rect l="0" t="0" r="0" b="0"/>
              <a:pathLst>
                <a:path h="30237">
                  <a:moveTo>
                    <a:pt x="0" y="30237"/>
                  </a:moveTo>
                  <a:lnTo>
                    <a:pt x="0" y="0"/>
                  </a:lnTo>
                </a:path>
              </a:pathLst>
            </a:custGeom>
            <a:ln w="13550" cap="flat">
              <a:solidFill>
                <a:srgbClr val="6A1B9A">
                  <a:alpha val="100000"/>
                </a:srgbClr>
              </a:solidFill>
              <a:prstDash val="solid"/>
              <a:round/>
            </a:ln>
          </p:spPr>
          <p:txBody>
            <a:bodyPr/>
            <a:lstStyle/>
            <a:p>
              <a:endParaRPr/>
            </a:p>
          </p:txBody>
        </p:sp>
        <p:sp>
          <p:nvSpPr>
            <p:cNvPr id="612" name="pl32">
              <a:extLst>
                <a:ext uri="{FF2B5EF4-FFF2-40B4-BE49-F238E27FC236}">
                  <a16:creationId xmlns:a16="http://schemas.microsoft.com/office/drawing/2014/main" id="{0D5E718E-83D0-4E56-82A3-2EC92E4A1ED4}"/>
                </a:ext>
              </a:extLst>
            </p:cNvPr>
            <p:cNvSpPr/>
            <p:nvPr/>
          </p:nvSpPr>
          <p:spPr>
            <a:xfrm>
              <a:off x="5488108" y="4854133"/>
              <a:ext cx="0" cy="8025"/>
            </a:xfrm>
            <a:custGeom>
              <a:avLst/>
              <a:gdLst/>
              <a:ahLst/>
              <a:cxnLst/>
              <a:rect l="0" t="0" r="0" b="0"/>
              <a:pathLst>
                <a:path h="8025">
                  <a:moveTo>
                    <a:pt x="0" y="8025"/>
                  </a:moveTo>
                  <a:lnTo>
                    <a:pt x="0" y="0"/>
                  </a:lnTo>
                </a:path>
              </a:pathLst>
            </a:custGeom>
            <a:ln w="13550" cap="flat">
              <a:solidFill>
                <a:srgbClr val="6A1B9A">
                  <a:alpha val="100000"/>
                </a:srgbClr>
              </a:solidFill>
              <a:prstDash val="solid"/>
              <a:round/>
            </a:ln>
          </p:spPr>
          <p:txBody>
            <a:bodyPr/>
            <a:lstStyle/>
            <a:p>
              <a:endParaRPr/>
            </a:p>
          </p:txBody>
        </p:sp>
        <p:sp>
          <p:nvSpPr>
            <p:cNvPr id="613" name="pl33">
              <a:extLst>
                <a:ext uri="{FF2B5EF4-FFF2-40B4-BE49-F238E27FC236}">
                  <a16:creationId xmlns:a16="http://schemas.microsoft.com/office/drawing/2014/main" id="{97B7A499-A2F8-4275-B566-BCE1535C24D8}"/>
                </a:ext>
              </a:extLst>
            </p:cNvPr>
            <p:cNvSpPr/>
            <p:nvPr/>
          </p:nvSpPr>
          <p:spPr>
            <a:xfrm>
              <a:off x="5491282" y="4858318"/>
              <a:ext cx="0" cy="3840"/>
            </a:xfrm>
            <a:custGeom>
              <a:avLst/>
              <a:gdLst/>
              <a:ahLst/>
              <a:cxnLst/>
              <a:rect l="0" t="0" r="0" b="0"/>
              <a:pathLst>
                <a:path h="3840">
                  <a:moveTo>
                    <a:pt x="0" y="3840"/>
                  </a:moveTo>
                  <a:lnTo>
                    <a:pt x="0" y="0"/>
                  </a:lnTo>
                </a:path>
              </a:pathLst>
            </a:custGeom>
            <a:ln w="13550" cap="flat">
              <a:solidFill>
                <a:srgbClr val="6A1B9A">
                  <a:alpha val="100000"/>
                </a:srgbClr>
              </a:solidFill>
              <a:prstDash val="solid"/>
              <a:round/>
            </a:ln>
          </p:spPr>
          <p:txBody>
            <a:bodyPr/>
            <a:lstStyle/>
            <a:p>
              <a:endParaRPr/>
            </a:p>
          </p:txBody>
        </p:sp>
        <p:sp>
          <p:nvSpPr>
            <p:cNvPr id="614" name="pl34">
              <a:extLst>
                <a:ext uri="{FF2B5EF4-FFF2-40B4-BE49-F238E27FC236}">
                  <a16:creationId xmlns:a16="http://schemas.microsoft.com/office/drawing/2014/main" id="{35C53C63-774C-4575-B38F-739C3FCFCD54}"/>
                </a:ext>
              </a:extLst>
            </p:cNvPr>
            <p:cNvSpPr/>
            <p:nvPr/>
          </p:nvSpPr>
          <p:spPr>
            <a:xfrm>
              <a:off x="5374009" y="4849143"/>
              <a:ext cx="0" cy="13015"/>
            </a:xfrm>
            <a:custGeom>
              <a:avLst/>
              <a:gdLst/>
              <a:ahLst/>
              <a:cxnLst/>
              <a:rect l="0" t="0" r="0" b="0"/>
              <a:pathLst>
                <a:path h="13015">
                  <a:moveTo>
                    <a:pt x="0" y="13015"/>
                  </a:moveTo>
                  <a:lnTo>
                    <a:pt x="0" y="0"/>
                  </a:lnTo>
                </a:path>
              </a:pathLst>
            </a:custGeom>
            <a:ln w="13550" cap="flat">
              <a:solidFill>
                <a:srgbClr val="6A1B9A">
                  <a:alpha val="100000"/>
                </a:srgbClr>
              </a:solidFill>
              <a:prstDash val="solid"/>
              <a:round/>
            </a:ln>
          </p:spPr>
          <p:txBody>
            <a:bodyPr/>
            <a:lstStyle/>
            <a:p>
              <a:endParaRPr/>
            </a:p>
          </p:txBody>
        </p:sp>
        <p:sp>
          <p:nvSpPr>
            <p:cNvPr id="615" name="pl35">
              <a:extLst>
                <a:ext uri="{FF2B5EF4-FFF2-40B4-BE49-F238E27FC236}">
                  <a16:creationId xmlns:a16="http://schemas.microsoft.com/office/drawing/2014/main" id="{E818C45F-027E-4D8D-9F79-2CA276058F4B}"/>
                </a:ext>
              </a:extLst>
            </p:cNvPr>
            <p:cNvSpPr/>
            <p:nvPr/>
          </p:nvSpPr>
          <p:spPr>
            <a:xfrm>
              <a:off x="4255596" y="4800587"/>
              <a:ext cx="0" cy="61572"/>
            </a:xfrm>
            <a:custGeom>
              <a:avLst/>
              <a:gdLst/>
              <a:ahLst/>
              <a:cxnLst/>
              <a:rect l="0" t="0" r="0" b="0"/>
              <a:pathLst>
                <a:path h="61572">
                  <a:moveTo>
                    <a:pt x="0" y="61572"/>
                  </a:moveTo>
                  <a:lnTo>
                    <a:pt x="0" y="0"/>
                  </a:lnTo>
                </a:path>
              </a:pathLst>
            </a:custGeom>
            <a:ln w="13550" cap="flat">
              <a:solidFill>
                <a:srgbClr val="6A1B9A">
                  <a:alpha val="100000"/>
                </a:srgbClr>
              </a:solidFill>
              <a:prstDash val="solid"/>
              <a:round/>
            </a:ln>
          </p:spPr>
          <p:txBody>
            <a:bodyPr/>
            <a:lstStyle/>
            <a:p>
              <a:endParaRPr/>
            </a:p>
          </p:txBody>
        </p:sp>
        <p:sp>
          <p:nvSpPr>
            <p:cNvPr id="616" name="pl36">
              <a:extLst>
                <a:ext uri="{FF2B5EF4-FFF2-40B4-BE49-F238E27FC236}">
                  <a16:creationId xmlns:a16="http://schemas.microsoft.com/office/drawing/2014/main" id="{141E81B0-9010-4150-BA10-BEF8F77D401C}"/>
                </a:ext>
              </a:extLst>
            </p:cNvPr>
            <p:cNvSpPr/>
            <p:nvPr/>
          </p:nvSpPr>
          <p:spPr>
            <a:xfrm>
              <a:off x="5614904" y="4847432"/>
              <a:ext cx="0" cy="14726"/>
            </a:xfrm>
            <a:custGeom>
              <a:avLst/>
              <a:gdLst/>
              <a:ahLst/>
              <a:cxnLst/>
              <a:rect l="0" t="0" r="0" b="0"/>
              <a:pathLst>
                <a:path h="14726">
                  <a:moveTo>
                    <a:pt x="0" y="14726"/>
                  </a:moveTo>
                  <a:lnTo>
                    <a:pt x="0" y="0"/>
                  </a:lnTo>
                </a:path>
              </a:pathLst>
            </a:custGeom>
            <a:ln w="13550" cap="flat">
              <a:solidFill>
                <a:srgbClr val="6A1B9A">
                  <a:alpha val="100000"/>
                </a:srgbClr>
              </a:solidFill>
              <a:prstDash val="solid"/>
              <a:round/>
            </a:ln>
          </p:spPr>
          <p:txBody>
            <a:bodyPr/>
            <a:lstStyle/>
            <a:p>
              <a:endParaRPr/>
            </a:p>
          </p:txBody>
        </p:sp>
        <p:sp>
          <p:nvSpPr>
            <p:cNvPr id="617" name="pl37">
              <a:extLst>
                <a:ext uri="{FF2B5EF4-FFF2-40B4-BE49-F238E27FC236}">
                  <a16:creationId xmlns:a16="http://schemas.microsoft.com/office/drawing/2014/main" id="{6E56B9A4-D7F3-4E21-ADEF-A9CB87881CFC}"/>
                </a:ext>
              </a:extLst>
            </p:cNvPr>
            <p:cNvSpPr/>
            <p:nvPr/>
          </p:nvSpPr>
          <p:spPr>
            <a:xfrm>
              <a:off x="5820528" y="4812046"/>
              <a:ext cx="0" cy="50113"/>
            </a:xfrm>
            <a:custGeom>
              <a:avLst/>
              <a:gdLst/>
              <a:ahLst/>
              <a:cxnLst/>
              <a:rect l="0" t="0" r="0" b="0"/>
              <a:pathLst>
                <a:path h="50113">
                  <a:moveTo>
                    <a:pt x="0" y="50113"/>
                  </a:moveTo>
                  <a:lnTo>
                    <a:pt x="0" y="0"/>
                  </a:lnTo>
                </a:path>
              </a:pathLst>
            </a:custGeom>
            <a:ln w="13550" cap="flat">
              <a:solidFill>
                <a:srgbClr val="6A1B9A">
                  <a:alpha val="100000"/>
                </a:srgbClr>
              </a:solidFill>
              <a:prstDash val="solid"/>
              <a:round/>
            </a:ln>
          </p:spPr>
          <p:txBody>
            <a:bodyPr/>
            <a:lstStyle/>
            <a:p>
              <a:endParaRPr/>
            </a:p>
          </p:txBody>
        </p:sp>
        <p:sp>
          <p:nvSpPr>
            <p:cNvPr id="618" name="pl38">
              <a:extLst>
                <a:ext uri="{FF2B5EF4-FFF2-40B4-BE49-F238E27FC236}">
                  <a16:creationId xmlns:a16="http://schemas.microsoft.com/office/drawing/2014/main" id="{0B83B7EE-4015-4E7F-83E8-6D75153D1D3E}"/>
                </a:ext>
              </a:extLst>
            </p:cNvPr>
            <p:cNvSpPr/>
            <p:nvPr/>
          </p:nvSpPr>
          <p:spPr>
            <a:xfrm>
              <a:off x="4649033" y="4792069"/>
              <a:ext cx="0" cy="70089"/>
            </a:xfrm>
            <a:custGeom>
              <a:avLst/>
              <a:gdLst/>
              <a:ahLst/>
              <a:cxnLst/>
              <a:rect l="0" t="0" r="0" b="0"/>
              <a:pathLst>
                <a:path h="70089">
                  <a:moveTo>
                    <a:pt x="0" y="70089"/>
                  </a:moveTo>
                  <a:lnTo>
                    <a:pt x="0" y="0"/>
                  </a:lnTo>
                </a:path>
              </a:pathLst>
            </a:custGeom>
            <a:ln w="13550" cap="flat">
              <a:solidFill>
                <a:srgbClr val="6A1B9A">
                  <a:alpha val="100000"/>
                </a:srgbClr>
              </a:solidFill>
              <a:prstDash val="solid"/>
              <a:round/>
            </a:ln>
          </p:spPr>
          <p:txBody>
            <a:bodyPr/>
            <a:lstStyle/>
            <a:p>
              <a:endParaRPr/>
            </a:p>
          </p:txBody>
        </p:sp>
        <p:sp>
          <p:nvSpPr>
            <p:cNvPr id="619" name="pl39">
              <a:extLst>
                <a:ext uri="{FF2B5EF4-FFF2-40B4-BE49-F238E27FC236}">
                  <a16:creationId xmlns:a16="http://schemas.microsoft.com/office/drawing/2014/main" id="{9457E54B-EAB5-42B0-A0C9-C954B2FBCC63}"/>
                </a:ext>
              </a:extLst>
            </p:cNvPr>
            <p:cNvSpPr/>
            <p:nvPr/>
          </p:nvSpPr>
          <p:spPr>
            <a:xfrm>
              <a:off x="3902895" y="4845956"/>
              <a:ext cx="0" cy="16202"/>
            </a:xfrm>
            <a:custGeom>
              <a:avLst/>
              <a:gdLst/>
              <a:ahLst/>
              <a:cxnLst/>
              <a:rect l="0" t="0" r="0" b="0"/>
              <a:pathLst>
                <a:path h="16202">
                  <a:moveTo>
                    <a:pt x="0" y="16202"/>
                  </a:moveTo>
                  <a:lnTo>
                    <a:pt x="0" y="0"/>
                  </a:lnTo>
                </a:path>
              </a:pathLst>
            </a:custGeom>
            <a:ln w="13550" cap="flat">
              <a:solidFill>
                <a:srgbClr val="6A1B9A">
                  <a:alpha val="100000"/>
                </a:srgbClr>
              </a:solidFill>
              <a:prstDash val="solid"/>
              <a:round/>
            </a:ln>
          </p:spPr>
          <p:txBody>
            <a:bodyPr/>
            <a:lstStyle/>
            <a:p>
              <a:endParaRPr/>
            </a:p>
          </p:txBody>
        </p:sp>
        <p:sp>
          <p:nvSpPr>
            <p:cNvPr id="620" name="pl40">
              <a:extLst>
                <a:ext uri="{FF2B5EF4-FFF2-40B4-BE49-F238E27FC236}">
                  <a16:creationId xmlns:a16="http://schemas.microsoft.com/office/drawing/2014/main" id="{59BA6808-0988-4D53-AC95-D6980F11CD01}"/>
                </a:ext>
              </a:extLst>
            </p:cNvPr>
            <p:cNvSpPr/>
            <p:nvPr/>
          </p:nvSpPr>
          <p:spPr>
            <a:xfrm>
              <a:off x="5187431" y="4845011"/>
              <a:ext cx="0" cy="17147"/>
            </a:xfrm>
            <a:custGeom>
              <a:avLst/>
              <a:gdLst/>
              <a:ahLst/>
              <a:cxnLst/>
              <a:rect l="0" t="0" r="0" b="0"/>
              <a:pathLst>
                <a:path h="17147">
                  <a:moveTo>
                    <a:pt x="0" y="17147"/>
                  </a:moveTo>
                  <a:lnTo>
                    <a:pt x="0" y="0"/>
                  </a:lnTo>
                </a:path>
              </a:pathLst>
            </a:custGeom>
            <a:ln w="13550" cap="flat">
              <a:solidFill>
                <a:srgbClr val="6A1B9A">
                  <a:alpha val="100000"/>
                </a:srgbClr>
              </a:solidFill>
              <a:prstDash val="solid"/>
              <a:round/>
            </a:ln>
          </p:spPr>
          <p:txBody>
            <a:bodyPr/>
            <a:lstStyle/>
            <a:p>
              <a:endParaRPr/>
            </a:p>
          </p:txBody>
        </p:sp>
        <p:sp>
          <p:nvSpPr>
            <p:cNvPr id="621" name="pl41">
              <a:extLst>
                <a:ext uri="{FF2B5EF4-FFF2-40B4-BE49-F238E27FC236}">
                  <a16:creationId xmlns:a16="http://schemas.microsoft.com/office/drawing/2014/main" id="{5C67BB7B-DA0D-4597-B5A3-B16559BB364F}"/>
                </a:ext>
              </a:extLst>
            </p:cNvPr>
            <p:cNvSpPr/>
            <p:nvPr/>
          </p:nvSpPr>
          <p:spPr>
            <a:xfrm>
              <a:off x="4479737" y="4677535"/>
              <a:ext cx="0" cy="184623"/>
            </a:xfrm>
            <a:custGeom>
              <a:avLst/>
              <a:gdLst/>
              <a:ahLst/>
              <a:cxnLst/>
              <a:rect l="0" t="0" r="0" b="0"/>
              <a:pathLst>
                <a:path h="184623">
                  <a:moveTo>
                    <a:pt x="0" y="184623"/>
                  </a:moveTo>
                  <a:lnTo>
                    <a:pt x="0" y="0"/>
                  </a:lnTo>
                </a:path>
              </a:pathLst>
            </a:custGeom>
            <a:ln w="13550" cap="flat">
              <a:solidFill>
                <a:srgbClr val="6A1B9A">
                  <a:alpha val="100000"/>
                </a:srgbClr>
              </a:solidFill>
              <a:prstDash val="solid"/>
              <a:round/>
            </a:ln>
          </p:spPr>
          <p:txBody>
            <a:bodyPr/>
            <a:lstStyle/>
            <a:p>
              <a:endParaRPr/>
            </a:p>
          </p:txBody>
        </p:sp>
        <p:sp>
          <p:nvSpPr>
            <p:cNvPr id="622" name="pl42">
              <a:extLst>
                <a:ext uri="{FF2B5EF4-FFF2-40B4-BE49-F238E27FC236}">
                  <a16:creationId xmlns:a16="http://schemas.microsoft.com/office/drawing/2014/main" id="{0D50BEFA-E322-4667-A4FE-55C6E1B1A0DD}"/>
                </a:ext>
              </a:extLst>
            </p:cNvPr>
            <p:cNvSpPr/>
            <p:nvPr/>
          </p:nvSpPr>
          <p:spPr>
            <a:xfrm>
              <a:off x="5558296" y="4853507"/>
              <a:ext cx="0" cy="8651"/>
            </a:xfrm>
            <a:custGeom>
              <a:avLst/>
              <a:gdLst/>
              <a:ahLst/>
              <a:cxnLst/>
              <a:rect l="0" t="0" r="0" b="0"/>
              <a:pathLst>
                <a:path h="8651">
                  <a:moveTo>
                    <a:pt x="0" y="8651"/>
                  </a:moveTo>
                  <a:lnTo>
                    <a:pt x="0" y="0"/>
                  </a:lnTo>
                </a:path>
              </a:pathLst>
            </a:custGeom>
            <a:ln w="13550" cap="flat">
              <a:solidFill>
                <a:srgbClr val="6A1B9A">
                  <a:alpha val="100000"/>
                </a:srgbClr>
              </a:solidFill>
              <a:prstDash val="solid"/>
              <a:round/>
            </a:ln>
          </p:spPr>
          <p:txBody>
            <a:bodyPr/>
            <a:lstStyle/>
            <a:p>
              <a:endParaRPr/>
            </a:p>
          </p:txBody>
        </p:sp>
        <p:sp>
          <p:nvSpPr>
            <p:cNvPr id="623" name="pl43">
              <a:extLst>
                <a:ext uri="{FF2B5EF4-FFF2-40B4-BE49-F238E27FC236}">
                  <a16:creationId xmlns:a16="http://schemas.microsoft.com/office/drawing/2014/main" id="{C06DD590-0779-4829-8304-8C31E2D14D01}"/>
                </a:ext>
              </a:extLst>
            </p:cNvPr>
            <p:cNvSpPr/>
            <p:nvPr/>
          </p:nvSpPr>
          <p:spPr>
            <a:xfrm>
              <a:off x="5433263" y="4846045"/>
              <a:ext cx="0" cy="16114"/>
            </a:xfrm>
            <a:custGeom>
              <a:avLst/>
              <a:gdLst/>
              <a:ahLst/>
              <a:cxnLst/>
              <a:rect l="0" t="0" r="0" b="0"/>
              <a:pathLst>
                <a:path h="16114">
                  <a:moveTo>
                    <a:pt x="0" y="16114"/>
                  </a:moveTo>
                  <a:lnTo>
                    <a:pt x="0" y="0"/>
                  </a:lnTo>
                </a:path>
              </a:pathLst>
            </a:custGeom>
            <a:ln w="13550" cap="flat">
              <a:solidFill>
                <a:srgbClr val="6A1B9A">
                  <a:alpha val="100000"/>
                </a:srgbClr>
              </a:solidFill>
              <a:prstDash val="solid"/>
              <a:round/>
            </a:ln>
          </p:spPr>
          <p:txBody>
            <a:bodyPr/>
            <a:lstStyle/>
            <a:p>
              <a:endParaRPr/>
            </a:p>
          </p:txBody>
        </p:sp>
        <p:sp>
          <p:nvSpPr>
            <p:cNvPr id="624" name="pl44">
              <a:extLst>
                <a:ext uri="{FF2B5EF4-FFF2-40B4-BE49-F238E27FC236}">
                  <a16:creationId xmlns:a16="http://schemas.microsoft.com/office/drawing/2014/main" id="{350CD37D-A913-430D-9CBB-EB4514602F2E}"/>
                </a:ext>
              </a:extLst>
            </p:cNvPr>
            <p:cNvSpPr/>
            <p:nvPr/>
          </p:nvSpPr>
          <p:spPr>
            <a:xfrm>
              <a:off x="5519146" y="4851261"/>
              <a:ext cx="0" cy="10897"/>
            </a:xfrm>
            <a:custGeom>
              <a:avLst/>
              <a:gdLst/>
              <a:ahLst/>
              <a:cxnLst/>
              <a:rect l="0" t="0" r="0" b="0"/>
              <a:pathLst>
                <a:path h="10897">
                  <a:moveTo>
                    <a:pt x="0" y="10897"/>
                  </a:moveTo>
                  <a:lnTo>
                    <a:pt x="0" y="0"/>
                  </a:lnTo>
                </a:path>
              </a:pathLst>
            </a:custGeom>
            <a:ln w="13550" cap="flat">
              <a:solidFill>
                <a:srgbClr val="6A1B9A">
                  <a:alpha val="100000"/>
                </a:srgbClr>
              </a:solidFill>
              <a:prstDash val="solid"/>
              <a:round/>
            </a:ln>
          </p:spPr>
          <p:txBody>
            <a:bodyPr/>
            <a:lstStyle/>
            <a:p>
              <a:endParaRPr/>
            </a:p>
          </p:txBody>
        </p:sp>
        <p:sp>
          <p:nvSpPr>
            <p:cNvPr id="625" name="pl45">
              <a:extLst>
                <a:ext uri="{FF2B5EF4-FFF2-40B4-BE49-F238E27FC236}">
                  <a16:creationId xmlns:a16="http://schemas.microsoft.com/office/drawing/2014/main" id="{8AA2B5F3-D511-487C-8E6E-70E6EC22E8F2}"/>
                </a:ext>
              </a:extLst>
            </p:cNvPr>
            <p:cNvSpPr/>
            <p:nvPr/>
          </p:nvSpPr>
          <p:spPr>
            <a:xfrm>
              <a:off x="5861442" y="4849526"/>
              <a:ext cx="0" cy="12632"/>
            </a:xfrm>
            <a:custGeom>
              <a:avLst/>
              <a:gdLst/>
              <a:ahLst/>
              <a:cxnLst/>
              <a:rect l="0" t="0" r="0" b="0"/>
              <a:pathLst>
                <a:path h="12632">
                  <a:moveTo>
                    <a:pt x="0" y="12632"/>
                  </a:moveTo>
                  <a:lnTo>
                    <a:pt x="0" y="0"/>
                  </a:lnTo>
                </a:path>
              </a:pathLst>
            </a:custGeom>
            <a:ln w="13550" cap="flat">
              <a:solidFill>
                <a:srgbClr val="6A1B9A">
                  <a:alpha val="100000"/>
                </a:srgbClr>
              </a:solidFill>
              <a:prstDash val="solid"/>
              <a:round/>
            </a:ln>
          </p:spPr>
          <p:txBody>
            <a:bodyPr/>
            <a:lstStyle/>
            <a:p>
              <a:endParaRPr/>
            </a:p>
          </p:txBody>
        </p:sp>
        <p:sp>
          <p:nvSpPr>
            <p:cNvPr id="626" name="pl46">
              <a:extLst>
                <a:ext uri="{FF2B5EF4-FFF2-40B4-BE49-F238E27FC236}">
                  <a16:creationId xmlns:a16="http://schemas.microsoft.com/office/drawing/2014/main" id="{7C084D57-508B-4979-93F0-14360E60C398}"/>
                </a:ext>
              </a:extLst>
            </p:cNvPr>
            <p:cNvSpPr/>
            <p:nvPr/>
          </p:nvSpPr>
          <p:spPr>
            <a:xfrm>
              <a:off x="4298096" y="4593446"/>
              <a:ext cx="0" cy="268712"/>
            </a:xfrm>
            <a:custGeom>
              <a:avLst/>
              <a:gdLst/>
              <a:ahLst/>
              <a:cxnLst/>
              <a:rect l="0" t="0" r="0" b="0"/>
              <a:pathLst>
                <a:path h="268712">
                  <a:moveTo>
                    <a:pt x="0" y="268712"/>
                  </a:moveTo>
                  <a:lnTo>
                    <a:pt x="0" y="0"/>
                  </a:lnTo>
                </a:path>
              </a:pathLst>
            </a:custGeom>
            <a:ln w="13550" cap="flat">
              <a:solidFill>
                <a:srgbClr val="6A1B9A">
                  <a:alpha val="100000"/>
                </a:srgbClr>
              </a:solidFill>
              <a:prstDash val="solid"/>
              <a:round/>
            </a:ln>
          </p:spPr>
          <p:txBody>
            <a:bodyPr/>
            <a:lstStyle/>
            <a:p>
              <a:endParaRPr/>
            </a:p>
          </p:txBody>
        </p:sp>
        <p:sp>
          <p:nvSpPr>
            <p:cNvPr id="627" name="pl47">
              <a:extLst>
                <a:ext uri="{FF2B5EF4-FFF2-40B4-BE49-F238E27FC236}">
                  <a16:creationId xmlns:a16="http://schemas.microsoft.com/office/drawing/2014/main" id="{B1572B65-4BC0-4EA6-914E-ABB338026BF9}"/>
                </a:ext>
              </a:extLst>
            </p:cNvPr>
            <p:cNvSpPr/>
            <p:nvPr/>
          </p:nvSpPr>
          <p:spPr>
            <a:xfrm>
              <a:off x="5746109" y="4842407"/>
              <a:ext cx="0" cy="19751"/>
            </a:xfrm>
            <a:custGeom>
              <a:avLst/>
              <a:gdLst/>
              <a:ahLst/>
              <a:cxnLst/>
              <a:rect l="0" t="0" r="0" b="0"/>
              <a:pathLst>
                <a:path h="19751">
                  <a:moveTo>
                    <a:pt x="0" y="19751"/>
                  </a:moveTo>
                  <a:lnTo>
                    <a:pt x="0" y="0"/>
                  </a:lnTo>
                </a:path>
              </a:pathLst>
            </a:custGeom>
            <a:ln w="13550" cap="flat">
              <a:solidFill>
                <a:srgbClr val="6A1B9A">
                  <a:alpha val="100000"/>
                </a:srgbClr>
              </a:solidFill>
              <a:prstDash val="solid"/>
              <a:round/>
            </a:ln>
          </p:spPr>
          <p:txBody>
            <a:bodyPr/>
            <a:lstStyle/>
            <a:p>
              <a:endParaRPr/>
            </a:p>
          </p:txBody>
        </p:sp>
        <p:sp>
          <p:nvSpPr>
            <p:cNvPr id="628" name="pl48">
              <a:extLst>
                <a:ext uri="{FF2B5EF4-FFF2-40B4-BE49-F238E27FC236}">
                  <a16:creationId xmlns:a16="http://schemas.microsoft.com/office/drawing/2014/main" id="{3FD2EACE-EF26-4980-8BE1-2C0668DC81D4}"/>
                </a:ext>
              </a:extLst>
            </p:cNvPr>
            <p:cNvSpPr/>
            <p:nvPr/>
          </p:nvSpPr>
          <p:spPr>
            <a:xfrm>
              <a:off x="5008435" y="4841614"/>
              <a:ext cx="0" cy="20544"/>
            </a:xfrm>
            <a:custGeom>
              <a:avLst/>
              <a:gdLst/>
              <a:ahLst/>
              <a:cxnLst/>
              <a:rect l="0" t="0" r="0" b="0"/>
              <a:pathLst>
                <a:path h="20544">
                  <a:moveTo>
                    <a:pt x="0" y="20544"/>
                  </a:moveTo>
                  <a:lnTo>
                    <a:pt x="0" y="0"/>
                  </a:lnTo>
                </a:path>
              </a:pathLst>
            </a:custGeom>
            <a:ln w="13550" cap="flat">
              <a:solidFill>
                <a:srgbClr val="6A1B9A">
                  <a:alpha val="100000"/>
                </a:srgbClr>
              </a:solidFill>
              <a:prstDash val="solid"/>
              <a:round/>
            </a:ln>
          </p:spPr>
          <p:txBody>
            <a:bodyPr/>
            <a:lstStyle/>
            <a:p>
              <a:endParaRPr/>
            </a:p>
          </p:txBody>
        </p:sp>
        <p:sp>
          <p:nvSpPr>
            <p:cNvPr id="629" name="pl49">
              <a:extLst>
                <a:ext uri="{FF2B5EF4-FFF2-40B4-BE49-F238E27FC236}">
                  <a16:creationId xmlns:a16="http://schemas.microsoft.com/office/drawing/2014/main" id="{87AB8EA6-C61A-444C-B62A-354CFF06E03D}"/>
                </a:ext>
              </a:extLst>
            </p:cNvPr>
            <p:cNvSpPr/>
            <p:nvPr/>
          </p:nvSpPr>
          <p:spPr>
            <a:xfrm>
              <a:off x="3862158" y="4846578"/>
              <a:ext cx="0" cy="15581"/>
            </a:xfrm>
            <a:custGeom>
              <a:avLst/>
              <a:gdLst/>
              <a:ahLst/>
              <a:cxnLst/>
              <a:rect l="0" t="0" r="0" b="0"/>
              <a:pathLst>
                <a:path h="15581">
                  <a:moveTo>
                    <a:pt x="0" y="15581"/>
                  </a:moveTo>
                  <a:lnTo>
                    <a:pt x="0" y="0"/>
                  </a:lnTo>
                </a:path>
              </a:pathLst>
            </a:custGeom>
            <a:ln w="13550" cap="flat">
              <a:solidFill>
                <a:srgbClr val="6A1B9A">
                  <a:alpha val="100000"/>
                </a:srgbClr>
              </a:solidFill>
              <a:prstDash val="solid"/>
              <a:round/>
            </a:ln>
          </p:spPr>
          <p:txBody>
            <a:bodyPr/>
            <a:lstStyle/>
            <a:p>
              <a:endParaRPr/>
            </a:p>
          </p:txBody>
        </p:sp>
        <p:sp>
          <p:nvSpPr>
            <p:cNvPr id="630" name="rc50">
              <a:extLst>
                <a:ext uri="{FF2B5EF4-FFF2-40B4-BE49-F238E27FC236}">
                  <a16:creationId xmlns:a16="http://schemas.microsoft.com/office/drawing/2014/main" id="{A6A7CBF1-4F8E-4088-AC7E-24404C98402C}"/>
                </a:ext>
              </a:extLst>
            </p:cNvPr>
            <p:cNvSpPr/>
            <p:nvPr/>
          </p:nvSpPr>
          <p:spPr>
            <a:xfrm>
              <a:off x="3852106" y="4445208"/>
              <a:ext cx="1181547" cy="416951"/>
            </a:xfrm>
            <a:prstGeom prst="rect">
              <a:avLst/>
            </a:prstGeom>
            <a:solidFill>
              <a:srgbClr val="595959">
                <a:alpha val="10196"/>
              </a:srgbClr>
            </a:solidFill>
          </p:spPr>
          <p:txBody>
            <a:bodyPr/>
            <a:lstStyle/>
            <a:p>
              <a:endParaRPr/>
            </a:p>
          </p:txBody>
        </p:sp>
        <p:sp>
          <p:nvSpPr>
            <p:cNvPr id="631" name="rc51">
              <a:extLst>
                <a:ext uri="{FF2B5EF4-FFF2-40B4-BE49-F238E27FC236}">
                  <a16:creationId xmlns:a16="http://schemas.microsoft.com/office/drawing/2014/main" id="{25A66ACB-8072-4147-8FD1-F3427CA311D6}"/>
                </a:ext>
              </a:extLst>
            </p:cNvPr>
            <p:cNvSpPr/>
            <p:nvPr/>
          </p:nvSpPr>
          <p:spPr>
            <a:xfrm>
              <a:off x="3767282" y="4862159"/>
              <a:ext cx="2117085" cy="416951"/>
            </a:xfrm>
            <a:prstGeom prst="rect">
              <a:avLst/>
            </a:prstGeom>
            <a:solidFill>
              <a:srgbClr val="FFFFFF">
                <a:alpha val="100000"/>
              </a:srgbClr>
            </a:solidFill>
          </p:spPr>
          <p:txBody>
            <a:bodyPr/>
            <a:lstStyle/>
            <a:p>
              <a:endParaRPr/>
            </a:p>
          </p:txBody>
        </p:sp>
        <p:sp>
          <p:nvSpPr>
            <p:cNvPr id="632" name="pl52">
              <a:extLst>
                <a:ext uri="{FF2B5EF4-FFF2-40B4-BE49-F238E27FC236}">
                  <a16:creationId xmlns:a16="http://schemas.microsoft.com/office/drawing/2014/main" id="{81E88601-03A9-428A-A9BD-D544D0379D40}"/>
                </a:ext>
              </a:extLst>
            </p:cNvPr>
            <p:cNvSpPr/>
            <p:nvPr/>
          </p:nvSpPr>
          <p:spPr>
            <a:xfrm>
              <a:off x="3767282" y="52791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33" name="pl53">
              <a:extLst>
                <a:ext uri="{FF2B5EF4-FFF2-40B4-BE49-F238E27FC236}">
                  <a16:creationId xmlns:a16="http://schemas.microsoft.com/office/drawing/2014/main" id="{6E43F369-871C-448A-A5F9-8D982795CF06}"/>
                </a:ext>
              </a:extLst>
            </p:cNvPr>
            <p:cNvSpPr/>
            <p:nvPr/>
          </p:nvSpPr>
          <p:spPr>
            <a:xfrm>
              <a:off x="3767282" y="48621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34" name="pl54">
              <a:extLst>
                <a:ext uri="{FF2B5EF4-FFF2-40B4-BE49-F238E27FC236}">
                  <a16:creationId xmlns:a16="http://schemas.microsoft.com/office/drawing/2014/main" id="{108344B7-5B65-4327-B74E-0EDC399EB960}"/>
                </a:ext>
              </a:extLst>
            </p:cNvPr>
            <p:cNvSpPr/>
            <p:nvPr/>
          </p:nvSpPr>
          <p:spPr>
            <a:xfrm>
              <a:off x="4204807" y="48621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35" name="pl55">
              <a:extLst>
                <a:ext uri="{FF2B5EF4-FFF2-40B4-BE49-F238E27FC236}">
                  <a16:creationId xmlns:a16="http://schemas.microsoft.com/office/drawing/2014/main" id="{10378A7E-3BDB-4109-AE54-47333C223A23}"/>
                </a:ext>
              </a:extLst>
            </p:cNvPr>
            <p:cNvSpPr/>
            <p:nvPr/>
          </p:nvSpPr>
          <p:spPr>
            <a:xfrm>
              <a:off x="5086558" y="48621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36" name="pl56">
              <a:extLst>
                <a:ext uri="{FF2B5EF4-FFF2-40B4-BE49-F238E27FC236}">
                  <a16:creationId xmlns:a16="http://schemas.microsoft.com/office/drawing/2014/main" id="{5A35AE28-D0CB-47C7-A24F-39FBD108C6DC}"/>
                </a:ext>
              </a:extLst>
            </p:cNvPr>
            <p:cNvSpPr/>
            <p:nvPr/>
          </p:nvSpPr>
          <p:spPr>
            <a:xfrm>
              <a:off x="5238220" y="5270576"/>
              <a:ext cx="0" cy="8533"/>
            </a:xfrm>
            <a:custGeom>
              <a:avLst/>
              <a:gdLst/>
              <a:ahLst/>
              <a:cxnLst/>
              <a:rect l="0" t="0" r="0" b="0"/>
              <a:pathLst>
                <a:path h="8533">
                  <a:moveTo>
                    <a:pt x="0" y="8533"/>
                  </a:moveTo>
                  <a:lnTo>
                    <a:pt x="0" y="0"/>
                  </a:lnTo>
                </a:path>
              </a:pathLst>
            </a:custGeom>
            <a:ln w="13550" cap="flat">
              <a:solidFill>
                <a:srgbClr val="1565C0">
                  <a:alpha val="100000"/>
                </a:srgbClr>
              </a:solidFill>
              <a:prstDash val="solid"/>
              <a:round/>
            </a:ln>
          </p:spPr>
          <p:txBody>
            <a:bodyPr/>
            <a:lstStyle/>
            <a:p>
              <a:endParaRPr/>
            </a:p>
          </p:txBody>
        </p:sp>
        <p:sp>
          <p:nvSpPr>
            <p:cNvPr id="637" name="pl57">
              <a:extLst>
                <a:ext uri="{FF2B5EF4-FFF2-40B4-BE49-F238E27FC236}">
                  <a16:creationId xmlns:a16="http://schemas.microsoft.com/office/drawing/2014/main" id="{E9CD882B-A41C-49D9-9359-4E8FC7B456DF}"/>
                </a:ext>
              </a:extLst>
            </p:cNvPr>
            <p:cNvSpPr/>
            <p:nvPr/>
          </p:nvSpPr>
          <p:spPr>
            <a:xfrm>
              <a:off x="5240512" y="5274611"/>
              <a:ext cx="0" cy="4498"/>
            </a:xfrm>
            <a:custGeom>
              <a:avLst/>
              <a:gdLst/>
              <a:ahLst/>
              <a:cxnLst/>
              <a:rect l="0" t="0" r="0" b="0"/>
              <a:pathLst>
                <a:path h="4498">
                  <a:moveTo>
                    <a:pt x="0" y="4498"/>
                  </a:moveTo>
                  <a:lnTo>
                    <a:pt x="0" y="0"/>
                  </a:lnTo>
                </a:path>
              </a:pathLst>
            </a:custGeom>
            <a:ln w="13550" cap="flat">
              <a:solidFill>
                <a:srgbClr val="1565C0">
                  <a:alpha val="100000"/>
                </a:srgbClr>
              </a:solidFill>
              <a:prstDash val="solid"/>
              <a:round/>
            </a:ln>
          </p:spPr>
          <p:txBody>
            <a:bodyPr/>
            <a:lstStyle/>
            <a:p>
              <a:endParaRPr/>
            </a:p>
          </p:txBody>
        </p:sp>
        <p:sp>
          <p:nvSpPr>
            <p:cNvPr id="638" name="pl58">
              <a:extLst>
                <a:ext uri="{FF2B5EF4-FFF2-40B4-BE49-F238E27FC236}">
                  <a16:creationId xmlns:a16="http://schemas.microsoft.com/office/drawing/2014/main" id="{D3118776-A3BA-4F8E-8B6A-F7DEEEBEE586}"/>
                </a:ext>
              </a:extLst>
            </p:cNvPr>
            <p:cNvSpPr/>
            <p:nvPr/>
          </p:nvSpPr>
          <p:spPr>
            <a:xfrm>
              <a:off x="4570734" y="5237245"/>
              <a:ext cx="0" cy="41864"/>
            </a:xfrm>
            <a:custGeom>
              <a:avLst/>
              <a:gdLst/>
              <a:ahLst/>
              <a:cxnLst/>
              <a:rect l="0" t="0" r="0" b="0"/>
              <a:pathLst>
                <a:path h="41864">
                  <a:moveTo>
                    <a:pt x="0" y="41864"/>
                  </a:moveTo>
                  <a:lnTo>
                    <a:pt x="0" y="0"/>
                  </a:lnTo>
                </a:path>
              </a:pathLst>
            </a:custGeom>
            <a:ln w="13550" cap="flat">
              <a:solidFill>
                <a:srgbClr val="1565C0">
                  <a:alpha val="100000"/>
                </a:srgbClr>
              </a:solidFill>
              <a:prstDash val="solid"/>
              <a:round/>
            </a:ln>
          </p:spPr>
          <p:txBody>
            <a:bodyPr/>
            <a:lstStyle/>
            <a:p>
              <a:endParaRPr/>
            </a:p>
          </p:txBody>
        </p:sp>
        <p:sp>
          <p:nvSpPr>
            <p:cNvPr id="639" name="pl59">
              <a:extLst>
                <a:ext uri="{FF2B5EF4-FFF2-40B4-BE49-F238E27FC236}">
                  <a16:creationId xmlns:a16="http://schemas.microsoft.com/office/drawing/2014/main" id="{8A5579F5-6CC1-4479-B89C-13F308A3F060}"/>
                </a:ext>
              </a:extLst>
            </p:cNvPr>
            <p:cNvSpPr/>
            <p:nvPr/>
          </p:nvSpPr>
          <p:spPr>
            <a:xfrm>
              <a:off x="4042036" y="5271447"/>
              <a:ext cx="0" cy="7662"/>
            </a:xfrm>
            <a:custGeom>
              <a:avLst/>
              <a:gdLst/>
              <a:ahLst/>
              <a:cxnLst/>
              <a:rect l="0" t="0" r="0" b="0"/>
              <a:pathLst>
                <a:path h="7662">
                  <a:moveTo>
                    <a:pt x="0" y="7662"/>
                  </a:moveTo>
                  <a:lnTo>
                    <a:pt x="0" y="0"/>
                  </a:lnTo>
                </a:path>
              </a:pathLst>
            </a:custGeom>
            <a:ln w="13550" cap="flat">
              <a:solidFill>
                <a:srgbClr val="1565C0">
                  <a:alpha val="100000"/>
                </a:srgbClr>
              </a:solidFill>
              <a:prstDash val="solid"/>
              <a:round/>
            </a:ln>
          </p:spPr>
          <p:txBody>
            <a:bodyPr/>
            <a:lstStyle/>
            <a:p>
              <a:endParaRPr/>
            </a:p>
          </p:txBody>
        </p:sp>
        <p:sp>
          <p:nvSpPr>
            <p:cNvPr id="640" name="pl60">
              <a:extLst>
                <a:ext uri="{FF2B5EF4-FFF2-40B4-BE49-F238E27FC236}">
                  <a16:creationId xmlns:a16="http://schemas.microsoft.com/office/drawing/2014/main" id="{EE604FEA-350F-47B3-AE9F-E544902CF269}"/>
                </a:ext>
              </a:extLst>
            </p:cNvPr>
            <p:cNvSpPr/>
            <p:nvPr/>
          </p:nvSpPr>
          <p:spPr>
            <a:xfrm>
              <a:off x="5458834" y="5274703"/>
              <a:ext cx="0" cy="4407"/>
            </a:xfrm>
            <a:custGeom>
              <a:avLst/>
              <a:gdLst/>
              <a:ahLst/>
              <a:cxnLst/>
              <a:rect l="0" t="0" r="0" b="0"/>
              <a:pathLst>
                <a:path h="4407">
                  <a:moveTo>
                    <a:pt x="0" y="4407"/>
                  </a:moveTo>
                  <a:lnTo>
                    <a:pt x="0" y="0"/>
                  </a:lnTo>
                </a:path>
              </a:pathLst>
            </a:custGeom>
            <a:ln w="13550" cap="flat">
              <a:solidFill>
                <a:srgbClr val="1565C0">
                  <a:alpha val="100000"/>
                </a:srgbClr>
              </a:solidFill>
              <a:prstDash val="solid"/>
              <a:round/>
            </a:ln>
          </p:spPr>
          <p:txBody>
            <a:bodyPr/>
            <a:lstStyle/>
            <a:p>
              <a:endParaRPr/>
            </a:p>
          </p:txBody>
        </p:sp>
        <p:sp>
          <p:nvSpPr>
            <p:cNvPr id="641" name="pl61">
              <a:extLst>
                <a:ext uri="{FF2B5EF4-FFF2-40B4-BE49-F238E27FC236}">
                  <a16:creationId xmlns:a16="http://schemas.microsoft.com/office/drawing/2014/main" id="{809BB490-5C3B-4F1D-A85A-A96EF02B3658}"/>
                </a:ext>
              </a:extLst>
            </p:cNvPr>
            <p:cNvSpPr/>
            <p:nvPr/>
          </p:nvSpPr>
          <p:spPr>
            <a:xfrm>
              <a:off x="5497102" y="5251294"/>
              <a:ext cx="0" cy="27815"/>
            </a:xfrm>
            <a:custGeom>
              <a:avLst/>
              <a:gdLst/>
              <a:ahLst/>
              <a:cxnLst/>
              <a:rect l="0" t="0" r="0" b="0"/>
              <a:pathLst>
                <a:path h="27815">
                  <a:moveTo>
                    <a:pt x="0" y="27815"/>
                  </a:moveTo>
                  <a:lnTo>
                    <a:pt x="0" y="0"/>
                  </a:lnTo>
                </a:path>
              </a:pathLst>
            </a:custGeom>
            <a:ln w="13550" cap="flat">
              <a:solidFill>
                <a:srgbClr val="1565C0">
                  <a:alpha val="100000"/>
                </a:srgbClr>
              </a:solidFill>
              <a:prstDash val="solid"/>
              <a:round/>
            </a:ln>
          </p:spPr>
          <p:txBody>
            <a:bodyPr/>
            <a:lstStyle/>
            <a:p>
              <a:endParaRPr/>
            </a:p>
          </p:txBody>
        </p:sp>
        <p:sp>
          <p:nvSpPr>
            <p:cNvPr id="642" name="pl62">
              <a:extLst>
                <a:ext uri="{FF2B5EF4-FFF2-40B4-BE49-F238E27FC236}">
                  <a16:creationId xmlns:a16="http://schemas.microsoft.com/office/drawing/2014/main" id="{C4AE3964-A35E-4E08-ABA1-520CF8167E8F}"/>
                </a:ext>
              </a:extLst>
            </p:cNvPr>
            <p:cNvSpPr/>
            <p:nvPr/>
          </p:nvSpPr>
          <p:spPr>
            <a:xfrm>
              <a:off x="5347733" y="5266992"/>
              <a:ext cx="0" cy="12118"/>
            </a:xfrm>
            <a:custGeom>
              <a:avLst/>
              <a:gdLst/>
              <a:ahLst/>
              <a:cxnLst/>
              <a:rect l="0" t="0" r="0" b="0"/>
              <a:pathLst>
                <a:path h="12118">
                  <a:moveTo>
                    <a:pt x="0" y="12118"/>
                  </a:moveTo>
                  <a:lnTo>
                    <a:pt x="0" y="0"/>
                  </a:lnTo>
                </a:path>
              </a:pathLst>
            </a:custGeom>
            <a:ln w="13550" cap="flat">
              <a:solidFill>
                <a:srgbClr val="1565C0">
                  <a:alpha val="100000"/>
                </a:srgbClr>
              </a:solidFill>
              <a:prstDash val="solid"/>
              <a:round/>
            </a:ln>
          </p:spPr>
          <p:txBody>
            <a:bodyPr/>
            <a:lstStyle/>
            <a:p>
              <a:endParaRPr/>
            </a:p>
          </p:txBody>
        </p:sp>
        <p:sp>
          <p:nvSpPr>
            <p:cNvPr id="643" name="pl63">
              <a:extLst>
                <a:ext uri="{FF2B5EF4-FFF2-40B4-BE49-F238E27FC236}">
                  <a16:creationId xmlns:a16="http://schemas.microsoft.com/office/drawing/2014/main" id="{AA04524E-8195-4C6B-86D1-01C770267D2E}"/>
                </a:ext>
              </a:extLst>
            </p:cNvPr>
            <p:cNvSpPr/>
            <p:nvPr/>
          </p:nvSpPr>
          <p:spPr>
            <a:xfrm>
              <a:off x="5796192" y="5267393"/>
              <a:ext cx="0" cy="11717"/>
            </a:xfrm>
            <a:custGeom>
              <a:avLst/>
              <a:gdLst/>
              <a:ahLst/>
              <a:cxnLst/>
              <a:rect l="0" t="0" r="0" b="0"/>
              <a:pathLst>
                <a:path h="11717">
                  <a:moveTo>
                    <a:pt x="0" y="11717"/>
                  </a:moveTo>
                  <a:lnTo>
                    <a:pt x="0" y="0"/>
                  </a:lnTo>
                </a:path>
              </a:pathLst>
            </a:custGeom>
            <a:ln w="13550" cap="flat">
              <a:solidFill>
                <a:srgbClr val="1565C0">
                  <a:alpha val="100000"/>
                </a:srgbClr>
              </a:solidFill>
              <a:prstDash val="solid"/>
              <a:round/>
            </a:ln>
          </p:spPr>
          <p:txBody>
            <a:bodyPr/>
            <a:lstStyle/>
            <a:p>
              <a:endParaRPr/>
            </a:p>
          </p:txBody>
        </p:sp>
        <p:sp>
          <p:nvSpPr>
            <p:cNvPr id="644" name="pl64">
              <a:extLst>
                <a:ext uri="{FF2B5EF4-FFF2-40B4-BE49-F238E27FC236}">
                  <a16:creationId xmlns:a16="http://schemas.microsoft.com/office/drawing/2014/main" id="{84BFD1E8-DEE5-4DB6-B144-A6C537FE3069}"/>
                </a:ext>
              </a:extLst>
            </p:cNvPr>
            <p:cNvSpPr/>
            <p:nvPr/>
          </p:nvSpPr>
          <p:spPr>
            <a:xfrm>
              <a:off x="5581397" y="5270268"/>
              <a:ext cx="0" cy="8842"/>
            </a:xfrm>
            <a:custGeom>
              <a:avLst/>
              <a:gdLst/>
              <a:ahLst/>
              <a:cxnLst/>
              <a:rect l="0" t="0" r="0" b="0"/>
              <a:pathLst>
                <a:path h="8842">
                  <a:moveTo>
                    <a:pt x="0" y="8842"/>
                  </a:moveTo>
                  <a:lnTo>
                    <a:pt x="0" y="0"/>
                  </a:lnTo>
                </a:path>
              </a:pathLst>
            </a:custGeom>
            <a:ln w="13550" cap="flat">
              <a:solidFill>
                <a:srgbClr val="1565C0">
                  <a:alpha val="100000"/>
                </a:srgbClr>
              </a:solidFill>
              <a:prstDash val="solid"/>
              <a:round/>
            </a:ln>
          </p:spPr>
          <p:txBody>
            <a:bodyPr/>
            <a:lstStyle/>
            <a:p>
              <a:endParaRPr/>
            </a:p>
          </p:txBody>
        </p:sp>
        <p:sp>
          <p:nvSpPr>
            <p:cNvPr id="645" name="pl65">
              <a:extLst>
                <a:ext uri="{FF2B5EF4-FFF2-40B4-BE49-F238E27FC236}">
                  <a16:creationId xmlns:a16="http://schemas.microsoft.com/office/drawing/2014/main" id="{631B2AE1-EAAE-4735-A5A6-BB4E66228E8D}"/>
                </a:ext>
              </a:extLst>
            </p:cNvPr>
            <p:cNvSpPr/>
            <p:nvPr/>
          </p:nvSpPr>
          <p:spPr>
            <a:xfrm>
              <a:off x="4082949" y="5258009"/>
              <a:ext cx="0" cy="21100"/>
            </a:xfrm>
            <a:custGeom>
              <a:avLst/>
              <a:gdLst/>
              <a:ahLst/>
              <a:cxnLst/>
              <a:rect l="0" t="0" r="0" b="0"/>
              <a:pathLst>
                <a:path h="21100">
                  <a:moveTo>
                    <a:pt x="0" y="21100"/>
                  </a:moveTo>
                  <a:lnTo>
                    <a:pt x="0" y="0"/>
                  </a:lnTo>
                </a:path>
              </a:pathLst>
            </a:custGeom>
            <a:ln w="13550" cap="flat">
              <a:solidFill>
                <a:srgbClr val="1565C0">
                  <a:alpha val="100000"/>
                </a:srgbClr>
              </a:solidFill>
              <a:prstDash val="solid"/>
              <a:round/>
            </a:ln>
          </p:spPr>
          <p:txBody>
            <a:bodyPr/>
            <a:lstStyle/>
            <a:p>
              <a:endParaRPr/>
            </a:p>
          </p:txBody>
        </p:sp>
        <p:sp>
          <p:nvSpPr>
            <p:cNvPr id="646" name="pl66">
              <a:extLst>
                <a:ext uri="{FF2B5EF4-FFF2-40B4-BE49-F238E27FC236}">
                  <a16:creationId xmlns:a16="http://schemas.microsoft.com/office/drawing/2014/main" id="{BD537C71-AAF9-41EA-9893-7E48031D0502}"/>
                </a:ext>
              </a:extLst>
            </p:cNvPr>
            <p:cNvSpPr/>
            <p:nvPr/>
          </p:nvSpPr>
          <p:spPr>
            <a:xfrm>
              <a:off x="5488108" y="5271412"/>
              <a:ext cx="0" cy="7698"/>
            </a:xfrm>
            <a:custGeom>
              <a:avLst/>
              <a:gdLst/>
              <a:ahLst/>
              <a:cxnLst/>
              <a:rect l="0" t="0" r="0" b="0"/>
              <a:pathLst>
                <a:path h="7698">
                  <a:moveTo>
                    <a:pt x="0" y="7698"/>
                  </a:moveTo>
                  <a:lnTo>
                    <a:pt x="0" y="0"/>
                  </a:lnTo>
                </a:path>
              </a:pathLst>
            </a:custGeom>
            <a:ln w="13550" cap="flat">
              <a:solidFill>
                <a:srgbClr val="1565C0">
                  <a:alpha val="100000"/>
                </a:srgbClr>
              </a:solidFill>
              <a:prstDash val="solid"/>
              <a:round/>
            </a:ln>
          </p:spPr>
          <p:txBody>
            <a:bodyPr/>
            <a:lstStyle/>
            <a:p>
              <a:endParaRPr/>
            </a:p>
          </p:txBody>
        </p:sp>
        <p:sp>
          <p:nvSpPr>
            <p:cNvPr id="647" name="pl67">
              <a:extLst>
                <a:ext uri="{FF2B5EF4-FFF2-40B4-BE49-F238E27FC236}">
                  <a16:creationId xmlns:a16="http://schemas.microsoft.com/office/drawing/2014/main" id="{9EE03B5C-3C4B-40E1-99FE-53641FA49695}"/>
                </a:ext>
              </a:extLst>
            </p:cNvPr>
            <p:cNvSpPr/>
            <p:nvPr/>
          </p:nvSpPr>
          <p:spPr>
            <a:xfrm>
              <a:off x="5491282" y="5275558"/>
              <a:ext cx="0" cy="3551"/>
            </a:xfrm>
            <a:custGeom>
              <a:avLst/>
              <a:gdLst/>
              <a:ahLst/>
              <a:cxnLst/>
              <a:rect l="0" t="0" r="0" b="0"/>
              <a:pathLst>
                <a:path h="3551">
                  <a:moveTo>
                    <a:pt x="0" y="3551"/>
                  </a:moveTo>
                  <a:lnTo>
                    <a:pt x="0" y="0"/>
                  </a:lnTo>
                </a:path>
              </a:pathLst>
            </a:custGeom>
            <a:ln w="13550" cap="flat">
              <a:solidFill>
                <a:srgbClr val="1565C0">
                  <a:alpha val="100000"/>
                </a:srgbClr>
              </a:solidFill>
              <a:prstDash val="solid"/>
              <a:round/>
            </a:ln>
          </p:spPr>
          <p:txBody>
            <a:bodyPr/>
            <a:lstStyle/>
            <a:p>
              <a:endParaRPr/>
            </a:p>
          </p:txBody>
        </p:sp>
        <p:sp>
          <p:nvSpPr>
            <p:cNvPr id="648" name="pl68">
              <a:extLst>
                <a:ext uri="{FF2B5EF4-FFF2-40B4-BE49-F238E27FC236}">
                  <a16:creationId xmlns:a16="http://schemas.microsoft.com/office/drawing/2014/main" id="{2F92A0DF-DCC4-4856-B4AD-6B60AE4E74DF}"/>
                </a:ext>
              </a:extLst>
            </p:cNvPr>
            <p:cNvSpPr/>
            <p:nvPr/>
          </p:nvSpPr>
          <p:spPr>
            <a:xfrm>
              <a:off x="5374009" y="5268462"/>
              <a:ext cx="0" cy="10647"/>
            </a:xfrm>
            <a:custGeom>
              <a:avLst/>
              <a:gdLst/>
              <a:ahLst/>
              <a:cxnLst/>
              <a:rect l="0" t="0" r="0" b="0"/>
              <a:pathLst>
                <a:path h="10647">
                  <a:moveTo>
                    <a:pt x="0" y="10647"/>
                  </a:moveTo>
                  <a:lnTo>
                    <a:pt x="0" y="0"/>
                  </a:lnTo>
                </a:path>
              </a:pathLst>
            </a:custGeom>
            <a:ln w="13550" cap="flat">
              <a:solidFill>
                <a:srgbClr val="1565C0">
                  <a:alpha val="100000"/>
                </a:srgbClr>
              </a:solidFill>
              <a:prstDash val="solid"/>
              <a:round/>
            </a:ln>
          </p:spPr>
          <p:txBody>
            <a:bodyPr/>
            <a:lstStyle/>
            <a:p>
              <a:endParaRPr/>
            </a:p>
          </p:txBody>
        </p:sp>
        <p:sp>
          <p:nvSpPr>
            <p:cNvPr id="649" name="pl69">
              <a:extLst>
                <a:ext uri="{FF2B5EF4-FFF2-40B4-BE49-F238E27FC236}">
                  <a16:creationId xmlns:a16="http://schemas.microsoft.com/office/drawing/2014/main" id="{E8B668AE-2F7B-4257-ABF7-C5C76D96352B}"/>
                </a:ext>
              </a:extLst>
            </p:cNvPr>
            <p:cNvSpPr/>
            <p:nvPr/>
          </p:nvSpPr>
          <p:spPr>
            <a:xfrm>
              <a:off x="4255596" y="4949516"/>
              <a:ext cx="0" cy="329594"/>
            </a:xfrm>
            <a:custGeom>
              <a:avLst/>
              <a:gdLst/>
              <a:ahLst/>
              <a:cxnLst/>
              <a:rect l="0" t="0" r="0" b="0"/>
              <a:pathLst>
                <a:path h="329594">
                  <a:moveTo>
                    <a:pt x="0" y="329594"/>
                  </a:moveTo>
                  <a:lnTo>
                    <a:pt x="0" y="0"/>
                  </a:lnTo>
                </a:path>
              </a:pathLst>
            </a:custGeom>
            <a:ln w="13550" cap="flat">
              <a:solidFill>
                <a:srgbClr val="1565C0">
                  <a:alpha val="100000"/>
                </a:srgbClr>
              </a:solidFill>
              <a:prstDash val="solid"/>
              <a:round/>
            </a:ln>
          </p:spPr>
          <p:txBody>
            <a:bodyPr/>
            <a:lstStyle/>
            <a:p>
              <a:endParaRPr/>
            </a:p>
          </p:txBody>
        </p:sp>
        <p:sp>
          <p:nvSpPr>
            <p:cNvPr id="650" name="pl70">
              <a:extLst>
                <a:ext uri="{FF2B5EF4-FFF2-40B4-BE49-F238E27FC236}">
                  <a16:creationId xmlns:a16="http://schemas.microsoft.com/office/drawing/2014/main" id="{87EEDF36-70D6-4C40-ADCD-76AF98BDA8D3}"/>
                </a:ext>
              </a:extLst>
            </p:cNvPr>
            <p:cNvSpPr/>
            <p:nvPr/>
          </p:nvSpPr>
          <p:spPr>
            <a:xfrm>
              <a:off x="5614904" y="5265307"/>
              <a:ext cx="0" cy="13802"/>
            </a:xfrm>
            <a:custGeom>
              <a:avLst/>
              <a:gdLst/>
              <a:ahLst/>
              <a:cxnLst/>
              <a:rect l="0" t="0" r="0" b="0"/>
              <a:pathLst>
                <a:path h="13802">
                  <a:moveTo>
                    <a:pt x="0" y="13802"/>
                  </a:moveTo>
                  <a:lnTo>
                    <a:pt x="0" y="0"/>
                  </a:lnTo>
                </a:path>
              </a:pathLst>
            </a:custGeom>
            <a:ln w="13550" cap="flat">
              <a:solidFill>
                <a:srgbClr val="1565C0">
                  <a:alpha val="100000"/>
                </a:srgbClr>
              </a:solidFill>
              <a:prstDash val="solid"/>
              <a:round/>
            </a:ln>
          </p:spPr>
          <p:txBody>
            <a:bodyPr/>
            <a:lstStyle/>
            <a:p>
              <a:endParaRPr/>
            </a:p>
          </p:txBody>
        </p:sp>
        <p:sp>
          <p:nvSpPr>
            <p:cNvPr id="651" name="pl71">
              <a:extLst>
                <a:ext uri="{FF2B5EF4-FFF2-40B4-BE49-F238E27FC236}">
                  <a16:creationId xmlns:a16="http://schemas.microsoft.com/office/drawing/2014/main" id="{DA2D5324-2BBC-4214-A987-88F0A985E18E}"/>
                </a:ext>
              </a:extLst>
            </p:cNvPr>
            <p:cNvSpPr/>
            <p:nvPr/>
          </p:nvSpPr>
          <p:spPr>
            <a:xfrm>
              <a:off x="5820528" y="5224461"/>
              <a:ext cx="0" cy="54649"/>
            </a:xfrm>
            <a:custGeom>
              <a:avLst/>
              <a:gdLst/>
              <a:ahLst/>
              <a:cxnLst/>
              <a:rect l="0" t="0" r="0" b="0"/>
              <a:pathLst>
                <a:path h="54649">
                  <a:moveTo>
                    <a:pt x="0" y="54649"/>
                  </a:moveTo>
                  <a:lnTo>
                    <a:pt x="0" y="0"/>
                  </a:lnTo>
                </a:path>
              </a:pathLst>
            </a:custGeom>
            <a:ln w="13550" cap="flat">
              <a:solidFill>
                <a:srgbClr val="1565C0">
                  <a:alpha val="100000"/>
                </a:srgbClr>
              </a:solidFill>
              <a:prstDash val="solid"/>
              <a:round/>
            </a:ln>
          </p:spPr>
          <p:txBody>
            <a:bodyPr/>
            <a:lstStyle/>
            <a:p>
              <a:endParaRPr/>
            </a:p>
          </p:txBody>
        </p:sp>
        <p:sp>
          <p:nvSpPr>
            <p:cNvPr id="652" name="pl72">
              <a:extLst>
                <a:ext uri="{FF2B5EF4-FFF2-40B4-BE49-F238E27FC236}">
                  <a16:creationId xmlns:a16="http://schemas.microsoft.com/office/drawing/2014/main" id="{A9B7C9D3-6282-453A-9877-AE5A00689AD5}"/>
                </a:ext>
              </a:extLst>
            </p:cNvPr>
            <p:cNvSpPr/>
            <p:nvPr/>
          </p:nvSpPr>
          <p:spPr>
            <a:xfrm>
              <a:off x="4649033" y="5246876"/>
              <a:ext cx="0" cy="32233"/>
            </a:xfrm>
            <a:custGeom>
              <a:avLst/>
              <a:gdLst/>
              <a:ahLst/>
              <a:cxnLst/>
              <a:rect l="0" t="0" r="0" b="0"/>
              <a:pathLst>
                <a:path h="32233">
                  <a:moveTo>
                    <a:pt x="0" y="32233"/>
                  </a:moveTo>
                  <a:lnTo>
                    <a:pt x="0" y="0"/>
                  </a:lnTo>
                </a:path>
              </a:pathLst>
            </a:custGeom>
            <a:ln w="13550" cap="flat">
              <a:solidFill>
                <a:srgbClr val="1565C0">
                  <a:alpha val="100000"/>
                </a:srgbClr>
              </a:solidFill>
              <a:prstDash val="solid"/>
              <a:round/>
            </a:ln>
          </p:spPr>
          <p:txBody>
            <a:bodyPr/>
            <a:lstStyle/>
            <a:p>
              <a:endParaRPr/>
            </a:p>
          </p:txBody>
        </p:sp>
        <p:sp>
          <p:nvSpPr>
            <p:cNvPr id="653" name="pl73">
              <a:extLst>
                <a:ext uri="{FF2B5EF4-FFF2-40B4-BE49-F238E27FC236}">
                  <a16:creationId xmlns:a16="http://schemas.microsoft.com/office/drawing/2014/main" id="{3ABFE054-0C19-45F9-999A-56ACCD682DC8}"/>
                </a:ext>
              </a:extLst>
            </p:cNvPr>
            <p:cNvSpPr/>
            <p:nvPr/>
          </p:nvSpPr>
          <p:spPr>
            <a:xfrm>
              <a:off x="3902895" y="5263260"/>
              <a:ext cx="0" cy="15849"/>
            </a:xfrm>
            <a:custGeom>
              <a:avLst/>
              <a:gdLst/>
              <a:ahLst/>
              <a:cxnLst/>
              <a:rect l="0" t="0" r="0" b="0"/>
              <a:pathLst>
                <a:path h="15849">
                  <a:moveTo>
                    <a:pt x="0" y="15849"/>
                  </a:moveTo>
                  <a:lnTo>
                    <a:pt x="0" y="0"/>
                  </a:lnTo>
                </a:path>
              </a:pathLst>
            </a:custGeom>
            <a:ln w="13550" cap="flat">
              <a:solidFill>
                <a:srgbClr val="1565C0">
                  <a:alpha val="100000"/>
                </a:srgbClr>
              </a:solidFill>
              <a:prstDash val="solid"/>
              <a:round/>
            </a:ln>
          </p:spPr>
          <p:txBody>
            <a:bodyPr/>
            <a:lstStyle/>
            <a:p>
              <a:endParaRPr/>
            </a:p>
          </p:txBody>
        </p:sp>
        <p:sp>
          <p:nvSpPr>
            <p:cNvPr id="654" name="pl74">
              <a:extLst>
                <a:ext uri="{FF2B5EF4-FFF2-40B4-BE49-F238E27FC236}">
                  <a16:creationId xmlns:a16="http://schemas.microsoft.com/office/drawing/2014/main" id="{75E4EBBC-DE70-4B14-AB8B-71CE46B831BD}"/>
                </a:ext>
              </a:extLst>
            </p:cNvPr>
            <p:cNvSpPr/>
            <p:nvPr/>
          </p:nvSpPr>
          <p:spPr>
            <a:xfrm>
              <a:off x="5187431" y="5262579"/>
              <a:ext cx="0" cy="16530"/>
            </a:xfrm>
            <a:custGeom>
              <a:avLst/>
              <a:gdLst/>
              <a:ahLst/>
              <a:cxnLst/>
              <a:rect l="0" t="0" r="0" b="0"/>
              <a:pathLst>
                <a:path h="16530">
                  <a:moveTo>
                    <a:pt x="0" y="16530"/>
                  </a:moveTo>
                  <a:lnTo>
                    <a:pt x="0" y="0"/>
                  </a:lnTo>
                </a:path>
              </a:pathLst>
            </a:custGeom>
            <a:ln w="13550" cap="flat">
              <a:solidFill>
                <a:srgbClr val="1565C0">
                  <a:alpha val="100000"/>
                </a:srgbClr>
              </a:solidFill>
              <a:prstDash val="solid"/>
              <a:round/>
            </a:ln>
          </p:spPr>
          <p:txBody>
            <a:bodyPr/>
            <a:lstStyle/>
            <a:p>
              <a:endParaRPr/>
            </a:p>
          </p:txBody>
        </p:sp>
        <p:sp>
          <p:nvSpPr>
            <p:cNvPr id="655" name="pl75">
              <a:extLst>
                <a:ext uri="{FF2B5EF4-FFF2-40B4-BE49-F238E27FC236}">
                  <a16:creationId xmlns:a16="http://schemas.microsoft.com/office/drawing/2014/main" id="{250A1210-4046-45C7-9402-E769680A66DE}"/>
                </a:ext>
              </a:extLst>
            </p:cNvPr>
            <p:cNvSpPr/>
            <p:nvPr/>
          </p:nvSpPr>
          <p:spPr>
            <a:xfrm>
              <a:off x="4479737" y="5252759"/>
              <a:ext cx="0" cy="26350"/>
            </a:xfrm>
            <a:custGeom>
              <a:avLst/>
              <a:gdLst/>
              <a:ahLst/>
              <a:cxnLst/>
              <a:rect l="0" t="0" r="0" b="0"/>
              <a:pathLst>
                <a:path h="26350">
                  <a:moveTo>
                    <a:pt x="0" y="26350"/>
                  </a:moveTo>
                  <a:lnTo>
                    <a:pt x="0" y="0"/>
                  </a:lnTo>
                </a:path>
              </a:pathLst>
            </a:custGeom>
            <a:ln w="13550" cap="flat">
              <a:solidFill>
                <a:srgbClr val="1565C0">
                  <a:alpha val="100000"/>
                </a:srgbClr>
              </a:solidFill>
              <a:prstDash val="solid"/>
              <a:round/>
            </a:ln>
          </p:spPr>
          <p:txBody>
            <a:bodyPr/>
            <a:lstStyle/>
            <a:p>
              <a:endParaRPr/>
            </a:p>
          </p:txBody>
        </p:sp>
        <p:sp>
          <p:nvSpPr>
            <p:cNvPr id="656" name="pl76">
              <a:extLst>
                <a:ext uri="{FF2B5EF4-FFF2-40B4-BE49-F238E27FC236}">
                  <a16:creationId xmlns:a16="http://schemas.microsoft.com/office/drawing/2014/main" id="{68EEDF61-B74A-4363-A2C3-1E375BEB7A11}"/>
                </a:ext>
              </a:extLst>
            </p:cNvPr>
            <p:cNvSpPr/>
            <p:nvPr/>
          </p:nvSpPr>
          <p:spPr>
            <a:xfrm>
              <a:off x="5558296" y="5271150"/>
              <a:ext cx="0" cy="7960"/>
            </a:xfrm>
            <a:custGeom>
              <a:avLst/>
              <a:gdLst/>
              <a:ahLst/>
              <a:cxnLst/>
              <a:rect l="0" t="0" r="0" b="0"/>
              <a:pathLst>
                <a:path h="7960">
                  <a:moveTo>
                    <a:pt x="0" y="7960"/>
                  </a:moveTo>
                  <a:lnTo>
                    <a:pt x="0" y="0"/>
                  </a:lnTo>
                </a:path>
              </a:pathLst>
            </a:custGeom>
            <a:ln w="13550" cap="flat">
              <a:solidFill>
                <a:srgbClr val="1565C0">
                  <a:alpha val="100000"/>
                </a:srgbClr>
              </a:solidFill>
              <a:prstDash val="solid"/>
              <a:round/>
            </a:ln>
          </p:spPr>
          <p:txBody>
            <a:bodyPr/>
            <a:lstStyle/>
            <a:p>
              <a:endParaRPr/>
            </a:p>
          </p:txBody>
        </p:sp>
        <p:sp>
          <p:nvSpPr>
            <p:cNvPr id="657" name="pl77">
              <a:extLst>
                <a:ext uri="{FF2B5EF4-FFF2-40B4-BE49-F238E27FC236}">
                  <a16:creationId xmlns:a16="http://schemas.microsoft.com/office/drawing/2014/main" id="{F28FA045-DE5A-45E8-B979-59C7481A2EF8}"/>
                </a:ext>
              </a:extLst>
            </p:cNvPr>
            <p:cNvSpPr/>
            <p:nvPr/>
          </p:nvSpPr>
          <p:spPr>
            <a:xfrm>
              <a:off x="5433263" y="5259705"/>
              <a:ext cx="0" cy="19404"/>
            </a:xfrm>
            <a:custGeom>
              <a:avLst/>
              <a:gdLst/>
              <a:ahLst/>
              <a:cxnLst/>
              <a:rect l="0" t="0" r="0" b="0"/>
              <a:pathLst>
                <a:path h="19404">
                  <a:moveTo>
                    <a:pt x="0" y="19404"/>
                  </a:moveTo>
                  <a:lnTo>
                    <a:pt x="0" y="0"/>
                  </a:lnTo>
                </a:path>
              </a:pathLst>
            </a:custGeom>
            <a:ln w="13550" cap="flat">
              <a:solidFill>
                <a:srgbClr val="1565C0">
                  <a:alpha val="100000"/>
                </a:srgbClr>
              </a:solidFill>
              <a:prstDash val="solid"/>
              <a:round/>
            </a:ln>
          </p:spPr>
          <p:txBody>
            <a:bodyPr/>
            <a:lstStyle/>
            <a:p>
              <a:endParaRPr/>
            </a:p>
          </p:txBody>
        </p:sp>
        <p:sp>
          <p:nvSpPr>
            <p:cNvPr id="658" name="pl78">
              <a:extLst>
                <a:ext uri="{FF2B5EF4-FFF2-40B4-BE49-F238E27FC236}">
                  <a16:creationId xmlns:a16="http://schemas.microsoft.com/office/drawing/2014/main" id="{AFEC82B9-D503-4C4E-A55B-5F3E980733EB}"/>
                </a:ext>
              </a:extLst>
            </p:cNvPr>
            <p:cNvSpPr/>
            <p:nvPr/>
          </p:nvSpPr>
          <p:spPr>
            <a:xfrm>
              <a:off x="5519146" y="5268555"/>
              <a:ext cx="0" cy="10554"/>
            </a:xfrm>
            <a:custGeom>
              <a:avLst/>
              <a:gdLst/>
              <a:ahLst/>
              <a:cxnLst/>
              <a:rect l="0" t="0" r="0" b="0"/>
              <a:pathLst>
                <a:path h="10554">
                  <a:moveTo>
                    <a:pt x="0" y="10554"/>
                  </a:moveTo>
                  <a:lnTo>
                    <a:pt x="0" y="0"/>
                  </a:lnTo>
                </a:path>
              </a:pathLst>
            </a:custGeom>
            <a:ln w="13550" cap="flat">
              <a:solidFill>
                <a:srgbClr val="1565C0">
                  <a:alpha val="100000"/>
                </a:srgbClr>
              </a:solidFill>
              <a:prstDash val="solid"/>
              <a:round/>
            </a:ln>
          </p:spPr>
          <p:txBody>
            <a:bodyPr/>
            <a:lstStyle/>
            <a:p>
              <a:endParaRPr/>
            </a:p>
          </p:txBody>
        </p:sp>
        <p:sp>
          <p:nvSpPr>
            <p:cNvPr id="659" name="pl79">
              <a:extLst>
                <a:ext uri="{FF2B5EF4-FFF2-40B4-BE49-F238E27FC236}">
                  <a16:creationId xmlns:a16="http://schemas.microsoft.com/office/drawing/2014/main" id="{C0992C3F-E7A4-4AF2-BBF8-E853F5E31C02}"/>
                </a:ext>
              </a:extLst>
            </p:cNvPr>
            <p:cNvSpPr/>
            <p:nvPr/>
          </p:nvSpPr>
          <p:spPr>
            <a:xfrm>
              <a:off x="5861442" y="5267535"/>
              <a:ext cx="0" cy="11574"/>
            </a:xfrm>
            <a:custGeom>
              <a:avLst/>
              <a:gdLst/>
              <a:ahLst/>
              <a:cxnLst/>
              <a:rect l="0" t="0" r="0" b="0"/>
              <a:pathLst>
                <a:path h="11574">
                  <a:moveTo>
                    <a:pt x="0" y="11574"/>
                  </a:moveTo>
                  <a:lnTo>
                    <a:pt x="0" y="0"/>
                  </a:lnTo>
                </a:path>
              </a:pathLst>
            </a:custGeom>
            <a:ln w="13550" cap="flat">
              <a:solidFill>
                <a:srgbClr val="1565C0">
                  <a:alpha val="100000"/>
                </a:srgbClr>
              </a:solidFill>
              <a:prstDash val="solid"/>
              <a:round/>
            </a:ln>
          </p:spPr>
          <p:txBody>
            <a:bodyPr/>
            <a:lstStyle/>
            <a:p>
              <a:endParaRPr/>
            </a:p>
          </p:txBody>
        </p:sp>
        <p:sp>
          <p:nvSpPr>
            <p:cNvPr id="660" name="pl80">
              <a:extLst>
                <a:ext uri="{FF2B5EF4-FFF2-40B4-BE49-F238E27FC236}">
                  <a16:creationId xmlns:a16="http://schemas.microsoft.com/office/drawing/2014/main" id="{6B8CEF15-7B33-43BF-9921-ADB266519FF3}"/>
                </a:ext>
              </a:extLst>
            </p:cNvPr>
            <p:cNvSpPr/>
            <p:nvPr/>
          </p:nvSpPr>
          <p:spPr>
            <a:xfrm>
              <a:off x="4298096" y="5006946"/>
              <a:ext cx="0" cy="272164"/>
            </a:xfrm>
            <a:custGeom>
              <a:avLst/>
              <a:gdLst/>
              <a:ahLst/>
              <a:cxnLst/>
              <a:rect l="0" t="0" r="0" b="0"/>
              <a:pathLst>
                <a:path h="272164">
                  <a:moveTo>
                    <a:pt x="0" y="272164"/>
                  </a:moveTo>
                  <a:lnTo>
                    <a:pt x="0" y="0"/>
                  </a:lnTo>
                </a:path>
              </a:pathLst>
            </a:custGeom>
            <a:ln w="13550" cap="flat">
              <a:solidFill>
                <a:srgbClr val="1565C0">
                  <a:alpha val="100000"/>
                </a:srgbClr>
              </a:solidFill>
              <a:prstDash val="solid"/>
              <a:round/>
            </a:ln>
          </p:spPr>
          <p:txBody>
            <a:bodyPr/>
            <a:lstStyle/>
            <a:p>
              <a:endParaRPr/>
            </a:p>
          </p:txBody>
        </p:sp>
        <p:sp>
          <p:nvSpPr>
            <p:cNvPr id="661" name="pl81">
              <a:extLst>
                <a:ext uri="{FF2B5EF4-FFF2-40B4-BE49-F238E27FC236}">
                  <a16:creationId xmlns:a16="http://schemas.microsoft.com/office/drawing/2014/main" id="{8F95250C-A939-4F0C-B349-E64FF032619B}"/>
                </a:ext>
              </a:extLst>
            </p:cNvPr>
            <p:cNvSpPr/>
            <p:nvPr/>
          </p:nvSpPr>
          <p:spPr>
            <a:xfrm>
              <a:off x="5746109" y="5259697"/>
              <a:ext cx="0" cy="19413"/>
            </a:xfrm>
            <a:custGeom>
              <a:avLst/>
              <a:gdLst/>
              <a:ahLst/>
              <a:cxnLst/>
              <a:rect l="0" t="0" r="0" b="0"/>
              <a:pathLst>
                <a:path h="19413">
                  <a:moveTo>
                    <a:pt x="0" y="19413"/>
                  </a:moveTo>
                  <a:lnTo>
                    <a:pt x="0" y="0"/>
                  </a:lnTo>
                </a:path>
              </a:pathLst>
            </a:custGeom>
            <a:ln w="13550" cap="flat">
              <a:solidFill>
                <a:srgbClr val="1565C0">
                  <a:alpha val="100000"/>
                </a:srgbClr>
              </a:solidFill>
              <a:prstDash val="solid"/>
              <a:round/>
            </a:ln>
          </p:spPr>
          <p:txBody>
            <a:bodyPr/>
            <a:lstStyle/>
            <a:p>
              <a:endParaRPr/>
            </a:p>
          </p:txBody>
        </p:sp>
        <p:sp>
          <p:nvSpPr>
            <p:cNvPr id="662" name="pl82">
              <a:extLst>
                <a:ext uri="{FF2B5EF4-FFF2-40B4-BE49-F238E27FC236}">
                  <a16:creationId xmlns:a16="http://schemas.microsoft.com/office/drawing/2014/main" id="{5B925155-095A-4850-9559-02233FDF4CDA}"/>
                </a:ext>
              </a:extLst>
            </p:cNvPr>
            <p:cNvSpPr/>
            <p:nvPr/>
          </p:nvSpPr>
          <p:spPr>
            <a:xfrm>
              <a:off x="5008435" y="5257505"/>
              <a:ext cx="0" cy="21605"/>
            </a:xfrm>
            <a:custGeom>
              <a:avLst/>
              <a:gdLst/>
              <a:ahLst/>
              <a:cxnLst/>
              <a:rect l="0" t="0" r="0" b="0"/>
              <a:pathLst>
                <a:path h="21605">
                  <a:moveTo>
                    <a:pt x="0" y="21605"/>
                  </a:moveTo>
                  <a:lnTo>
                    <a:pt x="0" y="0"/>
                  </a:lnTo>
                </a:path>
              </a:pathLst>
            </a:custGeom>
            <a:ln w="13550" cap="flat">
              <a:solidFill>
                <a:srgbClr val="1565C0">
                  <a:alpha val="100000"/>
                </a:srgbClr>
              </a:solidFill>
              <a:prstDash val="solid"/>
              <a:round/>
            </a:ln>
          </p:spPr>
          <p:txBody>
            <a:bodyPr/>
            <a:lstStyle/>
            <a:p>
              <a:endParaRPr/>
            </a:p>
          </p:txBody>
        </p:sp>
        <p:sp>
          <p:nvSpPr>
            <p:cNvPr id="663" name="pl83">
              <a:extLst>
                <a:ext uri="{FF2B5EF4-FFF2-40B4-BE49-F238E27FC236}">
                  <a16:creationId xmlns:a16="http://schemas.microsoft.com/office/drawing/2014/main" id="{81BA5BFA-AE2B-43B2-BAFF-E7D9B111D9C3}"/>
                </a:ext>
              </a:extLst>
            </p:cNvPr>
            <p:cNvSpPr/>
            <p:nvPr/>
          </p:nvSpPr>
          <p:spPr>
            <a:xfrm>
              <a:off x="3862158" y="5265026"/>
              <a:ext cx="0" cy="14084"/>
            </a:xfrm>
            <a:custGeom>
              <a:avLst/>
              <a:gdLst/>
              <a:ahLst/>
              <a:cxnLst/>
              <a:rect l="0" t="0" r="0" b="0"/>
              <a:pathLst>
                <a:path h="14084">
                  <a:moveTo>
                    <a:pt x="0" y="14084"/>
                  </a:moveTo>
                  <a:lnTo>
                    <a:pt x="0" y="0"/>
                  </a:lnTo>
                </a:path>
              </a:pathLst>
            </a:custGeom>
            <a:ln w="13550" cap="flat">
              <a:solidFill>
                <a:srgbClr val="1565C0">
                  <a:alpha val="100000"/>
                </a:srgbClr>
              </a:solidFill>
              <a:prstDash val="solid"/>
              <a:round/>
            </a:ln>
          </p:spPr>
          <p:txBody>
            <a:bodyPr/>
            <a:lstStyle/>
            <a:p>
              <a:endParaRPr/>
            </a:p>
          </p:txBody>
        </p:sp>
        <p:sp>
          <p:nvSpPr>
            <p:cNvPr id="664" name="rc84">
              <a:extLst>
                <a:ext uri="{FF2B5EF4-FFF2-40B4-BE49-F238E27FC236}">
                  <a16:creationId xmlns:a16="http://schemas.microsoft.com/office/drawing/2014/main" id="{11FE8528-2FF3-4741-A675-6809C0259ED6}"/>
                </a:ext>
              </a:extLst>
            </p:cNvPr>
            <p:cNvSpPr/>
            <p:nvPr/>
          </p:nvSpPr>
          <p:spPr>
            <a:xfrm>
              <a:off x="3852106" y="4862159"/>
              <a:ext cx="1181547" cy="416951"/>
            </a:xfrm>
            <a:prstGeom prst="rect">
              <a:avLst/>
            </a:prstGeom>
            <a:solidFill>
              <a:srgbClr val="595959">
                <a:alpha val="10196"/>
              </a:srgbClr>
            </a:solidFill>
          </p:spPr>
          <p:txBody>
            <a:bodyPr/>
            <a:lstStyle/>
            <a:p>
              <a:endParaRPr/>
            </a:p>
          </p:txBody>
        </p:sp>
        <p:sp>
          <p:nvSpPr>
            <p:cNvPr id="665" name="rc85">
              <a:extLst>
                <a:ext uri="{FF2B5EF4-FFF2-40B4-BE49-F238E27FC236}">
                  <a16:creationId xmlns:a16="http://schemas.microsoft.com/office/drawing/2014/main" id="{5A985184-6E30-4694-910C-895EDE988BCD}"/>
                </a:ext>
              </a:extLst>
            </p:cNvPr>
            <p:cNvSpPr/>
            <p:nvPr/>
          </p:nvSpPr>
          <p:spPr>
            <a:xfrm>
              <a:off x="3767282" y="5279110"/>
              <a:ext cx="2117085" cy="416951"/>
            </a:xfrm>
            <a:prstGeom prst="rect">
              <a:avLst/>
            </a:prstGeom>
            <a:solidFill>
              <a:srgbClr val="FFFFFF">
                <a:alpha val="100000"/>
              </a:srgbClr>
            </a:solidFill>
          </p:spPr>
          <p:txBody>
            <a:bodyPr/>
            <a:lstStyle/>
            <a:p>
              <a:endParaRPr/>
            </a:p>
          </p:txBody>
        </p:sp>
        <p:sp>
          <p:nvSpPr>
            <p:cNvPr id="666" name="pl86">
              <a:extLst>
                <a:ext uri="{FF2B5EF4-FFF2-40B4-BE49-F238E27FC236}">
                  <a16:creationId xmlns:a16="http://schemas.microsoft.com/office/drawing/2014/main" id="{D0977548-50F2-41D9-B81F-6EA7882A2E41}"/>
                </a:ext>
              </a:extLst>
            </p:cNvPr>
            <p:cNvSpPr/>
            <p:nvPr/>
          </p:nvSpPr>
          <p:spPr>
            <a:xfrm>
              <a:off x="3767282" y="569606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67" name="pl87">
              <a:extLst>
                <a:ext uri="{FF2B5EF4-FFF2-40B4-BE49-F238E27FC236}">
                  <a16:creationId xmlns:a16="http://schemas.microsoft.com/office/drawing/2014/main" id="{C553D1C7-D200-45AA-919F-F401C0123820}"/>
                </a:ext>
              </a:extLst>
            </p:cNvPr>
            <p:cNvSpPr/>
            <p:nvPr/>
          </p:nvSpPr>
          <p:spPr>
            <a:xfrm>
              <a:off x="3767282" y="52791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68" name="pl88">
              <a:extLst>
                <a:ext uri="{FF2B5EF4-FFF2-40B4-BE49-F238E27FC236}">
                  <a16:creationId xmlns:a16="http://schemas.microsoft.com/office/drawing/2014/main" id="{FB09DF5C-13C8-4FB5-8808-A3CA4901453F}"/>
                </a:ext>
              </a:extLst>
            </p:cNvPr>
            <p:cNvSpPr/>
            <p:nvPr/>
          </p:nvSpPr>
          <p:spPr>
            <a:xfrm>
              <a:off x="4204807" y="527911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69" name="pl89">
              <a:extLst>
                <a:ext uri="{FF2B5EF4-FFF2-40B4-BE49-F238E27FC236}">
                  <a16:creationId xmlns:a16="http://schemas.microsoft.com/office/drawing/2014/main" id="{2CC9658E-B2FD-4C86-BDA5-392D9822F5EA}"/>
                </a:ext>
              </a:extLst>
            </p:cNvPr>
            <p:cNvSpPr/>
            <p:nvPr/>
          </p:nvSpPr>
          <p:spPr>
            <a:xfrm>
              <a:off x="5086558" y="527911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70" name="pl90">
              <a:extLst>
                <a:ext uri="{FF2B5EF4-FFF2-40B4-BE49-F238E27FC236}">
                  <a16:creationId xmlns:a16="http://schemas.microsoft.com/office/drawing/2014/main" id="{DB9369BF-D46F-4CE7-B4D8-E121B0B19321}"/>
                </a:ext>
              </a:extLst>
            </p:cNvPr>
            <p:cNvSpPr/>
            <p:nvPr/>
          </p:nvSpPr>
          <p:spPr>
            <a:xfrm>
              <a:off x="5238220" y="5687668"/>
              <a:ext cx="0" cy="8392"/>
            </a:xfrm>
            <a:custGeom>
              <a:avLst/>
              <a:gdLst/>
              <a:ahLst/>
              <a:cxnLst/>
              <a:rect l="0" t="0" r="0" b="0"/>
              <a:pathLst>
                <a:path h="8392">
                  <a:moveTo>
                    <a:pt x="0" y="8392"/>
                  </a:moveTo>
                  <a:lnTo>
                    <a:pt x="0" y="0"/>
                  </a:lnTo>
                </a:path>
              </a:pathLst>
            </a:custGeom>
            <a:ln w="13550" cap="flat">
              <a:solidFill>
                <a:srgbClr val="388E3C">
                  <a:alpha val="100000"/>
                </a:srgbClr>
              </a:solidFill>
              <a:prstDash val="solid"/>
              <a:round/>
            </a:ln>
          </p:spPr>
          <p:txBody>
            <a:bodyPr/>
            <a:lstStyle/>
            <a:p>
              <a:endParaRPr/>
            </a:p>
          </p:txBody>
        </p:sp>
        <p:sp>
          <p:nvSpPr>
            <p:cNvPr id="671" name="pl91">
              <a:extLst>
                <a:ext uri="{FF2B5EF4-FFF2-40B4-BE49-F238E27FC236}">
                  <a16:creationId xmlns:a16="http://schemas.microsoft.com/office/drawing/2014/main" id="{7FF79346-01ED-43FA-B8E6-D9130FBC8A48}"/>
                </a:ext>
              </a:extLst>
            </p:cNvPr>
            <p:cNvSpPr/>
            <p:nvPr/>
          </p:nvSpPr>
          <p:spPr>
            <a:xfrm>
              <a:off x="5240512" y="5692111"/>
              <a:ext cx="0" cy="3949"/>
            </a:xfrm>
            <a:custGeom>
              <a:avLst/>
              <a:gdLst/>
              <a:ahLst/>
              <a:cxnLst/>
              <a:rect l="0" t="0" r="0" b="0"/>
              <a:pathLst>
                <a:path h="3949">
                  <a:moveTo>
                    <a:pt x="0" y="3949"/>
                  </a:moveTo>
                  <a:lnTo>
                    <a:pt x="0" y="0"/>
                  </a:lnTo>
                </a:path>
              </a:pathLst>
            </a:custGeom>
            <a:ln w="13550" cap="flat">
              <a:solidFill>
                <a:srgbClr val="388E3C">
                  <a:alpha val="100000"/>
                </a:srgbClr>
              </a:solidFill>
              <a:prstDash val="solid"/>
              <a:round/>
            </a:ln>
          </p:spPr>
          <p:txBody>
            <a:bodyPr/>
            <a:lstStyle/>
            <a:p>
              <a:endParaRPr/>
            </a:p>
          </p:txBody>
        </p:sp>
        <p:sp>
          <p:nvSpPr>
            <p:cNvPr id="672" name="pl92">
              <a:extLst>
                <a:ext uri="{FF2B5EF4-FFF2-40B4-BE49-F238E27FC236}">
                  <a16:creationId xmlns:a16="http://schemas.microsoft.com/office/drawing/2014/main" id="{B445971E-C319-4490-9B56-9032EB428B97}"/>
                </a:ext>
              </a:extLst>
            </p:cNvPr>
            <p:cNvSpPr/>
            <p:nvPr/>
          </p:nvSpPr>
          <p:spPr>
            <a:xfrm>
              <a:off x="4570734" y="5639817"/>
              <a:ext cx="0" cy="56243"/>
            </a:xfrm>
            <a:custGeom>
              <a:avLst/>
              <a:gdLst/>
              <a:ahLst/>
              <a:cxnLst/>
              <a:rect l="0" t="0" r="0" b="0"/>
              <a:pathLst>
                <a:path h="56243">
                  <a:moveTo>
                    <a:pt x="0" y="56243"/>
                  </a:moveTo>
                  <a:lnTo>
                    <a:pt x="0" y="0"/>
                  </a:lnTo>
                </a:path>
              </a:pathLst>
            </a:custGeom>
            <a:ln w="13550" cap="flat">
              <a:solidFill>
                <a:srgbClr val="388E3C">
                  <a:alpha val="100000"/>
                </a:srgbClr>
              </a:solidFill>
              <a:prstDash val="solid"/>
              <a:round/>
            </a:ln>
          </p:spPr>
          <p:txBody>
            <a:bodyPr/>
            <a:lstStyle/>
            <a:p>
              <a:endParaRPr/>
            </a:p>
          </p:txBody>
        </p:sp>
        <p:sp>
          <p:nvSpPr>
            <p:cNvPr id="673" name="pl93">
              <a:extLst>
                <a:ext uri="{FF2B5EF4-FFF2-40B4-BE49-F238E27FC236}">
                  <a16:creationId xmlns:a16="http://schemas.microsoft.com/office/drawing/2014/main" id="{DC217C80-69AB-42CE-9CB5-52FE136AB6A3}"/>
                </a:ext>
              </a:extLst>
            </p:cNvPr>
            <p:cNvSpPr/>
            <p:nvPr/>
          </p:nvSpPr>
          <p:spPr>
            <a:xfrm>
              <a:off x="4042036" y="5689386"/>
              <a:ext cx="0" cy="6675"/>
            </a:xfrm>
            <a:custGeom>
              <a:avLst/>
              <a:gdLst/>
              <a:ahLst/>
              <a:cxnLst/>
              <a:rect l="0" t="0" r="0" b="0"/>
              <a:pathLst>
                <a:path h="6675">
                  <a:moveTo>
                    <a:pt x="0" y="6675"/>
                  </a:moveTo>
                  <a:lnTo>
                    <a:pt x="0" y="0"/>
                  </a:lnTo>
                </a:path>
              </a:pathLst>
            </a:custGeom>
            <a:ln w="13550" cap="flat">
              <a:solidFill>
                <a:srgbClr val="388E3C">
                  <a:alpha val="100000"/>
                </a:srgbClr>
              </a:solidFill>
              <a:prstDash val="solid"/>
              <a:round/>
            </a:ln>
          </p:spPr>
          <p:txBody>
            <a:bodyPr/>
            <a:lstStyle/>
            <a:p>
              <a:endParaRPr/>
            </a:p>
          </p:txBody>
        </p:sp>
        <p:sp>
          <p:nvSpPr>
            <p:cNvPr id="674" name="pl94">
              <a:extLst>
                <a:ext uri="{FF2B5EF4-FFF2-40B4-BE49-F238E27FC236}">
                  <a16:creationId xmlns:a16="http://schemas.microsoft.com/office/drawing/2014/main" id="{6E5A6173-1B95-43F7-A6D2-FCF1D6059C9E}"/>
                </a:ext>
              </a:extLst>
            </p:cNvPr>
            <p:cNvSpPr/>
            <p:nvPr/>
          </p:nvSpPr>
          <p:spPr>
            <a:xfrm>
              <a:off x="5458834" y="5692077"/>
              <a:ext cx="0" cy="3984"/>
            </a:xfrm>
            <a:custGeom>
              <a:avLst/>
              <a:gdLst/>
              <a:ahLst/>
              <a:cxnLst/>
              <a:rect l="0" t="0" r="0" b="0"/>
              <a:pathLst>
                <a:path h="3984">
                  <a:moveTo>
                    <a:pt x="0" y="3984"/>
                  </a:moveTo>
                  <a:lnTo>
                    <a:pt x="0" y="0"/>
                  </a:lnTo>
                </a:path>
              </a:pathLst>
            </a:custGeom>
            <a:ln w="13550" cap="flat">
              <a:solidFill>
                <a:srgbClr val="388E3C">
                  <a:alpha val="100000"/>
                </a:srgbClr>
              </a:solidFill>
              <a:prstDash val="solid"/>
              <a:round/>
            </a:ln>
          </p:spPr>
          <p:txBody>
            <a:bodyPr/>
            <a:lstStyle/>
            <a:p>
              <a:endParaRPr/>
            </a:p>
          </p:txBody>
        </p:sp>
        <p:sp>
          <p:nvSpPr>
            <p:cNvPr id="675" name="pl95">
              <a:extLst>
                <a:ext uri="{FF2B5EF4-FFF2-40B4-BE49-F238E27FC236}">
                  <a16:creationId xmlns:a16="http://schemas.microsoft.com/office/drawing/2014/main" id="{ABBEEECF-E1EB-416C-B302-2A9E5A44D707}"/>
                </a:ext>
              </a:extLst>
            </p:cNvPr>
            <p:cNvSpPr/>
            <p:nvPr/>
          </p:nvSpPr>
          <p:spPr>
            <a:xfrm>
              <a:off x="5497102" y="5668881"/>
              <a:ext cx="0" cy="27179"/>
            </a:xfrm>
            <a:custGeom>
              <a:avLst/>
              <a:gdLst/>
              <a:ahLst/>
              <a:cxnLst/>
              <a:rect l="0" t="0" r="0" b="0"/>
              <a:pathLst>
                <a:path h="27179">
                  <a:moveTo>
                    <a:pt x="0" y="27179"/>
                  </a:moveTo>
                  <a:lnTo>
                    <a:pt x="0" y="0"/>
                  </a:lnTo>
                </a:path>
              </a:pathLst>
            </a:custGeom>
            <a:ln w="13550" cap="flat">
              <a:solidFill>
                <a:srgbClr val="388E3C">
                  <a:alpha val="100000"/>
                </a:srgbClr>
              </a:solidFill>
              <a:prstDash val="solid"/>
              <a:round/>
            </a:ln>
          </p:spPr>
          <p:txBody>
            <a:bodyPr/>
            <a:lstStyle/>
            <a:p>
              <a:endParaRPr/>
            </a:p>
          </p:txBody>
        </p:sp>
        <p:sp>
          <p:nvSpPr>
            <p:cNvPr id="676" name="pl96">
              <a:extLst>
                <a:ext uri="{FF2B5EF4-FFF2-40B4-BE49-F238E27FC236}">
                  <a16:creationId xmlns:a16="http://schemas.microsoft.com/office/drawing/2014/main" id="{A0F8ADF4-B205-4D11-8153-09BCF1BE8D55}"/>
                </a:ext>
              </a:extLst>
            </p:cNvPr>
            <p:cNvSpPr/>
            <p:nvPr/>
          </p:nvSpPr>
          <p:spPr>
            <a:xfrm>
              <a:off x="5347733" y="5684893"/>
              <a:ext cx="0" cy="11167"/>
            </a:xfrm>
            <a:custGeom>
              <a:avLst/>
              <a:gdLst/>
              <a:ahLst/>
              <a:cxnLst/>
              <a:rect l="0" t="0" r="0" b="0"/>
              <a:pathLst>
                <a:path h="11167">
                  <a:moveTo>
                    <a:pt x="0" y="11167"/>
                  </a:moveTo>
                  <a:lnTo>
                    <a:pt x="0" y="0"/>
                  </a:lnTo>
                </a:path>
              </a:pathLst>
            </a:custGeom>
            <a:ln w="13550" cap="flat">
              <a:solidFill>
                <a:srgbClr val="388E3C">
                  <a:alpha val="100000"/>
                </a:srgbClr>
              </a:solidFill>
              <a:prstDash val="solid"/>
              <a:round/>
            </a:ln>
          </p:spPr>
          <p:txBody>
            <a:bodyPr/>
            <a:lstStyle/>
            <a:p>
              <a:endParaRPr/>
            </a:p>
          </p:txBody>
        </p:sp>
        <p:sp>
          <p:nvSpPr>
            <p:cNvPr id="677" name="pl97">
              <a:extLst>
                <a:ext uri="{FF2B5EF4-FFF2-40B4-BE49-F238E27FC236}">
                  <a16:creationId xmlns:a16="http://schemas.microsoft.com/office/drawing/2014/main" id="{276CE815-E579-4D84-B8AE-896D2AD67358}"/>
                </a:ext>
              </a:extLst>
            </p:cNvPr>
            <p:cNvSpPr/>
            <p:nvPr/>
          </p:nvSpPr>
          <p:spPr>
            <a:xfrm>
              <a:off x="5796192" y="5684049"/>
              <a:ext cx="0" cy="12011"/>
            </a:xfrm>
            <a:custGeom>
              <a:avLst/>
              <a:gdLst/>
              <a:ahLst/>
              <a:cxnLst/>
              <a:rect l="0" t="0" r="0" b="0"/>
              <a:pathLst>
                <a:path h="12011">
                  <a:moveTo>
                    <a:pt x="0" y="12011"/>
                  </a:moveTo>
                  <a:lnTo>
                    <a:pt x="0" y="0"/>
                  </a:lnTo>
                </a:path>
              </a:pathLst>
            </a:custGeom>
            <a:ln w="13550" cap="flat">
              <a:solidFill>
                <a:srgbClr val="388E3C">
                  <a:alpha val="100000"/>
                </a:srgbClr>
              </a:solidFill>
              <a:prstDash val="solid"/>
              <a:round/>
            </a:ln>
          </p:spPr>
          <p:txBody>
            <a:bodyPr/>
            <a:lstStyle/>
            <a:p>
              <a:endParaRPr/>
            </a:p>
          </p:txBody>
        </p:sp>
        <p:sp>
          <p:nvSpPr>
            <p:cNvPr id="678" name="pl98">
              <a:extLst>
                <a:ext uri="{FF2B5EF4-FFF2-40B4-BE49-F238E27FC236}">
                  <a16:creationId xmlns:a16="http://schemas.microsoft.com/office/drawing/2014/main" id="{86F027AD-058C-4CA6-B9D1-48CA9E83E2CC}"/>
                </a:ext>
              </a:extLst>
            </p:cNvPr>
            <p:cNvSpPr/>
            <p:nvPr/>
          </p:nvSpPr>
          <p:spPr>
            <a:xfrm>
              <a:off x="5581397" y="5687066"/>
              <a:ext cx="0" cy="8994"/>
            </a:xfrm>
            <a:custGeom>
              <a:avLst/>
              <a:gdLst/>
              <a:ahLst/>
              <a:cxnLst/>
              <a:rect l="0" t="0" r="0" b="0"/>
              <a:pathLst>
                <a:path h="8994">
                  <a:moveTo>
                    <a:pt x="0" y="8994"/>
                  </a:moveTo>
                  <a:lnTo>
                    <a:pt x="0" y="0"/>
                  </a:lnTo>
                </a:path>
              </a:pathLst>
            </a:custGeom>
            <a:ln w="13550" cap="flat">
              <a:solidFill>
                <a:srgbClr val="388E3C">
                  <a:alpha val="100000"/>
                </a:srgbClr>
              </a:solidFill>
              <a:prstDash val="solid"/>
              <a:round/>
            </a:ln>
          </p:spPr>
          <p:txBody>
            <a:bodyPr/>
            <a:lstStyle/>
            <a:p>
              <a:endParaRPr/>
            </a:p>
          </p:txBody>
        </p:sp>
        <p:sp>
          <p:nvSpPr>
            <p:cNvPr id="679" name="pl99">
              <a:extLst>
                <a:ext uri="{FF2B5EF4-FFF2-40B4-BE49-F238E27FC236}">
                  <a16:creationId xmlns:a16="http://schemas.microsoft.com/office/drawing/2014/main" id="{B9EAD254-71D4-4286-BE8C-F11730D40C62}"/>
                </a:ext>
              </a:extLst>
            </p:cNvPr>
            <p:cNvSpPr/>
            <p:nvPr/>
          </p:nvSpPr>
          <p:spPr>
            <a:xfrm>
              <a:off x="4082949" y="5678117"/>
              <a:ext cx="0" cy="17943"/>
            </a:xfrm>
            <a:custGeom>
              <a:avLst/>
              <a:gdLst/>
              <a:ahLst/>
              <a:cxnLst/>
              <a:rect l="0" t="0" r="0" b="0"/>
              <a:pathLst>
                <a:path h="17943">
                  <a:moveTo>
                    <a:pt x="0" y="17943"/>
                  </a:moveTo>
                  <a:lnTo>
                    <a:pt x="0" y="0"/>
                  </a:lnTo>
                </a:path>
              </a:pathLst>
            </a:custGeom>
            <a:ln w="13550" cap="flat">
              <a:solidFill>
                <a:srgbClr val="388E3C">
                  <a:alpha val="100000"/>
                </a:srgbClr>
              </a:solidFill>
              <a:prstDash val="solid"/>
              <a:round/>
            </a:ln>
          </p:spPr>
          <p:txBody>
            <a:bodyPr/>
            <a:lstStyle/>
            <a:p>
              <a:endParaRPr/>
            </a:p>
          </p:txBody>
        </p:sp>
        <p:sp>
          <p:nvSpPr>
            <p:cNvPr id="680" name="pl100">
              <a:extLst>
                <a:ext uri="{FF2B5EF4-FFF2-40B4-BE49-F238E27FC236}">
                  <a16:creationId xmlns:a16="http://schemas.microsoft.com/office/drawing/2014/main" id="{8160B4A7-FFCE-4E21-8211-0A20937274DE}"/>
                </a:ext>
              </a:extLst>
            </p:cNvPr>
            <p:cNvSpPr/>
            <p:nvPr/>
          </p:nvSpPr>
          <p:spPr>
            <a:xfrm>
              <a:off x="5488108" y="5688150"/>
              <a:ext cx="0" cy="7910"/>
            </a:xfrm>
            <a:custGeom>
              <a:avLst/>
              <a:gdLst/>
              <a:ahLst/>
              <a:cxnLst/>
              <a:rect l="0" t="0" r="0" b="0"/>
              <a:pathLst>
                <a:path h="7910">
                  <a:moveTo>
                    <a:pt x="0" y="7910"/>
                  </a:moveTo>
                  <a:lnTo>
                    <a:pt x="0" y="0"/>
                  </a:lnTo>
                </a:path>
              </a:pathLst>
            </a:custGeom>
            <a:ln w="13550" cap="flat">
              <a:solidFill>
                <a:srgbClr val="388E3C">
                  <a:alpha val="100000"/>
                </a:srgbClr>
              </a:solidFill>
              <a:prstDash val="solid"/>
              <a:round/>
            </a:ln>
          </p:spPr>
          <p:txBody>
            <a:bodyPr/>
            <a:lstStyle/>
            <a:p>
              <a:endParaRPr/>
            </a:p>
          </p:txBody>
        </p:sp>
        <p:sp>
          <p:nvSpPr>
            <p:cNvPr id="681" name="pl101">
              <a:extLst>
                <a:ext uri="{FF2B5EF4-FFF2-40B4-BE49-F238E27FC236}">
                  <a16:creationId xmlns:a16="http://schemas.microsoft.com/office/drawing/2014/main" id="{7C2EA265-5D24-4AF8-9462-231EC88208E0}"/>
                </a:ext>
              </a:extLst>
            </p:cNvPr>
            <p:cNvSpPr/>
            <p:nvPr/>
          </p:nvSpPr>
          <p:spPr>
            <a:xfrm>
              <a:off x="5491282" y="5692378"/>
              <a:ext cx="0" cy="3682"/>
            </a:xfrm>
            <a:custGeom>
              <a:avLst/>
              <a:gdLst/>
              <a:ahLst/>
              <a:cxnLst/>
              <a:rect l="0" t="0" r="0" b="0"/>
              <a:pathLst>
                <a:path h="3682">
                  <a:moveTo>
                    <a:pt x="0" y="3682"/>
                  </a:moveTo>
                  <a:lnTo>
                    <a:pt x="0" y="0"/>
                  </a:lnTo>
                </a:path>
              </a:pathLst>
            </a:custGeom>
            <a:ln w="13550" cap="flat">
              <a:solidFill>
                <a:srgbClr val="388E3C">
                  <a:alpha val="100000"/>
                </a:srgbClr>
              </a:solidFill>
              <a:prstDash val="solid"/>
              <a:round/>
            </a:ln>
          </p:spPr>
          <p:txBody>
            <a:bodyPr/>
            <a:lstStyle/>
            <a:p>
              <a:endParaRPr/>
            </a:p>
          </p:txBody>
        </p:sp>
        <p:sp>
          <p:nvSpPr>
            <p:cNvPr id="682" name="pl102">
              <a:extLst>
                <a:ext uri="{FF2B5EF4-FFF2-40B4-BE49-F238E27FC236}">
                  <a16:creationId xmlns:a16="http://schemas.microsoft.com/office/drawing/2014/main" id="{734AFDB2-B4B2-43A3-AE73-DC6F694FF7FE}"/>
                </a:ext>
              </a:extLst>
            </p:cNvPr>
            <p:cNvSpPr/>
            <p:nvPr/>
          </p:nvSpPr>
          <p:spPr>
            <a:xfrm>
              <a:off x="5374009" y="5681435"/>
              <a:ext cx="0" cy="14625"/>
            </a:xfrm>
            <a:custGeom>
              <a:avLst/>
              <a:gdLst/>
              <a:ahLst/>
              <a:cxnLst/>
              <a:rect l="0" t="0" r="0" b="0"/>
              <a:pathLst>
                <a:path h="14625">
                  <a:moveTo>
                    <a:pt x="0" y="14625"/>
                  </a:moveTo>
                  <a:lnTo>
                    <a:pt x="0" y="0"/>
                  </a:lnTo>
                </a:path>
              </a:pathLst>
            </a:custGeom>
            <a:ln w="13550" cap="flat">
              <a:solidFill>
                <a:srgbClr val="388E3C">
                  <a:alpha val="100000"/>
                </a:srgbClr>
              </a:solidFill>
              <a:prstDash val="solid"/>
              <a:round/>
            </a:ln>
          </p:spPr>
          <p:txBody>
            <a:bodyPr/>
            <a:lstStyle/>
            <a:p>
              <a:endParaRPr/>
            </a:p>
          </p:txBody>
        </p:sp>
        <p:sp>
          <p:nvSpPr>
            <p:cNvPr id="683" name="pl103">
              <a:extLst>
                <a:ext uri="{FF2B5EF4-FFF2-40B4-BE49-F238E27FC236}">
                  <a16:creationId xmlns:a16="http://schemas.microsoft.com/office/drawing/2014/main" id="{A71A4FA4-0FB7-45EC-B11E-24A55D14D54D}"/>
                </a:ext>
              </a:extLst>
            </p:cNvPr>
            <p:cNvSpPr/>
            <p:nvPr/>
          </p:nvSpPr>
          <p:spPr>
            <a:xfrm>
              <a:off x="4255596" y="5614682"/>
              <a:ext cx="0" cy="81379"/>
            </a:xfrm>
            <a:custGeom>
              <a:avLst/>
              <a:gdLst/>
              <a:ahLst/>
              <a:cxnLst/>
              <a:rect l="0" t="0" r="0" b="0"/>
              <a:pathLst>
                <a:path h="81379">
                  <a:moveTo>
                    <a:pt x="0" y="81379"/>
                  </a:moveTo>
                  <a:lnTo>
                    <a:pt x="0" y="0"/>
                  </a:lnTo>
                </a:path>
              </a:pathLst>
            </a:custGeom>
            <a:ln w="13550" cap="flat">
              <a:solidFill>
                <a:srgbClr val="388E3C">
                  <a:alpha val="100000"/>
                </a:srgbClr>
              </a:solidFill>
              <a:prstDash val="solid"/>
              <a:round/>
            </a:ln>
          </p:spPr>
          <p:txBody>
            <a:bodyPr/>
            <a:lstStyle/>
            <a:p>
              <a:endParaRPr/>
            </a:p>
          </p:txBody>
        </p:sp>
        <p:sp>
          <p:nvSpPr>
            <p:cNvPr id="684" name="pl104">
              <a:extLst>
                <a:ext uri="{FF2B5EF4-FFF2-40B4-BE49-F238E27FC236}">
                  <a16:creationId xmlns:a16="http://schemas.microsoft.com/office/drawing/2014/main" id="{92901A74-1300-4FCB-8724-F20AE9601FA5}"/>
                </a:ext>
              </a:extLst>
            </p:cNvPr>
            <p:cNvSpPr/>
            <p:nvPr/>
          </p:nvSpPr>
          <p:spPr>
            <a:xfrm>
              <a:off x="5614904" y="5682683"/>
              <a:ext cx="0" cy="13377"/>
            </a:xfrm>
            <a:custGeom>
              <a:avLst/>
              <a:gdLst/>
              <a:ahLst/>
              <a:cxnLst/>
              <a:rect l="0" t="0" r="0" b="0"/>
              <a:pathLst>
                <a:path h="13377">
                  <a:moveTo>
                    <a:pt x="0" y="13377"/>
                  </a:moveTo>
                  <a:lnTo>
                    <a:pt x="0" y="0"/>
                  </a:lnTo>
                </a:path>
              </a:pathLst>
            </a:custGeom>
            <a:ln w="13550" cap="flat">
              <a:solidFill>
                <a:srgbClr val="388E3C">
                  <a:alpha val="100000"/>
                </a:srgbClr>
              </a:solidFill>
              <a:prstDash val="solid"/>
              <a:round/>
            </a:ln>
          </p:spPr>
          <p:txBody>
            <a:bodyPr/>
            <a:lstStyle/>
            <a:p>
              <a:endParaRPr/>
            </a:p>
          </p:txBody>
        </p:sp>
        <p:sp>
          <p:nvSpPr>
            <p:cNvPr id="685" name="pl105">
              <a:extLst>
                <a:ext uri="{FF2B5EF4-FFF2-40B4-BE49-F238E27FC236}">
                  <a16:creationId xmlns:a16="http://schemas.microsoft.com/office/drawing/2014/main" id="{68E9543E-1230-448D-80D3-EA8F0F012BA2}"/>
                </a:ext>
              </a:extLst>
            </p:cNvPr>
            <p:cNvSpPr/>
            <p:nvPr/>
          </p:nvSpPr>
          <p:spPr>
            <a:xfrm>
              <a:off x="5820528" y="5640798"/>
              <a:ext cx="0" cy="55263"/>
            </a:xfrm>
            <a:custGeom>
              <a:avLst/>
              <a:gdLst/>
              <a:ahLst/>
              <a:cxnLst/>
              <a:rect l="0" t="0" r="0" b="0"/>
              <a:pathLst>
                <a:path h="55263">
                  <a:moveTo>
                    <a:pt x="0" y="55263"/>
                  </a:moveTo>
                  <a:lnTo>
                    <a:pt x="0" y="0"/>
                  </a:lnTo>
                </a:path>
              </a:pathLst>
            </a:custGeom>
            <a:ln w="13550" cap="flat">
              <a:solidFill>
                <a:srgbClr val="388E3C">
                  <a:alpha val="100000"/>
                </a:srgbClr>
              </a:solidFill>
              <a:prstDash val="solid"/>
              <a:round/>
            </a:ln>
          </p:spPr>
          <p:txBody>
            <a:bodyPr/>
            <a:lstStyle/>
            <a:p>
              <a:endParaRPr/>
            </a:p>
          </p:txBody>
        </p:sp>
        <p:sp>
          <p:nvSpPr>
            <p:cNvPr id="686" name="pl106">
              <a:extLst>
                <a:ext uri="{FF2B5EF4-FFF2-40B4-BE49-F238E27FC236}">
                  <a16:creationId xmlns:a16="http://schemas.microsoft.com/office/drawing/2014/main" id="{DCF85A05-4D19-4670-B3F6-22BA63357040}"/>
                </a:ext>
              </a:extLst>
            </p:cNvPr>
            <p:cNvSpPr/>
            <p:nvPr/>
          </p:nvSpPr>
          <p:spPr>
            <a:xfrm>
              <a:off x="4649033" y="5675434"/>
              <a:ext cx="0" cy="20627"/>
            </a:xfrm>
            <a:custGeom>
              <a:avLst/>
              <a:gdLst/>
              <a:ahLst/>
              <a:cxnLst/>
              <a:rect l="0" t="0" r="0" b="0"/>
              <a:pathLst>
                <a:path h="20627">
                  <a:moveTo>
                    <a:pt x="0" y="20627"/>
                  </a:moveTo>
                  <a:lnTo>
                    <a:pt x="0" y="0"/>
                  </a:lnTo>
                </a:path>
              </a:pathLst>
            </a:custGeom>
            <a:ln w="13550" cap="flat">
              <a:solidFill>
                <a:srgbClr val="388E3C">
                  <a:alpha val="100000"/>
                </a:srgbClr>
              </a:solidFill>
              <a:prstDash val="solid"/>
              <a:round/>
            </a:ln>
          </p:spPr>
          <p:txBody>
            <a:bodyPr/>
            <a:lstStyle/>
            <a:p>
              <a:endParaRPr/>
            </a:p>
          </p:txBody>
        </p:sp>
        <p:sp>
          <p:nvSpPr>
            <p:cNvPr id="687" name="pl107">
              <a:extLst>
                <a:ext uri="{FF2B5EF4-FFF2-40B4-BE49-F238E27FC236}">
                  <a16:creationId xmlns:a16="http://schemas.microsoft.com/office/drawing/2014/main" id="{7FF0D354-CCAF-421F-B910-B913B7FD396D}"/>
                </a:ext>
              </a:extLst>
            </p:cNvPr>
            <p:cNvSpPr/>
            <p:nvPr/>
          </p:nvSpPr>
          <p:spPr>
            <a:xfrm>
              <a:off x="3902895" y="5679185"/>
              <a:ext cx="0" cy="16876"/>
            </a:xfrm>
            <a:custGeom>
              <a:avLst/>
              <a:gdLst/>
              <a:ahLst/>
              <a:cxnLst/>
              <a:rect l="0" t="0" r="0" b="0"/>
              <a:pathLst>
                <a:path h="16876">
                  <a:moveTo>
                    <a:pt x="0" y="16876"/>
                  </a:moveTo>
                  <a:lnTo>
                    <a:pt x="0" y="0"/>
                  </a:lnTo>
                </a:path>
              </a:pathLst>
            </a:custGeom>
            <a:ln w="13550" cap="flat">
              <a:solidFill>
                <a:srgbClr val="388E3C">
                  <a:alpha val="100000"/>
                </a:srgbClr>
              </a:solidFill>
              <a:prstDash val="solid"/>
              <a:round/>
            </a:ln>
          </p:spPr>
          <p:txBody>
            <a:bodyPr/>
            <a:lstStyle/>
            <a:p>
              <a:endParaRPr/>
            </a:p>
          </p:txBody>
        </p:sp>
        <p:sp>
          <p:nvSpPr>
            <p:cNvPr id="688" name="pl108">
              <a:extLst>
                <a:ext uri="{FF2B5EF4-FFF2-40B4-BE49-F238E27FC236}">
                  <a16:creationId xmlns:a16="http://schemas.microsoft.com/office/drawing/2014/main" id="{B4A17DD3-4E53-40C6-93FB-DEBCBFF50F82}"/>
                </a:ext>
              </a:extLst>
            </p:cNvPr>
            <p:cNvSpPr/>
            <p:nvPr/>
          </p:nvSpPr>
          <p:spPr>
            <a:xfrm>
              <a:off x="5187431" y="5679137"/>
              <a:ext cx="0" cy="16923"/>
            </a:xfrm>
            <a:custGeom>
              <a:avLst/>
              <a:gdLst/>
              <a:ahLst/>
              <a:cxnLst/>
              <a:rect l="0" t="0" r="0" b="0"/>
              <a:pathLst>
                <a:path h="16923">
                  <a:moveTo>
                    <a:pt x="0" y="16923"/>
                  </a:moveTo>
                  <a:lnTo>
                    <a:pt x="0" y="0"/>
                  </a:lnTo>
                </a:path>
              </a:pathLst>
            </a:custGeom>
            <a:ln w="13550" cap="flat">
              <a:solidFill>
                <a:srgbClr val="388E3C">
                  <a:alpha val="100000"/>
                </a:srgbClr>
              </a:solidFill>
              <a:prstDash val="solid"/>
              <a:round/>
            </a:ln>
          </p:spPr>
          <p:txBody>
            <a:bodyPr/>
            <a:lstStyle/>
            <a:p>
              <a:endParaRPr/>
            </a:p>
          </p:txBody>
        </p:sp>
        <p:sp>
          <p:nvSpPr>
            <p:cNvPr id="689" name="pl109">
              <a:extLst>
                <a:ext uri="{FF2B5EF4-FFF2-40B4-BE49-F238E27FC236}">
                  <a16:creationId xmlns:a16="http://schemas.microsoft.com/office/drawing/2014/main" id="{72BCBA47-371E-411C-B649-12CB1A69D2E6}"/>
                </a:ext>
              </a:extLst>
            </p:cNvPr>
            <p:cNvSpPr/>
            <p:nvPr/>
          </p:nvSpPr>
          <p:spPr>
            <a:xfrm>
              <a:off x="4479737" y="5599617"/>
              <a:ext cx="0" cy="96443"/>
            </a:xfrm>
            <a:custGeom>
              <a:avLst/>
              <a:gdLst/>
              <a:ahLst/>
              <a:cxnLst/>
              <a:rect l="0" t="0" r="0" b="0"/>
              <a:pathLst>
                <a:path h="96443">
                  <a:moveTo>
                    <a:pt x="0" y="96443"/>
                  </a:moveTo>
                  <a:lnTo>
                    <a:pt x="0" y="0"/>
                  </a:lnTo>
                </a:path>
              </a:pathLst>
            </a:custGeom>
            <a:ln w="13550" cap="flat">
              <a:solidFill>
                <a:srgbClr val="388E3C">
                  <a:alpha val="100000"/>
                </a:srgbClr>
              </a:solidFill>
              <a:prstDash val="solid"/>
              <a:round/>
            </a:ln>
          </p:spPr>
          <p:txBody>
            <a:bodyPr/>
            <a:lstStyle/>
            <a:p>
              <a:endParaRPr/>
            </a:p>
          </p:txBody>
        </p:sp>
        <p:sp>
          <p:nvSpPr>
            <p:cNvPr id="690" name="pl110">
              <a:extLst>
                <a:ext uri="{FF2B5EF4-FFF2-40B4-BE49-F238E27FC236}">
                  <a16:creationId xmlns:a16="http://schemas.microsoft.com/office/drawing/2014/main" id="{B4684721-FE2E-472B-8816-BBDF19166939}"/>
                </a:ext>
              </a:extLst>
            </p:cNvPr>
            <p:cNvSpPr/>
            <p:nvPr/>
          </p:nvSpPr>
          <p:spPr>
            <a:xfrm>
              <a:off x="5558296" y="5687927"/>
              <a:ext cx="0" cy="8133"/>
            </a:xfrm>
            <a:custGeom>
              <a:avLst/>
              <a:gdLst/>
              <a:ahLst/>
              <a:cxnLst/>
              <a:rect l="0" t="0" r="0" b="0"/>
              <a:pathLst>
                <a:path h="8133">
                  <a:moveTo>
                    <a:pt x="0" y="8133"/>
                  </a:moveTo>
                  <a:lnTo>
                    <a:pt x="0" y="0"/>
                  </a:lnTo>
                </a:path>
              </a:pathLst>
            </a:custGeom>
            <a:ln w="13550" cap="flat">
              <a:solidFill>
                <a:srgbClr val="388E3C">
                  <a:alpha val="100000"/>
                </a:srgbClr>
              </a:solidFill>
              <a:prstDash val="solid"/>
              <a:round/>
            </a:ln>
          </p:spPr>
          <p:txBody>
            <a:bodyPr/>
            <a:lstStyle/>
            <a:p>
              <a:endParaRPr/>
            </a:p>
          </p:txBody>
        </p:sp>
        <p:sp>
          <p:nvSpPr>
            <p:cNvPr id="691" name="pl111">
              <a:extLst>
                <a:ext uri="{FF2B5EF4-FFF2-40B4-BE49-F238E27FC236}">
                  <a16:creationId xmlns:a16="http://schemas.microsoft.com/office/drawing/2014/main" id="{F4D6B434-7734-4531-8069-0DA544D7CBD2}"/>
                </a:ext>
              </a:extLst>
            </p:cNvPr>
            <p:cNvSpPr/>
            <p:nvPr/>
          </p:nvSpPr>
          <p:spPr>
            <a:xfrm>
              <a:off x="5433263" y="5675360"/>
              <a:ext cx="0" cy="20700"/>
            </a:xfrm>
            <a:custGeom>
              <a:avLst/>
              <a:gdLst/>
              <a:ahLst/>
              <a:cxnLst/>
              <a:rect l="0" t="0" r="0" b="0"/>
              <a:pathLst>
                <a:path h="20700">
                  <a:moveTo>
                    <a:pt x="0" y="20700"/>
                  </a:moveTo>
                  <a:lnTo>
                    <a:pt x="0" y="0"/>
                  </a:lnTo>
                </a:path>
              </a:pathLst>
            </a:custGeom>
            <a:ln w="13550" cap="flat">
              <a:solidFill>
                <a:srgbClr val="388E3C">
                  <a:alpha val="100000"/>
                </a:srgbClr>
              </a:solidFill>
              <a:prstDash val="solid"/>
              <a:round/>
            </a:ln>
          </p:spPr>
          <p:txBody>
            <a:bodyPr/>
            <a:lstStyle/>
            <a:p>
              <a:endParaRPr/>
            </a:p>
          </p:txBody>
        </p:sp>
        <p:sp>
          <p:nvSpPr>
            <p:cNvPr id="692" name="pl112">
              <a:extLst>
                <a:ext uri="{FF2B5EF4-FFF2-40B4-BE49-F238E27FC236}">
                  <a16:creationId xmlns:a16="http://schemas.microsoft.com/office/drawing/2014/main" id="{D58E3312-0D16-4F1A-8F76-06AB6597A3BF}"/>
                </a:ext>
              </a:extLst>
            </p:cNvPr>
            <p:cNvSpPr/>
            <p:nvPr/>
          </p:nvSpPr>
          <p:spPr>
            <a:xfrm>
              <a:off x="5519146" y="5685617"/>
              <a:ext cx="0" cy="10444"/>
            </a:xfrm>
            <a:custGeom>
              <a:avLst/>
              <a:gdLst/>
              <a:ahLst/>
              <a:cxnLst/>
              <a:rect l="0" t="0" r="0" b="0"/>
              <a:pathLst>
                <a:path h="10444">
                  <a:moveTo>
                    <a:pt x="0" y="10444"/>
                  </a:moveTo>
                  <a:lnTo>
                    <a:pt x="0" y="0"/>
                  </a:lnTo>
                </a:path>
              </a:pathLst>
            </a:custGeom>
            <a:ln w="13550" cap="flat">
              <a:solidFill>
                <a:srgbClr val="388E3C">
                  <a:alpha val="100000"/>
                </a:srgbClr>
              </a:solidFill>
              <a:prstDash val="solid"/>
              <a:round/>
            </a:ln>
          </p:spPr>
          <p:txBody>
            <a:bodyPr/>
            <a:lstStyle/>
            <a:p>
              <a:endParaRPr/>
            </a:p>
          </p:txBody>
        </p:sp>
        <p:sp>
          <p:nvSpPr>
            <p:cNvPr id="693" name="pl113">
              <a:extLst>
                <a:ext uri="{FF2B5EF4-FFF2-40B4-BE49-F238E27FC236}">
                  <a16:creationId xmlns:a16="http://schemas.microsoft.com/office/drawing/2014/main" id="{3A198CD4-31C9-44F9-8D92-A9FB72CC8398}"/>
                </a:ext>
              </a:extLst>
            </p:cNvPr>
            <p:cNvSpPr/>
            <p:nvPr/>
          </p:nvSpPr>
          <p:spPr>
            <a:xfrm>
              <a:off x="5861442" y="5683863"/>
              <a:ext cx="0" cy="12197"/>
            </a:xfrm>
            <a:custGeom>
              <a:avLst/>
              <a:gdLst/>
              <a:ahLst/>
              <a:cxnLst/>
              <a:rect l="0" t="0" r="0" b="0"/>
              <a:pathLst>
                <a:path h="12197">
                  <a:moveTo>
                    <a:pt x="0" y="12197"/>
                  </a:moveTo>
                  <a:lnTo>
                    <a:pt x="0" y="0"/>
                  </a:lnTo>
                </a:path>
              </a:pathLst>
            </a:custGeom>
            <a:ln w="13550" cap="flat">
              <a:solidFill>
                <a:srgbClr val="388E3C">
                  <a:alpha val="100000"/>
                </a:srgbClr>
              </a:solidFill>
              <a:prstDash val="solid"/>
              <a:round/>
            </a:ln>
          </p:spPr>
          <p:txBody>
            <a:bodyPr/>
            <a:lstStyle/>
            <a:p>
              <a:endParaRPr/>
            </a:p>
          </p:txBody>
        </p:sp>
        <p:sp>
          <p:nvSpPr>
            <p:cNvPr id="694" name="pl114">
              <a:extLst>
                <a:ext uri="{FF2B5EF4-FFF2-40B4-BE49-F238E27FC236}">
                  <a16:creationId xmlns:a16="http://schemas.microsoft.com/office/drawing/2014/main" id="{46D00CFA-F541-49B0-9FE5-7179564123C8}"/>
                </a:ext>
              </a:extLst>
            </p:cNvPr>
            <p:cNvSpPr/>
            <p:nvPr/>
          </p:nvSpPr>
          <p:spPr>
            <a:xfrm>
              <a:off x="4298096" y="5671692"/>
              <a:ext cx="0" cy="24368"/>
            </a:xfrm>
            <a:custGeom>
              <a:avLst/>
              <a:gdLst/>
              <a:ahLst/>
              <a:cxnLst/>
              <a:rect l="0" t="0" r="0" b="0"/>
              <a:pathLst>
                <a:path h="24368">
                  <a:moveTo>
                    <a:pt x="0" y="24368"/>
                  </a:moveTo>
                  <a:lnTo>
                    <a:pt x="0" y="0"/>
                  </a:lnTo>
                </a:path>
              </a:pathLst>
            </a:custGeom>
            <a:ln w="13550" cap="flat">
              <a:solidFill>
                <a:srgbClr val="388E3C">
                  <a:alpha val="100000"/>
                </a:srgbClr>
              </a:solidFill>
              <a:prstDash val="solid"/>
              <a:round/>
            </a:ln>
          </p:spPr>
          <p:txBody>
            <a:bodyPr/>
            <a:lstStyle/>
            <a:p>
              <a:endParaRPr/>
            </a:p>
          </p:txBody>
        </p:sp>
        <p:sp>
          <p:nvSpPr>
            <p:cNvPr id="695" name="pl115">
              <a:extLst>
                <a:ext uri="{FF2B5EF4-FFF2-40B4-BE49-F238E27FC236}">
                  <a16:creationId xmlns:a16="http://schemas.microsoft.com/office/drawing/2014/main" id="{E08FD0CB-CBD6-47DD-BC73-DB80B23F1376}"/>
                </a:ext>
              </a:extLst>
            </p:cNvPr>
            <p:cNvSpPr/>
            <p:nvPr/>
          </p:nvSpPr>
          <p:spPr>
            <a:xfrm>
              <a:off x="5746109" y="5676072"/>
              <a:ext cx="0" cy="19988"/>
            </a:xfrm>
            <a:custGeom>
              <a:avLst/>
              <a:gdLst/>
              <a:ahLst/>
              <a:cxnLst/>
              <a:rect l="0" t="0" r="0" b="0"/>
              <a:pathLst>
                <a:path h="19988">
                  <a:moveTo>
                    <a:pt x="0" y="19988"/>
                  </a:moveTo>
                  <a:lnTo>
                    <a:pt x="0" y="0"/>
                  </a:lnTo>
                </a:path>
              </a:pathLst>
            </a:custGeom>
            <a:ln w="13550" cap="flat">
              <a:solidFill>
                <a:srgbClr val="388E3C">
                  <a:alpha val="100000"/>
                </a:srgbClr>
              </a:solidFill>
              <a:prstDash val="solid"/>
              <a:round/>
            </a:ln>
          </p:spPr>
          <p:txBody>
            <a:bodyPr/>
            <a:lstStyle/>
            <a:p>
              <a:endParaRPr/>
            </a:p>
          </p:txBody>
        </p:sp>
        <p:sp>
          <p:nvSpPr>
            <p:cNvPr id="696" name="pl116">
              <a:extLst>
                <a:ext uri="{FF2B5EF4-FFF2-40B4-BE49-F238E27FC236}">
                  <a16:creationId xmlns:a16="http://schemas.microsoft.com/office/drawing/2014/main" id="{0989330C-CA33-436B-9943-2BD3636FD5B5}"/>
                </a:ext>
              </a:extLst>
            </p:cNvPr>
            <p:cNvSpPr/>
            <p:nvPr/>
          </p:nvSpPr>
          <p:spPr>
            <a:xfrm>
              <a:off x="5008435" y="5679530"/>
              <a:ext cx="0" cy="16531"/>
            </a:xfrm>
            <a:custGeom>
              <a:avLst/>
              <a:gdLst/>
              <a:ahLst/>
              <a:cxnLst/>
              <a:rect l="0" t="0" r="0" b="0"/>
              <a:pathLst>
                <a:path h="16531">
                  <a:moveTo>
                    <a:pt x="0" y="16531"/>
                  </a:moveTo>
                  <a:lnTo>
                    <a:pt x="0" y="0"/>
                  </a:lnTo>
                </a:path>
              </a:pathLst>
            </a:custGeom>
            <a:ln w="13550" cap="flat">
              <a:solidFill>
                <a:srgbClr val="388E3C">
                  <a:alpha val="100000"/>
                </a:srgbClr>
              </a:solidFill>
              <a:prstDash val="solid"/>
              <a:round/>
            </a:ln>
          </p:spPr>
          <p:txBody>
            <a:bodyPr/>
            <a:lstStyle/>
            <a:p>
              <a:endParaRPr/>
            </a:p>
          </p:txBody>
        </p:sp>
        <p:sp>
          <p:nvSpPr>
            <p:cNvPr id="697" name="pl117">
              <a:extLst>
                <a:ext uri="{FF2B5EF4-FFF2-40B4-BE49-F238E27FC236}">
                  <a16:creationId xmlns:a16="http://schemas.microsoft.com/office/drawing/2014/main" id="{9EB782AA-1AF9-4703-9778-91C12B8B1306}"/>
                </a:ext>
              </a:extLst>
            </p:cNvPr>
            <p:cNvSpPr/>
            <p:nvPr/>
          </p:nvSpPr>
          <p:spPr>
            <a:xfrm>
              <a:off x="3862158" y="5668100"/>
              <a:ext cx="0" cy="27961"/>
            </a:xfrm>
            <a:custGeom>
              <a:avLst/>
              <a:gdLst/>
              <a:ahLst/>
              <a:cxnLst/>
              <a:rect l="0" t="0" r="0" b="0"/>
              <a:pathLst>
                <a:path h="27961">
                  <a:moveTo>
                    <a:pt x="0" y="27961"/>
                  </a:moveTo>
                  <a:lnTo>
                    <a:pt x="0" y="0"/>
                  </a:lnTo>
                </a:path>
              </a:pathLst>
            </a:custGeom>
            <a:ln w="13550" cap="flat">
              <a:solidFill>
                <a:srgbClr val="388E3C">
                  <a:alpha val="100000"/>
                </a:srgbClr>
              </a:solidFill>
              <a:prstDash val="solid"/>
              <a:round/>
            </a:ln>
          </p:spPr>
          <p:txBody>
            <a:bodyPr/>
            <a:lstStyle/>
            <a:p>
              <a:endParaRPr/>
            </a:p>
          </p:txBody>
        </p:sp>
        <p:sp>
          <p:nvSpPr>
            <p:cNvPr id="698" name="rc118">
              <a:extLst>
                <a:ext uri="{FF2B5EF4-FFF2-40B4-BE49-F238E27FC236}">
                  <a16:creationId xmlns:a16="http://schemas.microsoft.com/office/drawing/2014/main" id="{E99A1653-D6AD-402A-BF07-3D84A938661B}"/>
                </a:ext>
              </a:extLst>
            </p:cNvPr>
            <p:cNvSpPr/>
            <p:nvPr/>
          </p:nvSpPr>
          <p:spPr>
            <a:xfrm>
              <a:off x="3852106" y="5279110"/>
              <a:ext cx="1181547" cy="416951"/>
            </a:xfrm>
            <a:prstGeom prst="rect">
              <a:avLst/>
            </a:prstGeom>
            <a:solidFill>
              <a:srgbClr val="595959">
                <a:alpha val="10196"/>
              </a:srgbClr>
            </a:solidFill>
          </p:spPr>
          <p:txBody>
            <a:bodyPr/>
            <a:lstStyle/>
            <a:p>
              <a:endParaRPr/>
            </a:p>
          </p:txBody>
        </p:sp>
        <p:sp>
          <p:nvSpPr>
            <p:cNvPr id="699" name="rc119">
              <a:extLst>
                <a:ext uri="{FF2B5EF4-FFF2-40B4-BE49-F238E27FC236}">
                  <a16:creationId xmlns:a16="http://schemas.microsoft.com/office/drawing/2014/main" id="{429ECBE2-E157-4C69-B5FC-C7D794E4DB07}"/>
                </a:ext>
              </a:extLst>
            </p:cNvPr>
            <p:cNvSpPr/>
            <p:nvPr/>
          </p:nvSpPr>
          <p:spPr>
            <a:xfrm>
              <a:off x="3767282" y="5696061"/>
              <a:ext cx="2117085" cy="416951"/>
            </a:xfrm>
            <a:prstGeom prst="rect">
              <a:avLst/>
            </a:prstGeom>
            <a:solidFill>
              <a:srgbClr val="FFFFFF">
                <a:alpha val="100000"/>
              </a:srgbClr>
            </a:solidFill>
          </p:spPr>
          <p:txBody>
            <a:bodyPr/>
            <a:lstStyle/>
            <a:p>
              <a:endParaRPr/>
            </a:p>
          </p:txBody>
        </p:sp>
        <p:sp>
          <p:nvSpPr>
            <p:cNvPr id="700" name="pl120">
              <a:extLst>
                <a:ext uri="{FF2B5EF4-FFF2-40B4-BE49-F238E27FC236}">
                  <a16:creationId xmlns:a16="http://schemas.microsoft.com/office/drawing/2014/main" id="{81089C0C-FAC6-4E32-A2F2-2515CE3D21BF}"/>
                </a:ext>
              </a:extLst>
            </p:cNvPr>
            <p:cNvSpPr/>
            <p:nvPr/>
          </p:nvSpPr>
          <p:spPr>
            <a:xfrm>
              <a:off x="3767282" y="611301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1" name="pl121">
              <a:extLst>
                <a:ext uri="{FF2B5EF4-FFF2-40B4-BE49-F238E27FC236}">
                  <a16:creationId xmlns:a16="http://schemas.microsoft.com/office/drawing/2014/main" id="{FA644E8E-D888-401F-806A-0593A9F647BD}"/>
                </a:ext>
              </a:extLst>
            </p:cNvPr>
            <p:cNvSpPr/>
            <p:nvPr/>
          </p:nvSpPr>
          <p:spPr>
            <a:xfrm>
              <a:off x="3767282" y="569606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2" name="pl122">
              <a:extLst>
                <a:ext uri="{FF2B5EF4-FFF2-40B4-BE49-F238E27FC236}">
                  <a16:creationId xmlns:a16="http://schemas.microsoft.com/office/drawing/2014/main" id="{4F79151B-174D-48AD-B3A7-FB3BF1F746B6}"/>
                </a:ext>
              </a:extLst>
            </p:cNvPr>
            <p:cNvSpPr/>
            <p:nvPr/>
          </p:nvSpPr>
          <p:spPr>
            <a:xfrm>
              <a:off x="4204807" y="569606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03" name="pl123">
              <a:extLst>
                <a:ext uri="{FF2B5EF4-FFF2-40B4-BE49-F238E27FC236}">
                  <a16:creationId xmlns:a16="http://schemas.microsoft.com/office/drawing/2014/main" id="{AB30CF26-E5CB-45EB-A413-A8FE7B2971BD}"/>
                </a:ext>
              </a:extLst>
            </p:cNvPr>
            <p:cNvSpPr/>
            <p:nvPr/>
          </p:nvSpPr>
          <p:spPr>
            <a:xfrm>
              <a:off x="5086558" y="569606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04" name="pl124">
              <a:extLst>
                <a:ext uri="{FF2B5EF4-FFF2-40B4-BE49-F238E27FC236}">
                  <a16:creationId xmlns:a16="http://schemas.microsoft.com/office/drawing/2014/main" id="{9AEA6B28-4C0D-4198-86FC-BD88562F4A72}"/>
                </a:ext>
              </a:extLst>
            </p:cNvPr>
            <p:cNvSpPr/>
            <p:nvPr/>
          </p:nvSpPr>
          <p:spPr>
            <a:xfrm>
              <a:off x="5238220" y="6104059"/>
              <a:ext cx="0" cy="8953"/>
            </a:xfrm>
            <a:custGeom>
              <a:avLst/>
              <a:gdLst/>
              <a:ahLst/>
              <a:cxnLst/>
              <a:rect l="0" t="0" r="0" b="0"/>
              <a:pathLst>
                <a:path h="8953">
                  <a:moveTo>
                    <a:pt x="0" y="8953"/>
                  </a:moveTo>
                  <a:lnTo>
                    <a:pt x="0" y="0"/>
                  </a:lnTo>
                </a:path>
              </a:pathLst>
            </a:custGeom>
            <a:ln w="13550" cap="flat">
              <a:solidFill>
                <a:srgbClr val="FBC02D">
                  <a:alpha val="100000"/>
                </a:srgbClr>
              </a:solidFill>
              <a:prstDash val="solid"/>
              <a:round/>
            </a:ln>
          </p:spPr>
          <p:txBody>
            <a:bodyPr/>
            <a:lstStyle/>
            <a:p>
              <a:endParaRPr/>
            </a:p>
          </p:txBody>
        </p:sp>
        <p:sp>
          <p:nvSpPr>
            <p:cNvPr id="705" name="pl125">
              <a:extLst>
                <a:ext uri="{FF2B5EF4-FFF2-40B4-BE49-F238E27FC236}">
                  <a16:creationId xmlns:a16="http://schemas.microsoft.com/office/drawing/2014/main" id="{556B8B7A-A8B7-4697-BF61-06F3A8FDB295}"/>
                </a:ext>
              </a:extLst>
            </p:cNvPr>
            <p:cNvSpPr/>
            <p:nvPr/>
          </p:nvSpPr>
          <p:spPr>
            <a:xfrm>
              <a:off x="5240512" y="6108691"/>
              <a:ext cx="0" cy="4321"/>
            </a:xfrm>
            <a:custGeom>
              <a:avLst/>
              <a:gdLst/>
              <a:ahLst/>
              <a:cxnLst/>
              <a:rect l="0" t="0" r="0" b="0"/>
              <a:pathLst>
                <a:path h="4321">
                  <a:moveTo>
                    <a:pt x="0" y="4321"/>
                  </a:moveTo>
                  <a:lnTo>
                    <a:pt x="0" y="0"/>
                  </a:lnTo>
                </a:path>
              </a:pathLst>
            </a:custGeom>
            <a:ln w="13550" cap="flat">
              <a:solidFill>
                <a:srgbClr val="FBC02D">
                  <a:alpha val="100000"/>
                </a:srgbClr>
              </a:solidFill>
              <a:prstDash val="solid"/>
              <a:round/>
            </a:ln>
          </p:spPr>
          <p:txBody>
            <a:bodyPr/>
            <a:lstStyle/>
            <a:p>
              <a:endParaRPr/>
            </a:p>
          </p:txBody>
        </p:sp>
        <p:sp>
          <p:nvSpPr>
            <p:cNvPr id="706" name="pl126">
              <a:extLst>
                <a:ext uri="{FF2B5EF4-FFF2-40B4-BE49-F238E27FC236}">
                  <a16:creationId xmlns:a16="http://schemas.microsoft.com/office/drawing/2014/main" id="{968FA365-F2FA-45C8-83C8-CCDFC873DEA1}"/>
                </a:ext>
              </a:extLst>
            </p:cNvPr>
            <p:cNvSpPr/>
            <p:nvPr/>
          </p:nvSpPr>
          <p:spPr>
            <a:xfrm>
              <a:off x="4570734" y="5865167"/>
              <a:ext cx="0" cy="247845"/>
            </a:xfrm>
            <a:custGeom>
              <a:avLst/>
              <a:gdLst/>
              <a:ahLst/>
              <a:cxnLst/>
              <a:rect l="0" t="0" r="0" b="0"/>
              <a:pathLst>
                <a:path h="247845">
                  <a:moveTo>
                    <a:pt x="0" y="247845"/>
                  </a:moveTo>
                  <a:lnTo>
                    <a:pt x="0" y="0"/>
                  </a:lnTo>
                </a:path>
              </a:pathLst>
            </a:custGeom>
            <a:ln w="13550" cap="flat">
              <a:solidFill>
                <a:srgbClr val="FBC02D">
                  <a:alpha val="100000"/>
                </a:srgbClr>
              </a:solidFill>
              <a:prstDash val="solid"/>
              <a:round/>
            </a:ln>
          </p:spPr>
          <p:txBody>
            <a:bodyPr/>
            <a:lstStyle/>
            <a:p>
              <a:endParaRPr/>
            </a:p>
          </p:txBody>
        </p:sp>
        <p:sp>
          <p:nvSpPr>
            <p:cNvPr id="707" name="pl127">
              <a:extLst>
                <a:ext uri="{FF2B5EF4-FFF2-40B4-BE49-F238E27FC236}">
                  <a16:creationId xmlns:a16="http://schemas.microsoft.com/office/drawing/2014/main" id="{B7A8CC00-1BC8-423E-AF1D-354EA6B0DBBA}"/>
                </a:ext>
              </a:extLst>
            </p:cNvPr>
            <p:cNvSpPr/>
            <p:nvPr/>
          </p:nvSpPr>
          <p:spPr>
            <a:xfrm>
              <a:off x="4042036" y="6067410"/>
              <a:ext cx="0" cy="45601"/>
            </a:xfrm>
            <a:custGeom>
              <a:avLst/>
              <a:gdLst/>
              <a:ahLst/>
              <a:cxnLst/>
              <a:rect l="0" t="0" r="0" b="0"/>
              <a:pathLst>
                <a:path h="45601">
                  <a:moveTo>
                    <a:pt x="0" y="45601"/>
                  </a:moveTo>
                  <a:lnTo>
                    <a:pt x="0" y="0"/>
                  </a:lnTo>
                </a:path>
              </a:pathLst>
            </a:custGeom>
            <a:ln w="13550" cap="flat">
              <a:solidFill>
                <a:srgbClr val="FBC02D">
                  <a:alpha val="100000"/>
                </a:srgbClr>
              </a:solidFill>
              <a:prstDash val="solid"/>
              <a:round/>
            </a:ln>
          </p:spPr>
          <p:txBody>
            <a:bodyPr/>
            <a:lstStyle/>
            <a:p>
              <a:endParaRPr/>
            </a:p>
          </p:txBody>
        </p:sp>
        <p:sp>
          <p:nvSpPr>
            <p:cNvPr id="708" name="pl128">
              <a:extLst>
                <a:ext uri="{FF2B5EF4-FFF2-40B4-BE49-F238E27FC236}">
                  <a16:creationId xmlns:a16="http://schemas.microsoft.com/office/drawing/2014/main" id="{18451939-F5B1-449E-869C-6DF7191D6748}"/>
                </a:ext>
              </a:extLst>
            </p:cNvPr>
            <p:cNvSpPr/>
            <p:nvPr/>
          </p:nvSpPr>
          <p:spPr>
            <a:xfrm>
              <a:off x="5458834" y="6108682"/>
              <a:ext cx="0" cy="4329"/>
            </a:xfrm>
            <a:custGeom>
              <a:avLst/>
              <a:gdLst/>
              <a:ahLst/>
              <a:cxnLst/>
              <a:rect l="0" t="0" r="0" b="0"/>
              <a:pathLst>
                <a:path h="4329">
                  <a:moveTo>
                    <a:pt x="0" y="4329"/>
                  </a:moveTo>
                  <a:lnTo>
                    <a:pt x="0" y="0"/>
                  </a:lnTo>
                </a:path>
              </a:pathLst>
            </a:custGeom>
            <a:ln w="13550" cap="flat">
              <a:solidFill>
                <a:srgbClr val="FBC02D">
                  <a:alpha val="100000"/>
                </a:srgbClr>
              </a:solidFill>
              <a:prstDash val="solid"/>
              <a:round/>
            </a:ln>
          </p:spPr>
          <p:txBody>
            <a:bodyPr/>
            <a:lstStyle/>
            <a:p>
              <a:endParaRPr/>
            </a:p>
          </p:txBody>
        </p:sp>
        <p:sp>
          <p:nvSpPr>
            <p:cNvPr id="709" name="pl129">
              <a:extLst>
                <a:ext uri="{FF2B5EF4-FFF2-40B4-BE49-F238E27FC236}">
                  <a16:creationId xmlns:a16="http://schemas.microsoft.com/office/drawing/2014/main" id="{E04613BD-17AA-45BD-8B59-6CEFE5F362BA}"/>
                </a:ext>
              </a:extLst>
            </p:cNvPr>
            <p:cNvSpPr/>
            <p:nvPr/>
          </p:nvSpPr>
          <p:spPr>
            <a:xfrm>
              <a:off x="5497102" y="6090697"/>
              <a:ext cx="0" cy="22314"/>
            </a:xfrm>
            <a:custGeom>
              <a:avLst/>
              <a:gdLst/>
              <a:ahLst/>
              <a:cxnLst/>
              <a:rect l="0" t="0" r="0" b="0"/>
              <a:pathLst>
                <a:path h="22314">
                  <a:moveTo>
                    <a:pt x="0" y="22314"/>
                  </a:moveTo>
                  <a:lnTo>
                    <a:pt x="0" y="0"/>
                  </a:lnTo>
                </a:path>
              </a:pathLst>
            </a:custGeom>
            <a:ln w="13550" cap="flat">
              <a:solidFill>
                <a:srgbClr val="FBC02D">
                  <a:alpha val="100000"/>
                </a:srgbClr>
              </a:solidFill>
              <a:prstDash val="solid"/>
              <a:round/>
            </a:ln>
          </p:spPr>
          <p:txBody>
            <a:bodyPr/>
            <a:lstStyle/>
            <a:p>
              <a:endParaRPr/>
            </a:p>
          </p:txBody>
        </p:sp>
        <p:sp>
          <p:nvSpPr>
            <p:cNvPr id="710" name="pl130">
              <a:extLst>
                <a:ext uri="{FF2B5EF4-FFF2-40B4-BE49-F238E27FC236}">
                  <a16:creationId xmlns:a16="http://schemas.microsoft.com/office/drawing/2014/main" id="{A7A0A6B3-B2DF-4A4A-A137-36156AC24426}"/>
                </a:ext>
              </a:extLst>
            </p:cNvPr>
            <p:cNvSpPr/>
            <p:nvPr/>
          </p:nvSpPr>
          <p:spPr>
            <a:xfrm>
              <a:off x="5347733" y="6089264"/>
              <a:ext cx="0" cy="23747"/>
            </a:xfrm>
            <a:custGeom>
              <a:avLst/>
              <a:gdLst/>
              <a:ahLst/>
              <a:cxnLst/>
              <a:rect l="0" t="0" r="0" b="0"/>
              <a:pathLst>
                <a:path h="23747">
                  <a:moveTo>
                    <a:pt x="0" y="23747"/>
                  </a:moveTo>
                  <a:lnTo>
                    <a:pt x="0" y="0"/>
                  </a:lnTo>
                </a:path>
              </a:pathLst>
            </a:custGeom>
            <a:ln w="13550" cap="flat">
              <a:solidFill>
                <a:srgbClr val="FBC02D">
                  <a:alpha val="100000"/>
                </a:srgbClr>
              </a:solidFill>
              <a:prstDash val="solid"/>
              <a:round/>
            </a:ln>
          </p:spPr>
          <p:txBody>
            <a:bodyPr/>
            <a:lstStyle/>
            <a:p>
              <a:endParaRPr/>
            </a:p>
          </p:txBody>
        </p:sp>
        <p:sp>
          <p:nvSpPr>
            <p:cNvPr id="711" name="pl131">
              <a:extLst>
                <a:ext uri="{FF2B5EF4-FFF2-40B4-BE49-F238E27FC236}">
                  <a16:creationId xmlns:a16="http://schemas.microsoft.com/office/drawing/2014/main" id="{0A0D9C98-299F-4F88-9AE0-0B6FC98EC2A5}"/>
                </a:ext>
              </a:extLst>
            </p:cNvPr>
            <p:cNvSpPr/>
            <p:nvPr/>
          </p:nvSpPr>
          <p:spPr>
            <a:xfrm>
              <a:off x="5796192" y="6090976"/>
              <a:ext cx="0" cy="22036"/>
            </a:xfrm>
            <a:custGeom>
              <a:avLst/>
              <a:gdLst/>
              <a:ahLst/>
              <a:cxnLst/>
              <a:rect l="0" t="0" r="0" b="0"/>
              <a:pathLst>
                <a:path h="22036">
                  <a:moveTo>
                    <a:pt x="0" y="22036"/>
                  </a:moveTo>
                  <a:lnTo>
                    <a:pt x="0" y="0"/>
                  </a:lnTo>
                </a:path>
              </a:pathLst>
            </a:custGeom>
            <a:ln w="13550" cap="flat">
              <a:solidFill>
                <a:srgbClr val="FBC02D">
                  <a:alpha val="100000"/>
                </a:srgbClr>
              </a:solidFill>
              <a:prstDash val="solid"/>
              <a:round/>
            </a:ln>
          </p:spPr>
          <p:txBody>
            <a:bodyPr/>
            <a:lstStyle/>
            <a:p>
              <a:endParaRPr/>
            </a:p>
          </p:txBody>
        </p:sp>
        <p:sp>
          <p:nvSpPr>
            <p:cNvPr id="712" name="pl132">
              <a:extLst>
                <a:ext uri="{FF2B5EF4-FFF2-40B4-BE49-F238E27FC236}">
                  <a16:creationId xmlns:a16="http://schemas.microsoft.com/office/drawing/2014/main" id="{F35881D6-C1AC-461D-BA59-C8BF723782A3}"/>
                </a:ext>
              </a:extLst>
            </p:cNvPr>
            <p:cNvSpPr/>
            <p:nvPr/>
          </p:nvSpPr>
          <p:spPr>
            <a:xfrm>
              <a:off x="5581397" y="6103907"/>
              <a:ext cx="0" cy="9104"/>
            </a:xfrm>
            <a:custGeom>
              <a:avLst/>
              <a:gdLst/>
              <a:ahLst/>
              <a:cxnLst/>
              <a:rect l="0" t="0" r="0" b="0"/>
              <a:pathLst>
                <a:path h="9104">
                  <a:moveTo>
                    <a:pt x="0" y="9104"/>
                  </a:moveTo>
                  <a:lnTo>
                    <a:pt x="0" y="0"/>
                  </a:lnTo>
                </a:path>
              </a:pathLst>
            </a:custGeom>
            <a:ln w="13550" cap="flat">
              <a:solidFill>
                <a:srgbClr val="FBC02D">
                  <a:alpha val="100000"/>
                </a:srgbClr>
              </a:solidFill>
              <a:prstDash val="solid"/>
              <a:round/>
            </a:ln>
          </p:spPr>
          <p:txBody>
            <a:bodyPr/>
            <a:lstStyle/>
            <a:p>
              <a:endParaRPr/>
            </a:p>
          </p:txBody>
        </p:sp>
        <p:sp>
          <p:nvSpPr>
            <p:cNvPr id="713" name="pl133">
              <a:extLst>
                <a:ext uri="{FF2B5EF4-FFF2-40B4-BE49-F238E27FC236}">
                  <a16:creationId xmlns:a16="http://schemas.microsoft.com/office/drawing/2014/main" id="{D2FDBF3C-4D50-4FD5-8B88-383AA6F44FEB}"/>
                </a:ext>
              </a:extLst>
            </p:cNvPr>
            <p:cNvSpPr/>
            <p:nvPr/>
          </p:nvSpPr>
          <p:spPr>
            <a:xfrm>
              <a:off x="4082949" y="6050066"/>
              <a:ext cx="0" cy="62945"/>
            </a:xfrm>
            <a:custGeom>
              <a:avLst/>
              <a:gdLst/>
              <a:ahLst/>
              <a:cxnLst/>
              <a:rect l="0" t="0" r="0" b="0"/>
              <a:pathLst>
                <a:path h="62945">
                  <a:moveTo>
                    <a:pt x="0" y="62945"/>
                  </a:moveTo>
                  <a:lnTo>
                    <a:pt x="0" y="0"/>
                  </a:lnTo>
                </a:path>
              </a:pathLst>
            </a:custGeom>
            <a:ln w="13550" cap="flat">
              <a:solidFill>
                <a:srgbClr val="FBC02D">
                  <a:alpha val="100000"/>
                </a:srgbClr>
              </a:solidFill>
              <a:prstDash val="solid"/>
              <a:round/>
            </a:ln>
          </p:spPr>
          <p:txBody>
            <a:bodyPr/>
            <a:lstStyle/>
            <a:p>
              <a:endParaRPr/>
            </a:p>
          </p:txBody>
        </p:sp>
        <p:sp>
          <p:nvSpPr>
            <p:cNvPr id="714" name="pl134">
              <a:extLst>
                <a:ext uri="{FF2B5EF4-FFF2-40B4-BE49-F238E27FC236}">
                  <a16:creationId xmlns:a16="http://schemas.microsoft.com/office/drawing/2014/main" id="{962F15CA-769E-4D58-ADA3-C2109B625B9E}"/>
                </a:ext>
              </a:extLst>
            </p:cNvPr>
            <p:cNvSpPr/>
            <p:nvPr/>
          </p:nvSpPr>
          <p:spPr>
            <a:xfrm>
              <a:off x="5488108" y="6105190"/>
              <a:ext cx="0" cy="7821"/>
            </a:xfrm>
            <a:custGeom>
              <a:avLst/>
              <a:gdLst/>
              <a:ahLst/>
              <a:cxnLst/>
              <a:rect l="0" t="0" r="0" b="0"/>
              <a:pathLst>
                <a:path h="7821">
                  <a:moveTo>
                    <a:pt x="0" y="7821"/>
                  </a:moveTo>
                  <a:lnTo>
                    <a:pt x="0" y="0"/>
                  </a:lnTo>
                </a:path>
              </a:pathLst>
            </a:custGeom>
            <a:ln w="13550" cap="flat">
              <a:solidFill>
                <a:srgbClr val="FBC02D">
                  <a:alpha val="100000"/>
                </a:srgbClr>
              </a:solidFill>
              <a:prstDash val="solid"/>
              <a:round/>
            </a:ln>
          </p:spPr>
          <p:txBody>
            <a:bodyPr/>
            <a:lstStyle/>
            <a:p>
              <a:endParaRPr/>
            </a:p>
          </p:txBody>
        </p:sp>
        <p:sp>
          <p:nvSpPr>
            <p:cNvPr id="715" name="pl135">
              <a:extLst>
                <a:ext uri="{FF2B5EF4-FFF2-40B4-BE49-F238E27FC236}">
                  <a16:creationId xmlns:a16="http://schemas.microsoft.com/office/drawing/2014/main" id="{AF8DEB5F-8D30-4EC3-B6E9-5C83FB4EDA27}"/>
                </a:ext>
              </a:extLst>
            </p:cNvPr>
            <p:cNvSpPr/>
            <p:nvPr/>
          </p:nvSpPr>
          <p:spPr>
            <a:xfrm>
              <a:off x="5491282" y="6108924"/>
              <a:ext cx="0" cy="4087"/>
            </a:xfrm>
            <a:custGeom>
              <a:avLst/>
              <a:gdLst/>
              <a:ahLst/>
              <a:cxnLst/>
              <a:rect l="0" t="0" r="0" b="0"/>
              <a:pathLst>
                <a:path h="4087">
                  <a:moveTo>
                    <a:pt x="0" y="4087"/>
                  </a:moveTo>
                  <a:lnTo>
                    <a:pt x="0" y="0"/>
                  </a:lnTo>
                </a:path>
              </a:pathLst>
            </a:custGeom>
            <a:ln w="13550" cap="flat">
              <a:solidFill>
                <a:srgbClr val="FBC02D">
                  <a:alpha val="100000"/>
                </a:srgbClr>
              </a:solidFill>
              <a:prstDash val="solid"/>
              <a:round/>
            </a:ln>
          </p:spPr>
          <p:txBody>
            <a:bodyPr/>
            <a:lstStyle/>
            <a:p>
              <a:endParaRPr/>
            </a:p>
          </p:txBody>
        </p:sp>
        <p:sp>
          <p:nvSpPr>
            <p:cNvPr id="716" name="pl136">
              <a:extLst>
                <a:ext uri="{FF2B5EF4-FFF2-40B4-BE49-F238E27FC236}">
                  <a16:creationId xmlns:a16="http://schemas.microsoft.com/office/drawing/2014/main" id="{51117C8C-5974-45BB-BC08-14DB40E284B0}"/>
                </a:ext>
              </a:extLst>
            </p:cNvPr>
            <p:cNvSpPr/>
            <p:nvPr/>
          </p:nvSpPr>
          <p:spPr>
            <a:xfrm>
              <a:off x="5374009" y="6073007"/>
              <a:ext cx="0" cy="40004"/>
            </a:xfrm>
            <a:custGeom>
              <a:avLst/>
              <a:gdLst/>
              <a:ahLst/>
              <a:cxnLst/>
              <a:rect l="0" t="0" r="0" b="0"/>
              <a:pathLst>
                <a:path h="40004">
                  <a:moveTo>
                    <a:pt x="0" y="40004"/>
                  </a:moveTo>
                  <a:lnTo>
                    <a:pt x="0" y="0"/>
                  </a:lnTo>
                </a:path>
              </a:pathLst>
            </a:custGeom>
            <a:ln w="13550" cap="flat">
              <a:solidFill>
                <a:srgbClr val="FBC02D">
                  <a:alpha val="100000"/>
                </a:srgbClr>
              </a:solidFill>
              <a:prstDash val="solid"/>
              <a:round/>
            </a:ln>
          </p:spPr>
          <p:txBody>
            <a:bodyPr/>
            <a:lstStyle/>
            <a:p>
              <a:endParaRPr/>
            </a:p>
          </p:txBody>
        </p:sp>
        <p:sp>
          <p:nvSpPr>
            <p:cNvPr id="717" name="pl137">
              <a:extLst>
                <a:ext uri="{FF2B5EF4-FFF2-40B4-BE49-F238E27FC236}">
                  <a16:creationId xmlns:a16="http://schemas.microsoft.com/office/drawing/2014/main" id="{912D57BF-EEA4-49F9-87C7-D37CD9EFE2F9}"/>
                </a:ext>
              </a:extLst>
            </p:cNvPr>
            <p:cNvSpPr/>
            <p:nvPr/>
          </p:nvSpPr>
          <p:spPr>
            <a:xfrm>
              <a:off x="4255596" y="5885329"/>
              <a:ext cx="0" cy="227682"/>
            </a:xfrm>
            <a:custGeom>
              <a:avLst/>
              <a:gdLst/>
              <a:ahLst/>
              <a:cxnLst/>
              <a:rect l="0" t="0" r="0" b="0"/>
              <a:pathLst>
                <a:path h="227682">
                  <a:moveTo>
                    <a:pt x="0" y="227682"/>
                  </a:moveTo>
                  <a:lnTo>
                    <a:pt x="0" y="0"/>
                  </a:lnTo>
                </a:path>
              </a:pathLst>
            </a:custGeom>
            <a:ln w="13550" cap="flat">
              <a:solidFill>
                <a:srgbClr val="FBC02D">
                  <a:alpha val="100000"/>
                </a:srgbClr>
              </a:solidFill>
              <a:prstDash val="solid"/>
              <a:round/>
            </a:ln>
          </p:spPr>
          <p:txBody>
            <a:bodyPr/>
            <a:lstStyle/>
            <a:p>
              <a:endParaRPr/>
            </a:p>
          </p:txBody>
        </p:sp>
        <p:sp>
          <p:nvSpPr>
            <p:cNvPr id="718" name="pl138">
              <a:extLst>
                <a:ext uri="{FF2B5EF4-FFF2-40B4-BE49-F238E27FC236}">
                  <a16:creationId xmlns:a16="http://schemas.microsoft.com/office/drawing/2014/main" id="{E4784A13-65F8-4890-B74F-53905FFF1662}"/>
                </a:ext>
              </a:extLst>
            </p:cNvPr>
            <p:cNvSpPr/>
            <p:nvPr/>
          </p:nvSpPr>
          <p:spPr>
            <a:xfrm>
              <a:off x="5614904" y="6098800"/>
              <a:ext cx="0" cy="14211"/>
            </a:xfrm>
            <a:custGeom>
              <a:avLst/>
              <a:gdLst/>
              <a:ahLst/>
              <a:cxnLst/>
              <a:rect l="0" t="0" r="0" b="0"/>
              <a:pathLst>
                <a:path h="14211">
                  <a:moveTo>
                    <a:pt x="0" y="14211"/>
                  </a:moveTo>
                  <a:lnTo>
                    <a:pt x="0" y="0"/>
                  </a:lnTo>
                </a:path>
              </a:pathLst>
            </a:custGeom>
            <a:ln w="13550" cap="flat">
              <a:solidFill>
                <a:srgbClr val="FBC02D">
                  <a:alpha val="100000"/>
                </a:srgbClr>
              </a:solidFill>
              <a:prstDash val="solid"/>
              <a:round/>
            </a:ln>
          </p:spPr>
          <p:txBody>
            <a:bodyPr/>
            <a:lstStyle/>
            <a:p>
              <a:endParaRPr/>
            </a:p>
          </p:txBody>
        </p:sp>
        <p:sp>
          <p:nvSpPr>
            <p:cNvPr id="719" name="pl139">
              <a:extLst>
                <a:ext uri="{FF2B5EF4-FFF2-40B4-BE49-F238E27FC236}">
                  <a16:creationId xmlns:a16="http://schemas.microsoft.com/office/drawing/2014/main" id="{8C96AA50-7A28-4E6B-8F29-7F3B6B88EC9B}"/>
                </a:ext>
              </a:extLst>
            </p:cNvPr>
            <p:cNvSpPr/>
            <p:nvPr/>
          </p:nvSpPr>
          <p:spPr>
            <a:xfrm>
              <a:off x="5820528" y="6055045"/>
              <a:ext cx="0" cy="57966"/>
            </a:xfrm>
            <a:custGeom>
              <a:avLst/>
              <a:gdLst/>
              <a:ahLst/>
              <a:cxnLst/>
              <a:rect l="0" t="0" r="0" b="0"/>
              <a:pathLst>
                <a:path h="57966">
                  <a:moveTo>
                    <a:pt x="0" y="57966"/>
                  </a:moveTo>
                  <a:lnTo>
                    <a:pt x="0" y="0"/>
                  </a:lnTo>
                </a:path>
              </a:pathLst>
            </a:custGeom>
            <a:ln w="13550" cap="flat">
              <a:solidFill>
                <a:srgbClr val="FBC02D">
                  <a:alpha val="100000"/>
                </a:srgbClr>
              </a:solidFill>
              <a:prstDash val="solid"/>
              <a:round/>
            </a:ln>
          </p:spPr>
          <p:txBody>
            <a:bodyPr/>
            <a:lstStyle/>
            <a:p>
              <a:endParaRPr/>
            </a:p>
          </p:txBody>
        </p:sp>
        <p:sp>
          <p:nvSpPr>
            <p:cNvPr id="720" name="pl140">
              <a:extLst>
                <a:ext uri="{FF2B5EF4-FFF2-40B4-BE49-F238E27FC236}">
                  <a16:creationId xmlns:a16="http://schemas.microsoft.com/office/drawing/2014/main" id="{ACB83D2A-A48F-4BBE-B7D8-C5BEA2A28CA9}"/>
                </a:ext>
              </a:extLst>
            </p:cNvPr>
            <p:cNvSpPr/>
            <p:nvPr/>
          </p:nvSpPr>
          <p:spPr>
            <a:xfrm>
              <a:off x="4649033" y="5893521"/>
              <a:ext cx="0" cy="219491"/>
            </a:xfrm>
            <a:custGeom>
              <a:avLst/>
              <a:gdLst/>
              <a:ahLst/>
              <a:cxnLst/>
              <a:rect l="0" t="0" r="0" b="0"/>
              <a:pathLst>
                <a:path h="219491">
                  <a:moveTo>
                    <a:pt x="0" y="219491"/>
                  </a:moveTo>
                  <a:lnTo>
                    <a:pt x="0" y="0"/>
                  </a:lnTo>
                </a:path>
              </a:pathLst>
            </a:custGeom>
            <a:ln w="13550" cap="flat">
              <a:solidFill>
                <a:srgbClr val="FBC02D">
                  <a:alpha val="100000"/>
                </a:srgbClr>
              </a:solidFill>
              <a:prstDash val="solid"/>
              <a:round/>
            </a:ln>
          </p:spPr>
          <p:txBody>
            <a:bodyPr/>
            <a:lstStyle/>
            <a:p>
              <a:endParaRPr/>
            </a:p>
          </p:txBody>
        </p:sp>
        <p:sp>
          <p:nvSpPr>
            <p:cNvPr id="721" name="pl141">
              <a:extLst>
                <a:ext uri="{FF2B5EF4-FFF2-40B4-BE49-F238E27FC236}">
                  <a16:creationId xmlns:a16="http://schemas.microsoft.com/office/drawing/2014/main" id="{F6085316-CC4D-4194-B480-FF5FD2FF6A82}"/>
                </a:ext>
              </a:extLst>
            </p:cNvPr>
            <p:cNvSpPr/>
            <p:nvPr/>
          </p:nvSpPr>
          <p:spPr>
            <a:xfrm>
              <a:off x="3902895" y="6091577"/>
              <a:ext cx="0" cy="21435"/>
            </a:xfrm>
            <a:custGeom>
              <a:avLst/>
              <a:gdLst/>
              <a:ahLst/>
              <a:cxnLst/>
              <a:rect l="0" t="0" r="0" b="0"/>
              <a:pathLst>
                <a:path h="21435">
                  <a:moveTo>
                    <a:pt x="0" y="21435"/>
                  </a:moveTo>
                  <a:lnTo>
                    <a:pt x="0" y="0"/>
                  </a:lnTo>
                </a:path>
              </a:pathLst>
            </a:custGeom>
            <a:ln w="13550" cap="flat">
              <a:solidFill>
                <a:srgbClr val="FBC02D">
                  <a:alpha val="100000"/>
                </a:srgbClr>
              </a:solidFill>
              <a:prstDash val="solid"/>
              <a:round/>
            </a:ln>
          </p:spPr>
          <p:txBody>
            <a:bodyPr/>
            <a:lstStyle/>
            <a:p>
              <a:endParaRPr/>
            </a:p>
          </p:txBody>
        </p:sp>
        <p:sp>
          <p:nvSpPr>
            <p:cNvPr id="722" name="pl142">
              <a:extLst>
                <a:ext uri="{FF2B5EF4-FFF2-40B4-BE49-F238E27FC236}">
                  <a16:creationId xmlns:a16="http://schemas.microsoft.com/office/drawing/2014/main" id="{4D62BFD2-D8C6-4E31-8BF3-2D814972DDAB}"/>
                </a:ext>
              </a:extLst>
            </p:cNvPr>
            <p:cNvSpPr/>
            <p:nvPr/>
          </p:nvSpPr>
          <p:spPr>
            <a:xfrm>
              <a:off x="5187431" y="6093888"/>
              <a:ext cx="0" cy="19123"/>
            </a:xfrm>
            <a:custGeom>
              <a:avLst/>
              <a:gdLst/>
              <a:ahLst/>
              <a:cxnLst/>
              <a:rect l="0" t="0" r="0" b="0"/>
              <a:pathLst>
                <a:path h="19123">
                  <a:moveTo>
                    <a:pt x="0" y="19123"/>
                  </a:moveTo>
                  <a:lnTo>
                    <a:pt x="0" y="0"/>
                  </a:lnTo>
                </a:path>
              </a:pathLst>
            </a:custGeom>
            <a:ln w="13550" cap="flat">
              <a:solidFill>
                <a:srgbClr val="FBC02D">
                  <a:alpha val="100000"/>
                </a:srgbClr>
              </a:solidFill>
              <a:prstDash val="solid"/>
              <a:round/>
            </a:ln>
          </p:spPr>
          <p:txBody>
            <a:bodyPr/>
            <a:lstStyle/>
            <a:p>
              <a:endParaRPr/>
            </a:p>
          </p:txBody>
        </p:sp>
        <p:sp>
          <p:nvSpPr>
            <p:cNvPr id="723" name="pl143">
              <a:extLst>
                <a:ext uri="{FF2B5EF4-FFF2-40B4-BE49-F238E27FC236}">
                  <a16:creationId xmlns:a16="http://schemas.microsoft.com/office/drawing/2014/main" id="{16D7619F-66A0-4801-A0C8-DD67E1DFEC4D}"/>
                </a:ext>
              </a:extLst>
            </p:cNvPr>
            <p:cNvSpPr/>
            <p:nvPr/>
          </p:nvSpPr>
          <p:spPr>
            <a:xfrm>
              <a:off x="4479737" y="5813072"/>
              <a:ext cx="0" cy="299939"/>
            </a:xfrm>
            <a:custGeom>
              <a:avLst/>
              <a:gdLst/>
              <a:ahLst/>
              <a:cxnLst/>
              <a:rect l="0" t="0" r="0" b="0"/>
              <a:pathLst>
                <a:path h="299939">
                  <a:moveTo>
                    <a:pt x="0" y="299939"/>
                  </a:moveTo>
                  <a:lnTo>
                    <a:pt x="0" y="0"/>
                  </a:lnTo>
                </a:path>
              </a:pathLst>
            </a:custGeom>
            <a:ln w="13550" cap="flat">
              <a:solidFill>
                <a:srgbClr val="FBC02D">
                  <a:alpha val="100000"/>
                </a:srgbClr>
              </a:solidFill>
              <a:prstDash val="solid"/>
              <a:round/>
            </a:ln>
          </p:spPr>
          <p:txBody>
            <a:bodyPr/>
            <a:lstStyle/>
            <a:p>
              <a:endParaRPr/>
            </a:p>
          </p:txBody>
        </p:sp>
        <p:sp>
          <p:nvSpPr>
            <p:cNvPr id="724" name="pl144">
              <a:extLst>
                <a:ext uri="{FF2B5EF4-FFF2-40B4-BE49-F238E27FC236}">
                  <a16:creationId xmlns:a16="http://schemas.microsoft.com/office/drawing/2014/main" id="{AE55D43C-ACBD-4628-85D1-DA8F64BB1589}"/>
                </a:ext>
              </a:extLst>
            </p:cNvPr>
            <p:cNvSpPr/>
            <p:nvPr/>
          </p:nvSpPr>
          <p:spPr>
            <a:xfrm>
              <a:off x="5558296" y="6105102"/>
              <a:ext cx="0" cy="7909"/>
            </a:xfrm>
            <a:custGeom>
              <a:avLst/>
              <a:gdLst/>
              <a:ahLst/>
              <a:cxnLst/>
              <a:rect l="0" t="0" r="0" b="0"/>
              <a:pathLst>
                <a:path h="7909">
                  <a:moveTo>
                    <a:pt x="0" y="7909"/>
                  </a:moveTo>
                  <a:lnTo>
                    <a:pt x="0" y="0"/>
                  </a:lnTo>
                </a:path>
              </a:pathLst>
            </a:custGeom>
            <a:ln w="13550" cap="flat">
              <a:solidFill>
                <a:srgbClr val="FBC02D">
                  <a:alpha val="100000"/>
                </a:srgbClr>
              </a:solidFill>
              <a:prstDash val="solid"/>
              <a:round/>
            </a:ln>
          </p:spPr>
          <p:txBody>
            <a:bodyPr/>
            <a:lstStyle/>
            <a:p>
              <a:endParaRPr/>
            </a:p>
          </p:txBody>
        </p:sp>
        <p:sp>
          <p:nvSpPr>
            <p:cNvPr id="725" name="pl145">
              <a:extLst>
                <a:ext uri="{FF2B5EF4-FFF2-40B4-BE49-F238E27FC236}">
                  <a16:creationId xmlns:a16="http://schemas.microsoft.com/office/drawing/2014/main" id="{9992E2BD-2024-4496-B0F2-063554F6CB96}"/>
                </a:ext>
              </a:extLst>
            </p:cNvPr>
            <p:cNvSpPr/>
            <p:nvPr/>
          </p:nvSpPr>
          <p:spPr>
            <a:xfrm>
              <a:off x="5433263" y="6085366"/>
              <a:ext cx="0" cy="27645"/>
            </a:xfrm>
            <a:custGeom>
              <a:avLst/>
              <a:gdLst/>
              <a:ahLst/>
              <a:cxnLst/>
              <a:rect l="0" t="0" r="0" b="0"/>
              <a:pathLst>
                <a:path h="27645">
                  <a:moveTo>
                    <a:pt x="0" y="27645"/>
                  </a:moveTo>
                  <a:lnTo>
                    <a:pt x="0" y="0"/>
                  </a:lnTo>
                </a:path>
              </a:pathLst>
            </a:custGeom>
            <a:ln w="13550" cap="flat">
              <a:solidFill>
                <a:srgbClr val="FBC02D">
                  <a:alpha val="100000"/>
                </a:srgbClr>
              </a:solidFill>
              <a:prstDash val="solid"/>
              <a:round/>
            </a:ln>
          </p:spPr>
          <p:txBody>
            <a:bodyPr/>
            <a:lstStyle/>
            <a:p>
              <a:endParaRPr/>
            </a:p>
          </p:txBody>
        </p:sp>
        <p:sp>
          <p:nvSpPr>
            <p:cNvPr id="726" name="pl146">
              <a:extLst>
                <a:ext uri="{FF2B5EF4-FFF2-40B4-BE49-F238E27FC236}">
                  <a16:creationId xmlns:a16="http://schemas.microsoft.com/office/drawing/2014/main" id="{601CC45B-D8DC-44D3-863A-38ED2849ACBC}"/>
                </a:ext>
              </a:extLst>
            </p:cNvPr>
            <p:cNvSpPr/>
            <p:nvPr/>
          </p:nvSpPr>
          <p:spPr>
            <a:xfrm>
              <a:off x="5519146" y="6102354"/>
              <a:ext cx="0" cy="10658"/>
            </a:xfrm>
            <a:custGeom>
              <a:avLst/>
              <a:gdLst/>
              <a:ahLst/>
              <a:cxnLst/>
              <a:rect l="0" t="0" r="0" b="0"/>
              <a:pathLst>
                <a:path h="10658">
                  <a:moveTo>
                    <a:pt x="0" y="10658"/>
                  </a:moveTo>
                  <a:lnTo>
                    <a:pt x="0" y="0"/>
                  </a:lnTo>
                </a:path>
              </a:pathLst>
            </a:custGeom>
            <a:ln w="13550" cap="flat">
              <a:solidFill>
                <a:srgbClr val="FBC02D">
                  <a:alpha val="100000"/>
                </a:srgbClr>
              </a:solidFill>
              <a:prstDash val="solid"/>
              <a:round/>
            </a:ln>
          </p:spPr>
          <p:txBody>
            <a:bodyPr/>
            <a:lstStyle/>
            <a:p>
              <a:endParaRPr/>
            </a:p>
          </p:txBody>
        </p:sp>
        <p:sp>
          <p:nvSpPr>
            <p:cNvPr id="727" name="pl147">
              <a:extLst>
                <a:ext uri="{FF2B5EF4-FFF2-40B4-BE49-F238E27FC236}">
                  <a16:creationId xmlns:a16="http://schemas.microsoft.com/office/drawing/2014/main" id="{6BCA92FA-4FCA-4F31-B03C-AD932A7F53A7}"/>
                </a:ext>
              </a:extLst>
            </p:cNvPr>
            <p:cNvSpPr/>
            <p:nvPr/>
          </p:nvSpPr>
          <p:spPr>
            <a:xfrm>
              <a:off x="5861442" y="6101242"/>
              <a:ext cx="0" cy="11770"/>
            </a:xfrm>
            <a:custGeom>
              <a:avLst/>
              <a:gdLst/>
              <a:ahLst/>
              <a:cxnLst/>
              <a:rect l="0" t="0" r="0" b="0"/>
              <a:pathLst>
                <a:path h="11770">
                  <a:moveTo>
                    <a:pt x="0" y="11770"/>
                  </a:moveTo>
                  <a:lnTo>
                    <a:pt x="0" y="0"/>
                  </a:lnTo>
                </a:path>
              </a:pathLst>
            </a:custGeom>
            <a:ln w="13550" cap="flat">
              <a:solidFill>
                <a:srgbClr val="FBC02D">
                  <a:alpha val="100000"/>
                </a:srgbClr>
              </a:solidFill>
              <a:prstDash val="solid"/>
              <a:round/>
            </a:ln>
          </p:spPr>
          <p:txBody>
            <a:bodyPr/>
            <a:lstStyle/>
            <a:p>
              <a:endParaRPr/>
            </a:p>
          </p:txBody>
        </p:sp>
        <p:sp>
          <p:nvSpPr>
            <p:cNvPr id="728" name="pl148">
              <a:extLst>
                <a:ext uri="{FF2B5EF4-FFF2-40B4-BE49-F238E27FC236}">
                  <a16:creationId xmlns:a16="http://schemas.microsoft.com/office/drawing/2014/main" id="{4EFBB808-5055-4969-A116-89D632171B10}"/>
                </a:ext>
              </a:extLst>
            </p:cNvPr>
            <p:cNvSpPr/>
            <p:nvPr/>
          </p:nvSpPr>
          <p:spPr>
            <a:xfrm>
              <a:off x="4298096" y="5783111"/>
              <a:ext cx="0" cy="329900"/>
            </a:xfrm>
            <a:custGeom>
              <a:avLst/>
              <a:gdLst/>
              <a:ahLst/>
              <a:cxnLst/>
              <a:rect l="0" t="0" r="0" b="0"/>
              <a:pathLst>
                <a:path h="329900">
                  <a:moveTo>
                    <a:pt x="0" y="329900"/>
                  </a:moveTo>
                  <a:lnTo>
                    <a:pt x="0" y="0"/>
                  </a:lnTo>
                </a:path>
              </a:pathLst>
            </a:custGeom>
            <a:ln w="13550" cap="flat">
              <a:solidFill>
                <a:srgbClr val="FBC02D">
                  <a:alpha val="100000"/>
                </a:srgbClr>
              </a:solidFill>
              <a:prstDash val="solid"/>
              <a:round/>
            </a:ln>
          </p:spPr>
          <p:txBody>
            <a:bodyPr/>
            <a:lstStyle/>
            <a:p>
              <a:endParaRPr/>
            </a:p>
          </p:txBody>
        </p:sp>
        <p:sp>
          <p:nvSpPr>
            <p:cNvPr id="729" name="pl149">
              <a:extLst>
                <a:ext uri="{FF2B5EF4-FFF2-40B4-BE49-F238E27FC236}">
                  <a16:creationId xmlns:a16="http://schemas.microsoft.com/office/drawing/2014/main" id="{59155179-F017-4DBB-88DA-FE8B085E65F7}"/>
                </a:ext>
              </a:extLst>
            </p:cNvPr>
            <p:cNvSpPr/>
            <p:nvPr/>
          </p:nvSpPr>
          <p:spPr>
            <a:xfrm>
              <a:off x="5746109" y="6085574"/>
              <a:ext cx="0" cy="27438"/>
            </a:xfrm>
            <a:custGeom>
              <a:avLst/>
              <a:gdLst/>
              <a:ahLst/>
              <a:cxnLst/>
              <a:rect l="0" t="0" r="0" b="0"/>
              <a:pathLst>
                <a:path h="27438">
                  <a:moveTo>
                    <a:pt x="0" y="27438"/>
                  </a:moveTo>
                  <a:lnTo>
                    <a:pt x="0" y="0"/>
                  </a:lnTo>
                </a:path>
              </a:pathLst>
            </a:custGeom>
            <a:ln w="13550" cap="flat">
              <a:solidFill>
                <a:srgbClr val="FBC02D">
                  <a:alpha val="100000"/>
                </a:srgbClr>
              </a:solidFill>
              <a:prstDash val="solid"/>
              <a:round/>
            </a:ln>
          </p:spPr>
          <p:txBody>
            <a:bodyPr/>
            <a:lstStyle/>
            <a:p>
              <a:endParaRPr/>
            </a:p>
          </p:txBody>
        </p:sp>
        <p:sp>
          <p:nvSpPr>
            <p:cNvPr id="730" name="pl150">
              <a:extLst>
                <a:ext uri="{FF2B5EF4-FFF2-40B4-BE49-F238E27FC236}">
                  <a16:creationId xmlns:a16="http://schemas.microsoft.com/office/drawing/2014/main" id="{34C3625C-A0E1-4AD2-B52F-ACAF3947553C}"/>
                </a:ext>
              </a:extLst>
            </p:cNvPr>
            <p:cNvSpPr/>
            <p:nvPr/>
          </p:nvSpPr>
          <p:spPr>
            <a:xfrm>
              <a:off x="5008435" y="5837805"/>
              <a:ext cx="0" cy="275206"/>
            </a:xfrm>
            <a:custGeom>
              <a:avLst/>
              <a:gdLst/>
              <a:ahLst/>
              <a:cxnLst/>
              <a:rect l="0" t="0" r="0" b="0"/>
              <a:pathLst>
                <a:path h="275206">
                  <a:moveTo>
                    <a:pt x="0" y="275206"/>
                  </a:moveTo>
                  <a:lnTo>
                    <a:pt x="0" y="0"/>
                  </a:lnTo>
                </a:path>
              </a:pathLst>
            </a:custGeom>
            <a:ln w="13550" cap="flat">
              <a:solidFill>
                <a:srgbClr val="FBC02D">
                  <a:alpha val="100000"/>
                </a:srgbClr>
              </a:solidFill>
              <a:prstDash val="solid"/>
              <a:round/>
            </a:ln>
          </p:spPr>
          <p:txBody>
            <a:bodyPr/>
            <a:lstStyle/>
            <a:p>
              <a:endParaRPr/>
            </a:p>
          </p:txBody>
        </p:sp>
        <p:sp>
          <p:nvSpPr>
            <p:cNvPr id="731" name="pl151">
              <a:extLst>
                <a:ext uri="{FF2B5EF4-FFF2-40B4-BE49-F238E27FC236}">
                  <a16:creationId xmlns:a16="http://schemas.microsoft.com/office/drawing/2014/main" id="{AE69C522-F3BD-4DDE-A6F8-5F3C6B94A0ED}"/>
                </a:ext>
              </a:extLst>
            </p:cNvPr>
            <p:cNvSpPr/>
            <p:nvPr/>
          </p:nvSpPr>
          <p:spPr>
            <a:xfrm>
              <a:off x="3862158" y="6043094"/>
              <a:ext cx="0" cy="69918"/>
            </a:xfrm>
            <a:custGeom>
              <a:avLst/>
              <a:gdLst/>
              <a:ahLst/>
              <a:cxnLst/>
              <a:rect l="0" t="0" r="0" b="0"/>
              <a:pathLst>
                <a:path h="69918">
                  <a:moveTo>
                    <a:pt x="0" y="69918"/>
                  </a:moveTo>
                  <a:lnTo>
                    <a:pt x="0" y="0"/>
                  </a:lnTo>
                </a:path>
              </a:pathLst>
            </a:custGeom>
            <a:ln w="13550" cap="flat">
              <a:solidFill>
                <a:srgbClr val="FBC02D">
                  <a:alpha val="100000"/>
                </a:srgbClr>
              </a:solidFill>
              <a:prstDash val="solid"/>
              <a:round/>
            </a:ln>
          </p:spPr>
          <p:txBody>
            <a:bodyPr/>
            <a:lstStyle/>
            <a:p>
              <a:endParaRPr/>
            </a:p>
          </p:txBody>
        </p:sp>
        <p:sp>
          <p:nvSpPr>
            <p:cNvPr id="732" name="rc152">
              <a:extLst>
                <a:ext uri="{FF2B5EF4-FFF2-40B4-BE49-F238E27FC236}">
                  <a16:creationId xmlns:a16="http://schemas.microsoft.com/office/drawing/2014/main" id="{5E878172-1AE2-4843-9D2A-0EDAE0FEA494}"/>
                </a:ext>
              </a:extLst>
            </p:cNvPr>
            <p:cNvSpPr/>
            <p:nvPr/>
          </p:nvSpPr>
          <p:spPr>
            <a:xfrm>
              <a:off x="3852106" y="5696061"/>
              <a:ext cx="1181547" cy="416951"/>
            </a:xfrm>
            <a:prstGeom prst="rect">
              <a:avLst/>
            </a:prstGeom>
            <a:solidFill>
              <a:srgbClr val="595959">
                <a:alpha val="10196"/>
              </a:srgbClr>
            </a:solidFill>
          </p:spPr>
          <p:txBody>
            <a:bodyPr/>
            <a:lstStyle/>
            <a:p>
              <a:endParaRPr/>
            </a:p>
          </p:txBody>
        </p:sp>
        <p:sp>
          <p:nvSpPr>
            <p:cNvPr id="733" name="rc153">
              <a:extLst>
                <a:ext uri="{FF2B5EF4-FFF2-40B4-BE49-F238E27FC236}">
                  <a16:creationId xmlns:a16="http://schemas.microsoft.com/office/drawing/2014/main" id="{6995EDCD-5ED0-42D3-9571-EEC7EEEBD1F0}"/>
                </a:ext>
              </a:extLst>
            </p:cNvPr>
            <p:cNvSpPr/>
            <p:nvPr/>
          </p:nvSpPr>
          <p:spPr>
            <a:xfrm>
              <a:off x="3767282" y="6113012"/>
              <a:ext cx="2117085" cy="416951"/>
            </a:xfrm>
            <a:prstGeom prst="rect">
              <a:avLst/>
            </a:prstGeom>
            <a:solidFill>
              <a:srgbClr val="FFFFFF">
                <a:alpha val="100000"/>
              </a:srgbClr>
            </a:solidFill>
          </p:spPr>
          <p:txBody>
            <a:bodyPr/>
            <a:lstStyle/>
            <a:p>
              <a:endParaRPr/>
            </a:p>
          </p:txBody>
        </p:sp>
        <p:sp>
          <p:nvSpPr>
            <p:cNvPr id="734" name="pl154">
              <a:extLst>
                <a:ext uri="{FF2B5EF4-FFF2-40B4-BE49-F238E27FC236}">
                  <a16:creationId xmlns:a16="http://schemas.microsoft.com/office/drawing/2014/main" id="{EBA63F3D-42B7-4327-AB87-055246588AD2}"/>
                </a:ext>
              </a:extLst>
            </p:cNvPr>
            <p:cNvSpPr/>
            <p:nvPr/>
          </p:nvSpPr>
          <p:spPr>
            <a:xfrm>
              <a:off x="3767282" y="652996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35" name="pl155">
              <a:extLst>
                <a:ext uri="{FF2B5EF4-FFF2-40B4-BE49-F238E27FC236}">
                  <a16:creationId xmlns:a16="http://schemas.microsoft.com/office/drawing/2014/main" id="{3F412633-265E-4EBD-B48C-B363C7D43627}"/>
                </a:ext>
              </a:extLst>
            </p:cNvPr>
            <p:cNvSpPr/>
            <p:nvPr/>
          </p:nvSpPr>
          <p:spPr>
            <a:xfrm>
              <a:off x="3767282" y="611301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36" name="pl156">
              <a:extLst>
                <a:ext uri="{FF2B5EF4-FFF2-40B4-BE49-F238E27FC236}">
                  <a16:creationId xmlns:a16="http://schemas.microsoft.com/office/drawing/2014/main" id="{084908ED-73C6-4938-BFD0-7244988EC85B}"/>
                </a:ext>
              </a:extLst>
            </p:cNvPr>
            <p:cNvSpPr/>
            <p:nvPr/>
          </p:nvSpPr>
          <p:spPr>
            <a:xfrm>
              <a:off x="4204807" y="611301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7" name="pl157">
              <a:extLst>
                <a:ext uri="{FF2B5EF4-FFF2-40B4-BE49-F238E27FC236}">
                  <a16:creationId xmlns:a16="http://schemas.microsoft.com/office/drawing/2014/main" id="{73E2D368-81F3-44A0-8135-486DED551E41}"/>
                </a:ext>
              </a:extLst>
            </p:cNvPr>
            <p:cNvSpPr/>
            <p:nvPr/>
          </p:nvSpPr>
          <p:spPr>
            <a:xfrm>
              <a:off x="5086558" y="611301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8" name="pl158">
              <a:extLst>
                <a:ext uri="{FF2B5EF4-FFF2-40B4-BE49-F238E27FC236}">
                  <a16:creationId xmlns:a16="http://schemas.microsoft.com/office/drawing/2014/main" id="{5D007A8B-DAFE-43BC-8FE9-6D37E1FC086C}"/>
                </a:ext>
              </a:extLst>
            </p:cNvPr>
            <p:cNvSpPr/>
            <p:nvPr/>
          </p:nvSpPr>
          <p:spPr>
            <a:xfrm>
              <a:off x="5238220" y="6520306"/>
              <a:ext cx="0" cy="9656"/>
            </a:xfrm>
            <a:custGeom>
              <a:avLst/>
              <a:gdLst/>
              <a:ahLst/>
              <a:cxnLst/>
              <a:rect l="0" t="0" r="0" b="0"/>
              <a:pathLst>
                <a:path h="9656">
                  <a:moveTo>
                    <a:pt x="0" y="9656"/>
                  </a:moveTo>
                  <a:lnTo>
                    <a:pt x="0" y="0"/>
                  </a:lnTo>
                </a:path>
              </a:pathLst>
            </a:custGeom>
            <a:ln w="13550" cap="flat">
              <a:solidFill>
                <a:srgbClr val="721111">
                  <a:alpha val="100000"/>
                </a:srgbClr>
              </a:solidFill>
              <a:prstDash val="solid"/>
              <a:round/>
            </a:ln>
          </p:spPr>
          <p:txBody>
            <a:bodyPr/>
            <a:lstStyle/>
            <a:p>
              <a:endParaRPr/>
            </a:p>
          </p:txBody>
        </p:sp>
        <p:sp>
          <p:nvSpPr>
            <p:cNvPr id="739" name="pl159">
              <a:extLst>
                <a:ext uri="{FF2B5EF4-FFF2-40B4-BE49-F238E27FC236}">
                  <a16:creationId xmlns:a16="http://schemas.microsoft.com/office/drawing/2014/main" id="{698A9E6A-4A91-4075-B39C-AF0208C44827}"/>
                </a:ext>
              </a:extLst>
            </p:cNvPr>
            <p:cNvSpPr/>
            <p:nvPr/>
          </p:nvSpPr>
          <p:spPr>
            <a:xfrm>
              <a:off x="5240512" y="6525765"/>
              <a:ext cx="0" cy="4197"/>
            </a:xfrm>
            <a:custGeom>
              <a:avLst/>
              <a:gdLst/>
              <a:ahLst/>
              <a:cxnLst/>
              <a:rect l="0" t="0" r="0" b="0"/>
              <a:pathLst>
                <a:path h="4197">
                  <a:moveTo>
                    <a:pt x="0" y="4197"/>
                  </a:moveTo>
                  <a:lnTo>
                    <a:pt x="0" y="0"/>
                  </a:lnTo>
                </a:path>
              </a:pathLst>
            </a:custGeom>
            <a:ln w="13550" cap="flat">
              <a:solidFill>
                <a:srgbClr val="721111">
                  <a:alpha val="100000"/>
                </a:srgbClr>
              </a:solidFill>
              <a:prstDash val="solid"/>
              <a:round/>
            </a:ln>
          </p:spPr>
          <p:txBody>
            <a:bodyPr/>
            <a:lstStyle/>
            <a:p>
              <a:endParaRPr/>
            </a:p>
          </p:txBody>
        </p:sp>
        <p:sp>
          <p:nvSpPr>
            <p:cNvPr id="740" name="pl160">
              <a:extLst>
                <a:ext uri="{FF2B5EF4-FFF2-40B4-BE49-F238E27FC236}">
                  <a16:creationId xmlns:a16="http://schemas.microsoft.com/office/drawing/2014/main" id="{B1D34D17-E4BB-4D3E-A84F-D1F00F582545}"/>
                </a:ext>
              </a:extLst>
            </p:cNvPr>
            <p:cNvSpPr/>
            <p:nvPr/>
          </p:nvSpPr>
          <p:spPr>
            <a:xfrm>
              <a:off x="4570734" y="6352224"/>
              <a:ext cx="0" cy="177738"/>
            </a:xfrm>
            <a:custGeom>
              <a:avLst/>
              <a:gdLst/>
              <a:ahLst/>
              <a:cxnLst/>
              <a:rect l="0" t="0" r="0" b="0"/>
              <a:pathLst>
                <a:path h="177738">
                  <a:moveTo>
                    <a:pt x="0" y="177738"/>
                  </a:moveTo>
                  <a:lnTo>
                    <a:pt x="0" y="0"/>
                  </a:lnTo>
                </a:path>
              </a:pathLst>
            </a:custGeom>
            <a:ln w="13550" cap="flat">
              <a:solidFill>
                <a:srgbClr val="721111">
                  <a:alpha val="100000"/>
                </a:srgbClr>
              </a:solidFill>
              <a:prstDash val="solid"/>
              <a:round/>
            </a:ln>
          </p:spPr>
          <p:txBody>
            <a:bodyPr/>
            <a:lstStyle/>
            <a:p>
              <a:endParaRPr/>
            </a:p>
          </p:txBody>
        </p:sp>
        <p:sp>
          <p:nvSpPr>
            <p:cNvPr id="741" name="pl161">
              <a:extLst>
                <a:ext uri="{FF2B5EF4-FFF2-40B4-BE49-F238E27FC236}">
                  <a16:creationId xmlns:a16="http://schemas.microsoft.com/office/drawing/2014/main" id="{D50A35FC-AF1C-42AE-96E7-8CE1A9B668EE}"/>
                </a:ext>
              </a:extLst>
            </p:cNvPr>
            <p:cNvSpPr/>
            <p:nvPr/>
          </p:nvSpPr>
          <p:spPr>
            <a:xfrm>
              <a:off x="4042036" y="6489539"/>
              <a:ext cx="0" cy="40424"/>
            </a:xfrm>
            <a:custGeom>
              <a:avLst/>
              <a:gdLst/>
              <a:ahLst/>
              <a:cxnLst/>
              <a:rect l="0" t="0" r="0" b="0"/>
              <a:pathLst>
                <a:path h="40424">
                  <a:moveTo>
                    <a:pt x="0" y="40424"/>
                  </a:moveTo>
                  <a:lnTo>
                    <a:pt x="0" y="0"/>
                  </a:lnTo>
                </a:path>
              </a:pathLst>
            </a:custGeom>
            <a:ln w="13550" cap="flat">
              <a:solidFill>
                <a:srgbClr val="721111">
                  <a:alpha val="100000"/>
                </a:srgbClr>
              </a:solidFill>
              <a:prstDash val="solid"/>
              <a:round/>
            </a:ln>
          </p:spPr>
          <p:txBody>
            <a:bodyPr/>
            <a:lstStyle/>
            <a:p>
              <a:endParaRPr/>
            </a:p>
          </p:txBody>
        </p:sp>
        <p:sp>
          <p:nvSpPr>
            <p:cNvPr id="742" name="pl162">
              <a:extLst>
                <a:ext uri="{FF2B5EF4-FFF2-40B4-BE49-F238E27FC236}">
                  <a16:creationId xmlns:a16="http://schemas.microsoft.com/office/drawing/2014/main" id="{02BD94F1-5011-4287-9517-058CC35C7C66}"/>
                </a:ext>
              </a:extLst>
            </p:cNvPr>
            <p:cNvSpPr/>
            <p:nvPr/>
          </p:nvSpPr>
          <p:spPr>
            <a:xfrm>
              <a:off x="5458834" y="6525644"/>
              <a:ext cx="0" cy="4318"/>
            </a:xfrm>
            <a:custGeom>
              <a:avLst/>
              <a:gdLst/>
              <a:ahLst/>
              <a:cxnLst/>
              <a:rect l="0" t="0" r="0" b="0"/>
              <a:pathLst>
                <a:path h="4318">
                  <a:moveTo>
                    <a:pt x="0" y="4318"/>
                  </a:moveTo>
                  <a:lnTo>
                    <a:pt x="0" y="0"/>
                  </a:lnTo>
                </a:path>
              </a:pathLst>
            </a:custGeom>
            <a:ln w="13550" cap="flat">
              <a:solidFill>
                <a:srgbClr val="721111">
                  <a:alpha val="100000"/>
                </a:srgbClr>
              </a:solidFill>
              <a:prstDash val="solid"/>
              <a:round/>
            </a:ln>
          </p:spPr>
          <p:txBody>
            <a:bodyPr/>
            <a:lstStyle/>
            <a:p>
              <a:endParaRPr/>
            </a:p>
          </p:txBody>
        </p:sp>
        <p:sp>
          <p:nvSpPr>
            <p:cNvPr id="743" name="pl163">
              <a:extLst>
                <a:ext uri="{FF2B5EF4-FFF2-40B4-BE49-F238E27FC236}">
                  <a16:creationId xmlns:a16="http://schemas.microsoft.com/office/drawing/2014/main" id="{7220D91C-744D-4F81-A362-2FC103F7B0FD}"/>
                </a:ext>
              </a:extLst>
            </p:cNvPr>
            <p:cNvSpPr/>
            <p:nvPr/>
          </p:nvSpPr>
          <p:spPr>
            <a:xfrm>
              <a:off x="5497102" y="6505439"/>
              <a:ext cx="0" cy="24524"/>
            </a:xfrm>
            <a:custGeom>
              <a:avLst/>
              <a:gdLst/>
              <a:ahLst/>
              <a:cxnLst/>
              <a:rect l="0" t="0" r="0" b="0"/>
              <a:pathLst>
                <a:path h="24524">
                  <a:moveTo>
                    <a:pt x="0" y="24524"/>
                  </a:moveTo>
                  <a:lnTo>
                    <a:pt x="0" y="0"/>
                  </a:lnTo>
                </a:path>
              </a:pathLst>
            </a:custGeom>
            <a:ln w="13550" cap="flat">
              <a:solidFill>
                <a:srgbClr val="721111">
                  <a:alpha val="100000"/>
                </a:srgbClr>
              </a:solidFill>
              <a:prstDash val="solid"/>
              <a:round/>
            </a:ln>
          </p:spPr>
          <p:txBody>
            <a:bodyPr/>
            <a:lstStyle/>
            <a:p>
              <a:endParaRPr/>
            </a:p>
          </p:txBody>
        </p:sp>
        <p:sp>
          <p:nvSpPr>
            <p:cNvPr id="744" name="pl164">
              <a:extLst>
                <a:ext uri="{FF2B5EF4-FFF2-40B4-BE49-F238E27FC236}">
                  <a16:creationId xmlns:a16="http://schemas.microsoft.com/office/drawing/2014/main" id="{AEF470D6-6580-4618-8C63-CB2CF74D54B3}"/>
                </a:ext>
              </a:extLst>
            </p:cNvPr>
            <p:cNvSpPr/>
            <p:nvPr/>
          </p:nvSpPr>
          <p:spPr>
            <a:xfrm>
              <a:off x="5347733" y="6507693"/>
              <a:ext cx="0" cy="22269"/>
            </a:xfrm>
            <a:custGeom>
              <a:avLst/>
              <a:gdLst/>
              <a:ahLst/>
              <a:cxnLst/>
              <a:rect l="0" t="0" r="0" b="0"/>
              <a:pathLst>
                <a:path h="22269">
                  <a:moveTo>
                    <a:pt x="0" y="22269"/>
                  </a:moveTo>
                  <a:lnTo>
                    <a:pt x="0" y="0"/>
                  </a:lnTo>
                </a:path>
              </a:pathLst>
            </a:custGeom>
            <a:ln w="13550" cap="flat">
              <a:solidFill>
                <a:srgbClr val="721111">
                  <a:alpha val="100000"/>
                </a:srgbClr>
              </a:solidFill>
              <a:prstDash val="solid"/>
              <a:round/>
            </a:ln>
          </p:spPr>
          <p:txBody>
            <a:bodyPr/>
            <a:lstStyle/>
            <a:p>
              <a:endParaRPr/>
            </a:p>
          </p:txBody>
        </p:sp>
        <p:sp>
          <p:nvSpPr>
            <p:cNvPr id="745" name="pl165">
              <a:extLst>
                <a:ext uri="{FF2B5EF4-FFF2-40B4-BE49-F238E27FC236}">
                  <a16:creationId xmlns:a16="http://schemas.microsoft.com/office/drawing/2014/main" id="{145E181E-D032-4520-9868-F448DAAFEFA8}"/>
                </a:ext>
              </a:extLst>
            </p:cNvPr>
            <p:cNvSpPr/>
            <p:nvPr/>
          </p:nvSpPr>
          <p:spPr>
            <a:xfrm>
              <a:off x="5796192" y="6509564"/>
              <a:ext cx="0" cy="20399"/>
            </a:xfrm>
            <a:custGeom>
              <a:avLst/>
              <a:gdLst/>
              <a:ahLst/>
              <a:cxnLst/>
              <a:rect l="0" t="0" r="0" b="0"/>
              <a:pathLst>
                <a:path h="20399">
                  <a:moveTo>
                    <a:pt x="0" y="20399"/>
                  </a:moveTo>
                  <a:lnTo>
                    <a:pt x="0" y="0"/>
                  </a:lnTo>
                </a:path>
              </a:pathLst>
            </a:custGeom>
            <a:ln w="13550" cap="flat">
              <a:solidFill>
                <a:srgbClr val="721111">
                  <a:alpha val="100000"/>
                </a:srgbClr>
              </a:solidFill>
              <a:prstDash val="solid"/>
              <a:round/>
            </a:ln>
          </p:spPr>
          <p:txBody>
            <a:bodyPr/>
            <a:lstStyle/>
            <a:p>
              <a:endParaRPr/>
            </a:p>
          </p:txBody>
        </p:sp>
        <p:sp>
          <p:nvSpPr>
            <p:cNvPr id="746" name="pl166">
              <a:extLst>
                <a:ext uri="{FF2B5EF4-FFF2-40B4-BE49-F238E27FC236}">
                  <a16:creationId xmlns:a16="http://schemas.microsoft.com/office/drawing/2014/main" id="{46A04C49-CEB8-4608-979D-E173E57D392C}"/>
                </a:ext>
              </a:extLst>
            </p:cNvPr>
            <p:cNvSpPr/>
            <p:nvPr/>
          </p:nvSpPr>
          <p:spPr>
            <a:xfrm>
              <a:off x="5581397" y="6520680"/>
              <a:ext cx="0" cy="9283"/>
            </a:xfrm>
            <a:custGeom>
              <a:avLst/>
              <a:gdLst/>
              <a:ahLst/>
              <a:cxnLst/>
              <a:rect l="0" t="0" r="0" b="0"/>
              <a:pathLst>
                <a:path h="9283">
                  <a:moveTo>
                    <a:pt x="0" y="9283"/>
                  </a:moveTo>
                  <a:lnTo>
                    <a:pt x="0" y="0"/>
                  </a:lnTo>
                </a:path>
              </a:pathLst>
            </a:custGeom>
            <a:ln w="13550" cap="flat">
              <a:solidFill>
                <a:srgbClr val="721111">
                  <a:alpha val="100000"/>
                </a:srgbClr>
              </a:solidFill>
              <a:prstDash val="solid"/>
              <a:round/>
            </a:ln>
          </p:spPr>
          <p:txBody>
            <a:bodyPr/>
            <a:lstStyle/>
            <a:p>
              <a:endParaRPr/>
            </a:p>
          </p:txBody>
        </p:sp>
        <p:sp>
          <p:nvSpPr>
            <p:cNvPr id="747" name="pl167">
              <a:extLst>
                <a:ext uri="{FF2B5EF4-FFF2-40B4-BE49-F238E27FC236}">
                  <a16:creationId xmlns:a16="http://schemas.microsoft.com/office/drawing/2014/main" id="{51D25F99-B732-4180-9028-5E394352CCD3}"/>
                </a:ext>
              </a:extLst>
            </p:cNvPr>
            <p:cNvSpPr/>
            <p:nvPr/>
          </p:nvSpPr>
          <p:spPr>
            <a:xfrm>
              <a:off x="4082949" y="6481942"/>
              <a:ext cx="0" cy="48021"/>
            </a:xfrm>
            <a:custGeom>
              <a:avLst/>
              <a:gdLst/>
              <a:ahLst/>
              <a:cxnLst/>
              <a:rect l="0" t="0" r="0" b="0"/>
              <a:pathLst>
                <a:path h="48021">
                  <a:moveTo>
                    <a:pt x="0" y="48021"/>
                  </a:moveTo>
                  <a:lnTo>
                    <a:pt x="0" y="0"/>
                  </a:lnTo>
                </a:path>
              </a:pathLst>
            </a:custGeom>
            <a:ln w="13550" cap="flat">
              <a:solidFill>
                <a:srgbClr val="721111">
                  <a:alpha val="100000"/>
                </a:srgbClr>
              </a:solidFill>
              <a:prstDash val="solid"/>
              <a:round/>
            </a:ln>
          </p:spPr>
          <p:txBody>
            <a:bodyPr/>
            <a:lstStyle/>
            <a:p>
              <a:endParaRPr/>
            </a:p>
          </p:txBody>
        </p:sp>
        <p:sp>
          <p:nvSpPr>
            <p:cNvPr id="748" name="pl168">
              <a:extLst>
                <a:ext uri="{FF2B5EF4-FFF2-40B4-BE49-F238E27FC236}">
                  <a16:creationId xmlns:a16="http://schemas.microsoft.com/office/drawing/2014/main" id="{23E7D488-96D4-4A76-B68D-933F6929A7B8}"/>
                </a:ext>
              </a:extLst>
            </p:cNvPr>
            <p:cNvSpPr/>
            <p:nvPr/>
          </p:nvSpPr>
          <p:spPr>
            <a:xfrm>
              <a:off x="5488108" y="6521614"/>
              <a:ext cx="0" cy="8348"/>
            </a:xfrm>
            <a:custGeom>
              <a:avLst/>
              <a:gdLst/>
              <a:ahLst/>
              <a:cxnLst/>
              <a:rect l="0" t="0" r="0" b="0"/>
              <a:pathLst>
                <a:path h="8348">
                  <a:moveTo>
                    <a:pt x="0" y="8348"/>
                  </a:moveTo>
                  <a:lnTo>
                    <a:pt x="0" y="0"/>
                  </a:lnTo>
                </a:path>
              </a:pathLst>
            </a:custGeom>
            <a:ln w="13550" cap="flat">
              <a:solidFill>
                <a:srgbClr val="721111">
                  <a:alpha val="100000"/>
                </a:srgbClr>
              </a:solidFill>
              <a:prstDash val="solid"/>
              <a:round/>
            </a:ln>
          </p:spPr>
          <p:txBody>
            <a:bodyPr/>
            <a:lstStyle/>
            <a:p>
              <a:endParaRPr/>
            </a:p>
          </p:txBody>
        </p:sp>
        <p:sp>
          <p:nvSpPr>
            <p:cNvPr id="749" name="pl169">
              <a:extLst>
                <a:ext uri="{FF2B5EF4-FFF2-40B4-BE49-F238E27FC236}">
                  <a16:creationId xmlns:a16="http://schemas.microsoft.com/office/drawing/2014/main" id="{B423CB65-7E6C-46BE-B816-4379CA92E6E2}"/>
                </a:ext>
              </a:extLst>
            </p:cNvPr>
            <p:cNvSpPr/>
            <p:nvPr/>
          </p:nvSpPr>
          <p:spPr>
            <a:xfrm>
              <a:off x="5491282" y="6525799"/>
              <a:ext cx="0" cy="4164"/>
            </a:xfrm>
            <a:custGeom>
              <a:avLst/>
              <a:gdLst/>
              <a:ahLst/>
              <a:cxnLst/>
              <a:rect l="0" t="0" r="0" b="0"/>
              <a:pathLst>
                <a:path h="4164">
                  <a:moveTo>
                    <a:pt x="0" y="4164"/>
                  </a:moveTo>
                  <a:lnTo>
                    <a:pt x="0" y="0"/>
                  </a:lnTo>
                </a:path>
              </a:pathLst>
            </a:custGeom>
            <a:ln w="13550" cap="flat">
              <a:solidFill>
                <a:srgbClr val="721111">
                  <a:alpha val="100000"/>
                </a:srgbClr>
              </a:solidFill>
              <a:prstDash val="solid"/>
              <a:round/>
            </a:ln>
          </p:spPr>
          <p:txBody>
            <a:bodyPr/>
            <a:lstStyle/>
            <a:p>
              <a:endParaRPr/>
            </a:p>
          </p:txBody>
        </p:sp>
        <p:sp>
          <p:nvSpPr>
            <p:cNvPr id="750" name="pl170">
              <a:extLst>
                <a:ext uri="{FF2B5EF4-FFF2-40B4-BE49-F238E27FC236}">
                  <a16:creationId xmlns:a16="http://schemas.microsoft.com/office/drawing/2014/main" id="{2422586A-6305-49C7-8761-B0B1954D3154}"/>
                </a:ext>
              </a:extLst>
            </p:cNvPr>
            <p:cNvSpPr/>
            <p:nvPr/>
          </p:nvSpPr>
          <p:spPr>
            <a:xfrm>
              <a:off x="5374009" y="6508392"/>
              <a:ext cx="0" cy="21571"/>
            </a:xfrm>
            <a:custGeom>
              <a:avLst/>
              <a:gdLst/>
              <a:ahLst/>
              <a:cxnLst/>
              <a:rect l="0" t="0" r="0" b="0"/>
              <a:pathLst>
                <a:path h="21571">
                  <a:moveTo>
                    <a:pt x="0" y="21571"/>
                  </a:moveTo>
                  <a:lnTo>
                    <a:pt x="0" y="0"/>
                  </a:lnTo>
                </a:path>
              </a:pathLst>
            </a:custGeom>
            <a:ln w="13550" cap="flat">
              <a:solidFill>
                <a:srgbClr val="721111">
                  <a:alpha val="100000"/>
                </a:srgbClr>
              </a:solidFill>
              <a:prstDash val="solid"/>
              <a:round/>
            </a:ln>
          </p:spPr>
          <p:txBody>
            <a:bodyPr/>
            <a:lstStyle/>
            <a:p>
              <a:endParaRPr/>
            </a:p>
          </p:txBody>
        </p:sp>
        <p:sp>
          <p:nvSpPr>
            <p:cNvPr id="751" name="pl171">
              <a:extLst>
                <a:ext uri="{FF2B5EF4-FFF2-40B4-BE49-F238E27FC236}">
                  <a16:creationId xmlns:a16="http://schemas.microsoft.com/office/drawing/2014/main" id="{2E49338C-94E9-4A14-9880-6B634C48AE6E}"/>
                </a:ext>
              </a:extLst>
            </p:cNvPr>
            <p:cNvSpPr/>
            <p:nvPr/>
          </p:nvSpPr>
          <p:spPr>
            <a:xfrm>
              <a:off x="4255596" y="6338020"/>
              <a:ext cx="0" cy="191943"/>
            </a:xfrm>
            <a:custGeom>
              <a:avLst/>
              <a:gdLst/>
              <a:ahLst/>
              <a:cxnLst/>
              <a:rect l="0" t="0" r="0" b="0"/>
              <a:pathLst>
                <a:path h="191943">
                  <a:moveTo>
                    <a:pt x="0" y="191943"/>
                  </a:moveTo>
                  <a:lnTo>
                    <a:pt x="0" y="0"/>
                  </a:lnTo>
                </a:path>
              </a:pathLst>
            </a:custGeom>
            <a:ln w="13550" cap="flat">
              <a:solidFill>
                <a:srgbClr val="721111">
                  <a:alpha val="100000"/>
                </a:srgbClr>
              </a:solidFill>
              <a:prstDash val="solid"/>
              <a:round/>
            </a:ln>
          </p:spPr>
          <p:txBody>
            <a:bodyPr/>
            <a:lstStyle/>
            <a:p>
              <a:endParaRPr/>
            </a:p>
          </p:txBody>
        </p:sp>
        <p:sp>
          <p:nvSpPr>
            <p:cNvPr id="752" name="pl172">
              <a:extLst>
                <a:ext uri="{FF2B5EF4-FFF2-40B4-BE49-F238E27FC236}">
                  <a16:creationId xmlns:a16="http://schemas.microsoft.com/office/drawing/2014/main" id="{FA4BE91F-D1EF-4353-A96A-7ABD22A93E85}"/>
                </a:ext>
              </a:extLst>
            </p:cNvPr>
            <p:cNvSpPr/>
            <p:nvPr/>
          </p:nvSpPr>
          <p:spPr>
            <a:xfrm>
              <a:off x="5614904" y="6517117"/>
              <a:ext cx="0" cy="12846"/>
            </a:xfrm>
            <a:custGeom>
              <a:avLst/>
              <a:gdLst/>
              <a:ahLst/>
              <a:cxnLst/>
              <a:rect l="0" t="0" r="0" b="0"/>
              <a:pathLst>
                <a:path h="12846">
                  <a:moveTo>
                    <a:pt x="0" y="12846"/>
                  </a:moveTo>
                  <a:lnTo>
                    <a:pt x="0" y="0"/>
                  </a:lnTo>
                </a:path>
              </a:pathLst>
            </a:custGeom>
            <a:ln w="13550" cap="flat">
              <a:solidFill>
                <a:srgbClr val="721111">
                  <a:alpha val="100000"/>
                </a:srgbClr>
              </a:solidFill>
              <a:prstDash val="solid"/>
              <a:round/>
            </a:ln>
          </p:spPr>
          <p:txBody>
            <a:bodyPr/>
            <a:lstStyle/>
            <a:p>
              <a:endParaRPr/>
            </a:p>
          </p:txBody>
        </p:sp>
        <p:sp>
          <p:nvSpPr>
            <p:cNvPr id="753" name="pl173">
              <a:extLst>
                <a:ext uri="{FF2B5EF4-FFF2-40B4-BE49-F238E27FC236}">
                  <a16:creationId xmlns:a16="http://schemas.microsoft.com/office/drawing/2014/main" id="{27002EA0-D9D4-46E4-8CF8-60E776F09268}"/>
                </a:ext>
              </a:extLst>
            </p:cNvPr>
            <p:cNvSpPr/>
            <p:nvPr/>
          </p:nvSpPr>
          <p:spPr>
            <a:xfrm>
              <a:off x="5820528" y="6466965"/>
              <a:ext cx="0" cy="62997"/>
            </a:xfrm>
            <a:custGeom>
              <a:avLst/>
              <a:gdLst/>
              <a:ahLst/>
              <a:cxnLst/>
              <a:rect l="0" t="0" r="0" b="0"/>
              <a:pathLst>
                <a:path h="62997">
                  <a:moveTo>
                    <a:pt x="0" y="62997"/>
                  </a:moveTo>
                  <a:lnTo>
                    <a:pt x="0" y="0"/>
                  </a:lnTo>
                </a:path>
              </a:pathLst>
            </a:custGeom>
            <a:ln w="13550" cap="flat">
              <a:solidFill>
                <a:srgbClr val="721111">
                  <a:alpha val="100000"/>
                </a:srgbClr>
              </a:solidFill>
              <a:prstDash val="solid"/>
              <a:round/>
            </a:ln>
          </p:spPr>
          <p:txBody>
            <a:bodyPr/>
            <a:lstStyle/>
            <a:p>
              <a:endParaRPr/>
            </a:p>
          </p:txBody>
        </p:sp>
        <p:sp>
          <p:nvSpPr>
            <p:cNvPr id="754" name="pl174">
              <a:extLst>
                <a:ext uri="{FF2B5EF4-FFF2-40B4-BE49-F238E27FC236}">
                  <a16:creationId xmlns:a16="http://schemas.microsoft.com/office/drawing/2014/main" id="{0DAE7E2C-8DE4-46E4-A21C-95449A9345DE}"/>
                </a:ext>
              </a:extLst>
            </p:cNvPr>
            <p:cNvSpPr/>
            <p:nvPr/>
          </p:nvSpPr>
          <p:spPr>
            <a:xfrm>
              <a:off x="4649033" y="6437372"/>
              <a:ext cx="0" cy="92590"/>
            </a:xfrm>
            <a:custGeom>
              <a:avLst/>
              <a:gdLst/>
              <a:ahLst/>
              <a:cxnLst/>
              <a:rect l="0" t="0" r="0" b="0"/>
              <a:pathLst>
                <a:path h="92590">
                  <a:moveTo>
                    <a:pt x="0" y="92590"/>
                  </a:moveTo>
                  <a:lnTo>
                    <a:pt x="0" y="0"/>
                  </a:lnTo>
                </a:path>
              </a:pathLst>
            </a:custGeom>
            <a:ln w="13550" cap="flat">
              <a:solidFill>
                <a:srgbClr val="721111">
                  <a:alpha val="100000"/>
                </a:srgbClr>
              </a:solidFill>
              <a:prstDash val="solid"/>
              <a:round/>
            </a:ln>
          </p:spPr>
          <p:txBody>
            <a:bodyPr/>
            <a:lstStyle/>
            <a:p>
              <a:endParaRPr/>
            </a:p>
          </p:txBody>
        </p:sp>
        <p:sp>
          <p:nvSpPr>
            <p:cNvPr id="755" name="pl175">
              <a:extLst>
                <a:ext uri="{FF2B5EF4-FFF2-40B4-BE49-F238E27FC236}">
                  <a16:creationId xmlns:a16="http://schemas.microsoft.com/office/drawing/2014/main" id="{239910B9-26CA-4771-84C5-A2802FC623D3}"/>
                </a:ext>
              </a:extLst>
            </p:cNvPr>
            <p:cNvSpPr/>
            <p:nvPr/>
          </p:nvSpPr>
          <p:spPr>
            <a:xfrm>
              <a:off x="3902895" y="6509667"/>
              <a:ext cx="0" cy="20295"/>
            </a:xfrm>
            <a:custGeom>
              <a:avLst/>
              <a:gdLst/>
              <a:ahLst/>
              <a:cxnLst/>
              <a:rect l="0" t="0" r="0" b="0"/>
              <a:pathLst>
                <a:path h="20295">
                  <a:moveTo>
                    <a:pt x="0" y="20295"/>
                  </a:moveTo>
                  <a:lnTo>
                    <a:pt x="0" y="0"/>
                  </a:lnTo>
                </a:path>
              </a:pathLst>
            </a:custGeom>
            <a:ln w="13550" cap="flat">
              <a:solidFill>
                <a:srgbClr val="721111">
                  <a:alpha val="100000"/>
                </a:srgbClr>
              </a:solidFill>
              <a:prstDash val="solid"/>
              <a:round/>
            </a:ln>
          </p:spPr>
          <p:txBody>
            <a:bodyPr/>
            <a:lstStyle/>
            <a:p>
              <a:endParaRPr/>
            </a:p>
          </p:txBody>
        </p:sp>
        <p:sp>
          <p:nvSpPr>
            <p:cNvPr id="756" name="pl176">
              <a:extLst>
                <a:ext uri="{FF2B5EF4-FFF2-40B4-BE49-F238E27FC236}">
                  <a16:creationId xmlns:a16="http://schemas.microsoft.com/office/drawing/2014/main" id="{44ED47F0-0D83-4E03-8C11-D68020127A7E}"/>
                </a:ext>
              </a:extLst>
            </p:cNvPr>
            <p:cNvSpPr/>
            <p:nvPr/>
          </p:nvSpPr>
          <p:spPr>
            <a:xfrm>
              <a:off x="5187431" y="6512157"/>
              <a:ext cx="0" cy="17806"/>
            </a:xfrm>
            <a:custGeom>
              <a:avLst/>
              <a:gdLst/>
              <a:ahLst/>
              <a:cxnLst/>
              <a:rect l="0" t="0" r="0" b="0"/>
              <a:pathLst>
                <a:path h="17806">
                  <a:moveTo>
                    <a:pt x="0" y="17806"/>
                  </a:moveTo>
                  <a:lnTo>
                    <a:pt x="0" y="0"/>
                  </a:lnTo>
                </a:path>
              </a:pathLst>
            </a:custGeom>
            <a:ln w="13550" cap="flat">
              <a:solidFill>
                <a:srgbClr val="721111">
                  <a:alpha val="100000"/>
                </a:srgbClr>
              </a:solidFill>
              <a:prstDash val="solid"/>
              <a:round/>
            </a:ln>
          </p:spPr>
          <p:txBody>
            <a:bodyPr/>
            <a:lstStyle/>
            <a:p>
              <a:endParaRPr/>
            </a:p>
          </p:txBody>
        </p:sp>
        <p:sp>
          <p:nvSpPr>
            <p:cNvPr id="757" name="pl177">
              <a:extLst>
                <a:ext uri="{FF2B5EF4-FFF2-40B4-BE49-F238E27FC236}">
                  <a16:creationId xmlns:a16="http://schemas.microsoft.com/office/drawing/2014/main" id="{422C4F09-910C-403B-A7B9-ECAE351B4E7D}"/>
                </a:ext>
              </a:extLst>
            </p:cNvPr>
            <p:cNvSpPr/>
            <p:nvPr/>
          </p:nvSpPr>
          <p:spPr>
            <a:xfrm>
              <a:off x="4479737" y="6255098"/>
              <a:ext cx="0" cy="274865"/>
            </a:xfrm>
            <a:custGeom>
              <a:avLst/>
              <a:gdLst/>
              <a:ahLst/>
              <a:cxnLst/>
              <a:rect l="0" t="0" r="0" b="0"/>
              <a:pathLst>
                <a:path h="274865">
                  <a:moveTo>
                    <a:pt x="0" y="274865"/>
                  </a:moveTo>
                  <a:lnTo>
                    <a:pt x="0" y="0"/>
                  </a:lnTo>
                </a:path>
              </a:pathLst>
            </a:custGeom>
            <a:ln w="13550" cap="flat">
              <a:solidFill>
                <a:srgbClr val="721111">
                  <a:alpha val="100000"/>
                </a:srgbClr>
              </a:solidFill>
              <a:prstDash val="solid"/>
              <a:round/>
            </a:ln>
          </p:spPr>
          <p:txBody>
            <a:bodyPr/>
            <a:lstStyle/>
            <a:p>
              <a:endParaRPr/>
            </a:p>
          </p:txBody>
        </p:sp>
        <p:sp>
          <p:nvSpPr>
            <p:cNvPr id="758" name="pl178">
              <a:extLst>
                <a:ext uri="{FF2B5EF4-FFF2-40B4-BE49-F238E27FC236}">
                  <a16:creationId xmlns:a16="http://schemas.microsoft.com/office/drawing/2014/main" id="{E87D22F7-5F21-49A4-9819-084ACA0C32A8}"/>
                </a:ext>
              </a:extLst>
            </p:cNvPr>
            <p:cNvSpPr/>
            <p:nvPr/>
          </p:nvSpPr>
          <p:spPr>
            <a:xfrm>
              <a:off x="5558296" y="6522245"/>
              <a:ext cx="0" cy="7717"/>
            </a:xfrm>
            <a:custGeom>
              <a:avLst/>
              <a:gdLst/>
              <a:ahLst/>
              <a:cxnLst/>
              <a:rect l="0" t="0" r="0" b="0"/>
              <a:pathLst>
                <a:path h="7717">
                  <a:moveTo>
                    <a:pt x="0" y="7717"/>
                  </a:moveTo>
                  <a:lnTo>
                    <a:pt x="0" y="0"/>
                  </a:lnTo>
                </a:path>
              </a:pathLst>
            </a:custGeom>
            <a:ln w="13550" cap="flat">
              <a:solidFill>
                <a:srgbClr val="721111">
                  <a:alpha val="100000"/>
                </a:srgbClr>
              </a:solidFill>
              <a:prstDash val="solid"/>
              <a:round/>
            </a:ln>
          </p:spPr>
          <p:txBody>
            <a:bodyPr/>
            <a:lstStyle/>
            <a:p>
              <a:endParaRPr/>
            </a:p>
          </p:txBody>
        </p:sp>
        <p:sp>
          <p:nvSpPr>
            <p:cNvPr id="759" name="pl179">
              <a:extLst>
                <a:ext uri="{FF2B5EF4-FFF2-40B4-BE49-F238E27FC236}">
                  <a16:creationId xmlns:a16="http://schemas.microsoft.com/office/drawing/2014/main" id="{444E19B2-F665-4600-BE31-5D65153C8A7C}"/>
                </a:ext>
              </a:extLst>
            </p:cNvPr>
            <p:cNvSpPr/>
            <p:nvPr/>
          </p:nvSpPr>
          <p:spPr>
            <a:xfrm>
              <a:off x="5433263" y="6506489"/>
              <a:ext cx="0" cy="23473"/>
            </a:xfrm>
            <a:custGeom>
              <a:avLst/>
              <a:gdLst/>
              <a:ahLst/>
              <a:cxnLst/>
              <a:rect l="0" t="0" r="0" b="0"/>
              <a:pathLst>
                <a:path h="23473">
                  <a:moveTo>
                    <a:pt x="0" y="23473"/>
                  </a:moveTo>
                  <a:lnTo>
                    <a:pt x="0" y="0"/>
                  </a:lnTo>
                </a:path>
              </a:pathLst>
            </a:custGeom>
            <a:ln w="13550" cap="flat">
              <a:solidFill>
                <a:srgbClr val="721111">
                  <a:alpha val="100000"/>
                </a:srgbClr>
              </a:solidFill>
              <a:prstDash val="solid"/>
              <a:round/>
            </a:ln>
          </p:spPr>
          <p:txBody>
            <a:bodyPr/>
            <a:lstStyle/>
            <a:p>
              <a:endParaRPr/>
            </a:p>
          </p:txBody>
        </p:sp>
        <p:sp>
          <p:nvSpPr>
            <p:cNvPr id="760" name="pl180">
              <a:extLst>
                <a:ext uri="{FF2B5EF4-FFF2-40B4-BE49-F238E27FC236}">
                  <a16:creationId xmlns:a16="http://schemas.microsoft.com/office/drawing/2014/main" id="{D460C835-580D-460F-9EE1-676B3AB195EB}"/>
                </a:ext>
              </a:extLst>
            </p:cNvPr>
            <p:cNvSpPr/>
            <p:nvPr/>
          </p:nvSpPr>
          <p:spPr>
            <a:xfrm>
              <a:off x="5519146" y="6518770"/>
              <a:ext cx="0" cy="11193"/>
            </a:xfrm>
            <a:custGeom>
              <a:avLst/>
              <a:gdLst/>
              <a:ahLst/>
              <a:cxnLst/>
              <a:rect l="0" t="0" r="0" b="0"/>
              <a:pathLst>
                <a:path h="11193">
                  <a:moveTo>
                    <a:pt x="0" y="11193"/>
                  </a:moveTo>
                  <a:lnTo>
                    <a:pt x="0" y="0"/>
                  </a:lnTo>
                </a:path>
              </a:pathLst>
            </a:custGeom>
            <a:ln w="13550" cap="flat">
              <a:solidFill>
                <a:srgbClr val="721111">
                  <a:alpha val="100000"/>
                </a:srgbClr>
              </a:solidFill>
              <a:prstDash val="solid"/>
              <a:round/>
            </a:ln>
          </p:spPr>
          <p:txBody>
            <a:bodyPr/>
            <a:lstStyle/>
            <a:p>
              <a:endParaRPr/>
            </a:p>
          </p:txBody>
        </p:sp>
        <p:sp>
          <p:nvSpPr>
            <p:cNvPr id="761" name="pl181">
              <a:extLst>
                <a:ext uri="{FF2B5EF4-FFF2-40B4-BE49-F238E27FC236}">
                  <a16:creationId xmlns:a16="http://schemas.microsoft.com/office/drawing/2014/main" id="{81D500FB-6FD6-408F-85CF-E9B640E7D6BC}"/>
                </a:ext>
              </a:extLst>
            </p:cNvPr>
            <p:cNvSpPr/>
            <p:nvPr/>
          </p:nvSpPr>
          <p:spPr>
            <a:xfrm>
              <a:off x="5861442" y="6517378"/>
              <a:ext cx="0" cy="12584"/>
            </a:xfrm>
            <a:custGeom>
              <a:avLst/>
              <a:gdLst/>
              <a:ahLst/>
              <a:cxnLst/>
              <a:rect l="0" t="0" r="0" b="0"/>
              <a:pathLst>
                <a:path h="12584">
                  <a:moveTo>
                    <a:pt x="0" y="12584"/>
                  </a:moveTo>
                  <a:lnTo>
                    <a:pt x="0" y="0"/>
                  </a:lnTo>
                </a:path>
              </a:pathLst>
            </a:custGeom>
            <a:ln w="13550" cap="flat">
              <a:solidFill>
                <a:srgbClr val="721111">
                  <a:alpha val="100000"/>
                </a:srgbClr>
              </a:solidFill>
              <a:prstDash val="solid"/>
              <a:round/>
            </a:ln>
          </p:spPr>
          <p:txBody>
            <a:bodyPr/>
            <a:lstStyle/>
            <a:p>
              <a:endParaRPr/>
            </a:p>
          </p:txBody>
        </p:sp>
        <p:sp>
          <p:nvSpPr>
            <p:cNvPr id="762" name="pl182">
              <a:extLst>
                <a:ext uri="{FF2B5EF4-FFF2-40B4-BE49-F238E27FC236}">
                  <a16:creationId xmlns:a16="http://schemas.microsoft.com/office/drawing/2014/main" id="{05085376-7A91-4D95-93EF-E201BE3611BE}"/>
                </a:ext>
              </a:extLst>
            </p:cNvPr>
            <p:cNvSpPr/>
            <p:nvPr/>
          </p:nvSpPr>
          <p:spPr>
            <a:xfrm>
              <a:off x="4298096" y="6348057"/>
              <a:ext cx="0" cy="181905"/>
            </a:xfrm>
            <a:custGeom>
              <a:avLst/>
              <a:gdLst/>
              <a:ahLst/>
              <a:cxnLst/>
              <a:rect l="0" t="0" r="0" b="0"/>
              <a:pathLst>
                <a:path h="181905">
                  <a:moveTo>
                    <a:pt x="0" y="181905"/>
                  </a:moveTo>
                  <a:lnTo>
                    <a:pt x="0" y="0"/>
                  </a:lnTo>
                </a:path>
              </a:pathLst>
            </a:custGeom>
            <a:ln w="13550" cap="flat">
              <a:solidFill>
                <a:srgbClr val="721111">
                  <a:alpha val="100000"/>
                </a:srgbClr>
              </a:solidFill>
              <a:prstDash val="solid"/>
              <a:round/>
            </a:ln>
          </p:spPr>
          <p:txBody>
            <a:bodyPr/>
            <a:lstStyle/>
            <a:p>
              <a:endParaRPr/>
            </a:p>
          </p:txBody>
        </p:sp>
        <p:sp>
          <p:nvSpPr>
            <p:cNvPr id="763" name="pl183">
              <a:extLst>
                <a:ext uri="{FF2B5EF4-FFF2-40B4-BE49-F238E27FC236}">
                  <a16:creationId xmlns:a16="http://schemas.microsoft.com/office/drawing/2014/main" id="{EE704F74-2966-4196-952F-601C418BE2CB}"/>
                </a:ext>
              </a:extLst>
            </p:cNvPr>
            <p:cNvSpPr/>
            <p:nvPr/>
          </p:nvSpPr>
          <p:spPr>
            <a:xfrm>
              <a:off x="5746109" y="6501374"/>
              <a:ext cx="0" cy="28588"/>
            </a:xfrm>
            <a:custGeom>
              <a:avLst/>
              <a:gdLst/>
              <a:ahLst/>
              <a:cxnLst/>
              <a:rect l="0" t="0" r="0" b="0"/>
              <a:pathLst>
                <a:path h="28588">
                  <a:moveTo>
                    <a:pt x="0" y="28588"/>
                  </a:moveTo>
                  <a:lnTo>
                    <a:pt x="0" y="0"/>
                  </a:lnTo>
                </a:path>
              </a:pathLst>
            </a:custGeom>
            <a:ln w="13550" cap="flat">
              <a:solidFill>
                <a:srgbClr val="721111">
                  <a:alpha val="100000"/>
                </a:srgbClr>
              </a:solidFill>
              <a:prstDash val="solid"/>
              <a:round/>
            </a:ln>
          </p:spPr>
          <p:txBody>
            <a:bodyPr/>
            <a:lstStyle/>
            <a:p>
              <a:endParaRPr/>
            </a:p>
          </p:txBody>
        </p:sp>
        <p:sp>
          <p:nvSpPr>
            <p:cNvPr id="764" name="pl184">
              <a:extLst>
                <a:ext uri="{FF2B5EF4-FFF2-40B4-BE49-F238E27FC236}">
                  <a16:creationId xmlns:a16="http://schemas.microsoft.com/office/drawing/2014/main" id="{AD010235-C88C-4782-BAE0-F1E7B26D94DA}"/>
                </a:ext>
              </a:extLst>
            </p:cNvPr>
            <p:cNvSpPr/>
            <p:nvPr/>
          </p:nvSpPr>
          <p:spPr>
            <a:xfrm>
              <a:off x="5008435" y="6321209"/>
              <a:ext cx="0" cy="208753"/>
            </a:xfrm>
            <a:custGeom>
              <a:avLst/>
              <a:gdLst/>
              <a:ahLst/>
              <a:cxnLst/>
              <a:rect l="0" t="0" r="0" b="0"/>
              <a:pathLst>
                <a:path h="208753">
                  <a:moveTo>
                    <a:pt x="0" y="208753"/>
                  </a:moveTo>
                  <a:lnTo>
                    <a:pt x="0" y="0"/>
                  </a:lnTo>
                </a:path>
              </a:pathLst>
            </a:custGeom>
            <a:ln w="13550" cap="flat">
              <a:solidFill>
                <a:srgbClr val="721111">
                  <a:alpha val="100000"/>
                </a:srgbClr>
              </a:solidFill>
              <a:prstDash val="solid"/>
              <a:round/>
            </a:ln>
          </p:spPr>
          <p:txBody>
            <a:bodyPr/>
            <a:lstStyle/>
            <a:p>
              <a:endParaRPr/>
            </a:p>
          </p:txBody>
        </p:sp>
        <p:sp>
          <p:nvSpPr>
            <p:cNvPr id="765" name="pl185">
              <a:extLst>
                <a:ext uri="{FF2B5EF4-FFF2-40B4-BE49-F238E27FC236}">
                  <a16:creationId xmlns:a16="http://schemas.microsoft.com/office/drawing/2014/main" id="{B27EE1B9-000F-4404-A605-DD645ADD5C82}"/>
                </a:ext>
              </a:extLst>
            </p:cNvPr>
            <p:cNvSpPr/>
            <p:nvPr/>
          </p:nvSpPr>
          <p:spPr>
            <a:xfrm>
              <a:off x="3862158" y="6496461"/>
              <a:ext cx="0" cy="33501"/>
            </a:xfrm>
            <a:custGeom>
              <a:avLst/>
              <a:gdLst/>
              <a:ahLst/>
              <a:cxnLst/>
              <a:rect l="0" t="0" r="0" b="0"/>
              <a:pathLst>
                <a:path h="33501">
                  <a:moveTo>
                    <a:pt x="0" y="33501"/>
                  </a:moveTo>
                  <a:lnTo>
                    <a:pt x="0" y="0"/>
                  </a:lnTo>
                </a:path>
              </a:pathLst>
            </a:custGeom>
            <a:ln w="13550" cap="flat">
              <a:solidFill>
                <a:srgbClr val="721111">
                  <a:alpha val="100000"/>
                </a:srgbClr>
              </a:solidFill>
              <a:prstDash val="solid"/>
              <a:round/>
            </a:ln>
          </p:spPr>
          <p:txBody>
            <a:bodyPr/>
            <a:lstStyle/>
            <a:p>
              <a:endParaRPr/>
            </a:p>
          </p:txBody>
        </p:sp>
        <p:sp>
          <p:nvSpPr>
            <p:cNvPr id="766" name="rc186">
              <a:extLst>
                <a:ext uri="{FF2B5EF4-FFF2-40B4-BE49-F238E27FC236}">
                  <a16:creationId xmlns:a16="http://schemas.microsoft.com/office/drawing/2014/main" id="{C0CEEFF1-E851-459D-A367-D7F5A96E4534}"/>
                </a:ext>
              </a:extLst>
            </p:cNvPr>
            <p:cNvSpPr/>
            <p:nvPr/>
          </p:nvSpPr>
          <p:spPr>
            <a:xfrm>
              <a:off x="3852106" y="6113012"/>
              <a:ext cx="1181547" cy="416951"/>
            </a:xfrm>
            <a:prstGeom prst="rect">
              <a:avLst/>
            </a:prstGeom>
            <a:solidFill>
              <a:srgbClr val="595959">
                <a:alpha val="10196"/>
              </a:srgbClr>
            </a:solidFill>
          </p:spPr>
          <p:txBody>
            <a:bodyPr/>
            <a:lstStyle/>
            <a:p>
              <a:endParaRPr/>
            </a:p>
          </p:txBody>
        </p:sp>
        <p:sp>
          <p:nvSpPr>
            <p:cNvPr id="767" name="rc187">
              <a:extLst>
                <a:ext uri="{FF2B5EF4-FFF2-40B4-BE49-F238E27FC236}">
                  <a16:creationId xmlns:a16="http://schemas.microsoft.com/office/drawing/2014/main" id="{6F118CB6-7295-4302-83C4-3046F1737F40}"/>
                </a:ext>
              </a:extLst>
            </p:cNvPr>
            <p:cNvSpPr/>
            <p:nvPr/>
          </p:nvSpPr>
          <p:spPr>
            <a:xfrm>
              <a:off x="3767282" y="6656488"/>
              <a:ext cx="2117085" cy="694918"/>
            </a:xfrm>
            <a:prstGeom prst="rect">
              <a:avLst/>
            </a:prstGeom>
            <a:solidFill>
              <a:srgbClr val="FFFFFF">
                <a:alpha val="100000"/>
              </a:srgbClr>
            </a:solidFill>
          </p:spPr>
          <p:txBody>
            <a:bodyPr/>
            <a:lstStyle/>
            <a:p>
              <a:endParaRPr/>
            </a:p>
          </p:txBody>
        </p:sp>
        <p:sp>
          <p:nvSpPr>
            <p:cNvPr id="768" name="pl188">
              <a:extLst>
                <a:ext uri="{FF2B5EF4-FFF2-40B4-BE49-F238E27FC236}">
                  <a16:creationId xmlns:a16="http://schemas.microsoft.com/office/drawing/2014/main" id="{5593A4D2-E241-4ED0-8DC0-995E807229CF}"/>
                </a:ext>
              </a:extLst>
            </p:cNvPr>
            <p:cNvSpPr/>
            <p:nvPr/>
          </p:nvSpPr>
          <p:spPr>
            <a:xfrm>
              <a:off x="4204807" y="6656488"/>
              <a:ext cx="0" cy="694918"/>
            </a:xfrm>
            <a:custGeom>
              <a:avLst/>
              <a:gdLst/>
              <a:ahLst/>
              <a:cxnLst/>
              <a:rect l="0" t="0" r="0" b="0"/>
              <a:pathLst>
                <a:path h="694918">
                  <a:moveTo>
                    <a:pt x="0" y="694918"/>
                  </a:moveTo>
                  <a:lnTo>
                    <a:pt x="0" y="0"/>
                  </a:lnTo>
                  <a:lnTo>
                    <a:pt x="0" y="0"/>
                  </a:lnTo>
                </a:path>
              </a:pathLst>
            </a:custGeom>
            <a:ln w="9855" cap="flat">
              <a:solidFill>
                <a:srgbClr val="EBEBEB">
                  <a:alpha val="100000"/>
                </a:srgbClr>
              </a:solidFill>
              <a:prstDash val="solid"/>
              <a:round/>
            </a:ln>
          </p:spPr>
          <p:txBody>
            <a:bodyPr/>
            <a:lstStyle/>
            <a:p>
              <a:endParaRPr/>
            </a:p>
          </p:txBody>
        </p:sp>
        <p:sp>
          <p:nvSpPr>
            <p:cNvPr id="769" name="pl189">
              <a:extLst>
                <a:ext uri="{FF2B5EF4-FFF2-40B4-BE49-F238E27FC236}">
                  <a16:creationId xmlns:a16="http://schemas.microsoft.com/office/drawing/2014/main" id="{A1F4087D-C730-4B61-B6E2-7978B7DB0B17}"/>
                </a:ext>
              </a:extLst>
            </p:cNvPr>
            <p:cNvSpPr/>
            <p:nvPr/>
          </p:nvSpPr>
          <p:spPr>
            <a:xfrm>
              <a:off x="5086558" y="6656488"/>
              <a:ext cx="0" cy="694918"/>
            </a:xfrm>
            <a:custGeom>
              <a:avLst/>
              <a:gdLst/>
              <a:ahLst/>
              <a:cxnLst/>
              <a:rect l="0" t="0" r="0" b="0"/>
              <a:pathLst>
                <a:path h="694918">
                  <a:moveTo>
                    <a:pt x="0" y="694918"/>
                  </a:moveTo>
                  <a:lnTo>
                    <a:pt x="0" y="0"/>
                  </a:lnTo>
                  <a:lnTo>
                    <a:pt x="0" y="0"/>
                  </a:lnTo>
                </a:path>
              </a:pathLst>
            </a:custGeom>
            <a:ln w="9855" cap="flat">
              <a:solidFill>
                <a:srgbClr val="EBEBEB">
                  <a:alpha val="100000"/>
                </a:srgbClr>
              </a:solidFill>
              <a:prstDash val="solid"/>
              <a:round/>
            </a:ln>
          </p:spPr>
          <p:txBody>
            <a:bodyPr/>
            <a:lstStyle/>
            <a:p>
              <a:endParaRPr/>
            </a:p>
          </p:txBody>
        </p:sp>
        <p:sp>
          <p:nvSpPr>
            <p:cNvPr id="770" name="pl190">
              <a:extLst>
                <a:ext uri="{FF2B5EF4-FFF2-40B4-BE49-F238E27FC236}">
                  <a16:creationId xmlns:a16="http://schemas.microsoft.com/office/drawing/2014/main" id="{915F5BF2-B95A-40DD-BB11-660BA8C7AEB2}"/>
                </a:ext>
              </a:extLst>
            </p:cNvPr>
            <p:cNvSpPr/>
            <p:nvPr/>
          </p:nvSpPr>
          <p:spPr>
            <a:xfrm>
              <a:off x="5317577" y="7003948"/>
              <a:ext cx="176173" cy="0"/>
            </a:xfrm>
            <a:custGeom>
              <a:avLst/>
              <a:gdLst/>
              <a:ahLst/>
              <a:cxnLst/>
              <a:rect l="0" t="0" r="0" b="0"/>
              <a:pathLst>
                <a:path w="176173">
                  <a:moveTo>
                    <a:pt x="0" y="0"/>
                  </a:moveTo>
                  <a:lnTo>
                    <a:pt x="176173" y="0"/>
                  </a:lnTo>
                </a:path>
              </a:pathLst>
            </a:custGeom>
            <a:ln w="54202" cap="flat">
              <a:solidFill>
                <a:srgbClr val="228B22">
                  <a:alpha val="100000"/>
                </a:srgbClr>
              </a:solidFill>
              <a:prstDash val="solid"/>
              <a:round/>
            </a:ln>
          </p:spPr>
          <p:txBody>
            <a:bodyPr/>
            <a:lstStyle/>
            <a:p>
              <a:endParaRPr/>
            </a:p>
          </p:txBody>
        </p:sp>
        <p:sp>
          <p:nvSpPr>
            <p:cNvPr id="771" name="pl191">
              <a:extLst>
                <a:ext uri="{FF2B5EF4-FFF2-40B4-BE49-F238E27FC236}">
                  <a16:creationId xmlns:a16="http://schemas.microsoft.com/office/drawing/2014/main" id="{DF67446A-4D5C-4BD0-A526-259C3190AF5F}"/>
                </a:ext>
              </a:extLst>
            </p:cNvPr>
            <p:cNvSpPr/>
            <p:nvPr/>
          </p:nvSpPr>
          <p:spPr>
            <a:xfrm>
              <a:off x="5493928" y="7003948"/>
              <a:ext cx="320075" cy="0"/>
            </a:xfrm>
            <a:custGeom>
              <a:avLst/>
              <a:gdLst/>
              <a:ahLst/>
              <a:cxnLst/>
              <a:rect l="0" t="0" r="0" b="0"/>
              <a:pathLst>
                <a:path w="320075">
                  <a:moveTo>
                    <a:pt x="0" y="0"/>
                  </a:moveTo>
                  <a:lnTo>
                    <a:pt x="320075" y="0"/>
                  </a:lnTo>
                </a:path>
              </a:pathLst>
            </a:custGeom>
            <a:ln w="189708" cap="flat">
              <a:solidFill>
                <a:srgbClr val="000000">
                  <a:alpha val="100000"/>
                </a:srgbClr>
              </a:solidFill>
              <a:prstDash val="solid"/>
              <a:round/>
            </a:ln>
          </p:spPr>
          <p:txBody>
            <a:bodyPr/>
            <a:lstStyle/>
            <a:p>
              <a:endParaRPr/>
            </a:p>
          </p:txBody>
        </p:sp>
        <p:sp>
          <p:nvSpPr>
            <p:cNvPr id="772" name="rc192">
              <a:extLst>
                <a:ext uri="{FF2B5EF4-FFF2-40B4-BE49-F238E27FC236}">
                  <a16:creationId xmlns:a16="http://schemas.microsoft.com/office/drawing/2014/main" id="{82D87B51-74AF-4198-94B1-B67B68CC2D44}"/>
                </a:ext>
              </a:extLst>
            </p:cNvPr>
            <p:cNvSpPr/>
            <p:nvPr/>
          </p:nvSpPr>
          <p:spPr>
            <a:xfrm>
              <a:off x="3852106" y="6656488"/>
              <a:ext cx="1181547" cy="694918"/>
            </a:xfrm>
            <a:prstGeom prst="rect">
              <a:avLst/>
            </a:prstGeom>
            <a:solidFill>
              <a:srgbClr val="595959">
                <a:alpha val="10196"/>
              </a:srgbClr>
            </a:solidFill>
          </p:spPr>
          <p:txBody>
            <a:bodyPr/>
            <a:lstStyle/>
            <a:p>
              <a:endParaRPr/>
            </a:p>
          </p:txBody>
        </p:sp>
        <p:sp>
          <p:nvSpPr>
            <p:cNvPr id="773" name="pl193">
              <a:extLst>
                <a:ext uri="{FF2B5EF4-FFF2-40B4-BE49-F238E27FC236}">
                  <a16:creationId xmlns:a16="http://schemas.microsoft.com/office/drawing/2014/main" id="{C4A02429-6BEF-45B8-B016-CE11A7D70965}"/>
                </a:ext>
              </a:extLst>
            </p:cNvPr>
            <p:cNvSpPr/>
            <p:nvPr/>
          </p:nvSpPr>
          <p:spPr>
            <a:xfrm>
              <a:off x="3767282" y="6529963"/>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774" name="pl194">
              <a:extLst>
                <a:ext uri="{FF2B5EF4-FFF2-40B4-BE49-F238E27FC236}">
                  <a16:creationId xmlns:a16="http://schemas.microsoft.com/office/drawing/2014/main" id="{DEC19A62-E7A8-43FE-A3D2-109A63B81CF1}"/>
                </a:ext>
              </a:extLst>
            </p:cNvPr>
            <p:cNvSpPr/>
            <p:nvPr/>
          </p:nvSpPr>
          <p:spPr>
            <a:xfrm>
              <a:off x="3767282" y="7351407"/>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775" name="tx195">
              <a:extLst>
                <a:ext uri="{FF2B5EF4-FFF2-40B4-BE49-F238E27FC236}">
                  <a16:creationId xmlns:a16="http://schemas.microsoft.com/office/drawing/2014/main" id="{60AFA643-C87C-41ED-A225-8B62D890568D}"/>
                </a:ext>
              </a:extLst>
            </p:cNvPr>
            <p:cNvSpPr/>
            <p:nvPr/>
          </p:nvSpPr>
          <p:spPr>
            <a:xfrm>
              <a:off x="4001408" y="7395726"/>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12 895 000</a:t>
              </a:r>
            </a:p>
          </p:txBody>
        </p:sp>
        <p:sp>
          <p:nvSpPr>
            <p:cNvPr id="776" name="tx196">
              <a:extLst>
                <a:ext uri="{FF2B5EF4-FFF2-40B4-BE49-F238E27FC236}">
                  <a16:creationId xmlns:a16="http://schemas.microsoft.com/office/drawing/2014/main" id="{03B33374-C479-4705-BC61-EE7D2ABDCD99}"/>
                </a:ext>
              </a:extLst>
            </p:cNvPr>
            <p:cNvSpPr/>
            <p:nvPr/>
          </p:nvSpPr>
          <p:spPr>
            <a:xfrm>
              <a:off x="4883160" y="7395726"/>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12 900 000</a:t>
              </a:r>
            </a:p>
          </p:txBody>
        </p:sp>
        <p:sp>
          <p:nvSpPr>
            <p:cNvPr id="777" name="tx197">
              <a:extLst>
                <a:ext uri="{FF2B5EF4-FFF2-40B4-BE49-F238E27FC236}">
                  <a16:creationId xmlns:a16="http://schemas.microsoft.com/office/drawing/2014/main" id="{8741B59F-630E-47C3-ABD9-710F02BA300A}"/>
                </a:ext>
              </a:extLst>
            </p:cNvPr>
            <p:cNvSpPr/>
            <p:nvPr/>
          </p:nvSpPr>
          <p:spPr>
            <a:xfrm>
              <a:off x="4650728" y="7497320"/>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1096" name="rc3">
            <a:extLst>
              <a:ext uri="{FF2B5EF4-FFF2-40B4-BE49-F238E27FC236}">
                <a16:creationId xmlns:a16="http://schemas.microsoft.com/office/drawing/2014/main" id="{EFF45AEE-A286-4EFC-B8DB-F2E08659A5F3}"/>
              </a:ext>
            </a:extLst>
          </p:cNvPr>
          <p:cNvSpPr/>
          <p:nvPr/>
        </p:nvSpPr>
        <p:spPr>
          <a:xfrm>
            <a:off x="3048283" y="98372"/>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1410" name="Group 1409">
            <a:extLst>
              <a:ext uri="{FF2B5EF4-FFF2-40B4-BE49-F238E27FC236}">
                <a16:creationId xmlns:a16="http://schemas.microsoft.com/office/drawing/2014/main" id="{D64B862A-D284-4F4C-A246-489AAD7E6F57}"/>
              </a:ext>
            </a:extLst>
          </p:cNvPr>
          <p:cNvGrpSpPr/>
          <p:nvPr/>
        </p:nvGrpSpPr>
        <p:grpSpPr>
          <a:xfrm>
            <a:off x="3202877" y="352746"/>
            <a:ext cx="2727716" cy="3250292"/>
            <a:chOff x="3241755" y="147077"/>
            <a:chExt cx="2727716" cy="3250292"/>
          </a:xfrm>
        </p:grpSpPr>
        <p:sp>
          <p:nvSpPr>
            <p:cNvPr id="1097" name="tx4">
              <a:extLst>
                <a:ext uri="{FF2B5EF4-FFF2-40B4-BE49-F238E27FC236}">
                  <a16:creationId xmlns:a16="http://schemas.microsoft.com/office/drawing/2014/main" id="{850273A6-817E-4F5E-82BB-A2F04A5E46DD}"/>
                </a:ext>
              </a:extLst>
            </p:cNvPr>
            <p:cNvSpPr/>
            <p:nvPr/>
          </p:nvSpPr>
          <p:spPr>
            <a:xfrm>
              <a:off x="3701004" y="49927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1098" name="tx5">
              <a:extLst>
                <a:ext uri="{FF2B5EF4-FFF2-40B4-BE49-F238E27FC236}">
                  <a16:creationId xmlns:a16="http://schemas.microsoft.com/office/drawing/2014/main" id="{1C58AE09-A78B-4718-8859-62E97073EAF4}"/>
                </a:ext>
              </a:extLst>
            </p:cNvPr>
            <p:cNvSpPr/>
            <p:nvPr/>
          </p:nvSpPr>
          <p:spPr>
            <a:xfrm>
              <a:off x="3768830" y="92603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1A1A1A">
                      <a:alpha val="100000"/>
                    </a:srgbClr>
                  </a:solidFill>
                  <a:latin typeface="Arial"/>
                  <a:cs typeface="Arial"/>
                </a:rPr>
                <a:t>Hofbauer</a:t>
              </a:r>
              <a:endParaRPr sz="640" dirty="0">
                <a:solidFill>
                  <a:srgbClr val="1A1A1A">
                    <a:alpha val="100000"/>
                  </a:srgbClr>
                </a:solidFill>
                <a:latin typeface="Arial"/>
                <a:cs typeface="Arial"/>
              </a:endParaRPr>
            </a:p>
          </p:txBody>
        </p:sp>
        <p:sp>
          <p:nvSpPr>
            <p:cNvPr id="1099" name="tx6">
              <a:extLst>
                <a:ext uri="{FF2B5EF4-FFF2-40B4-BE49-F238E27FC236}">
                  <a16:creationId xmlns:a16="http://schemas.microsoft.com/office/drawing/2014/main" id="{66E43687-3D54-4EA5-8F5A-DA6C2D2A997C}"/>
                </a:ext>
              </a:extLst>
            </p:cNvPr>
            <p:cNvSpPr/>
            <p:nvPr/>
          </p:nvSpPr>
          <p:spPr>
            <a:xfrm>
              <a:off x="3823162" y="135374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1100" name="tx7">
              <a:extLst>
                <a:ext uri="{FF2B5EF4-FFF2-40B4-BE49-F238E27FC236}">
                  <a16:creationId xmlns:a16="http://schemas.microsoft.com/office/drawing/2014/main" id="{417568FA-094D-4CDB-95C1-DA97805C5B34}"/>
                </a:ext>
              </a:extLst>
            </p:cNvPr>
            <p:cNvSpPr/>
            <p:nvPr/>
          </p:nvSpPr>
          <p:spPr>
            <a:xfrm>
              <a:off x="3633337" y="176732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1101" name="tx8">
              <a:extLst>
                <a:ext uri="{FF2B5EF4-FFF2-40B4-BE49-F238E27FC236}">
                  <a16:creationId xmlns:a16="http://schemas.microsoft.com/office/drawing/2014/main" id="{410F4249-F3AF-4437-9ADF-919222C7A2CF}"/>
                </a:ext>
              </a:extLst>
            </p:cNvPr>
            <p:cNvSpPr/>
            <p:nvPr/>
          </p:nvSpPr>
          <p:spPr>
            <a:xfrm>
              <a:off x="3976753" y="221122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102" name="pl9">
              <a:extLst>
                <a:ext uri="{FF2B5EF4-FFF2-40B4-BE49-F238E27FC236}">
                  <a16:creationId xmlns:a16="http://schemas.microsoft.com/office/drawing/2014/main" id="{CA37561B-CCC7-4AA2-9388-53226474C09D}"/>
                </a:ext>
              </a:extLst>
            </p:cNvPr>
            <p:cNvSpPr/>
            <p:nvPr/>
          </p:nvSpPr>
          <p:spPr>
            <a:xfrm>
              <a:off x="4194295" y="31544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3" name="pl10">
              <a:extLst>
                <a:ext uri="{FF2B5EF4-FFF2-40B4-BE49-F238E27FC236}">
                  <a16:creationId xmlns:a16="http://schemas.microsoft.com/office/drawing/2014/main" id="{E8767906-FDF6-4F35-99A2-34D48A36C088}"/>
                </a:ext>
              </a:extLst>
            </p:cNvPr>
            <p:cNvSpPr/>
            <p:nvPr/>
          </p:nvSpPr>
          <p:spPr>
            <a:xfrm>
              <a:off x="4194295" y="74319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4" name="pl11">
              <a:extLst>
                <a:ext uri="{FF2B5EF4-FFF2-40B4-BE49-F238E27FC236}">
                  <a16:creationId xmlns:a16="http://schemas.microsoft.com/office/drawing/2014/main" id="{87502060-D2F4-4C8E-BF1F-5BB54E5B1248}"/>
                </a:ext>
              </a:extLst>
            </p:cNvPr>
            <p:cNvSpPr/>
            <p:nvPr/>
          </p:nvSpPr>
          <p:spPr>
            <a:xfrm>
              <a:off x="4194295" y="117094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5" name="pl12">
              <a:extLst>
                <a:ext uri="{FF2B5EF4-FFF2-40B4-BE49-F238E27FC236}">
                  <a16:creationId xmlns:a16="http://schemas.microsoft.com/office/drawing/2014/main" id="{BE61A443-57A0-48F5-A842-6BA351855FEC}"/>
                </a:ext>
              </a:extLst>
            </p:cNvPr>
            <p:cNvSpPr/>
            <p:nvPr/>
          </p:nvSpPr>
          <p:spPr>
            <a:xfrm>
              <a:off x="4194295" y="159869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6" name="pl13">
              <a:extLst>
                <a:ext uri="{FF2B5EF4-FFF2-40B4-BE49-F238E27FC236}">
                  <a16:creationId xmlns:a16="http://schemas.microsoft.com/office/drawing/2014/main" id="{825D659A-9BF1-416C-BE65-0EF46009CCB6}"/>
                </a:ext>
              </a:extLst>
            </p:cNvPr>
            <p:cNvSpPr/>
            <p:nvPr/>
          </p:nvSpPr>
          <p:spPr>
            <a:xfrm>
              <a:off x="4194295" y="202644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7" name="tx14">
              <a:extLst>
                <a:ext uri="{FF2B5EF4-FFF2-40B4-BE49-F238E27FC236}">
                  <a16:creationId xmlns:a16="http://schemas.microsoft.com/office/drawing/2014/main" id="{8C55A4E1-C9FB-4AEE-ACB1-B9034C2D7959}"/>
                </a:ext>
              </a:extLst>
            </p:cNvPr>
            <p:cNvSpPr/>
            <p:nvPr/>
          </p:nvSpPr>
          <p:spPr>
            <a:xfrm>
              <a:off x="3241755" y="2621651"/>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08" name="tx15">
              <a:extLst>
                <a:ext uri="{FF2B5EF4-FFF2-40B4-BE49-F238E27FC236}">
                  <a16:creationId xmlns:a16="http://schemas.microsoft.com/office/drawing/2014/main" id="{7D93FB45-218E-49DC-B924-E25CBEDE71A6}"/>
                </a:ext>
              </a:extLst>
            </p:cNvPr>
            <p:cNvSpPr/>
            <p:nvPr/>
          </p:nvSpPr>
          <p:spPr>
            <a:xfrm>
              <a:off x="3721610" y="2621651"/>
              <a:ext cx="39766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uc003okt.3</a:t>
              </a:r>
            </a:p>
          </p:txBody>
        </p:sp>
        <p:sp>
          <p:nvSpPr>
            <p:cNvPr id="1109" name="tx16">
              <a:extLst>
                <a:ext uri="{FF2B5EF4-FFF2-40B4-BE49-F238E27FC236}">
                  <a16:creationId xmlns:a16="http://schemas.microsoft.com/office/drawing/2014/main" id="{8480BE29-0FD5-452F-B6D6-D5FF2A40AA24}"/>
                </a:ext>
              </a:extLst>
            </p:cNvPr>
            <p:cNvSpPr/>
            <p:nvPr/>
          </p:nvSpPr>
          <p:spPr>
            <a:xfrm>
              <a:off x="3241755" y="2764235"/>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10" name="tx17">
              <a:extLst>
                <a:ext uri="{FF2B5EF4-FFF2-40B4-BE49-F238E27FC236}">
                  <a16:creationId xmlns:a16="http://schemas.microsoft.com/office/drawing/2014/main" id="{10D921BB-DFE1-4E1A-815D-EDE7695BE59E}"/>
                </a:ext>
              </a:extLst>
            </p:cNvPr>
            <p:cNvSpPr/>
            <p:nvPr/>
          </p:nvSpPr>
          <p:spPr>
            <a:xfrm>
              <a:off x="3710299" y="2764235"/>
              <a:ext cx="42029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uc003oku.4</a:t>
              </a:r>
            </a:p>
          </p:txBody>
        </p:sp>
        <p:sp>
          <p:nvSpPr>
            <p:cNvPr id="1111" name="tx18">
              <a:extLst>
                <a:ext uri="{FF2B5EF4-FFF2-40B4-BE49-F238E27FC236}">
                  <a16:creationId xmlns:a16="http://schemas.microsoft.com/office/drawing/2014/main" id="{331D28C1-BDBA-4F13-BAF7-0A7216C0FD88}"/>
                </a:ext>
              </a:extLst>
            </p:cNvPr>
            <p:cNvSpPr/>
            <p:nvPr/>
          </p:nvSpPr>
          <p:spPr>
            <a:xfrm>
              <a:off x="3241755" y="2906819"/>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12" name="tx19">
              <a:extLst>
                <a:ext uri="{FF2B5EF4-FFF2-40B4-BE49-F238E27FC236}">
                  <a16:creationId xmlns:a16="http://schemas.microsoft.com/office/drawing/2014/main" id="{341D2F99-4269-4861-9445-9619ECC963B0}"/>
                </a:ext>
              </a:extLst>
            </p:cNvPr>
            <p:cNvSpPr/>
            <p:nvPr/>
          </p:nvSpPr>
          <p:spPr>
            <a:xfrm>
              <a:off x="3726155" y="2890745"/>
              <a:ext cx="38858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uc010jvx.3</a:t>
              </a:r>
            </a:p>
          </p:txBody>
        </p:sp>
        <p:sp>
          <p:nvSpPr>
            <p:cNvPr id="1113" name="tx20">
              <a:extLst>
                <a:ext uri="{FF2B5EF4-FFF2-40B4-BE49-F238E27FC236}">
                  <a16:creationId xmlns:a16="http://schemas.microsoft.com/office/drawing/2014/main" id="{F0F6C5DD-5D8A-4EB5-A13B-0AC7D6C34719}"/>
                </a:ext>
              </a:extLst>
            </p:cNvPr>
            <p:cNvSpPr/>
            <p:nvPr/>
          </p:nvSpPr>
          <p:spPr>
            <a:xfrm>
              <a:off x="3246259" y="3049442"/>
              <a:ext cx="25296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TULP1</a:t>
              </a:r>
            </a:p>
          </p:txBody>
        </p:sp>
        <p:sp>
          <p:nvSpPr>
            <p:cNvPr id="1114" name="tx21">
              <a:extLst>
                <a:ext uri="{FF2B5EF4-FFF2-40B4-BE49-F238E27FC236}">
                  <a16:creationId xmlns:a16="http://schemas.microsoft.com/office/drawing/2014/main" id="{E882F753-29AA-4BE3-ABC0-5D70031B639A}"/>
                </a:ext>
              </a:extLst>
            </p:cNvPr>
            <p:cNvSpPr/>
            <p:nvPr/>
          </p:nvSpPr>
          <p:spPr>
            <a:xfrm>
              <a:off x="3712581" y="3049402"/>
              <a:ext cx="41572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uc003okv.4</a:t>
              </a:r>
            </a:p>
          </p:txBody>
        </p:sp>
        <p:sp>
          <p:nvSpPr>
            <p:cNvPr id="1115" name="tx22">
              <a:extLst>
                <a:ext uri="{FF2B5EF4-FFF2-40B4-BE49-F238E27FC236}">
                  <a16:creationId xmlns:a16="http://schemas.microsoft.com/office/drawing/2014/main" id="{8B64790E-821E-4E7A-9460-7094A7D3AD54}"/>
                </a:ext>
              </a:extLst>
            </p:cNvPr>
            <p:cNvSpPr/>
            <p:nvPr/>
          </p:nvSpPr>
          <p:spPr>
            <a:xfrm>
              <a:off x="3246259" y="3192026"/>
              <a:ext cx="25296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TULP1</a:t>
              </a:r>
            </a:p>
          </p:txBody>
        </p:sp>
        <p:sp>
          <p:nvSpPr>
            <p:cNvPr id="1116" name="tx23">
              <a:extLst>
                <a:ext uri="{FF2B5EF4-FFF2-40B4-BE49-F238E27FC236}">
                  <a16:creationId xmlns:a16="http://schemas.microsoft.com/office/drawing/2014/main" id="{FD8E3158-286C-46EA-9DB2-68E831399CF9}"/>
                </a:ext>
              </a:extLst>
            </p:cNvPr>
            <p:cNvSpPr/>
            <p:nvPr/>
          </p:nvSpPr>
          <p:spPr>
            <a:xfrm>
              <a:off x="3703553" y="3191986"/>
              <a:ext cx="43378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uc003okw.4</a:t>
              </a:r>
            </a:p>
          </p:txBody>
        </p:sp>
        <p:sp>
          <p:nvSpPr>
            <p:cNvPr id="1117" name="pl24">
              <a:extLst>
                <a:ext uri="{FF2B5EF4-FFF2-40B4-BE49-F238E27FC236}">
                  <a16:creationId xmlns:a16="http://schemas.microsoft.com/office/drawing/2014/main" id="{B54F333B-D2B7-43F4-8E29-784B034529D1}"/>
                </a:ext>
              </a:extLst>
            </p:cNvPr>
            <p:cNvSpPr/>
            <p:nvPr/>
          </p:nvSpPr>
          <p:spPr>
            <a:xfrm>
              <a:off x="4194295" y="2580720"/>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18" name="pl25">
              <a:extLst>
                <a:ext uri="{FF2B5EF4-FFF2-40B4-BE49-F238E27FC236}">
                  <a16:creationId xmlns:a16="http://schemas.microsoft.com/office/drawing/2014/main" id="{A0C1181F-5937-4C7B-81BF-8807CBCE87C4}"/>
                </a:ext>
              </a:extLst>
            </p:cNvPr>
            <p:cNvSpPr/>
            <p:nvPr/>
          </p:nvSpPr>
          <p:spPr>
            <a:xfrm>
              <a:off x="4194295" y="2723304"/>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19" name="pl26">
              <a:extLst>
                <a:ext uri="{FF2B5EF4-FFF2-40B4-BE49-F238E27FC236}">
                  <a16:creationId xmlns:a16="http://schemas.microsoft.com/office/drawing/2014/main" id="{00D2FF7D-B54E-47AF-AECD-78593E99A97A}"/>
                </a:ext>
              </a:extLst>
            </p:cNvPr>
            <p:cNvSpPr/>
            <p:nvPr/>
          </p:nvSpPr>
          <p:spPr>
            <a:xfrm>
              <a:off x="4194295" y="2865888"/>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0" name="pl27">
              <a:extLst>
                <a:ext uri="{FF2B5EF4-FFF2-40B4-BE49-F238E27FC236}">
                  <a16:creationId xmlns:a16="http://schemas.microsoft.com/office/drawing/2014/main" id="{18C67EA0-BF34-4036-94CB-B538F551F061}"/>
                </a:ext>
              </a:extLst>
            </p:cNvPr>
            <p:cNvSpPr/>
            <p:nvPr/>
          </p:nvSpPr>
          <p:spPr>
            <a:xfrm>
              <a:off x="4194295" y="3008471"/>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1" name="pl28">
              <a:extLst>
                <a:ext uri="{FF2B5EF4-FFF2-40B4-BE49-F238E27FC236}">
                  <a16:creationId xmlns:a16="http://schemas.microsoft.com/office/drawing/2014/main" id="{A027823F-9338-4E7D-A96D-207A241FA0AA}"/>
                </a:ext>
              </a:extLst>
            </p:cNvPr>
            <p:cNvSpPr/>
            <p:nvPr/>
          </p:nvSpPr>
          <p:spPr>
            <a:xfrm>
              <a:off x="4194295" y="3151055"/>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2" name="tx29">
              <a:extLst>
                <a:ext uri="{FF2B5EF4-FFF2-40B4-BE49-F238E27FC236}">
                  <a16:creationId xmlns:a16="http://schemas.microsoft.com/office/drawing/2014/main" id="{0C98E329-1D81-4934-A682-620F6E67A78E}"/>
                </a:ext>
              </a:extLst>
            </p:cNvPr>
            <p:cNvSpPr/>
            <p:nvPr/>
          </p:nvSpPr>
          <p:spPr>
            <a:xfrm>
              <a:off x="4194295" y="147077"/>
              <a:ext cx="392965" cy="89177"/>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TEAD3</a:t>
              </a:r>
            </a:p>
          </p:txBody>
        </p:sp>
        <p:sp>
          <p:nvSpPr>
            <p:cNvPr id="1123" name="rc30">
              <a:extLst>
                <a:ext uri="{FF2B5EF4-FFF2-40B4-BE49-F238E27FC236}">
                  <a16:creationId xmlns:a16="http://schemas.microsoft.com/office/drawing/2014/main" id="{1FE8C51F-88CD-4431-A4D8-6FEAF29382BC}"/>
                </a:ext>
              </a:extLst>
            </p:cNvPr>
            <p:cNvSpPr/>
            <p:nvPr/>
          </p:nvSpPr>
          <p:spPr>
            <a:xfrm>
              <a:off x="4194295" y="315440"/>
              <a:ext cx="1775176" cy="427751"/>
            </a:xfrm>
            <a:prstGeom prst="rect">
              <a:avLst/>
            </a:prstGeom>
            <a:solidFill>
              <a:srgbClr val="FFFFFF">
                <a:alpha val="100000"/>
              </a:srgbClr>
            </a:solidFill>
          </p:spPr>
          <p:txBody>
            <a:bodyPr/>
            <a:lstStyle/>
            <a:p>
              <a:endParaRPr/>
            </a:p>
          </p:txBody>
        </p:sp>
        <p:sp>
          <p:nvSpPr>
            <p:cNvPr id="1124" name="pl31">
              <a:extLst>
                <a:ext uri="{FF2B5EF4-FFF2-40B4-BE49-F238E27FC236}">
                  <a16:creationId xmlns:a16="http://schemas.microsoft.com/office/drawing/2014/main" id="{BDF53C21-5F46-4859-A57E-8D4F0790D7FB}"/>
                </a:ext>
              </a:extLst>
            </p:cNvPr>
            <p:cNvSpPr/>
            <p:nvPr/>
          </p:nvSpPr>
          <p:spPr>
            <a:xfrm>
              <a:off x="4194295" y="743191"/>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25" name="pl32">
              <a:extLst>
                <a:ext uri="{FF2B5EF4-FFF2-40B4-BE49-F238E27FC236}">
                  <a16:creationId xmlns:a16="http://schemas.microsoft.com/office/drawing/2014/main" id="{3F1975B3-C6A7-431B-A3F7-9EDA8B0B2FF0}"/>
                </a:ext>
              </a:extLst>
            </p:cNvPr>
            <p:cNvSpPr/>
            <p:nvPr/>
          </p:nvSpPr>
          <p:spPr>
            <a:xfrm>
              <a:off x="4194295" y="315440"/>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26" name="pl33">
              <a:extLst>
                <a:ext uri="{FF2B5EF4-FFF2-40B4-BE49-F238E27FC236}">
                  <a16:creationId xmlns:a16="http://schemas.microsoft.com/office/drawing/2014/main" id="{A3D55CE6-1D17-46CC-A540-D2D2159E1E8C}"/>
                </a:ext>
              </a:extLst>
            </p:cNvPr>
            <p:cNvSpPr/>
            <p:nvPr/>
          </p:nvSpPr>
          <p:spPr>
            <a:xfrm>
              <a:off x="4512234" y="31544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27" name="pl34">
              <a:extLst>
                <a:ext uri="{FF2B5EF4-FFF2-40B4-BE49-F238E27FC236}">
                  <a16:creationId xmlns:a16="http://schemas.microsoft.com/office/drawing/2014/main" id="{84F87A0F-8D82-47CC-930D-BC0B04DC2318}"/>
                </a:ext>
              </a:extLst>
            </p:cNvPr>
            <p:cNvSpPr/>
            <p:nvPr/>
          </p:nvSpPr>
          <p:spPr>
            <a:xfrm>
              <a:off x="5410027" y="31544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28" name="pl35">
              <a:extLst>
                <a:ext uri="{FF2B5EF4-FFF2-40B4-BE49-F238E27FC236}">
                  <a16:creationId xmlns:a16="http://schemas.microsoft.com/office/drawing/2014/main" id="{6D6F2BA8-7B5D-468A-9934-5C0F0C2F8DB4}"/>
                </a:ext>
              </a:extLst>
            </p:cNvPr>
            <p:cNvSpPr/>
            <p:nvPr/>
          </p:nvSpPr>
          <p:spPr>
            <a:xfrm>
              <a:off x="5681520" y="734046"/>
              <a:ext cx="0" cy="9145"/>
            </a:xfrm>
            <a:custGeom>
              <a:avLst/>
              <a:gdLst/>
              <a:ahLst/>
              <a:cxnLst/>
              <a:rect l="0" t="0" r="0" b="0"/>
              <a:pathLst>
                <a:path h="9145">
                  <a:moveTo>
                    <a:pt x="0" y="9145"/>
                  </a:moveTo>
                  <a:lnTo>
                    <a:pt x="0" y="0"/>
                  </a:lnTo>
                </a:path>
              </a:pathLst>
            </a:custGeom>
            <a:ln w="13550" cap="flat">
              <a:solidFill>
                <a:srgbClr val="6A1B9A">
                  <a:alpha val="100000"/>
                </a:srgbClr>
              </a:solidFill>
              <a:prstDash val="solid"/>
              <a:round/>
            </a:ln>
          </p:spPr>
          <p:txBody>
            <a:bodyPr/>
            <a:lstStyle/>
            <a:p>
              <a:endParaRPr/>
            </a:p>
          </p:txBody>
        </p:sp>
        <p:sp>
          <p:nvSpPr>
            <p:cNvPr id="1129" name="pl36">
              <a:extLst>
                <a:ext uri="{FF2B5EF4-FFF2-40B4-BE49-F238E27FC236}">
                  <a16:creationId xmlns:a16="http://schemas.microsoft.com/office/drawing/2014/main" id="{7F352D9D-0C8E-4961-85E7-63A6754AC3CE}"/>
                </a:ext>
              </a:extLst>
            </p:cNvPr>
            <p:cNvSpPr/>
            <p:nvPr/>
          </p:nvSpPr>
          <p:spPr>
            <a:xfrm>
              <a:off x="5785185" y="651042"/>
              <a:ext cx="0" cy="92148"/>
            </a:xfrm>
            <a:custGeom>
              <a:avLst/>
              <a:gdLst/>
              <a:ahLst/>
              <a:cxnLst/>
              <a:rect l="0" t="0" r="0" b="0"/>
              <a:pathLst>
                <a:path h="92148">
                  <a:moveTo>
                    <a:pt x="0" y="92148"/>
                  </a:moveTo>
                  <a:lnTo>
                    <a:pt x="0" y="0"/>
                  </a:lnTo>
                </a:path>
              </a:pathLst>
            </a:custGeom>
            <a:ln w="13550" cap="flat">
              <a:solidFill>
                <a:srgbClr val="6A1B9A">
                  <a:alpha val="100000"/>
                </a:srgbClr>
              </a:solidFill>
              <a:prstDash val="solid"/>
              <a:round/>
            </a:ln>
          </p:spPr>
          <p:txBody>
            <a:bodyPr/>
            <a:lstStyle/>
            <a:p>
              <a:endParaRPr/>
            </a:p>
          </p:txBody>
        </p:sp>
        <p:sp>
          <p:nvSpPr>
            <p:cNvPr id="1130" name="pl37">
              <a:extLst>
                <a:ext uri="{FF2B5EF4-FFF2-40B4-BE49-F238E27FC236}">
                  <a16:creationId xmlns:a16="http://schemas.microsoft.com/office/drawing/2014/main" id="{29E4E812-E6DF-457D-8799-42908A492EE5}"/>
                </a:ext>
              </a:extLst>
            </p:cNvPr>
            <p:cNvSpPr/>
            <p:nvPr/>
          </p:nvSpPr>
          <p:spPr>
            <a:xfrm>
              <a:off x="5760227" y="732988"/>
              <a:ext cx="0" cy="10202"/>
            </a:xfrm>
            <a:custGeom>
              <a:avLst/>
              <a:gdLst/>
              <a:ahLst/>
              <a:cxnLst/>
              <a:rect l="0" t="0" r="0" b="0"/>
              <a:pathLst>
                <a:path h="10202">
                  <a:moveTo>
                    <a:pt x="0" y="10202"/>
                  </a:moveTo>
                  <a:lnTo>
                    <a:pt x="0" y="0"/>
                  </a:lnTo>
                </a:path>
              </a:pathLst>
            </a:custGeom>
            <a:ln w="13550" cap="flat">
              <a:solidFill>
                <a:srgbClr val="6A1B9A">
                  <a:alpha val="100000"/>
                </a:srgbClr>
              </a:solidFill>
              <a:prstDash val="solid"/>
              <a:round/>
            </a:ln>
          </p:spPr>
          <p:txBody>
            <a:bodyPr/>
            <a:lstStyle/>
            <a:p>
              <a:endParaRPr/>
            </a:p>
          </p:txBody>
        </p:sp>
        <p:sp>
          <p:nvSpPr>
            <p:cNvPr id="1131" name="pl38">
              <a:extLst>
                <a:ext uri="{FF2B5EF4-FFF2-40B4-BE49-F238E27FC236}">
                  <a16:creationId xmlns:a16="http://schemas.microsoft.com/office/drawing/2014/main" id="{A0C3B6E1-94A4-4212-B00D-E46F4B17D20C}"/>
                </a:ext>
              </a:extLst>
            </p:cNvPr>
            <p:cNvSpPr/>
            <p:nvPr/>
          </p:nvSpPr>
          <p:spPr>
            <a:xfrm>
              <a:off x="5667634" y="705560"/>
              <a:ext cx="0" cy="37631"/>
            </a:xfrm>
            <a:custGeom>
              <a:avLst/>
              <a:gdLst/>
              <a:ahLst/>
              <a:cxnLst/>
              <a:rect l="0" t="0" r="0" b="0"/>
              <a:pathLst>
                <a:path h="37631">
                  <a:moveTo>
                    <a:pt x="0" y="37631"/>
                  </a:moveTo>
                  <a:lnTo>
                    <a:pt x="0" y="0"/>
                  </a:lnTo>
                </a:path>
              </a:pathLst>
            </a:custGeom>
            <a:ln w="13550" cap="flat">
              <a:solidFill>
                <a:srgbClr val="6A1B9A">
                  <a:alpha val="100000"/>
                </a:srgbClr>
              </a:solidFill>
              <a:prstDash val="solid"/>
              <a:round/>
            </a:ln>
          </p:spPr>
          <p:txBody>
            <a:bodyPr/>
            <a:lstStyle/>
            <a:p>
              <a:endParaRPr/>
            </a:p>
          </p:txBody>
        </p:sp>
        <p:sp>
          <p:nvSpPr>
            <p:cNvPr id="1132" name="pl39">
              <a:extLst>
                <a:ext uri="{FF2B5EF4-FFF2-40B4-BE49-F238E27FC236}">
                  <a16:creationId xmlns:a16="http://schemas.microsoft.com/office/drawing/2014/main" id="{BAD08C26-A72F-4765-8906-907377661BCB}"/>
                </a:ext>
              </a:extLst>
            </p:cNvPr>
            <p:cNvSpPr/>
            <p:nvPr/>
          </p:nvSpPr>
          <p:spPr>
            <a:xfrm>
              <a:off x="4349913" y="443450"/>
              <a:ext cx="0" cy="299740"/>
            </a:xfrm>
            <a:custGeom>
              <a:avLst/>
              <a:gdLst/>
              <a:ahLst/>
              <a:cxnLst/>
              <a:rect l="0" t="0" r="0" b="0"/>
              <a:pathLst>
                <a:path h="299740">
                  <a:moveTo>
                    <a:pt x="0" y="299740"/>
                  </a:moveTo>
                  <a:lnTo>
                    <a:pt x="0" y="0"/>
                  </a:lnTo>
                </a:path>
              </a:pathLst>
            </a:custGeom>
            <a:ln w="13550" cap="flat">
              <a:solidFill>
                <a:srgbClr val="6A1B9A">
                  <a:alpha val="100000"/>
                </a:srgbClr>
              </a:solidFill>
              <a:prstDash val="solid"/>
              <a:round/>
            </a:ln>
          </p:spPr>
          <p:txBody>
            <a:bodyPr/>
            <a:lstStyle/>
            <a:p>
              <a:endParaRPr/>
            </a:p>
          </p:txBody>
        </p:sp>
        <p:sp>
          <p:nvSpPr>
            <p:cNvPr id="1133" name="pl40">
              <a:extLst>
                <a:ext uri="{FF2B5EF4-FFF2-40B4-BE49-F238E27FC236}">
                  <a16:creationId xmlns:a16="http://schemas.microsoft.com/office/drawing/2014/main" id="{F82B9955-E6E1-428C-B533-47F7F893EBE9}"/>
                </a:ext>
              </a:extLst>
            </p:cNvPr>
            <p:cNvSpPr/>
            <p:nvPr/>
          </p:nvSpPr>
          <p:spPr>
            <a:xfrm>
              <a:off x="5047199" y="405131"/>
              <a:ext cx="0" cy="338059"/>
            </a:xfrm>
            <a:custGeom>
              <a:avLst/>
              <a:gdLst/>
              <a:ahLst/>
              <a:cxnLst/>
              <a:rect l="0" t="0" r="0" b="0"/>
              <a:pathLst>
                <a:path h="338059">
                  <a:moveTo>
                    <a:pt x="0" y="338059"/>
                  </a:moveTo>
                  <a:lnTo>
                    <a:pt x="0" y="0"/>
                  </a:lnTo>
                </a:path>
              </a:pathLst>
            </a:custGeom>
            <a:ln w="13550" cap="flat">
              <a:solidFill>
                <a:srgbClr val="6A1B9A">
                  <a:alpha val="100000"/>
                </a:srgbClr>
              </a:solidFill>
              <a:prstDash val="solid"/>
              <a:round/>
            </a:ln>
          </p:spPr>
          <p:txBody>
            <a:bodyPr/>
            <a:lstStyle/>
            <a:p>
              <a:endParaRPr/>
            </a:p>
          </p:txBody>
        </p:sp>
        <p:sp>
          <p:nvSpPr>
            <p:cNvPr id="1134" name="pl41">
              <a:extLst>
                <a:ext uri="{FF2B5EF4-FFF2-40B4-BE49-F238E27FC236}">
                  <a16:creationId xmlns:a16="http://schemas.microsoft.com/office/drawing/2014/main" id="{EF4CE147-504E-462F-9E29-58FECF730F6A}"/>
                </a:ext>
              </a:extLst>
            </p:cNvPr>
            <p:cNvSpPr/>
            <p:nvPr/>
          </p:nvSpPr>
          <p:spPr>
            <a:xfrm>
              <a:off x="5939546" y="616804"/>
              <a:ext cx="0" cy="126386"/>
            </a:xfrm>
            <a:custGeom>
              <a:avLst/>
              <a:gdLst/>
              <a:ahLst/>
              <a:cxnLst/>
              <a:rect l="0" t="0" r="0" b="0"/>
              <a:pathLst>
                <a:path h="126386">
                  <a:moveTo>
                    <a:pt x="0" y="126386"/>
                  </a:moveTo>
                  <a:lnTo>
                    <a:pt x="0" y="0"/>
                  </a:lnTo>
                </a:path>
              </a:pathLst>
            </a:custGeom>
            <a:ln w="13550" cap="flat">
              <a:solidFill>
                <a:srgbClr val="6A1B9A">
                  <a:alpha val="100000"/>
                </a:srgbClr>
              </a:solidFill>
              <a:prstDash val="solid"/>
              <a:round/>
            </a:ln>
          </p:spPr>
          <p:txBody>
            <a:bodyPr/>
            <a:lstStyle/>
            <a:p>
              <a:endParaRPr/>
            </a:p>
          </p:txBody>
        </p:sp>
        <p:sp>
          <p:nvSpPr>
            <p:cNvPr id="1135" name="pl42">
              <a:extLst>
                <a:ext uri="{FF2B5EF4-FFF2-40B4-BE49-F238E27FC236}">
                  <a16:creationId xmlns:a16="http://schemas.microsoft.com/office/drawing/2014/main" id="{8A8AEE09-981A-4762-B63B-15137A05E5C6}"/>
                </a:ext>
              </a:extLst>
            </p:cNvPr>
            <p:cNvSpPr/>
            <p:nvPr/>
          </p:nvSpPr>
          <p:spPr>
            <a:xfrm>
              <a:off x="5626994" y="448363"/>
              <a:ext cx="0" cy="294827"/>
            </a:xfrm>
            <a:custGeom>
              <a:avLst/>
              <a:gdLst/>
              <a:ahLst/>
              <a:cxnLst/>
              <a:rect l="0" t="0" r="0" b="0"/>
              <a:pathLst>
                <a:path h="294827">
                  <a:moveTo>
                    <a:pt x="0" y="294827"/>
                  </a:moveTo>
                  <a:lnTo>
                    <a:pt x="0" y="0"/>
                  </a:lnTo>
                </a:path>
              </a:pathLst>
            </a:custGeom>
            <a:ln w="13550" cap="flat">
              <a:solidFill>
                <a:srgbClr val="6A1B9A">
                  <a:alpha val="100000"/>
                </a:srgbClr>
              </a:solidFill>
              <a:prstDash val="solid"/>
              <a:round/>
            </a:ln>
          </p:spPr>
          <p:txBody>
            <a:bodyPr/>
            <a:lstStyle/>
            <a:p>
              <a:endParaRPr/>
            </a:p>
          </p:txBody>
        </p:sp>
        <p:sp>
          <p:nvSpPr>
            <p:cNvPr id="1136" name="pl43">
              <a:extLst>
                <a:ext uri="{FF2B5EF4-FFF2-40B4-BE49-F238E27FC236}">
                  <a16:creationId xmlns:a16="http://schemas.microsoft.com/office/drawing/2014/main" id="{85EAF97A-9F66-4612-892E-AB23891C40D6}"/>
                </a:ext>
              </a:extLst>
            </p:cNvPr>
            <p:cNvSpPr/>
            <p:nvPr/>
          </p:nvSpPr>
          <p:spPr>
            <a:xfrm>
              <a:off x="5759867" y="717702"/>
              <a:ext cx="0" cy="25488"/>
            </a:xfrm>
            <a:custGeom>
              <a:avLst/>
              <a:gdLst/>
              <a:ahLst/>
              <a:cxnLst/>
              <a:rect l="0" t="0" r="0" b="0"/>
              <a:pathLst>
                <a:path h="25488">
                  <a:moveTo>
                    <a:pt x="0" y="25488"/>
                  </a:moveTo>
                  <a:lnTo>
                    <a:pt x="0" y="0"/>
                  </a:lnTo>
                </a:path>
              </a:pathLst>
            </a:custGeom>
            <a:ln w="13550" cap="flat">
              <a:solidFill>
                <a:srgbClr val="6A1B9A">
                  <a:alpha val="100000"/>
                </a:srgbClr>
              </a:solidFill>
              <a:prstDash val="solid"/>
              <a:round/>
            </a:ln>
          </p:spPr>
          <p:txBody>
            <a:bodyPr/>
            <a:lstStyle/>
            <a:p>
              <a:endParaRPr/>
            </a:p>
          </p:txBody>
        </p:sp>
        <p:sp>
          <p:nvSpPr>
            <p:cNvPr id="1137" name="pl44">
              <a:extLst>
                <a:ext uri="{FF2B5EF4-FFF2-40B4-BE49-F238E27FC236}">
                  <a16:creationId xmlns:a16="http://schemas.microsoft.com/office/drawing/2014/main" id="{4E639505-2AB4-4B82-8920-E1DD28CB959B}"/>
                </a:ext>
              </a:extLst>
            </p:cNvPr>
            <p:cNvSpPr/>
            <p:nvPr/>
          </p:nvSpPr>
          <p:spPr>
            <a:xfrm>
              <a:off x="4596567" y="387670"/>
              <a:ext cx="0" cy="355521"/>
            </a:xfrm>
            <a:custGeom>
              <a:avLst/>
              <a:gdLst/>
              <a:ahLst/>
              <a:cxnLst/>
              <a:rect l="0" t="0" r="0" b="0"/>
              <a:pathLst>
                <a:path h="355521">
                  <a:moveTo>
                    <a:pt x="0" y="355521"/>
                  </a:moveTo>
                  <a:lnTo>
                    <a:pt x="0" y="0"/>
                  </a:lnTo>
                </a:path>
              </a:pathLst>
            </a:custGeom>
            <a:ln w="13550" cap="flat">
              <a:solidFill>
                <a:srgbClr val="6A1B9A">
                  <a:alpha val="100000"/>
                </a:srgbClr>
              </a:solidFill>
              <a:prstDash val="solid"/>
              <a:round/>
            </a:ln>
          </p:spPr>
          <p:txBody>
            <a:bodyPr/>
            <a:lstStyle/>
            <a:p>
              <a:endParaRPr/>
            </a:p>
          </p:txBody>
        </p:sp>
        <p:sp>
          <p:nvSpPr>
            <p:cNvPr id="1138" name="pl45">
              <a:extLst>
                <a:ext uri="{FF2B5EF4-FFF2-40B4-BE49-F238E27FC236}">
                  <a16:creationId xmlns:a16="http://schemas.microsoft.com/office/drawing/2014/main" id="{1727906A-BA61-47E4-9B81-57FB3F7C888B}"/>
                </a:ext>
              </a:extLst>
            </p:cNvPr>
            <p:cNvSpPr/>
            <p:nvPr/>
          </p:nvSpPr>
          <p:spPr>
            <a:xfrm>
              <a:off x="5494121" y="454855"/>
              <a:ext cx="0" cy="288335"/>
            </a:xfrm>
            <a:custGeom>
              <a:avLst/>
              <a:gdLst/>
              <a:ahLst/>
              <a:cxnLst/>
              <a:rect l="0" t="0" r="0" b="0"/>
              <a:pathLst>
                <a:path h="288335">
                  <a:moveTo>
                    <a:pt x="0" y="288335"/>
                  </a:moveTo>
                  <a:lnTo>
                    <a:pt x="0" y="0"/>
                  </a:lnTo>
                </a:path>
              </a:pathLst>
            </a:custGeom>
            <a:ln w="13550" cap="flat">
              <a:solidFill>
                <a:srgbClr val="6A1B9A">
                  <a:alpha val="100000"/>
                </a:srgbClr>
              </a:solidFill>
              <a:prstDash val="solid"/>
              <a:round/>
            </a:ln>
          </p:spPr>
          <p:txBody>
            <a:bodyPr/>
            <a:lstStyle/>
            <a:p>
              <a:endParaRPr/>
            </a:p>
          </p:txBody>
        </p:sp>
        <p:sp>
          <p:nvSpPr>
            <p:cNvPr id="1139" name="pl46">
              <a:extLst>
                <a:ext uri="{FF2B5EF4-FFF2-40B4-BE49-F238E27FC236}">
                  <a16:creationId xmlns:a16="http://schemas.microsoft.com/office/drawing/2014/main" id="{3F47EC9D-B47A-4BB5-BB55-E88326BC1905}"/>
                </a:ext>
              </a:extLst>
            </p:cNvPr>
            <p:cNvSpPr/>
            <p:nvPr/>
          </p:nvSpPr>
          <p:spPr>
            <a:xfrm>
              <a:off x="5302591" y="682019"/>
              <a:ext cx="0" cy="61171"/>
            </a:xfrm>
            <a:custGeom>
              <a:avLst/>
              <a:gdLst/>
              <a:ahLst/>
              <a:cxnLst/>
              <a:rect l="0" t="0" r="0" b="0"/>
              <a:pathLst>
                <a:path h="61171">
                  <a:moveTo>
                    <a:pt x="0" y="61171"/>
                  </a:moveTo>
                  <a:lnTo>
                    <a:pt x="0" y="0"/>
                  </a:lnTo>
                </a:path>
              </a:pathLst>
            </a:custGeom>
            <a:ln w="13550" cap="flat">
              <a:solidFill>
                <a:srgbClr val="6A1B9A">
                  <a:alpha val="100000"/>
                </a:srgbClr>
              </a:solidFill>
              <a:prstDash val="solid"/>
              <a:round/>
            </a:ln>
          </p:spPr>
          <p:txBody>
            <a:bodyPr/>
            <a:lstStyle/>
            <a:p>
              <a:endParaRPr/>
            </a:p>
          </p:txBody>
        </p:sp>
        <p:sp>
          <p:nvSpPr>
            <p:cNvPr id="1140" name="pl47">
              <a:extLst>
                <a:ext uri="{FF2B5EF4-FFF2-40B4-BE49-F238E27FC236}">
                  <a16:creationId xmlns:a16="http://schemas.microsoft.com/office/drawing/2014/main" id="{0288F700-7D64-40AF-B0B3-5703E6488A98}"/>
                </a:ext>
              </a:extLst>
            </p:cNvPr>
            <p:cNvSpPr/>
            <p:nvPr/>
          </p:nvSpPr>
          <p:spPr>
            <a:xfrm>
              <a:off x="4863630" y="342869"/>
              <a:ext cx="0" cy="400321"/>
            </a:xfrm>
            <a:custGeom>
              <a:avLst/>
              <a:gdLst/>
              <a:ahLst/>
              <a:cxnLst/>
              <a:rect l="0" t="0" r="0" b="0"/>
              <a:pathLst>
                <a:path h="400321">
                  <a:moveTo>
                    <a:pt x="0" y="400321"/>
                  </a:moveTo>
                  <a:lnTo>
                    <a:pt x="0" y="0"/>
                  </a:lnTo>
                </a:path>
              </a:pathLst>
            </a:custGeom>
            <a:ln w="13550" cap="flat">
              <a:solidFill>
                <a:srgbClr val="6A1B9A">
                  <a:alpha val="100000"/>
                </a:srgbClr>
              </a:solidFill>
              <a:prstDash val="solid"/>
              <a:round/>
            </a:ln>
          </p:spPr>
          <p:txBody>
            <a:bodyPr/>
            <a:lstStyle/>
            <a:p>
              <a:endParaRPr/>
            </a:p>
          </p:txBody>
        </p:sp>
        <p:sp>
          <p:nvSpPr>
            <p:cNvPr id="1141" name="pl48">
              <a:extLst>
                <a:ext uri="{FF2B5EF4-FFF2-40B4-BE49-F238E27FC236}">
                  <a16:creationId xmlns:a16="http://schemas.microsoft.com/office/drawing/2014/main" id="{D155F6B0-F487-492E-99CB-A41827FF21C1}"/>
                </a:ext>
              </a:extLst>
            </p:cNvPr>
            <p:cNvSpPr/>
            <p:nvPr/>
          </p:nvSpPr>
          <p:spPr>
            <a:xfrm>
              <a:off x="5518840" y="627052"/>
              <a:ext cx="0" cy="116138"/>
            </a:xfrm>
            <a:custGeom>
              <a:avLst/>
              <a:gdLst/>
              <a:ahLst/>
              <a:cxnLst/>
              <a:rect l="0" t="0" r="0" b="0"/>
              <a:pathLst>
                <a:path h="116138">
                  <a:moveTo>
                    <a:pt x="0" y="116138"/>
                  </a:moveTo>
                  <a:lnTo>
                    <a:pt x="0" y="0"/>
                  </a:lnTo>
                </a:path>
              </a:pathLst>
            </a:custGeom>
            <a:ln w="13550" cap="flat">
              <a:solidFill>
                <a:srgbClr val="6A1B9A">
                  <a:alpha val="100000"/>
                </a:srgbClr>
              </a:solidFill>
              <a:prstDash val="solid"/>
              <a:round/>
            </a:ln>
          </p:spPr>
          <p:txBody>
            <a:bodyPr/>
            <a:lstStyle/>
            <a:p>
              <a:endParaRPr/>
            </a:p>
          </p:txBody>
        </p:sp>
        <p:sp>
          <p:nvSpPr>
            <p:cNvPr id="1142" name="pl49">
              <a:extLst>
                <a:ext uri="{FF2B5EF4-FFF2-40B4-BE49-F238E27FC236}">
                  <a16:creationId xmlns:a16="http://schemas.microsoft.com/office/drawing/2014/main" id="{D9B6E657-68EA-4A3E-9B97-8562F7A5610C}"/>
                </a:ext>
              </a:extLst>
            </p:cNvPr>
            <p:cNvSpPr/>
            <p:nvPr/>
          </p:nvSpPr>
          <p:spPr>
            <a:xfrm>
              <a:off x="5698578" y="722574"/>
              <a:ext cx="0" cy="20616"/>
            </a:xfrm>
            <a:custGeom>
              <a:avLst/>
              <a:gdLst/>
              <a:ahLst/>
              <a:cxnLst/>
              <a:rect l="0" t="0" r="0" b="0"/>
              <a:pathLst>
                <a:path h="20616">
                  <a:moveTo>
                    <a:pt x="0" y="20616"/>
                  </a:moveTo>
                  <a:lnTo>
                    <a:pt x="0" y="0"/>
                  </a:lnTo>
                </a:path>
              </a:pathLst>
            </a:custGeom>
            <a:ln w="13550" cap="flat">
              <a:solidFill>
                <a:srgbClr val="6A1B9A">
                  <a:alpha val="100000"/>
                </a:srgbClr>
              </a:solidFill>
              <a:prstDash val="solid"/>
              <a:round/>
            </a:ln>
          </p:spPr>
          <p:txBody>
            <a:bodyPr/>
            <a:lstStyle/>
            <a:p>
              <a:endParaRPr/>
            </a:p>
          </p:txBody>
        </p:sp>
        <p:sp>
          <p:nvSpPr>
            <p:cNvPr id="1143" name="pl50">
              <a:extLst>
                <a:ext uri="{FF2B5EF4-FFF2-40B4-BE49-F238E27FC236}">
                  <a16:creationId xmlns:a16="http://schemas.microsoft.com/office/drawing/2014/main" id="{BE771EF4-00B6-4BDF-A19D-0E968AF48DEB}"/>
                </a:ext>
              </a:extLst>
            </p:cNvPr>
            <p:cNvSpPr/>
            <p:nvPr/>
          </p:nvSpPr>
          <p:spPr>
            <a:xfrm>
              <a:off x="5698458" y="734127"/>
              <a:ext cx="0" cy="9063"/>
            </a:xfrm>
            <a:custGeom>
              <a:avLst/>
              <a:gdLst/>
              <a:ahLst/>
              <a:cxnLst/>
              <a:rect l="0" t="0" r="0" b="0"/>
              <a:pathLst>
                <a:path h="9063">
                  <a:moveTo>
                    <a:pt x="0" y="9063"/>
                  </a:moveTo>
                  <a:lnTo>
                    <a:pt x="0" y="0"/>
                  </a:lnTo>
                </a:path>
              </a:pathLst>
            </a:custGeom>
            <a:ln w="13550" cap="flat">
              <a:solidFill>
                <a:srgbClr val="6A1B9A">
                  <a:alpha val="100000"/>
                </a:srgbClr>
              </a:solidFill>
              <a:prstDash val="solid"/>
              <a:round/>
            </a:ln>
          </p:spPr>
          <p:txBody>
            <a:bodyPr/>
            <a:lstStyle/>
            <a:p>
              <a:endParaRPr/>
            </a:p>
          </p:txBody>
        </p:sp>
        <p:sp>
          <p:nvSpPr>
            <p:cNvPr id="1144" name="pl51">
              <a:extLst>
                <a:ext uri="{FF2B5EF4-FFF2-40B4-BE49-F238E27FC236}">
                  <a16:creationId xmlns:a16="http://schemas.microsoft.com/office/drawing/2014/main" id="{E756EEAF-1BB9-4DC0-8B8B-EBA4D5784140}"/>
                </a:ext>
              </a:extLst>
            </p:cNvPr>
            <p:cNvSpPr/>
            <p:nvPr/>
          </p:nvSpPr>
          <p:spPr>
            <a:xfrm>
              <a:off x="4275695" y="343292"/>
              <a:ext cx="0" cy="399898"/>
            </a:xfrm>
            <a:custGeom>
              <a:avLst/>
              <a:gdLst/>
              <a:ahLst/>
              <a:cxnLst/>
              <a:rect l="0" t="0" r="0" b="0"/>
              <a:pathLst>
                <a:path h="399898">
                  <a:moveTo>
                    <a:pt x="0" y="399898"/>
                  </a:moveTo>
                  <a:lnTo>
                    <a:pt x="0" y="0"/>
                  </a:lnTo>
                </a:path>
              </a:pathLst>
            </a:custGeom>
            <a:ln w="13550" cap="flat">
              <a:solidFill>
                <a:srgbClr val="6A1B9A">
                  <a:alpha val="100000"/>
                </a:srgbClr>
              </a:solidFill>
              <a:prstDash val="solid"/>
              <a:round/>
            </a:ln>
          </p:spPr>
          <p:txBody>
            <a:bodyPr/>
            <a:lstStyle/>
            <a:p>
              <a:endParaRPr/>
            </a:p>
          </p:txBody>
        </p:sp>
        <p:sp>
          <p:nvSpPr>
            <p:cNvPr id="1145" name="pl52">
              <a:extLst>
                <a:ext uri="{FF2B5EF4-FFF2-40B4-BE49-F238E27FC236}">
                  <a16:creationId xmlns:a16="http://schemas.microsoft.com/office/drawing/2014/main" id="{80D59A00-E6D9-44A3-98C0-BBE3FD50D057}"/>
                </a:ext>
              </a:extLst>
            </p:cNvPr>
            <p:cNvSpPr/>
            <p:nvPr/>
          </p:nvSpPr>
          <p:spPr>
            <a:xfrm>
              <a:off x="5055040" y="539203"/>
              <a:ext cx="0" cy="203987"/>
            </a:xfrm>
            <a:custGeom>
              <a:avLst/>
              <a:gdLst/>
              <a:ahLst/>
              <a:cxnLst/>
              <a:rect l="0" t="0" r="0" b="0"/>
              <a:pathLst>
                <a:path h="203987">
                  <a:moveTo>
                    <a:pt x="0" y="203987"/>
                  </a:moveTo>
                  <a:lnTo>
                    <a:pt x="0" y="0"/>
                  </a:lnTo>
                </a:path>
              </a:pathLst>
            </a:custGeom>
            <a:ln w="13550" cap="flat">
              <a:solidFill>
                <a:srgbClr val="6A1B9A">
                  <a:alpha val="100000"/>
                </a:srgbClr>
              </a:solidFill>
              <a:prstDash val="solid"/>
              <a:round/>
            </a:ln>
          </p:spPr>
          <p:txBody>
            <a:bodyPr/>
            <a:lstStyle/>
            <a:p>
              <a:endParaRPr/>
            </a:p>
          </p:txBody>
        </p:sp>
        <p:sp>
          <p:nvSpPr>
            <p:cNvPr id="1146" name="pl53">
              <a:extLst>
                <a:ext uri="{FF2B5EF4-FFF2-40B4-BE49-F238E27FC236}">
                  <a16:creationId xmlns:a16="http://schemas.microsoft.com/office/drawing/2014/main" id="{584C87CE-8863-42B1-A898-71971B995351}"/>
                </a:ext>
              </a:extLst>
            </p:cNvPr>
            <p:cNvSpPr/>
            <p:nvPr/>
          </p:nvSpPr>
          <p:spPr>
            <a:xfrm>
              <a:off x="5729761" y="732242"/>
              <a:ext cx="0" cy="10949"/>
            </a:xfrm>
            <a:custGeom>
              <a:avLst/>
              <a:gdLst/>
              <a:ahLst/>
              <a:cxnLst/>
              <a:rect l="0" t="0" r="0" b="0"/>
              <a:pathLst>
                <a:path h="10949">
                  <a:moveTo>
                    <a:pt x="0" y="10949"/>
                  </a:moveTo>
                  <a:lnTo>
                    <a:pt x="0" y="0"/>
                  </a:lnTo>
                </a:path>
              </a:pathLst>
            </a:custGeom>
            <a:ln w="13550" cap="flat">
              <a:solidFill>
                <a:srgbClr val="6A1B9A">
                  <a:alpha val="100000"/>
                </a:srgbClr>
              </a:solidFill>
              <a:prstDash val="solid"/>
              <a:round/>
            </a:ln>
          </p:spPr>
          <p:txBody>
            <a:bodyPr/>
            <a:lstStyle/>
            <a:p>
              <a:endParaRPr/>
            </a:p>
          </p:txBody>
        </p:sp>
        <p:sp>
          <p:nvSpPr>
            <p:cNvPr id="1147" name="pl54">
              <a:extLst>
                <a:ext uri="{FF2B5EF4-FFF2-40B4-BE49-F238E27FC236}">
                  <a16:creationId xmlns:a16="http://schemas.microsoft.com/office/drawing/2014/main" id="{15930A04-6054-4AA6-9872-617B8FE7A72F}"/>
                </a:ext>
              </a:extLst>
            </p:cNvPr>
            <p:cNvSpPr/>
            <p:nvPr/>
          </p:nvSpPr>
          <p:spPr>
            <a:xfrm>
              <a:off x="5705641" y="724799"/>
              <a:ext cx="0" cy="18391"/>
            </a:xfrm>
            <a:custGeom>
              <a:avLst/>
              <a:gdLst/>
              <a:ahLst/>
              <a:cxnLst/>
              <a:rect l="0" t="0" r="0" b="0"/>
              <a:pathLst>
                <a:path h="18391">
                  <a:moveTo>
                    <a:pt x="0" y="18391"/>
                  </a:moveTo>
                  <a:lnTo>
                    <a:pt x="0" y="0"/>
                  </a:lnTo>
                </a:path>
              </a:pathLst>
            </a:custGeom>
            <a:ln w="13550" cap="flat">
              <a:solidFill>
                <a:srgbClr val="6A1B9A">
                  <a:alpha val="100000"/>
                </a:srgbClr>
              </a:solidFill>
              <a:prstDash val="solid"/>
              <a:round/>
            </a:ln>
          </p:spPr>
          <p:txBody>
            <a:bodyPr/>
            <a:lstStyle/>
            <a:p>
              <a:endParaRPr/>
            </a:p>
          </p:txBody>
        </p:sp>
        <p:sp>
          <p:nvSpPr>
            <p:cNvPr id="1148" name="pl55">
              <a:extLst>
                <a:ext uri="{FF2B5EF4-FFF2-40B4-BE49-F238E27FC236}">
                  <a16:creationId xmlns:a16="http://schemas.microsoft.com/office/drawing/2014/main" id="{21EDC6F6-33EF-45C9-9C8B-87CAAD7408E6}"/>
                </a:ext>
              </a:extLst>
            </p:cNvPr>
            <p:cNvSpPr/>
            <p:nvPr/>
          </p:nvSpPr>
          <p:spPr>
            <a:xfrm>
              <a:off x="5683615" y="725761"/>
              <a:ext cx="0" cy="17429"/>
            </a:xfrm>
            <a:custGeom>
              <a:avLst/>
              <a:gdLst/>
              <a:ahLst/>
              <a:cxnLst/>
              <a:rect l="0" t="0" r="0" b="0"/>
              <a:pathLst>
                <a:path h="17429">
                  <a:moveTo>
                    <a:pt x="0" y="17429"/>
                  </a:moveTo>
                  <a:lnTo>
                    <a:pt x="0" y="0"/>
                  </a:lnTo>
                </a:path>
              </a:pathLst>
            </a:custGeom>
            <a:ln w="13550" cap="flat">
              <a:solidFill>
                <a:srgbClr val="6A1B9A">
                  <a:alpha val="100000"/>
                </a:srgbClr>
              </a:solidFill>
              <a:prstDash val="solid"/>
              <a:round/>
            </a:ln>
          </p:spPr>
          <p:txBody>
            <a:bodyPr/>
            <a:lstStyle/>
            <a:p>
              <a:endParaRPr/>
            </a:p>
          </p:txBody>
        </p:sp>
        <p:sp>
          <p:nvSpPr>
            <p:cNvPr id="1149" name="pl56">
              <a:extLst>
                <a:ext uri="{FF2B5EF4-FFF2-40B4-BE49-F238E27FC236}">
                  <a16:creationId xmlns:a16="http://schemas.microsoft.com/office/drawing/2014/main" id="{F5CD4914-778C-4911-992A-9991EC8F0F72}"/>
                </a:ext>
              </a:extLst>
            </p:cNvPr>
            <p:cNvSpPr/>
            <p:nvPr/>
          </p:nvSpPr>
          <p:spPr>
            <a:xfrm>
              <a:off x="5189290" y="587777"/>
              <a:ext cx="0" cy="155414"/>
            </a:xfrm>
            <a:custGeom>
              <a:avLst/>
              <a:gdLst/>
              <a:ahLst/>
              <a:cxnLst/>
              <a:rect l="0" t="0" r="0" b="0"/>
              <a:pathLst>
                <a:path h="155414">
                  <a:moveTo>
                    <a:pt x="0" y="155414"/>
                  </a:moveTo>
                  <a:lnTo>
                    <a:pt x="0" y="0"/>
                  </a:lnTo>
                </a:path>
              </a:pathLst>
            </a:custGeom>
            <a:ln w="13550" cap="flat">
              <a:solidFill>
                <a:srgbClr val="6A1B9A">
                  <a:alpha val="100000"/>
                </a:srgbClr>
              </a:solidFill>
              <a:prstDash val="solid"/>
              <a:round/>
            </a:ln>
          </p:spPr>
          <p:txBody>
            <a:bodyPr/>
            <a:lstStyle/>
            <a:p>
              <a:endParaRPr/>
            </a:p>
          </p:txBody>
        </p:sp>
        <p:sp>
          <p:nvSpPr>
            <p:cNvPr id="1150" name="pl57">
              <a:extLst>
                <a:ext uri="{FF2B5EF4-FFF2-40B4-BE49-F238E27FC236}">
                  <a16:creationId xmlns:a16="http://schemas.microsoft.com/office/drawing/2014/main" id="{1C8868FC-B081-473D-8C39-33150CE24C75}"/>
                </a:ext>
              </a:extLst>
            </p:cNvPr>
            <p:cNvSpPr/>
            <p:nvPr/>
          </p:nvSpPr>
          <p:spPr>
            <a:xfrm>
              <a:off x="5315220" y="691991"/>
              <a:ext cx="0" cy="51199"/>
            </a:xfrm>
            <a:custGeom>
              <a:avLst/>
              <a:gdLst/>
              <a:ahLst/>
              <a:cxnLst/>
              <a:rect l="0" t="0" r="0" b="0"/>
              <a:pathLst>
                <a:path h="51199">
                  <a:moveTo>
                    <a:pt x="0" y="51199"/>
                  </a:moveTo>
                  <a:lnTo>
                    <a:pt x="0" y="0"/>
                  </a:lnTo>
                </a:path>
              </a:pathLst>
            </a:custGeom>
            <a:ln w="13550" cap="flat">
              <a:solidFill>
                <a:srgbClr val="6A1B9A">
                  <a:alpha val="100000"/>
                </a:srgbClr>
              </a:solidFill>
              <a:prstDash val="solid"/>
              <a:round/>
            </a:ln>
          </p:spPr>
          <p:txBody>
            <a:bodyPr/>
            <a:lstStyle/>
            <a:p>
              <a:endParaRPr/>
            </a:p>
          </p:txBody>
        </p:sp>
        <p:sp>
          <p:nvSpPr>
            <p:cNvPr id="1151" name="pl58">
              <a:extLst>
                <a:ext uri="{FF2B5EF4-FFF2-40B4-BE49-F238E27FC236}">
                  <a16:creationId xmlns:a16="http://schemas.microsoft.com/office/drawing/2014/main" id="{0B170D45-BB38-456B-9662-AB22469A3DC0}"/>
                </a:ext>
              </a:extLst>
            </p:cNvPr>
            <p:cNvSpPr/>
            <p:nvPr/>
          </p:nvSpPr>
          <p:spPr>
            <a:xfrm>
              <a:off x="4695982" y="337315"/>
              <a:ext cx="0" cy="405876"/>
            </a:xfrm>
            <a:custGeom>
              <a:avLst/>
              <a:gdLst/>
              <a:ahLst/>
              <a:cxnLst/>
              <a:rect l="0" t="0" r="0" b="0"/>
              <a:pathLst>
                <a:path h="405876">
                  <a:moveTo>
                    <a:pt x="0" y="405876"/>
                  </a:moveTo>
                  <a:lnTo>
                    <a:pt x="0" y="0"/>
                  </a:lnTo>
                </a:path>
              </a:pathLst>
            </a:custGeom>
            <a:ln w="13550" cap="flat">
              <a:solidFill>
                <a:srgbClr val="6A1B9A">
                  <a:alpha val="100000"/>
                </a:srgbClr>
              </a:solidFill>
              <a:prstDash val="solid"/>
              <a:round/>
            </a:ln>
          </p:spPr>
          <p:txBody>
            <a:bodyPr/>
            <a:lstStyle/>
            <a:p>
              <a:endParaRPr/>
            </a:p>
          </p:txBody>
        </p:sp>
        <p:sp>
          <p:nvSpPr>
            <p:cNvPr id="1152" name="pl59">
              <a:extLst>
                <a:ext uri="{FF2B5EF4-FFF2-40B4-BE49-F238E27FC236}">
                  <a16:creationId xmlns:a16="http://schemas.microsoft.com/office/drawing/2014/main" id="{A039524E-C5D4-4A6B-95BE-BA736D726567}"/>
                </a:ext>
              </a:extLst>
            </p:cNvPr>
            <p:cNvSpPr/>
            <p:nvPr/>
          </p:nvSpPr>
          <p:spPr>
            <a:xfrm>
              <a:off x="5076886" y="484369"/>
              <a:ext cx="0" cy="258821"/>
            </a:xfrm>
            <a:custGeom>
              <a:avLst/>
              <a:gdLst/>
              <a:ahLst/>
              <a:cxnLst/>
              <a:rect l="0" t="0" r="0" b="0"/>
              <a:pathLst>
                <a:path h="258821">
                  <a:moveTo>
                    <a:pt x="0" y="258821"/>
                  </a:moveTo>
                  <a:lnTo>
                    <a:pt x="0" y="0"/>
                  </a:lnTo>
                </a:path>
              </a:pathLst>
            </a:custGeom>
            <a:ln w="13550" cap="flat">
              <a:solidFill>
                <a:srgbClr val="6A1B9A">
                  <a:alpha val="100000"/>
                </a:srgbClr>
              </a:solidFill>
              <a:prstDash val="solid"/>
              <a:round/>
            </a:ln>
          </p:spPr>
          <p:txBody>
            <a:bodyPr/>
            <a:lstStyle/>
            <a:p>
              <a:endParaRPr/>
            </a:p>
          </p:txBody>
        </p:sp>
        <p:sp>
          <p:nvSpPr>
            <p:cNvPr id="1153" name="pl60">
              <a:extLst>
                <a:ext uri="{FF2B5EF4-FFF2-40B4-BE49-F238E27FC236}">
                  <a16:creationId xmlns:a16="http://schemas.microsoft.com/office/drawing/2014/main" id="{75158F72-6FD8-4C05-961E-564FCCF22CF3}"/>
                </a:ext>
              </a:extLst>
            </p:cNvPr>
            <p:cNvSpPr/>
            <p:nvPr/>
          </p:nvSpPr>
          <p:spPr>
            <a:xfrm>
              <a:off x="5815650" y="522203"/>
              <a:ext cx="0" cy="220987"/>
            </a:xfrm>
            <a:custGeom>
              <a:avLst/>
              <a:gdLst/>
              <a:ahLst/>
              <a:cxnLst/>
              <a:rect l="0" t="0" r="0" b="0"/>
              <a:pathLst>
                <a:path h="220987">
                  <a:moveTo>
                    <a:pt x="0" y="220987"/>
                  </a:moveTo>
                  <a:lnTo>
                    <a:pt x="0" y="0"/>
                  </a:lnTo>
                </a:path>
              </a:pathLst>
            </a:custGeom>
            <a:ln w="13550" cap="flat">
              <a:solidFill>
                <a:srgbClr val="6A1B9A">
                  <a:alpha val="100000"/>
                </a:srgbClr>
              </a:solidFill>
              <a:prstDash val="solid"/>
              <a:round/>
            </a:ln>
          </p:spPr>
          <p:txBody>
            <a:bodyPr/>
            <a:lstStyle/>
            <a:p>
              <a:endParaRPr/>
            </a:p>
          </p:txBody>
        </p:sp>
        <p:sp>
          <p:nvSpPr>
            <p:cNvPr id="1154" name="pl61">
              <a:extLst>
                <a:ext uri="{FF2B5EF4-FFF2-40B4-BE49-F238E27FC236}">
                  <a16:creationId xmlns:a16="http://schemas.microsoft.com/office/drawing/2014/main" id="{A3EB8EF9-3579-49BC-A880-0E5B1748182F}"/>
                </a:ext>
              </a:extLst>
            </p:cNvPr>
            <p:cNvSpPr/>
            <p:nvPr/>
          </p:nvSpPr>
          <p:spPr>
            <a:xfrm>
              <a:off x="4900500" y="355533"/>
              <a:ext cx="0" cy="387658"/>
            </a:xfrm>
            <a:custGeom>
              <a:avLst/>
              <a:gdLst/>
              <a:ahLst/>
              <a:cxnLst/>
              <a:rect l="0" t="0" r="0" b="0"/>
              <a:pathLst>
                <a:path h="387658">
                  <a:moveTo>
                    <a:pt x="0" y="387658"/>
                  </a:moveTo>
                  <a:lnTo>
                    <a:pt x="0" y="0"/>
                  </a:lnTo>
                </a:path>
              </a:pathLst>
            </a:custGeom>
            <a:ln w="13550" cap="flat">
              <a:solidFill>
                <a:srgbClr val="6A1B9A">
                  <a:alpha val="100000"/>
                </a:srgbClr>
              </a:solidFill>
              <a:prstDash val="solid"/>
              <a:round/>
            </a:ln>
          </p:spPr>
          <p:txBody>
            <a:bodyPr/>
            <a:lstStyle/>
            <a:p>
              <a:endParaRPr/>
            </a:p>
          </p:txBody>
        </p:sp>
        <p:sp>
          <p:nvSpPr>
            <p:cNvPr id="1155" name="pl62">
              <a:extLst>
                <a:ext uri="{FF2B5EF4-FFF2-40B4-BE49-F238E27FC236}">
                  <a16:creationId xmlns:a16="http://schemas.microsoft.com/office/drawing/2014/main" id="{9E7EE519-06F5-49E4-B921-D8E9EF9DE537}"/>
                </a:ext>
              </a:extLst>
            </p:cNvPr>
            <p:cNvSpPr/>
            <p:nvPr/>
          </p:nvSpPr>
          <p:spPr>
            <a:xfrm>
              <a:off x="5501004" y="502309"/>
              <a:ext cx="0" cy="240881"/>
            </a:xfrm>
            <a:custGeom>
              <a:avLst/>
              <a:gdLst/>
              <a:ahLst/>
              <a:cxnLst/>
              <a:rect l="0" t="0" r="0" b="0"/>
              <a:pathLst>
                <a:path h="240881">
                  <a:moveTo>
                    <a:pt x="0" y="240881"/>
                  </a:moveTo>
                  <a:lnTo>
                    <a:pt x="0" y="0"/>
                  </a:lnTo>
                </a:path>
              </a:pathLst>
            </a:custGeom>
            <a:ln w="13550" cap="flat">
              <a:solidFill>
                <a:srgbClr val="6A1B9A">
                  <a:alpha val="100000"/>
                </a:srgbClr>
              </a:solidFill>
              <a:prstDash val="solid"/>
              <a:round/>
            </a:ln>
          </p:spPr>
          <p:txBody>
            <a:bodyPr/>
            <a:lstStyle/>
            <a:p>
              <a:endParaRPr/>
            </a:p>
          </p:txBody>
        </p:sp>
        <p:sp>
          <p:nvSpPr>
            <p:cNvPr id="1156" name="pl63">
              <a:extLst>
                <a:ext uri="{FF2B5EF4-FFF2-40B4-BE49-F238E27FC236}">
                  <a16:creationId xmlns:a16="http://schemas.microsoft.com/office/drawing/2014/main" id="{13547974-7409-46E7-8564-6ABD91416058}"/>
                </a:ext>
              </a:extLst>
            </p:cNvPr>
            <p:cNvSpPr/>
            <p:nvPr/>
          </p:nvSpPr>
          <p:spPr>
            <a:xfrm>
              <a:off x="5088138" y="378517"/>
              <a:ext cx="0" cy="364674"/>
            </a:xfrm>
            <a:custGeom>
              <a:avLst/>
              <a:gdLst/>
              <a:ahLst/>
              <a:cxnLst/>
              <a:rect l="0" t="0" r="0" b="0"/>
              <a:pathLst>
                <a:path h="364674">
                  <a:moveTo>
                    <a:pt x="0" y="364674"/>
                  </a:moveTo>
                  <a:lnTo>
                    <a:pt x="0" y="0"/>
                  </a:lnTo>
                </a:path>
              </a:pathLst>
            </a:custGeom>
            <a:ln w="13550" cap="flat">
              <a:solidFill>
                <a:srgbClr val="6A1B9A">
                  <a:alpha val="100000"/>
                </a:srgbClr>
              </a:solidFill>
              <a:prstDash val="solid"/>
              <a:round/>
            </a:ln>
          </p:spPr>
          <p:txBody>
            <a:bodyPr/>
            <a:lstStyle/>
            <a:p>
              <a:endParaRPr/>
            </a:p>
          </p:txBody>
        </p:sp>
        <p:sp>
          <p:nvSpPr>
            <p:cNvPr id="1157" name="pl64">
              <a:extLst>
                <a:ext uri="{FF2B5EF4-FFF2-40B4-BE49-F238E27FC236}">
                  <a16:creationId xmlns:a16="http://schemas.microsoft.com/office/drawing/2014/main" id="{34B32927-21DD-42D6-91AF-7AA753A2A9BA}"/>
                </a:ext>
              </a:extLst>
            </p:cNvPr>
            <p:cNvSpPr/>
            <p:nvPr/>
          </p:nvSpPr>
          <p:spPr>
            <a:xfrm>
              <a:off x="5769983" y="729038"/>
              <a:ext cx="0" cy="14152"/>
            </a:xfrm>
            <a:custGeom>
              <a:avLst/>
              <a:gdLst/>
              <a:ahLst/>
              <a:cxnLst/>
              <a:rect l="0" t="0" r="0" b="0"/>
              <a:pathLst>
                <a:path h="14152">
                  <a:moveTo>
                    <a:pt x="0" y="14152"/>
                  </a:moveTo>
                  <a:lnTo>
                    <a:pt x="0" y="0"/>
                  </a:lnTo>
                </a:path>
              </a:pathLst>
            </a:custGeom>
            <a:ln w="13550" cap="flat">
              <a:solidFill>
                <a:srgbClr val="6A1B9A">
                  <a:alpha val="100000"/>
                </a:srgbClr>
              </a:solidFill>
              <a:prstDash val="solid"/>
              <a:round/>
            </a:ln>
          </p:spPr>
          <p:txBody>
            <a:bodyPr/>
            <a:lstStyle/>
            <a:p>
              <a:endParaRPr/>
            </a:p>
          </p:txBody>
        </p:sp>
        <p:sp>
          <p:nvSpPr>
            <p:cNvPr id="1158" name="rc65">
              <a:extLst>
                <a:ext uri="{FF2B5EF4-FFF2-40B4-BE49-F238E27FC236}">
                  <a16:creationId xmlns:a16="http://schemas.microsoft.com/office/drawing/2014/main" id="{7523F754-2361-4E17-BD7B-4429E8A7D613}"/>
                </a:ext>
              </a:extLst>
            </p:cNvPr>
            <p:cNvSpPr/>
            <p:nvPr/>
          </p:nvSpPr>
          <p:spPr>
            <a:xfrm>
              <a:off x="4991057" y="315440"/>
              <a:ext cx="837940" cy="427751"/>
            </a:xfrm>
            <a:prstGeom prst="rect">
              <a:avLst/>
            </a:prstGeom>
            <a:solidFill>
              <a:srgbClr val="595959">
                <a:alpha val="10196"/>
              </a:srgbClr>
            </a:solidFill>
          </p:spPr>
          <p:txBody>
            <a:bodyPr/>
            <a:lstStyle/>
            <a:p>
              <a:endParaRPr/>
            </a:p>
          </p:txBody>
        </p:sp>
        <p:sp>
          <p:nvSpPr>
            <p:cNvPr id="1159" name="rc66">
              <a:extLst>
                <a:ext uri="{FF2B5EF4-FFF2-40B4-BE49-F238E27FC236}">
                  <a16:creationId xmlns:a16="http://schemas.microsoft.com/office/drawing/2014/main" id="{2840106C-2F88-4DF6-AA9F-EBD35E0932C6}"/>
                </a:ext>
              </a:extLst>
            </p:cNvPr>
            <p:cNvSpPr/>
            <p:nvPr/>
          </p:nvSpPr>
          <p:spPr>
            <a:xfrm>
              <a:off x="4194295" y="743191"/>
              <a:ext cx="1775176" cy="427751"/>
            </a:xfrm>
            <a:prstGeom prst="rect">
              <a:avLst/>
            </a:prstGeom>
            <a:solidFill>
              <a:srgbClr val="FFFFFF">
                <a:alpha val="100000"/>
              </a:srgbClr>
            </a:solidFill>
          </p:spPr>
          <p:txBody>
            <a:bodyPr/>
            <a:lstStyle/>
            <a:p>
              <a:endParaRPr/>
            </a:p>
          </p:txBody>
        </p:sp>
        <p:sp>
          <p:nvSpPr>
            <p:cNvPr id="1160" name="pl67">
              <a:extLst>
                <a:ext uri="{FF2B5EF4-FFF2-40B4-BE49-F238E27FC236}">
                  <a16:creationId xmlns:a16="http://schemas.microsoft.com/office/drawing/2014/main" id="{47C0C32C-762D-4091-B506-BB15D7B5F3BF}"/>
                </a:ext>
              </a:extLst>
            </p:cNvPr>
            <p:cNvSpPr/>
            <p:nvPr/>
          </p:nvSpPr>
          <p:spPr>
            <a:xfrm>
              <a:off x="4194295" y="1170942"/>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61" name="pl68">
              <a:extLst>
                <a:ext uri="{FF2B5EF4-FFF2-40B4-BE49-F238E27FC236}">
                  <a16:creationId xmlns:a16="http://schemas.microsoft.com/office/drawing/2014/main" id="{FBCA4403-5FB8-4BA4-B5CD-DFCF3E71082F}"/>
                </a:ext>
              </a:extLst>
            </p:cNvPr>
            <p:cNvSpPr/>
            <p:nvPr/>
          </p:nvSpPr>
          <p:spPr>
            <a:xfrm>
              <a:off x="4194295" y="743191"/>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62" name="pl69">
              <a:extLst>
                <a:ext uri="{FF2B5EF4-FFF2-40B4-BE49-F238E27FC236}">
                  <a16:creationId xmlns:a16="http://schemas.microsoft.com/office/drawing/2014/main" id="{88679EED-F7AD-4BCD-A909-0134FE325C2E}"/>
                </a:ext>
              </a:extLst>
            </p:cNvPr>
            <p:cNvSpPr/>
            <p:nvPr/>
          </p:nvSpPr>
          <p:spPr>
            <a:xfrm>
              <a:off x="4512234" y="74319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63" name="pl70">
              <a:extLst>
                <a:ext uri="{FF2B5EF4-FFF2-40B4-BE49-F238E27FC236}">
                  <a16:creationId xmlns:a16="http://schemas.microsoft.com/office/drawing/2014/main" id="{B5ABAE3B-373C-49F7-BB6E-E4BEC086151B}"/>
                </a:ext>
              </a:extLst>
            </p:cNvPr>
            <p:cNvSpPr/>
            <p:nvPr/>
          </p:nvSpPr>
          <p:spPr>
            <a:xfrm>
              <a:off x="5410027" y="74319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64" name="pl71">
              <a:extLst>
                <a:ext uri="{FF2B5EF4-FFF2-40B4-BE49-F238E27FC236}">
                  <a16:creationId xmlns:a16="http://schemas.microsoft.com/office/drawing/2014/main" id="{A61B5D3E-00F7-4DA4-944C-B57C4EE3E657}"/>
                </a:ext>
              </a:extLst>
            </p:cNvPr>
            <p:cNvSpPr/>
            <p:nvPr/>
          </p:nvSpPr>
          <p:spPr>
            <a:xfrm>
              <a:off x="5681520" y="1161893"/>
              <a:ext cx="0" cy="9048"/>
            </a:xfrm>
            <a:custGeom>
              <a:avLst/>
              <a:gdLst/>
              <a:ahLst/>
              <a:cxnLst/>
              <a:rect l="0" t="0" r="0" b="0"/>
              <a:pathLst>
                <a:path h="9048">
                  <a:moveTo>
                    <a:pt x="0" y="9048"/>
                  </a:moveTo>
                  <a:lnTo>
                    <a:pt x="0" y="0"/>
                  </a:lnTo>
                </a:path>
              </a:pathLst>
            </a:custGeom>
            <a:ln w="13550" cap="flat">
              <a:solidFill>
                <a:srgbClr val="1565C0">
                  <a:alpha val="100000"/>
                </a:srgbClr>
              </a:solidFill>
              <a:prstDash val="solid"/>
              <a:round/>
            </a:ln>
          </p:spPr>
          <p:txBody>
            <a:bodyPr/>
            <a:lstStyle/>
            <a:p>
              <a:endParaRPr/>
            </a:p>
          </p:txBody>
        </p:sp>
        <p:sp>
          <p:nvSpPr>
            <p:cNvPr id="1165" name="pl72">
              <a:extLst>
                <a:ext uri="{FF2B5EF4-FFF2-40B4-BE49-F238E27FC236}">
                  <a16:creationId xmlns:a16="http://schemas.microsoft.com/office/drawing/2014/main" id="{E6385183-AFD2-4BD7-92BC-9F5F43F0441A}"/>
                </a:ext>
              </a:extLst>
            </p:cNvPr>
            <p:cNvSpPr/>
            <p:nvPr/>
          </p:nvSpPr>
          <p:spPr>
            <a:xfrm>
              <a:off x="5785185" y="1089976"/>
              <a:ext cx="0" cy="80965"/>
            </a:xfrm>
            <a:custGeom>
              <a:avLst/>
              <a:gdLst/>
              <a:ahLst/>
              <a:cxnLst/>
              <a:rect l="0" t="0" r="0" b="0"/>
              <a:pathLst>
                <a:path h="80965">
                  <a:moveTo>
                    <a:pt x="0" y="80965"/>
                  </a:moveTo>
                  <a:lnTo>
                    <a:pt x="0" y="0"/>
                  </a:lnTo>
                </a:path>
              </a:pathLst>
            </a:custGeom>
            <a:ln w="13550" cap="flat">
              <a:solidFill>
                <a:srgbClr val="1565C0">
                  <a:alpha val="100000"/>
                </a:srgbClr>
              </a:solidFill>
              <a:prstDash val="solid"/>
              <a:round/>
            </a:ln>
          </p:spPr>
          <p:txBody>
            <a:bodyPr/>
            <a:lstStyle/>
            <a:p>
              <a:endParaRPr/>
            </a:p>
          </p:txBody>
        </p:sp>
        <p:sp>
          <p:nvSpPr>
            <p:cNvPr id="1166" name="pl73">
              <a:extLst>
                <a:ext uri="{FF2B5EF4-FFF2-40B4-BE49-F238E27FC236}">
                  <a16:creationId xmlns:a16="http://schemas.microsoft.com/office/drawing/2014/main" id="{CA00D876-32AB-4E69-AEBD-63B739072FAD}"/>
                </a:ext>
              </a:extLst>
            </p:cNvPr>
            <p:cNvSpPr/>
            <p:nvPr/>
          </p:nvSpPr>
          <p:spPr>
            <a:xfrm>
              <a:off x="5760227" y="1161618"/>
              <a:ext cx="0" cy="9323"/>
            </a:xfrm>
            <a:custGeom>
              <a:avLst/>
              <a:gdLst/>
              <a:ahLst/>
              <a:cxnLst/>
              <a:rect l="0" t="0" r="0" b="0"/>
              <a:pathLst>
                <a:path h="9323">
                  <a:moveTo>
                    <a:pt x="0" y="9323"/>
                  </a:moveTo>
                  <a:lnTo>
                    <a:pt x="0" y="0"/>
                  </a:lnTo>
                </a:path>
              </a:pathLst>
            </a:custGeom>
            <a:ln w="13550" cap="flat">
              <a:solidFill>
                <a:srgbClr val="1565C0">
                  <a:alpha val="100000"/>
                </a:srgbClr>
              </a:solidFill>
              <a:prstDash val="solid"/>
              <a:round/>
            </a:ln>
          </p:spPr>
          <p:txBody>
            <a:bodyPr/>
            <a:lstStyle/>
            <a:p>
              <a:endParaRPr/>
            </a:p>
          </p:txBody>
        </p:sp>
        <p:sp>
          <p:nvSpPr>
            <p:cNvPr id="1167" name="pl74">
              <a:extLst>
                <a:ext uri="{FF2B5EF4-FFF2-40B4-BE49-F238E27FC236}">
                  <a16:creationId xmlns:a16="http://schemas.microsoft.com/office/drawing/2014/main" id="{625FE78A-D133-424D-B0A4-380BB7A54D52}"/>
                </a:ext>
              </a:extLst>
            </p:cNvPr>
            <p:cNvSpPr/>
            <p:nvPr/>
          </p:nvSpPr>
          <p:spPr>
            <a:xfrm>
              <a:off x="5667634" y="1120473"/>
              <a:ext cx="0" cy="50468"/>
            </a:xfrm>
            <a:custGeom>
              <a:avLst/>
              <a:gdLst/>
              <a:ahLst/>
              <a:cxnLst/>
              <a:rect l="0" t="0" r="0" b="0"/>
              <a:pathLst>
                <a:path h="50468">
                  <a:moveTo>
                    <a:pt x="0" y="50468"/>
                  </a:moveTo>
                  <a:lnTo>
                    <a:pt x="0" y="0"/>
                  </a:lnTo>
                </a:path>
              </a:pathLst>
            </a:custGeom>
            <a:ln w="13550" cap="flat">
              <a:solidFill>
                <a:srgbClr val="1565C0">
                  <a:alpha val="100000"/>
                </a:srgbClr>
              </a:solidFill>
              <a:prstDash val="solid"/>
              <a:round/>
            </a:ln>
          </p:spPr>
          <p:txBody>
            <a:bodyPr/>
            <a:lstStyle/>
            <a:p>
              <a:endParaRPr/>
            </a:p>
          </p:txBody>
        </p:sp>
        <p:sp>
          <p:nvSpPr>
            <p:cNvPr id="1168" name="pl75">
              <a:extLst>
                <a:ext uri="{FF2B5EF4-FFF2-40B4-BE49-F238E27FC236}">
                  <a16:creationId xmlns:a16="http://schemas.microsoft.com/office/drawing/2014/main" id="{73EB95C4-93A2-4E62-AAD8-111118F41E27}"/>
                </a:ext>
              </a:extLst>
            </p:cNvPr>
            <p:cNvSpPr/>
            <p:nvPr/>
          </p:nvSpPr>
          <p:spPr>
            <a:xfrm>
              <a:off x="4349913" y="859447"/>
              <a:ext cx="0" cy="311494"/>
            </a:xfrm>
            <a:custGeom>
              <a:avLst/>
              <a:gdLst/>
              <a:ahLst/>
              <a:cxnLst/>
              <a:rect l="0" t="0" r="0" b="0"/>
              <a:pathLst>
                <a:path h="311494">
                  <a:moveTo>
                    <a:pt x="0" y="311494"/>
                  </a:moveTo>
                  <a:lnTo>
                    <a:pt x="0" y="0"/>
                  </a:lnTo>
                </a:path>
              </a:pathLst>
            </a:custGeom>
            <a:ln w="13550" cap="flat">
              <a:solidFill>
                <a:srgbClr val="1565C0">
                  <a:alpha val="100000"/>
                </a:srgbClr>
              </a:solidFill>
              <a:prstDash val="solid"/>
              <a:round/>
            </a:ln>
          </p:spPr>
          <p:txBody>
            <a:bodyPr/>
            <a:lstStyle/>
            <a:p>
              <a:endParaRPr/>
            </a:p>
          </p:txBody>
        </p:sp>
        <p:sp>
          <p:nvSpPr>
            <p:cNvPr id="1169" name="pl76">
              <a:extLst>
                <a:ext uri="{FF2B5EF4-FFF2-40B4-BE49-F238E27FC236}">
                  <a16:creationId xmlns:a16="http://schemas.microsoft.com/office/drawing/2014/main" id="{7F885BA0-D17C-4531-9C0C-D6557573449E}"/>
                </a:ext>
              </a:extLst>
            </p:cNvPr>
            <p:cNvSpPr/>
            <p:nvPr/>
          </p:nvSpPr>
          <p:spPr>
            <a:xfrm>
              <a:off x="5047199" y="939572"/>
              <a:ext cx="0" cy="231369"/>
            </a:xfrm>
            <a:custGeom>
              <a:avLst/>
              <a:gdLst/>
              <a:ahLst/>
              <a:cxnLst/>
              <a:rect l="0" t="0" r="0" b="0"/>
              <a:pathLst>
                <a:path h="231369">
                  <a:moveTo>
                    <a:pt x="0" y="231369"/>
                  </a:moveTo>
                  <a:lnTo>
                    <a:pt x="0" y="0"/>
                  </a:lnTo>
                </a:path>
              </a:pathLst>
            </a:custGeom>
            <a:ln w="13550" cap="flat">
              <a:solidFill>
                <a:srgbClr val="1565C0">
                  <a:alpha val="100000"/>
                </a:srgbClr>
              </a:solidFill>
              <a:prstDash val="solid"/>
              <a:round/>
            </a:ln>
          </p:spPr>
          <p:txBody>
            <a:bodyPr/>
            <a:lstStyle/>
            <a:p>
              <a:endParaRPr/>
            </a:p>
          </p:txBody>
        </p:sp>
        <p:sp>
          <p:nvSpPr>
            <p:cNvPr id="1170" name="pl77">
              <a:extLst>
                <a:ext uri="{FF2B5EF4-FFF2-40B4-BE49-F238E27FC236}">
                  <a16:creationId xmlns:a16="http://schemas.microsoft.com/office/drawing/2014/main" id="{8C792F46-0B99-4B66-AD7C-CBCEDA028A13}"/>
                </a:ext>
              </a:extLst>
            </p:cNvPr>
            <p:cNvSpPr/>
            <p:nvPr/>
          </p:nvSpPr>
          <p:spPr>
            <a:xfrm>
              <a:off x="5939546" y="793356"/>
              <a:ext cx="0" cy="377585"/>
            </a:xfrm>
            <a:custGeom>
              <a:avLst/>
              <a:gdLst/>
              <a:ahLst/>
              <a:cxnLst/>
              <a:rect l="0" t="0" r="0" b="0"/>
              <a:pathLst>
                <a:path h="377585">
                  <a:moveTo>
                    <a:pt x="0" y="377585"/>
                  </a:moveTo>
                  <a:lnTo>
                    <a:pt x="0" y="0"/>
                  </a:lnTo>
                </a:path>
              </a:pathLst>
            </a:custGeom>
            <a:ln w="13550" cap="flat">
              <a:solidFill>
                <a:srgbClr val="1565C0">
                  <a:alpha val="100000"/>
                </a:srgbClr>
              </a:solidFill>
              <a:prstDash val="solid"/>
              <a:round/>
            </a:ln>
          </p:spPr>
          <p:txBody>
            <a:bodyPr/>
            <a:lstStyle/>
            <a:p>
              <a:endParaRPr/>
            </a:p>
          </p:txBody>
        </p:sp>
        <p:sp>
          <p:nvSpPr>
            <p:cNvPr id="1171" name="pl78">
              <a:extLst>
                <a:ext uri="{FF2B5EF4-FFF2-40B4-BE49-F238E27FC236}">
                  <a16:creationId xmlns:a16="http://schemas.microsoft.com/office/drawing/2014/main" id="{16FBD419-2198-4022-86EE-33886D090E00}"/>
                </a:ext>
              </a:extLst>
            </p:cNvPr>
            <p:cNvSpPr/>
            <p:nvPr/>
          </p:nvSpPr>
          <p:spPr>
            <a:xfrm>
              <a:off x="5626994" y="898615"/>
              <a:ext cx="0" cy="272326"/>
            </a:xfrm>
            <a:custGeom>
              <a:avLst/>
              <a:gdLst/>
              <a:ahLst/>
              <a:cxnLst/>
              <a:rect l="0" t="0" r="0" b="0"/>
              <a:pathLst>
                <a:path h="272326">
                  <a:moveTo>
                    <a:pt x="0" y="272326"/>
                  </a:moveTo>
                  <a:lnTo>
                    <a:pt x="0" y="0"/>
                  </a:lnTo>
                </a:path>
              </a:pathLst>
            </a:custGeom>
            <a:ln w="13550" cap="flat">
              <a:solidFill>
                <a:srgbClr val="1565C0">
                  <a:alpha val="100000"/>
                </a:srgbClr>
              </a:solidFill>
              <a:prstDash val="solid"/>
              <a:round/>
            </a:ln>
          </p:spPr>
          <p:txBody>
            <a:bodyPr/>
            <a:lstStyle/>
            <a:p>
              <a:endParaRPr/>
            </a:p>
          </p:txBody>
        </p:sp>
        <p:sp>
          <p:nvSpPr>
            <p:cNvPr id="1172" name="pl79">
              <a:extLst>
                <a:ext uri="{FF2B5EF4-FFF2-40B4-BE49-F238E27FC236}">
                  <a16:creationId xmlns:a16="http://schemas.microsoft.com/office/drawing/2014/main" id="{F3F782E4-C3DB-4E2E-8A8A-5EF2AF035EF2}"/>
                </a:ext>
              </a:extLst>
            </p:cNvPr>
            <p:cNvSpPr/>
            <p:nvPr/>
          </p:nvSpPr>
          <p:spPr>
            <a:xfrm>
              <a:off x="5759867" y="1147571"/>
              <a:ext cx="0" cy="23370"/>
            </a:xfrm>
            <a:custGeom>
              <a:avLst/>
              <a:gdLst/>
              <a:ahLst/>
              <a:cxnLst/>
              <a:rect l="0" t="0" r="0" b="0"/>
              <a:pathLst>
                <a:path h="23370">
                  <a:moveTo>
                    <a:pt x="0" y="23370"/>
                  </a:moveTo>
                  <a:lnTo>
                    <a:pt x="0" y="0"/>
                  </a:lnTo>
                </a:path>
              </a:pathLst>
            </a:custGeom>
            <a:ln w="13550" cap="flat">
              <a:solidFill>
                <a:srgbClr val="1565C0">
                  <a:alpha val="100000"/>
                </a:srgbClr>
              </a:solidFill>
              <a:prstDash val="solid"/>
              <a:round/>
            </a:ln>
          </p:spPr>
          <p:txBody>
            <a:bodyPr/>
            <a:lstStyle/>
            <a:p>
              <a:endParaRPr/>
            </a:p>
          </p:txBody>
        </p:sp>
        <p:sp>
          <p:nvSpPr>
            <p:cNvPr id="1173" name="pl80">
              <a:extLst>
                <a:ext uri="{FF2B5EF4-FFF2-40B4-BE49-F238E27FC236}">
                  <a16:creationId xmlns:a16="http://schemas.microsoft.com/office/drawing/2014/main" id="{84A42106-1E33-4D96-843D-FB0DF26EFD83}"/>
                </a:ext>
              </a:extLst>
            </p:cNvPr>
            <p:cNvSpPr/>
            <p:nvPr/>
          </p:nvSpPr>
          <p:spPr>
            <a:xfrm>
              <a:off x="4596567" y="797939"/>
              <a:ext cx="0" cy="373002"/>
            </a:xfrm>
            <a:custGeom>
              <a:avLst/>
              <a:gdLst/>
              <a:ahLst/>
              <a:cxnLst/>
              <a:rect l="0" t="0" r="0" b="0"/>
              <a:pathLst>
                <a:path h="373002">
                  <a:moveTo>
                    <a:pt x="0" y="373002"/>
                  </a:moveTo>
                  <a:lnTo>
                    <a:pt x="0" y="0"/>
                  </a:lnTo>
                </a:path>
              </a:pathLst>
            </a:custGeom>
            <a:ln w="13550" cap="flat">
              <a:solidFill>
                <a:srgbClr val="1565C0">
                  <a:alpha val="100000"/>
                </a:srgbClr>
              </a:solidFill>
              <a:prstDash val="solid"/>
              <a:round/>
            </a:ln>
          </p:spPr>
          <p:txBody>
            <a:bodyPr/>
            <a:lstStyle/>
            <a:p>
              <a:endParaRPr/>
            </a:p>
          </p:txBody>
        </p:sp>
        <p:sp>
          <p:nvSpPr>
            <p:cNvPr id="1174" name="pl81">
              <a:extLst>
                <a:ext uri="{FF2B5EF4-FFF2-40B4-BE49-F238E27FC236}">
                  <a16:creationId xmlns:a16="http://schemas.microsoft.com/office/drawing/2014/main" id="{34CCA3CF-F7E7-4F4D-8C74-A9314F98642C}"/>
                </a:ext>
              </a:extLst>
            </p:cNvPr>
            <p:cNvSpPr/>
            <p:nvPr/>
          </p:nvSpPr>
          <p:spPr>
            <a:xfrm>
              <a:off x="5494121" y="915959"/>
              <a:ext cx="0" cy="254982"/>
            </a:xfrm>
            <a:custGeom>
              <a:avLst/>
              <a:gdLst/>
              <a:ahLst/>
              <a:cxnLst/>
              <a:rect l="0" t="0" r="0" b="0"/>
              <a:pathLst>
                <a:path h="254982">
                  <a:moveTo>
                    <a:pt x="0" y="254982"/>
                  </a:moveTo>
                  <a:lnTo>
                    <a:pt x="0" y="0"/>
                  </a:lnTo>
                </a:path>
              </a:pathLst>
            </a:custGeom>
            <a:ln w="13550" cap="flat">
              <a:solidFill>
                <a:srgbClr val="1565C0">
                  <a:alpha val="100000"/>
                </a:srgbClr>
              </a:solidFill>
              <a:prstDash val="solid"/>
              <a:round/>
            </a:ln>
          </p:spPr>
          <p:txBody>
            <a:bodyPr/>
            <a:lstStyle/>
            <a:p>
              <a:endParaRPr/>
            </a:p>
          </p:txBody>
        </p:sp>
        <p:sp>
          <p:nvSpPr>
            <p:cNvPr id="1175" name="pl82">
              <a:extLst>
                <a:ext uri="{FF2B5EF4-FFF2-40B4-BE49-F238E27FC236}">
                  <a16:creationId xmlns:a16="http://schemas.microsoft.com/office/drawing/2014/main" id="{CF66B45A-9814-42A1-A701-93164FB36D0A}"/>
                </a:ext>
              </a:extLst>
            </p:cNvPr>
            <p:cNvSpPr/>
            <p:nvPr/>
          </p:nvSpPr>
          <p:spPr>
            <a:xfrm>
              <a:off x="5302591" y="1054320"/>
              <a:ext cx="0" cy="116622"/>
            </a:xfrm>
            <a:custGeom>
              <a:avLst/>
              <a:gdLst/>
              <a:ahLst/>
              <a:cxnLst/>
              <a:rect l="0" t="0" r="0" b="0"/>
              <a:pathLst>
                <a:path h="116622">
                  <a:moveTo>
                    <a:pt x="0" y="116622"/>
                  </a:moveTo>
                  <a:lnTo>
                    <a:pt x="0" y="0"/>
                  </a:lnTo>
                </a:path>
              </a:pathLst>
            </a:custGeom>
            <a:ln w="13550" cap="flat">
              <a:solidFill>
                <a:srgbClr val="1565C0">
                  <a:alpha val="100000"/>
                </a:srgbClr>
              </a:solidFill>
              <a:prstDash val="solid"/>
              <a:round/>
            </a:ln>
          </p:spPr>
          <p:txBody>
            <a:bodyPr/>
            <a:lstStyle/>
            <a:p>
              <a:endParaRPr/>
            </a:p>
          </p:txBody>
        </p:sp>
        <p:sp>
          <p:nvSpPr>
            <p:cNvPr id="1176" name="pl83">
              <a:extLst>
                <a:ext uri="{FF2B5EF4-FFF2-40B4-BE49-F238E27FC236}">
                  <a16:creationId xmlns:a16="http://schemas.microsoft.com/office/drawing/2014/main" id="{4E69F629-99D4-451C-A07F-4D56042D095D}"/>
                </a:ext>
              </a:extLst>
            </p:cNvPr>
            <p:cNvSpPr/>
            <p:nvPr/>
          </p:nvSpPr>
          <p:spPr>
            <a:xfrm>
              <a:off x="4863630" y="767398"/>
              <a:ext cx="0" cy="403543"/>
            </a:xfrm>
            <a:custGeom>
              <a:avLst/>
              <a:gdLst/>
              <a:ahLst/>
              <a:cxnLst/>
              <a:rect l="0" t="0" r="0" b="0"/>
              <a:pathLst>
                <a:path h="403543">
                  <a:moveTo>
                    <a:pt x="0" y="403543"/>
                  </a:moveTo>
                  <a:lnTo>
                    <a:pt x="0" y="0"/>
                  </a:lnTo>
                </a:path>
              </a:pathLst>
            </a:custGeom>
            <a:ln w="13550" cap="flat">
              <a:solidFill>
                <a:srgbClr val="1565C0">
                  <a:alpha val="100000"/>
                </a:srgbClr>
              </a:solidFill>
              <a:prstDash val="solid"/>
              <a:round/>
            </a:ln>
          </p:spPr>
          <p:txBody>
            <a:bodyPr/>
            <a:lstStyle/>
            <a:p>
              <a:endParaRPr/>
            </a:p>
          </p:txBody>
        </p:sp>
        <p:sp>
          <p:nvSpPr>
            <p:cNvPr id="1177" name="pl84">
              <a:extLst>
                <a:ext uri="{FF2B5EF4-FFF2-40B4-BE49-F238E27FC236}">
                  <a16:creationId xmlns:a16="http://schemas.microsoft.com/office/drawing/2014/main" id="{0A5AFE9C-4DD0-40DB-95E8-55E2FFB9CAD2}"/>
                </a:ext>
              </a:extLst>
            </p:cNvPr>
            <p:cNvSpPr/>
            <p:nvPr/>
          </p:nvSpPr>
          <p:spPr>
            <a:xfrm>
              <a:off x="5518840" y="1094158"/>
              <a:ext cx="0" cy="76783"/>
            </a:xfrm>
            <a:custGeom>
              <a:avLst/>
              <a:gdLst/>
              <a:ahLst/>
              <a:cxnLst/>
              <a:rect l="0" t="0" r="0" b="0"/>
              <a:pathLst>
                <a:path h="76783">
                  <a:moveTo>
                    <a:pt x="0" y="76783"/>
                  </a:moveTo>
                  <a:lnTo>
                    <a:pt x="0" y="0"/>
                  </a:lnTo>
                </a:path>
              </a:pathLst>
            </a:custGeom>
            <a:ln w="13550" cap="flat">
              <a:solidFill>
                <a:srgbClr val="1565C0">
                  <a:alpha val="100000"/>
                </a:srgbClr>
              </a:solidFill>
              <a:prstDash val="solid"/>
              <a:round/>
            </a:ln>
          </p:spPr>
          <p:txBody>
            <a:bodyPr/>
            <a:lstStyle/>
            <a:p>
              <a:endParaRPr/>
            </a:p>
          </p:txBody>
        </p:sp>
        <p:sp>
          <p:nvSpPr>
            <p:cNvPr id="1178" name="pl85">
              <a:extLst>
                <a:ext uri="{FF2B5EF4-FFF2-40B4-BE49-F238E27FC236}">
                  <a16:creationId xmlns:a16="http://schemas.microsoft.com/office/drawing/2014/main" id="{42C05311-6D5D-4AC2-954C-43938B6A4BCF}"/>
                </a:ext>
              </a:extLst>
            </p:cNvPr>
            <p:cNvSpPr/>
            <p:nvPr/>
          </p:nvSpPr>
          <p:spPr>
            <a:xfrm>
              <a:off x="5698578" y="1154182"/>
              <a:ext cx="0" cy="16759"/>
            </a:xfrm>
            <a:custGeom>
              <a:avLst/>
              <a:gdLst/>
              <a:ahLst/>
              <a:cxnLst/>
              <a:rect l="0" t="0" r="0" b="0"/>
              <a:pathLst>
                <a:path h="16759">
                  <a:moveTo>
                    <a:pt x="0" y="16759"/>
                  </a:moveTo>
                  <a:lnTo>
                    <a:pt x="0" y="0"/>
                  </a:lnTo>
                </a:path>
              </a:pathLst>
            </a:custGeom>
            <a:ln w="13550" cap="flat">
              <a:solidFill>
                <a:srgbClr val="1565C0">
                  <a:alpha val="100000"/>
                </a:srgbClr>
              </a:solidFill>
              <a:prstDash val="solid"/>
              <a:round/>
            </a:ln>
          </p:spPr>
          <p:txBody>
            <a:bodyPr/>
            <a:lstStyle/>
            <a:p>
              <a:endParaRPr/>
            </a:p>
          </p:txBody>
        </p:sp>
        <p:sp>
          <p:nvSpPr>
            <p:cNvPr id="1179" name="pl86">
              <a:extLst>
                <a:ext uri="{FF2B5EF4-FFF2-40B4-BE49-F238E27FC236}">
                  <a16:creationId xmlns:a16="http://schemas.microsoft.com/office/drawing/2014/main" id="{8C36E41B-9578-44BB-9F36-FD6B5526971E}"/>
                </a:ext>
              </a:extLst>
            </p:cNvPr>
            <p:cNvSpPr/>
            <p:nvPr/>
          </p:nvSpPr>
          <p:spPr>
            <a:xfrm>
              <a:off x="5698458" y="1162137"/>
              <a:ext cx="0" cy="8804"/>
            </a:xfrm>
            <a:custGeom>
              <a:avLst/>
              <a:gdLst/>
              <a:ahLst/>
              <a:cxnLst/>
              <a:rect l="0" t="0" r="0" b="0"/>
              <a:pathLst>
                <a:path h="8804">
                  <a:moveTo>
                    <a:pt x="0" y="8804"/>
                  </a:moveTo>
                  <a:lnTo>
                    <a:pt x="0" y="0"/>
                  </a:lnTo>
                </a:path>
              </a:pathLst>
            </a:custGeom>
            <a:ln w="13550" cap="flat">
              <a:solidFill>
                <a:srgbClr val="1565C0">
                  <a:alpha val="100000"/>
                </a:srgbClr>
              </a:solidFill>
              <a:prstDash val="solid"/>
              <a:round/>
            </a:ln>
          </p:spPr>
          <p:txBody>
            <a:bodyPr/>
            <a:lstStyle/>
            <a:p>
              <a:endParaRPr/>
            </a:p>
          </p:txBody>
        </p:sp>
        <p:sp>
          <p:nvSpPr>
            <p:cNvPr id="1180" name="pl87">
              <a:extLst>
                <a:ext uri="{FF2B5EF4-FFF2-40B4-BE49-F238E27FC236}">
                  <a16:creationId xmlns:a16="http://schemas.microsoft.com/office/drawing/2014/main" id="{BDC0282A-9F41-47A8-9CCB-9CF80BC95CE2}"/>
                </a:ext>
              </a:extLst>
            </p:cNvPr>
            <p:cNvSpPr/>
            <p:nvPr/>
          </p:nvSpPr>
          <p:spPr>
            <a:xfrm>
              <a:off x="4275695" y="769807"/>
              <a:ext cx="0" cy="401134"/>
            </a:xfrm>
            <a:custGeom>
              <a:avLst/>
              <a:gdLst/>
              <a:ahLst/>
              <a:cxnLst/>
              <a:rect l="0" t="0" r="0" b="0"/>
              <a:pathLst>
                <a:path h="401134">
                  <a:moveTo>
                    <a:pt x="0" y="401134"/>
                  </a:moveTo>
                  <a:lnTo>
                    <a:pt x="0" y="0"/>
                  </a:lnTo>
                </a:path>
              </a:pathLst>
            </a:custGeom>
            <a:ln w="13550" cap="flat">
              <a:solidFill>
                <a:srgbClr val="1565C0">
                  <a:alpha val="100000"/>
                </a:srgbClr>
              </a:solidFill>
              <a:prstDash val="solid"/>
              <a:round/>
            </a:ln>
          </p:spPr>
          <p:txBody>
            <a:bodyPr/>
            <a:lstStyle/>
            <a:p>
              <a:endParaRPr/>
            </a:p>
          </p:txBody>
        </p:sp>
        <p:sp>
          <p:nvSpPr>
            <p:cNvPr id="1181" name="pl88">
              <a:extLst>
                <a:ext uri="{FF2B5EF4-FFF2-40B4-BE49-F238E27FC236}">
                  <a16:creationId xmlns:a16="http://schemas.microsoft.com/office/drawing/2014/main" id="{20F28684-C2A5-4504-879D-9112AF1E26FD}"/>
                </a:ext>
              </a:extLst>
            </p:cNvPr>
            <p:cNvSpPr/>
            <p:nvPr/>
          </p:nvSpPr>
          <p:spPr>
            <a:xfrm>
              <a:off x="5055040" y="987570"/>
              <a:ext cx="0" cy="183372"/>
            </a:xfrm>
            <a:custGeom>
              <a:avLst/>
              <a:gdLst/>
              <a:ahLst/>
              <a:cxnLst/>
              <a:rect l="0" t="0" r="0" b="0"/>
              <a:pathLst>
                <a:path h="183372">
                  <a:moveTo>
                    <a:pt x="0" y="183372"/>
                  </a:moveTo>
                  <a:lnTo>
                    <a:pt x="0" y="0"/>
                  </a:lnTo>
                </a:path>
              </a:pathLst>
            </a:custGeom>
            <a:ln w="13550" cap="flat">
              <a:solidFill>
                <a:srgbClr val="1565C0">
                  <a:alpha val="100000"/>
                </a:srgbClr>
              </a:solidFill>
              <a:prstDash val="solid"/>
              <a:round/>
            </a:ln>
          </p:spPr>
          <p:txBody>
            <a:bodyPr/>
            <a:lstStyle/>
            <a:p>
              <a:endParaRPr/>
            </a:p>
          </p:txBody>
        </p:sp>
        <p:sp>
          <p:nvSpPr>
            <p:cNvPr id="1182" name="pl89">
              <a:extLst>
                <a:ext uri="{FF2B5EF4-FFF2-40B4-BE49-F238E27FC236}">
                  <a16:creationId xmlns:a16="http://schemas.microsoft.com/office/drawing/2014/main" id="{E5526E3A-FD54-4EF6-8F79-1B6D1F50AFC4}"/>
                </a:ext>
              </a:extLst>
            </p:cNvPr>
            <p:cNvSpPr/>
            <p:nvPr/>
          </p:nvSpPr>
          <p:spPr>
            <a:xfrm>
              <a:off x="5729761" y="1159678"/>
              <a:ext cx="0" cy="11263"/>
            </a:xfrm>
            <a:custGeom>
              <a:avLst/>
              <a:gdLst/>
              <a:ahLst/>
              <a:cxnLst/>
              <a:rect l="0" t="0" r="0" b="0"/>
              <a:pathLst>
                <a:path h="11263">
                  <a:moveTo>
                    <a:pt x="0" y="11263"/>
                  </a:moveTo>
                  <a:lnTo>
                    <a:pt x="0" y="0"/>
                  </a:lnTo>
                </a:path>
              </a:pathLst>
            </a:custGeom>
            <a:ln w="13550" cap="flat">
              <a:solidFill>
                <a:srgbClr val="1565C0">
                  <a:alpha val="100000"/>
                </a:srgbClr>
              </a:solidFill>
              <a:prstDash val="solid"/>
              <a:round/>
            </a:ln>
          </p:spPr>
          <p:txBody>
            <a:bodyPr/>
            <a:lstStyle/>
            <a:p>
              <a:endParaRPr/>
            </a:p>
          </p:txBody>
        </p:sp>
        <p:sp>
          <p:nvSpPr>
            <p:cNvPr id="1183" name="pl90">
              <a:extLst>
                <a:ext uri="{FF2B5EF4-FFF2-40B4-BE49-F238E27FC236}">
                  <a16:creationId xmlns:a16="http://schemas.microsoft.com/office/drawing/2014/main" id="{966F36E6-13B5-4901-92AB-A1D1D3660E09}"/>
                </a:ext>
              </a:extLst>
            </p:cNvPr>
            <p:cNvSpPr/>
            <p:nvPr/>
          </p:nvSpPr>
          <p:spPr>
            <a:xfrm>
              <a:off x="5705641" y="1150346"/>
              <a:ext cx="0" cy="20595"/>
            </a:xfrm>
            <a:custGeom>
              <a:avLst/>
              <a:gdLst/>
              <a:ahLst/>
              <a:cxnLst/>
              <a:rect l="0" t="0" r="0" b="0"/>
              <a:pathLst>
                <a:path h="20595">
                  <a:moveTo>
                    <a:pt x="0" y="20595"/>
                  </a:moveTo>
                  <a:lnTo>
                    <a:pt x="0" y="0"/>
                  </a:lnTo>
                </a:path>
              </a:pathLst>
            </a:custGeom>
            <a:ln w="13550" cap="flat">
              <a:solidFill>
                <a:srgbClr val="1565C0">
                  <a:alpha val="100000"/>
                </a:srgbClr>
              </a:solidFill>
              <a:prstDash val="solid"/>
              <a:round/>
            </a:ln>
          </p:spPr>
          <p:txBody>
            <a:bodyPr/>
            <a:lstStyle/>
            <a:p>
              <a:endParaRPr/>
            </a:p>
          </p:txBody>
        </p:sp>
        <p:sp>
          <p:nvSpPr>
            <p:cNvPr id="1184" name="pl91">
              <a:extLst>
                <a:ext uri="{FF2B5EF4-FFF2-40B4-BE49-F238E27FC236}">
                  <a16:creationId xmlns:a16="http://schemas.microsoft.com/office/drawing/2014/main" id="{E518B676-E610-4453-B929-7A3A9C0F1823}"/>
                </a:ext>
              </a:extLst>
            </p:cNvPr>
            <p:cNvSpPr/>
            <p:nvPr/>
          </p:nvSpPr>
          <p:spPr>
            <a:xfrm>
              <a:off x="5683615" y="1153821"/>
              <a:ext cx="0" cy="17121"/>
            </a:xfrm>
            <a:custGeom>
              <a:avLst/>
              <a:gdLst/>
              <a:ahLst/>
              <a:cxnLst/>
              <a:rect l="0" t="0" r="0" b="0"/>
              <a:pathLst>
                <a:path h="17121">
                  <a:moveTo>
                    <a:pt x="0" y="17121"/>
                  </a:moveTo>
                  <a:lnTo>
                    <a:pt x="0" y="0"/>
                  </a:lnTo>
                </a:path>
              </a:pathLst>
            </a:custGeom>
            <a:ln w="13550" cap="flat">
              <a:solidFill>
                <a:srgbClr val="1565C0">
                  <a:alpha val="100000"/>
                </a:srgbClr>
              </a:solidFill>
              <a:prstDash val="solid"/>
              <a:round/>
            </a:ln>
          </p:spPr>
          <p:txBody>
            <a:bodyPr/>
            <a:lstStyle/>
            <a:p>
              <a:endParaRPr/>
            </a:p>
          </p:txBody>
        </p:sp>
        <p:sp>
          <p:nvSpPr>
            <p:cNvPr id="1185" name="pl92">
              <a:extLst>
                <a:ext uri="{FF2B5EF4-FFF2-40B4-BE49-F238E27FC236}">
                  <a16:creationId xmlns:a16="http://schemas.microsoft.com/office/drawing/2014/main" id="{62DA6536-F371-419F-9900-9385C4DFD258}"/>
                </a:ext>
              </a:extLst>
            </p:cNvPr>
            <p:cNvSpPr/>
            <p:nvPr/>
          </p:nvSpPr>
          <p:spPr>
            <a:xfrm>
              <a:off x="5189290" y="1123393"/>
              <a:ext cx="0" cy="47549"/>
            </a:xfrm>
            <a:custGeom>
              <a:avLst/>
              <a:gdLst/>
              <a:ahLst/>
              <a:cxnLst/>
              <a:rect l="0" t="0" r="0" b="0"/>
              <a:pathLst>
                <a:path h="47549">
                  <a:moveTo>
                    <a:pt x="0" y="47549"/>
                  </a:moveTo>
                  <a:lnTo>
                    <a:pt x="0" y="0"/>
                  </a:lnTo>
                </a:path>
              </a:pathLst>
            </a:custGeom>
            <a:ln w="13550" cap="flat">
              <a:solidFill>
                <a:srgbClr val="1565C0">
                  <a:alpha val="100000"/>
                </a:srgbClr>
              </a:solidFill>
              <a:prstDash val="solid"/>
              <a:round/>
            </a:ln>
          </p:spPr>
          <p:txBody>
            <a:bodyPr/>
            <a:lstStyle/>
            <a:p>
              <a:endParaRPr/>
            </a:p>
          </p:txBody>
        </p:sp>
        <p:sp>
          <p:nvSpPr>
            <p:cNvPr id="1186" name="pl93">
              <a:extLst>
                <a:ext uri="{FF2B5EF4-FFF2-40B4-BE49-F238E27FC236}">
                  <a16:creationId xmlns:a16="http://schemas.microsoft.com/office/drawing/2014/main" id="{37A1A44E-F892-4BF3-BA16-AC6085D76D5D}"/>
                </a:ext>
              </a:extLst>
            </p:cNvPr>
            <p:cNvSpPr/>
            <p:nvPr/>
          </p:nvSpPr>
          <p:spPr>
            <a:xfrm>
              <a:off x="5315220" y="1085713"/>
              <a:ext cx="0" cy="85229"/>
            </a:xfrm>
            <a:custGeom>
              <a:avLst/>
              <a:gdLst/>
              <a:ahLst/>
              <a:cxnLst/>
              <a:rect l="0" t="0" r="0" b="0"/>
              <a:pathLst>
                <a:path h="85229">
                  <a:moveTo>
                    <a:pt x="0" y="85229"/>
                  </a:moveTo>
                  <a:lnTo>
                    <a:pt x="0" y="0"/>
                  </a:lnTo>
                </a:path>
              </a:pathLst>
            </a:custGeom>
            <a:ln w="13550" cap="flat">
              <a:solidFill>
                <a:srgbClr val="1565C0">
                  <a:alpha val="100000"/>
                </a:srgbClr>
              </a:solidFill>
              <a:prstDash val="solid"/>
              <a:round/>
            </a:ln>
          </p:spPr>
          <p:txBody>
            <a:bodyPr/>
            <a:lstStyle/>
            <a:p>
              <a:endParaRPr/>
            </a:p>
          </p:txBody>
        </p:sp>
        <p:sp>
          <p:nvSpPr>
            <p:cNvPr id="1187" name="pl94">
              <a:extLst>
                <a:ext uri="{FF2B5EF4-FFF2-40B4-BE49-F238E27FC236}">
                  <a16:creationId xmlns:a16="http://schemas.microsoft.com/office/drawing/2014/main" id="{458B7F65-7AC9-4A5F-8F7C-7E987F904C21}"/>
                </a:ext>
              </a:extLst>
            </p:cNvPr>
            <p:cNvSpPr/>
            <p:nvPr/>
          </p:nvSpPr>
          <p:spPr>
            <a:xfrm>
              <a:off x="4695982" y="769532"/>
              <a:ext cx="0" cy="401410"/>
            </a:xfrm>
            <a:custGeom>
              <a:avLst/>
              <a:gdLst/>
              <a:ahLst/>
              <a:cxnLst/>
              <a:rect l="0" t="0" r="0" b="0"/>
              <a:pathLst>
                <a:path h="401410">
                  <a:moveTo>
                    <a:pt x="0" y="401410"/>
                  </a:moveTo>
                  <a:lnTo>
                    <a:pt x="0" y="0"/>
                  </a:lnTo>
                </a:path>
              </a:pathLst>
            </a:custGeom>
            <a:ln w="13550" cap="flat">
              <a:solidFill>
                <a:srgbClr val="1565C0">
                  <a:alpha val="100000"/>
                </a:srgbClr>
              </a:solidFill>
              <a:prstDash val="solid"/>
              <a:round/>
            </a:ln>
          </p:spPr>
          <p:txBody>
            <a:bodyPr/>
            <a:lstStyle/>
            <a:p>
              <a:endParaRPr/>
            </a:p>
          </p:txBody>
        </p:sp>
        <p:sp>
          <p:nvSpPr>
            <p:cNvPr id="1188" name="pl95">
              <a:extLst>
                <a:ext uri="{FF2B5EF4-FFF2-40B4-BE49-F238E27FC236}">
                  <a16:creationId xmlns:a16="http://schemas.microsoft.com/office/drawing/2014/main" id="{3C0C1742-F8D4-4D27-BBAB-2FB08BC715D9}"/>
                </a:ext>
              </a:extLst>
            </p:cNvPr>
            <p:cNvSpPr/>
            <p:nvPr/>
          </p:nvSpPr>
          <p:spPr>
            <a:xfrm>
              <a:off x="5076886" y="931987"/>
              <a:ext cx="0" cy="238954"/>
            </a:xfrm>
            <a:custGeom>
              <a:avLst/>
              <a:gdLst/>
              <a:ahLst/>
              <a:cxnLst/>
              <a:rect l="0" t="0" r="0" b="0"/>
              <a:pathLst>
                <a:path h="238954">
                  <a:moveTo>
                    <a:pt x="0" y="238954"/>
                  </a:moveTo>
                  <a:lnTo>
                    <a:pt x="0" y="0"/>
                  </a:lnTo>
                </a:path>
              </a:pathLst>
            </a:custGeom>
            <a:ln w="13550" cap="flat">
              <a:solidFill>
                <a:srgbClr val="1565C0">
                  <a:alpha val="100000"/>
                </a:srgbClr>
              </a:solidFill>
              <a:prstDash val="solid"/>
              <a:round/>
            </a:ln>
          </p:spPr>
          <p:txBody>
            <a:bodyPr/>
            <a:lstStyle/>
            <a:p>
              <a:endParaRPr/>
            </a:p>
          </p:txBody>
        </p:sp>
        <p:sp>
          <p:nvSpPr>
            <p:cNvPr id="1189" name="pl96">
              <a:extLst>
                <a:ext uri="{FF2B5EF4-FFF2-40B4-BE49-F238E27FC236}">
                  <a16:creationId xmlns:a16="http://schemas.microsoft.com/office/drawing/2014/main" id="{8870753A-50CE-4530-B6B4-3DA11F4C0382}"/>
                </a:ext>
              </a:extLst>
            </p:cNvPr>
            <p:cNvSpPr/>
            <p:nvPr/>
          </p:nvSpPr>
          <p:spPr>
            <a:xfrm>
              <a:off x="5815650" y="979709"/>
              <a:ext cx="0" cy="191233"/>
            </a:xfrm>
            <a:custGeom>
              <a:avLst/>
              <a:gdLst/>
              <a:ahLst/>
              <a:cxnLst/>
              <a:rect l="0" t="0" r="0" b="0"/>
              <a:pathLst>
                <a:path h="191233">
                  <a:moveTo>
                    <a:pt x="0" y="191233"/>
                  </a:moveTo>
                  <a:lnTo>
                    <a:pt x="0" y="0"/>
                  </a:lnTo>
                </a:path>
              </a:pathLst>
            </a:custGeom>
            <a:ln w="13550" cap="flat">
              <a:solidFill>
                <a:srgbClr val="1565C0">
                  <a:alpha val="100000"/>
                </a:srgbClr>
              </a:solidFill>
              <a:prstDash val="solid"/>
              <a:round/>
            </a:ln>
          </p:spPr>
          <p:txBody>
            <a:bodyPr/>
            <a:lstStyle/>
            <a:p>
              <a:endParaRPr/>
            </a:p>
          </p:txBody>
        </p:sp>
        <p:sp>
          <p:nvSpPr>
            <p:cNvPr id="1190" name="pl97">
              <a:extLst>
                <a:ext uri="{FF2B5EF4-FFF2-40B4-BE49-F238E27FC236}">
                  <a16:creationId xmlns:a16="http://schemas.microsoft.com/office/drawing/2014/main" id="{BBF48769-7732-4AD2-92D0-29142BF02933}"/>
                </a:ext>
              </a:extLst>
            </p:cNvPr>
            <p:cNvSpPr/>
            <p:nvPr/>
          </p:nvSpPr>
          <p:spPr>
            <a:xfrm>
              <a:off x="4900500" y="882980"/>
              <a:ext cx="0" cy="287961"/>
            </a:xfrm>
            <a:custGeom>
              <a:avLst/>
              <a:gdLst/>
              <a:ahLst/>
              <a:cxnLst/>
              <a:rect l="0" t="0" r="0" b="0"/>
              <a:pathLst>
                <a:path h="287961">
                  <a:moveTo>
                    <a:pt x="0" y="287961"/>
                  </a:moveTo>
                  <a:lnTo>
                    <a:pt x="0" y="0"/>
                  </a:lnTo>
                </a:path>
              </a:pathLst>
            </a:custGeom>
            <a:ln w="13550" cap="flat">
              <a:solidFill>
                <a:srgbClr val="1565C0">
                  <a:alpha val="100000"/>
                </a:srgbClr>
              </a:solidFill>
              <a:prstDash val="solid"/>
              <a:round/>
            </a:ln>
          </p:spPr>
          <p:txBody>
            <a:bodyPr/>
            <a:lstStyle/>
            <a:p>
              <a:endParaRPr/>
            </a:p>
          </p:txBody>
        </p:sp>
        <p:sp>
          <p:nvSpPr>
            <p:cNvPr id="1191" name="pl98">
              <a:extLst>
                <a:ext uri="{FF2B5EF4-FFF2-40B4-BE49-F238E27FC236}">
                  <a16:creationId xmlns:a16="http://schemas.microsoft.com/office/drawing/2014/main" id="{2AD96019-F734-434F-965F-A89BBDB16239}"/>
                </a:ext>
              </a:extLst>
            </p:cNvPr>
            <p:cNvSpPr/>
            <p:nvPr/>
          </p:nvSpPr>
          <p:spPr>
            <a:xfrm>
              <a:off x="5501004" y="915345"/>
              <a:ext cx="0" cy="255596"/>
            </a:xfrm>
            <a:custGeom>
              <a:avLst/>
              <a:gdLst/>
              <a:ahLst/>
              <a:cxnLst/>
              <a:rect l="0" t="0" r="0" b="0"/>
              <a:pathLst>
                <a:path h="255596">
                  <a:moveTo>
                    <a:pt x="0" y="255596"/>
                  </a:moveTo>
                  <a:lnTo>
                    <a:pt x="0" y="0"/>
                  </a:lnTo>
                </a:path>
              </a:pathLst>
            </a:custGeom>
            <a:ln w="13550" cap="flat">
              <a:solidFill>
                <a:srgbClr val="1565C0">
                  <a:alpha val="100000"/>
                </a:srgbClr>
              </a:solidFill>
              <a:prstDash val="solid"/>
              <a:round/>
            </a:ln>
          </p:spPr>
          <p:txBody>
            <a:bodyPr/>
            <a:lstStyle/>
            <a:p>
              <a:endParaRPr/>
            </a:p>
          </p:txBody>
        </p:sp>
        <p:sp>
          <p:nvSpPr>
            <p:cNvPr id="1192" name="pl99">
              <a:extLst>
                <a:ext uri="{FF2B5EF4-FFF2-40B4-BE49-F238E27FC236}">
                  <a16:creationId xmlns:a16="http://schemas.microsoft.com/office/drawing/2014/main" id="{207859AC-0790-44B6-A12B-1D2F1274A60A}"/>
                </a:ext>
              </a:extLst>
            </p:cNvPr>
            <p:cNvSpPr/>
            <p:nvPr/>
          </p:nvSpPr>
          <p:spPr>
            <a:xfrm>
              <a:off x="5088138" y="822296"/>
              <a:ext cx="0" cy="348645"/>
            </a:xfrm>
            <a:custGeom>
              <a:avLst/>
              <a:gdLst/>
              <a:ahLst/>
              <a:cxnLst/>
              <a:rect l="0" t="0" r="0" b="0"/>
              <a:pathLst>
                <a:path h="348645">
                  <a:moveTo>
                    <a:pt x="0" y="348645"/>
                  </a:moveTo>
                  <a:lnTo>
                    <a:pt x="0" y="0"/>
                  </a:lnTo>
                </a:path>
              </a:pathLst>
            </a:custGeom>
            <a:ln w="13550" cap="flat">
              <a:solidFill>
                <a:srgbClr val="1565C0">
                  <a:alpha val="100000"/>
                </a:srgbClr>
              </a:solidFill>
              <a:prstDash val="solid"/>
              <a:round/>
            </a:ln>
          </p:spPr>
          <p:txBody>
            <a:bodyPr/>
            <a:lstStyle/>
            <a:p>
              <a:endParaRPr/>
            </a:p>
          </p:txBody>
        </p:sp>
        <p:sp>
          <p:nvSpPr>
            <p:cNvPr id="1193" name="pl100">
              <a:extLst>
                <a:ext uri="{FF2B5EF4-FFF2-40B4-BE49-F238E27FC236}">
                  <a16:creationId xmlns:a16="http://schemas.microsoft.com/office/drawing/2014/main" id="{07E20429-90D7-4CD7-9166-A672AF96CBCD}"/>
                </a:ext>
              </a:extLst>
            </p:cNvPr>
            <p:cNvSpPr/>
            <p:nvPr/>
          </p:nvSpPr>
          <p:spPr>
            <a:xfrm>
              <a:off x="5769983" y="1156472"/>
              <a:ext cx="0" cy="14469"/>
            </a:xfrm>
            <a:custGeom>
              <a:avLst/>
              <a:gdLst/>
              <a:ahLst/>
              <a:cxnLst/>
              <a:rect l="0" t="0" r="0" b="0"/>
              <a:pathLst>
                <a:path h="14469">
                  <a:moveTo>
                    <a:pt x="0" y="14469"/>
                  </a:moveTo>
                  <a:lnTo>
                    <a:pt x="0" y="0"/>
                  </a:lnTo>
                </a:path>
              </a:pathLst>
            </a:custGeom>
            <a:ln w="13550" cap="flat">
              <a:solidFill>
                <a:srgbClr val="1565C0">
                  <a:alpha val="100000"/>
                </a:srgbClr>
              </a:solidFill>
              <a:prstDash val="solid"/>
              <a:round/>
            </a:ln>
          </p:spPr>
          <p:txBody>
            <a:bodyPr/>
            <a:lstStyle/>
            <a:p>
              <a:endParaRPr/>
            </a:p>
          </p:txBody>
        </p:sp>
        <p:sp>
          <p:nvSpPr>
            <p:cNvPr id="1194" name="rc101">
              <a:extLst>
                <a:ext uri="{FF2B5EF4-FFF2-40B4-BE49-F238E27FC236}">
                  <a16:creationId xmlns:a16="http://schemas.microsoft.com/office/drawing/2014/main" id="{6AF344FE-4408-4A08-833D-9BD8C4499E5A}"/>
                </a:ext>
              </a:extLst>
            </p:cNvPr>
            <p:cNvSpPr/>
            <p:nvPr/>
          </p:nvSpPr>
          <p:spPr>
            <a:xfrm>
              <a:off x="4991057" y="743191"/>
              <a:ext cx="837940" cy="427751"/>
            </a:xfrm>
            <a:prstGeom prst="rect">
              <a:avLst/>
            </a:prstGeom>
            <a:solidFill>
              <a:srgbClr val="595959">
                <a:alpha val="10196"/>
              </a:srgbClr>
            </a:solidFill>
          </p:spPr>
          <p:txBody>
            <a:bodyPr/>
            <a:lstStyle/>
            <a:p>
              <a:endParaRPr/>
            </a:p>
          </p:txBody>
        </p:sp>
        <p:sp>
          <p:nvSpPr>
            <p:cNvPr id="1195" name="rc102">
              <a:extLst>
                <a:ext uri="{FF2B5EF4-FFF2-40B4-BE49-F238E27FC236}">
                  <a16:creationId xmlns:a16="http://schemas.microsoft.com/office/drawing/2014/main" id="{F5BF28B6-FF71-4782-A9C2-AEEEE647D26C}"/>
                </a:ext>
              </a:extLst>
            </p:cNvPr>
            <p:cNvSpPr/>
            <p:nvPr/>
          </p:nvSpPr>
          <p:spPr>
            <a:xfrm>
              <a:off x="4194295" y="1170942"/>
              <a:ext cx="1775176" cy="427751"/>
            </a:xfrm>
            <a:prstGeom prst="rect">
              <a:avLst/>
            </a:prstGeom>
            <a:solidFill>
              <a:srgbClr val="FFFFFF">
                <a:alpha val="100000"/>
              </a:srgbClr>
            </a:solidFill>
          </p:spPr>
          <p:txBody>
            <a:bodyPr/>
            <a:lstStyle/>
            <a:p>
              <a:endParaRPr/>
            </a:p>
          </p:txBody>
        </p:sp>
        <p:sp>
          <p:nvSpPr>
            <p:cNvPr id="1196" name="pl103">
              <a:extLst>
                <a:ext uri="{FF2B5EF4-FFF2-40B4-BE49-F238E27FC236}">
                  <a16:creationId xmlns:a16="http://schemas.microsoft.com/office/drawing/2014/main" id="{D479B25F-0904-4330-BE1F-F9DABABB7AAB}"/>
                </a:ext>
              </a:extLst>
            </p:cNvPr>
            <p:cNvSpPr/>
            <p:nvPr/>
          </p:nvSpPr>
          <p:spPr>
            <a:xfrm>
              <a:off x="4194295" y="1598693"/>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97" name="pl104">
              <a:extLst>
                <a:ext uri="{FF2B5EF4-FFF2-40B4-BE49-F238E27FC236}">
                  <a16:creationId xmlns:a16="http://schemas.microsoft.com/office/drawing/2014/main" id="{80668780-EF4F-437E-8367-276065FC977A}"/>
                </a:ext>
              </a:extLst>
            </p:cNvPr>
            <p:cNvSpPr/>
            <p:nvPr/>
          </p:nvSpPr>
          <p:spPr>
            <a:xfrm>
              <a:off x="4194295" y="1170942"/>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98" name="pl105">
              <a:extLst>
                <a:ext uri="{FF2B5EF4-FFF2-40B4-BE49-F238E27FC236}">
                  <a16:creationId xmlns:a16="http://schemas.microsoft.com/office/drawing/2014/main" id="{5782D7A1-45A5-4A2F-9B3E-BFFE45F669AC}"/>
                </a:ext>
              </a:extLst>
            </p:cNvPr>
            <p:cNvSpPr/>
            <p:nvPr/>
          </p:nvSpPr>
          <p:spPr>
            <a:xfrm>
              <a:off x="4512234" y="117094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99" name="pl106">
              <a:extLst>
                <a:ext uri="{FF2B5EF4-FFF2-40B4-BE49-F238E27FC236}">
                  <a16:creationId xmlns:a16="http://schemas.microsoft.com/office/drawing/2014/main" id="{4BA6485D-4A60-41A5-AFD8-F46811D297ED}"/>
                </a:ext>
              </a:extLst>
            </p:cNvPr>
            <p:cNvSpPr/>
            <p:nvPr/>
          </p:nvSpPr>
          <p:spPr>
            <a:xfrm>
              <a:off x="5410027" y="117094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00" name="pl107">
              <a:extLst>
                <a:ext uri="{FF2B5EF4-FFF2-40B4-BE49-F238E27FC236}">
                  <a16:creationId xmlns:a16="http://schemas.microsoft.com/office/drawing/2014/main" id="{059BEEDC-C017-4460-B2C5-F51FF0CF2384}"/>
                </a:ext>
              </a:extLst>
            </p:cNvPr>
            <p:cNvSpPr/>
            <p:nvPr/>
          </p:nvSpPr>
          <p:spPr>
            <a:xfrm>
              <a:off x="5681520" y="1589963"/>
              <a:ext cx="0" cy="8730"/>
            </a:xfrm>
            <a:custGeom>
              <a:avLst/>
              <a:gdLst/>
              <a:ahLst/>
              <a:cxnLst/>
              <a:rect l="0" t="0" r="0" b="0"/>
              <a:pathLst>
                <a:path h="8730">
                  <a:moveTo>
                    <a:pt x="0" y="8730"/>
                  </a:moveTo>
                  <a:lnTo>
                    <a:pt x="0" y="0"/>
                  </a:lnTo>
                </a:path>
              </a:pathLst>
            </a:custGeom>
            <a:ln w="13550" cap="flat">
              <a:solidFill>
                <a:srgbClr val="388E3C">
                  <a:alpha val="100000"/>
                </a:srgbClr>
              </a:solidFill>
              <a:prstDash val="solid"/>
              <a:round/>
            </a:ln>
          </p:spPr>
          <p:txBody>
            <a:bodyPr/>
            <a:lstStyle/>
            <a:p>
              <a:endParaRPr/>
            </a:p>
          </p:txBody>
        </p:sp>
        <p:sp>
          <p:nvSpPr>
            <p:cNvPr id="1201" name="pl108">
              <a:extLst>
                <a:ext uri="{FF2B5EF4-FFF2-40B4-BE49-F238E27FC236}">
                  <a16:creationId xmlns:a16="http://schemas.microsoft.com/office/drawing/2014/main" id="{96DA7AA3-D99B-4640-B9A9-4CA03E54CA31}"/>
                </a:ext>
              </a:extLst>
            </p:cNvPr>
            <p:cNvSpPr/>
            <p:nvPr/>
          </p:nvSpPr>
          <p:spPr>
            <a:xfrm>
              <a:off x="5785185" y="1487883"/>
              <a:ext cx="0" cy="110810"/>
            </a:xfrm>
            <a:custGeom>
              <a:avLst/>
              <a:gdLst/>
              <a:ahLst/>
              <a:cxnLst/>
              <a:rect l="0" t="0" r="0" b="0"/>
              <a:pathLst>
                <a:path h="110810">
                  <a:moveTo>
                    <a:pt x="0" y="110810"/>
                  </a:moveTo>
                  <a:lnTo>
                    <a:pt x="0" y="0"/>
                  </a:lnTo>
                </a:path>
              </a:pathLst>
            </a:custGeom>
            <a:ln w="13550" cap="flat">
              <a:solidFill>
                <a:srgbClr val="388E3C">
                  <a:alpha val="100000"/>
                </a:srgbClr>
              </a:solidFill>
              <a:prstDash val="solid"/>
              <a:round/>
            </a:ln>
          </p:spPr>
          <p:txBody>
            <a:bodyPr/>
            <a:lstStyle/>
            <a:p>
              <a:endParaRPr/>
            </a:p>
          </p:txBody>
        </p:sp>
        <p:sp>
          <p:nvSpPr>
            <p:cNvPr id="1202" name="pl109">
              <a:extLst>
                <a:ext uri="{FF2B5EF4-FFF2-40B4-BE49-F238E27FC236}">
                  <a16:creationId xmlns:a16="http://schemas.microsoft.com/office/drawing/2014/main" id="{5B03F9C6-347B-4524-ABD2-7D290A23A244}"/>
                </a:ext>
              </a:extLst>
            </p:cNvPr>
            <p:cNvSpPr/>
            <p:nvPr/>
          </p:nvSpPr>
          <p:spPr>
            <a:xfrm>
              <a:off x="5760227" y="1589500"/>
              <a:ext cx="0" cy="9193"/>
            </a:xfrm>
            <a:custGeom>
              <a:avLst/>
              <a:gdLst/>
              <a:ahLst/>
              <a:cxnLst/>
              <a:rect l="0" t="0" r="0" b="0"/>
              <a:pathLst>
                <a:path h="9193">
                  <a:moveTo>
                    <a:pt x="0" y="9193"/>
                  </a:moveTo>
                  <a:lnTo>
                    <a:pt x="0" y="0"/>
                  </a:lnTo>
                </a:path>
              </a:pathLst>
            </a:custGeom>
            <a:ln w="13550" cap="flat">
              <a:solidFill>
                <a:srgbClr val="388E3C">
                  <a:alpha val="100000"/>
                </a:srgbClr>
              </a:solidFill>
              <a:prstDash val="solid"/>
              <a:round/>
            </a:ln>
          </p:spPr>
          <p:txBody>
            <a:bodyPr/>
            <a:lstStyle/>
            <a:p>
              <a:endParaRPr/>
            </a:p>
          </p:txBody>
        </p:sp>
        <p:sp>
          <p:nvSpPr>
            <p:cNvPr id="1203" name="pl110">
              <a:extLst>
                <a:ext uri="{FF2B5EF4-FFF2-40B4-BE49-F238E27FC236}">
                  <a16:creationId xmlns:a16="http://schemas.microsoft.com/office/drawing/2014/main" id="{AF50B774-6315-4675-B73E-2AF016912B46}"/>
                </a:ext>
              </a:extLst>
            </p:cNvPr>
            <p:cNvSpPr/>
            <p:nvPr/>
          </p:nvSpPr>
          <p:spPr>
            <a:xfrm>
              <a:off x="5667634" y="1566490"/>
              <a:ext cx="0" cy="32203"/>
            </a:xfrm>
            <a:custGeom>
              <a:avLst/>
              <a:gdLst/>
              <a:ahLst/>
              <a:cxnLst/>
              <a:rect l="0" t="0" r="0" b="0"/>
              <a:pathLst>
                <a:path h="32203">
                  <a:moveTo>
                    <a:pt x="0" y="32203"/>
                  </a:moveTo>
                  <a:lnTo>
                    <a:pt x="0" y="0"/>
                  </a:lnTo>
                </a:path>
              </a:pathLst>
            </a:custGeom>
            <a:ln w="13550" cap="flat">
              <a:solidFill>
                <a:srgbClr val="388E3C">
                  <a:alpha val="100000"/>
                </a:srgbClr>
              </a:solidFill>
              <a:prstDash val="solid"/>
              <a:round/>
            </a:ln>
          </p:spPr>
          <p:txBody>
            <a:bodyPr/>
            <a:lstStyle/>
            <a:p>
              <a:endParaRPr/>
            </a:p>
          </p:txBody>
        </p:sp>
        <p:sp>
          <p:nvSpPr>
            <p:cNvPr id="1204" name="pl111">
              <a:extLst>
                <a:ext uri="{FF2B5EF4-FFF2-40B4-BE49-F238E27FC236}">
                  <a16:creationId xmlns:a16="http://schemas.microsoft.com/office/drawing/2014/main" id="{83ED93D4-04B4-466B-8A8B-503ABE0B2D6F}"/>
                </a:ext>
              </a:extLst>
            </p:cNvPr>
            <p:cNvSpPr/>
            <p:nvPr/>
          </p:nvSpPr>
          <p:spPr>
            <a:xfrm>
              <a:off x="4349913" y="1303984"/>
              <a:ext cx="0" cy="294708"/>
            </a:xfrm>
            <a:custGeom>
              <a:avLst/>
              <a:gdLst/>
              <a:ahLst/>
              <a:cxnLst/>
              <a:rect l="0" t="0" r="0" b="0"/>
              <a:pathLst>
                <a:path h="294708">
                  <a:moveTo>
                    <a:pt x="0" y="294708"/>
                  </a:moveTo>
                  <a:lnTo>
                    <a:pt x="0" y="0"/>
                  </a:lnTo>
                </a:path>
              </a:pathLst>
            </a:custGeom>
            <a:ln w="13550" cap="flat">
              <a:solidFill>
                <a:srgbClr val="388E3C">
                  <a:alpha val="100000"/>
                </a:srgbClr>
              </a:solidFill>
              <a:prstDash val="solid"/>
              <a:round/>
            </a:ln>
          </p:spPr>
          <p:txBody>
            <a:bodyPr/>
            <a:lstStyle/>
            <a:p>
              <a:endParaRPr/>
            </a:p>
          </p:txBody>
        </p:sp>
        <p:sp>
          <p:nvSpPr>
            <p:cNvPr id="1205" name="pl112">
              <a:extLst>
                <a:ext uri="{FF2B5EF4-FFF2-40B4-BE49-F238E27FC236}">
                  <a16:creationId xmlns:a16="http://schemas.microsoft.com/office/drawing/2014/main" id="{ECB40EC1-3F9F-4D26-9C8D-062BE90B46CD}"/>
                </a:ext>
              </a:extLst>
            </p:cNvPr>
            <p:cNvSpPr/>
            <p:nvPr/>
          </p:nvSpPr>
          <p:spPr>
            <a:xfrm>
              <a:off x="5047199" y="1265729"/>
              <a:ext cx="0" cy="332963"/>
            </a:xfrm>
            <a:custGeom>
              <a:avLst/>
              <a:gdLst/>
              <a:ahLst/>
              <a:cxnLst/>
              <a:rect l="0" t="0" r="0" b="0"/>
              <a:pathLst>
                <a:path h="332963">
                  <a:moveTo>
                    <a:pt x="0" y="332963"/>
                  </a:moveTo>
                  <a:lnTo>
                    <a:pt x="0" y="0"/>
                  </a:lnTo>
                </a:path>
              </a:pathLst>
            </a:custGeom>
            <a:ln w="13550" cap="flat">
              <a:solidFill>
                <a:srgbClr val="388E3C">
                  <a:alpha val="100000"/>
                </a:srgbClr>
              </a:solidFill>
              <a:prstDash val="solid"/>
              <a:round/>
            </a:ln>
          </p:spPr>
          <p:txBody>
            <a:bodyPr/>
            <a:lstStyle/>
            <a:p>
              <a:endParaRPr/>
            </a:p>
          </p:txBody>
        </p:sp>
        <p:sp>
          <p:nvSpPr>
            <p:cNvPr id="1206" name="pl113">
              <a:extLst>
                <a:ext uri="{FF2B5EF4-FFF2-40B4-BE49-F238E27FC236}">
                  <a16:creationId xmlns:a16="http://schemas.microsoft.com/office/drawing/2014/main" id="{773C2B70-B71C-4C26-8ED9-188378D4D6AF}"/>
                </a:ext>
              </a:extLst>
            </p:cNvPr>
            <p:cNvSpPr/>
            <p:nvPr/>
          </p:nvSpPr>
          <p:spPr>
            <a:xfrm>
              <a:off x="5939546" y="1493966"/>
              <a:ext cx="0" cy="104727"/>
            </a:xfrm>
            <a:custGeom>
              <a:avLst/>
              <a:gdLst/>
              <a:ahLst/>
              <a:cxnLst/>
              <a:rect l="0" t="0" r="0" b="0"/>
              <a:pathLst>
                <a:path h="104727">
                  <a:moveTo>
                    <a:pt x="0" y="104727"/>
                  </a:moveTo>
                  <a:lnTo>
                    <a:pt x="0" y="0"/>
                  </a:lnTo>
                </a:path>
              </a:pathLst>
            </a:custGeom>
            <a:ln w="13550" cap="flat">
              <a:solidFill>
                <a:srgbClr val="388E3C">
                  <a:alpha val="100000"/>
                </a:srgbClr>
              </a:solidFill>
              <a:prstDash val="solid"/>
              <a:round/>
            </a:ln>
          </p:spPr>
          <p:txBody>
            <a:bodyPr/>
            <a:lstStyle/>
            <a:p>
              <a:endParaRPr/>
            </a:p>
          </p:txBody>
        </p:sp>
        <p:sp>
          <p:nvSpPr>
            <p:cNvPr id="1207" name="pl114">
              <a:extLst>
                <a:ext uri="{FF2B5EF4-FFF2-40B4-BE49-F238E27FC236}">
                  <a16:creationId xmlns:a16="http://schemas.microsoft.com/office/drawing/2014/main" id="{0AB9A07E-8020-432C-87BB-D8EDBEAADCF0}"/>
                </a:ext>
              </a:extLst>
            </p:cNvPr>
            <p:cNvSpPr/>
            <p:nvPr/>
          </p:nvSpPr>
          <p:spPr>
            <a:xfrm>
              <a:off x="5626994" y="1505522"/>
              <a:ext cx="0" cy="93171"/>
            </a:xfrm>
            <a:custGeom>
              <a:avLst/>
              <a:gdLst/>
              <a:ahLst/>
              <a:cxnLst/>
              <a:rect l="0" t="0" r="0" b="0"/>
              <a:pathLst>
                <a:path h="93171">
                  <a:moveTo>
                    <a:pt x="0" y="93171"/>
                  </a:moveTo>
                  <a:lnTo>
                    <a:pt x="0" y="0"/>
                  </a:lnTo>
                </a:path>
              </a:pathLst>
            </a:custGeom>
            <a:ln w="13550" cap="flat">
              <a:solidFill>
                <a:srgbClr val="388E3C">
                  <a:alpha val="100000"/>
                </a:srgbClr>
              </a:solidFill>
              <a:prstDash val="solid"/>
              <a:round/>
            </a:ln>
          </p:spPr>
          <p:txBody>
            <a:bodyPr/>
            <a:lstStyle/>
            <a:p>
              <a:endParaRPr/>
            </a:p>
          </p:txBody>
        </p:sp>
        <p:sp>
          <p:nvSpPr>
            <p:cNvPr id="1208" name="pl115">
              <a:extLst>
                <a:ext uri="{FF2B5EF4-FFF2-40B4-BE49-F238E27FC236}">
                  <a16:creationId xmlns:a16="http://schemas.microsoft.com/office/drawing/2014/main" id="{DEE16B0C-80CC-4D08-A635-40425CF6BB9A}"/>
                </a:ext>
              </a:extLst>
            </p:cNvPr>
            <p:cNvSpPr/>
            <p:nvPr/>
          </p:nvSpPr>
          <p:spPr>
            <a:xfrm>
              <a:off x="5759867" y="1573774"/>
              <a:ext cx="0" cy="24919"/>
            </a:xfrm>
            <a:custGeom>
              <a:avLst/>
              <a:gdLst/>
              <a:ahLst/>
              <a:cxnLst/>
              <a:rect l="0" t="0" r="0" b="0"/>
              <a:pathLst>
                <a:path h="24919">
                  <a:moveTo>
                    <a:pt x="0" y="24919"/>
                  </a:moveTo>
                  <a:lnTo>
                    <a:pt x="0" y="0"/>
                  </a:lnTo>
                </a:path>
              </a:pathLst>
            </a:custGeom>
            <a:ln w="13550" cap="flat">
              <a:solidFill>
                <a:srgbClr val="388E3C">
                  <a:alpha val="100000"/>
                </a:srgbClr>
              </a:solidFill>
              <a:prstDash val="solid"/>
              <a:round/>
            </a:ln>
          </p:spPr>
          <p:txBody>
            <a:bodyPr/>
            <a:lstStyle/>
            <a:p>
              <a:endParaRPr/>
            </a:p>
          </p:txBody>
        </p:sp>
        <p:sp>
          <p:nvSpPr>
            <p:cNvPr id="1209" name="pl116">
              <a:extLst>
                <a:ext uri="{FF2B5EF4-FFF2-40B4-BE49-F238E27FC236}">
                  <a16:creationId xmlns:a16="http://schemas.microsoft.com/office/drawing/2014/main" id="{B9268FA2-879F-442C-9DBD-70A513923D51}"/>
                </a:ext>
              </a:extLst>
            </p:cNvPr>
            <p:cNvSpPr/>
            <p:nvPr/>
          </p:nvSpPr>
          <p:spPr>
            <a:xfrm>
              <a:off x="4596567" y="1210987"/>
              <a:ext cx="0" cy="387705"/>
            </a:xfrm>
            <a:custGeom>
              <a:avLst/>
              <a:gdLst/>
              <a:ahLst/>
              <a:cxnLst/>
              <a:rect l="0" t="0" r="0" b="0"/>
              <a:pathLst>
                <a:path h="387705">
                  <a:moveTo>
                    <a:pt x="0" y="387705"/>
                  </a:moveTo>
                  <a:lnTo>
                    <a:pt x="0" y="0"/>
                  </a:lnTo>
                </a:path>
              </a:pathLst>
            </a:custGeom>
            <a:ln w="13550" cap="flat">
              <a:solidFill>
                <a:srgbClr val="388E3C">
                  <a:alpha val="100000"/>
                </a:srgbClr>
              </a:solidFill>
              <a:prstDash val="solid"/>
              <a:round/>
            </a:ln>
          </p:spPr>
          <p:txBody>
            <a:bodyPr/>
            <a:lstStyle/>
            <a:p>
              <a:endParaRPr/>
            </a:p>
          </p:txBody>
        </p:sp>
        <p:sp>
          <p:nvSpPr>
            <p:cNvPr id="1210" name="pl117">
              <a:extLst>
                <a:ext uri="{FF2B5EF4-FFF2-40B4-BE49-F238E27FC236}">
                  <a16:creationId xmlns:a16="http://schemas.microsoft.com/office/drawing/2014/main" id="{2B05B041-58FC-4CEF-B4C1-8E5C7E68EB6E}"/>
                </a:ext>
              </a:extLst>
            </p:cNvPr>
            <p:cNvSpPr/>
            <p:nvPr/>
          </p:nvSpPr>
          <p:spPr>
            <a:xfrm>
              <a:off x="5494121" y="1347577"/>
              <a:ext cx="0" cy="251116"/>
            </a:xfrm>
            <a:custGeom>
              <a:avLst/>
              <a:gdLst/>
              <a:ahLst/>
              <a:cxnLst/>
              <a:rect l="0" t="0" r="0" b="0"/>
              <a:pathLst>
                <a:path h="251116">
                  <a:moveTo>
                    <a:pt x="0" y="251116"/>
                  </a:moveTo>
                  <a:lnTo>
                    <a:pt x="0" y="0"/>
                  </a:lnTo>
                </a:path>
              </a:pathLst>
            </a:custGeom>
            <a:ln w="13550" cap="flat">
              <a:solidFill>
                <a:srgbClr val="388E3C">
                  <a:alpha val="100000"/>
                </a:srgbClr>
              </a:solidFill>
              <a:prstDash val="solid"/>
              <a:round/>
            </a:ln>
          </p:spPr>
          <p:txBody>
            <a:bodyPr/>
            <a:lstStyle/>
            <a:p>
              <a:endParaRPr/>
            </a:p>
          </p:txBody>
        </p:sp>
        <p:sp>
          <p:nvSpPr>
            <p:cNvPr id="1211" name="pl118">
              <a:extLst>
                <a:ext uri="{FF2B5EF4-FFF2-40B4-BE49-F238E27FC236}">
                  <a16:creationId xmlns:a16="http://schemas.microsoft.com/office/drawing/2014/main" id="{53930597-38D3-4166-9286-F0FB782D5DC9}"/>
                </a:ext>
              </a:extLst>
            </p:cNvPr>
            <p:cNvSpPr/>
            <p:nvPr/>
          </p:nvSpPr>
          <p:spPr>
            <a:xfrm>
              <a:off x="5302591" y="1574490"/>
              <a:ext cx="0" cy="24203"/>
            </a:xfrm>
            <a:custGeom>
              <a:avLst/>
              <a:gdLst/>
              <a:ahLst/>
              <a:cxnLst/>
              <a:rect l="0" t="0" r="0" b="0"/>
              <a:pathLst>
                <a:path h="24203">
                  <a:moveTo>
                    <a:pt x="0" y="24203"/>
                  </a:moveTo>
                  <a:lnTo>
                    <a:pt x="0" y="0"/>
                  </a:lnTo>
                </a:path>
              </a:pathLst>
            </a:custGeom>
            <a:ln w="13550" cap="flat">
              <a:solidFill>
                <a:srgbClr val="388E3C">
                  <a:alpha val="100000"/>
                </a:srgbClr>
              </a:solidFill>
              <a:prstDash val="solid"/>
              <a:round/>
            </a:ln>
          </p:spPr>
          <p:txBody>
            <a:bodyPr/>
            <a:lstStyle/>
            <a:p>
              <a:endParaRPr/>
            </a:p>
          </p:txBody>
        </p:sp>
        <p:sp>
          <p:nvSpPr>
            <p:cNvPr id="1212" name="pl119">
              <a:extLst>
                <a:ext uri="{FF2B5EF4-FFF2-40B4-BE49-F238E27FC236}">
                  <a16:creationId xmlns:a16="http://schemas.microsoft.com/office/drawing/2014/main" id="{6FC67B6E-A124-4D78-89B8-B187FC02C6AD}"/>
                </a:ext>
              </a:extLst>
            </p:cNvPr>
            <p:cNvSpPr/>
            <p:nvPr/>
          </p:nvSpPr>
          <p:spPr>
            <a:xfrm>
              <a:off x="4863630" y="1201840"/>
              <a:ext cx="0" cy="396852"/>
            </a:xfrm>
            <a:custGeom>
              <a:avLst/>
              <a:gdLst/>
              <a:ahLst/>
              <a:cxnLst/>
              <a:rect l="0" t="0" r="0" b="0"/>
              <a:pathLst>
                <a:path h="396852">
                  <a:moveTo>
                    <a:pt x="0" y="396852"/>
                  </a:moveTo>
                  <a:lnTo>
                    <a:pt x="0" y="0"/>
                  </a:lnTo>
                </a:path>
              </a:pathLst>
            </a:custGeom>
            <a:ln w="13550" cap="flat">
              <a:solidFill>
                <a:srgbClr val="388E3C">
                  <a:alpha val="100000"/>
                </a:srgbClr>
              </a:solidFill>
              <a:prstDash val="solid"/>
              <a:round/>
            </a:ln>
          </p:spPr>
          <p:txBody>
            <a:bodyPr/>
            <a:lstStyle/>
            <a:p>
              <a:endParaRPr/>
            </a:p>
          </p:txBody>
        </p:sp>
        <p:sp>
          <p:nvSpPr>
            <p:cNvPr id="1213" name="pl120">
              <a:extLst>
                <a:ext uri="{FF2B5EF4-FFF2-40B4-BE49-F238E27FC236}">
                  <a16:creationId xmlns:a16="http://schemas.microsoft.com/office/drawing/2014/main" id="{E23E083A-7643-45DF-A0E7-CE6AEA8C072D}"/>
                </a:ext>
              </a:extLst>
            </p:cNvPr>
            <p:cNvSpPr/>
            <p:nvPr/>
          </p:nvSpPr>
          <p:spPr>
            <a:xfrm>
              <a:off x="5518840" y="1472961"/>
              <a:ext cx="0" cy="125732"/>
            </a:xfrm>
            <a:custGeom>
              <a:avLst/>
              <a:gdLst/>
              <a:ahLst/>
              <a:cxnLst/>
              <a:rect l="0" t="0" r="0" b="0"/>
              <a:pathLst>
                <a:path h="125732">
                  <a:moveTo>
                    <a:pt x="0" y="125732"/>
                  </a:moveTo>
                  <a:lnTo>
                    <a:pt x="0" y="0"/>
                  </a:lnTo>
                </a:path>
              </a:pathLst>
            </a:custGeom>
            <a:ln w="13550" cap="flat">
              <a:solidFill>
                <a:srgbClr val="388E3C">
                  <a:alpha val="100000"/>
                </a:srgbClr>
              </a:solidFill>
              <a:prstDash val="solid"/>
              <a:round/>
            </a:ln>
          </p:spPr>
          <p:txBody>
            <a:bodyPr/>
            <a:lstStyle/>
            <a:p>
              <a:endParaRPr/>
            </a:p>
          </p:txBody>
        </p:sp>
        <p:sp>
          <p:nvSpPr>
            <p:cNvPr id="1214" name="pl121">
              <a:extLst>
                <a:ext uri="{FF2B5EF4-FFF2-40B4-BE49-F238E27FC236}">
                  <a16:creationId xmlns:a16="http://schemas.microsoft.com/office/drawing/2014/main" id="{7B6B2797-F0A3-45ED-83C3-5C919714E409}"/>
                </a:ext>
              </a:extLst>
            </p:cNvPr>
            <p:cNvSpPr/>
            <p:nvPr/>
          </p:nvSpPr>
          <p:spPr>
            <a:xfrm>
              <a:off x="5698578" y="1579411"/>
              <a:ext cx="0" cy="19281"/>
            </a:xfrm>
            <a:custGeom>
              <a:avLst/>
              <a:gdLst/>
              <a:ahLst/>
              <a:cxnLst/>
              <a:rect l="0" t="0" r="0" b="0"/>
              <a:pathLst>
                <a:path h="19281">
                  <a:moveTo>
                    <a:pt x="0" y="19281"/>
                  </a:moveTo>
                  <a:lnTo>
                    <a:pt x="0" y="0"/>
                  </a:lnTo>
                </a:path>
              </a:pathLst>
            </a:custGeom>
            <a:ln w="13550" cap="flat">
              <a:solidFill>
                <a:srgbClr val="388E3C">
                  <a:alpha val="100000"/>
                </a:srgbClr>
              </a:solidFill>
              <a:prstDash val="solid"/>
              <a:round/>
            </a:ln>
          </p:spPr>
          <p:txBody>
            <a:bodyPr/>
            <a:lstStyle/>
            <a:p>
              <a:endParaRPr/>
            </a:p>
          </p:txBody>
        </p:sp>
        <p:sp>
          <p:nvSpPr>
            <p:cNvPr id="1215" name="pl122">
              <a:extLst>
                <a:ext uri="{FF2B5EF4-FFF2-40B4-BE49-F238E27FC236}">
                  <a16:creationId xmlns:a16="http://schemas.microsoft.com/office/drawing/2014/main" id="{4FFDA57D-59B8-4CF6-BCDF-D219DAC7319C}"/>
                </a:ext>
              </a:extLst>
            </p:cNvPr>
            <p:cNvSpPr/>
            <p:nvPr/>
          </p:nvSpPr>
          <p:spPr>
            <a:xfrm>
              <a:off x="5698458" y="1589022"/>
              <a:ext cx="0" cy="9670"/>
            </a:xfrm>
            <a:custGeom>
              <a:avLst/>
              <a:gdLst/>
              <a:ahLst/>
              <a:cxnLst/>
              <a:rect l="0" t="0" r="0" b="0"/>
              <a:pathLst>
                <a:path h="9670">
                  <a:moveTo>
                    <a:pt x="0" y="9670"/>
                  </a:moveTo>
                  <a:lnTo>
                    <a:pt x="0" y="0"/>
                  </a:lnTo>
                </a:path>
              </a:pathLst>
            </a:custGeom>
            <a:ln w="13550" cap="flat">
              <a:solidFill>
                <a:srgbClr val="388E3C">
                  <a:alpha val="100000"/>
                </a:srgbClr>
              </a:solidFill>
              <a:prstDash val="solid"/>
              <a:round/>
            </a:ln>
          </p:spPr>
          <p:txBody>
            <a:bodyPr/>
            <a:lstStyle/>
            <a:p>
              <a:endParaRPr/>
            </a:p>
          </p:txBody>
        </p:sp>
        <p:sp>
          <p:nvSpPr>
            <p:cNvPr id="1216" name="pl123">
              <a:extLst>
                <a:ext uri="{FF2B5EF4-FFF2-40B4-BE49-F238E27FC236}">
                  <a16:creationId xmlns:a16="http://schemas.microsoft.com/office/drawing/2014/main" id="{A351F806-FBBC-4C27-9B40-55584820A096}"/>
                </a:ext>
              </a:extLst>
            </p:cNvPr>
            <p:cNvSpPr/>
            <p:nvPr/>
          </p:nvSpPr>
          <p:spPr>
            <a:xfrm>
              <a:off x="4275695" y="1198532"/>
              <a:ext cx="0" cy="400160"/>
            </a:xfrm>
            <a:custGeom>
              <a:avLst/>
              <a:gdLst/>
              <a:ahLst/>
              <a:cxnLst/>
              <a:rect l="0" t="0" r="0" b="0"/>
              <a:pathLst>
                <a:path h="400160">
                  <a:moveTo>
                    <a:pt x="0" y="400160"/>
                  </a:moveTo>
                  <a:lnTo>
                    <a:pt x="0" y="0"/>
                  </a:lnTo>
                </a:path>
              </a:pathLst>
            </a:custGeom>
            <a:ln w="13550" cap="flat">
              <a:solidFill>
                <a:srgbClr val="388E3C">
                  <a:alpha val="100000"/>
                </a:srgbClr>
              </a:solidFill>
              <a:prstDash val="solid"/>
              <a:round/>
            </a:ln>
          </p:spPr>
          <p:txBody>
            <a:bodyPr/>
            <a:lstStyle/>
            <a:p>
              <a:endParaRPr/>
            </a:p>
          </p:txBody>
        </p:sp>
        <p:sp>
          <p:nvSpPr>
            <p:cNvPr id="1217" name="pl124">
              <a:extLst>
                <a:ext uri="{FF2B5EF4-FFF2-40B4-BE49-F238E27FC236}">
                  <a16:creationId xmlns:a16="http://schemas.microsoft.com/office/drawing/2014/main" id="{1512ED1D-083D-43B0-9890-ACDEB1DF4F0A}"/>
                </a:ext>
              </a:extLst>
            </p:cNvPr>
            <p:cNvSpPr/>
            <p:nvPr/>
          </p:nvSpPr>
          <p:spPr>
            <a:xfrm>
              <a:off x="5055040" y="1431385"/>
              <a:ext cx="0" cy="167307"/>
            </a:xfrm>
            <a:custGeom>
              <a:avLst/>
              <a:gdLst/>
              <a:ahLst/>
              <a:cxnLst/>
              <a:rect l="0" t="0" r="0" b="0"/>
              <a:pathLst>
                <a:path h="167307">
                  <a:moveTo>
                    <a:pt x="0" y="167307"/>
                  </a:moveTo>
                  <a:lnTo>
                    <a:pt x="0" y="0"/>
                  </a:lnTo>
                </a:path>
              </a:pathLst>
            </a:custGeom>
            <a:ln w="13550" cap="flat">
              <a:solidFill>
                <a:srgbClr val="388E3C">
                  <a:alpha val="100000"/>
                </a:srgbClr>
              </a:solidFill>
              <a:prstDash val="solid"/>
              <a:round/>
            </a:ln>
          </p:spPr>
          <p:txBody>
            <a:bodyPr/>
            <a:lstStyle/>
            <a:p>
              <a:endParaRPr/>
            </a:p>
          </p:txBody>
        </p:sp>
        <p:sp>
          <p:nvSpPr>
            <p:cNvPr id="1218" name="pl125">
              <a:extLst>
                <a:ext uri="{FF2B5EF4-FFF2-40B4-BE49-F238E27FC236}">
                  <a16:creationId xmlns:a16="http://schemas.microsoft.com/office/drawing/2014/main" id="{A75AF0E1-455F-4307-BD1E-1EA256E82A84}"/>
                </a:ext>
              </a:extLst>
            </p:cNvPr>
            <p:cNvSpPr/>
            <p:nvPr/>
          </p:nvSpPr>
          <p:spPr>
            <a:xfrm>
              <a:off x="5729761" y="1587598"/>
              <a:ext cx="0" cy="11094"/>
            </a:xfrm>
            <a:custGeom>
              <a:avLst/>
              <a:gdLst/>
              <a:ahLst/>
              <a:cxnLst/>
              <a:rect l="0" t="0" r="0" b="0"/>
              <a:pathLst>
                <a:path h="11094">
                  <a:moveTo>
                    <a:pt x="0" y="11094"/>
                  </a:moveTo>
                  <a:lnTo>
                    <a:pt x="0" y="0"/>
                  </a:lnTo>
                </a:path>
              </a:pathLst>
            </a:custGeom>
            <a:ln w="13550" cap="flat">
              <a:solidFill>
                <a:srgbClr val="388E3C">
                  <a:alpha val="100000"/>
                </a:srgbClr>
              </a:solidFill>
              <a:prstDash val="solid"/>
              <a:round/>
            </a:ln>
          </p:spPr>
          <p:txBody>
            <a:bodyPr/>
            <a:lstStyle/>
            <a:p>
              <a:endParaRPr/>
            </a:p>
          </p:txBody>
        </p:sp>
        <p:sp>
          <p:nvSpPr>
            <p:cNvPr id="1219" name="pl126">
              <a:extLst>
                <a:ext uri="{FF2B5EF4-FFF2-40B4-BE49-F238E27FC236}">
                  <a16:creationId xmlns:a16="http://schemas.microsoft.com/office/drawing/2014/main" id="{67F14755-8AB8-4E03-8A8C-9DE4400552A2}"/>
                </a:ext>
              </a:extLst>
            </p:cNvPr>
            <p:cNvSpPr/>
            <p:nvPr/>
          </p:nvSpPr>
          <p:spPr>
            <a:xfrm>
              <a:off x="5705641" y="1579394"/>
              <a:ext cx="0" cy="19298"/>
            </a:xfrm>
            <a:custGeom>
              <a:avLst/>
              <a:gdLst/>
              <a:ahLst/>
              <a:cxnLst/>
              <a:rect l="0" t="0" r="0" b="0"/>
              <a:pathLst>
                <a:path h="19298">
                  <a:moveTo>
                    <a:pt x="0" y="19298"/>
                  </a:moveTo>
                  <a:lnTo>
                    <a:pt x="0" y="0"/>
                  </a:lnTo>
                </a:path>
              </a:pathLst>
            </a:custGeom>
            <a:ln w="13550" cap="flat">
              <a:solidFill>
                <a:srgbClr val="388E3C">
                  <a:alpha val="100000"/>
                </a:srgbClr>
              </a:solidFill>
              <a:prstDash val="solid"/>
              <a:round/>
            </a:ln>
          </p:spPr>
          <p:txBody>
            <a:bodyPr/>
            <a:lstStyle/>
            <a:p>
              <a:endParaRPr/>
            </a:p>
          </p:txBody>
        </p:sp>
        <p:sp>
          <p:nvSpPr>
            <p:cNvPr id="1220" name="pl127">
              <a:extLst>
                <a:ext uri="{FF2B5EF4-FFF2-40B4-BE49-F238E27FC236}">
                  <a16:creationId xmlns:a16="http://schemas.microsoft.com/office/drawing/2014/main" id="{C256EE88-C22C-4CB4-A2AD-CF8DE990423C}"/>
                </a:ext>
              </a:extLst>
            </p:cNvPr>
            <p:cNvSpPr/>
            <p:nvPr/>
          </p:nvSpPr>
          <p:spPr>
            <a:xfrm>
              <a:off x="5683615" y="1581979"/>
              <a:ext cx="0" cy="16713"/>
            </a:xfrm>
            <a:custGeom>
              <a:avLst/>
              <a:gdLst/>
              <a:ahLst/>
              <a:cxnLst/>
              <a:rect l="0" t="0" r="0" b="0"/>
              <a:pathLst>
                <a:path h="16713">
                  <a:moveTo>
                    <a:pt x="0" y="16713"/>
                  </a:moveTo>
                  <a:lnTo>
                    <a:pt x="0" y="0"/>
                  </a:lnTo>
                </a:path>
              </a:pathLst>
            </a:custGeom>
            <a:ln w="13550" cap="flat">
              <a:solidFill>
                <a:srgbClr val="388E3C">
                  <a:alpha val="100000"/>
                </a:srgbClr>
              </a:solidFill>
              <a:prstDash val="solid"/>
              <a:round/>
            </a:ln>
          </p:spPr>
          <p:txBody>
            <a:bodyPr/>
            <a:lstStyle/>
            <a:p>
              <a:endParaRPr/>
            </a:p>
          </p:txBody>
        </p:sp>
        <p:sp>
          <p:nvSpPr>
            <p:cNvPr id="1221" name="pl128">
              <a:extLst>
                <a:ext uri="{FF2B5EF4-FFF2-40B4-BE49-F238E27FC236}">
                  <a16:creationId xmlns:a16="http://schemas.microsoft.com/office/drawing/2014/main" id="{39AEA0AD-DC4A-43BE-B3C3-2A91F97247F2}"/>
                </a:ext>
              </a:extLst>
            </p:cNvPr>
            <p:cNvSpPr/>
            <p:nvPr/>
          </p:nvSpPr>
          <p:spPr>
            <a:xfrm>
              <a:off x="5189290" y="1555192"/>
              <a:ext cx="0" cy="43500"/>
            </a:xfrm>
            <a:custGeom>
              <a:avLst/>
              <a:gdLst/>
              <a:ahLst/>
              <a:cxnLst/>
              <a:rect l="0" t="0" r="0" b="0"/>
              <a:pathLst>
                <a:path h="43500">
                  <a:moveTo>
                    <a:pt x="0" y="43500"/>
                  </a:moveTo>
                  <a:lnTo>
                    <a:pt x="0" y="0"/>
                  </a:lnTo>
                </a:path>
              </a:pathLst>
            </a:custGeom>
            <a:ln w="13550" cap="flat">
              <a:solidFill>
                <a:srgbClr val="388E3C">
                  <a:alpha val="100000"/>
                </a:srgbClr>
              </a:solidFill>
              <a:prstDash val="solid"/>
              <a:round/>
            </a:ln>
          </p:spPr>
          <p:txBody>
            <a:bodyPr/>
            <a:lstStyle/>
            <a:p>
              <a:endParaRPr/>
            </a:p>
          </p:txBody>
        </p:sp>
        <p:sp>
          <p:nvSpPr>
            <p:cNvPr id="1222" name="pl129">
              <a:extLst>
                <a:ext uri="{FF2B5EF4-FFF2-40B4-BE49-F238E27FC236}">
                  <a16:creationId xmlns:a16="http://schemas.microsoft.com/office/drawing/2014/main" id="{9E68F94E-1BE3-4136-8BA6-50073B30554A}"/>
                </a:ext>
              </a:extLst>
            </p:cNvPr>
            <p:cNvSpPr/>
            <p:nvPr/>
          </p:nvSpPr>
          <p:spPr>
            <a:xfrm>
              <a:off x="5315220" y="1573436"/>
              <a:ext cx="0" cy="25257"/>
            </a:xfrm>
            <a:custGeom>
              <a:avLst/>
              <a:gdLst/>
              <a:ahLst/>
              <a:cxnLst/>
              <a:rect l="0" t="0" r="0" b="0"/>
              <a:pathLst>
                <a:path h="25257">
                  <a:moveTo>
                    <a:pt x="0" y="25257"/>
                  </a:moveTo>
                  <a:lnTo>
                    <a:pt x="0" y="0"/>
                  </a:lnTo>
                </a:path>
              </a:pathLst>
            </a:custGeom>
            <a:ln w="13550" cap="flat">
              <a:solidFill>
                <a:srgbClr val="388E3C">
                  <a:alpha val="100000"/>
                </a:srgbClr>
              </a:solidFill>
              <a:prstDash val="solid"/>
              <a:round/>
            </a:ln>
          </p:spPr>
          <p:txBody>
            <a:bodyPr/>
            <a:lstStyle/>
            <a:p>
              <a:endParaRPr/>
            </a:p>
          </p:txBody>
        </p:sp>
        <p:sp>
          <p:nvSpPr>
            <p:cNvPr id="1223" name="pl130">
              <a:extLst>
                <a:ext uri="{FF2B5EF4-FFF2-40B4-BE49-F238E27FC236}">
                  <a16:creationId xmlns:a16="http://schemas.microsoft.com/office/drawing/2014/main" id="{B18DDEA9-11BD-41D3-B6B8-026354D54A30}"/>
                </a:ext>
              </a:extLst>
            </p:cNvPr>
            <p:cNvSpPr/>
            <p:nvPr/>
          </p:nvSpPr>
          <p:spPr>
            <a:xfrm>
              <a:off x="4695982" y="1189079"/>
              <a:ext cx="0" cy="409613"/>
            </a:xfrm>
            <a:custGeom>
              <a:avLst/>
              <a:gdLst/>
              <a:ahLst/>
              <a:cxnLst/>
              <a:rect l="0" t="0" r="0" b="0"/>
              <a:pathLst>
                <a:path h="409613">
                  <a:moveTo>
                    <a:pt x="0" y="409613"/>
                  </a:moveTo>
                  <a:lnTo>
                    <a:pt x="0" y="0"/>
                  </a:lnTo>
                </a:path>
              </a:pathLst>
            </a:custGeom>
            <a:ln w="13550" cap="flat">
              <a:solidFill>
                <a:srgbClr val="388E3C">
                  <a:alpha val="100000"/>
                </a:srgbClr>
              </a:solidFill>
              <a:prstDash val="solid"/>
              <a:round/>
            </a:ln>
          </p:spPr>
          <p:txBody>
            <a:bodyPr/>
            <a:lstStyle/>
            <a:p>
              <a:endParaRPr/>
            </a:p>
          </p:txBody>
        </p:sp>
        <p:sp>
          <p:nvSpPr>
            <p:cNvPr id="1224" name="pl131">
              <a:extLst>
                <a:ext uri="{FF2B5EF4-FFF2-40B4-BE49-F238E27FC236}">
                  <a16:creationId xmlns:a16="http://schemas.microsoft.com/office/drawing/2014/main" id="{AD17AE67-FA02-498D-9658-30521D74DBE5}"/>
                </a:ext>
              </a:extLst>
            </p:cNvPr>
            <p:cNvSpPr/>
            <p:nvPr/>
          </p:nvSpPr>
          <p:spPr>
            <a:xfrm>
              <a:off x="5076886" y="1428328"/>
              <a:ext cx="0" cy="170364"/>
            </a:xfrm>
            <a:custGeom>
              <a:avLst/>
              <a:gdLst/>
              <a:ahLst/>
              <a:cxnLst/>
              <a:rect l="0" t="0" r="0" b="0"/>
              <a:pathLst>
                <a:path h="170364">
                  <a:moveTo>
                    <a:pt x="0" y="170364"/>
                  </a:moveTo>
                  <a:lnTo>
                    <a:pt x="0" y="0"/>
                  </a:lnTo>
                </a:path>
              </a:pathLst>
            </a:custGeom>
            <a:ln w="13550" cap="flat">
              <a:solidFill>
                <a:srgbClr val="388E3C">
                  <a:alpha val="100000"/>
                </a:srgbClr>
              </a:solidFill>
              <a:prstDash val="solid"/>
              <a:round/>
            </a:ln>
          </p:spPr>
          <p:txBody>
            <a:bodyPr/>
            <a:lstStyle/>
            <a:p>
              <a:endParaRPr/>
            </a:p>
          </p:txBody>
        </p:sp>
        <p:sp>
          <p:nvSpPr>
            <p:cNvPr id="1225" name="pl132">
              <a:extLst>
                <a:ext uri="{FF2B5EF4-FFF2-40B4-BE49-F238E27FC236}">
                  <a16:creationId xmlns:a16="http://schemas.microsoft.com/office/drawing/2014/main" id="{65FBD14C-7CB1-4F23-8920-3281FF6233F6}"/>
                </a:ext>
              </a:extLst>
            </p:cNvPr>
            <p:cNvSpPr/>
            <p:nvPr/>
          </p:nvSpPr>
          <p:spPr>
            <a:xfrm>
              <a:off x="5815650" y="1240963"/>
              <a:ext cx="0" cy="357730"/>
            </a:xfrm>
            <a:custGeom>
              <a:avLst/>
              <a:gdLst/>
              <a:ahLst/>
              <a:cxnLst/>
              <a:rect l="0" t="0" r="0" b="0"/>
              <a:pathLst>
                <a:path h="357730">
                  <a:moveTo>
                    <a:pt x="0" y="357730"/>
                  </a:moveTo>
                  <a:lnTo>
                    <a:pt x="0" y="0"/>
                  </a:lnTo>
                </a:path>
              </a:pathLst>
            </a:custGeom>
            <a:ln w="13550" cap="flat">
              <a:solidFill>
                <a:srgbClr val="388E3C">
                  <a:alpha val="100000"/>
                </a:srgbClr>
              </a:solidFill>
              <a:prstDash val="solid"/>
              <a:round/>
            </a:ln>
          </p:spPr>
          <p:txBody>
            <a:bodyPr/>
            <a:lstStyle/>
            <a:p>
              <a:endParaRPr/>
            </a:p>
          </p:txBody>
        </p:sp>
        <p:sp>
          <p:nvSpPr>
            <p:cNvPr id="1226" name="pl133">
              <a:extLst>
                <a:ext uri="{FF2B5EF4-FFF2-40B4-BE49-F238E27FC236}">
                  <a16:creationId xmlns:a16="http://schemas.microsoft.com/office/drawing/2014/main" id="{93A20973-A896-4FE7-AD7C-0912F3591020}"/>
                </a:ext>
              </a:extLst>
            </p:cNvPr>
            <p:cNvSpPr/>
            <p:nvPr/>
          </p:nvSpPr>
          <p:spPr>
            <a:xfrm>
              <a:off x="4900500" y="1210523"/>
              <a:ext cx="0" cy="388170"/>
            </a:xfrm>
            <a:custGeom>
              <a:avLst/>
              <a:gdLst/>
              <a:ahLst/>
              <a:cxnLst/>
              <a:rect l="0" t="0" r="0" b="0"/>
              <a:pathLst>
                <a:path h="388170">
                  <a:moveTo>
                    <a:pt x="0" y="388170"/>
                  </a:moveTo>
                  <a:lnTo>
                    <a:pt x="0" y="0"/>
                  </a:lnTo>
                </a:path>
              </a:pathLst>
            </a:custGeom>
            <a:ln w="13550" cap="flat">
              <a:solidFill>
                <a:srgbClr val="388E3C">
                  <a:alpha val="100000"/>
                </a:srgbClr>
              </a:solidFill>
              <a:prstDash val="solid"/>
              <a:round/>
            </a:ln>
          </p:spPr>
          <p:txBody>
            <a:bodyPr/>
            <a:lstStyle/>
            <a:p>
              <a:endParaRPr/>
            </a:p>
          </p:txBody>
        </p:sp>
        <p:sp>
          <p:nvSpPr>
            <p:cNvPr id="1227" name="pl134">
              <a:extLst>
                <a:ext uri="{FF2B5EF4-FFF2-40B4-BE49-F238E27FC236}">
                  <a16:creationId xmlns:a16="http://schemas.microsoft.com/office/drawing/2014/main" id="{630DE248-2055-45BC-BF8F-E4F92FACAAB3}"/>
                </a:ext>
              </a:extLst>
            </p:cNvPr>
            <p:cNvSpPr/>
            <p:nvPr/>
          </p:nvSpPr>
          <p:spPr>
            <a:xfrm>
              <a:off x="5501004" y="1380006"/>
              <a:ext cx="0" cy="218686"/>
            </a:xfrm>
            <a:custGeom>
              <a:avLst/>
              <a:gdLst/>
              <a:ahLst/>
              <a:cxnLst/>
              <a:rect l="0" t="0" r="0" b="0"/>
              <a:pathLst>
                <a:path h="218686">
                  <a:moveTo>
                    <a:pt x="0" y="218686"/>
                  </a:moveTo>
                  <a:lnTo>
                    <a:pt x="0" y="0"/>
                  </a:lnTo>
                </a:path>
              </a:pathLst>
            </a:custGeom>
            <a:ln w="13550" cap="flat">
              <a:solidFill>
                <a:srgbClr val="388E3C">
                  <a:alpha val="100000"/>
                </a:srgbClr>
              </a:solidFill>
              <a:prstDash val="solid"/>
              <a:round/>
            </a:ln>
          </p:spPr>
          <p:txBody>
            <a:bodyPr/>
            <a:lstStyle/>
            <a:p>
              <a:endParaRPr/>
            </a:p>
          </p:txBody>
        </p:sp>
        <p:sp>
          <p:nvSpPr>
            <p:cNvPr id="1228" name="pl135">
              <a:extLst>
                <a:ext uri="{FF2B5EF4-FFF2-40B4-BE49-F238E27FC236}">
                  <a16:creationId xmlns:a16="http://schemas.microsoft.com/office/drawing/2014/main" id="{EF61414E-F198-4D51-82EE-148E2A2CE626}"/>
                </a:ext>
              </a:extLst>
            </p:cNvPr>
            <p:cNvSpPr/>
            <p:nvPr/>
          </p:nvSpPr>
          <p:spPr>
            <a:xfrm>
              <a:off x="5088138" y="1330110"/>
              <a:ext cx="0" cy="268582"/>
            </a:xfrm>
            <a:custGeom>
              <a:avLst/>
              <a:gdLst/>
              <a:ahLst/>
              <a:cxnLst/>
              <a:rect l="0" t="0" r="0" b="0"/>
              <a:pathLst>
                <a:path h="268582">
                  <a:moveTo>
                    <a:pt x="0" y="268582"/>
                  </a:moveTo>
                  <a:lnTo>
                    <a:pt x="0" y="0"/>
                  </a:lnTo>
                </a:path>
              </a:pathLst>
            </a:custGeom>
            <a:ln w="13550" cap="flat">
              <a:solidFill>
                <a:srgbClr val="388E3C">
                  <a:alpha val="100000"/>
                </a:srgbClr>
              </a:solidFill>
              <a:prstDash val="solid"/>
              <a:round/>
            </a:ln>
          </p:spPr>
          <p:txBody>
            <a:bodyPr/>
            <a:lstStyle/>
            <a:p>
              <a:endParaRPr/>
            </a:p>
          </p:txBody>
        </p:sp>
        <p:sp>
          <p:nvSpPr>
            <p:cNvPr id="1229" name="pl136">
              <a:extLst>
                <a:ext uri="{FF2B5EF4-FFF2-40B4-BE49-F238E27FC236}">
                  <a16:creationId xmlns:a16="http://schemas.microsoft.com/office/drawing/2014/main" id="{092A7ECB-01CC-47FE-A24D-0B92378560CC}"/>
                </a:ext>
              </a:extLst>
            </p:cNvPr>
            <p:cNvSpPr/>
            <p:nvPr/>
          </p:nvSpPr>
          <p:spPr>
            <a:xfrm>
              <a:off x="5769983" y="1586522"/>
              <a:ext cx="0" cy="12171"/>
            </a:xfrm>
            <a:custGeom>
              <a:avLst/>
              <a:gdLst/>
              <a:ahLst/>
              <a:cxnLst/>
              <a:rect l="0" t="0" r="0" b="0"/>
              <a:pathLst>
                <a:path h="12171">
                  <a:moveTo>
                    <a:pt x="0" y="12171"/>
                  </a:moveTo>
                  <a:lnTo>
                    <a:pt x="0" y="0"/>
                  </a:lnTo>
                </a:path>
              </a:pathLst>
            </a:custGeom>
            <a:ln w="13550" cap="flat">
              <a:solidFill>
                <a:srgbClr val="388E3C">
                  <a:alpha val="100000"/>
                </a:srgbClr>
              </a:solidFill>
              <a:prstDash val="solid"/>
              <a:round/>
            </a:ln>
          </p:spPr>
          <p:txBody>
            <a:bodyPr/>
            <a:lstStyle/>
            <a:p>
              <a:endParaRPr/>
            </a:p>
          </p:txBody>
        </p:sp>
        <p:sp>
          <p:nvSpPr>
            <p:cNvPr id="1230" name="rc137">
              <a:extLst>
                <a:ext uri="{FF2B5EF4-FFF2-40B4-BE49-F238E27FC236}">
                  <a16:creationId xmlns:a16="http://schemas.microsoft.com/office/drawing/2014/main" id="{967F4FF2-30F6-41D5-B8EE-BFD7D6D86184}"/>
                </a:ext>
              </a:extLst>
            </p:cNvPr>
            <p:cNvSpPr/>
            <p:nvPr/>
          </p:nvSpPr>
          <p:spPr>
            <a:xfrm>
              <a:off x="4991057" y="1170942"/>
              <a:ext cx="837940" cy="427751"/>
            </a:xfrm>
            <a:prstGeom prst="rect">
              <a:avLst/>
            </a:prstGeom>
            <a:solidFill>
              <a:srgbClr val="595959">
                <a:alpha val="10196"/>
              </a:srgbClr>
            </a:solidFill>
          </p:spPr>
          <p:txBody>
            <a:bodyPr/>
            <a:lstStyle/>
            <a:p>
              <a:endParaRPr/>
            </a:p>
          </p:txBody>
        </p:sp>
        <p:sp>
          <p:nvSpPr>
            <p:cNvPr id="1231" name="rc138">
              <a:extLst>
                <a:ext uri="{FF2B5EF4-FFF2-40B4-BE49-F238E27FC236}">
                  <a16:creationId xmlns:a16="http://schemas.microsoft.com/office/drawing/2014/main" id="{803D57C6-B103-4D01-BF70-B47F7ACB2D7F}"/>
                </a:ext>
              </a:extLst>
            </p:cNvPr>
            <p:cNvSpPr/>
            <p:nvPr/>
          </p:nvSpPr>
          <p:spPr>
            <a:xfrm>
              <a:off x="4194295" y="1598693"/>
              <a:ext cx="1775176" cy="427751"/>
            </a:xfrm>
            <a:prstGeom prst="rect">
              <a:avLst/>
            </a:prstGeom>
            <a:solidFill>
              <a:srgbClr val="FFFFFF">
                <a:alpha val="100000"/>
              </a:srgbClr>
            </a:solidFill>
          </p:spPr>
          <p:txBody>
            <a:bodyPr/>
            <a:lstStyle/>
            <a:p>
              <a:endParaRPr/>
            </a:p>
          </p:txBody>
        </p:sp>
        <p:sp>
          <p:nvSpPr>
            <p:cNvPr id="1232" name="pl139">
              <a:extLst>
                <a:ext uri="{FF2B5EF4-FFF2-40B4-BE49-F238E27FC236}">
                  <a16:creationId xmlns:a16="http://schemas.microsoft.com/office/drawing/2014/main" id="{BE0C9ECC-CB8C-4D65-8F60-8A0437F8A07A}"/>
                </a:ext>
              </a:extLst>
            </p:cNvPr>
            <p:cNvSpPr/>
            <p:nvPr/>
          </p:nvSpPr>
          <p:spPr>
            <a:xfrm>
              <a:off x="4194295" y="202644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33" name="pl140">
              <a:extLst>
                <a:ext uri="{FF2B5EF4-FFF2-40B4-BE49-F238E27FC236}">
                  <a16:creationId xmlns:a16="http://schemas.microsoft.com/office/drawing/2014/main" id="{A4B83E6F-FE4E-4856-9BC0-23590DEE44CA}"/>
                </a:ext>
              </a:extLst>
            </p:cNvPr>
            <p:cNvSpPr/>
            <p:nvPr/>
          </p:nvSpPr>
          <p:spPr>
            <a:xfrm>
              <a:off x="4194295" y="1598693"/>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34" name="pl141">
              <a:extLst>
                <a:ext uri="{FF2B5EF4-FFF2-40B4-BE49-F238E27FC236}">
                  <a16:creationId xmlns:a16="http://schemas.microsoft.com/office/drawing/2014/main" id="{978F73BF-5AD0-4F4B-B3BD-65EAD055B3FB}"/>
                </a:ext>
              </a:extLst>
            </p:cNvPr>
            <p:cNvSpPr/>
            <p:nvPr/>
          </p:nvSpPr>
          <p:spPr>
            <a:xfrm>
              <a:off x="4512234" y="159869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35" name="pl142">
              <a:extLst>
                <a:ext uri="{FF2B5EF4-FFF2-40B4-BE49-F238E27FC236}">
                  <a16:creationId xmlns:a16="http://schemas.microsoft.com/office/drawing/2014/main" id="{F9939CE5-82B7-4D8F-AA7F-A96C11FC79EE}"/>
                </a:ext>
              </a:extLst>
            </p:cNvPr>
            <p:cNvSpPr/>
            <p:nvPr/>
          </p:nvSpPr>
          <p:spPr>
            <a:xfrm>
              <a:off x="5410027" y="159869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36" name="pl143">
              <a:extLst>
                <a:ext uri="{FF2B5EF4-FFF2-40B4-BE49-F238E27FC236}">
                  <a16:creationId xmlns:a16="http://schemas.microsoft.com/office/drawing/2014/main" id="{0BF06C29-35BB-42AD-9EBF-6C70F15EEEE1}"/>
                </a:ext>
              </a:extLst>
            </p:cNvPr>
            <p:cNvSpPr/>
            <p:nvPr/>
          </p:nvSpPr>
          <p:spPr>
            <a:xfrm>
              <a:off x="5681520" y="2017910"/>
              <a:ext cx="0" cy="8533"/>
            </a:xfrm>
            <a:custGeom>
              <a:avLst/>
              <a:gdLst/>
              <a:ahLst/>
              <a:cxnLst/>
              <a:rect l="0" t="0" r="0" b="0"/>
              <a:pathLst>
                <a:path h="8533">
                  <a:moveTo>
                    <a:pt x="0" y="8533"/>
                  </a:moveTo>
                  <a:lnTo>
                    <a:pt x="0" y="0"/>
                  </a:lnTo>
                </a:path>
              </a:pathLst>
            </a:custGeom>
            <a:ln w="13550" cap="flat">
              <a:solidFill>
                <a:srgbClr val="FBC02D">
                  <a:alpha val="100000"/>
                </a:srgbClr>
              </a:solidFill>
              <a:prstDash val="solid"/>
              <a:round/>
            </a:ln>
          </p:spPr>
          <p:txBody>
            <a:bodyPr/>
            <a:lstStyle/>
            <a:p>
              <a:endParaRPr/>
            </a:p>
          </p:txBody>
        </p:sp>
        <p:sp>
          <p:nvSpPr>
            <p:cNvPr id="1237" name="pl144">
              <a:extLst>
                <a:ext uri="{FF2B5EF4-FFF2-40B4-BE49-F238E27FC236}">
                  <a16:creationId xmlns:a16="http://schemas.microsoft.com/office/drawing/2014/main" id="{319B76AE-FBED-4A09-B782-0DB9E5B17864}"/>
                </a:ext>
              </a:extLst>
            </p:cNvPr>
            <p:cNvSpPr/>
            <p:nvPr/>
          </p:nvSpPr>
          <p:spPr>
            <a:xfrm>
              <a:off x="5785185" y="1970533"/>
              <a:ext cx="0" cy="55910"/>
            </a:xfrm>
            <a:custGeom>
              <a:avLst/>
              <a:gdLst/>
              <a:ahLst/>
              <a:cxnLst/>
              <a:rect l="0" t="0" r="0" b="0"/>
              <a:pathLst>
                <a:path h="55910">
                  <a:moveTo>
                    <a:pt x="0" y="55910"/>
                  </a:moveTo>
                  <a:lnTo>
                    <a:pt x="0" y="0"/>
                  </a:lnTo>
                </a:path>
              </a:pathLst>
            </a:custGeom>
            <a:ln w="13550" cap="flat">
              <a:solidFill>
                <a:srgbClr val="FBC02D">
                  <a:alpha val="100000"/>
                </a:srgbClr>
              </a:solidFill>
              <a:prstDash val="solid"/>
              <a:round/>
            </a:ln>
          </p:spPr>
          <p:txBody>
            <a:bodyPr/>
            <a:lstStyle/>
            <a:p>
              <a:endParaRPr/>
            </a:p>
          </p:txBody>
        </p:sp>
        <p:sp>
          <p:nvSpPr>
            <p:cNvPr id="1238" name="pl145">
              <a:extLst>
                <a:ext uri="{FF2B5EF4-FFF2-40B4-BE49-F238E27FC236}">
                  <a16:creationId xmlns:a16="http://schemas.microsoft.com/office/drawing/2014/main" id="{1B6110A9-5EDA-4BD2-B5DA-7C6879DE6A26}"/>
                </a:ext>
              </a:extLst>
            </p:cNvPr>
            <p:cNvSpPr/>
            <p:nvPr/>
          </p:nvSpPr>
          <p:spPr>
            <a:xfrm>
              <a:off x="5760227" y="2015543"/>
              <a:ext cx="0" cy="10901"/>
            </a:xfrm>
            <a:custGeom>
              <a:avLst/>
              <a:gdLst/>
              <a:ahLst/>
              <a:cxnLst/>
              <a:rect l="0" t="0" r="0" b="0"/>
              <a:pathLst>
                <a:path h="10901">
                  <a:moveTo>
                    <a:pt x="0" y="10901"/>
                  </a:moveTo>
                  <a:lnTo>
                    <a:pt x="0" y="0"/>
                  </a:lnTo>
                </a:path>
              </a:pathLst>
            </a:custGeom>
            <a:ln w="13550" cap="flat">
              <a:solidFill>
                <a:srgbClr val="FBC02D">
                  <a:alpha val="100000"/>
                </a:srgbClr>
              </a:solidFill>
              <a:prstDash val="solid"/>
              <a:round/>
            </a:ln>
          </p:spPr>
          <p:txBody>
            <a:bodyPr/>
            <a:lstStyle/>
            <a:p>
              <a:endParaRPr/>
            </a:p>
          </p:txBody>
        </p:sp>
        <p:sp>
          <p:nvSpPr>
            <p:cNvPr id="1239" name="pl146">
              <a:extLst>
                <a:ext uri="{FF2B5EF4-FFF2-40B4-BE49-F238E27FC236}">
                  <a16:creationId xmlns:a16="http://schemas.microsoft.com/office/drawing/2014/main" id="{EDBFB3A5-02B3-41E1-A6E6-0687AF30FE00}"/>
                </a:ext>
              </a:extLst>
            </p:cNvPr>
            <p:cNvSpPr/>
            <p:nvPr/>
          </p:nvSpPr>
          <p:spPr>
            <a:xfrm>
              <a:off x="5667634" y="1994836"/>
              <a:ext cx="0" cy="31608"/>
            </a:xfrm>
            <a:custGeom>
              <a:avLst/>
              <a:gdLst/>
              <a:ahLst/>
              <a:cxnLst/>
              <a:rect l="0" t="0" r="0" b="0"/>
              <a:pathLst>
                <a:path h="31608">
                  <a:moveTo>
                    <a:pt x="0" y="31608"/>
                  </a:moveTo>
                  <a:lnTo>
                    <a:pt x="0" y="0"/>
                  </a:lnTo>
                </a:path>
              </a:pathLst>
            </a:custGeom>
            <a:ln w="13550" cap="flat">
              <a:solidFill>
                <a:srgbClr val="FBC02D">
                  <a:alpha val="100000"/>
                </a:srgbClr>
              </a:solidFill>
              <a:prstDash val="solid"/>
              <a:round/>
            </a:ln>
          </p:spPr>
          <p:txBody>
            <a:bodyPr/>
            <a:lstStyle/>
            <a:p>
              <a:endParaRPr/>
            </a:p>
          </p:txBody>
        </p:sp>
        <p:sp>
          <p:nvSpPr>
            <p:cNvPr id="1240" name="pl147">
              <a:extLst>
                <a:ext uri="{FF2B5EF4-FFF2-40B4-BE49-F238E27FC236}">
                  <a16:creationId xmlns:a16="http://schemas.microsoft.com/office/drawing/2014/main" id="{B6E3482E-1E92-4914-AD67-1A9D4BC4215F}"/>
                </a:ext>
              </a:extLst>
            </p:cNvPr>
            <p:cNvSpPr/>
            <p:nvPr/>
          </p:nvSpPr>
          <p:spPr>
            <a:xfrm>
              <a:off x="4349913" y="1725045"/>
              <a:ext cx="0" cy="301398"/>
            </a:xfrm>
            <a:custGeom>
              <a:avLst/>
              <a:gdLst/>
              <a:ahLst/>
              <a:cxnLst/>
              <a:rect l="0" t="0" r="0" b="0"/>
              <a:pathLst>
                <a:path h="301398">
                  <a:moveTo>
                    <a:pt x="0" y="301398"/>
                  </a:moveTo>
                  <a:lnTo>
                    <a:pt x="0" y="0"/>
                  </a:lnTo>
                </a:path>
              </a:pathLst>
            </a:custGeom>
            <a:ln w="13550" cap="flat">
              <a:solidFill>
                <a:srgbClr val="FBC02D">
                  <a:alpha val="100000"/>
                </a:srgbClr>
              </a:solidFill>
              <a:prstDash val="solid"/>
              <a:round/>
            </a:ln>
          </p:spPr>
          <p:txBody>
            <a:bodyPr/>
            <a:lstStyle/>
            <a:p>
              <a:endParaRPr/>
            </a:p>
          </p:txBody>
        </p:sp>
        <p:sp>
          <p:nvSpPr>
            <p:cNvPr id="1241" name="pl148">
              <a:extLst>
                <a:ext uri="{FF2B5EF4-FFF2-40B4-BE49-F238E27FC236}">
                  <a16:creationId xmlns:a16="http://schemas.microsoft.com/office/drawing/2014/main" id="{AD4ACDC1-8CE1-475A-A06B-FA980F7B0734}"/>
                </a:ext>
              </a:extLst>
            </p:cNvPr>
            <p:cNvSpPr/>
            <p:nvPr/>
          </p:nvSpPr>
          <p:spPr>
            <a:xfrm>
              <a:off x="5047199" y="1911102"/>
              <a:ext cx="0" cy="115342"/>
            </a:xfrm>
            <a:custGeom>
              <a:avLst/>
              <a:gdLst/>
              <a:ahLst/>
              <a:cxnLst/>
              <a:rect l="0" t="0" r="0" b="0"/>
              <a:pathLst>
                <a:path h="115342">
                  <a:moveTo>
                    <a:pt x="0" y="115342"/>
                  </a:moveTo>
                  <a:lnTo>
                    <a:pt x="0" y="0"/>
                  </a:lnTo>
                </a:path>
              </a:pathLst>
            </a:custGeom>
            <a:ln w="13550" cap="flat">
              <a:solidFill>
                <a:srgbClr val="FBC02D">
                  <a:alpha val="100000"/>
                </a:srgbClr>
              </a:solidFill>
              <a:prstDash val="solid"/>
              <a:round/>
            </a:ln>
          </p:spPr>
          <p:txBody>
            <a:bodyPr/>
            <a:lstStyle/>
            <a:p>
              <a:endParaRPr/>
            </a:p>
          </p:txBody>
        </p:sp>
        <p:sp>
          <p:nvSpPr>
            <p:cNvPr id="1242" name="pl149">
              <a:extLst>
                <a:ext uri="{FF2B5EF4-FFF2-40B4-BE49-F238E27FC236}">
                  <a16:creationId xmlns:a16="http://schemas.microsoft.com/office/drawing/2014/main" id="{A7783949-8CF3-495B-BDB4-900091243BA9}"/>
                </a:ext>
              </a:extLst>
            </p:cNvPr>
            <p:cNvSpPr/>
            <p:nvPr/>
          </p:nvSpPr>
          <p:spPr>
            <a:xfrm>
              <a:off x="5939546" y="1675111"/>
              <a:ext cx="0" cy="351333"/>
            </a:xfrm>
            <a:custGeom>
              <a:avLst/>
              <a:gdLst/>
              <a:ahLst/>
              <a:cxnLst/>
              <a:rect l="0" t="0" r="0" b="0"/>
              <a:pathLst>
                <a:path h="351333">
                  <a:moveTo>
                    <a:pt x="0" y="351333"/>
                  </a:moveTo>
                  <a:lnTo>
                    <a:pt x="0" y="0"/>
                  </a:lnTo>
                </a:path>
              </a:pathLst>
            </a:custGeom>
            <a:ln w="13550" cap="flat">
              <a:solidFill>
                <a:srgbClr val="FBC02D">
                  <a:alpha val="100000"/>
                </a:srgbClr>
              </a:solidFill>
              <a:prstDash val="solid"/>
              <a:round/>
            </a:ln>
          </p:spPr>
          <p:txBody>
            <a:bodyPr/>
            <a:lstStyle/>
            <a:p>
              <a:endParaRPr/>
            </a:p>
          </p:txBody>
        </p:sp>
        <p:sp>
          <p:nvSpPr>
            <p:cNvPr id="1243" name="pl150">
              <a:extLst>
                <a:ext uri="{FF2B5EF4-FFF2-40B4-BE49-F238E27FC236}">
                  <a16:creationId xmlns:a16="http://schemas.microsoft.com/office/drawing/2014/main" id="{32C779C8-3216-4D83-B0D1-DB511902D961}"/>
                </a:ext>
              </a:extLst>
            </p:cNvPr>
            <p:cNvSpPr/>
            <p:nvPr/>
          </p:nvSpPr>
          <p:spPr>
            <a:xfrm>
              <a:off x="5626994" y="1974737"/>
              <a:ext cx="0" cy="51707"/>
            </a:xfrm>
            <a:custGeom>
              <a:avLst/>
              <a:gdLst/>
              <a:ahLst/>
              <a:cxnLst/>
              <a:rect l="0" t="0" r="0" b="0"/>
              <a:pathLst>
                <a:path h="51707">
                  <a:moveTo>
                    <a:pt x="0" y="51707"/>
                  </a:moveTo>
                  <a:lnTo>
                    <a:pt x="0" y="0"/>
                  </a:lnTo>
                </a:path>
              </a:pathLst>
            </a:custGeom>
            <a:ln w="13550" cap="flat">
              <a:solidFill>
                <a:srgbClr val="FBC02D">
                  <a:alpha val="100000"/>
                </a:srgbClr>
              </a:solidFill>
              <a:prstDash val="solid"/>
              <a:round/>
            </a:ln>
          </p:spPr>
          <p:txBody>
            <a:bodyPr/>
            <a:lstStyle/>
            <a:p>
              <a:endParaRPr/>
            </a:p>
          </p:txBody>
        </p:sp>
        <p:sp>
          <p:nvSpPr>
            <p:cNvPr id="1244" name="pl151">
              <a:extLst>
                <a:ext uri="{FF2B5EF4-FFF2-40B4-BE49-F238E27FC236}">
                  <a16:creationId xmlns:a16="http://schemas.microsoft.com/office/drawing/2014/main" id="{E698693B-F86B-4FED-806E-01AF781EF957}"/>
                </a:ext>
              </a:extLst>
            </p:cNvPr>
            <p:cNvSpPr/>
            <p:nvPr/>
          </p:nvSpPr>
          <p:spPr>
            <a:xfrm>
              <a:off x="5759867" y="1997761"/>
              <a:ext cx="0" cy="28682"/>
            </a:xfrm>
            <a:custGeom>
              <a:avLst/>
              <a:gdLst/>
              <a:ahLst/>
              <a:cxnLst/>
              <a:rect l="0" t="0" r="0" b="0"/>
              <a:pathLst>
                <a:path h="28682">
                  <a:moveTo>
                    <a:pt x="0" y="28682"/>
                  </a:moveTo>
                  <a:lnTo>
                    <a:pt x="0" y="0"/>
                  </a:lnTo>
                </a:path>
              </a:pathLst>
            </a:custGeom>
            <a:ln w="13550" cap="flat">
              <a:solidFill>
                <a:srgbClr val="FBC02D">
                  <a:alpha val="100000"/>
                </a:srgbClr>
              </a:solidFill>
              <a:prstDash val="solid"/>
              <a:round/>
            </a:ln>
          </p:spPr>
          <p:txBody>
            <a:bodyPr/>
            <a:lstStyle/>
            <a:p>
              <a:endParaRPr/>
            </a:p>
          </p:txBody>
        </p:sp>
        <p:sp>
          <p:nvSpPr>
            <p:cNvPr id="1245" name="pl152">
              <a:extLst>
                <a:ext uri="{FF2B5EF4-FFF2-40B4-BE49-F238E27FC236}">
                  <a16:creationId xmlns:a16="http://schemas.microsoft.com/office/drawing/2014/main" id="{201906DC-BAD0-4AC1-A512-7970FADC8BA4}"/>
                </a:ext>
              </a:extLst>
            </p:cNvPr>
            <p:cNvSpPr/>
            <p:nvPr/>
          </p:nvSpPr>
          <p:spPr>
            <a:xfrm>
              <a:off x="4596567" y="1638740"/>
              <a:ext cx="0" cy="387704"/>
            </a:xfrm>
            <a:custGeom>
              <a:avLst/>
              <a:gdLst/>
              <a:ahLst/>
              <a:cxnLst/>
              <a:rect l="0" t="0" r="0" b="0"/>
              <a:pathLst>
                <a:path h="387704">
                  <a:moveTo>
                    <a:pt x="0" y="387704"/>
                  </a:moveTo>
                  <a:lnTo>
                    <a:pt x="0" y="0"/>
                  </a:lnTo>
                </a:path>
              </a:pathLst>
            </a:custGeom>
            <a:ln w="13550" cap="flat">
              <a:solidFill>
                <a:srgbClr val="FBC02D">
                  <a:alpha val="100000"/>
                </a:srgbClr>
              </a:solidFill>
              <a:prstDash val="solid"/>
              <a:round/>
            </a:ln>
          </p:spPr>
          <p:txBody>
            <a:bodyPr/>
            <a:lstStyle/>
            <a:p>
              <a:endParaRPr/>
            </a:p>
          </p:txBody>
        </p:sp>
        <p:sp>
          <p:nvSpPr>
            <p:cNvPr id="1246" name="pl153">
              <a:extLst>
                <a:ext uri="{FF2B5EF4-FFF2-40B4-BE49-F238E27FC236}">
                  <a16:creationId xmlns:a16="http://schemas.microsoft.com/office/drawing/2014/main" id="{9124856B-66A6-46CB-8EA9-F8C79CBEF3DC}"/>
                </a:ext>
              </a:extLst>
            </p:cNvPr>
            <p:cNvSpPr/>
            <p:nvPr/>
          </p:nvSpPr>
          <p:spPr>
            <a:xfrm>
              <a:off x="5494121" y="1749133"/>
              <a:ext cx="0" cy="277310"/>
            </a:xfrm>
            <a:custGeom>
              <a:avLst/>
              <a:gdLst/>
              <a:ahLst/>
              <a:cxnLst/>
              <a:rect l="0" t="0" r="0" b="0"/>
              <a:pathLst>
                <a:path h="277310">
                  <a:moveTo>
                    <a:pt x="0" y="277310"/>
                  </a:moveTo>
                  <a:lnTo>
                    <a:pt x="0" y="0"/>
                  </a:lnTo>
                </a:path>
              </a:pathLst>
            </a:custGeom>
            <a:ln w="13550" cap="flat">
              <a:solidFill>
                <a:srgbClr val="FBC02D">
                  <a:alpha val="100000"/>
                </a:srgbClr>
              </a:solidFill>
              <a:prstDash val="solid"/>
              <a:round/>
            </a:ln>
          </p:spPr>
          <p:txBody>
            <a:bodyPr/>
            <a:lstStyle/>
            <a:p>
              <a:endParaRPr/>
            </a:p>
          </p:txBody>
        </p:sp>
        <p:sp>
          <p:nvSpPr>
            <p:cNvPr id="1247" name="pl154">
              <a:extLst>
                <a:ext uri="{FF2B5EF4-FFF2-40B4-BE49-F238E27FC236}">
                  <a16:creationId xmlns:a16="http://schemas.microsoft.com/office/drawing/2014/main" id="{364ACC0B-CDB0-4B73-8C68-C939D8CFA536}"/>
                </a:ext>
              </a:extLst>
            </p:cNvPr>
            <p:cNvSpPr/>
            <p:nvPr/>
          </p:nvSpPr>
          <p:spPr>
            <a:xfrm>
              <a:off x="5302591" y="1812689"/>
              <a:ext cx="0" cy="213754"/>
            </a:xfrm>
            <a:custGeom>
              <a:avLst/>
              <a:gdLst/>
              <a:ahLst/>
              <a:cxnLst/>
              <a:rect l="0" t="0" r="0" b="0"/>
              <a:pathLst>
                <a:path h="213754">
                  <a:moveTo>
                    <a:pt x="0" y="213754"/>
                  </a:moveTo>
                  <a:lnTo>
                    <a:pt x="0" y="0"/>
                  </a:lnTo>
                </a:path>
              </a:pathLst>
            </a:custGeom>
            <a:ln w="13550" cap="flat">
              <a:solidFill>
                <a:srgbClr val="FBC02D">
                  <a:alpha val="100000"/>
                </a:srgbClr>
              </a:solidFill>
              <a:prstDash val="solid"/>
              <a:round/>
            </a:ln>
          </p:spPr>
          <p:txBody>
            <a:bodyPr/>
            <a:lstStyle/>
            <a:p>
              <a:endParaRPr/>
            </a:p>
          </p:txBody>
        </p:sp>
        <p:sp>
          <p:nvSpPr>
            <p:cNvPr id="1248" name="pl155">
              <a:extLst>
                <a:ext uri="{FF2B5EF4-FFF2-40B4-BE49-F238E27FC236}">
                  <a16:creationId xmlns:a16="http://schemas.microsoft.com/office/drawing/2014/main" id="{693275B2-7D9F-48C4-992C-F9B4B284421D}"/>
                </a:ext>
              </a:extLst>
            </p:cNvPr>
            <p:cNvSpPr/>
            <p:nvPr/>
          </p:nvSpPr>
          <p:spPr>
            <a:xfrm>
              <a:off x="4863630" y="1629717"/>
              <a:ext cx="0" cy="396727"/>
            </a:xfrm>
            <a:custGeom>
              <a:avLst/>
              <a:gdLst/>
              <a:ahLst/>
              <a:cxnLst/>
              <a:rect l="0" t="0" r="0" b="0"/>
              <a:pathLst>
                <a:path h="396727">
                  <a:moveTo>
                    <a:pt x="0" y="396727"/>
                  </a:moveTo>
                  <a:lnTo>
                    <a:pt x="0" y="0"/>
                  </a:lnTo>
                </a:path>
              </a:pathLst>
            </a:custGeom>
            <a:ln w="13550" cap="flat">
              <a:solidFill>
                <a:srgbClr val="FBC02D">
                  <a:alpha val="100000"/>
                </a:srgbClr>
              </a:solidFill>
              <a:prstDash val="solid"/>
              <a:round/>
            </a:ln>
          </p:spPr>
          <p:txBody>
            <a:bodyPr/>
            <a:lstStyle/>
            <a:p>
              <a:endParaRPr/>
            </a:p>
          </p:txBody>
        </p:sp>
        <p:sp>
          <p:nvSpPr>
            <p:cNvPr id="1249" name="pl156">
              <a:extLst>
                <a:ext uri="{FF2B5EF4-FFF2-40B4-BE49-F238E27FC236}">
                  <a16:creationId xmlns:a16="http://schemas.microsoft.com/office/drawing/2014/main" id="{D7C95907-406A-4B20-85CF-2635E45FD178}"/>
                </a:ext>
              </a:extLst>
            </p:cNvPr>
            <p:cNvSpPr/>
            <p:nvPr/>
          </p:nvSpPr>
          <p:spPr>
            <a:xfrm>
              <a:off x="5518840" y="1875492"/>
              <a:ext cx="0" cy="150951"/>
            </a:xfrm>
            <a:custGeom>
              <a:avLst/>
              <a:gdLst/>
              <a:ahLst/>
              <a:cxnLst/>
              <a:rect l="0" t="0" r="0" b="0"/>
              <a:pathLst>
                <a:path h="150951">
                  <a:moveTo>
                    <a:pt x="0" y="150951"/>
                  </a:moveTo>
                  <a:lnTo>
                    <a:pt x="0" y="0"/>
                  </a:lnTo>
                </a:path>
              </a:pathLst>
            </a:custGeom>
            <a:ln w="13550" cap="flat">
              <a:solidFill>
                <a:srgbClr val="FBC02D">
                  <a:alpha val="100000"/>
                </a:srgbClr>
              </a:solidFill>
              <a:prstDash val="solid"/>
              <a:round/>
            </a:ln>
          </p:spPr>
          <p:txBody>
            <a:bodyPr/>
            <a:lstStyle/>
            <a:p>
              <a:endParaRPr/>
            </a:p>
          </p:txBody>
        </p:sp>
        <p:sp>
          <p:nvSpPr>
            <p:cNvPr id="1250" name="pl157">
              <a:extLst>
                <a:ext uri="{FF2B5EF4-FFF2-40B4-BE49-F238E27FC236}">
                  <a16:creationId xmlns:a16="http://schemas.microsoft.com/office/drawing/2014/main" id="{2AF55193-8D83-4D29-BAD7-9A4C468E43BB}"/>
                </a:ext>
              </a:extLst>
            </p:cNvPr>
            <p:cNvSpPr/>
            <p:nvPr/>
          </p:nvSpPr>
          <p:spPr>
            <a:xfrm>
              <a:off x="5698578" y="2007600"/>
              <a:ext cx="0" cy="18843"/>
            </a:xfrm>
            <a:custGeom>
              <a:avLst/>
              <a:gdLst/>
              <a:ahLst/>
              <a:cxnLst/>
              <a:rect l="0" t="0" r="0" b="0"/>
              <a:pathLst>
                <a:path h="18843">
                  <a:moveTo>
                    <a:pt x="0" y="18843"/>
                  </a:moveTo>
                  <a:lnTo>
                    <a:pt x="0" y="0"/>
                  </a:lnTo>
                </a:path>
              </a:pathLst>
            </a:custGeom>
            <a:ln w="13550" cap="flat">
              <a:solidFill>
                <a:srgbClr val="FBC02D">
                  <a:alpha val="100000"/>
                </a:srgbClr>
              </a:solidFill>
              <a:prstDash val="solid"/>
              <a:round/>
            </a:ln>
          </p:spPr>
          <p:txBody>
            <a:bodyPr/>
            <a:lstStyle/>
            <a:p>
              <a:endParaRPr/>
            </a:p>
          </p:txBody>
        </p:sp>
        <p:sp>
          <p:nvSpPr>
            <p:cNvPr id="1251" name="pl158">
              <a:extLst>
                <a:ext uri="{FF2B5EF4-FFF2-40B4-BE49-F238E27FC236}">
                  <a16:creationId xmlns:a16="http://schemas.microsoft.com/office/drawing/2014/main" id="{F50E3A7D-5986-49AB-9641-ABE340C51988}"/>
                </a:ext>
              </a:extLst>
            </p:cNvPr>
            <p:cNvSpPr/>
            <p:nvPr/>
          </p:nvSpPr>
          <p:spPr>
            <a:xfrm>
              <a:off x="5698458" y="2016761"/>
              <a:ext cx="0" cy="9683"/>
            </a:xfrm>
            <a:custGeom>
              <a:avLst/>
              <a:gdLst/>
              <a:ahLst/>
              <a:cxnLst/>
              <a:rect l="0" t="0" r="0" b="0"/>
              <a:pathLst>
                <a:path h="9683">
                  <a:moveTo>
                    <a:pt x="0" y="9683"/>
                  </a:moveTo>
                  <a:lnTo>
                    <a:pt x="0" y="0"/>
                  </a:lnTo>
                </a:path>
              </a:pathLst>
            </a:custGeom>
            <a:ln w="13550" cap="flat">
              <a:solidFill>
                <a:srgbClr val="FBC02D">
                  <a:alpha val="100000"/>
                </a:srgbClr>
              </a:solidFill>
              <a:prstDash val="solid"/>
              <a:round/>
            </a:ln>
          </p:spPr>
          <p:txBody>
            <a:bodyPr/>
            <a:lstStyle/>
            <a:p>
              <a:endParaRPr/>
            </a:p>
          </p:txBody>
        </p:sp>
        <p:sp>
          <p:nvSpPr>
            <p:cNvPr id="1252" name="pl159">
              <a:extLst>
                <a:ext uri="{FF2B5EF4-FFF2-40B4-BE49-F238E27FC236}">
                  <a16:creationId xmlns:a16="http://schemas.microsoft.com/office/drawing/2014/main" id="{F931825A-C79E-4F83-8698-7CEDEB6A5FC5}"/>
                </a:ext>
              </a:extLst>
            </p:cNvPr>
            <p:cNvSpPr/>
            <p:nvPr/>
          </p:nvSpPr>
          <p:spPr>
            <a:xfrm>
              <a:off x="4275695" y="1633938"/>
              <a:ext cx="0" cy="392505"/>
            </a:xfrm>
            <a:custGeom>
              <a:avLst/>
              <a:gdLst/>
              <a:ahLst/>
              <a:cxnLst/>
              <a:rect l="0" t="0" r="0" b="0"/>
              <a:pathLst>
                <a:path h="392505">
                  <a:moveTo>
                    <a:pt x="0" y="392505"/>
                  </a:moveTo>
                  <a:lnTo>
                    <a:pt x="0" y="0"/>
                  </a:lnTo>
                </a:path>
              </a:pathLst>
            </a:custGeom>
            <a:ln w="13550" cap="flat">
              <a:solidFill>
                <a:srgbClr val="FBC02D">
                  <a:alpha val="100000"/>
                </a:srgbClr>
              </a:solidFill>
              <a:prstDash val="solid"/>
              <a:round/>
            </a:ln>
          </p:spPr>
          <p:txBody>
            <a:bodyPr/>
            <a:lstStyle/>
            <a:p>
              <a:endParaRPr/>
            </a:p>
          </p:txBody>
        </p:sp>
        <p:sp>
          <p:nvSpPr>
            <p:cNvPr id="1253" name="pl160">
              <a:extLst>
                <a:ext uri="{FF2B5EF4-FFF2-40B4-BE49-F238E27FC236}">
                  <a16:creationId xmlns:a16="http://schemas.microsoft.com/office/drawing/2014/main" id="{94723130-C8D8-4D17-AB69-A57C69B12E22}"/>
                </a:ext>
              </a:extLst>
            </p:cNvPr>
            <p:cNvSpPr/>
            <p:nvPr/>
          </p:nvSpPr>
          <p:spPr>
            <a:xfrm>
              <a:off x="5055040" y="1950240"/>
              <a:ext cx="0" cy="76203"/>
            </a:xfrm>
            <a:custGeom>
              <a:avLst/>
              <a:gdLst/>
              <a:ahLst/>
              <a:cxnLst/>
              <a:rect l="0" t="0" r="0" b="0"/>
              <a:pathLst>
                <a:path h="76203">
                  <a:moveTo>
                    <a:pt x="0" y="76203"/>
                  </a:moveTo>
                  <a:lnTo>
                    <a:pt x="0" y="0"/>
                  </a:lnTo>
                </a:path>
              </a:pathLst>
            </a:custGeom>
            <a:ln w="13550" cap="flat">
              <a:solidFill>
                <a:srgbClr val="FBC02D">
                  <a:alpha val="100000"/>
                </a:srgbClr>
              </a:solidFill>
              <a:prstDash val="solid"/>
              <a:round/>
            </a:ln>
          </p:spPr>
          <p:txBody>
            <a:bodyPr/>
            <a:lstStyle/>
            <a:p>
              <a:endParaRPr/>
            </a:p>
          </p:txBody>
        </p:sp>
        <p:sp>
          <p:nvSpPr>
            <p:cNvPr id="1254" name="pl161">
              <a:extLst>
                <a:ext uri="{FF2B5EF4-FFF2-40B4-BE49-F238E27FC236}">
                  <a16:creationId xmlns:a16="http://schemas.microsoft.com/office/drawing/2014/main" id="{295310B5-7F16-4087-A9B3-B55D081EFA16}"/>
                </a:ext>
              </a:extLst>
            </p:cNvPr>
            <p:cNvSpPr/>
            <p:nvPr/>
          </p:nvSpPr>
          <p:spPr>
            <a:xfrm>
              <a:off x="5729761" y="2014860"/>
              <a:ext cx="0" cy="11583"/>
            </a:xfrm>
            <a:custGeom>
              <a:avLst/>
              <a:gdLst/>
              <a:ahLst/>
              <a:cxnLst/>
              <a:rect l="0" t="0" r="0" b="0"/>
              <a:pathLst>
                <a:path h="11583">
                  <a:moveTo>
                    <a:pt x="0" y="11583"/>
                  </a:moveTo>
                  <a:lnTo>
                    <a:pt x="0" y="0"/>
                  </a:lnTo>
                </a:path>
              </a:pathLst>
            </a:custGeom>
            <a:ln w="13550" cap="flat">
              <a:solidFill>
                <a:srgbClr val="FBC02D">
                  <a:alpha val="100000"/>
                </a:srgbClr>
              </a:solidFill>
              <a:prstDash val="solid"/>
              <a:round/>
            </a:ln>
          </p:spPr>
          <p:txBody>
            <a:bodyPr/>
            <a:lstStyle/>
            <a:p>
              <a:endParaRPr/>
            </a:p>
          </p:txBody>
        </p:sp>
        <p:sp>
          <p:nvSpPr>
            <p:cNvPr id="1255" name="pl162">
              <a:extLst>
                <a:ext uri="{FF2B5EF4-FFF2-40B4-BE49-F238E27FC236}">
                  <a16:creationId xmlns:a16="http://schemas.microsoft.com/office/drawing/2014/main" id="{12DF1A63-C578-483F-BC0C-8EC9BE1036CD}"/>
                </a:ext>
              </a:extLst>
            </p:cNvPr>
            <p:cNvSpPr/>
            <p:nvPr/>
          </p:nvSpPr>
          <p:spPr>
            <a:xfrm>
              <a:off x="5705641" y="2001649"/>
              <a:ext cx="0" cy="24794"/>
            </a:xfrm>
            <a:custGeom>
              <a:avLst/>
              <a:gdLst/>
              <a:ahLst/>
              <a:cxnLst/>
              <a:rect l="0" t="0" r="0" b="0"/>
              <a:pathLst>
                <a:path h="24794">
                  <a:moveTo>
                    <a:pt x="0" y="24794"/>
                  </a:moveTo>
                  <a:lnTo>
                    <a:pt x="0" y="0"/>
                  </a:lnTo>
                </a:path>
              </a:pathLst>
            </a:custGeom>
            <a:ln w="13550" cap="flat">
              <a:solidFill>
                <a:srgbClr val="FBC02D">
                  <a:alpha val="100000"/>
                </a:srgbClr>
              </a:solidFill>
              <a:prstDash val="solid"/>
              <a:round/>
            </a:ln>
          </p:spPr>
          <p:txBody>
            <a:bodyPr/>
            <a:lstStyle/>
            <a:p>
              <a:endParaRPr/>
            </a:p>
          </p:txBody>
        </p:sp>
        <p:sp>
          <p:nvSpPr>
            <p:cNvPr id="1256" name="pl163">
              <a:extLst>
                <a:ext uri="{FF2B5EF4-FFF2-40B4-BE49-F238E27FC236}">
                  <a16:creationId xmlns:a16="http://schemas.microsoft.com/office/drawing/2014/main" id="{F1B2D680-9896-4A93-B121-7043C7AFC04D}"/>
                </a:ext>
              </a:extLst>
            </p:cNvPr>
            <p:cNvSpPr/>
            <p:nvPr/>
          </p:nvSpPr>
          <p:spPr>
            <a:xfrm>
              <a:off x="5683615" y="2008281"/>
              <a:ext cx="0" cy="18162"/>
            </a:xfrm>
            <a:custGeom>
              <a:avLst/>
              <a:gdLst/>
              <a:ahLst/>
              <a:cxnLst/>
              <a:rect l="0" t="0" r="0" b="0"/>
              <a:pathLst>
                <a:path h="18162">
                  <a:moveTo>
                    <a:pt x="0" y="18162"/>
                  </a:moveTo>
                  <a:lnTo>
                    <a:pt x="0" y="0"/>
                  </a:lnTo>
                </a:path>
              </a:pathLst>
            </a:custGeom>
            <a:ln w="13550" cap="flat">
              <a:solidFill>
                <a:srgbClr val="FBC02D">
                  <a:alpha val="100000"/>
                </a:srgbClr>
              </a:solidFill>
              <a:prstDash val="solid"/>
              <a:round/>
            </a:ln>
          </p:spPr>
          <p:txBody>
            <a:bodyPr/>
            <a:lstStyle/>
            <a:p>
              <a:endParaRPr/>
            </a:p>
          </p:txBody>
        </p:sp>
        <p:sp>
          <p:nvSpPr>
            <p:cNvPr id="1257" name="pl164">
              <a:extLst>
                <a:ext uri="{FF2B5EF4-FFF2-40B4-BE49-F238E27FC236}">
                  <a16:creationId xmlns:a16="http://schemas.microsoft.com/office/drawing/2014/main" id="{CA7C9DCE-B716-4722-9B2B-A7960D4B69AB}"/>
                </a:ext>
              </a:extLst>
            </p:cNvPr>
            <p:cNvSpPr/>
            <p:nvPr/>
          </p:nvSpPr>
          <p:spPr>
            <a:xfrm>
              <a:off x="5189290" y="1945225"/>
              <a:ext cx="0" cy="81218"/>
            </a:xfrm>
            <a:custGeom>
              <a:avLst/>
              <a:gdLst/>
              <a:ahLst/>
              <a:cxnLst/>
              <a:rect l="0" t="0" r="0" b="0"/>
              <a:pathLst>
                <a:path h="81218">
                  <a:moveTo>
                    <a:pt x="0" y="81218"/>
                  </a:moveTo>
                  <a:lnTo>
                    <a:pt x="0" y="0"/>
                  </a:lnTo>
                </a:path>
              </a:pathLst>
            </a:custGeom>
            <a:ln w="13550" cap="flat">
              <a:solidFill>
                <a:srgbClr val="FBC02D">
                  <a:alpha val="100000"/>
                </a:srgbClr>
              </a:solidFill>
              <a:prstDash val="solid"/>
              <a:round/>
            </a:ln>
          </p:spPr>
          <p:txBody>
            <a:bodyPr/>
            <a:lstStyle/>
            <a:p>
              <a:endParaRPr/>
            </a:p>
          </p:txBody>
        </p:sp>
        <p:sp>
          <p:nvSpPr>
            <p:cNvPr id="1258" name="pl165">
              <a:extLst>
                <a:ext uri="{FF2B5EF4-FFF2-40B4-BE49-F238E27FC236}">
                  <a16:creationId xmlns:a16="http://schemas.microsoft.com/office/drawing/2014/main" id="{8A03DAB1-E403-4D83-AB3B-3E6C4F6EF036}"/>
                </a:ext>
              </a:extLst>
            </p:cNvPr>
            <p:cNvSpPr/>
            <p:nvPr/>
          </p:nvSpPr>
          <p:spPr>
            <a:xfrm>
              <a:off x="5315220" y="1828761"/>
              <a:ext cx="0" cy="197682"/>
            </a:xfrm>
            <a:custGeom>
              <a:avLst/>
              <a:gdLst/>
              <a:ahLst/>
              <a:cxnLst/>
              <a:rect l="0" t="0" r="0" b="0"/>
              <a:pathLst>
                <a:path h="197682">
                  <a:moveTo>
                    <a:pt x="0" y="197682"/>
                  </a:moveTo>
                  <a:lnTo>
                    <a:pt x="0" y="0"/>
                  </a:lnTo>
                </a:path>
              </a:pathLst>
            </a:custGeom>
            <a:ln w="13550" cap="flat">
              <a:solidFill>
                <a:srgbClr val="FBC02D">
                  <a:alpha val="100000"/>
                </a:srgbClr>
              </a:solidFill>
              <a:prstDash val="solid"/>
              <a:round/>
            </a:ln>
          </p:spPr>
          <p:txBody>
            <a:bodyPr/>
            <a:lstStyle/>
            <a:p>
              <a:endParaRPr/>
            </a:p>
          </p:txBody>
        </p:sp>
        <p:sp>
          <p:nvSpPr>
            <p:cNvPr id="1259" name="pl166">
              <a:extLst>
                <a:ext uri="{FF2B5EF4-FFF2-40B4-BE49-F238E27FC236}">
                  <a16:creationId xmlns:a16="http://schemas.microsoft.com/office/drawing/2014/main" id="{0F605120-7D39-424E-B342-6E317BDEF4FF}"/>
                </a:ext>
              </a:extLst>
            </p:cNvPr>
            <p:cNvSpPr/>
            <p:nvPr/>
          </p:nvSpPr>
          <p:spPr>
            <a:xfrm>
              <a:off x="4695982" y="1617940"/>
              <a:ext cx="0" cy="408503"/>
            </a:xfrm>
            <a:custGeom>
              <a:avLst/>
              <a:gdLst/>
              <a:ahLst/>
              <a:cxnLst/>
              <a:rect l="0" t="0" r="0" b="0"/>
              <a:pathLst>
                <a:path h="408503">
                  <a:moveTo>
                    <a:pt x="0" y="408503"/>
                  </a:moveTo>
                  <a:lnTo>
                    <a:pt x="0" y="0"/>
                  </a:lnTo>
                </a:path>
              </a:pathLst>
            </a:custGeom>
            <a:ln w="13550" cap="flat">
              <a:solidFill>
                <a:srgbClr val="FBC02D">
                  <a:alpha val="100000"/>
                </a:srgbClr>
              </a:solidFill>
              <a:prstDash val="solid"/>
              <a:round/>
            </a:ln>
          </p:spPr>
          <p:txBody>
            <a:bodyPr/>
            <a:lstStyle/>
            <a:p>
              <a:endParaRPr/>
            </a:p>
          </p:txBody>
        </p:sp>
        <p:sp>
          <p:nvSpPr>
            <p:cNvPr id="1260" name="pl167">
              <a:extLst>
                <a:ext uri="{FF2B5EF4-FFF2-40B4-BE49-F238E27FC236}">
                  <a16:creationId xmlns:a16="http://schemas.microsoft.com/office/drawing/2014/main" id="{3AB25083-8417-4364-8B0F-8ED2604A2C43}"/>
                </a:ext>
              </a:extLst>
            </p:cNvPr>
            <p:cNvSpPr/>
            <p:nvPr/>
          </p:nvSpPr>
          <p:spPr>
            <a:xfrm>
              <a:off x="5076886" y="1941566"/>
              <a:ext cx="0" cy="84877"/>
            </a:xfrm>
            <a:custGeom>
              <a:avLst/>
              <a:gdLst/>
              <a:ahLst/>
              <a:cxnLst/>
              <a:rect l="0" t="0" r="0" b="0"/>
              <a:pathLst>
                <a:path h="84877">
                  <a:moveTo>
                    <a:pt x="0" y="84877"/>
                  </a:moveTo>
                  <a:lnTo>
                    <a:pt x="0" y="0"/>
                  </a:lnTo>
                </a:path>
              </a:pathLst>
            </a:custGeom>
            <a:ln w="13550" cap="flat">
              <a:solidFill>
                <a:srgbClr val="FBC02D">
                  <a:alpha val="100000"/>
                </a:srgbClr>
              </a:solidFill>
              <a:prstDash val="solid"/>
              <a:round/>
            </a:ln>
          </p:spPr>
          <p:txBody>
            <a:bodyPr/>
            <a:lstStyle/>
            <a:p>
              <a:endParaRPr/>
            </a:p>
          </p:txBody>
        </p:sp>
        <p:sp>
          <p:nvSpPr>
            <p:cNvPr id="1261" name="pl168">
              <a:extLst>
                <a:ext uri="{FF2B5EF4-FFF2-40B4-BE49-F238E27FC236}">
                  <a16:creationId xmlns:a16="http://schemas.microsoft.com/office/drawing/2014/main" id="{9F1AD1DA-AC05-4584-A526-0CC073453529}"/>
                </a:ext>
              </a:extLst>
            </p:cNvPr>
            <p:cNvSpPr/>
            <p:nvPr/>
          </p:nvSpPr>
          <p:spPr>
            <a:xfrm>
              <a:off x="5815650" y="1650827"/>
              <a:ext cx="0" cy="375616"/>
            </a:xfrm>
            <a:custGeom>
              <a:avLst/>
              <a:gdLst/>
              <a:ahLst/>
              <a:cxnLst/>
              <a:rect l="0" t="0" r="0" b="0"/>
              <a:pathLst>
                <a:path h="375616">
                  <a:moveTo>
                    <a:pt x="0" y="375616"/>
                  </a:moveTo>
                  <a:lnTo>
                    <a:pt x="0" y="0"/>
                  </a:lnTo>
                </a:path>
              </a:pathLst>
            </a:custGeom>
            <a:ln w="13550" cap="flat">
              <a:solidFill>
                <a:srgbClr val="FBC02D">
                  <a:alpha val="100000"/>
                </a:srgbClr>
              </a:solidFill>
              <a:prstDash val="solid"/>
              <a:round/>
            </a:ln>
          </p:spPr>
          <p:txBody>
            <a:bodyPr/>
            <a:lstStyle/>
            <a:p>
              <a:endParaRPr/>
            </a:p>
          </p:txBody>
        </p:sp>
        <p:sp>
          <p:nvSpPr>
            <p:cNvPr id="1262" name="pl169">
              <a:extLst>
                <a:ext uri="{FF2B5EF4-FFF2-40B4-BE49-F238E27FC236}">
                  <a16:creationId xmlns:a16="http://schemas.microsoft.com/office/drawing/2014/main" id="{FA2D2EEA-CA23-4AC8-B6A8-B1D6AC1E113B}"/>
                </a:ext>
              </a:extLst>
            </p:cNvPr>
            <p:cNvSpPr/>
            <p:nvPr/>
          </p:nvSpPr>
          <p:spPr>
            <a:xfrm>
              <a:off x="4900500" y="1640957"/>
              <a:ext cx="0" cy="385486"/>
            </a:xfrm>
            <a:custGeom>
              <a:avLst/>
              <a:gdLst/>
              <a:ahLst/>
              <a:cxnLst/>
              <a:rect l="0" t="0" r="0" b="0"/>
              <a:pathLst>
                <a:path h="385486">
                  <a:moveTo>
                    <a:pt x="0" y="385486"/>
                  </a:moveTo>
                  <a:lnTo>
                    <a:pt x="0" y="0"/>
                  </a:lnTo>
                </a:path>
              </a:pathLst>
            </a:custGeom>
            <a:ln w="13550" cap="flat">
              <a:solidFill>
                <a:srgbClr val="FBC02D">
                  <a:alpha val="100000"/>
                </a:srgbClr>
              </a:solidFill>
              <a:prstDash val="solid"/>
              <a:round/>
            </a:ln>
          </p:spPr>
          <p:txBody>
            <a:bodyPr/>
            <a:lstStyle/>
            <a:p>
              <a:endParaRPr/>
            </a:p>
          </p:txBody>
        </p:sp>
        <p:sp>
          <p:nvSpPr>
            <p:cNvPr id="1263" name="pl170">
              <a:extLst>
                <a:ext uri="{FF2B5EF4-FFF2-40B4-BE49-F238E27FC236}">
                  <a16:creationId xmlns:a16="http://schemas.microsoft.com/office/drawing/2014/main" id="{A1BE60EB-E473-4E92-A8DC-41E0E64182A2}"/>
                </a:ext>
              </a:extLst>
            </p:cNvPr>
            <p:cNvSpPr/>
            <p:nvPr/>
          </p:nvSpPr>
          <p:spPr>
            <a:xfrm>
              <a:off x="5501004" y="1803009"/>
              <a:ext cx="0" cy="223435"/>
            </a:xfrm>
            <a:custGeom>
              <a:avLst/>
              <a:gdLst/>
              <a:ahLst/>
              <a:cxnLst/>
              <a:rect l="0" t="0" r="0" b="0"/>
              <a:pathLst>
                <a:path h="223435">
                  <a:moveTo>
                    <a:pt x="0" y="223435"/>
                  </a:moveTo>
                  <a:lnTo>
                    <a:pt x="0" y="0"/>
                  </a:lnTo>
                </a:path>
              </a:pathLst>
            </a:custGeom>
            <a:ln w="13550" cap="flat">
              <a:solidFill>
                <a:srgbClr val="FBC02D">
                  <a:alpha val="100000"/>
                </a:srgbClr>
              </a:solidFill>
              <a:prstDash val="solid"/>
              <a:round/>
            </a:ln>
          </p:spPr>
          <p:txBody>
            <a:bodyPr/>
            <a:lstStyle/>
            <a:p>
              <a:endParaRPr/>
            </a:p>
          </p:txBody>
        </p:sp>
        <p:sp>
          <p:nvSpPr>
            <p:cNvPr id="1264" name="pl171">
              <a:extLst>
                <a:ext uri="{FF2B5EF4-FFF2-40B4-BE49-F238E27FC236}">
                  <a16:creationId xmlns:a16="http://schemas.microsoft.com/office/drawing/2014/main" id="{C918447A-BB70-45DB-BA44-9650E0258C81}"/>
                </a:ext>
              </a:extLst>
            </p:cNvPr>
            <p:cNvSpPr/>
            <p:nvPr/>
          </p:nvSpPr>
          <p:spPr>
            <a:xfrm>
              <a:off x="5088138" y="1927498"/>
              <a:ext cx="0" cy="98945"/>
            </a:xfrm>
            <a:custGeom>
              <a:avLst/>
              <a:gdLst/>
              <a:ahLst/>
              <a:cxnLst/>
              <a:rect l="0" t="0" r="0" b="0"/>
              <a:pathLst>
                <a:path h="98945">
                  <a:moveTo>
                    <a:pt x="0" y="98945"/>
                  </a:moveTo>
                  <a:lnTo>
                    <a:pt x="0" y="0"/>
                  </a:lnTo>
                </a:path>
              </a:pathLst>
            </a:custGeom>
            <a:ln w="13550" cap="flat">
              <a:solidFill>
                <a:srgbClr val="FBC02D">
                  <a:alpha val="100000"/>
                </a:srgbClr>
              </a:solidFill>
              <a:prstDash val="solid"/>
              <a:round/>
            </a:ln>
          </p:spPr>
          <p:txBody>
            <a:bodyPr/>
            <a:lstStyle/>
            <a:p>
              <a:endParaRPr/>
            </a:p>
          </p:txBody>
        </p:sp>
        <p:sp>
          <p:nvSpPr>
            <p:cNvPr id="1265" name="pl172">
              <a:extLst>
                <a:ext uri="{FF2B5EF4-FFF2-40B4-BE49-F238E27FC236}">
                  <a16:creationId xmlns:a16="http://schemas.microsoft.com/office/drawing/2014/main" id="{C1D28D0B-23D5-44E4-B7CC-DA287F3CE712}"/>
                </a:ext>
              </a:extLst>
            </p:cNvPr>
            <p:cNvSpPr/>
            <p:nvPr/>
          </p:nvSpPr>
          <p:spPr>
            <a:xfrm>
              <a:off x="5769983" y="2008321"/>
              <a:ext cx="0" cy="18122"/>
            </a:xfrm>
            <a:custGeom>
              <a:avLst/>
              <a:gdLst/>
              <a:ahLst/>
              <a:cxnLst/>
              <a:rect l="0" t="0" r="0" b="0"/>
              <a:pathLst>
                <a:path h="18122">
                  <a:moveTo>
                    <a:pt x="0" y="18122"/>
                  </a:moveTo>
                  <a:lnTo>
                    <a:pt x="0" y="0"/>
                  </a:lnTo>
                </a:path>
              </a:pathLst>
            </a:custGeom>
            <a:ln w="13550" cap="flat">
              <a:solidFill>
                <a:srgbClr val="FBC02D">
                  <a:alpha val="100000"/>
                </a:srgbClr>
              </a:solidFill>
              <a:prstDash val="solid"/>
              <a:round/>
            </a:ln>
          </p:spPr>
          <p:txBody>
            <a:bodyPr/>
            <a:lstStyle/>
            <a:p>
              <a:endParaRPr/>
            </a:p>
          </p:txBody>
        </p:sp>
        <p:sp>
          <p:nvSpPr>
            <p:cNvPr id="1266" name="rc173">
              <a:extLst>
                <a:ext uri="{FF2B5EF4-FFF2-40B4-BE49-F238E27FC236}">
                  <a16:creationId xmlns:a16="http://schemas.microsoft.com/office/drawing/2014/main" id="{6550BFE0-B520-44B5-B39B-738802150918}"/>
                </a:ext>
              </a:extLst>
            </p:cNvPr>
            <p:cNvSpPr/>
            <p:nvPr/>
          </p:nvSpPr>
          <p:spPr>
            <a:xfrm>
              <a:off x="4991057" y="1598693"/>
              <a:ext cx="837940" cy="427751"/>
            </a:xfrm>
            <a:prstGeom prst="rect">
              <a:avLst/>
            </a:prstGeom>
            <a:solidFill>
              <a:srgbClr val="595959">
                <a:alpha val="10196"/>
              </a:srgbClr>
            </a:solidFill>
          </p:spPr>
          <p:txBody>
            <a:bodyPr/>
            <a:lstStyle/>
            <a:p>
              <a:endParaRPr/>
            </a:p>
          </p:txBody>
        </p:sp>
        <p:sp>
          <p:nvSpPr>
            <p:cNvPr id="1267" name="rc174">
              <a:extLst>
                <a:ext uri="{FF2B5EF4-FFF2-40B4-BE49-F238E27FC236}">
                  <a16:creationId xmlns:a16="http://schemas.microsoft.com/office/drawing/2014/main" id="{52A5722B-B4BD-4BCF-B3F7-28236E23B7E3}"/>
                </a:ext>
              </a:extLst>
            </p:cNvPr>
            <p:cNvSpPr/>
            <p:nvPr/>
          </p:nvSpPr>
          <p:spPr>
            <a:xfrm>
              <a:off x="4194295" y="2026444"/>
              <a:ext cx="1775176" cy="427751"/>
            </a:xfrm>
            <a:prstGeom prst="rect">
              <a:avLst/>
            </a:prstGeom>
            <a:solidFill>
              <a:srgbClr val="FFFFFF">
                <a:alpha val="100000"/>
              </a:srgbClr>
            </a:solidFill>
          </p:spPr>
          <p:txBody>
            <a:bodyPr/>
            <a:lstStyle/>
            <a:p>
              <a:endParaRPr/>
            </a:p>
          </p:txBody>
        </p:sp>
        <p:sp>
          <p:nvSpPr>
            <p:cNvPr id="1268" name="pl175">
              <a:extLst>
                <a:ext uri="{FF2B5EF4-FFF2-40B4-BE49-F238E27FC236}">
                  <a16:creationId xmlns:a16="http://schemas.microsoft.com/office/drawing/2014/main" id="{64C9D518-2446-4518-B6D0-502B4DE239B2}"/>
                </a:ext>
              </a:extLst>
            </p:cNvPr>
            <p:cNvSpPr/>
            <p:nvPr/>
          </p:nvSpPr>
          <p:spPr>
            <a:xfrm>
              <a:off x="4194295" y="245419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69" name="pl176">
              <a:extLst>
                <a:ext uri="{FF2B5EF4-FFF2-40B4-BE49-F238E27FC236}">
                  <a16:creationId xmlns:a16="http://schemas.microsoft.com/office/drawing/2014/main" id="{62D57816-4FF7-4A2E-8660-F9A4962F6372}"/>
                </a:ext>
              </a:extLst>
            </p:cNvPr>
            <p:cNvSpPr/>
            <p:nvPr/>
          </p:nvSpPr>
          <p:spPr>
            <a:xfrm>
              <a:off x="4194295" y="202644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70" name="pl177">
              <a:extLst>
                <a:ext uri="{FF2B5EF4-FFF2-40B4-BE49-F238E27FC236}">
                  <a16:creationId xmlns:a16="http://schemas.microsoft.com/office/drawing/2014/main" id="{024686B4-7C0B-43BE-A505-E50010CEF546}"/>
                </a:ext>
              </a:extLst>
            </p:cNvPr>
            <p:cNvSpPr/>
            <p:nvPr/>
          </p:nvSpPr>
          <p:spPr>
            <a:xfrm>
              <a:off x="4512234" y="202644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71" name="pl178">
              <a:extLst>
                <a:ext uri="{FF2B5EF4-FFF2-40B4-BE49-F238E27FC236}">
                  <a16:creationId xmlns:a16="http://schemas.microsoft.com/office/drawing/2014/main" id="{F36FC99B-42B5-424B-847B-D05835ABD992}"/>
                </a:ext>
              </a:extLst>
            </p:cNvPr>
            <p:cNvSpPr/>
            <p:nvPr/>
          </p:nvSpPr>
          <p:spPr>
            <a:xfrm>
              <a:off x="5410027" y="202644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72" name="pl179">
              <a:extLst>
                <a:ext uri="{FF2B5EF4-FFF2-40B4-BE49-F238E27FC236}">
                  <a16:creationId xmlns:a16="http://schemas.microsoft.com/office/drawing/2014/main" id="{C0D45BB8-F3E4-46FD-8F10-AC00659B6C7C}"/>
                </a:ext>
              </a:extLst>
            </p:cNvPr>
            <p:cNvSpPr/>
            <p:nvPr/>
          </p:nvSpPr>
          <p:spPr>
            <a:xfrm>
              <a:off x="5681520" y="2445960"/>
              <a:ext cx="0" cy="8234"/>
            </a:xfrm>
            <a:custGeom>
              <a:avLst/>
              <a:gdLst/>
              <a:ahLst/>
              <a:cxnLst/>
              <a:rect l="0" t="0" r="0" b="0"/>
              <a:pathLst>
                <a:path h="8234">
                  <a:moveTo>
                    <a:pt x="0" y="8234"/>
                  </a:moveTo>
                  <a:lnTo>
                    <a:pt x="0" y="0"/>
                  </a:lnTo>
                </a:path>
              </a:pathLst>
            </a:custGeom>
            <a:ln w="13550" cap="flat">
              <a:solidFill>
                <a:srgbClr val="721111">
                  <a:alpha val="100000"/>
                </a:srgbClr>
              </a:solidFill>
              <a:prstDash val="solid"/>
              <a:round/>
            </a:ln>
          </p:spPr>
          <p:txBody>
            <a:bodyPr/>
            <a:lstStyle/>
            <a:p>
              <a:endParaRPr/>
            </a:p>
          </p:txBody>
        </p:sp>
        <p:sp>
          <p:nvSpPr>
            <p:cNvPr id="1273" name="pl180">
              <a:extLst>
                <a:ext uri="{FF2B5EF4-FFF2-40B4-BE49-F238E27FC236}">
                  <a16:creationId xmlns:a16="http://schemas.microsoft.com/office/drawing/2014/main" id="{C5312708-D284-4E1F-B2A9-E13262477317}"/>
                </a:ext>
              </a:extLst>
            </p:cNvPr>
            <p:cNvSpPr/>
            <p:nvPr/>
          </p:nvSpPr>
          <p:spPr>
            <a:xfrm>
              <a:off x="5785185" y="2410928"/>
              <a:ext cx="0" cy="43266"/>
            </a:xfrm>
            <a:custGeom>
              <a:avLst/>
              <a:gdLst/>
              <a:ahLst/>
              <a:cxnLst/>
              <a:rect l="0" t="0" r="0" b="0"/>
              <a:pathLst>
                <a:path h="43266">
                  <a:moveTo>
                    <a:pt x="0" y="43266"/>
                  </a:moveTo>
                  <a:lnTo>
                    <a:pt x="0" y="0"/>
                  </a:lnTo>
                </a:path>
              </a:pathLst>
            </a:custGeom>
            <a:ln w="13550" cap="flat">
              <a:solidFill>
                <a:srgbClr val="721111">
                  <a:alpha val="100000"/>
                </a:srgbClr>
              </a:solidFill>
              <a:prstDash val="solid"/>
              <a:round/>
            </a:ln>
          </p:spPr>
          <p:txBody>
            <a:bodyPr/>
            <a:lstStyle/>
            <a:p>
              <a:endParaRPr/>
            </a:p>
          </p:txBody>
        </p:sp>
        <p:sp>
          <p:nvSpPr>
            <p:cNvPr id="1274" name="pl181">
              <a:extLst>
                <a:ext uri="{FF2B5EF4-FFF2-40B4-BE49-F238E27FC236}">
                  <a16:creationId xmlns:a16="http://schemas.microsoft.com/office/drawing/2014/main" id="{F2C62625-2D57-4C39-A8F9-68572DAA9895}"/>
                </a:ext>
              </a:extLst>
            </p:cNvPr>
            <p:cNvSpPr/>
            <p:nvPr/>
          </p:nvSpPr>
          <p:spPr>
            <a:xfrm>
              <a:off x="5760227" y="2444292"/>
              <a:ext cx="0" cy="9902"/>
            </a:xfrm>
            <a:custGeom>
              <a:avLst/>
              <a:gdLst/>
              <a:ahLst/>
              <a:cxnLst/>
              <a:rect l="0" t="0" r="0" b="0"/>
              <a:pathLst>
                <a:path h="9902">
                  <a:moveTo>
                    <a:pt x="0" y="9902"/>
                  </a:moveTo>
                  <a:lnTo>
                    <a:pt x="0" y="0"/>
                  </a:lnTo>
                </a:path>
              </a:pathLst>
            </a:custGeom>
            <a:ln w="13550" cap="flat">
              <a:solidFill>
                <a:srgbClr val="721111">
                  <a:alpha val="100000"/>
                </a:srgbClr>
              </a:solidFill>
              <a:prstDash val="solid"/>
              <a:round/>
            </a:ln>
          </p:spPr>
          <p:txBody>
            <a:bodyPr/>
            <a:lstStyle/>
            <a:p>
              <a:endParaRPr/>
            </a:p>
          </p:txBody>
        </p:sp>
        <p:sp>
          <p:nvSpPr>
            <p:cNvPr id="1275" name="pl182">
              <a:extLst>
                <a:ext uri="{FF2B5EF4-FFF2-40B4-BE49-F238E27FC236}">
                  <a16:creationId xmlns:a16="http://schemas.microsoft.com/office/drawing/2014/main" id="{0EF9B46D-612B-466B-8F37-8EBF1F9399CA}"/>
                </a:ext>
              </a:extLst>
            </p:cNvPr>
            <p:cNvSpPr/>
            <p:nvPr/>
          </p:nvSpPr>
          <p:spPr>
            <a:xfrm>
              <a:off x="5667634" y="2420811"/>
              <a:ext cx="0" cy="33384"/>
            </a:xfrm>
            <a:custGeom>
              <a:avLst/>
              <a:gdLst/>
              <a:ahLst/>
              <a:cxnLst/>
              <a:rect l="0" t="0" r="0" b="0"/>
              <a:pathLst>
                <a:path h="33384">
                  <a:moveTo>
                    <a:pt x="0" y="33384"/>
                  </a:moveTo>
                  <a:lnTo>
                    <a:pt x="0" y="0"/>
                  </a:lnTo>
                </a:path>
              </a:pathLst>
            </a:custGeom>
            <a:ln w="13550" cap="flat">
              <a:solidFill>
                <a:srgbClr val="721111">
                  <a:alpha val="100000"/>
                </a:srgbClr>
              </a:solidFill>
              <a:prstDash val="solid"/>
              <a:round/>
            </a:ln>
          </p:spPr>
          <p:txBody>
            <a:bodyPr/>
            <a:lstStyle/>
            <a:p>
              <a:endParaRPr/>
            </a:p>
          </p:txBody>
        </p:sp>
        <p:sp>
          <p:nvSpPr>
            <p:cNvPr id="1276" name="pl183">
              <a:extLst>
                <a:ext uri="{FF2B5EF4-FFF2-40B4-BE49-F238E27FC236}">
                  <a16:creationId xmlns:a16="http://schemas.microsoft.com/office/drawing/2014/main" id="{1424D7A2-EB3E-4525-95ED-B4BA1E638FCD}"/>
                </a:ext>
              </a:extLst>
            </p:cNvPr>
            <p:cNvSpPr/>
            <p:nvPr/>
          </p:nvSpPr>
          <p:spPr>
            <a:xfrm>
              <a:off x="4349913" y="2151777"/>
              <a:ext cx="0" cy="302417"/>
            </a:xfrm>
            <a:custGeom>
              <a:avLst/>
              <a:gdLst/>
              <a:ahLst/>
              <a:cxnLst/>
              <a:rect l="0" t="0" r="0" b="0"/>
              <a:pathLst>
                <a:path h="302417">
                  <a:moveTo>
                    <a:pt x="0" y="302417"/>
                  </a:moveTo>
                  <a:lnTo>
                    <a:pt x="0" y="0"/>
                  </a:lnTo>
                </a:path>
              </a:pathLst>
            </a:custGeom>
            <a:ln w="13550" cap="flat">
              <a:solidFill>
                <a:srgbClr val="721111">
                  <a:alpha val="100000"/>
                </a:srgbClr>
              </a:solidFill>
              <a:prstDash val="solid"/>
              <a:round/>
            </a:ln>
          </p:spPr>
          <p:txBody>
            <a:bodyPr/>
            <a:lstStyle/>
            <a:p>
              <a:endParaRPr/>
            </a:p>
          </p:txBody>
        </p:sp>
        <p:sp>
          <p:nvSpPr>
            <p:cNvPr id="1277" name="pl184">
              <a:extLst>
                <a:ext uri="{FF2B5EF4-FFF2-40B4-BE49-F238E27FC236}">
                  <a16:creationId xmlns:a16="http://schemas.microsoft.com/office/drawing/2014/main" id="{B14F1AC2-470B-4442-8E21-F1A1026E3550}"/>
                </a:ext>
              </a:extLst>
            </p:cNvPr>
            <p:cNvSpPr/>
            <p:nvPr/>
          </p:nvSpPr>
          <p:spPr>
            <a:xfrm>
              <a:off x="5047199" y="2273824"/>
              <a:ext cx="0" cy="180371"/>
            </a:xfrm>
            <a:custGeom>
              <a:avLst/>
              <a:gdLst/>
              <a:ahLst/>
              <a:cxnLst/>
              <a:rect l="0" t="0" r="0" b="0"/>
              <a:pathLst>
                <a:path h="180371">
                  <a:moveTo>
                    <a:pt x="0" y="180371"/>
                  </a:moveTo>
                  <a:lnTo>
                    <a:pt x="0" y="0"/>
                  </a:lnTo>
                </a:path>
              </a:pathLst>
            </a:custGeom>
            <a:ln w="13550" cap="flat">
              <a:solidFill>
                <a:srgbClr val="721111">
                  <a:alpha val="100000"/>
                </a:srgbClr>
              </a:solidFill>
              <a:prstDash val="solid"/>
              <a:round/>
            </a:ln>
          </p:spPr>
          <p:txBody>
            <a:bodyPr/>
            <a:lstStyle/>
            <a:p>
              <a:endParaRPr/>
            </a:p>
          </p:txBody>
        </p:sp>
        <p:sp>
          <p:nvSpPr>
            <p:cNvPr id="1278" name="pl185">
              <a:extLst>
                <a:ext uri="{FF2B5EF4-FFF2-40B4-BE49-F238E27FC236}">
                  <a16:creationId xmlns:a16="http://schemas.microsoft.com/office/drawing/2014/main" id="{E1F2AE0E-3B3B-4365-9176-0F85A4DC0111}"/>
                </a:ext>
              </a:extLst>
            </p:cNvPr>
            <p:cNvSpPr/>
            <p:nvPr/>
          </p:nvSpPr>
          <p:spPr>
            <a:xfrm>
              <a:off x="5939546" y="2116375"/>
              <a:ext cx="0" cy="337820"/>
            </a:xfrm>
            <a:custGeom>
              <a:avLst/>
              <a:gdLst/>
              <a:ahLst/>
              <a:cxnLst/>
              <a:rect l="0" t="0" r="0" b="0"/>
              <a:pathLst>
                <a:path h="337820">
                  <a:moveTo>
                    <a:pt x="0" y="337820"/>
                  </a:moveTo>
                  <a:lnTo>
                    <a:pt x="0" y="0"/>
                  </a:lnTo>
                </a:path>
              </a:pathLst>
            </a:custGeom>
            <a:ln w="13550" cap="flat">
              <a:solidFill>
                <a:srgbClr val="721111">
                  <a:alpha val="100000"/>
                </a:srgbClr>
              </a:solidFill>
              <a:prstDash val="solid"/>
              <a:round/>
            </a:ln>
          </p:spPr>
          <p:txBody>
            <a:bodyPr/>
            <a:lstStyle/>
            <a:p>
              <a:endParaRPr/>
            </a:p>
          </p:txBody>
        </p:sp>
        <p:sp>
          <p:nvSpPr>
            <p:cNvPr id="1279" name="pl186">
              <a:extLst>
                <a:ext uri="{FF2B5EF4-FFF2-40B4-BE49-F238E27FC236}">
                  <a16:creationId xmlns:a16="http://schemas.microsoft.com/office/drawing/2014/main" id="{A6301BB6-7ABC-4939-BC39-DEA03FA5FA00}"/>
                </a:ext>
              </a:extLst>
            </p:cNvPr>
            <p:cNvSpPr/>
            <p:nvPr/>
          </p:nvSpPr>
          <p:spPr>
            <a:xfrm>
              <a:off x="5626994" y="2361572"/>
              <a:ext cx="0" cy="92623"/>
            </a:xfrm>
            <a:custGeom>
              <a:avLst/>
              <a:gdLst/>
              <a:ahLst/>
              <a:cxnLst/>
              <a:rect l="0" t="0" r="0" b="0"/>
              <a:pathLst>
                <a:path h="92623">
                  <a:moveTo>
                    <a:pt x="0" y="92623"/>
                  </a:moveTo>
                  <a:lnTo>
                    <a:pt x="0" y="0"/>
                  </a:lnTo>
                </a:path>
              </a:pathLst>
            </a:custGeom>
            <a:ln w="13550" cap="flat">
              <a:solidFill>
                <a:srgbClr val="721111">
                  <a:alpha val="100000"/>
                </a:srgbClr>
              </a:solidFill>
              <a:prstDash val="solid"/>
              <a:round/>
            </a:ln>
          </p:spPr>
          <p:txBody>
            <a:bodyPr/>
            <a:lstStyle/>
            <a:p>
              <a:endParaRPr/>
            </a:p>
          </p:txBody>
        </p:sp>
        <p:sp>
          <p:nvSpPr>
            <p:cNvPr id="1280" name="pl187">
              <a:extLst>
                <a:ext uri="{FF2B5EF4-FFF2-40B4-BE49-F238E27FC236}">
                  <a16:creationId xmlns:a16="http://schemas.microsoft.com/office/drawing/2014/main" id="{E35EB477-85E0-4DA8-ADBA-94D452D05443}"/>
                </a:ext>
              </a:extLst>
            </p:cNvPr>
            <p:cNvSpPr/>
            <p:nvPr/>
          </p:nvSpPr>
          <p:spPr>
            <a:xfrm>
              <a:off x="5759867" y="2426480"/>
              <a:ext cx="0" cy="27714"/>
            </a:xfrm>
            <a:custGeom>
              <a:avLst/>
              <a:gdLst/>
              <a:ahLst/>
              <a:cxnLst/>
              <a:rect l="0" t="0" r="0" b="0"/>
              <a:pathLst>
                <a:path h="27714">
                  <a:moveTo>
                    <a:pt x="0" y="27714"/>
                  </a:moveTo>
                  <a:lnTo>
                    <a:pt x="0" y="0"/>
                  </a:lnTo>
                </a:path>
              </a:pathLst>
            </a:custGeom>
            <a:ln w="13550" cap="flat">
              <a:solidFill>
                <a:srgbClr val="721111">
                  <a:alpha val="100000"/>
                </a:srgbClr>
              </a:solidFill>
              <a:prstDash val="solid"/>
              <a:round/>
            </a:ln>
          </p:spPr>
          <p:txBody>
            <a:bodyPr/>
            <a:lstStyle/>
            <a:p>
              <a:endParaRPr/>
            </a:p>
          </p:txBody>
        </p:sp>
        <p:sp>
          <p:nvSpPr>
            <p:cNvPr id="1281" name="pl188">
              <a:extLst>
                <a:ext uri="{FF2B5EF4-FFF2-40B4-BE49-F238E27FC236}">
                  <a16:creationId xmlns:a16="http://schemas.microsoft.com/office/drawing/2014/main" id="{36AA70F7-8766-4631-8D7A-897A2B3C3322}"/>
                </a:ext>
              </a:extLst>
            </p:cNvPr>
            <p:cNvSpPr/>
            <p:nvPr/>
          </p:nvSpPr>
          <p:spPr>
            <a:xfrm>
              <a:off x="4596567" y="2067237"/>
              <a:ext cx="0" cy="386957"/>
            </a:xfrm>
            <a:custGeom>
              <a:avLst/>
              <a:gdLst/>
              <a:ahLst/>
              <a:cxnLst/>
              <a:rect l="0" t="0" r="0" b="0"/>
              <a:pathLst>
                <a:path h="386957">
                  <a:moveTo>
                    <a:pt x="0" y="386957"/>
                  </a:moveTo>
                  <a:lnTo>
                    <a:pt x="0" y="0"/>
                  </a:lnTo>
                </a:path>
              </a:pathLst>
            </a:custGeom>
            <a:ln w="13550" cap="flat">
              <a:solidFill>
                <a:srgbClr val="721111">
                  <a:alpha val="100000"/>
                </a:srgbClr>
              </a:solidFill>
              <a:prstDash val="solid"/>
              <a:round/>
            </a:ln>
          </p:spPr>
          <p:txBody>
            <a:bodyPr/>
            <a:lstStyle/>
            <a:p>
              <a:endParaRPr/>
            </a:p>
          </p:txBody>
        </p:sp>
        <p:sp>
          <p:nvSpPr>
            <p:cNvPr id="1282" name="pl189">
              <a:extLst>
                <a:ext uri="{FF2B5EF4-FFF2-40B4-BE49-F238E27FC236}">
                  <a16:creationId xmlns:a16="http://schemas.microsoft.com/office/drawing/2014/main" id="{2840418E-634E-4AD5-8E28-75635BC35D56}"/>
                </a:ext>
              </a:extLst>
            </p:cNvPr>
            <p:cNvSpPr/>
            <p:nvPr/>
          </p:nvSpPr>
          <p:spPr>
            <a:xfrm>
              <a:off x="5494121" y="2212620"/>
              <a:ext cx="0" cy="241574"/>
            </a:xfrm>
            <a:custGeom>
              <a:avLst/>
              <a:gdLst/>
              <a:ahLst/>
              <a:cxnLst/>
              <a:rect l="0" t="0" r="0" b="0"/>
              <a:pathLst>
                <a:path h="241574">
                  <a:moveTo>
                    <a:pt x="0" y="241574"/>
                  </a:moveTo>
                  <a:lnTo>
                    <a:pt x="0" y="0"/>
                  </a:lnTo>
                </a:path>
              </a:pathLst>
            </a:custGeom>
            <a:ln w="13550" cap="flat">
              <a:solidFill>
                <a:srgbClr val="721111">
                  <a:alpha val="100000"/>
                </a:srgbClr>
              </a:solidFill>
              <a:prstDash val="solid"/>
              <a:round/>
            </a:ln>
          </p:spPr>
          <p:txBody>
            <a:bodyPr/>
            <a:lstStyle/>
            <a:p>
              <a:endParaRPr/>
            </a:p>
          </p:txBody>
        </p:sp>
        <p:sp>
          <p:nvSpPr>
            <p:cNvPr id="1283" name="pl190">
              <a:extLst>
                <a:ext uri="{FF2B5EF4-FFF2-40B4-BE49-F238E27FC236}">
                  <a16:creationId xmlns:a16="http://schemas.microsoft.com/office/drawing/2014/main" id="{8590880A-9795-40EF-9EBF-3E2AC74B6D2C}"/>
                </a:ext>
              </a:extLst>
            </p:cNvPr>
            <p:cNvSpPr/>
            <p:nvPr/>
          </p:nvSpPr>
          <p:spPr>
            <a:xfrm>
              <a:off x="5302591" y="2273028"/>
              <a:ext cx="0" cy="181166"/>
            </a:xfrm>
            <a:custGeom>
              <a:avLst/>
              <a:gdLst/>
              <a:ahLst/>
              <a:cxnLst/>
              <a:rect l="0" t="0" r="0" b="0"/>
              <a:pathLst>
                <a:path h="181166">
                  <a:moveTo>
                    <a:pt x="0" y="181166"/>
                  </a:moveTo>
                  <a:lnTo>
                    <a:pt x="0" y="0"/>
                  </a:lnTo>
                </a:path>
              </a:pathLst>
            </a:custGeom>
            <a:ln w="13550" cap="flat">
              <a:solidFill>
                <a:srgbClr val="721111">
                  <a:alpha val="100000"/>
                </a:srgbClr>
              </a:solidFill>
              <a:prstDash val="solid"/>
              <a:round/>
            </a:ln>
          </p:spPr>
          <p:txBody>
            <a:bodyPr/>
            <a:lstStyle/>
            <a:p>
              <a:endParaRPr/>
            </a:p>
          </p:txBody>
        </p:sp>
        <p:sp>
          <p:nvSpPr>
            <p:cNvPr id="1284" name="pl191">
              <a:extLst>
                <a:ext uri="{FF2B5EF4-FFF2-40B4-BE49-F238E27FC236}">
                  <a16:creationId xmlns:a16="http://schemas.microsoft.com/office/drawing/2014/main" id="{F2607178-EA18-4DB3-AF19-1999B2CE40B9}"/>
                </a:ext>
              </a:extLst>
            </p:cNvPr>
            <p:cNvSpPr/>
            <p:nvPr/>
          </p:nvSpPr>
          <p:spPr>
            <a:xfrm>
              <a:off x="4863630" y="2056909"/>
              <a:ext cx="0" cy="397285"/>
            </a:xfrm>
            <a:custGeom>
              <a:avLst/>
              <a:gdLst/>
              <a:ahLst/>
              <a:cxnLst/>
              <a:rect l="0" t="0" r="0" b="0"/>
              <a:pathLst>
                <a:path h="397285">
                  <a:moveTo>
                    <a:pt x="0" y="397285"/>
                  </a:moveTo>
                  <a:lnTo>
                    <a:pt x="0" y="0"/>
                  </a:lnTo>
                </a:path>
              </a:pathLst>
            </a:custGeom>
            <a:ln w="13550" cap="flat">
              <a:solidFill>
                <a:srgbClr val="721111">
                  <a:alpha val="100000"/>
                </a:srgbClr>
              </a:solidFill>
              <a:prstDash val="solid"/>
              <a:round/>
            </a:ln>
          </p:spPr>
          <p:txBody>
            <a:bodyPr/>
            <a:lstStyle/>
            <a:p>
              <a:endParaRPr/>
            </a:p>
          </p:txBody>
        </p:sp>
        <p:sp>
          <p:nvSpPr>
            <p:cNvPr id="1285" name="pl192">
              <a:extLst>
                <a:ext uri="{FF2B5EF4-FFF2-40B4-BE49-F238E27FC236}">
                  <a16:creationId xmlns:a16="http://schemas.microsoft.com/office/drawing/2014/main" id="{FBF00DDF-F438-40D5-A384-F8CCA1057ADB}"/>
                </a:ext>
              </a:extLst>
            </p:cNvPr>
            <p:cNvSpPr/>
            <p:nvPr/>
          </p:nvSpPr>
          <p:spPr>
            <a:xfrm>
              <a:off x="5518840" y="2308073"/>
              <a:ext cx="0" cy="146122"/>
            </a:xfrm>
            <a:custGeom>
              <a:avLst/>
              <a:gdLst/>
              <a:ahLst/>
              <a:cxnLst/>
              <a:rect l="0" t="0" r="0" b="0"/>
              <a:pathLst>
                <a:path h="146122">
                  <a:moveTo>
                    <a:pt x="0" y="146122"/>
                  </a:moveTo>
                  <a:lnTo>
                    <a:pt x="0" y="0"/>
                  </a:lnTo>
                </a:path>
              </a:pathLst>
            </a:custGeom>
            <a:ln w="13550" cap="flat">
              <a:solidFill>
                <a:srgbClr val="721111">
                  <a:alpha val="100000"/>
                </a:srgbClr>
              </a:solidFill>
              <a:prstDash val="solid"/>
              <a:round/>
            </a:ln>
          </p:spPr>
          <p:txBody>
            <a:bodyPr/>
            <a:lstStyle/>
            <a:p>
              <a:endParaRPr/>
            </a:p>
          </p:txBody>
        </p:sp>
        <p:sp>
          <p:nvSpPr>
            <p:cNvPr id="1286" name="pl193">
              <a:extLst>
                <a:ext uri="{FF2B5EF4-FFF2-40B4-BE49-F238E27FC236}">
                  <a16:creationId xmlns:a16="http://schemas.microsoft.com/office/drawing/2014/main" id="{3525BFBD-731C-425C-862A-DE7204217A5F}"/>
                </a:ext>
              </a:extLst>
            </p:cNvPr>
            <p:cNvSpPr/>
            <p:nvPr/>
          </p:nvSpPr>
          <p:spPr>
            <a:xfrm>
              <a:off x="5698578" y="2431082"/>
              <a:ext cx="0" cy="23112"/>
            </a:xfrm>
            <a:custGeom>
              <a:avLst/>
              <a:gdLst/>
              <a:ahLst/>
              <a:cxnLst/>
              <a:rect l="0" t="0" r="0" b="0"/>
              <a:pathLst>
                <a:path h="23112">
                  <a:moveTo>
                    <a:pt x="0" y="23112"/>
                  </a:moveTo>
                  <a:lnTo>
                    <a:pt x="0" y="0"/>
                  </a:lnTo>
                </a:path>
              </a:pathLst>
            </a:custGeom>
            <a:ln w="13550" cap="flat">
              <a:solidFill>
                <a:srgbClr val="721111">
                  <a:alpha val="100000"/>
                </a:srgbClr>
              </a:solidFill>
              <a:prstDash val="solid"/>
              <a:round/>
            </a:ln>
          </p:spPr>
          <p:txBody>
            <a:bodyPr/>
            <a:lstStyle/>
            <a:p>
              <a:endParaRPr/>
            </a:p>
          </p:txBody>
        </p:sp>
        <p:sp>
          <p:nvSpPr>
            <p:cNvPr id="1287" name="pl194">
              <a:extLst>
                <a:ext uri="{FF2B5EF4-FFF2-40B4-BE49-F238E27FC236}">
                  <a16:creationId xmlns:a16="http://schemas.microsoft.com/office/drawing/2014/main" id="{5BDC6870-3381-4040-8A46-FF839840A6AF}"/>
                </a:ext>
              </a:extLst>
            </p:cNvPr>
            <p:cNvSpPr/>
            <p:nvPr/>
          </p:nvSpPr>
          <p:spPr>
            <a:xfrm>
              <a:off x="5698458" y="2444181"/>
              <a:ext cx="0" cy="10014"/>
            </a:xfrm>
            <a:custGeom>
              <a:avLst/>
              <a:gdLst/>
              <a:ahLst/>
              <a:cxnLst/>
              <a:rect l="0" t="0" r="0" b="0"/>
              <a:pathLst>
                <a:path h="10014">
                  <a:moveTo>
                    <a:pt x="0" y="10014"/>
                  </a:moveTo>
                  <a:lnTo>
                    <a:pt x="0" y="0"/>
                  </a:lnTo>
                </a:path>
              </a:pathLst>
            </a:custGeom>
            <a:ln w="13550" cap="flat">
              <a:solidFill>
                <a:srgbClr val="721111">
                  <a:alpha val="100000"/>
                </a:srgbClr>
              </a:solidFill>
              <a:prstDash val="solid"/>
              <a:round/>
            </a:ln>
          </p:spPr>
          <p:txBody>
            <a:bodyPr/>
            <a:lstStyle/>
            <a:p>
              <a:endParaRPr/>
            </a:p>
          </p:txBody>
        </p:sp>
        <p:sp>
          <p:nvSpPr>
            <p:cNvPr id="1288" name="pl195">
              <a:extLst>
                <a:ext uri="{FF2B5EF4-FFF2-40B4-BE49-F238E27FC236}">
                  <a16:creationId xmlns:a16="http://schemas.microsoft.com/office/drawing/2014/main" id="{27615939-B94C-458D-8122-F5D6F2B6F4C6}"/>
                </a:ext>
              </a:extLst>
            </p:cNvPr>
            <p:cNvSpPr/>
            <p:nvPr/>
          </p:nvSpPr>
          <p:spPr>
            <a:xfrm>
              <a:off x="4275695" y="2057717"/>
              <a:ext cx="0" cy="396477"/>
            </a:xfrm>
            <a:custGeom>
              <a:avLst/>
              <a:gdLst/>
              <a:ahLst/>
              <a:cxnLst/>
              <a:rect l="0" t="0" r="0" b="0"/>
              <a:pathLst>
                <a:path h="396477">
                  <a:moveTo>
                    <a:pt x="0" y="396477"/>
                  </a:moveTo>
                  <a:lnTo>
                    <a:pt x="0" y="0"/>
                  </a:lnTo>
                </a:path>
              </a:pathLst>
            </a:custGeom>
            <a:ln w="13550" cap="flat">
              <a:solidFill>
                <a:srgbClr val="721111">
                  <a:alpha val="100000"/>
                </a:srgbClr>
              </a:solidFill>
              <a:prstDash val="solid"/>
              <a:round/>
            </a:ln>
          </p:spPr>
          <p:txBody>
            <a:bodyPr/>
            <a:lstStyle/>
            <a:p>
              <a:endParaRPr/>
            </a:p>
          </p:txBody>
        </p:sp>
        <p:sp>
          <p:nvSpPr>
            <p:cNvPr id="1289" name="pl196">
              <a:extLst>
                <a:ext uri="{FF2B5EF4-FFF2-40B4-BE49-F238E27FC236}">
                  <a16:creationId xmlns:a16="http://schemas.microsoft.com/office/drawing/2014/main" id="{8D568B15-EED0-42C9-B8F8-D1BC13B49514}"/>
                </a:ext>
              </a:extLst>
            </p:cNvPr>
            <p:cNvSpPr/>
            <p:nvPr/>
          </p:nvSpPr>
          <p:spPr>
            <a:xfrm>
              <a:off x="5055040" y="2330344"/>
              <a:ext cx="0" cy="123851"/>
            </a:xfrm>
            <a:custGeom>
              <a:avLst/>
              <a:gdLst/>
              <a:ahLst/>
              <a:cxnLst/>
              <a:rect l="0" t="0" r="0" b="0"/>
              <a:pathLst>
                <a:path h="123851">
                  <a:moveTo>
                    <a:pt x="0" y="123851"/>
                  </a:moveTo>
                  <a:lnTo>
                    <a:pt x="0" y="0"/>
                  </a:lnTo>
                </a:path>
              </a:pathLst>
            </a:custGeom>
            <a:ln w="13550" cap="flat">
              <a:solidFill>
                <a:srgbClr val="721111">
                  <a:alpha val="100000"/>
                </a:srgbClr>
              </a:solidFill>
              <a:prstDash val="solid"/>
              <a:round/>
            </a:ln>
          </p:spPr>
          <p:txBody>
            <a:bodyPr/>
            <a:lstStyle/>
            <a:p>
              <a:endParaRPr/>
            </a:p>
          </p:txBody>
        </p:sp>
        <p:sp>
          <p:nvSpPr>
            <p:cNvPr id="1290" name="pl197">
              <a:extLst>
                <a:ext uri="{FF2B5EF4-FFF2-40B4-BE49-F238E27FC236}">
                  <a16:creationId xmlns:a16="http://schemas.microsoft.com/office/drawing/2014/main" id="{4FE055A9-60B5-462B-BBF6-39B231393B57}"/>
                </a:ext>
              </a:extLst>
            </p:cNvPr>
            <p:cNvSpPr/>
            <p:nvPr/>
          </p:nvSpPr>
          <p:spPr>
            <a:xfrm>
              <a:off x="5729761" y="2442141"/>
              <a:ext cx="0" cy="12053"/>
            </a:xfrm>
            <a:custGeom>
              <a:avLst/>
              <a:gdLst/>
              <a:ahLst/>
              <a:cxnLst/>
              <a:rect l="0" t="0" r="0" b="0"/>
              <a:pathLst>
                <a:path h="12053">
                  <a:moveTo>
                    <a:pt x="0" y="12053"/>
                  </a:moveTo>
                  <a:lnTo>
                    <a:pt x="0" y="0"/>
                  </a:lnTo>
                </a:path>
              </a:pathLst>
            </a:custGeom>
            <a:ln w="13550" cap="flat">
              <a:solidFill>
                <a:srgbClr val="721111">
                  <a:alpha val="100000"/>
                </a:srgbClr>
              </a:solidFill>
              <a:prstDash val="solid"/>
              <a:round/>
            </a:ln>
          </p:spPr>
          <p:txBody>
            <a:bodyPr/>
            <a:lstStyle/>
            <a:p>
              <a:endParaRPr/>
            </a:p>
          </p:txBody>
        </p:sp>
        <p:sp>
          <p:nvSpPr>
            <p:cNvPr id="1291" name="pl198">
              <a:extLst>
                <a:ext uri="{FF2B5EF4-FFF2-40B4-BE49-F238E27FC236}">
                  <a16:creationId xmlns:a16="http://schemas.microsoft.com/office/drawing/2014/main" id="{D709DEC6-D308-47BE-BE5D-FB4078D63B0D}"/>
                </a:ext>
              </a:extLst>
            </p:cNvPr>
            <p:cNvSpPr/>
            <p:nvPr/>
          </p:nvSpPr>
          <p:spPr>
            <a:xfrm>
              <a:off x="5705641" y="2429014"/>
              <a:ext cx="0" cy="25180"/>
            </a:xfrm>
            <a:custGeom>
              <a:avLst/>
              <a:gdLst/>
              <a:ahLst/>
              <a:cxnLst/>
              <a:rect l="0" t="0" r="0" b="0"/>
              <a:pathLst>
                <a:path h="25180">
                  <a:moveTo>
                    <a:pt x="0" y="25180"/>
                  </a:moveTo>
                  <a:lnTo>
                    <a:pt x="0" y="0"/>
                  </a:lnTo>
                </a:path>
              </a:pathLst>
            </a:custGeom>
            <a:ln w="13550" cap="flat">
              <a:solidFill>
                <a:srgbClr val="721111">
                  <a:alpha val="100000"/>
                </a:srgbClr>
              </a:solidFill>
              <a:prstDash val="solid"/>
              <a:round/>
            </a:ln>
          </p:spPr>
          <p:txBody>
            <a:bodyPr/>
            <a:lstStyle/>
            <a:p>
              <a:endParaRPr/>
            </a:p>
          </p:txBody>
        </p:sp>
        <p:sp>
          <p:nvSpPr>
            <p:cNvPr id="1292" name="pl199">
              <a:extLst>
                <a:ext uri="{FF2B5EF4-FFF2-40B4-BE49-F238E27FC236}">
                  <a16:creationId xmlns:a16="http://schemas.microsoft.com/office/drawing/2014/main" id="{A0BC7EB7-5615-4F35-A673-053D6987CF34}"/>
                </a:ext>
              </a:extLst>
            </p:cNvPr>
            <p:cNvSpPr/>
            <p:nvPr/>
          </p:nvSpPr>
          <p:spPr>
            <a:xfrm>
              <a:off x="5683615" y="2436682"/>
              <a:ext cx="0" cy="17512"/>
            </a:xfrm>
            <a:custGeom>
              <a:avLst/>
              <a:gdLst/>
              <a:ahLst/>
              <a:cxnLst/>
              <a:rect l="0" t="0" r="0" b="0"/>
              <a:pathLst>
                <a:path h="17512">
                  <a:moveTo>
                    <a:pt x="0" y="17512"/>
                  </a:moveTo>
                  <a:lnTo>
                    <a:pt x="0" y="0"/>
                  </a:lnTo>
                </a:path>
              </a:pathLst>
            </a:custGeom>
            <a:ln w="13550" cap="flat">
              <a:solidFill>
                <a:srgbClr val="721111">
                  <a:alpha val="100000"/>
                </a:srgbClr>
              </a:solidFill>
              <a:prstDash val="solid"/>
              <a:round/>
            </a:ln>
          </p:spPr>
          <p:txBody>
            <a:bodyPr/>
            <a:lstStyle/>
            <a:p>
              <a:endParaRPr/>
            </a:p>
          </p:txBody>
        </p:sp>
        <p:sp>
          <p:nvSpPr>
            <p:cNvPr id="1293" name="pl200">
              <a:extLst>
                <a:ext uri="{FF2B5EF4-FFF2-40B4-BE49-F238E27FC236}">
                  <a16:creationId xmlns:a16="http://schemas.microsoft.com/office/drawing/2014/main" id="{2E2B2029-0635-456A-A98F-B5716F01E153}"/>
                </a:ext>
              </a:extLst>
            </p:cNvPr>
            <p:cNvSpPr/>
            <p:nvPr/>
          </p:nvSpPr>
          <p:spPr>
            <a:xfrm>
              <a:off x="5189290" y="2388441"/>
              <a:ext cx="0" cy="65753"/>
            </a:xfrm>
            <a:custGeom>
              <a:avLst/>
              <a:gdLst/>
              <a:ahLst/>
              <a:cxnLst/>
              <a:rect l="0" t="0" r="0" b="0"/>
              <a:pathLst>
                <a:path h="65753">
                  <a:moveTo>
                    <a:pt x="0" y="65753"/>
                  </a:moveTo>
                  <a:lnTo>
                    <a:pt x="0" y="0"/>
                  </a:lnTo>
                </a:path>
              </a:pathLst>
            </a:custGeom>
            <a:ln w="13550" cap="flat">
              <a:solidFill>
                <a:srgbClr val="721111">
                  <a:alpha val="100000"/>
                </a:srgbClr>
              </a:solidFill>
              <a:prstDash val="solid"/>
              <a:round/>
            </a:ln>
          </p:spPr>
          <p:txBody>
            <a:bodyPr/>
            <a:lstStyle/>
            <a:p>
              <a:endParaRPr/>
            </a:p>
          </p:txBody>
        </p:sp>
        <p:sp>
          <p:nvSpPr>
            <p:cNvPr id="1294" name="pl201">
              <a:extLst>
                <a:ext uri="{FF2B5EF4-FFF2-40B4-BE49-F238E27FC236}">
                  <a16:creationId xmlns:a16="http://schemas.microsoft.com/office/drawing/2014/main" id="{502196B5-08D5-4E30-9B98-BD2D466C41AA}"/>
                </a:ext>
              </a:extLst>
            </p:cNvPr>
            <p:cNvSpPr/>
            <p:nvPr/>
          </p:nvSpPr>
          <p:spPr>
            <a:xfrm>
              <a:off x="5315220" y="2274297"/>
              <a:ext cx="0" cy="179897"/>
            </a:xfrm>
            <a:custGeom>
              <a:avLst/>
              <a:gdLst/>
              <a:ahLst/>
              <a:cxnLst/>
              <a:rect l="0" t="0" r="0" b="0"/>
              <a:pathLst>
                <a:path h="179897">
                  <a:moveTo>
                    <a:pt x="0" y="179897"/>
                  </a:moveTo>
                  <a:lnTo>
                    <a:pt x="0" y="0"/>
                  </a:lnTo>
                </a:path>
              </a:pathLst>
            </a:custGeom>
            <a:ln w="13550" cap="flat">
              <a:solidFill>
                <a:srgbClr val="721111">
                  <a:alpha val="100000"/>
                </a:srgbClr>
              </a:solidFill>
              <a:prstDash val="solid"/>
              <a:round/>
            </a:ln>
          </p:spPr>
          <p:txBody>
            <a:bodyPr/>
            <a:lstStyle/>
            <a:p>
              <a:endParaRPr/>
            </a:p>
          </p:txBody>
        </p:sp>
        <p:sp>
          <p:nvSpPr>
            <p:cNvPr id="1295" name="pl202">
              <a:extLst>
                <a:ext uri="{FF2B5EF4-FFF2-40B4-BE49-F238E27FC236}">
                  <a16:creationId xmlns:a16="http://schemas.microsoft.com/office/drawing/2014/main" id="{C75618ED-AF13-4CE3-91CC-65EA0FD52839}"/>
                </a:ext>
              </a:extLst>
            </p:cNvPr>
            <p:cNvSpPr/>
            <p:nvPr/>
          </p:nvSpPr>
          <p:spPr>
            <a:xfrm>
              <a:off x="4695982" y="2043897"/>
              <a:ext cx="0" cy="410297"/>
            </a:xfrm>
            <a:custGeom>
              <a:avLst/>
              <a:gdLst/>
              <a:ahLst/>
              <a:cxnLst/>
              <a:rect l="0" t="0" r="0" b="0"/>
              <a:pathLst>
                <a:path h="410297">
                  <a:moveTo>
                    <a:pt x="0" y="410297"/>
                  </a:moveTo>
                  <a:lnTo>
                    <a:pt x="0" y="0"/>
                  </a:lnTo>
                </a:path>
              </a:pathLst>
            </a:custGeom>
            <a:ln w="13550" cap="flat">
              <a:solidFill>
                <a:srgbClr val="721111">
                  <a:alpha val="100000"/>
                </a:srgbClr>
              </a:solidFill>
              <a:prstDash val="solid"/>
              <a:round/>
            </a:ln>
          </p:spPr>
          <p:txBody>
            <a:bodyPr/>
            <a:lstStyle/>
            <a:p>
              <a:endParaRPr/>
            </a:p>
          </p:txBody>
        </p:sp>
        <p:sp>
          <p:nvSpPr>
            <p:cNvPr id="1296" name="pl203">
              <a:extLst>
                <a:ext uri="{FF2B5EF4-FFF2-40B4-BE49-F238E27FC236}">
                  <a16:creationId xmlns:a16="http://schemas.microsoft.com/office/drawing/2014/main" id="{889143EC-9F30-4AEB-BB94-B7714E34D9D6}"/>
                </a:ext>
              </a:extLst>
            </p:cNvPr>
            <p:cNvSpPr/>
            <p:nvPr/>
          </p:nvSpPr>
          <p:spPr>
            <a:xfrm>
              <a:off x="5076886" y="2322045"/>
              <a:ext cx="0" cy="132149"/>
            </a:xfrm>
            <a:custGeom>
              <a:avLst/>
              <a:gdLst/>
              <a:ahLst/>
              <a:cxnLst/>
              <a:rect l="0" t="0" r="0" b="0"/>
              <a:pathLst>
                <a:path h="132149">
                  <a:moveTo>
                    <a:pt x="0" y="132149"/>
                  </a:moveTo>
                  <a:lnTo>
                    <a:pt x="0" y="0"/>
                  </a:lnTo>
                </a:path>
              </a:pathLst>
            </a:custGeom>
            <a:ln w="13550" cap="flat">
              <a:solidFill>
                <a:srgbClr val="721111">
                  <a:alpha val="100000"/>
                </a:srgbClr>
              </a:solidFill>
              <a:prstDash val="solid"/>
              <a:round/>
            </a:ln>
          </p:spPr>
          <p:txBody>
            <a:bodyPr/>
            <a:lstStyle/>
            <a:p>
              <a:endParaRPr/>
            </a:p>
          </p:txBody>
        </p:sp>
        <p:sp>
          <p:nvSpPr>
            <p:cNvPr id="1297" name="pl204">
              <a:extLst>
                <a:ext uri="{FF2B5EF4-FFF2-40B4-BE49-F238E27FC236}">
                  <a16:creationId xmlns:a16="http://schemas.microsoft.com/office/drawing/2014/main" id="{1588ED17-697F-482D-B2F8-1522D410893B}"/>
                </a:ext>
              </a:extLst>
            </p:cNvPr>
            <p:cNvSpPr/>
            <p:nvPr/>
          </p:nvSpPr>
          <p:spPr>
            <a:xfrm>
              <a:off x="5815650" y="2129291"/>
              <a:ext cx="0" cy="324904"/>
            </a:xfrm>
            <a:custGeom>
              <a:avLst/>
              <a:gdLst/>
              <a:ahLst/>
              <a:cxnLst/>
              <a:rect l="0" t="0" r="0" b="0"/>
              <a:pathLst>
                <a:path h="324904">
                  <a:moveTo>
                    <a:pt x="0" y="324904"/>
                  </a:moveTo>
                  <a:lnTo>
                    <a:pt x="0" y="0"/>
                  </a:lnTo>
                </a:path>
              </a:pathLst>
            </a:custGeom>
            <a:ln w="13550" cap="flat">
              <a:solidFill>
                <a:srgbClr val="721111">
                  <a:alpha val="100000"/>
                </a:srgbClr>
              </a:solidFill>
              <a:prstDash val="solid"/>
              <a:round/>
            </a:ln>
          </p:spPr>
          <p:txBody>
            <a:bodyPr/>
            <a:lstStyle/>
            <a:p>
              <a:endParaRPr/>
            </a:p>
          </p:txBody>
        </p:sp>
        <p:sp>
          <p:nvSpPr>
            <p:cNvPr id="1298" name="pl205">
              <a:extLst>
                <a:ext uri="{FF2B5EF4-FFF2-40B4-BE49-F238E27FC236}">
                  <a16:creationId xmlns:a16="http://schemas.microsoft.com/office/drawing/2014/main" id="{23EA220B-071B-4A7B-80D8-963341EBEEC3}"/>
                </a:ext>
              </a:extLst>
            </p:cNvPr>
            <p:cNvSpPr/>
            <p:nvPr/>
          </p:nvSpPr>
          <p:spPr>
            <a:xfrm>
              <a:off x="4900500" y="2070117"/>
              <a:ext cx="0" cy="384077"/>
            </a:xfrm>
            <a:custGeom>
              <a:avLst/>
              <a:gdLst/>
              <a:ahLst/>
              <a:cxnLst/>
              <a:rect l="0" t="0" r="0" b="0"/>
              <a:pathLst>
                <a:path h="384077">
                  <a:moveTo>
                    <a:pt x="0" y="384077"/>
                  </a:moveTo>
                  <a:lnTo>
                    <a:pt x="0" y="0"/>
                  </a:lnTo>
                </a:path>
              </a:pathLst>
            </a:custGeom>
            <a:ln w="13550" cap="flat">
              <a:solidFill>
                <a:srgbClr val="721111">
                  <a:alpha val="100000"/>
                </a:srgbClr>
              </a:solidFill>
              <a:prstDash val="solid"/>
              <a:round/>
            </a:ln>
          </p:spPr>
          <p:txBody>
            <a:bodyPr/>
            <a:lstStyle/>
            <a:p>
              <a:endParaRPr/>
            </a:p>
          </p:txBody>
        </p:sp>
        <p:sp>
          <p:nvSpPr>
            <p:cNvPr id="1299" name="pl206">
              <a:extLst>
                <a:ext uri="{FF2B5EF4-FFF2-40B4-BE49-F238E27FC236}">
                  <a16:creationId xmlns:a16="http://schemas.microsoft.com/office/drawing/2014/main" id="{7D58C1EF-8476-415C-88DC-684CF5F766C6}"/>
                </a:ext>
              </a:extLst>
            </p:cNvPr>
            <p:cNvSpPr/>
            <p:nvPr/>
          </p:nvSpPr>
          <p:spPr>
            <a:xfrm>
              <a:off x="5501004" y="2252243"/>
              <a:ext cx="0" cy="201951"/>
            </a:xfrm>
            <a:custGeom>
              <a:avLst/>
              <a:gdLst/>
              <a:ahLst/>
              <a:cxnLst/>
              <a:rect l="0" t="0" r="0" b="0"/>
              <a:pathLst>
                <a:path h="201951">
                  <a:moveTo>
                    <a:pt x="0" y="201951"/>
                  </a:moveTo>
                  <a:lnTo>
                    <a:pt x="0" y="0"/>
                  </a:lnTo>
                </a:path>
              </a:pathLst>
            </a:custGeom>
            <a:ln w="13550" cap="flat">
              <a:solidFill>
                <a:srgbClr val="721111">
                  <a:alpha val="100000"/>
                </a:srgbClr>
              </a:solidFill>
              <a:prstDash val="solid"/>
              <a:round/>
            </a:ln>
          </p:spPr>
          <p:txBody>
            <a:bodyPr/>
            <a:lstStyle/>
            <a:p>
              <a:endParaRPr/>
            </a:p>
          </p:txBody>
        </p:sp>
        <p:sp>
          <p:nvSpPr>
            <p:cNvPr id="1300" name="pl207">
              <a:extLst>
                <a:ext uri="{FF2B5EF4-FFF2-40B4-BE49-F238E27FC236}">
                  <a16:creationId xmlns:a16="http://schemas.microsoft.com/office/drawing/2014/main" id="{C6D2FFFD-0AF2-411D-A7DB-20432029A927}"/>
                </a:ext>
              </a:extLst>
            </p:cNvPr>
            <p:cNvSpPr/>
            <p:nvPr/>
          </p:nvSpPr>
          <p:spPr>
            <a:xfrm>
              <a:off x="5088138" y="2306059"/>
              <a:ext cx="0" cy="148135"/>
            </a:xfrm>
            <a:custGeom>
              <a:avLst/>
              <a:gdLst/>
              <a:ahLst/>
              <a:cxnLst/>
              <a:rect l="0" t="0" r="0" b="0"/>
              <a:pathLst>
                <a:path h="148135">
                  <a:moveTo>
                    <a:pt x="0" y="148135"/>
                  </a:moveTo>
                  <a:lnTo>
                    <a:pt x="0" y="0"/>
                  </a:lnTo>
                </a:path>
              </a:pathLst>
            </a:custGeom>
            <a:ln w="13550" cap="flat">
              <a:solidFill>
                <a:srgbClr val="721111">
                  <a:alpha val="100000"/>
                </a:srgbClr>
              </a:solidFill>
              <a:prstDash val="solid"/>
              <a:round/>
            </a:ln>
          </p:spPr>
          <p:txBody>
            <a:bodyPr/>
            <a:lstStyle/>
            <a:p>
              <a:endParaRPr/>
            </a:p>
          </p:txBody>
        </p:sp>
        <p:sp>
          <p:nvSpPr>
            <p:cNvPr id="1301" name="pl208">
              <a:extLst>
                <a:ext uri="{FF2B5EF4-FFF2-40B4-BE49-F238E27FC236}">
                  <a16:creationId xmlns:a16="http://schemas.microsoft.com/office/drawing/2014/main" id="{5E5C4967-C847-4EEA-B46E-C479E8F1F52C}"/>
                </a:ext>
              </a:extLst>
            </p:cNvPr>
            <p:cNvSpPr/>
            <p:nvPr/>
          </p:nvSpPr>
          <p:spPr>
            <a:xfrm>
              <a:off x="5769983" y="2437166"/>
              <a:ext cx="0" cy="17028"/>
            </a:xfrm>
            <a:custGeom>
              <a:avLst/>
              <a:gdLst/>
              <a:ahLst/>
              <a:cxnLst/>
              <a:rect l="0" t="0" r="0" b="0"/>
              <a:pathLst>
                <a:path h="17028">
                  <a:moveTo>
                    <a:pt x="0" y="17028"/>
                  </a:moveTo>
                  <a:lnTo>
                    <a:pt x="0" y="0"/>
                  </a:lnTo>
                </a:path>
              </a:pathLst>
            </a:custGeom>
            <a:ln w="13550" cap="flat">
              <a:solidFill>
                <a:srgbClr val="721111">
                  <a:alpha val="100000"/>
                </a:srgbClr>
              </a:solidFill>
              <a:prstDash val="solid"/>
              <a:round/>
            </a:ln>
          </p:spPr>
          <p:txBody>
            <a:bodyPr/>
            <a:lstStyle/>
            <a:p>
              <a:endParaRPr/>
            </a:p>
          </p:txBody>
        </p:sp>
        <p:sp>
          <p:nvSpPr>
            <p:cNvPr id="1302" name="rc209">
              <a:extLst>
                <a:ext uri="{FF2B5EF4-FFF2-40B4-BE49-F238E27FC236}">
                  <a16:creationId xmlns:a16="http://schemas.microsoft.com/office/drawing/2014/main" id="{5DBF19B5-9D48-4058-A964-DBBDE6C551AF}"/>
                </a:ext>
              </a:extLst>
            </p:cNvPr>
            <p:cNvSpPr/>
            <p:nvPr/>
          </p:nvSpPr>
          <p:spPr>
            <a:xfrm>
              <a:off x="4991057" y="2026444"/>
              <a:ext cx="837940" cy="427751"/>
            </a:xfrm>
            <a:prstGeom prst="rect">
              <a:avLst/>
            </a:prstGeom>
            <a:solidFill>
              <a:srgbClr val="595959">
                <a:alpha val="10196"/>
              </a:srgbClr>
            </a:solidFill>
          </p:spPr>
          <p:txBody>
            <a:bodyPr/>
            <a:lstStyle/>
            <a:p>
              <a:endParaRPr/>
            </a:p>
          </p:txBody>
        </p:sp>
        <p:sp>
          <p:nvSpPr>
            <p:cNvPr id="1303" name="rc210">
              <a:extLst>
                <a:ext uri="{FF2B5EF4-FFF2-40B4-BE49-F238E27FC236}">
                  <a16:creationId xmlns:a16="http://schemas.microsoft.com/office/drawing/2014/main" id="{76E676DA-3678-40CC-9C4E-1E91215C0914}"/>
                </a:ext>
              </a:extLst>
            </p:cNvPr>
            <p:cNvSpPr/>
            <p:nvPr/>
          </p:nvSpPr>
          <p:spPr>
            <a:xfrm>
              <a:off x="4194295" y="2580720"/>
              <a:ext cx="1775176" cy="142583"/>
            </a:xfrm>
            <a:prstGeom prst="rect">
              <a:avLst/>
            </a:prstGeom>
            <a:solidFill>
              <a:srgbClr val="FFFFFF">
                <a:alpha val="100000"/>
              </a:srgbClr>
            </a:solidFill>
          </p:spPr>
          <p:txBody>
            <a:bodyPr/>
            <a:lstStyle/>
            <a:p>
              <a:endParaRPr/>
            </a:p>
          </p:txBody>
        </p:sp>
        <p:sp>
          <p:nvSpPr>
            <p:cNvPr id="1304" name="pl211">
              <a:extLst>
                <a:ext uri="{FF2B5EF4-FFF2-40B4-BE49-F238E27FC236}">
                  <a16:creationId xmlns:a16="http://schemas.microsoft.com/office/drawing/2014/main" id="{95C0200A-4B2F-4DD8-9A59-E332AD8D5989}"/>
                </a:ext>
              </a:extLst>
            </p:cNvPr>
            <p:cNvSpPr/>
            <p:nvPr/>
          </p:nvSpPr>
          <p:spPr>
            <a:xfrm>
              <a:off x="4512234" y="2580720"/>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05" name="pl212">
              <a:extLst>
                <a:ext uri="{FF2B5EF4-FFF2-40B4-BE49-F238E27FC236}">
                  <a16:creationId xmlns:a16="http://schemas.microsoft.com/office/drawing/2014/main" id="{8D789503-64DD-40F4-B475-D23C11190CA2}"/>
                </a:ext>
              </a:extLst>
            </p:cNvPr>
            <p:cNvSpPr/>
            <p:nvPr/>
          </p:nvSpPr>
          <p:spPr>
            <a:xfrm>
              <a:off x="5410027" y="2580720"/>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06" name="pl213">
              <a:extLst>
                <a:ext uri="{FF2B5EF4-FFF2-40B4-BE49-F238E27FC236}">
                  <a16:creationId xmlns:a16="http://schemas.microsoft.com/office/drawing/2014/main" id="{532AC9FF-E0D4-4601-8558-A521E803B3D9}"/>
                </a:ext>
              </a:extLst>
            </p:cNvPr>
            <p:cNvSpPr/>
            <p:nvPr/>
          </p:nvSpPr>
          <p:spPr>
            <a:xfrm>
              <a:off x="4752843" y="2652012"/>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07" name="pl214">
              <a:extLst>
                <a:ext uri="{FF2B5EF4-FFF2-40B4-BE49-F238E27FC236}">
                  <a16:creationId xmlns:a16="http://schemas.microsoft.com/office/drawing/2014/main" id="{E28829F8-AA48-4DCD-9135-C520EC126BC8}"/>
                </a:ext>
              </a:extLst>
            </p:cNvPr>
            <p:cNvSpPr/>
            <p:nvPr/>
          </p:nvSpPr>
          <p:spPr>
            <a:xfrm>
              <a:off x="4636848" y="2652012"/>
              <a:ext cx="115935" cy="0"/>
            </a:xfrm>
            <a:custGeom>
              <a:avLst/>
              <a:gdLst/>
              <a:ahLst/>
              <a:cxnLst/>
              <a:rect l="0" t="0" r="0" b="0"/>
              <a:pathLst>
                <a:path w="115935">
                  <a:moveTo>
                    <a:pt x="0" y="0"/>
                  </a:moveTo>
                  <a:lnTo>
                    <a:pt x="115935" y="0"/>
                  </a:lnTo>
                </a:path>
              </a:pathLst>
            </a:custGeom>
            <a:ln w="81303" cap="flat">
              <a:solidFill>
                <a:srgbClr val="000000">
                  <a:alpha val="100000"/>
                </a:srgbClr>
              </a:solidFill>
              <a:prstDash val="solid"/>
              <a:round/>
            </a:ln>
          </p:spPr>
          <p:txBody>
            <a:bodyPr/>
            <a:lstStyle/>
            <a:p>
              <a:endParaRPr/>
            </a:p>
          </p:txBody>
        </p:sp>
        <p:sp>
          <p:nvSpPr>
            <p:cNvPr id="1308" name="pl215">
              <a:extLst>
                <a:ext uri="{FF2B5EF4-FFF2-40B4-BE49-F238E27FC236}">
                  <a16:creationId xmlns:a16="http://schemas.microsoft.com/office/drawing/2014/main" id="{243FA8EE-8301-46F6-ADE9-1CBF2052C595}"/>
                </a:ext>
              </a:extLst>
            </p:cNvPr>
            <p:cNvSpPr/>
            <p:nvPr/>
          </p:nvSpPr>
          <p:spPr>
            <a:xfrm>
              <a:off x="4584716" y="2652012"/>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09" name="pl216">
              <a:extLst>
                <a:ext uri="{FF2B5EF4-FFF2-40B4-BE49-F238E27FC236}">
                  <a16:creationId xmlns:a16="http://schemas.microsoft.com/office/drawing/2014/main" id="{E9A53712-EF1C-425A-8ECA-8780C981B443}"/>
                </a:ext>
              </a:extLst>
            </p:cNvPr>
            <p:cNvSpPr/>
            <p:nvPr/>
          </p:nvSpPr>
          <p:spPr>
            <a:xfrm>
              <a:off x="4575199" y="2652012"/>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10" name="pl217">
              <a:extLst>
                <a:ext uri="{FF2B5EF4-FFF2-40B4-BE49-F238E27FC236}">
                  <a16:creationId xmlns:a16="http://schemas.microsoft.com/office/drawing/2014/main" id="{39E21029-0337-4A15-9D7D-5C76EA3AAFF9}"/>
                </a:ext>
              </a:extLst>
            </p:cNvPr>
            <p:cNvSpPr/>
            <p:nvPr/>
          </p:nvSpPr>
          <p:spPr>
            <a:xfrm>
              <a:off x="4517501" y="2652012"/>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11" name="pl218">
              <a:extLst>
                <a:ext uri="{FF2B5EF4-FFF2-40B4-BE49-F238E27FC236}">
                  <a16:creationId xmlns:a16="http://schemas.microsoft.com/office/drawing/2014/main" id="{524A35E5-9056-43A8-93F0-96404782D113}"/>
                </a:ext>
              </a:extLst>
            </p:cNvPr>
            <p:cNvSpPr/>
            <p:nvPr/>
          </p:nvSpPr>
          <p:spPr>
            <a:xfrm>
              <a:off x="4457109" y="2652012"/>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12" name="pl219">
              <a:extLst>
                <a:ext uri="{FF2B5EF4-FFF2-40B4-BE49-F238E27FC236}">
                  <a16:creationId xmlns:a16="http://schemas.microsoft.com/office/drawing/2014/main" id="{0072A45D-4279-4A90-9F1E-661158E0537B}"/>
                </a:ext>
              </a:extLst>
            </p:cNvPr>
            <p:cNvSpPr/>
            <p:nvPr/>
          </p:nvSpPr>
          <p:spPr>
            <a:xfrm>
              <a:off x="4434186" y="2652012"/>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13" name="pl220">
              <a:extLst>
                <a:ext uri="{FF2B5EF4-FFF2-40B4-BE49-F238E27FC236}">
                  <a16:creationId xmlns:a16="http://schemas.microsoft.com/office/drawing/2014/main" id="{86857962-773D-4709-BE07-10C9AEA42A73}"/>
                </a:ext>
              </a:extLst>
            </p:cNvPr>
            <p:cNvSpPr/>
            <p:nvPr/>
          </p:nvSpPr>
          <p:spPr>
            <a:xfrm>
              <a:off x="4413058" y="2652012"/>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14" name="pl221">
              <a:extLst>
                <a:ext uri="{FF2B5EF4-FFF2-40B4-BE49-F238E27FC236}">
                  <a16:creationId xmlns:a16="http://schemas.microsoft.com/office/drawing/2014/main" id="{2219A273-292C-48C1-95BE-3F2636310691}"/>
                </a:ext>
              </a:extLst>
            </p:cNvPr>
            <p:cNvSpPr/>
            <p:nvPr/>
          </p:nvSpPr>
          <p:spPr>
            <a:xfrm>
              <a:off x="4399292" y="2652012"/>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15" name="pl222">
              <a:extLst>
                <a:ext uri="{FF2B5EF4-FFF2-40B4-BE49-F238E27FC236}">
                  <a16:creationId xmlns:a16="http://schemas.microsoft.com/office/drawing/2014/main" id="{786CB71D-5E60-4445-856C-A4A111345E39}"/>
                </a:ext>
              </a:extLst>
            </p:cNvPr>
            <p:cNvSpPr/>
            <p:nvPr/>
          </p:nvSpPr>
          <p:spPr>
            <a:xfrm>
              <a:off x="4295207" y="2652012"/>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16" name="pl223">
              <a:extLst>
                <a:ext uri="{FF2B5EF4-FFF2-40B4-BE49-F238E27FC236}">
                  <a16:creationId xmlns:a16="http://schemas.microsoft.com/office/drawing/2014/main" id="{1E63AEBF-BF59-4184-9620-0DA635DC7B7B}"/>
                </a:ext>
              </a:extLst>
            </p:cNvPr>
            <p:cNvSpPr/>
            <p:nvPr/>
          </p:nvSpPr>
          <p:spPr>
            <a:xfrm>
              <a:off x="4388638" y="2652012"/>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17" name="pl224">
              <a:extLst>
                <a:ext uri="{FF2B5EF4-FFF2-40B4-BE49-F238E27FC236}">
                  <a16:creationId xmlns:a16="http://schemas.microsoft.com/office/drawing/2014/main" id="{B8E00314-79D9-4381-A207-7BA1DD595927}"/>
                </a:ext>
              </a:extLst>
            </p:cNvPr>
            <p:cNvSpPr/>
            <p:nvPr/>
          </p:nvSpPr>
          <p:spPr>
            <a:xfrm>
              <a:off x="4408449" y="2652012"/>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18" name="pl225">
              <a:extLst>
                <a:ext uri="{FF2B5EF4-FFF2-40B4-BE49-F238E27FC236}">
                  <a16:creationId xmlns:a16="http://schemas.microsoft.com/office/drawing/2014/main" id="{9ED29D80-B860-42E8-8226-F039DB32FB97}"/>
                </a:ext>
              </a:extLst>
            </p:cNvPr>
            <p:cNvSpPr/>
            <p:nvPr/>
          </p:nvSpPr>
          <p:spPr>
            <a:xfrm>
              <a:off x="4421497" y="2652012"/>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19" name="pl226">
              <a:extLst>
                <a:ext uri="{FF2B5EF4-FFF2-40B4-BE49-F238E27FC236}">
                  <a16:creationId xmlns:a16="http://schemas.microsoft.com/office/drawing/2014/main" id="{24F366F5-8F9E-4CB8-9825-1F4ED1470D94}"/>
                </a:ext>
              </a:extLst>
            </p:cNvPr>
            <p:cNvSpPr/>
            <p:nvPr/>
          </p:nvSpPr>
          <p:spPr>
            <a:xfrm>
              <a:off x="4444600" y="2652012"/>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20" name="pl227">
              <a:extLst>
                <a:ext uri="{FF2B5EF4-FFF2-40B4-BE49-F238E27FC236}">
                  <a16:creationId xmlns:a16="http://schemas.microsoft.com/office/drawing/2014/main" id="{75C36877-65F0-496D-8EFA-2FA8957F497C}"/>
                </a:ext>
              </a:extLst>
            </p:cNvPr>
            <p:cNvSpPr/>
            <p:nvPr/>
          </p:nvSpPr>
          <p:spPr>
            <a:xfrm>
              <a:off x="4465130" y="2652012"/>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21" name="pl228">
              <a:extLst>
                <a:ext uri="{FF2B5EF4-FFF2-40B4-BE49-F238E27FC236}">
                  <a16:creationId xmlns:a16="http://schemas.microsoft.com/office/drawing/2014/main" id="{A372D52A-401A-4A4E-8D19-E8DECA6B2763}"/>
                </a:ext>
              </a:extLst>
            </p:cNvPr>
            <p:cNvSpPr/>
            <p:nvPr/>
          </p:nvSpPr>
          <p:spPr>
            <a:xfrm>
              <a:off x="4521212" y="2652012"/>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22" name="pl229">
              <a:extLst>
                <a:ext uri="{FF2B5EF4-FFF2-40B4-BE49-F238E27FC236}">
                  <a16:creationId xmlns:a16="http://schemas.microsoft.com/office/drawing/2014/main" id="{5C86390A-59F3-45FA-AC08-11A353990AE4}"/>
                </a:ext>
              </a:extLst>
            </p:cNvPr>
            <p:cNvSpPr/>
            <p:nvPr/>
          </p:nvSpPr>
          <p:spPr>
            <a:xfrm>
              <a:off x="4578192" y="2652012"/>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23" name="pl230">
              <a:extLst>
                <a:ext uri="{FF2B5EF4-FFF2-40B4-BE49-F238E27FC236}">
                  <a16:creationId xmlns:a16="http://schemas.microsoft.com/office/drawing/2014/main" id="{240D0E86-8ACA-434B-B98A-378CD226C9CF}"/>
                </a:ext>
              </a:extLst>
            </p:cNvPr>
            <p:cNvSpPr/>
            <p:nvPr/>
          </p:nvSpPr>
          <p:spPr>
            <a:xfrm>
              <a:off x="4592975" y="2652012"/>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24" name="rc231">
              <a:extLst>
                <a:ext uri="{FF2B5EF4-FFF2-40B4-BE49-F238E27FC236}">
                  <a16:creationId xmlns:a16="http://schemas.microsoft.com/office/drawing/2014/main" id="{955F6D95-2172-4868-8890-C4F2395E7C6E}"/>
                </a:ext>
              </a:extLst>
            </p:cNvPr>
            <p:cNvSpPr/>
            <p:nvPr/>
          </p:nvSpPr>
          <p:spPr>
            <a:xfrm>
              <a:off x="4991057" y="2580720"/>
              <a:ext cx="837940" cy="142583"/>
            </a:xfrm>
            <a:prstGeom prst="rect">
              <a:avLst/>
            </a:prstGeom>
            <a:solidFill>
              <a:srgbClr val="595959">
                <a:alpha val="10196"/>
              </a:srgbClr>
            </a:solidFill>
          </p:spPr>
          <p:txBody>
            <a:bodyPr/>
            <a:lstStyle/>
            <a:p>
              <a:endParaRPr/>
            </a:p>
          </p:txBody>
        </p:sp>
        <p:sp>
          <p:nvSpPr>
            <p:cNvPr id="1325" name="rc232">
              <a:extLst>
                <a:ext uri="{FF2B5EF4-FFF2-40B4-BE49-F238E27FC236}">
                  <a16:creationId xmlns:a16="http://schemas.microsoft.com/office/drawing/2014/main" id="{ADCFA1ED-1D6A-45BE-9180-644728C351F3}"/>
                </a:ext>
              </a:extLst>
            </p:cNvPr>
            <p:cNvSpPr/>
            <p:nvPr/>
          </p:nvSpPr>
          <p:spPr>
            <a:xfrm>
              <a:off x="4194295" y="2723304"/>
              <a:ext cx="1775176" cy="142583"/>
            </a:xfrm>
            <a:prstGeom prst="rect">
              <a:avLst/>
            </a:prstGeom>
            <a:solidFill>
              <a:srgbClr val="FFFFFF">
                <a:alpha val="100000"/>
              </a:srgbClr>
            </a:solidFill>
          </p:spPr>
          <p:txBody>
            <a:bodyPr/>
            <a:lstStyle/>
            <a:p>
              <a:endParaRPr/>
            </a:p>
          </p:txBody>
        </p:sp>
        <p:sp>
          <p:nvSpPr>
            <p:cNvPr id="1326" name="pl233">
              <a:extLst>
                <a:ext uri="{FF2B5EF4-FFF2-40B4-BE49-F238E27FC236}">
                  <a16:creationId xmlns:a16="http://schemas.microsoft.com/office/drawing/2014/main" id="{CD68FCB7-B424-4E46-B52B-2EAB0CB16359}"/>
                </a:ext>
              </a:extLst>
            </p:cNvPr>
            <p:cNvSpPr/>
            <p:nvPr/>
          </p:nvSpPr>
          <p:spPr>
            <a:xfrm>
              <a:off x="4512234" y="2723304"/>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27" name="pl234">
              <a:extLst>
                <a:ext uri="{FF2B5EF4-FFF2-40B4-BE49-F238E27FC236}">
                  <a16:creationId xmlns:a16="http://schemas.microsoft.com/office/drawing/2014/main" id="{5D93B3A3-809C-4D5D-A564-F0675BE9329B}"/>
                </a:ext>
              </a:extLst>
            </p:cNvPr>
            <p:cNvSpPr/>
            <p:nvPr/>
          </p:nvSpPr>
          <p:spPr>
            <a:xfrm>
              <a:off x="5410027" y="2723304"/>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28" name="pl235">
              <a:extLst>
                <a:ext uri="{FF2B5EF4-FFF2-40B4-BE49-F238E27FC236}">
                  <a16:creationId xmlns:a16="http://schemas.microsoft.com/office/drawing/2014/main" id="{5BDA599B-82CE-49BA-ADF0-FECC2D96BA28}"/>
                </a:ext>
              </a:extLst>
            </p:cNvPr>
            <p:cNvSpPr/>
            <p:nvPr/>
          </p:nvSpPr>
          <p:spPr>
            <a:xfrm>
              <a:off x="5701032" y="2794596"/>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29" name="pl236">
              <a:extLst>
                <a:ext uri="{FF2B5EF4-FFF2-40B4-BE49-F238E27FC236}">
                  <a16:creationId xmlns:a16="http://schemas.microsoft.com/office/drawing/2014/main" id="{9DE5CEAC-1544-4218-A2E4-BD2EA85AF465}"/>
                </a:ext>
              </a:extLst>
            </p:cNvPr>
            <p:cNvSpPr/>
            <p:nvPr/>
          </p:nvSpPr>
          <p:spPr>
            <a:xfrm>
              <a:off x="5689840" y="2794596"/>
              <a:ext cx="11132" cy="0"/>
            </a:xfrm>
            <a:custGeom>
              <a:avLst/>
              <a:gdLst/>
              <a:ahLst/>
              <a:cxnLst/>
              <a:rect l="0" t="0" r="0" b="0"/>
              <a:pathLst>
                <a:path w="11132">
                  <a:moveTo>
                    <a:pt x="0" y="0"/>
                  </a:moveTo>
                  <a:lnTo>
                    <a:pt x="11132" y="0"/>
                  </a:lnTo>
                </a:path>
              </a:pathLst>
            </a:custGeom>
            <a:ln w="81303" cap="flat">
              <a:solidFill>
                <a:srgbClr val="000000">
                  <a:alpha val="100000"/>
                </a:srgbClr>
              </a:solidFill>
              <a:prstDash val="solid"/>
              <a:round/>
            </a:ln>
          </p:spPr>
          <p:txBody>
            <a:bodyPr/>
            <a:lstStyle/>
            <a:p>
              <a:endParaRPr/>
            </a:p>
          </p:txBody>
        </p:sp>
        <p:sp>
          <p:nvSpPr>
            <p:cNvPr id="1330" name="pl237">
              <a:extLst>
                <a:ext uri="{FF2B5EF4-FFF2-40B4-BE49-F238E27FC236}">
                  <a16:creationId xmlns:a16="http://schemas.microsoft.com/office/drawing/2014/main" id="{A9FF4CAD-8E53-4D2A-A699-AF1140399FD6}"/>
                </a:ext>
              </a:extLst>
            </p:cNvPr>
            <p:cNvSpPr/>
            <p:nvPr/>
          </p:nvSpPr>
          <p:spPr>
            <a:xfrm>
              <a:off x="5065155" y="2794596"/>
              <a:ext cx="14963" cy="0"/>
            </a:xfrm>
            <a:custGeom>
              <a:avLst/>
              <a:gdLst/>
              <a:ahLst/>
              <a:cxnLst/>
              <a:rect l="0" t="0" r="0" b="0"/>
              <a:pathLst>
                <a:path w="14963">
                  <a:moveTo>
                    <a:pt x="0" y="0"/>
                  </a:moveTo>
                  <a:lnTo>
                    <a:pt x="14963" y="0"/>
                  </a:lnTo>
                </a:path>
              </a:pathLst>
            </a:custGeom>
            <a:ln w="81303" cap="flat">
              <a:solidFill>
                <a:srgbClr val="000000">
                  <a:alpha val="100000"/>
                </a:srgbClr>
              </a:solidFill>
              <a:prstDash val="solid"/>
              <a:round/>
            </a:ln>
          </p:spPr>
          <p:txBody>
            <a:bodyPr/>
            <a:lstStyle/>
            <a:p>
              <a:endParaRPr/>
            </a:p>
          </p:txBody>
        </p:sp>
        <p:sp>
          <p:nvSpPr>
            <p:cNvPr id="1331" name="pl238">
              <a:extLst>
                <a:ext uri="{FF2B5EF4-FFF2-40B4-BE49-F238E27FC236}">
                  <a16:creationId xmlns:a16="http://schemas.microsoft.com/office/drawing/2014/main" id="{05598C5B-A6DA-4B81-91A3-EF3BCD0B8593}"/>
                </a:ext>
              </a:extLst>
            </p:cNvPr>
            <p:cNvSpPr/>
            <p:nvPr/>
          </p:nvSpPr>
          <p:spPr>
            <a:xfrm>
              <a:off x="4951375" y="2794596"/>
              <a:ext cx="3830" cy="0"/>
            </a:xfrm>
            <a:custGeom>
              <a:avLst/>
              <a:gdLst/>
              <a:ahLst/>
              <a:cxnLst/>
              <a:rect l="0" t="0" r="0" b="0"/>
              <a:pathLst>
                <a:path w="3830">
                  <a:moveTo>
                    <a:pt x="0" y="0"/>
                  </a:moveTo>
                  <a:lnTo>
                    <a:pt x="3830" y="0"/>
                  </a:lnTo>
                </a:path>
              </a:pathLst>
            </a:custGeom>
            <a:ln w="81303" cap="flat">
              <a:solidFill>
                <a:srgbClr val="000000">
                  <a:alpha val="100000"/>
                </a:srgbClr>
              </a:solidFill>
              <a:prstDash val="solid"/>
              <a:round/>
            </a:ln>
          </p:spPr>
          <p:txBody>
            <a:bodyPr/>
            <a:lstStyle/>
            <a:p>
              <a:endParaRPr/>
            </a:p>
          </p:txBody>
        </p:sp>
        <p:sp>
          <p:nvSpPr>
            <p:cNvPr id="1332" name="pl239">
              <a:extLst>
                <a:ext uri="{FF2B5EF4-FFF2-40B4-BE49-F238E27FC236}">
                  <a16:creationId xmlns:a16="http://schemas.microsoft.com/office/drawing/2014/main" id="{3E0033C1-4915-4A70-8AEF-D69BC39976EE}"/>
                </a:ext>
              </a:extLst>
            </p:cNvPr>
            <p:cNvSpPr/>
            <p:nvPr/>
          </p:nvSpPr>
          <p:spPr>
            <a:xfrm>
              <a:off x="4697120" y="2794596"/>
              <a:ext cx="3710" cy="0"/>
            </a:xfrm>
            <a:custGeom>
              <a:avLst/>
              <a:gdLst/>
              <a:ahLst/>
              <a:cxnLst/>
              <a:rect l="0" t="0" r="0" b="0"/>
              <a:pathLst>
                <a:path w="3710">
                  <a:moveTo>
                    <a:pt x="0" y="0"/>
                  </a:moveTo>
                  <a:lnTo>
                    <a:pt x="3710" y="0"/>
                  </a:lnTo>
                </a:path>
              </a:pathLst>
            </a:custGeom>
            <a:ln w="81303" cap="flat">
              <a:solidFill>
                <a:srgbClr val="000000">
                  <a:alpha val="100000"/>
                </a:srgbClr>
              </a:solidFill>
              <a:prstDash val="solid"/>
              <a:round/>
            </a:ln>
          </p:spPr>
          <p:txBody>
            <a:bodyPr/>
            <a:lstStyle/>
            <a:p>
              <a:endParaRPr/>
            </a:p>
          </p:txBody>
        </p:sp>
        <p:sp>
          <p:nvSpPr>
            <p:cNvPr id="1333" name="pl240">
              <a:extLst>
                <a:ext uri="{FF2B5EF4-FFF2-40B4-BE49-F238E27FC236}">
                  <a16:creationId xmlns:a16="http://schemas.microsoft.com/office/drawing/2014/main" id="{0388DCF5-8929-4CDB-B267-7DF28EB82FEA}"/>
                </a:ext>
              </a:extLst>
            </p:cNvPr>
            <p:cNvSpPr/>
            <p:nvPr/>
          </p:nvSpPr>
          <p:spPr>
            <a:xfrm>
              <a:off x="4636848" y="2794596"/>
              <a:ext cx="658" cy="0"/>
            </a:xfrm>
            <a:custGeom>
              <a:avLst/>
              <a:gdLst/>
              <a:ahLst/>
              <a:cxnLst/>
              <a:rect l="0" t="0" r="0" b="0"/>
              <a:pathLst>
                <a:path w="658">
                  <a:moveTo>
                    <a:pt x="0" y="0"/>
                  </a:moveTo>
                  <a:lnTo>
                    <a:pt x="658" y="0"/>
                  </a:lnTo>
                </a:path>
              </a:pathLst>
            </a:custGeom>
            <a:ln w="81303" cap="flat">
              <a:solidFill>
                <a:srgbClr val="000000">
                  <a:alpha val="100000"/>
                </a:srgbClr>
              </a:solidFill>
              <a:prstDash val="solid"/>
              <a:round/>
            </a:ln>
          </p:spPr>
          <p:txBody>
            <a:bodyPr/>
            <a:lstStyle/>
            <a:p>
              <a:endParaRPr/>
            </a:p>
          </p:txBody>
        </p:sp>
        <p:sp>
          <p:nvSpPr>
            <p:cNvPr id="1334" name="pl241">
              <a:extLst>
                <a:ext uri="{FF2B5EF4-FFF2-40B4-BE49-F238E27FC236}">
                  <a16:creationId xmlns:a16="http://schemas.microsoft.com/office/drawing/2014/main" id="{FC0935BF-3DA5-41A9-BC45-FECD8CADDF92}"/>
                </a:ext>
              </a:extLst>
            </p:cNvPr>
            <p:cNvSpPr/>
            <p:nvPr/>
          </p:nvSpPr>
          <p:spPr>
            <a:xfrm>
              <a:off x="4584716" y="2794596"/>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35" name="pl242">
              <a:extLst>
                <a:ext uri="{FF2B5EF4-FFF2-40B4-BE49-F238E27FC236}">
                  <a16:creationId xmlns:a16="http://schemas.microsoft.com/office/drawing/2014/main" id="{8CE08924-CA8B-48C8-8F07-D78C3936F976}"/>
                </a:ext>
              </a:extLst>
            </p:cNvPr>
            <p:cNvSpPr/>
            <p:nvPr/>
          </p:nvSpPr>
          <p:spPr>
            <a:xfrm>
              <a:off x="4575199" y="2794596"/>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36" name="pl243">
              <a:extLst>
                <a:ext uri="{FF2B5EF4-FFF2-40B4-BE49-F238E27FC236}">
                  <a16:creationId xmlns:a16="http://schemas.microsoft.com/office/drawing/2014/main" id="{30B0305D-851E-412F-87A0-E5ACD0938C8E}"/>
                </a:ext>
              </a:extLst>
            </p:cNvPr>
            <p:cNvSpPr/>
            <p:nvPr/>
          </p:nvSpPr>
          <p:spPr>
            <a:xfrm>
              <a:off x="4517501" y="2794596"/>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37" name="pl244">
              <a:extLst>
                <a:ext uri="{FF2B5EF4-FFF2-40B4-BE49-F238E27FC236}">
                  <a16:creationId xmlns:a16="http://schemas.microsoft.com/office/drawing/2014/main" id="{4323EF30-E7C8-461F-9723-E85C5499C93C}"/>
                </a:ext>
              </a:extLst>
            </p:cNvPr>
            <p:cNvSpPr/>
            <p:nvPr/>
          </p:nvSpPr>
          <p:spPr>
            <a:xfrm>
              <a:off x="4457109" y="2794596"/>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38" name="pl245">
              <a:extLst>
                <a:ext uri="{FF2B5EF4-FFF2-40B4-BE49-F238E27FC236}">
                  <a16:creationId xmlns:a16="http://schemas.microsoft.com/office/drawing/2014/main" id="{25E0ADA7-4095-4E1C-870A-B4258DCDA564}"/>
                </a:ext>
              </a:extLst>
            </p:cNvPr>
            <p:cNvSpPr/>
            <p:nvPr/>
          </p:nvSpPr>
          <p:spPr>
            <a:xfrm>
              <a:off x="4434186" y="2794596"/>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39" name="pl246">
              <a:extLst>
                <a:ext uri="{FF2B5EF4-FFF2-40B4-BE49-F238E27FC236}">
                  <a16:creationId xmlns:a16="http://schemas.microsoft.com/office/drawing/2014/main" id="{DE815B4E-49BE-4034-B7A1-DF6E6CEF45B5}"/>
                </a:ext>
              </a:extLst>
            </p:cNvPr>
            <p:cNvSpPr/>
            <p:nvPr/>
          </p:nvSpPr>
          <p:spPr>
            <a:xfrm>
              <a:off x="4413058" y="2794596"/>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40" name="pl247">
              <a:extLst>
                <a:ext uri="{FF2B5EF4-FFF2-40B4-BE49-F238E27FC236}">
                  <a16:creationId xmlns:a16="http://schemas.microsoft.com/office/drawing/2014/main" id="{45524B20-FE4E-4ABA-8ECD-0D76CE7A0481}"/>
                </a:ext>
              </a:extLst>
            </p:cNvPr>
            <p:cNvSpPr/>
            <p:nvPr/>
          </p:nvSpPr>
          <p:spPr>
            <a:xfrm>
              <a:off x="4399292" y="2794596"/>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41" name="pl248">
              <a:extLst>
                <a:ext uri="{FF2B5EF4-FFF2-40B4-BE49-F238E27FC236}">
                  <a16:creationId xmlns:a16="http://schemas.microsoft.com/office/drawing/2014/main" id="{1AE86F76-1A13-4531-AC2F-787F58E7E8F0}"/>
                </a:ext>
              </a:extLst>
            </p:cNvPr>
            <p:cNvSpPr/>
            <p:nvPr/>
          </p:nvSpPr>
          <p:spPr>
            <a:xfrm>
              <a:off x="4295207" y="2794596"/>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42" name="pl249">
              <a:extLst>
                <a:ext uri="{FF2B5EF4-FFF2-40B4-BE49-F238E27FC236}">
                  <a16:creationId xmlns:a16="http://schemas.microsoft.com/office/drawing/2014/main" id="{CD5A9D81-7AC3-4681-8FD2-E2EDE8B2AF89}"/>
                </a:ext>
              </a:extLst>
            </p:cNvPr>
            <p:cNvSpPr/>
            <p:nvPr/>
          </p:nvSpPr>
          <p:spPr>
            <a:xfrm>
              <a:off x="4388638" y="2794596"/>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43" name="pl250">
              <a:extLst>
                <a:ext uri="{FF2B5EF4-FFF2-40B4-BE49-F238E27FC236}">
                  <a16:creationId xmlns:a16="http://schemas.microsoft.com/office/drawing/2014/main" id="{3B9F7A52-449C-4D7C-8D2E-0A928C30415A}"/>
                </a:ext>
              </a:extLst>
            </p:cNvPr>
            <p:cNvSpPr/>
            <p:nvPr/>
          </p:nvSpPr>
          <p:spPr>
            <a:xfrm>
              <a:off x="4408449" y="2794596"/>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44" name="pl251">
              <a:extLst>
                <a:ext uri="{FF2B5EF4-FFF2-40B4-BE49-F238E27FC236}">
                  <a16:creationId xmlns:a16="http://schemas.microsoft.com/office/drawing/2014/main" id="{5E990DA2-E511-4C50-B5B4-0DFA061B8DA8}"/>
                </a:ext>
              </a:extLst>
            </p:cNvPr>
            <p:cNvSpPr/>
            <p:nvPr/>
          </p:nvSpPr>
          <p:spPr>
            <a:xfrm>
              <a:off x="4421497" y="2794596"/>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45" name="pl252">
              <a:extLst>
                <a:ext uri="{FF2B5EF4-FFF2-40B4-BE49-F238E27FC236}">
                  <a16:creationId xmlns:a16="http://schemas.microsoft.com/office/drawing/2014/main" id="{5B97F6A7-9640-4F86-B545-63E684673DAE}"/>
                </a:ext>
              </a:extLst>
            </p:cNvPr>
            <p:cNvSpPr/>
            <p:nvPr/>
          </p:nvSpPr>
          <p:spPr>
            <a:xfrm>
              <a:off x="4444600" y="2794596"/>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46" name="pl253">
              <a:extLst>
                <a:ext uri="{FF2B5EF4-FFF2-40B4-BE49-F238E27FC236}">
                  <a16:creationId xmlns:a16="http://schemas.microsoft.com/office/drawing/2014/main" id="{7B22B672-BD02-493F-9A7A-5C2BE248BE91}"/>
                </a:ext>
              </a:extLst>
            </p:cNvPr>
            <p:cNvSpPr/>
            <p:nvPr/>
          </p:nvSpPr>
          <p:spPr>
            <a:xfrm>
              <a:off x="4465130" y="2794596"/>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47" name="pl254">
              <a:extLst>
                <a:ext uri="{FF2B5EF4-FFF2-40B4-BE49-F238E27FC236}">
                  <a16:creationId xmlns:a16="http://schemas.microsoft.com/office/drawing/2014/main" id="{06AFBC7E-9F33-4193-8421-FBC9B83F23BA}"/>
                </a:ext>
              </a:extLst>
            </p:cNvPr>
            <p:cNvSpPr/>
            <p:nvPr/>
          </p:nvSpPr>
          <p:spPr>
            <a:xfrm>
              <a:off x="4521212" y="2794596"/>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48" name="pl255">
              <a:extLst>
                <a:ext uri="{FF2B5EF4-FFF2-40B4-BE49-F238E27FC236}">
                  <a16:creationId xmlns:a16="http://schemas.microsoft.com/office/drawing/2014/main" id="{9BB63360-134D-4FCA-9451-2EBC29B10553}"/>
                </a:ext>
              </a:extLst>
            </p:cNvPr>
            <p:cNvSpPr/>
            <p:nvPr/>
          </p:nvSpPr>
          <p:spPr>
            <a:xfrm>
              <a:off x="4578192" y="2794596"/>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49" name="pl256">
              <a:extLst>
                <a:ext uri="{FF2B5EF4-FFF2-40B4-BE49-F238E27FC236}">
                  <a16:creationId xmlns:a16="http://schemas.microsoft.com/office/drawing/2014/main" id="{68F6954D-FEAA-46AD-9BCA-47C4951D6294}"/>
                </a:ext>
              </a:extLst>
            </p:cNvPr>
            <p:cNvSpPr/>
            <p:nvPr/>
          </p:nvSpPr>
          <p:spPr>
            <a:xfrm>
              <a:off x="4592975" y="2794596"/>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50" name="pl257">
              <a:extLst>
                <a:ext uri="{FF2B5EF4-FFF2-40B4-BE49-F238E27FC236}">
                  <a16:creationId xmlns:a16="http://schemas.microsoft.com/office/drawing/2014/main" id="{E3EF8FBB-DA73-4E96-9980-6B3B52CAB46B}"/>
                </a:ext>
              </a:extLst>
            </p:cNvPr>
            <p:cNvSpPr/>
            <p:nvPr/>
          </p:nvSpPr>
          <p:spPr>
            <a:xfrm>
              <a:off x="4637566" y="2794596"/>
              <a:ext cx="59493" cy="0"/>
            </a:xfrm>
            <a:custGeom>
              <a:avLst/>
              <a:gdLst/>
              <a:ahLst/>
              <a:cxnLst/>
              <a:rect l="0" t="0" r="0" b="0"/>
              <a:pathLst>
                <a:path w="59493">
                  <a:moveTo>
                    <a:pt x="0" y="0"/>
                  </a:moveTo>
                  <a:lnTo>
                    <a:pt x="59493" y="0"/>
                  </a:lnTo>
                </a:path>
              </a:pathLst>
            </a:custGeom>
            <a:ln w="27101" cap="flat">
              <a:solidFill>
                <a:srgbClr val="000000">
                  <a:alpha val="100000"/>
                </a:srgbClr>
              </a:solidFill>
              <a:prstDash val="solid"/>
              <a:round/>
            </a:ln>
          </p:spPr>
          <p:txBody>
            <a:bodyPr/>
            <a:lstStyle/>
            <a:p>
              <a:endParaRPr/>
            </a:p>
          </p:txBody>
        </p:sp>
        <p:sp>
          <p:nvSpPr>
            <p:cNvPr id="1351" name="pl258">
              <a:extLst>
                <a:ext uri="{FF2B5EF4-FFF2-40B4-BE49-F238E27FC236}">
                  <a16:creationId xmlns:a16="http://schemas.microsoft.com/office/drawing/2014/main" id="{44399794-2BC0-4C1C-870B-71233CC96962}"/>
                </a:ext>
              </a:extLst>
            </p:cNvPr>
            <p:cNvSpPr/>
            <p:nvPr/>
          </p:nvSpPr>
          <p:spPr>
            <a:xfrm>
              <a:off x="4700890" y="2794596"/>
              <a:ext cx="250424" cy="0"/>
            </a:xfrm>
            <a:custGeom>
              <a:avLst/>
              <a:gdLst/>
              <a:ahLst/>
              <a:cxnLst/>
              <a:rect l="0" t="0" r="0" b="0"/>
              <a:pathLst>
                <a:path w="250424">
                  <a:moveTo>
                    <a:pt x="0" y="0"/>
                  </a:moveTo>
                  <a:lnTo>
                    <a:pt x="250424" y="0"/>
                  </a:lnTo>
                </a:path>
              </a:pathLst>
            </a:custGeom>
            <a:ln w="27101" cap="flat">
              <a:solidFill>
                <a:srgbClr val="000000">
                  <a:alpha val="100000"/>
                </a:srgbClr>
              </a:solidFill>
              <a:prstDash val="solid"/>
              <a:round/>
            </a:ln>
          </p:spPr>
          <p:txBody>
            <a:bodyPr/>
            <a:lstStyle/>
            <a:p>
              <a:endParaRPr/>
            </a:p>
          </p:txBody>
        </p:sp>
        <p:sp>
          <p:nvSpPr>
            <p:cNvPr id="1352" name="pl259">
              <a:extLst>
                <a:ext uri="{FF2B5EF4-FFF2-40B4-BE49-F238E27FC236}">
                  <a16:creationId xmlns:a16="http://schemas.microsoft.com/office/drawing/2014/main" id="{28D3C786-EC16-4063-BB43-9A0A075BB433}"/>
                </a:ext>
              </a:extLst>
            </p:cNvPr>
            <p:cNvSpPr/>
            <p:nvPr/>
          </p:nvSpPr>
          <p:spPr>
            <a:xfrm>
              <a:off x="4955265" y="2794596"/>
              <a:ext cx="109830" cy="0"/>
            </a:xfrm>
            <a:custGeom>
              <a:avLst/>
              <a:gdLst/>
              <a:ahLst/>
              <a:cxnLst/>
              <a:rect l="0" t="0" r="0" b="0"/>
              <a:pathLst>
                <a:path w="109830">
                  <a:moveTo>
                    <a:pt x="0" y="0"/>
                  </a:moveTo>
                  <a:lnTo>
                    <a:pt x="109830" y="0"/>
                  </a:lnTo>
                </a:path>
              </a:pathLst>
            </a:custGeom>
            <a:ln w="27101" cap="flat">
              <a:solidFill>
                <a:srgbClr val="000000">
                  <a:alpha val="100000"/>
                </a:srgbClr>
              </a:solidFill>
              <a:prstDash val="solid"/>
              <a:round/>
            </a:ln>
          </p:spPr>
          <p:txBody>
            <a:bodyPr/>
            <a:lstStyle/>
            <a:p>
              <a:endParaRPr/>
            </a:p>
          </p:txBody>
        </p:sp>
        <p:sp>
          <p:nvSpPr>
            <p:cNvPr id="1353" name="pl260">
              <a:extLst>
                <a:ext uri="{FF2B5EF4-FFF2-40B4-BE49-F238E27FC236}">
                  <a16:creationId xmlns:a16="http://schemas.microsoft.com/office/drawing/2014/main" id="{E01EE6DE-D334-4F58-AC65-F4E1FB263313}"/>
                </a:ext>
              </a:extLst>
            </p:cNvPr>
            <p:cNvSpPr/>
            <p:nvPr/>
          </p:nvSpPr>
          <p:spPr>
            <a:xfrm>
              <a:off x="5080178" y="2794596"/>
              <a:ext cx="609601" cy="0"/>
            </a:xfrm>
            <a:custGeom>
              <a:avLst/>
              <a:gdLst/>
              <a:ahLst/>
              <a:cxnLst/>
              <a:rect l="0" t="0" r="0" b="0"/>
              <a:pathLst>
                <a:path w="609601">
                  <a:moveTo>
                    <a:pt x="0" y="0"/>
                  </a:moveTo>
                  <a:lnTo>
                    <a:pt x="609601" y="0"/>
                  </a:lnTo>
                </a:path>
              </a:pathLst>
            </a:custGeom>
            <a:ln w="27101" cap="flat">
              <a:solidFill>
                <a:srgbClr val="000000">
                  <a:alpha val="100000"/>
                </a:srgbClr>
              </a:solidFill>
              <a:prstDash val="solid"/>
              <a:round/>
            </a:ln>
          </p:spPr>
          <p:txBody>
            <a:bodyPr/>
            <a:lstStyle/>
            <a:p>
              <a:endParaRPr/>
            </a:p>
          </p:txBody>
        </p:sp>
        <p:sp>
          <p:nvSpPr>
            <p:cNvPr id="1354" name="rc261">
              <a:extLst>
                <a:ext uri="{FF2B5EF4-FFF2-40B4-BE49-F238E27FC236}">
                  <a16:creationId xmlns:a16="http://schemas.microsoft.com/office/drawing/2014/main" id="{B07D37B6-081A-45DA-A5B1-D5E33C199C3F}"/>
                </a:ext>
              </a:extLst>
            </p:cNvPr>
            <p:cNvSpPr/>
            <p:nvPr/>
          </p:nvSpPr>
          <p:spPr>
            <a:xfrm>
              <a:off x="4991057" y="2723304"/>
              <a:ext cx="837940" cy="142583"/>
            </a:xfrm>
            <a:prstGeom prst="rect">
              <a:avLst/>
            </a:prstGeom>
            <a:solidFill>
              <a:srgbClr val="595959">
                <a:alpha val="10196"/>
              </a:srgbClr>
            </a:solidFill>
          </p:spPr>
          <p:txBody>
            <a:bodyPr/>
            <a:lstStyle/>
            <a:p>
              <a:endParaRPr/>
            </a:p>
          </p:txBody>
        </p:sp>
        <p:sp>
          <p:nvSpPr>
            <p:cNvPr id="1355" name="rc262">
              <a:extLst>
                <a:ext uri="{FF2B5EF4-FFF2-40B4-BE49-F238E27FC236}">
                  <a16:creationId xmlns:a16="http://schemas.microsoft.com/office/drawing/2014/main" id="{A9DECE9E-E8DB-4F52-A9D6-7457A245FB2D}"/>
                </a:ext>
              </a:extLst>
            </p:cNvPr>
            <p:cNvSpPr/>
            <p:nvPr/>
          </p:nvSpPr>
          <p:spPr>
            <a:xfrm>
              <a:off x="4194295" y="2865888"/>
              <a:ext cx="1775176" cy="142583"/>
            </a:xfrm>
            <a:prstGeom prst="rect">
              <a:avLst/>
            </a:prstGeom>
            <a:solidFill>
              <a:srgbClr val="FFFFFF">
                <a:alpha val="100000"/>
              </a:srgbClr>
            </a:solidFill>
          </p:spPr>
          <p:txBody>
            <a:bodyPr/>
            <a:lstStyle/>
            <a:p>
              <a:endParaRPr/>
            </a:p>
          </p:txBody>
        </p:sp>
        <p:sp>
          <p:nvSpPr>
            <p:cNvPr id="1356" name="pl263">
              <a:extLst>
                <a:ext uri="{FF2B5EF4-FFF2-40B4-BE49-F238E27FC236}">
                  <a16:creationId xmlns:a16="http://schemas.microsoft.com/office/drawing/2014/main" id="{C134172F-11DF-4BEF-BC22-EC7F4614EB16}"/>
                </a:ext>
              </a:extLst>
            </p:cNvPr>
            <p:cNvSpPr/>
            <p:nvPr/>
          </p:nvSpPr>
          <p:spPr>
            <a:xfrm>
              <a:off x="4512234" y="2865888"/>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57" name="pl264">
              <a:extLst>
                <a:ext uri="{FF2B5EF4-FFF2-40B4-BE49-F238E27FC236}">
                  <a16:creationId xmlns:a16="http://schemas.microsoft.com/office/drawing/2014/main" id="{92FA440A-6F0F-455A-91D7-B679C6CB1D8F}"/>
                </a:ext>
              </a:extLst>
            </p:cNvPr>
            <p:cNvSpPr/>
            <p:nvPr/>
          </p:nvSpPr>
          <p:spPr>
            <a:xfrm>
              <a:off x="5410027" y="2865888"/>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58" name="pl265">
              <a:extLst>
                <a:ext uri="{FF2B5EF4-FFF2-40B4-BE49-F238E27FC236}">
                  <a16:creationId xmlns:a16="http://schemas.microsoft.com/office/drawing/2014/main" id="{A91BB013-35AC-4BF7-9F68-13A52A73D2E8}"/>
                </a:ext>
              </a:extLst>
            </p:cNvPr>
            <p:cNvSpPr/>
            <p:nvPr/>
          </p:nvSpPr>
          <p:spPr>
            <a:xfrm>
              <a:off x="5701032" y="2937180"/>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59" name="pl266">
              <a:extLst>
                <a:ext uri="{FF2B5EF4-FFF2-40B4-BE49-F238E27FC236}">
                  <a16:creationId xmlns:a16="http://schemas.microsoft.com/office/drawing/2014/main" id="{4A068A67-AA23-4D8A-8C66-BD82CA8F86FA}"/>
                </a:ext>
              </a:extLst>
            </p:cNvPr>
            <p:cNvSpPr/>
            <p:nvPr/>
          </p:nvSpPr>
          <p:spPr>
            <a:xfrm>
              <a:off x="5689840" y="2937180"/>
              <a:ext cx="11132" cy="0"/>
            </a:xfrm>
            <a:custGeom>
              <a:avLst/>
              <a:gdLst/>
              <a:ahLst/>
              <a:cxnLst/>
              <a:rect l="0" t="0" r="0" b="0"/>
              <a:pathLst>
                <a:path w="11132">
                  <a:moveTo>
                    <a:pt x="0" y="0"/>
                  </a:moveTo>
                  <a:lnTo>
                    <a:pt x="11132" y="0"/>
                  </a:lnTo>
                </a:path>
              </a:pathLst>
            </a:custGeom>
            <a:ln w="81303" cap="flat">
              <a:solidFill>
                <a:srgbClr val="000000">
                  <a:alpha val="100000"/>
                </a:srgbClr>
              </a:solidFill>
              <a:prstDash val="solid"/>
              <a:round/>
            </a:ln>
          </p:spPr>
          <p:txBody>
            <a:bodyPr/>
            <a:lstStyle/>
            <a:p>
              <a:endParaRPr/>
            </a:p>
          </p:txBody>
        </p:sp>
        <p:sp>
          <p:nvSpPr>
            <p:cNvPr id="1360" name="pl267">
              <a:extLst>
                <a:ext uri="{FF2B5EF4-FFF2-40B4-BE49-F238E27FC236}">
                  <a16:creationId xmlns:a16="http://schemas.microsoft.com/office/drawing/2014/main" id="{BFC19CF8-B516-4E36-B55E-1E40A85714D3}"/>
                </a:ext>
              </a:extLst>
            </p:cNvPr>
            <p:cNvSpPr/>
            <p:nvPr/>
          </p:nvSpPr>
          <p:spPr>
            <a:xfrm>
              <a:off x="5065155" y="2937180"/>
              <a:ext cx="14963" cy="0"/>
            </a:xfrm>
            <a:custGeom>
              <a:avLst/>
              <a:gdLst/>
              <a:ahLst/>
              <a:cxnLst/>
              <a:rect l="0" t="0" r="0" b="0"/>
              <a:pathLst>
                <a:path w="14963">
                  <a:moveTo>
                    <a:pt x="0" y="0"/>
                  </a:moveTo>
                  <a:lnTo>
                    <a:pt x="14963" y="0"/>
                  </a:lnTo>
                </a:path>
              </a:pathLst>
            </a:custGeom>
            <a:ln w="81303" cap="flat">
              <a:solidFill>
                <a:srgbClr val="000000">
                  <a:alpha val="100000"/>
                </a:srgbClr>
              </a:solidFill>
              <a:prstDash val="solid"/>
              <a:round/>
            </a:ln>
          </p:spPr>
          <p:txBody>
            <a:bodyPr/>
            <a:lstStyle/>
            <a:p>
              <a:endParaRPr/>
            </a:p>
          </p:txBody>
        </p:sp>
        <p:sp>
          <p:nvSpPr>
            <p:cNvPr id="1361" name="pl268">
              <a:extLst>
                <a:ext uri="{FF2B5EF4-FFF2-40B4-BE49-F238E27FC236}">
                  <a16:creationId xmlns:a16="http://schemas.microsoft.com/office/drawing/2014/main" id="{337A5DE6-B904-420E-9F0E-14687D11A53E}"/>
                </a:ext>
              </a:extLst>
            </p:cNvPr>
            <p:cNvSpPr/>
            <p:nvPr/>
          </p:nvSpPr>
          <p:spPr>
            <a:xfrm>
              <a:off x="4636848" y="2937180"/>
              <a:ext cx="658" cy="0"/>
            </a:xfrm>
            <a:custGeom>
              <a:avLst/>
              <a:gdLst/>
              <a:ahLst/>
              <a:cxnLst/>
              <a:rect l="0" t="0" r="0" b="0"/>
              <a:pathLst>
                <a:path w="658">
                  <a:moveTo>
                    <a:pt x="0" y="0"/>
                  </a:moveTo>
                  <a:lnTo>
                    <a:pt x="658" y="0"/>
                  </a:lnTo>
                </a:path>
              </a:pathLst>
            </a:custGeom>
            <a:ln w="81303" cap="flat">
              <a:solidFill>
                <a:srgbClr val="000000">
                  <a:alpha val="100000"/>
                </a:srgbClr>
              </a:solidFill>
              <a:prstDash val="solid"/>
              <a:round/>
            </a:ln>
          </p:spPr>
          <p:txBody>
            <a:bodyPr/>
            <a:lstStyle/>
            <a:p>
              <a:endParaRPr/>
            </a:p>
          </p:txBody>
        </p:sp>
        <p:sp>
          <p:nvSpPr>
            <p:cNvPr id="1362" name="pl269">
              <a:extLst>
                <a:ext uri="{FF2B5EF4-FFF2-40B4-BE49-F238E27FC236}">
                  <a16:creationId xmlns:a16="http://schemas.microsoft.com/office/drawing/2014/main" id="{9B070EF8-9281-4EB3-B00B-55238977C37E}"/>
                </a:ext>
              </a:extLst>
            </p:cNvPr>
            <p:cNvSpPr/>
            <p:nvPr/>
          </p:nvSpPr>
          <p:spPr>
            <a:xfrm>
              <a:off x="4584716" y="2937180"/>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63" name="pl270">
              <a:extLst>
                <a:ext uri="{FF2B5EF4-FFF2-40B4-BE49-F238E27FC236}">
                  <a16:creationId xmlns:a16="http://schemas.microsoft.com/office/drawing/2014/main" id="{30890112-8689-4609-96D2-095B9E25AAF3}"/>
                </a:ext>
              </a:extLst>
            </p:cNvPr>
            <p:cNvSpPr/>
            <p:nvPr/>
          </p:nvSpPr>
          <p:spPr>
            <a:xfrm>
              <a:off x="4575199" y="2937180"/>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64" name="pl271">
              <a:extLst>
                <a:ext uri="{FF2B5EF4-FFF2-40B4-BE49-F238E27FC236}">
                  <a16:creationId xmlns:a16="http://schemas.microsoft.com/office/drawing/2014/main" id="{19607234-7A15-4820-9282-526D119DA61A}"/>
                </a:ext>
              </a:extLst>
            </p:cNvPr>
            <p:cNvSpPr/>
            <p:nvPr/>
          </p:nvSpPr>
          <p:spPr>
            <a:xfrm>
              <a:off x="4517501" y="2937180"/>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65" name="pl272">
              <a:extLst>
                <a:ext uri="{FF2B5EF4-FFF2-40B4-BE49-F238E27FC236}">
                  <a16:creationId xmlns:a16="http://schemas.microsoft.com/office/drawing/2014/main" id="{3E92A2CE-D0FD-439C-A150-A811A4729D9D}"/>
                </a:ext>
              </a:extLst>
            </p:cNvPr>
            <p:cNvSpPr/>
            <p:nvPr/>
          </p:nvSpPr>
          <p:spPr>
            <a:xfrm>
              <a:off x="4457109" y="2937180"/>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66" name="pl273">
              <a:extLst>
                <a:ext uri="{FF2B5EF4-FFF2-40B4-BE49-F238E27FC236}">
                  <a16:creationId xmlns:a16="http://schemas.microsoft.com/office/drawing/2014/main" id="{9729B629-74FC-440E-A232-EB67E27FBD71}"/>
                </a:ext>
              </a:extLst>
            </p:cNvPr>
            <p:cNvSpPr/>
            <p:nvPr/>
          </p:nvSpPr>
          <p:spPr>
            <a:xfrm>
              <a:off x="4434186" y="2937180"/>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67" name="pl274">
              <a:extLst>
                <a:ext uri="{FF2B5EF4-FFF2-40B4-BE49-F238E27FC236}">
                  <a16:creationId xmlns:a16="http://schemas.microsoft.com/office/drawing/2014/main" id="{49AC1711-B7CD-4F8A-9E49-C2282236CAF6}"/>
                </a:ext>
              </a:extLst>
            </p:cNvPr>
            <p:cNvSpPr/>
            <p:nvPr/>
          </p:nvSpPr>
          <p:spPr>
            <a:xfrm>
              <a:off x="4413058" y="2937180"/>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68" name="pl275">
              <a:extLst>
                <a:ext uri="{FF2B5EF4-FFF2-40B4-BE49-F238E27FC236}">
                  <a16:creationId xmlns:a16="http://schemas.microsoft.com/office/drawing/2014/main" id="{E132E559-71EF-474A-BC69-A58BD194BC89}"/>
                </a:ext>
              </a:extLst>
            </p:cNvPr>
            <p:cNvSpPr/>
            <p:nvPr/>
          </p:nvSpPr>
          <p:spPr>
            <a:xfrm>
              <a:off x="4399292" y="2937180"/>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69" name="pl276">
              <a:extLst>
                <a:ext uri="{FF2B5EF4-FFF2-40B4-BE49-F238E27FC236}">
                  <a16:creationId xmlns:a16="http://schemas.microsoft.com/office/drawing/2014/main" id="{38EAD232-C1E4-4E20-BF01-A1130D9EAFCD}"/>
                </a:ext>
              </a:extLst>
            </p:cNvPr>
            <p:cNvSpPr/>
            <p:nvPr/>
          </p:nvSpPr>
          <p:spPr>
            <a:xfrm>
              <a:off x="4295207" y="2937180"/>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70" name="pl277">
              <a:extLst>
                <a:ext uri="{FF2B5EF4-FFF2-40B4-BE49-F238E27FC236}">
                  <a16:creationId xmlns:a16="http://schemas.microsoft.com/office/drawing/2014/main" id="{4B887913-F4E5-4F8D-A833-375033D77420}"/>
                </a:ext>
              </a:extLst>
            </p:cNvPr>
            <p:cNvSpPr/>
            <p:nvPr/>
          </p:nvSpPr>
          <p:spPr>
            <a:xfrm>
              <a:off x="4388638" y="2937180"/>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71" name="pl278">
              <a:extLst>
                <a:ext uri="{FF2B5EF4-FFF2-40B4-BE49-F238E27FC236}">
                  <a16:creationId xmlns:a16="http://schemas.microsoft.com/office/drawing/2014/main" id="{51F6B6FA-2D00-400F-A20C-B4DD3D07CE7F}"/>
                </a:ext>
              </a:extLst>
            </p:cNvPr>
            <p:cNvSpPr/>
            <p:nvPr/>
          </p:nvSpPr>
          <p:spPr>
            <a:xfrm>
              <a:off x="4408449" y="2937180"/>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72" name="pl279">
              <a:extLst>
                <a:ext uri="{FF2B5EF4-FFF2-40B4-BE49-F238E27FC236}">
                  <a16:creationId xmlns:a16="http://schemas.microsoft.com/office/drawing/2014/main" id="{BF85D5E1-E65C-4A24-B566-34569947C64D}"/>
                </a:ext>
              </a:extLst>
            </p:cNvPr>
            <p:cNvSpPr/>
            <p:nvPr/>
          </p:nvSpPr>
          <p:spPr>
            <a:xfrm>
              <a:off x="4421497" y="2937180"/>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73" name="pl280">
              <a:extLst>
                <a:ext uri="{FF2B5EF4-FFF2-40B4-BE49-F238E27FC236}">
                  <a16:creationId xmlns:a16="http://schemas.microsoft.com/office/drawing/2014/main" id="{45D84C61-B43A-44EC-9B4E-220F18BD5DAE}"/>
                </a:ext>
              </a:extLst>
            </p:cNvPr>
            <p:cNvSpPr/>
            <p:nvPr/>
          </p:nvSpPr>
          <p:spPr>
            <a:xfrm>
              <a:off x="4444600" y="2937180"/>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74" name="pl281">
              <a:extLst>
                <a:ext uri="{FF2B5EF4-FFF2-40B4-BE49-F238E27FC236}">
                  <a16:creationId xmlns:a16="http://schemas.microsoft.com/office/drawing/2014/main" id="{42DA3582-35BF-4E6C-AD8A-4B63863585FF}"/>
                </a:ext>
              </a:extLst>
            </p:cNvPr>
            <p:cNvSpPr/>
            <p:nvPr/>
          </p:nvSpPr>
          <p:spPr>
            <a:xfrm>
              <a:off x="4465130" y="2937180"/>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75" name="pl282">
              <a:extLst>
                <a:ext uri="{FF2B5EF4-FFF2-40B4-BE49-F238E27FC236}">
                  <a16:creationId xmlns:a16="http://schemas.microsoft.com/office/drawing/2014/main" id="{E7F0ABA3-41DB-4E09-A2D5-2FA518FC13DB}"/>
                </a:ext>
              </a:extLst>
            </p:cNvPr>
            <p:cNvSpPr/>
            <p:nvPr/>
          </p:nvSpPr>
          <p:spPr>
            <a:xfrm>
              <a:off x="4521212" y="2937180"/>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76" name="pl283">
              <a:extLst>
                <a:ext uri="{FF2B5EF4-FFF2-40B4-BE49-F238E27FC236}">
                  <a16:creationId xmlns:a16="http://schemas.microsoft.com/office/drawing/2014/main" id="{3F740302-831F-499F-B1FB-44E312623142}"/>
                </a:ext>
              </a:extLst>
            </p:cNvPr>
            <p:cNvSpPr/>
            <p:nvPr/>
          </p:nvSpPr>
          <p:spPr>
            <a:xfrm>
              <a:off x="4578192" y="2937180"/>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77" name="pl284">
              <a:extLst>
                <a:ext uri="{FF2B5EF4-FFF2-40B4-BE49-F238E27FC236}">
                  <a16:creationId xmlns:a16="http://schemas.microsoft.com/office/drawing/2014/main" id="{ECA35B5D-BC5D-4496-844A-C5CBD9141DDE}"/>
                </a:ext>
              </a:extLst>
            </p:cNvPr>
            <p:cNvSpPr/>
            <p:nvPr/>
          </p:nvSpPr>
          <p:spPr>
            <a:xfrm>
              <a:off x="4592975" y="2937180"/>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78" name="pl285">
              <a:extLst>
                <a:ext uri="{FF2B5EF4-FFF2-40B4-BE49-F238E27FC236}">
                  <a16:creationId xmlns:a16="http://schemas.microsoft.com/office/drawing/2014/main" id="{0D00D9CE-CBCF-460C-BAF0-86897D9BEC41}"/>
                </a:ext>
              </a:extLst>
            </p:cNvPr>
            <p:cNvSpPr/>
            <p:nvPr/>
          </p:nvSpPr>
          <p:spPr>
            <a:xfrm>
              <a:off x="4637566" y="2937180"/>
              <a:ext cx="427529" cy="0"/>
            </a:xfrm>
            <a:custGeom>
              <a:avLst/>
              <a:gdLst/>
              <a:ahLst/>
              <a:cxnLst/>
              <a:rect l="0" t="0" r="0" b="0"/>
              <a:pathLst>
                <a:path w="427529">
                  <a:moveTo>
                    <a:pt x="0" y="0"/>
                  </a:moveTo>
                  <a:lnTo>
                    <a:pt x="427529" y="0"/>
                  </a:lnTo>
                </a:path>
              </a:pathLst>
            </a:custGeom>
            <a:ln w="27101" cap="flat">
              <a:solidFill>
                <a:srgbClr val="000000">
                  <a:alpha val="100000"/>
                </a:srgbClr>
              </a:solidFill>
              <a:prstDash val="solid"/>
              <a:round/>
            </a:ln>
          </p:spPr>
          <p:txBody>
            <a:bodyPr/>
            <a:lstStyle/>
            <a:p>
              <a:endParaRPr/>
            </a:p>
          </p:txBody>
        </p:sp>
        <p:sp>
          <p:nvSpPr>
            <p:cNvPr id="1379" name="pl286">
              <a:extLst>
                <a:ext uri="{FF2B5EF4-FFF2-40B4-BE49-F238E27FC236}">
                  <a16:creationId xmlns:a16="http://schemas.microsoft.com/office/drawing/2014/main" id="{F41C3D8E-0A44-49ED-933B-C0BD77B4174D}"/>
                </a:ext>
              </a:extLst>
            </p:cNvPr>
            <p:cNvSpPr/>
            <p:nvPr/>
          </p:nvSpPr>
          <p:spPr>
            <a:xfrm>
              <a:off x="5080178" y="2937180"/>
              <a:ext cx="609601" cy="0"/>
            </a:xfrm>
            <a:custGeom>
              <a:avLst/>
              <a:gdLst/>
              <a:ahLst/>
              <a:cxnLst/>
              <a:rect l="0" t="0" r="0" b="0"/>
              <a:pathLst>
                <a:path w="609601">
                  <a:moveTo>
                    <a:pt x="0" y="0"/>
                  </a:moveTo>
                  <a:lnTo>
                    <a:pt x="609601" y="0"/>
                  </a:lnTo>
                </a:path>
              </a:pathLst>
            </a:custGeom>
            <a:ln w="27101" cap="flat">
              <a:solidFill>
                <a:srgbClr val="000000">
                  <a:alpha val="100000"/>
                </a:srgbClr>
              </a:solidFill>
              <a:prstDash val="solid"/>
              <a:round/>
            </a:ln>
          </p:spPr>
          <p:txBody>
            <a:bodyPr/>
            <a:lstStyle/>
            <a:p>
              <a:endParaRPr/>
            </a:p>
          </p:txBody>
        </p:sp>
        <p:sp>
          <p:nvSpPr>
            <p:cNvPr id="1380" name="rc287">
              <a:extLst>
                <a:ext uri="{FF2B5EF4-FFF2-40B4-BE49-F238E27FC236}">
                  <a16:creationId xmlns:a16="http://schemas.microsoft.com/office/drawing/2014/main" id="{F853BFB5-E7FB-4DEA-9258-0CB9B913818D}"/>
                </a:ext>
              </a:extLst>
            </p:cNvPr>
            <p:cNvSpPr/>
            <p:nvPr/>
          </p:nvSpPr>
          <p:spPr>
            <a:xfrm>
              <a:off x="4991057" y="2865888"/>
              <a:ext cx="837940" cy="142583"/>
            </a:xfrm>
            <a:prstGeom prst="rect">
              <a:avLst/>
            </a:prstGeom>
            <a:solidFill>
              <a:srgbClr val="595959">
                <a:alpha val="10196"/>
              </a:srgbClr>
            </a:solidFill>
          </p:spPr>
          <p:txBody>
            <a:bodyPr/>
            <a:lstStyle/>
            <a:p>
              <a:endParaRPr/>
            </a:p>
          </p:txBody>
        </p:sp>
        <p:sp>
          <p:nvSpPr>
            <p:cNvPr id="1381" name="rc288">
              <a:extLst>
                <a:ext uri="{FF2B5EF4-FFF2-40B4-BE49-F238E27FC236}">
                  <a16:creationId xmlns:a16="http://schemas.microsoft.com/office/drawing/2014/main" id="{E364F90D-E60A-421A-9524-B76AE9C37188}"/>
                </a:ext>
              </a:extLst>
            </p:cNvPr>
            <p:cNvSpPr/>
            <p:nvPr/>
          </p:nvSpPr>
          <p:spPr>
            <a:xfrm>
              <a:off x="4194295" y="3008471"/>
              <a:ext cx="1775176" cy="142583"/>
            </a:xfrm>
            <a:prstGeom prst="rect">
              <a:avLst/>
            </a:prstGeom>
            <a:solidFill>
              <a:srgbClr val="FFFFFF">
                <a:alpha val="100000"/>
              </a:srgbClr>
            </a:solidFill>
          </p:spPr>
          <p:txBody>
            <a:bodyPr/>
            <a:lstStyle/>
            <a:p>
              <a:endParaRPr/>
            </a:p>
          </p:txBody>
        </p:sp>
        <p:sp>
          <p:nvSpPr>
            <p:cNvPr id="1382" name="pl289">
              <a:extLst>
                <a:ext uri="{FF2B5EF4-FFF2-40B4-BE49-F238E27FC236}">
                  <a16:creationId xmlns:a16="http://schemas.microsoft.com/office/drawing/2014/main" id="{358983EC-0F4B-4402-8F20-6AA21BC5D5F5}"/>
                </a:ext>
              </a:extLst>
            </p:cNvPr>
            <p:cNvSpPr/>
            <p:nvPr/>
          </p:nvSpPr>
          <p:spPr>
            <a:xfrm>
              <a:off x="4512234" y="3008471"/>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83" name="pl290">
              <a:extLst>
                <a:ext uri="{FF2B5EF4-FFF2-40B4-BE49-F238E27FC236}">
                  <a16:creationId xmlns:a16="http://schemas.microsoft.com/office/drawing/2014/main" id="{62A8F3AF-0EAC-47CD-8C8F-B2A797C00F4E}"/>
                </a:ext>
              </a:extLst>
            </p:cNvPr>
            <p:cNvSpPr/>
            <p:nvPr/>
          </p:nvSpPr>
          <p:spPr>
            <a:xfrm>
              <a:off x="5410027" y="3008471"/>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84" name="pl291">
              <a:extLst>
                <a:ext uri="{FF2B5EF4-FFF2-40B4-BE49-F238E27FC236}">
                  <a16:creationId xmlns:a16="http://schemas.microsoft.com/office/drawing/2014/main" id="{790AA933-3670-4C64-97A2-FA859ED311E8}"/>
                </a:ext>
              </a:extLst>
            </p:cNvPr>
            <p:cNvSpPr/>
            <p:nvPr/>
          </p:nvSpPr>
          <p:spPr>
            <a:xfrm>
              <a:off x="5874366" y="3079763"/>
              <a:ext cx="10234" cy="0"/>
            </a:xfrm>
            <a:custGeom>
              <a:avLst/>
              <a:gdLst/>
              <a:ahLst/>
              <a:cxnLst/>
              <a:rect l="0" t="0" r="0" b="0"/>
              <a:pathLst>
                <a:path w="10234">
                  <a:moveTo>
                    <a:pt x="0" y="0"/>
                  </a:moveTo>
                  <a:lnTo>
                    <a:pt x="10234" y="0"/>
                  </a:lnTo>
                </a:path>
              </a:pathLst>
            </a:custGeom>
            <a:ln w="81303" cap="flat">
              <a:solidFill>
                <a:srgbClr val="000000">
                  <a:alpha val="100000"/>
                </a:srgbClr>
              </a:solidFill>
              <a:prstDash val="solid"/>
              <a:round/>
            </a:ln>
          </p:spPr>
          <p:txBody>
            <a:bodyPr/>
            <a:lstStyle/>
            <a:p>
              <a:endParaRPr/>
            </a:p>
          </p:txBody>
        </p:sp>
        <p:sp>
          <p:nvSpPr>
            <p:cNvPr id="1385" name="pl292">
              <a:extLst>
                <a:ext uri="{FF2B5EF4-FFF2-40B4-BE49-F238E27FC236}">
                  <a16:creationId xmlns:a16="http://schemas.microsoft.com/office/drawing/2014/main" id="{4B437AF5-E969-4FE1-88E4-AB3D87081264}"/>
                </a:ext>
              </a:extLst>
            </p:cNvPr>
            <p:cNvSpPr/>
            <p:nvPr/>
          </p:nvSpPr>
          <p:spPr>
            <a:xfrm>
              <a:off x="5748256" y="3079763"/>
              <a:ext cx="35073" cy="0"/>
            </a:xfrm>
            <a:custGeom>
              <a:avLst/>
              <a:gdLst/>
              <a:ahLst/>
              <a:cxnLst/>
              <a:rect l="0" t="0" r="0" b="0"/>
              <a:pathLst>
                <a:path w="35073">
                  <a:moveTo>
                    <a:pt x="0" y="0"/>
                  </a:moveTo>
                  <a:lnTo>
                    <a:pt x="35073" y="0"/>
                  </a:lnTo>
                </a:path>
              </a:pathLst>
            </a:custGeom>
            <a:ln w="81303" cap="flat">
              <a:solidFill>
                <a:srgbClr val="000000">
                  <a:alpha val="100000"/>
                </a:srgbClr>
              </a:solidFill>
              <a:prstDash val="solid"/>
              <a:round/>
            </a:ln>
          </p:spPr>
          <p:txBody>
            <a:bodyPr/>
            <a:lstStyle/>
            <a:p>
              <a:endParaRPr/>
            </a:p>
          </p:txBody>
        </p:sp>
        <p:sp>
          <p:nvSpPr>
            <p:cNvPr id="1386" name="pl293">
              <a:extLst>
                <a:ext uri="{FF2B5EF4-FFF2-40B4-BE49-F238E27FC236}">
                  <a16:creationId xmlns:a16="http://schemas.microsoft.com/office/drawing/2014/main" id="{340AA547-9CDE-4E39-867F-00DCAE913477}"/>
                </a:ext>
              </a:extLst>
            </p:cNvPr>
            <p:cNvSpPr/>
            <p:nvPr/>
          </p:nvSpPr>
          <p:spPr>
            <a:xfrm>
              <a:off x="5783390" y="3079763"/>
              <a:ext cx="90916" cy="0"/>
            </a:xfrm>
            <a:custGeom>
              <a:avLst/>
              <a:gdLst/>
              <a:ahLst/>
              <a:cxnLst/>
              <a:rect l="0" t="0" r="0" b="0"/>
              <a:pathLst>
                <a:path w="90916">
                  <a:moveTo>
                    <a:pt x="0" y="0"/>
                  </a:moveTo>
                  <a:lnTo>
                    <a:pt x="90916" y="0"/>
                  </a:lnTo>
                </a:path>
              </a:pathLst>
            </a:custGeom>
            <a:ln w="27101" cap="flat">
              <a:solidFill>
                <a:srgbClr val="000000">
                  <a:alpha val="100000"/>
                </a:srgbClr>
              </a:solidFill>
              <a:prstDash val="solid"/>
              <a:round/>
            </a:ln>
          </p:spPr>
          <p:txBody>
            <a:bodyPr/>
            <a:lstStyle/>
            <a:p>
              <a:endParaRPr/>
            </a:p>
          </p:txBody>
        </p:sp>
        <p:sp>
          <p:nvSpPr>
            <p:cNvPr id="1387" name="rc294">
              <a:extLst>
                <a:ext uri="{FF2B5EF4-FFF2-40B4-BE49-F238E27FC236}">
                  <a16:creationId xmlns:a16="http://schemas.microsoft.com/office/drawing/2014/main" id="{749A64A4-6F95-41ED-8414-A2FA9675FD06}"/>
                </a:ext>
              </a:extLst>
            </p:cNvPr>
            <p:cNvSpPr/>
            <p:nvPr/>
          </p:nvSpPr>
          <p:spPr>
            <a:xfrm>
              <a:off x="4991057" y="3008471"/>
              <a:ext cx="837940" cy="142583"/>
            </a:xfrm>
            <a:prstGeom prst="rect">
              <a:avLst/>
            </a:prstGeom>
            <a:solidFill>
              <a:srgbClr val="595959">
                <a:alpha val="10196"/>
              </a:srgbClr>
            </a:solidFill>
          </p:spPr>
          <p:txBody>
            <a:bodyPr/>
            <a:lstStyle/>
            <a:p>
              <a:endParaRPr/>
            </a:p>
          </p:txBody>
        </p:sp>
        <p:sp>
          <p:nvSpPr>
            <p:cNvPr id="1388" name="rc295">
              <a:extLst>
                <a:ext uri="{FF2B5EF4-FFF2-40B4-BE49-F238E27FC236}">
                  <a16:creationId xmlns:a16="http://schemas.microsoft.com/office/drawing/2014/main" id="{38C81389-9E80-412E-8732-96FD94D393EA}"/>
                </a:ext>
              </a:extLst>
            </p:cNvPr>
            <p:cNvSpPr/>
            <p:nvPr/>
          </p:nvSpPr>
          <p:spPr>
            <a:xfrm>
              <a:off x="4194295" y="3151055"/>
              <a:ext cx="1775176" cy="142583"/>
            </a:xfrm>
            <a:prstGeom prst="rect">
              <a:avLst/>
            </a:prstGeom>
            <a:solidFill>
              <a:srgbClr val="FFFFFF">
                <a:alpha val="100000"/>
              </a:srgbClr>
            </a:solidFill>
          </p:spPr>
          <p:txBody>
            <a:bodyPr/>
            <a:lstStyle/>
            <a:p>
              <a:endParaRPr/>
            </a:p>
          </p:txBody>
        </p:sp>
        <p:sp>
          <p:nvSpPr>
            <p:cNvPr id="1389" name="pl296">
              <a:extLst>
                <a:ext uri="{FF2B5EF4-FFF2-40B4-BE49-F238E27FC236}">
                  <a16:creationId xmlns:a16="http://schemas.microsoft.com/office/drawing/2014/main" id="{1C26AD08-6D9F-4C76-904C-971FA2E9AEED}"/>
                </a:ext>
              </a:extLst>
            </p:cNvPr>
            <p:cNvSpPr/>
            <p:nvPr/>
          </p:nvSpPr>
          <p:spPr>
            <a:xfrm>
              <a:off x="4512234" y="3151055"/>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90" name="pl297">
              <a:extLst>
                <a:ext uri="{FF2B5EF4-FFF2-40B4-BE49-F238E27FC236}">
                  <a16:creationId xmlns:a16="http://schemas.microsoft.com/office/drawing/2014/main" id="{085DDA11-150F-414D-A79A-DAFBA1DBEBD9}"/>
                </a:ext>
              </a:extLst>
            </p:cNvPr>
            <p:cNvSpPr/>
            <p:nvPr/>
          </p:nvSpPr>
          <p:spPr>
            <a:xfrm>
              <a:off x="5410027" y="3151055"/>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91" name="pl298">
              <a:extLst>
                <a:ext uri="{FF2B5EF4-FFF2-40B4-BE49-F238E27FC236}">
                  <a16:creationId xmlns:a16="http://schemas.microsoft.com/office/drawing/2014/main" id="{8604729D-C5B1-4E28-ABE4-E1B82156ADD4}"/>
                </a:ext>
              </a:extLst>
            </p:cNvPr>
            <p:cNvSpPr/>
            <p:nvPr/>
          </p:nvSpPr>
          <p:spPr>
            <a:xfrm>
              <a:off x="5874366" y="3222347"/>
              <a:ext cx="10234" cy="0"/>
            </a:xfrm>
            <a:custGeom>
              <a:avLst/>
              <a:gdLst/>
              <a:ahLst/>
              <a:cxnLst/>
              <a:rect l="0" t="0" r="0" b="0"/>
              <a:pathLst>
                <a:path w="10234">
                  <a:moveTo>
                    <a:pt x="0" y="0"/>
                  </a:moveTo>
                  <a:lnTo>
                    <a:pt x="10234" y="0"/>
                  </a:lnTo>
                </a:path>
              </a:pathLst>
            </a:custGeom>
            <a:ln w="81303" cap="flat">
              <a:solidFill>
                <a:srgbClr val="000000">
                  <a:alpha val="100000"/>
                </a:srgbClr>
              </a:solidFill>
              <a:prstDash val="solid"/>
              <a:round/>
            </a:ln>
          </p:spPr>
          <p:txBody>
            <a:bodyPr/>
            <a:lstStyle/>
            <a:p>
              <a:endParaRPr/>
            </a:p>
          </p:txBody>
        </p:sp>
        <p:sp>
          <p:nvSpPr>
            <p:cNvPr id="1392" name="pl299">
              <a:extLst>
                <a:ext uri="{FF2B5EF4-FFF2-40B4-BE49-F238E27FC236}">
                  <a16:creationId xmlns:a16="http://schemas.microsoft.com/office/drawing/2014/main" id="{555DFA6F-AA1E-4FBF-A585-8686EEB1DDC0}"/>
                </a:ext>
              </a:extLst>
            </p:cNvPr>
            <p:cNvSpPr/>
            <p:nvPr/>
          </p:nvSpPr>
          <p:spPr>
            <a:xfrm>
              <a:off x="5748256" y="3222347"/>
              <a:ext cx="35073" cy="0"/>
            </a:xfrm>
            <a:custGeom>
              <a:avLst/>
              <a:gdLst/>
              <a:ahLst/>
              <a:cxnLst/>
              <a:rect l="0" t="0" r="0" b="0"/>
              <a:pathLst>
                <a:path w="35073">
                  <a:moveTo>
                    <a:pt x="0" y="0"/>
                  </a:moveTo>
                  <a:lnTo>
                    <a:pt x="35073" y="0"/>
                  </a:lnTo>
                </a:path>
              </a:pathLst>
            </a:custGeom>
            <a:ln w="81303" cap="flat">
              <a:solidFill>
                <a:srgbClr val="000000">
                  <a:alpha val="100000"/>
                </a:srgbClr>
              </a:solidFill>
              <a:prstDash val="solid"/>
              <a:round/>
            </a:ln>
          </p:spPr>
          <p:txBody>
            <a:bodyPr/>
            <a:lstStyle/>
            <a:p>
              <a:endParaRPr/>
            </a:p>
          </p:txBody>
        </p:sp>
        <p:sp>
          <p:nvSpPr>
            <p:cNvPr id="1393" name="pl300">
              <a:extLst>
                <a:ext uri="{FF2B5EF4-FFF2-40B4-BE49-F238E27FC236}">
                  <a16:creationId xmlns:a16="http://schemas.microsoft.com/office/drawing/2014/main" id="{E02A2E2F-DA80-4E86-8851-759C6B623C44}"/>
                </a:ext>
              </a:extLst>
            </p:cNvPr>
            <p:cNvSpPr/>
            <p:nvPr/>
          </p:nvSpPr>
          <p:spPr>
            <a:xfrm>
              <a:off x="5783390" y="3222347"/>
              <a:ext cx="90916" cy="0"/>
            </a:xfrm>
            <a:custGeom>
              <a:avLst/>
              <a:gdLst/>
              <a:ahLst/>
              <a:cxnLst/>
              <a:rect l="0" t="0" r="0" b="0"/>
              <a:pathLst>
                <a:path w="90916">
                  <a:moveTo>
                    <a:pt x="0" y="0"/>
                  </a:moveTo>
                  <a:lnTo>
                    <a:pt x="90916" y="0"/>
                  </a:lnTo>
                </a:path>
              </a:pathLst>
            </a:custGeom>
            <a:ln w="27101" cap="flat">
              <a:solidFill>
                <a:srgbClr val="000000">
                  <a:alpha val="100000"/>
                </a:srgbClr>
              </a:solidFill>
              <a:prstDash val="solid"/>
              <a:round/>
            </a:ln>
          </p:spPr>
          <p:txBody>
            <a:bodyPr/>
            <a:lstStyle/>
            <a:p>
              <a:endParaRPr/>
            </a:p>
          </p:txBody>
        </p:sp>
        <p:sp>
          <p:nvSpPr>
            <p:cNvPr id="1394" name="rc301">
              <a:extLst>
                <a:ext uri="{FF2B5EF4-FFF2-40B4-BE49-F238E27FC236}">
                  <a16:creationId xmlns:a16="http://schemas.microsoft.com/office/drawing/2014/main" id="{AF5A628D-2389-4236-90D6-A65F3818B0D8}"/>
                </a:ext>
              </a:extLst>
            </p:cNvPr>
            <p:cNvSpPr/>
            <p:nvPr/>
          </p:nvSpPr>
          <p:spPr>
            <a:xfrm>
              <a:off x="4991057" y="3151055"/>
              <a:ext cx="837940" cy="142583"/>
            </a:xfrm>
            <a:prstGeom prst="rect">
              <a:avLst/>
            </a:prstGeom>
            <a:solidFill>
              <a:srgbClr val="595959">
                <a:alpha val="10196"/>
              </a:srgbClr>
            </a:solidFill>
          </p:spPr>
          <p:txBody>
            <a:bodyPr/>
            <a:lstStyle/>
            <a:p>
              <a:endParaRPr/>
            </a:p>
          </p:txBody>
        </p:sp>
        <p:sp>
          <p:nvSpPr>
            <p:cNvPr id="1395" name="pl302">
              <a:extLst>
                <a:ext uri="{FF2B5EF4-FFF2-40B4-BE49-F238E27FC236}">
                  <a16:creationId xmlns:a16="http://schemas.microsoft.com/office/drawing/2014/main" id="{A1F46FF6-E28D-49E6-98AE-9D8986069CDF}"/>
                </a:ext>
              </a:extLst>
            </p:cNvPr>
            <p:cNvSpPr/>
            <p:nvPr/>
          </p:nvSpPr>
          <p:spPr>
            <a:xfrm>
              <a:off x="4194295" y="2454195"/>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1396" name="pl303">
              <a:extLst>
                <a:ext uri="{FF2B5EF4-FFF2-40B4-BE49-F238E27FC236}">
                  <a16:creationId xmlns:a16="http://schemas.microsoft.com/office/drawing/2014/main" id="{D8110509-2817-4ADE-9540-4A334CB8EC79}"/>
                </a:ext>
              </a:extLst>
            </p:cNvPr>
            <p:cNvSpPr/>
            <p:nvPr/>
          </p:nvSpPr>
          <p:spPr>
            <a:xfrm>
              <a:off x="4194295" y="3293639"/>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1397" name="tx304">
              <a:extLst>
                <a:ext uri="{FF2B5EF4-FFF2-40B4-BE49-F238E27FC236}">
                  <a16:creationId xmlns:a16="http://schemas.microsoft.com/office/drawing/2014/main" id="{F21BF51D-A5B5-41E9-9C9F-40CD9CFACA2E}"/>
                </a:ext>
              </a:extLst>
            </p:cNvPr>
            <p:cNvSpPr/>
            <p:nvPr/>
          </p:nvSpPr>
          <p:spPr>
            <a:xfrm>
              <a:off x="4308836" y="3337918"/>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35 445 000</a:t>
              </a:r>
            </a:p>
          </p:txBody>
        </p:sp>
        <p:sp>
          <p:nvSpPr>
            <p:cNvPr id="1398" name="tx305">
              <a:extLst>
                <a:ext uri="{FF2B5EF4-FFF2-40B4-BE49-F238E27FC236}">
                  <a16:creationId xmlns:a16="http://schemas.microsoft.com/office/drawing/2014/main" id="{44C3769C-3DAF-4C0A-834D-DBB107192276}"/>
                </a:ext>
              </a:extLst>
            </p:cNvPr>
            <p:cNvSpPr/>
            <p:nvPr/>
          </p:nvSpPr>
          <p:spPr>
            <a:xfrm>
              <a:off x="5206629" y="3337918"/>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35 460 000</a:t>
              </a:r>
            </a:p>
          </p:txBody>
        </p:sp>
      </p:grpSp>
      <p:grpSp>
        <p:nvGrpSpPr>
          <p:cNvPr id="2791" name="Group 2790">
            <a:extLst>
              <a:ext uri="{FF2B5EF4-FFF2-40B4-BE49-F238E27FC236}">
                <a16:creationId xmlns:a16="http://schemas.microsoft.com/office/drawing/2014/main" id="{E05FEEB6-5E40-4DF5-B13E-74A5DD72BBB8}"/>
              </a:ext>
            </a:extLst>
          </p:cNvPr>
          <p:cNvGrpSpPr/>
          <p:nvPr/>
        </p:nvGrpSpPr>
        <p:grpSpPr>
          <a:xfrm>
            <a:off x="2004073" y="3703352"/>
            <a:ext cx="1849756" cy="281220"/>
            <a:chOff x="3803171" y="7561801"/>
            <a:chExt cx="1849756" cy="281220"/>
          </a:xfrm>
        </p:grpSpPr>
        <p:sp>
          <p:nvSpPr>
            <p:cNvPr id="2781" name="rc858">
              <a:extLst>
                <a:ext uri="{FF2B5EF4-FFF2-40B4-BE49-F238E27FC236}">
                  <a16:creationId xmlns:a16="http://schemas.microsoft.com/office/drawing/2014/main" id="{572142A4-534A-409E-8C1A-A40DB50808F2}"/>
                </a:ext>
              </a:extLst>
            </p:cNvPr>
            <p:cNvSpPr/>
            <p:nvPr/>
          </p:nvSpPr>
          <p:spPr>
            <a:xfrm>
              <a:off x="3803171" y="7561801"/>
              <a:ext cx="1849756" cy="281220"/>
            </a:xfrm>
            <a:prstGeom prst="rect">
              <a:avLst/>
            </a:prstGeom>
            <a:solidFill>
              <a:srgbClr val="FFFFFF">
                <a:alpha val="100000"/>
              </a:srgbClr>
            </a:solidFill>
          </p:spPr>
          <p:txBody>
            <a:bodyPr/>
            <a:lstStyle/>
            <a:p>
              <a:endParaRPr/>
            </a:p>
          </p:txBody>
        </p:sp>
        <p:sp>
          <p:nvSpPr>
            <p:cNvPr id="2782" name="rc859">
              <a:extLst>
                <a:ext uri="{FF2B5EF4-FFF2-40B4-BE49-F238E27FC236}">
                  <a16:creationId xmlns:a16="http://schemas.microsoft.com/office/drawing/2014/main" id="{A3F82BA6-A92B-4B03-9154-1331838047D2}"/>
                </a:ext>
              </a:extLst>
            </p:cNvPr>
            <p:cNvSpPr/>
            <p:nvPr/>
          </p:nvSpPr>
          <p:spPr>
            <a:xfrm>
              <a:off x="3904392" y="7612411"/>
              <a:ext cx="180000" cy="180000"/>
            </a:xfrm>
            <a:prstGeom prst="rect">
              <a:avLst/>
            </a:prstGeom>
            <a:solidFill>
              <a:srgbClr val="FFFFFF">
                <a:alpha val="100000"/>
              </a:srgbClr>
            </a:solidFill>
          </p:spPr>
          <p:txBody>
            <a:bodyPr/>
            <a:lstStyle/>
            <a:p>
              <a:endParaRPr/>
            </a:p>
          </p:txBody>
        </p:sp>
        <p:sp>
          <p:nvSpPr>
            <p:cNvPr id="2783" name="pl860">
              <a:extLst>
                <a:ext uri="{FF2B5EF4-FFF2-40B4-BE49-F238E27FC236}">
                  <a16:creationId xmlns:a16="http://schemas.microsoft.com/office/drawing/2014/main" id="{64C88278-EC0A-4552-9D9C-1623F753C5A0}"/>
                </a:ext>
              </a:extLst>
            </p:cNvPr>
            <p:cNvSpPr/>
            <p:nvPr/>
          </p:nvSpPr>
          <p:spPr>
            <a:xfrm>
              <a:off x="3922392" y="7702411"/>
              <a:ext cx="143999" cy="0"/>
            </a:xfrm>
            <a:custGeom>
              <a:avLst/>
              <a:gdLst/>
              <a:ahLst/>
              <a:cxnLst/>
              <a:rect l="0" t="0" r="0" b="0"/>
              <a:pathLst>
                <a:path w="143999">
                  <a:moveTo>
                    <a:pt x="0" y="0"/>
                  </a:moveTo>
                  <a:lnTo>
                    <a:pt x="143999" y="0"/>
                  </a:lnTo>
                </a:path>
              </a:pathLst>
            </a:custGeom>
            <a:ln w="54202" cap="flat">
              <a:solidFill>
                <a:srgbClr val="228B22">
                  <a:alpha val="100000"/>
                </a:srgbClr>
              </a:solidFill>
              <a:prstDash val="solid"/>
              <a:round/>
            </a:ln>
          </p:spPr>
          <p:txBody>
            <a:bodyPr/>
            <a:lstStyle/>
            <a:p>
              <a:endParaRPr/>
            </a:p>
          </p:txBody>
        </p:sp>
        <p:sp>
          <p:nvSpPr>
            <p:cNvPr id="2784" name="rc861">
              <a:extLst>
                <a:ext uri="{FF2B5EF4-FFF2-40B4-BE49-F238E27FC236}">
                  <a16:creationId xmlns:a16="http://schemas.microsoft.com/office/drawing/2014/main" id="{50E2F2A1-931D-4B8D-9909-F5AB4C10CC3C}"/>
                </a:ext>
              </a:extLst>
            </p:cNvPr>
            <p:cNvSpPr/>
            <p:nvPr/>
          </p:nvSpPr>
          <p:spPr>
            <a:xfrm>
              <a:off x="4585662" y="7612411"/>
              <a:ext cx="179999" cy="180000"/>
            </a:xfrm>
            <a:prstGeom prst="rect">
              <a:avLst/>
            </a:prstGeom>
            <a:solidFill>
              <a:srgbClr val="FFFFFF">
                <a:alpha val="100000"/>
              </a:srgbClr>
            </a:solidFill>
          </p:spPr>
          <p:txBody>
            <a:bodyPr/>
            <a:lstStyle/>
            <a:p>
              <a:endParaRPr/>
            </a:p>
          </p:txBody>
        </p:sp>
        <p:sp>
          <p:nvSpPr>
            <p:cNvPr id="2785" name="pl862">
              <a:extLst>
                <a:ext uri="{FF2B5EF4-FFF2-40B4-BE49-F238E27FC236}">
                  <a16:creationId xmlns:a16="http://schemas.microsoft.com/office/drawing/2014/main" id="{04CA86AB-857B-4D9A-9FC3-DFB1D44698D0}"/>
                </a:ext>
              </a:extLst>
            </p:cNvPr>
            <p:cNvSpPr/>
            <p:nvPr/>
          </p:nvSpPr>
          <p:spPr>
            <a:xfrm>
              <a:off x="4603662" y="7702411"/>
              <a:ext cx="144000" cy="0"/>
            </a:xfrm>
            <a:custGeom>
              <a:avLst/>
              <a:gdLst/>
              <a:ahLst/>
              <a:cxnLst/>
              <a:rect l="0" t="0" r="0" b="0"/>
              <a:pathLst>
                <a:path w="144000">
                  <a:moveTo>
                    <a:pt x="0" y="0"/>
                  </a:moveTo>
                  <a:lnTo>
                    <a:pt x="144000" y="0"/>
                  </a:lnTo>
                </a:path>
              </a:pathLst>
            </a:custGeom>
            <a:ln w="81303" cap="flat">
              <a:solidFill>
                <a:srgbClr val="000000">
                  <a:alpha val="100000"/>
                </a:srgbClr>
              </a:solidFill>
              <a:prstDash val="solid"/>
              <a:round/>
            </a:ln>
          </p:spPr>
          <p:txBody>
            <a:bodyPr/>
            <a:lstStyle/>
            <a:p>
              <a:endParaRPr/>
            </a:p>
          </p:txBody>
        </p:sp>
        <p:sp>
          <p:nvSpPr>
            <p:cNvPr id="2786" name="rc863">
              <a:extLst>
                <a:ext uri="{FF2B5EF4-FFF2-40B4-BE49-F238E27FC236}">
                  <a16:creationId xmlns:a16="http://schemas.microsoft.com/office/drawing/2014/main" id="{D1BF5BBD-99BA-4045-93E0-75DFE240810D}"/>
                </a:ext>
              </a:extLst>
            </p:cNvPr>
            <p:cNvSpPr/>
            <p:nvPr/>
          </p:nvSpPr>
          <p:spPr>
            <a:xfrm>
              <a:off x="5105007" y="7612411"/>
              <a:ext cx="179999" cy="180000"/>
            </a:xfrm>
            <a:prstGeom prst="rect">
              <a:avLst/>
            </a:prstGeom>
            <a:solidFill>
              <a:srgbClr val="FFFFFF">
                <a:alpha val="100000"/>
              </a:srgbClr>
            </a:solidFill>
          </p:spPr>
          <p:txBody>
            <a:bodyPr/>
            <a:lstStyle/>
            <a:p>
              <a:endParaRPr/>
            </a:p>
          </p:txBody>
        </p:sp>
        <p:sp>
          <p:nvSpPr>
            <p:cNvPr id="2787" name="pl864">
              <a:extLst>
                <a:ext uri="{FF2B5EF4-FFF2-40B4-BE49-F238E27FC236}">
                  <a16:creationId xmlns:a16="http://schemas.microsoft.com/office/drawing/2014/main" id="{69D56F9B-3074-4A1E-B4FB-D81F0F49BE34}"/>
                </a:ext>
              </a:extLst>
            </p:cNvPr>
            <p:cNvSpPr/>
            <p:nvPr/>
          </p:nvSpPr>
          <p:spPr>
            <a:xfrm>
              <a:off x="5123007" y="7702411"/>
              <a:ext cx="144000" cy="0"/>
            </a:xfrm>
            <a:custGeom>
              <a:avLst/>
              <a:gdLst/>
              <a:ahLst/>
              <a:cxnLst/>
              <a:rect l="0" t="0" r="0" b="0"/>
              <a:pathLst>
                <a:path w="144000">
                  <a:moveTo>
                    <a:pt x="0" y="0"/>
                  </a:moveTo>
                  <a:lnTo>
                    <a:pt x="144000" y="0"/>
                  </a:lnTo>
                </a:path>
              </a:pathLst>
            </a:custGeom>
            <a:ln w="27101" cap="flat">
              <a:solidFill>
                <a:srgbClr val="000000">
                  <a:alpha val="100000"/>
                </a:srgbClr>
              </a:solidFill>
              <a:prstDash val="solid"/>
              <a:round/>
            </a:ln>
          </p:spPr>
          <p:txBody>
            <a:bodyPr/>
            <a:lstStyle/>
            <a:p>
              <a:endParaRPr/>
            </a:p>
          </p:txBody>
        </p:sp>
        <p:sp>
          <p:nvSpPr>
            <p:cNvPr id="2788" name="tx865">
              <a:extLst>
                <a:ext uri="{FF2B5EF4-FFF2-40B4-BE49-F238E27FC236}">
                  <a16:creationId xmlns:a16="http://schemas.microsoft.com/office/drawing/2014/main" id="{D0A61B4B-969B-4A28-8518-BCDA29E2CC60}"/>
                </a:ext>
              </a:extLst>
            </p:cNvPr>
            <p:cNvSpPr/>
            <p:nvPr/>
          </p:nvSpPr>
          <p:spPr>
            <a:xfrm>
              <a:off x="4135002" y="7658477"/>
              <a:ext cx="36587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promoters</a:t>
              </a:r>
            </a:p>
          </p:txBody>
        </p:sp>
        <p:sp>
          <p:nvSpPr>
            <p:cNvPr id="2789" name="tx866">
              <a:extLst>
                <a:ext uri="{FF2B5EF4-FFF2-40B4-BE49-F238E27FC236}">
                  <a16:creationId xmlns:a16="http://schemas.microsoft.com/office/drawing/2014/main" id="{297D8288-8093-44A3-968A-CEDE7B40757B}"/>
                </a:ext>
              </a:extLst>
            </p:cNvPr>
            <p:cNvSpPr/>
            <p:nvPr/>
          </p:nvSpPr>
          <p:spPr>
            <a:xfrm>
              <a:off x="4816272" y="7687449"/>
              <a:ext cx="21689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exons</a:t>
              </a:r>
            </a:p>
          </p:txBody>
        </p:sp>
        <p:sp>
          <p:nvSpPr>
            <p:cNvPr id="2790" name="tx867">
              <a:extLst>
                <a:ext uri="{FF2B5EF4-FFF2-40B4-BE49-F238E27FC236}">
                  <a16:creationId xmlns:a16="http://schemas.microsoft.com/office/drawing/2014/main" id="{0E41AB8D-E3B0-46C9-8B22-2A503F379472}"/>
                </a:ext>
              </a:extLst>
            </p:cNvPr>
            <p:cNvSpPr/>
            <p:nvPr/>
          </p:nvSpPr>
          <p:spPr>
            <a:xfrm>
              <a:off x="5335618" y="7672368"/>
              <a:ext cx="24395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introns</a:t>
              </a:r>
            </a:p>
          </p:txBody>
        </p:sp>
      </p:grpSp>
      <p:grpSp>
        <p:nvGrpSpPr>
          <p:cNvPr id="2909" name="Group 2908">
            <a:extLst>
              <a:ext uri="{FF2B5EF4-FFF2-40B4-BE49-F238E27FC236}">
                <a16:creationId xmlns:a16="http://schemas.microsoft.com/office/drawing/2014/main" id="{28155B52-7A65-4B0A-A94A-7D555914C3DE}"/>
              </a:ext>
            </a:extLst>
          </p:cNvPr>
          <p:cNvGrpSpPr/>
          <p:nvPr/>
        </p:nvGrpSpPr>
        <p:grpSpPr>
          <a:xfrm>
            <a:off x="3177128" y="4055065"/>
            <a:ext cx="2678044" cy="3386465"/>
            <a:chOff x="3108548" y="4077925"/>
            <a:chExt cx="2678044" cy="3386465"/>
          </a:xfrm>
        </p:grpSpPr>
        <p:sp>
          <p:nvSpPr>
            <p:cNvPr id="2795" name="tx4">
              <a:extLst>
                <a:ext uri="{FF2B5EF4-FFF2-40B4-BE49-F238E27FC236}">
                  <a16:creationId xmlns:a16="http://schemas.microsoft.com/office/drawing/2014/main" id="{A5840C3A-23DC-4325-A108-3A19807C69CD}"/>
                </a:ext>
              </a:extLst>
            </p:cNvPr>
            <p:cNvSpPr/>
            <p:nvPr/>
          </p:nvSpPr>
          <p:spPr>
            <a:xfrm>
              <a:off x="3176215" y="443119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796" name="tx5">
              <a:extLst>
                <a:ext uri="{FF2B5EF4-FFF2-40B4-BE49-F238E27FC236}">
                  <a16:creationId xmlns:a16="http://schemas.microsoft.com/office/drawing/2014/main" id="{43A7CE5B-6078-47D7-93DC-651D6B015AF8}"/>
                </a:ext>
              </a:extLst>
            </p:cNvPr>
            <p:cNvSpPr/>
            <p:nvPr/>
          </p:nvSpPr>
          <p:spPr>
            <a:xfrm>
              <a:off x="3244041" y="485795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797" name="tx6">
              <a:extLst>
                <a:ext uri="{FF2B5EF4-FFF2-40B4-BE49-F238E27FC236}">
                  <a16:creationId xmlns:a16="http://schemas.microsoft.com/office/drawing/2014/main" id="{8B5CCAEE-2F40-422D-8193-C401239A973F}"/>
                </a:ext>
              </a:extLst>
            </p:cNvPr>
            <p:cNvSpPr/>
            <p:nvPr/>
          </p:nvSpPr>
          <p:spPr>
            <a:xfrm>
              <a:off x="3298373" y="528566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798" name="tx7">
              <a:extLst>
                <a:ext uri="{FF2B5EF4-FFF2-40B4-BE49-F238E27FC236}">
                  <a16:creationId xmlns:a16="http://schemas.microsoft.com/office/drawing/2014/main" id="{0F5CDB2E-3E45-4501-8385-8333E7D8E79E}"/>
                </a:ext>
              </a:extLst>
            </p:cNvPr>
            <p:cNvSpPr/>
            <p:nvPr/>
          </p:nvSpPr>
          <p:spPr>
            <a:xfrm>
              <a:off x="3108548" y="569924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799" name="tx8">
              <a:extLst>
                <a:ext uri="{FF2B5EF4-FFF2-40B4-BE49-F238E27FC236}">
                  <a16:creationId xmlns:a16="http://schemas.microsoft.com/office/drawing/2014/main" id="{AD3CE2E0-30D7-44BF-A5D5-EB71E96DB1A2}"/>
                </a:ext>
              </a:extLst>
            </p:cNvPr>
            <p:cNvSpPr/>
            <p:nvPr/>
          </p:nvSpPr>
          <p:spPr>
            <a:xfrm>
              <a:off x="3451964" y="614314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800" name="pl9">
              <a:extLst>
                <a:ext uri="{FF2B5EF4-FFF2-40B4-BE49-F238E27FC236}">
                  <a16:creationId xmlns:a16="http://schemas.microsoft.com/office/drawing/2014/main" id="{583D7EEE-4C0B-48B3-8BE6-DDD5259470F1}"/>
                </a:ext>
              </a:extLst>
            </p:cNvPr>
            <p:cNvSpPr/>
            <p:nvPr/>
          </p:nvSpPr>
          <p:spPr>
            <a:xfrm>
              <a:off x="3669507" y="424736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1" name="pl10">
              <a:extLst>
                <a:ext uri="{FF2B5EF4-FFF2-40B4-BE49-F238E27FC236}">
                  <a16:creationId xmlns:a16="http://schemas.microsoft.com/office/drawing/2014/main" id="{115F8053-F852-4653-933D-4085C3F246C2}"/>
                </a:ext>
              </a:extLst>
            </p:cNvPr>
            <p:cNvSpPr/>
            <p:nvPr/>
          </p:nvSpPr>
          <p:spPr>
            <a:xfrm>
              <a:off x="3669507" y="467511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2" name="pl11">
              <a:extLst>
                <a:ext uri="{FF2B5EF4-FFF2-40B4-BE49-F238E27FC236}">
                  <a16:creationId xmlns:a16="http://schemas.microsoft.com/office/drawing/2014/main" id="{F99D99D4-8907-4419-8298-CCE7247178C5}"/>
                </a:ext>
              </a:extLst>
            </p:cNvPr>
            <p:cNvSpPr/>
            <p:nvPr/>
          </p:nvSpPr>
          <p:spPr>
            <a:xfrm>
              <a:off x="3669507" y="510286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3" name="pl12">
              <a:extLst>
                <a:ext uri="{FF2B5EF4-FFF2-40B4-BE49-F238E27FC236}">
                  <a16:creationId xmlns:a16="http://schemas.microsoft.com/office/drawing/2014/main" id="{465084FC-2987-4DEC-B0FF-068636F4A2F9}"/>
                </a:ext>
              </a:extLst>
            </p:cNvPr>
            <p:cNvSpPr/>
            <p:nvPr/>
          </p:nvSpPr>
          <p:spPr>
            <a:xfrm>
              <a:off x="3669507" y="553061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4" name="pl13">
              <a:extLst>
                <a:ext uri="{FF2B5EF4-FFF2-40B4-BE49-F238E27FC236}">
                  <a16:creationId xmlns:a16="http://schemas.microsoft.com/office/drawing/2014/main" id="{228A69E3-0C22-4E05-A018-F2B69BFCFE17}"/>
                </a:ext>
              </a:extLst>
            </p:cNvPr>
            <p:cNvSpPr/>
            <p:nvPr/>
          </p:nvSpPr>
          <p:spPr>
            <a:xfrm>
              <a:off x="3669507" y="595836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5" name="tx14">
              <a:extLst>
                <a:ext uri="{FF2B5EF4-FFF2-40B4-BE49-F238E27FC236}">
                  <a16:creationId xmlns:a16="http://schemas.microsoft.com/office/drawing/2014/main" id="{FF8A8428-E64A-418E-B0CC-EC672A66E1B1}"/>
                </a:ext>
              </a:extLst>
            </p:cNvPr>
            <p:cNvSpPr/>
            <p:nvPr/>
          </p:nvSpPr>
          <p:spPr>
            <a:xfrm>
              <a:off x="3234187" y="6644436"/>
              <a:ext cx="370562"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uc003plj.2</a:t>
              </a:r>
            </a:p>
          </p:txBody>
        </p:sp>
        <p:sp>
          <p:nvSpPr>
            <p:cNvPr id="2806" name="tx15">
              <a:extLst>
                <a:ext uri="{FF2B5EF4-FFF2-40B4-BE49-F238E27FC236}">
                  <a16:creationId xmlns:a16="http://schemas.microsoft.com/office/drawing/2014/main" id="{34DE8879-A392-4C31-9221-C995B36149AE}"/>
                </a:ext>
              </a:extLst>
            </p:cNvPr>
            <p:cNvSpPr/>
            <p:nvPr/>
          </p:nvSpPr>
          <p:spPr>
            <a:xfrm>
              <a:off x="3225178" y="7017008"/>
              <a:ext cx="38858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uc021zci.1</a:t>
              </a:r>
            </a:p>
          </p:txBody>
        </p:sp>
        <p:sp>
          <p:nvSpPr>
            <p:cNvPr id="2807" name="pl16">
              <a:extLst>
                <a:ext uri="{FF2B5EF4-FFF2-40B4-BE49-F238E27FC236}">
                  <a16:creationId xmlns:a16="http://schemas.microsoft.com/office/drawing/2014/main" id="{35EE5339-95B2-4654-9A86-DFB544F4185A}"/>
                </a:ext>
              </a:extLst>
            </p:cNvPr>
            <p:cNvSpPr/>
            <p:nvPr/>
          </p:nvSpPr>
          <p:spPr>
            <a:xfrm>
              <a:off x="3669507" y="6512640"/>
              <a:ext cx="0" cy="356459"/>
            </a:xfrm>
            <a:custGeom>
              <a:avLst/>
              <a:gdLst/>
              <a:ahLst/>
              <a:cxnLst/>
              <a:rect l="0" t="0" r="0" b="0"/>
              <a:pathLst>
                <a:path h="356459">
                  <a:moveTo>
                    <a:pt x="0" y="356459"/>
                  </a:moveTo>
                  <a:lnTo>
                    <a:pt x="0" y="0"/>
                  </a:lnTo>
                </a:path>
              </a:pathLst>
            </a:custGeom>
            <a:ln w="13550" cap="flat">
              <a:solidFill>
                <a:srgbClr val="000000">
                  <a:alpha val="100000"/>
                </a:srgbClr>
              </a:solidFill>
              <a:prstDash val="solid"/>
              <a:round/>
            </a:ln>
          </p:spPr>
          <p:txBody>
            <a:bodyPr/>
            <a:lstStyle/>
            <a:p>
              <a:endParaRPr/>
            </a:p>
          </p:txBody>
        </p:sp>
        <p:sp>
          <p:nvSpPr>
            <p:cNvPr id="2808" name="pl17">
              <a:extLst>
                <a:ext uri="{FF2B5EF4-FFF2-40B4-BE49-F238E27FC236}">
                  <a16:creationId xmlns:a16="http://schemas.microsoft.com/office/drawing/2014/main" id="{E6B94433-A253-420F-B065-F3789FB8E0B7}"/>
                </a:ext>
              </a:extLst>
            </p:cNvPr>
            <p:cNvSpPr/>
            <p:nvPr/>
          </p:nvSpPr>
          <p:spPr>
            <a:xfrm>
              <a:off x="3669507" y="6869100"/>
              <a:ext cx="0" cy="356459"/>
            </a:xfrm>
            <a:custGeom>
              <a:avLst/>
              <a:gdLst/>
              <a:ahLst/>
              <a:cxnLst/>
              <a:rect l="0" t="0" r="0" b="0"/>
              <a:pathLst>
                <a:path h="356459">
                  <a:moveTo>
                    <a:pt x="0" y="356459"/>
                  </a:moveTo>
                  <a:lnTo>
                    <a:pt x="0" y="0"/>
                  </a:lnTo>
                </a:path>
              </a:pathLst>
            </a:custGeom>
            <a:ln w="13550" cap="flat">
              <a:solidFill>
                <a:srgbClr val="000000">
                  <a:alpha val="100000"/>
                </a:srgbClr>
              </a:solidFill>
              <a:prstDash val="solid"/>
              <a:round/>
            </a:ln>
          </p:spPr>
          <p:txBody>
            <a:bodyPr/>
            <a:lstStyle/>
            <a:p>
              <a:endParaRPr/>
            </a:p>
          </p:txBody>
        </p:sp>
        <p:sp>
          <p:nvSpPr>
            <p:cNvPr id="2809" name="tx18">
              <a:extLst>
                <a:ext uri="{FF2B5EF4-FFF2-40B4-BE49-F238E27FC236}">
                  <a16:creationId xmlns:a16="http://schemas.microsoft.com/office/drawing/2014/main" id="{C9E2A1D0-E19F-441E-861C-375D26111DC8}"/>
                </a:ext>
              </a:extLst>
            </p:cNvPr>
            <p:cNvSpPr/>
            <p:nvPr/>
          </p:nvSpPr>
          <p:spPr>
            <a:xfrm>
              <a:off x="3669507" y="4077925"/>
              <a:ext cx="26419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CGA</a:t>
              </a:r>
            </a:p>
          </p:txBody>
        </p:sp>
        <p:sp>
          <p:nvSpPr>
            <p:cNvPr id="2810" name="rc19">
              <a:extLst>
                <a:ext uri="{FF2B5EF4-FFF2-40B4-BE49-F238E27FC236}">
                  <a16:creationId xmlns:a16="http://schemas.microsoft.com/office/drawing/2014/main" id="{79006B3B-E0CB-4422-9DB2-74AF747F1A36}"/>
                </a:ext>
              </a:extLst>
            </p:cNvPr>
            <p:cNvSpPr/>
            <p:nvPr/>
          </p:nvSpPr>
          <p:spPr>
            <a:xfrm>
              <a:off x="3669507" y="4247360"/>
              <a:ext cx="2117085" cy="427751"/>
            </a:xfrm>
            <a:prstGeom prst="rect">
              <a:avLst/>
            </a:prstGeom>
            <a:solidFill>
              <a:srgbClr val="FFFFFF">
                <a:alpha val="100000"/>
              </a:srgbClr>
            </a:solidFill>
          </p:spPr>
          <p:txBody>
            <a:bodyPr/>
            <a:lstStyle/>
            <a:p>
              <a:endParaRPr/>
            </a:p>
          </p:txBody>
        </p:sp>
        <p:sp>
          <p:nvSpPr>
            <p:cNvPr id="2811" name="pl20">
              <a:extLst>
                <a:ext uri="{FF2B5EF4-FFF2-40B4-BE49-F238E27FC236}">
                  <a16:creationId xmlns:a16="http://schemas.microsoft.com/office/drawing/2014/main" id="{70A29537-48D1-463E-8285-449AFD585256}"/>
                </a:ext>
              </a:extLst>
            </p:cNvPr>
            <p:cNvSpPr/>
            <p:nvPr/>
          </p:nvSpPr>
          <p:spPr>
            <a:xfrm>
              <a:off x="3669507" y="467511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12" name="pl21">
              <a:extLst>
                <a:ext uri="{FF2B5EF4-FFF2-40B4-BE49-F238E27FC236}">
                  <a16:creationId xmlns:a16="http://schemas.microsoft.com/office/drawing/2014/main" id="{C16C9603-4D16-4C65-8D12-67AF490B9317}"/>
                </a:ext>
              </a:extLst>
            </p:cNvPr>
            <p:cNvSpPr/>
            <p:nvPr/>
          </p:nvSpPr>
          <p:spPr>
            <a:xfrm>
              <a:off x="3669507" y="424736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13" name="pl22">
              <a:extLst>
                <a:ext uri="{FF2B5EF4-FFF2-40B4-BE49-F238E27FC236}">
                  <a16:creationId xmlns:a16="http://schemas.microsoft.com/office/drawing/2014/main" id="{80680E18-BCD8-4DE0-BC9D-531432284F77}"/>
                </a:ext>
              </a:extLst>
            </p:cNvPr>
            <p:cNvSpPr/>
            <p:nvPr/>
          </p:nvSpPr>
          <p:spPr>
            <a:xfrm>
              <a:off x="3969383" y="424736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14" name="pl23">
              <a:extLst>
                <a:ext uri="{FF2B5EF4-FFF2-40B4-BE49-F238E27FC236}">
                  <a16:creationId xmlns:a16="http://schemas.microsoft.com/office/drawing/2014/main" id="{E277D5E7-6A19-4C08-92F0-A54BEF2B8F11}"/>
                </a:ext>
              </a:extLst>
            </p:cNvPr>
            <p:cNvSpPr/>
            <p:nvPr/>
          </p:nvSpPr>
          <p:spPr>
            <a:xfrm>
              <a:off x="4989370" y="424736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15" name="pl24">
              <a:extLst>
                <a:ext uri="{FF2B5EF4-FFF2-40B4-BE49-F238E27FC236}">
                  <a16:creationId xmlns:a16="http://schemas.microsoft.com/office/drawing/2014/main" id="{0033A598-AF75-4AAE-8C59-FB69960B924F}"/>
                </a:ext>
              </a:extLst>
            </p:cNvPr>
            <p:cNvSpPr/>
            <p:nvPr/>
          </p:nvSpPr>
          <p:spPr>
            <a:xfrm>
              <a:off x="3873504" y="4425654"/>
              <a:ext cx="0" cy="249456"/>
            </a:xfrm>
            <a:custGeom>
              <a:avLst/>
              <a:gdLst/>
              <a:ahLst/>
              <a:cxnLst/>
              <a:rect l="0" t="0" r="0" b="0"/>
              <a:pathLst>
                <a:path h="249456">
                  <a:moveTo>
                    <a:pt x="0" y="249456"/>
                  </a:moveTo>
                  <a:lnTo>
                    <a:pt x="0" y="0"/>
                  </a:lnTo>
                </a:path>
              </a:pathLst>
            </a:custGeom>
            <a:ln w="13550" cap="flat">
              <a:solidFill>
                <a:srgbClr val="6A1B9A">
                  <a:alpha val="100000"/>
                </a:srgbClr>
              </a:solidFill>
              <a:prstDash val="solid"/>
              <a:round/>
            </a:ln>
          </p:spPr>
          <p:txBody>
            <a:bodyPr/>
            <a:lstStyle/>
            <a:p>
              <a:endParaRPr/>
            </a:p>
          </p:txBody>
        </p:sp>
        <p:sp>
          <p:nvSpPr>
            <p:cNvPr id="2816" name="pl25">
              <a:extLst>
                <a:ext uri="{FF2B5EF4-FFF2-40B4-BE49-F238E27FC236}">
                  <a16:creationId xmlns:a16="http://schemas.microsoft.com/office/drawing/2014/main" id="{6CE4A88E-349D-4761-B613-B8B46AB9E8AA}"/>
                </a:ext>
              </a:extLst>
            </p:cNvPr>
            <p:cNvSpPr/>
            <p:nvPr/>
          </p:nvSpPr>
          <p:spPr>
            <a:xfrm>
              <a:off x="4320259" y="4447859"/>
              <a:ext cx="0" cy="227251"/>
            </a:xfrm>
            <a:custGeom>
              <a:avLst/>
              <a:gdLst/>
              <a:ahLst/>
              <a:cxnLst/>
              <a:rect l="0" t="0" r="0" b="0"/>
              <a:pathLst>
                <a:path h="227251">
                  <a:moveTo>
                    <a:pt x="0" y="227251"/>
                  </a:moveTo>
                  <a:lnTo>
                    <a:pt x="0" y="0"/>
                  </a:lnTo>
                </a:path>
              </a:pathLst>
            </a:custGeom>
            <a:ln w="13550" cap="flat">
              <a:solidFill>
                <a:srgbClr val="6A1B9A">
                  <a:alpha val="100000"/>
                </a:srgbClr>
              </a:solidFill>
              <a:prstDash val="solid"/>
              <a:round/>
            </a:ln>
          </p:spPr>
          <p:txBody>
            <a:bodyPr/>
            <a:lstStyle/>
            <a:p>
              <a:endParaRPr/>
            </a:p>
          </p:txBody>
        </p:sp>
        <p:sp>
          <p:nvSpPr>
            <p:cNvPr id="2817" name="pl26">
              <a:extLst>
                <a:ext uri="{FF2B5EF4-FFF2-40B4-BE49-F238E27FC236}">
                  <a16:creationId xmlns:a16="http://schemas.microsoft.com/office/drawing/2014/main" id="{F556077F-16A3-4B34-82B9-AA26F58CF40E}"/>
                </a:ext>
              </a:extLst>
            </p:cNvPr>
            <p:cNvSpPr/>
            <p:nvPr/>
          </p:nvSpPr>
          <p:spPr>
            <a:xfrm>
              <a:off x="3953879" y="4625874"/>
              <a:ext cx="0" cy="49236"/>
            </a:xfrm>
            <a:custGeom>
              <a:avLst/>
              <a:gdLst/>
              <a:ahLst/>
              <a:cxnLst/>
              <a:rect l="0" t="0" r="0" b="0"/>
              <a:pathLst>
                <a:path h="49236">
                  <a:moveTo>
                    <a:pt x="0" y="49236"/>
                  </a:moveTo>
                  <a:lnTo>
                    <a:pt x="0" y="0"/>
                  </a:lnTo>
                </a:path>
              </a:pathLst>
            </a:custGeom>
            <a:ln w="13550" cap="flat">
              <a:solidFill>
                <a:srgbClr val="6A1B9A">
                  <a:alpha val="100000"/>
                </a:srgbClr>
              </a:solidFill>
              <a:prstDash val="solid"/>
              <a:round/>
            </a:ln>
          </p:spPr>
          <p:txBody>
            <a:bodyPr/>
            <a:lstStyle/>
            <a:p>
              <a:endParaRPr/>
            </a:p>
          </p:txBody>
        </p:sp>
        <p:sp>
          <p:nvSpPr>
            <p:cNvPr id="2818" name="pl27">
              <a:extLst>
                <a:ext uri="{FF2B5EF4-FFF2-40B4-BE49-F238E27FC236}">
                  <a16:creationId xmlns:a16="http://schemas.microsoft.com/office/drawing/2014/main" id="{9334AD4F-8C75-4598-A1EB-A8542E8868E9}"/>
                </a:ext>
              </a:extLst>
            </p:cNvPr>
            <p:cNvSpPr/>
            <p:nvPr/>
          </p:nvSpPr>
          <p:spPr>
            <a:xfrm>
              <a:off x="4263955" y="4376777"/>
              <a:ext cx="0" cy="298333"/>
            </a:xfrm>
            <a:custGeom>
              <a:avLst/>
              <a:gdLst/>
              <a:ahLst/>
              <a:cxnLst/>
              <a:rect l="0" t="0" r="0" b="0"/>
              <a:pathLst>
                <a:path h="298333">
                  <a:moveTo>
                    <a:pt x="0" y="298333"/>
                  </a:moveTo>
                  <a:lnTo>
                    <a:pt x="0" y="0"/>
                  </a:lnTo>
                </a:path>
              </a:pathLst>
            </a:custGeom>
            <a:ln w="13550" cap="flat">
              <a:solidFill>
                <a:srgbClr val="6A1B9A">
                  <a:alpha val="100000"/>
                </a:srgbClr>
              </a:solidFill>
              <a:prstDash val="solid"/>
              <a:round/>
            </a:ln>
          </p:spPr>
          <p:txBody>
            <a:bodyPr/>
            <a:lstStyle/>
            <a:p>
              <a:endParaRPr/>
            </a:p>
          </p:txBody>
        </p:sp>
        <p:sp>
          <p:nvSpPr>
            <p:cNvPr id="2819" name="pl28">
              <a:extLst>
                <a:ext uri="{FF2B5EF4-FFF2-40B4-BE49-F238E27FC236}">
                  <a16:creationId xmlns:a16="http://schemas.microsoft.com/office/drawing/2014/main" id="{53A6450D-F669-480E-970D-93BB6A0AB4F3}"/>
                </a:ext>
              </a:extLst>
            </p:cNvPr>
            <p:cNvSpPr/>
            <p:nvPr/>
          </p:nvSpPr>
          <p:spPr>
            <a:xfrm>
              <a:off x="3982847" y="4602989"/>
              <a:ext cx="0" cy="72121"/>
            </a:xfrm>
            <a:custGeom>
              <a:avLst/>
              <a:gdLst/>
              <a:ahLst/>
              <a:cxnLst/>
              <a:rect l="0" t="0" r="0" b="0"/>
              <a:pathLst>
                <a:path h="72121">
                  <a:moveTo>
                    <a:pt x="0" y="72121"/>
                  </a:moveTo>
                  <a:lnTo>
                    <a:pt x="0" y="0"/>
                  </a:lnTo>
                </a:path>
              </a:pathLst>
            </a:custGeom>
            <a:ln w="13550" cap="flat">
              <a:solidFill>
                <a:srgbClr val="6A1B9A">
                  <a:alpha val="100000"/>
                </a:srgbClr>
              </a:solidFill>
              <a:prstDash val="solid"/>
              <a:round/>
            </a:ln>
          </p:spPr>
          <p:txBody>
            <a:bodyPr/>
            <a:lstStyle/>
            <a:p>
              <a:endParaRPr/>
            </a:p>
          </p:txBody>
        </p:sp>
        <p:sp>
          <p:nvSpPr>
            <p:cNvPr id="2820" name="pl29">
              <a:extLst>
                <a:ext uri="{FF2B5EF4-FFF2-40B4-BE49-F238E27FC236}">
                  <a16:creationId xmlns:a16="http://schemas.microsoft.com/office/drawing/2014/main" id="{3C4A8AB6-1076-4454-A603-C8B09476F8B0}"/>
                </a:ext>
              </a:extLst>
            </p:cNvPr>
            <p:cNvSpPr/>
            <p:nvPr/>
          </p:nvSpPr>
          <p:spPr>
            <a:xfrm>
              <a:off x="4431641" y="4338351"/>
              <a:ext cx="0" cy="336759"/>
            </a:xfrm>
            <a:custGeom>
              <a:avLst/>
              <a:gdLst/>
              <a:ahLst/>
              <a:cxnLst/>
              <a:rect l="0" t="0" r="0" b="0"/>
              <a:pathLst>
                <a:path h="336759">
                  <a:moveTo>
                    <a:pt x="0" y="336759"/>
                  </a:moveTo>
                  <a:lnTo>
                    <a:pt x="0" y="0"/>
                  </a:lnTo>
                </a:path>
              </a:pathLst>
            </a:custGeom>
            <a:ln w="13550" cap="flat">
              <a:solidFill>
                <a:srgbClr val="6A1B9A">
                  <a:alpha val="100000"/>
                </a:srgbClr>
              </a:solidFill>
              <a:prstDash val="solid"/>
              <a:round/>
            </a:ln>
          </p:spPr>
          <p:txBody>
            <a:bodyPr/>
            <a:lstStyle/>
            <a:p>
              <a:endParaRPr/>
            </a:p>
          </p:txBody>
        </p:sp>
        <p:sp>
          <p:nvSpPr>
            <p:cNvPr id="2821" name="pl30">
              <a:extLst>
                <a:ext uri="{FF2B5EF4-FFF2-40B4-BE49-F238E27FC236}">
                  <a16:creationId xmlns:a16="http://schemas.microsoft.com/office/drawing/2014/main" id="{40021682-A137-4B93-9F95-CFFA2038FCA2}"/>
                </a:ext>
              </a:extLst>
            </p:cNvPr>
            <p:cNvSpPr/>
            <p:nvPr/>
          </p:nvSpPr>
          <p:spPr>
            <a:xfrm>
              <a:off x="4293331" y="4342881"/>
              <a:ext cx="0" cy="332230"/>
            </a:xfrm>
            <a:custGeom>
              <a:avLst/>
              <a:gdLst/>
              <a:ahLst/>
              <a:cxnLst/>
              <a:rect l="0" t="0" r="0" b="0"/>
              <a:pathLst>
                <a:path h="332230">
                  <a:moveTo>
                    <a:pt x="0" y="332230"/>
                  </a:moveTo>
                  <a:lnTo>
                    <a:pt x="0" y="0"/>
                  </a:lnTo>
                </a:path>
              </a:pathLst>
            </a:custGeom>
            <a:ln w="13550" cap="flat">
              <a:solidFill>
                <a:srgbClr val="6A1B9A">
                  <a:alpha val="100000"/>
                </a:srgbClr>
              </a:solidFill>
              <a:prstDash val="solid"/>
              <a:round/>
            </a:ln>
          </p:spPr>
          <p:txBody>
            <a:bodyPr/>
            <a:lstStyle/>
            <a:p>
              <a:endParaRPr/>
            </a:p>
          </p:txBody>
        </p:sp>
        <p:sp>
          <p:nvSpPr>
            <p:cNvPr id="2822" name="pl31">
              <a:extLst>
                <a:ext uri="{FF2B5EF4-FFF2-40B4-BE49-F238E27FC236}">
                  <a16:creationId xmlns:a16="http://schemas.microsoft.com/office/drawing/2014/main" id="{8982038B-E990-4988-A871-BA51BA5AE348}"/>
                </a:ext>
              </a:extLst>
            </p:cNvPr>
            <p:cNvSpPr/>
            <p:nvPr/>
          </p:nvSpPr>
          <p:spPr>
            <a:xfrm>
              <a:off x="5582595" y="4442988"/>
              <a:ext cx="0" cy="232122"/>
            </a:xfrm>
            <a:custGeom>
              <a:avLst/>
              <a:gdLst/>
              <a:ahLst/>
              <a:cxnLst/>
              <a:rect l="0" t="0" r="0" b="0"/>
              <a:pathLst>
                <a:path h="232122">
                  <a:moveTo>
                    <a:pt x="0" y="232122"/>
                  </a:moveTo>
                  <a:lnTo>
                    <a:pt x="0" y="0"/>
                  </a:lnTo>
                </a:path>
              </a:pathLst>
            </a:custGeom>
            <a:ln w="13550" cap="flat">
              <a:solidFill>
                <a:srgbClr val="6A1B9A">
                  <a:alpha val="100000"/>
                </a:srgbClr>
              </a:solidFill>
              <a:prstDash val="solid"/>
              <a:round/>
            </a:ln>
          </p:spPr>
          <p:txBody>
            <a:bodyPr/>
            <a:lstStyle/>
            <a:p>
              <a:endParaRPr/>
            </a:p>
          </p:txBody>
        </p:sp>
        <p:sp>
          <p:nvSpPr>
            <p:cNvPr id="2823" name="pl32">
              <a:extLst>
                <a:ext uri="{FF2B5EF4-FFF2-40B4-BE49-F238E27FC236}">
                  <a16:creationId xmlns:a16="http://schemas.microsoft.com/office/drawing/2014/main" id="{3F08FF19-72CC-409A-8066-E1042D0B5848}"/>
                </a:ext>
              </a:extLst>
            </p:cNvPr>
            <p:cNvSpPr/>
            <p:nvPr/>
          </p:nvSpPr>
          <p:spPr>
            <a:xfrm>
              <a:off x="3946535" y="4635279"/>
              <a:ext cx="0" cy="39831"/>
            </a:xfrm>
            <a:custGeom>
              <a:avLst/>
              <a:gdLst/>
              <a:ahLst/>
              <a:cxnLst/>
              <a:rect l="0" t="0" r="0" b="0"/>
              <a:pathLst>
                <a:path h="39831">
                  <a:moveTo>
                    <a:pt x="0" y="39831"/>
                  </a:moveTo>
                  <a:lnTo>
                    <a:pt x="0" y="0"/>
                  </a:lnTo>
                </a:path>
              </a:pathLst>
            </a:custGeom>
            <a:ln w="13550" cap="flat">
              <a:solidFill>
                <a:srgbClr val="6A1B9A">
                  <a:alpha val="100000"/>
                </a:srgbClr>
              </a:solidFill>
              <a:prstDash val="solid"/>
              <a:round/>
            </a:ln>
          </p:spPr>
          <p:txBody>
            <a:bodyPr/>
            <a:lstStyle/>
            <a:p>
              <a:endParaRPr/>
            </a:p>
          </p:txBody>
        </p:sp>
        <p:sp>
          <p:nvSpPr>
            <p:cNvPr id="2824" name="rc33">
              <a:extLst>
                <a:ext uri="{FF2B5EF4-FFF2-40B4-BE49-F238E27FC236}">
                  <a16:creationId xmlns:a16="http://schemas.microsoft.com/office/drawing/2014/main" id="{8AEA773F-319B-4168-8850-50859DC46C9F}"/>
                </a:ext>
              </a:extLst>
            </p:cNvPr>
            <p:cNvSpPr/>
            <p:nvPr/>
          </p:nvSpPr>
          <p:spPr>
            <a:xfrm>
              <a:off x="3928583" y="4247360"/>
              <a:ext cx="81598" cy="427751"/>
            </a:xfrm>
            <a:prstGeom prst="rect">
              <a:avLst/>
            </a:prstGeom>
            <a:solidFill>
              <a:srgbClr val="595959">
                <a:alpha val="10196"/>
              </a:srgbClr>
            </a:solidFill>
          </p:spPr>
          <p:txBody>
            <a:bodyPr/>
            <a:lstStyle/>
            <a:p>
              <a:endParaRPr/>
            </a:p>
          </p:txBody>
        </p:sp>
        <p:sp>
          <p:nvSpPr>
            <p:cNvPr id="2825" name="rc34">
              <a:extLst>
                <a:ext uri="{FF2B5EF4-FFF2-40B4-BE49-F238E27FC236}">
                  <a16:creationId xmlns:a16="http://schemas.microsoft.com/office/drawing/2014/main" id="{5B5F92F2-68DB-4D5E-B56E-0741E197EDEA}"/>
                </a:ext>
              </a:extLst>
            </p:cNvPr>
            <p:cNvSpPr/>
            <p:nvPr/>
          </p:nvSpPr>
          <p:spPr>
            <a:xfrm>
              <a:off x="3669507" y="4675111"/>
              <a:ext cx="2117085" cy="427751"/>
            </a:xfrm>
            <a:prstGeom prst="rect">
              <a:avLst/>
            </a:prstGeom>
            <a:solidFill>
              <a:srgbClr val="FFFFFF">
                <a:alpha val="100000"/>
              </a:srgbClr>
            </a:solidFill>
          </p:spPr>
          <p:txBody>
            <a:bodyPr/>
            <a:lstStyle/>
            <a:p>
              <a:endParaRPr/>
            </a:p>
          </p:txBody>
        </p:sp>
        <p:sp>
          <p:nvSpPr>
            <p:cNvPr id="2826" name="pl35">
              <a:extLst>
                <a:ext uri="{FF2B5EF4-FFF2-40B4-BE49-F238E27FC236}">
                  <a16:creationId xmlns:a16="http://schemas.microsoft.com/office/drawing/2014/main" id="{F7C4A4AE-32BF-4F86-BE9E-AE80CFC342D6}"/>
                </a:ext>
              </a:extLst>
            </p:cNvPr>
            <p:cNvSpPr/>
            <p:nvPr/>
          </p:nvSpPr>
          <p:spPr>
            <a:xfrm>
              <a:off x="3669507" y="510286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27" name="pl36">
              <a:extLst>
                <a:ext uri="{FF2B5EF4-FFF2-40B4-BE49-F238E27FC236}">
                  <a16:creationId xmlns:a16="http://schemas.microsoft.com/office/drawing/2014/main" id="{2BFFB69A-2964-458E-BE0E-3DDDD1656F8F}"/>
                </a:ext>
              </a:extLst>
            </p:cNvPr>
            <p:cNvSpPr/>
            <p:nvPr/>
          </p:nvSpPr>
          <p:spPr>
            <a:xfrm>
              <a:off x="3669507" y="467511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28" name="pl37">
              <a:extLst>
                <a:ext uri="{FF2B5EF4-FFF2-40B4-BE49-F238E27FC236}">
                  <a16:creationId xmlns:a16="http://schemas.microsoft.com/office/drawing/2014/main" id="{972BE65C-C9EA-401A-8571-238D22DFEBAE}"/>
                </a:ext>
              </a:extLst>
            </p:cNvPr>
            <p:cNvSpPr/>
            <p:nvPr/>
          </p:nvSpPr>
          <p:spPr>
            <a:xfrm>
              <a:off x="3969383" y="467511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29" name="pl38">
              <a:extLst>
                <a:ext uri="{FF2B5EF4-FFF2-40B4-BE49-F238E27FC236}">
                  <a16:creationId xmlns:a16="http://schemas.microsoft.com/office/drawing/2014/main" id="{ED58D39E-E830-4996-B58C-8F6125F6518A}"/>
                </a:ext>
              </a:extLst>
            </p:cNvPr>
            <p:cNvSpPr/>
            <p:nvPr/>
          </p:nvSpPr>
          <p:spPr>
            <a:xfrm>
              <a:off x="4989370" y="467511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30" name="pl39">
              <a:extLst>
                <a:ext uri="{FF2B5EF4-FFF2-40B4-BE49-F238E27FC236}">
                  <a16:creationId xmlns:a16="http://schemas.microsoft.com/office/drawing/2014/main" id="{81E33119-B0FC-4724-B61A-3C0B39EC4A3B}"/>
                </a:ext>
              </a:extLst>
            </p:cNvPr>
            <p:cNvSpPr/>
            <p:nvPr/>
          </p:nvSpPr>
          <p:spPr>
            <a:xfrm>
              <a:off x="3873504" y="4723304"/>
              <a:ext cx="0" cy="379557"/>
            </a:xfrm>
            <a:custGeom>
              <a:avLst/>
              <a:gdLst/>
              <a:ahLst/>
              <a:cxnLst/>
              <a:rect l="0" t="0" r="0" b="0"/>
              <a:pathLst>
                <a:path h="379557">
                  <a:moveTo>
                    <a:pt x="0" y="379557"/>
                  </a:moveTo>
                  <a:lnTo>
                    <a:pt x="0" y="0"/>
                  </a:lnTo>
                </a:path>
              </a:pathLst>
            </a:custGeom>
            <a:ln w="13550" cap="flat">
              <a:solidFill>
                <a:srgbClr val="1565C0">
                  <a:alpha val="100000"/>
                </a:srgbClr>
              </a:solidFill>
              <a:prstDash val="solid"/>
              <a:round/>
            </a:ln>
          </p:spPr>
          <p:txBody>
            <a:bodyPr/>
            <a:lstStyle/>
            <a:p>
              <a:endParaRPr/>
            </a:p>
          </p:txBody>
        </p:sp>
        <p:sp>
          <p:nvSpPr>
            <p:cNvPr id="2831" name="pl40">
              <a:extLst>
                <a:ext uri="{FF2B5EF4-FFF2-40B4-BE49-F238E27FC236}">
                  <a16:creationId xmlns:a16="http://schemas.microsoft.com/office/drawing/2014/main" id="{8E7CBAC2-5287-48AA-AFF5-149021DB38E4}"/>
                </a:ext>
              </a:extLst>
            </p:cNvPr>
            <p:cNvSpPr/>
            <p:nvPr/>
          </p:nvSpPr>
          <p:spPr>
            <a:xfrm>
              <a:off x="4320259" y="4735888"/>
              <a:ext cx="0" cy="366974"/>
            </a:xfrm>
            <a:custGeom>
              <a:avLst/>
              <a:gdLst/>
              <a:ahLst/>
              <a:cxnLst/>
              <a:rect l="0" t="0" r="0" b="0"/>
              <a:pathLst>
                <a:path h="366974">
                  <a:moveTo>
                    <a:pt x="0" y="366974"/>
                  </a:moveTo>
                  <a:lnTo>
                    <a:pt x="0" y="0"/>
                  </a:lnTo>
                </a:path>
              </a:pathLst>
            </a:custGeom>
            <a:ln w="13550" cap="flat">
              <a:solidFill>
                <a:srgbClr val="1565C0">
                  <a:alpha val="100000"/>
                </a:srgbClr>
              </a:solidFill>
              <a:prstDash val="solid"/>
              <a:round/>
            </a:ln>
          </p:spPr>
          <p:txBody>
            <a:bodyPr/>
            <a:lstStyle/>
            <a:p>
              <a:endParaRPr/>
            </a:p>
          </p:txBody>
        </p:sp>
        <p:sp>
          <p:nvSpPr>
            <p:cNvPr id="2832" name="pl41">
              <a:extLst>
                <a:ext uri="{FF2B5EF4-FFF2-40B4-BE49-F238E27FC236}">
                  <a16:creationId xmlns:a16="http://schemas.microsoft.com/office/drawing/2014/main" id="{0813E913-D830-469F-B6D1-911A4FE0D6DF}"/>
                </a:ext>
              </a:extLst>
            </p:cNvPr>
            <p:cNvSpPr/>
            <p:nvPr/>
          </p:nvSpPr>
          <p:spPr>
            <a:xfrm>
              <a:off x="3953879" y="4765350"/>
              <a:ext cx="0" cy="337512"/>
            </a:xfrm>
            <a:custGeom>
              <a:avLst/>
              <a:gdLst/>
              <a:ahLst/>
              <a:cxnLst/>
              <a:rect l="0" t="0" r="0" b="0"/>
              <a:pathLst>
                <a:path h="337512">
                  <a:moveTo>
                    <a:pt x="0" y="337512"/>
                  </a:moveTo>
                  <a:lnTo>
                    <a:pt x="0" y="0"/>
                  </a:lnTo>
                </a:path>
              </a:pathLst>
            </a:custGeom>
            <a:ln w="13550" cap="flat">
              <a:solidFill>
                <a:srgbClr val="1565C0">
                  <a:alpha val="100000"/>
                </a:srgbClr>
              </a:solidFill>
              <a:prstDash val="solid"/>
              <a:round/>
            </a:ln>
          </p:spPr>
          <p:txBody>
            <a:bodyPr/>
            <a:lstStyle/>
            <a:p>
              <a:endParaRPr/>
            </a:p>
          </p:txBody>
        </p:sp>
        <p:sp>
          <p:nvSpPr>
            <p:cNvPr id="2833" name="pl42">
              <a:extLst>
                <a:ext uri="{FF2B5EF4-FFF2-40B4-BE49-F238E27FC236}">
                  <a16:creationId xmlns:a16="http://schemas.microsoft.com/office/drawing/2014/main" id="{AC4A3147-C2B5-460B-A0D9-0051E67A9A15}"/>
                </a:ext>
              </a:extLst>
            </p:cNvPr>
            <p:cNvSpPr/>
            <p:nvPr/>
          </p:nvSpPr>
          <p:spPr>
            <a:xfrm>
              <a:off x="4263955" y="4722760"/>
              <a:ext cx="0" cy="380101"/>
            </a:xfrm>
            <a:custGeom>
              <a:avLst/>
              <a:gdLst/>
              <a:ahLst/>
              <a:cxnLst/>
              <a:rect l="0" t="0" r="0" b="0"/>
              <a:pathLst>
                <a:path h="380101">
                  <a:moveTo>
                    <a:pt x="0" y="380101"/>
                  </a:moveTo>
                  <a:lnTo>
                    <a:pt x="0" y="0"/>
                  </a:lnTo>
                </a:path>
              </a:pathLst>
            </a:custGeom>
            <a:ln w="13550" cap="flat">
              <a:solidFill>
                <a:srgbClr val="1565C0">
                  <a:alpha val="100000"/>
                </a:srgbClr>
              </a:solidFill>
              <a:prstDash val="solid"/>
              <a:round/>
            </a:ln>
          </p:spPr>
          <p:txBody>
            <a:bodyPr/>
            <a:lstStyle/>
            <a:p>
              <a:endParaRPr/>
            </a:p>
          </p:txBody>
        </p:sp>
        <p:sp>
          <p:nvSpPr>
            <p:cNvPr id="2834" name="pl43">
              <a:extLst>
                <a:ext uri="{FF2B5EF4-FFF2-40B4-BE49-F238E27FC236}">
                  <a16:creationId xmlns:a16="http://schemas.microsoft.com/office/drawing/2014/main" id="{A268C27B-A473-407D-A6BC-9DC2D1FFD135}"/>
                </a:ext>
              </a:extLst>
            </p:cNvPr>
            <p:cNvSpPr/>
            <p:nvPr/>
          </p:nvSpPr>
          <p:spPr>
            <a:xfrm>
              <a:off x="3982847" y="4731787"/>
              <a:ext cx="0" cy="371075"/>
            </a:xfrm>
            <a:custGeom>
              <a:avLst/>
              <a:gdLst/>
              <a:ahLst/>
              <a:cxnLst/>
              <a:rect l="0" t="0" r="0" b="0"/>
              <a:pathLst>
                <a:path h="371075">
                  <a:moveTo>
                    <a:pt x="0" y="371075"/>
                  </a:moveTo>
                  <a:lnTo>
                    <a:pt x="0" y="0"/>
                  </a:lnTo>
                </a:path>
              </a:pathLst>
            </a:custGeom>
            <a:ln w="13550" cap="flat">
              <a:solidFill>
                <a:srgbClr val="1565C0">
                  <a:alpha val="100000"/>
                </a:srgbClr>
              </a:solidFill>
              <a:prstDash val="solid"/>
              <a:round/>
            </a:ln>
          </p:spPr>
          <p:txBody>
            <a:bodyPr/>
            <a:lstStyle/>
            <a:p>
              <a:endParaRPr/>
            </a:p>
          </p:txBody>
        </p:sp>
        <p:sp>
          <p:nvSpPr>
            <p:cNvPr id="2835" name="pl44">
              <a:extLst>
                <a:ext uri="{FF2B5EF4-FFF2-40B4-BE49-F238E27FC236}">
                  <a16:creationId xmlns:a16="http://schemas.microsoft.com/office/drawing/2014/main" id="{3774A35D-F427-460B-8DE3-4328433E2D83}"/>
                </a:ext>
              </a:extLst>
            </p:cNvPr>
            <p:cNvSpPr/>
            <p:nvPr/>
          </p:nvSpPr>
          <p:spPr>
            <a:xfrm>
              <a:off x="4431641" y="4720073"/>
              <a:ext cx="0" cy="382788"/>
            </a:xfrm>
            <a:custGeom>
              <a:avLst/>
              <a:gdLst/>
              <a:ahLst/>
              <a:cxnLst/>
              <a:rect l="0" t="0" r="0" b="0"/>
              <a:pathLst>
                <a:path h="382788">
                  <a:moveTo>
                    <a:pt x="0" y="382788"/>
                  </a:moveTo>
                  <a:lnTo>
                    <a:pt x="0" y="0"/>
                  </a:lnTo>
                </a:path>
              </a:pathLst>
            </a:custGeom>
            <a:ln w="13550" cap="flat">
              <a:solidFill>
                <a:srgbClr val="1565C0">
                  <a:alpha val="100000"/>
                </a:srgbClr>
              </a:solidFill>
              <a:prstDash val="solid"/>
              <a:round/>
            </a:ln>
          </p:spPr>
          <p:txBody>
            <a:bodyPr/>
            <a:lstStyle/>
            <a:p>
              <a:endParaRPr/>
            </a:p>
          </p:txBody>
        </p:sp>
        <p:sp>
          <p:nvSpPr>
            <p:cNvPr id="2836" name="pl45">
              <a:extLst>
                <a:ext uri="{FF2B5EF4-FFF2-40B4-BE49-F238E27FC236}">
                  <a16:creationId xmlns:a16="http://schemas.microsoft.com/office/drawing/2014/main" id="{1B51FC21-A99A-45B6-A431-4B17C5FF2174}"/>
                </a:ext>
              </a:extLst>
            </p:cNvPr>
            <p:cNvSpPr/>
            <p:nvPr/>
          </p:nvSpPr>
          <p:spPr>
            <a:xfrm>
              <a:off x="4293331" y="4711066"/>
              <a:ext cx="0" cy="391796"/>
            </a:xfrm>
            <a:custGeom>
              <a:avLst/>
              <a:gdLst/>
              <a:ahLst/>
              <a:cxnLst/>
              <a:rect l="0" t="0" r="0" b="0"/>
              <a:pathLst>
                <a:path h="391796">
                  <a:moveTo>
                    <a:pt x="0" y="391796"/>
                  </a:moveTo>
                  <a:lnTo>
                    <a:pt x="0" y="0"/>
                  </a:lnTo>
                </a:path>
              </a:pathLst>
            </a:custGeom>
            <a:ln w="13550" cap="flat">
              <a:solidFill>
                <a:srgbClr val="1565C0">
                  <a:alpha val="100000"/>
                </a:srgbClr>
              </a:solidFill>
              <a:prstDash val="solid"/>
              <a:round/>
            </a:ln>
          </p:spPr>
          <p:txBody>
            <a:bodyPr/>
            <a:lstStyle/>
            <a:p>
              <a:endParaRPr/>
            </a:p>
          </p:txBody>
        </p:sp>
        <p:sp>
          <p:nvSpPr>
            <p:cNvPr id="2837" name="pl46">
              <a:extLst>
                <a:ext uri="{FF2B5EF4-FFF2-40B4-BE49-F238E27FC236}">
                  <a16:creationId xmlns:a16="http://schemas.microsoft.com/office/drawing/2014/main" id="{54639CF0-EEAB-41D0-B14D-4A6600DC4958}"/>
                </a:ext>
              </a:extLst>
            </p:cNvPr>
            <p:cNvSpPr/>
            <p:nvPr/>
          </p:nvSpPr>
          <p:spPr>
            <a:xfrm>
              <a:off x="5582595" y="4775793"/>
              <a:ext cx="0" cy="327069"/>
            </a:xfrm>
            <a:custGeom>
              <a:avLst/>
              <a:gdLst/>
              <a:ahLst/>
              <a:cxnLst/>
              <a:rect l="0" t="0" r="0" b="0"/>
              <a:pathLst>
                <a:path h="327069">
                  <a:moveTo>
                    <a:pt x="0" y="327069"/>
                  </a:moveTo>
                  <a:lnTo>
                    <a:pt x="0" y="0"/>
                  </a:lnTo>
                </a:path>
              </a:pathLst>
            </a:custGeom>
            <a:ln w="13550" cap="flat">
              <a:solidFill>
                <a:srgbClr val="1565C0">
                  <a:alpha val="100000"/>
                </a:srgbClr>
              </a:solidFill>
              <a:prstDash val="solid"/>
              <a:round/>
            </a:ln>
          </p:spPr>
          <p:txBody>
            <a:bodyPr/>
            <a:lstStyle/>
            <a:p>
              <a:endParaRPr/>
            </a:p>
          </p:txBody>
        </p:sp>
        <p:sp>
          <p:nvSpPr>
            <p:cNvPr id="2838" name="pl47">
              <a:extLst>
                <a:ext uri="{FF2B5EF4-FFF2-40B4-BE49-F238E27FC236}">
                  <a16:creationId xmlns:a16="http://schemas.microsoft.com/office/drawing/2014/main" id="{4346EBE3-F04C-4F40-8A64-683E9461C3DD}"/>
                </a:ext>
              </a:extLst>
            </p:cNvPr>
            <p:cNvSpPr/>
            <p:nvPr/>
          </p:nvSpPr>
          <p:spPr>
            <a:xfrm>
              <a:off x="3946535" y="4820842"/>
              <a:ext cx="0" cy="282020"/>
            </a:xfrm>
            <a:custGeom>
              <a:avLst/>
              <a:gdLst/>
              <a:ahLst/>
              <a:cxnLst/>
              <a:rect l="0" t="0" r="0" b="0"/>
              <a:pathLst>
                <a:path h="282020">
                  <a:moveTo>
                    <a:pt x="0" y="282020"/>
                  </a:moveTo>
                  <a:lnTo>
                    <a:pt x="0" y="0"/>
                  </a:lnTo>
                </a:path>
              </a:pathLst>
            </a:custGeom>
            <a:ln w="13550" cap="flat">
              <a:solidFill>
                <a:srgbClr val="1565C0">
                  <a:alpha val="100000"/>
                </a:srgbClr>
              </a:solidFill>
              <a:prstDash val="solid"/>
              <a:round/>
            </a:ln>
          </p:spPr>
          <p:txBody>
            <a:bodyPr/>
            <a:lstStyle/>
            <a:p>
              <a:endParaRPr/>
            </a:p>
          </p:txBody>
        </p:sp>
        <p:sp>
          <p:nvSpPr>
            <p:cNvPr id="2839" name="rc48">
              <a:extLst>
                <a:ext uri="{FF2B5EF4-FFF2-40B4-BE49-F238E27FC236}">
                  <a16:creationId xmlns:a16="http://schemas.microsoft.com/office/drawing/2014/main" id="{0D99FBC0-7982-4E36-9BAF-F6AA7892CF44}"/>
                </a:ext>
              </a:extLst>
            </p:cNvPr>
            <p:cNvSpPr/>
            <p:nvPr/>
          </p:nvSpPr>
          <p:spPr>
            <a:xfrm>
              <a:off x="3928583" y="4675111"/>
              <a:ext cx="81598" cy="427751"/>
            </a:xfrm>
            <a:prstGeom prst="rect">
              <a:avLst/>
            </a:prstGeom>
            <a:solidFill>
              <a:srgbClr val="595959">
                <a:alpha val="10196"/>
              </a:srgbClr>
            </a:solidFill>
          </p:spPr>
          <p:txBody>
            <a:bodyPr/>
            <a:lstStyle/>
            <a:p>
              <a:endParaRPr/>
            </a:p>
          </p:txBody>
        </p:sp>
        <p:sp>
          <p:nvSpPr>
            <p:cNvPr id="2840" name="rc49">
              <a:extLst>
                <a:ext uri="{FF2B5EF4-FFF2-40B4-BE49-F238E27FC236}">
                  <a16:creationId xmlns:a16="http://schemas.microsoft.com/office/drawing/2014/main" id="{B1E7D584-F563-4A2C-996A-DB87FEB57D17}"/>
                </a:ext>
              </a:extLst>
            </p:cNvPr>
            <p:cNvSpPr/>
            <p:nvPr/>
          </p:nvSpPr>
          <p:spPr>
            <a:xfrm>
              <a:off x="3669507" y="5102862"/>
              <a:ext cx="2117085" cy="427751"/>
            </a:xfrm>
            <a:prstGeom prst="rect">
              <a:avLst/>
            </a:prstGeom>
            <a:solidFill>
              <a:srgbClr val="FFFFFF">
                <a:alpha val="100000"/>
              </a:srgbClr>
            </a:solidFill>
          </p:spPr>
          <p:txBody>
            <a:bodyPr/>
            <a:lstStyle/>
            <a:p>
              <a:endParaRPr/>
            </a:p>
          </p:txBody>
        </p:sp>
        <p:sp>
          <p:nvSpPr>
            <p:cNvPr id="2841" name="pl50">
              <a:extLst>
                <a:ext uri="{FF2B5EF4-FFF2-40B4-BE49-F238E27FC236}">
                  <a16:creationId xmlns:a16="http://schemas.microsoft.com/office/drawing/2014/main" id="{83A5F9A9-079D-46F1-BD26-3FF022562F68}"/>
                </a:ext>
              </a:extLst>
            </p:cNvPr>
            <p:cNvSpPr/>
            <p:nvPr/>
          </p:nvSpPr>
          <p:spPr>
            <a:xfrm>
              <a:off x="3669507" y="553061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42" name="pl51">
              <a:extLst>
                <a:ext uri="{FF2B5EF4-FFF2-40B4-BE49-F238E27FC236}">
                  <a16:creationId xmlns:a16="http://schemas.microsoft.com/office/drawing/2014/main" id="{1E8D75FD-FE09-453E-9E48-EB95D1821830}"/>
                </a:ext>
              </a:extLst>
            </p:cNvPr>
            <p:cNvSpPr/>
            <p:nvPr/>
          </p:nvSpPr>
          <p:spPr>
            <a:xfrm>
              <a:off x="3669507" y="510286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43" name="pl52">
              <a:extLst>
                <a:ext uri="{FF2B5EF4-FFF2-40B4-BE49-F238E27FC236}">
                  <a16:creationId xmlns:a16="http://schemas.microsoft.com/office/drawing/2014/main" id="{5D476621-2F86-4127-AB1A-C3439261F80D}"/>
                </a:ext>
              </a:extLst>
            </p:cNvPr>
            <p:cNvSpPr/>
            <p:nvPr/>
          </p:nvSpPr>
          <p:spPr>
            <a:xfrm>
              <a:off x="3969383" y="510286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44" name="pl53">
              <a:extLst>
                <a:ext uri="{FF2B5EF4-FFF2-40B4-BE49-F238E27FC236}">
                  <a16:creationId xmlns:a16="http://schemas.microsoft.com/office/drawing/2014/main" id="{E28FF4B5-8F15-444D-8235-0D8321FE30ED}"/>
                </a:ext>
              </a:extLst>
            </p:cNvPr>
            <p:cNvSpPr/>
            <p:nvPr/>
          </p:nvSpPr>
          <p:spPr>
            <a:xfrm>
              <a:off x="4989370" y="510286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45" name="pl54">
              <a:extLst>
                <a:ext uri="{FF2B5EF4-FFF2-40B4-BE49-F238E27FC236}">
                  <a16:creationId xmlns:a16="http://schemas.microsoft.com/office/drawing/2014/main" id="{0CA4C4C5-5F4F-4AA6-B972-00F49BDB529F}"/>
                </a:ext>
              </a:extLst>
            </p:cNvPr>
            <p:cNvSpPr/>
            <p:nvPr/>
          </p:nvSpPr>
          <p:spPr>
            <a:xfrm>
              <a:off x="3873504" y="5260529"/>
              <a:ext cx="0" cy="270083"/>
            </a:xfrm>
            <a:custGeom>
              <a:avLst/>
              <a:gdLst/>
              <a:ahLst/>
              <a:cxnLst/>
              <a:rect l="0" t="0" r="0" b="0"/>
              <a:pathLst>
                <a:path h="270083">
                  <a:moveTo>
                    <a:pt x="0" y="270083"/>
                  </a:moveTo>
                  <a:lnTo>
                    <a:pt x="0" y="0"/>
                  </a:lnTo>
                </a:path>
              </a:pathLst>
            </a:custGeom>
            <a:ln w="13550" cap="flat">
              <a:solidFill>
                <a:srgbClr val="388E3C">
                  <a:alpha val="100000"/>
                </a:srgbClr>
              </a:solidFill>
              <a:prstDash val="solid"/>
              <a:round/>
            </a:ln>
          </p:spPr>
          <p:txBody>
            <a:bodyPr/>
            <a:lstStyle/>
            <a:p>
              <a:endParaRPr/>
            </a:p>
          </p:txBody>
        </p:sp>
        <p:sp>
          <p:nvSpPr>
            <p:cNvPr id="2846" name="pl55">
              <a:extLst>
                <a:ext uri="{FF2B5EF4-FFF2-40B4-BE49-F238E27FC236}">
                  <a16:creationId xmlns:a16="http://schemas.microsoft.com/office/drawing/2014/main" id="{8FBC170C-CE18-445B-AD6B-E14E93F44322}"/>
                </a:ext>
              </a:extLst>
            </p:cNvPr>
            <p:cNvSpPr/>
            <p:nvPr/>
          </p:nvSpPr>
          <p:spPr>
            <a:xfrm>
              <a:off x="4320259" y="5304626"/>
              <a:ext cx="0" cy="225987"/>
            </a:xfrm>
            <a:custGeom>
              <a:avLst/>
              <a:gdLst/>
              <a:ahLst/>
              <a:cxnLst/>
              <a:rect l="0" t="0" r="0" b="0"/>
              <a:pathLst>
                <a:path h="225987">
                  <a:moveTo>
                    <a:pt x="0" y="225987"/>
                  </a:moveTo>
                  <a:lnTo>
                    <a:pt x="0" y="0"/>
                  </a:lnTo>
                </a:path>
              </a:pathLst>
            </a:custGeom>
            <a:ln w="13550" cap="flat">
              <a:solidFill>
                <a:srgbClr val="388E3C">
                  <a:alpha val="100000"/>
                </a:srgbClr>
              </a:solidFill>
              <a:prstDash val="solid"/>
              <a:round/>
            </a:ln>
          </p:spPr>
          <p:txBody>
            <a:bodyPr/>
            <a:lstStyle/>
            <a:p>
              <a:endParaRPr/>
            </a:p>
          </p:txBody>
        </p:sp>
        <p:sp>
          <p:nvSpPr>
            <p:cNvPr id="2847" name="pl56">
              <a:extLst>
                <a:ext uri="{FF2B5EF4-FFF2-40B4-BE49-F238E27FC236}">
                  <a16:creationId xmlns:a16="http://schemas.microsoft.com/office/drawing/2014/main" id="{AA175AEB-198C-4A86-B999-471008C8581F}"/>
                </a:ext>
              </a:extLst>
            </p:cNvPr>
            <p:cNvSpPr/>
            <p:nvPr/>
          </p:nvSpPr>
          <p:spPr>
            <a:xfrm>
              <a:off x="3953879" y="5367090"/>
              <a:ext cx="0" cy="163523"/>
            </a:xfrm>
            <a:custGeom>
              <a:avLst/>
              <a:gdLst/>
              <a:ahLst/>
              <a:cxnLst/>
              <a:rect l="0" t="0" r="0" b="0"/>
              <a:pathLst>
                <a:path h="163523">
                  <a:moveTo>
                    <a:pt x="0" y="163523"/>
                  </a:moveTo>
                  <a:lnTo>
                    <a:pt x="0" y="0"/>
                  </a:lnTo>
                </a:path>
              </a:pathLst>
            </a:custGeom>
            <a:ln w="13550" cap="flat">
              <a:solidFill>
                <a:srgbClr val="388E3C">
                  <a:alpha val="100000"/>
                </a:srgbClr>
              </a:solidFill>
              <a:prstDash val="solid"/>
              <a:round/>
            </a:ln>
          </p:spPr>
          <p:txBody>
            <a:bodyPr/>
            <a:lstStyle/>
            <a:p>
              <a:endParaRPr/>
            </a:p>
          </p:txBody>
        </p:sp>
        <p:sp>
          <p:nvSpPr>
            <p:cNvPr id="2848" name="pl57">
              <a:extLst>
                <a:ext uri="{FF2B5EF4-FFF2-40B4-BE49-F238E27FC236}">
                  <a16:creationId xmlns:a16="http://schemas.microsoft.com/office/drawing/2014/main" id="{26E783EC-B2D7-4F0F-AA68-734B80125C53}"/>
                </a:ext>
              </a:extLst>
            </p:cNvPr>
            <p:cNvSpPr/>
            <p:nvPr/>
          </p:nvSpPr>
          <p:spPr>
            <a:xfrm>
              <a:off x="4263955" y="5214832"/>
              <a:ext cx="0" cy="315780"/>
            </a:xfrm>
            <a:custGeom>
              <a:avLst/>
              <a:gdLst/>
              <a:ahLst/>
              <a:cxnLst/>
              <a:rect l="0" t="0" r="0" b="0"/>
              <a:pathLst>
                <a:path h="315780">
                  <a:moveTo>
                    <a:pt x="0" y="315780"/>
                  </a:moveTo>
                  <a:lnTo>
                    <a:pt x="0" y="0"/>
                  </a:lnTo>
                </a:path>
              </a:pathLst>
            </a:custGeom>
            <a:ln w="13550" cap="flat">
              <a:solidFill>
                <a:srgbClr val="388E3C">
                  <a:alpha val="100000"/>
                </a:srgbClr>
              </a:solidFill>
              <a:prstDash val="solid"/>
              <a:round/>
            </a:ln>
          </p:spPr>
          <p:txBody>
            <a:bodyPr/>
            <a:lstStyle/>
            <a:p>
              <a:endParaRPr/>
            </a:p>
          </p:txBody>
        </p:sp>
        <p:sp>
          <p:nvSpPr>
            <p:cNvPr id="2849" name="pl58">
              <a:extLst>
                <a:ext uri="{FF2B5EF4-FFF2-40B4-BE49-F238E27FC236}">
                  <a16:creationId xmlns:a16="http://schemas.microsoft.com/office/drawing/2014/main" id="{91BE64BA-6374-47A3-8C72-803CEFB422A2}"/>
                </a:ext>
              </a:extLst>
            </p:cNvPr>
            <p:cNvSpPr/>
            <p:nvPr/>
          </p:nvSpPr>
          <p:spPr>
            <a:xfrm>
              <a:off x="3982847" y="5253088"/>
              <a:ext cx="0" cy="277524"/>
            </a:xfrm>
            <a:custGeom>
              <a:avLst/>
              <a:gdLst/>
              <a:ahLst/>
              <a:cxnLst/>
              <a:rect l="0" t="0" r="0" b="0"/>
              <a:pathLst>
                <a:path h="277524">
                  <a:moveTo>
                    <a:pt x="0" y="277524"/>
                  </a:moveTo>
                  <a:lnTo>
                    <a:pt x="0" y="0"/>
                  </a:lnTo>
                </a:path>
              </a:pathLst>
            </a:custGeom>
            <a:ln w="13550" cap="flat">
              <a:solidFill>
                <a:srgbClr val="388E3C">
                  <a:alpha val="100000"/>
                </a:srgbClr>
              </a:solidFill>
              <a:prstDash val="solid"/>
              <a:round/>
            </a:ln>
          </p:spPr>
          <p:txBody>
            <a:bodyPr/>
            <a:lstStyle/>
            <a:p>
              <a:endParaRPr/>
            </a:p>
          </p:txBody>
        </p:sp>
        <p:sp>
          <p:nvSpPr>
            <p:cNvPr id="2850" name="pl59">
              <a:extLst>
                <a:ext uri="{FF2B5EF4-FFF2-40B4-BE49-F238E27FC236}">
                  <a16:creationId xmlns:a16="http://schemas.microsoft.com/office/drawing/2014/main" id="{E9EBF1AE-DA08-4BEB-9CB4-87E91E3901BD}"/>
                </a:ext>
              </a:extLst>
            </p:cNvPr>
            <p:cNvSpPr/>
            <p:nvPr/>
          </p:nvSpPr>
          <p:spPr>
            <a:xfrm>
              <a:off x="4431641" y="5204625"/>
              <a:ext cx="0" cy="325987"/>
            </a:xfrm>
            <a:custGeom>
              <a:avLst/>
              <a:gdLst/>
              <a:ahLst/>
              <a:cxnLst/>
              <a:rect l="0" t="0" r="0" b="0"/>
              <a:pathLst>
                <a:path h="325987">
                  <a:moveTo>
                    <a:pt x="0" y="325987"/>
                  </a:moveTo>
                  <a:lnTo>
                    <a:pt x="0" y="0"/>
                  </a:lnTo>
                </a:path>
              </a:pathLst>
            </a:custGeom>
            <a:ln w="13550" cap="flat">
              <a:solidFill>
                <a:srgbClr val="388E3C">
                  <a:alpha val="100000"/>
                </a:srgbClr>
              </a:solidFill>
              <a:prstDash val="solid"/>
              <a:round/>
            </a:ln>
          </p:spPr>
          <p:txBody>
            <a:bodyPr/>
            <a:lstStyle/>
            <a:p>
              <a:endParaRPr/>
            </a:p>
          </p:txBody>
        </p:sp>
        <p:sp>
          <p:nvSpPr>
            <p:cNvPr id="2851" name="pl60">
              <a:extLst>
                <a:ext uri="{FF2B5EF4-FFF2-40B4-BE49-F238E27FC236}">
                  <a16:creationId xmlns:a16="http://schemas.microsoft.com/office/drawing/2014/main" id="{D886288E-9FDF-4399-94CF-BA9B63E9EB1E}"/>
                </a:ext>
              </a:extLst>
            </p:cNvPr>
            <p:cNvSpPr/>
            <p:nvPr/>
          </p:nvSpPr>
          <p:spPr>
            <a:xfrm>
              <a:off x="4293331" y="5195783"/>
              <a:ext cx="0" cy="334829"/>
            </a:xfrm>
            <a:custGeom>
              <a:avLst/>
              <a:gdLst/>
              <a:ahLst/>
              <a:cxnLst/>
              <a:rect l="0" t="0" r="0" b="0"/>
              <a:pathLst>
                <a:path h="334829">
                  <a:moveTo>
                    <a:pt x="0" y="334829"/>
                  </a:moveTo>
                  <a:lnTo>
                    <a:pt x="0" y="0"/>
                  </a:lnTo>
                </a:path>
              </a:pathLst>
            </a:custGeom>
            <a:ln w="13550" cap="flat">
              <a:solidFill>
                <a:srgbClr val="388E3C">
                  <a:alpha val="100000"/>
                </a:srgbClr>
              </a:solidFill>
              <a:prstDash val="solid"/>
              <a:round/>
            </a:ln>
          </p:spPr>
          <p:txBody>
            <a:bodyPr/>
            <a:lstStyle/>
            <a:p>
              <a:endParaRPr/>
            </a:p>
          </p:txBody>
        </p:sp>
        <p:sp>
          <p:nvSpPr>
            <p:cNvPr id="2852" name="pl61">
              <a:extLst>
                <a:ext uri="{FF2B5EF4-FFF2-40B4-BE49-F238E27FC236}">
                  <a16:creationId xmlns:a16="http://schemas.microsoft.com/office/drawing/2014/main" id="{FF052D3C-B259-47B8-96C4-E25FD90BC5D6}"/>
                </a:ext>
              </a:extLst>
            </p:cNvPr>
            <p:cNvSpPr/>
            <p:nvPr/>
          </p:nvSpPr>
          <p:spPr>
            <a:xfrm>
              <a:off x="5582595" y="5389125"/>
              <a:ext cx="0" cy="141488"/>
            </a:xfrm>
            <a:custGeom>
              <a:avLst/>
              <a:gdLst/>
              <a:ahLst/>
              <a:cxnLst/>
              <a:rect l="0" t="0" r="0" b="0"/>
              <a:pathLst>
                <a:path h="141488">
                  <a:moveTo>
                    <a:pt x="0" y="141488"/>
                  </a:moveTo>
                  <a:lnTo>
                    <a:pt x="0" y="0"/>
                  </a:lnTo>
                </a:path>
              </a:pathLst>
            </a:custGeom>
            <a:ln w="13550" cap="flat">
              <a:solidFill>
                <a:srgbClr val="388E3C">
                  <a:alpha val="100000"/>
                </a:srgbClr>
              </a:solidFill>
              <a:prstDash val="solid"/>
              <a:round/>
            </a:ln>
          </p:spPr>
          <p:txBody>
            <a:bodyPr/>
            <a:lstStyle/>
            <a:p>
              <a:endParaRPr/>
            </a:p>
          </p:txBody>
        </p:sp>
        <p:sp>
          <p:nvSpPr>
            <p:cNvPr id="2853" name="pl62">
              <a:extLst>
                <a:ext uri="{FF2B5EF4-FFF2-40B4-BE49-F238E27FC236}">
                  <a16:creationId xmlns:a16="http://schemas.microsoft.com/office/drawing/2014/main" id="{6A2E89F8-1E5F-4BE3-9261-3114735EA5EE}"/>
                </a:ext>
              </a:extLst>
            </p:cNvPr>
            <p:cNvSpPr/>
            <p:nvPr/>
          </p:nvSpPr>
          <p:spPr>
            <a:xfrm>
              <a:off x="3946535" y="5421694"/>
              <a:ext cx="0" cy="108919"/>
            </a:xfrm>
            <a:custGeom>
              <a:avLst/>
              <a:gdLst/>
              <a:ahLst/>
              <a:cxnLst/>
              <a:rect l="0" t="0" r="0" b="0"/>
              <a:pathLst>
                <a:path h="108919">
                  <a:moveTo>
                    <a:pt x="0" y="108919"/>
                  </a:moveTo>
                  <a:lnTo>
                    <a:pt x="0" y="0"/>
                  </a:lnTo>
                </a:path>
              </a:pathLst>
            </a:custGeom>
            <a:ln w="13550" cap="flat">
              <a:solidFill>
                <a:srgbClr val="388E3C">
                  <a:alpha val="100000"/>
                </a:srgbClr>
              </a:solidFill>
              <a:prstDash val="solid"/>
              <a:round/>
            </a:ln>
          </p:spPr>
          <p:txBody>
            <a:bodyPr/>
            <a:lstStyle/>
            <a:p>
              <a:endParaRPr/>
            </a:p>
          </p:txBody>
        </p:sp>
        <p:sp>
          <p:nvSpPr>
            <p:cNvPr id="2854" name="rc63">
              <a:extLst>
                <a:ext uri="{FF2B5EF4-FFF2-40B4-BE49-F238E27FC236}">
                  <a16:creationId xmlns:a16="http://schemas.microsoft.com/office/drawing/2014/main" id="{19B7EC39-8438-4344-B6C0-14E1D4F9196C}"/>
                </a:ext>
              </a:extLst>
            </p:cNvPr>
            <p:cNvSpPr/>
            <p:nvPr/>
          </p:nvSpPr>
          <p:spPr>
            <a:xfrm>
              <a:off x="3928583" y="5102862"/>
              <a:ext cx="81598" cy="427751"/>
            </a:xfrm>
            <a:prstGeom prst="rect">
              <a:avLst/>
            </a:prstGeom>
            <a:solidFill>
              <a:srgbClr val="595959">
                <a:alpha val="10196"/>
              </a:srgbClr>
            </a:solidFill>
          </p:spPr>
          <p:txBody>
            <a:bodyPr/>
            <a:lstStyle/>
            <a:p>
              <a:endParaRPr/>
            </a:p>
          </p:txBody>
        </p:sp>
        <p:sp>
          <p:nvSpPr>
            <p:cNvPr id="2855" name="rc64">
              <a:extLst>
                <a:ext uri="{FF2B5EF4-FFF2-40B4-BE49-F238E27FC236}">
                  <a16:creationId xmlns:a16="http://schemas.microsoft.com/office/drawing/2014/main" id="{00071690-600E-40F8-BC72-F2706D3446B0}"/>
                </a:ext>
              </a:extLst>
            </p:cNvPr>
            <p:cNvSpPr/>
            <p:nvPr/>
          </p:nvSpPr>
          <p:spPr>
            <a:xfrm>
              <a:off x="3669507" y="5530613"/>
              <a:ext cx="2117085" cy="427751"/>
            </a:xfrm>
            <a:prstGeom prst="rect">
              <a:avLst/>
            </a:prstGeom>
            <a:solidFill>
              <a:srgbClr val="FFFFFF">
                <a:alpha val="100000"/>
              </a:srgbClr>
            </a:solidFill>
          </p:spPr>
          <p:txBody>
            <a:bodyPr/>
            <a:lstStyle/>
            <a:p>
              <a:endParaRPr/>
            </a:p>
          </p:txBody>
        </p:sp>
        <p:sp>
          <p:nvSpPr>
            <p:cNvPr id="2856" name="pl65">
              <a:extLst>
                <a:ext uri="{FF2B5EF4-FFF2-40B4-BE49-F238E27FC236}">
                  <a16:creationId xmlns:a16="http://schemas.microsoft.com/office/drawing/2014/main" id="{4D3C5853-1497-4E06-BF53-C03ABF611BC0}"/>
                </a:ext>
              </a:extLst>
            </p:cNvPr>
            <p:cNvSpPr/>
            <p:nvPr/>
          </p:nvSpPr>
          <p:spPr>
            <a:xfrm>
              <a:off x="3669507" y="595836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57" name="pl66">
              <a:extLst>
                <a:ext uri="{FF2B5EF4-FFF2-40B4-BE49-F238E27FC236}">
                  <a16:creationId xmlns:a16="http://schemas.microsoft.com/office/drawing/2014/main" id="{1A94CB32-D01C-45E8-BF41-F24BDFD71654}"/>
                </a:ext>
              </a:extLst>
            </p:cNvPr>
            <p:cNvSpPr/>
            <p:nvPr/>
          </p:nvSpPr>
          <p:spPr>
            <a:xfrm>
              <a:off x="3669507" y="553061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58" name="pl67">
              <a:extLst>
                <a:ext uri="{FF2B5EF4-FFF2-40B4-BE49-F238E27FC236}">
                  <a16:creationId xmlns:a16="http://schemas.microsoft.com/office/drawing/2014/main" id="{38E9A56C-5393-43FD-B1FF-1E68BCD75A62}"/>
                </a:ext>
              </a:extLst>
            </p:cNvPr>
            <p:cNvSpPr/>
            <p:nvPr/>
          </p:nvSpPr>
          <p:spPr>
            <a:xfrm>
              <a:off x="3969383" y="553061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59" name="pl68">
              <a:extLst>
                <a:ext uri="{FF2B5EF4-FFF2-40B4-BE49-F238E27FC236}">
                  <a16:creationId xmlns:a16="http://schemas.microsoft.com/office/drawing/2014/main" id="{16310853-BAB7-4DB0-8578-1789E8751095}"/>
                </a:ext>
              </a:extLst>
            </p:cNvPr>
            <p:cNvSpPr/>
            <p:nvPr/>
          </p:nvSpPr>
          <p:spPr>
            <a:xfrm>
              <a:off x="4989370" y="553061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60" name="pl69">
              <a:extLst>
                <a:ext uri="{FF2B5EF4-FFF2-40B4-BE49-F238E27FC236}">
                  <a16:creationId xmlns:a16="http://schemas.microsoft.com/office/drawing/2014/main" id="{9EF62501-3085-4FA2-B53C-282C9931F2E5}"/>
                </a:ext>
              </a:extLst>
            </p:cNvPr>
            <p:cNvSpPr/>
            <p:nvPr/>
          </p:nvSpPr>
          <p:spPr>
            <a:xfrm>
              <a:off x="3873504" y="5684822"/>
              <a:ext cx="0" cy="273541"/>
            </a:xfrm>
            <a:custGeom>
              <a:avLst/>
              <a:gdLst/>
              <a:ahLst/>
              <a:cxnLst/>
              <a:rect l="0" t="0" r="0" b="0"/>
              <a:pathLst>
                <a:path h="273541">
                  <a:moveTo>
                    <a:pt x="0" y="273541"/>
                  </a:moveTo>
                  <a:lnTo>
                    <a:pt x="0" y="0"/>
                  </a:lnTo>
                </a:path>
              </a:pathLst>
            </a:custGeom>
            <a:ln w="13550" cap="flat">
              <a:solidFill>
                <a:srgbClr val="FBC02D">
                  <a:alpha val="100000"/>
                </a:srgbClr>
              </a:solidFill>
              <a:prstDash val="solid"/>
              <a:round/>
            </a:ln>
          </p:spPr>
          <p:txBody>
            <a:bodyPr/>
            <a:lstStyle/>
            <a:p>
              <a:endParaRPr/>
            </a:p>
          </p:txBody>
        </p:sp>
        <p:sp>
          <p:nvSpPr>
            <p:cNvPr id="2861" name="pl70">
              <a:extLst>
                <a:ext uri="{FF2B5EF4-FFF2-40B4-BE49-F238E27FC236}">
                  <a16:creationId xmlns:a16="http://schemas.microsoft.com/office/drawing/2014/main" id="{9C9D1ECE-B520-4A80-AC44-5EE8CE403BBC}"/>
                </a:ext>
              </a:extLst>
            </p:cNvPr>
            <p:cNvSpPr/>
            <p:nvPr/>
          </p:nvSpPr>
          <p:spPr>
            <a:xfrm>
              <a:off x="4320259" y="5582122"/>
              <a:ext cx="0" cy="376242"/>
            </a:xfrm>
            <a:custGeom>
              <a:avLst/>
              <a:gdLst/>
              <a:ahLst/>
              <a:cxnLst/>
              <a:rect l="0" t="0" r="0" b="0"/>
              <a:pathLst>
                <a:path h="376242">
                  <a:moveTo>
                    <a:pt x="0" y="376242"/>
                  </a:moveTo>
                  <a:lnTo>
                    <a:pt x="0" y="0"/>
                  </a:lnTo>
                </a:path>
              </a:pathLst>
            </a:custGeom>
            <a:ln w="13550" cap="flat">
              <a:solidFill>
                <a:srgbClr val="FBC02D">
                  <a:alpha val="100000"/>
                </a:srgbClr>
              </a:solidFill>
              <a:prstDash val="solid"/>
              <a:round/>
            </a:ln>
          </p:spPr>
          <p:txBody>
            <a:bodyPr/>
            <a:lstStyle/>
            <a:p>
              <a:endParaRPr/>
            </a:p>
          </p:txBody>
        </p:sp>
        <p:sp>
          <p:nvSpPr>
            <p:cNvPr id="2862" name="pl71">
              <a:extLst>
                <a:ext uri="{FF2B5EF4-FFF2-40B4-BE49-F238E27FC236}">
                  <a16:creationId xmlns:a16="http://schemas.microsoft.com/office/drawing/2014/main" id="{028C953D-8F7C-4CFB-BC9B-EC2B1B9142C2}"/>
                </a:ext>
              </a:extLst>
            </p:cNvPr>
            <p:cNvSpPr/>
            <p:nvPr/>
          </p:nvSpPr>
          <p:spPr>
            <a:xfrm>
              <a:off x="3953879" y="5892518"/>
              <a:ext cx="0" cy="65846"/>
            </a:xfrm>
            <a:custGeom>
              <a:avLst/>
              <a:gdLst/>
              <a:ahLst/>
              <a:cxnLst/>
              <a:rect l="0" t="0" r="0" b="0"/>
              <a:pathLst>
                <a:path h="65846">
                  <a:moveTo>
                    <a:pt x="0" y="65846"/>
                  </a:moveTo>
                  <a:lnTo>
                    <a:pt x="0" y="0"/>
                  </a:lnTo>
                </a:path>
              </a:pathLst>
            </a:custGeom>
            <a:ln w="13550" cap="flat">
              <a:solidFill>
                <a:srgbClr val="FBC02D">
                  <a:alpha val="100000"/>
                </a:srgbClr>
              </a:solidFill>
              <a:prstDash val="solid"/>
              <a:round/>
            </a:ln>
          </p:spPr>
          <p:txBody>
            <a:bodyPr/>
            <a:lstStyle/>
            <a:p>
              <a:endParaRPr/>
            </a:p>
          </p:txBody>
        </p:sp>
        <p:sp>
          <p:nvSpPr>
            <p:cNvPr id="2863" name="pl72">
              <a:extLst>
                <a:ext uri="{FF2B5EF4-FFF2-40B4-BE49-F238E27FC236}">
                  <a16:creationId xmlns:a16="http://schemas.microsoft.com/office/drawing/2014/main" id="{C50C6CC6-621F-492F-9ECF-217604C5447B}"/>
                </a:ext>
              </a:extLst>
            </p:cNvPr>
            <p:cNvSpPr/>
            <p:nvPr/>
          </p:nvSpPr>
          <p:spPr>
            <a:xfrm>
              <a:off x="4263955" y="5602481"/>
              <a:ext cx="0" cy="355882"/>
            </a:xfrm>
            <a:custGeom>
              <a:avLst/>
              <a:gdLst/>
              <a:ahLst/>
              <a:cxnLst/>
              <a:rect l="0" t="0" r="0" b="0"/>
              <a:pathLst>
                <a:path h="355882">
                  <a:moveTo>
                    <a:pt x="0" y="355882"/>
                  </a:moveTo>
                  <a:lnTo>
                    <a:pt x="0" y="0"/>
                  </a:lnTo>
                </a:path>
              </a:pathLst>
            </a:custGeom>
            <a:ln w="13550" cap="flat">
              <a:solidFill>
                <a:srgbClr val="FBC02D">
                  <a:alpha val="100000"/>
                </a:srgbClr>
              </a:solidFill>
              <a:prstDash val="solid"/>
              <a:round/>
            </a:ln>
          </p:spPr>
          <p:txBody>
            <a:bodyPr/>
            <a:lstStyle/>
            <a:p>
              <a:endParaRPr/>
            </a:p>
          </p:txBody>
        </p:sp>
        <p:sp>
          <p:nvSpPr>
            <p:cNvPr id="2864" name="pl73">
              <a:extLst>
                <a:ext uri="{FF2B5EF4-FFF2-40B4-BE49-F238E27FC236}">
                  <a16:creationId xmlns:a16="http://schemas.microsoft.com/office/drawing/2014/main" id="{C3BE85BF-7BE7-4F6F-997B-857538D2F6D4}"/>
                </a:ext>
              </a:extLst>
            </p:cNvPr>
            <p:cNvSpPr/>
            <p:nvPr/>
          </p:nvSpPr>
          <p:spPr>
            <a:xfrm>
              <a:off x="3982847" y="5861772"/>
              <a:ext cx="0" cy="96592"/>
            </a:xfrm>
            <a:custGeom>
              <a:avLst/>
              <a:gdLst/>
              <a:ahLst/>
              <a:cxnLst/>
              <a:rect l="0" t="0" r="0" b="0"/>
              <a:pathLst>
                <a:path h="96592">
                  <a:moveTo>
                    <a:pt x="0" y="96592"/>
                  </a:moveTo>
                  <a:lnTo>
                    <a:pt x="0" y="0"/>
                  </a:lnTo>
                </a:path>
              </a:pathLst>
            </a:custGeom>
            <a:ln w="13550" cap="flat">
              <a:solidFill>
                <a:srgbClr val="FBC02D">
                  <a:alpha val="100000"/>
                </a:srgbClr>
              </a:solidFill>
              <a:prstDash val="solid"/>
              <a:round/>
            </a:ln>
          </p:spPr>
          <p:txBody>
            <a:bodyPr/>
            <a:lstStyle/>
            <a:p>
              <a:endParaRPr/>
            </a:p>
          </p:txBody>
        </p:sp>
        <p:sp>
          <p:nvSpPr>
            <p:cNvPr id="2865" name="pl74">
              <a:extLst>
                <a:ext uri="{FF2B5EF4-FFF2-40B4-BE49-F238E27FC236}">
                  <a16:creationId xmlns:a16="http://schemas.microsoft.com/office/drawing/2014/main" id="{A5D3B57B-C6D4-4671-8AD6-50C05D7D7546}"/>
                </a:ext>
              </a:extLst>
            </p:cNvPr>
            <p:cNvSpPr/>
            <p:nvPr/>
          </p:nvSpPr>
          <p:spPr>
            <a:xfrm>
              <a:off x="4431641" y="5590478"/>
              <a:ext cx="0" cy="367885"/>
            </a:xfrm>
            <a:custGeom>
              <a:avLst/>
              <a:gdLst/>
              <a:ahLst/>
              <a:cxnLst/>
              <a:rect l="0" t="0" r="0" b="0"/>
              <a:pathLst>
                <a:path h="367885">
                  <a:moveTo>
                    <a:pt x="0" y="367885"/>
                  </a:moveTo>
                  <a:lnTo>
                    <a:pt x="0" y="0"/>
                  </a:lnTo>
                </a:path>
              </a:pathLst>
            </a:custGeom>
            <a:ln w="13550" cap="flat">
              <a:solidFill>
                <a:srgbClr val="FBC02D">
                  <a:alpha val="100000"/>
                </a:srgbClr>
              </a:solidFill>
              <a:prstDash val="solid"/>
              <a:round/>
            </a:ln>
          </p:spPr>
          <p:txBody>
            <a:bodyPr/>
            <a:lstStyle/>
            <a:p>
              <a:endParaRPr/>
            </a:p>
          </p:txBody>
        </p:sp>
        <p:sp>
          <p:nvSpPr>
            <p:cNvPr id="2866" name="pl75">
              <a:extLst>
                <a:ext uri="{FF2B5EF4-FFF2-40B4-BE49-F238E27FC236}">
                  <a16:creationId xmlns:a16="http://schemas.microsoft.com/office/drawing/2014/main" id="{CB6A169F-B28E-4542-BDBD-806DECFA426D}"/>
                </a:ext>
              </a:extLst>
            </p:cNvPr>
            <p:cNvSpPr/>
            <p:nvPr/>
          </p:nvSpPr>
          <p:spPr>
            <a:xfrm>
              <a:off x="4293331" y="5580413"/>
              <a:ext cx="0" cy="377950"/>
            </a:xfrm>
            <a:custGeom>
              <a:avLst/>
              <a:gdLst/>
              <a:ahLst/>
              <a:cxnLst/>
              <a:rect l="0" t="0" r="0" b="0"/>
              <a:pathLst>
                <a:path h="377950">
                  <a:moveTo>
                    <a:pt x="0" y="377950"/>
                  </a:moveTo>
                  <a:lnTo>
                    <a:pt x="0" y="0"/>
                  </a:lnTo>
                </a:path>
              </a:pathLst>
            </a:custGeom>
            <a:ln w="13550" cap="flat">
              <a:solidFill>
                <a:srgbClr val="FBC02D">
                  <a:alpha val="100000"/>
                </a:srgbClr>
              </a:solidFill>
              <a:prstDash val="solid"/>
              <a:round/>
            </a:ln>
          </p:spPr>
          <p:txBody>
            <a:bodyPr/>
            <a:lstStyle/>
            <a:p>
              <a:endParaRPr/>
            </a:p>
          </p:txBody>
        </p:sp>
        <p:sp>
          <p:nvSpPr>
            <p:cNvPr id="2867" name="pl76">
              <a:extLst>
                <a:ext uri="{FF2B5EF4-FFF2-40B4-BE49-F238E27FC236}">
                  <a16:creationId xmlns:a16="http://schemas.microsoft.com/office/drawing/2014/main" id="{BDDF6AEB-1D88-4BCE-A787-DDC1C41143A2}"/>
                </a:ext>
              </a:extLst>
            </p:cNvPr>
            <p:cNvSpPr/>
            <p:nvPr/>
          </p:nvSpPr>
          <p:spPr>
            <a:xfrm>
              <a:off x="5582595" y="5759413"/>
              <a:ext cx="0" cy="198950"/>
            </a:xfrm>
            <a:custGeom>
              <a:avLst/>
              <a:gdLst/>
              <a:ahLst/>
              <a:cxnLst/>
              <a:rect l="0" t="0" r="0" b="0"/>
              <a:pathLst>
                <a:path h="198950">
                  <a:moveTo>
                    <a:pt x="0" y="198950"/>
                  </a:moveTo>
                  <a:lnTo>
                    <a:pt x="0" y="0"/>
                  </a:lnTo>
                </a:path>
              </a:pathLst>
            </a:custGeom>
            <a:ln w="13550" cap="flat">
              <a:solidFill>
                <a:srgbClr val="FBC02D">
                  <a:alpha val="100000"/>
                </a:srgbClr>
              </a:solidFill>
              <a:prstDash val="solid"/>
              <a:round/>
            </a:ln>
          </p:spPr>
          <p:txBody>
            <a:bodyPr/>
            <a:lstStyle/>
            <a:p>
              <a:endParaRPr/>
            </a:p>
          </p:txBody>
        </p:sp>
        <p:sp>
          <p:nvSpPr>
            <p:cNvPr id="2868" name="pl77">
              <a:extLst>
                <a:ext uri="{FF2B5EF4-FFF2-40B4-BE49-F238E27FC236}">
                  <a16:creationId xmlns:a16="http://schemas.microsoft.com/office/drawing/2014/main" id="{1ABA55A8-0D38-4132-9D85-157583BB3AFB}"/>
                </a:ext>
              </a:extLst>
            </p:cNvPr>
            <p:cNvSpPr/>
            <p:nvPr/>
          </p:nvSpPr>
          <p:spPr>
            <a:xfrm>
              <a:off x="3946535" y="5908823"/>
              <a:ext cx="0" cy="49540"/>
            </a:xfrm>
            <a:custGeom>
              <a:avLst/>
              <a:gdLst/>
              <a:ahLst/>
              <a:cxnLst/>
              <a:rect l="0" t="0" r="0" b="0"/>
              <a:pathLst>
                <a:path h="49540">
                  <a:moveTo>
                    <a:pt x="0" y="49540"/>
                  </a:moveTo>
                  <a:lnTo>
                    <a:pt x="0" y="0"/>
                  </a:lnTo>
                </a:path>
              </a:pathLst>
            </a:custGeom>
            <a:ln w="13550" cap="flat">
              <a:solidFill>
                <a:srgbClr val="FBC02D">
                  <a:alpha val="100000"/>
                </a:srgbClr>
              </a:solidFill>
              <a:prstDash val="solid"/>
              <a:round/>
            </a:ln>
          </p:spPr>
          <p:txBody>
            <a:bodyPr/>
            <a:lstStyle/>
            <a:p>
              <a:endParaRPr/>
            </a:p>
          </p:txBody>
        </p:sp>
        <p:sp>
          <p:nvSpPr>
            <p:cNvPr id="2869" name="rc78">
              <a:extLst>
                <a:ext uri="{FF2B5EF4-FFF2-40B4-BE49-F238E27FC236}">
                  <a16:creationId xmlns:a16="http://schemas.microsoft.com/office/drawing/2014/main" id="{4933A2C1-8F6B-487F-8894-B2476FA9CBF8}"/>
                </a:ext>
              </a:extLst>
            </p:cNvPr>
            <p:cNvSpPr/>
            <p:nvPr/>
          </p:nvSpPr>
          <p:spPr>
            <a:xfrm>
              <a:off x="3928583" y="5530613"/>
              <a:ext cx="81598" cy="427751"/>
            </a:xfrm>
            <a:prstGeom prst="rect">
              <a:avLst/>
            </a:prstGeom>
            <a:solidFill>
              <a:srgbClr val="595959">
                <a:alpha val="10196"/>
              </a:srgbClr>
            </a:solidFill>
          </p:spPr>
          <p:txBody>
            <a:bodyPr/>
            <a:lstStyle/>
            <a:p>
              <a:endParaRPr/>
            </a:p>
          </p:txBody>
        </p:sp>
        <p:sp>
          <p:nvSpPr>
            <p:cNvPr id="2870" name="rc79">
              <a:extLst>
                <a:ext uri="{FF2B5EF4-FFF2-40B4-BE49-F238E27FC236}">
                  <a16:creationId xmlns:a16="http://schemas.microsoft.com/office/drawing/2014/main" id="{E2C5250B-20C2-4962-88F4-10EB7000B0CE}"/>
                </a:ext>
              </a:extLst>
            </p:cNvPr>
            <p:cNvSpPr/>
            <p:nvPr/>
          </p:nvSpPr>
          <p:spPr>
            <a:xfrm>
              <a:off x="3669507" y="5958364"/>
              <a:ext cx="2117085" cy="427751"/>
            </a:xfrm>
            <a:prstGeom prst="rect">
              <a:avLst/>
            </a:prstGeom>
            <a:solidFill>
              <a:srgbClr val="FFFFFF">
                <a:alpha val="100000"/>
              </a:srgbClr>
            </a:solidFill>
          </p:spPr>
          <p:txBody>
            <a:bodyPr/>
            <a:lstStyle/>
            <a:p>
              <a:endParaRPr/>
            </a:p>
          </p:txBody>
        </p:sp>
        <p:sp>
          <p:nvSpPr>
            <p:cNvPr id="2871" name="pl80">
              <a:extLst>
                <a:ext uri="{FF2B5EF4-FFF2-40B4-BE49-F238E27FC236}">
                  <a16:creationId xmlns:a16="http://schemas.microsoft.com/office/drawing/2014/main" id="{CA371B07-2185-48B3-A673-90F7A1122558}"/>
                </a:ext>
              </a:extLst>
            </p:cNvPr>
            <p:cNvSpPr/>
            <p:nvPr/>
          </p:nvSpPr>
          <p:spPr>
            <a:xfrm>
              <a:off x="3669507" y="638611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72" name="pl81">
              <a:extLst>
                <a:ext uri="{FF2B5EF4-FFF2-40B4-BE49-F238E27FC236}">
                  <a16:creationId xmlns:a16="http://schemas.microsoft.com/office/drawing/2014/main" id="{98A405FA-E73C-4B8C-9D5E-9DAAC4DCBB99}"/>
                </a:ext>
              </a:extLst>
            </p:cNvPr>
            <p:cNvSpPr/>
            <p:nvPr/>
          </p:nvSpPr>
          <p:spPr>
            <a:xfrm>
              <a:off x="3669507" y="595836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73" name="pl82">
              <a:extLst>
                <a:ext uri="{FF2B5EF4-FFF2-40B4-BE49-F238E27FC236}">
                  <a16:creationId xmlns:a16="http://schemas.microsoft.com/office/drawing/2014/main" id="{C0B927BC-084A-4E85-8854-B0A88EFE3DE6}"/>
                </a:ext>
              </a:extLst>
            </p:cNvPr>
            <p:cNvSpPr/>
            <p:nvPr/>
          </p:nvSpPr>
          <p:spPr>
            <a:xfrm>
              <a:off x="3969383" y="595836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74" name="pl83">
              <a:extLst>
                <a:ext uri="{FF2B5EF4-FFF2-40B4-BE49-F238E27FC236}">
                  <a16:creationId xmlns:a16="http://schemas.microsoft.com/office/drawing/2014/main" id="{D362DFD3-6BAE-4824-8840-6F6115F2BEEF}"/>
                </a:ext>
              </a:extLst>
            </p:cNvPr>
            <p:cNvSpPr/>
            <p:nvPr/>
          </p:nvSpPr>
          <p:spPr>
            <a:xfrm>
              <a:off x="4989370" y="595836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75" name="pl84">
              <a:extLst>
                <a:ext uri="{FF2B5EF4-FFF2-40B4-BE49-F238E27FC236}">
                  <a16:creationId xmlns:a16="http://schemas.microsoft.com/office/drawing/2014/main" id="{E113173B-A6A0-4517-87BD-06F5D532C43D}"/>
                </a:ext>
              </a:extLst>
            </p:cNvPr>
            <p:cNvSpPr/>
            <p:nvPr/>
          </p:nvSpPr>
          <p:spPr>
            <a:xfrm>
              <a:off x="3873504" y="6160624"/>
              <a:ext cx="0" cy="225490"/>
            </a:xfrm>
            <a:custGeom>
              <a:avLst/>
              <a:gdLst/>
              <a:ahLst/>
              <a:cxnLst/>
              <a:rect l="0" t="0" r="0" b="0"/>
              <a:pathLst>
                <a:path h="225490">
                  <a:moveTo>
                    <a:pt x="0" y="225490"/>
                  </a:moveTo>
                  <a:lnTo>
                    <a:pt x="0" y="0"/>
                  </a:lnTo>
                </a:path>
              </a:pathLst>
            </a:custGeom>
            <a:ln w="13550" cap="flat">
              <a:solidFill>
                <a:srgbClr val="721111">
                  <a:alpha val="100000"/>
                </a:srgbClr>
              </a:solidFill>
              <a:prstDash val="solid"/>
              <a:round/>
            </a:ln>
          </p:spPr>
          <p:txBody>
            <a:bodyPr/>
            <a:lstStyle/>
            <a:p>
              <a:endParaRPr/>
            </a:p>
          </p:txBody>
        </p:sp>
        <p:sp>
          <p:nvSpPr>
            <p:cNvPr id="2876" name="pl85">
              <a:extLst>
                <a:ext uri="{FF2B5EF4-FFF2-40B4-BE49-F238E27FC236}">
                  <a16:creationId xmlns:a16="http://schemas.microsoft.com/office/drawing/2014/main" id="{C791AD4D-3B6D-4071-A2E7-A08371635F84}"/>
                </a:ext>
              </a:extLst>
            </p:cNvPr>
            <p:cNvSpPr/>
            <p:nvPr/>
          </p:nvSpPr>
          <p:spPr>
            <a:xfrm>
              <a:off x="4320259" y="6025756"/>
              <a:ext cx="0" cy="360358"/>
            </a:xfrm>
            <a:custGeom>
              <a:avLst/>
              <a:gdLst/>
              <a:ahLst/>
              <a:cxnLst/>
              <a:rect l="0" t="0" r="0" b="0"/>
              <a:pathLst>
                <a:path h="360358">
                  <a:moveTo>
                    <a:pt x="0" y="360358"/>
                  </a:moveTo>
                  <a:lnTo>
                    <a:pt x="0" y="0"/>
                  </a:lnTo>
                </a:path>
              </a:pathLst>
            </a:custGeom>
            <a:ln w="13550" cap="flat">
              <a:solidFill>
                <a:srgbClr val="721111">
                  <a:alpha val="100000"/>
                </a:srgbClr>
              </a:solidFill>
              <a:prstDash val="solid"/>
              <a:round/>
            </a:ln>
          </p:spPr>
          <p:txBody>
            <a:bodyPr/>
            <a:lstStyle/>
            <a:p>
              <a:endParaRPr/>
            </a:p>
          </p:txBody>
        </p:sp>
        <p:sp>
          <p:nvSpPr>
            <p:cNvPr id="2877" name="pl86">
              <a:extLst>
                <a:ext uri="{FF2B5EF4-FFF2-40B4-BE49-F238E27FC236}">
                  <a16:creationId xmlns:a16="http://schemas.microsoft.com/office/drawing/2014/main" id="{39F3F4D9-D741-4C60-BA22-2457B5193CDB}"/>
                </a:ext>
              </a:extLst>
            </p:cNvPr>
            <p:cNvSpPr/>
            <p:nvPr/>
          </p:nvSpPr>
          <p:spPr>
            <a:xfrm>
              <a:off x="3953879" y="6316551"/>
              <a:ext cx="0" cy="69563"/>
            </a:xfrm>
            <a:custGeom>
              <a:avLst/>
              <a:gdLst/>
              <a:ahLst/>
              <a:cxnLst/>
              <a:rect l="0" t="0" r="0" b="0"/>
              <a:pathLst>
                <a:path h="69563">
                  <a:moveTo>
                    <a:pt x="0" y="69563"/>
                  </a:moveTo>
                  <a:lnTo>
                    <a:pt x="0" y="0"/>
                  </a:lnTo>
                </a:path>
              </a:pathLst>
            </a:custGeom>
            <a:ln w="13550" cap="flat">
              <a:solidFill>
                <a:srgbClr val="721111">
                  <a:alpha val="100000"/>
                </a:srgbClr>
              </a:solidFill>
              <a:prstDash val="solid"/>
              <a:round/>
            </a:ln>
          </p:spPr>
          <p:txBody>
            <a:bodyPr/>
            <a:lstStyle/>
            <a:p>
              <a:endParaRPr/>
            </a:p>
          </p:txBody>
        </p:sp>
        <p:sp>
          <p:nvSpPr>
            <p:cNvPr id="2878" name="pl87">
              <a:extLst>
                <a:ext uri="{FF2B5EF4-FFF2-40B4-BE49-F238E27FC236}">
                  <a16:creationId xmlns:a16="http://schemas.microsoft.com/office/drawing/2014/main" id="{C91D232B-245F-44C9-AE45-87D8BD2BE01F}"/>
                </a:ext>
              </a:extLst>
            </p:cNvPr>
            <p:cNvSpPr/>
            <p:nvPr/>
          </p:nvSpPr>
          <p:spPr>
            <a:xfrm>
              <a:off x="4263955" y="6029224"/>
              <a:ext cx="0" cy="356890"/>
            </a:xfrm>
            <a:custGeom>
              <a:avLst/>
              <a:gdLst/>
              <a:ahLst/>
              <a:cxnLst/>
              <a:rect l="0" t="0" r="0" b="0"/>
              <a:pathLst>
                <a:path h="356890">
                  <a:moveTo>
                    <a:pt x="0" y="356890"/>
                  </a:moveTo>
                  <a:lnTo>
                    <a:pt x="0" y="0"/>
                  </a:lnTo>
                </a:path>
              </a:pathLst>
            </a:custGeom>
            <a:ln w="13550" cap="flat">
              <a:solidFill>
                <a:srgbClr val="721111">
                  <a:alpha val="100000"/>
                </a:srgbClr>
              </a:solidFill>
              <a:prstDash val="solid"/>
              <a:round/>
            </a:ln>
          </p:spPr>
          <p:txBody>
            <a:bodyPr/>
            <a:lstStyle/>
            <a:p>
              <a:endParaRPr/>
            </a:p>
          </p:txBody>
        </p:sp>
        <p:sp>
          <p:nvSpPr>
            <p:cNvPr id="2879" name="pl88">
              <a:extLst>
                <a:ext uri="{FF2B5EF4-FFF2-40B4-BE49-F238E27FC236}">
                  <a16:creationId xmlns:a16="http://schemas.microsoft.com/office/drawing/2014/main" id="{3A1F3F20-D988-4FCC-BDC9-7235845B9148}"/>
                </a:ext>
              </a:extLst>
            </p:cNvPr>
            <p:cNvSpPr/>
            <p:nvPr/>
          </p:nvSpPr>
          <p:spPr>
            <a:xfrm>
              <a:off x="3982847" y="6286152"/>
              <a:ext cx="0" cy="99962"/>
            </a:xfrm>
            <a:custGeom>
              <a:avLst/>
              <a:gdLst/>
              <a:ahLst/>
              <a:cxnLst/>
              <a:rect l="0" t="0" r="0" b="0"/>
              <a:pathLst>
                <a:path h="99962">
                  <a:moveTo>
                    <a:pt x="0" y="99962"/>
                  </a:moveTo>
                  <a:lnTo>
                    <a:pt x="0" y="0"/>
                  </a:lnTo>
                </a:path>
              </a:pathLst>
            </a:custGeom>
            <a:ln w="13550" cap="flat">
              <a:solidFill>
                <a:srgbClr val="721111">
                  <a:alpha val="100000"/>
                </a:srgbClr>
              </a:solidFill>
              <a:prstDash val="solid"/>
              <a:round/>
            </a:ln>
          </p:spPr>
          <p:txBody>
            <a:bodyPr/>
            <a:lstStyle/>
            <a:p>
              <a:endParaRPr/>
            </a:p>
          </p:txBody>
        </p:sp>
        <p:sp>
          <p:nvSpPr>
            <p:cNvPr id="2880" name="pl89">
              <a:extLst>
                <a:ext uri="{FF2B5EF4-FFF2-40B4-BE49-F238E27FC236}">
                  <a16:creationId xmlns:a16="http://schemas.microsoft.com/office/drawing/2014/main" id="{2F55EB02-4147-42F9-AB48-C1171F4BA7F1}"/>
                </a:ext>
              </a:extLst>
            </p:cNvPr>
            <p:cNvSpPr/>
            <p:nvPr/>
          </p:nvSpPr>
          <p:spPr>
            <a:xfrm>
              <a:off x="4431641" y="6019844"/>
              <a:ext cx="0" cy="366270"/>
            </a:xfrm>
            <a:custGeom>
              <a:avLst/>
              <a:gdLst/>
              <a:ahLst/>
              <a:cxnLst/>
              <a:rect l="0" t="0" r="0" b="0"/>
              <a:pathLst>
                <a:path h="366270">
                  <a:moveTo>
                    <a:pt x="0" y="366270"/>
                  </a:moveTo>
                  <a:lnTo>
                    <a:pt x="0" y="0"/>
                  </a:lnTo>
                </a:path>
              </a:pathLst>
            </a:custGeom>
            <a:ln w="13550" cap="flat">
              <a:solidFill>
                <a:srgbClr val="721111">
                  <a:alpha val="100000"/>
                </a:srgbClr>
              </a:solidFill>
              <a:prstDash val="solid"/>
              <a:round/>
            </a:ln>
          </p:spPr>
          <p:txBody>
            <a:bodyPr/>
            <a:lstStyle/>
            <a:p>
              <a:endParaRPr/>
            </a:p>
          </p:txBody>
        </p:sp>
        <p:sp>
          <p:nvSpPr>
            <p:cNvPr id="2881" name="pl90">
              <a:extLst>
                <a:ext uri="{FF2B5EF4-FFF2-40B4-BE49-F238E27FC236}">
                  <a16:creationId xmlns:a16="http://schemas.microsoft.com/office/drawing/2014/main" id="{AD305888-558A-403B-A3DA-82752F2169BF}"/>
                </a:ext>
              </a:extLst>
            </p:cNvPr>
            <p:cNvSpPr/>
            <p:nvPr/>
          </p:nvSpPr>
          <p:spPr>
            <a:xfrm>
              <a:off x="4293331" y="6009695"/>
              <a:ext cx="0" cy="376419"/>
            </a:xfrm>
            <a:custGeom>
              <a:avLst/>
              <a:gdLst/>
              <a:ahLst/>
              <a:cxnLst/>
              <a:rect l="0" t="0" r="0" b="0"/>
              <a:pathLst>
                <a:path h="376419">
                  <a:moveTo>
                    <a:pt x="0" y="376419"/>
                  </a:moveTo>
                  <a:lnTo>
                    <a:pt x="0" y="0"/>
                  </a:lnTo>
                </a:path>
              </a:pathLst>
            </a:custGeom>
            <a:ln w="13550" cap="flat">
              <a:solidFill>
                <a:srgbClr val="721111">
                  <a:alpha val="100000"/>
                </a:srgbClr>
              </a:solidFill>
              <a:prstDash val="solid"/>
              <a:round/>
            </a:ln>
          </p:spPr>
          <p:txBody>
            <a:bodyPr/>
            <a:lstStyle/>
            <a:p>
              <a:endParaRPr/>
            </a:p>
          </p:txBody>
        </p:sp>
        <p:sp>
          <p:nvSpPr>
            <p:cNvPr id="2882" name="pl91">
              <a:extLst>
                <a:ext uri="{FF2B5EF4-FFF2-40B4-BE49-F238E27FC236}">
                  <a16:creationId xmlns:a16="http://schemas.microsoft.com/office/drawing/2014/main" id="{9D56F4E9-B64E-466C-B88B-567A835977D0}"/>
                </a:ext>
              </a:extLst>
            </p:cNvPr>
            <p:cNvSpPr/>
            <p:nvPr/>
          </p:nvSpPr>
          <p:spPr>
            <a:xfrm>
              <a:off x="5582595" y="6289513"/>
              <a:ext cx="0" cy="96601"/>
            </a:xfrm>
            <a:custGeom>
              <a:avLst/>
              <a:gdLst/>
              <a:ahLst/>
              <a:cxnLst/>
              <a:rect l="0" t="0" r="0" b="0"/>
              <a:pathLst>
                <a:path h="96601">
                  <a:moveTo>
                    <a:pt x="0" y="96601"/>
                  </a:moveTo>
                  <a:lnTo>
                    <a:pt x="0" y="0"/>
                  </a:lnTo>
                </a:path>
              </a:pathLst>
            </a:custGeom>
            <a:ln w="13550" cap="flat">
              <a:solidFill>
                <a:srgbClr val="721111">
                  <a:alpha val="100000"/>
                </a:srgbClr>
              </a:solidFill>
              <a:prstDash val="solid"/>
              <a:round/>
            </a:ln>
          </p:spPr>
          <p:txBody>
            <a:bodyPr/>
            <a:lstStyle/>
            <a:p>
              <a:endParaRPr/>
            </a:p>
          </p:txBody>
        </p:sp>
        <p:sp>
          <p:nvSpPr>
            <p:cNvPr id="2883" name="pl92">
              <a:extLst>
                <a:ext uri="{FF2B5EF4-FFF2-40B4-BE49-F238E27FC236}">
                  <a16:creationId xmlns:a16="http://schemas.microsoft.com/office/drawing/2014/main" id="{FEAF1B23-720B-4295-8356-F9765CFDB4F3}"/>
                </a:ext>
              </a:extLst>
            </p:cNvPr>
            <p:cNvSpPr/>
            <p:nvPr/>
          </p:nvSpPr>
          <p:spPr>
            <a:xfrm>
              <a:off x="3946535" y="6340201"/>
              <a:ext cx="0" cy="45914"/>
            </a:xfrm>
            <a:custGeom>
              <a:avLst/>
              <a:gdLst/>
              <a:ahLst/>
              <a:cxnLst/>
              <a:rect l="0" t="0" r="0" b="0"/>
              <a:pathLst>
                <a:path h="45914">
                  <a:moveTo>
                    <a:pt x="0" y="45914"/>
                  </a:moveTo>
                  <a:lnTo>
                    <a:pt x="0" y="0"/>
                  </a:lnTo>
                </a:path>
              </a:pathLst>
            </a:custGeom>
            <a:ln w="13550" cap="flat">
              <a:solidFill>
                <a:srgbClr val="721111">
                  <a:alpha val="100000"/>
                </a:srgbClr>
              </a:solidFill>
              <a:prstDash val="solid"/>
              <a:round/>
            </a:ln>
          </p:spPr>
          <p:txBody>
            <a:bodyPr/>
            <a:lstStyle/>
            <a:p>
              <a:endParaRPr/>
            </a:p>
          </p:txBody>
        </p:sp>
        <p:sp>
          <p:nvSpPr>
            <p:cNvPr id="2884" name="rc93">
              <a:extLst>
                <a:ext uri="{FF2B5EF4-FFF2-40B4-BE49-F238E27FC236}">
                  <a16:creationId xmlns:a16="http://schemas.microsoft.com/office/drawing/2014/main" id="{B80AC4CD-ECD1-4D34-B2BF-56EF13E23FC2}"/>
                </a:ext>
              </a:extLst>
            </p:cNvPr>
            <p:cNvSpPr/>
            <p:nvPr/>
          </p:nvSpPr>
          <p:spPr>
            <a:xfrm>
              <a:off x="3928583" y="5958364"/>
              <a:ext cx="81598" cy="427751"/>
            </a:xfrm>
            <a:prstGeom prst="rect">
              <a:avLst/>
            </a:prstGeom>
            <a:solidFill>
              <a:srgbClr val="595959">
                <a:alpha val="10196"/>
              </a:srgbClr>
            </a:solidFill>
          </p:spPr>
          <p:txBody>
            <a:bodyPr/>
            <a:lstStyle/>
            <a:p>
              <a:endParaRPr/>
            </a:p>
          </p:txBody>
        </p:sp>
        <p:sp>
          <p:nvSpPr>
            <p:cNvPr id="2885" name="rc94">
              <a:extLst>
                <a:ext uri="{FF2B5EF4-FFF2-40B4-BE49-F238E27FC236}">
                  <a16:creationId xmlns:a16="http://schemas.microsoft.com/office/drawing/2014/main" id="{CF49E8E5-CEF3-4B72-86C1-DB4027B4FE18}"/>
                </a:ext>
              </a:extLst>
            </p:cNvPr>
            <p:cNvSpPr/>
            <p:nvPr/>
          </p:nvSpPr>
          <p:spPr>
            <a:xfrm>
              <a:off x="3669507" y="6512640"/>
              <a:ext cx="2117085" cy="356459"/>
            </a:xfrm>
            <a:prstGeom prst="rect">
              <a:avLst/>
            </a:prstGeom>
            <a:solidFill>
              <a:srgbClr val="FFFFFF">
                <a:alpha val="100000"/>
              </a:srgbClr>
            </a:solidFill>
          </p:spPr>
          <p:txBody>
            <a:bodyPr/>
            <a:lstStyle/>
            <a:p>
              <a:endParaRPr/>
            </a:p>
          </p:txBody>
        </p:sp>
        <p:sp>
          <p:nvSpPr>
            <p:cNvPr id="2886" name="pl95">
              <a:extLst>
                <a:ext uri="{FF2B5EF4-FFF2-40B4-BE49-F238E27FC236}">
                  <a16:creationId xmlns:a16="http://schemas.microsoft.com/office/drawing/2014/main" id="{DF6E2226-1FE9-4263-87EC-FE4A6DEFA0AC}"/>
                </a:ext>
              </a:extLst>
            </p:cNvPr>
            <p:cNvSpPr/>
            <p:nvPr/>
          </p:nvSpPr>
          <p:spPr>
            <a:xfrm>
              <a:off x="3969383" y="651264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87" name="pl96">
              <a:extLst>
                <a:ext uri="{FF2B5EF4-FFF2-40B4-BE49-F238E27FC236}">
                  <a16:creationId xmlns:a16="http://schemas.microsoft.com/office/drawing/2014/main" id="{22695B65-0CE3-46A5-A659-A129A1E75AC9}"/>
                </a:ext>
              </a:extLst>
            </p:cNvPr>
            <p:cNvSpPr/>
            <p:nvPr/>
          </p:nvSpPr>
          <p:spPr>
            <a:xfrm>
              <a:off x="4989370" y="651264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88" name="pl97">
              <a:extLst>
                <a:ext uri="{FF2B5EF4-FFF2-40B4-BE49-F238E27FC236}">
                  <a16:creationId xmlns:a16="http://schemas.microsoft.com/office/drawing/2014/main" id="{44CA94DD-69D8-47A4-9045-FE84393B0E3C}"/>
                </a:ext>
              </a:extLst>
            </p:cNvPr>
            <p:cNvSpPr/>
            <p:nvPr/>
          </p:nvSpPr>
          <p:spPr>
            <a:xfrm>
              <a:off x="3914712" y="6690870"/>
              <a:ext cx="407586" cy="0"/>
            </a:xfrm>
            <a:custGeom>
              <a:avLst/>
              <a:gdLst/>
              <a:ahLst/>
              <a:cxnLst/>
              <a:rect l="0" t="0" r="0" b="0"/>
              <a:pathLst>
                <a:path w="407586">
                  <a:moveTo>
                    <a:pt x="0" y="0"/>
                  </a:moveTo>
                  <a:lnTo>
                    <a:pt x="407586" y="0"/>
                  </a:lnTo>
                </a:path>
              </a:pathLst>
            </a:custGeom>
            <a:ln w="54202" cap="flat">
              <a:solidFill>
                <a:srgbClr val="228B22">
                  <a:alpha val="100000"/>
                </a:srgbClr>
              </a:solidFill>
              <a:prstDash val="solid"/>
              <a:round/>
            </a:ln>
          </p:spPr>
          <p:txBody>
            <a:bodyPr/>
            <a:lstStyle/>
            <a:p>
              <a:endParaRPr/>
            </a:p>
          </p:txBody>
        </p:sp>
        <p:sp>
          <p:nvSpPr>
            <p:cNvPr id="2889" name="pl98">
              <a:extLst>
                <a:ext uri="{FF2B5EF4-FFF2-40B4-BE49-F238E27FC236}">
                  <a16:creationId xmlns:a16="http://schemas.microsoft.com/office/drawing/2014/main" id="{FF4269A9-74F7-4F53-ADE3-14C833A80910}"/>
                </a:ext>
              </a:extLst>
            </p:cNvPr>
            <p:cNvSpPr/>
            <p:nvPr/>
          </p:nvSpPr>
          <p:spPr>
            <a:xfrm>
              <a:off x="3859632" y="6690870"/>
              <a:ext cx="54671" cy="0"/>
            </a:xfrm>
            <a:custGeom>
              <a:avLst/>
              <a:gdLst/>
              <a:ahLst/>
              <a:cxnLst/>
              <a:rect l="0" t="0" r="0" b="0"/>
              <a:pathLst>
                <a:path w="54671">
                  <a:moveTo>
                    <a:pt x="0" y="0"/>
                  </a:moveTo>
                  <a:lnTo>
                    <a:pt x="54671" y="0"/>
                  </a:lnTo>
                </a:path>
              </a:pathLst>
            </a:custGeom>
            <a:ln w="81303" cap="flat">
              <a:solidFill>
                <a:srgbClr val="000000">
                  <a:alpha val="100000"/>
                </a:srgbClr>
              </a:solidFill>
              <a:prstDash val="solid"/>
              <a:round/>
            </a:ln>
          </p:spPr>
          <p:txBody>
            <a:bodyPr/>
            <a:lstStyle/>
            <a:p>
              <a:endParaRPr/>
            </a:p>
          </p:txBody>
        </p:sp>
        <p:sp>
          <p:nvSpPr>
            <p:cNvPr id="2890" name="rc99">
              <a:extLst>
                <a:ext uri="{FF2B5EF4-FFF2-40B4-BE49-F238E27FC236}">
                  <a16:creationId xmlns:a16="http://schemas.microsoft.com/office/drawing/2014/main" id="{1FD8357C-0ECC-4DD0-B43D-869BA57BF330}"/>
                </a:ext>
              </a:extLst>
            </p:cNvPr>
            <p:cNvSpPr/>
            <p:nvPr/>
          </p:nvSpPr>
          <p:spPr>
            <a:xfrm>
              <a:off x="3928583" y="6512640"/>
              <a:ext cx="81598" cy="356459"/>
            </a:xfrm>
            <a:prstGeom prst="rect">
              <a:avLst/>
            </a:prstGeom>
            <a:solidFill>
              <a:srgbClr val="595959">
                <a:alpha val="10196"/>
              </a:srgbClr>
            </a:solidFill>
          </p:spPr>
          <p:txBody>
            <a:bodyPr/>
            <a:lstStyle/>
            <a:p>
              <a:endParaRPr/>
            </a:p>
          </p:txBody>
        </p:sp>
        <p:sp>
          <p:nvSpPr>
            <p:cNvPr id="2891" name="rc100">
              <a:extLst>
                <a:ext uri="{FF2B5EF4-FFF2-40B4-BE49-F238E27FC236}">
                  <a16:creationId xmlns:a16="http://schemas.microsoft.com/office/drawing/2014/main" id="{C1E8066A-8D3A-45E7-9200-94657396E030}"/>
                </a:ext>
              </a:extLst>
            </p:cNvPr>
            <p:cNvSpPr/>
            <p:nvPr/>
          </p:nvSpPr>
          <p:spPr>
            <a:xfrm>
              <a:off x="3669507" y="6869100"/>
              <a:ext cx="2117085" cy="356459"/>
            </a:xfrm>
            <a:prstGeom prst="rect">
              <a:avLst/>
            </a:prstGeom>
            <a:solidFill>
              <a:srgbClr val="FFFFFF">
                <a:alpha val="100000"/>
              </a:srgbClr>
            </a:solidFill>
          </p:spPr>
          <p:txBody>
            <a:bodyPr/>
            <a:lstStyle/>
            <a:p>
              <a:endParaRPr/>
            </a:p>
          </p:txBody>
        </p:sp>
        <p:sp>
          <p:nvSpPr>
            <p:cNvPr id="2892" name="pl101">
              <a:extLst>
                <a:ext uri="{FF2B5EF4-FFF2-40B4-BE49-F238E27FC236}">
                  <a16:creationId xmlns:a16="http://schemas.microsoft.com/office/drawing/2014/main" id="{2851EB30-E34B-4A16-8B08-82E6C1B7A818}"/>
                </a:ext>
              </a:extLst>
            </p:cNvPr>
            <p:cNvSpPr/>
            <p:nvPr/>
          </p:nvSpPr>
          <p:spPr>
            <a:xfrm>
              <a:off x="3969383" y="686910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93" name="pl102">
              <a:extLst>
                <a:ext uri="{FF2B5EF4-FFF2-40B4-BE49-F238E27FC236}">
                  <a16:creationId xmlns:a16="http://schemas.microsoft.com/office/drawing/2014/main" id="{E8A644B0-81B8-4147-A8A2-B87FD944B693}"/>
                </a:ext>
              </a:extLst>
            </p:cNvPr>
            <p:cNvSpPr/>
            <p:nvPr/>
          </p:nvSpPr>
          <p:spPr>
            <a:xfrm>
              <a:off x="4989370" y="686910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94" name="pl103">
              <a:extLst>
                <a:ext uri="{FF2B5EF4-FFF2-40B4-BE49-F238E27FC236}">
                  <a16:creationId xmlns:a16="http://schemas.microsoft.com/office/drawing/2014/main" id="{A6042C23-9891-4870-9763-F69DD50C78A0}"/>
                </a:ext>
              </a:extLst>
            </p:cNvPr>
            <p:cNvSpPr/>
            <p:nvPr/>
          </p:nvSpPr>
          <p:spPr>
            <a:xfrm>
              <a:off x="3914712" y="7047329"/>
              <a:ext cx="407586" cy="0"/>
            </a:xfrm>
            <a:custGeom>
              <a:avLst/>
              <a:gdLst/>
              <a:ahLst/>
              <a:cxnLst/>
              <a:rect l="0" t="0" r="0" b="0"/>
              <a:pathLst>
                <a:path w="407586">
                  <a:moveTo>
                    <a:pt x="0" y="0"/>
                  </a:moveTo>
                  <a:lnTo>
                    <a:pt x="407586" y="0"/>
                  </a:lnTo>
                </a:path>
              </a:pathLst>
            </a:custGeom>
            <a:ln w="54202" cap="flat">
              <a:solidFill>
                <a:srgbClr val="228B22">
                  <a:alpha val="100000"/>
                </a:srgbClr>
              </a:solidFill>
              <a:prstDash val="solid"/>
              <a:round/>
            </a:ln>
          </p:spPr>
          <p:txBody>
            <a:bodyPr/>
            <a:lstStyle/>
            <a:p>
              <a:endParaRPr/>
            </a:p>
          </p:txBody>
        </p:sp>
        <p:sp>
          <p:nvSpPr>
            <p:cNvPr id="2895" name="pl104">
              <a:extLst>
                <a:ext uri="{FF2B5EF4-FFF2-40B4-BE49-F238E27FC236}">
                  <a16:creationId xmlns:a16="http://schemas.microsoft.com/office/drawing/2014/main" id="{EBA2DCE5-49EE-4C31-8A7E-B4FBEF1F87ED}"/>
                </a:ext>
              </a:extLst>
            </p:cNvPr>
            <p:cNvSpPr/>
            <p:nvPr/>
          </p:nvSpPr>
          <p:spPr>
            <a:xfrm>
              <a:off x="3859632" y="7047329"/>
              <a:ext cx="54671" cy="0"/>
            </a:xfrm>
            <a:custGeom>
              <a:avLst/>
              <a:gdLst/>
              <a:ahLst/>
              <a:cxnLst/>
              <a:rect l="0" t="0" r="0" b="0"/>
              <a:pathLst>
                <a:path w="54671">
                  <a:moveTo>
                    <a:pt x="0" y="0"/>
                  </a:moveTo>
                  <a:lnTo>
                    <a:pt x="54671" y="0"/>
                  </a:lnTo>
                </a:path>
              </a:pathLst>
            </a:custGeom>
            <a:ln w="81303" cap="flat">
              <a:solidFill>
                <a:srgbClr val="000000">
                  <a:alpha val="100000"/>
                </a:srgbClr>
              </a:solidFill>
              <a:prstDash val="solid"/>
              <a:round/>
            </a:ln>
          </p:spPr>
          <p:txBody>
            <a:bodyPr/>
            <a:lstStyle/>
            <a:p>
              <a:endParaRPr/>
            </a:p>
          </p:txBody>
        </p:sp>
        <p:sp>
          <p:nvSpPr>
            <p:cNvPr id="2896" name="rc105">
              <a:extLst>
                <a:ext uri="{FF2B5EF4-FFF2-40B4-BE49-F238E27FC236}">
                  <a16:creationId xmlns:a16="http://schemas.microsoft.com/office/drawing/2014/main" id="{6D87B35F-315B-4BC3-A914-BD8990F13F5B}"/>
                </a:ext>
              </a:extLst>
            </p:cNvPr>
            <p:cNvSpPr/>
            <p:nvPr/>
          </p:nvSpPr>
          <p:spPr>
            <a:xfrm>
              <a:off x="3928583" y="6869100"/>
              <a:ext cx="81598" cy="356459"/>
            </a:xfrm>
            <a:prstGeom prst="rect">
              <a:avLst/>
            </a:prstGeom>
            <a:solidFill>
              <a:srgbClr val="595959">
                <a:alpha val="10196"/>
              </a:srgbClr>
            </a:solidFill>
          </p:spPr>
          <p:txBody>
            <a:bodyPr/>
            <a:lstStyle/>
            <a:p>
              <a:endParaRPr/>
            </a:p>
          </p:txBody>
        </p:sp>
        <p:sp>
          <p:nvSpPr>
            <p:cNvPr id="2897" name="pl106">
              <a:extLst>
                <a:ext uri="{FF2B5EF4-FFF2-40B4-BE49-F238E27FC236}">
                  <a16:creationId xmlns:a16="http://schemas.microsoft.com/office/drawing/2014/main" id="{F6EBFDB0-4D07-4C8A-880D-3AD04286BB68}"/>
                </a:ext>
              </a:extLst>
            </p:cNvPr>
            <p:cNvSpPr/>
            <p:nvPr/>
          </p:nvSpPr>
          <p:spPr>
            <a:xfrm>
              <a:off x="3669507" y="6386115"/>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2898" name="pl107">
              <a:extLst>
                <a:ext uri="{FF2B5EF4-FFF2-40B4-BE49-F238E27FC236}">
                  <a16:creationId xmlns:a16="http://schemas.microsoft.com/office/drawing/2014/main" id="{F48E1D3B-CA49-4127-B9A3-898BFA278DCA}"/>
                </a:ext>
              </a:extLst>
            </p:cNvPr>
            <p:cNvSpPr/>
            <p:nvPr/>
          </p:nvSpPr>
          <p:spPr>
            <a:xfrm>
              <a:off x="3669507" y="7225559"/>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2899" name="tx108">
              <a:extLst>
                <a:ext uri="{FF2B5EF4-FFF2-40B4-BE49-F238E27FC236}">
                  <a16:creationId xmlns:a16="http://schemas.microsoft.com/office/drawing/2014/main" id="{DA524B0B-0AC1-4B00-9BF0-072A9BC4271F}"/>
                </a:ext>
              </a:extLst>
            </p:cNvPr>
            <p:cNvSpPr/>
            <p:nvPr/>
          </p:nvSpPr>
          <p:spPr>
            <a:xfrm>
              <a:off x="3765985" y="7269878"/>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87 805 000</a:t>
              </a:r>
            </a:p>
          </p:txBody>
        </p:sp>
        <p:sp>
          <p:nvSpPr>
            <p:cNvPr id="2900" name="tx109">
              <a:extLst>
                <a:ext uri="{FF2B5EF4-FFF2-40B4-BE49-F238E27FC236}">
                  <a16:creationId xmlns:a16="http://schemas.microsoft.com/office/drawing/2014/main" id="{9230091A-9090-4109-800D-1E5143743DBA}"/>
                </a:ext>
              </a:extLst>
            </p:cNvPr>
            <p:cNvSpPr/>
            <p:nvPr/>
          </p:nvSpPr>
          <p:spPr>
            <a:xfrm>
              <a:off x="4785972" y="7269878"/>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87 807 500</a:t>
              </a:r>
            </a:p>
          </p:txBody>
        </p:sp>
        <p:sp>
          <p:nvSpPr>
            <p:cNvPr id="2901" name="tx110">
              <a:extLst>
                <a:ext uri="{FF2B5EF4-FFF2-40B4-BE49-F238E27FC236}">
                  <a16:creationId xmlns:a16="http://schemas.microsoft.com/office/drawing/2014/main" id="{E8015A3D-479C-4139-BF7F-EE7A38507837}"/>
                </a:ext>
              </a:extLst>
            </p:cNvPr>
            <p:cNvSpPr/>
            <p:nvPr/>
          </p:nvSpPr>
          <p:spPr>
            <a:xfrm>
              <a:off x="4552953" y="7371472"/>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2902" name="rc111">
            <a:extLst>
              <a:ext uri="{FF2B5EF4-FFF2-40B4-BE49-F238E27FC236}">
                <a16:creationId xmlns:a16="http://schemas.microsoft.com/office/drawing/2014/main" id="{22C6498B-ED02-44A6-BB67-8D63EFA60E3C}"/>
              </a:ext>
            </a:extLst>
          </p:cNvPr>
          <p:cNvSpPr/>
          <p:nvPr/>
        </p:nvSpPr>
        <p:spPr>
          <a:xfrm>
            <a:off x="4077131" y="7584661"/>
            <a:ext cx="1301836" cy="281220"/>
          </a:xfrm>
          <a:prstGeom prst="rect">
            <a:avLst/>
          </a:prstGeom>
          <a:solidFill>
            <a:srgbClr val="FFFFFF">
              <a:alpha val="100000"/>
            </a:srgbClr>
          </a:solidFill>
        </p:spPr>
        <p:txBody>
          <a:bodyPr/>
          <a:lstStyle/>
          <a:p>
            <a:endParaRPr/>
          </a:p>
        </p:txBody>
      </p:sp>
      <p:grpSp>
        <p:nvGrpSpPr>
          <p:cNvPr id="3415" name="Group 3414">
            <a:extLst>
              <a:ext uri="{FF2B5EF4-FFF2-40B4-BE49-F238E27FC236}">
                <a16:creationId xmlns:a16="http://schemas.microsoft.com/office/drawing/2014/main" id="{821581E1-89D7-4FE7-89AC-63B7A4FFEC4C}"/>
              </a:ext>
            </a:extLst>
          </p:cNvPr>
          <p:cNvGrpSpPr/>
          <p:nvPr/>
        </p:nvGrpSpPr>
        <p:grpSpPr>
          <a:xfrm>
            <a:off x="213993" y="4055065"/>
            <a:ext cx="2678044" cy="3251364"/>
            <a:chOff x="320673" y="4055065"/>
            <a:chExt cx="2678044" cy="3251364"/>
          </a:xfrm>
        </p:grpSpPr>
        <p:sp>
          <p:nvSpPr>
            <p:cNvPr id="2912" name="tx4">
              <a:extLst>
                <a:ext uri="{FF2B5EF4-FFF2-40B4-BE49-F238E27FC236}">
                  <a16:creationId xmlns:a16="http://schemas.microsoft.com/office/drawing/2014/main" id="{797A5FF7-F509-4345-A17D-31D3121E93A5}"/>
                </a:ext>
              </a:extLst>
            </p:cNvPr>
            <p:cNvSpPr/>
            <p:nvPr/>
          </p:nvSpPr>
          <p:spPr>
            <a:xfrm>
              <a:off x="388340" y="440833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913" name="tx5">
              <a:extLst>
                <a:ext uri="{FF2B5EF4-FFF2-40B4-BE49-F238E27FC236}">
                  <a16:creationId xmlns:a16="http://schemas.microsoft.com/office/drawing/2014/main" id="{8D13AFF1-11AF-47BD-BCFA-0562DDDC8535}"/>
                </a:ext>
              </a:extLst>
            </p:cNvPr>
            <p:cNvSpPr/>
            <p:nvPr/>
          </p:nvSpPr>
          <p:spPr>
            <a:xfrm>
              <a:off x="456166" y="483509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914" name="tx6">
              <a:extLst>
                <a:ext uri="{FF2B5EF4-FFF2-40B4-BE49-F238E27FC236}">
                  <a16:creationId xmlns:a16="http://schemas.microsoft.com/office/drawing/2014/main" id="{311FBBAA-A593-4FD6-B599-189F9EF7621A}"/>
                </a:ext>
              </a:extLst>
            </p:cNvPr>
            <p:cNvSpPr/>
            <p:nvPr/>
          </p:nvSpPr>
          <p:spPr>
            <a:xfrm>
              <a:off x="510498" y="526280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915" name="tx7">
              <a:extLst>
                <a:ext uri="{FF2B5EF4-FFF2-40B4-BE49-F238E27FC236}">
                  <a16:creationId xmlns:a16="http://schemas.microsoft.com/office/drawing/2014/main" id="{1E0F0FBA-BA35-47C6-8470-181138A77879}"/>
                </a:ext>
              </a:extLst>
            </p:cNvPr>
            <p:cNvSpPr/>
            <p:nvPr/>
          </p:nvSpPr>
          <p:spPr>
            <a:xfrm>
              <a:off x="320673" y="567638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916" name="tx8">
              <a:extLst>
                <a:ext uri="{FF2B5EF4-FFF2-40B4-BE49-F238E27FC236}">
                  <a16:creationId xmlns:a16="http://schemas.microsoft.com/office/drawing/2014/main" id="{10AD03C8-6DE8-4485-A3F7-40BDA3E45A3A}"/>
                </a:ext>
              </a:extLst>
            </p:cNvPr>
            <p:cNvSpPr/>
            <p:nvPr/>
          </p:nvSpPr>
          <p:spPr>
            <a:xfrm>
              <a:off x="664089" y="612028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917" name="pl9">
              <a:extLst>
                <a:ext uri="{FF2B5EF4-FFF2-40B4-BE49-F238E27FC236}">
                  <a16:creationId xmlns:a16="http://schemas.microsoft.com/office/drawing/2014/main" id="{1778DC96-E6A1-474D-AB36-E9F49FB7B44D}"/>
                </a:ext>
              </a:extLst>
            </p:cNvPr>
            <p:cNvSpPr/>
            <p:nvPr/>
          </p:nvSpPr>
          <p:spPr>
            <a:xfrm>
              <a:off x="881632" y="422450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18" name="pl10">
              <a:extLst>
                <a:ext uri="{FF2B5EF4-FFF2-40B4-BE49-F238E27FC236}">
                  <a16:creationId xmlns:a16="http://schemas.microsoft.com/office/drawing/2014/main" id="{78490047-D517-4D10-B252-E4FF9FA06E0E}"/>
                </a:ext>
              </a:extLst>
            </p:cNvPr>
            <p:cNvSpPr/>
            <p:nvPr/>
          </p:nvSpPr>
          <p:spPr>
            <a:xfrm>
              <a:off x="881632" y="465225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19" name="pl11">
              <a:extLst>
                <a:ext uri="{FF2B5EF4-FFF2-40B4-BE49-F238E27FC236}">
                  <a16:creationId xmlns:a16="http://schemas.microsoft.com/office/drawing/2014/main" id="{6A2C8D74-83A4-402A-852D-DB90DC4970DD}"/>
                </a:ext>
              </a:extLst>
            </p:cNvPr>
            <p:cNvSpPr/>
            <p:nvPr/>
          </p:nvSpPr>
          <p:spPr>
            <a:xfrm>
              <a:off x="881632" y="508000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0" name="pl12">
              <a:extLst>
                <a:ext uri="{FF2B5EF4-FFF2-40B4-BE49-F238E27FC236}">
                  <a16:creationId xmlns:a16="http://schemas.microsoft.com/office/drawing/2014/main" id="{C5C181DE-C3C3-4F55-AF9A-D491FDADB884}"/>
                </a:ext>
              </a:extLst>
            </p:cNvPr>
            <p:cNvSpPr/>
            <p:nvPr/>
          </p:nvSpPr>
          <p:spPr>
            <a:xfrm>
              <a:off x="881632" y="550775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1" name="pl13">
              <a:extLst>
                <a:ext uri="{FF2B5EF4-FFF2-40B4-BE49-F238E27FC236}">
                  <a16:creationId xmlns:a16="http://schemas.microsoft.com/office/drawing/2014/main" id="{EF50D12E-ED14-43B1-9B22-2F467A530479}"/>
                </a:ext>
              </a:extLst>
            </p:cNvPr>
            <p:cNvSpPr/>
            <p:nvPr/>
          </p:nvSpPr>
          <p:spPr>
            <a:xfrm>
              <a:off x="881632" y="593550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2" name="tx14">
              <a:extLst>
                <a:ext uri="{FF2B5EF4-FFF2-40B4-BE49-F238E27FC236}">
                  <a16:creationId xmlns:a16="http://schemas.microsoft.com/office/drawing/2014/main" id="{66EAC74F-C506-465F-9C52-6386DA2C1693}"/>
                </a:ext>
              </a:extLst>
            </p:cNvPr>
            <p:cNvSpPr/>
            <p:nvPr/>
          </p:nvSpPr>
          <p:spPr>
            <a:xfrm>
              <a:off x="388111" y="6482953"/>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uc003yue.2</a:t>
              </a:r>
            </a:p>
          </p:txBody>
        </p:sp>
        <p:sp>
          <p:nvSpPr>
            <p:cNvPr id="2923" name="tx15">
              <a:extLst>
                <a:ext uri="{FF2B5EF4-FFF2-40B4-BE49-F238E27FC236}">
                  <a16:creationId xmlns:a16="http://schemas.microsoft.com/office/drawing/2014/main" id="{B9D85C10-A168-48DE-B2E1-ACB9EA81B50A}"/>
                </a:ext>
              </a:extLst>
            </p:cNvPr>
            <p:cNvSpPr/>
            <p:nvPr/>
          </p:nvSpPr>
          <p:spPr>
            <a:xfrm>
              <a:off x="399422" y="6561412"/>
              <a:ext cx="397668"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uc003yuf.1</a:t>
              </a:r>
            </a:p>
          </p:txBody>
        </p:sp>
        <p:sp>
          <p:nvSpPr>
            <p:cNvPr id="2924" name="tx16">
              <a:extLst>
                <a:ext uri="{FF2B5EF4-FFF2-40B4-BE49-F238E27FC236}">
                  <a16:creationId xmlns:a16="http://schemas.microsoft.com/office/drawing/2014/main" id="{08E0BEFE-ED07-4A32-8CBC-358D49225E9B}"/>
                </a:ext>
              </a:extLst>
            </p:cNvPr>
            <p:cNvSpPr/>
            <p:nvPr/>
          </p:nvSpPr>
          <p:spPr>
            <a:xfrm>
              <a:off x="388111" y="6641379"/>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uc003yug.2</a:t>
              </a:r>
            </a:p>
          </p:txBody>
        </p:sp>
        <p:sp>
          <p:nvSpPr>
            <p:cNvPr id="2925" name="tx17">
              <a:extLst>
                <a:ext uri="{FF2B5EF4-FFF2-40B4-BE49-F238E27FC236}">
                  <a16:creationId xmlns:a16="http://schemas.microsoft.com/office/drawing/2014/main" id="{53ADCC62-400E-4E31-9519-0DDDA49999C3}"/>
                </a:ext>
              </a:extLst>
            </p:cNvPr>
            <p:cNvSpPr/>
            <p:nvPr/>
          </p:nvSpPr>
          <p:spPr>
            <a:xfrm>
              <a:off x="388111" y="6720592"/>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uc003yuh.2</a:t>
              </a:r>
            </a:p>
          </p:txBody>
        </p:sp>
        <p:sp>
          <p:nvSpPr>
            <p:cNvPr id="2926" name="tx18">
              <a:extLst>
                <a:ext uri="{FF2B5EF4-FFF2-40B4-BE49-F238E27FC236}">
                  <a16:creationId xmlns:a16="http://schemas.microsoft.com/office/drawing/2014/main" id="{0D5698F8-E0A3-49DC-9BBB-ECE5FC114BE0}"/>
                </a:ext>
              </a:extLst>
            </p:cNvPr>
            <p:cNvSpPr/>
            <p:nvPr/>
          </p:nvSpPr>
          <p:spPr>
            <a:xfrm>
              <a:off x="401684" y="6799805"/>
              <a:ext cx="393144"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uc003yui.1</a:t>
              </a:r>
            </a:p>
          </p:txBody>
        </p:sp>
        <p:sp>
          <p:nvSpPr>
            <p:cNvPr id="2927" name="tx19">
              <a:extLst>
                <a:ext uri="{FF2B5EF4-FFF2-40B4-BE49-F238E27FC236}">
                  <a16:creationId xmlns:a16="http://schemas.microsoft.com/office/drawing/2014/main" id="{C2C6F633-F40D-4B27-94E2-1BFDD11E779B}"/>
                </a:ext>
              </a:extLst>
            </p:cNvPr>
            <p:cNvSpPr/>
            <p:nvPr/>
          </p:nvSpPr>
          <p:spPr>
            <a:xfrm>
              <a:off x="374577" y="6895132"/>
              <a:ext cx="447357"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uc010mee.2</a:t>
              </a:r>
            </a:p>
          </p:txBody>
        </p:sp>
        <p:sp>
          <p:nvSpPr>
            <p:cNvPr id="2928" name="tx20">
              <a:extLst>
                <a:ext uri="{FF2B5EF4-FFF2-40B4-BE49-F238E27FC236}">
                  <a16:creationId xmlns:a16="http://schemas.microsoft.com/office/drawing/2014/main" id="{2D4B9242-C9E1-4C31-B5E6-D4EF0E9AF052}"/>
                </a:ext>
              </a:extLst>
            </p:cNvPr>
            <p:cNvSpPr/>
            <p:nvPr/>
          </p:nvSpPr>
          <p:spPr>
            <a:xfrm>
              <a:off x="385888" y="6973591"/>
              <a:ext cx="4247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uc010mef.2</a:t>
              </a:r>
            </a:p>
          </p:txBody>
        </p:sp>
        <p:sp>
          <p:nvSpPr>
            <p:cNvPr id="2929" name="tx21">
              <a:extLst>
                <a:ext uri="{FF2B5EF4-FFF2-40B4-BE49-F238E27FC236}">
                  <a16:creationId xmlns:a16="http://schemas.microsoft.com/office/drawing/2014/main" id="{1417CF68-FED3-4365-AB01-E6BDFFD75AB4}"/>
                </a:ext>
              </a:extLst>
            </p:cNvPr>
            <p:cNvSpPr/>
            <p:nvPr/>
          </p:nvSpPr>
          <p:spPr>
            <a:xfrm>
              <a:off x="412975" y="7037445"/>
              <a:ext cx="370562"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uc011ljh.1</a:t>
              </a:r>
            </a:p>
          </p:txBody>
        </p:sp>
        <p:sp>
          <p:nvSpPr>
            <p:cNvPr id="2930" name="tx22">
              <a:extLst>
                <a:ext uri="{FF2B5EF4-FFF2-40B4-BE49-F238E27FC236}">
                  <a16:creationId xmlns:a16="http://schemas.microsoft.com/office/drawing/2014/main" id="{F5BC9623-EFBC-4789-A9C4-D48F2BE887DA}"/>
                </a:ext>
              </a:extLst>
            </p:cNvPr>
            <p:cNvSpPr/>
            <p:nvPr/>
          </p:nvSpPr>
          <p:spPr>
            <a:xfrm>
              <a:off x="426548" y="7116658"/>
              <a:ext cx="343415"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uc011lji.1</a:t>
              </a:r>
            </a:p>
          </p:txBody>
        </p:sp>
        <p:sp>
          <p:nvSpPr>
            <p:cNvPr id="2931" name="pl23">
              <a:extLst>
                <a:ext uri="{FF2B5EF4-FFF2-40B4-BE49-F238E27FC236}">
                  <a16:creationId xmlns:a16="http://schemas.microsoft.com/office/drawing/2014/main" id="{8CFEC864-A719-4AA4-800C-8D296AA618EF}"/>
                </a:ext>
              </a:extLst>
            </p:cNvPr>
            <p:cNvSpPr/>
            <p:nvPr/>
          </p:nvSpPr>
          <p:spPr>
            <a:xfrm>
              <a:off x="881632" y="6489780"/>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2" name="pl24">
              <a:extLst>
                <a:ext uri="{FF2B5EF4-FFF2-40B4-BE49-F238E27FC236}">
                  <a16:creationId xmlns:a16="http://schemas.microsoft.com/office/drawing/2014/main" id="{2DEC45DD-E5D7-4FF8-8A24-B801E9D8A15D}"/>
                </a:ext>
              </a:extLst>
            </p:cNvPr>
            <p:cNvSpPr/>
            <p:nvPr/>
          </p:nvSpPr>
          <p:spPr>
            <a:xfrm>
              <a:off x="881632" y="6568994"/>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3" name="pl25">
              <a:extLst>
                <a:ext uri="{FF2B5EF4-FFF2-40B4-BE49-F238E27FC236}">
                  <a16:creationId xmlns:a16="http://schemas.microsoft.com/office/drawing/2014/main" id="{B50CBBB2-7C09-4A57-ACB4-639A91698B2E}"/>
                </a:ext>
              </a:extLst>
            </p:cNvPr>
            <p:cNvSpPr/>
            <p:nvPr/>
          </p:nvSpPr>
          <p:spPr>
            <a:xfrm>
              <a:off x="881632" y="6648207"/>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4" name="pl26">
              <a:extLst>
                <a:ext uri="{FF2B5EF4-FFF2-40B4-BE49-F238E27FC236}">
                  <a16:creationId xmlns:a16="http://schemas.microsoft.com/office/drawing/2014/main" id="{9313D5CF-F279-4AF0-8C8E-98FCBE92B736}"/>
                </a:ext>
              </a:extLst>
            </p:cNvPr>
            <p:cNvSpPr/>
            <p:nvPr/>
          </p:nvSpPr>
          <p:spPr>
            <a:xfrm>
              <a:off x="881632" y="6727420"/>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5" name="pl27">
              <a:extLst>
                <a:ext uri="{FF2B5EF4-FFF2-40B4-BE49-F238E27FC236}">
                  <a16:creationId xmlns:a16="http://schemas.microsoft.com/office/drawing/2014/main" id="{BA8C428C-6A62-44E8-8173-0DA3ADF91504}"/>
                </a:ext>
              </a:extLst>
            </p:cNvPr>
            <p:cNvSpPr/>
            <p:nvPr/>
          </p:nvSpPr>
          <p:spPr>
            <a:xfrm>
              <a:off x="881632" y="6806633"/>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6" name="pl28">
              <a:extLst>
                <a:ext uri="{FF2B5EF4-FFF2-40B4-BE49-F238E27FC236}">
                  <a16:creationId xmlns:a16="http://schemas.microsoft.com/office/drawing/2014/main" id="{647967D4-1AC4-44B6-8626-A8DF70767273}"/>
                </a:ext>
              </a:extLst>
            </p:cNvPr>
            <p:cNvSpPr/>
            <p:nvPr/>
          </p:nvSpPr>
          <p:spPr>
            <a:xfrm>
              <a:off x="881632" y="6885846"/>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7" name="pl29">
              <a:extLst>
                <a:ext uri="{FF2B5EF4-FFF2-40B4-BE49-F238E27FC236}">
                  <a16:creationId xmlns:a16="http://schemas.microsoft.com/office/drawing/2014/main" id="{EE45E8C3-DCF0-4109-9EA2-AD1AA9F72036}"/>
                </a:ext>
              </a:extLst>
            </p:cNvPr>
            <p:cNvSpPr/>
            <p:nvPr/>
          </p:nvSpPr>
          <p:spPr>
            <a:xfrm>
              <a:off x="881632" y="6965059"/>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8" name="pl30">
              <a:extLst>
                <a:ext uri="{FF2B5EF4-FFF2-40B4-BE49-F238E27FC236}">
                  <a16:creationId xmlns:a16="http://schemas.microsoft.com/office/drawing/2014/main" id="{A5F1BFC6-E4BE-4DF5-8087-AAFF19F6DCDF}"/>
                </a:ext>
              </a:extLst>
            </p:cNvPr>
            <p:cNvSpPr/>
            <p:nvPr/>
          </p:nvSpPr>
          <p:spPr>
            <a:xfrm>
              <a:off x="881632" y="7044272"/>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9" name="pl31">
              <a:extLst>
                <a:ext uri="{FF2B5EF4-FFF2-40B4-BE49-F238E27FC236}">
                  <a16:creationId xmlns:a16="http://schemas.microsoft.com/office/drawing/2014/main" id="{22CD6021-6105-4BC9-A591-997C54167367}"/>
                </a:ext>
              </a:extLst>
            </p:cNvPr>
            <p:cNvSpPr/>
            <p:nvPr/>
          </p:nvSpPr>
          <p:spPr>
            <a:xfrm>
              <a:off x="881632" y="7123486"/>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40" name="tx32">
              <a:extLst>
                <a:ext uri="{FF2B5EF4-FFF2-40B4-BE49-F238E27FC236}">
                  <a16:creationId xmlns:a16="http://schemas.microsoft.com/office/drawing/2014/main" id="{586B26B6-C0EE-42C1-B0B8-FB5B1EED8930}"/>
                </a:ext>
              </a:extLst>
            </p:cNvPr>
            <p:cNvSpPr/>
            <p:nvPr/>
          </p:nvSpPr>
          <p:spPr>
            <a:xfrm>
              <a:off x="881632" y="4055065"/>
              <a:ext cx="42677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NDRG1</a:t>
              </a:r>
            </a:p>
          </p:txBody>
        </p:sp>
        <p:sp>
          <p:nvSpPr>
            <p:cNvPr id="2941" name="rc33">
              <a:extLst>
                <a:ext uri="{FF2B5EF4-FFF2-40B4-BE49-F238E27FC236}">
                  <a16:creationId xmlns:a16="http://schemas.microsoft.com/office/drawing/2014/main" id="{15DA6927-3ADC-46E2-855B-78B7FD81C090}"/>
                </a:ext>
              </a:extLst>
            </p:cNvPr>
            <p:cNvSpPr/>
            <p:nvPr/>
          </p:nvSpPr>
          <p:spPr>
            <a:xfrm>
              <a:off x="881632" y="4224500"/>
              <a:ext cx="2117085" cy="427751"/>
            </a:xfrm>
            <a:prstGeom prst="rect">
              <a:avLst/>
            </a:prstGeom>
            <a:solidFill>
              <a:srgbClr val="FFFFFF">
                <a:alpha val="100000"/>
              </a:srgbClr>
            </a:solidFill>
          </p:spPr>
          <p:txBody>
            <a:bodyPr/>
            <a:lstStyle/>
            <a:p>
              <a:endParaRPr/>
            </a:p>
          </p:txBody>
        </p:sp>
        <p:sp>
          <p:nvSpPr>
            <p:cNvPr id="2942" name="pl34">
              <a:extLst>
                <a:ext uri="{FF2B5EF4-FFF2-40B4-BE49-F238E27FC236}">
                  <a16:creationId xmlns:a16="http://schemas.microsoft.com/office/drawing/2014/main" id="{1E4A7909-C89D-4648-A32F-4C2154598A8E}"/>
                </a:ext>
              </a:extLst>
            </p:cNvPr>
            <p:cNvSpPr/>
            <p:nvPr/>
          </p:nvSpPr>
          <p:spPr>
            <a:xfrm>
              <a:off x="881632" y="465225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43" name="pl35">
              <a:extLst>
                <a:ext uri="{FF2B5EF4-FFF2-40B4-BE49-F238E27FC236}">
                  <a16:creationId xmlns:a16="http://schemas.microsoft.com/office/drawing/2014/main" id="{77B45B44-346D-4AE8-A514-D66106D42C01}"/>
                </a:ext>
              </a:extLst>
            </p:cNvPr>
            <p:cNvSpPr/>
            <p:nvPr/>
          </p:nvSpPr>
          <p:spPr>
            <a:xfrm>
              <a:off x="881632" y="422450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44" name="pl36">
              <a:extLst>
                <a:ext uri="{FF2B5EF4-FFF2-40B4-BE49-F238E27FC236}">
                  <a16:creationId xmlns:a16="http://schemas.microsoft.com/office/drawing/2014/main" id="{4AF1097D-5EA3-4026-8FD7-76C59E10D5E7}"/>
                </a:ext>
              </a:extLst>
            </p:cNvPr>
            <p:cNvSpPr/>
            <p:nvPr/>
          </p:nvSpPr>
          <p:spPr>
            <a:xfrm>
              <a:off x="968154"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5" name="pl37">
              <a:extLst>
                <a:ext uri="{FF2B5EF4-FFF2-40B4-BE49-F238E27FC236}">
                  <a16:creationId xmlns:a16="http://schemas.microsoft.com/office/drawing/2014/main" id="{969D67D7-D090-4668-9E79-02C6FCAB3B93}"/>
                </a:ext>
              </a:extLst>
            </p:cNvPr>
            <p:cNvSpPr/>
            <p:nvPr/>
          </p:nvSpPr>
          <p:spPr>
            <a:xfrm>
              <a:off x="1766331"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6" name="pl38">
              <a:extLst>
                <a:ext uri="{FF2B5EF4-FFF2-40B4-BE49-F238E27FC236}">
                  <a16:creationId xmlns:a16="http://schemas.microsoft.com/office/drawing/2014/main" id="{A45567AA-C7E1-441A-8B2E-78323B79C50F}"/>
                </a:ext>
              </a:extLst>
            </p:cNvPr>
            <p:cNvSpPr/>
            <p:nvPr/>
          </p:nvSpPr>
          <p:spPr>
            <a:xfrm>
              <a:off x="2564509"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7" name="pl39">
              <a:extLst>
                <a:ext uri="{FF2B5EF4-FFF2-40B4-BE49-F238E27FC236}">
                  <a16:creationId xmlns:a16="http://schemas.microsoft.com/office/drawing/2014/main" id="{3A049E69-0AC4-46EE-B0D8-8CD88A61A04E}"/>
                </a:ext>
              </a:extLst>
            </p:cNvPr>
            <p:cNvSpPr/>
            <p:nvPr/>
          </p:nvSpPr>
          <p:spPr>
            <a:xfrm>
              <a:off x="1348502" y="4594377"/>
              <a:ext cx="0" cy="57874"/>
            </a:xfrm>
            <a:custGeom>
              <a:avLst/>
              <a:gdLst/>
              <a:ahLst/>
              <a:cxnLst/>
              <a:rect l="0" t="0" r="0" b="0"/>
              <a:pathLst>
                <a:path h="57874">
                  <a:moveTo>
                    <a:pt x="0" y="57874"/>
                  </a:moveTo>
                  <a:lnTo>
                    <a:pt x="0" y="0"/>
                  </a:lnTo>
                </a:path>
              </a:pathLst>
            </a:custGeom>
            <a:ln w="13550" cap="flat">
              <a:solidFill>
                <a:srgbClr val="6A1B9A">
                  <a:alpha val="100000"/>
                </a:srgbClr>
              </a:solidFill>
              <a:prstDash val="solid"/>
              <a:round/>
            </a:ln>
          </p:spPr>
          <p:txBody>
            <a:bodyPr/>
            <a:lstStyle/>
            <a:p>
              <a:endParaRPr/>
            </a:p>
          </p:txBody>
        </p:sp>
        <p:sp>
          <p:nvSpPr>
            <p:cNvPr id="2948" name="pl40">
              <a:extLst>
                <a:ext uri="{FF2B5EF4-FFF2-40B4-BE49-F238E27FC236}">
                  <a16:creationId xmlns:a16="http://schemas.microsoft.com/office/drawing/2014/main" id="{892C2642-3CA7-41AB-A8C0-7514EA48EA65}"/>
                </a:ext>
              </a:extLst>
            </p:cNvPr>
            <p:cNvSpPr/>
            <p:nvPr/>
          </p:nvSpPr>
          <p:spPr>
            <a:xfrm>
              <a:off x="2791351" y="4275947"/>
              <a:ext cx="0" cy="376304"/>
            </a:xfrm>
            <a:custGeom>
              <a:avLst/>
              <a:gdLst/>
              <a:ahLst/>
              <a:cxnLst/>
              <a:rect l="0" t="0" r="0" b="0"/>
              <a:pathLst>
                <a:path h="376304">
                  <a:moveTo>
                    <a:pt x="0" y="376304"/>
                  </a:moveTo>
                  <a:lnTo>
                    <a:pt x="0" y="0"/>
                  </a:lnTo>
                </a:path>
              </a:pathLst>
            </a:custGeom>
            <a:ln w="13550" cap="flat">
              <a:solidFill>
                <a:srgbClr val="6A1B9A">
                  <a:alpha val="100000"/>
                </a:srgbClr>
              </a:solidFill>
              <a:prstDash val="solid"/>
              <a:round/>
            </a:ln>
          </p:spPr>
          <p:txBody>
            <a:bodyPr/>
            <a:lstStyle/>
            <a:p>
              <a:endParaRPr/>
            </a:p>
          </p:txBody>
        </p:sp>
        <p:sp>
          <p:nvSpPr>
            <p:cNvPr id="2949" name="pl41">
              <a:extLst>
                <a:ext uri="{FF2B5EF4-FFF2-40B4-BE49-F238E27FC236}">
                  <a16:creationId xmlns:a16="http://schemas.microsoft.com/office/drawing/2014/main" id="{8555C611-3C41-46A6-885D-327A5D8B1DE1}"/>
                </a:ext>
              </a:extLst>
            </p:cNvPr>
            <p:cNvSpPr/>
            <p:nvPr/>
          </p:nvSpPr>
          <p:spPr>
            <a:xfrm>
              <a:off x="1348981" y="4554152"/>
              <a:ext cx="0" cy="98098"/>
            </a:xfrm>
            <a:custGeom>
              <a:avLst/>
              <a:gdLst/>
              <a:ahLst/>
              <a:cxnLst/>
              <a:rect l="0" t="0" r="0" b="0"/>
              <a:pathLst>
                <a:path h="98098">
                  <a:moveTo>
                    <a:pt x="0" y="98098"/>
                  </a:moveTo>
                  <a:lnTo>
                    <a:pt x="0" y="0"/>
                  </a:lnTo>
                </a:path>
              </a:pathLst>
            </a:custGeom>
            <a:ln w="13550" cap="flat">
              <a:solidFill>
                <a:srgbClr val="6A1B9A">
                  <a:alpha val="100000"/>
                </a:srgbClr>
              </a:solidFill>
              <a:prstDash val="solid"/>
              <a:round/>
            </a:ln>
          </p:spPr>
          <p:txBody>
            <a:bodyPr/>
            <a:lstStyle/>
            <a:p>
              <a:endParaRPr/>
            </a:p>
          </p:txBody>
        </p:sp>
        <p:sp>
          <p:nvSpPr>
            <p:cNvPr id="2950" name="pl42">
              <a:extLst>
                <a:ext uri="{FF2B5EF4-FFF2-40B4-BE49-F238E27FC236}">
                  <a16:creationId xmlns:a16="http://schemas.microsoft.com/office/drawing/2014/main" id="{8C390295-8B14-48AA-9793-813D91A00CEC}"/>
                </a:ext>
              </a:extLst>
            </p:cNvPr>
            <p:cNvSpPr/>
            <p:nvPr/>
          </p:nvSpPr>
          <p:spPr>
            <a:xfrm>
              <a:off x="1552771" y="4268971"/>
              <a:ext cx="0" cy="383279"/>
            </a:xfrm>
            <a:custGeom>
              <a:avLst/>
              <a:gdLst/>
              <a:ahLst/>
              <a:cxnLst/>
              <a:rect l="0" t="0" r="0" b="0"/>
              <a:pathLst>
                <a:path h="383279">
                  <a:moveTo>
                    <a:pt x="0" y="383279"/>
                  </a:moveTo>
                  <a:lnTo>
                    <a:pt x="0" y="0"/>
                  </a:lnTo>
                </a:path>
              </a:pathLst>
            </a:custGeom>
            <a:ln w="13550" cap="flat">
              <a:solidFill>
                <a:srgbClr val="6A1B9A">
                  <a:alpha val="100000"/>
                </a:srgbClr>
              </a:solidFill>
              <a:prstDash val="solid"/>
              <a:round/>
            </a:ln>
          </p:spPr>
          <p:txBody>
            <a:bodyPr/>
            <a:lstStyle/>
            <a:p>
              <a:endParaRPr/>
            </a:p>
          </p:txBody>
        </p:sp>
        <p:sp>
          <p:nvSpPr>
            <p:cNvPr id="2951" name="pl43">
              <a:extLst>
                <a:ext uri="{FF2B5EF4-FFF2-40B4-BE49-F238E27FC236}">
                  <a16:creationId xmlns:a16="http://schemas.microsoft.com/office/drawing/2014/main" id="{3D61719F-30EC-4D9F-9319-D53FA5AE662D}"/>
                </a:ext>
              </a:extLst>
            </p:cNvPr>
            <p:cNvSpPr/>
            <p:nvPr/>
          </p:nvSpPr>
          <p:spPr>
            <a:xfrm>
              <a:off x="2597074" y="4284256"/>
              <a:ext cx="0" cy="367994"/>
            </a:xfrm>
            <a:custGeom>
              <a:avLst/>
              <a:gdLst/>
              <a:ahLst/>
              <a:cxnLst/>
              <a:rect l="0" t="0" r="0" b="0"/>
              <a:pathLst>
                <a:path h="367994">
                  <a:moveTo>
                    <a:pt x="0" y="367994"/>
                  </a:moveTo>
                  <a:lnTo>
                    <a:pt x="0" y="0"/>
                  </a:lnTo>
                </a:path>
              </a:pathLst>
            </a:custGeom>
            <a:ln w="13550" cap="flat">
              <a:solidFill>
                <a:srgbClr val="6A1B9A">
                  <a:alpha val="100000"/>
                </a:srgbClr>
              </a:solidFill>
              <a:prstDash val="solid"/>
              <a:round/>
            </a:ln>
          </p:spPr>
          <p:txBody>
            <a:bodyPr/>
            <a:lstStyle/>
            <a:p>
              <a:endParaRPr/>
            </a:p>
          </p:txBody>
        </p:sp>
        <p:sp>
          <p:nvSpPr>
            <p:cNvPr id="2952" name="pl44">
              <a:extLst>
                <a:ext uri="{FF2B5EF4-FFF2-40B4-BE49-F238E27FC236}">
                  <a16:creationId xmlns:a16="http://schemas.microsoft.com/office/drawing/2014/main" id="{A353F544-D42D-4C0F-B69A-E059DB54FA71}"/>
                </a:ext>
              </a:extLst>
            </p:cNvPr>
            <p:cNvSpPr/>
            <p:nvPr/>
          </p:nvSpPr>
          <p:spPr>
            <a:xfrm>
              <a:off x="2982754" y="4249910"/>
              <a:ext cx="0" cy="402340"/>
            </a:xfrm>
            <a:custGeom>
              <a:avLst/>
              <a:gdLst/>
              <a:ahLst/>
              <a:cxnLst/>
              <a:rect l="0" t="0" r="0" b="0"/>
              <a:pathLst>
                <a:path h="402340">
                  <a:moveTo>
                    <a:pt x="0" y="402340"/>
                  </a:moveTo>
                  <a:lnTo>
                    <a:pt x="0" y="0"/>
                  </a:lnTo>
                </a:path>
              </a:pathLst>
            </a:custGeom>
            <a:ln w="13550" cap="flat">
              <a:solidFill>
                <a:srgbClr val="6A1B9A">
                  <a:alpha val="100000"/>
                </a:srgbClr>
              </a:solidFill>
              <a:prstDash val="solid"/>
              <a:round/>
            </a:ln>
          </p:spPr>
          <p:txBody>
            <a:bodyPr/>
            <a:lstStyle/>
            <a:p>
              <a:endParaRPr/>
            </a:p>
          </p:txBody>
        </p:sp>
        <p:sp>
          <p:nvSpPr>
            <p:cNvPr id="2953" name="pl45">
              <a:extLst>
                <a:ext uri="{FF2B5EF4-FFF2-40B4-BE49-F238E27FC236}">
                  <a16:creationId xmlns:a16="http://schemas.microsoft.com/office/drawing/2014/main" id="{17D385D7-95D2-42B7-AD76-C78C5DDDEC19}"/>
                </a:ext>
              </a:extLst>
            </p:cNvPr>
            <p:cNvSpPr/>
            <p:nvPr/>
          </p:nvSpPr>
          <p:spPr>
            <a:xfrm>
              <a:off x="1375799" y="4277735"/>
              <a:ext cx="0" cy="374515"/>
            </a:xfrm>
            <a:custGeom>
              <a:avLst/>
              <a:gdLst/>
              <a:ahLst/>
              <a:cxnLst/>
              <a:rect l="0" t="0" r="0" b="0"/>
              <a:pathLst>
                <a:path h="374515">
                  <a:moveTo>
                    <a:pt x="0" y="374515"/>
                  </a:moveTo>
                  <a:lnTo>
                    <a:pt x="0" y="0"/>
                  </a:lnTo>
                </a:path>
              </a:pathLst>
            </a:custGeom>
            <a:ln w="13550" cap="flat">
              <a:solidFill>
                <a:srgbClr val="6A1B9A">
                  <a:alpha val="100000"/>
                </a:srgbClr>
              </a:solidFill>
              <a:prstDash val="solid"/>
              <a:round/>
            </a:ln>
          </p:spPr>
          <p:txBody>
            <a:bodyPr/>
            <a:lstStyle/>
            <a:p>
              <a:endParaRPr/>
            </a:p>
          </p:txBody>
        </p:sp>
        <p:sp>
          <p:nvSpPr>
            <p:cNvPr id="2954" name="pl46">
              <a:extLst>
                <a:ext uri="{FF2B5EF4-FFF2-40B4-BE49-F238E27FC236}">
                  <a16:creationId xmlns:a16="http://schemas.microsoft.com/office/drawing/2014/main" id="{16B1590A-59EA-494E-83DD-4F78BBB4524A}"/>
                </a:ext>
              </a:extLst>
            </p:cNvPr>
            <p:cNvSpPr/>
            <p:nvPr/>
          </p:nvSpPr>
          <p:spPr>
            <a:xfrm>
              <a:off x="961769" y="4542684"/>
              <a:ext cx="0" cy="109566"/>
            </a:xfrm>
            <a:custGeom>
              <a:avLst/>
              <a:gdLst/>
              <a:ahLst/>
              <a:cxnLst/>
              <a:rect l="0" t="0" r="0" b="0"/>
              <a:pathLst>
                <a:path h="109566">
                  <a:moveTo>
                    <a:pt x="0" y="109566"/>
                  </a:moveTo>
                  <a:lnTo>
                    <a:pt x="0" y="0"/>
                  </a:lnTo>
                </a:path>
              </a:pathLst>
            </a:custGeom>
            <a:ln w="13550" cap="flat">
              <a:solidFill>
                <a:srgbClr val="6A1B9A">
                  <a:alpha val="100000"/>
                </a:srgbClr>
              </a:solidFill>
              <a:prstDash val="solid"/>
              <a:round/>
            </a:ln>
          </p:spPr>
          <p:txBody>
            <a:bodyPr/>
            <a:lstStyle/>
            <a:p>
              <a:endParaRPr/>
            </a:p>
          </p:txBody>
        </p:sp>
        <p:sp>
          <p:nvSpPr>
            <p:cNvPr id="2955" name="pl47">
              <a:extLst>
                <a:ext uri="{FF2B5EF4-FFF2-40B4-BE49-F238E27FC236}">
                  <a16:creationId xmlns:a16="http://schemas.microsoft.com/office/drawing/2014/main" id="{1EFB9397-31FF-4C7C-8CFB-4C710D9486A3}"/>
                </a:ext>
              </a:extLst>
            </p:cNvPr>
            <p:cNvSpPr/>
            <p:nvPr/>
          </p:nvSpPr>
          <p:spPr>
            <a:xfrm>
              <a:off x="1179448" y="4297928"/>
              <a:ext cx="0" cy="354323"/>
            </a:xfrm>
            <a:custGeom>
              <a:avLst/>
              <a:gdLst/>
              <a:ahLst/>
              <a:cxnLst/>
              <a:rect l="0" t="0" r="0" b="0"/>
              <a:pathLst>
                <a:path h="354323">
                  <a:moveTo>
                    <a:pt x="0" y="354323"/>
                  </a:moveTo>
                  <a:lnTo>
                    <a:pt x="0" y="0"/>
                  </a:lnTo>
                </a:path>
              </a:pathLst>
            </a:custGeom>
            <a:ln w="13550" cap="flat">
              <a:solidFill>
                <a:srgbClr val="6A1B9A">
                  <a:alpha val="100000"/>
                </a:srgbClr>
              </a:solidFill>
              <a:prstDash val="solid"/>
              <a:round/>
            </a:ln>
          </p:spPr>
          <p:txBody>
            <a:bodyPr/>
            <a:lstStyle/>
            <a:p>
              <a:endParaRPr/>
            </a:p>
          </p:txBody>
        </p:sp>
        <p:sp>
          <p:nvSpPr>
            <p:cNvPr id="2956" name="pl48">
              <a:extLst>
                <a:ext uri="{FF2B5EF4-FFF2-40B4-BE49-F238E27FC236}">
                  <a16:creationId xmlns:a16="http://schemas.microsoft.com/office/drawing/2014/main" id="{F1AD3995-59AF-40BA-9157-76BFFBDC119E}"/>
                </a:ext>
              </a:extLst>
            </p:cNvPr>
            <p:cNvSpPr/>
            <p:nvPr/>
          </p:nvSpPr>
          <p:spPr>
            <a:xfrm>
              <a:off x="2879278" y="4624548"/>
              <a:ext cx="0" cy="27702"/>
            </a:xfrm>
            <a:custGeom>
              <a:avLst/>
              <a:gdLst/>
              <a:ahLst/>
              <a:cxnLst/>
              <a:rect l="0" t="0" r="0" b="0"/>
              <a:pathLst>
                <a:path h="27702">
                  <a:moveTo>
                    <a:pt x="0" y="27702"/>
                  </a:moveTo>
                  <a:lnTo>
                    <a:pt x="0" y="0"/>
                  </a:lnTo>
                </a:path>
              </a:pathLst>
            </a:custGeom>
            <a:ln w="13550" cap="flat">
              <a:solidFill>
                <a:srgbClr val="6A1B9A">
                  <a:alpha val="100000"/>
                </a:srgbClr>
              </a:solidFill>
              <a:prstDash val="solid"/>
              <a:round/>
            </a:ln>
          </p:spPr>
          <p:txBody>
            <a:bodyPr/>
            <a:lstStyle/>
            <a:p>
              <a:endParaRPr/>
            </a:p>
          </p:txBody>
        </p:sp>
        <p:sp>
          <p:nvSpPr>
            <p:cNvPr id="2957" name="pl49">
              <a:extLst>
                <a:ext uri="{FF2B5EF4-FFF2-40B4-BE49-F238E27FC236}">
                  <a16:creationId xmlns:a16="http://schemas.microsoft.com/office/drawing/2014/main" id="{6322C042-419F-4522-9FA6-F9FC9D6F3968}"/>
                </a:ext>
              </a:extLst>
            </p:cNvPr>
            <p:cNvSpPr/>
            <p:nvPr/>
          </p:nvSpPr>
          <p:spPr>
            <a:xfrm>
              <a:off x="1237747" y="4258447"/>
              <a:ext cx="0" cy="393803"/>
            </a:xfrm>
            <a:custGeom>
              <a:avLst/>
              <a:gdLst/>
              <a:ahLst/>
              <a:cxnLst/>
              <a:rect l="0" t="0" r="0" b="0"/>
              <a:pathLst>
                <a:path h="393803">
                  <a:moveTo>
                    <a:pt x="0" y="393803"/>
                  </a:moveTo>
                  <a:lnTo>
                    <a:pt x="0" y="0"/>
                  </a:lnTo>
                </a:path>
              </a:pathLst>
            </a:custGeom>
            <a:ln w="13550" cap="flat">
              <a:solidFill>
                <a:srgbClr val="6A1B9A">
                  <a:alpha val="100000"/>
                </a:srgbClr>
              </a:solidFill>
              <a:prstDash val="solid"/>
              <a:round/>
            </a:ln>
          </p:spPr>
          <p:txBody>
            <a:bodyPr/>
            <a:lstStyle/>
            <a:p>
              <a:endParaRPr/>
            </a:p>
          </p:txBody>
        </p:sp>
        <p:sp>
          <p:nvSpPr>
            <p:cNvPr id="2958" name="pl50">
              <a:extLst>
                <a:ext uri="{FF2B5EF4-FFF2-40B4-BE49-F238E27FC236}">
                  <a16:creationId xmlns:a16="http://schemas.microsoft.com/office/drawing/2014/main" id="{8361E529-45AC-4756-9D7C-31BA542E1AC1}"/>
                </a:ext>
              </a:extLst>
            </p:cNvPr>
            <p:cNvSpPr/>
            <p:nvPr/>
          </p:nvSpPr>
          <p:spPr>
            <a:xfrm>
              <a:off x="2867848" y="4641796"/>
              <a:ext cx="0" cy="10454"/>
            </a:xfrm>
            <a:custGeom>
              <a:avLst/>
              <a:gdLst/>
              <a:ahLst/>
              <a:cxnLst/>
              <a:rect l="0" t="0" r="0" b="0"/>
              <a:pathLst>
                <a:path h="10454">
                  <a:moveTo>
                    <a:pt x="0" y="10454"/>
                  </a:moveTo>
                  <a:lnTo>
                    <a:pt x="0" y="0"/>
                  </a:lnTo>
                </a:path>
              </a:pathLst>
            </a:custGeom>
            <a:ln w="13550" cap="flat">
              <a:solidFill>
                <a:srgbClr val="6A1B9A">
                  <a:alpha val="100000"/>
                </a:srgbClr>
              </a:solidFill>
              <a:prstDash val="solid"/>
              <a:round/>
            </a:ln>
          </p:spPr>
          <p:txBody>
            <a:bodyPr/>
            <a:lstStyle/>
            <a:p>
              <a:endParaRPr/>
            </a:p>
          </p:txBody>
        </p:sp>
        <p:sp>
          <p:nvSpPr>
            <p:cNvPr id="2959" name="pl51">
              <a:extLst>
                <a:ext uri="{FF2B5EF4-FFF2-40B4-BE49-F238E27FC236}">
                  <a16:creationId xmlns:a16="http://schemas.microsoft.com/office/drawing/2014/main" id="{3452021D-33D1-4C1F-ABD2-9B0F118D4D05}"/>
                </a:ext>
              </a:extLst>
            </p:cNvPr>
            <p:cNvSpPr/>
            <p:nvPr/>
          </p:nvSpPr>
          <p:spPr>
            <a:xfrm>
              <a:off x="1386750" y="4307192"/>
              <a:ext cx="0" cy="345058"/>
            </a:xfrm>
            <a:custGeom>
              <a:avLst/>
              <a:gdLst/>
              <a:ahLst/>
              <a:cxnLst/>
              <a:rect l="0" t="0" r="0" b="0"/>
              <a:pathLst>
                <a:path h="345058">
                  <a:moveTo>
                    <a:pt x="0" y="345058"/>
                  </a:moveTo>
                  <a:lnTo>
                    <a:pt x="0" y="0"/>
                  </a:lnTo>
                </a:path>
              </a:pathLst>
            </a:custGeom>
            <a:ln w="13550" cap="flat">
              <a:solidFill>
                <a:srgbClr val="6A1B9A">
                  <a:alpha val="100000"/>
                </a:srgbClr>
              </a:solidFill>
              <a:prstDash val="solid"/>
              <a:round/>
            </a:ln>
          </p:spPr>
          <p:txBody>
            <a:bodyPr/>
            <a:lstStyle/>
            <a:p>
              <a:endParaRPr/>
            </a:p>
          </p:txBody>
        </p:sp>
        <p:sp>
          <p:nvSpPr>
            <p:cNvPr id="2960" name="pl52">
              <a:extLst>
                <a:ext uri="{FF2B5EF4-FFF2-40B4-BE49-F238E27FC236}">
                  <a16:creationId xmlns:a16="http://schemas.microsoft.com/office/drawing/2014/main" id="{27659D1C-A5D1-4131-A42B-69B3DF21A232}"/>
                </a:ext>
              </a:extLst>
            </p:cNvPr>
            <p:cNvSpPr/>
            <p:nvPr/>
          </p:nvSpPr>
          <p:spPr>
            <a:xfrm>
              <a:off x="2904788" y="4595032"/>
              <a:ext cx="0" cy="57219"/>
            </a:xfrm>
            <a:custGeom>
              <a:avLst/>
              <a:gdLst/>
              <a:ahLst/>
              <a:cxnLst/>
              <a:rect l="0" t="0" r="0" b="0"/>
              <a:pathLst>
                <a:path h="57219">
                  <a:moveTo>
                    <a:pt x="0" y="57219"/>
                  </a:moveTo>
                  <a:lnTo>
                    <a:pt x="0" y="0"/>
                  </a:lnTo>
                </a:path>
              </a:pathLst>
            </a:custGeom>
            <a:ln w="13550" cap="flat">
              <a:solidFill>
                <a:srgbClr val="6A1B9A">
                  <a:alpha val="100000"/>
                </a:srgbClr>
              </a:solidFill>
              <a:prstDash val="solid"/>
              <a:round/>
            </a:ln>
          </p:spPr>
          <p:txBody>
            <a:bodyPr/>
            <a:lstStyle/>
            <a:p>
              <a:endParaRPr/>
            </a:p>
          </p:txBody>
        </p:sp>
        <p:sp>
          <p:nvSpPr>
            <p:cNvPr id="2961" name="pl53">
              <a:extLst>
                <a:ext uri="{FF2B5EF4-FFF2-40B4-BE49-F238E27FC236}">
                  <a16:creationId xmlns:a16="http://schemas.microsoft.com/office/drawing/2014/main" id="{9A47D1EB-B7B1-4412-BB76-5EFF59C0C954}"/>
                </a:ext>
              </a:extLst>
            </p:cNvPr>
            <p:cNvSpPr/>
            <p:nvPr/>
          </p:nvSpPr>
          <p:spPr>
            <a:xfrm>
              <a:off x="2843360" y="4625976"/>
              <a:ext cx="0" cy="26274"/>
            </a:xfrm>
            <a:custGeom>
              <a:avLst/>
              <a:gdLst/>
              <a:ahLst/>
              <a:cxnLst/>
              <a:rect l="0" t="0" r="0" b="0"/>
              <a:pathLst>
                <a:path h="26274">
                  <a:moveTo>
                    <a:pt x="0" y="26274"/>
                  </a:moveTo>
                  <a:lnTo>
                    <a:pt x="0" y="0"/>
                  </a:lnTo>
                </a:path>
              </a:pathLst>
            </a:custGeom>
            <a:ln w="13550" cap="flat">
              <a:solidFill>
                <a:srgbClr val="6A1B9A">
                  <a:alpha val="100000"/>
                </a:srgbClr>
              </a:solidFill>
              <a:prstDash val="solid"/>
              <a:round/>
            </a:ln>
          </p:spPr>
          <p:txBody>
            <a:bodyPr/>
            <a:lstStyle/>
            <a:p>
              <a:endParaRPr/>
            </a:p>
          </p:txBody>
        </p:sp>
        <p:sp>
          <p:nvSpPr>
            <p:cNvPr id="2962" name="pl54">
              <a:extLst>
                <a:ext uri="{FF2B5EF4-FFF2-40B4-BE49-F238E27FC236}">
                  <a16:creationId xmlns:a16="http://schemas.microsoft.com/office/drawing/2014/main" id="{FEB55F22-4358-49F2-BBAB-9C54892ECA77}"/>
                </a:ext>
              </a:extLst>
            </p:cNvPr>
            <p:cNvSpPr/>
            <p:nvPr/>
          </p:nvSpPr>
          <p:spPr>
            <a:xfrm>
              <a:off x="998070" y="4497502"/>
              <a:ext cx="0" cy="154748"/>
            </a:xfrm>
            <a:custGeom>
              <a:avLst/>
              <a:gdLst/>
              <a:ahLst/>
              <a:cxnLst/>
              <a:rect l="0" t="0" r="0" b="0"/>
              <a:pathLst>
                <a:path h="154748">
                  <a:moveTo>
                    <a:pt x="0" y="154748"/>
                  </a:moveTo>
                  <a:lnTo>
                    <a:pt x="0" y="0"/>
                  </a:lnTo>
                </a:path>
              </a:pathLst>
            </a:custGeom>
            <a:ln w="13550" cap="flat">
              <a:solidFill>
                <a:srgbClr val="6A1B9A">
                  <a:alpha val="100000"/>
                </a:srgbClr>
              </a:solidFill>
              <a:prstDash val="solid"/>
              <a:round/>
            </a:ln>
          </p:spPr>
          <p:txBody>
            <a:bodyPr/>
            <a:lstStyle/>
            <a:p>
              <a:endParaRPr/>
            </a:p>
          </p:txBody>
        </p:sp>
        <p:sp>
          <p:nvSpPr>
            <p:cNvPr id="2963" name="pl55">
              <a:extLst>
                <a:ext uri="{FF2B5EF4-FFF2-40B4-BE49-F238E27FC236}">
                  <a16:creationId xmlns:a16="http://schemas.microsoft.com/office/drawing/2014/main" id="{9C362A6C-7DFD-4B56-AF71-9806556B9AF7}"/>
                </a:ext>
              </a:extLst>
            </p:cNvPr>
            <p:cNvSpPr/>
            <p:nvPr/>
          </p:nvSpPr>
          <p:spPr>
            <a:xfrm>
              <a:off x="961449" y="4413507"/>
              <a:ext cx="0" cy="238744"/>
            </a:xfrm>
            <a:custGeom>
              <a:avLst/>
              <a:gdLst/>
              <a:ahLst/>
              <a:cxnLst/>
              <a:rect l="0" t="0" r="0" b="0"/>
              <a:pathLst>
                <a:path h="238744">
                  <a:moveTo>
                    <a:pt x="0" y="238744"/>
                  </a:moveTo>
                  <a:lnTo>
                    <a:pt x="0" y="0"/>
                  </a:lnTo>
                </a:path>
              </a:pathLst>
            </a:custGeom>
            <a:ln w="13550" cap="flat">
              <a:solidFill>
                <a:srgbClr val="6A1B9A">
                  <a:alpha val="100000"/>
                </a:srgbClr>
              </a:solidFill>
              <a:prstDash val="solid"/>
              <a:round/>
            </a:ln>
          </p:spPr>
          <p:txBody>
            <a:bodyPr/>
            <a:lstStyle/>
            <a:p>
              <a:endParaRPr/>
            </a:p>
          </p:txBody>
        </p:sp>
        <p:sp>
          <p:nvSpPr>
            <p:cNvPr id="2964" name="pl56">
              <a:extLst>
                <a:ext uri="{FF2B5EF4-FFF2-40B4-BE49-F238E27FC236}">
                  <a16:creationId xmlns:a16="http://schemas.microsoft.com/office/drawing/2014/main" id="{F9A897AB-8DD7-4AE4-A38E-3E7C4AAFEF22}"/>
                </a:ext>
              </a:extLst>
            </p:cNvPr>
            <p:cNvSpPr/>
            <p:nvPr/>
          </p:nvSpPr>
          <p:spPr>
            <a:xfrm>
              <a:off x="1191676" y="4277366"/>
              <a:ext cx="0" cy="374884"/>
            </a:xfrm>
            <a:custGeom>
              <a:avLst/>
              <a:gdLst/>
              <a:ahLst/>
              <a:cxnLst/>
              <a:rect l="0" t="0" r="0" b="0"/>
              <a:pathLst>
                <a:path h="374884">
                  <a:moveTo>
                    <a:pt x="0" y="374884"/>
                  </a:moveTo>
                  <a:lnTo>
                    <a:pt x="0" y="0"/>
                  </a:lnTo>
                </a:path>
              </a:pathLst>
            </a:custGeom>
            <a:ln w="13550" cap="flat">
              <a:solidFill>
                <a:srgbClr val="6A1B9A">
                  <a:alpha val="100000"/>
                </a:srgbClr>
              </a:solidFill>
              <a:prstDash val="solid"/>
              <a:round/>
            </a:ln>
          </p:spPr>
          <p:txBody>
            <a:bodyPr/>
            <a:lstStyle/>
            <a:p>
              <a:endParaRPr/>
            </a:p>
          </p:txBody>
        </p:sp>
        <p:sp>
          <p:nvSpPr>
            <p:cNvPr id="2965" name="pl57">
              <a:extLst>
                <a:ext uri="{FF2B5EF4-FFF2-40B4-BE49-F238E27FC236}">
                  <a16:creationId xmlns:a16="http://schemas.microsoft.com/office/drawing/2014/main" id="{FA8F4B80-876C-4468-8681-C2AB3A03AF48}"/>
                </a:ext>
              </a:extLst>
            </p:cNvPr>
            <p:cNvSpPr/>
            <p:nvPr/>
          </p:nvSpPr>
          <p:spPr>
            <a:xfrm>
              <a:off x="2901435" y="4488659"/>
              <a:ext cx="0" cy="163591"/>
            </a:xfrm>
            <a:custGeom>
              <a:avLst/>
              <a:gdLst/>
              <a:ahLst/>
              <a:cxnLst/>
              <a:rect l="0" t="0" r="0" b="0"/>
              <a:pathLst>
                <a:path h="163591">
                  <a:moveTo>
                    <a:pt x="0" y="163591"/>
                  </a:moveTo>
                  <a:lnTo>
                    <a:pt x="0" y="0"/>
                  </a:lnTo>
                </a:path>
              </a:pathLst>
            </a:custGeom>
            <a:ln w="13550" cap="flat">
              <a:solidFill>
                <a:srgbClr val="6A1B9A">
                  <a:alpha val="100000"/>
                </a:srgbClr>
              </a:solidFill>
              <a:prstDash val="solid"/>
              <a:round/>
            </a:ln>
          </p:spPr>
          <p:txBody>
            <a:bodyPr/>
            <a:lstStyle/>
            <a:p>
              <a:endParaRPr/>
            </a:p>
          </p:txBody>
        </p:sp>
        <p:sp>
          <p:nvSpPr>
            <p:cNvPr id="2966" name="pl58">
              <a:extLst>
                <a:ext uri="{FF2B5EF4-FFF2-40B4-BE49-F238E27FC236}">
                  <a16:creationId xmlns:a16="http://schemas.microsoft.com/office/drawing/2014/main" id="{AC9C54CE-BBC3-4ADE-9D83-C9EB1CD2772C}"/>
                </a:ext>
              </a:extLst>
            </p:cNvPr>
            <p:cNvSpPr/>
            <p:nvPr/>
          </p:nvSpPr>
          <p:spPr>
            <a:xfrm>
              <a:off x="1825684" y="4315225"/>
              <a:ext cx="0" cy="337025"/>
            </a:xfrm>
            <a:custGeom>
              <a:avLst/>
              <a:gdLst/>
              <a:ahLst/>
              <a:cxnLst/>
              <a:rect l="0" t="0" r="0" b="0"/>
              <a:pathLst>
                <a:path h="337025">
                  <a:moveTo>
                    <a:pt x="0" y="337025"/>
                  </a:moveTo>
                  <a:lnTo>
                    <a:pt x="0" y="0"/>
                  </a:lnTo>
                </a:path>
              </a:pathLst>
            </a:custGeom>
            <a:ln w="13550" cap="flat">
              <a:solidFill>
                <a:srgbClr val="6A1B9A">
                  <a:alpha val="100000"/>
                </a:srgbClr>
              </a:solidFill>
              <a:prstDash val="solid"/>
              <a:round/>
            </a:ln>
          </p:spPr>
          <p:txBody>
            <a:bodyPr/>
            <a:lstStyle/>
            <a:p>
              <a:endParaRPr/>
            </a:p>
          </p:txBody>
        </p:sp>
        <p:sp>
          <p:nvSpPr>
            <p:cNvPr id="2967" name="pl59">
              <a:extLst>
                <a:ext uri="{FF2B5EF4-FFF2-40B4-BE49-F238E27FC236}">
                  <a16:creationId xmlns:a16="http://schemas.microsoft.com/office/drawing/2014/main" id="{7CF4A978-E5FE-4138-A74B-678D23DBB19A}"/>
                </a:ext>
              </a:extLst>
            </p:cNvPr>
            <p:cNvSpPr/>
            <p:nvPr/>
          </p:nvSpPr>
          <p:spPr>
            <a:xfrm>
              <a:off x="2867433" y="4638890"/>
              <a:ext cx="0" cy="13361"/>
            </a:xfrm>
            <a:custGeom>
              <a:avLst/>
              <a:gdLst/>
              <a:ahLst/>
              <a:cxnLst/>
              <a:rect l="0" t="0" r="0" b="0"/>
              <a:pathLst>
                <a:path h="13361">
                  <a:moveTo>
                    <a:pt x="0" y="13361"/>
                  </a:moveTo>
                  <a:lnTo>
                    <a:pt x="0" y="0"/>
                  </a:lnTo>
                </a:path>
              </a:pathLst>
            </a:custGeom>
            <a:ln w="13550" cap="flat">
              <a:solidFill>
                <a:srgbClr val="6A1B9A">
                  <a:alpha val="100000"/>
                </a:srgbClr>
              </a:solidFill>
              <a:prstDash val="solid"/>
              <a:round/>
            </a:ln>
          </p:spPr>
          <p:txBody>
            <a:bodyPr/>
            <a:lstStyle/>
            <a:p>
              <a:endParaRPr/>
            </a:p>
          </p:txBody>
        </p:sp>
        <p:sp>
          <p:nvSpPr>
            <p:cNvPr id="2968" name="pl60">
              <a:extLst>
                <a:ext uri="{FF2B5EF4-FFF2-40B4-BE49-F238E27FC236}">
                  <a16:creationId xmlns:a16="http://schemas.microsoft.com/office/drawing/2014/main" id="{50513B52-D6C0-45AB-9B43-4EC0A0EE77C4}"/>
                </a:ext>
              </a:extLst>
            </p:cNvPr>
            <p:cNvSpPr/>
            <p:nvPr/>
          </p:nvSpPr>
          <p:spPr>
            <a:xfrm>
              <a:off x="1559987" y="4323225"/>
              <a:ext cx="0" cy="329025"/>
            </a:xfrm>
            <a:custGeom>
              <a:avLst/>
              <a:gdLst/>
              <a:ahLst/>
              <a:cxnLst/>
              <a:rect l="0" t="0" r="0" b="0"/>
              <a:pathLst>
                <a:path h="329025">
                  <a:moveTo>
                    <a:pt x="0" y="329025"/>
                  </a:moveTo>
                  <a:lnTo>
                    <a:pt x="0" y="0"/>
                  </a:lnTo>
                </a:path>
              </a:pathLst>
            </a:custGeom>
            <a:ln w="13550" cap="flat">
              <a:solidFill>
                <a:srgbClr val="6A1B9A">
                  <a:alpha val="100000"/>
                </a:srgbClr>
              </a:solidFill>
              <a:prstDash val="solid"/>
              <a:round/>
            </a:ln>
          </p:spPr>
          <p:txBody>
            <a:bodyPr/>
            <a:lstStyle/>
            <a:p>
              <a:endParaRPr/>
            </a:p>
          </p:txBody>
        </p:sp>
        <p:sp>
          <p:nvSpPr>
            <p:cNvPr id="2969" name="pl61">
              <a:extLst>
                <a:ext uri="{FF2B5EF4-FFF2-40B4-BE49-F238E27FC236}">
                  <a16:creationId xmlns:a16="http://schemas.microsoft.com/office/drawing/2014/main" id="{6341104C-CA73-401B-B84F-C62536E6C6D2}"/>
                </a:ext>
              </a:extLst>
            </p:cNvPr>
            <p:cNvSpPr/>
            <p:nvPr/>
          </p:nvSpPr>
          <p:spPr>
            <a:xfrm>
              <a:off x="2781645" y="4258070"/>
              <a:ext cx="0" cy="394180"/>
            </a:xfrm>
            <a:custGeom>
              <a:avLst/>
              <a:gdLst/>
              <a:ahLst/>
              <a:cxnLst/>
              <a:rect l="0" t="0" r="0" b="0"/>
              <a:pathLst>
                <a:path h="394180">
                  <a:moveTo>
                    <a:pt x="0" y="394180"/>
                  </a:moveTo>
                  <a:lnTo>
                    <a:pt x="0" y="0"/>
                  </a:lnTo>
                </a:path>
              </a:pathLst>
            </a:custGeom>
            <a:ln w="13550" cap="flat">
              <a:solidFill>
                <a:srgbClr val="6A1B9A">
                  <a:alpha val="100000"/>
                </a:srgbClr>
              </a:solidFill>
              <a:prstDash val="solid"/>
              <a:round/>
            </a:ln>
          </p:spPr>
          <p:txBody>
            <a:bodyPr/>
            <a:lstStyle/>
            <a:p>
              <a:endParaRPr/>
            </a:p>
          </p:txBody>
        </p:sp>
        <p:sp>
          <p:nvSpPr>
            <p:cNvPr id="2970" name="pl62">
              <a:extLst>
                <a:ext uri="{FF2B5EF4-FFF2-40B4-BE49-F238E27FC236}">
                  <a16:creationId xmlns:a16="http://schemas.microsoft.com/office/drawing/2014/main" id="{2AED1643-F329-4F62-8449-3F1BF1A862B1}"/>
                </a:ext>
              </a:extLst>
            </p:cNvPr>
            <p:cNvSpPr/>
            <p:nvPr/>
          </p:nvSpPr>
          <p:spPr>
            <a:xfrm>
              <a:off x="1354504" y="4462333"/>
              <a:ext cx="0" cy="189917"/>
            </a:xfrm>
            <a:custGeom>
              <a:avLst/>
              <a:gdLst/>
              <a:ahLst/>
              <a:cxnLst/>
              <a:rect l="0" t="0" r="0" b="0"/>
              <a:pathLst>
                <a:path h="189917">
                  <a:moveTo>
                    <a:pt x="0" y="189917"/>
                  </a:moveTo>
                  <a:lnTo>
                    <a:pt x="0" y="0"/>
                  </a:lnTo>
                </a:path>
              </a:pathLst>
            </a:custGeom>
            <a:ln w="13550" cap="flat">
              <a:solidFill>
                <a:srgbClr val="6A1B9A">
                  <a:alpha val="100000"/>
                </a:srgbClr>
              </a:solidFill>
              <a:prstDash val="solid"/>
              <a:round/>
            </a:ln>
          </p:spPr>
          <p:txBody>
            <a:bodyPr/>
            <a:lstStyle/>
            <a:p>
              <a:endParaRPr/>
            </a:p>
          </p:txBody>
        </p:sp>
        <p:sp>
          <p:nvSpPr>
            <p:cNvPr id="2971" name="pl63">
              <a:extLst>
                <a:ext uri="{FF2B5EF4-FFF2-40B4-BE49-F238E27FC236}">
                  <a16:creationId xmlns:a16="http://schemas.microsoft.com/office/drawing/2014/main" id="{DDE667CA-88CF-4987-93CD-7458FDA00A67}"/>
                </a:ext>
              </a:extLst>
            </p:cNvPr>
            <p:cNvSpPr/>
            <p:nvPr/>
          </p:nvSpPr>
          <p:spPr>
            <a:xfrm>
              <a:off x="1346714" y="4569664"/>
              <a:ext cx="0" cy="82586"/>
            </a:xfrm>
            <a:custGeom>
              <a:avLst/>
              <a:gdLst/>
              <a:ahLst/>
              <a:cxnLst/>
              <a:rect l="0" t="0" r="0" b="0"/>
              <a:pathLst>
                <a:path h="82586">
                  <a:moveTo>
                    <a:pt x="0" y="82586"/>
                  </a:moveTo>
                  <a:lnTo>
                    <a:pt x="0" y="0"/>
                  </a:lnTo>
                </a:path>
              </a:pathLst>
            </a:custGeom>
            <a:ln w="13550" cap="flat">
              <a:solidFill>
                <a:srgbClr val="6A1B9A">
                  <a:alpha val="100000"/>
                </a:srgbClr>
              </a:solidFill>
              <a:prstDash val="solid"/>
              <a:round/>
            </a:ln>
          </p:spPr>
          <p:txBody>
            <a:bodyPr/>
            <a:lstStyle/>
            <a:p>
              <a:endParaRPr/>
            </a:p>
          </p:txBody>
        </p:sp>
        <p:sp>
          <p:nvSpPr>
            <p:cNvPr id="2972" name="pl64">
              <a:extLst>
                <a:ext uri="{FF2B5EF4-FFF2-40B4-BE49-F238E27FC236}">
                  <a16:creationId xmlns:a16="http://schemas.microsoft.com/office/drawing/2014/main" id="{E8B9A50F-5CD9-4B48-94C8-D66EDAE0E756}"/>
                </a:ext>
              </a:extLst>
            </p:cNvPr>
            <p:cNvSpPr/>
            <p:nvPr/>
          </p:nvSpPr>
          <p:spPr>
            <a:xfrm>
              <a:off x="1843308" y="4265650"/>
              <a:ext cx="0" cy="386600"/>
            </a:xfrm>
            <a:custGeom>
              <a:avLst/>
              <a:gdLst/>
              <a:ahLst/>
              <a:cxnLst/>
              <a:rect l="0" t="0" r="0" b="0"/>
              <a:pathLst>
                <a:path h="386600">
                  <a:moveTo>
                    <a:pt x="0" y="386600"/>
                  </a:moveTo>
                  <a:lnTo>
                    <a:pt x="0" y="0"/>
                  </a:lnTo>
                </a:path>
              </a:pathLst>
            </a:custGeom>
            <a:ln w="13550" cap="flat">
              <a:solidFill>
                <a:srgbClr val="6A1B9A">
                  <a:alpha val="100000"/>
                </a:srgbClr>
              </a:solidFill>
              <a:prstDash val="solid"/>
              <a:round/>
            </a:ln>
          </p:spPr>
          <p:txBody>
            <a:bodyPr/>
            <a:lstStyle/>
            <a:p>
              <a:endParaRPr/>
            </a:p>
          </p:txBody>
        </p:sp>
        <p:sp>
          <p:nvSpPr>
            <p:cNvPr id="2973" name="pl65">
              <a:extLst>
                <a:ext uri="{FF2B5EF4-FFF2-40B4-BE49-F238E27FC236}">
                  <a16:creationId xmlns:a16="http://schemas.microsoft.com/office/drawing/2014/main" id="{6226093B-AEF6-494A-9DAB-0EE08312DB1A}"/>
                </a:ext>
              </a:extLst>
            </p:cNvPr>
            <p:cNvSpPr/>
            <p:nvPr/>
          </p:nvSpPr>
          <p:spPr>
            <a:xfrm>
              <a:off x="2807059" y="4291182"/>
              <a:ext cx="0" cy="361069"/>
            </a:xfrm>
            <a:custGeom>
              <a:avLst/>
              <a:gdLst/>
              <a:ahLst/>
              <a:cxnLst/>
              <a:rect l="0" t="0" r="0" b="0"/>
              <a:pathLst>
                <a:path h="361069">
                  <a:moveTo>
                    <a:pt x="0" y="361069"/>
                  </a:moveTo>
                  <a:lnTo>
                    <a:pt x="0" y="0"/>
                  </a:lnTo>
                </a:path>
              </a:pathLst>
            </a:custGeom>
            <a:ln w="13550" cap="flat">
              <a:solidFill>
                <a:srgbClr val="6A1B9A">
                  <a:alpha val="100000"/>
                </a:srgbClr>
              </a:solidFill>
              <a:prstDash val="solid"/>
              <a:round/>
            </a:ln>
          </p:spPr>
          <p:txBody>
            <a:bodyPr/>
            <a:lstStyle/>
            <a:p>
              <a:endParaRPr/>
            </a:p>
          </p:txBody>
        </p:sp>
        <p:sp>
          <p:nvSpPr>
            <p:cNvPr id="2974" name="pl66">
              <a:extLst>
                <a:ext uri="{FF2B5EF4-FFF2-40B4-BE49-F238E27FC236}">
                  <a16:creationId xmlns:a16="http://schemas.microsoft.com/office/drawing/2014/main" id="{04A668E4-765B-408D-B9A5-FA3B0BC480D3}"/>
                </a:ext>
              </a:extLst>
            </p:cNvPr>
            <p:cNvSpPr/>
            <p:nvPr/>
          </p:nvSpPr>
          <p:spPr>
            <a:xfrm>
              <a:off x="2875383" y="4646477"/>
              <a:ext cx="0" cy="5773"/>
            </a:xfrm>
            <a:custGeom>
              <a:avLst/>
              <a:gdLst/>
              <a:ahLst/>
              <a:cxnLst/>
              <a:rect l="0" t="0" r="0" b="0"/>
              <a:pathLst>
                <a:path h="5773">
                  <a:moveTo>
                    <a:pt x="0" y="5773"/>
                  </a:moveTo>
                  <a:lnTo>
                    <a:pt x="0" y="0"/>
                  </a:lnTo>
                </a:path>
              </a:pathLst>
            </a:custGeom>
            <a:ln w="13550" cap="flat">
              <a:solidFill>
                <a:srgbClr val="6A1B9A">
                  <a:alpha val="100000"/>
                </a:srgbClr>
              </a:solidFill>
              <a:prstDash val="solid"/>
              <a:round/>
            </a:ln>
          </p:spPr>
          <p:txBody>
            <a:bodyPr/>
            <a:lstStyle/>
            <a:p>
              <a:endParaRPr/>
            </a:p>
          </p:txBody>
        </p:sp>
        <p:sp>
          <p:nvSpPr>
            <p:cNvPr id="2975" name="pl67">
              <a:extLst>
                <a:ext uri="{FF2B5EF4-FFF2-40B4-BE49-F238E27FC236}">
                  <a16:creationId xmlns:a16="http://schemas.microsoft.com/office/drawing/2014/main" id="{7C3CC5F2-2A6A-468C-8A0C-ACACDC0C6C63}"/>
                </a:ext>
              </a:extLst>
            </p:cNvPr>
            <p:cNvSpPr/>
            <p:nvPr/>
          </p:nvSpPr>
          <p:spPr>
            <a:xfrm>
              <a:off x="2881800" y="4643301"/>
              <a:ext cx="0" cy="8949"/>
            </a:xfrm>
            <a:custGeom>
              <a:avLst/>
              <a:gdLst/>
              <a:ahLst/>
              <a:cxnLst/>
              <a:rect l="0" t="0" r="0" b="0"/>
              <a:pathLst>
                <a:path h="8949">
                  <a:moveTo>
                    <a:pt x="0" y="8949"/>
                  </a:moveTo>
                  <a:lnTo>
                    <a:pt x="0" y="0"/>
                  </a:lnTo>
                </a:path>
              </a:pathLst>
            </a:custGeom>
            <a:ln w="13550" cap="flat">
              <a:solidFill>
                <a:srgbClr val="6A1B9A">
                  <a:alpha val="100000"/>
                </a:srgbClr>
              </a:solidFill>
              <a:prstDash val="solid"/>
              <a:round/>
            </a:ln>
          </p:spPr>
          <p:txBody>
            <a:bodyPr/>
            <a:lstStyle/>
            <a:p>
              <a:endParaRPr/>
            </a:p>
          </p:txBody>
        </p:sp>
        <p:sp>
          <p:nvSpPr>
            <p:cNvPr id="2976" name="pl68">
              <a:extLst>
                <a:ext uri="{FF2B5EF4-FFF2-40B4-BE49-F238E27FC236}">
                  <a16:creationId xmlns:a16="http://schemas.microsoft.com/office/drawing/2014/main" id="{56A500B8-40BE-426E-BD34-480301EE752F}"/>
                </a:ext>
              </a:extLst>
            </p:cNvPr>
            <p:cNvSpPr/>
            <p:nvPr/>
          </p:nvSpPr>
          <p:spPr>
            <a:xfrm>
              <a:off x="1186919" y="4315340"/>
              <a:ext cx="0" cy="336910"/>
            </a:xfrm>
            <a:custGeom>
              <a:avLst/>
              <a:gdLst/>
              <a:ahLst/>
              <a:cxnLst/>
              <a:rect l="0" t="0" r="0" b="0"/>
              <a:pathLst>
                <a:path h="336910">
                  <a:moveTo>
                    <a:pt x="0" y="336910"/>
                  </a:moveTo>
                  <a:lnTo>
                    <a:pt x="0" y="0"/>
                  </a:lnTo>
                </a:path>
              </a:pathLst>
            </a:custGeom>
            <a:ln w="13550" cap="flat">
              <a:solidFill>
                <a:srgbClr val="6A1B9A">
                  <a:alpha val="100000"/>
                </a:srgbClr>
              </a:solidFill>
              <a:prstDash val="solid"/>
              <a:round/>
            </a:ln>
          </p:spPr>
          <p:txBody>
            <a:bodyPr/>
            <a:lstStyle/>
            <a:p>
              <a:endParaRPr/>
            </a:p>
          </p:txBody>
        </p:sp>
        <p:sp>
          <p:nvSpPr>
            <p:cNvPr id="2977" name="pl69">
              <a:extLst>
                <a:ext uri="{FF2B5EF4-FFF2-40B4-BE49-F238E27FC236}">
                  <a16:creationId xmlns:a16="http://schemas.microsoft.com/office/drawing/2014/main" id="{93B85D3C-C81F-431D-80EB-66A4B21F7685}"/>
                </a:ext>
              </a:extLst>
            </p:cNvPr>
            <p:cNvSpPr/>
            <p:nvPr/>
          </p:nvSpPr>
          <p:spPr>
            <a:xfrm>
              <a:off x="2811241" y="4286174"/>
              <a:ext cx="0" cy="366076"/>
            </a:xfrm>
            <a:custGeom>
              <a:avLst/>
              <a:gdLst/>
              <a:ahLst/>
              <a:cxnLst/>
              <a:rect l="0" t="0" r="0" b="0"/>
              <a:pathLst>
                <a:path h="366076">
                  <a:moveTo>
                    <a:pt x="0" y="366076"/>
                  </a:moveTo>
                  <a:lnTo>
                    <a:pt x="0" y="0"/>
                  </a:lnTo>
                </a:path>
              </a:pathLst>
            </a:custGeom>
            <a:ln w="13550" cap="flat">
              <a:solidFill>
                <a:srgbClr val="6A1B9A">
                  <a:alpha val="100000"/>
                </a:srgbClr>
              </a:solidFill>
              <a:prstDash val="solid"/>
              <a:round/>
            </a:ln>
          </p:spPr>
          <p:txBody>
            <a:bodyPr/>
            <a:lstStyle/>
            <a:p>
              <a:endParaRPr/>
            </a:p>
          </p:txBody>
        </p:sp>
        <p:sp>
          <p:nvSpPr>
            <p:cNvPr id="2978" name="pl70">
              <a:extLst>
                <a:ext uri="{FF2B5EF4-FFF2-40B4-BE49-F238E27FC236}">
                  <a16:creationId xmlns:a16="http://schemas.microsoft.com/office/drawing/2014/main" id="{A16B143D-AE43-42CE-9D80-64207B711265}"/>
                </a:ext>
              </a:extLst>
            </p:cNvPr>
            <p:cNvSpPr/>
            <p:nvPr/>
          </p:nvSpPr>
          <p:spPr>
            <a:xfrm>
              <a:off x="2893486" y="4612498"/>
              <a:ext cx="0" cy="39753"/>
            </a:xfrm>
            <a:custGeom>
              <a:avLst/>
              <a:gdLst/>
              <a:ahLst/>
              <a:cxnLst/>
              <a:rect l="0" t="0" r="0" b="0"/>
              <a:pathLst>
                <a:path h="39753">
                  <a:moveTo>
                    <a:pt x="0" y="39753"/>
                  </a:moveTo>
                  <a:lnTo>
                    <a:pt x="0" y="0"/>
                  </a:lnTo>
                </a:path>
              </a:pathLst>
            </a:custGeom>
            <a:ln w="13550" cap="flat">
              <a:solidFill>
                <a:srgbClr val="6A1B9A">
                  <a:alpha val="100000"/>
                </a:srgbClr>
              </a:solidFill>
              <a:prstDash val="solid"/>
              <a:round/>
            </a:ln>
          </p:spPr>
          <p:txBody>
            <a:bodyPr/>
            <a:lstStyle/>
            <a:p>
              <a:endParaRPr/>
            </a:p>
          </p:txBody>
        </p:sp>
        <p:sp>
          <p:nvSpPr>
            <p:cNvPr id="2979" name="pl71">
              <a:extLst>
                <a:ext uri="{FF2B5EF4-FFF2-40B4-BE49-F238E27FC236}">
                  <a16:creationId xmlns:a16="http://schemas.microsoft.com/office/drawing/2014/main" id="{45BD6242-3619-499D-B0B7-05F11D517CAB}"/>
                </a:ext>
              </a:extLst>
            </p:cNvPr>
            <p:cNvSpPr/>
            <p:nvPr/>
          </p:nvSpPr>
          <p:spPr>
            <a:xfrm>
              <a:off x="1003849" y="4250360"/>
              <a:ext cx="0" cy="401890"/>
            </a:xfrm>
            <a:custGeom>
              <a:avLst/>
              <a:gdLst/>
              <a:ahLst/>
              <a:cxnLst/>
              <a:rect l="0" t="0" r="0" b="0"/>
              <a:pathLst>
                <a:path h="401890">
                  <a:moveTo>
                    <a:pt x="0" y="401890"/>
                  </a:moveTo>
                  <a:lnTo>
                    <a:pt x="0" y="0"/>
                  </a:lnTo>
                </a:path>
              </a:pathLst>
            </a:custGeom>
            <a:ln w="13550" cap="flat">
              <a:solidFill>
                <a:srgbClr val="6A1B9A">
                  <a:alpha val="100000"/>
                </a:srgbClr>
              </a:solidFill>
              <a:prstDash val="solid"/>
              <a:round/>
            </a:ln>
          </p:spPr>
          <p:txBody>
            <a:bodyPr/>
            <a:lstStyle/>
            <a:p>
              <a:endParaRPr/>
            </a:p>
          </p:txBody>
        </p:sp>
        <p:sp>
          <p:nvSpPr>
            <p:cNvPr id="2980" name="pl72">
              <a:extLst>
                <a:ext uri="{FF2B5EF4-FFF2-40B4-BE49-F238E27FC236}">
                  <a16:creationId xmlns:a16="http://schemas.microsoft.com/office/drawing/2014/main" id="{DE32F098-E8C3-46F1-97D8-BFEBFEA43F19}"/>
                </a:ext>
              </a:extLst>
            </p:cNvPr>
            <p:cNvSpPr/>
            <p:nvPr/>
          </p:nvSpPr>
          <p:spPr>
            <a:xfrm>
              <a:off x="1319576" y="4284722"/>
              <a:ext cx="0" cy="367528"/>
            </a:xfrm>
            <a:custGeom>
              <a:avLst/>
              <a:gdLst/>
              <a:ahLst/>
              <a:cxnLst/>
              <a:rect l="0" t="0" r="0" b="0"/>
              <a:pathLst>
                <a:path h="367528">
                  <a:moveTo>
                    <a:pt x="0" y="367528"/>
                  </a:moveTo>
                  <a:lnTo>
                    <a:pt x="0" y="0"/>
                  </a:lnTo>
                </a:path>
              </a:pathLst>
            </a:custGeom>
            <a:ln w="13550" cap="flat">
              <a:solidFill>
                <a:srgbClr val="6A1B9A">
                  <a:alpha val="100000"/>
                </a:srgbClr>
              </a:solidFill>
              <a:prstDash val="solid"/>
              <a:round/>
            </a:ln>
          </p:spPr>
          <p:txBody>
            <a:bodyPr/>
            <a:lstStyle/>
            <a:p>
              <a:endParaRPr/>
            </a:p>
          </p:txBody>
        </p:sp>
        <p:sp>
          <p:nvSpPr>
            <p:cNvPr id="2981" name="pl73">
              <a:extLst>
                <a:ext uri="{FF2B5EF4-FFF2-40B4-BE49-F238E27FC236}">
                  <a16:creationId xmlns:a16="http://schemas.microsoft.com/office/drawing/2014/main" id="{5884E724-0E07-4FE4-BBB0-18A92B60331B}"/>
                </a:ext>
              </a:extLst>
            </p:cNvPr>
            <p:cNvSpPr/>
            <p:nvPr/>
          </p:nvSpPr>
          <p:spPr>
            <a:xfrm>
              <a:off x="1355398" y="4458391"/>
              <a:ext cx="0" cy="193859"/>
            </a:xfrm>
            <a:custGeom>
              <a:avLst/>
              <a:gdLst/>
              <a:ahLst/>
              <a:cxnLst/>
              <a:rect l="0" t="0" r="0" b="0"/>
              <a:pathLst>
                <a:path h="193859">
                  <a:moveTo>
                    <a:pt x="0" y="193859"/>
                  </a:moveTo>
                  <a:lnTo>
                    <a:pt x="0" y="0"/>
                  </a:lnTo>
                </a:path>
              </a:pathLst>
            </a:custGeom>
            <a:ln w="13550" cap="flat">
              <a:solidFill>
                <a:srgbClr val="6A1B9A">
                  <a:alpha val="100000"/>
                </a:srgbClr>
              </a:solidFill>
              <a:prstDash val="solid"/>
              <a:round/>
            </a:ln>
          </p:spPr>
          <p:txBody>
            <a:bodyPr/>
            <a:lstStyle/>
            <a:p>
              <a:endParaRPr/>
            </a:p>
          </p:txBody>
        </p:sp>
        <p:sp>
          <p:nvSpPr>
            <p:cNvPr id="2982" name="pl74">
              <a:extLst>
                <a:ext uri="{FF2B5EF4-FFF2-40B4-BE49-F238E27FC236}">
                  <a16:creationId xmlns:a16="http://schemas.microsoft.com/office/drawing/2014/main" id="{C753395B-07F4-41B8-84E8-30D978872B2C}"/>
                </a:ext>
              </a:extLst>
            </p:cNvPr>
            <p:cNvSpPr/>
            <p:nvPr/>
          </p:nvSpPr>
          <p:spPr>
            <a:xfrm>
              <a:off x="968665" y="4498881"/>
              <a:ext cx="0" cy="153369"/>
            </a:xfrm>
            <a:custGeom>
              <a:avLst/>
              <a:gdLst/>
              <a:ahLst/>
              <a:cxnLst/>
              <a:rect l="0" t="0" r="0" b="0"/>
              <a:pathLst>
                <a:path h="153369">
                  <a:moveTo>
                    <a:pt x="0" y="153369"/>
                  </a:moveTo>
                  <a:lnTo>
                    <a:pt x="0" y="0"/>
                  </a:lnTo>
                </a:path>
              </a:pathLst>
            </a:custGeom>
            <a:ln w="13550" cap="flat">
              <a:solidFill>
                <a:srgbClr val="6A1B9A">
                  <a:alpha val="100000"/>
                </a:srgbClr>
              </a:solidFill>
              <a:prstDash val="solid"/>
              <a:round/>
            </a:ln>
          </p:spPr>
          <p:txBody>
            <a:bodyPr/>
            <a:lstStyle/>
            <a:p>
              <a:endParaRPr/>
            </a:p>
          </p:txBody>
        </p:sp>
        <p:sp>
          <p:nvSpPr>
            <p:cNvPr id="2983" name="pl75">
              <a:extLst>
                <a:ext uri="{FF2B5EF4-FFF2-40B4-BE49-F238E27FC236}">
                  <a16:creationId xmlns:a16="http://schemas.microsoft.com/office/drawing/2014/main" id="{9A908E66-F6F7-46AD-AD02-00FBF846CC3D}"/>
                </a:ext>
              </a:extLst>
            </p:cNvPr>
            <p:cNvSpPr/>
            <p:nvPr/>
          </p:nvSpPr>
          <p:spPr>
            <a:xfrm>
              <a:off x="1673966" y="4282582"/>
              <a:ext cx="0" cy="369669"/>
            </a:xfrm>
            <a:custGeom>
              <a:avLst/>
              <a:gdLst/>
              <a:ahLst/>
              <a:cxnLst/>
              <a:rect l="0" t="0" r="0" b="0"/>
              <a:pathLst>
                <a:path h="369669">
                  <a:moveTo>
                    <a:pt x="0" y="369669"/>
                  </a:moveTo>
                  <a:lnTo>
                    <a:pt x="0" y="0"/>
                  </a:lnTo>
                </a:path>
              </a:pathLst>
            </a:custGeom>
            <a:ln w="13550" cap="flat">
              <a:solidFill>
                <a:srgbClr val="6A1B9A">
                  <a:alpha val="100000"/>
                </a:srgbClr>
              </a:solidFill>
              <a:prstDash val="solid"/>
              <a:round/>
            </a:ln>
          </p:spPr>
          <p:txBody>
            <a:bodyPr/>
            <a:lstStyle/>
            <a:p>
              <a:endParaRPr/>
            </a:p>
          </p:txBody>
        </p:sp>
        <p:sp>
          <p:nvSpPr>
            <p:cNvPr id="2984" name="pl76">
              <a:extLst>
                <a:ext uri="{FF2B5EF4-FFF2-40B4-BE49-F238E27FC236}">
                  <a16:creationId xmlns:a16="http://schemas.microsoft.com/office/drawing/2014/main" id="{9A6AD8CB-8B52-4FEE-B3EA-3128A966A155}"/>
                </a:ext>
              </a:extLst>
            </p:cNvPr>
            <p:cNvSpPr/>
            <p:nvPr/>
          </p:nvSpPr>
          <p:spPr>
            <a:xfrm>
              <a:off x="2763191" y="4249218"/>
              <a:ext cx="0" cy="403032"/>
            </a:xfrm>
            <a:custGeom>
              <a:avLst/>
              <a:gdLst/>
              <a:ahLst/>
              <a:cxnLst/>
              <a:rect l="0" t="0" r="0" b="0"/>
              <a:pathLst>
                <a:path h="403032">
                  <a:moveTo>
                    <a:pt x="0" y="403032"/>
                  </a:moveTo>
                  <a:lnTo>
                    <a:pt x="0" y="0"/>
                  </a:lnTo>
                </a:path>
              </a:pathLst>
            </a:custGeom>
            <a:ln w="13550" cap="flat">
              <a:solidFill>
                <a:srgbClr val="6A1B9A">
                  <a:alpha val="100000"/>
                </a:srgbClr>
              </a:solidFill>
              <a:prstDash val="solid"/>
              <a:round/>
            </a:ln>
          </p:spPr>
          <p:txBody>
            <a:bodyPr/>
            <a:lstStyle/>
            <a:p>
              <a:endParaRPr/>
            </a:p>
          </p:txBody>
        </p:sp>
        <p:sp>
          <p:nvSpPr>
            <p:cNvPr id="2985" name="rc77">
              <a:extLst>
                <a:ext uri="{FF2B5EF4-FFF2-40B4-BE49-F238E27FC236}">
                  <a16:creationId xmlns:a16="http://schemas.microsoft.com/office/drawing/2014/main" id="{45444751-01A3-4302-9FBE-F847E416AD3B}"/>
                </a:ext>
              </a:extLst>
            </p:cNvPr>
            <p:cNvSpPr/>
            <p:nvPr/>
          </p:nvSpPr>
          <p:spPr>
            <a:xfrm>
              <a:off x="1223571" y="4224500"/>
              <a:ext cx="191562" cy="427751"/>
            </a:xfrm>
            <a:prstGeom prst="rect">
              <a:avLst/>
            </a:prstGeom>
            <a:solidFill>
              <a:srgbClr val="595959">
                <a:alpha val="10196"/>
              </a:srgbClr>
            </a:solidFill>
          </p:spPr>
          <p:txBody>
            <a:bodyPr/>
            <a:lstStyle/>
            <a:p>
              <a:endParaRPr/>
            </a:p>
          </p:txBody>
        </p:sp>
        <p:sp>
          <p:nvSpPr>
            <p:cNvPr id="2986" name="rc78">
              <a:extLst>
                <a:ext uri="{FF2B5EF4-FFF2-40B4-BE49-F238E27FC236}">
                  <a16:creationId xmlns:a16="http://schemas.microsoft.com/office/drawing/2014/main" id="{A1BBE369-A1E3-442D-AA87-369E8A126533}"/>
                </a:ext>
              </a:extLst>
            </p:cNvPr>
            <p:cNvSpPr/>
            <p:nvPr/>
          </p:nvSpPr>
          <p:spPr>
            <a:xfrm>
              <a:off x="881632" y="4652251"/>
              <a:ext cx="2117085" cy="427751"/>
            </a:xfrm>
            <a:prstGeom prst="rect">
              <a:avLst/>
            </a:prstGeom>
            <a:solidFill>
              <a:srgbClr val="FFFFFF">
                <a:alpha val="100000"/>
              </a:srgbClr>
            </a:solidFill>
          </p:spPr>
          <p:txBody>
            <a:bodyPr/>
            <a:lstStyle/>
            <a:p>
              <a:endParaRPr/>
            </a:p>
          </p:txBody>
        </p:sp>
        <p:sp>
          <p:nvSpPr>
            <p:cNvPr id="2987" name="pl79">
              <a:extLst>
                <a:ext uri="{FF2B5EF4-FFF2-40B4-BE49-F238E27FC236}">
                  <a16:creationId xmlns:a16="http://schemas.microsoft.com/office/drawing/2014/main" id="{B0C71B39-080A-4C59-B297-0852C9899AD4}"/>
                </a:ext>
              </a:extLst>
            </p:cNvPr>
            <p:cNvSpPr/>
            <p:nvPr/>
          </p:nvSpPr>
          <p:spPr>
            <a:xfrm>
              <a:off x="881632" y="508000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88" name="pl80">
              <a:extLst>
                <a:ext uri="{FF2B5EF4-FFF2-40B4-BE49-F238E27FC236}">
                  <a16:creationId xmlns:a16="http://schemas.microsoft.com/office/drawing/2014/main" id="{A2E572DD-63E8-4461-8F92-F58B9046D821}"/>
                </a:ext>
              </a:extLst>
            </p:cNvPr>
            <p:cNvSpPr/>
            <p:nvPr/>
          </p:nvSpPr>
          <p:spPr>
            <a:xfrm>
              <a:off x="881632" y="465225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89" name="pl81">
              <a:extLst>
                <a:ext uri="{FF2B5EF4-FFF2-40B4-BE49-F238E27FC236}">
                  <a16:creationId xmlns:a16="http://schemas.microsoft.com/office/drawing/2014/main" id="{D4BDCF93-98DA-4CCD-B348-AC102333A549}"/>
                </a:ext>
              </a:extLst>
            </p:cNvPr>
            <p:cNvSpPr/>
            <p:nvPr/>
          </p:nvSpPr>
          <p:spPr>
            <a:xfrm>
              <a:off x="968154"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0" name="pl82">
              <a:extLst>
                <a:ext uri="{FF2B5EF4-FFF2-40B4-BE49-F238E27FC236}">
                  <a16:creationId xmlns:a16="http://schemas.microsoft.com/office/drawing/2014/main" id="{92779F57-611C-48C2-BB79-9DBA6C5F03E8}"/>
                </a:ext>
              </a:extLst>
            </p:cNvPr>
            <p:cNvSpPr/>
            <p:nvPr/>
          </p:nvSpPr>
          <p:spPr>
            <a:xfrm>
              <a:off x="1766331"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1" name="pl83">
              <a:extLst>
                <a:ext uri="{FF2B5EF4-FFF2-40B4-BE49-F238E27FC236}">
                  <a16:creationId xmlns:a16="http://schemas.microsoft.com/office/drawing/2014/main" id="{D3714809-8761-4244-B5AD-C383FB87D6FB}"/>
                </a:ext>
              </a:extLst>
            </p:cNvPr>
            <p:cNvSpPr/>
            <p:nvPr/>
          </p:nvSpPr>
          <p:spPr>
            <a:xfrm>
              <a:off x="2564509"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2" name="pl84">
              <a:extLst>
                <a:ext uri="{FF2B5EF4-FFF2-40B4-BE49-F238E27FC236}">
                  <a16:creationId xmlns:a16="http://schemas.microsoft.com/office/drawing/2014/main" id="{E936116C-D32C-426C-B990-2AB9D8448A79}"/>
                </a:ext>
              </a:extLst>
            </p:cNvPr>
            <p:cNvSpPr/>
            <p:nvPr/>
          </p:nvSpPr>
          <p:spPr>
            <a:xfrm>
              <a:off x="1348502" y="4844614"/>
              <a:ext cx="0" cy="235388"/>
            </a:xfrm>
            <a:custGeom>
              <a:avLst/>
              <a:gdLst/>
              <a:ahLst/>
              <a:cxnLst/>
              <a:rect l="0" t="0" r="0" b="0"/>
              <a:pathLst>
                <a:path h="235388">
                  <a:moveTo>
                    <a:pt x="0" y="235388"/>
                  </a:moveTo>
                  <a:lnTo>
                    <a:pt x="0" y="0"/>
                  </a:lnTo>
                </a:path>
              </a:pathLst>
            </a:custGeom>
            <a:ln w="13550" cap="flat">
              <a:solidFill>
                <a:srgbClr val="1565C0">
                  <a:alpha val="100000"/>
                </a:srgbClr>
              </a:solidFill>
              <a:prstDash val="solid"/>
              <a:round/>
            </a:ln>
          </p:spPr>
          <p:txBody>
            <a:bodyPr/>
            <a:lstStyle/>
            <a:p>
              <a:endParaRPr/>
            </a:p>
          </p:txBody>
        </p:sp>
        <p:sp>
          <p:nvSpPr>
            <p:cNvPr id="2993" name="pl85">
              <a:extLst>
                <a:ext uri="{FF2B5EF4-FFF2-40B4-BE49-F238E27FC236}">
                  <a16:creationId xmlns:a16="http://schemas.microsoft.com/office/drawing/2014/main" id="{9183B625-9AD7-4B96-ABEC-1AAFD19E6812}"/>
                </a:ext>
              </a:extLst>
            </p:cNvPr>
            <p:cNvSpPr/>
            <p:nvPr/>
          </p:nvSpPr>
          <p:spPr>
            <a:xfrm>
              <a:off x="2791351" y="4698664"/>
              <a:ext cx="0" cy="381337"/>
            </a:xfrm>
            <a:custGeom>
              <a:avLst/>
              <a:gdLst/>
              <a:ahLst/>
              <a:cxnLst/>
              <a:rect l="0" t="0" r="0" b="0"/>
              <a:pathLst>
                <a:path h="381337">
                  <a:moveTo>
                    <a:pt x="0" y="381337"/>
                  </a:moveTo>
                  <a:lnTo>
                    <a:pt x="0" y="0"/>
                  </a:lnTo>
                </a:path>
              </a:pathLst>
            </a:custGeom>
            <a:ln w="13550" cap="flat">
              <a:solidFill>
                <a:srgbClr val="1565C0">
                  <a:alpha val="100000"/>
                </a:srgbClr>
              </a:solidFill>
              <a:prstDash val="solid"/>
              <a:round/>
            </a:ln>
          </p:spPr>
          <p:txBody>
            <a:bodyPr/>
            <a:lstStyle/>
            <a:p>
              <a:endParaRPr/>
            </a:p>
          </p:txBody>
        </p:sp>
        <p:sp>
          <p:nvSpPr>
            <p:cNvPr id="2994" name="pl86">
              <a:extLst>
                <a:ext uri="{FF2B5EF4-FFF2-40B4-BE49-F238E27FC236}">
                  <a16:creationId xmlns:a16="http://schemas.microsoft.com/office/drawing/2014/main" id="{A99444F1-334E-4629-B46B-4CB4D19E5B0A}"/>
                </a:ext>
              </a:extLst>
            </p:cNvPr>
            <p:cNvSpPr/>
            <p:nvPr/>
          </p:nvSpPr>
          <p:spPr>
            <a:xfrm>
              <a:off x="1348981" y="4861205"/>
              <a:ext cx="0" cy="218797"/>
            </a:xfrm>
            <a:custGeom>
              <a:avLst/>
              <a:gdLst/>
              <a:ahLst/>
              <a:cxnLst/>
              <a:rect l="0" t="0" r="0" b="0"/>
              <a:pathLst>
                <a:path h="218797">
                  <a:moveTo>
                    <a:pt x="0" y="218797"/>
                  </a:moveTo>
                  <a:lnTo>
                    <a:pt x="0" y="0"/>
                  </a:lnTo>
                </a:path>
              </a:pathLst>
            </a:custGeom>
            <a:ln w="13550" cap="flat">
              <a:solidFill>
                <a:srgbClr val="1565C0">
                  <a:alpha val="100000"/>
                </a:srgbClr>
              </a:solidFill>
              <a:prstDash val="solid"/>
              <a:round/>
            </a:ln>
          </p:spPr>
          <p:txBody>
            <a:bodyPr/>
            <a:lstStyle/>
            <a:p>
              <a:endParaRPr/>
            </a:p>
          </p:txBody>
        </p:sp>
        <p:sp>
          <p:nvSpPr>
            <p:cNvPr id="2995" name="pl87">
              <a:extLst>
                <a:ext uri="{FF2B5EF4-FFF2-40B4-BE49-F238E27FC236}">
                  <a16:creationId xmlns:a16="http://schemas.microsoft.com/office/drawing/2014/main" id="{3506892B-28DD-4471-BD72-06B1B7C43471}"/>
                </a:ext>
              </a:extLst>
            </p:cNvPr>
            <p:cNvSpPr/>
            <p:nvPr/>
          </p:nvSpPr>
          <p:spPr>
            <a:xfrm>
              <a:off x="1552771" y="4684765"/>
              <a:ext cx="0" cy="395236"/>
            </a:xfrm>
            <a:custGeom>
              <a:avLst/>
              <a:gdLst/>
              <a:ahLst/>
              <a:cxnLst/>
              <a:rect l="0" t="0" r="0" b="0"/>
              <a:pathLst>
                <a:path h="395236">
                  <a:moveTo>
                    <a:pt x="0" y="395236"/>
                  </a:moveTo>
                  <a:lnTo>
                    <a:pt x="0" y="0"/>
                  </a:lnTo>
                </a:path>
              </a:pathLst>
            </a:custGeom>
            <a:ln w="13550" cap="flat">
              <a:solidFill>
                <a:srgbClr val="1565C0">
                  <a:alpha val="100000"/>
                </a:srgbClr>
              </a:solidFill>
              <a:prstDash val="solid"/>
              <a:round/>
            </a:ln>
          </p:spPr>
          <p:txBody>
            <a:bodyPr/>
            <a:lstStyle/>
            <a:p>
              <a:endParaRPr/>
            </a:p>
          </p:txBody>
        </p:sp>
        <p:sp>
          <p:nvSpPr>
            <p:cNvPr id="2996" name="pl88">
              <a:extLst>
                <a:ext uri="{FF2B5EF4-FFF2-40B4-BE49-F238E27FC236}">
                  <a16:creationId xmlns:a16="http://schemas.microsoft.com/office/drawing/2014/main" id="{5D3C2179-11A4-4328-9069-E6A089F2F5D6}"/>
                </a:ext>
              </a:extLst>
            </p:cNvPr>
            <p:cNvSpPr/>
            <p:nvPr/>
          </p:nvSpPr>
          <p:spPr>
            <a:xfrm>
              <a:off x="2597074" y="4696988"/>
              <a:ext cx="0" cy="383013"/>
            </a:xfrm>
            <a:custGeom>
              <a:avLst/>
              <a:gdLst/>
              <a:ahLst/>
              <a:cxnLst/>
              <a:rect l="0" t="0" r="0" b="0"/>
              <a:pathLst>
                <a:path h="383013">
                  <a:moveTo>
                    <a:pt x="0" y="383013"/>
                  </a:moveTo>
                  <a:lnTo>
                    <a:pt x="0" y="0"/>
                  </a:lnTo>
                </a:path>
              </a:pathLst>
            </a:custGeom>
            <a:ln w="13550" cap="flat">
              <a:solidFill>
                <a:srgbClr val="1565C0">
                  <a:alpha val="100000"/>
                </a:srgbClr>
              </a:solidFill>
              <a:prstDash val="solid"/>
              <a:round/>
            </a:ln>
          </p:spPr>
          <p:txBody>
            <a:bodyPr/>
            <a:lstStyle/>
            <a:p>
              <a:endParaRPr/>
            </a:p>
          </p:txBody>
        </p:sp>
        <p:sp>
          <p:nvSpPr>
            <p:cNvPr id="2997" name="pl89">
              <a:extLst>
                <a:ext uri="{FF2B5EF4-FFF2-40B4-BE49-F238E27FC236}">
                  <a16:creationId xmlns:a16="http://schemas.microsoft.com/office/drawing/2014/main" id="{071D9376-17EA-473E-BD32-661F9D3FAD50}"/>
                </a:ext>
              </a:extLst>
            </p:cNvPr>
            <p:cNvSpPr/>
            <p:nvPr/>
          </p:nvSpPr>
          <p:spPr>
            <a:xfrm>
              <a:off x="2982754" y="4684473"/>
              <a:ext cx="0" cy="395528"/>
            </a:xfrm>
            <a:custGeom>
              <a:avLst/>
              <a:gdLst/>
              <a:ahLst/>
              <a:cxnLst/>
              <a:rect l="0" t="0" r="0" b="0"/>
              <a:pathLst>
                <a:path h="395528">
                  <a:moveTo>
                    <a:pt x="0" y="395528"/>
                  </a:moveTo>
                  <a:lnTo>
                    <a:pt x="0" y="0"/>
                  </a:lnTo>
                </a:path>
              </a:pathLst>
            </a:custGeom>
            <a:ln w="13550" cap="flat">
              <a:solidFill>
                <a:srgbClr val="1565C0">
                  <a:alpha val="100000"/>
                </a:srgbClr>
              </a:solidFill>
              <a:prstDash val="solid"/>
              <a:round/>
            </a:ln>
          </p:spPr>
          <p:txBody>
            <a:bodyPr/>
            <a:lstStyle/>
            <a:p>
              <a:endParaRPr/>
            </a:p>
          </p:txBody>
        </p:sp>
        <p:sp>
          <p:nvSpPr>
            <p:cNvPr id="2998" name="pl90">
              <a:extLst>
                <a:ext uri="{FF2B5EF4-FFF2-40B4-BE49-F238E27FC236}">
                  <a16:creationId xmlns:a16="http://schemas.microsoft.com/office/drawing/2014/main" id="{2D5417F2-D1D3-4877-A65A-7518CCA22267}"/>
                </a:ext>
              </a:extLst>
            </p:cNvPr>
            <p:cNvSpPr/>
            <p:nvPr/>
          </p:nvSpPr>
          <p:spPr>
            <a:xfrm>
              <a:off x="1375799" y="4691081"/>
              <a:ext cx="0" cy="388920"/>
            </a:xfrm>
            <a:custGeom>
              <a:avLst/>
              <a:gdLst/>
              <a:ahLst/>
              <a:cxnLst/>
              <a:rect l="0" t="0" r="0" b="0"/>
              <a:pathLst>
                <a:path h="388920">
                  <a:moveTo>
                    <a:pt x="0" y="388920"/>
                  </a:moveTo>
                  <a:lnTo>
                    <a:pt x="0" y="0"/>
                  </a:lnTo>
                </a:path>
              </a:pathLst>
            </a:custGeom>
            <a:ln w="13550" cap="flat">
              <a:solidFill>
                <a:srgbClr val="1565C0">
                  <a:alpha val="100000"/>
                </a:srgbClr>
              </a:solidFill>
              <a:prstDash val="solid"/>
              <a:round/>
            </a:ln>
          </p:spPr>
          <p:txBody>
            <a:bodyPr/>
            <a:lstStyle/>
            <a:p>
              <a:endParaRPr/>
            </a:p>
          </p:txBody>
        </p:sp>
        <p:sp>
          <p:nvSpPr>
            <p:cNvPr id="2999" name="pl91">
              <a:extLst>
                <a:ext uri="{FF2B5EF4-FFF2-40B4-BE49-F238E27FC236}">
                  <a16:creationId xmlns:a16="http://schemas.microsoft.com/office/drawing/2014/main" id="{D2DC3446-2294-48D7-9DE6-BE6FC14D5161}"/>
                </a:ext>
              </a:extLst>
            </p:cNvPr>
            <p:cNvSpPr/>
            <p:nvPr/>
          </p:nvSpPr>
          <p:spPr>
            <a:xfrm>
              <a:off x="961769" y="4975468"/>
              <a:ext cx="0" cy="104533"/>
            </a:xfrm>
            <a:custGeom>
              <a:avLst/>
              <a:gdLst/>
              <a:ahLst/>
              <a:cxnLst/>
              <a:rect l="0" t="0" r="0" b="0"/>
              <a:pathLst>
                <a:path h="104533">
                  <a:moveTo>
                    <a:pt x="0" y="104533"/>
                  </a:moveTo>
                  <a:lnTo>
                    <a:pt x="0" y="0"/>
                  </a:lnTo>
                </a:path>
              </a:pathLst>
            </a:custGeom>
            <a:ln w="13550" cap="flat">
              <a:solidFill>
                <a:srgbClr val="1565C0">
                  <a:alpha val="100000"/>
                </a:srgbClr>
              </a:solidFill>
              <a:prstDash val="solid"/>
              <a:round/>
            </a:ln>
          </p:spPr>
          <p:txBody>
            <a:bodyPr/>
            <a:lstStyle/>
            <a:p>
              <a:endParaRPr/>
            </a:p>
          </p:txBody>
        </p:sp>
        <p:sp>
          <p:nvSpPr>
            <p:cNvPr id="3000" name="pl92">
              <a:extLst>
                <a:ext uri="{FF2B5EF4-FFF2-40B4-BE49-F238E27FC236}">
                  <a16:creationId xmlns:a16="http://schemas.microsoft.com/office/drawing/2014/main" id="{FF5F10F7-51A7-4181-9789-150517D697BF}"/>
                </a:ext>
              </a:extLst>
            </p:cNvPr>
            <p:cNvSpPr/>
            <p:nvPr/>
          </p:nvSpPr>
          <p:spPr>
            <a:xfrm>
              <a:off x="1179448" y="4722606"/>
              <a:ext cx="0" cy="357396"/>
            </a:xfrm>
            <a:custGeom>
              <a:avLst/>
              <a:gdLst/>
              <a:ahLst/>
              <a:cxnLst/>
              <a:rect l="0" t="0" r="0" b="0"/>
              <a:pathLst>
                <a:path h="357396">
                  <a:moveTo>
                    <a:pt x="0" y="357396"/>
                  </a:moveTo>
                  <a:lnTo>
                    <a:pt x="0" y="0"/>
                  </a:lnTo>
                </a:path>
              </a:pathLst>
            </a:custGeom>
            <a:ln w="13550" cap="flat">
              <a:solidFill>
                <a:srgbClr val="1565C0">
                  <a:alpha val="100000"/>
                </a:srgbClr>
              </a:solidFill>
              <a:prstDash val="solid"/>
              <a:round/>
            </a:ln>
          </p:spPr>
          <p:txBody>
            <a:bodyPr/>
            <a:lstStyle/>
            <a:p>
              <a:endParaRPr/>
            </a:p>
          </p:txBody>
        </p:sp>
        <p:sp>
          <p:nvSpPr>
            <p:cNvPr id="3001" name="pl93">
              <a:extLst>
                <a:ext uri="{FF2B5EF4-FFF2-40B4-BE49-F238E27FC236}">
                  <a16:creationId xmlns:a16="http://schemas.microsoft.com/office/drawing/2014/main" id="{FC287512-89C3-460C-B159-B551C1462CAC}"/>
                </a:ext>
              </a:extLst>
            </p:cNvPr>
            <p:cNvSpPr/>
            <p:nvPr/>
          </p:nvSpPr>
          <p:spPr>
            <a:xfrm>
              <a:off x="2879278" y="5051823"/>
              <a:ext cx="0" cy="28178"/>
            </a:xfrm>
            <a:custGeom>
              <a:avLst/>
              <a:gdLst/>
              <a:ahLst/>
              <a:cxnLst/>
              <a:rect l="0" t="0" r="0" b="0"/>
              <a:pathLst>
                <a:path h="28178">
                  <a:moveTo>
                    <a:pt x="0" y="28178"/>
                  </a:moveTo>
                  <a:lnTo>
                    <a:pt x="0" y="0"/>
                  </a:lnTo>
                </a:path>
              </a:pathLst>
            </a:custGeom>
            <a:ln w="13550" cap="flat">
              <a:solidFill>
                <a:srgbClr val="1565C0">
                  <a:alpha val="100000"/>
                </a:srgbClr>
              </a:solidFill>
              <a:prstDash val="solid"/>
              <a:round/>
            </a:ln>
          </p:spPr>
          <p:txBody>
            <a:bodyPr/>
            <a:lstStyle/>
            <a:p>
              <a:endParaRPr/>
            </a:p>
          </p:txBody>
        </p:sp>
        <p:sp>
          <p:nvSpPr>
            <p:cNvPr id="3002" name="pl94">
              <a:extLst>
                <a:ext uri="{FF2B5EF4-FFF2-40B4-BE49-F238E27FC236}">
                  <a16:creationId xmlns:a16="http://schemas.microsoft.com/office/drawing/2014/main" id="{07FB8B9F-F502-45CF-901D-C87D91D5D204}"/>
                </a:ext>
              </a:extLst>
            </p:cNvPr>
            <p:cNvSpPr/>
            <p:nvPr/>
          </p:nvSpPr>
          <p:spPr>
            <a:xfrm>
              <a:off x="1237747" y="4885952"/>
              <a:ext cx="0" cy="194050"/>
            </a:xfrm>
            <a:custGeom>
              <a:avLst/>
              <a:gdLst/>
              <a:ahLst/>
              <a:cxnLst/>
              <a:rect l="0" t="0" r="0" b="0"/>
              <a:pathLst>
                <a:path h="194050">
                  <a:moveTo>
                    <a:pt x="0" y="194050"/>
                  </a:moveTo>
                  <a:lnTo>
                    <a:pt x="0" y="0"/>
                  </a:lnTo>
                </a:path>
              </a:pathLst>
            </a:custGeom>
            <a:ln w="13550" cap="flat">
              <a:solidFill>
                <a:srgbClr val="1565C0">
                  <a:alpha val="100000"/>
                </a:srgbClr>
              </a:solidFill>
              <a:prstDash val="solid"/>
              <a:round/>
            </a:ln>
          </p:spPr>
          <p:txBody>
            <a:bodyPr/>
            <a:lstStyle/>
            <a:p>
              <a:endParaRPr/>
            </a:p>
          </p:txBody>
        </p:sp>
        <p:sp>
          <p:nvSpPr>
            <p:cNvPr id="3003" name="pl95">
              <a:extLst>
                <a:ext uri="{FF2B5EF4-FFF2-40B4-BE49-F238E27FC236}">
                  <a16:creationId xmlns:a16="http://schemas.microsoft.com/office/drawing/2014/main" id="{7A4FE870-F215-41B6-990F-12C3FA207280}"/>
                </a:ext>
              </a:extLst>
            </p:cNvPr>
            <p:cNvSpPr/>
            <p:nvPr/>
          </p:nvSpPr>
          <p:spPr>
            <a:xfrm>
              <a:off x="2867848" y="5069680"/>
              <a:ext cx="0" cy="10321"/>
            </a:xfrm>
            <a:custGeom>
              <a:avLst/>
              <a:gdLst/>
              <a:ahLst/>
              <a:cxnLst/>
              <a:rect l="0" t="0" r="0" b="0"/>
              <a:pathLst>
                <a:path h="10321">
                  <a:moveTo>
                    <a:pt x="0" y="10321"/>
                  </a:moveTo>
                  <a:lnTo>
                    <a:pt x="0" y="0"/>
                  </a:lnTo>
                </a:path>
              </a:pathLst>
            </a:custGeom>
            <a:ln w="13550" cap="flat">
              <a:solidFill>
                <a:srgbClr val="1565C0">
                  <a:alpha val="100000"/>
                </a:srgbClr>
              </a:solidFill>
              <a:prstDash val="solid"/>
              <a:round/>
            </a:ln>
          </p:spPr>
          <p:txBody>
            <a:bodyPr/>
            <a:lstStyle/>
            <a:p>
              <a:endParaRPr/>
            </a:p>
          </p:txBody>
        </p:sp>
        <p:sp>
          <p:nvSpPr>
            <p:cNvPr id="3004" name="pl96">
              <a:extLst>
                <a:ext uri="{FF2B5EF4-FFF2-40B4-BE49-F238E27FC236}">
                  <a16:creationId xmlns:a16="http://schemas.microsoft.com/office/drawing/2014/main" id="{3CDA7135-C68B-4D6E-9583-CC33EF2E4F78}"/>
                </a:ext>
              </a:extLst>
            </p:cNvPr>
            <p:cNvSpPr/>
            <p:nvPr/>
          </p:nvSpPr>
          <p:spPr>
            <a:xfrm>
              <a:off x="1386750" y="4934175"/>
              <a:ext cx="0" cy="145826"/>
            </a:xfrm>
            <a:custGeom>
              <a:avLst/>
              <a:gdLst/>
              <a:ahLst/>
              <a:cxnLst/>
              <a:rect l="0" t="0" r="0" b="0"/>
              <a:pathLst>
                <a:path h="145826">
                  <a:moveTo>
                    <a:pt x="0" y="145826"/>
                  </a:moveTo>
                  <a:lnTo>
                    <a:pt x="0" y="0"/>
                  </a:lnTo>
                </a:path>
              </a:pathLst>
            </a:custGeom>
            <a:ln w="13550" cap="flat">
              <a:solidFill>
                <a:srgbClr val="1565C0">
                  <a:alpha val="100000"/>
                </a:srgbClr>
              </a:solidFill>
              <a:prstDash val="solid"/>
              <a:round/>
            </a:ln>
          </p:spPr>
          <p:txBody>
            <a:bodyPr/>
            <a:lstStyle/>
            <a:p>
              <a:endParaRPr/>
            </a:p>
          </p:txBody>
        </p:sp>
        <p:sp>
          <p:nvSpPr>
            <p:cNvPr id="3005" name="pl97">
              <a:extLst>
                <a:ext uri="{FF2B5EF4-FFF2-40B4-BE49-F238E27FC236}">
                  <a16:creationId xmlns:a16="http://schemas.microsoft.com/office/drawing/2014/main" id="{7BBC60C1-79CE-4DA1-AA91-6AD4199C09AE}"/>
                </a:ext>
              </a:extLst>
            </p:cNvPr>
            <p:cNvSpPr/>
            <p:nvPr/>
          </p:nvSpPr>
          <p:spPr>
            <a:xfrm>
              <a:off x="2904788" y="4906112"/>
              <a:ext cx="0" cy="173890"/>
            </a:xfrm>
            <a:custGeom>
              <a:avLst/>
              <a:gdLst/>
              <a:ahLst/>
              <a:cxnLst/>
              <a:rect l="0" t="0" r="0" b="0"/>
              <a:pathLst>
                <a:path h="173890">
                  <a:moveTo>
                    <a:pt x="0" y="173890"/>
                  </a:moveTo>
                  <a:lnTo>
                    <a:pt x="0" y="0"/>
                  </a:lnTo>
                </a:path>
              </a:pathLst>
            </a:custGeom>
            <a:ln w="13550" cap="flat">
              <a:solidFill>
                <a:srgbClr val="1565C0">
                  <a:alpha val="100000"/>
                </a:srgbClr>
              </a:solidFill>
              <a:prstDash val="solid"/>
              <a:round/>
            </a:ln>
          </p:spPr>
          <p:txBody>
            <a:bodyPr/>
            <a:lstStyle/>
            <a:p>
              <a:endParaRPr/>
            </a:p>
          </p:txBody>
        </p:sp>
        <p:sp>
          <p:nvSpPr>
            <p:cNvPr id="3006" name="pl98">
              <a:extLst>
                <a:ext uri="{FF2B5EF4-FFF2-40B4-BE49-F238E27FC236}">
                  <a16:creationId xmlns:a16="http://schemas.microsoft.com/office/drawing/2014/main" id="{AF984491-E837-41DB-94DF-D8CE57AFE327}"/>
                </a:ext>
              </a:extLst>
            </p:cNvPr>
            <p:cNvSpPr/>
            <p:nvPr/>
          </p:nvSpPr>
          <p:spPr>
            <a:xfrm>
              <a:off x="2843360" y="5057492"/>
              <a:ext cx="0" cy="22510"/>
            </a:xfrm>
            <a:custGeom>
              <a:avLst/>
              <a:gdLst/>
              <a:ahLst/>
              <a:cxnLst/>
              <a:rect l="0" t="0" r="0" b="0"/>
              <a:pathLst>
                <a:path h="22510">
                  <a:moveTo>
                    <a:pt x="0" y="22510"/>
                  </a:moveTo>
                  <a:lnTo>
                    <a:pt x="0" y="0"/>
                  </a:lnTo>
                </a:path>
              </a:pathLst>
            </a:custGeom>
            <a:ln w="13550" cap="flat">
              <a:solidFill>
                <a:srgbClr val="1565C0">
                  <a:alpha val="100000"/>
                </a:srgbClr>
              </a:solidFill>
              <a:prstDash val="solid"/>
              <a:round/>
            </a:ln>
          </p:spPr>
          <p:txBody>
            <a:bodyPr/>
            <a:lstStyle/>
            <a:p>
              <a:endParaRPr/>
            </a:p>
          </p:txBody>
        </p:sp>
        <p:sp>
          <p:nvSpPr>
            <p:cNvPr id="3007" name="pl99">
              <a:extLst>
                <a:ext uri="{FF2B5EF4-FFF2-40B4-BE49-F238E27FC236}">
                  <a16:creationId xmlns:a16="http://schemas.microsoft.com/office/drawing/2014/main" id="{539B044A-637E-4486-A166-6E559CC57458}"/>
                </a:ext>
              </a:extLst>
            </p:cNvPr>
            <p:cNvSpPr/>
            <p:nvPr/>
          </p:nvSpPr>
          <p:spPr>
            <a:xfrm>
              <a:off x="998070" y="4742339"/>
              <a:ext cx="0" cy="337662"/>
            </a:xfrm>
            <a:custGeom>
              <a:avLst/>
              <a:gdLst/>
              <a:ahLst/>
              <a:cxnLst/>
              <a:rect l="0" t="0" r="0" b="0"/>
              <a:pathLst>
                <a:path h="337662">
                  <a:moveTo>
                    <a:pt x="0" y="337662"/>
                  </a:moveTo>
                  <a:lnTo>
                    <a:pt x="0" y="0"/>
                  </a:lnTo>
                </a:path>
              </a:pathLst>
            </a:custGeom>
            <a:ln w="13550" cap="flat">
              <a:solidFill>
                <a:srgbClr val="1565C0">
                  <a:alpha val="100000"/>
                </a:srgbClr>
              </a:solidFill>
              <a:prstDash val="solid"/>
              <a:round/>
            </a:ln>
          </p:spPr>
          <p:txBody>
            <a:bodyPr/>
            <a:lstStyle/>
            <a:p>
              <a:endParaRPr/>
            </a:p>
          </p:txBody>
        </p:sp>
        <p:sp>
          <p:nvSpPr>
            <p:cNvPr id="3008" name="pl100">
              <a:extLst>
                <a:ext uri="{FF2B5EF4-FFF2-40B4-BE49-F238E27FC236}">
                  <a16:creationId xmlns:a16="http://schemas.microsoft.com/office/drawing/2014/main" id="{9D4DCD2A-A82C-41D5-A652-66B432FE1DA3}"/>
                </a:ext>
              </a:extLst>
            </p:cNvPr>
            <p:cNvSpPr/>
            <p:nvPr/>
          </p:nvSpPr>
          <p:spPr>
            <a:xfrm>
              <a:off x="961449" y="4833511"/>
              <a:ext cx="0" cy="246490"/>
            </a:xfrm>
            <a:custGeom>
              <a:avLst/>
              <a:gdLst/>
              <a:ahLst/>
              <a:cxnLst/>
              <a:rect l="0" t="0" r="0" b="0"/>
              <a:pathLst>
                <a:path h="246490">
                  <a:moveTo>
                    <a:pt x="0" y="246490"/>
                  </a:moveTo>
                  <a:lnTo>
                    <a:pt x="0" y="0"/>
                  </a:lnTo>
                </a:path>
              </a:pathLst>
            </a:custGeom>
            <a:ln w="13550" cap="flat">
              <a:solidFill>
                <a:srgbClr val="1565C0">
                  <a:alpha val="100000"/>
                </a:srgbClr>
              </a:solidFill>
              <a:prstDash val="solid"/>
              <a:round/>
            </a:ln>
          </p:spPr>
          <p:txBody>
            <a:bodyPr/>
            <a:lstStyle/>
            <a:p>
              <a:endParaRPr/>
            </a:p>
          </p:txBody>
        </p:sp>
        <p:sp>
          <p:nvSpPr>
            <p:cNvPr id="3009" name="pl101">
              <a:extLst>
                <a:ext uri="{FF2B5EF4-FFF2-40B4-BE49-F238E27FC236}">
                  <a16:creationId xmlns:a16="http://schemas.microsoft.com/office/drawing/2014/main" id="{E14382BB-0F14-4042-A19E-62BA1555C845}"/>
                </a:ext>
              </a:extLst>
            </p:cNvPr>
            <p:cNvSpPr/>
            <p:nvPr/>
          </p:nvSpPr>
          <p:spPr>
            <a:xfrm>
              <a:off x="1191676" y="4709768"/>
              <a:ext cx="0" cy="370233"/>
            </a:xfrm>
            <a:custGeom>
              <a:avLst/>
              <a:gdLst/>
              <a:ahLst/>
              <a:cxnLst/>
              <a:rect l="0" t="0" r="0" b="0"/>
              <a:pathLst>
                <a:path h="370233">
                  <a:moveTo>
                    <a:pt x="0" y="370233"/>
                  </a:moveTo>
                  <a:lnTo>
                    <a:pt x="0" y="0"/>
                  </a:lnTo>
                </a:path>
              </a:pathLst>
            </a:custGeom>
            <a:ln w="13550" cap="flat">
              <a:solidFill>
                <a:srgbClr val="1565C0">
                  <a:alpha val="100000"/>
                </a:srgbClr>
              </a:solidFill>
              <a:prstDash val="solid"/>
              <a:round/>
            </a:ln>
          </p:spPr>
          <p:txBody>
            <a:bodyPr/>
            <a:lstStyle/>
            <a:p>
              <a:endParaRPr/>
            </a:p>
          </p:txBody>
        </p:sp>
        <p:sp>
          <p:nvSpPr>
            <p:cNvPr id="3010" name="pl102">
              <a:extLst>
                <a:ext uri="{FF2B5EF4-FFF2-40B4-BE49-F238E27FC236}">
                  <a16:creationId xmlns:a16="http://schemas.microsoft.com/office/drawing/2014/main" id="{17DF3DC9-46DC-40E8-8F7A-4549BA2D4A63}"/>
                </a:ext>
              </a:extLst>
            </p:cNvPr>
            <p:cNvSpPr/>
            <p:nvPr/>
          </p:nvSpPr>
          <p:spPr>
            <a:xfrm>
              <a:off x="2901435" y="4891015"/>
              <a:ext cx="0" cy="188986"/>
            </a:xfrm>
            <a:custGeom>
              <a:avLst/>
              <a:gdLst/>
              <a:ahLst/>
              <a:cxnLst/>
              <a:rect l="0" t="0" r="0" b="0"/>
              <a:pathLst>
                <a:path h="188986">
                  <a:moveTo>
                    <a:pt x="0" y="188986"/>
                  </a:moveTo>
                  <a:lnTo>
                    <a:pt x="0" y="0"/>
                  </a:lnTo>
                </a:path>
              </a:pathLst>
            </a:custGeom>
            <a:ln w="13550" cap="flat">
              <a:solidFill>
                <a:srgbClr val="1565C0">
                  <a:alpha val="100000"/>
                </a:srgbClr>
              </a:solidFill>
              <a:prstDash val="solid"/>
              <a:round/>
            </a:ln>
          </p:spPr>
          <p:txBody>
            <a:bodyPr/>
            <a:lstStyle/>
            <a:p>
              <a:endParaRPr/>
            </a:p>
          </p:txBody>
        </p:sp>
        <p:sp>
          <p:nvSpPr>
            <p:cNvPr id="3011" name="pl103">
              <a:extLst>
                <a:ext uri="{FF2B5EF4-FFF2-40B4-BE49-F238E27FC236}">
                  <a16:creationId xmlns:a16="http://schemas.microsoft.com/office/drawing/2014/main" id="{53BEFD93-02A2-4E0E-9F34-E98A1369D79D}"/>
                </a:ext>
              </a:extLst>
            </p:cNvPr>
            <p:cNvSpPr/>
            <p:nvPr/>
          </p:nvSpPr>
          <p:spPr>
            <a:xfrm>
              <a:off x="1825684" y="4862505"/>
              <a:ext cx="0" cy="217496"/>
            </a:xfrm>
            <a:custGeom>
              <a:avLst/>
              <a:gdLst/>
              <a:ahLst/>
              <a:cxnLst/>
              <a:rect l="0" t="0" r="0" b="0"/>
              <a:pathLst>
                <a:path h="217496">
                  <a:moveTo>
                    <a:pt x="0" y="217496"/>
                  </a:moveTo>
                  <a:lnTo>
                    <a:pt x="0" y="0"/>
                  </a:lnTo>
                </a:path>
              </a:pathLst>
            </a:custGeom>
            <a:ln w="13550" cap="flat">
              <a:solidFill>
                <a:srgbClr val="1565C0">
                  <a:alpha val="100000"/>
                </a:srgbClr>
              </a:solidFill>
              <a:prstDash val="solid"/>
              <a:round/>
            </a:ln>
          </p:spPr>
          <p:txBody>
            <a:bodyPr/>
            <a:lstStyle/>
            <a:p>
              <a:endParaRPr/>
            </a:p>
          </p:txBody>
        </p:sp>
        <p:sp>
          <p:nvSpPr>
            <p:cNvPr id="3012" name="pl104">
              <a:extLst>
                <a:ext uri="{FF2B5EF4-FFF2-40B4-BE49-F238E27FC236}">
                  <a16:creationId xmlns:a16="http://schemas.microsoft.com/office/drawing/2014/main" id="{0ACDDA0D-1D5E-4421-84B3-F7F156A0B528}"/>
                </a:ext>
              </a:extLst>
            </p:cNvPr>
            <p:cNvSpPr/>
            <p:nvPr/>
          </p:nvSpPr>
          <p:spPr>
            <a:xfrm>
              <a:off x="2867433" y="5068722"/>
              <a:ext cx="0" cy="11279"/>
            </a:xfrm>
            <a:custGeom>
              <a:avLst/>
              <a:gdLst/>
              <a:ahLst/>
              <a:cxnLst/>
              <a:rect l="0" t="0" r="0" b="0"/>
              <a:pathLst>
                <a:path h="11279">
                  <a:moveTo>
                    <a:pt x="0" y="11279"/>
                  </a:moveTo>
                  <a:lnTo>
                    <a:pt x="0" y="0"/>
                  </a:lnTo>
                </a:path>
              </a:pathLst>
            </a:custGeom>
            <a:ln w="13550" cap="flat">
              <a:solidFill>
                <a:srgbClr val="1565C0">
                  <a:alpha val="100000"/>
                </a:srgbClr>
              </a:solidFill>
              <a:prstDash val="solid"/>
              <a:round/>
            </a:ln>
          </p:spPr>
          <p:txBody>
            <a:bodyPr/>
            <a:lstStyle/>
            <a:p>
              <a:endParaRPr/>
            </a:p>
          </p:txBody>
        </p:sp>
        <p:sp>
          <p:nvSpPr>
            <p:cNvPr id="3013" name="pl105">
              <a:extLst>
                <a:ext uri="{FF2B5EF4-FFF2-40B4-BE49-F238E27FC236}">
                  <a16:creationId xmlns:a16="http://schemas.microsoft.com/office/drawing/2014/main" id="{B45F9579-7177-4C74-ADD0-FB03AD3FC477}"/>
                </a:ext>
              </a:extLst>
            </p:cNvPr>
            <p:cNvSpPr/>
            <p:nvPr/>
          </p:nvSpPr>
          <p:spPr>
            <a:xfrm>
              <a:off x="1559987" y="4691135"/>
              <a:ext cx="0" cy="388866"/>
            </a:xfrm>
            <a:custGeom>
              <a:avLst/>
              <a:gdLst/>
              <a:ahLst/>
              <a:cxnLst/>
              <a:rect l="0" t="0" r="0" b="0"/>
              <a:pathLst>
                <a:path h="388866">
                  <a:moveTo>
                    <a:pt x="0" y="388866"/>
                  </a:moveTo>
                  <a:lnTo>
                    <a:pt x="0" y="0"/>
                  </a:lnTo>
                </a:path>
              </a:pathLst>
            </a:custGeom>
            <a:ln w="13550" cap="flat">
              <a:solidFill>
                <a:srgbClr val="1565C0">
                  <a:alpha val="100000"/>
                </a:srgbClr>
              </a:solidFill>
              <a:prstDash val="solid"/>
              <a:round/>
            </a:ln>
          </p:spPr>
          <p:txBody>
            <a:bodyPr/>
            <a:lstStyle/>
            <a:p>
              <a:endParaRPr/>
            </a:p>
          </p:txBody>
        </p:sp>
        <p:sp>
          <p:nvSpPr>
            <p:cNvPr id="3014" name="pl106">
              <a:extLst>
                <a:ext uri="{FF2B5EF4-FFF2-40B4-BE49-F238E27FC236}">
                  <a16:creationId xmlns:a16="http://schemas.microsoft.com/office/drawing/2014/main" id="{71B6EB6B-824F-41AA-AF5D-3312A3ECE814}"/>
                </a:ext>
              </a:extLst>
            </p:cNvPr>
            <p:cNvSpPr/>
            <p:nvPr/>
          </p:nvSpPr>
          <p:spPr>
            <a:xfrm>
              <a:off x="2781645" y="4678813"/>
              <a:ext cx="0" cy="401188"/>
            </a:xfrm>
            <a:custGeom>
              <a:avLst/>
              <a:gdLst/>
              <a:ahLst/>
              <a:cxnLst/>
              <a:rect l="0" t="0" r="0" b="0"/>
              <a:pathLst>
                <a:path h="401188">
                  <a:moveTo>
                    <a:pt x="0" y="401188"/>
                  </a:moveTo>
                  <a:lnTo>
                    <a:pt x="0" y="0"/>
                  </a:lnTo>
                </a:path>
              </a:pathLst>
            </a:custGeom>
            <a:ln w="13550" cap="flat">
              <a:solidFill>
                <a:srgbClr val="1565C0">
                  <a:alpha val="100000"/>
                </a:srgbClr>
              </a:solidFill>
              <a:prstDash val="solid"/>
              <a:round/>
            </a:ln>
          </p:spPr>
          <p:txBody>
            <a:bodyPr/>
            <a:lstStyle/>
            <a:p>
              <a:endParaRPr/>
            </a:p>
          </p:txBody>
        </p:sp>
        <p:sp>
          <p:nvSpPr>
            <p:cNvPr id="3015" name="pl107">
              <a:extLst>
                <a:ext uri="{FF2B5EF4-FFF2-40B4-BE49-F238E27FC236}">
                  <a16:creationId xmlns:a16="http://schemas.microsoft.com/office/drawing/2014/main" id="{8B6D794D-7BA5-496C-A314-A4F3FC2DFFA6}"/>
                </a:ext>
              </a:extLst>
            </p:cNvPr>
            <p:cNvSpPr/>
            <p:nvPr/>
          </p:nvSpPr>
          <p:spPr>
            <a:xfrm>
              <a:off x="1354504" y="4731648"/>
              <a:ext cx="0" cy="348353"/>
            </a:xfrm>
            <a:custGeom>
              <a:avLst/>
              <a:gdLst/>
              <a:ahLst/>
              <a:cxnLst/>
              <a:rect l="0" t="0" r="0" b="0"/>
              <a:pathLst>
                <a:path h="348353">
                  <a:moveTo>
                    <a:pt x="0" y="348353"/>
                  </a:moveTo>
                  <a:lnTo>
                    <a:pt x="0" y="0"/>
                  </a:lnTo>
                </a:path>
              </a:pathLst>
            </a:custGeom>
            <a:ln w="13550" cap="flat">
              <a:solidFill>
                <a:srgbClr val="1565C0">
                  <a:alpha val="100000"/>
                </a:srgbClr>
              </a:solidFill>
              <a:prstDash val="solid"/>
              <a:round/>
            </a:ln>
          </p:spPr>
          <p:txBody>
            <a:bodyPr/>
            <a:lstStyle/>
            <a:p>
              <a:endParaRPr/>
            </a:p>
          </p:txBody>
        </p:sp>
        <p:sp>
          <p:nvSpPr>
            <p:cNvPr id="3016" name="pl108">
              <a:extLst>
                <a:ext uri="{FF2B5EF4-FFF2-40B4-BE49-F238E27FC236}">
                  <a16:creationId xmlns:a16="http://schemas.microsoft.com/office/drawing/2014/main" id="{4713B089-9D50-403A-BC73-F077C7BD589A}"/>
                </a:ext>
              </a:extLst>
            </p:cNvPr>
            <p:cNvSpPr/>
            <p:nvPr/>
          </p:nvSpPr>
          <p:spPr>
            <a:xfrm>
              <a:off x="1346714" y="4860095"/>
              <a:ext cx="0" cy="219907"/>
            </a:xfrm>
            <a:custGeom>
              <a:avLst/>
              <a:gdLst/>
              <a:ahLst/>
              <a:cxnLst/>
              <a:rect l="0" t="0" r="0" b="0"/>
              <a:pathLst>
                <a:path h="219907">
                  <a:moveTo>
                    <a:pt x="0" y="219907"/>
                  </a:moveTo>
                  <a:lnTo>
                    <a:pt x="0" y="0"/>
                  </a:lnTo>
                </a:path>
              </a:pathLst>
            </a:custGeom>
            <a:ln w="13550" cap="flat">
              <a:solidFill>
                <a:srgbClr val="1565C0">
                  <a:alpha val="100000"/>
                </a:srgbClr>
              </a:solidFill>
              <a:prstDash val="solid"/>
              <a:round/>
            </a:ln>
          </p:spPr>
          <p:txBody>
            <a:bodyPr/>
            <a:lstStyle/>
            <a:p>
              <a:endParaRPr/>
            </a:p>
          </p:txBody>
        </p:sp>
        <p:sp>
          <p:nvSpPr>
            <p:cNvPr id="3017" name="pl109">
              <a:extLst>
                <a:ext uri="{FF2B5EF4-FFF2-40B4-BE49-F238E27FC236}">
                  <a16:creationId xmlns:a16="http://schemas.microsoft.com/office/drawing/2014/main" id="{5684721D-40E7-4E05-9BA9-2024FB115FF0}"/>
                </a:ext>
              </a:extLst>
            </p:cNvPr>
            <p:cNvSpPr/>
            <p:nvPr/>
          </p:nvSpPr>
          <p:spPr>
            <a:xfrm>
              <a:off x="1843308" y="4689709"/>
              <a:ext cx="0" cy="390292"/>
            </a:xfrm>
            <a:custGeom>
              <a:avLst/>
              <a:gdLst/>
              <a:ahLst/>
              <a:cxnLst/>
              <a:rect l="0" t="0" r="0" b="0"/>
              <a:pathLst>
                <a:path h="390292">
                  <a:moveTo>
                    <a:pt x="0" y="390292"/>
                  </a:moveTo>
                  <a:lnTo>
                    <a:pt x="0" y="0"/>
                  </a:lnTo>
                </a:path>
              </a:pathLst>
            </a:custGeom>
            <a:ln w="13550" cap="flat">
              <a:solidFill>
                <a:srgbClr val="1565C0">
                  <a:alpha val="100000"/>
                </a:srgbClr>
              </a:solidFill>
              <a:prstDash val="solid"/>
              <a:round/>
            </a:ln>
          </p:spPr>
          <p:txBody>
            <a:bodyPr/>
            <a:lstStyle/>
            <a:p>
              <a:endParaRPr/>
            </a:p>
          </p:txBody>
        </p:sp>
        <p:sp>
          <p:nvSpPr>
            <p:cNvPr id="3018" name="pl110">
              <a:extLst>
                <a:ext uri="{FF2B5EF4-FFF2-40B4-BE49-F238E27FC236}">
                  <a16:creationId xmlns:a16="http://schemas.microsoft.com/office/drawing/2014/main" id="{1A364F5F-B5A4-4789-9841-BAC4B7013B3B}"/>
                </a:ext>
              </a:extLst>
            </p:cNvPr>
            <p:cNvSpPr/>
            <p:nvPr/>
          </p:nvSpPr>
          <p:spPr>
            <a:xfrm>
              <a:off x="2807059" y="4692324"/>
              <a:ext cx="0" cy="387677"/>
            </a:xfrm>
            <a:custGeom>
              <a:avLst/>
              <a:gdLst/>
              <a:ahLst/>
              <a:cxnLst/>
              <a:rect l="0" t="0" r="0" b="0"/>
              <a:pathLst>
                <a:path h="387677">
                  <a:moveTo>
                    <a:pt x="0" y="387677"/>
                  </a:moveTo>
                  <a:lnTo>
                    <a:pt x="0" y="0"/>
                  </a:lnTo>
                </a:path>
              </a:pathLst>
            </a:custGeom>
            <a:ln w="13550" cap="flat">
              <a:solidFill>
                <a:srgbClr val="1565C0">
                  <a:alpha val="100000"/>
                </a:srgbClr>
              </a:solidFill>
              <a:prstDash val="solid"/>
              <a:round/>
            </a:ln>
          </p:spPr>
          <p:txBody>
            <a:bodyPr/>
            <a:lstStyle/>
            <a:p>
              <a:endParaRPr/>
            </a:p>
          </p:txBody>
        </p:sp>
        <p:sp>
          <p:nvSpPr>
            <p:cNvPr id="3019" name="pl111">
              <a:extLst>
                <a:ext uri="{FF2B5EF4-FFF2-40B4-BE49-F238E27FC236}">
                  <a16:creationId xmlns:a16="http://schemas.microsoft.com/office/drawing/2014/main" id="{E4FDD97C-4A63-4FC3-9F41-8718D27CE38A}"/>
                </a:ext>
              </a:extLst>
            </p:cNvPr>
            <p:cNvSpPr/>
            <p:nvPr/>
          </p:nvSpPr>
          <p:spPr>
            <a:xfrm>
              <a:off x="2875383" y="5073782"/>
              <a:ext cx="0" cy="6219"/>
            </a:xfrm>
            <a:custGeom>
              <a:avLst/>
              <a:gdLst/>
              <a:ahLst/>
              <a:cxnLst/>
              <a:rect l="0" t="0" r="0" b="0"/>
              <a:pathLst>
                <a:path h="6219">
                  <a:moveTo>
                    <a:pt x="0" y="6219"/>
                  </a:moveTo>
                  <a:lnTo>
                    <a:pt x="0" y="0"/>
                  </a:lnTo>
                </a:path>
              </a:pathLst>
            </a:custGeom>
            <a:ln w="13550" cap="flat">
              <a:solidFill>
                <a:srgbClr val="1565C0">
                  <a:alpha val="100000"/>
                </a:srgbClr>
              </a:solidFill>
              <a:prstDash val="solid"/>
              <a:round/>
            </a:ln>
          </p:spPr>
          <p:txBody>
            <a:bodyPr/>
            <a:lstStyle/>
            <a:p>
              <a:endParaRPr/>
            </a:p>
          </p:txBody>
        </p:sp>
        <p:sp>
          <p:nvSpPr>
            <p:cNvPr id="3020" name="pl112">
              <a:extLst>
                <a:ext uri="{FF2B5EF4-FFF2-40B4-BE49-F238E27FC236}">
                  <a16:creationId xmlns:a16="http://schemas.microsoft.com/office/drawing/2014/main" id="{204FA925-58FB-4964-A247-AB57D13ECF09}"/>
                </a:ext>
              </a:extLst>
            </p:cNvPr>
            <p:cNvSpPr/>
            <p:nvPr/>
          </p:nvSpPr>
          <p:spPr>
            <a:xfrm>
              <a:off x="2881800" y="5070784"/>
              <a:ext cx="0" cy="9218"/>
            </a:xfrm>
            <a:custGeom>
              <a:avLst/>
              <a:gdLst/>
              <a:ahLst/>
              <a:cxnLst/>
              <a:rect l="0" t="0" r="0" b="0"/>
              <a:pathLst>
                <a:path h="9218">
                  <a:moveTo>
                    <a:pt x="0" y="9218"/>
                  </a:moveTo>
                  <a:lnTo>
                    <a:pt x="0" y="0"/>
                  </a:lnTo>
                </a:path>
              </a:pathLst>
            </a:custGeom>
            <a:ln w="13550" cap="flat">
              <a:solidFill>
                <a:srgbClr val="1565C0">
                  <a:alpha val="100000"/>
                </a:srgbClr>
              </a:solidFill>
              <a:prstDash val="solid"/>
              <a:round/>
            </a:ln>
          </p:spPr>
          <p:txBody>
            <a:bodyPr/>
            <a:lstStyle/>
            <a:p>
              <a:endParaRPr/>
            </a:p>
          </p:txBody>
        </p:sp>
        <p:sp>
          <p:nvSpPr>
            <p:cNvPr id="3021" name="pl113">
              <a:extLst>
                <a:ext uri="{FF2B5EF4-FFF2-40B4-BE49-F238E27FC236}">
                  <a16:creationId xmlns:a16="http://schemas.microsoft.com/office/drawing/2014/main" id="{6A559D55-8410-4434-BC1A-8947199DDE05}"/>
                </a:ext>
              </a:extLst>
            </p:cNvPr>
            <p:cNvSpPr/>
            <p:nvPr/>
          </p:nvSpPr>
          <p:spPr>
            <a:xfrm>
              <a:off x="1186919" y="4759992"/>
              <a:ext cx="0" cy="320009"/>
            </a:xfrm>
            <a:custGeom>
              <a:avLst/>
              <a:gdLst/>
              <a:ahLst/>
              <a:cxnLst/>
              <a:rect l="0" t="0" r="0" b="0"/>
              <a:pathLst>
                <a:path h="320009">
                  <a:moveTo>
                    <a:pt x="0" y="320009"/>
                  </a:moveTo>
                  <a:lnTo>
                    <a:pt x="0" y="0"/>
                  </a:lnTo>
                </a:path>
              </a:pathLst>
            </a:custGeom>
            <a:ln w="13550" cap="flat">
              <a:solidFill>
                <a:srgbClr val="1565C0">
                  <a:alpha val="100000"/>
                </a:srgbClr>
              </a:solidFill>
              <a:prstDash val="solid"/>
              <a:round/>
            </a:ln>
          </p:spPr>
          <p:txBody>
            <a:bodyPr/>
            <a:lstStyle/>
            <a:p>
              <a:endParaRPr/>
            </a:p>
          </p:txBody>
        </p:sp>
        <p:sp>
          <p:nvSpPr>
            <p:cNvPr id="3022" name="pl114">
              <a:extLst>
                <a:ext uri="{FF2B5EF4-FFF2-40B4-BE49-F238E27FC236}">
                  <a16:creationId xmlns:a16="http://schemas.microsoft.com/office/drawing/2014/main" id="{B20C78ED-6C38-4E52-98B3-F7DE0BCA2D00}"/>
                </a:ext>
              </a:extLst>
            </p:cNvPr>
            <p:cNvSpPr/>
            <p:nvPr/>
          </p:nvSpPr>
          <p:spPr>
            <a:xfrm>
              <a:off x="2811241" y="4694261"/>
              <a:ext cx="0" cy="385740"/>
            </a:xfrm>
            <a:custGeom>
              <a:avLst/>
              <a:gdLst/>
              <a:ahLst/>
              <a:cxnLst/>
              <a:rect l="0" t="0" r="0" b="0"/>
              <a:pathLst>
                <a:path h="385740">
                  <a:moveTo>
                    <a:pt x="0" y="385740"/>
                  </a:moveTo>
                  <a:lnTo>
                    <a:pt x="0" y="0"/>
                  </a:lnTo>
                </a:path>
              </a:pathLst>
            </a:custGeom>
            <a:ln w="13550" cap="flat">
              <a:solidFill>
                <a:srgbClr val="1565C0">
                  <a:alpha val="100000"/>
                </a:srgbClr>
              </a:solidFill>
              <a:prstDash val="solid"/>
              <a:round/>
            </a:ln>
          </p:spPr>
          <p:txBody>
            <a:bodyPr/>
            <a:lstStyle/>
            <a:p>
              <a:endParaRPr/>
            </a:p>
          </p:txBody>
        </p:sp>
        <p:sp>
          <p:nvSpPr>
            <p:cNvPr id="3023" name="pl115">
              <a:extLst>
                <a:ext uri="{FF2B5EF4-FFF2-40B4-BE49-F238E27FC236}">
                  <a16:creationId xmlns:a16="http://schemas.microsoft.com/office/drawing/2014/main" id="{9DAC7B2B-52B1-4283-93E6-301FA10B4AFF}"/>
                </a:ext>
              </a:extLst>
            </p:cNvPr>
            <p:cNvSpPr/>
            <p:nvPr/>
          </p:nvSpPr>
          <p:spPr>
            <a:xfrm>
              <a:off x="2893486" y="5041410"/>
              <a:ext cx="0" cy="38591"/>
            </a:xfrm>
            <a:custGeom>
              <a:avLst/>
              <a:gdLst/>
              <a:ahLst/>
              <a:cxnLst/>
              <a:rect l="0" t="0" r="0" b="0"/>
              <a:pathLst>
                <a:path h="38591">
                  <a:moveTo>
                    <a:pt x="0" y="38591"/>
                  </a:moveTo>
                  <a:lnTo>
                    <a:pt x="0" y="0"/>
                  </a:lnTo>
                </a:path>
              </a:pathLst>
            </a:custGeom>
            <a:ln w="13550" cap="flat">
              <a:solidFill>
                <a:srgbClr val="1565C0">
                  <a:alpha val="100000"/>
                </a:srgbClr>
              </a:solidFill>
              <a:prstDash val="solid"/>
              <a:round/>
            </a:ln>
          </p:spPr>
          <p:txBody>
            <a:bodyPr/>
            <a:lstStyle/>
            <a:p>
              <a:endParaRPr/>
            </a:p>
          </p:txBody>
        </p:sp>
        <p:sp>
          <p:nvSpPr>
            <p:cNvPr id="3024" name="pl116">
              <a:extLst>
                <a:ext uri="{FF2B5EF4-FFF2-40B4-BE49-F238E27FC236}">
                  <a16:creationId xmlns:a16="http://schemas.microsoft.com/office/drawing/2014/main" id="{129A89F3-29B2-4824-8CEE-72AFE56057AC}"/>
                </a:ext>
              </a:extLst>
            </p:cNvPr>
            <p:cNvSpPr/>
            <p:nvPr/>
          </p:nvSpPr>
          <p:spPr>
            <a:xfrm>
              <a:off x="1003849" y="4679504"/>
              <a:ext cx="0" cy="400498"/>
            </a:xfrm>
            <a:custGeom>
              <a:avLst/>
              <a:gdLst/>
              <a:ahLst/>
              <a:cxnLst/>
              <a:rect l="0" t="0" r="0" b="0"/>
              <a:pathLst>
                <a:path h="400498">
                  <a:moveTo>
                    <a:pt x="0" y="400498"/>
                  </a:moveTo>
                  <a:lnTo>
                    <a:pt x="0" y="0"/>
                  </a:lnTo>
                </a:path>
              </a:pathLst>
            </a:custGeom>
            <a:ln w="13550" cap="flat">
              <a:solidFill>
                <a:srgbClr val="1565C0">
                  <a:alpha val="100000"/>
                </a:srgbClr>
              </a:solidFill>
              <a:prstDash val="solid"/>
              <a:round/>
            </a:ln>
          </p:spPr>
          <p:txBody>
            <a:bodyPr/>
            <a:lstStyle/>
            <a:p>
              <a:endParaRPr/>
            </a:p>
          </p:txBody>
        </p:sp>
        <p:sp>
          <p:nvSpPr>
            <p:cNvPr id="3025" name="pl117">
              <a:extLst>
                <a:ext uri="{FF2B5EF4-FFF2-40B4-BE49-F238E27FC236}">
                  <a16:creationId xmlns:a16="http://schemas.microsoft.com/office/drawing/2014/main" id="{5DEC5662-5EBC-4FD8-90B7-5F44C1097C43}"/>
                </a:ext>
              </a:extLst>
            </p:cNvPr>
            <p:cNvSpPr/>
            <p:nvPr/>
          </p:nvSpPr>
          <p:spPr>
            <a:xfrm>
              <a:off x="1319576" y="4706814"/>
              <a:ext cx="0" cy="373187"/>
            </a:xfrm>
            <a:custGeom>
              <a:avLst/>
              <a:gdLst/>
              <a:ahLst/>
              <a:cxnLst/>
              <a:rect l="0" t="0" r="0" b="0"/>
              <a:pathLst>
                <a:path h="373187">
                  <a:moveTo>
                    <a:pt x="0" y="373187"/>
                  </a:moveTo>
                  <a:lnTo>
                    <a:pt x="0" y="0"/>
                  </a:lnTo>
                </a:path>
              </a:pathLst>
            </a:custGeom>
            <a:ln w="13550" cap="flat">
              <a:solidFill>
                <a:srgbClr val="1565C0">
                  <a:alpha val="100000"/>
                </a:srgbClr>
              </a:solidFill>
              <a:prstDash val="solid"/>
              <a:round/>
            </a:ln>
          </p:spPr>
          <p:txBody>
            <a:bodyPr/>
            <a:lstStyle/>
            <a:p>
              <a:endParaRPr/>
            </a:p>
          </p:txBody>
        </p:sp>
        <p:sp>
          <p:nvSpPr>
            <p:cNvPr id="3026" name="pl118">
              <a:extLst>
                <a:ext uri="{FF2B5EF4-FFF2-40B4-BE49-F238E27FC236}">
                  <a16:creationId xmlns:a16="http://schemas.microsoft.com/office/drawing/2014/main" id="{4DE58B06-DF57-42C8-AC47-F2AA00F2FC76}"/>
                </a:ext>
              </a:extLst>
            </p:cNvPr>
            <p:cNvSpPr/>
            <p:nvPr/>
          </p:nvSpPr>
          <p:spPr>
            <a:xfrm>
              <a:off x="1355398" y="4737034"/>
              <a:ext cx="0" cy="342968"/>
            </a:xfrm>
            <a:custGeom>
              <a:avLst/>
              <a:gdLst/>
              <a:ahLst/>
              <a:cxnLst/>
              <a:rect l="0" t="0" r="0" b="0"/>
              <a:pathLst>
                <a:path h="342968">
                  <a:moveTo>
                    <a:pt x="0" y="342968"/>
                  </a:moveTo>
                  <a:lnTo>
                    <a:pt x="0" y="0"/>
                  </a:lnTo>
                </a:path>
              </a:pathLst>
            </a:custGeom>
            <a:ln w="13550" cap="flat">
              <a:solidFill>
                <a:srgbClr val="1565C0">
                  <a:alpha val="100000"/>
                </a:srgbClr>
              </a:solidFill>
              <a:prstDash val="solid"/>
              <a:round/>
            </a:ln>
          </p:spPr>
          <p:txBody>
            <a:bodyPr/>
            <a:lstStyle/>
            <a:p>
              <a:endParaRPr/>
            </a:p>
          </p:txBody>
        </p:sp>
        <p:sp>
          <p:nvSpPr>
            <p:cNvPr id="3027" name="pl119">
              <a:extLst>
                <a:ext uri="{FF2B5EF4-FFF2-40B4-BE49-F238E27FC236}">
                  <a16:creationId xmlns:a16="http://schemas.microsoft.com/office/drawing/2014/main" id="{4310C03A-C894-48B4-818B-EEFEE7DB130C}"/>
                </a:ext>
              </a:extLst>
            </p:cNvPr>
            <p:cNvSpPr/>
            <p:nvPr/>
          </p:nvSpPr>
          <p:spPr>
            <a:xfrm>
              <a:off x="968665" y="4843568"/>
              <a:ext cx="0" cy="236433"/>
            </a:xfrm>
            <a:custGeom>
              <a:avLst/>
              <a:gdLst/>
              <a:ahLst/>
              <a:cxnLst/>
              <a:rect l="0" t="0" r="0" b="0"/>
              <a:pathLst>
                <a:path h="236433">
                  <a:moveTo>
                    <a:pt x="0" y="236433"/>
                  </a:moveTo>
                  <a:lnTo>
                    <a:pt x="0" y="0"/>
                  </a:lnTo>
                </a:path>
              </a:pathLst>
            </a:custGeom>
            <a:ln w="13550" cap="flat">
              <a:solidFill>
                <a:srgbClr val="1565C0">
                  <a:alpha val="100000"/>
                </a:srgbClr>
              </a:solidFill>
              <a:prstDash val="solid"/>
              <a:round/>
            </a:ln>
          </p:spPr>
          <p:txBody>
            <a:bodyPr/>
            <a:lstStyle/>
            <a:p>
              <a:endParaRPr/>
            </a:p>
          </p:txBody>
        </p:sp>
        <p:sp>
          <p:nvSpPr>
            <p:cNvPr id="3028" name="pl120">
              <a:extLst>
                <a:ext uri="{FF2B5EF4-FFF2-40B4-BE49-F238E27FC236}">
                  <a16:creationId xmlns:a16="http://schemas.microsoft.com/office/drawing/2014/main" id="{574D76C8-3D75-4B74-AD01-94ADFC90E7B2}"/>
                </a:ext>
              </a:extLst>
            </p:cNvPr>
            <p:cNvSpPr/>
            <p:nvPr/>
          </p:nvSpPr>
          <p:spPr>
            <a:xfrm>
              <a:off x="1673966" y="4712040"/>
              <a:ext cx="0" cy="367961"/>
            </a:xfrm>
            <a:custGeom>
              <a:avLst/>
              <a:gdLst/>
              <a:ahLst/>
              <a:cxnLst/>
              <a:rect l="0" t="0" r="0" b="0"/>
              <a:pathLst>
                <a:path h="367961">
                  <a:moveTo>
                    <a:pt x="0" y="367961"/>
                  </a:moveTo>
                  <a:lnTo>
                    <a:pt x="0" y="0"/>
                  </a:lnTo>
                </a:path>
              </a:pathLst>
            </a:custGeom>
            <a:ln w="13550" cap="flat">
              <a:solidFill>
                <a:srgbClr val="1565C0">
                  <a:alpha val="100000"/>
                </a:srgbClr>
              </a:solidFill>
              <a:prstDash val="solid"/>
              <a:round/>
            </a:ln>
          </p:spPr>
          <p:txBody>
            <a:bodyPr/>
            <a:lstStyle/>
            <a:p>
              <a:endParaRPr/>
            </a:p>
          </p:txBody>
        </p:sp>
        <p:sp>
          <p:nvSpPr>
            <p:cNvPr id="3029" name="pl121">
              <a:extLst>
                <a:ext uri="{FF2B5EF4-FFF2-40B4-BE49-F238E27FC236}">
                  <a16:creationId xmlns:a16="http://schemas.microsoft.com/office/drawing/2014/main" id="{333A7D70-AB9C-489A-ACD8-3A25ECC77712}"/>
                </a:ext>
              </a:extLst>
            </p:cNvPr>
            <p:cNvSpPr/>
            <p:nvPr/>
          </p:nvSpPr>
          <p:spPr>
            <a:xfrm>
              <a:off x="2763191" y="4675041"/>
              <a:ext cx="0" cy="404961"/>
            </a:xfrm>
            <a:custGeom>
              <a:avLst/>
              <a:gdLst/>
              <a:ahLst/>
              <a:cxnLst/>
              <a:rect l="0" t="0" r="0" b="0"/>
              <a:pathLst>
                <a:path h="404961">
                  <a:moveTo>
                    <a:pt x="0" y="404961"/>
                  </a:moveTo>
                  <a:lnTo>
                    <a:pt x="0" y="0"/>
                  </a:lnTo>
                </a:path>
              </a:pathLst>
            </a:custGeom>
            <a:ln w="13550" cap="flat">
              <a:solidFill>
                <a:srgbClr val="1565C0">
                  <a:alpha val="100000"/>
                </a:srgbClr>
              </a:solidFill>
              <a:prstDash val="solid"/>
              <a:round/>
            </a:ln>
          </p:spPr>
          <p:txBody>
            <a:bodyPr/>
            <a:lstStyle/>
            <a:p>
              <a:endParaRPr/>
            </a:p>
          </p:txBody>
        </p:sp>
        <p:sp>
          <p:nvSpPr>
            <p:cNvPr id="3030" name="rc122">
              <a:extLst>
                <a:ext uri="{FF2B5EF4-FFF2-40B4-BE49-F238E27FC236}">
                  <a16:creationId xmlns:a16="http://schemas.microsoft.com/office/drawing/2014/main" id="{700F1088-9ED3-4434-8966-34A012F36E4E}"/>
                </a:ext>
              </a:extLst>
            </p:cNvPr>
            <p:cNvSpPr/>
            <p:nvPr/>
          </p:nvSpPr>
          <p:spPr>
            <a:xfrm>
              <a:off x="1223571" y="4652251"/>
              <a:ext cx="191562" cy="427751"/>
            </a:xfrm>
            <a:prstGeom prst="rect">
              <a:avLst/>
            </a:prstGeom>
            <a:solidFill>
              <a:srgbClr val="595959">
                <a:alpha val="10196"/>
              </a:srgbClr>
            </a:solidFill>
          </p:spPr>
          <p:txBody>
            <a:bodyPr/>
            <a:lstStyle/>
            <a:p>
              <a:endParaRPr/>
            </a:p>
          </p:txBody>
        </p:sp>
        <p:sp>
          <p:nvSpPr>
            <p:cNvPr id="3031" name="rc123">
              <a:extLst>
                <a:ext uri="{FF2B5EF4-FFF2-40B4-BE49-F238E27FC236}">
                  <a16:creationId xmlns:a16="http://schemas.microsoft.com/office/drawing/2014/main" id="{BEBED313-D31D-4D8B-A1D2-391182A52889}"/>
                </a:ext>
              </a:extLst>
            </p:cNvPr>
            <p:cNvSpPr/>
            <p:nvPr/>
          </p:nvSpPr>
          <p:spPr>
            <a:xfrm>
              <a:off x="881632" y="5080002"/>
              <a:ext cx="2117085" cy="427751"/>
            </a:xfrm>
            <a:prstGeom prst="rect">
              <a:avLst/>
            </a:prstGeom>
            <a:solidFill>
              <a:srgbClr val="FFFFFF">
                <a:alpha val="100000"/>
              </a:srgbClr>
            </a:solidFill>
          </p:spPr>
          <p:txBody>
            <a:bodyPr/>
            <a:lstStyle/>
            <a:p>
              <a:endParaRPr/>
            </a:p>
          </p:txBody>
        </p:sp>
        <p:sp>
          <p:nvSpPr>
            <p:cNvPr id="3032" name="pl124">
              <a:extLst>
                <a:ext uri="{FF2B5EF4-FFF2-40B4-BE49-F238E27FC236}">
                  <a16:creationId xmlns:a16="http://schemas.microsoft.com/office/drawing/2014/main" id="{43666CE4-C6F0-4A5F-BD46-E5ADB495A5FF}"/>
                </a:ext>
              </a:extLst>
            </p:cNvPr>
            <p:cNvSpPr/>
            <p:nvPr/>
          </p:nvSpPr>
          <p:spPr>
            <a:xfrm>
              <a:off x="881632" y="550775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33" name="pl125">
              <a:extLst>
                <a:ext uri="{FF2B5EF4-FFF2-40B4-BE49-F238E27FC236}">
                  <a16:creationId xmlns:a16="http://schemas.microsoft.com/office/drawing/2014/main" id="{E28A9B2B-81FA-414A-BDDE-6332523554E2}"/>
                </a:ext>
              </a:extLst>
            </p:cNvPr>
            <p:cNvSpPr/>
            <p:nvPr/>
          </p:nvSpPr>
          <p:spPr>
            <a:xfrm>
              <a:off x="881632" y="508000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34" name="pl126">
              <a:extLst>
                <a:ext uri="{FF2B5EF4-FFF2-40B4-BE49-F238E27FC236}">
                  <a16:creationId xmlns:a16="http://schemas.microsoft.com/office/drawing/2014/main" id="{6A6AFC12-1B03-4214-A805-4CBDC7C79CEA}"/>
                </a:ext>
              </a:extLst>
            </p:cNvPr>
            <p:cNvSpPr/>
            <p:nvPr/>
          </p:nvSpPr>
          <p:spPr>
            <a:xfrm>
              <a:off x="968154"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5" name="pl127">
              <a:extLst>
                <a:ext uri="{FF2B5EF4-FFF2-40B4-BE49-F238E27FC236}">
                  <a16:creationId xmlns:a16="http://schemas.microsoft.com/office/drawing/2014/main" id="{848B7E16-3588-44E7-99B9-7632239EB4B6}"/>
                </a:ext>
              </a:extLst>
            </p:cNvPr>
            <p:cNvSpPr/>
            <p:nvPr/>
          </p:nvSpPr>
          <p:spPr>
            <a:xfrm>
              <a:off x="1766331"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6" name="pl128">
              <a:extLst>
                <a:ext uri="{FF2B5EF4-FFF2-40B4-BE49-F238E27FC236}">
                  <a16:creationId xmlns:a16="http://schemas.microsoft.com/office/drawing/2014/main" id="{DE56C7A9-FD46-4F79-B7C9-E3FC9AE26996}"/>
                </a:ext>
              </a:extLst>
            </p:cNvPr>
            <p:cNvSpPr/>
            <p:nvPr/>
          </p:nvSpPr>
          <p:spPr>
            <a:xfrm>
              <a:off x="2564509"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7" name="pl129">
              <a:extLst>
                <a:ext uri="{FF2B5EF4-FFF2-40B4-BE49-F238E27FC236}">
                  <a16:creationId xmlns:a16="http://schemas.microsoft.com/office/drawing/2014/main" id="{E57E63D4-F5EC-4B92-8BC3-A18E2CC92C81}"/>
                </a:ext>
              </a:extLst>
            </p:cNvPr>
            <p:cNvSpPr/>
            <p:nvPr/>
          </p:nvSpPr>
          <p:spPr>
            <a:xfrm>
              <a:off x="1348502" y="5484529"/>
              <a:ext cx="0" cy="23223"/>
            </a:xfrm>
            <a:custGeom>
              <a:avLst/>
              <a:gdLst/>
              <a:ahLst/>
              <a:cxnLst/>
              <a:rect l="0" t="0" r="0" b="0"/>
              <a:pathLst>
                <a:path h="23223">
                  <a:moveTo>
                    <a:pt x="0" y="23223"/>
                  </a:moveTo>
                  <a:lnTo>
                    <a:pt x="0" y="0"/>
                  </a:lnTo>
                </a:path>
              </a:pathLst>
            </a:custGeom>
            <a:ln w="13550" cap="flat">
              <a:solidFill>
                <a:srgbClr val="388E3C">
                  <a:alpha val="100000"/>
                </a:srgbClr>
              </a:solidFill>
              <a:prstDash val="solid"/>
              <a:round/>
            </a:ln>
          </p:spPr>
          <p:txBody>
            <a:bodyPr/>
            <a:lstStyle/>
            <a:p>
              <a:endParaRPr/>
            </a:p>
          </p:txBody>
        </p:sp>
        <p:sp>
          <p:nvSpPr>
            <p:cNvPr id="3038" name="pl130">
              <a:extLst>
                <a:ext uri="{FF2B5EF4-FFF2-40B4-BE49-F238E27FC236}">
                  <a16:creationId xmlns:a16="http://schemas.microsoft.com/office/drawing/2014/main" id="{5BEFB2A3-DF9A-42D2-9485-DDE0F8FBC4AF}"/>
                </a:ext>
              </a:extLst>
            </p:cNvPr>
            <p:cNvSpPr/>
            <p:nvPr/>
          </p:nvSpPr>
          <p:spPr>
            <a:xfrm>
              <a:off x="2791351" y="5186531"/>
              <a:ext cx="0" cy="321221"/>
            </a:xfrm>
            <a:custGeom>
              <a:avLst/>
              <a:gdLst/>
              <a:ahLst/>
              <a:cxnLst/>
              <a:rect l="0" t="0" r="0" b="0"/>
              <a:pathLst>
                <a:path h="321221">
                  <a:moveTo>
                    <a:pt x="0" y="321221"/>
                  </a:moveTo>
                  <a:lnTo>
                    <a:pt x="0" y="0"/>
                  </a:lnTo>
                </a:path>
              </a:pathLst>
            </a:custGeom>
            <a:ln w="13550" cap="flat">
              <a:solidFill>
                <a:srgbClr val="388E3C">
                  <a:alpha val="100000"/>
                </a:srgbClr>
              </a:solidFill>
              <a:prstDash val="solid"/>
              <a:round/>
            </a:ln>
          </p:spPr>
          <p:txBody>
            <a:bodyPr/>
            <a:lstStyle/>
            <a:p>
              <a:endParaRPr/>
            </a:p>
          </p:txBody>
        </p:sp>
        <p:sp>
          <p:nvSpPr>
            <p:cNvPr id="3039" name="pl131">
              <a:extLst>
                <a:ext uri="{FF2B5EF4-FFF2-40B4-BE49-F238E27FC236}">
                  <a16:creationId xmlns:a16="http://schemas.microsoft.com/office/drawing/2014/main" id="{2F0589B9-7F15-46A1-B548-13BA3065887B}"/>
                </a:ext>
              </a:extLst>
            </p:cNvPr>
            <p:cNvSpPr/>
            <p:nvPr/>
          </p:nvSpPr>
          <p:spPr>
            <a:xfrm>
              <a:off x="1348981" y="5484210"/>
              <a:ext cx="0" cy="23543"/>
            </a:xfrm>
            <a:custGeom>
              <a:avLst/>
              <a:gdLst/>
              <a:ahLst/>
              <a:cxnLst/>
              <a:rect l="0" t="0" r="0" b="0"/>
              <a:pathLst>
                <a:path h="23543">
                  <a:moveTo>
                    <a:pt x="0" y="23543"/>
                  </a:moveTo>
                  <a:lnTo>
                    <a:pt x="0" y="0"/>
                  </a:lnTo>
                </a:path>
              </a:pathLst>
            </a:custGeom>
            <a:ln w="13550" cap="flat">
              <a:solidFill>
                <a:srgbClr val="388E3C">
                  <a:alpha val="100000"/>
                </a:srgbClr>
              </a:solidFill>
              <a:prstDash val="solid"/>
              <a:round/>
            </a:ln>
          </p:spPr>
          <p:txBody>
            <a:bodyPr/>
            <a:lstStyle/>
            <a:p>
              <a:endParaRPr/>
            </a:p>
          </p:txBody>
        </p:sp>
        <p:sp>
          <p:nvSpPr>
            <p:cNvPr id="3040" name="pl132">
              <a:extLst>
                <a:ext uri="{FF2B5EF4-FFF2-40B4-BE49-F238E27FC236}">
                  <a16:creationId xmlns:a16="http://schemas.microsoft.com/office/drawing/2014/main" id="{ABCA757D-1927-4D76-BF13-FCD5287BB48A}"/>
                </a:ext>
              </a:extLst>
            </p:cNvPr>
            <p:cNvSpPr/>
            <p:nvPr/>
          </p:nvSpPr>
          <p:spPr>
            <a:xfrm>
              <a:off x="1552771" y="5119544"/>
              <a:ext cx="0" cy="388208"/>
            </a:xfrm>
            <a:custGeom>
              <a:avLst/>
              <a:gdLst/>
              <a:ahLst/>
              <a:cxnLst/>
              <a:rect l="0" t="0" r="0" b="0"/>
              <a:pathLst>
                <a:path h="388208">
                  <a:moveTo>
                    <a:pt x="0" y="388208"/>
                  </a:moveTo>
                  <a:lnTo>
                    <a:pt x="0" y="0"/>
                  </a:lnTo>
                </a:path>
              </a:pathLst>
            </a:custGeom>
            <a:ln w="13550" cap="flat">
              <a:solidFill>
                <a:srgbClr val="388E3C">
                  <a:alpha val="100000"/>
                </a:srgbClr>
              </a:solidFill>
              <a:prstDash val="solid"/>
              <a:round/>
            </a:ln>
          </p:spPr>
          <p:txBody>
            <a:bodyPr/>
            <a:lstStyle/>
            <a:p>
              <a:endParaRPr/>
            </a:p>
          </p:txBody>
        </p:sp>
        <p:sp>
          <p:nvSpPr>
            <p:cNvPr id="3041" name="pl133">
              <a:extLst>
                <a:ext uri="{FF2B5EF4-FFF2-40B4-BE49-F238E27FC236}">
                  <a16:creationId xmlns:a16="http://schemas.microsoft.com/office/drawing/2014/main" id="{59990BE2-F1B4-4839-9130-6AF59D495951}"/>
                </a:ext>
              </a:extLst>
            </p:cNvPr>
            <p:cNvSpPr/>
            <p:nvPr/>
          </p:nvSpPr>
          <p:spPr>
            <a:xfrm>
              <a:off x="2597074" y="5156959"/>
              <a:ext cx="0" cy="350793"/>
            </a:xfrm>
            <a:custGeom>
              <a:avLst/>
              <a:gdLst/>
              <a:ahLst/>
              <a:cxnLst/>
              <a:rect l="0" t="0" r="0" b="0"/>
              <a:pathLst>
                <a:path h="350793">
                  <a:moveTo>
                    <a:pt x="0" y="350793"/>
                  </a:moveTo>
                  <a:lnTo>
                    <a:pt x="0" y="0"/>
                  </a:lnTo>
                </a:path>
              </a:pathLst>
            </a:custGeom>
            <a:ln w="13550" cap="flat">
              <a:solidFill>
                <a:srgbClr val="388E3C">
                  <a:alpha val="100000"/>
                </a:srgbClr>
              </a:solidFill>
              <a:prstDash val="solid"/>
              <a:round/>
            </a:ln>
          </p:spPr>
          <p:txBody>
            <a:bodyPr/>
            <a:lstStyle/>
            <a:p>
              <a:endParaRPr/>
            </a:p>
          </p:txBody>
        </p:sp>
        <p:sp>
          <p:nvSpPr>
            <p:cNvPr id="3042" name="pl134">
              <a:extLst>
                <a:ext uri="{FF2B5EF4-FFF2-40B4-BE49-F238E27FC236}">
                  <a16:creationId xmlns:a16="http://schemas.microsoft.com/office/drawing/2014/main" id="{0030A3E5-CA0B-4024-860A-1F49DAAB3DC6}"/>
                </a:ext>
              </a:extLst>
            </p:cNvPr>
            <p:cNvSpPr/>
            <p:nvPr/>
          </p:nvSpPr>
          <p:spPr>
            <a:xfrm>
              <a:off x="2982754" y="5106012"/>
              <a:ext cx="0" cy="401740"/>
            </a:xfrm>
            <a:custGeom>
              <a:avLst/>
              <a:gdLst/>
              <a:ahLst/>
              <a:cxnLst/>
              <a:rect l="0" t="0" r="0" b="0"/>
              <a:pathLst>
                <a:path h="401740">
                  <a:moveTo>
                    <a:pt x="0" y="401740"/>
                  </a:moveTo>
                  <a:lnTo>
                    <a:pt x="0" y="0"/>
                  </a:lnTo>
                </a:path>
              </a:pathLst>
            </a:custGeom>
            <a:ln w="13550" cap="flat">
              <a:solidFill>
                <a:srgbClr val="388E3C">
                  <a:alpha val="100000"/>
                </a:srgbClr>
              </a:solidFill>
              <a:prstDash val="solid"/>
              <a:round/>
            </a:ln>
          </p:spPr>
          <p:txBody>
            <a:bodyPr/>
            <a:lstStyle/>
            <a:p>
              <a:endParaRPr/>
            </a:p>
          </p:txBody>
        </p:sp>
        <p:sp>
          <p:nvSpPr>
            <p:cNvPr id="3043" name="pl135">
              <a:extLst>
                <a:ext uri="{FF2B5EF4-FFF2-40B4-BE49-F238E27FC236}">
                  <a16:creationId xmlns:a16="http://schemas.microsoft.com/office/drawing/2014/main" id="{DCF5632A-F5F2-48D7-A47E-3A07D4B6DE77}"/>
                </a:ext>
              </a:extLst>
            </p:cNvPr>
            <p:cNvSpPr/>
            <p:nvPr/>
          </p:nvSpPr>
          <p:spPr>
            <a:xfrm>
              <a:off x="1375799" y="5150673"/>
              <a:ext cx="0" cy="357079"/>
            </a:xfrm>
            <a:custGeom>
              <a:avLst/>
              <a:gdLst/>
              <a:ahLst/>
              <a:cxnLst/>
              <a:rect l="0" t="0" r="0" b="0"/>
              <a:pathLst>
                <a:path h="357079">
                  <a:moveTo>
                    <a:pt x="0" y="357079"/>
                  </a:moveTo>
                  <a:lnTo>
                    <a:pt x="0" y="0"/>
                  </a:lnTo>
                </a:path>
              </a:pathLst>
            </a:custGeom>
            <a:ln w="13550" cap="flat">
              <a:solidFill>
                <a:srgbClr val="388E3C">
                  <a:alpha val="100000"/>
                </a:srgbClr>
              </a:solidFill>
              <a:prstDash val="solid"/>
              <a:round/>
            </a:ln>
          </p:spPr>
          <p:txBody>
            <a:bodyPr/>
            <a:lstStyle/>
            <a:p>
              <a:endParaRPr/>
            </a:p>
          </p:txBody>
        </p:sp>
        <p:sp>
          <p:nvSpPr>
            <p:cNvPr id="3044" name="pl136">
              <a:extLst>
                <a:ext uri="{FF2B5EF4-FFF2-40B4-BE49-F238E27FC236}">
                  <a16:creationId xmlns:a16="http://schemas.microsoft.com/office/drawing/2014/main" id="{8DF12BB6-9730-404B-8FD3-C595316A46EF}"/>
                </a:ext>
              </a:extLst>
            </p:cNvPr>
            <p:cNvSpPr/>
            <p:nvPr/>
          </p:nvSpPr>
          <p:spPr>
            <a:xfrm>
              <a:off x="961769" y="5448839"/>
              <a:ext cx="0" cy="58913"/>
            </a:xfrm>
            <a:custGeom>
              <a:avLst/>
              <a:gdLst/>
              <a:ahLst/>
              <a:cxnLst/>
              <a:rect l="0" t="0" r="0" b="0"/>
              <a:pathLst>
                <a:path h="58913">
                  <a:moveTo>
                    <a:pt x="0" y="58913"/>
                  </a:moveTo>
                  <a:lnTo>
                    <a:pt x="0" y="0"/>
                  </a:lnTo>
                </a:path>
              </a:pathLst>
            </a:custGeom>
            <a:ln w="13550" cap="flat">
              <a:solidFill>
                <a:srgbClr val="388E3C">
                  <a:alpha val="100000"/>
                </a:srgbClr>
              </a:solidFill>
              <a:prstDash val="solid"/>
              <a:round/>
            </a:ln>
          </p:spPr>
          <p:txBody>
            <a:bodyPr/>
            <a:lstStyle/>
            <a:p>
              <a:endParaRPr/>
            </a:p>
          </p:txBody>
        </p:sp>
        <p:sp>
          <p:nvSpPr>
            <p:cNvPr id="3045" name="pl137">
              <a:extLst>
                <a:ext uri="{FF2B5EF4-FFF2-40B4-BE49-F238E27FC236}">
                  <a16:creationId xmlns:a16="http://schemas.microsoft.com/office/drawing/2014/main" id="{CD46BCD1-EEF5-4631-9865-D8E8BE9118F8}"/>
                </a:ext>
              </a:extLst>
            </p:cNvPr>
            <p:cNvSpPr/>
            <p:nvPr/>
          </p:nvSpPr>
          <p:spPr>
            <a:xfrm>
              <a:off x="1179448" y="5153922"/>
              <a:ext cx="0" cy="353830"/>
            </a:xfrm>
            <a:custGeom>
              <a:avLst/>
              <a:gdLst/>
              <a:ahLst/>
              <a:cxnLst/>
              <a:rect l="0" t="0" r="0" b="0"/>
              <a:pathLst>
                <a:path h="353830">
                  <a:moveTo>
                    <a:pt x="0" y="353830"/>
                  </a:moveTo>
                  <a:lnTo>
                    <a:pt x="0" y="0"/>
                  </a:lnTo>
                </a:path>
              </a:pathLst>
            </a:custGeom>
            <a:ln w="13550" cap="flat">
              <a:solidFill>
                <a:srgbClr val="388E3C">
                  <a:alpha val="100000"/>
                </a:srgbClr>
              </a:solidFill>
              <a:prstDash val="solid"/>
              <a:round/>
            </a:ln>
          </p:spPr>
          <p:txBody>
            <a:bodyPr/>
            <a:lstStyle/>
            <a:p>
              <a:endParaRPr/>
            </a:p>
          </p:txBody>
        </p:sp>
        <p:sp>
          <p:nvSpPr>
            <p:cNvPr id="3046" name="pl138">
              <a:extLst>
                <a:ext uri="{FF2B5EF4-FFF2-40B4-BE49-F238E27FC236}">
                  <a16:creationId xmlns:a16="http://schemas.microsoft.com/office/drawing/2014/main" id="{E11653B0-9F82-448C-B6D2-5C360DAEB19E}"/>
                </a:ext>
              </a:extLst>
            </p:cNvPr>
            <p:cNvSpPr/>
            <p:nvPr/>
          </p:nvSpPr>
          <p:spPr>
            <a:xfrm>
              <a:off x="2879278" y="5481974"/>
              <a:ext cx="0" cy="25778"/>
            </a:xfrm>
            <a:custGeom>
              <a:avLst/>
              <a:gdLst/>
              <a:ahLst/>
              <a:cxnLst/>
              <a:rect l="0" t="0" r="0" b="0"/>
              <a:pathLst>
                <a:path h="25778">
                  <a:moveTo>
                    <a:pt x="0" y="25778"/>
                  </a:moveTo>
                  <a:lnTo>
                    <a:pt x="0" y="0"/>
                  </a:lnTo>
                </a:path>
              </a:pathLst>
            </a:custGeom>
            <a:ln w="13550" cap="flat">
              <a:solidFill>
                <a:srgbClr val="388E3C">
                  <a:alpha val="100000"/>
                </a:srgbClr>
              </a:solidFill>
              <a:prstDash val="solid"/>
              <a:round/>
            </a:ln>
          </p:spPr>
          <p:txBody>
            <a:bodyPr/>
            <a:lstStyle/>
            <a:p>
              <a:endParaRPr/>
            </a:p>
          </p:txBody>
        </p:sp>
        <p:sp>
          <p:nvSpPr>
            <p:cNvPr id="3047" name="pl139">
              <a:extLst>
                <a:ext uri="{FF2B5EF4-FFF2-40B4-BE49-F238E27FC236}">
                  <a16:creationId xmlns:a16="http://schemas.microsoft.com/office/drawing/2014/main" id="{E5FE78E5-0086-4649-8AD6-AC3D9AD07610}"/>
                </a:ext>
              </a:extLst>
            </p:cNvPr>
            <p:cNvSpPr/>
            <p:nvPr/>
          </p:nvSpPr>
          <p:spPr>
            <a:xfrm>
              <a:off x="1237747" y="5331191"/>
              <a:ext cx="0" cy="176561"/>
            </a:xfrm>
            <a:custGeom>
              <a:avLst/>
              <a:gdLst/>
              <a:ahLst/>
              <a:cxnLst/>
              <a:rect l="0" t="0" r="0" b="0"/>
              <a:pathLst>
                <a:path h="176561">
                  <a:moveTo>
                    <a:pt x="0" y="176561"/>
                  </a:moveTo>
                  <a:lnTo>
                    <a:pt x="0" y="0"/>
                  </a:lnTo>
                </a:path>
              </a:pathLst>
            </a:custGeom>
            <a:ln w="13550" cap="flat">
              <a:solidFill>
                <a:srgbClr val="388E3C">
                  <a:alpha val="100000"/>
                </a:srgbClr>
              </a:solidFill>
              <a:prstDash val="solid"/>
              <a:round/>
            </a:ln>
          </p:spPr>
          <p:txBody>
            <a:bodyPr/>
            <a:lstStyle/>
            <a:p>
              <a:endParaRPr/>
            </a:p>
          </p:txBody>
        </p:sp>
        <p:sp>
          <p:nvSpPr>
            <p:cNvPr id="3048" name="pl140">
              <a:extLst>
                <a:ext uri="{FF2B5EF4-FFF2-40B4-BE49-F238E27FC236}">
                  <a16:creationId xmlns:a16="http://schemas.microsoft.com/office/drawing/2014/main" id="{AAFB93B3-BF63-4E83-9F72-A4DC888D9A7F}"/>
                </a:ext>
              </a:extLst>
            </p:cNvPr>
            <p:cNvSpPr/>
            <p:nvPr/>
          </p:nvSpPr>
          <p:spPr>
            <a:xfrm>
              <a:off x="2867848" y="5496798"/>
              <a:ext cx="0" cy="10955"/>
            </a:xfrm>
            <a:custGeom>
              <a:avLst/>
              <a:gdLst/>
              <a:ahLst/>
              <a:cxnLst/>
              <a:rect l="0" t="0" r="0" b="0"/>
              <a:pathLst>
                <a:path h="10955">
                  <a:moveTo>
                    <a:pt x="0" y="10955"/>
                  </a:moveTo>
                  <a:lnTo>
                    <a:pt x="0" y="0"/>
                  </a:lnTo>
                </a:path>
              </a:pathLst>
            </a:custGeom>
            <a:ln w="13550" cap="flat">
              <a:solidFill>
                <a:srgbClr val="388E3C">
                  <a:alpha val="100000"/>
                </a:srgbClr>
              </a:solidFill>
              <a:prstDash val="solid"/>
              <a:round/>
            </a:ln>
          </p:spPr>
          <p:txBody>
            <a:bodyPr/>
            <a:lstStyle/>
            <a:p>
              <a:endParaRPr/>
            </a:p>
          </p:txBody>
        </p:sp>
        <p:sp>
          <p:nvSpPr>
            <p:cNvPr id="3049" name="pl141">
              <a:extLst>
                <a:ext uri="{FF2B5EF4-FFF2-40B4-BE49-F238E27FC236}">
                  <a16:creationId xmlns:a16="http://schemas.microsoft.com/office/drawing/2014/main" id="{0A6917A6-EF73-4E53-AF38-8F0CE47457D9}"/>
                </a:ext>
              </a:extLst>
            </p:cNvPr>
            <p:cNvSpPr/>
            <p:nvPr/>
          </p:nvSpPr>
          <p:spPr>
            <a:xfrm>
              <a:off x="1386750" y="5260301"/>
              <a:ext cx="0" cy="247451"/>
            </a:xfrm>
            <a:custGeom>
              <a:avLst/>
              <a:gdLst/>
              <a:ahLst/>
              <a:cxnLst/>
              <a:rect l="0" t="0" r="0" b="0"/>
              <a:pathLst>
                <a:path h="247451">
                  <a:moveTo>
                    <a:pt x="0" y="247451"/>
                  </a:moveTo>
                  <a:lnTo>
                    <a:pt x="0" y="0"/>
                  </a:lnTo>
                </a:path>
              </a:pathLst>
            </a:custGeom>
            <a:ln w="13550" cap="flat">
              <a:solidFill>
                <a:srgbClr val="388E3C">
                  <a:alpha val="100000"/>
                </a:srgbClr>
              </a:solidFill>
              <a:prstDash val="solid"/>
              <a:round/>
            </a:ln>
          </p:spPr>
          <p:txBody>
            <a:bodyPr/>
            <a:lstStyle/>
            <a:p>
              <a:endParaRPr/>
            </a:p>
          </p:txBody>
        </p:sp>
        <p:sp>
          <p:nvSpPr>
            <p:cNvPr id="3050" name="pl142">
              <a:extLst>
                <a:ext uri="{FF2B5EF4-FFF2-40B4-BE49-F238E27FC236}">
                  <a16:creationId xmlns:a16="http://schemas.microsoft.com/office/drawing/2014/main" id="{241B1035-C6F3-4811-AB9D-E934F2EDA23F}"/>
                </a:ext>
              </a:extLst>
            </p:cNvPr>
            <p:cNvSpPr/>
            <p:nvPr/>
          </p:nvSpPr>
          <p:spPr>
            <a:xfrm>
              <a:off x="2904788" y="5328335"/>
              <a:ext cx="0" cy="179417"/>
            </a:xfrm>
            <a:custGeom>
              <a:avLst/>
              <a:gdLst/>
              <a:ahLst/>
              <a:cxnLst/>
              <a:rect l="0" t="0" r="0" b="0"/>
              <a:pathLst>
                <a:path h="179417">
                  <a:moveTo>
                    <a:pt x="0" y="179417"/>
                  </a:moveTo>
                  <a:lnTo>
                    <a:pt x="0" y="0"/>
                  </a:lnTo>
                </a:path>
              </a:pathLst>
            </a:custGeom>
            <a:ln w="13550" cap="flat">
              <a:solidFill>
                <a:srgbClr val="388E3C">
                  <a:alpha val="100000"/>
                </a:srgbClr>
              </a:solidFill>
              <a:prstDash val="solid"/>
              <a:round/>
            </a:ln>
          </p:spPr>
          <p:txBody>
            <a:bodyPr/>
            <a:lstStyle/>
            <a:p>
              <a:endParaRPr/>
            </a:p>
          </p:txBody>
        </p:sp>
        <p:sp>
          <p:nvSpPr>
            <p:cNvPr id="3051" name="pl143">
              <a:extLst>
                <a:ext uri="{FF2B5EF4-FFF2-40B4-BE49-F238E27FC236}">
                  <a16:creationId xmlns:a16="http://schemas.microsoft.com/office/drawing/2014/main" id="{44DD5AA3-231A-49FB-8668-ECD44D4628DB}"/>
                </a:ext>
              </a:extLst>
            </p:cNvPr>
            <p:cNvSpPr/>
            <p:nvPr/>
          </p:nvSpPr>
          <p:spPr>
            <a:xfrm>
              <a:off x="2843360" y="5482457"/>
              <a:ext cx="0" cy="25295"/>
            </a:xfrm>
            <a:custGeom>
              <a:avLst/>
              <a:gdLst/>
              <a:ahLst/>
              <a:cxnLst/>
              <a:rect l="0" t="0" r="0" b="0"/>
              <a:pathLst>
                <a:path h="25295">
                  <a:moveTo>
                    <a:pt x="0" y="25295"/>
                  </a:moveTo>
                  <a:lnTo>
                    <a:pt x="0" y="0"/>
                  </a:lnTo>
                </a:path>
              </a:pathLst>
            </a:custGeom>
            <a:ln w="13550" cap="flat">
              <a:solidFill>
                <a:srgbClr val="388E3C">
                  <a:alpha val="100000"/>
                </a:srgbClr>
              </a:solidFill>
              <a:prstDash val="solid"/>
              <a:round/>
            </a:ln>
          </p:spPr>
          <p:txBody>
            <a:bodyPr/>
            <a:lstStyle/>
            <a:p>
              <a:endParaRPr/>
            </a:p>
          </p:txBody>
        </p:sp>
        <p:sp>
          <p:nvSpPr>
            <p:cNvPr id="3052" name="pl144">
              <a:extLst>
                <a:ext uri="{FF2B5EF4-FFF2-40B4-BE49-F238E27FC236}">
                  <a16:creationId xmlns:a16="http://schemas.microsoft.com/office/drawing/2014/main" id="{94BF7304-7747-4DF7-B7A2-D8EF5735139F}"/>
                </a:ext>
              </a:extLst>
            </p:cNvPr>
            <p:cNvSpPr/>
            <p:nvPr/>
          </p:nvSpPr>
          <p:spPr>
            <a:xfrm>
              <a:off x="998070" y="5115152"/>
              <a:ext cx="0" cy="392601"/>
            </a:xfrm>
            <a:custGeom>
              <a:avLst/>
              <a:gdLst/>
              <a:ahLst/>
              <a:cxnLst/>
              <a:rect l="0" t="0" r="0" b="0"/>
              <a:pathLst>
                <a:path h="392601">
                  <a:moveTo>
                    <a:pt x="0" y="392601"/>
                  </a:moveTo>
                  <a:lnTo>
                    <a:pt x="0" y="0"/>
                  </a:lnTo>
                </a:path>
              </a:pathLst>
            </a:custGeom>
            <a:ln w="13550" cap="flat">
              <a:solidFill>
                <a:srgbClr val="388E3C">
                  <a:alpha val="100000"/>
                </a:srgbClr>
              </a:solidFill>
              <a:prstDash val="solid"/>
              <a:round/>
            </a:ln>
          </p:spPr>
          <p:txBody>
            <a:bodyPr/>
            <a:lstStyle/>
            <a:p>
              <a:endParaRPr/>
            </a:p>
          </p:txBody>
        </p:sp>
        <p:sp>
          <p:nvSpPr>
            <p:cNvPr id="3053" name="pl145">
              <a:extLst>
                <a:ext uri="{FF2B5EF4-FFF2-40B4-BE49-F238E27FC236}">
                  <a16:creationId xmlns:a16="http://schemas.microsoft.com/office/drawing/2014/main" id="{796D2A65-C6FB-4445-84B2-C27378795FD7}"/>
                </a:ext>
              </a:extLst>
            </p:cNvPr>
            <p:cNvSpPr/>
            <p:nvPr/>
          </p:nvSpPr>
          <p:spPr>
            <a:xfrm>
              <a:off x="961449" y="5227170"/>
              <a:ext cx="0" cy="280582"/>
            </a:xfrm>
            <a:custGeom>
              <a:avLst/>
              <a:gdLst/>
              <a:ahLst/>
              <a:cxnLst/>
              <a:rect l="0" t="0" r="0" b="0"/>
              <a:pathLst>
                <a:path h="280582">
                  <a:moveTo>
                    <a:pt x="0" y="280582"/>
                  </a:moveTo>
                  <a:lnTo>
                    <a:pt x="0" y="0"/>
                  </a:lnTo>
                </a:path>
              </a:pathLst>
            </a:custGeom>
            <a:ln w="13550" cap="flat">
              <a:solidFill>
                <a:srgbClr val="388E3C">
                  <a:alpha val="100000"/>
                </a:srgbClr>
              </a:solidFill>
              <a:prstDash val="solid"/>
              <a:round/>
            </a:ln>
          </p:spPr>
          <p:txBody>
            <a:bodyPr/>
            <a:lstStyle/>
            <a:p>
              <a:endParaRPr/>
            </a:p>
          </p:txBody>
        </p:sp>
        <p:sp>
          <p:nvSpPr>
            <p:cNvPr id="3054" name="pl146">
              <a:extLst>
                <a:ext uri="{FF2B5EF4-FFF2-40B4-BE49-F238E27FC236}">
                  <a16:creationId xmlns:a16="http://schemas.microsoft.com/office/drawing/2014/main" id="{C95B5DA5-DAD7-4312-A260-B13C917677C8}"/>
                </a:ext>
              </a:extLst>
            </p:cNvPr>
            <p:cNvSpPr/>
            <p:nvPr/>
          </p:nvSpPr>
          <p:spPr>
            <a:xfrm>
              <a:off x="1191676" y="5136905"/>
              <a:ext cx="0" cy="370847"/>
            </a:xfrm>
            <a:custGeom>
              <a:avLst/>
              <a:gdLst/>
              <a:ahLst/>
              <a:cxnLst/>
              <a:rect l="0" t="0" r="0" b="0"/>
              <a:pathLst>
                <a:path h="370847">
                  <a:moveTo>
                    <a:pt x="0" y="370847"/>
                  </a:moveTo>
                  <a:lnTo>
                    <a:pt x="0" y="0"/>
                  </a:lnTo>
                </a:path>
              </a:pathLst>
            </a:custGeom>
            <a:ln w="13550" cap="flat">
              <a:solidFill>
                <a:srgbClr val="388E3C">
                  <a:alpha val="100000"/>
                </a:srgbClr>
              </a:solidFill>
              <a:prstDash val="solid"/>
              <a:round/>
            </a:ln>
          </p:spPr>
          <p:txBody>
            <a:bodyPr/>
            <a:lstStyle/>
            <a:p>
              <a:endParaRPr/>
            </a:p>
          </p:txBody>
        </p:sp>
        <p:sp>
          <p:nvSpPr>
            <p:cNvPr id="3055" name="pl147">
              <a:extLst>
                <a:ext uri="{FF2B5EF4-FFF2-40B4-BE49-F238E27FC236}">
                  <a16:creationId xmlns:a16="http://schemas.microsoft.com/office/drawing/2014/main" id="{6CA59389-23BC-4ED7-B054-21D2D06124E0}"/>
                </a:ext>
              </a:extLst>
            </p:cNvPr>
            <p:cNvSpPr/>
            <p:nvPr/>
          </p:nvSpPr>
          <p:spPr>
            <a:xfrm>
              <a:off x="2901435" y="5303096"/>
              <a:ext cx="0" cy="204657"/>
            </a:xfrm>
            <a:custGeom>
              <a:avLst/>
              <a:gdLst/>
              <a:ahLst/>
              <a:cxnLst/>
              <a:rect l="0" t="0" r="0" b="0"/>
              <a:pathLst>
                <a:path h="204657">
                  <a:moveTo>
                    <a:pt x="0" y="204657"/>
                  </a:moveTo>
                  <a:lnTo>
                    <a:pt x="0" y="0"/>
                  </a:lnTo>
                </a:path>
              </a:pathLst>
            </a:custGeom>
            <a:ln w="13550" cap="flat">
              <a:solidFill>
                <a:srgbClr val="388E3C">
                  <a:alpha val="100000"/>
                </a:srgbClr>
              </a:solidFill>
              <a:prstDash val="solid"/>
              <a:round/>
            </a:ln>
          </p:spPr>
          <p:txBody>
            <a:bodyPr/>
            <a:lstStyle/>
            <a:p>
              <a:endParaRPr/>
            </a:p>
          </p:txBody>
        </p:sp>
        <p:sp>
          <p:nvSpPr>
            <p:cNvPr id="3056" name="pl148">
              <a:extLst>
                <a:ext uri="{FF2B5EF4-FFF2-40B4-BE49-F238E27FC236}">
                  <a16:creationId xmlns:a16="http://schemas.microsoft.com/office/drawing/2014/main" id="{CC481F21-90AE-46DF-8739-D316E9DFCCC7}"/>
                </a:ext>
              </a:extLst>
            </p:cNvPr>
            <p:cNvSpPr/>
            <p:nvPr/>
          </p:nvSpPr>
          <p:spPr>
            <a:xfrm>
              <a:off x="1825684" y="5411340"/>
              <a:ext cx="0" cy="96413"/>
            </a:xfrm>
            <a:custGeom>
              <a:avLst/>
              <a:gdLst/>
              <a:ahLst/>
              <a:cxnLst/>
              <a:rect l="0" t="0" r="0" b="0"/>
              <a:pathLst>
                <a:path h="96413">
                  <a:moveTo>
                    <a:pt x="0" y="96413"/>
                  </a:moveTo>
                  <a:lnTo>
                    <a:pt x="0" y="0"/>
                  </a:lnTo>
                </a:path>
              </a:pathLst>
            </a:custGeom>
            <a:ln w="13550" cap="flat">
              <a:solidFill>
                <a:srgbClr val="388E3C">
                  <a:alpha val="100000"/>
                </a:srgbClr>
              </a:solidFill>
              <a:prstDash val="solid"/>
              <a:round/>
            </a:ln>
          </p:spPr>
          <p:txBody>
            <a:bodyPr/>
            <a:lstStyle/>
            <a:p>
              <a:endParaRPr/>
            </a:p>
          </p:txBody>
        </p:sp>
        <p:sp>
          <p:nvSpPr>
            <p:cNvPr id="3057" name="pl149">
              <a:extLst>
                <a:ext uri="{FF2B5EF4-FFF2-40B4-BE49-F238E27FC236}">
                  <a16:creationId xmlns:a16="http://schemas.microsoft.com/office/drawing/2014/main" id="{824E059D-F787-41F0-B735-9569CE30AFB8}"/>
                </a:ext>
              </a:extLst>
            </p:cNvPr>
            <p:cNvSpPr/>
            <p:nvPr/>
          </p:nvSpPr>
          <p:spPr>
            <a:xfrm>
              <a:off x="2867433" y="5494435"/>
              <a:ext cx="0" cy="13317"/>
            </a:xfrm>
            <a:custGeom>
              <a:avLst/>
              <a:gdLst/>
              <a:ahLst/>
              <a:cxnLst/>
              <a:rect l="0" t="0" r="0" b="0"/>
              <a:pathLst>
                <a:path h="13317">
                  <a:moveTo>
                    <a:pt x="0" y="13317"/>
                  </a:moveTo>
                  <a:lnTo>
                    <a:pt x="0" y="0"/>
                  </a:lnTo>
                </a:path>
              </a:pathLst>
            </a:custGeom>
            <a:ln w="13550" cap="flat">
              <a:solidFill>
                <a:srgbClr val="388E3C">
                  <a:alpha val="100000"/>
                </a:srgbClr>
              </a:solidFill>
              <a:prstDash val="solid"/>
              <a:round/>
            </a:ln>
          </p:spPr>
          <p:txBody>
            <a:bodyPr/>
            <a:lstStyle/>
            <a:p>
              <a:endParaRPr/>
            </a:p>
          </p:txBody>
        </p:sp>
        <p:sp>
          <p:nvSpPr>
            <p:cNvPr id="3058" name="pl150">
              <a:extLst>
                <a:ext uri="{FF2B5EF4-FFF2-40B4-BE49-F238E27FC236}">
                  <a16:creationId xmlns:a16="http://schemas.microsoft.com/office/drawing/2014/main" id="{FB0916C7-47D5-4E73-8EC8-CE78BA9FA584}"/>
                </a:ext>
              </a:extLst>
            </p:cNvPr>
            <p:cNvSpPr/>
            <p:nvPr/>
          </p:nvSpPr>
          <p:spPr>
            <a:xfrm>
              <a:off x="1559987" y="5193988"/>
              <a:ext cx="0" cy="313764"/>
            </a:xfrm>
            <a:custGeom>
              <a:avLst/>
              <a:gdLst/>
              <a:ahLst/>
              <a:cxnLst/>
              <a:rect l="0" t="0" r="0" b="0"/>
              <a:pathLst>
                <a:path h="313764">
                  <a:moveTo>
                    <a:pt x="0" y="313764"/>
                  </a:moveTo>
                  <a:lnTo>
                    <a:pt x="0" y="0"/>
                  </a:lnTo>
                </a:path>
              </a:pathLst>
            </a:custGeom>
            <a:ln w="13550" cap="flat">
              <a:solidFill>
                <a:srgbClr val="388E3C">
                  <a:alpha val="100000"/>
                </a:srgbClr>
              </a:solidFill>
              <a:prstDash val="solid"/>
              <a:round/>
            </a:ln>
          </p:spPr>
          <p:txBody>
            <a:bodyPr/>
            <a:lstStyle/>
            <a:p>
              <a:endParaRPr/>
            </a:p>
          </p:txBody>
        </p:sp>
        <p:sp>
          <p:nvSpPr>
            <p:cNvPr id="3059" name="pl151">
              <a:extLst>
                <a:ext uri="{FF2B5EF4-FFF2-40B4-BE49-F238E27FC236}">
                  <a16:creationId xmlns:a16="http://schemas.microsoft.com/office/drawing/2014/main" id="{C56CE9C6-787A-4678-83E6-A461261C2404}"/>
                </a:ext>
              </a:extLst>
            </p:cNvPr>
            <p:cNvSpPr/>
            <p:nvPr/>
          </p:nvSpPr>
          <p:spPr>
            <a:xfrm>
              <a:off x="2781645" y="5233543"/>
              <a:ext cx="0" cy="274210"/>
            </a:xfrm>
            <a:custGeom>
              <a:avLst/>
              <a:gdLst/>
              <a:ahLst/>
              <a:cxnLst/>
              <a:rect l="0" t="0" r="0" b="0"/>
              <a:pathLst>
                <a:path h="274210">
                  <a:moveTo>
                    <a:pt x="0" y="274210"/>
                  </a:moveTo>
                  <a:lnTo>
                    <a:pt x="0" y="0"/>
                  </a:lnTo>
                </a:path>
              </a:pathLst>
            </a:custGeom>
            <a:ln w="13550" cap="flat">
              <a:solidFill>
                <a:srgbClr val="388E3C">
                  <a:alpha val="100000"/>
                </a:srgbClr>
              </a:solidFill>
              <a:prstDash val="solid"/>
              <a:round/>
            </a:ln>
          </p:spPr>
          <p:txBody>
            <a:bodyPr/>
            <a:lstStyle/>
            <a:p>
              <a:endParaRPr/>
            </a:p>
          </p:txBody>
        </p:sp>
        <p:sp>
          <p:nvSpPr>
            <p:cNvPr id="3060" name="pl152">
              <a:extLst>
                <a:ext uri="{FF2B5EF4-FFF2-40B4-BE49-F238E27FC236}">
                  <a16:creationId xmlns:a16="http://schemas.microsoft.com/office/drawing/2014/main" id="{C63027C1-E641-4C73-A243-38EF2F3B1CA5}"/>
                </a:ext>
              </a:extLst>
            </p:cNvPr>
            <p:cNvSpPr/>
            <p:nvPr/>
          </p:nvSpPr>
          <p:spPr>
            <a:xfrm>
              <a:off x="1354504" y="5462424"/>
              <a:ext cx="0" cy="45329"/>
            </a:xfrm>
            <a:custGeom>
              <a:avLst/>
              <a:gdLst/>
              <a:ahLst/>
              <a:cxnLst/>
              <a:rect l="0" t="0" r="0" b="0"/>
              <a:pathLst>
                <a:path h="45329">
                  <a:moveTo>
                    <a:pt x="0" y="45329"/>
                  </a:moveTo>
                  <a:lnTo>
                    <a:pt x="0" y="0"/>
                  </a:lnTo>
                </a:path>
              </a:pathLst>
            </a:custGeom>
            <a:ln w="13550" cap="flat">
              <a:solidFill>
                <a:srgbClr val="388E3C">
                  <a:alpha val="100000"/>
                </a:srgbClr>
              </a:solidFill>
              <a:prstDash val="solid"/>
              <a:round/>
            </a:ln>
          </p:spPr>
          <p:txBody>
            <a:bodyPr/>
            <a:lstStyle/>
            <a:p>
              <a:endParaRPr/>
            </a:p>
          </p:txBody>
        </p:sp>
        <p:sp>
          <p:nvSpPr>
            <p:cNvPr id="3061" name="pl153">
              <a:extLst>
                <a:ext uri="{FF2B5EF4-FFF2-40B4-BE49-F238E27FC236}">
                  <a16:creationId xmlns:a16="http://schemas.microsoft.com/office/drawing/2014/main" id="{B26163E9-E38E-49AC-8B29-91276377748E}"/>
                </a:ext>
              </a:extLst>
            </p:cNvPr>
            <p:cNvSpPr/>
            <p:nvPr/>
          </p:nvSpPr>
          <p:spPr>
            <a:xfrm>
              <a:off x="1346714" y="5467203"/>
              <a:ext cx="0" cy="40549"/>
            </a:xfrm>
            <a:custGeom>
              <a:avLst/>
              <a:gdLst/>
              <a:ahLst/>
              <a:cxnLst/>
              <a:rect l="0" t="0" r="0" b="0"/>
              <a:pathLst>
                <a:path h="40549">
                  <a:moveTo>
                    <a:pt x="0" y="40549"/>
                  </a:moveTo>
                  <a:lnTo>
                    <a:pt x="0" y="0"/>
                  </a:lnTo>
                </a:path>
              </a:pathLst>
            </a:custGeom>
            <a:ln w="13550" cap="flat">
              <a:solidFill>
                <a:srgbClr val="388E3C">
                  <a:alpha val="100000"/>
                </a:srgbClr>
              </a:solidFill>
              <a:prstDash val="solid"/>
              <a:round/>
            </a:ln>
          </p:spPr>
          <p:txBody>
            <a:bodyPr/>
            <a:lstStyle/>
            <a:p>
              <a:endParaRPr/>
            </a:p>
          </p:txBody>
        </p:sp>
        <p:sp>
          <p:nvSpPr>
            <p:cNvPr id="3062" name="pl154">
              <a:extLst>
                <a:ext uri="{FF2B5EF4-FFF2-40B4-BE49-F238E27FC236}">
                  <a16:creationId xmlns:a16="http://schemas.microsoft.com/office/drawing/2014/main" id="{975E9FE9-E9D3-40FF-9691-DB6FF14F6496}"/>
                </a:ext>
              </a:extLst>
            </p:cNvPr>
            <p:cNvSpPr/>
            <p:nvPr/>
          </p:nvSpPr>
          <p:spPr>
            <a:xfrm>
              <a:off x="1843308" y="5139786"/>
              <a:ext cx="0" cy="367966"/>
            </a:xfrm>
            <a:custGeom>
              <a:avLst/>
              <a:gdLst/>
              <a:ahLst/>
              <a:cxnLst/>
              <a:rect l="0" t="0" r="0" b="0"/>
              <a:pathLst>
                <a:path h="367966">
                  <a:moveTo>
                    <a:pt x="0" y="367966"/>
                  </a:moveTo>
                  <a:lnTo>
                    <a:pt x="0" y="0"/>
                  </a:lnTo>
                </a:path>
              </a:pathLst>
            </a:custGeom>
            <a:ln w="13550" cap="flat">
              <a:solidFill>
                <a:srgbClr val="388E3C">
                  <a:alpha val="100000"/>
                </a:srgbClr>
              </a:solidFill>
              <a:prstDash val="solid"/>
              <a:round/>
            </a:ln>
          </p:spPr>
          <p:txBody>
            <a:bodyPr/>
            <a:lstStyle/>
            <a:p>
              <a:endParaRPr/>
            </a:p>
          </p:txBody>
        </p:sp>
        <p:sp>
          <p:nvSpPr>
            <p:cNvPr id="3063" name="pl155">
              <a:extLst>
                <a:ext uri="{FF2B5EF4-FFF2-40B4-BE49-F238E27FC236}">
                  <a16:creationId xmlns:a16="http://schemas.microsoft.com/office/drawing/2014/main" id="{8C3CD434-6ABF-4A46-8A70-ABB50B697B73}"/>
                </a:ext>
              </a:extLst>
            </p:cNvPr>
            <p:cNvSpPr/>
            <p:nvPr/>
          </p:nvSpPr>
          <p:spPr>
            <a:xfrm>
              <a:off x="2807059" y="5452505"/>
              <a:ext cx="0" cy="55247"/>
            </a:xfrm>
            <a:custGeom>
              <a:avLst/>
              <a:gdLst/>
              <a:ahLst/>
              <a:cxnLst/>
              <a:rect l="0" t="0" r="0" b="0"/>
              <a:pathLst>
                <a:path h="55247">
                  <a:moveTo>
                    <a:pt x="0" y="55247"/>
                  </a:moveTo>
                  <a:lnTo>
                    <a:pt x="0" y="0"/>
                  </a:lnTo>
                </a:path>
              </a:pathLst>
            </a:custGeom>
            <a:ln w="13550" cap="flat">
              <a:solidFill>
                <a:srgbClr val="388E3C">
                  <a:alpha val="100000"/>
                </a:srgbClr>
              </a:solidFill>
              <a:prstDash val="solid"/>
              <a:round/>
            </a:ln>
          </p:spPr>
          <p:txBody>
            <a:bodyPr/>
            <a:lstStyle/>
            <a:p>
              <a:endParaRPr/>
            </a:p>
          </p:txBody>
        </p:sp>
        <p:sp>
          <p:nvSpPr>
            <p:cNvPr id="3064" name="pl156">
              <a:extLst>
                <a:ext uri="{FF2B5EF4-FFF2-40B4-BE49-F238E27FC236}">
                  <a16:creationId xmlns:a16="http://schemas.microsoft.com/office/drawing/2014/main" id="{465A7873-3528-41DC-B50C-4071FDEB4C5D}"/>
                </a:ext>
              </a:extLst>
            </p:cNvPr>
            <p:cNvSpPr/>
            <p:nvPr/>
          </p:nvSpPr>
          <p:spPr>
            <a:xfrm>
              <a:off x="2875383" y="5501928"/>
              <a:ext cx="0" cy="5825"/>
            </a:xfrm>
            <a:custGeom>
              <a:avLst/>
              <a:gdLst/>
              <a:ahLst/>
              <a:cxnLst/>
              <a:rect l="0" t="0" r="0" b="0"/>
              <a:pathLst>
                <a:path h="5825">
                  <a:moveTo>
                    <a:pt x="0" y="5825"/>
                  </a:moveTo>
                  <a:lnTo>
                    <a:pt x="0" y="0"/>
                  </a:lnTo>
                </a:path>
              </a:pathLst>
            </a:custGeom>
            <a:ln w="13550" cap="flat">
              <a:solidFill>
                <a:srgbClr val="388E3C">
                  <a:alpha val="100000"/>
                </a:srgbClr>
              </a:solidFill>
              <a:prstDash val="solid"/>
              <a:round/>
            </a:ln>
          </p:spPr>
          <p:txBody>
            <a:bodyPr/>
            <a:lstStyle/>
            <a:p>
              <a:endParaRPr/>
            </a:p>
          </p:txBody>
        </p:sp>
        <p:sp>
          <p:nvSpPr>
            <p:cNvPr id="3065" name="pl157">
              <a:extLst>
                <a:ext uri="{FF2B5EF4-FFF2-40B4-BE49-F238E27FC236}">
                  <a16:creationId xmlns:a16="http://schemas.microsoft.com/office/drawing/2014/main" id="{A95C248E-4F01-4617-ADC2-08E51E22F8C7}"/>
                </a:ext>
              </a:extLst>
            </p:cNvPr>
            <p:cNvSpPr/>
            <p:nvPr/>
          </p:nvSpPr>
          <p:spPr>
            <a:xfrm>
              <a:off x="2881800" y="5498484"/>
              <a:ext cx="0" cy="9268"/>
            </a:xfrm>
            <a:custGeom>
              <a:avLst/>
              <a:gdLst/>
              <a:ahLst/>
              <a:cxnLst/>
              <a:rect l="0" t="0" r="0" b="0"/>
              <a:pathLst>
                <a:path h="9268">
                  <a:moveTo>
                    <a:pt x="0" y="9268"/>
                  </a:moveTo>
                  <a:lnTo>
                    <a:pt x="0" y="0"/>
                  </a:lnTo>
                </a:path>
              </a:pathLst>
            </a:custGeom>
            <a:ln w="13550" cap="flat">
              <a:solidFill>
                <a:srgbClr val="388E3C">
                  <a:alpha val="100000"/>
                </a:srgbClr>
              </a:solidFill>
              <a:prstDash val="solid"/>
              <a:round/>
            </a:ln>
          </p:spPr>
          <p:txBody>
            <a:bodyPr/>
            <a:lstStyle/>
            <a:p>
              <a:endParaRPr/>
            </a:p>
          </p:txBody>
        </p:sp>
        <p:sp>
          <p:nvSpPr>
            <p:cNvPr id="3066" name="pl158">
              <a:extLst>
                <a:ext uri="{FF2B5EF4-FFF2-40B4-BE49-F238E27FC236}">
                  <a16:creationId xmlns:a16="http://schemas.microsoft.com/office/drawing/2014/main" id="{78B176CF-FAB4-4620-8BA3-F90952BADF32}"/>
                </a:ext>
              </a:extLst>
            </p:cNvPr>
            <p:cNvSpPr/>
            <p:nvPr/>
          </p:nvSpPr>
          <p:spPr>
            <a:xfrm>
              <a:off x="1186919" y="5193616"/>
              <a:ext cx="0" cy="314136"/>
            </a:xfrm>
            <a:custGeom>
              <a:avLst/>
              <a:gdLst/>
              <a:ahLst/>
              <a:cxnLst/>
              <a:rect l="0" t="0" r="0" b="0"/>
              <a:pathLst>
                <a:path h="314136">
                  <a:moveTo>
                    <a:pt x="0" y="314136"/>
                  </a:moveTo>
                  <a:lnTo>
                    <a:pt x="0" y="0"/>
                  </a:lnTo>
                </a:path>
              </a:pathLst>
            </a:custGeom>
            <a:ln w="13550" cap="flat">
              <a:solidFill>
                <a:srgbClr val="388E3C">
                  <a:alpha val="100000"/>
                </a:srgbClr>
              </a:solidFill>
              <a:prstDash val="solid"/>
              <a:round/>
            </a:ln>
          </p:spPr>
          <p:txBody>
            <a:bodyPr/>
            <a:lstStyle/>
            <a:p>
              <a:endParaRPr/>
            </a:p>
          </p:txBody>
        </p:sp>
        <p:sp>
          <p:nvSpPr>
            <p:cNvPr id="3067" name="pl159">
              <a:extLst>
                <a:ext uri="{FF2B5EF4-FFF2-40B4-BE49-F238E27FC236}">
                  <a16:creationId xmlns:a16="http://schemas.microsoft.com/office/drawing/2014/main" id="{FAEE1AA2-6047-47EC-BF98-00FCE0218209}"/>
                </a:ext>
              </a:extLst>
            </p:cNvPr>
            <p:cNvSpPr/>
            <p:nvPr/>
          </p:nvSpPr>
          <p:spPr>
            <a:xfrm>
              <a:off x="2811241" y="5385432"/>
              <a:ext cx="0" cy="122321"/>
            </a:xfrm>
            <a:custGeom>
              <a:avLst/>
              <a:gdLst/>
              <a:ahLst/>
              <a:cxnLst/>
              <a:rect l="0" t="0" r="0" b="0"/>
              <a:pathLst>
                <a:path h="122321">
                  <a:moveTo>
                    <a:pt x="0" y="122321"/>
                  </a:moveTo>
                  <a:lnTo>
                    <a:pt x="0" y="0"/>
                  </a:lnTo>
                </a:path>
              </a:pathLst>
            </a:custGeom>
            <a:ln w="13550" cap="flat">
              <a:solidFill>
                <a:srgbClr val="388E3C">
                  <a:alpha val="100000"/>
                </a:srgbClr>
              </a:solidFill>
              <a:prstDash val="solid"/>
              <a:round/>
            </a:ln>
          </p:spPr>
          <p:txBody>
            <a:bodyPr/>
            <a:lstStyle/>
            <a:p>
              <a:endParaRPr/>
            </a:p>
          </p:txBody>
        </p:sp>
        <p:sp>
          <p:nvSpPr>
            <p:cNvPr id="3068" name="pl160">
              <a:extLst>
                <a:ext uri="{FF2B5EF4-FFF2-40B4-BE49-F238E27FC236}">
                  <a16:creationId xmlns:a16="http://schemas.microsoft.com/office/drawing/2014/main" id="{B8F26B22-648E-43BA-BCA3-6BA896797DE9}"/>
                </a:ext>
              </a:extLst>
            </p:cNvPr>
            <p:cNvSpPr/>
            <p:nvPr/>
          </p:nvSpPr>
          <p:spPr>
            <a:xfrm>
              <a:off x="2893486" y="5469231"/>
              <a:ext cx="0" cy="38522"/>
            </a:xfrm>
            <a:custGeom>
              <a:avLst/>
              <a:gdLst/>
              <a:ahLst/>
              <a:cxnLst/>
              <a:rect l="0" t="0" r="0" b="0"/>
              <a:pathLst>
                <a:path h="38522">
                  <a:moveTo>
                    <a:pt x="0" y="38522"/>
                  </a:moveTo>
                  <a:lnTo>
                    <a:pt x="0" y="0"/>
                  </a:lnTo>
                </a:path>
              </a:pathLst>
            </a:custGeom>
            <a:ln w="13550" cap="flat">
              <a:solidFill>
                <a:srgbClr val="388E3C">
                  <a:alpha val="100000"/>
                </a:srgbClr>
              </a:solidFill>
              <a:prstDash val="solid"/>
              <a:round/>
            </a:ln>
          </p:spPr>
          <p:txBody>
            <a:bodyPr/>
            <a:lstStyle/>
            <a:p>
              <a:endParaRPr/>
            </a:p>
          </p:txBody>
        </p:sp>
        <p:sp>
          <p:nvSpPr>
            <p:cNvPr id="3069" name="pl161">
              <a:extLst>
                <a:ext uri="{FF2B5EF4-FFF2-40B4-BE49-F238E27FC236}">
                  <a16:creationId xmlns:a16="http://schemas.microsoft.com/office/drawing/2014/main" id="{F498AC2F-D382-446E-975C-992FA16F5492}"/>
                </a:ext>
              </a:extLst>
            </p:cNvPr>
            <p:cNvSpPr/>
            <p:nvPr/>
          </p:nvSpPr>
          <p:spPr>
            <a:xfrm>
              <a:off x="1003849" y="5125969"/>
              <a:ext cx="0" cy="381783"/>
            </a:xfrm>
            <a:custGeom>
              <a:avLst/>
              <a:gdLst/>
              <a:ahLst/>
              <a:cxnLst/>
              <a:rect l="0" t="0" r="0" b="0"/>
              <a:pathLst>
                <a:path h="381783">
                  <a:moveTo>
                    <a:pt x="0" y="381783"/>
                  </a:moveTo>
                  <a:lnTo>
                    <a:pt x="0" y="0"/>
                  </a:lnTo>
                </a:path>
              </a:pathLst>
            </a:custGeom>
            <a:ln w="13550" cap="flat">
              <a:solidFill>
                <a:srgbClr val="388E3C">
                  <a:alpha val="100000"/>
                </a:srgbClr>
              </a:solidFill>
              <a:prstDash val="solid"/>
              <a:round/>
            </a:ln>
          </p:spPr>
          <p:txBody>
            <a:bodyPr/>
            <a:lstStyle/>
            <a:p>
              <a:endParaRPr/>
            </a:p>
          </p:txBody>
        </p:sp>
        <p:sp>
          <p:nvSpPr>
            <p:cNvPr id="3070" name="pl162">
              <a:extLst>
                <a:ext uri="{FF2B5EF4-FFF2-40B4-BE49-F238E27FC236}">
                  <a16:creationId xmlns:a16="http://schemas.microsoft.com/office/drawing/2014/main" id="{BE6877D4-F067-4B0A-B118-A55B3182CB7E}"/>
                </a:ext>
              </a:extLst>
            </p:cNvPr>
            <p:cNvSpPr/>
            <p:nvPr/>
          </p:nvSpPr>
          <p:spPr>
            <a:xfrm>
              <a:off x="1319576" y="5135724"/>
              <a:ext cx="0" cy="372028"/>
            </a:xfrm>
            <a:custGeom>
              <a:avLst/>
              <a:gdLst/>
              <a:ahLst/>
              <a:cxnLst/>
              <a:rect l="0" t="0" r="0" b="0"/>
              <a:pathLst>
                <a:path h="372028">
                  <a:moveTo>
                    <a:pt x="0" y="372028"/>
                  </a:moveTo>
                  <a:lnTo>
                    <a:pt x="0" y="0"/>
                  </a:lnTo>
                </a:path>
              </a:pathLst>
            </a:custGeom>
            <a:ln w="13550" cap="flat">
              <a:solidFill>
                <a:srgbClr val="388E3C">
                  <a:alpha val="100000"/>
                </a:srgbClr>
              </a:solidFill>
              <a:prstDash val="solid"/>
              <a:round/>
            </a:ln>
          </p:spPr>
          <p:txBody>
            <a:bodyPr/>
            <a:lstStyle/>
            <a:p>
              <a:endParaRPr/>
            </a:p>
          </p:txBody>
        </p:sp>
        <p:sp>
          <p:nvSpPr>
            <p:cNvPr id="3071" name="pl163">
              <a:extLst>
                <a:ext uri="{FF2B5EF4-FFF2-40B4-BE49-F238E27FC236}">
                  <a16:creationId xmlns:a16="http://schemas.microsoft.com/office/drawing/2014/main" id="{4BBD7A10-3A8F-40DF-9B63-386B8C594E56}"/>
                </a:ext>
              </a:extLst>
            </p:cNvPr>
            <p:cNvSpPr/>
            <p:nvPr/>
          </p:nvSpPr>
          <p:spPr>
            <a:xfrm>
              <a:off x="1355398" y="5463700"/>
              <a:ext cx="0" cy="44053"/>
            </a:xfrm>
            <a:custGeom>
              <a:avLst/>
              <a:gdLst/>
              <a:ahLst/>
              <a:cxnLst/>
              <a:rect l="0" t="0" r="0" b="0"/>
              <a:pathLst>
                <a:path h="44053">
                  <a:moveTo>
                    <a:pt x="0" y="44053"/>
                  </a:moveTo>
                  <a:lnTo>
                    <a:pt x="0" y="0"/>
                  </a:lnTo>
                </a:path>
              </a:pathLst>
            </a:custGeom>
            <a:ln w="13550" cap="flat">
              <a:solidFill>
                <a:srgbClr val="388E3C">
                  <a:alpha val="100000"/>
                </a:srgbClr>
              </a:solidFill>
              <a:prstDash val="solid"/>
              <a:round/>
            </a:ln>
          </p:spPr>
          <p:txBody>
            <a:bodyPr/>
            <a:lstStyle/>
            <a:p>
              <a:endParaRPr/>
            </a:p>
          </p:txBody>
        </p:sp>
        <p:sp>
          <p:nvSpPr>
            <p:cNvPr id="3072" name="pl164">
              <a:extLst>
                <a:ext uri="{FF2B5EF4-FFF2-40B4-BE49-F238E27FC236}">
                  <a16:creationId xmlns:a16="http://schemas.microsoft.com/office/drawing/2014/main" id="{67882315-8628-4102-8947-F0CFE25F32EF}"/>
                </a:ext>
              </a:extLst>
            </p:cNvPr>
            <p:cNvSpPr/>
            <p:nvPr/>
          </p:nvSpPr>
          <p:spPr>
            <a:xfrm>
              <a:off x="968665" y="5472993"/>
              <a:ext cx="0" cy="34759"/>
            </a:xfrm>
            <a:custGeom>
              <a:avLst/>
              <a:gdLst/>
              <a:ahLst/>
              <a:cxnLst/>
              <a:rect l="0" t="0" r="0" b="0"/>
              <a:pathLst>
                <a:path h="34759">
                  <a:moveTo>
                    <a:pt x="0" y="34759"/>
                  </a:moveTo>
                  <a:lnTo>
                    <a:pt x="0" y="0"/>
                  </a:lnTo>
                </a:path>
              </a:pathLst>
            </a:custGeom>
            <a:ln w="13550" cap="flat">
              <a:solidFill>
                <a:srgbClr val="388E3C">
                  <a:alpha val="100000"/>
                </a:srgbClr>
              </a:solidFill>
              <a:prstDash val="solid"/>
              <a:round/>
            </a:ln>
          </p:spPr>
          <p:txBody>
            <a:bodyPr/>
            <a:lstStyle/>
            <a:p>
              <a:endParaRPr/>
            </a:p>
          </p:txBody>
        </p:sp>
        <p:sp>
          <p:nvSpPr>
            <p:cNvPr id="3073" name="pl165">
              <a:extLst>
                <a:ext uri="{FF2B5EF4-FFF2-40B4-BE49-F238E27FC236}">
                  <a16:creationId xmlns:a16="http://schemas.microsoft.com/office/drawing/2014/main" id="{82B8D3C9-809B-4760-8BAA-F387AB4C1F5C}"/>
                </a:ext>
              </a:extLst>
            </p:cNvPr>
            <p:cNvSpPr/>
            <p:nvPr/>
          </p:nvSpPr>
          <p:spPr>
            <a:xfrm>
              <a:off x="1673966" y="5375141"/>
              <a:ext cx="0" cy="132611"/>
            </a:xfrm>
            <a:custGeom>
              <a:avLst/>
              <a:gdLst/>
              <a:ahLst/>
              <a:cxnLst/>
              <a:rect l="0" t="0" r="0" b="0"/>
              <a:pathLst>
                <a:path h="132611">
                  <a:moveTo>
                    <a:pt x="0" y="132611"/>
                  </a:moveTo>
                  <a:lnTo>
                    <a:pt x="0" y="0"/>
                  </a:lnTo>
                </a:path>
              </a:pathLst>
            </a:custGeom>
            <a:ln w="13550" cap="flat">
              <a:solidFill>
                <a:srgbClr val="388E3C">
                  <a:alpha val="100000"/>
                </a:srgbClr>
              </a:solidFill>
              <a:prstDash val="solid"/>
              <a:round/>
            </a:ln>
          </p:spPr>
          <p:txBody>
            <a:bodyPr/>
            <a:lstStyle/>
            <a:p>
              <a:endParaRPr/>
            </a:p>
          </p:txBody>
        </p:sp>
        <p:sp>
          <p:nvSpPr>
            <p:cNvPr id="3074" name="pl166">
              <a:extLst>
                <a:ext uri="{FF2B5EF4-FFF2-40B4-BE49-F238E27FC236}">
                  <a16:creationId xmlns:a16="http://schemas.microsoft.com/office/drawing/2014/main" id="{33F076F6-D5D9-45B4-BDC8-359B77AE6323}"/>
                </a:ext>
              </a:extLst>
            </p:cNvPr>
            <p:cNvSpPr/>
            <p:nvPr/>
          </p:nvSpPr>
          <p:spPr>
            <a:xfrm>
              <a:off x="2763191" y="5104793"/>
              <a:ext cx="0" cy="402959"/>
            </a:xfrm>
            <a:custGeom>
              <a:avLst/>
              <a:gdLst/>
              <a:ahLst/>
              <a:cxnLst/>
              <a:rect l="0" t="0" r="0" b="0"/>
              <a:pathLst>
                <a:path h="402959">
                  <a:moveTo>
                    <a:pt x="0" y="402959"/>
                  </a:moveTo>
                  <a:lnTo>
                    <a:pt x="0" y="0"/>
                  </a:lnTo>
                </a:path>
              </a:pathLst>
            </a:custGeom>
            <a:ln w="13550" cap="flat">
              <a:solidFill>
                <a:srgbClr val="388E3C">
                  <a:alpha val="100000"/>
                </a:srgbClr>
              </a:solidFill>
              <a:prstDash val="solid"/>
              <a:round/>
            </a:ln>
          </p:spPr>
          <p:txBody>
            <a:bodyPr/>
            <a:lstStyle/>
            <a:p>
              <a:endParaRPr/>
            </a:p>
          </p:txBody>
        </p:sp>
        <p:sp>
          <p:nvSpPr>
            <p:cNvPr id="3075" name="rc167">
              <a:extLst>
                <a:ext uri="{FF2B5EF4-FFF2-40B4-BE49-F238E27FC236}">
                  <a16:creationId xmlns:a16="http://schemas.microsoft.com/office/drawing/2014/main" id="{061B0063-EF5B-443B-A436-286CAFD1615D}"/>
                </a:ext>
              </a:extLst>
            </p:cNvPr>
            <p:cNvSpPr/>
            <p:nvPr/>
          </p:nvSpPr>
          <p:spPr>
            <a:xfrm>
              <a:off x="1223571" y="5080002"/>
              <a:ext cx="191562" cy="427751"/>
            </a:xfrm>
            <a:prstGeom prst="rect">
              <a:avLst/>
            </a:prstGeom>
            <a:solidFill>
              <a:srgbClr val="595959">
                <a:alpha val="10196"/>
              </a:srgbClr>
            </a:solidFill>
          </p:spPr>
          <p:txBody>
            <a:bodyPr/>
            <a:lstStyle/>
            <a:p>
              <a:endParaRPr/>
            </a:p>
          </p:txBody>
        </p:sp>
        <p:sp>
          <p:nvSpPr>
            <p:cNvPr id="3076" name="rc168">
              <a:extLst>
                <a:ext uri="{FF2B5EF4-FFF2-40B4-BE49-F238E27FC236}">
                  <a16:creationId xmlns:a16="http://schemas.microsoft.com/office/drawing/2014/main" id="{2C536085-927D-4DED-A408-A5397336EB84}"/>
                </a:ext>
              </a:extLst>
            </p:cNvPr>
            <p:cNvSpPr/>
            <p:nvPr/>
          </p:nvSpPr>
          <p:spPr>
            <a:xfrm>
              <a:off x="881632" y="5507753"/>
              <a:ext cx="2117085" cy="427751"/>
            </a:xfrm>
            <a:prstGeom prst="rect">
              <a:avLst/>
            </a:prstGeom>
            <a:solidFill>
              <a:srgbClr val="FFFFFF">
                <a:alpha val="100000"/>
              </a:srgbClr>
            </a:solidFill>
          </p:spPr>
          <p:txBody>
            <a:bodyPr/>
            <a:lstStyle/>
            <a:p>
              <a:endParaRPr/>
            </a:p>
          </p:txBody>
        </p:sp>
        <p:sp>
          <p:nvSpPr>
            <p:cNvPr id="3077" name="pl169">
              <a:extLst>
                <a:ext uri="{FF2B5EF4-FFF2-40B4-BE49-F238E27FC236}">
                  <a16:creationId xmlns:a16="http://schemas.microsoft.com/office/drawing/2014/main" id="{7C189671-40FA-44F3-A319-D3D2F9146930}"/>
                </a:ext>
              </a:extLst>
            </p:cNvPr>
            <p:cNvSpPr/>
            <p:nvPr/>
          </p:nvSpPr>
          <p:spPr>
            <a:xfrm>
              <a:off x="881632" y="593550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78" name="pl170">
              <a:extLst>
                <a:ext uri="{FF2B5EF4-FFF2-40B4-BE49-F238E27FC236}">
                  <a16:creationId xmlns:a16="http://schemas.microsoft.com/office/drawing/2014/main" id="{7207DCCC-B0CD-4C95-A1BA-866300266D1E}"/>
                </a:ext>
              </a:extLst>
            </p:cNvPr>
            <p:cNvSpPr/>
            <p:nvPr/>
          </p:nvSpPr>
          <p:spPr>
            <a:xfrm>
              <a:off x="881632" y="550775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79" name="pl171">
              <a:extLst>
                <a:ext uri="{FF2B5EF4-FFF2-40B4-BE49-F238E27FC236}">
                  <a16:creationId xmlns:a16="http://schemas.microsoft.com/office/drawing/2014/main" id="{B8FDFD0E-46CE-4D8C-BC84-18ADB4711314}"/>
                </a:ext>
              </a:extLst>
            </p:cNvPr>
            <p:cNvSpPr/>
            <p:nvPr/>
          </p:nvSpPr>
          <p:spPr>
            <a:xfrm>
              <a:off x="968154"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0" name="pl172">
              <a:extLst>
                <a:ext uri="{FF2B5EF4-FFF2-40B4-BE49-F238E27FC236}">
                  <a16:creationId xmlns:a16="http://schemas.microsoft.com/office/drawing/2014/main" id="{DFB31C48-BBF8-4900-A1BA-F35E65685439}"/>
                </a:ext>
              </a:extLst>
            </p:cNvPr>
            <p:cNvSpPr/>
            <p:nvPr/>
          </p:nvSpPr>
          <p:spPr>
            <a:xfrm>
              <a:off x="1766331"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1" name="pl173">
              <a:extLst>
                <a:ext uri="{FF2B5EF4-FFF2-40B4-BE49-F238E27FC236}">
                  <a16:creationId xmlns:a16="http://schemas.microsoft.com/office/drawing/2014/main" id="{C8681C62-2646-4E65-884A-1C51EBA30BE9}"/>
                </a:ext>
              </a:extLst>
            </p:cNvPr>
            <p:cNvSpPr/>
            <p:nvPr/>
          </p:nvSpPr>
          <p:spPr>
            <a:xfrm>
              <a:off x="2564509"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2" name="pl174">
              <a:extLst>
                <a:ext uri="{FF2B5EF4-FFF2-40B4-BE49-F238E27FC236}">
                  <a16:creationId xmlns:a16="http://schemas.microsoft.com/office/drawing/2014/main" id="{0E9784F3-EA3D-4682-9186-73BC5F39456A}"/>
                </a:ext>
              </a:extLst>
            </p:cNvPr>
            <p:cNvSpPr/>
            <p:nvPr/>
          </p:nvSpPr>
          <p:spPr>
            <a:xfrm>
              <a:off x="1348502" y="5913406"/>
              <a:ext cx="0" cy="22097"/>
            </a:xfrm>
            <a:custGeom>
              <a:avLst/>
              <a:gdLst/>
              <a:ahLst/>
              <a:cxnLst/>
              <a:rect l="0" t="0" r="0" b="0"/>
              <a:pathLst>
                <a:path h="22097">
                  <a:moveTo>
                    <a:pt x="0" y="22097"/>
                  </a:moveTo>
                  <a:lnTo>
                    <a:pt x="0" y="0"/>
                  </a:lnTo>
                </a:path>
              </a:pathLst>
            </a:custGeom>
            <a:ln w="13550" cap="flat">
              <a:solidFill>
                <a:srgbClr val="FBC02D">
                  <a:alpha val="100000"/>
                </a:srgbClr>
              </a:solidFill>
              <a:prstDash val="solid"/>
              <a:round/>
            </a:ln>
          </p:spPr>
          <p:txBody>
            <a:bodyPr/>
            <a:lstStyle/>
            <a:p>
              <a:endParaRPr/>
            </a:p>
          </p:txBody>
        </p:sp>
        <p:sp>
          <p:nvSpPr>
            <p:cNvPr id="3083" name="pl175">
              <a:extLst>
                <a:ext uri="{FF2B5EF4-FFF2-40B4-BE49-F238E27FC236}">
                  <a16:creationId xmlns:a16="http://schemas.microsoft.com/office/drawing/2014/main" id="{E93ADEAF-DCC1-4D4A-B795-233290DCDFB6}"/>
                </a:ext>
              </a:extLst>
            </p:cNvPr>
            <p:cNvSpPr/>
            <p:nvPr/>
          </p:nvSpPr>
          <p:spPr>
            <a:xfrm>
              <a:off x="2791351" y="5567924"/>
              <a:ext cx="0" cy="367580"/>
            </a:xfrm>
            <a:custGeom>
              <a:avLst/>
              <a:gdLst/>
              <a:ahLst/>
              <a:cxnLst/>
              <a:rect l="0" t="0" r="0" b="0"/>
              <a:pathLst>
                <a:path h="367580">
                  <a:moveTo>
                    <a:pt x="0" y="367580"/>
                  </a:moveTo>
                  <a:lnTo>
                    <a:pt x="0" y="0"/>
                  </a:lnTo>
                </a:path>
              </a:pathLst>
            </a:custGeom>
            <a:ln w="13550" cap="flat">
              <a:solidFill>
                <a:srgbClr val="FBC02D">
                  <a:alpha val="100000"/>
                </a:srgbClr>
              </a:solidFill>
              <a:prstDash val="solid"/>
              <a:round/>
            </a:ln>
          </p:spPr>
          <p:txBody>
            <a:bodyPr/>
            <a:lstStyle/>
            <a:p>
              <a:endParaRPr/>
            </a:p>
          </p:txBody>
        </p:sp>
        <p:sp>
          <p:nvSpPr>
            <p:cNvPr id="3084" name="pl176">
              <a:extLst>
                <a:ext uri="{FF2B5EF4-FFF2-40B4-BE49-F238E27FC236}">
                  <a16:creationId xmlns:a16="http://schemas.microsoft.com/office/drawing/2014/main" id="{1D3C7702-570C-4FF1-B98B-D4C8439C42B7}"/>
                </a:ext>
              </a:extLst>
            </p:cNvPr>
            <p:cNvSpPr/>
            <p:nvPr/>
          </p:nvSpPr>
          <p:spPr>
            <a:xfrm>
              <a:off x="1348981" y="5918429"/>
              <a:ext cx="0" cy="17075"/>
            </a:xfrm>
            <a:custGeom>
              <a:avLst/>
              <a:gdLst/>
              <a:ahLst/>
              <a:cxnLst/>
              <a:rect l="0" t="0" r="0" b="0"/>
              <a:pathLst>
                <a:path h="17075">
                  <a:moveTo>
                    <a:pt x="0" y="17075"/>
                  </a:moveTo>
                  <a:lnTo>
                    <a:pt x="0" y="0"/>
                  </a:lnTo>
                </a:path>
              </a:pathLst>
            </a:custGeom>
            <a:ln w="13550" cap="flat">
              <a:solidFill>
                <a:srgbClr val="FBC02D">
                  <a:alpha val="100000"/>
                </a:srgbClr>
              </a:solidFill>
              <a:prstDash val="solid"/>
              <a:round/>
            </a:ln>
          </p:spPr>
          <p:txBody>
            <a:bodyPr/>
            <a:lstStyle/>
            <a:p>
              <a:endParaRPr/>
            </a:p>
          </p:txBody>
        </p:sp>
        <p:sp>
          <p:nvSpPr>
            <p:cNvPr id="3085" name="pl177">
              <a:extLst>
                <a:ext uri="{FF2B5EF4-FFF2-40B4-BE49-F238E27FC236}">
                  <a16:creationId xmlns:a16="http://schemas.microsoft.com/office/drawing/2014/main" id="{6CD50744-C3E3-42C6-A079-F4672D4B2FC7}"/>
                </a:ext>
              </a:extLst>
            </p:cNvPr>
            <p:cNvSpPr/>
            <p:nvPr/>
          </p:nvSpPr>
          <p:spPr>
            <a:xfrm>
              <a:off x="1552771" y="5549205"/>
              <a:ext cx="0" cy="386299"/>
            </a:xfrm>
            <a:custGeom>
              <a:avLst/>
              <a:gdLst/>
              <a:ahLst/>
              <a:cxnLst/>
              <a:rect l="0" t="0" r="0" b="0"/>
              <a:pathLst>
                <a:path h="386299">
                  <a:moveTo>
                    <a:pt x="0" y="386299"/>
                  </a:moveTo>
                  <a:lnTo>
                    <a:pt x="0" y="0"/>
                  </a:lnTo>
                </a:path>
              </a:pathLst>
            </a:custGeom>
            <a:ln w="13550" cap="flat">
              <a:solidFill>
                <a:srgbClr val="FBC02D">
                  <a:alpha val="100000"/>
                </a:srgbClr>
              </a:solidFill>
              <a:prstDash val="solid"/>
              <a:round/>
            </a:ln>
          </p:spPr>
          <p:txBody>
            <a:bodyPr/>
            <a:lstStyle/>
            <a:p>
              <a:endParaRPr/>
            </a:p>
          </p:txBody>
        </p:sp>
        <p:sp>
          <p:nvSpPr>
            <p:cNvPr id="3086" name="pl178">
              <a:extLst>
                <a:ext uri="{FF2B5EF4-FFF2-40B4-BE49-F238E27FC236}">
                  <a16:creationId xmlns:a16="http://schemas.microsoft.com/office/drawing/2014/main" id="{A9B9E2BC-4C36-43DF-95A8-A4CCFDF71AC0}"/>
                </a:ext>
              </a:extLst>
            </p:cNvPr>
            <p:cNvSpPr/>
            <p:nvPr/>
          </p:nvSpPr>
          <p:spPr>
            <a:xfrm>
              <a:off x="2597074" y="5558701"/>
              <a:ext cx="0" cy="376802"/>
            </a:xfrm>
            <a:custGeom>
              <a:avLst/>
              <a:gdLst/>
              <a:ahLst/>
              <a:cxnLst/>
              <a:rect l="0" t="0" r="0" b="0"/>
              <a:pathLst>
                <a:path h="376802">
                  <a:moveTo>
                    <a:pt x="0" y="376802"/>
                  </a:moveTo>
                  <a:lnTo>
                    <a:pt x="0" y="0"/>
                  </a:lnTo>
                </a:path>
              </a:pathLst>
            </a:custGeom>
            <a:ln w="13550" cap="flat">
              <a:solidFill>
                <a:srgbClr val="FBC02D">
                  <a:alpha val="100000"/>
                </a:srgbClr>
              </a:solidFill>
              <a:prstDash val="solid"/>
              <a:round/>
            </a:ln>
          </p:spPr>
          <p:txBody>
            <a:bodyPr/>
            <a:lstStyle/>
            <a:p>
              <a:endParaRPr/>
            </a:p>
          </p:txBody>
        </p:sp>
        <p:sp>
          <p:nvSpPr>
            <p:cNvPr id="3087" name="pl179">
              <a:extLst>
                <a:ext uri="{FF2B5EF4-FFF2-40B4-BE49-F238E27FC236}">
                  <a16:creationId xmlns:a16="http://schemas.microsoft.com/office/drawing/2014/main" id="{0D7B622C-C00D-4868-9074-281B41C29E58}"/>
                </a:ext>
              </a:extLst>
            </p:cNvPr>
            <p:cNvSpPr/>
            <p:nvPr/>
          </p:nvSpPr>
          <p:spPr>
            <a:xfrm>
              <a:off x="2982754" y="5539020"/>
              <a:ext cx="0" cy="396483"/>
            </a:xfrm>
            <a:custGeom>
              <a:avLst/>
              <a:gdLst/>
              <a:ahLst/>
              <a:cxnLst/>
              <a:rect l="0" t="0" r="0" b="0"/>
              <a:pathLst>
                <a:path h="396483">
                  <a:moveTo>
                    <a:pt x="0" y="396483"/>
                  </a:moveTo>
                  <a:lnTo>
                    <a:pt x="0" y="0"/>
                  </a:lnTo>
                </a:path>
              </a:pathLst>
            </a:custGeom>
            <a:ln w="13550" cap="flat">
              <a:solidFill>
                <a:srgbClr val="FBC02D">
                  <a:alpha val="100000"/>
                </a:srgbClr>
              </a:solidFill>
              <a:prstDash val="solid"/>
              <a:round/>
            </a:ln>
          </p:spPr>
          <p:txBody>
            <a:bodyPr/>
            <a:lstStyle/>
            <a:p>
              <a:endParaRPr/>
            </a:p>
          </p:txBody>
        </p:sp>
        <p:sp>
          <p:nvSpPr>
            <p:cNvPr id="3088" name="pl180">
              <a:extLst>
                <a:ext uri="{FF2B5EF4-FFF2-40B4-BE49-F238E27FC236}">
                  <a16:creationId xmlns:a16="http://schemas.microsoft.com/office/drawing/2014/main" id="{7C81AC8A-69B9-4245-8FEC-40EA00256B7F}"/>
                </a:ext>
              </a:extLst>
            </p:cNvPr>
            <p:cNvSpPr/>
            <p:nvPr/>
          </p:nvSpPr>
          <p:spPr>
            <a:xfrm>
              <a:off x="1375799" y="5680424"/>
              <a:ext cx="0" cy="255079"/>
            </a:xfrm>
            <a:custGeom>
              <a:avLst/>
              <a:gdLst/>
              <a:ahLst/>
              <a:cxnLst/>
              <a:rect l="0" t="0" r="0" b="0"/>
              <a:pathLst>
                <a:path h="255079">
                  <a:moveTo>
                    <a:pt x="0" y="255079"/>
                  </a:moveTo>
                  <a:lnTo>
                    <a:pt x="0" y="0"/>
                  </a:lnTo>
                </a:path>
              </a:pathLst>
            </a:custGeom>
            <a:ln w="13550" cap="flat">
              <a:solidFill>
                <a:srgbClr val="FBC02D">
                  <a:alpha val="100000"/>
                </a:srgbClr>
              </a:solidFill>
              <a:prstDash val="solid"/>
              <a:round/>
            </a:ln>
          </p:spPr>
          <p:txBody>
            <a:bodyPr/>
            <a:lstStyle/>
            <a:p>
              <a:endParaRPr/>
            </a:p>
          </p:txBody>
        </p:sp>
        <p:sp>
          <p:nvSpPr>
            <p:cNvPr id="3089" name="pl181">
              <a:extLst>
                <a:ext uri="{FF2B5EF4-FFF2-40B4-BE49-F238E27FC236}">
                  <a16:creationId xmlns:a16="http://schemas.microsoft.com/office/drawing/2014/main" id="{7181459D-8D21-4155-9F84-9CDC0E6D0DA2}"/>
                </a:ext>
              </a:extLst>
            </p:cNvPr>
            <p:cNvSpPr/>
            <p:nvPr/>
          </p:nvSpPr>
          <p:spPr>
            <a:xfrm>
              <a:off x="961769" y="5876328"/>
              <a:ext cx="0" cy="59175"/>
            </a:xfrm>
            <a:custGeom>
              <a:avLst/>
              <a:gdLst/>
              <a:ahLst/>
              <a:cxnLst/>
              <a:rect l="0" t="0" r="0" b="0"/>
              <a:pathLst>
                <a:path h="59175">
                  <a:moveTo>
                    <a:pt x="0" y="59175"/>
                  </a:moveTo>
                  <a:lnTo>
                    <a:pt x="0" y="0"/>
                  </a:lnTo>
                </a:path>
              </a:pathLst>
            </a:custGeom>
            <a:ln w="13550" cap="flat">
              <a:solidFill>
                <a:srgbClr val="FBC02D">
                  <a:alpha val="100000"/>
                </a:srgbClr>
              </a:solidFill>
              <a:prstDash val="solid"/>
              <a:round/>
            </a:ln>
          </p:spPr>
          <p:txBody>
            <a:bodyPr/>
            <a:lstStyle/>
            <a:p>
              <a:endParaRPr/>
            </a:p>
          </p:txBody>
        </p:sp>
        <p:sp>
          <p:nvSpPr>
            <p:cNvPr id="3090" name="pl182">
              <a:extLst>
                <a:ext uri="{FF2B5EF4-FFF2-40B4-BE49-F238E27FC236}">
                  <a16:creationId xmlns:a16="http://schemas.microsoft.com/office/drawing/2014/main" id="{8891B045-3D13-4D0C-83E5-D074ACDFB965}"/>
                </a:ext>
              </a:extLst>
            </p:cNvPr>
            <p:cNvSpPr/>
            <p:nvPr/>
          </p:nvSpPr>
          <p:spPr>
            <a:xfrm>
              <a:off x="1179448" y="5584186"/>
              <a:ext cx="0" cy="351317"/>
            </a:xfrm>
            <a:custGeom>
              <a:avLst/>
              <a:gdLst/>
              <a:ahLst/>
              <a:cxnLst/>
              <a:rect l="0" t="0" r="0" b="0"/>
              <a:pathLst>
                <a:path h="351317">
                  <a:moveTo>
                    <a:pt x="0" y="351317"/>
                  </a:moveTo>
                  <a:lnTo>
                    <a:pt x="0" y="0"/>
                  </a:lnTo>
                </a:path>
              </a:pathLst>
            </a:custGeom>
            <a:ln w="13550" cap="flat">
              <a:solidFill>
                <a:srgbClr val="FBC02D">
                  <a:alpha val="100000"/>
                </a:srgbClr>
              </a:solidFill>
              <a:prstDash val="solid"/>
              <a:round/>
            </a:ln>
          </p:spPr>
          <p:txBody>
            <a:bodyPr/>
            <a:lstStyle/>
            <a:p>
              <a:endParaRPr/>
            </a:p>
          </p:txBody>
        </p:sp>
        <p:sp>
          <p:nvSpPr>
            <p:cNvPr id="3091" name="pl183">
              <a:extLst>
                <a:ext uri="{FF2B5EF4-FFF2-40B4-BE49-F238E27FC236}">
                  <a16:creationId xmlns:a16="http://schemas.microsoft.com/office/drawing/2014/main" id="{3451E665-E543-4AC4-B946-8B2EFCE06EA2}"/>
                </a:ext>
              </a:extLst>
            </p:cNvPr>
            <p:cNvSpPr/>
            <p:nvPr/>
          </p:nvSpPr>
          <p:spPr>
            <a:xfrm>
              <a:off x="2879278" y="5907554"/>
              <a:ext cx="0" cy="27950"/>
            </a:xfrm>
            <a:custGeom>
              <a:avLst/>
              <a:gdLst/>
              <a:ahLst/>
              <a:cxnLst/>
              <a:rect l="0" t="0" r="0" b="0"/>
              <a:pathLst>
                <a:path h="27950">
                  <a:moveTo>
                    <a:pt x="0" y="27950"/>
                  </a:moveTo>
                  <a:lnTo>
                    <a:pt x="0" y="0"/>
                  </a:lnTo>
                </a:path>
              </a:pathLst>
            </a:custGeom>
            <a:ln w="13550" cap="flat">
              <a:solidFill>
                <a:srgbClr val="FBC02D">
                  <a:alpha val="100000"/>
                </a:srgbClr>
              </a:solidFill>
              <a:prstDash val="solid"/>
              <a:round/>
            </a:ln>
          </p:spPr>
          <p:txBody>
            <a:bodyPr/>
            <a:lstStyle/>
            <a:p>
              <a:endParaRPr/>
            </a:p>
          </p:txBody>
        </p:sp>
        <p:sp>
          <p:nvSpPr>
            <p:cNvPr id="3092" name="pl184">
              <a:extLst>
                <a:ext uri="{FF2B5EF4-FFF2-40B4-BE49-F238E27FC236}">
                  <a16:creationId xmlns:a16="http://schemas.microsoft.com/office/drawing/2014/main" id="{1857CD44-48C0-4ED3-A072-E5F0665E8323}"/>
                </a:ext>
              </a:extLst>
            </p:cNvPr>
            <p:cNvSpPr/>
            <p:nvPr/>
          </p:nvSpPr>
          <p:spPr>
            <a:xfrm>
              <a:off x="1237747" y="5573446"/>
              <a:ext cx="0" cy="362057"/>
            </a:xfrm>
            <a:custGeom>
              <a:avLst/>
              <a:gdLst/>
              <a:ahLst/>
              <a:cxnLst/>
              <a:rect l="0" t="0" r="0" b="0"/>
              <a:pathLst>
                <a:path h="362057">
                  <a:moveTo>
                    <a:pt x="0" y="362057"/>
                  </a:moveTo>
                  <a:lnTo>
                    <a:pt x="0" y="0"/>
                  </a:lnTo>
                </a:path>
              </a:pathLst>
            </a:custGeom>
            <a:ln w="13550" cap="flat">
              <a:solidFill>
                <a:srgbClr val="FBC02D">
                  <a:alpha val="100000"/>
                </a:srgbClr>
              </a:solidFill>
              <a:prstDash val="solid"/>
              <a:round/>
            </a:ln>
          </p:spPr>
          <p:txBody>
            <a:bodyPr/>
            <a:lstStyle/>
            <a:p>
              <a:endParaRPr/>
            </a:p>
          </p:txBody>
        </p:sp>
        <p:sp>
          <p:nvSpPr>
            <p:cNvPr id="3093" name="pl185">
              <a:extLst>
                <a:ext uri="{FF2B5EF4-FFF2-40B4-BE49-F238E27FC236}">
                  <a16:creationId xmlns:a16="http://schemas.microsoft.com/office/drawing/2014/main" id="{FE140E6B-02D4-4EAF-9084-ACA171145B99}"/>
                </a:ext>
              </a:extLst>
            </p:cNvPr>
            <p:cNvSpPr/>
            <p:nvPr/>
          </p:nvSpPr>
          <p:spPr>
            <a:xfrm>
              <a:off x="2867848" y="5925233"/>
              <a:ext cx="0" cy="10270"/>
            </a:xfrm>
            <a:custGeom>
              <a:avLst/>
              <a:gdLst/>
              <a:ahLst/>
              <a:cxnLst/>
              <a:rect l="0" t="0" r="0" b="0"/>
              <a:pathLst>
                <a:path h="10270">
                  <a:moveTo>
                    <a:pt x="0" y="10270"/>
                  </a:moveTo>
                  <a:lnTo>
                    <a:pt x="0" y="0"/>
                  </a:lnTo>
                </a:path>
              </a:pathLst>
            </a:custGeom>
            <a:ln w="13550" cap="flat">
              <a:solidFill>
                <a:srgbClr val="FBC02D">
                  <a:alpha val="100000"/>
                </a:srgbClr>
              </a:solidFill>
              <a:prstDash val="solid"/>
              <a:round/>
            </a:ln>
          </p:spPr>
          <p:txBody>
            <a:bodyPr/>
            <a:lstStyle/>
            <a:p>
              <a:endParaRPr/>
            </a:p>
          </p:txBody>
        </p:sp>
        <p:sp>
          <p:nvSpPr>
            <p:cNvPr id="3094" name="pl186">
              <a:extLst>
                <a:ext uri="{FF2B5EF4-FFF2-40B4-BE49-F238E27FC236}">
                  <a16:creationId xmlns:a16="http://schemas.microsoft.com/office/drawing/2014/main" id="{9E3DA032-C2A3-415F-9572-F7A80208C3B9}"/>
                </a:ext>
              </a:extLst>
            </p:cNvPr>
            <p:cNvSpPr/>
            <p:nvPr/>
          </p:nvSpPr>
          <p:spPr>
            <a:xfrm>
              <a:off x="1386750" y="5609959"/>
              <a:ext cx="0" cy="325544"/>
            </a:xfrm>
            <a:custGeom>
              <a:avLst/>
              <a:gdLst/>
              <a:ahLst/>
              <a:cxnLst/>
              <a:rect l="0" t="0" r="0" b="0"/>
              <a:pathLst>
                <a:path h="325544">
                  <a:moveTo>
                    <a:pt x="0" y="325544"/>
                  </a:moveTo>
                  <a:lnTo>
                    <a:pt x="0" y="0"/>
                  </a:lnTo>
                </a:path>
              </a:pathLst>
            </a:custGeom>
            <a:ln w="13550" cap="flat">
              <a:solidFill>
                <a:srgbClr val="FBC02D">
                  <a:alpha val="100000"/>
                </a:srgbClr>
              </a:solidFill>
              <a:prstDash val="solid"/>
              <a:round/>
            </a:ln>
          </p:spPr>
          <p:txBody>
            <a:bodyPr/>
            <a:lstStyle/>
            <a:p>
              <a:endParaRPr/>
            </a:p>
          </p:txBody>
        </p:sp>
        <p:sp>
          <p:nvSpPr>
            <p:cNvPr id="3095" name="pl187">
              <a:extLst>
                <a:ext uri="{FF2B5EF4-FFF2-40B4-BE49-F238E27FC236}">
                  <a16:creationId xmlns:a16="http://schemas.microsoft.com/office/drawing/2014/main" id="{97E0647B-71DE-405C-87F1-180BD6E0B6C9}"/>
                </a:ext>
              </a:extLst>
            </p:cNvPr>
            <p:cNvSpPr/>
            <p:nvPr/>
          </p:nvSpPr>
          <p:spPr>
            <a:xfrm>
              <a:off x="2904788" y="5589172"/>
              <a:ext cx="0" cy="346331"/>
            </a:xfrm>
            <a:custGeom>
              <a:avLst/>
              <a:gdLst/>
              <a:ahLst/>
              <a:cxnLst/>
              <a:rect l="0" t="0" r="0" b="0"/>
              <a:pathLst>
                <a:path h="346331">
                  <a:moveTo>
                    <a:pt x="0" y="346331"/>
                  </a:moveTo>
                  <a:lnTo>
                    <a:pt x="0" y="0"/>
                  </a:lnTo>
                </a:path>
              </a:pathLst>
            </a:custGeom>
            <a:ln w="13550" cap="flat">
              <a:solidFill>
                <a:srgbClr val="FBC02D">
                  <a:alpha val="100000"/>
                </a:srgbClr>
              </a:solidFill>
              <a:prstDash val="solid"/>
              <a:round/>
            </a:ln>
          </p:spPr>
          <p:txBody>
            <a:bodyPr/>
            <a:lstStyle/>
            <a:p>
              <a:endParaRPr/>
            </a:p>
          </p:txBody>
        </p:sp>
        <p:sp>
          <p:nvSpPr>
            <p:cNvPr id="3096" name="pl188">
              <a:extLst>
                <a:ext uri="{FF2B5EF4-FFF2-40B4-BE49-F238E27FC236}">
                  <a16:creationId xmlns:a16="http://schemas.microsoft.com/office/drawing/2014/main" id="{B6E865D2-A8B7-4EB8-89A2-BBAB8AD29CD0}"/>
                </a:ext>
              </a:extLst>
            </p:cNvPr>
            <p:cNvSpPr/>
            <p:nvPr/>
          </p:nvSpPr>
          <p:spPr>
            <a:xfrm>
              <a:off x="2843360" y="5906090"/>
              <a:ext cx="0" cy="29414"/>
            </a:xfrm>
            <a:custGeom>
              <a:avLst/>
              <a:gdLst/>
              <a:ahLst/>
              <a:cxnLst/>
              <a:rect l="0" t="0" r="0" b="0"/>
              <a:pathLst>
                <a:path h="29414">
                  <a:moveTo>
                    <a:pt x="0" y="29414"/>
                  </a:moveTo>
                  <a:lnTo>
                    <a:pt x="0" y="0"/>
                  </a:lnTo>
                </a:path>
              </a:pathLst>
            </a:custGeom>
            <a:ln w="13550" cap="flat">
              <a:solidFill>
                <a:srgbClr val="FBC02D">
                  <a:alpha val="100000"/>
                </a:srgbClr>
              </a:solidFill>
              <a:prstDash val="solid"/>
              <a:round/>
            </a:ln>
          </p:spPr>
          <p:txBody>
            <a:bodyPr/>
            <a:lstStyle/>
            <a:p>
              <a:endParaRPr/>
            </a:p>
          </p:txBody>
        </p:sp>
        <p:sp>
          <p:nvSpPr>
            <p:cNvPr id="3097" name="pl189">
              <a:extLst>
                <a:ext uri="{FF2B5EF4-FFF2-40B4-BE49-F238E27FC236}">
                  <a16:creationId xmlns:a16="http://schemas.microsoft.com/office/drawing/2014/main" id="{27F99CB8-E671-4057-B177-126E7AEC6626}"/>
                </a:ext>
              </a:extLst>
            </p:cNvPr>
            <p:cNvSpPr/>
            <p:nvPr/>
          </p:nvSpPr>
          <p:spPr>
            <a:xfrm>
              <a:off x="998070" y="5546880"/>
              <a:ext cx="0" cy="388623"/>
            </a:xfrm>
            <a:custGeom>
              <a:avLst/>
              <a:gdLst/>
              <a:ahLst/>
              <a:cxnLst/>
              <a:rect l="0" t="0" r="0" b="0"/>
              <a:pathLst>
                <a:path h="388623">
                  <a:moveTo>
                    <a:pt x="0" y="388623"/>
                  </a:moveTo>
                  <a:lnTo>
                    <a:pt x="0" y="0"/>
                  </a:lnTo>
                </a:path>
              </a:pathLst>
            </a:custGeom>
            <a:ln w="13550" cap="flat">
              <a:solidFill>
                <a:srgbClr val="FBC02D">
                  <a:alpha val="100000"/>
                </a:srgbClr>
              </a:solidFill>
              <a:prstDash val="solid"/>
              <a:round/>
            </a:ln>
          </p:spPr>
          <p:txBody>
            <a:bodyPr/>
            <a:lstStyle/>
            <a:p>
              <a:endParaRPr/>
            </a:p>
          </p:txBody>
        </p:sp>
        <p:sp>
          <p:nvSpPr>
            <p:cNvPr id="3098" name="pl190">
              <a:extLst>
                <a:ext uri="{FF2B5EF4-FFF2-40B4-BE49-F238E27FC236}">
                  <a16:creationId xmlns:a16="http://schemas.microsoft.com/office/drawing/2014/main" id="{2B195FAE-16FA-43F0-A857-DFC14753F6E8}"/>
                </a:ext>
              </a:extLst>
            </p:cNvPr>
            <p:cNvSpPr/>
            <p:nvPr/>
          </p:nvSpPr>
          <p:spPr>
            <a:xfrm>
              <a:off x="961449" y="5744297"/>
              <a:ext cx="0" cy="191207"/>
            </a:xfrm>
            <a:custGeom>
              <a:avLst/>
              <a:gdLst/>
              <a:ahLst/>
              <a:cxnLst/>
              <a:rect l="0" t="0" r="0" b="0"/>
              <a:pathLst>
                <a:path h="191207">
                  <a:moveTo>
                    <a:pt x="0" y="191207"/>
                  </a:moveTo>
                  <a:lnTo>
                    <a:pt x="0" y="0"/>
                  </a:lnTo>
                </a:path>
              </a:pathLst>
            </a:custGeom>
            <a:ln w="13550" cap="flat">
              <a:solidFill>
                <a:srgbClr val="FBC02D">
                  <a:alpha val="100000"/>
                </a:srgbClr>
              </a:solidFill>
              <a:prstDash val="solid"/>
              <a:round/>
            </a:ln>
          </p:spPr>
          <p:txBody>
            <a:bodyPr/>
            <a:lstStyle/>
            <a:p>
              <a:endParaRPr/>
            </a:p>
          </p:txBody>
        </p:sp>
        <p:sp>
          <p:nvSpPr>
            <p:cNvPr id="3099" name="pl191">
              <a:extLst>
                <a:ext uri="{FF2B5EF4-FFF2-40B4-BE49-F238E27FC236}">
                  <a16:creationId xmlns:a16="http://schemas.microsoft.com/office/drawing/2014/main" id="{1F053FEF-EA35-4680-AFE0-74C26DAEAF22}"/>
                </a:ext>
              </a:extLst>
            </p:cNvPr>
            <p:cNvSpPr/>
            <p:nvPr/>
          </p:nvSpPr>
          <p:spPr>
            <a:xfrm>
              <a:off x="1191676" y="5563616"/>
              <a:ext cx="0" cy="371887"/>
            </a:xfrm>
            <a:custGeom>
              <a:avLst/>
              <a:gdLst/>
              <a:ahLst/>
              <a:cxnLst/>
              <a:rect l="0" t="0" r="0" b="0"/>
              <a:pathLst>
                <a:path h="371887">
                  <a:moveTo>
                    <a:pt x="0" y="371887"/>
                  </a:moveTo>
                  <a:lnTo>
                    <a:pt x="0" y="0"/>
                  </a:lnTo>
                </a:path>
              </a:pathLst>
            </a:custGeom>
            <a:ln w="13550" cap="flat">
              <a:solidFill>
                <a:srgbClr val="FBC02D">
                  <a:alpha val="100000"/>
                </a:srgbClr>
              </a:solidFill>
              <a:prstDash val="solid"/>
              <a:round/>
            </a:ln>
          </p:spPr>
          <p:txBody>
            <a:bodyPr/>
            <a:lstStyle/>
            <a:p>
              <a:endParaRPr/>
            </a:p>
          </p:txBody>
        </p:sp>
        <p:sp>
          <p:nvSpPr>
            <p:cNvPr id="3100" name="pl192">
              <a:extLst>
                <a:ext uri="{FF2B5EF4-FFF2-40B4-BE49-F238E27FC236}">
                  <a16:creationId xmlns:a16="http://schemas.microsoft.com/office/drawing/2014/main" id="{B2D4B78C-5373-4C90-B75F-B54C1018C852}"/>
                </a:ext>
              </a:extLst>
            </p:cNvPr>
            <p:cNvSpPr/>
            <p:nvPr/>
          </p:nvSpPr>
          <p:spPr>
            <a:xfrm>
              <a:off x="2901435" y="5616019"/>
              <a:ext cx="0" cy="319485"/>
            </a:xfrm>
            <a:custGeom>
              <a:avLst/>
              <a:gdLst/>
              <a:ahLst/>
              <a:cxnLst/>
              <a:rect l="0" t="0" r="0" b="0"/>
              <a:pathLst>
                <a:path h="319485">
                  <a:moveTo>
                    <a:pt x="0" y="319485"/>
                  </a:moveTo>
                  <a:lnTo>
                    <a:pt x="0" y="0"/>
                  </a:lnTo>
                </a:path>
              </a:pathLst>
            </a:custGeom>
            <a:ln w="13550" cap="flat">
              <a:solidFill>
                <a:srgbClr val="FBC02D">
                  <a:alpha val="100000"/>
                </a:srgbClr>
              </a:solidFill>
              <a:prstDash val="solid"/>
              <a:round/>
            </a:ln>
          </p:spPr>
          <p:txBody>
            <a:bodyPr/>
            <a:lstStyle/>
            <a:p>
              <a:endParaRPr/>
            </a:p>
          </p:txBody>
        </p:sp>
        <p:sp>
          <p:nvSpPr>
            <p:cNvPr id="3101" name="pl193">
              <a:extLst>
                <a:ext uri="{FF2B5EF4-FFF2-40B4-BE49-F238E27FC236}">
                  <a16:creationId xmlns:a16="http://schemas.microsoft.com/office/drawing/2014/main" id="{051C6C5D-D3E6-4BB3-B1A8-273FEF8A78BB}"/>
                </a:ext>
              </a:extLst>
            </p:cNvPr>
            <p:cNvSpPr/>
            <p:nvPr/>
          </p:nvSpPr>
          <p:spPr>
            <a:xfrm>
              <a:off x="1825684" y="5624123"/>
              <a:ext cx="0" cy="311381"/>
            </a:xfrm>
            <a:custGeom>
              <a:avLst/>
              <a:gdLst/>
              <a:ahLst/>
              <a:cxnLst/>
              <a:rect l="0" t="0" r="0" b="0"/>
              <a:pathLst>
                <a:path h="311381">
                  <a:moveTo>
                    <a:pt x="0" y="311381"/>
                  </a:moveTo>
                  <a:lnTo>
                    <a:pt x="0" y="0"/>
                  </a:lnTo>
                </a:path>
              </a:pathLst>
            </a:custGeom>
            <a:ln w="13550" cap="flat">
              <a:solidFill>
                <a:srgbClr val="FBC02D">
                  <a:alpha val="100000"/>
                </a:srgbClr>
              </a:solidFill>
              <a:prstDash val="solid"/>
              <a:round/>
            </a:ln>
          </p:spPr>
          <p:txBody>
            <a:bodyPr/>
            <a:lstStyle/>
            <a:p>
              <a:endParaRPr/>
            </a:p>
          </p:txBody>
        </p:sp>
        <p:sp>
          <p:nvSpPr>
            <p:cNvPr id="3102" name="pl194">
              <a:extLst>
                <a:ext uri="{FF2B5EF4-FFF2-40B4-BE49-F238E27FC236}">
                  <a16:creationId xmlns:a16="http://schemas.microsoft.com/office/drawing/2014/main" id="{A32A6E0B-4FA9-4CA4-9602-CFBA77A0FB80}"/>
                </a:ext>
              </a:extLst>
            </p:cNvPr>
            <p:cNvSpPr/>
            <p:nvPr/>
          </p:nvSpPr>
          <p:spPr>
            <a:xfrm>
              <a:off x="2867433" y="5921975"/>
              <a:ext cx="0" cy="13528"/>
            </a:xfrm>
            <a:custGeom>
              <a:avLst/>
              <a:gdLst/>
              <a:ahLst/>
              <a:cxnLst/>
              <a:rect l="0" t="0" r="0" b="0"/>
              <a:pathLst>
                <a:path h="13528">
                  <a:moveTo>
                    <a:pt x="0" y="13528"/>
                  </a:moveTo>
                  <a:lnTo>
                    <a:pt x="0" y="0"/>
                  </a:lnTo>
                </a:path>
              </a:pathLst>
            </a:custGeom>
            <a:ln w="13550" cap="flat">
              <a:solidFill>
                <a:srgbClr val="FBC02D">
                  <a:alpha val="100000"/>
                </a:srgbClr>
              </a:solidFill>
              <a:prstDash val="solid"/>
              <a:round/>
            </a:ln>
          </p:spPr>
          <p:txBody>
            <a:bodyPr/>
            <a:lstStyle/>
            <a:p>
              <a:endParaRPr/>
            </a:p>
          </p:txBody>
        </p:sp>
        <p:sp>
          <p:nvSpPr>
            <p:cNvPr id="3103" name="pl195">
              <a:extLst>
                <a:ext uri="{FF2B5EF4-FFF2-40B4-BE49-F238E27FC236}">
                  <a16:creationId xmlns:a16="http://schemas.microsoft.com/office/drawing/2014/main" id="{E70BC3C9-31EA-4233-A13E-54E3D3CD1906}"/>
                </a:ext>
              </a:extLst>
            </p:cNvPr>
            <p:cNvSpPr/>
            <p:nvPr/>
          </p:nvSpPr>
          <p:spPr>
            <a:xfrm>
              <a:off x="1559987" y="5560747"/>
              <a:ext cx="0" cy="374756"/>
            </a:xfrm>
            <a:custGeom>
              <a:avLst/>
              <a:gdLst/>
              <a:ahLst/>
              <a:cxnLst/>
              <a:rect l="0" t="0" r="0" b="0"/>
              <a:pathLst>
                <a:path h="374756">
                  <a:moveTo>
                    <a:pt x="0" y="374756"/>
                  </a:moveTo>
                  <a:lnTo>
                    <a:pt x="0" y="0"/>
                  </a:lnTo>
                </a:path>
              </a:pathLst>
            </a:custGeom>
            <a:ln w="13550" cap="flat">
              <a:solidFill>
                <a:srgbClr val="FBC02D">
                  <a:alpha val="100000"/>
                </a:srgbClr>
              </a:solidFill>
              <a:prstDash val="solid"/>
              <a:round/>
            </a:ln>
          </p:spPr>
          <p:txBody>
            <a:bodyPr/>
            <a:lstStyle/>
            <a:p>
              <a:endParaRPr/>
            </a:p>
          </p:txBody>
        </p:sp>
        <p:sp>
          <p:nvSpPr>
            <p:cNvPr id="3104" name="pl196">
              <a:extLst>
                <a:ext uri="{FF2B5EF4-FFF2-40B4-BE49-F238E27FC236}">
                  <a16:creationId xmlns:a16="http://schemas.microsoft.com/office/drawing/2014/main" id="{8ACC5F46-B956-400A-9946-05CD81580CBB}"/>
                </a:ext>
              </a:extLst>
            </p:cNvPr>
            <p:cNvSpPr/>
            <p:nvPr/>
          </p:nvSpPr>
          <p:spPr>
            <a:xfrm>
              <a:off x="2781645" y="5573535"/>
              <a:ext cx="0" cy="361968"/>
            </a:xfrm>
            <a:custGeom>
              <a:avLst/>
              <a:gdLst/>
              <a:ahLst/>
              <a:cxnLst/>
              <a:rect l="0" t="0" r="0" b="0"/>
              <a:pathLst>
                <a:path h="361968">
                  <a:moveTo>
                    <a:pt x="0" y="361968"/>
                  </a:moveTo>
                  <a:lnTo>
                    <a:pt x="0" y="0"/>
                  </a:lnTo>
                </a:path>
              </a:pathLst>
            </a:custGeom>
            <a:ln w="13550" cap="flat">
              <a:solidFill>
                <a:srgbClr val="FBC02D">
                  <a:alpha val="100000"/>
                </a:srgbClr>
              </a:solidFill>
              <a:prstDash val="solid"/>
              <a:round/>
            </a:ln>
          </p:spPr>
          <p:txBody>
            <a:bodyPr/>
            <a:lstStyle/>
            <a:p>
              <a:endParaRPr/>
            </a:p>
          </p:txBody>
        </p:sp>
        <p:sp>
          <p:nvSpPr>
            <p:cNvPr id="3105" name="pl197">
              <a:extLst>
                <a:ext uri="{FF2B5EF4-FFF2-40B4-BE49-F238E27FC236}">
                  <a16:creationId xmlns:a16="http://schemas.microsoft.com/office/drawing/2014/main" id="{A753AB87-3674-4706-847B-9D56FBEC1C7C}"/>
                </a:ext>
              </a:extLst>
            </p:cNvPr>
            <p:cNvSpPr/>
            <p:nvPr/>
          </p:nvSpPr>
          <p:spPr>
            <a:xfrm>
              <a:off x="1354504" y="5903441"/>
              <a:ext cx="0" cy="32063"/>
            </a:xfrm>
            <a:custGeom>
              <a:avLst/>
              <a:gdLst/>
              <a:ahLst/>
              <a:cxnLst/>
              <a:rect l="0" t="0" r="0" b="0"/>
              <a:pathLst>
                <a:path h="32063">
                  <a:moveTo>
                    <a:pt x="0" y="32063"/>
                  </a:moveTo>
                  <a:lnTo>
                    <a:pt x="0" y="0"/>
                  </a:lnTo>
                </a:path>
              </a:pathLst>
            </a:custGeom>
            <a:ln w="13550" cap="flat">
              <a:solidFill>
                <a:srgbClr val="FBC02D">
                  <a:alpha val="100000"/>
                </a:srgbClr>
              </a:solidFill>
              <a:prstDash val="solid"/>
              <a:round/>
            </a:ln>
          </p:spPr>
          <p:txBody>
            <a:bodyPr/>
            <a:lstStyle/>
            <a:p>
              <a:endParaRPr/>
            </a:p>
          </p:txBody>
        </p:sp>
        <p:sp>
          <p:nvSpPr>
            <p:cNvPr id="3106" name="pl198">
              <a:extLst>
                <a:ext uri="{FF2B5EF4-FFF2-40B4-BE49-F238E27FC236}">
                  <a16:creationId xmlns:a16="http://schemas.microsoft.com/office/drawing/2014/main" id="{8881103E-BA16-4D9A-86C6-7C0F66BDF88A}"/>
                </a:ext>
              </a:extLst>
            </p:cNvPr>
            <p:cNvSpPr/>
            <p:nvPr/>
          </p:nvSpPr>
          <p:spPr>
            <a:xfrm>
              <a:off x="1346714" y="5903121"/>
              <a:ext cx="0" cy="32382"/>
            </a:xfrm>
            <a:custGeom>
              <a:avLst/>
              <a:gdLst/>
              <a:ahLst/>
              <a:cxnLst/>
              <a:rect l="0" t="0" r="0" b="0"/>
              <a:pathLst>
                <a:path h="32382">
                  <a:moveTo>
                    <a:pt x="0" y="32382"/>
                  </a:moveTo>
                  <a:lnTo>
                    <a:pt x="0" y="0"/>
                  </a:lnTo>
                </a:path>
              </a:pathLst>
            </a:custGeom>
            <a:ln w="13550" cap="flat">
              <a:solidFill>
                <a:srgbClr val="FBC02D">
                  <a:alpha val="100000"/>
                </a:srgbClr>
              </a:solidFill>
              <a:prstDash val="solid"/>
              <a:round/>
            </a:ln>
          </p:spPr>
          <p:txBody>
            <a:bodyPr/>
            <a:lstStyle/>
            <a:p>
              <a:endParaRPr/>
            </a:p>
          </p:txBody>
        </p:sp>
        <p:sp>
          <p:nvSpPr>
            <p:cNvPr id="3107" name="pl199">
              <a:extLst>
                <a:ext uri="{FF2B5EF4-FFF2-40B4-BE49-F238E27FC236}">
                  <a16:creationId xmlns:a16="http://schemas.microsoft.com/office/drawing/2014/main" id="{215CAA12-C1B0-47FA-B83F-6B42375A83DB}"/>
                </a:ext>
              </a:extLst>
            </p:cNvPr>
            <p:cNvSpPr/>
            <p:nvPr/>
          </p:nvSpPr>
          <p:spPr>
            <a:xfrm>
              <a:off x="1843308" y="5567755"/>
              <a:ext cx="0" cy="367748"/>
            </a:xfrm>
            <a:custGeom>
              <a:avLst/>
              <a:gdLst/>
              <a:ahLst/>
              <a:cxnLst/>
              <a:rect l="0" t="0" r="0" b="0"/>
              <a:pathLst>
                <a:path h="367748">
                  <a:moveTo>
                    <a:pt x="0" y="367748"/>
                  </a:moveTo>
                  <a:lnTo>
                    <a:pt x="0" y="0"/>
                  </a:lnTo>
                </a:path>
              </a:pathLst>
            </a:custGeom>
            <a:ln w="13550" cap="flat">
              <a:solidFill>
                <a:srgbClr val="FBC02D">
                  <a:alpha val="100000"/>
                </a:srgbClr>
              </a:solidFill>
              <a:prstDash val="solid"/>
              <a:round/>
            </a:ln>
          </p:spPr>
          <p:txBody>
            <a:bodyPr/>
            <a:lstStyle/>
            <a:p>
              <a:endParaRPr/>
            </a:p>
          </p:txBody>
        </p:sp>
        <p:sp>
          <p:nvSpPr>
            <p:cNvPr id="3108" name="pl200">
              <a:extLst>
                <a:ext uri="{FF2B5EF4-FFF2-40B4-BE49-F238E27FC236}">
                  <a16:creationId xmlns:a16="http://schemas.microsoft.com/office/drawing/2014/main" id="{12C52E6D-B9EA-43B0-8FE0-67C2EAB37BD1}"/>
                </a:ext>
              </a:extLst>
            </p:cNvPr>
            <p:cNvSpPr/>
            <p:nvPr/>
          </p:nvSpPr>
          <p:spPr>
            <a:xfrm>
              <a:off x="2807059" y="5579059"/>
              <a:ext cx="0" cy="356444"/>
            </a:xfrm>
            <a:custGeom>
              <a:avLst/>
              <a:gdLst/>
              <a:ahLst/>
              <a:cxnLst/>
              <a:rect l="0" t="0" r="0" b="0"/>
              <a:pathLst>
                <a:path h="356444">
                  <a:moveTo>
                    <a:pt x="0" y="356444"/>
                  </a:moveTo>
                  <a:lnTo>
                    <a:pt x="0" y="0"/>
                  </a:lnTo>
                </a:path>
              </a:pathLst>
            </a:custGeom>
            <a:ln w="13550" cap="flat">
              <a:solidFill>
                <a:srgbClr val="FBC02D">
                  <a:alpha val="100000"/>
                </a:srgbClr>
              </a:solidFill>
              <a:prstDash val="solid"/>
              <a:round/>
            </a:ln>
          </p:spPr>
          <p:txBody>
            <a:bodyPr/>
            <a:lstStyle/>
            <a:p>
              <a:endParaRPr/>
            </a:p>
          </p:txBody>
        </p:sp>
        <p:sp>
          <p:nvSpPr>
            <p:cNvPr id="3109" name="pl201">
              <a:extLst>
                <a:ext uri="{FF2B5EF4-FFF2-40B4-BE49-F238E27FC236}">
                  <a16:creationId xmlns:a16="http://schemas.microsoft.com/office/drawing/2014/main" id="{689C1F2C-58F0-47A2-BD56-FBB8C4103535}"/>
                </a:ext>
              </a:extLst>
            </p:cNvPr>
            <p:cNvSpPr/>
            <p:nvPr/>
          </p:nvSpPr>
          <p:spPr>
            <a:xfrm>
              <a:off x="2875383" y="5929380"/>
              <a:ext cx="0" cy="6123"/>
            </a:xfrm>
            <a:custGeom>
              <a:avLst/>
              <a:gdLst/>
              <a:ahLst/>
              <a:cxnLst/>
              <a:rect l="0" t="0" r="0" b="0"/>
              <a:pathLst>
                <a:path h="6123">
                  <a:moveTo>
                    <a:pt x="0" y="6123"/>
                  </a:moveTo>
                  <a:lnTo>
                    <a:pt x="0" y="0"/>
                  </a:lnTo>
                </a:path>
              </a:pathLst>
            </a:custGeom>
            <a:ln w="13550" cap="flat">
              <a:solidFill>
                <a:srgbClr val="FBC02D">
                  <a:alpha val="100000"/>
                </a:srgbClr>
              </a:solidFill>
              <a:prstDash val="solid"/>
              <a:round/>
            </a:ln>
          </p:spPr>
          <p:txBody>
            <a:bodyPr/>
            <a:lstStyle/>
            <a:p>
              <a:endParaRPr/>
            </a:p>
          </p:txBody>
        </p:sp>
        <p:sp>
          <p:nvSpPr>
            <p:cNvPr id="3110" name="pl202">
              <a:extLst>
                <a:ext uri="{FF2B5EF4-FFF2-40B4-BE49-F238E27FC236}">
                  <a16:creationId xmlns:a16="http://schemas.microsoft.com/office/drawing/2014/main" id="{59683D1D-8E40-4047-9363-AE77038C3F52}"/>
                </a:ext>
              </a:extLst>
            </p:cNvPr>
            <p:cNvSpPr/>
            <p:nvPr/>
          </p:nvSpPr>
          <p:spPr>
            <a:xfrm>
              <a:off x="2881800" y="5926811"/>
              <a:ext cx="0" cy="8692"/>
            </a:xfrm>
            <a:custGeom>
              <a:avLst/>
              <a:gdLst/>
              <a:ahLst/>
              <a:cxnLst/>
              <a:rect l="0" t="0" r="0" b="0"/>
              <a:pathLst>
                <a:path h="8692">
                  <a:moveTo>
                    <a:pt x="0" y="8692"/>
                  </a:moveTo>
                  <a:lnTo>
                    <a:pt x="0" y="0"/>
                  </a:lnTo>
                </a:path>
              </a:pathLst>
            </a:custGeom>
            <a:ln w="13550" cap="flat">
              <a:solidFill>
                <a:srgbClr val="FBC02D">
                  <a:alpha val="100000"/>
                </a:srgbClr>
              </a:solidFill>
              <a:prstDash val="solid"/>
              <a:round/>
            </a:ln>
          </p:spPr>
          <p:txBody>
            <a:bodyPr/>
            <a:lstStyle/>
            <a:p>
              <a:endParaRPr/>
            </a:p>
          </p:txBody>
        </p:sp>
        <p:sp>
          <p:nvSpPr>
            <p:cNvPr id="3111" name="pl203">
              <a:extLst>
                <a:ext uri="{FF2B5EF4-FFF2-40B4-BE49-F238E27FC236}">
                  <a16:creationId xmlns:a16="http://schemas.microsoft.com/office/drawing/2014/main" id="{3408F127-416C-4DCC-9FA6-1EA56D380FF5}"/>
                </a:ext>
              </a:extLst>
            </p:cNvPr>
            <p:cNvSpPr/>
            <p:nvPr/>
          </p:nvSpPr>
          <p:spPr>
            <a:xfrm>
              <a:off x="1186919" y="5616845"/>
              <a:ext cx="0" cy="318658"/>
            </a:xfrm>
            <a:custGeom>
              <a:avLst/>
              <a:gdLst/>
              <a:ahLst/>
              <a:cxnLst/>
              <a:rect l="0" t="0" r="0" b="0"/>
              <a:pathLst>
                <a:path h="318658">
                  <a:moveTo>
                    <a:pt x="0" y="318658"/>
                  </a:moveTo>
                  <a:lnTo>
                    <a:pt x="0" y="0"/>
                  </a:lnTo>
                </a:path>
              </a:pathLst>
            </a:custGeom>
            <a:ln w="13550" cap="flat">
              <a:solidFill>
                <a:srgbClr val="FBC02D">
                  <a:alpha val="100000"/>
                </a:srgbClr>
              </a:solidFill>
              <a:prstDash val="solid"/>
              <a:round/>
            </a:ln>
          </p:spPr>
          <p:txBody>
            <a:bodyPr/>
            <a:lstStyle/>
            <a:p>
              <a:endParaRPr/>
            </a:p>
          </p:txBody>
        </p:sp>
        <p:sp>
          <p:nvSpPr>
            <p:cNvPr id="3112" name="pl204">
              <a:extLst>
                <a:ext uri="{FF2B5EF4-FFF2-40B4-BE49-F238E27FC236}">
                  <a16:creationId xmlns:a16="http://schemas.microsoft.com/office/drawing/2014/main" id="{51E30A5E-F9CD-416A-BC0B-C6CF4A5BA49B}"/>
                </a:ext>
              </a:extLst>
            </p:cNvPr>
            <p:cNvSpPr/>
            <p:nvPr/>
          </p:nvSpPr>
          <p:spPr>
            <a:xfrm>
              <a:off x="2811241" y="5574605"/>
              <a:ext cx="0" cy="360898"/>
            </a:xfrm>
            <a:custGeom>
              <a:avLst/>
              <a:gdLst/>
              <a:ahLst/>
              <a:cxnLst/>
              <a:rect l="0" t="0" r="0" b="0"/>
              <a:pathLst>
                <a:path h="360898">
                  <a:moveTo>
                    <a:pt x="0" y="360898"/>
                  </a:moveTo>
                  <a:lnTo>
                    <a:pt x="0" y="0"/>
                  </a:lnTo>
                </a:path>
              </a:pathLst>
            </a:custGeom>
            <a:ln w="13550" cap="flat">
              <a:solidFill>
                <a:srgbClr val="FBC02D">
                  <a:alpha val="100000"/>
                </a:srgbClr>
              </a:solidFill>
              <a:prstDash val="solid"/>
              <a:round/>
            </a:ln>
          </p:spPr>
          <p:txBody>
            <a:bodyPr/>
            <a:lstStyle/>
            <a:p>
              <a:endParaRPr/>
            </a:p>
          </p:txBody>
        </p:sp>
        <p:sp>
          <p:nvSpPr>
            <p:cNvPr id="3113" name="pl205">
              <a:extLst>
                <a:ext uri="{FF2B5EF4-FFF2-40B4-BE49-F238E27FC236}">
                  <a16:creationId xmlns:a16="http://schemas.microsoft.com/office/drawing/2014/main" id="{9697002B-2B20-4BFA-B6C4-F132FAC32531}"/>
                </a:ext>
              </a:extLst>
            </p:cNvPr>
            <p:cNvSpPr/>
            <p:nvPr/>
          </p:nvSpPr>
          <p:spPr>
            <a:xfrm>
              <a:off x="2893486" y="5872525"/>
              <a:ext cx="0" cy="62979"/>
            </a:xfrm>
            <a:custGeom>
              <a:avLst/>
              <a:gdLst/>
              <a:ahLst/>
              <a:cxnLst/>
              <a:rect l="0" t="0" r="0" b="0"/>
              <a:pathLst>
                <a:path h="62979">
                  <a:moveTo>
                    <a:pt x="0" y="62979"/>
                  </a:moveTo>
                  <a:lnTo>
                    <a:pt x="0" y="0"/>
                  </a:lnTo>
                </a:path>
              </a:pathLst>
            </a:custGeom>
            <a:ln w="13550" cap="flat">
              <a:solidFill>
                <a:srgbClr val="FBC02D">
                  <a:alpha val="100000"/>
                </a:srgbClr>
              </a:solidFill>
              <a:prstDash val="solid"/>
              <a:round/>
            </a:ln>
          </p:spPr>
          <p:txBody>
            <a:bodyPr/>
            <a:lstStyle/>
            <a:p>
              <a:endParaRPr/>
            </a:p>
          </p:txBody>
        </p:sp>
        <p:sp>
          <p:nvSpPr>
            <p:cNvPr id="3114" name="pl206">
              <a:extLst>
                <a:ext uri="{FF2B5EF4-FFF2-40B4-BE49-F238E27FC236}">
                  <a16:creationId xmlns:a16="http://schemas.microsoft.com/office/drawing/2014/main" id="{C551C9D2-6F12-4131-966D-77476863CA4D}"/>
                </a:ext>
              </a:extLst>
            </p:cNvPr>
            <p:cNvSpPr/>
            <p:nvPr/>
          </p:nvSpPr>
          <p:spPr>
            <a:xfrm>
              <a:off x="1003849" y="5537868"/>
              <a:ext cx="0" cy="397635"/>
            </a:xfrm>
            <a:custGeom>
              <a:avLst/>
              <a:gdLst/>
              <a:ahLst/>
              <a:cxnLst/>
              <a:rect l="0" t="0" r="0" b="0"/>
              <a:pathLst>
                <a:path h="397635">
                  <a:moveTo>
                    <a:pt x="0" y="397635"/>
                  </a:moveTo>
                  <a:lnTo>
                    <a:pt x="0" y="0"/>
                  </a:lnTo>
                </a:path>
              </a:pathLst>
            </a:custGeom>
            <a:ln w="13550" cap="flat">
              <a:solidFill>
                <a:srgbClr val="FBC02D">
                  <a:alpha val="100000"/>
                </a:srgbClr>
              </a:solidFill>
              <a:prstDash val="solid"/>
              <a:round/>
            </a:ln>
          </p:spPr>
          <p:txBody>
            <a:bodyPr/>
            <a:lstStyle/>
            <a:p>
              <a:endParaRPr/>
            </a:p>
          </p:txBody>
        </p:sp>
        <p:sp>
          <p:nvSpPr>
            <p:cNvPr id="3115" name="pl207">
              <a:extLst>
                <a:ext uri="{FF2B5EF4-FFF2-40B4-BE49-F238E27FC236}">
                  <a16:creationId xmlns:a16="http://schemas.microsoft.com/office/drawing/2014/main" id="{DC635795-F64A-434E-88E4-399DBD271F57}"/>
                </a:ext>
              </a:extLst>
            </p:cNvPr>
            <p:cNvSpPr/>
            <p:nvPr/>
          </p:nvSpPr>
          <p:spPr>
            <a:xfrm>
              <a:off x="1319576" y="5601065"/>
              <a:ext cx="0" cy="334438"/>
            </a:xfrm>
            <a:custGeom>
              <a:avLst/>
              <a:gdLst/>
              <a:ahLst/>
              <a:cxnLst/>
              <a:rect l="0" t="0" r="0" b="0"/>
              <a:pathLst>
                <a:path h="334438">
                  <a:moveTo>
                    <a:pt x="0" y="334438"/>
                  </a:moveTo>
                  <a:lnTo>
                    <a:pt x="0" y="0"/>
                  </a:lnTo>
                </a:path>
              </a:pathLst>
            </a:custGeom>
            <a:ln w="13550" cap="flat">
              <a:solidFill>
                <a:srgbClr val="FBC02D">
                  <a:alpha val="100000"/>
                </a:srgbClr>
              </a:solidFill>
              <a:prstDash val="solid"/>
              <a:round/>
            </a:ln>
          </p:spPr>
          <p:txBody>
            <a:bodyPr/>
            <a:lstStyle/>
            <a:p>
              <a:endParaRPr/>
            </a:p>
          </p:txBody>
        </p:sp>
        <p:sp>
          <p:nvSpPr>
            <p:cNvPr id="3116" name="pl208">
              <a:extLst>
                <a:ext uri="{FF2B5EF4-FFF2-40B4-BE49-F238E27FC236}">
                  <a16:creationId xmlns:a16="http://schemas.microsoft.com/office/drawing/2014/main" id="{F9A29262-1D84-4B8C-B0A2-2786CE6B8CE2}"/>
                </a:ext>
              </a:extLst>
            </p:cNvPr>
            <p:cNvSpPr/>
            <p:nvPr/>
          </p:nvSpPr>
          <p:spPr>
            <a:xfrm>
              <a:off x="1355398" y="5903714"/>
              <a:ext cx="0" cy="31790"/>
            </a:xfrm>
            <a:custGeom>
              <a:avLst/>
              <a:gdLst/>
              <a:ahLst/>
              <a:cxnLst/>
              <a:rect l="0" t="0" r="0" b="0"/>
              <a:pathLst>
                <a:path h="31790">
                  <a:moveTo>
                    <a:pt x="0" y="31790"/>
                  </a:moveTo>
                  <a:lnTo>
                    <a:pt x="0" y="0"/>
                  </a:lnTo>
                </a:path>
              </a:pathLst>
            </a:custGeom>
            <a:ln w="13550" cap="flat">
              <a:solidFill>
                <a:srgbClr val="FBC02D">
                  <a:alpha val="100000"/>
                </a:srgbClr>
              </a:solidFill>
              <a:prstDash val="solid"/>
              <a:round/>
            </a:ln>
          </p:spPr>
          <p:txBody>
            <a:bodyPr/>
            <a:lstStyle/>
            <a:p>
              <a:endParaRPr/>
            </a:p>
          </p:txBody>
        </p:sp>
        <p:sp>
          <p:nvSpPr>
            <p:cNvPr id="3117" name="pl209">
              <a:extLst>
                <a:ext uri="{FF2B5EF4-FFF2-40B4-BE49-F238E27FC236}">
                  <a16:creationId xmlns:a16="http://schemas.microsoft.com/office/drawing/2014/main" id="{E80E9643-1E4F-4CBD-AB8C-66C35170A941}"/>
                </a:ext>
              </a:extLst>
            </p:cNvPr>
            <p:cNvSpPr/>
            <p:nvPr/>
          </p:nvSpPr>
          <p:spPr>
            <a:xfrm>
              <a:off x="968665" y="5882306"/>
              <a:ext cx="0" cy="53198"/>
            </a:xfrm>
            <a:custGeom>
              <a:avLst/>
              <a:gdLst/>
              <a:ahLst/>
              <a:cxnLst/>
              <a:rect l="0" t="0" r="0" b="0"/>
              <a:pathLst>
                <a:path h="53198">
                  <a:moveTo>
                    <a:pt x="0" y="53198"/>
                  </a:moveTo>
                  <a:lnTo>
                    <a:pt x="0" y="0"/>
                  </a:lnTo>
                </a:path>
              </a:pathLst>
            </a:custGeom>
            <a:ln w="13550" cap="flat">
              <a:solidFill>
                <a:srgbClr val="FBC02D">
                  <a:alpha val="100000"/>
                </a:srgbClr>
              </a:solidFill>
              <a:prstDash val="solid"/>
              <a:round/>
            </a:ln>
          </p:spPr>
          <p:txBody>
            <a:bodyPr/>
            <a:lstStyle/>
            <a:p>
              <a:endParaRPr/>
            </a:p>
          </p:txBody>
        </p:sp>
        <p:sp>
          <p:nvSpPr>
            <p:cNvPr id="3118" name="pl210">
              <a:extLst>
                <a:ext uri="{FF2B5EF4-FFF2-40B4-BE49-F238E27FC236}">
                  <a16:creationId xmlns:a16="http://schemas.microsoft.com/office/drawing/2014/main" id="{065ED8E4-C224-47EF-AD5B-678D0222540F}"/>
                </a:ext>
              </a:extLst>
            </p:cNvPr>
            <p:cNvSpPr/>
            <p:nvPr/>
          </p:nvSpPr>
          <p:spPr>
            <a:xfrm>
              <a:off x="1673966" y="5589630"/>
              <a:ext cx="0" cy="345874"/>
            </a:xfrm>
            <a:custGeom>
              <a:avLst/>
              <a:gdLst/>
              <a:ahLst/>
              <a:cxnLst/>
              <a:rect l="0" t="0" r="0" b="0"/>
              <a:pathLst>
                <a:path h="345874">
                  <a:moveTo>
                    <a:pt x="0" y="345874"/>
                  </a:moveTo>
                  <a:lnTo>
                    <a:pt x="0" y="0"/>
                  </a:lnTo>
                </a:path>
              </a:pathLst>
            </a:custGeom>
            <a:ln w="13550" cap="flat">
              <a:solidFill>
                <a:srgbClr val="FBC02D">
                  <a:alpha val="100000"/>
                </a:srgbClr>
              </a:solidFill>
              <a:prstDash val="solid"/>
              <a:round/>
            </a:ln>
          </p:spPr>
          <p:txBody>
            <a:bodyPr/>
            <a:lstStyle/>
            <a:p>
              <a:endParaRPr/>
            </a:p>
          </p:txBody>
        </p:sp>
        <p:sp>
          <p:nvSpPr>
            <p:cNvPr id="3119" name="pl211">
              <a:extLst>
                <a:ext uri="{FF2B5EF4-FFF2-40B4-BE49-F238E27FC236}">
                  <a16:creationId xmlns:a16="http://schemas.microsoft.com/office/drawing/2014/main" id="{6BBC0814-8877-4089-A1D0-79F77EE6340E}"/>
                </a:ext>
              </a:extLst>
            </p:cNvPr>
            <p:cNvSpPr/>
            <p:nvPr/>
          </p:nvSpPr>
          <p:spPr>
            <a:xfrm>
              <a:off x="2763191" y="5539556"/>
              <a:ext cx="0" cy="395947"/>
            </a:xfrm>
            <a:custGeom>
              <a:avLst/>
              <a:gdLst/>
              <a:ahLst/>
              <a:cxnLst/>
              <a:rect l="0" t="0" r="0" b="0"/>
              <a:pathLst>
                <a:path h="395947">
                  <a:moveTo>
                    <a:pt x="0" y="395947"/>
                  </a:moveTo>
                  <a:lnTo>
                    <a:pt x="0" y="0"/>
                  </a:lnTo>
                </a:path>
              </a:pathLst>
            </a:custGeom>
            <a:ln w="13550" cap="flat">
              <a:solidFill>
                <a:srgbClr val="FBC02D">
                  <a:alpha val="100000"/>
                </a:srgbClr>
              </a:solidFill>
              <a:prstDash val="solid"/>
              <a:round/>
            </a:ln>
          </p:spPr>
          <p:txBody>
            <a:bodyPr/>
            <a:lstStyle/>
            <a:p>
              <a:endParaRPr/>
            </a:p>
          </p:txBody>
        </p:sp>
        <p:sp>
          <p:nvSpPr>
            <p:cNvPr id="3120" name="rc212">
              <a:extLst>
                <a:ext uri="{FF2B5EF4-FFF2-40B4-BE49-F238E27FC236}">
                  <a16:creationId xmlns:a16="http://schemas.microsoft.com/office/drawing/2014/main" id="{459523F2-47E0-448E-ABC4-CF68CAE2AF9D}"/>
                </a:ext>
              </a:extLst>
            </p:cNvPr>
            <p:cNvSpPr/>
            <p:nvPr/>
          </p:nvSpPr>
          <p:spPr>
            <a:xfrm>
              <a:off x="1223571" y="5507753"/>
              <a:ext cx="191562" cy="427751"/>
            </a:xfrm>
            <a:prstGeom prst="rect">
              <a:avLst/>
            </a:prstGeom>
            <a:solidFill>
              <a:srgbClr val="595959">
                <a:alpha val="10196"/>
              </a:srgbClr>
            </a:solidFill>
          </p:spPr>
          <p:txBody>
            <a:bodyPr/>
            <a:lstStyle/>
            <a:p>
              <a:endParaRPr/>
            </a:p>
          </p:txBody>
        </p:sp>
        <p:sp>
          <p:nvSpPr>
            <p:cNvPr id="3121" name="rc213">
              <a:extLst>
                <a:ext uri="{FF2B5EF4-FFF2-40B4-BE49-F238E27FC236}">
                  <a16:creationId xmlns:a16="http://schemas.microsoft.com/office/drawing/2014/main" id="{D7E14A17-7DC0-40FB-A356-6A86677CFB03}"/>
                </a:ext>
              </a:extLst>
            </p:cNvPr>
            <p:cNvSpPr/>
            <p:nvPr/>
          </p:nvSpPr>
          <p:spPr>
            <a:xfrm>
              <a:off x="881632" y="5935504"/>
              <a:ext cx="2117085" cy="427751"/>
            </a:xfrm>
            <a:prstGeom prst="rect">
              <a:avLst/>
            </a:prstGeom>
            <a:solidFill>
              <a:srgbClr val="FFFFFF">
                <a:alpha val="100000"/>
              </a:srgbClr>
            </a:solidFill>
          </p:spPr>
          <p:txBody>
            <a:bodyPr/>
            <a:lstStyle/>
            <a:p>
              <a:endParaRPr/>
            </a:p>
          </p:txBody>
        </p:sp>
        <p:sp>
          <p:nvSpPr>
            <p:cNvPr id="3122" name="pl214">
              <a:extLst>
                <a:ext uri="{FF2B5EF4-FFF2-40B4-BE49-F238E27FC236}">
                  <a16:creationId xmlns:a16="http://schemas.microsoft.com/office/drawing/2014/main" id="{C959B797-72FD-4CCB-A4FE-A9EEB54C048D}"/>
                </a:ext>
              </a:extLst>
            </p:cNvPr>
            <p:cNvSpPr/>
            <p:nvPr/>
          </p:nvSpPr>
          <p:spPr>
            <a:xfrm>
              <a:off x="881632" y="636325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123" name="pl215">
              <a:extLst>
                <a:ext uri="{FF2B5EF4-FFF2-40B4-BE49-F238E27FC236}">
                  <a16:creationId xmlns:a16="http://schemas.microsoft.com/office/drawing/2014/main" id="{25C5F398-30E1-4A54-9808-64E0C0B0AFFA}"/>
                </a:ext>
              </a:extLst>
            </p:cNvPr>
            <p:cNvSpPr/>
            <p:nvPr/>
          </p:nvSpPr>
          <p:spPr>
            <a:xfrm>
              <a:off x="881632" y="593550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124" name="pl216">
              <a:extLst>
                <a:ext uri="{FF2B5EF4-FFF2-40B4-BE49-F238E27FC236}">
                  <a16:creationId xmlns:a16="http://schemas.microsoft.com/office/drawing/2014/main" id="{8206593F-917C-44B5-970E-BE2DE519EDA5}"/>
                </a:ext>
              </a:extLst>
            </p:cNvPr>
            <p:cNvSpPr/>
            <p:nvPr/>
          </p:nvSpPr>
          <p:spPr>
            <a:xfrm>
              <a:off x="968154"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5" name="pl217">
              <a:extLst>
                <a:ext uri="{FF2B5EF4-FFF2-40B4-BE49-F238E27FC236}">
                  <a16:creationId xmlns:a16="http://schemas.microsoft.com/office/drawing/2014/main" id="{DFD88B3F-8C9B-4187-8194-7FC77F65B2CB}"/>
                </a:ext>
              </a:extLst>
            </p:cNvPr>
            <p:cNvSpPr/>
            <p:nvPr/>
          </p:nvSpPr>
          <p:spPr>
            <a:xfrm>
              <a:off x="1766331"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6" name="pl218">
              <a:extLst>
                <a:ext uri="{FF2B5EF4-FFF2-40B4-BE49-F238E27FC236}">
                  <a16:creationId xmlns:a16="http://schemas.microsoft.com/office/drawing/2014/main" id="{91BC0AA0-DD84-421F-8B3C-F0DD45D23B19}"/>
                </a:ext>
              </a:extLst>
            </p:cNvPr>
            <p:cNvSpPr/>
            <p:nvPr/>
          </p:nvSpPr>
          <p:spPr>
            <a:xfrm>
              <a:off x="2564509"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7" name="pl219">
              <a:extLst>
                <a:ext uri="{FF2B5EF4-FFF2-40B4-BE49-F238E27FC236}">
                  <a16:creationId xmlns:a16="http://schemas.microsoft.com/office/drawing/2014/main" id="{8A9B66EE-DBF2-44A2-8C03-46736B883637}"/>
                </a:ext>
              </a:extLst>
            </p:cNvPr>
            <p:cNvSpPr/>
            <p:nvPr/>
          </p:nvSpPr>
          <p:spPr>
            <a:xfrm>
              <a:off x="1348502" y="6329226"/>
              <a:ext cx="0" cy="34028"/>
            </a:xfrm>
            <a:custGeom>
              <a:avLst/>
              <a:gdLst/>
              <a:ahLst/>
              <a:cxnLst/>
              <a:rect l="0" t="0" r="0" b="0"/>
              <a:pathLst>
                <a:path h="34028">
                  <a:moveTo>
                    <a:pt x="0" y="34028"/>
                  </a:moveTo>
                  <a:lnTo>
                    <a:pt x="0" y="0"/>
                  </a:lnTo>
                </a:path>
              </a:pathLst>
            </a:custGeom>
            <a:ln w="13550" cap="flat">
              <a:solidFill>
                <a:srgbClr val="721111">
                  <a:alpha val="100000"/>
                </a:srgbClr>
              </a:solidFill>
              <a:prstDash val="solid"/>
              <a:round/>
            </a:ln>
          </p:spPr>
          <p:txBody>
            <a:bodyPr/>
            <a:lstStyle/>
            <a:p>
              <a:endParaRPr/>
            </a:p>
          </p:txBody>
        </p:sp>
        <p:sp>
          <p:nvSpPr>
            <p:cNvPr id="3128" name="pl220">
              <a:extLst>
                <a:ext uri="{FF2B5EF4-FFF2-40B4-BE49-F238E27FC236}">
                  <a16:creationId xmlns:a16="http://schemas.microsoft.com/office/drawing/2014/main" id="{DD0BD8A5-3385-43A9-B756-95B1E9F09C0F}"/>
                </a:ext>
              </a:extLst>
            </p:cNvPr>
            <p:cNvSpPr/>
            <p:nvPr/>
          </p:nvSpPr>
          <p:spPr>
            <a:xfrm>
              <a:off x="2791351" y="5992169"/>
              <a:ext cx="0" cy="371086"/>
            </a:xfrm>
            <a:custGeom>
              <a:avLst/>
              <a:gdLst/>
              <a:ahLst/>
              <a:cxnLst/>
              <a:rect l="0" t="0" r="0" b="0"/>
              <a:pathLst>
                <a:path h="371086">
                  <a:moveTo>
                    <a:pt x="0" y="371086"/>
                  </a:moveTo>
                  <a:lnTo>
                    <a:pt x="0" y="0"/>
                  </a:lnTo>
                </a:path>
              </a:pathLst>
            </a:custGeom>
            <a:ln w="13550" cap="flat">
              <a:solidFill>
                <a:srgbClr val="721111">
                  <a:alpha val="100000"/>
                </a:srgbClr>
              </a:solidFill>
              <a:prstDash val="solid"/>
              <a:round/>
            </a:ln>
          </p:spPr>
          <p:txBody>
            <a:bodyPr/>
            <a:lstStyle/>
            <a:p>
              <a:endParaRPr/>
            </a:p>
          </p:txBody>
        </p:sp>
        <p:sp>
          <p:nvSpPr>
            <p:cNvPr id="3129" name="pl221">
              <a:extLst>
                <a:ext uri="{FF2B5EF4-FFF2-40B4-BE49-F238E27FC236}">
                  <a16:creationId xmlns:a16="http://schemas.microsoft.com/office/drawing/2014/main" id="{3A410A23-B9BC-46E2-8139-1D10F13641EE}"/>
                </a:ext>
              </a:extLst>
            </p:cNvPr>
            <p:cNvSpPr/>
            <p:nvPr/>
          </p:nvSpPr>
          <p:spPr>
            <a:xfrm>
              <a:off x="1348981" y="6342277"/>
              <a:ext cx="0" cy="20978"/>
            </a:xfrm>
            <a:custGeom>
              <a:avLst/>
              <a:gdLst/>
              <a:ahLst/>
              <a:cxnLst/>
              <a:rect l="0" t="0" r="0" b="0"/>
              <a:pathLst>
                <a:path h="20978">
                  <a:moveTo>
                    <a:pt x="0" y="20978"/>
                  </a:moveTo>
                  <a:lnTo>
                    <a:pt x="0" y="0"/>
                  </a:lnTo>
                </a:path>
              </a:pathLst>
            </a:custGeom>
            <a:ln w="13550" cap="flat">
              <a:solidFill>
                <a:srgbClr val="721111">
                  <a:alpha val="100000"/>
                </a:srgbClr>
              </a:solidFill>
              <a:prstDash val="solid"/>
              <a:round/>
            </a:ln>
          </p:spPr>
          <p:txBody>
            <a:bodyPr/>
            <a:lstStyle/>
            <a:p>
              <a:endParaRPr/>
            </a:p>
          </p:txBody>
        </p:sp>
        <p:sp>
          <p:nvSpPr>
            <p:cNvPr id="3130" name="pl222">
              <a:extLst>
                <a:ext uri="{FF2B5EF4-FFF2-40B4-BE49-F238E27FC236}">
                  <a16:creationId xmlns:a16="http://schemas.microsoft.com/office/drawing/2014/main" id="{1D8B53BE-E08A-4FBA-AB57-ED57D28EF551}"/>
                </a:ext>
              </a:extLst>
            </p:cNvPr>
            <p:cNvSpPr/>
            <p:nvPr/>
          </p:nvSpPr>
          <p:spPr>
            <a:xfrm>
              <a:off x="1552771" y="5975482"/>
              <a:ext cx="0" cy="387773"/>
            </a:xfrm>
            <a:custGeom>
              <a:avLst/>
              <a:gdLst/>
              <a:ahLst/>
              <a:cxnLst/>
              <a:rect l="0" t="0" r="0" b="0"/>
              <a:pathLst>
                <a:path h="387773">
                  <a:moveTo>
                    <a:pt x="0" y="387773"/>
                  </a:moveTo>
                  <a:lnTo>
                    <a:pt x="0" y="0"/>
                  </a:lnTo>
                </a:path>
              </a:pathLst>
            </a:custGeom>
            <a:ln w="13550" cap="flat">
              <a:solidFill>
                <a:srgbClr val="721111">
                  <a:alpha val="100000"/>
                </a:srgbClr>
              </a:solidFill>
              <a:prstDash val="solid"/>
              <a:round/>
            </a:ln>
          </p:spPr>
          <p:txBody>
            <a:bodyPr/>
            <a:lstStyle/>
            <a:p>
              <a:endParaRPr/>
            </a:p>
          </p:txBody>
        </p:sp>
        <p:sp>
          <p:nvSpPr>
            <p:cNvPr id="3131" name="pl223">
              <a:extLst>
                <a:ext uri="{FF2B5EF4-FFF2-40B4-BE49-F238E27FC236}">
                  <a16:creationId xmlns:a16="http://schemas.microsoft.com/office/drawing/2014/main" id="{042B0C98-DCE2-43D0-9A9D-044079CEF098}"/>
                </a:ext>
              </a:extLst>
            </p:cNvPr>
            <p:cNvSpPr/>
            <p:nvPr/>
          </p:nvSpPr>
          <p:spPr>
            <a:xfrm>
              <a:off x="2597074" y="5981920"/>
              <a:ext cx="0" cy="381335"/>
            </a:xfrm>
            <a:custGeom>
              <a:avLst/>
              <a:gdLst/>
              <a:ahLst/>
              <a:cxnLst/>
              <a:rect l="0" t="0" r="0" b="0"/>
              <a:pathLst>
                <a:path h="381335">
                  <a:moveTo>
                    <a:pt x="0" y="381335"/>
                  </a:moveTo>
                  <a:lnTo>
                    <a:pt x="0" y="0"/>
                  </a:lnTo>
                </a:path>
              </a:pathLst>
            </a:custGeom>
            <a:ln w="13550" cap="flat">
              <a:solidFill>
                <a:srgbClr val="721111">
                  <a:alpha val="100000"/>
                </a:srgbClr>
              </a:solidFill>
              <a:prstDash val="solid"/>
              <a:round/>
            </a:ln>
          </p:spPr>
          <p:txBody>
            <a:bodyPr/>
            <a:lstStyle/>
            <a:p>
              <a:endParaRPr/>
            </a:p>
          </p:txBody>
        </p:sp>
        <p:sp>
          <p:nvSpPr>
            <p:cNvPr id="3132" name="pl224">
              <a:extLst>
                <a:ext uri="{FF2B5EF4-FFF2-40B4-BE49-F238E27FC236}">
                  <a16:creationId xmlns:a16="http://schemas.microsoft.com/office/drawing/2014/main" id="{BD8F9EFD-A04C-4E32-BFCD-B850CC662826}"/>
                </a:ext>
              </a:extLst>
            </p:cNvPr>
            <p:cNvSpPr/>
            <p:nvPr/>
          </p:nvSpPr>
          <p:spPr>
            <a:xfrm>
              <a:off x="2982754" y="5962240"/>
              <a:ext cx="0" cy="401014"/>
            </a:xfrm>
            <a:custGeom>
              <a:avLst/>
              <a:gdLst/>
              <a:ahLst/>
              <a:cxnLst/>
              <a:rect l="0" t="0" r="0" b="0"/>
              <a:pathLst>
                <a:path h="401014">
                  <a:moveTo>
                    <a:pt x="0" y="401014"/>
                  </a:moveTo>
                  <a:lnTo>
                    <a:pt x="0" y="0"/>
                  </a:lnTo>
                </a:path>
              </a:pathLst>
            </a:custGeom>
            <a:ln w="13550" cap="flat">
              <a:solidFill>
                <a:srgbClr val="721111">
                  <a:alpha val="100000"/>
                </a:srgbClr>
              </a:solidFill>
              <a:prstDash val="solid"/>
              <a:round/>
            </a:ln>
          </p:spPr>
          <p:txBody>
            <a:bodyPr/>
            <a:lstStyle/>
            <a:p>
              <a:endParaRPr/>
            </a:p>
          </p:txBody>
        </p:sp>
        <p:sp>
          <p:nvSpPr>
            <p:cNvPr id="3133" name="pl225">
              <a:extLst>
                <a:ext uri="{FF2B5EF4-FFF2-40B4-BE49-F238E27FC236}">
                  <a16:creationId xmlns:a16="http://schemas.microsoft.com/office/drawing/2014/main" id="{81338FD9-B51A-440C-84D4-F14968B8BD43}"/>
                </a:ext>
              </a:extLst>
            </p:cNvPr>
            <p:cNvSpPr/>
            <p:nvPr/>
          </p:nvSpPr>
          <p:spPr>
            <a:xfrm>
              <a:off x="1375799" y="6094669"/>
              <a:ext cx="0" cy="268585"/>
            </a:xfrm>
            <a:custGeom>
              <a:avLst/>
              <a:gdLst/>
              <a:ahLst/>
              <a:cxnLst/>
              <a:rect l="0" t="0" r="0" b="0"/>
              <a:pathLst>
                <a:path h="268585">
                  <a:moveTo>
                    <a:pt x="0" y="268585"/>
                  </a:moveTo>
                  <a:lnTo>
                    <a:pt x="0" y="0"/>
                  </a:lnTo>
                </a:path>
              </a:pathLst>
            </a:custGeom>
            <a:ln w="13550" cap="flat">
              <a:solidFill>
                <a:srgbClr val="721111">
                  <a:alpha val="100000"/>
                </a:srgbClr>
              </a:solidFill>
              <a:prstDash val="solid"/>
              <a:round/>
            </a:ln>
          </p:spPr>
          <p:txBody>
            <a:bodyPr/>
            <a:lstStyle/>
            <a:p>
              <a:endParaRPr/>
            </a:p>
          </p:txBody>
        </p:sp>
        <p:sp>
          <p:nvSpPr>
            <p:cNvPr id="3134" name="pl226">
              <a:extLst>
                <a:ext uri="{FF2B5EF4-FFF2-40B4-BE49-F238E27FC236}">
                  <a16:creationId xmlns:a16="http://schemas.microsoft.com/office/drawing/2014/main" id="{5240C3C0-8F9A-4E39-950A-D90AA12F3F17}"/>
                </a:ext>
              </a:extLst>
            </p:cNvPr>
            <p:cNvSpPr/>
            <p:nvPr/>
          </p:nvSpPr>
          <p:spPr>
            <a:xfrm>
              <a:off x="961769" y="6300241"/>
              <a:ext cx="0" cy="63013"/>
            </a:xfrm>
            <a:custGeom>
              <a:avLst/>
              <a:gdLst/>
              <a:ahLst/>
              <a:cxnLst/>
              <a:rect l="0" t="0" r="0" b="0"/>
              <a:pathLst>
                <a:path h="63013">
                  <a:moveTo>
                    <a:pt x="0" y="63013"/>
                  </a:moveTo>
                  <a:lnTo>
                    <a:pt x="0" y="0"/>
                  </a:lnTo>
                </a:path>
              </a:pathLst>
            </a:custGeom>
            <a:ln w="13550" cap="flat">
              <a:solidFill>
                <a:srgbClr val="721111">
                  <a:alpha val="100000"/>
                </a:srgbClr>
              </a:solidFill>
              <a:prstDash val="solid"/>
              <a:round/>
            </a:ln>
          </p:spPr>
          <p:txBody>
            <a:bodyPr/>
            <a:lstStyle/>
            <a:p>
              <a:endParaRPr/>
            </a:p>
          </p:txBody>
        </p:sp>
        <p:sp>
          <p:nvSpPr>
            <p:cNvPr id="3135" name="pl227">
              <a:extLst>
                <a:ext uri="{FF2B5EF4-FFF2-40B4-BE49-F238E27FC236}">
                  <a16:creationId xmlns:a16="http://schemas.microsoft.com/office/drawing/2014/main" id="{B38518D4-D581-4BA7-8EC7-3AA796D70CD8}"/>
                </a:ext>
              </a:extLst>
            </p:cNvPr>
            <p:cNvSpPr/>
            <p:nvPr/>
          </p:nvSpPr>
          <p:spPr>
            <a:xfrm>
              <a:off x="1179448" y="6006108"/>
              <a:ext cx="0" cy="357147"/>
            </a:xfrm>
            <a:custGeom>
              <a:avLst/>
              <a:gdLst/>
              <a:ahLst/>
              <a:cxnLst/>
              <a:rect l="0" t="0" r="0" b="0"/>
              <a:pathLst>
                <a:path h="357147">
                  <a:moveTo>
                    <a:pt x="0" y="357147"/>
                  </a:moveTo>
                  <a:lnTo>
                    <a:pt x="0" y="0"/>
                  </a:lnTo>
                </a:path>
              </a:pathLst>
            </a:custGeom>
            <a:ln w="13550" cap="flat">
              <a:solidFill>
                <a:srgbClr val="721111">
                  <a:alpha val="100000"/>
                </a:srgbClr>
              </a:solidFill>
              <a:prstDash val="solid"/>
              <a:round/>
            </a:ln>
          </p:spPr>
          <p:txBody>
            <a:bodyPr/>
            <a:lstStyle/>
            <a:p>
              <a:endParaRPr/>
            </a:p>
          </p:txBody>
        </p:sp>
        <p:sp>
          <p:nvSpPr>
            <p:cNvPr id="3136" name="pl228">
              <a:extLst>
                <a:ext uri="{FF2B5EF4-FFF2-40B4-BE49-F238E27FC236}">
                  <a16:creationId xmlns:a16="http://schemas.microsoft.com/office/drawing/2014/main" id="{0B1D1EE0-1B10-4938-996F-2BD78F398225}"/>
                </a:ext>
              </a:extLst>
            </p:cNvPr>
            <p:cNvSpPr/>
            <p:nvPr/>
          </p:nvSpPr>
          <p:spPr>
            <a:xfrm>
              <a:off x="2879278" y="6335672"/>
              <a:ext cx="0" cy="27583"/>
            </a:xfrm>
            <a:custGeom>
              <a:avLst/>
              <a:gdLst/>
              <a:ahLst/>
              <a:cxnLst/>
              <a:rect l="0" t="0" r="0" b="0"/>
              <a:pathLst>
                <a:path h="27583">
                  <a:moveTo>
                    <a:pt x="0" y="27583"/>
                  </a:moveTo>
                  <a:lnTo>
                    <a:pt x="0" y="0"/>
                  </a:lnTo>
                </a:path>
              </a:pathLst>
            </a:custGeom>
            <a:ln w="13550" cap="flat">
              <a:solidFill>
                <a:srgbClr val="721111">
                  <a:alpha val="100000"/>
                </a:srgbClr>
              </a:solidFill>
              <a:prstDash val="solid"/>
              <a:round/>
            </a:ln>
          </p:spPr>
          <p:txBody>
            <a:bodyPr/>
            <a:lstStyle/>
            <a:p>
              <a:endParaRPr/>
            </a:p>
          </p:txBody>
        </p:sp>
        <p:sp>
          <p:nvSpPr>
            <p:cNvPr id="3137" name="pl229">
              <a:extLst>
                <a:ext uri="{FF2B5EF4-FFF2-40B4-BE49-F238E27FC236}">
                  <a16:creationId xmlns:a16="http://schemas.microsoft.com/office/drawing/2014/main" id="{4755CB60-1DD0-4AF1-8400-19D0CCDBAFDD}"/>
                </a:ext>
              </a:extLst>
            </p:cNvPr>
            <p:cNvSpPr/>
            <p:nvPr/>
          </p:nvSpPr>
          <p:spPr>
            <a:xfrm>
              <a:off x="1237747" y="6027012"/>
              <a:ext cx="0" cy="336243"/>
            </a:xfrm>
            <a:custGeom>
              <a:avLst/>
              <a:gdLst/>
              <a:ahLst/>
              <a:cxnLst/>
              <a:rect l="0" t="0" r="0" b="0"/>
              <a:pathLst>
                <a:path h="336243">
                  <a:moveTo>
                    <a:pt x="0" y="336243"/>
                  </a:moveTo>
                  <a:lnTo>
                    <a:pt x="0" y="0"/>
                  </a:lnTo>
                </a:path>
              </a:pathLst>
            </a:custGeom>
            <a:ln w="13550" cap="flat">
              <a:solidFill>
                <a:srgbClr val="721111">
                  <a:alpha val="100000"/>
                </a:srgbClr>
              </a:solidFill>
              <a:prstDash val="solid"/>
              <a:round/>
            </a:ln>
          </p:spPr>
          <p:txBody>
            <a:bodyPr/>
            <a:lstStyle/>
            <a:p>
              <a:endParaRPr/>
            </a:p>
          </p:txBody>
        </p:sp>
        <p:sp>
          <p:nvSpPr>
            <p:cNvPr id="3138" name="pl230">
              <a:extLst>
                <a:ext uri="{FF2B5EF4-FFF2-40B4-BE49-F238E27FC236}">
                  <a16:creationId xmlns:a16="http://schemas.microsoft.com/office/drawing/2014/main" id="{5806E26A-9107-4681-B89F-9D5B116CB8F6}"/>
                </a:ext>
              </a:extLst>
            </p:cNvPr>
            <p:cNvSpPr/>
            <p:nvPr/>
          </p:nvSpPr>
          <p:spPr>
            <a:xfrm>
              <a:off x="2867848" y="6352911"/>
              <a:ext cx="0" cy="10344"/>
            </a:xfrm>
            <a:custGeom>
              <a:avLst/>
              <a:gdLst/>
              <a:ahLst/>
              <a:cxnLst/>
              <a:rect l="0" t="0" r="0" b="0"/>
              <a:pathLst>
                <a:path h="10344">
                  <a:moveTo>
                    <a:pt x="0" y="10344"/>
                  </a:moveTo>
                  <a:lnTo>
                    <a:pt x="0" y="0"/>
                  </a:lnTo>
                </a:path>
              </a:pathLst>
            </a:custGeom>
            <a:ln w="13550" cap="flat">
              <a:solidFill>
                <a:srgbClr val="721111">
                  <a:alpha val="100000"/>
                </a:srgbClr>
              </a:solidFill>
              <a:prstDash val="solid"/>
              <a:round/>
            </a:ln>
          </p:spPr>
          <p:txBody>
            <a:bodyPr/>
            <a:lstStyle/>
            <a:p>
              <a:endParaRPr/>
            </a:p>
          </p:txBody>
        </p:sp>
        <p:sp>
          <p:nvSpPr>
            <p:cNvPr id="3139" name="pl231">
              <a:extLst>
                <a:ext uri="{FF2B5EF4-FFF2-40B4-BE49-F238E27FC236}">
                  <a16:creationId xmlns:a16="http://schemas.microsoft.com/office/drawing/2014/main" id="{2ECBA838-F9D5-43EE-BF3F-A537DE1F884A}"/>
                </a:ext>
              </a:extLst>
            </p:cNvPr>
            <p:cNvSpPr/>
            <p:nvPr/>
          </p:nvSpPr>
          <p:spPr>
            <a:xfrm>
              <a:off x="1386750" y="6038300"/>
              <a:ext cx="0" cy="324955"/>
            </a:xfrm>
            <a:custGeom>
              <a:avLst/>
              <a:gdLst/>
              <a:ahLst/>
              <a:cxnLst/>
              <a:rect l="0" t="0" r="0" b="0"/>
              <a:pathLst>
                <a:path h="324955">
                  <a:moveTo>
                    <a:pt x="0" y="324955"/>
                  </a:moveTo>
                  <a:lnTo>
                    <a:pt x="0" y="0"/>
                  </a:lnTo>
                </a:path>
              </a:pathLst>
            </a:custGeom>
            <a:ln w="13550" cap="flat">
              <a:solidFill>
                <a:srgbClr val="721111">
                  <a:alpha val="100000"/>
                </a:srgbClr>
              </a:solidFill>
              <a:prstDash val="solid"/>
              <a:round/>
            </a:ln>
          </p:spPr>
          <p:txBody>
            <a:bodyPr/>
            <a:lstStyle/>
            <a:p>
              <a:endParaRPr/>
            </a:p>
          </p:txBody>
        </p:sp>
        <p:sp>
          <p:nvSpPr>
            <p:cNvPr id="3140" name="pl232">
              <a:extLst>
                <a:ext uri="{FF2B5EF4-FFF2-40B4-BE49-F238E27FC236}">
                  <a16:creationId xmlns:a16="http://schemas.microsoft.com/office/drawing/2014/main" id="{2C9C0E8D-576D-4340-9C9D-59A8A95416D5}"/>
                </a:ext>
              </a:extLst>
            </p:cNvPr>
            <p:cNvSpPr/>
            <p:nvPr/>
          </p:nvSpPr>
          <p:spPr>
            <a:xfrm>
              <a:off x="2904788" y="6038771"/>
              <a:ext cx="0" cy="324483"/>
            </a:xfrm>
            <a:custGeom>
              <a:avLst/>
              <a:gdLst/>
              <a:ahLst/>
              <a:cxnLst/>
              <a:rect l="0" t="0" r="0" b="0"/>
              <a:pathLst>
                <a:path h="324483">
                  <a:moveTo>
                    <a:pt x="0" y="324483"/>
                  </a:moveTo>
                  <a:lnTo>
                    <a:pt x="0" y="0"/>
                  </a:lnTo>
                </a:path>
              </a:pathLst>
            </a:custGeom>
            <a:ln w="13550" cap="flat">
              <a:solidFill>
                <a:srgbClr val="721111">
                  <a:alpha val="100000"/>
                </a:srgbClr>
              </a:solidFill>
              <a:prstDash val="solid"/>
              <a:round/>
            </a:ln>
          </p:spPr>
          <p:txBody>
            <a:bodyPr/>
            <a:lstStyle/>
            <a:p>
              <a:endParaRPr/>
            </a:p>
          </p:txBody>
        </p:sp>
        <p:sp>
          <p:nvSpPr>
            <p:cNvPr id="3141" name="pl233">
              <a:extLst>
                <a:ext uri="{FF2B5EF4-FFF2-40B4-BE49-F238E27FC236}">
                  <a16:creationId xmlns:a16="http://schemas.microsoft.com/office/drawing/2014/main" id="{02F317C1-2450-49DD-ADC9-E830B5C3B600}"/>
                </a:ext>
              </a:extLst>
            </p:cNvPr>
            <p:cNvSpPr/>
            <p:nvPr/>
          </p:nvSpPr>
          <p:spPr>
            <a:xfrm>
              <a:off x="2843360" y="6332902"/>
              <a:ext cx="0" cy="30353"/>
            </a:xfrm>
            <a:custGeom>
              <a:avLst/>
              <a:gdLst/>
              <a:ahLst/>
              <a:cxnLst/>
              <a:rect l="0" t="0" r="0" b="0"/>
              <a:pathLst>
                <a:path h="30353">
                  <a:moveTo>
                    <a:pt x="0" y="30353"/>
                  </a:moveTo>
                  <a:lnTo>
                    <a:pt x="0" y="0"/>
                  </a:lnTo>
                </a:path>
              </a:pathLst>
            </a:custGeom>
            <a:ln w="13550" cap="flat">
              <a:solidFill>
                <a:srgbClr val="721111">
                  <a:alpha val="100000"/>
                </a:srgbClr>
              </a:solidFill>
              <a:prstDash val="solid"/>
              <a:round/>
            </a:ln>
          </p:spPr>
          <p:txBody>
            <a:bodyPr/>
            <a:lstStyle/>
            <a:p>
              <a:endParaRPr/>
            </a:p>
          </p:txBody>
        </p:sp>
        <p:sp>
          <p:nvSpPr>
            <p:cNvPr id="3142" name="pl234">
              <a:extLst>
                <a:ext uri="{FF2B5EF4-FFF2-40B4-BE49-F238E27FC236}">
                  <a16:creationId xmlns:a16="http://schemas.microsoft.com/office/drawing/2014/main" id="{77898B40-CA40-40B9-8000-94B6479C5A74}"/>
                </a:ext>
              </a:extLst>
            </p:cNvPr>
            <p:cNvSpPr/>
            <p:nvPr/>
          </p:nvSpPr>
          <p:spPr>
            <a:xfrm>
              <a:off x="998070" y="5990872"/>
              <a:ext cx="0" cy="372383"/>
            </a:xfrm>
            <a:custGeom>
              <a:avLst/>
              <a:gdLst/>
              <a:ahLst/>
              <a:cxnLst/>
              <a:rect l="0" t="0" r="0" b="0"/>
              <a:pathLst>
                <a:path h="372383">
                  <a:moveTo>
                    <a:pt x="0" y="372383"/>
                  </a:moveTo>
                  <a:lnTo>
                    <a:pt x="0" y="0"/>
                  </a:lnTo>
                </a:path>
              </a:pathLst>
            </a:custGeom>
            <a:ln w="13550" cap="flat">
              <a:solidFill>
                <a:srgbClr val="721111">
                  <a:alpha val="100000"/>
                </a:srgbClr>
              </a:solidFill>
              <a:prstDash val="solid"/>
              <a:round/>
            </a:ln>
          </p:spPr>
          <p:txBody>
            <a:bodyPr/>
            <a:lstStyle/>
            <a:p>
              <a:endParaRPr/>
            </a:p>
          </p:txBody>
        </p:sp>
        <p:sp>
          <p:nvSpPr>
            <p:cNvPr id="3143" name="pl235">
              <a:extLst>
                <a:ext uri="{FF2B5EF4-FFF2-40B4-BE49-F238E27FC236}">
                  <a16:creationId xmlns:a16="http://schemas.microsoft.com/office/drawing/2014/main" id="{93DE82B3-16DB-4430-B7BD-15FEC7D8D627}"/>
                </a:ext>
              </a:extLst>
            </p:cNvPr>
            <p:cNvSpPr/>
            <p:nvPr/>
          </p:nvSpPr>
          <p:spPr>
            <a:xfrm>
              <a:off x="961449" y="6149012"/>
              <a:ext cx="0" cy="214242"/>
            </a:xfrm>
            <a:custGeom>
              <a:avLst/>
              <a:gdLst/>
              <a:ahLst/>
              <a:cxnLst/>
              <a:rect l="0" t="0" r="0" b="0"/>
              <a:pathLst>
                <a:path h="214242">
                  <a:moveTo>
                    <a:pt x="0" y="214242"/>
                  </a:moveTo>
                  <a:lnTo>
                    <a:pt x="0" y="0"/>
                  </a:lnTo>
                </a:path>
              </a:pathLst>
            </a:custGeom>
            <a:ln w="13550" cap="flat">
              <a:solidFill>
                <a:srgbClr val="721111">
                  <a:alpha val="100000"/>
                </a:srgbClr>
              </a:solidFill>
              <a:prstDash val="solid"/>
              <a:round/>
            </a:ln>
          </p:spPr>
          <p:txBody>
            <a:bodyPr/>
            <a:lstStyle/>
            <a:p>
              <a:endParaRPr/>
            </a:p>
          </p:txBody>
        </p:sp>
        <p:sp>
          <p:nvSpPr>
            <p:cNvPr id="3144" name="pl236">
              <a:extLst>
                <a:ext uri="{FF2B5EF4-FFF2-40B4-BE49-F238E27FC236}">
                  <a16:creationId xmlns:a16="http://schemas.microsoft.com/office/drawing/2014/main" id="{ADC7A05E-4A97-4838-A4A5-8AB00667B2AE}"/>
                </a:ext>
              </a:extLst>
            </p:cNvPr>
            <p:cNvSpPr/>
            <p:nvPr/>
          </p:nvSpPr>
          <p:spPr>
            <a:xfrm>
              <a:off x="1191676" y="5983566"/>
              <a:ext cx="0" cy="379689"/>
            </a:xfrm>
            <a:custGeom>
              <a:avLst/>
              <a:gdLst/>
              <a:ahLst/>
              <a:cxnLst/>
              <a:rect l="0" t="0" r="0" b="0"/>
              <a:pathLst>
                <a:path h="379689">
                  <a:moveTo>
                    <a:pt x="0" y="379689"/>
                  </a:moveTo>
                  <a:lnTo>
                    <a:pt x="0" y="0"/>
                  </a:lnTo>
                </a:path>
              </a:pathLst>
            </a:custGeom>
            <a:ln w="13550" cap="flat">
              <a:solidFill>
                <a:srgbClr val="721111">
                  <a:alpha val="100000"/>
                </a:srgbClr>
              </a:solidFill>
              <a:prstDash val="solid"/>
              <a:round/>
            </a:ln>
          </p:spPr>
          <p:txBody>
            <a:bodyPr/>
            <a:lstStyle/>
            <a:p>
              <a:endParaRPr/>
            </a:p>
          </p:txBody>
        </p:sp>
        <p:sp>
          <p:nvSpPr>
            <p:cNvPr id="3145" name="pl237">
              <a:extLst>
                <a:ext uri="{FF2B5EF4-FFF2-40B4-BE49-F238E27FC236}">
                  <a16:creationId xmlns:a16="http://schemas.microsoft.com/office/drawing/2014/main" id="{EF6F48E6-C1F0-489F-BECE-9382D250A3A8}"/>
                </a:ext>
              </a:extLst>
            </p:cNvPr>
            <p:cNvSpPr/>
            <p:nvPr/>
          </p:nvSpPr>
          <p:spPr>
            <a:xfrm>
              <a:off x="2901435" y="6061775"/>
              <a:ext cx="0" cy="301480"/>
            </a:xfrm>
            <a:custGeom>
              <a:avLst/>
              <a:gdLst/>
              <a:ahLst/>
              <a:cxnLst/>
              <a:rect l="0" t="0" r="0" b="0"/>
              <a:pathLst>
                <a:path h="301480">
                  <a:moveTo>
                    <a:pt x="0" y="301480"/>
                  </a:moveTo>
                  <a:lnTo>
                    <a:pt x="0" y="0"/>
                  </a:lnTo>
                </a:path>
              </a:pathLst>
            </a:custGeom>
            <a:ln w="13550" cap="flat">
              <a:solidFill>
                <a:srgbClr val="721111">
                  <a:alpha val="100000"/>
                </a:srgbClr>
              </a:solidFill>
              <a:prstDash val="solid"/>
              <a:round/>
            </a:ln>
          </p:spPr>
          <p:txBody>
            <a:bodyPr/>
            <a:lstStyle/>
            <a:p>
              <a:endParaRPr/>
            </a:p>
          </p:txBody>
        </p:sp>
        <p:sp>
          <p:nvSpPr>
            <p:cNvPr id="3146" name="pl238">
              <a:extLst>
                <a:ext uri="{FF2B5EF4-FFF2-40B4-BE49-F238E27FC236}">
                  <a16:creationId xmlns:a16="http://schemas.microsoft.com/office/drawing/2014/main" id="{69E51A2F-2D83-44E6-82A4-BB81B087CFC8}"/>
                </a:ext>
              </a:extLst>
            </p:cNvPr>
            <p:cNvSpPr/>
            <p:nvPr/>
          </p:nvSpPr>
          <p:spPr>
            <a:xfrm>
              <a:off x="1825684" y="6127776"/>
              <a:ext cx="0" cy="235479"/>
            </a:xfrm>
            <a:custGeom>
              <a:avLst/>
              <a:gdLst/>
              <a:ahLst/>
              <a:cxnLst/>
              <a:rect l="0" t="0" r="0" b="0"/>
              <a:pathLst>
                <a:path h="235479">
                  <a:moveTo>
                    <a:pt x="0" y="235479"/>
                  </a:moveTo>
                  <a:lnTo>
                    <a:pt x="0" y="0"/>
                  </a:lnTo>
                </a:path>
              </a:pathLst>
            </a:custGeom>
            <a:ln w="13550" cap="flat">
              <a:solidFill>
                <a:srgbClr val="721111">
                  <a:alpha val="100000"/>
                </a:srgbClr>
              </a:solidFill>
              <a:prstDash val="solid"/>
              <a:round/>
            </a:ln>
          </p:spPr>
          <p:txBody>
            <a:bodyPr/>
            <a:lstStyle/>
            <a:p>
              <a:endParaRPr/>
            </a:p>
          </p:txBody>
        </p:sp>
        <p:sp>
          <p:nvSpPr>
            <p:cNvPr id="3147" name="pl239">
              <a:extLst>
                <a:ext uri="{FF2B5EF4-FFF2-40B4-BE49-F238E27FC236}">
                  <a16:creationId xmlns:a16="http://schemas.microsoft.com/office/drawing/2014/main" id="{688E1363-EC46-4ED7-A1D1-7CB0CF0298AF}"/>
                </a:ext>
              </a:extLst>
            </p:cNvPr>
            <p:cNvSpPr/>
            <p:nvPr/>
          </p:nvSpPr>
          <p:spPr>
            <a:xfrm>
              <a:off x="2867433" y="6350701"/>
              <a:ext cx="0" cy="12553"/>
            </a:xfrm>
            <a:custGeom>
              <a:avLst/>
              <a:gdLst/>
              <a:ahLst/>
              <a:cxnLst/>
              <a:rect l="0" t="0" r="0" b="0"/>
              <a:pathLst>
                <a:path h="12553">
                  <a:moveTo>
                    <a:pt x="0" y="12553"/>
                  </a:moveTo>
                  <a:lnTo>
                    <a:pt x="0" y="0"/>
                  </a:lnTo>
                </a:path>
              </a:pathLst>
            </a:custGeom>
            <a:ln w="13550" cap="flat">
              <a:solidFill>
                <a:srgbClr val="721111">
                  <a:alpha val="100000"/>
                </a:srgbClr>
              </a:solidFill>
              <a:prstDash val="solid"/>
              <a:round/>
            </a:ln>
          </p:spPr>
          <p:txBody>
            <a:bodyPr/>
            <a:lstStyle/>
            <a:p>
              <a:endParaRPr/>
            </a:p>
          </p:txBody>
        </p:sp>
        <p:sp>
          <p:nvSpPr>
            <p:cNvPr id="3148" name="pl240">
              <a:extLst>
                <a:ext uri="{FF2B5EF4-FFF2-40B4-BE49-F238E27FC236}">
                  <a16:creationId xmlns:a16="http://schemas.microsoft.com/office/drawing/2014/main" id="{F4BF884A-2B97-485A-8A81-F2E03B056BF7}"/>
                </a:ext>
              </a:extLst>
            </p:cNvPr>
            <p:cNvSpPr/>
            <p:nvPr/>
          </p:nvSpPr>
          <p:spPr>
            <a:xfrm>
              <a:off x="1559987" y="5996763"/>
              <a:ext cx="0" cy="366491"/>
            </a:xfrm>
            <a:custGeom>
              <a:avLst/>
              <a:gdLst/>
              <a:ahLst/>
              <a:cxnLst/>
              <a:rect l="0" t="0" r="0" b="0"/>
              <a:pathLst>
                <a:path h="366491">
                  <a:moveTo>
                    <a:pt x="0" y="366491"/>
                  </a:moveTo>
                  <a:lnTo>
                    <a:pt x="0" y="0"/>
                  </a:lnTo>
                </a:path>
              </a:pathLst>
            </a:custGeom>
            <a:ln w="13550" cap="flat">
              <a:solidFill>
                <a:srgbClr val="721111">
                  <a:alpha val="100000"/>
                </a:srgbClr>
              </a:solidFill>
              <a:prstDash val="solid"/>
              <a:round/>
            </a:ln>
          </p:spPr>
          <p:txBody>
            <a:bodyPr/>
            <a:lstStyle/>
            <a:p>
              <a:endParaRPr/>
            </a:p>
          </p:txBody>
        </p:sp>
        <p:sp>
          <p:nvSpPr>
            <p:cNvPr id="3149" name="pl241">
              <a:extLst>
                <a:ext uri="{FF2B5EF4-FFF2-40B4-BE49-F238E27FC236}">
                  <a16:creationId xmlns:a16="http://schemas.microsoft.com/office/drawing/2014/main" id="{0A6DB48C-EFB3-4008-8AFE-B4E938DE2615}"/>
                </a:ext>
              </a:extLst>
            </p:cNvPr>
            <p:cNvSpPr/>
            <p:nvPr/>
          </p:nvSpPr>
          <p:spPr>
            <a:xfrm>
              <a:off x="2781645" y="5994091"/>
              <a:ext cx="0" cy="369163"/>
            </a:xfrm>
            <a:custGeom>
              <a:avLst/>
              <a:gdLst/>
              <a:ahLst/>
              <a:cxnLst/>
              <a:rect l="0" t="0" r="0" b="0"/>
              <a:pathLst>
                <a:path h="369163">
                  <a:moveTo>
                    <a:pt x="0" y="369163"/>
                  </a:moveTo>
                  <a:lnTo>
                    <a:pt x="0" y="0"/>
                  </a:lnTo>
                </a:path>
              </a:pathLst>
            </a:custGeom>
            <a:ln w="13550" cap="flat">
              <a:solidFill>
                <a:srgbClr val="721111">
                  <a:alpha val="100000"/>
                </a:srgbClr>
              </a:solidFill>
              <a:prstDash val="solid"/>
              <a:round/>
            </a:ln>
          </p:spPr>
          <p:txBody>
            <a:bodyPr/>
            <a:lstStyle/>
            <a:p>
              <a:endParaRPr/>
            </a:p>
          </p:txBody>
        </p:sp>
        <p:sp>
          <p:nvSpPr>
            <p:cNvPr id="3150" name="pl242">
              <a:extLst>
                <a:ext uri="{FF2B5EF4-FFF2-40B4-BE49-F238E27FC236}">
                  <a16:creationId xmlns:a16="http://schemas.microsoft.com/office/drawing/2014/main" id="{8832D07F-E20C-4303-A563-3083E967BD13}"/>
                </a:ext>
              </a:extLst>
            </p:cNvPr>
            <p:cNvSpPr/>
            <p:nvPr/>
          </p:nvSpPr>
          <p:spPr>
            <a:xfrm>
              <a:off x="1354504" y="6304415"/>
              <a:ext cx="0" cy="58839"/>
            </a:xfrm>
            <a:custGeom>
              <a:avLst/>
              <a:gdLst/>
              <a:ahLst/>
              <a:cxnLst/>
              <a:rect l="0" t="0" r="0" b="0"/>
              <a:pathLst>
                <a:path h="58839">
                  <a:moveTo>
                    <a:pt x="0" y="58839"/>
                  </a:moveTo>
                  <a:lnTo>
                    <a:pt x="0" y="0"/>
                  </a:lnTo>
                </a:path>
              </a:pathLst>
            </a:custGeom>
            <a:ln w="13550" cap="flat">
              <a:solidFill>
                <a:srgbClr val="721111">
                  <a:alpha val="100000"/>
                </a:srgbClr>
              </a:solidFill>
              <a:prstDash val="solid"/>
              <a:round/>
            </a:ln>
          </p:spPr>
          <p:txBody>
            <a:bodyPr/>
            <a:lstStyle/>
            <a:p>
              <a:endParaRPr/>
            </a:p>
          </p:txBody>
        </p:sp>
        <p:sp>
          <p:nvSpPr>
            <p:cNvPr id="3151" name="pl243">
              <a:extLst>
                <a:ext uri="{FF2B5EF4-FFF2-40B4-BE49-F238E27FC236}">
                  <a16:creationId xmlns:a16="http://schemas.microsoft.com/office/drawing/2014/main" id="{22AFD656-14CA-4F57-87C5-4236EA82D160}"/>
                </a:ext>
              </a:extLst>
            </p:cNvPr>
            <p:cNvSpPr/>
            <p:nvPr/>
          </p:nvSpPr>
          <p:spPr>
            <a:xfrm>
              <a:off x="1346714" y="6322918"/>
              <a:ext cx="0" cy="40336"/>
            </a:xfrm>
            <a:custGeom>
              <a:avLst/>
              <a:gdLst/>
              <a:ahLst/>
              <a:cxnLst/>
              <a:rect l="0" t="0" r="0" b="0"/>
              <a:pathLst>
                <a:path h="40336">
                  <a:moveTo>
                    <a:pt x="0" y="40336"/>
                  </a:moveTo>
                  <a:lnTo>
                    <a:pt x="0" y="0"/>
                  </a:lnTo>
                </a:path>
              </a:pathLst>
            </a:custGeom>
            <a:ln w="13550" cap="flat">
              <a:solidFill>
                <a:srgbClr val="721111">
                  <a:alpha val="100000"/>
                </a:srgbClr>
              </a:solidFill>
              <a:prstDash val="solid"/>
              <a:round/>
            </a:ln>
          </p:spPr>
          <p:txBody>
            <a:bodyPr/>
            <a:lstStyle/>
            <a:p>
              <a:endParaRPr/>
            </a:p>
          </p:txBody>
        </p:sp>
        <p:sp>
          <p:nvSpPr>
            <p:cNvPr id="3152" name="pl244">
              <a:extLst>
                <a:ext uri="{FF2B5EF4-FFF2-40B4-BE49-F238E27FC236}">
                  <a16:creationId xmlns:a16="http://schemas.microsoft.com/office/drawing/2014/main" id="{605BC3C5-7F3F-4804-9F5E-4B3E5E2DACF1}"/>
                </a:ext>
              </a:extLst>
            </p:cNvPr>
            <p:cNvSpPr/>
            <p:nvPr/>
          </p:nvSpPr>
          <p:spPr>
            <a:xfrm>
              <a:off x="1843308" y="6098459"/>
              <a:ext cx="0" cy="264796"/>
            </a:xfrm>
            <a:custGeom>
              <a:avLst/>
              <a:gdLst/>
              <a:ahLst/>
              <a:cxnLst/>
              <a:rect l="0" t="0" r="0" b="0"/>
              <a:pathLst>
                <a:path h="264796">
                  <a:moveTo>
                    <a:pt x="0" y="264796"/>
                  </a:moveTo>
                  <a:lnTo>
                    <a:pt x="0" y="0"/>
                  </a:lnTo>
                </a:path>
              </a:pathLst>
            </a:custGeom>
            <a:ln w="13550" cap="flat">
              <a:solidFill>
                <a:srgbClr val="721111">
                  <a:alpha val="100000"/>
                </a:srgbClr>
              </a:solidFill>
              <a:prstDash val="solid"/>
              <a:round/>
            </a:ln>
          </p:spPr>
          <p:txBody>
            <a:bodyPr/>
            <a:lstStyle/>
            <a:p>
              <a:endParaRPr/>
            </a:p>
          </p:txBody>
        </p:sp>
        <p:sp>
          <p:nvSpPr>
            <p:cNvPr id="3153" name="pl245">
              <a:extLst>
                <a:ext uri="{FF2B5EF4-FFF2-40B4-BE49-F238E27FC236}">
                  <a16:creationId xmlns:a16="http://schemas.microsoft.com/office/drawing/2014/main" id="{52204567-057A-42D6-8DC7-0670BEFBC9BB}"/>
                </a:ext>
              </a:extLst>
            </p:cNvPr>
            <p:cNvSpPr/>
            <p:nvPr/>
          </p:nvSpPr>
          <p:spPr>
            <a:xfrm>
              <a:off x="2807059" y="6006647"/>
              <a:ext cx="0" cy="356607"/>
            </a:xfrm>
            <a:custGeom>
              <a:avLst/>
              <a:gdLst/>
              <a:ahLst/>
              <a:cxnLst/>
              <a:rect l="0" t="0" r="0" b="0"/>
              <a:pathLst>
                <a:path h="356607">
                  <a:moveTo>
                    <a:pt x="0" y="356607"/>
                  </a:moveTo>
                  <a:lnTo>
                    <a:pt x="0" y="0"/>
                  </a:lnTo>
                </a:path>
              </a:pathLst>
            </a:custGeom>
            <a:ln w="13550" cap="flat">
              <a:solidFill>
                <a:srgbClr val="721111">
                  <a:alpha val="100000"/>
                </a:srgbClr>
              </a:solidFill>
              <a:prstDash val="solid"/>
              <a:round/>
            </a:ln>
          </p:spPr>
          <p:txBody>
            <a:bodyPr/>
            <a:lstStyle/>
            <a:p>
              <a:endParaRPr/>
            </a:p>
          </p:txBody>
        </p:sp>
        <p:sp>
          <p:nvSpPr>
            <p:cNvPr id="3154" name="pl246">
              <a:extLst>
                <a:ext uri="{FF2B5EF4-FFF2-40B4-BE49-F238E27FC236}">
                  <a16:creationId xmlns:a16="http://schemas.microsoft.com/office/drawing/2014/main" id="{BED8CA75-2172-42A4-AA86-41483AD442B4}"/>
                </a:ext>
              </a:extLst>
            </p:cNvPr>
            <p:cNvSpPr/>
            <p:nvPr/>
          </p:nvSpPr>
          <p:spPr>
            <a:xfrm>
              <a:off x="2875383" y="6355528"/>
              <a:ext cx="0" cy="7726"/>
            </a:xfrm>
            <a:custGeom>
              <a:avLst/>
              <a:gdLst/>
              <a:ahLst/>
              <a:cxnLst/>
              <a:rect l="0" t="0" r="0" b="0"/>
              <a:pathLst>
                <a:path h="7726">
                  <a:moveTo>
                    <a:pt x="0" y="7726"/>
                  </a:moveTo>
                  <a:lnTo>
                    <a:pt x="0" y="0"/>
                  </a:lnTo>
                </a:path>
              </a:pathLst>
            </a:custGeom>
            <a:ln w="13550" cap="flat">
              <a:solidFill>
                <a:srgbClr val="721111">
                  <a:alpha val="100000"/>
                </a:srgbClr>
              </a:solidFill>
              <a:prstDash val="solid"/>
              <a:round/>
            </a:ln>
          </p:spPr>
          <p:txBody>
            <a:bodyPr/>
            <a:lstStyle/>
            <a:p>
              <a:endParaRPr/>
            </a:p>
          </p:txBody>
        </p:sp>
        <p:sp>
          <p:nvSpPr>
            <p:cNvPr id="3155" name="pl247">
              <a:extLst>
                <a:ext uri="{FF2B5EF4-FFF2-40B4-BE49-F238E27FC236}">
                  <a16:creationId xmlns:a16="http://schemas.microsoft.com/office/drawing/2014/main" id="{7A4A0C43-47BA-4730-872F-0188C69302A9}"/>
                </a:ext>
              </a:extLst>
            </p:cNvPr>
            <p:cNvSpPr/>
            <p:nvPr/>
          </p:nvSpPr>
          <p:spPr>
            <a:xfrm>
              <a:off x="2881800" y="6354405"/>
              <a:ext cx="0" cy="8850"/>
            </a:xfrm>
            <a:custGeom>
              <a:avLst/>
              <a:gdLst/>
              <a:ahLst/>
              <a:cxnLst/>
              <a:rect l="0" t="0" r="0" b="0"/>
              <a:pathLst>
                <a:path h="8850">
                  <a:moveTo>
                    <a:pt x="0" y="8850"/>
                  </a:moveTo>
                  <a:lnTo>
                    <a:pt x="0" y="0"/>
                  </a:lnTo>
                </a:path>
              </a:pathLst>
            </a:custGeom>
            <a:ln w="13550" cap="flat">
              <a:solidFill>
                <a:srgbClr val="721111">
                  <a:alpha val="100000"/>
                </a:srgbClr>
              </a:solidFill>
              <a:prstDash val="solid"/>
              <a:round/>
            </a:ln>
          </p:spPr>
          <p:txBody>
            <a:bodyPr/>
            <a:lstStyle/>
            <a:p>
              <a:endParaRPr/>
            </a:p>
          </p:txBody>
        </p:sp>
        <p:sp>
          <p:nvSpPr>
            <p:cNvPr id="3156" name="pl248">
              <a:extLst>
                <a:ext uri="{FF2B5EF4-FFF2-40B4-BE49-F238E27FC236}">
                  <a16:creationId xmlns:a16="http://schemas.microsoft.com/office/drawing/2014/main" id="{7D029E05-5309-44FF-87C9-B4CFE8D32D5E}"/>
                </a:ext>
              </a:extLst>
            </p:cNvPr>
            <p:cNvSpPr/>
            <p:nvPr/>
          </p:nvSpPr>
          <p:spPr>
            <a:xfrm>
              <a:off x="1186919" y="6038933"/>
              <a:ext cx="0" cy="324321"/>
            </a:xfrm>
            <a:custGeom>
              <a:avLst/>
              <a:gdLst/>
              <a:ahLst/>
              <a:cxnLst/>
              <a:rect l="0" t="0" r="0" b="0"/>
              <a:pathLst>
                <a:path h="324321">
                  <a:moveTo>
                    <a:pt x="0" y="324321"/>
                  </a:moveTo>
                  <a:lnTo>
                    <a:pt x="0" y="0"/>
                  </a:lnTo>
                </a:path>
              </a:pathLst>
            </a:custGeom>
            <a:ln w="13550" cap="flat">
              <a:solidFill>
                <a:srgbClr val="721111">
                  <a:alpha val="100000"/>
                </a:srgbClr>
              </a:solidFill>
              <a:prstDash val="solid"/>
              <a:round/>
            </a:ln>
          </p:spPr>
          <p:txBody>
            <a:bodyPr/>
            <a:lstStyle/>
            <a:p>
              <a:endParaRPr/>
            </a:p>
          </p:txBody>
        </p:sp>
        <p:sp>
          <p:nvSpPr>
            <p:cNvPr id="3157" name="pl249">
              <a:extLst>
                <a:ext uri="{FF2B5EF4-FFF2-40B4-BE49-F238E27FC236}">
                  <a16:creationId xmlns:a16="http://schemas.microsoft.com/office/drawing/2014/main" id="{D1A36C4E-8621-47E0-A418-40D67F19890A}"/>
                </a:ext>
              </a:extLst>
            </p:cNvPr>
            <p:cNvSpPr/>
            <p:nvPr/>
          </p:nvSpPr>
          <p:spPr>
            <a:xfrm>
              <a:off x="2811241" y="6005402"/>
              <a:ext cx="0" cy="357852"/>
            </a:xfrm>
            <a:custGeom>
              <a:avLst/>
              <a:gdLst/>
              <a:ahLst/>
              <a:cxnLst/>
              <a:rect l="0" t="0" r="0" b="0"/>
              <a:pathLst>
                <a:path h="357852">
                  <a:moveTo>
                    <a:pt x="0" y="357852"/>
                  </a:moveTo>
                  <a:lnTo>
                    <a:pt x="0" y="0"/>
                  </a:lnTo>
                </a:path>
              </a:pathLst>
            </a:custGeom>
            <a:ln w="13550" cap="flat">
              <a:solidFill>
                <a:srgbClr val="721111">
                  <a:alpha val="100000"/>
                </a:srgbClr>
              </a:solidFill>
              <a:prstDash val="solid"/>
              <a:round/>
            </a:ln>
          </p:spPr>
          <p:txBody>
            <a:bodyPr/>
            <a:lstStyle/>
            <a:p>
              <a:endParaRPr/>
            </a:p>
          </p:txBody>
        </p:sp>
        <p:sp>
          <p:nvSpPr>
            <p:cNvPr id="3158" name="pl250">
              <a:extLst>
                <a:ext uri="{FF2B5EF4-FFF2-40B4-BE49-F238E27FC236}">
                  <a16:creationId xmlns:a16="http://schemas.microsoft.com/office/drawing/2014/main" id="{431D223E-60AC-474F-A039-9F89E835E2BB}"/>
                </a:ext>
              </a:extLst>
            </p:cNvPr>
            <p:cNvSpPr/>
            <p:nvPr/>
          </p:nvSpPr>
          <p:spPr>
            <a:xfrm>
              <a:off x="2893486" y="6322711"/>
              <a:ext cx="0" cy="40544"/>
            </a:xfrm>
            <a:custGeom>
              <a:avLst/>
              <a:gdLst/>
              <a:ahLst/>
              <a:cxnLst/>
              <a:rect l="0" t="0" r="0" b="0"/>
              <a:pathLst>
                <a:path h="40544">
                  <a:moveTo>
                    <a:pt x="0" y="40544"/>
                  </a:moveTo>
                  <a:lnTo>
                    <a:pt x="0" y="0"/>
                  </a:lnTo>
                </a:path>
              </a:pathLst>
            </a:custGeom>
            <a:ln w="13550" cap="flat">
              <a:solidFill>
                <a:srgbClr val="721111">
                  <a:alpha val="100000"/>
                </a:srgbClr>
              </a:solidFill>
              <a:prstDash val="solid"/>
              <a:round/>
            </a:ln>
          </p:spPr>
          <p:txBody>
            <a:bodyPr/>
            <a:lstStyle/>
            <a:p>
              <a:endParaRPr/>
            </a:p>
          </p:txBody>
        </p:sp>
        <p:sp>
          <p:nvSpPr>
            <p:cNvPr id="3159" name="pl251">
              <a:extLst>
                <a:ext uri="{FF2B5EF4-FFF2-40B4-BE49-F238E27FC236}">
                  <a16:creationId xmlns:a16="http://schemas.microsoft.com/office/drawing/2014/main" id="{BB599D02-A64F-4A08-AFC2-AC56D82CD583}"/>
                </a:ext>
              </a:extLst>
            </p:cNvPr>
            <p:cNvSpPr/>
            <p:nvPr/>
          </p:nvSpPr>
          <p:spPr>
            <a:xfrm>
              <a:off x="1003849" y="5965900"/>
              <a:ext cx="0" cy="397355"/>
            </a:xfrm>
            <a:custGeom>
              <a:avLst/>
              <a:gdLst/>
              <a:ahLst/>
              <a:cxnLst/>
              <a:rect l="0" t="0" r="0" b="0"/>
              <a:pathLst>
                <a:path h="397355">
                  <a:moveTo>
                    <a:pt x="0" y="397355"/>
                  </a:moveTo>
                  <a:lnTo>
                    <a:pt x="0" y="0"/>
                  </a:lnTo>
                </a:path>
              </a:pathLst>
            </a:custGeom>
            <a:ln w="13550" cap="flat">
              <a:solidFill>
                <a:srgbClr val="721111">
                  <a:alpha val="100000"/>
                </a:srgbClr>
              </a:solidFill>
              <a:prstDash val="solid"/>
              <a:round/>
            </a:ln>
          </p:spPr>
          <p:txBody>
            <a:bodyPr/>
            <a:lstStyle/>
            <a:p>
              <a:endParaRPr/>
            </a:p>
          </p:txBody>
        </p:sp>
        <p:sp>
          <p:nvSpPr>
            <p:cNvPr id="3160" name="pl252">
              <a:extLst>
                <a:ext uri="{FF2B5EF4-FFF2-40B4-BE49-F238E27FC236}">
                  <a16:creationId xmlns:a16="http://schemas.microsoft.com/office/drawing/2014/main" id="{4B1B710F-5AC8-4CA6-9CFE-396A170CD614}"/>
                </a:ext>
              </a:extLst>
            </p:cNvPr>
            <p:cNvSpPr/>
            <p:nvPr/>
          </p:nvSpPr>
          <p:spPr>
            <a:xfrm>
              <a:off x="1319576" y="6029199"/>
              <a:ext cx="0" cy="334055"/>
            </a:xfrm>
            <a:custGeom>
              <a:avLst/>
              <a:gdLst/>
              <a:ahLst/>
              <a:cxnLst/>
              <a:rect l="0" t="0" r="0" b="0"/>
              <a:pathLst>
                <a:path h="334055">
                  <a:moveTo>
                    <a:pt x="0" y="334055"/>
                  </a:moveTo>
                  <a:lnTo>
                    <a:pt x="0" y="0"/>
                  </a:lnTo>
                </a:path>
              </a:pathLst>
            </a:custGeom>
            <a:ln w="13550" cap="flat">
              <a:solidFill>
                <a:srgbClr val="721111">
                  <a:alpha val="100000"/>
                </a:srgbClr>
              </a:solidFill>
              <a:prstDash val="solid"/>
              <a:round/>
            </a:ln>
          </p:spPr>
          <p:txBody>
            <a:bodyPr/>
            <a:lstStyle/>
            <a:p>
              <a:endParaRPr/>
            </a:p>
          </p:txBody>
        </p:sp>
        <p:sp>
          <p:nvSpPr>
            <p:cNvPr id="3161" name="pl253">
              <a:extLst>
                <a:ext uri="{FF2B5EF4-FFF2-40B4-BE49-F238E27FC236}">
                  <a16:creationId xmlns:a16="http://schemas.microsoft.com/office/drawing/2014/main" id="{DDD66FE9-4EC9-4F01-BEB8-DEB32BDF0169}"/>
                </a:ext>
              </a:extLst>
            </p:cNvPr>
            <p:cNvSpPr/>
            <p:nvPr/>
          </p:nvSpPr>
          <p:spPr>
            <a:xfrm>
              <a:off x="1355398" y="6307616"/>
              <a:ext cx="0" cy="55638"/>
            </a:xfrm>
            <a:custGeom>
              <a:avLst/>
              <a:gdLst/>
              <a:ahLst/>
              <a:cxnLst/>
              <a:rect l="0" t="0" r="0" b="0"/>
              <a:pathLst>
                <a:path h="55638">
                  <a:moveTo>
                    <a:pt x="0" y="55638"/>
                  </a:moveTo>
                  <a:lnTo>
                    <a:pt x="0" y="0"/>
                  </a:lnTo>
                </a:path>
              </a:pathLst>
            </a:custGeom>
            <a:ln w="13550" cap="flat">
              <a:solidFill>
                <a:srgbClr val="721111">
                  <a:alpha val="100000"/>
                </a:srgbClr>
              </a:solidFill>
              <a:prstDash val="solid"/>
              <a:round/>
            </a:ln>
          </p:spPr>
          <p:txBody>
            <a:bodyPr/>
            <a:lstStyle/>
            <a:p>
              <a:endParaRPr/>
            </a:p>
          </p:txBody>
        </p:sp>
        <p:sp>
          <p:nvSpPr>
            <p:cNvPr id="3162" name="pl254">
              <a:extLst>
                <a:ext uri="{FF2B5EF4-FFF2-40B4-BE49-F238E27FC236}">
                  <a16:creationId xmlns:a16="http://schemas.microsoft.com/office/drawing/2014/main" id="{5B7B2017-9FA6-4E98-BA78-D12FC4178ADA}"/>
                </a:ext>
              </a:extLst>
            </p:cNvPr>
            <p:cNvSpPr/>
            <p:nvPr/>
          </p:nvSpPr>
          <p:spPr>
            <a:xfrm>
              <a:off x="968665" y="6285443"/>
              <a:ext cx="0" cy="77811"/>
            </a:xfrm>
            <a:custGeom>
              <a:avLst/>
              <a:gdLst/>
              <a:ahLst/>
              <a:cxnLst/>
              <a:rect l="0" t="0" r="0" b="0"/>
              <a:pathLst>
                <a:path h="77811">
                  <a:moveTo>
                    <a:pt x="0" y="77811"/>
                  </a:moveTo>
                  <a:lnTo>
                    <a:pt x="0" y="0"/>
                  </a:lnTo>
                </a:path>
              </a:pathLst>
            </a:custGeom>
            <a:ln w="13550" cap="flat">
              <a:solidFill>
                <a:srgbClr val="721111">
                  <a:alpha val="100000"/>
                </a:srgbClr>
              </a:solidFill>
              <a:prstDash val="solid"/>
              <a:round/>
            </a:ln>
          </p:spPr>
          <p:txBody>
            <a:bodyPr/>
            <a:lstStyle/>
            <a:p>
              <a:endParaRPr/>
            </a:p>
          </p:txBody>
        </p:sp>
        <p:sp>
          <p:nvSpPr>
            <p:cNvPr id="3163" name="pl255">
              <a:extLst>
                <a:ext uri="{FF2B5EF4-FFF2-40B4-BE49-F238E27FC236}">
                  <a16:creationId xmlns:a16="http://schemas.microsoft.com/office/drawing/2014/main" id="{2870D1AB-971C-409C-9121-457900B3D2C6}"/>
                </a:ext>
              </a:extLst>
            </p:cNvPr>
            <p:cNvSpPr/>
            <p:nvPr/>
          </p:nvSpPr>
          <p:spPr>
            <a:xfrm>
              <a:off x="1673966" y="6026449"/>
              <a:ext cx="0" cy="336805"/>
            </a:xfrm>
            <a:custGeom>
              <a:avLst/>
              <a:gdLst/>
              <a:ahLst/>
              <a:cxnLst/>
              <a:rect l="0" t="0" r="0" b="0"/>
              <a:pathLst>
                <a:path h="336805">
                  <a:moveTo>
                    <a:pt x="0" y="336805"/>
                  </a:moveTo>
                  <a:lnTo>
                    <a:pt x="0" y="0"/>
                  </a:lnTo>
                </a:path>
              </a:pathLst>
            </a:custGeom>
            <a:ln w="13550" cap="flat">
              <a:solidFill>
                <a:srgbClr val="721111">
                  <a:alpha val="100000"/>
                </a:srgbClr>
              </a:solidFill>
              <a:prstDash val="solid"/>
              <a:round/>
            </a:ln>
          </p:spPr>
          <p:txBody>
            <a:bodyPr/>
            <a:lstStyle/>
            <a:p>
              <a:endParaRPr/>
            </a:p>
          </p:txBody>
        </p:sp>
        <p:sp>
          <p:nvSpPr>
            <p:cNvPr id="3164" name="pl256">
              <a:extLst>
                <a:ext uri="{FF2B5EF4-FFF2-40B4-BE49-F238E27FC236}">
                  <a16:creationId xmlns:a16="http://schemas.microsoft.com/office/drawing/2014/main" id="{F0469D55-0D94-4B4E-987D-C2CF651B26DE}"/>
                </a:ext>
              </a:extLst>
            </p:cNvPr>
            <p:cNvSpPr/>
            <p:nvPr/>
          </p:nvSpPr>
          <p:spPr>
            <a:xfrm>
              <a:off x="2763191" y="5965190"/>
              <a:ext cx="0" cy="398064"/>
            </a:xfrm>
            <a:custGeom>
              <a:avLst/>
              <a:gdLst/>
              <a:ahLst/>
              <a:cxnLst/>
              <a:rect l="0" t="0" r="0" b="0"/>
              <a:pathLst>
                <a:path h="398064">
                  <a:moveTo>
                    <a:pt x="0" y="398064"/>
                  </a:moveTo>
                  <a:lnTo>
                    <a:pt x="0" y="0"/>
                  </a:lnTo>
                </a:path>
              </a:pathLst>
            </a:custGeom>
            <a:ln w="13550" cap="flat">
              <a:solidFill>
                <a:srgbClr val="721111">
                  <a:alpha val="100000"/>
                </a:srgbClr>
              </a:solidFill>
              <a:prstDash val="solid"/>
              <a:round/>
            </a:ln>
          </p:spPr>
          <p:txBody>
            <a:bodyPr/>
            <a:lstStyle/>
            <a:p>
              <a:endParaRPr/>
            </a:p>
          </p:txBody>
        </p:sp>
        <p:sp>
          <p:nvSpPr>
            <p:cNvPr id="3165" name="rc257">
              <a:extLst>
                <a:ext uri="{FF2B5EF4-FFF2-40B4-BE49-F238E27FC236}">
                  <a16:creationId xmlns:a16="http://schemas.microsoft.com/office/drawing/2014/main" id="{CEEC49C6-D3C8-4FDA-8959-F4327AB577A7}"/>
                </a:ext>
              </a:extLst>
            </p:cNvPr>
            <p:cNvSpPr/>
            <p:nvPr/>
          </p:nvSpPr>
          <p:spPr>
            <a:xfrm>
              <a:off x="1223571" y="5935504"/>
              <a:ext cx="191562" cy="427751"/>
            </a:xfrm>
            <a:prstGeom prst="rect">
              <a:avLst/>
            </a:prstGeom>
            <a:solidFill>
              <a:srgbClr val="595959">
                <a:alpha val="10196"/>
              </a:srgbClr>
            </a:solidFill>
          </p:spPr>
          <p:txBody>
            <a:bodyPr/>
            <a:lstStyle/>
            <a:p>
              <a:endParaRPr/>
            </a:p>
          </p:txBody>
        </p:sp>
        <p:sp>
          <p:nvSpPr>
            <p:cNvPr id="3166" name="rc258">
              <a:extLst>
                <a:ext uri="{FF2B5EF4-FFF2-40B4-BE49-F238E27FC236}">
                  <a16:creationId xmlns:a16="http://schemas.microsoft.com/office/drawing/2014/main" id="{106A8280-A167-4EDE-BFCC-3DE6BF8D658D}"/>
                </a:ext>
              </a:extLst>
            </p:cNvPr>
            <p:cNvSpPr/>
            <p:nvPr/>
          </p:nvSpPr>
          <p:spPr>
            <a:xfrm>
              <a:off x="881632" y="6489780"/>
              <a:ext cx="2117085" cy="79213"/>
            </a:xfrm>
            <a:prstGeom prst="rect">
              <a:avLst/>
            </a:prstGeom>
            <a:solidFill>
              <a:srgbClr val="FFFFFF">
                <a:alpha val="100000"/>
              </a:srgbClr>
            </a:solidFill>
          </p:spPr>
          <p:txBody>
            <a:bodyPr/>
            <a:lstStyle/>
            <a:p>
              <a:endParaRPr/>
            </a:p>
          </p:txBody>
        </p:sp>
        <p:sp>
          <p:nvSpPr>
            <p:cNvPr id="3167" name="pl259">
              <a:extLst>
                <a:ext uri="{FF2B5EF4-FFF2-40B4-BE49-F238E27FC236}">
                  <a16:creationId xmlns:a16="http://schemas.microsoft.com/office/drawing/2014/main" id="{42D17B8D-A926-4375-B3FF-A9DC7AED4222}"/>
                </a:ext>
              </a:extLst>
            </p:cNvPr>
            <p:cNvSpPr/>
            <p:nvPr/>
          </p:nvSpPr>
          <p:spPr>
            <a:xfrm>
              <a:off x="968154"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68" name="pl260">
              <a:extLst>
                <a:ext uri="{FF2B5EF4-FFF2-40B4-BE49-F238E27FC236}">
                  <a16:creationId xmlns:a16="http://schemas.microsoft.com/office/drawing/2014/main" id="{6D31B2A7-B1E0-4711-9549-CEF5DC5E1CF9}"/>
                </a:ext>
              </a:extLst>
            </p:cNvPr>
            <p:cNvSpPr/>
            <p:nvPr/>
          </p:nvSpPr>
          <p:spPr>
            <a:xfrm>
              <a:off x="1766331"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69" name="pl261">
              <a:extLst>
                <a:ext uri="{FF2B5EF4-FFF2-40B4-BE49-F238E27FC236}">
                  <a16:creationId xmlns:a16="http://schemas.microsoft.com/office/drawing/2014/main" id="{BC203C7E-1E9F-45A1-94D7-0ED87D5F4C1B}"/>
                </a:ext>
              </a:extLst>
            </p:cNvPr>
            <p:cNvSpPr/>
            <p:nvPr/>
          </p:nvSpPr>
          <p:spPr>
            <a:xfrm>
              <a:off x="2564509"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70" name="pl262">
              <a:extLst>
                <a:ext uri="{FF2B5EF4-FFF2-40B4-BE49-F238E27FC236}">
                  <a16:creationId xmlns:a16="http://schemas.microsoft.com/office/drawing/2014/main" id="{E159C3A0-8662-46A5-9EA7-88CE7D5F0A8C}"/>
                </a:ext>
              </a:extLst>
            </p:cNvPr>
            <p:cNvSpPr/>
            <p:nvPr/>
          </p:nvSpPr>
          <p:spPr>
            <a:xfrm>
              <a:off x="1183566" y="6529387"/>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171" name="pl263">
              <a:extLst>
                <a:ext uri="{FF2B5EF4-FFF2-40B4-BE49-F238E27FC236}">
                  <a16:creationId xmlns:a16="http://schemas.microsoft.com/office/drawing/2014/main" id="{5008490E-532B-461C-B19E-C450301ADBF1}"/>
                </a:ext>
              </a:extLst>
            </p:cNvPr>
            <p:cNvSpPr/>
            <p:nvPr/>
          </p:nvSpPr>
          <p:spPr>
            <a:xfrm>
              <a:off x="1178809" y="6529387"/>
              <a:ext cx="4725" cy="0"/>
            </a:xfrm>
            <a:custGeom>
              <a:avLst/>
              <a:gdLst/>
              <a:ahLst/>
              <a:cxnLst/>
              <a:rect l="0" t="0" r="0" b="0"/>
              <a:pathLst>
                <a:path w="4725">
                  <a:moveTo>
                    <a:pt x="0" y="0"/>
                  </a:moveTo>
                  <a:lnTo>
                    <a:pt x="4725" y="0"/>
                  </a:lnTo>
                </a:path>
              </a:pathLst>
            </a:custGeom>
            <a:ln w="40651" cap="flat">
              <a:solidFill>
                <a:srgbClr val="000000">
                  <a:alpha val="100000"/>
                </a:srgbClr>
              </a:solidFill>
              <a:prstDash val="solid"/>
              <a:round/>
            </a:ln>
          </p:spPr>
          <p:txBody>
            <a:bodyPr/>
            <a:lstStyle/>
            <a:p>
              <a:endParaRPr/>
            </a:p>
          </p:txBody>
        </p:sp>
        <p:sp>
          <p:nvSpPr>
            <p:cNvPr id="3172" name="pl264">
              <a:extLst>
                <a:ext uri="{FF2B5EF4-FFF2-40B4-BE49-F238E27FC236}">
                  <a16:creationId xmlns:a16="http://schemas.microsoft.com/office/drawing/2014/main" id="{AD437B98-349D-47D6-9025-EEF0E957F14E}"/>
                </a:ext>
              </a:extLst>
            </p:cNvPr>
            <p:cNvSpPr/>
            <p:nvPr/>
          </p:nvSpPr>
          <p:spPr>
            <a:xfrm>
              <a:off x="1104355" y="6529387"/>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73" name="pl265">
              <a:extLst>
                <a:ext uri="{FF2B5EF4-FFF2-40B4-BE49-F238E27FC236}">
                  <a16:creationId xmlns:a16="http://schemas.microsoft.com/office/drawing/2014/main" id="{FF632CD9-AA52-44FE-B264-7BBC60F946F8}"/>
                </a:ext>
              </a:extLst>
            </p:cNvPr>
            <p:cNvSpPr/>
            <p:nvPr/>
          </p:nvSpPr>
          <p:spPr>
            <a:xfrm>
              <a:off x="949445" y="6529387"/>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174" name="pl266">
              <a:extLst>
                <a:ext uri="{FF2B5EF4-FFF2-40B4-BE49-F238E27FC236}">
                  <a16:creationId xmlns:a16="http://schemas.microsoft.com/office/drawing/2014/main" id="{2B4C8C1A-4DB4-4EE9-ABA1-C1FCF906021D}"/>
                </a:ext>
              </a:extLst>
            </p:cNvPr>
            <p:cNvSpPr/>
            <p:nvPr/>
          </p:nvSpPr>
          <p:spPr>
            <a:xfrm>
              <a:off x="1011671" y="6529387"/>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175" name="pl267">
              <a:extLst>
                <a:ext uri="{FF2B5EF4-FFF2-40B4-BE49-F238E27FC236}">
                  <a16:creationId xmlns:a16="http://schemas.microsoft.com/office/drawing/2014/main" id="{1E384916-86A8-4781-8372-3CC1F2BBA1D9}"/>
                </a:ext>
              </a:extLst>
            </p:cNvPr>
            <p:cNvSpPr/>
            <p:nvPr/>
          </p:nvSpPr>
          <p:spPr>
            <a:xfrm>
              <a:off x="1106015" y="6529387"/>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176" name="rc268">
              <a:extLst>
                <a:ext uri="{FF2B5EF4-FFF2-40B4-BE49-F238E27FC236}">
                  <a16:creationId xmlns:a16="http://schemas.microsoft.com/office/drawing/2014/main" id="{9B704628-F959-4F4D-8D90-87458CBCB103}"/>
                </a:ext>
              </a:extLst>
            </p:cNvPr>
            <p:cNvSpPr/>
            <p:nvPr/>
          </p:nvSpPr>
          <p:spPr>
            <a:xfrm>
              <a:off x="1223571" y="6489780"/>
              <a:ext cx="191562" cy="79213"/>
            </a:xfrm>
            <a:prstGeom prst="rect">
              <a:avLst/>
            </a:prstGeom>
            <a:solidFill>
              <a:srgbClr val="595959">
                <a:alpha val="10196"/>
              </a:srgbClr>
            </a:solidFill>
          </p:spPr>
          <p:txBody>
            <a:bodyPr/>
            <a:lstStyle/>
            <a:p>
              <a:endParaRPr/>
            </a:p>
          </p:txBody>
        </p:sp>
        <p:sp>
          <p:nvSpPr>
            <p:cNvPr id="3177" name="rc269">
              <a:extLst>
                <a:ext uri="{FF2B5EF4-FFF2-40B4-BE49-F238E27FC236}">
                  <a16:creationId xmlns:a16="http://schemas.microsoft.com/office/drawing/2014/main" id="{4B0E2703-9EA1-42B6-9644-945C260296C4}"/>
                </a:ext>
              </a:extLst>
            </p:cNvPr>
            <p:cNvSpPr/>
            <p:nvPr/>
          </p:nvSpPr>
          <p:spPr>
            <a:xfrm>
              <a:off x="881632" y="6568994"/>
              <a:ext cx="2117085" cy="79213"/>
            </a:xfrm>
            <a:prstGeom prst="rect">
              <a:avLst/>
            </a:prstGeom>
            <a:solidFill>
              <a:srgbClr val="FFFFFF">
                <a:alpha val="100000"/>
              </a:srgbClr>
            </a:solidFill>
          </p:spPr>
          <p:txBody>
            <a:bodyPr/>
            <a:lstStyle/>
            <a:p>
              <a:endParaRPr/>
            </a:p>
          </p:txBody>
        </p:sp>
        <p:sp>
          <p:nvSpPr>
            <p:cNvPr id="3178" name="pl270">
              <a:extLst>
                <a:ext uri="{FF2B5EF4-FFF2-40B4-BE49-F238E27FC236}">
                  <a16:creationId xmlns:a16="http://schemas.microsoft.com/office/drawing/2014/main" id="{D99A3E23-B159-49C7-B24E-CFB515ACA048}"/>
                </a:ext>
              </a:extLst>
            </p:cNvPr>
            <p:cNvSpPr/>
            <p:nvPr/>
          </p:nvSpPr>
          <p:spPr>
            <a:xfrm>
              <a:off x="968154"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79" name="pl271">
              <a:extLst>
                <a:ext uri="{FF2B5EF4-FFF2-40B4-BE49-F238E27FC236}">
                  <a16:creationId xmlns:a16="http://schemas.microsoft.com/office/drawing/2014/main" id="{E0696311-C4E6-4C2F-B50F-06660D67F988}"/>
                </a:ext>
              </a:extLst>
            </p:cNvPr>
            <p:cNvSpPr/>
            <p:nvPr/>
          </p:nvSpPr>
          <p:spPr>
            <a:xfrm>
              <a:off x="1766331"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80" name="pl272">
              <a:extLst>
                <a:ext uri="{FF2B5EF4-FFF2-40B4-BE49-F238E27FC236}">
                  <a16:creationId xmlns:a16="http://schemas.microsoft.com/office/drawing/2014/main" id="{B0A4D14B-0CE5-44F5-8C28-73C953D938C8}"/>
                </a:ext>
              </a:extLst>
            </p:cNvPr>
            <p:cNvSpPr/>
            <p:nvPr/>
          </p:nvSpPr>
          <p:spPr>
            <a:xfrm>
              <a:off x="2564509"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81" name="pl273">
              <a:extLst>
                <a:ext uri="{FF2B5EF4-FFF2-40B4-BE49-F238E27FC236}">
                  <a16:creationId xmlns:a16="http://schemas.microsoft.com/office/drawing/2014/main" id="{97CC69D7-6C97-4E12-A60D-FEA509C5784C}"/>
                </a:ext>
              </a:extLst>
            </p:cNvPr>
            <p:cNvSpPr/>
            <p:nvPr/>
          </p:nvSpPr>
          <p:spPr>
            <a:xfrm>
              <a:off x="1557911" y="6608600"/>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182" name="pl274">
              <a:extLst>
                <a:ext uri="{FF2B5EF4-FFF2-40B4-BE49-F238E27FC236}">
                  <a16:creationId xmlns:a16="http://schemas.microsoft.com/office/drawing/2014/main" id="{68B1C29C-B0EF-41F3-BFA4-1D240D94738C}"/>
                </a:ext>
              </a:extLst>
            </p:cNvPr>
            <p:cNvSpPr/>
            <p:nvPr/>
          </p:nvSpPr>
          <p:spPr>
            <a:xfrm>
              <a:off x="1503955" y="6608600"/>
              <a:ext cx="53924" cy="0"/>
            </a:xfrm>
            <a:custGeom>
              <a:avLst/>
              <a:gdLst/>
              <a:ahLst/>
              <a:cxnLst/>
              <a:rect l="0" t="0" r="0" b="0"/>
              <a:pathLst>
                <a:path w="53924">
                  <a:moveTo>
                    <a:pt x="0" y="0"/>
                  </a:moveTo>
                  <a:lnTo>
                    <a:pt x="53924" y="0"/>
                  </a:lnTo>
                </a:path>
              </a:pathLst>
            </a:custGeom>
            <a:ln w="40651" cap="flat">
              <a:solidFill>
                <a:srgbClr val="000000">
                  <a:alpha val="100000"/>
                </a:srgbClr>
              </a:solidFill>
              <a:prstDash val="solid"/>
              <a:round/>
            </a:ln>
          </p:spPr>
          <p:txBody>
            <a:bodyPr/>
            <a:lstStyle/>
            <a:p>
              <a:endParaRPr/>
            </a:p>
          </p:txBody>
        </p:sp>
        <p:sp>
          <p:nvSpPr>
            <p:cNvPr id="3183" name="pl275">
              <a:extLst>
                <a:ext uri="{FF2B5EF4-FFF2-40B4-BE49-F238E27FC236}">
                  <a16:creationId xmlns:a16="http://schemas.microsoft.com/office/drawing/2014/main" id="{6332CE29-044C-4901-8163-3B2D8C182909}"/>
                </a:ext>
              </a:extLst>
            </p:cNvPr>
            <p:cNvSpPr/>
            <p:nvPr/>
          </p:nvSpPr>
          <p:spPr>
            <a:xfrm>
              <a:off x="1373085" y="6608600"/>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184" name="pl276">
              <a:extLst>
                <a:ext uri="{FF2B5EF4-FFF2-40B4-BE49-F238E27FC236}">
                  <a16:creationId xmlns:a16="http://schemas.microsoft.com/office/drawing/2014/main" id="{80FEB2A8-02FC-4E78-9A28-3DB9B2BE40F3}"/>
                </a:ext>
              </a:extLst>
            </p:cNvPr>
            <p:cNvSpPr/>
            <p:nvPr/>
          </p:nvSpPr>
          <p:spPr>
            <a:xfrm>
              <a:off x="1318011" y="6608600"/>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185" name="pl277">
              <a:extLst>
                <a:ext uri="{FF2B5EF4-FFF2-40B4-BE49-F238E27FC236}">
                  <a16:creationId xmlns:a16="http://schemas.microsoft.com/office/drawing/2014/main" id="{A0D41590-9720-4910-935C-B002457F9B53}"/>
                </a:ext>
              </a:extLst>
            </p:cNvPr>
            <p:cNvSpPr/>
            <p:nvPr/>
          </p:nvSpPr>
          <p:spPr>
            <a:xfrm>
              <a:off x="1291192" y="6608600"/>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86" name="pl278">
              <a:extLst>
                <a:ext uri="{FF2B5EF4-FFF2-40B4-BE49-F238E27FC236}">
                  <a16:creationId xmlns:a16="http://schemas.microsoft.com/office/drawing/2014/main" id="{7AFAF275-18B9-4C05-B646-8B9A31AFE871}"/>
                </a:ext>
              </a:extLst>
            </p:cNvPr>
            <p:cNvSpPr/>
            <p:nvPr/>
          </p:nvSpPr>
          <p:spPr>
            <a:xfrm>
              <a:off x="1250996" y="6608600"/>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187" name="pl279">
              <a:extLst>
                <a:ext uri="{FF2B5EF4-FFF2-40B4-BE49-F238E27FC236}">
                  <a16:creationId xmlns:a16="http://schemas.microsoft.com/office/drawing/2014/main" id="{02F09793-5442-4066-9ADE-53E2883754F4}"/>
                </a:ext>
              </a:extLst>
            </p:cNvPr>
            <p:cNvSpPr/>
            <p:nvPr/>
          </p:nvSpPr>
          <p:spPr>
            <a:xfrm>
              <a:off x="1178809" y="6608600"/>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188" name="pl280">
              <a:extLst>
                <a:ext uri="{FF2B5EF4-FFF2-40B4-BE49-F238E27FC236}">
                  <a16:creationId xmlns:a16="http://schemas.microsoft.com/office/drawing/2014/main" id="{E7AE3B13-1B3E-4D63-B9B8-F462049E7C70}"/>
                </a:ext>
              </a:extLst>
            </p:cNvPr>
            <p:cNvSpPr/>
            <p:nvPr/>
          </p:nvSpPr>
          <p:spPr>
            <a:xfrm>
              <a:off x="1104355" y="6608600"/>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89" name="pl281">
              <a:extLst>
                <a:ext uri="{FF2B5EF4-FFF2-40B4-BE49-F238E27FC236}">
                  <a16:creationId xmlns:a16="http://schemas.microsoft.com/office/drawing/2014/main" id="{4FD53B62-030B-4345-9101-C903319FF16F}"/>
                </a:ext>
              </a:extLst>
            </p:cNvPr>
            <p:cNvSpPr/>
            <p:nvPr/>
          </p:nvSpPr>
          <p:spPr>
            <a:xfrm>
              <a:off x="949445" y="6608600"/>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190" name="pl282">
              <a:extLst>
                <a:ext uri="{FF2B5EF4-FFF2-40B4-BE49-F238E27FC236}">
                  <a16:creationId xmlns:a16="http://schemas.microsoft.com/office/drawing/2014/main" id="{709F208A-BE96-4059-AFC5-98C6C0D9E095}"/>
                </a:ext>
              </a:extLst>
            </p:cNvPr>
            <p:cNvSpPr/>
            <p:nvPr/>
          </p:nvSpPr>
          <p:spPr>
            <a:xfrm>
              <a:off x="1011671" y="6608600"/>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191" name="pl283">
              <a:extLst>
                <a:ext uri="{FF2B5EF4-FFF2-40B4-BE49-F238E27FC236}">
                  <a16:creationId xmlns:a16="http://schemas.microsoft.com/office/drawing/2014/main" id="{94AD3802-B46A-4F51-93C1-1FB705C28FEA}"/>
                </a:ext>
              </a:extLst>
            </p:cNvPr>
            <p:cNvSpPr/>
            <p:nvPr/>
          </p:nvSpPr>
          <p:spPr>
            <a:xfrm>
              <a:off x="1106015" y="6608600"/>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192" name="pl284">
              <a:extLst>
                <a:ext uri="{FF2B5EF4-FFF2-40B4-BE49-F238E27FC236}">
                  <a16:creationId xmlns:a16="http://schemas.microsoft.com/office/drawing/2014/main" id="{032DEEAB-7FFB-4BB5-BAF8-F29E27019F4E}"/>
                </a:ext>
              </a:extLst>
            </p:cNvPr>
            <p:cNvSpPr/>
            <p:nvPr/>
          </p:nvSpPr>
          <p:spPr>
            <a:xfrm>
              <a:off x="1179958" y="6608600"/>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193" name="pl285">
              <a:extLst>
                <a:ext uri="{FF2B5EF4-FFF2-40B4-BE49-F238E27FC236}">
                  <a16:creationId xmlns:a16="http://schemas.microsoft.com/office/drawing/2014/main" id="{8A7B1342-6EBF-42C4-A8E9-0CDC56FC5B46}"/>
                </a:ext>
              </a:extLst>
            </p:cNvPr>
            <p:cNvSpPr/>
            <p:nvPr/>
          </p:nvSpPr>
          <p:spPr>
            <a:xfrm>
              <a:off x="1252529" y="6608600"/>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194" name="pl286">
              <a:extLst>
                <a:ext uri="{FF2B5EF4-FFF2-40B4-BE49-F238E27FC236}">
                  <a16:creationId xmlns:a16="http://schemas.microsoft.com/office/drawing/2014/main" id="{583D1199-0A7E-4A0E-9373-9B7D3782BD5D}"/>
                </a:ext>
              </a:extLst>
            </p:cNvPr>
            <p:cNvSpPr/>
            <p:nvPr/>
          </p:nvSpPr>
          <p:spPr>
            <a:xfrm>
              <a:off x="1292853" y="6608600"/>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195" name="pl287">
              <a:extLst>
                <a:ext uri="{FF2B5EF4-FFF2-40B4-BE49-F238E27FC236}">
                  <a16:creationId xmlns:a16="http://schemas.microsoft.com/office/drawing/2014/main" id="{2BD6576D-56BE-4A6B-B611-51B6538C22D8}"/>
                </a:ext>
              </a:extLst>
            </p:cNvPr>
            <p:cNvSpPr/>
            <p:nvPr/>
          </p:nvSpPr>
          <p:spPr>
            <a:xfrm>
              <a:off x="1319831" y="6608600"/>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196" name="pl288">
              <a:extLst>
                <a:ext uri="{FF2B5EF4-FFF2-40B4-BE49-F238E27FC236}">
                  <a16:creationId xmlns:a16="http://schemas.microsoft.com/office/drawing/2014/main" id="{FAC3491B-49F0-40A0-A857-C920588DF563}"/>
                </a:ext>
              </a:extLst>
            </p:cNvPr>
            <p:cNvSpPr/>
            <p:nvPr/>
          </p:nvSpPr>
          <p:spPr>
            <a:xfrm>
              <a:off x="1376406" y="6608600"/>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197" name="rc289">
              <a:extLst>
                <a:ext uri="{FF2B5EF4-FFF2-40B4-BE49-F238E27FC236}">
                  <a16:creationId xmlns:a16="http://schemas.microsoft.com/office/drawing/2014/main" id="{750947DB-768C-493D-ABD7-EC381CC5A30E}"/>
                </a:ext>
              </a:extLst>
            </p:cNvPr>
            <p:cNvSpPr/>
            <p:nvPr/>
          </p:nvSpPr>
          <p:spPr>
            <a:xfrm>
              <a:off x="1223571" y="6568994"/>
              <a:ext cx="191562" cy="79213"/>
            </a:xfrm>
            <a:prstGeom prst="rect">
              <a:avLst/>
            </a:prstGeom>
            <a:solidFill>
              <a:srgbClr val="595959">
                <a:alpha val="10196"/>
              </a:srgbClr>
            </a:solidFill>
          </p:spPr>
          <p:txBody>
            <a:bodyPr/>
            <a:lstStyle/>
            <a:p>
              <a:endParaRPr/>
            </a:p>
          </p:txBody>
        </p:sp>
        <p:sp>
          <p:nvSpPr>
            <p:cNvPr id="3198" name="rc290">
              <a:extLst>
                <a:ext uri="{FF2B5EF4-FFF2-40B4-BE49-F238E27FC236}">
                  <a16:creationId xmlns:a16="http://schemas.microsoft.com/office/drawing/2014/main" id="{0ECA6469-1B67-4681-AC78-C40CA1AAA44A}"/>
                </a:ext>
              </a:extLst>
            </p:cNvPr>
            <p:cNvSpPr/>
            <p:nvPr/>
          </p:nvSpPr>
          <p:spPr>
            <a:xfrm>
              <a:off x="881632" y="6648207"/>
              <a:ext cx="2117085" cy="79213"/>
            </a:xfrm>
            <a:prstGeom prst="rect">
              <a:avLst/>
            </a:prstGeom>
            <a:solidFill>
              <a:srgbClr val="FFFFFF">
                <a:alpha val="100000"/>
              </a:srgbClr>
            </a:solidFill>
          </p:spPr>
          <p:txBody>
            <a:bodyPr/>
            <a:lstStyle/>
            <a:p>
              <a:endParaRPr/>
            </a:p>
          </p:txBody>
        </p:sp>
        <p:sp>
          <p:nvSpPr>
            <p:cNvPr id="3199" name="pl291">
              <a:extLst>
                <a:ext uri="{FF2B5EF4-FFF2-40B4-BE49-F238E27FC236}">
                  <a16:creationId xmlns:a16="http://schemas.microsoft.com/office/drawing/2014/main" id="{7A1379C4-57F7-46F7-BE40-0F230C40DA44}"/>
                </a:ext>
              </a:extLst>
            </p:cNvPr>
            <p:cNvSpPr/>
            <p:nvPr/>
          </p:nvSpPr>
          <p:spPr>
            <a:xfrm>
              <a:off x="968154"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0" name="pl292">
              <a:extLst>
                <a:ext uri="{FF2B5EF4-FFF2-40B4-BE49-F238E27FC236}">
                  <a16:creationId xmlns:a16="http://schemas.microsoft.com/office/drawing/2014/main" id="{0FD2B8F6-74C6-459A-81BA-D6BB892F6888}"/>
                </a:ext>
              </a:extLst>
            </p:cNvPr>
            <p:cNvSpPr/>
            <p:nvPr/>
          </p:nvSpPr>
          <p:spPr>
            <a:xfrm>
              <a:off x="1766331"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1" name="pl293">
              <a:extLst>
                <a:ext uri="{FF2B5EF4-FFF2-40B4-BE49-F238E27FC236}">
                  <a16:creationId xmlns:a16="http://schemas.microsoft.com/office/drawing/2014/main" id="{7CDBDE21-115B-4B25-9973-F92F664CA856}"/>
                </a:ext>
              </a:extLst>
            </p:cNvPr>
            <p:cNvSpPr/>
            <p:nvPr/>
          </p:nvSpPr>
          <p:spPr>
            <a:xfrm>
              <a:off x="2564509"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2" name="pl294">
              <a:extLst>
                <a:ext uri="{FF2B5EF4-FFF2-40B4-BE49-F238E27FC236}">
                  <a16:creationId xmlns:a16="http://schemas.microsoft.com/office/drawing/2014/main" id="{605D6100-5DD0-43DD-9F8C-60D7C4EA5E54}"/>
                </a:ext>
              </a:extLst>
            </p:cNvPr>
            <p:cNvSpPr/>
            <p:nvPr/>
          </p:nvSpPr>
          <p:spPr>
            <a:xfrm>
              <a:off x="2869349" y="6687813"/>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03" name="pl295">
              <a:extLst>
                <a:ext uri="{FF2B5EF4-FFF2-40B4-BE49-F238E27FC236}">
                  <a16:creationId xmlns:a16="http://schemas.microsoft.com/office/drawing/2014/main" id="{5405738B-0E7C-444D-B8B4-42268A65CF53}"/>
                </a:ext>
              </a:extLst>
            </p:cNvPr>
            <p:cNvSpPr/>
            <p:nvPr/>
          </p:nvSpPr>
          <p:spPr>
            <a:xfrm>
              <a:off x="2863889" y="6687813"/>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204" name="pl296">
              <a:extLst>
                <a:ext uri="{FF2B5EF4-FFF2-40B4-BE49-F238E27FC236}">
                  <a16:creationId xmlns:a16="http://schemas.microsoft.com/office/drawing/2014/main" id="{FA5F5ACF-87CA-4F45-A746-46B38712C897}"/>
                </a:ext>
              </a:extLst>
            </p:cNvPr>
            <p:cNvSpPr/>
            <p:nvPr/>
          </p:nvSpPr>
          <p:spPr>
            <a:xfrm>
              <a:off x="2452509" y="6687813"/>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05" name="pl297">
              <a:extLst>
                <a:ext uri="{FF2B5EF4-FFF2-40B4-BE49-F238E27FC236}">
                  <a16:creationId xmlns:a16="http://schemas.microsoft.com/office/drawing/2014/main" id="{0C3BC966-C7CA-40EC-A8D3-945119555D11}"/>
                </a:ext>
              </a:extLst>
            </p:cNvPr>
            <p:cNvSpPr/>
            <p:nvPr/>
          </p:nvSpPr>
          <p:spPr>
            <a:xfrm>
              <a:off x="2324257" y="668781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06" name="pl298">
              <a:extLst>
                <a:ext uri="{FF2B5EF4-FFF2-40B4-BE49-F238E27FC236}">
                  <a16:creationId xmlns:a16="http://schemas.microsoft.com/office/drawing/2014/main" id="{E4E6046D-7CA5-4641-930B-FDF142232BC9}"/>
                </a:ext>
              </a:extLst>
            </p:cNvPr>
            <p:cNvSpPr/>
            <p:nvPr/>
          </p:nvSpPr>
          <p:spPr>
            <a:xfrm>
              <a:off x="1823481" y="6687813"/>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207" name="pl299">
              <a:extLst>
                <a:ext uri="{FF2B5EF4-FFF2-40B4-BE49-F238E27FC236}">
                  <a16:creationId xmlns:a16="http://schemas.microsoft.com/office/drawing/2014/main" id="{37176546-C082-4706-8A69-7BE07C19EAD7}"/>
                </a:ext>
              </a:extLst>
            </p:cNvPr>
            <p:cNvSpPr/>
            <p:nvPr/>
          </p:nvSpPr>
          <p:spPr>
            <a:xfrm>
              <a:off x="1743663" y="6687813"/>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08" name="pl300">
              <a:extLst>
                <a:ext uri="{FF2B5EF4-FFF2-40B4-BE49-F238E27FC236}">
                  <a16:creationId xmlns:a16="http://schemas.microsoft.com/office/drawing/2014/main" id="{1892BB52-5D1C-4ED3-BB2F-02435A8D7FA4}"/>
                </a:ext>
              </a:extLst>
            </p:cNvPr>
            <p:cNvSpPr/>
            <p:nvPr/>
          </p:nvSpPr>
          <p:spPr>
            <a:xfrm>
              <a:off x="1651745" y="6687813"/>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09" name="pl301">
              <a:extLst>
                <a:ext uri="{FF2B5EF4-FFF2-40B4-BE49-F238E27FC236}">
                  <a16:creationId xmlns:a16="http://schemas.microsoft.com/office/drawing/2014/main" id="{BECF48BD-D75C-438E-9438-DEAEFFC54117}"/>
                </a:ext>
              </a:extLst>
            </p:cNvPr>
            <p:cNvSpPr/>
            <p:nvPr/>
          </p:nvSpPr>
          <p:spPr>
            <a:xfrm>
              <a:off x="1626140" y="6687813"/>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10" name="pl302">
              <a:extLst>
                <a:ext uri="{FF2B5EF4-FFF2-40B4-BE49-F238E27FC236}">
                  <a16:creationId xmlns:a16="http://schemas.microsoft.com/office/drawing/2014/main" id="{F3E632F0-C0E8-4E79-AF2C-B9B480E07AC1}"/>
                </a:ext>
              </a:extLst>
            </p:cNvPr>
            <p:cNvSpPr/>
            <p:nvPr/>
          </p:nvSpPr>
          <p:spPr>
            <a:xfrm>
              <a:off x="1575407" y="6687813"/>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11" name="pl303">
              <a:extLst>
                <a:ext uri="{FF2B5EF4-FFF2-40B4-BE49-F238E27FC236}">
                  <a16:creationId xmlns:a16="http://schemas.microsoft.com/office/drawing/2014/main" id="{5AB7D90D-C705-4164-AD76-DA2F76D3F6C0}"/>
                </a:ext>
              </a:extLst>
            </p:cNvPr>
            <p:cNvSpPr/>
            <p:nvPr/>
          </p:nvSpPr>
          <p:spPr>
            <a:xfrm>
              <a:off x="1503955" y="668781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12" name="pl304">
              <a:extLst>
                <a:ext uri="{FF2B5EF4-FFF2-40B4-BE49-F238E27FC236}">
                  <a16:creationId xmlns:a16="http://schemas.microsoft.com/office/drawing/2014/main" id="{3BB614EB-4546-4AC5-BA0D-2EF42DA2F0FD}"/>
                </a:ext>
              </a:extLst>
            </p:cNvPr>
            <p:cNvSpPr/>
            <p:nvPr/>
          </p:nvSpPr>
          <p:spPr>
            <a:xfrm>
              <a:off x="1373085" y="6687813"/>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13" name="pl305">
              <a:extLst>
                <a:ext uri="{FF2B5EF4-FFF2-40B4-BE49-F238E27FC236}">
                  <a16:creationId xmlns:a16="http://schemas.microsoft.com/office/drawing/2014/main" id="{EF4A628A-FDFA-4324-AEB7-C6DA0F4E801D}"/>
                </a:ext>
              </a:extLst>
            </p:cNvPr>
            <p:cNvSpPr/>
            <p:nvPr/>
          </p:nvSpPr>
          <p:spPr>
            <a:xfrm>
              <a:off x="1318011" y="668781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14" name="pl306">
              <a:extLst>
                <a:ext uri="{FF2B5EF4-FFF2-40B4-BE49-F238E27FC236}">
                  <a16:creationId xmlns:a16="http://schemas.microsoft.com/office/drawing/2014/main" id="{3E810248-57E8-4861-B830-2B1C7A53E1B5}"/>
                </a:ext>
              </a:extLst>
            </p:cNvPr>
            <p:cNvSpPr/>
            <p:nvPr/>
          </p:nvSpPr>
          <p:spPr>
            <a:xfrm>
              <a:off x="1291192" y="668781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15" name="pl307">
              <a:extLst>
                <a:ext uri="{FF2B5EF4-FFF2-40B4-BE49-F238E27FC236}">
                  <a16:creationId xmlns:a16="http://schemas.microsoft.com/office/drawing/2014/main" id="{D12D5329-080C-47B5-9679-403F6D3CB1BA}"/>
                </a:ext>
              </a:extLst>
            </p:cNvPr>
            <p:cNvSpPr/>
            <p:nvPr/>
          </p:nvSpPr>
          <p:spPr>
            <a:xfrm>
              <a:off x="1250996" y="6687813"/>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16" name="pl308">
              <a:extLst>
                <a:ext uri="{FF2B5EF4-FFF2-40B4-BE49-F238E27FC236}">
                  <a16:creationId xmlns:a16="http://schemas.microsoft.com/office/drawing/2014/main" id="{BF6CA4DB-F344-4508-8AE5-C3FEA67D76B5}"/>
                </a:ext>
              </a:extLst>
            </p:cNvPr>
            <p:cNvSpPr/>
            <p:nvPr/>
          </p:nvSpPr>
          <p:spPr>
            <a:xfrm>
              <a:off x="1178809" y="668781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17" name="pl309">
              <a:extLst>
                <a:ext uri="{FF2B5EF4-FFF2-40B4-BE49-F238E27FC236}">
                  <a16:creationId xmlns:a16="http://schemas.microsoft.com/office/drawing/2014/main" id="{FA41AE89-8ED0-483D-B1A8-794EF121D6FF}"/>
                </a:ext>
              </a:extLst>
            </p:cNvPr>
            <p:cNvSpPr/>
            <p:nvPr/>
          </p:nvSpPr>
          <p:spPr>
            <a:xfrm>
              <a:off x="1104355" y="668781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18" name="pl310">
              <a:extLst>
                <a:ext uri="{FF2B5EF4-FFF2-40B4-BE49-F238E27FC236}">
                  <a16:creationId xmlns:a16="http://schemas.microsoft.com/office/drawing/2014/main" id="{3C75792A-001F-4467-9D5A-E298F9EE3597}"/>
                </a:ext>
              </a:extLst>
            </p:cNvPr>
            <p:cNvSpPr/>
            <p:nvPr/>
          </p:nvSpPr>
          <p:spPr>
            <a:xfrm>
              <a:off x="949445" y="6687813"/>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219" name="pl311">
              <a:extLst>
                <a:ext uri="{FF2B5EF4-FFF2-40B4-BE49-F238E27FC236}">
                  <a16:creationId xmlns:a16="http://schemas.microsoft.com/office/drawing/2014/main" id="{45A95C68-998B-46BC-ACA5-79125088C0B6}"/>
                </a:ext>
              </a:extLst>
            </p:cNvPr>
            <p:cNvSpPr/>
            <p:nvPr/>
          </p:nvSpPr>
          <p:spPr>
            <a:xfrm>
              <a:off x="1011671" y="6687813"/>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220" name="pl312">
              <a:extLst>
                <a:ext uri="{FF2B5EF4-FFF2-40B4-BE49-F238E27FC236}">
                  <a16:creationId xmlns:a16="http://schemas.microsoft.com/office/drawing/2014/main" id="{733E81F7-0F96-46BD-8962-3A049CF6314E}"/>
                </a:ext>
              </a:extLst>
            </p:cNvPr>
            <p:cNvSpPr/>
            <p:nvPr/>
          </p:nvSpPr>
          <p:spPr>
            <a:xfrm>
              <a:off x="1106015" y="6687813"/>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221" name="pl313">
              <a:extLst>
                <a:ext uri="{FF2B5EF4-FFF2-40B4-BE49-F238E27FC236}">
                  <a16:creationId xmlns:a16="http://schemas.microsoft.com/office/drawing/2014/main" id="{FF67BEDD-77E5-43A8-B2FD-C0EDB785AAC3}"/>
                </a:ext>
              </a:extLst>
            </p:cNvPr>
            <p:cNvSpPr/>
            <p:nvPr/>
          </p:nvSpPr>
          <p:spPr>
            <a:xfrm>
              <a:off x="1179958" y="6687813"/>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222" name="pl314">
              <a:extLst>
                <a:ext uri="{FF2B5EF4-FFF2-40B4-BE49-F238E27FC236}">
                  <a16:creationId xmlns:a16="http://schemas.microsoft.com/office/drawing/2014/main" id="{D9C2029C-405F-4947-B050-1D80D1F025EC}"/>
                </a:ext>
              </a:extLst>
            </p:cNvPr>
            <p:cNvSpPr/>
            <p:nvPr/>
          </p:nvSpPr>
          <p:spPr>
            <a:xfrm>
              <a:off x="1252529" y="6687813"/>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223" name="pl315">
              <a:extLst>
                <a:ext uri="{FF2B5EF4-FFF2-40B4-BE49-F238E27FC236}">
                  <a16:creationId xmlns:a16="http://schemas.microsoft.com/office/drawing/2014/main" id="{157FD7B6-04E1-4338-B14F-E60199AA3A38}"/>
                </a:ext>
              </a:extLst>
            </p:cNvPr>
            <p:cNvSpPr/>
            <p:nvPr/>
          </p:nvSpPr>
          <p:spPr>
            <a:xfrm>
              <a:off x="1292853" y="6687813"/>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224" name="pl316">
              <a:extLst>
                <a:ext uri="{FF2B5EF4-FFF2-40B4-BE49-F238E27FC236}">
                  <a16:creationId xmlns:a16="http://schemas.microsoft.com/office/drawing/2014/main" id="{A26FB683-D290-42B1-B0F9-3657EAEF42FB}"/>
                </a:ext>
              </a:extLst>
            </p:cNvPr>
            <p:cNvSpPr/>
            <p:nvPr/>
          </p:nvSpPr>
          <p:spPr>
            <a:xfrm>
              <a:off x="1319831" y="6687813"/>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225" name="pl317">
              <a:extLst>
                <a:ext uri="{FF2B5EF4-FFF2-40B4-BE49-F238E27FC236}">
                  <a16:creationId xmlns:a16="http://schemas.microsoft.com/office/drawing/2014/main" id="{A7F6EA24-CCB2-4C80-9B4A-4AEBBDFC7EFF}"/>
                </a:ext>
              </a:extLst>
            </p:cNvPr>
            <p:cNvSpPr/>
            <p:nvPr/>
          </p:nvSpPr>
          <p:spPr>
            <a:xfrm>
              <a:off x="1376406" y="6687813"/>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226" name="pl318">
              <a:extLst>
                <a:ext uri="{FF2B5EF4-FFF2-40B4-BE49-F238E27FC236}">
                  <a16:creationId xmlns:a16="http://schemas.microsoft.com/office/drawing/2014/main" id="{C2D2680E-78E3-4C40-8738-C7D5453CE5DD}"/>
                </a:ext>
              </a:extLst>
            </p:cNvPr>
            <p:cNvSpPr/>
            <p:nvPr/>
          </p:nvSpPr>
          <p:spPr>
            <a:xfrm>
              <a:off x="1505774" y="6687813"/>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227" name="pl319">
              <a:extLst>
                <a:ext uri="{FF2B5EF4-FFF2-40B4-BE49-F238E27FC236}">
                  <a16:creationId xmlns:a16="http://schemas.microsoft.com/office/drawing/2014/main" id="{BBB60224-DBDE-47A9-A89D-69F3F33595D9}"/>
                </a:ext>
              </a:extLst>
            </p:cNvPr>
            <p:cNvSpPr/>
            <p:nvPr/>
          </p:nvSpPr>
          <p:spPr>
            <a:xfrm>
              <a:off x="1578185" y="6687813"/>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228" name="pl320">
              <a:extLst>
                <a:ext uri="{FF2B5EF4-FFF2-40B4-BE49-F238E27FC236}">
                  <a16:creationId xmlns:a16="http://schemas.microsoft.com/office/drawing/2014/main" id="{46D7BEA9-0C9D-46A2-93EA-16472609653B}"/>
                </a:ext>
              </a:extLst>
            </p:cNvPr>
            <p:cNvSpPr/>
            <p:nvPr/>
          </p:nvSpPr>
          <p:spPr>
            <a:xfrm>
              <a:off x="1628087" y="6687813"/>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229" name="pl321">
              <a:extLst>
                <a:ext uri="{FF2B5EF4-FFF2-40B4-BE49-F238E27FC236}">
                  <a16:creationId xmlns:a16="http://schemas.microsoft.com/office/drawing/2014/main" id="{50C8F972-B674-49A0-9DDC-1BAE762EE77D}"/>
                </a:ext>
              </a:extLst>
            </p:cNvPr>
            <p:cNvSpPr/>
            <p:nvPr/>
          </p:nvSpPr>
          <p:spPr>
            <a:xfrm>
              <a:off x="1653757" y="6687813"/>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230" name="pl322">
              <a:extLst>
                <a:ext uri="{FF2B5EF4-FFF2-40B4-BE49-F238E27FC236}">
                  <a16:creationId xmlns:a16="http://schemas.microsoft.com/office/drawing/2014/main" id="{F3EE726F-9A0A-481D-AD2B-E4F893F5DB90}"/>
                </a:ext>
              </a:extLst>
            </p:cNvPr>
            <p:cNvSpPr/>
            <p:nvPr/>
          </p:nvSpPr>
          <p:spPr>
            <a:xfrm>
              <a:off x="1747526" y="6687813"/>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231" name="pl323">
              <a:extLst>
                <a:ext uri="{FF2B5EF4-FFF2-40B4-BE49-F238E27FC236}">
                  <a16:creationId xmlns:a16="http://schemas.microsoft.com/office/drawing/2014/main" id="{B1625E2D-F554-488D-A354-285B7F2348D0}"/>
                </a:ext>
              </a:extLst>
            </p:cNvPr>
            <p:cNvSpPr/>
            <p:nvPr/>
          </p:nvSpPr>
          <p:spPr>
            <a:xfrm>
              <a:off x="1826865" y="6687813"/>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232" name="pl324">
              <a:extLst>
                <a:ext uri="{FF2B5EF4-FFF2-40B4-BE49-F238E27FC236}">
                  <a16:creationId xmlns:a16="http://schemas.microsoft.com/office/drawing/2014/main" id="{4D36C245-E683-4F89-A3F6-0E5DEEE65F30}"/>
                </a:ext>
              </a:extLst>
            </p:cNvPr>
            <p:cNvSpPr/>
            <p:nvPr/>
          </p:nvSpPr>
          <p:spPr>
            <a:xfrm>
              <a:off x="2325407" y="6687813"/>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233" name="pl325">
              <a:extLst>
                <a:ext uri="{FF2B5EF4-FFF2-40B4-BE49-F238E27FC236}">
                  <a16:creationId xmlns:a16="http://schemas.microsoft.com/office/drawing/2014/main" id="{BB2CFAC8-BA5C-4271-9481-7023473D91E8}"/>
                </a:ext>
              </a:extLst>
            </p:cNvPr>
            <p:cNvSpPr/>
            <p:nvPr/>
          </p:nvSpPr>
          <p:spPr>
            <a:xfrm>
              <a:off x="2455095" y="6687813"/>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234" name="rc326">
              <a:extLst>
                <a:ext uri="{FF2B5EF4-FFF2-40B4-BE49-F238E27FC236}">
                  <a16:creationId xmlns:a16="http://schemas.microsoft.com/office/drawing/2014/main" id="{96CD2EA4-54EC-4DF0-AB20-A751A1D030DD}"/>
                </a:ext>
              </a:extLst>
            </p:cNvPr>
            <p:cNvSpPr/>
            <p:nvPr/>
          </p:nvSpPr>
          <p:spPr>
            <a:xfrm>
              <a:off x="1223571" y="6648207"/>
              <a:ext cx="191562" cy="79213"/>
            </a:xfrm>
            <a:prstGeom prst="rect">
              <a:avLst/>
            </a:prstGeom>
            <a:solidFill>
              <a:srgbClr val="595959">
                <a:alpha val="10196"/>
              </a:srgbClr>
            </a:solidFill>
          </p:spPr>
          <p:txBody>
            <a:bodyPr/>
            <a:lstStyle/>
            <a:p>
              <a:endParaRPr/>
            </a:p>
          </p:txBody>
        </p:sp>
        <p:sp>
          <p:nvSpPr>
            <p:cNvPr id="3235" name="rc327">
              <a:extLst>
                <a:ext uri="{FF2B5EF4-FFF2-40B4-BE49-F238E27FC236}">
                  <a16:creationId xmlns:a16="http://schemas.microsoft.com/office/drawing/2014/main" id="{3B6DFE3F-CA2B-4305-9B87-B1DD0389A67F}"/>
                </a:ext>
              </a:extLst>
            </p:cNvPr>
            <p:cNvSpPr/>
            <p:nvPr/>
          </p:nvSpPr>
          <p:spPr>
            <a:xfrm>
              <a:off x="881632" y="6727420"/>
              <a:ext cx="2117085" cy="79213"/>
            </a:xfrm>
            <a:prstGeom prst="rect">
              <a:avLst/>
            </a:prstGeom>
            <a:solidFill>
              <a:srgbClr val="FFFFFF">
                <a:alpha val="100000"/>
              </a:srgbClr>
            </a:solidFill>
          </p:spPr>
          <p:txBody>
            <a:bodyPr/>
            <a:lstStyle/>
            <a:p>
              <a:endParaRPr/>
            </a:p>
          </p:txBody>
        </p:sp>
        <p:sp>
          <p:nvSpPr>
            <p:cNvPr id="3236" name="pl328">
              <a:extLst>
                <a:ext uri="{FF2B5EF4-FFF2-40B4-BE49-F238E27FC236}">
                  <a16:creationId xmlns:a16="http://schemas.microsoft.com/office/drawing/2014/main" id="{0E7A87B7-6C02-4D93-B508-180B0973093D}"/>
                </a:ext>
              </a:extLst>
            </p:cNvPr>
            <p:cNvSpPr/>
            <p:nvPr/>
          </p:nvSpPr>
          <p:spPr>
            <a:xfrm>
              <a:off x="968154"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7" name="pl329">
              <a:extLst>
                <a:ext uri="{FF2B5EF4-FFF2-40B4-BE49-F238E27FC236}">
                  <a16:creationId xmlns:a16="http://schemas.microsoft.com/office/drawing/2014/main" id="{284710BA-F393-4CE8-99B5-7D2B325A1A92}"/>
                </a:ext>
              </a:extLst>
            </p:cNvPr>
            <p:cNvSpPr/>
            <p:nvPr/>
          </p:nvSpPr>
          <p:spPr>
            <a:xfrm>
              <a:off x="1766331"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8" name="pl330">
              <a:extLst>
                <a:ext uri="{FF2B5EF4-FFF2-40B4-BE49-F238E27FC236}">
                  <a16:creationId xmlns:a16="http://schemas.microsoft.com/office/drawing/2014/main" id="{66B0EE93-4C73-4A8A-BBA7-7F9A7FE880B1}"/>
                </a:ext>
              </a:extLst>
            </p:cNvPr>
            <p:cNvSpPr/>
            <p:nvPr/>
          </p:nvSpPr>
          <p:spPr>
            <a:xfrm>
              <a:off x="2564509"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9" name="pl331">
              <a:extLst>
                <a:ext uri="{FF2B5EF4-FFF2-40B4-BE49-F238E27FC236}">
                  <a16:creationId xmlns:a16="http://schemas.microsoft.com/office/drawing/2014/main" id="{E66706E3-32AC-4BC8-BA3C-9B6A7A2434D4}"/>
                </a:ext>
              </a:extLst>
            </p:cNvPr>
            <p:cNvSpPr/>
            <p:nvPr/>
          </p:nvSpPr>
          <p:spPr>
            <a:xfrm>
              <a:off x="2869349" y="6767026"/>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40" name="pl332">
              <a:extLst>
                <a:ext uri="{FF2B5EF4-FFF2-40B4-BE49-F238E27FC236}">
                  <a16:creationId xmlns:a16="http://schemas.microsoft.com/office/drawing/2014/main" id="{8391ABEF-4F47-4ABE-A07C-484CC354E6E8}"/>
                </a:ext>
              </a:extLst>
            </p:cNvPr>
            <p:cNvSpPr/>
            <p:nvPr/>
          </p:nvSpPr>
          <p:spPr>
            <a:xfrm>
              <a:off x="2851214" y="6767026"/>
              <a:ext cx="18102" cy="0"/>
            </a:xfrm>
            <a:custGeom>
              <a:avLst/>
              <a:gdLst/>
              <a:ahLst/>
              <a:cxnLst/>
              <a:rect l="0" t="0" r="0" b="0"/>
              <a:pathLst>
                <a:path w="18102">
                  <a:moveTo>
                    <a:pt x="0" y="0"/>
                  </a:moveTo>
                  <a:lnTo>
                    <a:pt x="18102" y="0"/>
                  </a:lnTo>
                </a:path>
              </a:pathLst>
            </a:custGeom>
            <a:ln w="40651" cap="flat">
              <a:solidFill>
                <a:srgbClr val="000000">
                  <a:alpha val="100000"/>
                </a:srgbClr>
              </a:solidFill>
              <a:prstDash val="solid"/>
              <a:round/>
            </a:ln>
          </p:spPr>
          <p:txBody>
            <a:bodyPr/>
            <a:lstStyle/>
            <a:p>
              <a:endParaRPr/>
            </a:p>
          </p:txBody>
        </p:sp>
        <p:sp>
          <p:nvSpPr>
            <p:cNvPr id="3241" name="pl333">
              <a:extLst>
                <a:ext uri="{FF2B5EF4-FFF2-40B4-BE49-F238E27FC236}">
                  <a16:creationId xmlns:a16="http://schemas.microsoft.com/office/drawing/2014/main" id="{29618102-68C7-4ABD-A6B9-11CC08DD7F5B}"/>
                </a:ext>
              </a:extLst>
            </p:cNvPr>
            <p:cNvSpPr/>
            <p:nvPr/>
          </p:nvSpPr>
          <p:spPr>
            <a:xfrm>
              <a:off x="2452509" y="6767026"/>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42" name="pl334">
              <a:extLst>
                <a:ext uri="{FF2B5EF4-FFF2-40B4-BE49-F238E27FC236}">
                  <a16:creationId xmlns:a16="http://schemas.microsoft.com/office/drawing/2014/main" id="{0829BF18-2EF3-47F5-9D6F-BFA558AEE39B}"/>
                </a:ext>
              </a:extLst>
            </p:cNvPr>
            <p:cNvSpPr/>
            <p:nvPr/>
          </p:nvSpPr>
          <p:spPr>
            <a:xfrm>
              <a:off x="2324257" y="676702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43" name="pl335">
              <a:extLst>
                <a:ext uri="{FF2B5EF4-FFF2-40B4-BE49-F238E27FC236}">
                  <a16:creationId xmlns:a16="http://schemas.microsoft.com/office/drawing/2014/main" id="{5FBFC8C4-E373-4A02-895B-7D54BC75BD71}"/>
                </a:ext>
              </a:extLst>
            </p:cNvPr>
            <p:cNvSpPr/>
            <p:nvPr/>
          </p:nvSpPr>
          <p:spPr>
            <a:xfrm>
              <a:off x="1823481" y="6767026"/>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244" name="pl336">
              <a:extLst>
                <a:ext uri="{FF2B5EF4-FFF2-40B4-BE49-F238E27FC236}">
                  <a16:creationId xmlns:a16="http://schemas.microsoft.com/office/drawing/2014/main" id="{AFCA0DD6-D439-49C9-A005-0408BB8992E6}"/>
                </a:ext>
              </a:extLst>
            </p:cNvPr>
            <p:cNvSpPr/>
            <p:nvPr/>
          </p:nvSpPr>
          <p:spPr>
            <a:xfrm>
              <a:off x="1743663" y="6767026"/>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45" name="pl337">
              <a:extLst>
                <a:ext uri="{FF2B5EF4-FFF2-40B4-BE49-F238E27FC236}">
                  <a16:creationId xmlns:a16="http://schemas.microsoft.com/office/drawing/2014/main" id="{B7F50FAF-A6A3-4E2D-909E-D7AAF534D233}"/>
                </a:ext>
              </a:extLst>
            </p:cNvPr>
            <p:cNvSpPr/>
            <p:nvPr/>
          </p:nvSpPr>
          <p:spPr>
            <a:xfrm>
              <a:off x="1651745" y="6767026"/>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46" name="pl338">
              <a:extLst>
                <a:ext uri="{FF2B5EF4-FFF2-40B4-BE49-F238E27FC236}">
                  <a16:creationId xmlns:a16="http://schemas.microsoft.com/office/drawing/2014/main" id="{DDA02AF9-B84C-4F3E-936F-F107A7ACD869}"/>
                </a:ext>
              </a:extLst>
            </p:cNvPr>
            <p:cNvSpPr/>
            <p:nvPr/>
          </p:nvSpPr>
          <p:spPr>
            <a:xfrm>
              <a:off x="1626140" y="6767026"/>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47" name="pl339">
              <a:extLst>
                <a:ext uri="{FF2B5EF4-FFF2-40B4-BE49-F238E27FC236}">
                  <a16:creationId xmlns:a16="http://schemas.microsoft.com/office/drawing/2014/main" id="{5AD6B60F-FDF7-44D9-994A-FEF5993022EA}"/>
                </a:ext>
              </a:extLst>
            </p:cNvPr>
            <p:cNvSpPr/>
            <p:nvPr/>
          </p:nvSpPr>
          <p:spPr>
            <a:xfrm>
              <a:off x="1575407" y="6767026"/>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48" name="pl340">
              <a:extLst>
                <a:ext uri="{FF2B5EF4-FFF2-40B4-BE49-F238E27FC236}">
                  <a16:creationId xmlns:a16="http://schemas.microsoft.com/office/drawing/2014/main" id="{2071EBA5-8CA4-4304-BE2D-A0836924FE6F}"/>
                </a:ext>
              </a:extLst>
            </p:cNvPr>
            <p:cNvSpPr/>
            <p:nvPr/>
          </p:nvSpPr>
          <p:spPr>
            <a:xfrm>
              <a:off x="1503955" y="676702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49" name="pl341">
              <a:extLst>
                <a:ext uri="{FF2B5EF4-FFF2-40B4-BE49-F238E27FC236}">
                  <a16:creationId xmlns:a16="http://schemas.microsoft.com/office/drawing/2014/main" id="{3A862C5A-598B-4CF1-A798-2776F6138613}"/>
                </a:ext>
              </a:extLst>
            </p:cNvPr>
            <p:cNvSpPr/>
            <p:nvPr/>
          </p:nvSpPr>
          <p:spPr>
            <a:xfrm>
              <a:off x="1373085" y="6767026"/>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50" name="pl342">
              <a:extLst>
                <a:ext uri="{FF2B5EF4-FFF2-40B4-BE49-F238E27FC236}">
                  <a16:creationId xmlns:a16="http://schemas.microsoft.com/office/drawing/2014/main" id="{1D7AF81A-6A95-4BC7-86B6-F80ED34EFBF2}"/>
                </a:ext>
              </a:extLst>
            </p:cNvPr>
            <p:cNvSpPr/>
            <p:nvPr/>
          </p:nvSpPr>
          <p:spPr>
            <a:xfrm>
              <a:off x="1318011" y="676702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51" name="pl343">
              <a:extLst>
                <a:ext uri="{FF2B5EF4-FFF2-40B4-BE49-F238E27FC236}">
                  <a16:creationId xmlns:a16="http://schemas.microsoft.com/office/drawing/2014/main" id="{62D08649-A87C-4DCA-A118-A1848052C1E5}"/>
                </a:ext>
              </a:extLst>
            </p:cNvPr>
            <p:cNvSpPr/>
            <p:nvPr/>
          </p:nvSpPr>
          <p:spPr>
            <a:xfrm>
              <a:off x="1291192" y="676702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52" name="pl344">
              <a:extLst>
                <a:ext uri="{FF2B5EF4-FFF2-40B4-BE49-F238E27FC236}">
                  <a16:creationId xmlns:a16="http://schemas.microsoft.com/office/drawing/2014/main" id="{B9314CF7-76A4-4419-889F-1626345B9B2D}"/>
                </a:ext>
              </a:extLst>
            </p:cNvPr>
            <p:cNvSpPr/>
            <p:nvPr/>
          </p:nvSpPr>
          <p:spPr>
            <a:xfrm>
              <a:off x="1250996" y="6767026"/>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53" name="pl345">
              <a:extLst>
                <a:ext uri="{FF2B5EF4-FFF2-40B4-BE49-F238E27FC236}">
                  <a16:creationId xmlns:a16="http://schemas.microsoft.com/office/drawing/2014/main" id="{59DEF0DA-A586-4AF9-9C42-A76097D73729}"/>
                </a:ext>
              </a:extLst>
            </p:cNvPr>
            <p:cNvSpPr/>
            <p:nvPr/>
          </p:nvSpPr>
          <p:spPr>
            <a:xfrm>
              <a:off x="1178809" y="676702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54" name="pl346">
              <a:extLst>
                <a:ext uri="{FF2B5EF4-FFF2-40B4-BE49-F238E27FC236}">
                  <a16:creationId xmlns:a16="http://schemas.microsoft.com/office/drawing/2014/main" id="{B2B89C16-CC3C-4E76-A325-5A5B0C2AD625}"/>
                </a:ext>
              </a:extLst>
            </p:cNvPr>
            <p:cNvSpPr/>
            <p:nvPr/>
          </p:nvSpPr>
          <p:spPr>
            <a:xfrm>
              <a:off x="1104355" y="676702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55" name="pl347">
              <a:extLst>
                <a:ext uri="{FF2B5EF4-FFF2-40B4-BE49-F238E27FC236}">
                  <a16:creationId xmlns:a16="http://schemas.microsoft.com/office/drawing/2014/main" id="{45C1FEB0-BD09-4823-BCF5-43B90BAFD6BB}"/>
                </a:ext>
              </a:extLst>
            </p:cNvPr>
            <p:cNvSpPr/>
            <p:nvPr/>
          </p:nvSpPr>
          <p:spPr>
            <a:xfrm>
              <a:off x="949445" y="6767026"/>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256" name="pl348">
              <a:extLst>
                <a:ext uri="{FF2B5EF4-FFF2-40B4-BE49-F238E27FC236}">
                  <a16:creationId xmlns:a16="http://schemas.microsoft.com/office/drawing/2014/main" id="{6876CFFA-9EDA-4B1D-A99C-0DE3EDBA3191}"/>
                </a:ext>
              </a:extLst>
            </p:cNvPr>
            <p:cNvSpPr/>
            <p:nvPr/>
          </p:nvSpPr>
          <p:spPr>
            <a:xfrm>
              <a:off x="1011671" y="6767026"/>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257" name="pl349">
              <a:extLst>
                <a:ext uri="{FF2B5EF4-FFF2-40B4-BE49-F238E27FC236}">
                  <a16:creationId xmlns:a16="http://schemas.microsoft.com/office/drawing/2014/main" id="{0D5CB054-3FBA-499F-BF45-517A77E721AC}"/>
                </a:ext>
              </a:extLst>
            </p:cNvPr>
            <p:cNvSpPr/>
            <p:nvPr/>
          </p:nvSpPr>
          <p:spPr>
            <a:xfrm>
              <a:off x="1106015" y="6767026"/>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258" name="pl350">
              <a:extLst>
                <a:ext uri="{FF2B5EF4-FFF2-40B4-BE49-F238E27FC236}">
                  <a16:creationId xmlns:a16="http://schemas.microsoft.com/office/drawing/2014/main" id="{C03770DC-0F5F-4A8C-9B58-CE257597373C}"/>
                </a:ext>
              </a:extLst>
            </p:cNvPr>
            <p:cNvSpPr/>
            <p:nvPr/>
          </p:nvSpPr>
          <p:spPr>
            <a:xfrm>
              <a:off x="1179958" y="6767026"/>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259" name="pl351">
              <a:extLst>
                <a:ext uri="{FF2B5EF4-FFF2-40B4-BE49-F238E27FC236}">
                  <a16:creationId xmlns:a16="http://schemas.microsoft.com/office/drawing/2014/main" id="{63064373-8C56-4194-AFC9-470548A3446B}"/>
                </a:ext>
              </a:extLst>
            </p:cNvPr>
            <p:cNvSpPr/>
            <p:nvPr/>
          </p:nvSpPr>
          <p:spPr>
            <a:xfrm>
              <a:off x="1252529" y="6767026"/>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260" name="pl352">
              <a:extLst>
                <a:ext uri="{FF2B5EF4-FFF2-40B4-BE49-F238E27FC236}">
                  <a16:creationId xmlns:a16="http://schemas.microsoft.com/office/drawing/2014/main" id="{5E8573CC-3169-41E4-AF44-CC329E512F6B}"/>
                </a:ext>
              </a:extLst>
            </p:cNvPr>
            <p:cNvSpPr/>
            <p:nvPr/>
          </p:nvSpPr>
          <p:spPr>
            <a:xfrm>
              <a:off x="1292853" y="6767026"/>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261" name="pl353">
              <a:extLst>
                <a:ext uri="{FF2B5EF4-FFF2-40B4-BE49-F238E27FC236}">
                  <a16:creationId xmlns:a16="http://schemas.microsoft.com/office/drawing/2014/main" id="{1E2390FA-1F2D-486E-9DF1-6B3331BE8397}"/>
                </a:ext>
              </a:extLst>
            </p:cNvPr>
            <p:cNvSpPr/>
            <p:nvPr/>
          </p:nvSpPr>
          <p:spPr>
            <a:xfrm>
              <a:off x="1319831" y="6767026"/>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262" name="pl354">
              <a:extLst>
                <a:ext uri="{FF2B5EF4-FFF2-40B4-BE49-F238E27FC236}">
                  <a16:creationId xmlns:a16="http://schemas.microsoft.com/office/drawing/2014/main" id="{1E4431CA-3E26-4C74-93A3-98165BB27E3E}"/>
                </a:ext>
              </a:extLst>
            </p:cNvPr>
            <p:cNvSpPr/>
            <p:nvPr/>
          </p:nvSpPr>
          <p:spPr>
            <a:xfrm>
              <a:off x="1376406" y="6767026"/>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263" name="pl355">
              <a:extLst>
                <a:ext uri="{FF2B5EF4-FFF2-40B4-BE49-F238E27FC236}">
                  <a16:creationId xmlns:a16="http://schemas.microsoft.com/office/drawing/2014/main" id="{3708ABBA-949A-4FA1-B1C3-DFDD9332F424}"/>
                </a:ext>
              </a:extLst>
            </p:cNvPr>
            <p:cNvSpPr/>
            <p:nvPr/>
          </p:nvSpPr>
          <p:spPr>
            <a:xfrm>
              <a:off x="1505774" y="6767026"/>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264" name="pl356">
              <a:extLst>
                <a:ext uri="{FF2B5EF4-FFF2-40B4-BE49-F238E27FC236}">
                  <a16:creationId xmlns:a16="http://schemas.microsoft.com/office/drawing/2014/main" id="{39A6E79A-6A71-4343-9F45-74B11BF7488A}"/>
                </a:ext>
              </a:extLst>
            </p:cNvPr>
            <p:cNvSpPr/>
            <p:nvPr/>
          </p:nvSpPr>
          <p:spPr>
            <a:xfrm>
              <a:off x="1578185" y="6767026"/>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265" name="pl357">
              <a:extLst>
                <a:ext uri="{FF2B5EF4-FFF2-40B4-BE49-F238E27FC236}">
                  <a16:creationId xmlns:a16="http://schemas.microsoft.com/office/drawing/2014/main" id="{58DC776D-5749-4D96-859F-D9738585D6AE}"/>
                </a:ext>
              </a:extLst>
            </p:cNvPr>
            <p:cNvSpPr/>
            <p:nvPr/>
          </p:nvSpPr>
          <p:spPr>
            <a:xfrm>
              <a:off x="1628087" y="6767026"/>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266" name="pl358">
              <a:extLst>
                <a:ext uri="{FF2B5EF4-FFF2-40B4-BE49-F238E27FC236}">
                  <a16:creationId xmlns:a16="http://schemas.microsoft.com/office/drawing/2014/main" id="{6AEFBD07-1B87-4C7D-97E1-2B63825B517A}"/>
                </a:ext>
              </a:extLst>
            </p:cNvPr>
            <p:cNvSpPr/>
            <p:nvPr/>
          </p:nvSpPr>
          <p:spPr>
            <a:xfrm>
              <a:off x="1653757" y="6767026"/>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267" name="pl359">
              <a:extLst>
                <a:ext uri="{FF2B5EF4-FFF2-40B4-BE49-F238E27FC236}">
                  <a16:creationId xmlns:a16="http://schemas.microsoft.com/office/drawing/2014/main" id="{26CD5841-6164-4F0E-9A8E-0D448410D980}"/>
                </a:ext>
              </a:extLst>
            </p:cNvPr>
            <p:cNvSpPr/>
            <p:nvPr/>
          </p:nvSpPr>
          <p:spPr>
            <a:xfrm>
              <a:off x="1747526" y="6767026"/>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268" name="pl360">
              <a:extLst>
                <a:ext uri="{FF2B5EF4-FFF2-40B4-BE49-F238E27FC236}">
                  <a16:creationId xmlns:a16="http://schemas.microsoft.com/office/drawing/2014/main" id="{963BB9A1-D945-4EAD-9945-AA1B06172888}"/>
                </a:ext>
              </a:extLst>
            </p:cNvPr>
            <p:cNvSpPr/>
            <p:nvPr/>
          </p:nvSpPr>
          <p:spPr>
            <a:xfrm>
              <a:off x="1826865" y="6767026"/>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269" name="pl361">
              <a:extLst>
                <a:ext uri="{FF2B5EF4-FFF2-40B4-BE49-F238E27FC236}">
                  <a16:creationId xmlns:a16="http://schemas.microsoft.com/office/drawing/2014/main" id="{36298777-A0A0-49DC-AAD1-47D4C43EE3B4}"/>
                </a:ext>
              </a:extLst>
            </p:cNvPr>
            <p:cNvSpPr/>
            <p:nvPr/>
          </p:nvSpPr>
          <p:spPr>
            <a:xfrm>
              <a:off x="2325407" y="6767026"/>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270" name="pl362">
              <a:extLst>
                <a:ext uri="{FF2B5EF4-FFF2-40B4-BE49-F238E27FC236}">
                  <a16:creationId xmlns:a16="http://schemas.microsoft.com/office/drawing/2014/main" id="{B119C4DA-C353-4CC9-BC5D-7240B0D75A9B}"/>
                </a:ext>
              </a:extLst>
            </p:cNvPr>
            <p:cNvSpPr/>
            <p:nvPr/>
          </p:nvSpPr>
          <p:spPr>
            <a:xfrm>
              <a:off x="2455095" y="6767026"/>
              <a:ext cx="396087" cy="0"/>
            </a:xfrm>
            <a:custGeom>
              <a:avLst/>
              <a:gdLst/>
              <a:ahLst/>
              <a:cxnLst/>
              <a:rect l="0" t="0" r="0" b="0"/>
              <a:pathLst>
                <a:path w="396087">
                  <a:moveTo>
                    <a:pt x="0" y="0"/>
                  </a:moveTo>
                  <a:lnTo>
                    <a:pt x="396087" y="0"/>
                  </a:lnTo>
                </a:path>
              </a:pathLst>
            </a:custGeom>
            <a:ln w="13550" cap="flat">
              <a:solidFill>
                <a:srgbClr val="000000">
                  <a:alpha val="100000"/>
                </a:srgbClr>
              </a:solidFill>
              <a:prstDash val="solid"/>
              <a:round/>
            </a:ln>
          </p:spPr>
          <p:txBody>
            <a:bodyPr/>
            <a:lstStyle/>
            <a:p>
              <a:endParaRPr/>
            </a:p>
          </p:txBody>
        </p:sp>
        <p:sp>
          <p:nvSpPr>
            <p:cNvPr id="3271" name="rc363">
              <a:extLst>
                <a:ext uri="{FF2B5EF4-FFF2-40B4-BE49-F238E27FC236}">
                  <a16:creationId xmlns:a16="http://schemas.microsoft.com/office/drawing/2014/main" id="{D1A863EB-AE61-4B72-A4C0-5350C7ADEBA0}"/>
                </a:ext>
              </a:extLst>
            </p:cNvPr>
            <p:cNvSpPr/>
            <p:nvPr/>
          </p:nvSpPr>
          <p:spPr>
            <a:xfrm>
              <a:off x="1223571" y="6727420"/>
              <a:ext cx="191562" cy="79213"/>
            </a:xfrm>
            <a:prstGeom prst="rect">
              <a:avLst/>
            </a:prstGeom>
            <a:solidFill>
              <a:srgbClr val="595959">
                <a:alpha val="10196"/>
              </a:srgbClr>
            </a:solidFill>
          </p:spPr>
          <p:txBody>
            <a:bodyPr/>
            <a:lstStyle/>
            <a:p>
              <a:endParaRPr/>
            </a:p>
          </p:txBody>
        </p:sp>
        <p:sp>
          <p:nvSpPr>
            <p:cNvPr id="3272" name="rc364">
              <a:extLst>
                <a:ext uri="{FF2B5EF4-FFF2-40B4-BE49-F238E27FC236}">
                  <a16:creationId xmlns:a16="http://schemas.microsoft.com/office/drawing/2014/main" id="{30B5D704-BD36-4197-9564-ED2A5540B8BC}"/>
                </a:ext>
              </a:extLst>
            </p:cNvPr>
            <p:cNvSpPr/>
            <p:nvPr/>
          </p:nvSpPr>
          <p:spPr>
            <a:xfrm>
              <a:off x="881632" y="6806633"/>
              <a:ext cx="2117085" cy="79213"/>
            </a:xfrm>
            <a:prstGeom prst="rect">
              <a:avLst/>
            </a:prstGeom>
            <a:solidFill>
              <a:srgbClr val="FFFFFF">
                <a:alpha val="100000"/>
              </a:srgbClr>
            </a:solidFill>
          </p:spPr>
          <p:txBody>
            <a:bodyPr/>
            <a:lstStyle/>
            <a:p>
              <a:endParaRPr/>
            </a:p>
          </p:txBody>
        </p:sp>
        <p:sp>
          <p:nvSpPr>
            <p:cNvPr id="3273" name="pl365">
              <a:extLst>
                <a:ext uri="{FF2B5EF4-FFF2-40B4-BE49-F238E27FC236}">
                  <a16:creationId xmlns:a16="http://schemas.microsoft.com/office/drawing/2014/main" id="{7FF2EDDA-70A3-4EA5-9B90-0407407FFB1B}"/>
                </a:ext>
              </a:extLst>
            </p:cNvPr>
            <p:cNvSpPr/>
            <p:nvPr/>
          </p:nvSpPr>
          <p:spPr>
            <a:xfrm>
              <a:off x="968154"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4" name="pl366">
              <a:extLst>
                <a:ext uri="{FF2B5EF4-FFF2-40B4-BE49-F238E27FC236}">
                  <a16:creationId xmlns:a16="http://schemas.microsoft.com/office/drawing/2014/main" id="{4F7141CD-F9D4-4D12-A963-67A5F683FA57}"/>
                </a:ext>
              </a:extLst>
            </p:cNvPr>
            <p:cNvSpPr/>
            <p:nvPr/>
          </p:nvSpPr>
          <p:spPr>
            <a:xfrm>
              <a:off x="1766331"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5" name="pl367">
              <a:extLst>
                <a:ext uri="{FF2B5EF4-FFF2-40B4-BE49-F238E27FC236}">
                  <a16:creationId xmlns:a16="http://schemas.microsoft.com/office/drawing/2014/main" id="{3F4617A6-6A60-492B-931A-D8A9E4B0D052}"/>
                </a:ext>
              </a:extLst>
            </p:cNvPr>
            <p:cNvSpPr/>
            <p:nvPr/>
          </p:nvSpPr>
          <p:spPr>
            <a:xfrm>
              <a:off x="2564509"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6" name="pl368">
              <a:extLst>
                <a:ext uri="{FF2B5EF4-FFF2-40B4-BE49-F238E27FC236}">
                  <a16:creationId xmlns:a16="http://schemas.microsoft.com/office/drawing/2014/main" id="{ED8C7D51-9AF4-49D7-A044-0E4EE1C16E50}"/>
                </a:ext>
              </a:extLst>
            </p:cNvPr>
            <p:cNvSpPr/>
            <p:nvPr/>
          </p:nvSpPr>
          <p:spPr>
            <a:xfrm>
              <a:off x="1088551" y="6846240"/>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77" name="pl369">
              <a:extLst>
                <a:ext uri="{FF2B5EF4-FFF2-40B4-BE49-F238E27FC236}">
                  <a16:creationId xmlns:a16="http://schemas.microsoft.com/office/drawing/2014/main" id="{4D7F1EA3-B6E1-48AD-9DE7-5A259F0B5FA3}"/>
                </a:ext>
              </a:extLst>
            </p:cNvPr>
            <p:cNvSpPr/>
            <p:nvPr/>
          </p:nvSpPr>
          <p:spPr>
            <a:xfrm>
              <a:off x="1010138" y="6846240"/>
              <a:ext cx="78381" cy="0"/>
            </a:xfrm>
            <a:custGeom>
              <a:avLst/>
              <a:gdLst/>
              <a:ahLst/>
              <a:cxnLst/>
              <a:rect l="0" t="0" r="0" b="0"/>
              <a:pathLst>
                <a:path w="78381">
                  <a:moveTo>
                    <a:pt x="0" y="0"/>
                  </a:moveTo>
                  <a:lnTo>
                    <a:pt x="78381" y="0"/>
                  </a:lnTo>
                </a:path>
              </a:pathLst>
            </a:custGeom>
            <a:ln w="40651" cap="flat">
              <a:solidFill>
                <a:srgbClr val="000000">
                  <a:alpha val="100000"/>
                </a:srgbClr>
              </a:solidFill>
              <a:prstDash val="solid"/>
              <a:round/>
            </a:ln>
          </p:spPr>
          <p:txBody>
            <a:bodyPr/>
            <a:lstStyle/>
            <a:p>
              <a:endParaRPr/>
            </a:p>
          </p:txBody>
        </p:sp>
        <p:sp>
          <p:nvSpPr>
            <p:cNvPr id="3278" name="pl370">
              <a:extLst>
                <a:ext uri="{FF2B5EF4-FFF2-40B4-BE49-F238E27FC236}">
                  <a16:creationId xmlns:a16="http://schemas.microsoft.com/office/drawing/2014/main" id="{DF6D31B0-7738-411F-9BDE-DB82D8007F69}"/>
                </a:ext>
              </a:extLst>
            </p:cNvPr>
            <p:cNvSpPr/>
            <p:nvPr/>
          </p:nvSpPr>
          <p:spPr>
            <a:xfrm>
              <a:off x="949604" y="6846240"/>
              <a:ext cx="11270" cy="0"/>
            </a:xfrm>
            <a:custGeom>
              <a:avLst/>
              <a:gdLst/>
              <a:ahLst/>
              <a:cxnLst/>
              <a:rect l="0" t="0" r="0" b="0"/>
              <a:pathLst>
                <a:path w="11270">
                  <a:moveTo>
                    <a:pt x="0" y="0"/>
                  </a:moveTo>
                  <a:lnTo>
                    <a:pt x="11270" y="0"/>
                  </a:lnTo>
                </a:path>
              </a:pathLst>
            </a:custGeom>
            <a:ln w="40651" cap="flat">
              <a:solidFill>
                <a:srgbClr val="000000">
                  <a:alpha val="100000"/>
                </a:srgbClr>
              </a:solidFill>
              <a:prstDash val="solid"/>
              <a:round/>
            </a:ln>
          </p:spPr>
          <p:txBody>
            <a:bodyPr/>
            <a:lstStyle/>
            <a:p>
              <a:endParaRPr/>
            </a:p>
          </p:txBody>
        </p:sp>
        <p:sp>
          <p:nvSpPr>
            <p:cNvPr id="3279" name="pl371">
              <a:extLst>
                <a:ext uri="{FF2B5EF4-FFF2-40B4-BE49-F238E27FC236}">
                  <a16:creationId xmlns:a16="http://schemas.microsoft.com/office/drawing/2014/main" id="{1529E2DE-8C73-487B-B7EA-FC77C491BC33}"/>
                </a:ext>
              </a:extLst>
            </p:cNvPr>
            <p:cNvSpPr/>
            <p:nvPr/>
          </p:nvSpPr>
          <p:spPr>
            <a:xfrm>
              <a:off x="960907" y="6846240"/>
              <a:ext cx="49199" cy="0"/>
            </a:xfrm>
            <a:custGeom>
              <a:avLst/>
              <a:gdLst/>
              <a:ahLst/>
              <a:cxnLst/>
              <a:rect l="0" t="0" r="0" b="0"/>
              <a:pathLst>
                <a:path w="49199">
                  <a:moveTo>
                    <a:pt x="0" y="0"/>
                  </a:moveTo>
                  <a:lnTo>
                    <a:pt x="49199" y="0"/>
                  </a:lnTo>
                </a:path>
              </a:pathLst>
            </a:custGeom>
            <a:ln w="13550" cap="flat">
              <a:solidFill>
                <a:srgbClr val="000000">
                  <a:alpha val="100000"/>
                </a:srgbClr>
              </a:solidFill>
              <a:prstDash val="solid"/>
              <a:round/>
            </a:ln>
          </p:spPr>
          <p:txBody>
            <a:bodyPr/>
            <a:lstStyle/>
            <a:p>
              <a:endParaRPr/>
            </a:p>
          </p:txBody>
        </p:sp>
        <p:sp>
          <p:nvSpPr>
            <p:cNvPr id="3280" name="rc372">
              <a:extLst>
                <a:ext uri="{FF2B5EF4-FFF2-40B4-BE49-F238E27FC236}">
                  <a16:creationId xmlns:a16="http://schemas.microsoft.com/office/drawing/2014/main" id="{52319B66-B753-4437-81B0-9A873B571C38}"/>
                </a:ext>
              </a:extLst>
            </p:cNvPr>
            <p:cNvSpPr/>
            <p:nvPr/>
          </p:nvSpPr>
          <p:spPr>
            <a:xfrm>
              <a:off x="1223571" y="6806633"/>
              <a:ext cx="191562" cy="79213"/>
            </a:xfrm>
            <a:prstGeom prst="rect">
              <a:avLst/>
            </a:prstGeom>
            <a:solidFill>
              <a:srgbClr val="595959">
                <a:alpha val="10196"/>
              </a:srgbClr>
            </a:solidFill>
          </p:spPr>
          <p:txBody>
            <a:bodyPr/>
            <a:lstStyle/>
            <a:p>
              <a:endParaRPr/>
            </a:p>
          </p:txBody>
        </p:sp>
        <p:sp>
          <p:nvSpPr>
            <p:cNvPr id="3281" name="rc373">
              <a:extLst>
                <a:ext uri="{FF2B5EF4-FFF2-40B4-BE49-F238E27FC236}">
                  <a16:creationId xmlns:a16="http://schemas.microsoft.com/office/drawing/2014/main" id="{3CDEB14B-CD14-43E3-9BEC-8B134C64183F}"/>
                </a:ext>
              </a:extLst>
            </p:cNvPr>
            <p:cNvSpPr/>
            <p:nvPr/>
          </p:nvSpPr>
          <p:spPr>
            <a:xfrm>
              <a:off x="881632" y="6885846"/>
              <a:ext cx="2117085" cy="79213"/>
            </a:xfrm>
            <a:prstGeom prst="rect">
              <a:avLst/>
            </a:prstGeom>
            <a:solidFill>
              <a:srgbClr val="FFFFFF">
                <a:alpha val="100000"/>
              </a:srgbClr>
            </a:solidFill>
          </p:spPr>
          <p:txBody>
            <a:bodyPr/>
            <a:lstStyle/>
            <a:p>
              <a:endParaRPr/>
            </a:p>
          </p:txBody>
        </p:sp>
        <p:sp>
          <p:nvSpPr>
            <p:cNvPr id="3282" name="pl374">
              <a:extLst>
                <a:ext uri="{FF2B5EF4-FFF2-40B4-BE49-F238E27FC236}">
                  <a16:creationId xmlns:a16="http://schemas.microsoft.com/office/drawing/2014/main" id="{FB057FF4-1FB2-47EA-90E3-474100CFDE97}"/>
                </a:ext>
              </a:extLst>
            </p:cNvPr>
            <p:cNvSpPr/>
            <p:nvPr/>
          </p:nvSpPr>
          <p:spPr>
            <a:xfrm>
              <a:off x="968154"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3" name="pl375">
              <a:extLst>
                <a:ext uri="{FF2B5EF4-FFF2-40B4-BE49-F238E27FC236}">
                  <a16:creationId xmlns:a16="http://schemas.microsoft.com/office/drawing/2014/main" id="{FB9784E7-0954-43C8-AF87-630A1FA868C1}"/>
                </a:ext>
              </a:extLst>
            </p:cNvPr>
            <p:cNvSpPr/>
            <p:nvPr/>
          </p:nvSpPr>
          <p:spPr>
            <a:xfrm>
              <a:off x="1766331"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4" name="pl376">
              <a:extLst>
                <a:ext uri="{FF2B5EF4-FFF2-40B4-BE49-F238E27FC236}">
                  <a16:creationId xmlns:a16="http://schemas.microsoft.com/office/drawing/2014/main" id="{2C93BA40-BBCF-48A9-8675-A706D0526BC7}"/>
                </a:ext>
              </a:extLst>
            </p:cNvPr>
            <p:cNvSpPr/>
            <p:nvPr/>
          </p:nvSpPr>
          <p:spPr>
            <a:xfrm>
              <a:off x="2564509"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5" name="pl377">
              <a:extLst>
                <a:ext uri="{FF2B5EF4-FFF2-40B4-BE49-F238E27FC236}">
                  <a16:creationId xmlns:a16="http://schemas.microsoft.com/office/drawing/2014/main" id="{9E1112E9-A80A-4073-A693-6511003618C6}"/>
                </a:ext>
              </a:extLst>
            </p:cNvPr>
            <p:cNvSpPr/>
            <p:nvPr/>
          </p:nvSpPr>
          <p:spPr>
            <a:xfrm>
              <a:off x="2869349" y="6925453"/>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86" name="pl378">
              <a:extLst>
                <a:ext uri="{FF2B5EF4-FFF2-40B4-BE49-F238E27FC236}">
                  <a16:creationId xmlns:a16="http://schemas.microsoft.com/office/drawing/2014/main" id="{F6893C61-3B04-4D9A-A46E-BFA51042830B}"/>
                </a:ext>
              </a:extLst>
            </p:cNvPr>
            <p:cNvSpPr/>
            <p:nvPr/>
          </p:nvSpPr>
          <p:spPr>
            <a:xfrm>
              <a:off x="2863889" y="6925453"/>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287" name="pl379">
              <a:extLst>
                <a:ext uri="{FF2B5EF4-FFF2-40B4-BE49-F238E27FC236}">
                  <a16:creationId xmlns:a16="http://schemas.microsoft.com/office/drawing/2014/main" id="{90AE9D5A-664D-4212-8295-472A1711FB43}"/>
                </a:ext>
              </a:extLst>
            </p:cNvPr>
            <p:cNvSpPr/>
            <p:nvPr/>
          </p:nvSpPr>
          <p:spPr>
            <a:xfrm>
              <a:off x="2452509" y="6925453"/>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88" name="pl380">
              <a:extLst>
                <a:ext uri="{FF2B5EF4-FFF2-40B4-BE49-F238E27FC236}">
                  <a16:creationId xmlns:a16="http://schemas.microsoft.com/office/drawing/2014/main" id="{E2791F78-36F9-4730-A105-9A8CDBD9C853}"/>
                </a:ext>
              </a:extLst>
            </p:cNvPr>
            <p:cNvSpPr/>
            <p:nvPr/>
          </p:nvSpPr>
          <p:spPr>
            <a:xfrm>
              <a:off x="2324257" y="692545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89" name="pl381">
              <a:extLst>
                <a:ext uri="{FF2B5EF4-FFF2-40B4-BE49-F238E27FC236}">
                  <a16:creationId xmlns:a16="http://schemas.microsoft.com/office/drawing/2014/main" id="{F4456258-670B-4D4E-8F57-A9A99AF7238D}"/>
                </a:ext>
              </a:extLst>
            </p:cNvPr>
            <p:cNvSpPr/>
            <p:nvPr/>
          </p:nvSpPr>
          <p:spPr>
            <a:xfrm>
              <a:off x="1743663" y="6925453"/>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90" name="pl382">
              <a:extLst>
                <a:ext uri="{FF2B5EF4-FFF2-40B4-BE49-F238E27FC236}">
                  <a16:creationId xmlns:a16="http://schemas.microsoft.com/office/drawing/2014/main" id="{4974CE08-EB32-4C99-801E-61B04CB2BF92}"/>
                </a:ext>
              </a:extLst>
            </p:cNvPr>
            <p:cNvSpPr/>
            <p:nvPr/>
          </p:nvSpPr>
          <p:spPr>
            <a:xfrm>
              <a:off x="1651745" y="6925453"/>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91" name="pl383">
              <a:extLst>
                <a:ext uri="{FF2B5EF4-FFF2-40B4-BE49-F238E27FC236}">
                  <a16:creationId xmlns:a16="http://schemas.microsoft.com/office/drawing/2014/main" id="{8724941E-535A-411D-B621-7457A38BB331}"/>
                </a:ext>
              </a:extLst>
            </p:cNvPr>
            <p:cNvSpPr/>
            <p:nvPr/>
          </p:nvSpPr>
          <p:spPr>
            <a:xfrm>
              <a:off x="1626140" y="6925453"/>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92" name="pl384">
              <a:extLst>
                <a:ext uri="{FF2B5EF4-FFF2-40B4-BE49-F238E27FC236}">
                  <a16:creationId xmlns:a16="http://schemas.microsoft.com/office/drawing/2014/main" id="{AE17FBF1-15B6-4311-9142-25641DF5B848}"/>
                </a:ext>
              </a:extLst>
            </p:cNvPr>
            <p:cNvSpPr/>
            <p:nvPr/>
          </p:nvSpPr>
          <p:spPr>
            <a:xfrm>
              <a:off x="1575407" y="6925453"/>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93" name="pl385">
              <a:extLst>
                <a:ext uri="{FF2B5EF4-FFF2-40B4-BE49-F238E27FC236}">
                  <a16:creationId xmlns:a16="http://schemas.microsoft.com/office/drawing/2014/main" id="{E5FAE356-E2B0-4BCA-ACB5-328122200AA1}"/>
                </a:ext>
              </a:extLst>
            </p:cNvPr>
            <p:cNvSpPr/>
            <p:nvPr/>
          </p:nvSpPr>
          <p:spPr>
            <a:xfrm>
              <a:off x="1503955" y="692545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94" name="pl386">
              <a:extLst>
                <a:ext uri="{FF2B5EF4-FFF2-40B4-BE49-F238E27FC236}">
                  <a16:creationId xmlns:a16="http://schemas.microsoft.com/office/drawing/2014/main" id="{8F3FFAC1-68FF-4CED-8E00-F9AE13737487}"/>
                </a:ext>
              </a:extLst>
            </p:cNvPr>
            <p:cNvSpPr/>
            <p:nvPr/>
          </p:nvSpPr>
          <p:spPr>
            <a:xfrm>
              <a:off x="1373085" y="6925453"/>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95" name="pl387">
              <a:extLst>
                <a:ext uri="{FF2B5EF4-FFF2-40B4-BE49-F238E27FC236}">
                  <a16:creationId xmlns:a16="http://schemas.microsoft.com/office/drawing/2014/main" id="{BB2874DE-9A02-4CF8-9D8E-AAE59A1573D6}"/>
                </a:ext>
              </a:extLst>
            </p:cNvPr>
            <p:cNvSpPr/>
            <p:nvPr/>
          </p:nvSpPr>
          <p:spPr>
            <a:xfrm>
              <a:off x="1318011" y="692545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96" name="pl388">
              <a:extLst>
                <a:ext uri="{FF2B5EF4-FFF2-40B4-BE49-F238E27FC236}">
                  <a16:creationId xmlns:a16="http://schemas.microsoft.com/office/drawing/2014/main" id="{89682B0F-41D5-46D3-B707-ED9E4E74E5DB}"/>
                </a:ext>
              </a:extLst>
            </p:cNvPr>
            <p:cNvSpPr/>
            <p:nvPr/>
          </p:nvSpPr>
          <p:spPr>
            <a:xfrm>
              <a:off x="1291192" y="692545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97" name="pl389">
              <a:extLst>
                <a:ext uri="{FF2B5EF4-FFF2-40B4-BE49-F238E27FC236}">
                  <a16:creationId xmlns:a16="http://schemas.microsoft.com/office/drawing/2014/main" id="{79828389-62C1-44ED-8D6E-B9634D79C9DC}"/>
                </a:ext>
              </a:extLst>
            </p:cNvPr>
            <p:cNvSpPr/>
            <p:nvPr/>
          </p:nvSpPr>
          <p:spPr>
            <a:xfrm>
              <a:off x="1250996" y="6925453"/>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98" name="pl390">
              <a:extLst>
                <a:ext uri="{FF2B5EF4-FFF2-40B4-BE49-F238E27FC236}">
                  <a16:creationId xmlns:a16="http://schemas.microsoft.com/office/drawing/2014/main" id="{173AF796-8585-4BDC-AF39-5807B4133F78}"/>
                </a:ext>
              </a:extLst>
            </p:cNvPr>
            <p:cNvSpPr/>
            <p:nvPr/>
          </p:nvSpPr>
          <p:spPr>
            <a:xfrm>
              <a:off x="1178809" y="692545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99" name="pl391">
              <a:extLst>
                <a:ext uri="{FF2B5EF4-FFF2-40B4-BE49-F238E27FC236}">
                  <a16:creationId xmlns:a16="http://schemas.microsoft.com/office/drawing/2014/main" id="{5F8E054C-7BE3-4EEC-9788-4489C616FC15}"/>
                </a:ext>
              </a:extLst>
            </p:cNvPr>
            <p:cNvSpPr/>
            <p:nvPr/>
          </p:nvSpPr>
          <p:spPr>
            <a:xfrm>
              <a:off x="1104355" y="692545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00" name="pl392">
              <a:extLst>
                <a:ext uri="{FF2B5EF4-FFF2-40B4-BE49-F238E27FC236}">
                  <a16:creationId xmlns:a16="http://schemas.microsoft.com/office/drawing/2014/main" id="{B13E9DA7-DDA1-47D4-974F-B9C94ADB161C}"/>
                </a:ext>
              </a:extLst>
            </p:cNvPr>
            <p:cNvSpPr/>
            <p:nvPr/>
          </p:nvSpPr>
          <p:spPr>
            <a:xfrm>
              <a:off x="949445" y="6925453"/>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01" name="pl393">
              <a:extLst>
                <a:ext uri="{FF2B5EF4-FFF2-40B4-BE49-F238E27FC236}">
                  <a16:creationId xmlns:a16="http://schemas.microsoft.com/office/drawing/2014/main" id="{1D048AEB-118B-414B-A603-F81938D13A90}"/>
                </a:ext>
              </a:extLst>
            </p:cNvPr>
            <p:cNvSpPr/>
            <p:nvPr/>
          </p:nvSpPr>
          <p:spPr>
            <a:xfrm>
              <a:off x="1011671" y="6925453"/>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02" name="pl394">
              <a:extLst>
                <a:ext uri="{FF2B5EF4-FFF2-40B4-BE49-F238E27FC236}">
                  <a16:creationId xmlns:a16="http://schemas.microsoft.com/office/drawing/2014/main" id="{93698C36-4C7F-4BEF-BD21-4F30C9C88156}"/>
                </a:ext>
              </a:extLst>
            </p:cNvPr>
            <p:cNvSpPr/>
            <p:nvPr/>
          </p:nvSpPr>
          <p:spPr>
            <a:xfrm>
              <a:off x="1106015" y="6925453"/>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03" name="pl395">
              <a:extLst>
                <a:ext uri="{FF2B5EF4-FFF2-40B4-BE49-F238E27FC236}">
                  <a16:creationId xmlns:a16="http://schemas.microsoft.com/office/drawing/2014/main" id="{E3DC05B2-8630-4F54-948D-F531A71E92C2}"/>
                </a:ext>
              </a:extLst>
            </p:cNvPr>
            <p:cNvSpPr/>
            <p:nvPr/>
          </p:nvSpPr>
          <p:spPr>
            <a:xfrm>
              <a:off x="1179958" y="6925453"/>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04" name="pl396">
              <a:extLst>
                <a:ext uri="{FF2B5EF4-FFF2-40B4-BE49-F238E27FC236}">
                  <a16:creationId xmlns:a16="http://schemas.microsoft.com/office/drawing/2014/main" id="{49428599-5121-4E5D-9887-1EC98C18E842}"/>
                </a:ext>
              </a:extLst>
            </p:cNvPr>
            <p:cNvSpPr/>
            <p:nvPr/>
          </p:nvSpPr>
          <p:spPr>
            <a:xfrm>
              <a:off x="1252529" y="6925453"/>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05" name="pl397">
              <a:extLst>
                <a:ext uri="{FF2B5EF4-FFF2-40B4-BE49-F238E27FC236}">
                  <a16:creationId xmlns:a16="http://schemas.microsoft.com/office/drawing/2014/main" id="{0C0835CE-5E7D-4F96-AD56-8B00037379E2}"/>
                </a:ext>
              </a:extLst>
            </p:cNvPr>
            <p:cNvSpPr/>
            <p:nvPr/>
          </p:nvSpPr>
          <p:spPr>
            <a:xfrm>
              <a:off x="1292853" y="6925453"/>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06" name="pl398">
              <a:extLst>
                <a:ext uri="{FF2B5EF4-FFF2-40B4-BE49-F238E27FC236}">
                  <a16:creationId xmlns:a16="http://schemas.microsoft.com/office/drawing/2014/main" id="{FEC929CC-D8B7-4A16-B52E-440CFDC6AE10}"/>
                </a:ext>
              </a:extLst>
            </p:cNvPr>
            <p:cNvSpPr/>
            <p:nvPr/>
          </p:nvSpPr>
          <p:spPr>
            <a:xfrm>
              <a:off x="1319831" y="6925453"/>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07" name="pl399">
              <a:extLst>
                <a:ext uri="{FF2B5EF4-FFF2-40B4-BE49-F238E27FC236}">
                  <a16:creationId xmlns:a16="http://schemas.microsoft.com/office/drawing/2014/main" id="{9D68F3B6-9AD3-4922-BB19-BBDE98A97E9B}"/>
                </a:ext>
              </a:extLst>
            </p:cNvPr>
            <p:cNvSpPr/>
            <p:nvPr/>
          </p:nvSpPr>
          <p:spPr>
            <a:xfrm>
              <a:off x="1376406" y="6925453"/>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08" name="pl400">
              <a:extLst>
                <a:ext uri="{FF2B5EF4-FFF2-40B4-BE49-F238E27FC236}">
                  <a16:creationId xmlns:a16="http://schemas.microsoft.com/office/drawing/2014/main" id="{E16D327D-7C33-4561-BD15-D693388FC085}"/>
                </a:ext>
              </a:extLst>
            </p:cNvPr>
            <p:cNvSpPr/>
            <p:nvPr/>
          </p:nvSpPr>
          <p:spPr>
            <a:xfrm>
              <a:off x="1505774" y="6925453"/>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09" name="pl401">
              <a:extLst>
                <a:ext uri="{FF2B5EF4-FFF2-40B4-BE49-F238E27FC236}">
                  <a16:creationId xmlns:a16="http://schemas.microsoft.com/office/drawing/2014/main" id="{1F2C692A-878F-4D9E-93AB-9B3C41DC2C52}"/>
                </a:ext>
              </a:extLst>
            </p:cNvPr>
            <p:cNvSpPr/>
            <p:nvPr/>
          </p:nvSpPr>
          <p:spPr>
            <a:xfrm>
              <a:off x="1578185" y="6925453"/>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310" name="pl402">
              <a:extLst>
                <a:ext uri="{FF2B5EF4-FFF2-40B4-BE49-F238E27FC236}">
                  <a16:creationId xmlns:a16="http://schemas.microsoft.com/office/drawing/2014/main" id="{3C546C3E-7EEE-4ED5-B88A-A62DCD40FD86}"/>
                </a:ext>
              </a:extLst>
            </p:cNvPr>
            <p:cNvSpPr/>
            <p:nvPr/>
          </p:nvSpPr>
          <p:spPr>
            <a:xfrm>
              <a:off x="1628087" y="6925453"/>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311" name="pl403">
              <a:extLst>
                <a:ext uri="{FF2B5EF4-FFF2-40B4-BE49-F238E27FC236}">
                  <a16:creationId xmlns:a16="http://schemas.microsoft.com/office/drawing/2014/main" id="{9AA631F3-D6AB-47F7-8054-AF5A175E2588}"/>
                </a:ext>
              </a:extLst>
            </p:cNvPr>
            <p:cNvSpPr/>
            <p:nvPr/>
          </p:nvSpPr>
          <p:spPr>
            <a:xfrm>
              <a:off x="1653757" y="6925453"/>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312" name="pl404">
              <a:extLst>
                <a:ext uri="{FF2B5EF4-FFF2-40B4-BE49-F238E27FC236}">
                  <a16:creationId xmlns:a16="http://schemas.microsoft.com/office/drawing/2014/main" id="{3285F5BC-FA96-40DA-9BBD-FE00AD494103}"/>
                </a:ext>
              </a:extLst>
            </p:cNvPr>
            <p:cNvSpPr/>
            <p:nvPr/>
          </p:nvSpPr>
          <p:spPr>
            <a:xfrm>
              <a:off x="1747526" y="6925453"/>
              <a:ext cx="576699" cy="0"/>
            </a:xfrm>
            <a:custGeom>
              <a:avLst/>
              <a:gdLst/>
              <a:ahLst/>
              <a:cxnLst/>
              <a:rect l="0" t="0" r="0" b="0"/>
              <a:pathLst>
                <a:path w="576699">
                  <a:moveTo>
                    <a:pt x="0" y="0"/>
                  </a:moveTo>
                  <a:lnTo>
                    <a:pt x="576699" y="0"/>
                  </a:lnTo>
                </a:path>
              </a:pathLst>
            </a:custGeom>
            <a:ln w="13550" cap="flat">
              <a:solidFill>
                <a:srgbClr val="000000">
                  <a:alpha val="100000"/>
                </a:srgbClr>
              </a:solidFill>
              <a:prstDash val="solid"/>
              <a:round/>
            </a:ln>
          </p:spPr>
          <p:txBody>
            <a:bodyPr/>
            <a:lstStyle/>
            <a:p>
              <a:endParaRPr/>
            </a:p>
          </p:txBody>
        </p:sp>
        <p:sp>
          <p:nvSpPr>
            <p:cNvPr id="3313" name="pl405">
              <a:extLst>
                <a:ext uri="{FF2B5EF4-FFF2-40B4-BE49-F238E27FC236}">
                  <a16:creationId xmlns:a16="http://schemas.microsoft.com/office/drawing/2014/main" id="{7EFD966F-5B2D-4F18-BC28-25A3CAC058E4}"/>
                </a:ext>
              </a:extLst>
            </p:cNvPr>
            <p:cNvSpPr/>
            <p:nvPr/>
          </p:nvSpPr>
          <p:spPr>
            <a:xfrm>
              <a:off x="2325407" y="6925453"/>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314" name="pl406">
              <a:extLst>
                <a:ext uri="{FF2B5EF4-FFF2-40B4-BE49-F238E27FC236}">
                  <a16:creationId xmlns:a16="http://schemas.microsoft.com/office/drawing/2014/main" id="{62D139C1-A5B8-4A03-BAED-52D04569F0EE}"/>
                </a:ext>
              </a:extLst>
            </p:cNvPr>
            <p:cNvSpPr/>
            <p:nvPr/>
          </p:nvSpPr>
          <p:spPr>
            <a:xfrm>
              <a:off x="2455095" y="6925453"/>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15" name="rc407">
              <a:extLst>
                <a:ext uri="{FF2B5EF4-FFF2-40B4-BE49-F238E27FC236}">
                  <a16:creationId xmlns:a16="http://schemas.microsoft.com/office/drawing/2014/main" id="{566D7A84-D038-4EDD-A61B-D7889E9D95A6}"/>
                </a:ext>
              </a:extLst>
            </p:cNvPr>
            <p:cNvSpPr/>
            <p:nvPr/>
          </p:nvSpPr>
          <p:spPr>
            <a:xfrm>
              <a:off x="1223571" y="6885846"/>
              <a:ext cx="191562" cy="79213"/>
            </a:xfrm>
            <a:prstGeom prst="rect">
              <a:avLst/>
            </a:prstGeom>
            <a:solidFill>
              <a:srgbClr val="595959">
                <a:alpha val="10196"/>
              </a:srgbClr>
            </a:solidFill>
          </p:spPr>
          <p:txBody>
            <a:bodyPr/>
            <a:lstStyle/>
            <a:p>
              <a:endParaRPr/>
            </a:p>
          </p:txBody>
        </p:sp>
        <p:sp>
          <p:nvSpPr>
            <p:cNvPr id="3316" name="rc408">
              <a:extLst>
                <a:ext uri="{FF2B5EF4-FFF2-40B4-BE49-F238E27FC236}">
                  <a16:creationId xmlns:a16="http://schemas.microsoft.com/office/drawing/2014/main" id="{A993E100-0EF5-444A-B95C-B475DB031CA6}"/>
                </a:ext>
              </a:extLst>
            </p:cNvPr>
            <p:cNvSpPr/>
            <p:nvPr/>
          </p:nvSpPr>
          <p:spPr>
            <a:xfrm>
              <a:off x="881632" y="6965059"/>
              <a:ext cx="2117085" cy="79213"/>
            </a:xfrm>
            <a:prstGeom prst="rect">
              <a:avLst/>
            </a:prstGeom>
            <a:solidFill>
              <a:srgbClr val="FFFFFF">
                <a:alpha val="100000"/>
              </a:srgbClr>
            </a:solidFill>
          </p:spPr>
          <p:txBody>
            <a:bodyPr/>
            <a:lstStyle/>
            <a:p>
              <a:endParaRPr/>
            </a:p>
          </p:txBody>
        </p:sp>
        <p:sp>
          <p:nvSpPr>
            <p:cNvPr id="3317" name="pl409">
              <a:extLst>
                <a:ext uri="{FF2B5EF4-FFF2-40B4-BE49-F238E27FC236}">
                  <a16:creationId xmlns:a16="http://schemas.microsoft.com/office/drawing/2014/main" id="{A1533413-1309-4CE6-801F-832329267562}"/>
                </a:ext>
              </a:extLst>
            </p:cNvPr>
            <p:cNvSpPr/>
            <p:nvPr/>
          </p:nvSpPr>
          <p:spPr>
            <a:xfrm>
              <a:off x="968154"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18" name="pl410">
              <a:extLst>
                <a:ext uri="{FF2B5EF4-FFF2-40B4-BE49-F238E27FC236}">
                  <a16:creationId xmlns:a16="http://schemas.microsoft.com/office/drawing/2014/main" id="{B0395CE3-58DB-4CDF-B563-77A4B653E570}"/>
                </a:ext>
              </a:extLst>
            </p:cNvPr>
            <p:cNvSpPr/>
            <p:nvPr/>
          </p:nvSpPr>
          <p:spPr>
            <a:xfrm>
              <a:off x="1766331"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19" name="pl411">
              <a:extLst>
                <a:ext uri="{FF2B5EF4-FFF2-40B4-BE49-F238E27FC236}">
                  <a16:creationId xmlns:a16="http://schemas.microsoft.com/office/drawing/2014/main" id="{67233F09-9CDA-460F-BA7A-5318D5C0D490}"/>
                </a:ext>
              </a:extLst>
            </p:cNvPr>
            <p:cNvSpPr/>
            <p:nvPr/>
          </p:nvSpPr>
          <p:spPr>
            <a:xfrm>
              <a:off x="2564509"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20" name="pl412">
              <a:extLst>
                <a:ext uri="{FF2B5EF4-FFF2-40B4-BE49-F238E27FC236}">
                  <a16:creationId xmlns:a16="http://schemas.microsoft.com/office/drawing/2014/main" id="{7D9E6CB8-2DB9-43D3-8CD6-3F66E5E254E7}"/>
                </a:ext>
              </a:extLst>
            </p:cNvPr>
            <p:cNvSpPr/>
            <p:nvPr/>
          </p:nvSpPr>
          <p:spPr>
            <a:xfrm>
              <a:off x="2869349" y="7004666"/>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21" name="pl413">
              <a:extLst>
                <a:ext uri="{FF2B5EF4-FFF2-40B4-BE49-F238E27FC236}">
                  <a16:creationId xmlns:a16="http://schemas.microsoft.com/office/drawing/2014/main" id="{308DEBA9-9FC2-403C-9E1F-B96685A5D861}"/>
                </a:ext>
              </a:extLst>
            </p:cNvPr>
            <p:cNvSpPr/>
            <p:nvPr/>
          </p:nvSpPr>
          <p:spPr>
            <a:xfrm>
              <a:off x="2863889" y="7004666"/>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22" name="pl414">
              <a:extLst>
                <a:ext uri="{FF2B5EF4-FFF2-40B4-BE49-F238E27FC236}">
                  <a16:creationId xmlns:a16="http://schemas.microsoft.com/office/drawing/2014/main" id="{E7CC0EDB-2AB6-4251-9F37-762E3CFF3B31}"/>
                </a:ext>
              </a:extLst>
            </p:cNvPr>
            <p:cNvSpPr/>
            <p:nvPr/>
          </p:nvSpPr>
          <p:spPr>
            <a:xfrm>
              <a:off x="1823481" y="7004666"/>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323" name="pl415">
              <a:extLst>
                <a:ext uri="{FF2B5EF4-FFF2-40B4-BE49-F238E27FC236}">
                  <a16:creationId xmlns:a16="http://schemas.microsoft.com/office/drawing/2014/main" id="{F7D04463-1780-4FD5-ABD9-4E2E5201DABF}"/>
                </a:ext>
              </a:extLst>
            </p:cNvPr>
            <p:cNvSpPr/>
            <p:nvPr/>
          </p:nvSpPr>
          <p:spPr>
            <a:xfrm>
              <a:off x="1743663" y="7004666"/>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324" name="pl416">
              <a:extLst>
                <a:ext uri="{FF2B5EF4-FFF2-40B4-BE49-F238E27FC236}">
                  <a16:creationId xmlns:a16="http://schemas.microsoft.com/office/drawing/2014/main" id="{649D644E-0713-4810-9A58-76E96EA8300F}"/>
                </a:ext>
              </a:extLst>
            </p:cNvPr>
            <p:cNvSpPr/>
            <p:nvPr/>
          </p:nvSpPr>
          <p:spPr>
            <a:xfrm>
              <a:off x="1651745" y="7004666"/>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325" name="pl417">
              <a:extLst>
                <a:ext uri="{FF2B5EF4-FFF2-40B4-BE49-F238E27FC236}">
                  <a16:creationId xmlns:a16="http://schemas.microsoft.com/office/drawing/2014/main" id="{531B45E6-D000-464B-A759-0C7910A8FC3E}"/>
                </a:ext>
              </a:extLst>
            </p:cNvPr>
            <p:cNvSpPr/>
            <p:nvPr/>
          </p:nvSpPr>
          <p:spPr>
            <a:xfrm>
              <a:off x="1626140" y="7004666"/>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326" name="pl418">
              <a:extLst>
                <a:ext uri="{FF2B5EF4-FFF2-40B4-BE49-F238E27FC236}">
                  <a16:creationId xmlns:a16="http://schemas.microsoft.com/office/drawing/2014/main" id="{0FD5E8AA-F082-45AA-9F7D-B93E8D585E44}"/>
                </a:ext>
              </a:extLst>
            </p:cNvPr>
            <p:cNvSpPr/>
            <p:nvPr/>
          </p:nvSpPr>
          <p:spPr>
            <a:xfrm>
              <a:off x="1575407" y="7004666"/>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327" name="pl419">
              <a:extLst>
                <a:ext uri="{FF2B5EF4-FFF2-40B4-BE49-F238E27FC236}">
                  <a16:creationId xmlns:a16="http://schemas.microsoft.com/office/drawing/2014/main" id="{E37F71E5-CA06-469B-B861-4D32500C242E}"/>
                </a:ext>
              </a:extLst>
            </p:cNvPr>
            <p:cNvSpPr/>
            <p:nvPr/>
          </p:nvSpPr>
          <p:spPr>
            <a:xfrm>
              <a:off x="1503955" y="700466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28" name="pl420">
              <a:extLst>
                <a:ext uri="{FF2B5EF4-FFF2-40B4-BE49-F238E27FC236}">
                  <a16:creationId xmlns:a16="http://schemas.microsoft.com/office/drawing/2014/main" id="{72FA6EC8-9132-40BA-A61C-781261D95A4E}"/>
                </a:ext>
              </a:extLst>
            </p:cNvPr>
            <p:cNvSpPr/>
            <p:nvPr/>
          </p:nvSpPr>
          <p:spPr>
            <a:xfrm>
              <a:off x="1373085" y="7004666"/>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329" name="pl421">
              <a:extLst>
                <a:ext uri="{FF2B5EF4-FFF2-40B4-BE49-F238E27FC236}">
                  <a16:creationId xmlns:a16="http://schemas.microsoft.com/office/drawing/2014/main" id="{B763B25E-2758-48BE-85B4-E00B766B0B8D}"/>
                </a:ext>
              </a:extLst>
            </p:cNvPr>
            <p:cNvSpPr/>
            <p:nvPr/>
          </p:nvSpPr>
          <p:spPr>
            <a:xfrm>
              <a:off x="1318011" y="700466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30" name="pl422">
              <a:extLst>
                <a:ext uri="{FF2B5EF4-FFF2-40B4-BE49-F238E27FC236}">
                  <a16:creationId xmlns:a16="http://schemas.microsoft.com/office/drawing/2014/main" id="{0754B76A-DB5C-4284-8491-0341E0355771}"/>
                </a:ext>
              </a:extLst>
            </p:cNvPr>
            <p:cNvSpPr/>
            <p:nvPr/>
          </p:nvSpPr>
          <p:spPr>
            <a:xfrm>
              <a:off x="1291192" y="700466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31" name="pl423">
              <a:extLst>
                <a:ext uri="{FF2B5EF4-FFF2-40B4-BE49-F238E27FC236}">
                  <a16:creationId xmlns:a16="http://schemas.microsoft.com/office/drawing/2014/main" id="{1ABF4903-5F3A-4665-8914-84FE77491D4E}"/>
                </a:ext>
              </a:extLst>
            </p:cNvPr>
            <p:cNvSpPr/>
            <p:nvPr/>
          </p:nvSpPr>
          <p:spPr>
            <a:xfrm>
              <a:off x="1250996" y="7004666"/>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32" name="pl424">
              <a:extLst>
                <a:ext uri="{FF2B5EF4-FFF2-40B4-BE49-F238E27FC236}">
                  <a16:creationId xmlns:a16="http://schemas.microsoft.com/office/drawing/2014/main" id="{1E9E351F-5BCA-47A1-AAC6-807F72B21DC4}"/>
                </a:ext>
              </a:extLst>
            </p:cNvPr>
            <p:cNvSpPr/>
            <p:nvPr/>
          </p:nvSpPr>
          <p:spPr>
            <a:xfrm>
              <a:off x="1178809" y="700466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33" name="pl425">
              <a:extLst>
                <a:ext uri="{FF2B5EF4-FFF2-40B4-BE49-F238E27FC236}">
                  <a16:creationId xmlns:a16="http://schemas.microsoft.com/office/drawing/2014/main" id="{7DA18806-5B3C-432F-AF84-0AD324DF5877}"/>
                </a:ext>
              </a:extLst>
            </p:cNvPr>
            <p:cNvSpPr/>
            <p:nvPr/>
          </p:nvSpPr>
          <p:spPr>
            <a:xfrm>
              <a:off x="1104355" y="700466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34" name="pl426">
              <a:extLst>
                <a:ext uri="{FF2B5EF4-FFF2-40B4-BE49-F238E27FC236}">
                  <a16:creationId xmlns:a16="http://schemas.microsoft.com/office/drawing/2014/main" id="{7FEAEF48-F29A-42D0-90EF-7C6BEB62D061}"/>
                </a:ext>
              </a:extLst>
            </p:cNvPr>
            <p:cNvSpPr/>
            <p:nvPr/>
          </p:nvSpPr>
          <p:spPr>
            <a:xfrm>
              <a:off x="949445" y="7004666"/>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35" name="pl427">
              <a:extLst>
                <a:ext uri="{FF2B5EF4-FFF2-40B4-BE49-F238E27FC236}">
                  <a16:creationId xmlns:a16="http://schemas.microsoft.com/office/drawing/2014/main" id="{851E6F41-5BC3-428F-B8E1-889EB4433D35}"/>
                </a:ext>
              </a:extLst>
            </p:cNvPr>
            <p:cNvSpPr/>
            <p:nvPr/>
          </p:nvSpPr>
          <p:spPr>
            <a:xfrm>
              <a:off x="1011671" y="7004666"/>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36" name="pl428">
              <a:extLst>
                <a:ext uri="{FF2B5EF4-FFF2-40B4-BE49-F238E27FC236}">
                  <a16:creationId xmlns:a16="http://schemas.microsoft.com/office/drawing/2014/main" id="{7DC0A4CF-B8A6-4CF5-8CCF-C5D62767291E}"/>
                </a:ext>
              </a:extLst>
            </p:cNvPr>
            <p:cNvSpPr/>
            <p:nvPr/>
          </p:nvSpPr>
          <p:spPr>
            <a:xfrm>
              <a:off x="1106015" y="7004666"/>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37" name="pl429">
              <a:extLst>
                <a:ext uri="{FF2B5EF4-FFF2-40B4-BE49-F238E27FC236}">
                  <a16:creationId xmlns:a16="http://schemas.microsoft.com/office/drawing/2014/main" id="{7803C75D-2092-4D77-88FB-75A02B9F18A8}"/>
                </a:ext>
              </a:extLst>
            </p:cNvPr>
            <p:cNvSpPr/>
            <p:nvPr/>
          </p:nvSpPr>
          <p:spPr>
            <a:xfrm>
              <a:off x="1179958" y="7004666"/>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38" name="pl430">
              <a:extLst>
                <a:ext uri="{FF2B5EF4-FFF2-40B4-BE49-F238E27FC236}">
                  <a16:creationId xmlns:a16="http://schemas.microsoft.com/office/drawing/2014/main" id="{33AE9535-F22B-4A82-A4E2-34C14A2FB19E}"/>
                </a:ext>
              </a:extLst>
            </p:cNvPr>
            <p:cNvSpPr/>
            <p:nvPr/>
          </p:nvSpPr>
          <p:spPr>
            <a:xfrm>
              <a:off x="1252529" y="7004666"/>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39" name="pl431">
              <a:extLst>
                <a:ext uri="{FF2B5EF4-FFF2-40B4-BE49-F238E27FC236}">
                  <a16:creationId xmlns:a16="http://schemas.microsoft.com/office/drawing/2014/main" id="{B0228339-925E-417B-A299-B73AD8984BBC}"/>
                </a:ext>
              </a:extLst>
            </p:cNvPr>
            <p:cNvSpPr/>
            <p:nvPr/>
          </p:nvSpPr>
          <p:spPr>
            <a:xfrm>
              <a:off x="1292853" y="7004666"/>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40" name="pl432">
              <a:extLst>
                <a:ext uri="{FF2B5EF4-FFF2-40B4-BE49-F238E27FC236}">
                  <a16:creationId xmlns:a16="http://schemas.microsoft.com/office/drawing/2014/main" id="{7EA08FA2-6325-47C0-8C15-222D911D2E40}"/>
                </a:ext>
              </a:extLst>
            </p:cNvPr>
            <p:cNvSpPr/>
            <p:nvPr/>
          </p:nvSpPr>
          <p:spPr>
            <a:xfrm>
              <a:off x="1319831" y="7004666"/>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41" name="pl433">
              <a:extLst>
                <a:ext uri="{FF2B5EF4-FFF2-40B4-BE49-F238E27FC236}">
                  <a16:creationId xmlns:a16="http://schemas.microsoft.com/office/drawing/2014/main" id="{31D5E631-77A9-40F2-9E06-CEE9F0109C49}"/>
                </a:ext>
              </a:extLst>
            </p:cNvPr>
            <p:cNvSpPr/>
            <p:nvPr/>
          </p:nvSpPr>
          <p:spPr>
            <a:xfrm>
              <a:off x="1376406" y="7004666"/>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42" name="pl434">
              <a:extLst>
                <a:ext uri="{FF2B5EF4-FFF2-40B4-BE49-F238E27FC236}">
                  <a16:creationId xmlns:a16="http://schemas.microsoft.com/office/drawing/2014/main" id="{71B9497B-2497-4559-983C-0D4C7B422E38}"/>
                </a:ext>
              </a:extLst>
            </p:cNvPr>
            <p:cNvSpPr/>
            <p:nvPr/>
          </p:nvSpPr>
          <p:spPr>
            <a:xfrm>
              <a:off x="1505774" y="7004666"/>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43" name="pl435">
              <a:extLst>
                <a:ext uri="{FF2B5EF4-FFF2-40B4-BE49-F238E27FC236}">
                  <a16:creationId xmlns:a16="http://schemas.microsoft.com/office/drawing/2014/main" id="{DB788FF2-8B46-4553-A4B1-8F9A5ABB3F9F}"/>
                </a:ext>
              </a:extLst>
            </p:cNvPr>
            <p:cNvSpPr/>
            <p:nvPr/>
          </p:nvSpPr>
          <p:spPr>
            <a:xfrm>
              <a:off x="1578185" y="7004666"/>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344" name="pl436">
              <a:extLst>
                <a:ext uri="{FF2B5EF4-FFF2-40B4-BE49-F238E27FC236}">
                  <a16:creationId xmlns:a16="http://schemas.microsoft.com/office/drawing/2014/main" id="{5E02C7CA-C389-4B01-8CC4-812BE1AB33A6}"/>
                </a:ext>
              </a:extLst>
            </p:cNvPr>
            <p:cNvSpPr/>
            <p:nvPr/>
          </p:nvSpPr>
          <p:spPr>
            <a:xfrm>
              <a:off x="1628087" y="7004666"/>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345" name="pl437">
              <a:extLst>
                <a:ext uri="{FF2B5EF4-FFF2-40B4-BE49-F238E27FC236}">
                  <a16:creationId xmlns:a16="http://schemas.microsoft.com/office/drawing/2014/main" id="{BD797C98-EFF9-4012-A786-7E759ACE9459}"/>
                </a:ext>
              </a:extLst>
            </p:cNvPr>
            <p:cNvSpPr/>
            <p:nvPr/>
          </p:nvSpPr>
          <p:spPr>
            <a:xfrm>
              <a:off x="1653757" y="7004666"/>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346" name="pl438">
              <a:extLst>
                <a:ext uri="{FF2B5EF4-FFF2-40B4-BE49-F238E27FC236}">
                  <a16:creationId xmlns:a16="http://schemas.microsoft.com/office/drawing/2014/main" id="{B4F274FC-A1FD-4CE4-AE0F-079F38E66CBF}"/>
                </a:ext>
              </a:extLst>
            </p:cNvPr>
            <p:cNvSpPr/>
            <p:nvPr/>
          </p:nvSpPr>
          <p:spPr>
            <a:xfrm>
              <a:off x="1747526" y="7004666"/>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347" name="pl439">
              <a:extLst>
                <a:ext uri="{FF2B5EF4-FFF2-40B4-BE49-F238E27FC236}">
                  <a16:creationId xmlns:a16="http://schemas.microsoft.com/office/drawing/2014/main" id="{A1575E54-C58F-4AF3-B11F-D3640B2FB417}"/>
                </a:ext>
              </a:extLst>
            </p:cNvPr>
            <p:cNvSpPr/>
            <p:nvPr/>
          </p:nvSpPr>
          <p:spPr>
            <a:xfrm>
              <a:off x="1826865" y="7004666"/>
              <a:ext cx="1036992" cy="0"/>
            </a:xfrm>
            <a:custGeom>
              <a:avLst/>
              <a:gdLst/>
              <a:ahLst/>
              <a:cxnLst/>
              <a:rect l="0" t="0" r="0" b="0"/>
              <a:pathLst>
                <a:path w="1036992">
                  <a:moveTo>
                    <a:pt x="0" y="0"/>
                  </a:moveTo>
                  <a:lnTo>
                    <a:pt x="1036992" y="0"/>
                  </a:lnTo>
                </a:path>
              </a:pathLst>
            </a:custGeom>
            <a:ln w="13550" cap="flat">
              <a:solidFill>
                <a:srgbClr val="000000">
                  <a:alpha val="100000"/>
                </a:srgbClr>
              </a:solidFill>
              <a:prstDash val="solid"/>
              <a:round/>
            </a:ln>
          </p:spPr>
          <p:txBody>
            <a:bodyPr/>
            <a:lstStyle/>
            <a:p>
              <a:endParaRPr/>
            </a:p>
          </p:txBody>
        </p:sp>
        <p:sp>
          <p:nvSpPr>
            <p:cNvPr id="3348" name="rc440">
              <a:extLst>
                <a:ext uri="{FF2B5EF4-FFF2-40B4-BE49-F238E27FC236}">
                  <a16:creationId xmlns:a16="http://schemas.microsoft.com/office/drawing/2014/main" id="{6245C356-650B-4DAD-9FC4-66AD8C27E271}"/>
                </a:ext>
              </a:extLst>
            </p:cNvPr>
            <p:cNvSpPr/>
            <p:nvPr/>
          </p:nvSpPr>
          <p:spPr>
            <a:xfrm>
              <a:off x="1223571" y="6965059"/>
              <a:ext cx="191562" cy="79213"/>
            </a:xfrm>
            <a:prstGeom prst="rect">
              <a:avLst/>
            </a:prstGeom>
            <a:solidFill>
              <a:srgbClr val="595959">
                <a:alpha val="10196"/>
              </a:srgbClr>
            </a:solidFill>
          </p:spPr>
          <p:txBody>
            <a:bodyPr/>
            <a:lstStyle/>
            <a:p>
              <a:endParaRPr/>
            </a:p>
          </p:txBody>
        </p:sp>
        <p:sp>
          <p:nvSpPr>
            <p:cNvPr id="3349" name="rc441">
              <a:extLst>
                <a:ext uri="{FF2B5EF4-FFF2-40B4-BE49-F238E27FC236}">
                  <a16:creationId xmlns:a16="http://schemas.microsoft.com/office/drawing/2014/main" id="{CA4BACDD-E32C-4368-A0EE-09A4977D573F}"/>
                </a:ext>
              </a:extLst>
            </p:cNvPr>
            <p:cNvSpPr/>
            <p:nvPr/>
          </p:nvSpPr>
          <p:spPr>
            <a:xfrm>
              <a:off x="881632" y="7044272"/>
              <a:ext cx="2117085" cy="79213"/>
            </a:xfrm>
            <a:prstGeom prst="rect">
              <a:avLst/>
            </a:prstGeom>
            <a:solidFill>
              <a:srgbClr val="FFFFFF">
                <a:alpha val="100000"/>
              </a:srgbClr>
            </a:solidFill>
          </p:spPr>
          <p:txBody>
            <a:bodyPr/>
            <a:lstStyle/>
            <a:p>
              <a:endParaRPr/>
            </a:p>
          </p:txBody>
        </p:sp>
        <p:sp>
          <p:nvSpPr>
            <p:cNvPr id="3350" name="pl442">
              <a:extLst>
                <a:ext uri="{FF2B5EF4-FFF2-40B4-BE49-F238E27FC236}">
                  <a16:creationId xmlns:a16="http://schemas.microsoft.com/office/drawing/2014/main" id="{90CA5028-6501-48B5-81E1-2FF16E0A11E0}"/>
                </a:ext>
              </a:extLst>
            </p:cNvPr>
            <p:cNvSpPr/>
            <p:nvPr/>
          </p:nvSpPr>
          <p:spPr>
            <a:xfrm>
              <a:off x="968154"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1" name="pl443">
              <a:extLst>
                <a:ext uri="{FF2B5EF4-FFF2-40B4-BE49-F238E27FC236}">
                  <a16:creationId xmlns:a16="http://schemas.microsoft.com/office/drawing/2014/main" id="{21A59EB6-164B-4228-80B6-23B3714A4E0C}"/>
                </a:ext>
              </a:extLst>
            </p:cNvPr>
            <p:cNvSpPr/>
            <p:nvPr/>
          </p:nvSpPr>
          <p:spPr>
            <a:xfrm>
              <a:off x="1766331"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2" name="pl444">
              <a:extLst>
                <a:ext uri="{FF2B5EF4-FFF2-40B4-BE49-F238E27FC236}">
                  <a16:creationId xmlns:a16="http://schemas.microsoft.com/office/drawing/2014/main" id="{60056BF8-213A-4384-9713-CA9D68125999}"/>
                </a:ext>
              </a:extLst>
            </p:cNvPr>
            <p:cNvSpPr/>
            <p:nvPr/>
          </p:nvSpPr>
          <p:spPr>
            <a:xfrm>
              <a:off x="2564509"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3" name="pl445">
              <a:extLst>
                <a:ext uri="{FF2B5EF4-FFF2-40B4-BE49-F238E27FC236}">
                  <a16:creationId xmlns:a16="http://schemas.microsoft.com/office/drawing/2014/main" id="{4977C47B-5138-4870-A3EE-6F2910AB6B64}"/>
                </a:ext>
              </a:extLst>
            </p:cNvPr>
            <p:cNvSpPr/>
            <p:nvPr/>
          </p:nvSpPr>
          <p:spPr>
            <a:xfrm>
              <a:off x="2869349" y="7083879"/>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54" name="pl446">
              <a:extLst>
                <a:ext uri="{FF2B5EF4-FFF2-40B4-BE49-F238E27FC236}">
                  <a16:creationId xmlns:a16="http://schemas.microsoft.com/office/drawing/2014/main" id="{BF8037E9-9A4F-4675-B1FF-EA1570B43BBD}"/>
                </a:ext>
              </a:extLst>
            </p:cNvPr>
            <p:cNvSpPr/>
            <p:nvPr/>
          </p:nvSpPr>
          <p:spPr>
            <a:xfrm>
              <a:off x="2863889" y="7083879"/>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55" name="pl447">
              <a:extLst>
                <a:ext uri="{FF2B5EF4-FFF2-40B4-BE49-F238E27FC236}">
                  <a16:creationId xmlns:a16="http://schemas.microsoft.com/office/drawing/2014/main" id="{6F1B5981-F831-4D68-834D-D30A710E1F54}"/>
                </a:ext>
              </a:extLst>
            </p:cNvPr>
            <p:cNvSpPr/>
            <p:nvPr/>
          </p:nvSpPr>
          <p:spPr>
            <a:xfrm>
              <a:off x="2452509" y="7083879"/>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356" name="pl448">
              <a:extLst>
                <a:ext uri="{FF2B5EF4-FFF2-40B4-BE49-F238E27FC236}">
                  <a16:creationId xmlns:a16="http://schemas.microsoft.com/office/drawing/2014/main" id="{4C9CA80D-999C-44EF-BFFC-F345C27E1FD4}"/>
                </a:ext>
              </a:extLst>
            </p:cNvPr>
            <p:cNvSpPr/>
            <p:nvPr/>
          </p:nvSpPr>
          <p:spPr>
            <a:xfrm>
              <a:off x="2324257" y="7083879"/>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57" name="pl449">
              <a:extLst>
                <a:ext uri="{FF2B5EF4-FFF2-40B4-BE49-F238E27FC236}">
                  <a16:creationId xmlns:a16="http://schemas.microsoft.com/office/drawing/2014/main" id="{87855491-C782-46CA-B2C5-7360256F8F20}"/>
                </a:ext>
              </a:extLst>
            </p:cNvPr>
            <p:cNvSpPr/>
            <p:nvPr/>
          </p:nvSpPr>
          <p:spPr>
            <a:xfrm>
              <a:off x="1823481" y="7083879"/>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358" name="pl450">
              <a:extLst>
                <a:ext uri="{FF2B5EF4-FFF2-40B4-BE49-F238E27FC236}">
                  <a16:creationId xmlns:a16="http://schemas.microsoft.com/office/drawing/2014/main" id="{C98FDFF7-56AA-4E0C-8DB1-62AEBD19E72E}"/>
                </a:ext>
              </a:extLst>
            </p:cNvPr>
            <p:cNvSpPr/>
            <p:nvPr/>
          </p:nvSpPr>
          <p:spPr>
            <a:xfrm>
              <a:off x="1743663" y="7083879"/>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359" name="pl451">
              <a:extLst>
                <a:ext uri="{FF2B5EF4-FFF2-40B4-BE49-F238E27FC236}">
                  <a16:creationId xmlns:a16="http://schemas.microsoft.com/office/drawing/2014/main" id="{345E9E57-0C6B-4F92-A487-077815DF5F55}"/>
                </a:ext>
              </a:extLst>
            </p:cNvPr>
            <p:cNvSpPr/>
            <p:nvPr/>
          </p:nvSpPr>
          <p:spPr>
            <a:xfrm>
              <a:off x="1575407" y="7083879"/>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360" name="pl452">
              <a:extLst>
                <a:ext uri="{FF2B5EF4-FFF2-40B4-BE49-F238E27FC236}">
                  <a16:creationId xmlns:a16="http://schemas.microsoft.com/office/drawing/2014/main" id="{B84B399D-2197-4E49-A717-05A7B5425FA9}"/>
                </a:ext>
              </a:extLst>
            </p:cNvPr>
            <p:cNvSpPr/>
            <p:nvPr/>
          </p:nvSpPr>
          <p:spPr>
            <a:xfrm>
              <a:off x="1503955" y="7083879"/>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61" name="pl453">
              <a:extLst>
                <a:ext uri="{FF2B5EF4-FFF2-40B4-BE49-F238E27FC236}">
                  <a16:creationId xmlns:a16="http://schemas.microsoft.com/office/drawing/2014/main" id="{82181A5A-BC71-4435-A818-608683074A2F}"/>
                </a:ext>
              </a:extLst>
            </p:cNvPr>
            <p:cNvSpPr/>
            <p:nvPr/>
          </p:nvSpPr>
          <p:spPr>
            <a:xfrm>
              <a:off x="1373085" y="7083879"/>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362" name="pl454">
              <a:extLst>
                <a:ext uri="{FF2B5EF4-FFF2-40B4-BE49-F238E27FC236}">
                  <a16:creationId xmlns:a16="http://schemas.microsoft.com/office/drawing/2014/main" id="{AEDC9163-37FD-4801-872A-6D1A290ED7A7}"/>
                </a:ext>
              </a:extLst>
            </p:cNvPr>
            <p:cNvSpPr/>
            <p:nvPr/>
          </p:nvSpPr>
          <p:spPr>
            <a:xfrm>
              <a:off x="1318011" y="7083879"/>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63" name="pl455">
              <a:extLst>
                <a:ext uri="{FF2B5EF4-FFF2-40B4-BE49-F238E27FC236}">
                  <a16:creationId xmlns:a16="http://schemas.microsoft.com/office/drawing/2014/main" id="{4A5D72BA-1F1E-4A54-95B9-DE393E3DF006}"/>
                </a:ext>
              </a:extLst>
            </p:cNvPr>
            <p:cNvSpPr/>
            <p:nvPr/>
          </p:nvSpPr>
          <p:spPr>
            <a:xfrm>
              <a:off x="1291192" y="7083879"/>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64" name="pl456">
              <a:extLst>
                <a:ext uri="{FF2B5EF4-FFF2-40B4-BE49-F238E27FC236}">
                  <a16:creationId xmlns:a16="http://schemas.microsoft.com/office/drawing/2014/main" id="{9CCEA3DF-262A-4829-AF5D-B640864DE434}"/>
                </a:ext>
              </a:extLst>
            </p:cNvPr>
            <p:cNvSpPr/>
            <p:nvPr/>
          </p:nvSpPr>
          <p:spPr>
            <a:xfrm>
              <a:off x="1250996" y="7083879"/>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65" name="pl457">
              <a:extLst>
                <a:ext uri="{FF2B5EF4-FFF2-40B4-BE49-F238E27FC236}">
                  <a16:creationId xmlns:a16="http://schemas.microsoft.com/office/drawing/2014/main" id="{6140C01B-EB2D-4E28-8406-76BFC6A5B91E}"/>
                </a:ext>
              </a:extLst>
            </p:cNvPr>
            <p:cNvSpPr/>
            <p:nvPr/>
          </p:nvSpPr>
          <p:spPr>
            <a:xfrm>
              <a:off x="1178809" y="7083879"/>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66" name="pl458">
              <a:extLst>
                <a:ext uri="{FF2B5EF4-FFF2-40B4-BE49-F238E27FC236}">
                  <a16:creationId xmlns:a16="http://schemas.microsoft.com/office/drawing/2014/main" id="{D89C5800-50C9-409F-A320-C7FD202E78A6}"/>
                </a:ext>
              </a:extLst>
            </p:cNvPr>
            <p:cNvSpPr/>
            <p:nvPr/>
          </p:nvSpPr>
          <p:spPr>
            <a:xfrm>
              <a:off x="1104355" y="7083879"/>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67" name="pl459">
              <a:extLst>
                <a:ext uri="{FF2B5EF4-FFF2-40B4-BE49-F238E27FC236}">
                  <a16:creationId xmlns:a16="http://schemas.microsoft.com/office/drawing/2014/main" id="{D193011F-09FA-47F5-81FD-844E9FE87C30}"/>
                </a:ext>
              </a:extLst>
            </p:cNvPr>
            <p:cNvSpPr/>
            <p:nvPr/>
          </p:nvSpPr>
          <p:spPr>
            <a:xfrm>
              <a:off x="949445" y="7083879"/>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68" name="pl460">
              <a:extLst>
                <a:ext uri="{FF2B5EF4-FFF2-40B4-BE49-F238E27FC236}">
                  <a16:creationId xmlns:a16="http://schemas.microsoft.com/office/drawing/2014/main" id="{50601AC3-20FB-4758-ACFE-3080291AE972}"/>
                </a:ext>
              </a:extLst>
            </p:cNvPr>
            <p:cNvSpPr/>
            <p:nvPr/>
          </p:nvSpPr>
          <p:spPr>
            <a:xfrm>
              <a:off x="1011671" y="7083879"/>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69" name="pl461">
              <a:extLst>
                <a:ext uri="{FF2B5EF4-FFF2-40B4-BE49-F238E27FC236}">
                  <a16:creationId xmlns:a16="http://schemas.microsoft.com/office/drawing/2014/main" id="{94377C45-293B-476B-B33E-15A7B4D35951}"/>
                </a:ext>
              </a:extLst>
            </p:cNvPr>
            <p:cNvSpPr/>
            <p:nvPr/>
          </p:nvSpPr>
          <p:spPr>
            <a:xfrm>
              <a:off x="1106015" y="7083879"/>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70" name="pl462">
              <a:extLst>
                <a:ext uri="{FF2B5EF4-FFF2-40B4-BE49-F238E27FC236}">
                  <a16:creationId xmlns:a16="http://schemas.microsoft.com/office/drawing/2014/main" id="{10D0ABEE-DBC1-4E4F-9BD7-FF68A7BC31B9}"/>
                </a:ext>
              </a:extLst>
            </p:cNvPr>
            <p:cNvSpPr/>
            <p:nvPr/>
          </p:nvSpPr>
          <p:spPr>
            <a:xfrm>
              <a:off x="1179958" y="7083879"/>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71" name="pl463">
              <a:extLst>
                <a:ext uri="{FF2B5EF4-FFF2-40B4-BE49-F238E27FC236}">
                  <a16:creationId xmlns:a16="http://schemas.microsoft.com/office/drawing/2014/main" id="{02016576-B804-4A90-812A-9BBBE95CC150}"/>
                </a:ext>
              </a:extLst>
            </p:cNvPr>
            <p:cNvSpPr/>
            <p:nvPr/>
          </p:nvSpPr>
          <p:spPr>
            <a:xfrm>
              <a:off x="1252529" y="7083879"/>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72" name="pl464">
              <a:extLst>
                <a:ext uri="{FF2B5EF4-FFF2-40B4-BE49-F238E27FC236}">
                  <a16:creationId xmlns:a16="http://schemas.microsoft.com/office/drawing/2014/main" id="{F0D38F4D-CEEC-417B-9CEB-F8821066BF6A}"/>
                </a:ext>
              </a:extLst>
            </p:cNvPr>
            <p:cNvSpPr/>
            <p:nvPr/>
          </p:nvSpPr>
          <p:spPr>
            <a:xfrm>
              <a:off x="1292853" y="7083879"/>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73" name="pl465">
              <a:extLst>
                <a:ext uri="{FF2B5EF4-FFF2-40B4-BE49-F238E27FC236}">
                  <a16:creationId xmlns:a16="http://schemas.microsoft.com/office/drawing/2014/main" id="{C469EAAE-2579-41AF-91D6-323CF5E1F570}"/>
                </a:ext>
              </a:extLst>
            </p:cNvPr>
            <p:cNvSpPr/>
            <p:nvPr/>
          </p:nvSpPr>
          <p:spPr>
            <a:xfrm>
              <a:off x="1319831" y="7083879"/>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74" name="pl466">
              <a:extLst>
                <a:ext uri="{FF2B5EF4-FFF2-40B4-BE49-F238E27FC236}">
                  <a16:creationId xmlns:a16="http://schemas.microsoft.com/office/drawing/2014/main" id="{303131C3-C379-44C1-9735-C0C4BC5D480C}"/>
                </a:ext>
              </a:extLst>
            </p:cNvPr>
            <p:cNvSpPr/>
            <p:nvPr/>
          </p:nvSpPr>
          <p:spPr>
            <a:xfrm>
              <a:off x="1376406" y="7083879"/>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75" name="pl467">
              <a:extLst>
                <a:ext uri="{FF2B5EF4-FFF2-40B4-BE49-F238E27FC236}">
                  <a16:creationId xmlns:a16="http://schemas.microsoft.com/office/drawing/2014/main" id="{0BA02FC8-BBD1-4E9C-A110-998637DE2A63}"/>
                </a:ext>
              </a:extLst>
            </p:cNvPr>
            <p:cNvSpPr/>
            <p:nvPr/>
          </p:nvSpPr>
          <p:spPr>
            <a:xfrm>
              <a:off x="1505774" y="7083879"/>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76" name="pl468">
              <a:extLst>
                <a:ext uri="{FF2B5EF4-FFF2-40B4-BE49-F238E27FC236}">
                  <a16:creationId xmlns:a16="http://schemas.microsoft.com/office/drawing/2014/main" id="{1F543308-CB94-4404-96C1-FB33CC1A7237}"/>
                </a:ext>
              </a:extLst>
            </p:cNvPr>
            <p:cNvSpPr/>
            <p:nvPr/>
          </p:nvSpPr>
          <p:spPr>
            <a:xfrm>
              <a:off x="1577419" y="7083879"/>
              <a:ext cx="166212" cy="0"/>
            </a:xfrm>
            <a:custGeom>
              <a:avLst/>
              <a:gdLst/>
              <a:ahLst/>
              <a:cxnLst/>
              <a:rect l="0" t="0" r="0" b="0"/>
              <a:pathLst>
                <a:path w="166212">
                  <a:moveTo>
                    <a:pt x="0" y="0"/>
                  </a:moveTo>
                  <a:lnTo>
                    <a:pt x="166212" y="0"/>
                  </a:lnTo>
                </a:path>
              </a:pathLst>
            </a:custGeom>
            <a:ln w="13550" cap="flat">
              <a:solidFill>
                <a:srgbClr val="000000">
                  <a:alpha val="100000"/>
                </a:srgbClr>
              </a:solidFill>
              <a:prstDash val="solid"/>
              <a:round/>
            </a:ln>
          </p:spPr>
          <p:txBody>
            <a:bodyPr/>
            <a:lstStyle/>
            <a:p>
              <a:endParaRPr/>
            </a:p>
          </p:txBody>
        </p:sp>
        <p:sp>
          <p:nvSpPr>
            <p:cNvPr id="3377" name="pl469">
              <a:extLst>
                <a:ext uri="{FF2B5EF4-FFF2-40B4-BE49-F238E27FC236}">
                  <a16:creationId xmlns:a16="http://schemas.microsoft.com/office/drawing/2014/main" id="{45C35A08-E302-417B-B986-7FC86F082B4A}"/>
                </a:ext>
              </a:extLst>
            </p:cNvPr>
            <p:cNvSpPr/>
            <p:nvPr/>
          </p:nvSpPr>
          <p:spPr>
            <a:xfrm>
              <a:off x="1747526" y="7083879"/>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378" name="pl470">
              <a:extLst>
                <a:ext uri="{FF2B5EF4-FFF2-40B4-BE49-F238E27FC236}">
                  <a16:creationId xmlns:a16="http://schemas.microsoft.com/office/drawing/2014/main" id="{70A4C657-1148-49D6-8A8C-04F76A163C05}"/>
                </a:ext>
              </a:extLst>
            </p:cNvPr>
            <p:cNvSpPr/>
            <p:nvPr/>
          </p:nvSpPr>
          <p:spPr>
            <a:xfrm>
              <a:off x="1826865" y="7083879"/>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379" name="pl471">
              <a:extLst>
                <a:ext uri="{FF2B5EF4-FFF2-40B4-BE49-F238E27FC236}">
                  <a16:creationId xmlns:a16="http://schemas.microsoft.com/office/drawing/2014/main" id="{D89F2F9C-BD31-4CE6-944E-913C29226581}"/>
                </a:ext>
              </a:extLst>
            </p:cNvPr>
            <p:cNvSpPr/>
            <p:nvPr/>
          </p:nvSpPr>
          <p:spPr>
            <a:xfrm>
              <a:off x="2325407" y="7083879"/>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380" name="pl472">
              <a:extLst>
                <a:ext uri="{FF2B5EF4-FFF2-40B4-BE49-F238E27FC236}">
                  <a16:creationId xmlns:a16="http://schemas.microsoft.com/office/drawing/2014/main" id="{57F583D9-F292-46B7-83C6-26B5D35FADBD}"/>
                </a:ext>
              </a:extLst>
            </p:cNvPr>
            <p:cNvSpPr/>
            <p:nvPr/>
          </p:nvSpPr>
          <p:spPr>
            <a:xfrm>
              <a:off x="2455095" y="7083879"/>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81" name="rc473">
              <a:extLst>
                <a:ext uri="{FF2B5EF4-FFF2-40B4-BE49-F238E27FC236}">
                  <a16:creationId xmlns:a16="http://schemas.microsoft.com/office/drawing/2014/main" id="{9E00AECD-A67E-4929-B3BF-8AE638D43D06}"/>
                </a:ext>
              </a:extLst>
            </p:cNvPr>
            <p:cNvSpPr/>
            <p:nvPr/>
          </p:nvSpPr>
          <p:spPr>
            <a:xfrm>
              <a:off x="1223571" y="7044272"/>
              <a:ext cx="191562" cy="79213"/>
            </a:xfrm>
            <a:prstGeom prst="rect">
              <a:avLst/>
            </a:prstGeom>
            <a:solidFill>
              <a:srgbClr val="595959">
                <a:alpha val="10196"/>
              </a:srgbClr>
            </a:solidFill>
          </p:spPr>
          <p:txBody>
            <a:bodyPr/>
            <a:lstStyle/>
            <a:p>
              <a:endParaRPr/>
            </a:p>
          </p:txBody>
        </p:sp>
        <p:sp>
          <p:nvSpPr>
            <p:cNvPr id="3382" name="rc474">
              <a:extLst>
                <a:ext uri="{FF2B5EF4-FFF2-40B4-BE49-F238E27FC236}">
                  <a16:creationId xmlns:a16="http://schemas.microsoft.com/office/drawing/2014/main" id="{6F56528C-750B-47FB-A4CD-AEEC19443E72}"/>
                </a:ext>
              </a:extLst>
            </p:cNvPr>
            <p:cNvSpPr/>
            <p:nvPr/>
          </p:nvSpPr>
          <p:spPr>
            <a:xfrm>
              <a:off x="881632" y="7123486"/>
              <a:ext cx="2117085" cy="79213"/>
            </a:xfrm>
            <a:prstGeom prst="rect">
              <a:avLst/>
            </a:prstGeom>
            <a:solidFill>
              <a:srgbClr val="FFFFFF">
                <a:alpha val="100000"/>
              </a:srgbClr>
            </a:solidFill>
          </p:spPr>
          <p:txBody>
            <a:bodyPr/>
            <a:lstStyle/>
            <a:p>
              <a:endParaRPr/>
            </a:p>
          </p:txBody>
        </p:sp>
        <p:sp>
          <p:nvSpPr>
            <p:cNvPr id="3383" name="pl475">
              <a:extLst>
                <a:ext uri="{FF2B5EF4-FFF2-40B4-BE49-F238E27FC236}">
                  <a16:creationId xmlns:a16="http://schemas.microsoft.com/office/drawing/2014/main" id="{E3810B08-B892-4690-893C-92CFEE196AAB}"/>
                </a:ext>
              </a:extLst>
            </p:cNvPr>
            <p:cNvSpPr/>
            <p:nvPr/>
          </p:nvSpPr>
          <p:spPr>
            <a:xfrm>
              <a:off x="968154"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4" name="pl476">
              <a:extLst>
                <a:ext uri="{FF2B5EF4-FFF2-40B4-BE49-F238E27FC236}">
                  <a16:creationId xmlns:a16="http://schemas.microsoft.com/office/drawing/2014/main" id="{080C8E34-91CD-426B-8932-0E36682B3F02}"/>
                </a:ext>
              </a:extLst>
            </p:cNvPr>
            <p:cNvSpPr/>
            <p:nvPr/>
          </p:nvSpPr>
          <p:spPr>
            <a:xfrm>
              <a:off x="1766331"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5" name="pl477">
              <a:extLst>
                <a:ext uri="{FF2B5EF4-FFF2-40B4-BE49-F238E27FC236}">
                  <a16:creationId xmlns:a16="http://schemas.microsoft.com/office/drawing/2014/main" id="{F3250B30-148F-4706-B3F6-F7E6AE3B2B37}"/>
                </a:ext>
              </a:extLst>
            </p:cNvPr>
            <p:cNvSpPr/>
            <p:nvPr/>
          </p:nvSpPr>
          <p:spPr>
            <a:xfrm>
              <a:off x="2564509"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6" name="pl478">
              <a:extLst>
                <a:ext uri="{FF2B5EF4-FFF2-40B4-BE49-F238E27FC236}">
                  <a16:creationId xmlns:a16="http://schemas.microsoft.com/office/drawing/2014/main" id="{3368C3F3-0DFB-4942-8A4C-32240FCCF9B6}"/>
                </a:ext>
              </a:extLst>
            </p:cNvPr>
            <p:cNvSpPr/>
            <p:nvPr/>
          </p:nvSpPr>
          <p:spPr>
            <a:xfrm>
              <a:off x="2869349" y="7163092"/>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87" name="pl479">
              <a:extLst>
                <a:ext uri="{FF2B5EF4-FFF2-40B4-BE49-F238E27FC236}">
                  <a16:creationId xmlns:a16="http://schemas.microsoft.com/office/drawing/2014/main" id="{2A242949-3751-44A6-A3B6-183728514169}"/>
                </a:ext>
              </a:extLst>
            </p:cNvPr>
            <p:cNvSpPr/>
            <p:nvPr/>
          </p:nvSpPr>
          <p:spPr>
            <a:xfrm>
              <a:off x="2863889" y="7163092"/>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88" name="pl480">
              <a:extLst>
                <a:ext uri="{FF2B5EF4-FFF2-40B4-BE49-F238E27FC236}">
                  <a16:creationId xmlns:a16="http://schemas.microsoft.com/office/drawing/2014/main" id="{BB20471E-AF56-4681-8ADC-E1E16F4834A0}"/>
                </a:ext>
              </a:extLst>
            </p:cNvPr>
            <p:cNvSpPr/>
            <p:nvPr/>
          </p:nvSpPr>
          <p:spPr>
            <a:xfrm>
              <a:off x="2452987" y="7163092"/>
              <a:ext cx="2075" cy="0"/>
            </a:xfrm>
            <a:custGeom>
              <a:avLst/>
              <a:gdLst/>
              <a:ahLst/>
              <a:cxnLst/>
              <a:rect l="0" t="0" r="0" b="0"/>
              <a:pathLst>
                <a:path w="2075">
                  <a:moveTo>
                    <a:pt x="0" y="0"/>
                  </a:moveTo>
                  <a:lnTo>
                    <a:pt x="2075" y="0"/>
                  </a:lnTo>
                </a:path>
              </a:pathLst>
            </a:custGeom>
            <a:ln w="40651" cap="flat">
              <a:solidFill>
                <a:srgbClr val="000000">
                  <a:alpha val="100000"/>
                </a:srgbClr>
              </a:solidFill>
              <a:prstDash val="solid"/>
              <a:round/>
            </a:ln>
          </p:spPr>
          <p:txBody>
            <a:bodyPr/>
            <a:lstStyle/>
            <a:p>
              <a:endParaRPr/>
            </a:p>
          </p:txBody>
        </p:sp>
        <p:sp>
          <p:nvSpPr>
            <p:cNvPr id="3389" name="pl481">
              <a:extLst>
                <a:ext uri="{FF2B5EF4-FFF2-40B4-BE49-F238E27FC236}">
                  <a16:creationId xmlns:a16="http://schemas.microsoft.com/office/drawing/2014/main" id="{73709336-07B8-474F-B7DB-120DBDDFA491}"/>
                </a:ext>
              </a:extLst>
            </p:cNvPr>
            <p:cNvSpPr/>
            <p:nvPr/>
          </p:nvSpPr>
          <p:spPr>
            <a:xfrm>
              <a:off x="1250996" y="7163092"/>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90" name="pl482">
              <a:extLst>
                <a:ext uri="{FF2B5EF4-FFF2-40B4-BE49-F238E27FC236}">
                  <a16:creationId xmlns:a16="http://schemas.microsoft.com/office/drawing/2014/main" id="{3EB86B72-485C-4810-9728-5FACCE70D672}"/>
                </a:ext>
              </a:extLst>
            </p:cNvPr>
            <p:cNvSpPr/>
            <p:nvPr/>
          </p:nvSpPr>
          <p:spPr>
            <a:xfrm>
              <a:off x="1178809" y="7163092"/>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91" name="pl483">
              <a:extLst>
                <a:ext uri="{FF2B5EF4-FFF2-40B4-BE49-F238E27FC236}">
                  <a16:creationId xmlns:a16="http://schemas.microsoft.com/office/drawing/2014/main" id="{DF60800F-9F5A-4252-8169-60F4F2D2F16A}"/>
                </a:ext>
              </a:extLst>
            </p:cNvPr>
            <p:cNvSpPr/>
            <p:nvPr/>
          </p:nvSpPr>
          <p:spPr>
            <a:xfrm>
              <a:off x="1104355" y="7163092"/>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92" name="pl484">
              <a:extLst>
                <a:ext uri="{FF2B5EF4-FFF2-40B4-BE49-F238E27FC236}">
                  <a16:creationId xmlns:a16="http://schemas.microsoft.com/office/drawing/2014/main" id="{EB95498C-17E0-4EEB-857F-76A367D1369E}"/>
                </a:ext>
              </a:extLst>
            </p:cNvPr>
            <p:cNvSpPr/>
            <p:nvPr/>
          </p:nvSpPr>
          <p:spPr>
            <a:xfrm>
              <a:off x="949445" y="7163092"/>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93" name="pl485">
              <a:extLst>
                <a:ext uri="{FF2B5EF4-FFF2-40B4-BE49-F238E27FC236}">
                  <a16:creationId xmlns:a16="http://schemas.microsoft.com/office/drawing/2014/main" id="{13B76AC1-C64A-4121-B396-A0A504D9877A}"/>
                </a:ext>
              </a:extLst>
            </p:cNvPr>
            <p:cNvSpPr/>
            <p:nvPr/>
          </p:nvSpPr>
          <p:spPr>
            <a:xfrm>
              <a:off x="1011671" y="7163092"/>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94" name="pl486">
              <a:extLst>
                <a:ext uri="{FF2B5EF4-FFF2-40B4-BE49-F238E27FC236}">
                  <a16:creationId xmlns:a16="http://schemas.microsoft.com/office/drawing/2014/main" id="{859646FE-D491-475C-BC99-C7F5962B94E0}"/>
                </a:ext>
              </a:extLst>
            </p:cNvPr>
            <p:cNvSpPr/>
            <p:nvPr/>
          </p:nvSpPr>
          <p:spPr>
            <a:xfrm>
              <a:off x="1106015" y="7163092"/>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95" name="pl487">
              <a:extLst>
                <a:ext uri="{FF2B5EF4-FFF2-40B4-BE49-F238E27FC236}">
                  <a16:creationId xmlns:a16="http://schemas.microsoft.com/office/drawing/2014/main" id="{78E10716-8DA0-4C8B-874A-7FF9BE38D926}"/>
                </a:ext>
              </a:extLst>
            </p:cNvPr>
            <p:cNvSpPr/>
            <p:nvPr/>
          </p:nvSpPr>
          <p:spPr>
            <a:xfrm>
              <a:off x="1179958" y="7163092"/>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96" name="pl488">
              <a:extLst>
                <a:ext uri="{FF2B5EF4-FFF2-40B4-BE49-F238E27FC236}">
                  <a16:creationId xmlns:a16="http://schemas.microsoft.com/office/drawing/2014/main" id="{3D419C39-AA71-4CE3-85E4-898DD298A150}"/>
                </a:ext>
              </a:extLst>
            </p:cNvPr>
            <p:cNvSpPr/>
            <p:nvPr/>
          </p:nvSpPr>
          <p:spPr>
            <a:xfrm>
              <a:off x="1252529" y="7163092"/>
              <a:ext cx="1200426" cy="0"/>
            </a:xfrm>
            <a:custGeom>
              <a:avLst/>
              <a:gdLst/>
              <a:ahLst/>
              <a:cxnLst/>
              <a:rect l="0" t="0" r="0" b="0"/>
              <a:pathLst>
                <a:path w="1200426">
                  <a:moveTo>
                    <a:pt x="0" y="0"/>
                  </a:moveTo>
                  <a:lnTo>
                    <a:pt x="1200426" y="0"/>
                  </a:lnTo>
                </a:path>
              </a:pathLst>
            </a:custGeom>
            <a:ln w="13550" cap="flat">
              <a:solidFill>
                <a:srgbClr val="000000">
                  <a:alpha val="100000"/>
                </a:srgbClr>
              </a:solidFill>
              <a:prstDash val="solid"/>
              <a:round/>
            </a:ln>
          </p:spPr>
          <p:txBody>
            <a:bodyPr/>
            <a:lstStyle/>
            <a:p>
              <a:endParaRPr/>
            </a:p>
          </p:txBody>
        </p:sp>
        <p:sp>
          <p:nvSpPr>
            <p:cNvPr id="3397" name="pl489">
              <a:extLst>
                <a:ext uri="{FF2B5EF4-FFF2-40B4-BE49-F238E27FC236}">
                  <a16:creationId xmlns:a16="http://schemas.microsoft.com/office/drawing/2014/main" id="{8894F001-C286-4EE4-9BD6-4C4E7775A5B0}"/>
                </a:ext>
              </a:extLst>
            </p:cNvPr>
            <p:cNvSpPr/>
            <p:nvPr/>
          </p:nvSpPr>
          <p:spPr>
            <a:xfrm>
              <a:off x="2455095" y="7163092"/>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98" name="rc490">
              <a:extLst>
                <a:ext uri="{FF2B5EF4-FFF2-40B4-BE49-F238E27FC236}">
                  <a16:creationId xmlns:a16="http://schemas.microsoft.com/office/drawing/2014/main" id="{0B03EC1A-933C-4DFA-B736-4A8683E47736}"/>
                </a:ext>
              </a:extLst>
            </p:cNvPr>
            <p:cNvSpPr/>
            <p:nvPr/>
          </p:nvSpPr>
          <p:spPr>
            <a:xfrm>
              <a:off x="1223571" y="7123486"/>
              <a:ext cx="191562" cy="79213"/>
            </a:xfrm>
            <a:prstGeom prst="rect">
              <a:avLst/>
            </a:prstGeom>
            <a:solidFill>
              <a:srgbClr val="595959">
                <a:alpha val="10196"/>
              </a:srgbClr>
            </a:solidFill>
          </p:spPr>
          <p:txBody>
            <a:bodyPr/>
            <a:lstStyle/>
            <a:p>
              <a:endParaRPr/>
            </a:p>
          </p:txBody>
        </p:sp>
        <p:sp>
          <p:nvSpPr>
            <p:cNvPr id="3399" name="pl491">
              <a:extLst>
                <a:ext uri="{FF2B5EF4-FFF2-40B4-BE49-F238E27FC236}">
                  <a16:creationId xmlns:a16="http://schemas.microsoft.com/office/drawing/2014/main" id="{CBBCA7B8-C2C8-4E69-9DFA-369398C7DF18}"/>
                </a:ext>
              </a:extLst>
            </p:cNvPr>
            <p:cNvSpPr/>
            <p:nvPr/>
          </p:nvSpPr>
          <p:spPr>
            <a:xfrm>
              <a:off x="881632" y="6363255"/>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3400" name="pl492">
              <a:extLst>
                <a:ext uri="{FF2B5EF4-FFF2-40B4-BE49-F238E27FC236}">
                  <a16:creationId xmlns:a16="http://schemas.microsoft.com/office/drawing/2014/main" id="{2B3E14B0-8686-4A39-821B-969DD35B387D}"/>
                </a:ext>
              </a:extLst>
            </p:cNvPr>
            <p:cNvSpPr/>
            <p:nvPr/>
          </p:nvSpPr>
          <p:spPr>
            <a:xfrm>
              <a:off x="881632" y="7202699"/>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3401" name="tx493">
              <a:extLst>
                <a:ext uri="{FF2B5EF4-FFF2-40B4-BE49-F238E27FC236}">
                  <a16:creationId xmlns:a16="http://schemas.microsoft.com/office/drawing/2014/main" id="{5A834451-FAB3-4849-A99E-411BDFEEE855}"/>
                </a:ext>
              </a:extLst>
            </p:cNvPr>
            <p:cNvSpPr/>
            <p:nvPr/>
          </p:nvSpPr>
          <p:spPr>
            <a:xfrm>
              <a:off x="742154"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134 250 000</a:t>
              </a:r>
            </a:p>
          </p:txBody>
        </p:sp>
        <p:sp>
          <p:nvSpPr>
            <p:cNvPr id="3402" name="tx494">
              <a:extLst>
                <a:ext uri="{FF2B5EF4-FFF2-40B4-BE49-F238E27FC236}">
                  <a16:creationId xmlns:a16="http://schemas.microsoft.com/office/drawing/2014/main" id="{3E762DF6-5055-40B6-A1FB-834CAE6D97E7}"/>
                </a:ext>
              </a:extLst>
            </p:cNvPr>
            <p:cNvSpPr/>
            <p:nvPr/>
          </p:nvSpPr>
          <p:spPr>
            <a:xfrm>
              <a:off x="1540331"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134 275 000</a:t>
              </a:r>
            </a:p>
          </p:txBody>
        </p:sp>
        <p:sp>
          <p:nvSpPr>
            <p:cNvPr id="3403" name="tx495">
              <a:extLst>
                <a:ext uri="{FF2B5EF4-FFF2-40B4-BE49-F238E27FC236}">
                  <a16:creationId xmlns:a16="http://schemas.microsoft.com/office/drawing/2014/main" id="{76149754-8C3F-4B3D-A488-EEA483D43A7D}"/>
                </a:ext>
              </a:extLst>
            </p:cNvPr>
            <p:cNvSpPr/>
            <p:nvPr/>
          </p:nvSpPr>
          <p:spPr>
            <a:xfrm>
              <a:off x="2338508"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134 300 000</a:t>
              </a:r>
            </a:p>
          </p:txBody>
        </p:sp>
      </p:grpSp>
      <p:sp>
        <p:nvSpPr>
          <p:cNvPr id="3416" name="TextBox 3415">
            <a:extLst>
              <a:ext uri="{FF2B5EF4-FFF2-40B4-BE49-F238E27FC236}">
                <a16:creationId xmlns:a16="http://schemas.microsoft.com/office/drawing/2014/main" id="{F862BD28-0731-46E7-87C6-00A444D3B251}"/>
              </a:ext>
            </a:extLst>
          </p:cNvPr>
          <p:cNvSpPr txBox="1"/>
          <p:nvPr/>
        </p:nvSpPr>
        <p:spPr>
          <a:xfrm>
            <a:off x="48577" y="4196"/>
            <a:ext cx="6230303" cy="246221"/>
          </a:xfrm>
          <a:prstGeom prst="rect">
            <a:avLst/>
          </a:prstGeom>
          <a:noFill/>
        </p:spPr>
        <p:txBody>
          <a:bodyPr wrap="square" rtlCol="0">
            <a:spAutoFit/>
          </a:bodyPr>
          <a:lstStyle/>
          <a:p>
            <a:r>
              <a:rPr lang="en-CA" sz="1000" dirty="0"/>
              <a:t>Figure S6. Mean DNAm for each cell type </a:t>
            </a:r>
            <a:r>
              <a:rPr lang="en-CA" sz="1000" dirty="0" err="1"/>
              <a:t>type</a:t>
            </a:r>
            <a:r>
              <a:rPr lang="en-CA" sz="1000" dirty="0"/>
              <a:t> across </a:t>
            </a:r>
            <a:r>
              <a:rPr lang="en-CA" sz="1000" dirty="0" err="1"/>
              <a:t>CpGs</a:t>
            </a:r>
            <a:r>
              <a:rPr lang="en-CA" sz="1000" dirty="0"/>
              <a:t> in selected preeclampsia genes.</a:t>
            </a:r>
          </a:p>
        </p:txBody>
      </p:sp>
      <p:sp>
        <p:nvSpPr>
          <p:cNvPr id="1399" name="Rectangle 1398">
            <a:extLst>
              <a:ext uri="{FF2B5EF4-FFF2-40B4-BE49-F238E27FC236}">
                <a16:creationId xmlns:a16="http://schemas.microsoft.com/office/drawing/2014/main" id="{92BFCDAE-1AAF-4EE8-825D-9873B7C1F49A}"/>
              </a:ext>
            </a:extLst>
          </p:cNvPr>
          <p:cNvSpPr/>
          <p:nvPr/>
        </p:nvSpPr>
        <p:spPr>
          <a:xfrm>
            <a:off x="-2902346" y="250417"/>
            <a:ext cx="2492772" cy="1938992"/>
          </a:xfrm>
          <a:prstGeom prst="rect">
            <a:avLst/>
          </a:prstGeom>
          <a:solidFill>
            <a:schemeClr val="bg1"/>
          </a:solidFill>
        </p:spPr>
        <p:txBody>
          <a:bodyPr wrap="square">
            <a:spAutoFit/>
          </a:bodyPr>
          <a:lstStyle/>
          <a:p>
            <a:r>
              <a:rPr lang="en-CA" sz="1200" b="1" dirty="0"/>
              <a:t>Mean </a:t>
            </a:r>
            <a:r>
              <a:rPr lang="en-CA" sz="1200" b="1" dirty="0" err="1"/>
              <a:t>DNAm</a:t>
            </a:r>
            <a:r>
              <a:rPr lang="en-CA" sz="1200" b="1" dirty="0"/>
              <a:t> for each cell type across </a:t>
            </a:r>
            <a:r>
              <a:rPr lang="en-CA" sz="1200" b="1" dirty="0" err="1"/>
              <a:t>CpGs</a:t>
            </a:r>
            <a:r>
              <a:rPr lang="en-CA" sz="1200" b="1" dirty="0"/>
              <a:t> in selected preeclampsia genes. </a:t>
            </a:r>
            <a:r>
              <a:rPr lang="en-US" sz="1200" dirty="0"/>
              <a:t>Average term placental cell-specific DNA methylation across select genes. Differentially methylated regions (defined as regions with a high density of differentially methylated </a:t>
            </a:r>
            <a:r>
              <a:rPr lang="en-US" sz="1200" dirty="0" err="1"/>
              <a:t>CpGs</a:t>
            </a:r>
            <a:r>
              <a:rPr lang="en-US" sz="1200" dirty="0"/>
              <a:t>), are highlighted with a grey background.</a:t>
            </a:r>
            <a:endParaRPr lang="en-CA" sz="2400" dirty="0"/>
          </a:p>
        </p:txBody>
      </p:sp>
    </p:spTree>
    <p:extLst>
      <p:ext uri="{BB962C8B-B14F-4D97-AF65-F5344CB8AC3E}">
        <p14:creationId xmlns:p14="http://schemas.microsoft.com/office/powerpoint/2010/main" val="415390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1" name="Group 530">
            <a:extLst>
              <a:ext uri="{FF2B5EF4-FFF2-40B4-BE49-F238E27FC236}">
                <a16:creationId xmlns:a16="http://schemas.microsoft.com/office/drawing/2014/main" id="{9D9B180A-34CB-4849-AE10-A5CEC2C117EF}"/>
              </a:ext>
            </a:extLst>
          </p:cNvPr>
          <p:cNvGrpSpPr/>
          <p:nvPr/>
        </p:nvGrpSpPr>
        <p:grpSpPr>
          <a:xfrm>
            <a:off x="221571" y="2153234"/>
            <a:ext cx="5257800" cy="1828800"/>
            <a:chOff x="0" y="0"/>
            <a:chExt cx="5257800" cy="1828800"/>
          </a:xfrm>
        </p:grpSpPr>
        <p:sp>
          <p:nvSpPr>
            <p:cNvPr id="532" name="rc3">
              <a:extLst>
                <a:ext uri="{FF2B5EF4-FFF2-40B4-BE49-F238E27FC236}">
                  <a16:creationId xmlns:a16="http://schemas.microsoft.com/office/drawing/2014/main" id="{D3379BE2-977A-4EE7-AA75-81C71314B7DD}"/>
                </a:ext>
              </a:extLst>
            </p:cNvPr>
            <p:cNvSpPr/>
            <p:nvPr/>
          </p:nvSpPr>
          <p:spPr>
            <a:xfrm>
              <a:off x="0" y="0"/>
              <a:ext cx="52578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533" name="rc4">
              <a:extLst>
                <a:ext uri="{FF2B5EF4-FFF2-40B4-BE49-F238E27FC236}">
                  <a16:creationId xmlns:a16="http://schemas.microsoft.com/office/drawing/2014/main" id="{0CECE68C-2773-492B-9ACE-70D4A9502F24}"/>
                </a:ext>
              </a:extLst>
            </p:cNvPr>
            <p:cNvSpPr/>
            <p:nvPr/>
          </p:nvSpPr>
          <p:spPr>
            <a:xfrm>
              <a:off x="0" y="0"/>
              <a:ext cx="52578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a:p>
          </p:txBody>
        </p:sp>
        <p:sp>
          <p:nvSpPr>
            <p:cNvPr id="534" name="rc5">
              <a:extLst>
                <a:ext uri="{FF2B5EF4-FFF2-40B4-BE49-F238E27FC236}">
                  <a16:creationId xmlns:a16="http://schemas.microsoft.com/office/drawing/2014/main" id="{133639C0-AF73-4750-B585-9980CC47B81D}"/>
                </a:ext>
              </a:extLst>
            </p:cNvPr>
            <p:cNvSpPr/>
            <p:nvPr/>
          </p:nvSpPr>
          <p:spPr>
            <a:xfrm>
              <a:off x="796705" y="214151"/>
              <a:ext cx="824496" cy="545804"/>
            </a:xfrm>
            <a:prstGeom prst="rect">
              <a:avLst/>
            </a:prstGeom>
            <a:solidFill>
              <a:srgbClr val="FFFFFF">
                <a:alpha val="100000"/>
              </a:srgbClr>
            </a:solidFill>
          </p:spPr>
          <p:txBody>
            <a:bodyPr/>
            <a:lstStyle/>
            <a:p>
              <a:endParaRPr/>
            </a:p>
          </p:txBody>
        </p:sp>
        <p:sp>
          <p:nvSpPr>
            <p:cNvPr id="535" name="pl6">
              <a:extLst>
                <a:ext uri="{FF2B5EF4-FFF2-40B4-BE49-F238E27FC236}">
                  <a16:creationId xmlns:a16="http://schemas.microsoft.com/office/drawing/2014/main" id="{449A20BA-50A7-4AF9-B270-2321B038A840}"/>
                </a:ext>
              </a:extLst>
            </p:cNvPr>
            <p:cNvSpPr/>
            <p:nvPr/>
          </p:nvSpPr>
          <p:spPr>
            <a:xfrm>
              <a:off x="797313" y="476042"/>
              <a:ext cx="822144" cy="282000"/>
            </a:xfrm>
            <a:custGeom>
              <a:avLst/>
              <a:gdLst/>
              <a:ahLst/>
              <a:cxnLst/>
              <a:rect l="0" t="0" r="0" b="0"/>
              <a:pathLst>
                <a:path w="822144" h="282000">
                  <a:moveTo>
                    <a:pt x="0" y="200892"/>
                  </a:moveTo>
                  <a:lnTo>
                    <a:pt x="1847" y="195527"/>
                  </a:lnTo>
                  <a:lnTo>
                    <a:pt x="3695" y="190213"/>
                  </a:lnTo>
                  <a:lnTo>
                    <a:pt x="5542" y="184987"/>
                  </a:lnTo>
                  <a:lnTo>
                    <a:pt x="7390" y="179886"/>
                  </a:lnTo>
                  <a:lnTo>
                    <a:pt x="9237" y="174947"/>
                  </a:lnTo>
                  <a:lnTo>
                    <a:pt x="11085" y="170217"/>
                  </a:lnTo>
                  <a:lnTo>
                    <a:pt x="12932" y="165786"/>
                  </a:lnTo>
                  <a:lnTo>
                    <a:pt x="14780" y="161640"/>
                  </a:lnTo>
                  <a:lnTo>
                    <a:pt x="16627" y="157806"/>
                  </a:lnTo>
                  <a:lnTo>
                    <a:pt x="18475" y="154309"/>
                  </a:lnTo>
                  <a:lnTo>
                    <a:pt x="20322" y="151170"/>
                  </a:lnTo>
                  <a:lnTo>
                    <a:pt x="22170" y="148460"/>
                  </a:lnTo>
                  <a:lnTo>
                    <a:pt x="24017" y="146199"/>
                  </a:lnTo>
                  <a:lnTo>
                    <a:pt x="25865" y="144340"/>
                  </a:lnTo>
                  <a:lnTo>
                    <a:pt x="27712" y="142886"/>
                  </a:lnTo>
                  <a:lnTo>
                    <a:pt x="29560" y="141835"/>
                  </a:lnTo>
                  <a:lnTo>
                    <a:pt x="31407" y="141180"/>
                  </a:lnTo>
                  <a:lnTo>
                    <a:pt x="33255" y="140995"/>
                  </a:lnTo>
                  <a:lnTo>
                    <a:pt x="35102" y="141194"/>
                  </a:lnTo>
                  <a:lnTo>
                    <a:pt x="36950" y="141739"/>
                  </a:lnTo>
                  <a:lnTo>
                    <a:pt x="38797" y="142610"/>
                  </a:lnTo>
                  <a:lnTo>
                    <a:pt x="40645" y="143783"/>
                  </a:lnTo>
                  <a:lnTo>
                    <a:pt x="42492" y="145242"/>
                  </a:lnTo>
                  <a:lnTo>
                    <a:pt x="44340" y="147004"/>
                  </a:lnTo>
                  <a:lnTo>
                    <a:pt x="46187" y="148973"/>
                  </a:lnTo>
                  <a:lnTo>
                    <a:pt x="48035" y="151124"/>
                  </a:lnTo>
                  <a:lnTo>
                    <a:pt x="49882" y="153430"/>
                  </a:lnTo>
                  <a:lnTo>
                    <a:pt x="51730" y="155867"/>
                  </a:lnTo>
                  <a:lnTo>
                    <a:pt x="53577" y="158416"/>
                  </a:lnTo>
                  <a:lnTo>
                    <a:pt x="55425" y="161048"/>
                  </a:lnTo>
                  <a:lnTo>
                    <a:pt x="57272" y="163723"/>
                  </a:lnTo>
                  <a:lnTo>
                    <a:pt x="59120" y="166426"/>
                  </a:lnTo>
                  <a:lnTo>
                    <a:pt x="60968" y="169136"/>
                  </a:lnTo>
                  <a:lnTo>
                    <a:pt x="62815" y="171840"/>
                  </a:lnTo>
                  <a:lnTo>
                    <a:pt x="64663" y="174515"/>
                  </a:lnTo>
                  <a:lnTo>
                    <a:pt x="66510" y="177147"/>
                  </a:lnTo>
                  <a:lnTo>
                    <a:pt x="68358" y="179730"/>
                  </a:lnTo>
                  <a:lnTo>
                    <a:pt x="70205" y="182257"/>
                  </a:lnTo>
                  <a:lnTo>
                    <a:pt x="72053" y="184721"/>
                  </a:lnTo>
                  <a:lnTo>
                    <a:pt x="73900" y="187117"/>
                  </a:lnTo>
                  <a:lnTo>
                    <a:pt x="75748" y="189422"/>
                  </a:lnTo>
                  <a:lnTo>
                    <a:pt x="77595" y="191651"/>
                  </a:lnTo>
                  <a:lnTo>
                    <a:pt x="79443" y="193804"/>
                  </a:lnTo>
                  <a:lnTo>
                    <a:pt x="81290" y="195880"/>
                  </a:lnTo>
                  <a:lnTo>
                    <a:pt x="83138" y="197878"/>
                  </a:lnTo>
                  <a:lnTo>
                    <a:pt x="84985" y="199792"/>
                  </a:lnTo>
                  <a:lnTo>
                    <a:pt x="86833" y="201614"/>
                  </a:lnTo>
                  <a:lnTo>
                    <a:pt x="88680" y="203359"/>
                  </a:lnTo>
                  <a:lnTo>
                    <a:pt x="90528" y="205028"/>
                  </a:lnTo>
                  <a:lnTo>
                    <a:pt x="92375" y="206620"/>
                  </a:lnTo>
                  <a:lnTo>
                    <a:pt x="94223" y="208135"/>
                  </a:lnTo>
                  <a:lnTo>
                    <a:pt x="96070" y="209560"/>
                  </a:lnTo>
                  <a:lnTo>
                    <a:pt x="97918" y="210901"/>
                  </a:lnTo>
                  <a:lnTo>
                    <a:pt x="99765" y="212165"/>
                  </a:lnTo>
                  <a:lnTo>
                    <a:pt x="101613" y="213352"/>
                  </a:lnTo>
                  <a:lnTo>
                    <a:pt x="103460" y="214461"/>
                  </a:lnTo>
                  <a:lnTo>
                    <a:pt x="105308" y="215492"/>
                  </a:lnTo>
                  <a:lnTo>
                    <a:pt x="107155" y="216424"/>
                  </a:lnTo>
                  <a:lnTo>
                    <a:pt x="109003" y="217277"/>
                  </a:lnTo>
                  <a:lnTo>
                    <a:pt x="110850" y="218052"/>
                  </a:lnTo>
                  <a:lnTo>
                    <a:pt x="112698" y="218750"/>
                  </a:lnTo>
                  <a:lnTo>
                    <a:pt x="114545" y="219370"/>
                  </a:lnTo>
                  <a:lnTo>
                    <a:pt x="116393" y="219910"/>
                  </a:lnTo>
                  <a:lnTo>
                    <a:pt x="118240" y="220361"/>
                  </a:lnTo>
                  <a:lnTo>
                    <a:pt x="120088" y="220740"/>
                  </a:lnTo>
                  <a:lnTo>
                    <a:pt x="121936" y="221050"/>
                  </a:lnTo>
                  <a:lnTo>
                    <a:pt x="123783" y="221293"/>
                  </a:lnTo>
                  <a:lnTo>
                    <a:pt x="125631" y="221471"/>
                  </a:lnTo>
                  <a:lnTo>
                    <a:pt x="127478" y="221580"/>
                  </a:lnTo>
                  <a:lnTo>
                    <a:pt x="129326" y="221626"/>
                  </a:lnTo>
                  <a:lnTo>
                    <a:pt x="131173" y="221620"/>
                  </a:lnTo>
                  <a:lnTo>
                    <a:pt x="133021" y="221566"/>
                  </a:lnTo>
                  <a:lnTo>
                    <a:pt x="134868" y="221466"/>
                  </a:lnTo>
                  <a:lnTo>
                    <a:pt x="136716" y="221326"/>
                  </a:lnTo>
                  <a:lnTo>
                    <a:pt x="138563" y="221141"/>
                  </a:lnTo>
                  <a:lnTo>
                    <a:pt x="140411" y="220923"/>
                  </a:lnTo>
                  <a:lnTo>
                    <a:pt x="142258" y="220677"/>
                  </a:lnTo>
                  <a:lnTo>
                    <a:pt x="144106" y="220407"/>
                  </a:lnTo>
                  <a:lnTo>
                    <a:pt x="145953" y="220116"/>
                  </a:lnTo>
                  <a:lnTo>
                    <a:pt x="147801" y="219806"/>
                  </a:lnTo>
                  <a:lnTo>
                    <a:pt x="149648" y="219479"/>
                  </a:lnTo>
                  <a:lnTo>
                    <a:pt x="151496" y="219141"/>
                  </a:lnTo>
                  <a:lnTo>
                    <a:pt x="153343" y="218794"/>
                  </a:lnTo>
                  <a:lnTo>
                    <a:pt x="155191" y="218440"/>
                  </a:lnTo>
                  <a:lnTo>
                    <a:pt x="157038" y="218082"/>
                  </a:lnTo>
                  <a:lnTo>
                    <a:pt x="158886" y="217720"/>
                  </a:lnTo>
                  <a:lnTo>
                    <a:pt x="160733" y="217358"/>
                  </a:lnTo>
                  <a:lnTo>
                    <a:pt x="162581" y="216996"/>
                  </a:lnTo>
                  <a:lnTo>
                    <a:pt x="164428" y="216637"/>
                  </a:lnTo>
                  <a:lnTo>
                    <a:pt x="166276" y="216279"/>
                  </a:lnTo>
                  <a:lnTo>
                    <a:pt x="168123" y="215926"/>
                  </a:lnTo>
                  <a:lnTo>
                    <a:pt x="169971" y="215578"/>
                  </a:lnTo>
                  <a:lnTo>
                    <a:pt x="171818" y="215235"/>
                  </a:lnTo>
                  <a:lnTo>
                    <a:pt x="173666" y="214897"/>
                  </a:lnTo>
                  <a:lnTo>
                    <a:pt x="175513" y="214566"/>
                  </a:lnTo>
                  <a:lnTo>
                    <a:pt x="177361" y="214240"/>
                  </a:lnTo>
                  <a:lnTo>
                    <a:pt x="179209" y="213921"/>
                  </a:lnTo>
                  <a:lnTo>
                    <a:pt x="181056" y="213608"/>
                  </a:lnTo>
                  <a:lnTo>
                    <a:pt x="182904" y="213302"/>
                  </a:lnTo>
                  <a:lnTo>
                    <a:pt x="184751" y="213000"/>
                  </a:lnTo>
                  <a:lnTo>
                    <a:pt x="186599" y="212703"/>
                  </a:lnTo>
                  <a:lnTo>
                    <a:pt x="188446" y="212409"/>
                  </a:lnTo>
                  <a:lnTo>
                    <a:pt x="190294" y="212119"/>
                  </a:lnTo>
                  <a:lnTo>
                    <a:pt x="192141" y="211831"/>
                  </a:lnTo>
                  <a:lnTo>
                    <a:pt x="193989" y="211544"/>
                  </a:lnTo>
                  <a:lnTo>
                    <a:pt x="195836" y="211255"/>
                  </a:lnTo>
                  <a:lnTo>
                    <a:pt x="197684" y="210963"/>
                  </a:lnTo>
                  <a:lnTo>
                    <a:pt x="199531" y="210668"/>
                  </a:lnTo>
                  <a:lnTo>
                    <a:pt x="201379" y="210365"/>
                  </a:lnTo>
                  <a:lnTo>
                    <a:pt x="203226" y="210054"/>
                  </a:lnTo>
                  <a:lnTo>
                    <a:pt x="205074" y="209732"/>
                  </a:lnTo>
                  <a:lnTo>
                    <a:pt x="206921" y="209397"/>
                  </a:lnTo>
                  <a:lnTo>
                    <a:pt x="208769" y="209048"/>
                  </a:lnTo>
                  <a:lnTo>
                    <a:pt x="210616" y="208683"/>
                  </a:lnTo>
                  <a:lnTo>
                    <a:pt x="212464" y="208293"/>
                  </a:lnTo>
                  <a:lnTo>
                    <a:pt x="214311" y="207880"/>
                  </a:lnTo>
                  <a:lnTo>
                    <a:pt x="216159" y="207444"/>
                  </a:lnTo>
                  <a:lnTo>
                    <a:pt x="218006" y="206981"/>
                  </a:lnTo>
                  <a:lnTo>
                    <a:pt x="219854" y="206489"/>
                  </a:lnTo>
                  <a:lnTo>
                    <a:pt x="221701" y="205964"/>
                  </a:lnTo>
                  <a:lnTo>
                    <a:pt x="223549" y="205398"/>
                  </a:lnTo>
                  <a:lnTo>
                    <a:pt x="225396" y="204797"/>
                  </a:lnTo>
                  <a:lnTo>
                    <a:pt x="227244" y="204158"/>
                  </a:lnTo>
                  <a:lnTo>
                    <a:pt x="229091" y="203478"/>
                  </a:lnTo>
                  <a:lnTo>
                    <a:pt x="230939" y="202757"/>
                  </a:lnTo>
                  <a:lnTo>
                    <a:pt x="232786" y="201986"/>
                  </a:lnTo>
                  <a:lnTo>
                    <a:pt x="234634" y="201164"/>
                  </a:lnTo>
                  <a:lnTo>
                    <a:pt x="236481" y="200295"/>
                  </a:lnTo>
                  <a:lnTo>
                    <a:pt x="238329" y="199379"/>
                  </a:lnTo>
                  <a:lnTo>
                    <a:pt x="240177" y="198413"/>
                  </a:lnTo>
                  <a:lnTo>
                    <a:pt x="242024" y="197398"/>
                  </a:lnTo>
                  <a:lnTo>
                    <a:pt x="243872" y="196321"/>
                  </a:lnTo>
                  <a:lnTo>
                    <a:pt x="245719" y="195193"/>
                  </a:lnTo>
                  <a:lnTo>
                    <a:pt x="247567" y="194014"/>
                  </a:lnTo>
                  <a:lnTo>
                    <a:pt x="249414" y="192787"/>
                  </a:lnTo>
                  <a:lnTo>
                    <a:pt x="251262" y="191510"/>
                  </a:lnTo>
                  <a:lnTo>
                    <a:pt x="253109" y="190183"/>
                  </a:lnTo>
                  <a:lnTo>
                    <a:pt x="254957" y="188799"/>
                  </a:lnTo>
                  <a:lnTo>
                    <a:pt x="256804" y="187371"/>
                  </a:lnTo>
                  <a:lnTo>
                    <a:pt x="258652" y="185901"/>
                  </a:lnTo>
                  <a:lnTo>
                    <a:pt x="260499" y="184390"/>
                  </a:lnTo>
                  <a:lnTo>
                    <a:pt x="262347" y="182841"/>
                  </a:lnTo>
                  <a:lnTo>
                    <a:pt x="264194" y="181250"/>
                  </a:lnTo>
                  <a:lnTo>
                    <a:pt x="266042" y="179622"/>
                  </a:lnTo>
                  <a:lnTo>
                    <a:pt x="267889" y="177964"/>
                  </a:lnTo>
                  <a:lnTo>
                    <a:pt x="269737" y="176278"/>
                  </a:lnTo>
                  <a:lnTo>
                    <a:pt x="271584" y="174566"/>
                  </a:lnTo>
                  <a:lnTo>
                    <a:pt x="273432" y="172830"/>
                  </a:lnTo>
                  <a:lnTo>
                    <a:pt x="275279" y="171069"/>
                  </a:lnTo>
                  <a:lnTo>
                    <a:pt x="277127" y="169288"/>
                  </a:lnTo>
                  <a:lnTo>
                    <a:pt x="278974" y="167490"/>
                  </a:lnTo>
                  <a:lnTo>
                    <a:pt x="280822" y="165676"/>
                  </a:lnTo>
                  <a:lnTo>
                    <a:pt x="282669" y="163846"/>
                  </a:lnTo>
                  <a:lnTo>
                    <a:pt x="284517" y="162000"/>
                  </a:lnTo>
                  <a:lnTo>
                    <a:pt x="286364" y="160136"/>
                  </a:lnTo>
                  <a:lnTo>
                    <a:pt x="288212" y="158256"/>
                  </a:lnTo>
                  <a:lnTo>
                    <a:pt x="290059" y="156359"/>
                  </a:lnTo>
                  <a:lnTo>
                    <a:pt x="291907" y="154443"/>
                  </a:lnTo>
                  <a:lnTo>
                    <a:pt x="293754" y="152508"/>
                  </a:lnTo>
                  <a:lnTo>
                    <a:pt x="295602" y="150548"/>
                  </a:lnTo>
                  <a:lnTo>
                    <a:pt x="297450" y="148559"/>
                  </a:lnTo>
                  <a:lnTo>
                    <a:pt x="299297" y="146541"/>
                  </a:lnTo>
                  <a:lnTo>
                    <a:pt x="301145" y="144491"/>
                  </a:lnTo>
                  <a:lnTo>
                    <a:pt x="302992" y="142407"/>
                  </a:lnTo>
                  <a:lnTo>
                    <a:pt x="304840" y="140286"/>
                  </a:lnTo>
                  <a:lnTo>
                    <a:pt x="306687" y="138115"/>
                  </a:lnTo>
                  <a:lnTo>
                    <a:pt x="308535" y="135897"/>
                  </a:lnTo>
                  <a:lnTo>
                    <a:pt x="310382" y="133631"/>
                  </a:lnTo>
                  <a:lnTo>
                    <a:pt x="312230" y="131317"/>
                  </a:lnTo>
                  <a:lnTo>
                    <a:pt x="314077" y="128951"/>
                  </a:lnTo>
                  <a:lnTo>
                    <a:pt x="315925" y="126531"/>
                  </a:lnTo>
                  <a:lnTo>
                    <a:pt x="317772" y="124045"/>
                  </a:lnTo>
                  <a:lnTo>
                    <a:pt x="319620" y="121504"/>
                  </a:lnTo>
                  <a:lnTo>
                    <a:pt x="321467" y="118909"/>
                  </a:lnTo>
                  <a:lnTo>
                    <a:pt x="323315" y="116262"/>
                  </a:lnTo>
                  <a:lnTo>
                    <a:pt x="325162" y="113564"/>
                  </a:lnTo>
                  <a:lnTo>
                    <a:pt x="327010" y="110812"/>
                  </a:lnTo>
                  <a:lnTo>
                    <a:pt x="328857" y="108006"/>
                  </a:lnTo>
                  <a:lnTo>
                    <a:pt x="330705" y="105157"/>
                  </a:lnTo>
                  <a:lnTo>
                    <a:pt x="332552" y="102270"/>
                  </a:lnTo>
                  <a:lnTo>
                    <a:pt x="334400" y="99348"/>
                  </a:lnTo>
                  <a:lnTo>
                    <a:pt x="336247" y="96394"/>
                  </a:lnTo>
                  <a:lnTo>
                    <a:pt x="338095" y="93409"/>
                  </a:lnTo>
                  <a:lnTo>
                    <a:pt x="339942" y="90400"/>
                  </a:lnTo>
                  <a:lnTo>
                    <a:pt x="341790" y="87376"/>
                  </a:lnTo>
                  <a:lnTo>
                    <a:pt x="343637" y="84338"/>
                  </a:lnTo>
                  <a:lnTo>
                    <a:pt x="345485" y="81292"/>
                  </a:lnTo>
                  <a:lnTo>
                    <a:pt x="347332" y="78241"/>
                  </a:lnTo>
                  <a:lnTo>
                    <a:pt x="349180" y="75188"/>
                  </a:lnTo>
                  <a:lnTo>
                    <a:pt x="351027" y="72139"/>
                  </a:lnTo>
                  <a:lnTo>
                    <a:pt x="352875" y="69097"/>
                  </a:lnTo>
                  <a:lnTo>
                    <a:pt x="354722" y="66063"/>
                  </a:lnTo>
                  <a:lnTo>
                    <a:pt x="356570" y="63041"/>
                  </a:lnTo>
                  <a:lnTo>
                    <a:pt x="358418" y="60033"/>
                  </a:lnTo>
                  <a:lnTo>
                    <a:pt x="360265" y="57045"/>
                  </a:lnTo>
                  <a:lnTo>
                    <a:pt x="362113" y="54076"/>
                  </a:lnTo>
                  <a:lnTo>
                    <a:pt x="363960" y="51130"/>
                  </a:lnTo>
                  <a:lnTo>
                    <a:pt x="365808" y="48207"/>
                  </a:lnTo>
                  <a:lnTo>
                    <a:pt x="367655" y="45310"/>
                  </a:lnTo>
                  <a:lnTo>
                    <a:pt x="369503" y="42448"/>
                  </a:lnTo>
                  <a:lnTo>
                    <a:pt x="371350" y="39624"/>
                  </a:lnTo>
                  <a:lnTo>
                    <a:pt x="373198" y="36840"/>
                  </a:lnTo>
                  <a:lnTo>
                    <a:pt x="375045" y="34098"/>
                  </a:lnTo>
                  <a:lnTo>
                    <a:pt x="376893" y="31405"/>
                  </a:lnTo>
                  <a:lnTo>
                    <a:pt x="378740" y="28765"/>
                  </a:lnTo>
                  <a:lnTo>
                    <a:pt x="380588" y="26200"/>
                  </a:lnTo>
                  <a:lnTo>
                    <a:pt x="382435" y="23707"/>
                  </a:lnTo>
                  <a:lnTo>
                    <a:pt x="384283" y="21291"/>
                  </a:lnTo>
                  <a:lnTo>
                    <a:pt x="386130" y="18959"/>
                  </a:lnTo>
                  <a:lnTo>
                    <a:pt x="387978" y="16718"/>
                  </a:lnTo>
                  <a:lnTo>
                    <a:pt x="389825" y="14582"/>
                  </a:lnTo>
                  <a:lnTo>
                    <a:pt x="391673" y="12580"/>
                  </a:lnTo>
                  <a:lnTo>
                    <a:pt x="393520" y="10696"/>
                  </a:lnTo>
                  <a:lnTo>
                    <a:pt x="395368" y="8939"/>
                  </a:lnTo>
                  <a:lnTo>
                    <a:pt x="397215" y="7316"/>
                  </a:lnTo>
                  <a:lnTo>
                    <a:pt x="399063" y="5832"/>
                  </a:lnTo>
                  <a:lnTo>
                    <a:pt x="400910" y="4514"/>
                  </a:lnTo>
                  <a:lnTo>
                    <a:pt x="402758" y="3371"/>
                  </a:lnTo>
                  <a:lnTo>
                    <a:pt x="404605" y="2386"/>
                  </a:lnTo>
                  <a:lnTo>
                    <a:pt x="406453" y="1562"/>
                  </a:lnTo>
                  <a:lnTo>
                    <a:pt x="408300" y="903"/>
                  </a:lnTo>
                  <a:lnTo>
                    <a:pt x="410148" y="409"/>
                  </a:lnTo>
                  <a:lnTo>
                    <a:pt x="411995" y="117"/>
                  </a:lnTo>
                  <a:lnTo>
                    <a:pt x="413843" y="0"/>
                  </a:lnTo>
                  <a:lnTo>
                    <a:pt x="415691" y="45"/>
                  </a:lnTo>
                  <a:lnTo>
                    <a:pt x="417538" y="251"/>
                  </a:lnTo>
                  <a:lnTo>
                    <a:pt x="419386" y="615"/>
                  </a:lnTo>
                  <a:lnTo>
                    <a:pt x="421233" y="1136"/>
                  </a:lnTo>
                  <a:lnTo>
                    <a:pt x="423081" y="1839"/>
                  </a:lnTo>
                  <a:lnTo>
                    <a:pt x="424928" y="2680"/>
                  </a:lnTo>
                  <a:lnTo>
                    <a:pt x="426776" y="3654"/>
                  </a:lnTo>
                  <a:lnTo>
                    <a:pt x="428623" y="4753"/>
                  </a:lnTo>
                  <a:lnTo>
                    <a:pt x="430471" y="5972"/>
                  </a:lnTo>
                  <a:lnTo>
                    <a:pt x="432318" y="7315"/>
                  </a:lnTo>
                  <a:lnTo>
                    <a:pt x="434166" y="8776"/>
                  </a:lnTo>
                  <a:lnTo>
                    <a:pt x="436013" y="10331"/>
                  </a:lnTo>
                  <a:lnTo>
                    <a:pt x="437861" y="11974"/>
                  </a:lnTo>
                  <a:lnTo>
                    <a:pt x="439708" y="13698"/>
                  </a:lnTo>
                  <a:lnTo>
                    <a:pt x="441556" y="15499"/>
                  </a:lnTo>
                  <a:lnTo>
                    <a:pt x="443403" y="17383"/>
                  </a:lnTo>
                  <a:lnTo>
                    <a:pt x="445251" y="19337"/>
                  </a:lnTo>
                  <a:lnTo>
                    <a:pt x="447098" y="21352"/>
                  </a:lnTo>
                  <a:lnTo>
                    <a:pt x="448946" y="23426"/>
                  </a:lnTo>
                  <a:lnTo>
                    <a:pt x="450793" y="25557"/>
                  </a:lnTo>
                  <a:lnTo>
                    <a:pt x="452641" y="27744"/>
                  </a:lnTo>
                  <a:lnTo>
                    <a:pt x="454488" y="30001"/>
                  </a:lnTo>
                  <a:lnTo>
                    <a:pt x="456336" y="32314"/>
                  </a:lnTo>
                  <a:lnTo>
                    <a:pt x="458183" y="34685"/>
                  </a:lnTo>
                  <a:lnTo>
                    <a:pt x="460031" y="37114"/>
                  </a:lnTo>
                  <a:lnTo>
                    <a:pt x="461878" y="39605"/>
                  </a:lnTo>
                  <a:lnTo>
                    <a:pt x="463726" y="42164"/>
                  </a:lnTo>
                  <a:lnTo>
                    <a:pt x="465573" y="44801"/>
                  </a:lnTo>
                  <a:lnTo>
                    <a:pt x="467421" y="47506"/>
                  </a:lnTo>
                  <a:lnTo>
                    <a:pt x="469268" y="50282"/>
                  </a:lnTo>
                  <a:lnTo>
                    <a:pt x="471116" y="53129"/>
                  </a:lnTo>
                  <a:lnTo>
                    <a:pt x="472963" y="56049"/>
                  </a:lnTo>
                  <a:lnTo>
                    <a:pt x="474811" y="59055"/>
                  </a:lnTo>
                  <a:lnTo>
                    <a:pt x="476659" y="62142"/>
                  </a:lnTo>
                  <a:lnTo>
                    <a:pt x="478506" y="65300"/>
                  </a:lnTo>
                  <a:lnTo>
                    <a:pt x="480354" y="68527"/>
                  </a:lnTo>
                  <a:lnTo>
                    <a:pt x="482201" y="71822"/>
                  </a:lnTo>
                  <a:lnTo>
                    <a:pt x="484049" y="75181"/>
                  </a:lnTo>
                  <a:lnTo>
                    <a:pt x="485896" y="78614"/>
                  </a:lnTo>
                  <a:lnTo>
                    <a:pt x="487744" y="82100"/>
                  </a:lnTo>
                  <a:lnTo>
                    <a:pt x="489591" y="85632"/>
                  </a:lnTo>
                  <a:lnTo>
                    <a:pt x="491439" y="89205"/>
                  </a:lnTo>
                  <a:lnTo>
                    <a:pt x="493286" y="92813"/>
                  </a:lnTo>
                  <a:lnTo>
                    <a:pt x="495134" y="96449"/>
                  </a:lnTo>
                  <a:lnTo>
                    <a:pt x="496981" y="100108"/>
                  </a:lnTo>
                  <a:lnTo>
                    <a:pt x="498829" y="103775"/>
                  </a:lnTo>
                  <a:lnTo>
                    <a:pt x="500676" y="107446"/>
                  </a:lnTo>
                  <a:lnTo>
                    <a:pt x="502524" y="111112"/>
                  </a:lnTo>
                  <a:lnTo>
                    <a:pt x="504371" y="114768"/>
                  </a:lnTo>
                  <a:lnTo>
                    <a:pt x="506219" y="118403"/>
                  </a:lnTo>
                  <a:lnTo>
                    <a:pt x="508066" y="122009"/>
                  </a:lnTo>
                  <a:lnTo>
                    <a:pt x="509914" y="125583"/>
                  </a:lnTo>
                  <a:lnTo>
                    <a:pt x="511761" y="129120"/>
                  </a:lnTo>
                  <a:lnTo>
                    <a:pt x="513609" y="132616"/>
                  </a:lnTo>
                  <a:lnTo>
                    <a:pt x="515456" y="136067"/>
                  </a:lnTo>
                  <a:lnTo>
                    <a:pt x="517304" y="139456"/>
                  </a:lnTo>
                  <a:lnTo>
                    <a:pt x="519151" y="142790"/>
                  </a:lnTo>
                  <a:lnTo>
                    <a:pt x="520999" y="146068"/>
                  </a:lnTo>
                  <a:lnTo>
                    <a:pt x="522846" y="149288"/>
                  </a:lnTo>
                  <a:lnTo>
                    <a:pt x="524694" y="152447"/>
                  </a:lnTo>
                  <a:lnTo>
                    <a:pt x="526541" y="155543"/>
                  </a:lnTo>
                  <a:lnTo>
                    <a:pt x="528389" y="158561"/>
                  </a:lnTo>
                  <a:lnTo>
                    <a:pt x="530236" y="161516"/>
                  </a:lnTo>
                  <a:lnTo>
                    <a:pt x="532084" y="164405"/>
                  </a:lnTo>
                  <a:lnTo>
                    <a:pt x="533932" y="167230"/>
                  </a:lnTo>
                  <a:lnTo>
                    <a:pt x="535779" y="169990"/>
                  </a:lnTo>
                  <a:lnTo>
                    <a:pt x="537627" y="172676"/>
                  </a:lnTo>
                  <a:lnTo>
                    <a:pt x="539474" y="175286"/>
                  </a:lnTo>
                  <a:lnTo>
                    <a:pt x="541322" y="177831"/>
                  </a:lnTo>
                  <a:lnTo>
                    <a:pt x="543169" y="180309"/>
                  </a:lnTo>
                  <a:lnTo>
                    <a:pt x="545017" y="182722"/>
                  </a:lnTo>
                  <a:lnTo>
                    <a:pt x="546864" y="185068"/>
                  </a:lnTo>
                  <a:lnTo>
                    <a:pt x="548712" y="187334"/>
                  </a:lnTo>
                  <a:lnTo>
                    <a:pt x="550559" y="189530"/>
                  </a:lnTo>
                  <a:lnTo>
                    <a:pt x="552407" y="191659"/>
                  </a:lnTo>
                  <a:lnTo>
                    <a:pt x="554254" y="193722"/>
                  </a:lnTo>
                  <a:lnTo>
                    <a:pt x="556102" y="195718"/>
                  </a:lnTo>
                  <a:lnTo>
                    <a:pt x="557949" y="197647"/>
                  </a:lnTo>
                  <a:lnTo>
                    <a:pt x="559797" y="199493"/>
                  </a:lnTo>
                  <a:lnTo>
                    <a:pt x="561644" y="201273"/>
                  </a:lnTo>
                  <a:lnTo>
                    <a:pt x="563492" y="202988"/>
                  </a:lnTo>
                  <a:lnTo>
                    <a:pt x="565339" y="204637"/>
                  </a:lnTo>
                  <a:lnTo>
                    <a:pt x="567187" y="206223"/>
                  </a:lnTo>
                  <a:lnTo>
                    <a:pt x="569034" y="207738"/>
                  </a:lnTo>
                  <a:lnTo>
                    <a:pt x="570882" y="209180"/>
                  </a:lnTo>
                  <a:lnTo>
                    <a:pt x="572729" y="210562"/>
                  </a:lnTo>
                  <a:lnTo>
                    <a:pt x="574577" y="211883"/>
                  </a:lnTo>
                  <a:lnTo>
                    <a:pt x="576424" y="213146"/>
                  </a:lnTo>
                  <a:lnTo>
                    <a:pt x="578272" y="214353"/>
                  </a:lnTo>
                  <a:lnTo>
                    <a:pt x="580119" y="215495"/>
                  </a:lnTo>
                  <a:lnTo>
                    <a:pt x="581967" y="216580"/>
                  </a:lnTo>
                  <a:lnTo>
                    <a:pt x="583814" y="217616"/>
                  </a:lnTo>
                  <a:lnTo>
                    <a:pt x="585662" y="218604"/>
                  </a:lnTo>
                  <a:lnTo>
                    <a:pt x="587509" y="219547"/>
                  </a:lnTo>
                  <a:lnTo>
                    <a:pt x="589357" y="220448"/>
                  </a:lnTo>
                  <a:lnTo>
                    <a:pt x="591204" y="221298"/>
                  </a:lnTo>
                  <a:lnTo>
                    <a:pt x="593052" y="222113"/>
                  </a:lnTo>
                  <a:lnTo>
                    <a:pt x="594900" y="222895"/>
                  </a:lnTo>
                  <a:lnTo>
                    <a:pt x="596747" y="223647"/>
                  </a:lnTo>
                  <a:lnTo>
                    <a:pt x="598595" y="224370"/>
                  </a:lnTo>
                  <a:lnTo>
                    <a:pt x="600442" y="225067"/>
                  </a:lnTo>
                  <a:lnTo>
                    <a:pt x="602290" y="225738"/>
                  </a:lnTo>
                  <a:lnTo>
                    <a:pt x="604137" y="226391"/>
                  </a:lnTo>
                  <a:lnTo>
                    <a:pt x="605985" y="227027"/>
                  </a:lnTo>
                  <a:lnTo>
                    <a:pt x="607832" y="227651"/>
                  </a:lnTo>
                  <a:lnTo>
                    <a:pt x="609680" y="228262"/>
                  </a:lnTo>
                  <a:lnTo>
                    <a:pt x="611527" y="228864"/>
                  </a:lnTo>
                  <a:lnTo>
                    <a:pt x="613375" y="229459"/>
                  </a:lnTo>
                  <a:lnTo>
                    <a:pt x="615222" y="230050"/>
                  </a:lnTo>
                  <a:lnTo>
                    <a:pt x="617070" y="230638"/>
                  </a:lnTo>
                  <a:lnTo>
                    <a:pt x="618917" y="231226"/>
                  </a:lnTo>
                  <a:lnTo>
                    <a:pt x="620765" y="231815"/>
                  </a:lnTo>
                  <a:lnTo>
                    <a:pt x="622612" y="232408"/>
                  </a:lnTo>
                  <a:lnTo>
                    <a:pt x="624460" y="233005"/>
                  </a:lnTo>
                  <a:lnTo>
                    <a:pt x="626307" y="233607"/>
                  </a:lnTo>
                  <a:lnTo>
                    <a:pt x="628155" y="234217"/>
                  </a:lnTo>
                  <a:lnTo>
                    <a:pt x="630002" y="234833"/>
                  </a:lnTo>
                  <a:lnTo>
                    <a:pt x="631850" y="235459"/>
                  </a:lnTo>
                  <a:lnTo>
                    <a:pt x="633697" y="236095"/>
                  </a:lnTo>
                  <a:lnTo>
                    <a:pt x="635545" y="236741"/>
                  </a:lnTo>
                  <a:lnTo>
                    <a:pt x="637392" y="237397"/>
                  </a:lnTo>
                  <a:lnTo>
                    <a:pt x="639240" y="238064"/>
                  </a:lnTo>
                  <a:lnTo>
                    <a:pt x="641087" y="238740"/>
                  </a:lnTo>
                  <a:lnTo>
                    <a:pt x="642935" y="239428"/>
                  </a:lnTo>
                  <a:lnTo>
                    <a:pt x="644782" y="240127"/>
                  </a:lnTo>
                  <a:lnTo>
                    <a:pt x="646630" y="240835"/>
                  </a:lnTo>
                  <a:lnTo>
                    <a:pt x="648477" y="241550"/>
                  </a:lnTo>
                  <a:lnTo>
                    <a:pt x="650325" y="242273"/>
                  </a:lnTo>
                  <a:lnTo>
                    <a:pt x="652172" y="243001"/>
                  </a:lnTo>
                  <a:lnTo>
                    <a:pt x="654020" y="243734"/>
                  </a:lnTo>
                  <a:lnTo>
                    <a:pt x="655868" y="244470"/>
                  </a:lnTo>
                  <a:lnTo>
                    <a:pt x="657715" y="245205"/>
                  </a:lnTo>
                  <a:lnTo>
                    <a:pt x="659563" y="245938"/>
                  </a:lnTo>
                  <a:lnTo>
                    <a:pt x="661410" y="246666"/>
                  </a:lnTo>
                  <a:lnTo>
                    <a:pt x="663258" y="247388"/>
                  </a:lnTo>
                  <a:lnTo>
                    <a:pt x="665105" y="248097"/>
                  </a:lnTo>
                  <a:lnTo>
                    <a:pt x="666953" y="248793"/>
                  </a:lnTo>
                  <a:lnTo>
                    <a:pt x="668800" y="249473"/>
                  </a:lnTo>
                  <a:lnTo>
                    <a:pt x="670648" y="250135"/>
                  </a:lnTo>
                  <a:lnTo>
                    <a:pt x="672495" y="250775"/>
                  </a:lnTo>
                  <a:lnTo>
                    <a:pt x="674343" y="251389"/>
                  </a:lnTo>
                  <a:lnTo>
                    <a:pt x="676190" y="251971"/>
                  </a:lnTo>
                  <a:lnTo>
                    <a:pt x="678038" y="252524"/>
                  </a:lnTo>
                  <a:lnTo>
                    <a:pt x="679885" y="253045"/>
                  </a:lnTo>
                  <a:lnTo>
                    <a:pt x="681733" y="253533"/>
                  </a:lnTo>
                  <a:lnTo>
                    <a:pt x="683580" y="253985"/>
                  </a:lnTo>
                  <a:lnTo>
                    <a:pt x="685428" y="254394"/>
                  </a:lnTo>
                  <a:lnTo>
                    <a:pt x="687275" y="254762"/>
                  </a:lnTo>
                  <a:lnTo>
                    <a:pt x="689123" y="255092"/>
                  </a:lnTo>
                  <a:lnTo>
                    <a:pt x="690970" y="255383"/>
                  </a:lnTo>
                  <a:lnTo>
                    <a:pt x="692818" y="255637"/>
                  </a:lnTo>
                  <a:lnTo>
                    <a:pt x="694665" y="255851"/>
                  </a:lnTo>
                  <a:lnTo>
                    <a:pt x="696513" y="256020"/>
                  </a:lnTo>
                  <a:lnTo>
                    <a:pt x="698360" y="256154"/>
                  </a:lnTo>
                  <a:lnTo>
                    <a:pt x="700208" y="256254"/>
                  </a:lnTo>
                  <a:lnTo>
                    <a:pt x="702055" y="256324"/>
                  </a:lnTo>
                  <a:lnTo>
                    <a:pt x="703903" y="256364"/>
                  </a:lnTo>
                  <a:lnTo>
                    <a:pt x="705750" y="256375"/>
                  </a:lnTo>
                  <a:lnTo>
                    <a:pt x="707598" y="256359"/>
                  </a:lnTo>
                  <a:lnTo>
                    <a:pt x="709445" y="256324"/>
                  </a:lnTo>
                  <a:lnTo>
                    <a:pt x="711293" y="256273"/>
                  </a:lnTo>
                  <a:lnTo>
                    <a:pt x="713141" y="256209"/>
                  </a:lnTo>
                  <a:lnTo>
                    <a:pt x="714988" y="256135"/>
                  </a:lnTo>
                  <a:lnTo>
                    <a:pt x="716836" y="256055"/>
                  </a:lnTo>
                  <a:lnTo>
                    <a:pt x="718683" y="255974"/>
                  </a:lnTo>
                  <a:lnTo>
                    <a:pt x="720531" y="255897"/>
                  </a:lnTo>
                  <a:lnTo>
                    <a:pt x="722378" y="255826"/>
                  </a:lnTo>
                  <a:lnTo>
                    <a:pt x="724226" y="255765"/>
                  </a:lnTo>
                  <a:lnTo>
                    <a:pt x="726073" y="255717"/>
                  </a:lnTo>
                  <a:lnTo>
                    <a:pt x="727921" y="255690"/>
                  </a:lnTo>
                  <a:lnTo>
                    <a:pt x="729768" y="255686"/>
                  </a:lnTo>
                  <a:lnTo>
                    <a:pt x="731616" y="255706"/>
                  </a:lnTo>
                  <a:lnTo>
                    <a:pt x="733463" y="255752"/>
                  </a:lnTo>
                  <a:lnTo>
                    <a:pt x="735311" y="255828"/>
                  </a:lnTo>
                  <a:lnTo>
                    <a:pt x="737158" y="255938"/>
                  </a:lnTo>
                  <a:lnTo>
                    <a:pt x="739006" y="256089"/>
                  </a:lnTo>
                  <a:lnTo>
                    <a:pt x="740853" y="256276"/>
                  </a:lnTo>
                  <a:lnTo>
                    <a:pt x="742701" y="256501"/>
                  </a:lnTo>
                  <a:lnTo>
                    <a:pt x="744548" y="256765"/>
                  </a:lnTo>
                  <a:lnTo>
                    <a:pt x="746396" y="257068"/>
                  </a:lnTo>
                  <a:lnTo>
                    <a:pt x="748243" y="257418"/>
                  </a:lnTo>
                  <a:lnTo>
                    <a:pt x="750091" y="257813"/>
                  </a:lnTo>
                  <a:lnTo>
                    <a:pt x="751938" y="258249"/>
                  </a:lnTo>
                  <a:lnTo>
                    <a:pt x="753786" y="258723"/>
                  </a:lnTo>
                  <a:lnTo>
                    <a:pt x="755633" y="259237"/>
                  </a:lnTo>
                  <a:lnTo>
                    <a:pt x="757481" y="259788"/>
                  </a:lnTo>
                  <a:lnTo>
                    <a:pt x="759328" y="260385"/>
                  </a:lnTo>
                  <a:lnTo>
                    <a:pt x="761176" y="261015"/>
                  </a:lnTo>
                  <a:lnTo>
                    <a:pt x="763023" y="261678"/>
                  </a:lnTo>
                  <a:lnTo>
                    <a:pt x="764871" y="262369"/>
                  </a:lnTo>
                  <a:lnTo>
                    <a:pt x="766718" y="263088"/>
                  </a:lnTo>
                  <a:lnTo>
                    <a:pt x="768566" y="263832"/>
                  </a:lnTo>
                  <a:lnTo>
                    <a:pt x="770413" y="264601"/>
                  </a:lnTo>
                  <a:lnTo>
                    <a:pt x="772261" y="265386"/>
                  </a:lnTo>
                  <a:lnTo>
                    <a:pt x="774109" y="266184"/>
                  </a:lnTo>
                  <a:lnTo>
                    <a:pt x="775956" y="266992"/>
                  </a:lnTo>
                  <a:lnTo>
                    <a:pt x="777804" y="267808"/>
                  </a:lnTo>
                  <a:lnTo>
                    <a:pt x="779651" y="268627"/>
                  </a:lnTo>
                  <a:lnTo>
                    <a:pt x="781499" y="269444"/>
                  </a:lnTo>
                  <a:lnTo>
                    <a:pt x="783346" y="270257"/>
                  </a:lnTo>
                  <a:lnTo>
                    <a:pt x="785194" y="271061"/>
                  </a:lnTo>
                  <a:lnTo>
                    <a:pt x="787041" y="271855"/>
                  </a:lnTo>
                  <a:lnTo>
                    <a:pt x="788889" y="272635"/>
                  </a:lnTo>
                  <a:lnTo>
                    <a:pt x="790736" y="273395"/>
                  </a:lnTo>
                  <a:lnTo>
                    <a:pt x="792584" y="274133"/>
                  </a:lnTo>
                  <a:lnTo>
                    <a:pt x="794431" y="274849"/>
                  </a:lnTo>
                  <a:lnTo>
                    <a:pt x="796279" y="275540"/>
                  </a:lnTo>
                  <a:lnTo>
                    <a:pt x="798126" y="276206"/>
                  </a:lnTo>
                  <a:lnTo>
                    <a:pt x="799974" y="276843"/>
                  </a:lnTo>
                  <a:lnTo>
                    <a:pt x="801821" y="277444"/>
                  </a:lnTo>
                  <a:lnTo>
                    <a:pt x="803669" y="278015"/>
                  </a:lnTo>
                  <a:lnTo>
                    <a:pt x="805516" y="278555"/>
                  </a:lnTo>
                  <a:lnTo>
                    <a:pt x="807364" y="279064"/>
                  </a:lnTo>
                  <a:lnTo>
                    <a:pt x="809211" y="279542"/>
                  </a:lnTo>
                  <a:lnTo>
                    <a:pt x="811059" y="279986"/>
                  </a:lnTo>
                  <a:lnTo>
                    <a:pt x="812906" y="280394"/>
                  </a:lnTo>
                  <a:lnTo>
                    <a:pt x="814754" y="280773"/>
                  </a:lnTo>
                  <a:lnTo>
                    <a:pt x="816601" y="281122"/>
                  </a:lnTo>
                  <a:lnTo>
                    <a:pt x="818449" y="281443"/>
                  </a:lnTo>
                  <a:lnTo>
                    <a:pt x="820296" y="281737"/>
                  </a:lnTo>
                  <a:lnTo>
                    <a:pt x="822144" y="282000"/>
                  </a:lnTo>
                </a:path>
              </a:pathLst>
            </a:custGeom>
            <a:ln w="20325" cap="flat">
              <a:solidFill>
                <a:srgbClr val="6A1B9A">
                  <a:alpha val="100000"/>
                </a:srgbClr>
              </a:solidFill>
              <a:prstDash val="solid"/>
              <a:round/>
            </a:ln>
          </p:spPr>
          <p:txBody>
            <a:bodyPr/>
            <a:lstStyle/>
            <a:p>
              <a:endParaRPr/>
            </a:p>
          </p:txBody>
        </p:sp>
        <p:sp>
          <p:nvSpPr>
            <p:cNvPr id="536" name="pg7">
              <a:extLst>
                <a:ext uri="{FF2B5EF4-FFF2-40B4-BE49-F238E27FC236}">
                  <a16:creationId xmlns:a16="http://schemas.microsoft.com/office/drawing/2014/main" id="{30EF39CD-1732-4BAB-8629-50604F00CEB2}"/>
                </a:ext>
              </a:extLst>
            </p:cNvPr>
            <p:cNvSpPr/>
            <p:nvPr/>
          </p:nvSpPr>
          <p:spPr>
            <a:xfrm>
              <a:off x="1004235" y="476042"/>
              <a:ext cx="410148" cy="283913"/>
            </a:xfrm>
            <a:custGeom>
              <a:avLst/>
              <a:gdLst/>
              <a:ahLst/>
              <a:cxnLst/>
              <a:rect l="0" t="0" r="0" b="0"/>
              <a:pathLst>
                <a:path w="410148" h="283913">
                  <a:moveTo>
                    <a:pt x="0" y="209397"/>
                  </a:moveTo>
                  <a:lnTo>
                    <a:pt x="1847" y="209048"/>
                  </a:lnTo>
                  <a:lnTo>
                    <a:pt x="3695" y="208683"/>
                  </a:lnTo>
                  <a:lnTo>
                    <a:pt x="5542" y="208293"/>
                  </a:lnTo>
                  <a:lnTo>
                    <a:pt x="7390" y="207880"/>
                  </a:lnTo>
                  <a:lnTo>
                    <a:pt x="9237" y="207444"/>
                  </a:lnTo>
                  <a:lnTo>
                    <a:pt x="11085" y="206981"/>
                  </a:lnTo>
                  <a:lnTo>
                    <a:pt x="12932" y="206489"/>
                  </a:lnTo>
                  <a:lnTo>
                    <a:pt x="14780" y="205964"/>
                  </a:lnTo>
                  <a:lnTo>
                    <a:pt x="16627" y="205398"/>
                  </a:lnTo>
                  <a:lnTo>
                    <a:pt x="18475" y="204797"/>
                  </a:lnTo>
                  <a:lnTo>
                    <a:pt x="20322" y="204158"/>
                  </a:lnTo>
                  <a:lnTo>
                    <a:pt x="22170" y="203478"/>
                  </a:lnTo>
                  <a:lnTo>
                    <a:pt x="24017" y="202757"/>
                  </a:lnTo>
                  <a:lnTo>
                    <a:pt x="25865" y="201986"/>
                  </a:lnTo>
                  <a:lnTo>
                    <a:pt x="27712" y="201164"/>
                  </a:lnTo>
                  <a:lnTo>
                    <a:pt x="29560" y="200295"/>
                  </a:lnTo>
                  <a:lnTo>
                    <a:pt x="31407" y="199379"/>
                  </a:lnTo>
                  <a:lnTo>
                    <a:pt x="33255" y="198413"/>
                  </a:lnTo>
                  <a:lnTo>
                    <a:pt x="35102" y="197398"/>
                  </a:lnTo>
                  <a:lnTo>
                    <a:pt x="36950" y="196321"/>
                  </a:lnTo>
                  <a:lnTo>
                    <a:pt x="38797" y="195193"/>
                  </a:lnTo>
                  <a:lnTo>
                    <a:pt x="40645" y="194014"/>
                  </a:lnTo>
                  <a:lnTo>
                    <a:pt x="42492" y="192787"/>
                  </a:lnTo>
                  <a:lnTo>
                    <a:pt x="44340" y="191510"/>
                  </a:lnTo>
                  <a:lnTo>
                    <a:pt x="46187" y="190183"/>
                  </a:lnTo>
                  <a:lnTo>
                    <a:pt x="48035" y="188799"/>
                  </a:lnTo>
                  <a:lnTo>
                    <a:pt x="49882" y="187371"/>
                  </a:lnTo>
                  <a:lnTo>
                    <a:pt x="51730" y="185901"/>
                  </a:lnTo>
                  <a:lnTo>
                    <a:pt x="53577" y="184390"/>
                  </a:lnTo>
                  <a:lnTo>
                    <a:pt x="55425" y="182841"/>
                  </a:lnTo>
                  <a:lnTo>
                    <a:pt x="57272" y="181250"/>
                  </a:lnTo>
                  <a:lnTo>
                    <a:pt x="59120" y="179622"/>
                  </a:lnTo>
                  <a:lnTo>
                    <a:pt x="60968" y="177964"/>
                  </a:lnTo>
                  <a:lnTo>
                    <a:pt x="62815" y="176278"/>
                  </a:lnTo>
                  <a:lnTo>
                    <a:pt x="64663" y="174566"/>
                  </a:lnTo>
                  <a:lnTo>
                    <a:pt x="66510" y="172830"/>
                  </a:lnTo>
                  <a:lnTo>
                    <a:pt x="68358" y="171069"/>
                  </a:lnTo>
                  <a:lnTo>
                    <a:pt x="70205" y="169288"/>
                  </a:lnTo>
                  <a:lnTo>
                    <a:pt x="72053" y="167490"/>
                  </a:lnTo>
                  <a:lnTo>
                    <a:pt x="73900" y="165676"/>
                  </a:lnTo>
                  <a:lnTo>
                    <a:pt x="75748" y="163846"/>
                  </a:lnTo>
                  <a:lnTo>
                    <a:pt x="77595" y="162000"/>
                  </a:lnTo>
                  <a:lnTo>
                    <a:pt x="79443" y="160136"/>
                  </a:lnTo>
                  <a:lnTo>
                    <a:pt x="81290" y="158256"/>
                  </a:lnTo>
                  <a:lnTo>
                    <a:pt x="83138" y="156359"/>
                  </a:lnTo>
                  <a:lnTo>
                    <a:pt x="84985" y="154443"/>
                  </a:lnTo>
                  <a:lnTo>
                    <a:pt x="86833" y="152508"/>
                  </a:lnTo>
                  <a:lnTo>
                    <a:pt x="88680" y="150548"/>
                  </a:lnTo>
                  <a:lnTo>
                    <a:pt x="90528" y="148559"/>
                  </a:lnTo>
                  <a:lnTo>
                    <a:pt x="92375" y="146541"/>
                  </a:lnTo>
                  <a:lnTo>
                    <a:pt x="94223" y="144491"/>
                  </a:lnTo>
                  <a:lnTo>
                    <a:pt x="96070" y="142407"/>
                  </a:lnTo>
                  <a:lnTo>
                    <a:pt x="97918" y="140286"/>
                  </a:lnTo>
                  <a:lnTo>
                    <a:pt x="99765" y="138115"/>
                  </a:lnTo>
                  <a:lnTo>
                    <a:pt x="101613" y="135897"/>
                  </a:lnTo>
                  <a:lnTo>
                    <a:pt x="103460" y="133631"/>
                  </a:lnTo>
                  <a:lnTo>
                    <a:pt x="105308" y="131317"/>
                  </a:lnTo>
                  <a:lnTo>
                    <a:pt x="107155" y="128951"/>
                  </a:lnTo>
                  <a:lnTo>
                    <a:pt x="109003" y="126531"/>
                  </a:lnTo>
                  <a:lnTo>
                    <a:pt x="110850" y="124045"/>
                  </a:lnTo>
                  <a:lnTo>
                    <a:pt x="112698" y="121504"/>
                  </a:lnTo>
                  <a:lnTo>
                    <a:pt x="114545" y="118909"/>
                  </a:lnTo>
                  <a:lnTo>
                    <a:pt x="116393" y="116262"/>
                  </a:lnTo>
                  <a:lnTo>
                    <a:pt x="118240" y="113564"/>
                  </a:lnTo>
                  <a:lnTo>
                    <a:pt x="120088" y="110812"/>
                  </a:lnTo>
                  <a:lnTo>
                    <a:pt x="121936" y="108006"/>
                  </a:lnTo>
                  <a:lnTo>
                    <a:pt x="123783" y="105157"/>
                  </a:lnTo>
                  <a:lnTo>
                    <a:pt x="125631" y="102270"/>
                  </a:lnTo>
                  <a:lnTo>
                    <a:pt x="127478" y="99348"/>
                  </a:lnTo>
                  <a:lnTo>
                    <a:pt x="129326" y="96394"/>
                  </a:lnTo>
                  <a:lnTo>
                    <a:pt x="131173" y="93409"/>
                  </a:lnTo>
                  <a:lnTo>
                    <a:pt x="133021" y="90400"/>
                  </a:lnTo>
                  <a:lnTo>
                    <a:pt x="134868" y="87376"/>
                  </a:lnTo>
                  <a:lnTo>
                    <a:pt x="136716" y="84338"/>
                  </a:lnTo>
                  <a:lnTo>
                    <a:pt x="138563" y="81292"/>
                  </a:lnTo>
                  <a:lnTo>
                    <a:pt x="140411" y="78241"/>
                  </a:lnTo>
                  <a:lnTo>
                    <a:pt x="142258" y="75188"/>
                  </a:lnTo>
                  <a:lnTo>
                    <a:pt x="144106" y="72139"/>
                  </a:lnTo>
                  <a:lnTo>
                    <a:pt x="145953" y="69097"/>
                  </a:lnTo>
                  <a:lnTo>
                    <a:pt x="147801" y="66063"/>
                  </a:lnTo>
                  <a:lnTo>
                    <a:pt x="149648" y="63041"/>
                  </a:lnTo>
                  <a:lnTo>
                    <a:pt x="151496" y="60033"/>
                  </a:lnTo>
                  <a:lnTo>
                    <a:pt x="153343" y="57045"/>
                  </a:lnTo>
                  <a:lnTo>
                    <a:pt x="155191" y="54076"/>
                  </a:lnTo>
                  <a:lnTo>
                    <a:pt x="157038" y="51130"/>
                  </a:lnTo>
                  <a:lnTo>
                    <a:pt x="158886" y="48207"/>
                  </a:lnTo>
                  <a:lnTo>
                    <a:pt x="160733" y="45310"/>
                  </a:lnTo>
                  <a:lnTo>
                    <a:pt x="162581" y="42448"/>
                  </a:lnTo>
                  <a:lnTo>
                    <a:pt x="164428" y="39624"/>
                  </a:lnTo>
                  <a:lnTo>
                    <a:pt x="166276" y="36840"/>
                  </a:lnTo>
                  <a:lnTo>
                    <a:pt x="168123" y="34098"/>
                  </a:lnTo>
                  <a:lnTo>
                    <a:pt x="169971" y="31405"/>
                  </a:lnTo>
                  <a:lnTo>
                    <a:pt x="171818" y="28765"/>
                  </a:lnTo>
                  <a:lnTo>
                    <a:pt x="173666" y="26200"/>
                  </a:lnTo>
                  <a:lnTo>
                    <a:pt x="175513" y="23707"/>
                  </a:lnTo>
                  <a:lnTo>
                    <a:pt x="177361" y="21291"/>
                  </a:lnTo>
                  <a:lnTo>
                    <a:pt x="179209" y="18959"/>
                  </a:lnTo>
                  <a:lnTo>
                    <a:pt x="181056" y="16718"/>
                  </a:lnTo>
                  <a:lnTo>
                    <a:pt x="182904" y="14582"/>
                  </a:lnTo>
                  <a:lnTo>
                    <a:pt x="184751" y="12580"/>
                  </a:lnTo>
                  <a:lnTo>
                    <a:pt x="186599" y="10696"/>
                  </a:lnTo>
                  <a:lnTo>
                    <a:pt x="188446" y="8939"/>
                  </a:lnTo>
                  <a:lnTo>
                    <a:pt x="190294" y="7316"/>
                  </a:lnTo>
                  <a:lnTo>
                    <a:pt x="192141" y="5832"/>
                  </a:lnTo>
                  <a:lnTo>
                    <a:pt x="193989" y="4514"/>
                  </a:lnTo>
                  <a:lnTo>
                    <a:pt x="195836" y="3371"/>
                  </a:lnTo>
                  <a:lnTo>
                    <a:pt x="197684" y="2386"/>
                  </a:lnTo>
                  <a:lnTo>
                    <a:pt x="199531" y="1562"/>
                  </a:lnTo>
                  <a:lnTo>
                    <a:pt x="201379" y="903"/>
                  </a:lnTo>
                  <a:lnTo>
                    <a:pt x="203226" y="409"/>
                  </a:lnTo>
                  <a:lnTo>
                    <a:pt x="205074" y="117"/>
                  </a:lnTo>
                  <a:lnTo>
                    <a:pt x="206921" y="0"/>
                  </a:lnTo>
                  <a:lnTo>
                    <a:pt x="208769" y="45"/>
                  </a:lnTo>
                  <a:lnTo>
                    <a:pt x="210616" y="251"/>
                  </a:lnTo>
                  <a:lnTo>
                    <a:pt x="212464" y="615"/>
                  </a:lnTo>
                  <a:lnTo>
                    <a:pt x="214311" y="1136"/>
                  </a:lnTo>
                  <a:lnTo>
                    <a:pt x="216159" y="1839"/>
                  </a:lnTo>
                  <a:lnTo>
                    <a:pt x="218006" y="2680"/>
                  </a:lnTo>
                  <a:lnTo>
                    <a:pt x="219854" y="3654"/>
                  </a:lnTo>
                  <a:lnTo>
                    <a:pt x="221701" y="4753"/>
                  </a:lnTo>
                  <a:lnTo>
                    <a:pt x="223549" y="5972"/>
                  </a:lnTo>
                  <a:lnTo>
                    <a:pt x="225396" y="7315"/>
                  </a:lnTo>
                  <a:lnTo>
                    <a:pt x="227244" y="8776"/>
                  </a:lnTo>
                  <a:lnTo>
                    <a:pt x="229091" y="10331"/>
                  </a:lnTo>
                  <a:lnTo>
                    <a:pt x="230939" y="11974"/>
                  </a:lnTo>
                  <a:lnTo>
                    <a:pt x="232786" y="13698"/>
                  </a:lnTo>
                  <a:lnTo>
                    <a:pt x="234634" y="15499"/>
                  </a:lnTo>
                  <a:lnTo>
                    <a:pt x="236481" y="17383"/>
                  </a:lnTo>
                  <a:lnTo>
                    <a:pt x="238329" y="19337"/>
                  </a:lnTo>
                  <a:lnTo>
                    <a:pt x="240177" y="21352"/>
                  </a:lnTo>
                  <a:lnTo>
                    <a:pt x="242024" y="23426"/>
                  </a:lnTo>
                  <a:lnTo>
                    <a:pt x="243872" y="25557"/>
                  </a:lnTo>
                  <a:lnTo>
                    <a:pt x="245719" y="27744"/>
                  </a:lnTo>
                  <a:lnTo>
                    <a:pt x="247567" y="30001"/>
                  </a:lnTo>
                  <a:lnTo>
                    <a:pt x="249414" y="32314"/>
                  </a:lnTo>
                  <a:lnTo>
                    <a:pt x="251262" y="34685"/>
                  </a:lnTo>
                  <a:lnTo>
                    <a:pt x="253109" y="37114"/>
                  </a:lnTo>
                  <a:lnTo>
                    <a:pt x="254957" y="39605"/>
                  </a:lnTo>
                  <a:lnTo>
                    <a:pt x="256804" y="42164"/>
                  </a:lnTo>
                  <a:lnTo>
                    <a:pt x="258652" y="44801"/>
                  </a:lnTo>
                  <a:lnTo>
                    <a:pt x="260499" y="47506"/>
                  </a:lnTo>
                  <a:lnTo>
                    <a:pt x="262347" y="50282"/>
                  </a:lnTo>
                  <a:lnTo>
                    <a:pt x="264194" y="53129"/>
                  </a:lnTo>
                  <a:lnTo>
                    <a:pt x="266042" y="56049"/>
                  </a:lnTo>
                  <a:lnTo>
                    <a:pt x="267889" y="59055"/>
                  </a:lnTo>
                  <a:lnTo>
                    <a:pt x="269737" y="62142"/>
                  </a:lnTo>
                  <a:lnTo>
                    <a:pt x="271584" y="65300"/>
                  </a:lnTo>
                  <a:lnTo>
                    <a:pt x="273432" y="68527"/>
                  </a:lnTo>
                  <a:lnTo>
                    <a:pt x="275279" y="71822"/>
                  </a:lnTo>
                  <a:lnTo>
                    <a:pt x="277127" y="75181"/>
                  </a:lnTo>
                  <a:lnTo>
                    <a:pt x="278974" y="78614"/>
                  </a:lnTo>
                  <a:lnTo>
                    <a:pt x="280822" y="82100"/>
                  </a:lnTo>
                  <a:lnTo>
                    <a:pt x="282669" y="85632"/>
                  </a:lnTo>
                  <a:lnTo>
                    <a:pt x="284517" y="89205"/>
                  </a:lnTo>
                  <a:lnTo>
                    <a:pt x="286364" y="92813"/>
                  </a:lnTo>
                  <a:lnTo>
                    <a:pt x="288212" y="96449"/>
                  </a:lnTo>
                  <a:lnTo>
                    <a:pt x="290059" y="100108"/>
                  </a:lnTo>
                  <a:lnTo>
                    <a:pt x="291907" y="103775"/>
                  </a:lnTo>
                  <a:lnTo>
                    <a:pt x="293754" y="107446"/>
                  </a:lnTo>
                  <a:lnTo>
                    <a:pt x="295602" y="111112"/>
                  </a:lnTo>
                  <a:lnTo>
                    <a:pt x="297450" y="114768"/>
                  </a:lnTo>
                  <a:lnTo>
                    <a:pt x="299297" y="118403"/>
                  </a:lnTo>
                  <a:lnTo>
                    <a:pt x="301145" y="122009"/>
                  </a:lnTo>
                  <a:lnTo>
                    <a:pt x="302992" y="125583"/>
                  </a:lnTo>
                  <a:lnTo>
                    <a:pt x="304840" y="129120"/>
                  </a:lnTo>
                  <a:lnTo>
                    <a:pt x="306687" y="132616"/>
                  </a:lnTo>
                  <a:lnTo>
                    <a:pt x="308535" y="136067"/>
                  </a:lnTo>
                  <a:lnTo>
                    <a:pt x="310382" y="139456"/>
                  </a:lnTo>
                  <a:lnTo>
                    <a:pt x="312230" y="142790"/>
                  </a:lnTo>
                  <a:lnTo>
                    <a:pt x="314077" y="146068"/>
                  </a:lnTo>
                  <a:lnTo>
                    <a:pt x="315925" y="149288"/>
                  </a:lnTo>
                  <a:lnTo>
                    <a:pt x="317772" y="152447"/>
                  </a:lnTo>
                  <a:lnTo>
                    <a:pt x="319620" y="155543"/>
                  </a:lnTo>
                  <a:lnTo>
                    <a:pt x="321467" y="158561"/>
                  </a:lnTo>
                  <a:lnTo>
                    <a:pt x="323315" y="161516"/>
                  </a:lnTo>
                  <a:lnTo>
                    <a:pt x="325162" y="164405"/>
                  </a:lnTo>
                  <a:lnTo>
                    <a:pt x="327010" y="167230"/>
                  </a:lnTo>
                  <a:lnTo>
                    <a:pt x="328857" y="169990"/>
                  </a:lnTo>
                  <a:lnTo>
                    <a:pt x="330705" y="172676"/>
                  </a:lnTo>
                  <a:lnTo>
                    <a:pt x="332552" y="175286"/>
                  </a:lnTo>
                  <a:lnTo>
                    <a:pt x="334400" y="177831"/>
                  </a:lnTo>
                  <a:lnTo>
                    <a:pt x="336247" y="180309"/>
                  </a:lnTo>
                  <a:lnTo>
                    <a:pt x="338095" y="182722"/>
                  </a:lnTo>
                  <a:lnTo>
                    <a:pt x="339942" y="185068"/>
                  </a:lnTo>
                  <a:lnTo>
                    <a:pt x="341790" y="187334"/>
                  </a:lnTo>
                  <a:lnTo>
                    <a:pt x="343637" y="189530"/>
                  </a:lnTo>
                  <a:lnTo>
                    <a:pt x="345485" y="191659"/>
                  </a:lnTo>
                  <a:lnTo>
                    <a:pt x="347332" y="193722"/>
                  </a:lnTo>
                  <a:lnTo>
                    <a:pt x="349180" y="195718"/>
                  </a:lnTo>
                  <a:lnTo>
                    <a:pt x="351027" y="197647"/>
                  </a:lnTo>
                  <a:lnTo>
                    <a:pt x="352875" y="199493"/>
                  </a:lnTo>
                  <a:lnTo>
                    <a:pt x="354722" y="201273"/>
                  </a:lnTo>
                  <a:lnTo>
                    <a:pt x="356570" y="202988"/>
                  </a:lnTo>
                  <a:lnTo>
                    <a:pt x="358418" y="204637"/>
                  </a:lnTo>
                  <a:lnTo>
                    <a:pt x="360265" y="206223"/>
                  </a:lnTo>
                  <a:lnTo>
                    <a:pt x="362113" y="207738"/>
                  </a:lnTo>
                  <a:lnTo>
                    <a:pt x="363960" y="209180"/>
                  </a:lnTo>
                  <a:lnTo>
                    <a:pt x="365808" y="210562"/>
                  </a:lnTo>
                  <a:lnTo>
                    <a:pt x="367655" y="211883"/>
                  </a:lnTo>
                  <a:lnTo>
                    <a:pt x="369503" y="213146"/>
                  </a:lnTo>
                  <a:lnTo>
                    <a:pt x="371350" y="214353"/>
                  </a:lnTo>
                  <a:lnTo>
                    <a:pt x="373198" y="215495"/>
                  </a:lnTo>
                  <a:lnTo>
                    <a:pt x="375045" y="216580"/>
                  </a:lnTo>
                  <a:lnTo>
                    <a:pt x="376893" y="217616"/>
                  </a:lnTo>
                  <a:lnTo>
                    <a:pt x="378740" y="218604"/>
                  </a:lnTo>
                  <a:lnTo>
                    <a:pt x="380588" y="219547"/>
                  </a:lnTo>
                  <a:lnTo>
                    <a:pt x="382435" y="220448"/>
                  </a:lnTo>
                  <a:lnTo>
                    <a:pt x="384283" y="221298"/>
                  </a:lnTo>
                  <a:lnTo>
                    <a:pt x="386130" y="222113"/>
                  </a:lnTo>
                  <a:lnTo>
                    <a:pt x="387978" y="222895"/>
                  </a:lnTo>
                  <a:lnTo>
                    <a:pt x="389825" y="223647"/>
                  </a:lnTo>
                  <a:lnTo>
                    <a:pt x="391673" y="224370"/>
                  </a:lnTo>
                  <a:lnTo>
                    <a:pt x="393520" y="225067"/>
                  </a:lnTo>
                  <a:lnTo>
                    <a:pt x="395368" y="225738"/>
                  </a:lnTo>
                  <a:lnTo>
                    <a:pt x="397215" y="226391"/>
                  </a:lnTo>
                  <a:lnTo>
                    <a:pt x="399063" y="227027"/>
                  </a:lnTo>
                  <a:lnTo>
                    <a:pt x="400910" y="227651"/>
                  </a:lnTo>
                  <a:lnTo>
                    <a:pt x="402758" y="228262"/>
                  </a:lnTo>
                  <a:lnTo>
                    <a:pt x="404605" y="228864"/>
                  </a:lnTo>
                  <a:lnTo>
                    <a:pt x="406453" y="229459"/>
                  </a:lnTo>
                  <a:lnTo>
                    <a:pt x="408300" y="230050"/>
                  </a:lnTo>
                  <a:lnTo>
                    <a:pt x="410148" y="230638"/>
                  </a:lnTo>
                  <a:lnTo>
                    <a:pt x="410148" y="283913"/>
                  </a:lnTo>
                  <a:lnTo>
                    <a:pt x="408300" y="283913"/>
                  </a:lnTo>
                  <a:lnTo>
                    <a:pt x="406453" y="283913"/>
                  </a:lnTo>
                  <a:lnTo>
                    <a:pt x="404605" y="283913"/>
                  </a:lnTo>
                  <a:lnTo>
                    <a:pt x="402758" y="283913"/>
                  </a:lnTo>
                  <a:lnTo>
                    <a:pt x="400910" y="283913"/>
                  </a:lnTo>
                  <a:lnTo>
                    <a:pt x="399063" y="283913"/>
                  </a:lnTo>
                  <a:lnTo>
                    <a:pt x="397215" y="283913"/>
                  </a:lnTo>
                  <a:lnTo>
                    <a:pt x="395368" y="283913"/>
                  </a:lnTo>
                  <a:lnTo>
                    <a:pt x="393520" y="283913"/>
                  </a:lnTo>
                  <a:lnTo>
                    <a:pt x="391673" y="283913"/>
                  </a:lnTo>
                  <a:lnTo>
                    <a:pt x="389825" y="283913"/>
                  </a:lnTo>
                  <a:lnTo>
                    <a:pt x="387978" y="283913"/>
                  </a:lnTo>
                  <a:lnTo>
                    <a:pt x="386130" y="283913"/>
                  </a:lnTo>
                  <a:lnTo>
                    <a:pt x="384283" y="283913"/>
                  </a:lnTo>
                  <a:lnTo>
                    <a:pt x="382435" y="283913"/>
                  </a:lnTo>
                  <a:lnTo>
                    <a:pt x="380588" y="283913"/>
                  </a:lnTo>
                  <a:lnTo>
                    <a:pt x="378740" y="283913"/>
                  </a:lnTo>
                  <a:lnTo>
                    <a:pt x="376893" y="283913"/>
                  </a:lnTo>
                  <a:lnTo>
                    <a:pt x="375045" y="283913"/>
                  </a:lnTo>
                  <a:lnTo>
                    <a:pt x="373198" y="283913"/>
                  </a:lnTo>
                  <a:lnTo>
                    <a:pt x="371350" y="283913"/>
                  </a:lnTo>
                  <a:lnTo>
                    <a:pt x="369503" y="283913"/>
                  </a:lnTo>
                  <a:lnTo>
                    <a:pt x="367655" y="283913"/>
                  </a:lnTo>
                  <a:lnTo>
                    <a:pt x="365808" y="283913"/>
                  </a:lnTo>
                  <a:lnTo>
                    <a:pt x="363960" y="283913"/>
                  </a:lnTo>
                  <a:lnTo>
                    <a:pt x="362113" y="283913"/>
                  </a:lnTo>
                  <a:lnTo>
                    <a:pt x="360265" y="283913"/>
                  </a:lnTo>
                  <a:lnTo>
                    <a:pt x="358418" y="283913"/>
                  </a:lnTo>
                  <a:lnTo>
                    <a:pt x="356570" y="283913"/>
                  </a:lnTo>
                  <a:lnTo>
                    <a:pt x="354722" y="283913"/>
                  </a:lnTo>
                  <a:lnTo>
                    <a:pt x="352875" y="283913"/>
                  </a:lnTo>
                  <a:lnTo>
                    <a:pt x="351027" y="283913"/>
                  </a:lnTo>
                  <a:lnTo>
                    <a:pt x="349180" y="283913"/>
                  </a:lnTo>
                  <a:lnTo>
                    <a:pt x="347332" y="283913"/>
                  </a:lnTo>
                  <a:lnTo>
                    <a:pt x="345485" y="283913"/>
                  </a:lnTo>
                  <a:lnTo>
                    <a:pt x="343637" y="283913"/>
                  </a:lnTo>
                  <a:lnTo>
                    <a:pt x="341790" y="283913"/>
                  </a:lnTo>
                  <a:lnTo>
                    <a:pt x="339942" y="283913"/>
                  </a:lnTo>
                  <a:lnTo>
                    <a:pt x="338095" y="283913"/>
                  </a:lnTo>
                  <a:lnTo>
                    <a:pt x="336247" y="283913"/>
                  </a:lnTo>
                  <a:lnTo>
                    <a:pt x="334400" y="283913"/>
                  </a:lnTo>
                  <a:lnTo>
                    <a:pt x="332552" y="283913"/>
                  </a:lnTo>
                  <a:lnTo>
                    <a:pt x="330705" y="283913"/>
                  </a:lnTo>
                  <a:lnTo>
                    <a:pt x="328857" y="283913"/>
                  </a:lnTo>
                  <a:lnTo>
                    <a:pt x="327010" y="283913"/>
                  </a:lnTo>
                  <a:lnTo>
                    <a:pt x="325162" y="283913"/>
                  </a:lnTo>
                  <a:lnTo>
                    <a:pt x="323315" y="283913"/>
                  </a:lnTo>
                  <a:lnTo>
                    <a:pt x="321467" y="283913"/>
                  </a:lnTo>
                  <a:lnTo>
                    <a:pt x="319620" y="283913"/>
                  </a:lnTo>
                  <a:lnTo>
                    <a:pt x="317772" y="283913"/>
                  </a:lnTo>
                  <a:lnTo>
                    <a:pt x="315925" y="283913"/>
                  </a:lnTo>
                  <a:lnTo>
                    <a:pt x="314077" y="283913"/>
                  </a:lnTo>
                  <a:lnTo>
                    <a:pt x="312230" y="283913"/>
                  </a:lnTo>
                  <a:lnTo>
                    <a:pt x="310382" y="283913"/>
                  </a:lnTo>
                  <a:lnTo>
                    <a:pt x="308535" y="283913"/>
                  </a:lnTo>
                  <a:lnTo>
                    <a:pt x="306687" y="283913"/>
                  </a:lnTo>
                  <a:lnTo>
                    <a:pt x="304840" y="283913"/>
                  </a:lnTo>
                  <a:lnTo>
                    <a:pt x="302992" y="283913"/>
                  </a:lnTo>
                  <a:lnTo>
                    <a:pt x="301145" y="283913"/>
                  </a:lnTo>
                  <a:lnTo>
                    <a:pt x="299297" y="283913"/>
                  </a:lnTo>
                  <a:lnTo>
                    <a:pt x="297450" y="283913"/>
                  </a:lnTo>
                  <a:lnTo>
                    <a:pt x="295602" y="283913"/>
                  </a:lnTo>
                  <a:lnTo>
                    <a:pt x="293754" y="283913"/>
                  </a:lnTo>
                  <a:lnTo>
                    <a:pt x="291907" y="283913"/>
                  </a:lnTo>
                  <a:lnTo>
                    <a:pt x="290059" y="283913"/>
                  </a:lnTo>
                  <a:lnTo>
                    <a:pt x="288212" y="283913"/>
                  </a:lnTo>
                  <a:lnTo>
                    <a:pt x="286364" y="283913"/>
                  </a:lnTo>
                  <a:lnTo>
                    <a:pt x="284517" y="283913"/>
                  </a:lnTo>
                  <a:lnTo>
                    <a:pt x="282669" y="283913"/>
                  </a:lnTo>
                  <a:lnTo>
                    <a:pt x="280822" y="283913"/>
                  </a:lnTo>
                  <a:lnTo>
                    <a:pt x="278974" y="283913"/>
                  </a:lnTo>
                  <a:lnTo>
                    <a:pt x="277127" y="283913"/>
                  </a:lnTo>
                  <a:lnTo>
                    <a:pt x="275279" y="283913"/>
                  </a:lnTo>
                  <a:lnTo>
                    <a:pt x="273432" y="283913"/>
                  </a:lnTo>
                  <a:lnTo>
                    <a:pt x="271584" y="283913"/>
                  </a:lnTo>
                  <a:lnTo>
                    <a:pt x="269737" y="283913"/>
                  </a:lnTo>
                  <a:lnTo>
                    <a:pt x="267889" y="283913"/>
                  </a:lnTo>
                  <a:lnTo>
                    <a:pt x="266042" y="283913"/>
                  </a:lnTo>
                  <a:lnTo>
                    <a:pt x="264194" y="283913"/>
                  </a:lnTo>
                  <a:lnTo>
                    <a:pt x="262347" y="283913"/>
                  </a:lnTo>
                  <a:lnTo>
                    <a:pt x="260499" y="283913"/>
                  </a:lnTo>
                  <a:lnTo>
                    <a:pt x="258652" y="283913"/>
                  </a:lnTo>
                  <a:lnTo>
                    <a:pt x="256804" y="283913"/>
                  </a:lnTo>
                  <a:lnTo>
                    <a:pt x="254957" y="283913"/>
                  </a:lnTo>
                  <a:lnTo>
                    <a:pt x="253109" y="283913"/>
                  </a:lnTo>
                  <a:lnTo>
                    <a:pt x="251262" y="283913"/>
                  </a:lnTo>
                  <a:lnTo>
                    <a:pt x="249414" y="283913"/>
                  </a:lnTo>
                  <a:lnTo>
                    <a:pt x="247567" y="283913"/>
                  </a:lnTo>
                  <a:lnTo>
                    <a:pt x="245719" y="283913"/>
                  </a:lnTo>
                  <a:lnTo>
                    <a:pt x="243872" y="283913"/>
                  </a:lnTo>
                  <a:lnTo>
                    <a:pt x="242024" y="283913"/>
                  </a:lnTo>
                  <a:lnTo>
                    <a:pt x="240177" y="283913"/>
                  </a:lnTo>
                  <a:lnTo>
                    <a:pt x="238329" y="283913"/>
                  </a:lnTo>
                  <a:lnTo>
                    <a:pt x="236481" y="283913"/>
                  </a:lnTo>
                  <a:lnTo>
                    <a:pt x="234634" y="283913"/>
                  </a:lnTo>
                  <a:lnTo>
                    <a:pt x="232786" y="283913"/>
                  </a:lnTo>
                  <a:lnTo>
                    <a:pt x="230939" y="283913"/>
                  </a:lnTo>
                  <a:lnTo>
                    <a:pt x="229091" y="283913"/>
                  </a:lnTo>
                  <a:lnTo>
                    <a:pt x="227244" y="283913"/>
                  </a:lnTo>
                  <a:lnTo>
                    <a:pt x="225396" y="283913"/>
                  </a:lnTo>
                  <a:lnTo>
                    <a:pt x="223549" y="283913"/>
                  </a:lnTo>
                  <a:lnTo>
                    <a:pt x="221701" y="283913"/>
                  </a:lnTo>
                  <a:lnTo>
                    <a:pt x="219854" y="283913"/>
                  </a:lnTo>
                  <a:lnTo>
                    <a:pt x="218006" y="283913"/>
                  </a:lnTo>
                  <a:lnTo>
                    <a:pt x="216159" y="283913"/>
                  </a:lnTo>
                  <a:lnTo>
                    <a:pt x="214311" y="283913"/>
                  </a:lnTo>
                  <a:lnTo>
                    <a:pt x="212464" y="283913"/>
                  </a:lnTo>
                  <a:lnTo>
                    <a:pt x="210616" y="283913"/>
                  </a:lnTo>
                  <a:lnTo>
                    <a:pt x="208769" y="283913"/>
                  </a:lnTo>
                  <a:lnTo>
                    <a:pt x="206921" y="283913"/>
                  </a:lnTo>
                  <a:lnTo>
                    <a:pt x="205074" y="283913"/>
                  </a:lnTo>
                  <a:lnTo>
                    <a:pt x="203226" y="283913"/>
                  </a:lnTo>
                  <a:lnTo>
                    <a:pt x="201379" y="283913"/>
                  </a:lnTo>
                  <a:lnTo>
                    <a:pt x="199531" y="283913"/>
                  </a:lnTo>
                  <a:lnTo>
                    <a:pt x="197684" y="283913"/>
                  </a:lnTo>
                  <a:lnTo>
                    <a:pt x="195836" y="283913"/>
                  </a:lnTo>
                  <a:lnTo>
                    <a:pt x="193989" y="283913"/>
                  </a:lnTo>
                  <a:lnTo>
                    <a:pt x="192141" y="283913"/>
                  </a:lnTo>
                  <a:lnTo>
                    <a:pt x="190294" y="283913"/>
                  </a:lnTo>
                  <a:lnTo>
                    <a:pt x="188446" y="283913"/>
                  </a:lnTo>
                  <a:lnTo>
                    <a:pt x="186599" y="283913"/>
                  </a:lnTo>
                  <a:lnTo>
                    <a:pt x="184751" y="283913"/>
                  </a:lnTo>
                  <a:lnTo>
                    <a:pt x="182904" y="283913"/>
                  </a:lnTo>
                  <a:lnTo>
                    <a:pt x="181056" y="283913"/>
                  </a:lnTo>
                  <a:lnTo>
                    <a:pt x="179209" y="283913"/>
                  </a:lnTo>
                  <a:lnTo>
                    <a:pt x="177361" y="283913"/>
                  </a:lnTo>
                  <a:lnTo>
                    <a:pt x="175513" y="283913"/>
                  </a:lnTo>
                  <a:lnTo>
                    <a:pt x="173666" y="283913"/>
                  </a:lnTo>
                  <a:lnTo>
                    <a:pt x="171818" y="283913"/>
                  </a:lnTo>
                  <a:lnTo>
                    <a:pt x="169971" y="283913"/>
                  </a:lnTo>
                  <a:lnTo>
                    <a:pt x="168123" y="283913"/>
                  </a:lnTo>
                  <a:lnTo>
                    <a:pt x="166276" y="283913"/>
                  </a:lnTo>
                  <a:lnTo>
                    <a:pt x="164428" y="283913"/>
                  </a:lnTo>
                  <a:lnTo>
                    <a:pt x="162581" y="283913"/>
                  </a:lnTo>
                  <a:lnTo>
                    <a:pt x="160733" y="283913"/>
                  </a:lnTo>
                  <a:lnTo>
                    <a:pt x="158886" y="283913"/>
                  </a:lnTo>
                  <a:lnTo>
                    <a:pt x="157038" y="283913"/>
                  </a:lnTo>
                  <a:lnTo>
                    <a:pt x="155191" y="283913"/>
                  </a:lnTo>
                  <a:lnTo>
                    <a:pt x="153343" y="283913"/>
                  </a:lnTo>
                  <a:lnTo>
                    <a:pt x="151496" y="283913"/>
                  </a:lnTo>
                  <a:lnTo>
                    <a:pt x="149648" y="283913"/>
                  </a:lnTo>
                  <a:lnTo>
                    <a:pt x="147801" y="283913"/>
                  </a:lnTo>
                  <a:lnTo>
                    <a:pt x="145953" y="283913"/>
                  </a:lnTo>
                  <a:lnTo>
                    <a:pt x="144106" y="283913"/>
                  </a:lnTo>
                  <a:lnTo>
                    <a:pt x="142258" y="283913"/>
                  </a:lnTo>
                  <a:lnTo>
                    <a:pt x="140411" y="283913"/>
                  </a:lnTo>
                  <a:lnTo>
                    <a:pt x="138563" y="283913"/>
                  </a:lnTo>
                  <a:lnTo>
                    <a:pt x="136716" y="283913"/>
                  </a:lnTo>
                  <a:lnTo>
                    <a:pt x="134868" y="283913"/>
                  </a:lnTo>
                  <a:lnTo>
                    <a:pt x="133021" y="283913"/>
                  </a:lnTo>
                  <a:lnTo>
                    <a:pt x="131173" y="283913"/>
                  </a:lnTo>
                  <a:lnTo>
                    <a:pt x="129326" y="283913"/>
                  </a:lnTo>
                  <a:lnTo>
                    <a:pt x="127478" y="283913"/>
                  </a:lnTo>
                  <a:lnTo>
                    <a:pt x="125631" y="283913"/>
                  </a:lnTo>
                  <a:lnTo>
                    <a:pt x="123783" y="283913"/>
                  </a:lnTo>
                  <a:lnTo>
                    <a:pt x="121936" y="283913"/>
                  </a:lnTo>
                  <a:lnTo>
                    <a:pt x="120088" y="283913"/>
                  </a:lnTo>
                  <a:lnTo>
                    <a:pt x="118240" y="283913"/>
                  </a:lnTo>
                  <a:lnTo>
                    <a:pt x="116393" y="283913"/>
                  </a:lnTo>
                  <a:lnTo>
                    <a:pt x="114545" y="283913"/>
                  </a:lnTo>
                  <a:lnTo>
                    <a:pt x="112698" y="283913"/>
                  </a:lnTo>
                  <a:lnTo>
                    <a:pt x="110850" y="283913"/>
                  </a:lnTo>
                  <a:lnTo>
                    <a:pt x="109003" y="283913"/>
                  </a:lnTo>
                  <a:lnTo>
                    <a:pt x="107155" y="283913"/>
                  </a:lnTo>
                  <a:lnTo>
                    <a:pt x="105308" y="283913"/>
                  </a:lnTo>
                  <a:lnTo>
                    <a:pt x="103460" y="283913"/>
                  </a:lnTo>
                  <a:lnTo>
                    <a:pt x="101613" y="283913"/>
                  </a:lnTo>
                  <a:lnTo>
                    <a:pt x="99765" y="283913"/>
                  </a:lnTo>
                  <a:lnTo>
                    <a:pt x="97918" y="283913"/>
                  </a:lnTo>
                  <a:lnTo>
                    <a:pt x="96070" y="283913"/>
                  </a:lnTo>
                  <a:lnTo>
                    <a:pt x="94223" y="283913"/>
                  </a:lnTo>
                  <a:lnTo>
                    <a:pt x="92375" y="283913"/>
                  </a:lnTo>
                  <a:lnTo>
                    <a:pt x="90528" y="283913"/>
                  </a:lnTo>
                  <a:lnTo>
                    <a:pt x="88680" y="283913"/>
                  </a:lnTo>
                  <a:lnTo>
                    <a:pt x="86833" y="283913"/>
                  </a:lnTo>
                  <a:lnTo>
                    <a:pt x="84985" y="283913"/>
                  </a:lnTo>
                  <a:lnTo>
                    <a:pt x="83138" y="283913"/>
                  </a:lnTo>
                  <a:lnTo>
                    <a:pt x="81290" y="283913"/>
                  </a:lnTo>
                  <a:lnTo>
                    <a:pt x="79443" y="283913"/>
                  </a:lnTo>
                  <a:lnTo>
                    <a:pt x="77595" y="283913"/>
                  </a:lnTo>
                  <a:lnTo>
                    <a:pt x="75748" y="283913"/>
                  </a:lnTo>
                  <a:lnTo>
                    <a:pt x="73900" y="283913"/>
                  </a:lnTo>
                  <a:lnTo>
                    <a:pt x="72053" y="283913"/>
                  </a:lnTo>
                  <a:lnTo>
                    <a:pt x="70205" y="283913"/>
                  </a:lnTo>
                  <a:lnTo>
                    <a:pt x="68358" y="283913"/>
                  </a:lnTo>
                  <a:lnTo>
                    <a:pt x="66510" y="283913"/>
                  </a:lnTo>
                  <a:lnTo>
                    <a:pt x="64663" y="283913"/>
                  </a:lnTo>
                  <a:lnTo>
                    <a:pt x="62815" y="283913"/>
                  </a:lnTo>
                  <a:lnTo>
                    <a:pt x="60968" y="283913"/>
                  </a:lnTo>
                  <a:lnTo>
                    <a:pt x="59120" y="283913"/>
                  </a:lnTo>
                  <a:lnTo>
                    <a:pt x="57272" y="283913"/>
                  </a:lnTo>
                  <a:lnTo>
                    <a:pt x="55425" y="283913"/>
                  </a:lnTo>
                  <a:lnTo>
                    <a:pt x="53577" y="283913"/>
                  </a:lnTo>
                  <a:lnTo>
                    <a:pt x="51730" y="283913"/>
                  </a:lnTo>
                  <a:lnTo>
                    <a:pt x="49882" y="283913"/>
                  </a:lnTo>
                  <a:lnTo>
                    <a:pt x="48035" y="283913"/>
                  </a:lnTo>
                  <a:lnTo>
                    <a:pt x="46187" y="283913"/>
                  </a:lnTo>
                  <a:lnTo>
                    <a:pt x="44340" y="283913"/>
                  </a:lnTo>
                  <a:lnTo>
                    <a:pt x="42492" y="283913"/>
                  </a:lnTo>
                  <a:lnTo>
                    <a:pt x="40645" y="283913"/>
                  </a:lnTo>
                  <a:lnTo>
                    <a:pt x="38797" y="283913"/>
                  </a:lnTo>
                  <a:lnTo>
                    <a:pt x="36950" y="283913"/>
                  </a:lnTo>
                  <a:lnTo>
                    <a:pt x="35102" y="283913"/>
                  </a:lnTo>
                  <a:lnTo>
                    <a:pt x="33255" y="283913"/>
                  </a:lnTo>
                  <a:lnTo>
                    <a:pt x="31407" y="283913"/>
                  </a:lnTo>
                  <a:lnTo>
                    <a:pt x="29560" y="283913"/>
                  </a:lnTo>
                  <a:lnTo>
                    <a:pt x="27712" y="283913"/>
                  </a:lnTo>
                  <a:lnTo>
                    <a:pt x="25865" y="283913"/>
                  </a:lnTo>
                  <a:lnTo>
                    <a:pt x="24017" y="283913"/>
                  </a:lnTo>
                  <a:lnTo>
                    <a:pt x="22170" y="283913"/>
                  </a:lnTo>
                  <a:lnTo>
                    <a:pt x="20322" y="283913"/>
                  </a:lnTo>
                  <a:lnTo>
                    <a:pt x="18475" y="283913"/>
                  </a:lnTo>
                  <a:lnTo>
                    <a:pt x="16627" y="283913"/>
                  </a:lnTo>
                  <a:lnTo>
                    <a:pt x="14780" y="283913"/>
                  </a:lnTo>
                  <a:lnTo>
                    <a:pt x="12932" y="283913"/>
                  </a:lnTo>
                  <a:lnTo>
                    <a:pt x="11085" y="283913"/>
                  </a:lnTo>
                  <a:lnTo>
                    <a:pt x="9237" y="283913"/>
                  </a:lnTo>
                  <a:lnTo>
                    <a:pt x="7390" y="283913"/>
                  </a:lnTo>
                  <a:lnTo>
                    <a:pt x="5542" y="283913"/>
                  </a:lnTo>
                  <a:lnTo>
                    <a:pt x="3695" y="283913"/>
                  </a:lnTo>
                  <a:lnTo>
                    <a:pt x="1847" y="283913"/>
                  </a:lnTo>
                  <a:lnTo>
                    <a:pt x="0" y="283913"/>
                  </a:lnTo>
                  <a:close/>
                </a:path>
              </a:pathLst>
            </a:custGeom>
            <a:solidFill>
              <a:srgbClr val="6A1B9A">
                <a:alpha val="34901"/>
              </a:srgbClr>
            </a:solidFill>
          </p:spPr>
          <p:txBody>
            <a:bodyPr/>
            <a:lstStyle/>
            <a:p>
              <a:endParaRPr/>
            </a:p>
          </p:txBody>
        </p:sp>
        <p:sp>
          <p:nvSpPr>
            <p:cNvPr id="537" name="tx8">
              <a:extLst>
                <a:ext uri="{FF2B5EF4-FFF2-40B4-BE49-F238E27FC236}">
                  <a16:creationId xmlns:a16="http://schemas.microsoft.com/office/drawing/2014/main" id="{B443B32A-A8C8-45A2-83B0-87C384B2AC01}"/>
                </a:ext>
              </a:extLst>
            </p:cNvPr>
            <p:cNvSpPr/>
            <p:nvPr/>
          </p:nvSpPr>
          <p:spPr>
            <a:xfrm>
              <a:off x="1118550"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73%</a:t>
              </a:r>
            </a:p>
          </p:txBody>
        </p:sp>
        <p:sp>
          <p:nvSpPr>
            <p:cNvPr id="538" name="pl9">
              <a:extLst>
                <a:ext uri="{FF2B5EF4-FFF2-40B4-BE49-F238E27FC236}">
                  <a16:creationId xmlns:a16="http://schemas.microsoft.com/office/drawing/2014/main" id="{7C1C7811-A49B-4DAE-8322-C705FE9F3A12}"/>
                </a:ext>
              </a:extLst>
            </p:cNvPr>
            <p:cNvSpPr/>
            <p:nvPr/>
          </p:nvSpPr>
          <p:spPr>
            <a:xfrm>
              <a:off x="796705"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39" name="rc10">
              <a:extLst>
                <a:ext uri="{FF2B5EF4-FFF2-40B4-BE49-F238E27FC236}">
                  <a16:creationId xmlns:a16="http://schemas.microsoft.com/office/drawing/2014/main" id="{16981691-5A3C-400D-B128-0FD9AD430C04}"/>
                </a:ext>
              </a:extLst>
            </p:cNvPr>
            <p:cNvSpPr/>
            <p:nvPr/>
          </p:nvSpPr>
          <p:spPr>
            <a:xfrm>
              <a:off x="796705" y="810566"/>
              <a:ext cx="824496" cy="545804"/>
            </a:xfrm>
            <a:prstGeom prst="rect">
              <a:avLst/>
            </a:prstGeom>
            <a:solidFill>
              <a:srgbClr val="FFFFFF">
                <a:alpha val="100000"/>
              </a:srgbClr>
            </a:solidFill>
          </p:spPr>
          <p:txBody>
            <a:bodyPr/>
            <a:lstStyle/>
            <a:p>
              <a:endParaRPr/>
            </a:p>
          </p:txBody>
        </p:sp>
        <p:sp>
          <p:nvSpPr>
            <p:cNvPr id="540" name="pl11">
              <a:extLst>
                <a:ext uri="{FF2B5EF4-FFF2-40B4-BE49-F238E27FC236}">
                  <a16:creationId xmlns:a16="http://schemas.microsoft.com/office/drawing/2014/main" id="{2362B364-79D2-4936-9A04-7C6E54551ED3}"/>
                </a:ext>
              </a:extLst>
            </p:cNvPr>
            <p:cNvSpPr/>
            <p:nvPr/>
          </p:nvSpPr>
          <p:spPr>
            <a:xfrm>
              <a:off x="797920" y="1077076"/>
              <a:ext cx="822037" cy="274972"/>
            </a:xfrm>
            <a:custGeom>
              <a:avLst/>
              <a:gdLst/>
              <a:ahLst/>
              <a:cxnLst/>
              <a:rect l="0" t="0" r="0" b="0"/>
              <a:pathLst>
                <a:path w="822037" h="274972">
                  <a:moveTo>
                    <a:pt x="0" y="172630"/>
                  </a:moveTo>
                  <a:lnTo>
                    <a:pt x="1872" y="165277"/>
                  </a:lnTo>
                  <a:lnTo>
                    <a:pt x="3745" y="157974"/>
                  </a:lnTo>
                  <a:lnTo>
                    <a:pt x="5617" y="150776"/>
                  </a:lnTo>
                  <a:lnTo>
                    <a:pt x="7490" y="143738"/>
                  </a:lnTo>
                  <a:lnTo>
                    <a:pt x="9362" y="136918"/>
                  </a:lnTo>
                  <a:lnTo>
                    <a:pt x="11235" y="130424"/>
                  </a:lnTo>
                  <a:lnTo>
                    <a:pt x="13107" y="124322"/>
                  </a:lnTo>
                  <a:lnTo>
                    <a:pt x="14980" y="118630"/>
                  </a:lnTo>
                  <a:lnTo>
                    <a:pt x="16852" y="113392"/>
                  </a:lnTo>
                  <a:lnTo>
                    <a:pt x="18725" y="108648"/>
                  </a:lnTo>
                  <a:lnTo>
                    <a:pt x="20597" y="104435"/>
                  </a:lnTo>
                  <a:lnTo>
                    <a:pt x="22470" y="100888"/>
                  </a:lnTo>
                  <a:lnTo>
                    <a:pt x="24342" y="97981"/>
                  </a:lnTo>
                  <a:lnTo>
                    <a:pt x="26215" y="95680"/>
                  </a:lnTo>
                  <a:lnTo>
                    <a:pt x="28087" y="93991"/>
                  </a:lnTo>
                  <a:lnTo>
                    <a:pt x="29960" y="92912"/>
                  </a:lnTo>
                  <a:lnTo>
                    <a:pt x="31832" y="92437"/>
                  </a:lnTo>
                  <a:lnTo>
                    <a:pt x="33705" y="92670"/>
                  </a:lnTo>
                  <a:lnTo>
                    <a:pt x="35577" y="93488"/>
                  </a:lnTo>
                  <a:lnTo>
                    <a:pt x="37450" y="94832"/>
                  </a:lnTo>
                  <a:lnTo>
                    <a:pt x="39322" y="96672"/>
                  </a:lnTo>
                  <a:lnTo>
                    <a:pt x="41195" y="98971"/>
                  </a:lnTo>
                  <a:lnTo>
                    <a:pt x="43068" y="101692"/>
                  </a:lnTo>
                  <a:lnTo>
                    <a:pt x="44940" y="104867"/>
                  </a:lnTo>
                  <a:lnTo>
                    <a:pt x="46813" y="108359"/>
                  </a:lnTo>
                  <a:lnTo>
                    <a:pt x="48685" y="112117"/>
                  </a:lnTo>
                  <a:lnTo>
                    <a:pt x="50558" y="116097"/>
                  </a:lnTo>
                  <a:lnTo>
                    <a:pt x="52430" y="120258"/>
                  </a:lnTo>
                  <a:lnTo>
                    <a:pt x="54303" y="124559"/>
                  </a:lnTo>
                  <a:lnTo>
                    <a:pt x="56175" y="128968"/>
                  </a:lnTo>
                  <a:lnTo>
                    <a:pt x="58048" y="133417"/>
                  </a:lnTo>
                  <a:lnTo>
                    <a:pt x="59920" y="137874"/>
                  </a:lnTo>
                  <a:lnTo>
                    <a:pt x="61793" y="142309"/>
                  </a:lnTo>
                  <a:lnTo>
                    <a:pt x="63665" y="146694"/>
                  </a:lnTo>
                  <a:lnTo>
                    <a:pt x="65538" y="151004"/>
                  </a:lnTo>
                  <a:lnTo>
                    <a:pt x="67410" y="155191"/>
                  </a:lnTo>
                  <a:lnTo>
                    <a:pt x="69283" y="159258"/>
                  </a:lnTo>
                  <a:lnTo>
                    <a:pt x="71155" y="163192"/>
                  </a:lnTo>
                  <a:lnTo>
                    <a:pt x="73028" y="166983"/>
                  </a:lnTo>
                  <a:lnTo>
                    <a:pt x="74900" y="170624"/>
                  </a:lnTo>
                  <a:lnTo>
                    <a:pt x="76773" y="174099"/>
                  </a:lnTo>
                  <a:lnTo>
                    <a:pt x="78645" y="177384"/>
                  </a:lnTo>
                  <a:lnTo>
                    <a:pt x="80518" y="180510"/>
                  </a:lnTo>
                  <a:lnTo>
                    <a:pt x="82391" y="183478"/>
                  </a:lnTo>
                  <a:lnTo>
                    <a:pt x="84263" y="186291"/>
                  </a:lnTo>
                  <a:lnTo>
                    <a:pt x="86136" y="188952"/>
                  </a:lnTo>
                  <a:lnTo>
                    <a:pt x="88008" y="191454"/>
                  </a:lnTo>
                  <a:lnTo>
                    <a:pt x="89881" y="193792"/>
                  </a:lnTo>
                  <a:lnTo>
                    <a:pt x="91753" y="195998"/>
                  </a:lnTo>
                  <a:lnTo>
                    <a:pt x="93626" y="198077"/>
                  </a:lnTo>
                  <a:lnTo>
                    <a:pt x="95498" y="200035"/>
                  </a:lnTo>
                  <a:lnTo>
                    <a:pt x="97371" y="201879"/>
                  </a:lnTo>
                  <a:lnTo>
                    <a:pt x="99243" y="203602"/>
                  </a:lnTo>
                  <a:lnTo>
                    <a:pt x="101116" y="205211"/>
                  </a:lnTo>
                  <a:lnTo>
                    <a:pt x="102988" y="206726"/>
                  </a:lnTo>
                  <a:lnTo>
                    <a:pt x="104861" y="208152"/>
                  </a:lnTo>
                  <a:lnTo>
                    <a:pt x="106733" y="209494"/>
                  </a:lnTo>
                  <a:lnTo>
                    <a:pt x="108606" y="210756"/>
                  </a:lnTo>
                  <a:lnTo>
                    <a:pt x="110478" y="211932"/>
                  </a:lnTo>
                  <a:lnTo>
                    <a:pt x="112351" y="213030"/>
                  </a:lnTo>
                  <a:lnTo>
                    <a:pt x="114223" y="214061"/>
                  </a:lnTo>
                  <a:lnTo>
                    <a:pt x="116096" y="215029"/>
                  </a:lnTo>
                  <a:lnTo>
                    <a:pt x="117968" y="215935"/>
                  </a:lnTo>
                  <a:lnTo>
                    <a:pt x="119841" y="216783"/>
                  </a:lnTo>
                  <a:lnTo>
                    <a:pt x="121714" y="217565"/>
                  </a:lnTo>
                  <a:lnTo>
                    <a:pt x="123586" y="218290"/>
                  </a:lnTo>
                  <a:lnTo>
                    <a:pt x="125459" y="218964"/>
                  </a:lnTo>
                  <a:lnTo>
                    <a:pt x="127331" y="219588"/>
                  </a:lnTo>
                  <a:lnTo>
                    <a:pt x="129204" y="220165"/>
                  </a:lnTo>
                  <a:lnTo>
                    <a:pt x="131076" y="220696"/>
                  </a:lnTo>
                  <a:lnTo>
                    <a:pt x="132949" y="221173"/>
                  </a:lnTo>
                  <a:lnTo>
                    <a:pt x="134821" y="221607"/>
                  </a:lnTo>
                  <a:lnTo>
                    <a:pt x="136694" y="222000"/>
                  </a:lnTo>
                  <a:lnTo>
                    <a:pt x="138566" y="222354"/>
                  </a:lnTo>
                  <a:lnTo>
                    <a:pt x="140439" y="222671"/>
                  </a:lnTo>
                  <a:lnTo>
                    <a:pt x="142311" y="222953"/>
                  </a:lnTo>
                  <a:lnTo>
                    <a:pt x="144184" y="223192"/>
                  </a:lnTo>
                  <a:lnTo>
                    <a:pt x="146056" y="223398"/>
                  </a:lnTo>
                  <a:lnTo>
                    <a:pt x="147929" y="223573"/>
                  </a:lnTo>
                  <a:lnTo>
                    <a:pt x="149801" y="223718"/>
                  </a:lnTo>
                  <a:lnTo>
                    <a:pt x="151674" y="223836"/>
                  </a:lnTo>
                  <a:lnTo>
                    <a:pt x="153546" y="223926"/>
                  </a:lnTo>
                  <a:lnTo>
                    <a:pt x="155419" y="223983"/>
                  </a:lnTo>
                  <a:lnTo>
                    <a:pt x="157291" y="224016"/>
                  </a:lnTo>
                  <a:lnTo>
                    <a:pt x="159164" y="224026"/>
                  </a:lnTo>
                  <a:lnTo>
                    <a:pt x="161037" y="224012"/>
                  </a:lnTo>
                  <a:lnTo>
                    <a:pt x="162909" y="223976"/>
                  </a:lnTo>
                  <a:lnTo>
                    <a:pt x="164782" y="223918"/>
                  </a:lnTo>
                  <a:lnTo>
                    <a:pt x="166654" y="223834"/>
                  </a:lnTo>
                  <a:lnTo>
                    <a:pt x="168527" y="223729"/>
                  </a:lnTo>
                  <a:lnTo>
                    <a:pt x="170399" y="223604"/>
                  </a:lnTo>
                  <a:lnTo>
                    <a:pt x="172272" y="223460"/>
                  </a:lnTo>
                  <a:lnTo>
                    <a:pt x="174144" y="223295"/>
                  </a:lnTo>
                  <a:lnTo>
                    <a:pt x="176017" y="223110"/>
                  </a:lnTo>
                  <a:lnTo>
                    <a:pt x="177889" y="222903"/>
                  </a:lnTo>
                  <a:lnTo>
                    <a:pt x="179762" y="222677"/>
                  </a:lnTo>
                  <a:lnTo>
                    <a:pt x="181634" y="222433"/>
                  </a:lnTo>
                  <a:lnTo>
                    <a:pt x="183507" y="222171"/>
                  </a:lnTo>
                  <a:lnTo>
                    <a:pt x="185379" y="221892"/>
                  </a:lnTo>
                  <a:lnTo>
                    <a:pt x="187252" y="221595"/>
                  </a:lnTo>
                  <a:lnTo>
                    <a:pt x="189124" y="221278"/>
                  </a:lnTo>
                  <a:lnTo>
                    <a:pt x="190997" y="220947"/>
                  </a:lnTo>
                  <a:lnTo>
                    <a:pt x="192869" y="220600"/>
                  </a:lnTo>
                  <a:lnTo>
                    <a:pt x="194742" y="220239"/>
                  </a:lnTo>
                  <a:lnTo>
                    <a:pt x="196614" y="219863"/>
                  </a:lnTo>
                  <a:lnTo>
                    <a:pt x="198487" y="219473"/>
                  </a:lnTo>
                  <a:lnTo>
                    <a:pt x="200359" y="219067"/>
                  </a:lnTo>
                  <a:lnTo>
                    <a:pt x="202232" y="218649"/>
                  </a:lnTo>
                  <a:lnTo>
                    <a:pt x="204105" y="218217"/>
                  </a:lnTo>
                  <a:lnTo>
                    <a:pt x="205977" y="217771"/>
                  </a:lnTo>
                  <a:lnTo>
                    <a:pt x="207850" y="217312"/>
                  </a:lnTo>
                  <a:lnTo>
                    <a:pt x="209722" y="216836"/>
                  </a:lnTo>
                  <a:lnTo>
                    <a:pt x="211595" y="216342"/>
                  </a:lnTo>
                  <a:lnTo>
                    <a:pt x="213467" y="215832"/>
                  </a:lnTo>
                  <a:lnTo>
                    <a:pt x="215340" y="215303"/>
                  </a:lnTo>
                  <a:lnTo>
                    <a:pt x="217212" y="214755"/>
                  </a:lnTo>
                  <a:lnTo>
                    <a:pt x="219085" y="214186"/>
                  </a:lnTo>
                  <a:lnTo>
                    <a:pt x="220957" y="213590"/>
                  </a:lnTo>
                  <a:lnTo>
                    <a:pt x="222830" y="212967"/>
                  </a:lnTo>
                  <a:lnTo>
                    <a:pt x="224702" y="212317"/>
                  </a:lnTo>
                  <a:lnTo>
                    <a:pt x="226575" y="211639"/>
                  </a:lnTo>
                  <a:lnTo>
                    <a:pt x="228447" y="210931"/>
                  </a:lnTo>
                  <a:lnTo>
                    <a:pt x="230320" y="210192"/>
                  </a:lnTo>
                  <a:lnTo>
                    <a:pt x="232192" y="209414"/>
                  </a:lnTo>
                  <a:lnTo>
                    <a:pt x="234065" y="208600"/>
                  </a:lnTo>
                  <a:lnTo>
                    <a:pt x="235937" y="207751"/>
                  </a:lnTo>
                  <a:lnTo>
                    <a:pt x="237810" y="206868"/>
                  </a:lnTo>
                  <a:lnTo>
                    <a:pt x="239682" y="205951"/>
                  </a:lnTo>
                  <a:lnTo>
                    <a:pt x="241555" y="204998"/>
                  </a:lnTo>
                  <a:lnTo>
                    <a:pt x="243428" y="204004"/>
                  </a:lnTo>
                  <a:lnTo>
                    <a:pt x="245300" y="202976"/>
                  </a:lnTo>
                  <a:lnTo>
                    <a:pt x="247173" y="201916"/>
                  </a:lnTo>
                  <a:lnTo>
                    <a:pt x="249045" y="200825"/>
                  </a:lnTo>
                  <a:lnTo>
                    <a:pt x="250918" y="199705"/>
                  </a:lnTo>
                  <a:lnTo>
                    <a:pt x="252790" y="198557"/>
                  </a:lnTo>
                  <a:lnTo>
                    <a:pt x="254663" y="197376"/>
                  </a:lnTo>
                  <a:lnTo>
                    <a:pt x="256535" y="196171"/>
                  </a:lnTo>
                  <a:lnTo>
                    <a:pt x="258408" y="194944"/>
                  </a:lnTo>
                  <a:lnTo>
                    <a:pt x="260280" y="193696"/>
                  </a:lnTo>
                  <a:lnTo>
                    <a:pt x="262153" y="192427"/>
                  </a:lnTo>
                  <a:lnTo>
                    <a:pt x="264025" y="191140"/>
                  </a:lnTo>
                  <a:lnTo>
                    <a:pt x="265898" y="189832"/>
                  </a:lnTo>
                  <a:lnTo>
                    <a:pt x="267770" y="188508"/>
                  </a:lnTo>
                  <a:lnTo>
                    <a:pt x="269643" y="187168"/>
                  </a:lnTo>
                  <a:lnTo>
                    <a:pt x="271515" y="185813"/>
                  </a:lnTo>
                  <a:lnTo>
                    <a:pt x="273388" y="184443"/>
                  </a:lnTo>
                  <a:lnTo>
                    <a:pt x="275260" y="183058"/>
                  </a:lnTo>
                  <a:lnTo>
                    <a:pt x="277133" y="181654"/>
                  </a:lnTo>
                  <a:lnTo>
                    <a:pt x="279005" y="180234"/>
                  </a:lnTo>
                  <a:lnTo>
                    <a:pt x="280878" y="178798"/>
                  </a:lnTo>
                  <a:lnTo>
                    <a:pt x="282751" y="177345"/>
                  </a:lnTo>
                  <a:lnTo>
                    <a:pt x="284623" y="175874"/>
                  </a:lnTo>
                  <a:lnTo>
                    <a:pt x="286496" y="174383"/>
                  </a:lnTo>
                  <a:lnTo>
                    <a:pt x="288368" y="172869"/>
                  </a:lnTo>
                  <a:lnTo>
                    <a:pt x="290241" y="171334"/>
                  </a:lnTo>
                  <a:lnTo>
                    <a:pt x="292113" y="169776"/>
                  </a:lnTo>
                  <a:lnTo>
                    <a:pt x="293986" y="168196"/>
                  </a:lnTo>
                  <a:lnTo>
                    <a:pt x="295858" y="166591"/>
                  </a:lnTo>
                  <a:lnTo>
                    <a:pt x="297731" y="164958"/>
                  </a:lnTo>
                  <a:lnTo>
                    <a:pt x="299603" y="163295"/>
                  </a:lnTo>
                  <a:lnTo>
                    <a:pt x="301476" y="161604"/>
                  </a:lnTo>
                  <a:lnTo>
                    <a:pt x="303348" y="159883"/>
                  </a:lnTo>
                  <a:lnTo>
                    <a:pt x="305221" y="158133"/>
                  </a:lnTo>
                  <a:lnTo>
                    <a:pt x="307093" y="156351"/>
                  </a:lnTo>
                  <a:lnTo>
                    <a:pt x="308966" y="154532"/>
                  </a:lnTo>
                  <a:lnTo>
                    <a:pt x="310838" y="152674"/>
                  </a:lnTo>
                  <a:lnTo>
                    <a:pt x="312711" y="150780"/>
                  </a:lnTo>
                  <a:lnTo>
                    <a:pt x="314583" y="148847"/>
                  </a:lnTo>
                  <a:lnTo>
                    <a:pt x="316456" y="146875"/>
                  </a:lnTo>
                  <a:lnTo>
                    <a:pt x="318328" y="144861"/>
                  </a:lnTo>
                  <a:lnTo>
                    <a:pt x="320201" y="142796"/>
                  </a:lnTo>
                  <a:lnTo>
                    <a:pt x="322074" y="140680"/>
                  </a:lnTo>
                  <a:lnTo>
                    <a:pt x="323946" y="138515"/>
                  </a:lnTo>
                  <a:lnTo>
                    <a:pt x="325819" y="136299"/>
                  </a:lnTo>
                  <a:lnTo>
                    <a:pt x="327691" y="134029"/>
                  </a:lnTo>
                  <a:lnTo>
                    <a:pt x="329564" y="131704"/>
                  </a:lnTo>
                  <a:lnTo>
                    <a:pt x="331436" y="129310"/>
                  </a:lnTo>
                  <a:lnTo>
                    <a:pt x="333309" y="126851"/>
                  </a:lnTo>
                  <a:lnTo>
                    <a:pt x="335181" y="124331"/>
                  </a:lnTo>
                  <a:lnTo>
                    <a:pt x="337054" y="121747"/>
                  </a:lnTo>
                  <a:lnTo>
                    <a:pt x="338926" y="119098"/>
                  </a:lnTo>
                  <a:lnTo>
                    <a:pt x="340799" y="116384"/>
                  </a:lnTo>
                  <a:lnTo>
                    <a:pt x="342671" y="113590"/>
                  </a:lnTo>
                  <a:lnTo>
                    <a:pt x="344544" y="110727"/>
                  </a:lnTo>
                  <a:lnTo>
                    <a:pt x="346416" y="107800"/>
                  </a:lnTo>
                  <a:lnTo>
                    <a:pt x="348289" y="104809"/>
                  </a:lnTo>
                  <a:lnTo>
                    <a:pt x="350161" y="101756"/>
                  </a:lnTo>
                  <a:lnTo>
                    <a:pt x="352034" y="98642"/>
                  </a:lnTo>
                  <a:lnTo>
                    <a:pt x="353906" y="95459"/>
                  </a:lnTo>
                  <a:lnTo>
                    <a:pt x="355779" y="92222"/>
                  </a:lnTo>
                  <a:lnTo>
                    <a:pt x="357651" y="88938"/>
                  </a:lnTo>
                  <a:lnTo>
                    <a:pt x="359524" y="85611"/>
                  </a:lnTo>
                  <a:lnTo>
                    <a:pt x="361396" y="82245"/>
                  </a:lnTo>
                  <a:lnTo>
                    <a:pt x="363269" y="78846"/>
                  </a:lnTo>
                  <a:lnTo>
                    <a:pt x="365142" y="75415"/>
                  </a:lnTo>
                  <a:lnTo>
                    <a:pt x="367014" y="71966"/>
                  </a:lnTo>
                  <a:lnTo>
                    <a:pt x="368887" y="68508"/>
                  </a:lnTo>
                  <a:lnTo>
                    <a:pt x="370759" y="65046"/>
                  </a:lnTo>
                  <a:lnTo>
                    <a:pt x="372632" y="61587"/>
                  </a:lnTo>
                  <a:lnTo>
                    <a:pt x="374504" y="58140"/>
                  </a:lnTo>
                  <a:lnTo>
                    <a:pt x="376377" y="54720"/>
                  </a:lnTo>
                  <a:lnTo>
                    <a:pt x="378249" y="51331"/>
                  </a:lnTo>
                  <a:lnTo>
                    <a:pt x="380122" y="47981"/>
                  </a:lnTo>
                  <a:lnTo>
                    <a:pt x="381994" y="44678"/>
                  </a:lnTo>
                  <a:lnTo>
                    <a:pt x="383867" y="41429"/>
                  </a:lnTo>
                  <a:lnTo>
                    <a:pt x="385739" y="38248"/>
                  </a:lnTo>
                  <a:lnTo>
                    <a:pt x="387612" y="35154"/>
                  </a:lnTo>
                  <a:lnTo>
                    <a:pt x="389484" y="32142"/>
                  </a:lnTo>
                  <a:lnTo>
                    <a:pt x="391357" y="29219"/>
                  </a:lnTo>
                  <a:lnTo>
                    <a:pt x="393229" y="26393"/>
                  </a:lnTo>
                  <a:lnTo>
                    <a:pt x="395102" y="23669"/>
                  </a:lnTo>
                  <a:lnTo>
                    <a:pt x="396974" y="21068"/>
                  </a:lnTo>
                  <a:lnTo>
                    <a:pt x="398847" y="18603"/>
                  </a:lnTo>
                  <a:lnTo>
                    <a:pt x="400719" y="16265"/>
                  </a:lnTo>
                  <a:lnTo>
                    <a:pt x="402592" y="14057"/>
                  </a:lnTo>
                  <a:lnTo>
                    <a:pt x="404465" y="11986"/>
                  </a:lnTo>
                  <a:lnTo>
                    <a:pt x="406337" y="10056"/>
                  </a:lnTo>
                  <a:lnTo>
                    <a:pt x="408210" y="8292"/>
                  </a:lnTo>
                  <a:lnTo>
                    <a:pt x="410082" y="6700"/>
                  </a:lnTo>
                  <a:lnTo>
                    <a:pt x="411955" y="5265"/>
                  </a:lnTo>
                  <a:lnTo>
                    <a:pt x="413827" y="3990"/>
                  </a:lnTo>
                  <a:lnTo>
                    <a:pt x="415700" y="2879"/>
                  </a:lnTo>
                  <a:lnTo>
                    <a:pt x="417572" y="1934"/>
                  </a:lnTo>
                  <a:lnTo>
                    <a:pt x="419445" y="1185"/>
                  </a:lnTo>
                  <a:lnTo>
                    <a:pt x="421317" y="626"/>
                  </a:lnTo>
                  <a:lnTo>
                    <a:pt x="423190" y="241"/>
                  </a:lnTo>
                  <a:lnTo>
                    <a:pt x="425062" y="32"/>
                  </a:lnTo>
                  <a:lnTo>
                    <a:pt x="426935" y="0"/>
                  </a:lnTo>
                  <a:lnTo>
                    <a:pt x="428807" y="145"/>
                  </a:lnTo>
                  <a:lnTo>
                    <a:pt x="430680" y="500"/>
                  </a:lnTo>
                  <a:lnTo>
                    <a:pt x="432552" y="1046"/>
                  </a:lnTo>
                  <a:lnTo>
                    <a:pt x="434425" y="1767"/>
                  </a:lnTo>
                  <a:lnTo>
                    <a:pt x="436297" y="2663"/>
                  </a:lnTo>
                  <a:lnTo>
                    <a:pt x="438170" y="3732"/>
                  </a:lnTo>
                  <a:lnTo>
                    <a:pt x="440042" y="4972"/>
                  </a:lnTo>
                  <a:lnTo>
                    <a:pt x="441915" y="6413"/>
                  </a:lnTo>
                  <a:lnTo>
                    <a:pt x="443788" y="8024"/>
                  </a:lnTo>
                  <a:lnTo>
                    <a:pt x="445660" y="9793"/>
                  </a:lnTo>
                  <a:lnTo>
                    <a:pt x="447533" y="11714"/>
                  </a:lnTo>
                  <a:lnTo>
                    <a:pt x="449405" y="13783"/>
                  </a:lnTo>
                  <a:lnTo>
                    <a:pt x="451278" y="15995"/>
                  </a:lnTo>
                  <a:lnTo>
                    <a:pt x="453150" y="18373"/>
                  </a:lnTo>
                  <a:lnTo>
                    <a:pt x="455023" y="20878"/>
                  </a:lnTo>
                  <a:lnTo>
                    <a:pt x="456895" y="23503"/>
                  </a:lnTo>
                  <a:lnTo>
                    <a:pt x="458768" y="26239"/>
                  </a:lnTo>
                  <a:lnTo>
                    <a:pt x="460640" y="29080"/>
                  </a:lnTo>
                  <a:lnTo>
                    <a:pt x="462513" y="32019"/>
                  </a:lnTo>
                  <a:lnTo>
                    <a:pt x="464385" y="35066"/>
                  </a:lnTo>
                  <a:lnTo>
                    <a:pt x="466258" y="38191"/>
                  </a:lnTo>
                  <a:lnTo>
                    <a:pt x="468130" y="41384"/>
                  </a:lnTo>
                  <a:lnTo>
                    <a:pt x="470003" y="44641"/>
                  </a:lnTo>
                  <a:lnTo>
                    <a:pt x="471875" y="47952"/>
                  </a:lnTo>
                  <a:lnTo>
                    <a:pt x="473748" y="51312"/>
                  </a:lnTo>
                  <a:lnTo>
                    <a:pt x="475620" y="54720"/>
                  </a:lnTo>
                  <a:lnTo>
                    <a:pt x="477493" y="58158"/>
                  </a:lnTo>
                  <a:lnTo>
                    <a:pt x="479365" y="61621"/>
                  </a:lnTo>
                  <a:lnTo>
                    <a:pt x="481238" y="65102"/>
                  </a:lnTo>
                  <a:lnTo>
                    <a:pt x="483111" y="68597"/>
                  </a:lnTo>
                  <a:lnTo>
                    <a:pt x="484983" y="72100"/>
                  </a:lnTo>
                  <a:lnTo>
                    <a:pt x="486856" y="75605"/>
                  </a:lnTo>
                  <a:lnTo>
                    <a:pt x="488728" y="79107"/>
                  </a:lnTo>
                  <a:lnTo>
                    <a:pt x="490601" y="82601"/>
                  </a:lnTo>
                  <a:lnTo>
                    <a:pt x="492473" y="86085"/>
                  </a:lnTo>
                  <a:lnTo>
                    <a:pt x="494346" y="89555"/>
                  </a:lnTo>
                  <a:lnTo>
                    <a:pt x="496218" y="93007"/>
                  </a:lnTo>
                  <a:lnTo>
                    <a:pt x="498091" y="96436"/>
                  </a:lnTo>
                  <a:lnTo>
                    <a:pt x="499963" y="99842"/>
                  </a:lnTo>
                  <a:lnTo>
                    <a:pt x="501836" y="103225"/>
                  </a:lnTo>
                  <a:lnTo>
                    <a:pt x="503708" y="106582"/>
                  </a:lnTo>
                  <a:lnTo>
                    <a:pt x="505581" y="109913"/>
                  </a:lnTo>
                  <a:lnTo>
                    <a:pt x="507453" y="113213"/>
                  </a:lnTo>
                  <a:lnTo>
                    <a:pt x="509326" y="116480"/>
                  </a:lnTo>
                  <a:lnTo>
                    <a:pt x="511198" y="119719"/>
                  </a:lnTo>
                  <a:lnTo>
                    <a:pt x="513071" y="122928"/>
                  </a:lnTo>
                  <a:lnTo>
                    <a:pt x="514943" y="126108"/>
                  </a:lnTo>
                  <a:lnTo>
                    <a:pt x="516816" y="129258"/>
                  </a:lnTo>
                  <a:lnTo>
                    <a:pt x="518688" y="132375"/>
                  </a:lnTo>
                  <a:lnTo>
                    <a:pt x="520561" y="135458"/>
                  </a:lnTo>
                  <a:lnTo>
                    <a:pt x="522433" y="138512"/>
                  </a:lnTo>
                  <a:lnTo>
                    <a:pt x="524306" y="141537"/>
                  </a:lnTo>
                  <a:lnTo>
                    <a:pt x="526179" y="144532"/>
                  </a:lnTo>
                  <a:lnTo>
                    <a:pt x="528051" y="147498"/>
                  </a:lnTo>
                  <a:lnTo>
                    <a:pt x="529924" y="150429"/>
                  </a:lnTo>
                  <a:lnTo>
                    <a:pt x="531796" y="153328"/>
                  </a:lnTo>
                  <a:lnTo>
                    <a:pt x="533669" y="156197"/>
                  </a:lnTo>
                  <a:lnTo>
                    <a:pt x="535541" y="159036"/>
                  </a:lnTo>
                  <a:lnTo>
                    <a:pt x="537414" y="161843"/>
                  </a:lnTo>
                  <a:lnTo>
                    <a:pt x="539286" y="164618"/>
                  </a:lnTo>
                  <a:lnTo>
                    <a:pt x="541159" y="167353"/>
                  </a:lnTo>
                  <a:lnTo>
                    <a:pt x="543031" y="170052"/>
                  </a:lnTo>
                  <a:lnTo>
                    <a:pt x="544904" y="172715"/>
                  </a:lnTo>
                  <a:lnTo>
                    <a:pt x="546776" y="175340"/>
                  </a:lnTo>
                  <a:lnTo>
                    <a:pt x="548649" y="177926"/>
                  </a:lnTo>
                  <a:lnTo>
                    <a:pt x="550521" y="180472"/>
                  </a:lnTo>
                  <a:lnTo>
                    <a:pt x="552394" y="182963"/>
                  </a:lnTo>
                  <a:lnTo>
                    <a:pt x="554266" y="185407"/>
                  </a:lnTo>
                  <a:lnTo>
                    <a:pt x="556139" y="187803"/>
                  </a:lnTo>
                  <a:lnTo>
                    <a:pt x="558011" y="190148"/>
                  </a:lnTo>
                  <a:lnTo>
                    <a:pt x="559884" y="192439"/>
                  </a:lnTo>
                  <a:lnTo>
                    <a:pt x="561756" y="194673"/>
                  </a:lnTo>
                  <a:lnTo>
                    <a:pt x="563629" y="196834"/>
                  </a:lnTo>
                  <a:lnTo>
                    <a:pt x="565502" y="198931"/>
                  </a:lnTo>
                  <a:lnTo>
                    <a:pt x="567374" y="200963"/>
                  </a:lnTo>
                  <a:lnTo>
                    <a:pt x="569247" y="202928"/>
                  </a:lnTo>
                  <a:lnTo>
                    <a:pt x="571119" y="204822"/>
                  </a:lnTo>
                  <a:lnTo>
                    <a:pt x="572992" y="206642"/>
                  </a:lnTo>
                  <a:lnTo>
                    <a:pt x="574864" y="208369"/>
                  </a:lnTo>
                  <a:lnTo>
                    <a:pt x="576737" y="210020"/>
                  </a:lnTo>
                  <a:lnTo>
                    <a:pt x="578609" y="211591"/>
                  </a:lnTo>
                  <a:lnTo>
                    <a:pt x="580482" y="213083"/>
                  </a:lnTo>
                  <a:lnTo>
                    <a:pt x="582354" y="214495"/>
                  </a:lnTo>
                  <a:lnTo>
                    <a:pt x="584227" y="215821"/>
                  </a:lnTo>
                  <a:lnTo>
                    <a:pt x="586099" y="217051"/>
                  </a:lnTo>
                  <a:lnTo>
                    <a:pt x="587972" y="218201"/>
                  </a:lnTo>
                  <a:lnTo>
                    <a:pt x="589844" y="219274"/>
                  </a:lnTo>
                  <a:lnTo>
                    <a:pt x="591717" y="220270"/>
                  </a:lnTo>
                  <a:lnTo>
                    <a:pt x="593589" y="221192"/>
                  </a:lnTo>
                  <a:lnTo>
                    <a:pt x="595462" y="222037"/>
                  </a:lnTo>
                  <a:lnTo>
                    <a:pt x="597334" y="222803"/>
                  </a:lnTo>
                  <a:lnTo>
                    <a:pt x="599207" y="223507"/>
                  </a:lnTo>
                  <a:lnTo>
                    <a:pt x="601079" y="224153"/>
                  </a:lnTo>
                  <a:lnTo>
                    <a:pt x="602952" y="224743"/>
                  </a:lnTo>
                  <a:lnTo>
                    <a:pt x="604825" y="225284"/>
                  </a:lnTo>
                  <a:lnTo>
                    <a:pt x="606697" y="225775"/>
                  </a:lnTo>
                  <a:lnTo>
                    <a:pt x="608570" y="226222"/>
                  </a:lnTo>
                  <a:lnTo>
                    <a:pt x="610442" y="226635"/>
                  </a:lnTo>
                  <a:lnTo>
                    <a:pt x="612315" y="227020"/>
                  </a:lnTo>
                  <a:lnTo>
                    <a:pt x="614187" y="227380"/>
                  </a:lnTo>
                  <a:lnTo>
                    <a:pt x="616060" y="227720"/>
                  </a:lnTo>
                  <a:lnTo>
                    <a:pt x="617932" y="228042"/>
                  </a:lnTo>
                  <a:lnTo>
                    <a:pt x="619805" y="228351"/>
                  </a:lnTo>
                  <a:lnTo>
                    <a:pt x="621677" y="228653"/>
                  </a:lnTo>
                  <a:lnTo>
                    <a:pt x="623550" y="228950"/>
                  </a:lnTo>
                  <a:lnTo>
                    <a:pt x="625422" y="229245"/>
                  </a:lnTo>
                  <a:lnTo>
                    <a:pt x="627295" y="229539"/>
                  </a:lnTo>
                  <a:lnTo>
                    <a:pt x="629167" y="229835"/>
                  </a:lnTo>
                  <a:lnTo>
                    <a:pt x="631040" y="230134"/>
                  </a:lnTo>
                  <a:lnTo>
                    <a:pt x="632912" y="230437"/>
                  </a:lnTo>
                  <a:lnTo>
                    <a:pt x="634785" y="230744"/>
                  </a:lnTo>
                  <a:lnTo>
                    <a:pt x="636657" y="231055"/>
                  </a:lnTo>
                  <a:lnTo>
                    <a:pt x="638530" y="231371"/>
                  </a:lnTo>
                  <a:lnTo>
                    <a:pt x="640402" y="231692"/>
                  </a:lnTo>
                  <a:lnTo>
                    <a:pt x="642275" y="232016"/>
                  </a:lnTo>
                  <a:lnTo>
                    <a:pt x="644148" y="232343"/>
                  </a:lnTo>
                  <a:lnTo>
                    <a:pt x="646020" y="232673"/>
                  </a:lnTo>
                  <a:lnTo>
                    <a:pt x="647893" y="233004"/>
                  </a:lnTo>
                  <a:lnTo>
                    <a:pt x="649765" y="233335"/>
                  </a:lnTo>
                  <a:lnTo>
                    <a:pt x="651638" y="233667"/>
                  </a:lnTo>
                  <a:lnTo>
                    <a:pt x="653510" y="233998"/>
                  </a:lnTo>
                  <a:lnTo>
                    <a:pt x="655383" y="234326"/>
                  </a:lnTo>
                  <a:lnTo>
                    <a:pt x="657255" y="234653"/>
                  </a:lnTo>
                  <a:lnTo>
                    <a:pt x="659128" y="234977"/>
                  </a:lnTo>
                  <a:lnTo>
                    <a:pt x="661000" y="235297"/>
                  </a:lnTo>
                  <a:lnTo>
                    <a:pt x="662873" y="235613"/>
                  </a:lnTo>
                  <a:lnTo>
                    <a:pt x="664745" y="235923"/>
                  </a:lnTo>
                  <a:lnTo>
                    <a:pt x="666618" y="236229"/>
                  </a:lnTo>
                  <a:lnTo>
                    <a:pt x="668490" y="236530"/>
                  </a:lnTo>
                  <a:lnTo>
                    <a:pt x="670363" y="236824"/>
                  </a:lnTo>
                  <a:lnTo>
                    <a:pt x="672235" y="237113"/>
                  </a:lnTo>
                  <a:lnTo>
                    <a:pt x="674108" y="237392"/>
                  </a:lnTo>
                  <a:lnTo>
                    <a:pt x="675980" y="237665"/>
                  </a:lnTo>
                  <a:lnTo>
                    <a:pt x="677853" y="237929"/>
                  </a:lnTo>
                  <a:lnTo>
                    <a:pt x="679725" y="238185"/>
                  </a:lnTo>
                  <a:lnTo>
                    <a:pt x="681598" y="238431"/>
                  </a:lnTo>
                  <a:lnTo>
                    <a:pt x="683470" y="238667"/>
                  </a:lnTo>
                  <a:lnTo>
                    <a:pt x="685343" y="238889"/>
                  </a:lnTo>
                  <a:lnTo>
                    <a:pt x="687216" y="239099"/>
                  </a:lnTo>
                  <a:lnTo>
                    <a:pt x="689088" y="239297"/>
                  </a:lnTo>
                  <a:lnTo>
                    <a:pt x="690961" y="239480"/>
                  </a:lnTo>
                  <a:lnTo>
                    <a:pt x="692833" y="239649"/>
                  </a:lnTo>
                  <a:lnTo>
                    <a:pt x="694706" y="239800"/>
                  </a:lnTo>
                  <a:lnTo>
                    <a:pt x="696578" y="239932"/>
                  </a:lnTo>
                  <a:lnTo>
                    <a:pt x="698451" y="240047"/>
                  </a:lnTo>
                  <a:lnTo>
                    <a:pt x="700323" y="240143"/>
                  </a:lnTo>
                  <a:lnTo>
                    <a:pt x="702196" y="240220"/>
                  </a:lnTo>
                  <a:lnTo>
                    <a:pt x="704068" y="240278"/>
                  </a:lnTo>
                  <a:lnTo>
                    <a:pt x="705941" y="240314"/>
                  </a:lnTo>
                  <a:lnTo>
                    <a:pt x="707813" y="240328"/>
                  </a:lnTo>
                  <a:lnTo>
                    <a:pt x="709686" y="240323"/>
                  </a:lnTo>
                  <a:lnTo>
                    <a:pt x="711558" y="240299"/>
                  </a:lnTo>
                  <a:lnTo>
                    <a:pt x="713431" y="240256"/>
                  </a:lnTo>
                  <a:lnTo>
                    <a:pt x="715303" y="240197"/>
                  </a:lnTo>
                  <a:lnTo>
                    <a:pt x="717176" y="240120"/>
                  </a:lnTo>
                  <a:lnTo>
                    <a:pt x="719048" y="240028"/>
                  </a:lnTo>
                  <a:lnTo>
                    <a:pt x="720921" y="239926"/>
                  </a:lnTo>
                  <a:lnTo>
                    <a:pt x="722793" y="239815"/>
                  </a:lnTo>
                  <a:lnTo>
                    <a:pt x="724666" y="239698"/>
                  </a:lnTo>
                  <a:lnTo>
                    <a:pt x="726539" y="239579"/>
                  </a:lnTo>
                  <a:lnTo>
                    <a:pt x="728411" y="239461"/>
                  </a:lnTo>
                  <a:lnTo>
                    <a:pt x="730284" y="239351"/>
                  </a:lnTo>
                  <a:lnTo>
                    <a:pt x="732156" y="239251"/>
                  </a:lnTo>
                  <a:lnTo>
                    <a:pt x="734029" y="239167"/>
                  </a:lnTo>
                  <a:lnTo>
                    <a:pt x="735901" y="239102"/>
                  </a:lnTo>
                  <a:lnTo>
                    <a:pt x="737774" y="239062"/>
                  </a:lnTo>
                  <a:lnTo>
                    <a:pt x="739646" y="239057"/>
                  </a:lnTo>
                  <a:lnTo>
                    <a:pt x="741519" y="239091"/>
                  </a:lnTo>
                  <a:lnTo>
                    <a:pt x="743391" y="239166"/>
                  </a:lnTo>
                  <a:lnTo>
                    <a:pt x="745264" y="239287"/>
                  </a:lnTo>
                  <a:lnTo>
                    <a:pt x="747136" y="239457"/>
                  </a:lnTo>
                  <a:lnTo>
                    <a:pt x="749009" y="239681"/>
                  </a:lnTo>
                  <a:lnTo>
                    <a:pt x="750881" y="239976"/>
                  </a:lnTo>
                  <a:lnTo>
                    <a:pt x="752754" y="240335"/>
                  </a:lnTo>
                  <a:lnTo>
                    <a:pt x="754626" y="240758"/>
                  </a:lnTo>
                  <a:lnTo>
                    <a:pt x="756499" y="241248"/>
                  </a:lnTo>
                  <a:lnTo>
                    <a:pt x="758371" y="241805"/>
                  </a:lnTo>
                  <a:lnTo>
                    <a:pt x="760244" y="242430"/>
                  </a:lnTo>
                  <a:lnTo>
                    <a:pt x="762116" y="243140"/>
                  </a:lnTo>
                  <a:lnTo>
                    <a:pt x="763989" y="243916"/>
                  </a:lnTo>
                  <a:lnTo>
                    <a:pt x="765862" y="244757"/>
                  </a:lnTo>
                  <a:lnTo>
                    <a:pt x="767734" y="245660"/>
                  </a:lnTo>
                  <a:lnTo>
                    <a:pt x="769607" y="246621"/>
                  </a:lnTo>
                  <a:lnTo>
                    <a:pt x="771479" y="247638"/>
                  </a:lnTo>
                  <a:lnTo>
                    <a:pt x="773352" y="248716"/>
                  </a:lnTo>
                  <a:lnTo>
                    <a:pt x="775224" y="249836"/>
                  </a:lnTo>
                  <a:lnTo>
                    <a:pt x="777097" y="250993"/>
                  </a:lnTo>
                  <a:lnTo>
                    <a:pt x="778969" y="252181"/>
                  </a:lnTo>
                  <a:lnTo>
                    <a:pt x="780842" y="253394"/>
                  </a:lnTo>
                  <a:lnTo>
                    <a:pt x="782714" y="254628"/>
                  </a:lnTo>
                  <a:lnTo>
                    <a:pt x="784587" y="255873"/>
                  </a:lnTo>
                  <a:lnTo>
                    <a:pt x="786459" y="257122"/>
                  </a:lnTo>
                  <a:lnTo>
                    <a:pt x="788332" y="258367"/>
                  </a:lnTo>
                  <a:lnTo>
                    <a:pt x="790204" y="259603"/>
                  </a:lnTo>
                  <a:lnTo>
                    <a:pt x="792077" y="260825"/>
                  </a:lnTo>
                  <a:lnTo>
                    <a:pt x="793949" y="262024"/>
                  </a:lnTo>
                  <a:lnTo>
                    <a:pt x="795822" y="263192"/>
                  </a:lnTo>
                  <a:lnTo>
                    <a:pt x="797694" y="264329"/>
                  </a:lnTo>
                  <a:lnTo>
                    <a:pt x="799567" y="265429"/>
                  </a:lnTo>
                  <a:lnTo>
                    <a:pt x="801439" y="266491"/>
                  </a:lnTo>
                  <a:lnTo>
                    <a:pt x="803312" y="267511"/>
                  </a:lnTo>
                  <a:lnTo>
                    <a:pt x="805185" y="268482"/>
                  </a:lnTo>
                  <a:lnTo>
                    <a:pt x="807057" y="269400"/>
                  </a:lnTo>
                  <a:lnTo>
                    <a:pt x="808930" y="270270"/>
                  </a:lnTo>
                  <a:lnTo>
                    <a:pt x="810802" y="271091"/>
                  </a:lnTo>
                  <a:lnTo>
                    <a:pt x="812675" y="271864"/>
                  </a:lnTo>
                  <a:lnTo>
                    <a:pt x="814547" y="272588"/>
                  </a:lnTo>
                  <a:lnTo>
                    <a:pt x="816420" y="273257"/>
                  </a:lnTo>
                  <a:lnTo>
                    <a:pt x="818292" y="273874"/>
                  </a:lnTo>
                  <a:lnTo>
                    <a:pt x="820165" y="274445"/>
                  </a:lnTo>
                  <a:lnTo>
                    <a:pt x="822037" y="274972"/>
                  </a:lnTo>
                </a:path>
              </a:pathLst>
            </a:custGeom>
            <a:ln w="20325" cap="flat">
              <a:solidFill>
                <a:srgbClr val="6A1B9A">
                  <a:alpha val="100000"/>
                </a:srgbClr>
              </a:solidFill>
              <a:prstDash val="solid"/>
              <a:round/>
            </a:ln>
          </p:spPr>
          <p:txBody>
            <a:bodyPr/>
            <a:lstStyle/>
            <a:p>
              <a:endParaRPr/>
            </a:p>
          </p:txBody>
        </p:sp>
        <p:sp>
          <p:nvSpPr>
            <p:cNvPr id="541" name="pg12">
              <a:extLst>
                <a:ext uri="{FF2B5EF4-FFF2-40B4-BE49-F238E27FC236}">
                  <a16:creationId xmlns:a16="http://schemas.microsoft.com/office/drawing/2014/main" id="{828E87D2-9C48-4504-BBD9-428520E42A23}"/>
                </a:ext>
              </a:extLst>
            </p:cNvPr>
            <p:cNvSpPr/>
            <p:nvPr/>
          </p:nvSpPr>
          <p:spPr>
            <a:xfrm>
              <a:off x="1003898" y="1077076"/>
              <a:ext cx="410082" cy="279294"/>
            </a:xfrm>
            <a:custGeom>
              <a:avLst/>
              <a:gdLst/>
              <a:ahLst/>
              <a:cxnLst/>
              <a:rect l="0" t="0" r="0" b="0"/>
              <a:pathLst>
                <a:path w="410082" h="279294">
                  <a:moveTo>
                    <a:pt x="0" y="217771"/>
                  </a:moveTo>
                  <a:lnTo>
                    <a:pt x="1872" y="217312"/>
                  </a:lnTo>
                  <a:lnTo>
                    <a:pt x="3745" y="216836"/>
                  </a:lnTo>
                  <a:lnTo>
                    <a:pt x="5617" y="216342"/>
                  </a:lnTo>
                  <a:lnTo>
                    <a:pt x="7490" y="215832"/>
                  </a:lnTo>
                  <a:lnTo>
                    <a:pt x="9362" y="215303"/>
                  </a:lnTo>
                  <a:lnTo>
                    <a:pt x="11235" y="214755"/>
                  </a:lnTo>
                  <a:lnTo>
                    <a:pt x="13107" y="214186"/>
                  </a:lnTo>
                  <a:lnTo>
                    <a:pt x="14980" y="213590"/>
                  </a:lnTo>
                  <a:lnTo>
                    <a:pt x="16852" y="212967"/>
                  </a:lnTo>
                  <a:lnTo>
                    <a:pt x="18725" y="212317"/>
                  </a:lnTo>
                  <a:lnTo>
                    <a:pt x="20597" y="211639"/>
                  </a:lnTo>
                  <a:lnTo>
                    <a:pt x="22470" y="210931"/>
                  </a:lnTo>
                  <a:lnTo>
                    <a:pt x="24342" y="210192"/>
                  </a:lnTo>
                  <a:lnTo>
                    <a:pt x="26215" y="209414"/>
                  </a:lnTo>
                  <a:lnTo>
                    <a:pt x="28087" y="208600"/>
                  </a:lnTo>
                  <a:lnTo>
                    <a:pt x="29960" y="207751"/>
                  </a:lnTo>
                  <a:lnTo>
                    <a:pt x="31832" y="206868"/>
                  </a:lnTo>
                  <a:lnTo>
                    <a:pt x="33705" y="205951"/>
                  </a:lnTo>
                  <a:lnTo>
                    <a:pt x="35577" y="204998"/>
                  </a:lnTo>
                  <a:lnTo>
                    <a:pt x="37450" y="204004"/>
                  </a:lnTo>
                  <a:lnTo>
                    <a:pt x="39322" y="202976"/>
                  </a:lnTo>
                  <a:lnTo>
                    <a:pt x="41195" y="201916"/>
                  </a:lnTo>
                  <a:lnTo>
                    <a:pt x="43068" y="200825"/>
                  </a:lnTo>
                  <a:lnTo>
                    <a:pt x="44940" y="199705"/>
                  </a:lnTo>
                  <a:lnTo>
                    <a:pt x="46813" y="198557"/>
                  </a:lnTo>
                  <a:lnTo>
                    <a:pt x="48685" y="197376"/>
                  </a:lnTo>
                  <a:lnTo>
                    <a:pt x="50558" y="196171"/>
                  </a:lnTo>
                  <a:lnTo>
                    <a:pt x="52430" y="194944"/>
                  </a:lnTo>
                  <a:lnTo>
                    <a:pt x="54303" y="193696"/>
                  </a:lnTo>
                  <a:lnTo>
                    <a:pt x="56175" y="192427"/>
                  </a:lnTo>
                  <a:lnTo>
                    <a:pt x="58048" y="191140"/>
                  </a:lnTo>
                  <a:lnTo>
                    <a:pt x="59920" y="189832"/>
                  </a:lnTo>
                  <a:lnTo>
                    <a:pt x="61793" y="188508"/>
                  </a:lnTo>
                  <a:lnTo>
                    <a:pt x="63665" y="187168"/>
                  </a:lnTo>
                  <a:lnTo>
                    <a:pt x="65538" y="185813"/>
                  </a:lnTo>
                  <a:lnTo>
                    <a:pt x="67410" y="184443"/>
                  </a:lnTo>
                  <a:lnTo>
                    <a:pt x="69283" y="183058"/>
                  </a:lnTo>
                  <a:lnTo>
                    <a:pt x="71155" y="181654"/>
                  </a:lnTo>
                  <a:lnTo>
                    <a:pt x="73028" y="180234"/>
                  </a:lnTo>
                  <a:lnTo>
                    <a:pt x="74900" y="178798"/>
                  </a:lnTo>
                  <a:lnTo>
                    <a:pt x="76773" y="177345"/>
                  </a:lnTo>
                  <a:lnTo>
                    <a:pt x="78645" y="175874"/>
                  </a:lnTo>
                  <a:lnTo>
                    <a:pt x="80518" y="174383"/>
                  </a:lnTo>
                  <a:lnTo>
                    <a:pt x="82391" y="172869"/>
                  </a:lnTo>
                  <a:lnTo>
                    <a:pt x="84263" y="171334"/>
                  </a:lnTo>
                  <a:lnTo>
                    <a:pt x="86136" y="169776"/>
                  </a:lnTo>
                  <a:lnTo>
                    <a:pt x="88008" y="168196"/>
                  </a:lnTo>
                  <a:lnTo>
                    <a:pt x="89881" y="166591"/>
                  </a:lnTo>
                  <a:lnTo>
                    <a:pt x="91753" y="164958"/>
                  </a:lnTo>
                  <a:lnTo>
                    <a:pt x="93626" y="163295"/>
                  </a:lnTo>
                  <a:lnTo>
                    <a:pt x="95498" y="161604"/>
                  </a:lnTo>
                  <a:lnTo>
                    <a:pt x="97371" y="159883"/>
                  </a:lnTo>
                  <a:lnTo>
                    <a:pt x="99243" y="158133"/>
                  </a:lnTo>
                  <a:lnTo>
                    <a:pt x="101116" y="156351"/>
                  </a:lnTo>
                  <a:lnTo>
                    <a:pt x="102988" y="154532"/>
                  </a:lnTo>
                  <a:lnTo>
                    <a:pt x="104861" y="152674"/>
                  </a:lnTo>
                  <a:lnTo>
                    <a:pt x="106733" y="150780"/>
                  </a:lnTo>
                  <a:lnTo>
                    <a:pt x="108606" y="148847"/>
                  </a:lnTo>
                  <a:lnTo>
                    <a:pt x="110478" y="146875"/>
                  </a:lnTo>
                  <a:lnTo>
                    <a:pt x="112351" y="144861"/>
                  </a:lnTo>
                  <a:lnTo>
                    <a:pt x="114223" y="142796"/>
                  </a:lnTo>
                  <a:lnTo>
                    <a:pt x="116096" y="140680"/>
                  </a:lnTo>
                  <a:lnTo>
                    <a:pt x="117968" y="138515"/>
                  </a:lnTo>
                  <a:lnTo>
                    <a:pt x="119841" y="136299"/>
                  </a:lnTo>
                  <a:lnTo>
                    <a:pt x="121714" y="134029"/>
                  </a:lnTo>
                  <a:lnTo>
                    <a:pt x="123586" y="131704"/>
                  </a:lnTo>
                  <a:lnTo>
                    <a:pt x="125459" y="129310"/>
                  </a:lnTo>
                  <a:lnTo>
                    <a:pt x="127331" y="126851"/>
                  </a:lnTo>
                  <a:lnTo>
                    <a:pt x="129204" y="124331"/>
                  </a:lnTo>
                  <a:lnTo>
                    <a:pt x="131076" y="121747"/>
                  </a:lnTo>
                  <a:lnTo>
                    <a:pt x="132949" y="119098"/>
                  </a:lnTo>
                  <a:lnTo>
                    <a:pt x="134821" y="116384"/>
                  </a:lnTo>
                  <a:lnTo>
                    <a:pt x="136694" y="113590"/>
                  </a:lnTo>
                  <a:lnTo>
                    <a:pt x="138566" y="110727"/>
                  </a:lnTo>
                  <a:lnTo>
                    <a:pt x="140439" y="107800"/>
                  </a:lnTo>
                  <a:lnTo>
                    <a:pt x="142311" y="104809"/>
                  </a:lnTo>
                  <a:lnTo>
                    <a:pt x="144184" y="101756"/>
                  </a:lnTo>
                  <a:lnTo>
                    <a:pt x="146056" y="98642"/>
                  </a:lnTo>
                  <a:lnTo>
                    <a:pt x="147929" y="95459"/>
                  </a:lnTo>
                  <a:lnTo>
                    <a:pt x="149801" y="92222"/>
                  </a:lnTo>
                  <a:lnTo>
                    <a:pt x="151674" y="88938"/>
                  </a:lnTo>
                  <a:lnTo>
                    <a:pt x="153546" y="85611"/>
                  </a:lnTo>
                  <a:lnTo>
                    <a:pt x="155419" y="82245"/>
                  </a:lnTo>
                  <a:lnTo>
                    <a:pt x="157291" y="78846"/>
                  </a:lnTo>
                  <a:lnTo>
                    <a:pt x="159164" y="75415"/>
                  </a:lnTo>
                  <a:lnTo>
                    <a:pt x="161037" y="71966"/>
                  </a:lnTo>
                  <a:lnTo>
                    <a:pt x="162909" y="68508"/>
                  </a:lnTo>
                  <a:lnTo>
                    <a:pt x="164782" y="65046"/>
                  </a:lnTo>
                  <a:lnTo>
                    <a:pt x="166654" y="61587"/>
                  </a:lnTo>
                  <a:lnTo>
                    <a:pt x="168527" y="58140"/>
                  </a:lnTo>
                  <a:lnTo>
                    <a:pt x="170399" y="54720"/>
                  </a:lnTo>
                  <a:lnTo>
                    <a:pt x="172272" y="51331"/>
                  </a:lnTo>
                  <a:lnTo>
                    <a:pt x="174144" y="47981"/>
                  </a:lnTo>
                  <a:lnTo>
                    <a:pt x="176017" y="44678"/>
                  </a:lnTo>
                  <a:lnTo>
                    <a:pt x="177889" y="41429"/>
                  </a:lnTo>
                  <a:lnTo>
                    <a:pt x="179762" y="38248"/>
                  </a:lnTo>
                  <a:lnTo>
                    <a:pt x="181634" y="35154"/>
                  </a:lnTo>
                  <a:lnTo>
                    <a:pt x="183507" y="32142"/>
                  </a:lnTo>
                  <a:lnTo>
                    <a:pt x="185379" y="29219"/>
                  </a:lnTo>
                  <a:lnTo>
                    <a:pt x="187252" y="26393"/>
                  </a:lnTo>
                  <a:lnTo>
                    <a:pt x="189124" y="23669"/>
                  </a:lnTo>
                  <a:lnTo>
                    <a:pt x="190997" y="21068"/>
                  </a:lnTo>
                  <a:lnTo>
                    <a:pt x="192869" y="18603"/>
                  </a:lnTo>
                  <a:lnTo>
                    <a:pt x="194742" y="16265"/>
                  </a:lnTo>
                  <a:lnTo>
                    <a:pt x="196614" y="14057"/>
                  </a:lnTo>
                  <a:lnTo>
                    <a:pt x="198487" y="11986"/>
                  </a:lnTo>
                  <a:lnTo>
                    <a:pt x="200359" y="10056"/>
                  </a:lnTo>
                  <a:lnTo>
                    <a:pt x="202232" y="8292"/>
                  </a:lnTo>
                  <a:lnTo>
                    <a:pt x="204105" y="6700"/>
                  </a:lnTo>
                  <a:lnTo>
                    <a:pt x="205977" y="5265"/>
                  </a:lnTo>
                  <a:lnTo>
                    <a:pt x="207850" y="3990"/>
                  </a:lnTo>
                  <a:lnTo>
                    <a:pt x="209722" y="2879"/>
                  </a:lnTo>
                  <a:lnTo>
                    <a:pt x="211595" y="1934"/>
                  </a:lnTo>
                  <a:lnTo>
                    <a:pt x="213467" y="1185"/>
                  </a:lnTo>
                  <a:lnTo>
                    <a:pt x="215340" y="626"/>
                  </a:lnTo>
                  <a:lnTo>
                    <a:pt x="217212" y="241"/>
                  </a:lnTo>
                  <a:lnTo>
                    <a:pt x="219085" y="32"/>
                  </a:lnTo>
                  <a:lnTo>
                    <a:pt x="220957" y="0"/>
                  </a:lnTo>
                  <a:lnTo>
                    <a:pt x="222830" y="145"/>
                  </a:lnTo>
                  <a:lnTo>
                    <a:pt x="224702" y="500"/>
                  </a:lnTo>
                  <a:lnTo>
                    <a:pt x="226575" y="1046"/>
                  </a:lnTo>
                  <a:lnTo>
                    <a:pt x="228447" y="1767"/>
                  </a:lnTo>
                  <a:lnTo>
                    <a:pt x="230320" y="2663"/>
                  </a:lnTo>
                  <a:lnTo>
                    <a:pt x="232192" y="3732"/>
                  </a:lnTo>
                  <a:lnTo>
                    <a:pt x="234065" y="4972"/>
                  </a:lnTo>
                  <a:lnTo>
                    <a:pt x="235937" y="6413"/>
                  </a:lnTo>
                  <a:lnTo>
                    <a:pt x="237810" y="8024"/>
                  </a:lnTo>
                  <a:lnTo>
                    <a:pt x="239682" y="9793"/>
                  </a:lnTo>
                  <a:lnTo>
                    <a:pt x="241555" y="11714"/>
                  </a:lnTo>
                  <a:lnTo>
                    <a:pt x="243428" y="13783"/>
                  </a:lnTo>
                  <a:lnTo>
                    <a:pt x="245300" y="15995"/>
                  </a:lnTo>
                  <a:lnTo>
                    <a:pt x="247173" y="18373"/>
                  </a:lnTo>
                  <a:lnTo>
                    <a:pt x="249045" y="20878"/>
                  </a:lnTo>
                  <a:lnTo>
                    <a:pt x="250918" y="23503"/>
                  </a:lnTo>
                  <a:lnTo>
                    <a:pt x="252790" y="26239"/>
                  </a:lnTo>
                  <a:lnTo>
                    <a:pt x="254663" y="29080"/>
                  </a:lnTo>
                  <a:lnTo>
                    <a:pt x="256535" y="32019"/>
                  </a:lnTo>
                  <a:lnTo>
                    <a:pt x="258408" y="35066"/>
                  </a:lnTo>
                  <a:lnTo>
                    <a:pt x="260280" y="38191"/>
                  </a:lnTo>
                  <a:lnTo>
                    <a:pt x="262153" y="41384"/>
                  </a:lnTo>
                  <a:lnTo>
                    <a:pt x="264025" y="44641"/>
                  </a:lnTo>
                  <a:lnTo>
                    <a:pt x="265898" y="47952"/>
                  </a:lnTo>
                  <a:lnTo>
                    <a:pt x="267770" y="51312"/>
                  </a:lnTo>
                  <a:lnTo>
                    <a:pt x="269643" y="54720"/>
                  </a:lnTo>
                  <a:lnTo>
                    <a:pt x="271515" y="58158"/>
                  </a:lnTo>
                  <a:lnTo>
                    <a:pt x="273388" y="61621"/>
                  </a:lnTo>
                  <a:lnTo>
                    <a:pt x="275260" y="65102"/>
                  </a:lnTo>
                  <a:lnTo>
                    <a:pt x="277133" y="68597"/>
                  </a:lnTo>
                  <a:lnTo>
                    <a:pt x="279005" y="72100"/>
                  </a:lnTo>
                  <a:lnTo>
                    <a:pt x="280878" y="75605"/>
                  </a:lnTo>
                  <a:lnTo>
                    <a:pt x="282751" y="79107"/>
                  </a:lnTo>
                  <a:lnTo>
                    <a:pt x="284623" y="82601"/>
                  </a:lnTo>
                  <a:lnTo>
                    <a:pt x="286496" y="86085"/>
                  </a:lnTo>
                  <a:lnTo>
                    <a:pt x="288368" y="89555"/>
                  </a:lnTo>
                  <a:lnTo>
                    <a:pt x="290241" y="93007"/>
                  </a:lnTo>
                  <a:lnTo>
                    <a:pt x="292113" y="96436"/>
                  </a:lnTo>
                  <a:lnTo>
                    <a:pt x="293986" y="99842"/>
                  </a:lnTo>
                  <a:lnTo>
                    <a:pt x="295858" y="103225"/>
                  </a:lnTo>
                  <a:lnTo>
                    <a:pt x="297731" y="106582"/>
                  </a:lnTo>
                  <a:lnTo>
                    <a:pt x="299603" y="109913"/>
                  </a:lnTo>
                  <a:lnTo>
                    <a:pt x="301476" y="113213"/>
                  </a:lnTo>
                  <a:lnTo>
                    <a:pt x="303348" y="116480"/>
                  </a:lnTo>
                  <a:lnTo>
                    <a:pt x="305221" y="119719"/>
                  </a:lnTo>
                  <a:lnTo>
                    <a:pt x="307093" y="122928"/>
                  </a:lnTo>
                  <a:lnTo>
                    <a:pt x="308966" y="126108"/>
                  </a:lnTo>
                  <a:lnTo>
                    <a:pt x="310838" y="129258"/>
                  </a:lnTo>
                  <a:lnTo>
                    <a:pt x="312711" y="132375"/>
                  </a:lnTo>
                  <a:lnTo>
                    <a:pt x="314583" y="135458"/>
                  </a:lnTo>
                  <a:lnTo>
                    <a:pt x="316456" y="138512"/>
                  </a:lnTo>
                  <a:lnTo>
                    <a:pt x="318328" y="141537"/>
                  </a:lnTo>
                  <a:lnTo>
                    <a:pt x="320201" y="144532"/>
                  </a:lnTo>
                  <a:lnTo>
                    <a:pt x="322074" y="147498"/>
                  </a:lnTo>
                  <a:lnTo>
                    <a:pt x="323946" y="150429"/>
                  </a:lnTo>
                  <a:lnTo>
                    <a:pt x="325819" y="153328"/>
                  </a:lnTo>
                  <a:lnTo>
                    <a:pt x="327691" y="156197"/>
                  </a:lnTo>
                  <a:lnTo>
                    <a:pt x="329564" y="159036"/>
                  </a:lnTo>
                  <a:lnTo>
                    <a:pt x="331436" y="161843"/>
                  </a:lnTo>
                  <a:lnTo>
                    <a:pt x="333309" y="164618"/>
                  </a:lnTo>
                  <a:lnTo>
                    <a:pt x="335181" y="167353"/>
                  </a:lnTo>
                  <a:lnTo>
                    <a:pt x="337054" y="170052"/>
                  </a:lnTo>
                  <a:lnTo>
                    <a:pt x="338926" y="172715"/>
                  </a:lnTo>
                  <a:lnTo>
                    <a:pt x="340799" y="175340"/>
                  </a:lnTo>
                  <a:lnTo>
                    <a:pt x="342671" y="177926"/>
                  </a:lnTo>
                  <a:lnTo>
                    <a:pt x="344544" y="180472"/>
                  </a:lnTo>
                  <a:lnTo>
                    <a:pt x="346416" y="182963"/>
                  </a:lnTo>
                  <a:lnTo>
                    <a:pt x="348289" y="185407"/>
                  </a:lnTo>
                  <a:lnTo>
                    <a:pt x="350161" y="187803"/>
                  </a:lnTo>
                  <a:lnTo>
                    <a:pt x="352034" y="190148"/>
                  </a:lnTo>
                  <a:lnTo>
                    <a:pt x="353906" y="192439"/>
                  </a:lnTo>
                  <a:lnTo>
                    <a:pt x="355779" y="194673"/>
                  </a:lnTo>
                  <a:lnTo>
                    <a:pt x="357651" y="196834"/>
                  </a:lnTo>
                  <a:lnTo>
                    <a:pt x="359524" y="198931"/>
                  </a:lnTo>
                  <a:lnTo>
                    <a:pt x="361396" y="200963"/>
                  </a:lnTo>
                  <a:lnTo>
                    <a:pt x="363269" y="202928"/>
                  </a:lnTo>
                  <a:lnTo>
                    <a:pt x="365142" y="204822"/>
                  </a:lnTo>
                  <a:lnTo>
                    <a:pt x="367014" y="206642"/>
                  </a:lnTo>
                  <a:lnTo>
                    <a:pt x="368887" y="208369"/>
                  </a:lnTo>
                  <a:lnTo>
                    <a:pt x="370759" y="210020"/>
                  </a:lnTo>
                  <a:lnTo>
                    <a:pt x="372632" y="211591"/>
                  </a:lnTo>
                  <a:lnTo>
                    <a:pt x="374504" y="213083"/>
                  </a:lnTo>
                  <a:lnTo>
                    <a:pt x="376377" y="214495"/>
                  </a:lnTo>
                  <a:lnTo>
                    <a:pt x="378249" y="215821"/>
                  </a:lnTo>
                  <a:lnTo>
                    <a:pt x="380122" y="217051"/>
                  </a:lnTo>
                  <a:lnTo>
                    <a:pt x="381994" y="218201"/>
                  </a:lnTo>
                  <a:lnTo>
                    <a:pt x="383867" y="219274"/>
                  </a:lnTo>
                  <a:lnTo>
                    <a:pt x="385739" y="220270"/>
                  </a:lnTo>
                  <a:lnTo>
                    <a:pt x="387612" y="221192"/>
                  </a:lnTo>
                  <a:lnTo>
                    <a:pt x="389484" y="222037"/>
                  </a:lnTo>
                  <a:lnTo>
                    <a:pt x="391357" y="222803"/>
                  </a:lnTo>
                  <a:lnTo>
                    <a:pt x="393229" y="223507"/>
                  </a:lnTo>
                  <a:lnTo>
                    <a:pt x="395102" y="224153"/>
                  </a:lnTo>
                  <a:lnTo>
                    <a:pt x="396974" y="224743"/>
                  </a:lnTo>
                  <a:lnTo>
                    <a:pt x="398847" y="225284"/>
                  </a:lnTo>
                  <a:lnTo>
                    <a:pt x="400719" y="225775"/>
                  </a:lnTo>
                  <a:lnTo>
                    <a:pt x="402592" y="226222"/>
                  </a:lnTo>
                  <a:lnTo>
                    <a:pt x="404465" y="226635"/>
                  </a:lnTo>
                  <a:lnTo>
                    <a:pt x="406337" y="227020"/>
                  </a:lnTo>
                  <a:lnTo>
                    <a:pt x="408210" y="227380"/>
                  </a:lnTo>
                  <a:lnTo>
                    <a:pt x="410082" y="227720"/>
                  </a:lnTo>
                  <a:lnTo>
                    <a:pt x="410082" y="279294"/>
                  </a:lnTo>
                  <a:lnTo>
                    <a:pt x="408210" y="279294"/>
                  </a:lnTo>
                  <a:lnTo>
                    <a:pt x="406337" y="279294"/>
                  </a:lnTo>
                  <a:lnTo>
                    <a:pt x="404465" y="279294"/>
                  </a:lnTo>
                  <a:lnTo>
                    <a:pt x="402592" y="279294"/>
                  </a:lnTo>
                  <a:lnTo>
                    <a:pt x="400719" y="279294"/>
                  </a:lnTo>
                  <a:lnTo>
                    <a:pt x="398847" y="279294"/>
                  </a:lnTo>
                  <a:lnTo>
                    <a:pt x="396974" y="279294"/>
                  </a:lnTo>
                  <a:lnTo>
                    <a:pt x="395102" y="279294"/>
                  </a:lnTo>
                  <a:lnTo>
                    <a:pt x="393229" y="279294"/>
                  </a:lnTo>
                  <a:lnTo>
                    <a:pt x="391357" y="279294"/>
                  </a:lnTo>
                  <a:lnTo>
                    <a:pt x="389484" y="279294"/>
                  </a:lnTo>
                  <a:lnTo>
                    <a:pt x="387612" y="279294"/>
                  </a:lnTo>
                  <a:lnTo>
                    <a:pt x="385739" y="279294"/>
                  </a:lnTo>
                  <a:lnTo>
                    <a:pt x="383867" y="279294"/>
                  </a:lnTo>
                  <a:lnTo>
                    <a:pt x="381994" y="279294"/>
                  </a:lnTo>
                  <a:lnTo>
                    <a:pt x="380122" y="279294"/>
                  </a:lnTo>
                  <a:lnTo>
                    <a:pt x="378249" y="279294"/>
                  </a:lnTo>
                  <a:lnTo>
                    <a:pt x="376377" y="279294"/>
                  </a:lnTo>
                  <a:lnTo>
                    <a:pt x="374504" y="279294"/>
                  </a:lnTo>
                  <a:lnTo>
                    <a:pt x="372632" y="279294"/>
                  </a:lnTo>
                  <a:lnTo>
                    <a:pt x="370759" y="279294"/>
                  </a:lnTo>
                  <a:lnTo>
                    <a:pt x="368887" y="279294"/>
                  </a:lnTo>
                  <a:lnTo>
                    <a:pt x="367014" y="279294"/>
                  </a:lnTo>
                  <a:lnTo>
                    <a:pt x="365142" y="279294"/>
                  </a:lnTo>
                  <a:lnTo>
                    <a:pt x="363269" y="279294"/>
                  </a:lnTo>
                  <a:lnTo>
                    <a:pt x="361396" y="279294"/>
                  </a:lnTo>
                  <a:lnTo>
                    <a:pt x="359524" y="279294"/>
                  </a:lnTo>
                  <a:lnTo>
                    <a:pt x="357651" y="279294"/>
                  </a:lnTo>
                  <a:lnTo>
                    <a:pt x="355779" y="279294"/>
                  </a:lnTo>
                  <a:lnTo>
                    <a:pt x="353906" y="279294"/>
                  </a:lnTo>
                  <a:lnTo>
                    <a:pt x="352034" y="279294"/>
                  </a:lnTo>
                  <a:lnTo>
                    <a:pt x="350161" y="279294"/>
                  </a:lnTo>
                  <a:lnTo>
                    <a:pt x="348289" y="279294"/>
                  </a:lnTo>
                  <a:lnTo>
                    <a:pt x="346416" y="279294"/>
                  </a:lnTo>
                  <a:lnTo>
                    <a:pt x="344544" y="279294"/>
                  </a:lnTo>
                  <a:lnTo>
                    <a:pt x="342671" y="279294"/>
                  </a:lnTo>
                  <a:lnTo>
                    <a:pt x="340799" y="279294"/>
                  </a:lnTo>
                  <a:lnTo>
                    <a:pt x="338926" y="279294"/>
                  </a:lnTo>
                  <a:lnTo>
                    <a:pt x="337054" y="279294"/>
                  </a:lnTo>
                  <a:lnTo>
                    <a:pt x="335181" y="279294"/>
                  </a:lnTo>
                  <a:lnTo>
                    <a:pt x="333309" y="279294"/>
                  </a:lnTo>
                  <a:lnTo>
                    <a:pt x="331436" y="279294"/>
                  </a:lnTo>
                  <a:lnTo>
                    <a:pt x="329564" y="279294"/>
                  </a:lnTo>
                  <a:lnTo>
                    <a:pt x="327691" y="279294"/>
                  </a:lnTo>
                  <a:lnTo>
                    <a:pt x="325819" y="279294"/>
                  </a:lnTo>
                  <a:lnTo>
                    <a:pt x="323946" y="279294"/>
                  </a:lnTo>
                  <a:lnTo>
                    <a:pt x="322074" y="279294"/>
                  </a:lnTo>
                  <a:lnTo>
                    <a:pt x="320201" y="279294"/>
                  </a:lnTo>
                  <a:lnTo>
                    <a:pt x="318328" y="279294"/>
                  </a:lnTo>
                  <a:lnTo>
                    <a:pt x="316456" y="279294"/>
                  </a:lnTo>
                  <a:lnTo>
                    <a:pt x="314583" y="279294"/>
                  </a:lnTo>
                  <a:lnTo>
                    <a:pt x="312711" y="279294"/>
                  </a:lnTo>
                  <a:lnTo>
                    <a:pt x="310838" y="279294"/>
                  </a:lnTo>
                  <a:lnTo>
                    <a:pt x="308966" y="279294"/>
                  </a:lnTo>
                  <a:lnTo>
                    <a:pt x="307093" y="279294"/>
                  </a:lnTo>
                  <a:lnTo>
                    <a:pt x="305221" y="279294"/>
                  </a:lnTo>
                  <a:lnTo>
                    <a:pt x="303348" y="279294"/>
                  </a:lnTo>
                  <a:lnTo>
                    <a:pt x="301476" y="279294"/>
                  </a:lnTo>
                  <a:lnTo>
                    <a:pt x="299603" y="279294"/>
                  </a:lnTo>
                  <a:lnTo>
                    <a:pt x="297731" y="279294"/>
                  </a:lnTo>
                  <a:lnTo>
                    <a:pt x="295858" y="279294"/>
                  </a:lnTo>
                  <a:lnTo>
                    <a:pt x="293986" y="279294"/>
                  </a:lnTo>
                  <a:lnTo>
                    <a:pt x="292113" y="279294"/>
                  </a:lnTo>
                  <a:lnTo>
                    <a:pt x="290241" y="279294"/>
                  </a:lnTo>
                  <a:lnTo>
                    <a:pt x="288368" y="279294"/>
                  </a:lnTo>
                  <a:lnTo>
                    <a:pt x="286496" y="279294"/>
                  </a:lnTo>
                  <a:lnTo>
                    <a:pt x="284623" y="279294"/>
                  </a:lnTo>
                  <a:lnTo>
                    <a:pt x="282751" y="279294"/>
                  </a:lnTo>
                  <a:lnTo>
                    <a:pt x="280878" y="279294"/>
                  </a:lnTo>
                  <a:lnTo>
                    <a:pt x="279005" y="279294"/>
                  </a:lnTo>
                  <a:lnTo>
                    <a:pt x="277133" y="279294"/>
                  </a:lnTo>
                  <a:lnTo>
                    <a:pt x="275260" y="279294"/>
                  </a:lnTo>
                  <a:lnTo>
                    <a:pt x="273388" y="279294"/>
                  </a:lnTo>
                  <a:lnTo>
                    <a:pt x="271515" y="279294"/>
                  </a:lnTo>
                  <a:lnTo>
                    <a:pt x="269643" y="279294"/>
                  </a:lnTo>
                  <a:lnTo>
                    <a:pt x="267770" y="279294"/>
                  </a:lnTo>
                  <a:lnTo>
                    <a:pt x="265898" y="279294"/>
                  </a:lnTo>
                  <a:lnTo>
                    <a:pt x="264025" y="279294"/>
                  </a:lnTo>
                  <a:lnTo>
                    <a:pt x="262153" y="279294"/>
                  </a:lnTo>
                  <a:lnTo>
                    <a:pt x="260280" y="279294"/>
                  </a:lnTo>
                  <a:lnTo>
                    <a:pt x="258408" y="279294"/>
                  </a:lnTo>
                  <a:lnTo>
                    <a:pt x="256535" y="279294"/>
                  </a:lnTo>
                  <a:lnTo>
                    <a:pt x="254663" y="279294"/>
                  </a:lnTo>
                  <a:lnTo>
                    <a:pt x="252790" y="279294"/>
                  </a:lnTo>
                  <a:lnTo>
                    <a:pt x="250918" y="279294"/>
                  </a:lnTo>
                  <a:lnTo>
                    <a:pt x="249045" y="279294"/>
                  </a:lnTo>
                  <a:lnTo>
                    <a:pt x="247173" y="279294"/>
                  </a:lnTo>
                  <a:lnTo>
                    <a:pt x="245300" y="279294"/>
                  </a:lnTo>
                  <a:lnTo>
                    <a:pt x="243428" y="279294"/>
                  </a:lnTo>
                  <a:lnTo>
                    <a:pt x="241555" y="279294"/>
                  </a:lnTo>
                  <a:lnTo>
                    <a:pt x="239682" y="279294"/>
                  </a:lnTo>
                  <a:lnTo>
                    <a:pt x="237810" y="279294"/>
                  </a:lnTo>
                  <a:lnTo>
                    <a:pt x="235937" y="279294"/>
                  </a:lnTo>
                  <a:lnTo>
                    <a:pt x="234065" y="279294"/>
                  </a:lnTo>
                  <a:lnTo>
                    <a:pt x="232192" y="279294"/>
                  </a:lnTo>
                  <a:lnTo>
                    <a:pt x="230320" y="279294"/>
                  </a:lnTo>
                  <a:lnTo>
                    <a:pt x="228447" y="279294"/>
                  </a:lnTo>
                  <a:lnTo>
                    <a:pt x="226575" y="279294"/>
                  </a:lnTo>
                  <a:lnTo>
                    <a:pt x="224702" y="279294"/>
                  </a:lnTo>
                  <a:lnTo>
                    <a:pt x="222830" y="279294"/>
                  </a:lnTo>
                  <a:lnTo>
                    <a:pt x="220957" y="279294"/>
                  </a:lnTo>
                  <a:lnTo>
                    <a:pt x="219085" y="279294"/>
                  </a:lnTo>
                  <a:lnTo>
                    <a:pt x="217212" y="279294"/>
                  </a:lnTo>
                  <a:lnTo>
                    <a:pt x="215340" y="279294"/>
                  </a:lnTo>
                  <a:lnTo>
                    <a:pt x="213467" y="279294"/>
                  </a:lnTo>
                  <a:lnTo>
                    <a:pt x="211595" y="279294"/>
                  </a:lnTo>
                  <a:lnTo>
                    <a:pt x="209722" y="279294"/>
                  </a:lnTo>
                  <a:lnTo>
                    <a:pt x="207850" y="279294"/>
                  </a:lnTo>
                  <a:lnTo>
                    <a:pt x="205977" y="279294"/>
                  </a:lnTo>
                  <a:lnTo>
                    <a:pt x="204105" y="279294"/>
                  </a:lnTo>
                  <a:lnTo>
                    <a:pt x="202232" y="279294"/>
                  </a:lnTo>
                  <a:lnTo>
                    <a:pt x="200359" y="279294"/>
                  </a:lnTo>
                  <a:lnTo>
                    <a:pt x="198487" y="279294"/>
                  </a:lnTo>
                  <a:lnTo>
                    <a:pt x="196614" y="279294"/>
                  </a:lnTo>
                  <a:lnTo>
                    <a:pt x="194742" y="279294"/>
                  </a:lnTo>
                  <a:lnTo>
                    <a:pt x="192869" y="279294"/>
                  </a:lnTo>
                  <a:lnTo>
                    <a:pt x="190997" y="279294"/>
                  </a:lnTo>
                  <a:lnTo>
                    <a:pt x="189124" y="279294"/>
                  </a:lnTo>
                  <a:lnTo>
                    <a:pt x="187252" y="279294"/>
                  </a:lnTo>
                  <a:lnTo>
                    <a:pt x="185379" y="279294"/>
                  </a:lnTo>
                  <a:lnTo>
                    <a:pt x="183507" y="279294"/>
                  </a:lnTo>
                  <a:lnTo>
                    <a:pt x="181634" y="279294"/>
                  </a:lnTo>
                  <a:lnTo>
                    <a:pt x="179762" y="279294"/>
                  </a:lnTo>
                  <a:lnTo>
                    <a:pt x="177889" y="279294"/>
                  </a:lnTo>
                  <a:lnTo>
                    <a:pt x="176017" y="279294"/>
                  </a:lnTo>
                  <a:lnTo>
                    <a:pt x="174144" y="279294"/>
                  </a:lnTo>
                  <a:lnTo>
                    <a:pt x="172272" y="279294"/>
                  </a:lnTo>
                  <a:lnTo>
                    <a:pt x="170399" y="279294"/>
                  </a:lnTo>
                  <a:lnTo>
                    <a:pt x="168527" y="279294"/>
                  </a:lnTo>
                  <a:lnTo>
                    <a:pt x="166654" y="279294"/>
                  </a:lnTo>
                  <a:lnTo>
                    <a:pt x="164782" y="279294"/>
                  </a:lnTo>
                  <a:lnTo>
                    <a:pt x="162909" y="279294"/>
                  </a:lnTo>
                  <a:lnTo>
                    <a:pt x="161037" y="279294"/>
                  </a:lnTo>
                  <a:lnTo>
                    <a:pt x="159164" y="279294"/>
                  </a:lnTo>
                  <a:lnTo>
                    <a:pt x="157291" y="279294"/>
                  </a:lnTo>
                  <a:lnTo>
                    <a:pt x="155419" y="279294"/>
                  </a:lnTo>
                  <a:lnTo>
                    <a:pt x="153546" y="279294"/>
                  </a:lnTo>
                  <a:lnTo>
                    <a:pt x="151674" y="279294"/>
                  </a:lnTo>
                  <a:lnTo>
                    <a:pt x="149801" y="279294"/>
                  </a:lnTo>
                  <a:lnTo>
                    <a:pt x="147929" y="279294"/>
                  </a:lnTo>
                  <a:lnTo>
                    <a:pt x="146056" y="279294"/>
                  </a:lnTo>
                  <a:lnTo>
                    <a:pt x="144184" y="279294"/>
                  </a:lnTo>
                  <a:lnTo>
                    <a:pt x="142311" y="279294"/>
                  </a:lnTo>
                  <a:lnTo>
                    <a:pt x="140439" y="279294"/>
                  </a:lnTo>
                  <a:lnTo>
                    <a:pt x="138566" y="279294"/>
                  </a:lnTo>
                  <a:lnTo>
                    <a:pt x="136694" y="279294"/>
                  </a:lnTo>
                  <a:lnTo>
                    <a:pt x="134821" y="279294"/>
                  </a:lnTo>
                  <a:lnTo>
                    <a:pt x="132949" y="279294"/>
                  </a:lnTo>
                  <a:lnTo>
                    <a:pt x="131076" y="279294"/>
                  </a:lnTo>
                  <a:lnTo>
                    <a:pt x="129204" y="279294"/>
                  </a:lnTo>
                  <a:lnTo>
                    <a:pt x="127331" y="279294"/>
                  </a:lnTo>
                  <a:lnTo>
                    <a:pt x="125459" y="279294"/>
                  </a:lnTo>
                  <a:lnTo>
                    <a:pt x="123586" y="279294"/>
                  </a:lnTo>
                  <a:lnTo>
                    <a:pt x="121714" y="279294"/>
                  </a:lnTo>
                  <a:lnTo>
                    <a:pt x="119841" y="279294"/>
                  </a:lnTo>
                  <a:lnTo>
                    <a:pt x="117968" y="279294"/>
                  </a:lnTo>
                  <a:lnTo>
                    <a:pt x="116096" y="279294"/>
                  </a:lnTo>
                  <a:lnTo>
                    <a:pt x="114223" y="279294"/>
                  </a:lnTo>
                  <a:lnTo>
                    <a:pt x="112351" y="279294"/>
                  </a:lnTo>
                  <a:lnTo>
                    <a:pt x="110478" y="279294"/>
                  </a:lnTo>
                  <a:lnTo>
                    <a:pt x="108606" y="279294"/>
                  </a:lnTo>
                  <a:lnTo>
                    <a:pt x="106733" y="279294"/>
                  </a:lnTo>
                  <a:lnTo>
                    <a:pt x="104861" y="279294"/>
                  </a:lnTo>
                  <a:lnTo>
                    <a:pt x="102988" y="279294"/>
                  </a:lnTo>
                  <a:lnTo>
                    <a:pt x="101116" y="279294"/>
                  </a:lnTo>
                  <a:lnTo>
                    <a:pt x="99243" y="279294"/>
                  </a:lnTo>
                  <a:lnTo>
                    <a:pt x="97371" y="279294"/>
                  </a:lnTo>
                  <a:lnTo>
                    <a:pt x="95498" y="279294"/>
                  </a:lnTo>
                  <a:lnTo>
                    <a:pt x="93626" y="279294"/>
                  </a:lnTo>
                  <a:lnTo>
                    <a:pt x="91753" y="279294"/>
                  </a:lnTo>
                  <a:lnTo>
                    <a:pt x="89881" y="279294"/>
                  </a:lnTo>
                  <a:lnTo>
                    <a:pt x="88008" y="279294"/>
                  </a:lnTo>
                  <a:lnTo>
                    <a:pt x="86136" y="279294"/>
                  </a:lnTo>
                  <a:lnTo>
                    <a:pt x="84263" y="279294"/>
                  </a:lnTo>
                  <a:lnTo>
                    <a:pt x="82391" y="279294"/>
                  </a:lnTo>
                  <a:lnTo>
                    <a:pt x="80518" y="279294"/>
                  </a:lnTo>
                  <a:lnTo>
                    <a:pt x="78645" y="279294"/>
                  </a:lnTo>
                  <a:lnTo>
                    <a:pt x="76773" y="279294"/>
                  </a:lnTo>
                  <a:lnTo>
                    <a:pt x="74900" y="279294"/>
                  </a:lnTo>
                  <a:lnTo>
                    <a:pt x="73028" y="279294"/>
                  </a:lnTo>
                  <a:lnTo>
                    <a:pt x="71155" y="279294"/>
                  </a:lnTo>
                  <a:lnTo>
                    <a:pt x="69283" y="279294"/>
                  </a:lnTo>
                  <a:lnTo>
                    <a:pt x="67410" y="279294"/>
                  </a:lnTo>
                  <a:lnTo>
                    <a:pt x="65538" y="279294"/>
                  </a:lnTo>
                  <a:lnTo>
                    <a:pt x="63665" y="279294"/>
                  </a:lnTo>
                  <a:lnTo>
                    <a:pt x="61793" y="279294"/>
                  </a:lnTo>
                  <a:lnTo>
                    <a:pt x="59920" y="279294"/>
                  </a:lnTo>
                  <a:lnTo>
                    <a:pt x="58048" y="279294"/>
                  </a:lnTo>
                  <a:lnTo>
                    <a:pt x="56175" y="279294"/>
                  </a:lnTo>
                  <a:lnTo>
                    <a:pt x="54303" y="279294"/>
                  </a:lnTo>
                  <a:lnTo>
                    <a:pt x="52430" y="279294"/>
                  </a:lnTo>
                  <a:lnTo>
                    <a:pt x="50558" y="279294"/>
                  </a:lnTo>
                  <a:lnTo>
                    <a:pt x="48685" y="279294"/>
                  </a:lnTo>
                  <a:lnTo>
                    <a:pt x="46813" y="279294"/>
                  </a:lnTo>
                  <a:lnTo>
                    <a:pt x="44940" y="279294"/>
                  </a:lnTo>
                  <a:lnTo>
                    <a:pt x="43068" y="279294"/>
                  </a:lnTo>
                  <a:lnTo>
                    <a:pt x="41195" y="279294"/>
                  </a:lnTo>
                  <a:lnTo>
                    <a:pt x="39322" y="279294"/>
                  </a:lnTo>
                  <a:lnTo>
                    <a:pt x="37450" y="279294"/>
                  </a:lnTo>
                  <a:lnTo>
                    <a:pt x="35577" y="279294"/>
                  </a:lnTo>
                  <a:lnTo>
                    <a:pt x="33705" y="279294"/>
                  </a:lnTo>
                  <a:lnTo>
                    <a:pt x="31832" y="279294"/>
                  </a:lnTo>
                  <a:lnTo>
                    <a:pt x="29960" y="279294"/>
                  </a:lnTo>
                  <a:lnTo>
                    <a:pt x="28087" y="279294"/>
                  </a:lnTo>
                  <a:lnTo>
                    <a:pt x="26215" y="279294"/>
                  </a:lnTo>
                  <a:lnTo>
                    <a:pt x="24342" y="279294"/>
                  </a:lnTo>
                  <a:lnTo>
                    <a:pt x="22470" y="279294"/>
                  </a:lnTo>
                  <a:lnTo>
                    <a:pt x="20597" y="279294"/>
                  </a:lnTo>
                  <a:lnTo>
                    <a:pt x="18725" y="279294"/>
                  </a:lnTo>
                  <a:lnTo>
                    <a:pt x="16852" y="279294"/>
                  </a:lnTo>
                  <a:lnTo>
                    <a:pt x="14980" y="279294"/>
                  </a:lnTo>
                  <a:lnTo>
                    <a:pt x="13107" y="279294"/>
                  </a:lnTo>
                  <a:lnTo>
                    <a:pt x="11235" y="279294"/>
                  </a:lnTo>
                  <a:lnTo>
                    <a:pt x="9362" y="279294"/>
                  </a:lnTo>
                  <a:lnTo>
                    <a:pt x="7490" y="279294"/>
                  </a:lnTo>
                  <a:lnTo>
                    <a:pt x="5617" y="279294"/>
                  </a:lnTo>
                  <a:lnTo>
                    <a:pt x="3745" y="279294"/>
                  </a:lnTo>
                  <a:lnTo>
                    <a:pt x="1872" y="279294"/>
                  </a:lnTo>
                  <a:lnTo>
                    <a:pt x="0" y="279294"/>
                  </a:lnTo>
                  <a:close/>
                </a:path>
              </a:pathLst>
            </a:custGeom>
            <a:solidFill>
              <a:srgbClr val="6A1B9A">
                <a:alpha val="34901"/>
              </a:srgbClr>
            </a:solidFill>
          </p:spPr>
          <p:txBody>
            <a:bodyPr/>
            <a:lstStyle/>
            <a:p>
              <a:endParaRPr/>
            </a:p>
          </p:txBody>
        </p:sp>
        <p:sp>
          <p:nvSpPr>
            <p:cNvPr id="542" name="tx13">
              <a:extLst>
                <a:ext uri="{FF2B5EF4-FFF2-40B4-BE49-F238E27FC236}">
                  <a16:creationId xmlns:a16="http://schemas.microsoft.com/office/drawing/2014/main" id="{A2B7B983-8AF9-4D8A-9E89-9CC13E890079}"/>
                </a:ext>
              </a:extLst>
            </p:cNvPr>
            <p:cNvSpPr/>
            <p:nvPr/>
          </p:nvSpPr>
          <p:spPr>
            <a:xfrm>
              <a:off x="1118550"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68%</a:t>
              </a:r>
            </a:p>
          </p:txBody>
        </p:sp>
        <p:sp>
          <p:nvSpPr>
            <p:cNvPr id="543" name="pl14">
              <a:extLst>
                <a:ext uri="{FF2B5EF4-FFF2-40B4-BE49-F238E27FC236}">
                  <a16:creationId xmlns:a16="http://schemas.microsoft.com/office/drawing/2014/main" id="{0C55E1B0-AB88-4756-8B34-759CAA32B7CB}"/>
                </a:ext>
              </a:extLst>
            </p:cNvPr>
            <p:cNvSpPr/>
            <p:nvPr/>
          </p:nvSpPr>
          <p:spPr>
            <a:xfrm>
              <a:off x="796705"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44" name="rc15">
              <a:extLst>
                <a:ext uri="{FF2B5EF4-FFF2-40B4-BE49-F238E27FC236}">
                  <a16:creationId xmlns:a16="http://schemas.microsoft.com/office/drawing/2014/main" id="{CD6C68D7-2C7E-4C80-A1AD-325EDD746BB7}"/>
                </a:ext>
              </a:extLst>
            </p:cNvPr>
            <p:cNvSpPr/>
            <p:nvPr/>
          </p:nvSpPr>
          <p:spPr>
            <a:xfrm>
              <a:off x="1693202" y="214151"/>
              <a:ext cx="824496" cy="545804"/>
            </a:xfrm>
            <a:prstGeom prst="rect">
              <a:avLst/>
            </a:prstGeom>
            <a:solidFill>
              <a:srgbClr val="FFFFFF">
                <a:alpha val="100000"/>
              </a:srgbClr>
            </a:solidFill>
          </p:spPr>
          <p:txBody>
            <a:bodyPr/>
            <a:lstStyle/>
            <a:p>
              <a:endParaRPr/>
            </a:p>
          </p:txBody>
        </p:sp>
        <p:sp>
          <p:nvSpPr>
            <p:cNvPr id="545" name="pl16">
              <a:extLst>
                <a:ext uri="{FF2B5EF4-FFF2-40B4-BE49-F238E27FC236}">
                  <a16:creationId xmlns:a16="http://schemas.microsoft.com/office/drawing/2014/main" id="{C38FFECA-E77D-4480-AFF2-52EC57390B91}"/>
                </a:ext>
              </a:extLst>
            </p:cNvPr>
            <p:cNvSpPr/>
            <p:nvPr/>
          </p:nvSpPr>
          <p:spPr>
            <a:xfrm>
              <a:off x="1694098" y="459056"/>
              <a:ext cx="821701" cy="294002"/>
            </a:xfrm>
            <a:custGeom>
              <a:avLst/>
              <a:gdLst/>
              <a:ahLst/>
              <a:cxnLst/>
              <a:rect l="0" t="0" r="0" b="0"/>
              <a:pathLst>
                <a:path w="821701" h="294002">
                  <a:moveTo>
                    <a:pt x="0" y="186487"/>
                  </a:moveTo>
                  <a:lnTo>
                    <a:pt x="1906" y="180817"/>
                  </a:lnTo>
                  <a:lnTo>
                    <a:pt x="3812" y="175274"/>
                  </a:lnTo>
                  <a:lnTo>
                    <a:pt x="5719" y="169875"/>
                  </a:lnTo>
                  <a:lnTo>
                    <a:pt x="7625" y="164646"/>
                  </a:lnTo>
                  <a:lnTo>
                    <a:pt x="9532" y="159617"/>
                  </a:lnTo>
                  <a:lnTo>
                    <a:pt x="11438" y="154852"/>
                  </a:lnTo>
                  <a:lnTo>
                    <a:pt x="13345" y="150414"/>
                  </a:lnTo>
                  <a:lnTo>
                    <a:pt x="15251" y="146279"/>
                  </a:lnTo>
                  <a:lnTo>
                    <a:pt x="17158" y="142469"/>
                  </a:lnTo>
                  <a:lnTo>
                    <a:pt x="19064" y="139004"/>
                  </a:lnTo>
                  <a:lnTo>
                    <a:pt x="20971" y="135960"/>
                  </a:lnTo>
                  <a:lnTo>
                    <a:pt x="22877" y="133381"/>
                  </a:lnTo>
                  <a:lnTo>
                    <a:pt x="24784" y="131204"/>
                  </a:lnTo>
                  <a:lnTo>
                    <a:pt x="26690" y="129439"/>
                  </a:lnTo>
                  <a:lnTo>
                    <a:pt x="28597" y="128092"/>
                  </a:lnTo>
                  <a:lnTo>
                    <a:pt x="30503" y="127236"/>
                  </a:lnTo>
                  <a:lnTo>
                    <a:pt x="32410" y="126873"/>
                  </a:lnTo>
                  <a:lnTo>
                    <a:pt x="34316" y="126923"/>
                  </a:lnTo>
                  <a:lnTo>
                    <a:pt x="36223" y="127380"/>
                  </a:lnTo>
                  <a:lnTo>
                    <a:pt x="38129" y="128234"/>
                  </a:lnTo>
                  <a:lnTo>
                    <a:pt x="40036" y="129540"/>
                  </a:lnTo>
                  <a:lnTo>
                    <a:pt x="41942" y="131261"/>
                  </a:lnTo>
                  <a:lnTo>
                    <a:pt x="43849" y="133319"/>
                  </a:lnTo>
                  <a:lnTo>
                    <a:pt x="45755" y="135694"/>
                  </a:lnTo>
                  <a:lnTo>
                    <a:pt x="47662" y="138368"/>
                  </a:lnTo>
                  <a:lnTo>
                    <a:pt x="49568" y="141365"/>
                  </a:lnTo>
                  <a:lnTo>
                    <a:pt x="51475" y="144630"/>
                  </a:lnTo>
                  <a:lnTo>
                    <a:pt x="53381" y="148101"/>
                  </a:lnTo>
                  <a:lnTo>
                    <a:pt x="55288" y="151756"/>
                  </a:lnTo>
                  <a:lnTo>
                    <a:pt x="57194" y="155569"/>
                  </a:lnTo>
                  <a:lnTo>
                    <a:pt x="59101" y="159539"/>
                  </a:lnTo>
                  <a:lnTo>
                    <a:pt x="61007" y="163613"/>
                  </a:lnTo>
                  <a:lnTo>
                    <a:pt x="62914" y="167754"/>
                  </a:lnTo>
                  <a:lnTo>
                    <a:pt x="64820" y="171942"/>
                  </a:lnTo>
                  <a:lnTo>
                    <a:pt x="66727" y="176157"/>
                  </a:lnTo>
                  <a:lnTo>
                    <a:pt x="68633" y="180371"/>
                  </a:lnTo>
                  <a:lnTo>
                    <a:pt x="70540" y="184557"/>
                  </a:lnTo>
                  <a:lnTo>
                    <a:pt x="72446" y="188699"/>
                  </a:lnTo>
                  <a:lnTo>
                    <a:pt x="74353" y="192784"/>
                  </a:lnTo>
                  <a:lnTo>
                    <a:pt x="76259" y="196799"/>
                  </a:lnTo>
                  <a:lnTo>
                    <a:pt x="78166" y="200705"/>
                  </a:lnTo>
                  <a:lnTo>
                    <a:pt x="80072" y="204502"/>
                  </a:lnTo>
                  <a:lnTo>
                    <a:pt x="81979" y="208191"/>
                  </a:lnTo>
                  <a:lnTo>
                    <a:pt x="83885" y="211765"/>
                  </a:lnTo>
                  <a:lnTo>
                    <a:pt x="85792" y="215218"/>
                  </a:lnTo>
                  <a:lnTo>
                    <a:pt x="87698" y="218512"/>
                  </a:lnTo>
                  <a:lnTo>
                    <a:pt x="89605" y="221668"/>
                  </a:lnTo>
                  <a:lnTo>
                    <a:pt x="91511" y="224694"/>
                  </a:lnTo>
                  <a:lnTo>
                    <a:pt x="93418" y="227591"/>
                  </a:lnTo>
                  <a:lnTo>
                    <a:pt x="95324" y="230357"/>
                  </a:lnTo>
                  <a:lnTo>
                    <a:pt x="97231" y="232959"/>
                  </a:lnTo>
                  <a:lnTo>
                    <a:pt x="99137" y="235431"/>
                  </a:lnTo>
                  <a:lnTo>
                    <a:pt x="101044" y="237781"/>
                  </a:lnTo>
                  <a:lnTo>
                    <a:pt x="102950" y="240014"/>
                  </a:lnTo>
                  <a:lnTo>
                    <a:pt x="104857" y="242132"/>
                  </a:lnTo>
                  <a:lnTo>
                    <a:pt x="106763" y="244107"/>
                  </a:lnTo>
                  <a:lnTo>
                    <a:pt x="108670" y="245976"/>
                  </a:lnTo>
                  <a:lnTo>
                    <a:pt x="110576" y="247746"/>
                  </a:lnTo>
                  <a:lnTo>
                    <a:pt x="112483" y="249421"/>
                  </a:lnTo>
                  <a:lnTo>
                    <a:pt x="114389" y="251005"/>
                  </a:lnTo>
                  <a:lnTo>
                    <a:pt x="116296" y="252477"/>
                  </a:lnTo>
                  <a:lnTo>
                    <a:pt x="118202" y="253867"/>
                  </a:lnTo>
                  <a:lnTo>
                    <a:pt x="120109" y="255181"/>
                  </a:lnTo>
                  <a:lnTo>
                    <a:pt x="122015" y="256421"/>
                  </a:lnTo>
                  <a:lnTo>
                    <a:pt x="123922" y="257591"/>
                  </a:lnTo>
                  <a:lnTo>
                    <a:pt x="125828" y="258673"/>
                  </a:lnTo>
                  <a:lnTo>
                    <a:pt x="127735" y="259692"/>
                  </a:lnTo>
                  <a:lnTo>
                    <a:pt x="129641" y="260652"/>
                  </a:lnTo>
                  <a:lnTo>
                    <a:pt x="131548" y="261552"/>
                  </a:lnTo>
                  <a:lnTo>
                    <a:pt x="133454" y="262395"/>
                  </a:lnTo>
                  <a:lnTo>
                    <a:pt x="135361" y="263167"/>
                  </a:lnTo>
                  <a:lnTo>
                    <a:pt x="137267" y="263886"/>
                  </a:lnTo>
                  <a:lnTo>
                    <a:pt x="139174" y="264555"/>
                  </a:lnTo>
                  <a:lnTo>
                    <a:pt x="141080" y="265173"/>
                  </a:lnTo>
                  <a:lnTo>
                    <a:pt x="142987" y="265740"/>
                  </a:lnTo>
                  <a:lnTo>
                    <a:pt x="144893" y="266246"/>
                  </a:lnTo>
                  <a:lnTo>
                    <a:pt x="146800" y="266705"/>
                  </a:lnTo>
                  <a:lnTo>
                    <a:pt x="148706" y="267119"/>
                  </a:lnTo>
                  <a:lnTo>
                    <a:pt x="150613" y="267488"/>
                  </a:lnTo>
                  <a:lnTo>
                    <a:pt x="152519" y="267811"/>
                  </a:lnTo>
                  <a:lnTo>
                    <a:pt x="154426" y="268080"/>
                  </a:lnTo>
                  <a:lnTo>
                    <a:pt x="156332" y="268308"/>
                  </a:lnTo>
                  <a:lnTo>
                    <a:pt x="158239" y="268496"/>
                  </a:lnTo>
                  <a:lnTo>
                    <a:pt x="160145" y="268646"/>
                  </a:lnTo>
                  <a:lnTo>
                    <a:pt x="162052" y="268755"/>
                  </a:lnTo>
                  <a:lnTo>
                    <a:pt x="163958" y="268819"/>
                  </a:lnTo>
                  <a:lnTo>
                    <a:pt x="165865" y="268850"/>
                  </a:lnTo>
                  <a:lnTo>
                    <a:pt x="167771" y="268848"/>
                  </a:lnTo>
                  <a:lnTo>
                    <a:pt x="169678" y="268815"/>
                  </a:lnTo>
                  <a:lnTo>
                    <a:pt x="171584" y="268751"/>
                  </a:lnTo>
                  <a:lnTo>
                    <a:pt x="173491" y="268651"/>
                  </a:lnTo>
                  <a:lnTo>
                    <a:pt x="175397" y="268527"/>
                  </a:lnTo>
                  <a:lnTo>
                    <a:pt x="177304" y="268378"/>
                  </a:lnTo>
                  <a:lnTo>
                    <a:pt x="179210" y="268206"/>
                  </a:lnTo>
                  <a:lnTo>
                    <a:pt x="181117" y="268010"/>
                  </a:lnTo>
                  <a:lnTo>
                    <a:pt x="183023" y="267791"/>
                  </a:lnTo>
                  <a:lnTo>
                    <a:pt x="184930" y="267552"/>
                  </a:lnTo>
                  <a:lnTo>
                    <a:pt x="186836" y="267296"/>
                  </a:lnTo>
                  <a:lnTo>
                    <a:pt x="188743" y="267024"/>
                  </a:lnTo>
                  <a:lnTo>
                    <a:pt x="190649" y="266734"/>
                  </a:lnTo>
                  <a:lnTo>
                    <a:pt x="192556" y="266425"/>
                  </a:lnTo>
                  <a:lnTo>
                    <a:pt x="194462" y="266103"/>
                  </a:lnTo>
                  <a:lnTo>
                    <a:pt x="196369" y="265766"/>
                  </a:lnTo>
                  <a:lnTo>
                    <a:pt x="198275" y="265416"/>
                  </a:lnTo>
                  <a:lnTo>
                    <a:pt x="200182" y="265051"/>
                  </a:lnTo>
                  <a:lnTo>
                    <a:pt x="202088" y="264669"/>
                  </a:lnTo>
                  <a:lnTo>
                    <a:pt x="203995" y="264274"/>
                  </a:lnTo>
                  <a:lnTo>
                    <a:pt x="205901" y="263866"/>
                  </a:lnTo>
                  <a:lnTo>
                    <a:pt x="207808" y="263444"/>
                  </a:lnTo>
                  <a:lnTo>
                    <a:pt x="209714" y="263006"/>
                  </a:lnTo>
                  <a:lnTo>
                    <a:pt x="211621" y="262551"/>
                  </a:lnTo>
                  <a:lnTo>
                    <a:pt x="213527" y="262081"/>
                  </a:lnTo>
                  <a:lnTo>
                    <a:pt x="215434" y="261596"/>
                  </a:lnTo>
                  <a:lnTo>
                    <a:pt x="217340" y="261097"/>
                  </a:lnTo>
                  <a:lnTo>
                    <a:pt x="219247" y="260579"/>
                  </a:lnTo>
                  <a:lnTo>
                    <a:pt x="221153" y="260042"/>
                  </a:lnTo>
                  <a:lnTo>
                    <a:pt x="223060" y="259489"/>
                  </a:lnTo>
                  <a:lnTo>
                    <a:pt x="224966" y="258920"/>
                  </a:lnTo>
                  <a:lnTo>
                    <a:pt x="226873" y="258334"/>
                  </a:lnTo>
                  <a:lnTo>
                    <a:pt x="228779" y="257727"/>
                  </a:lnTo>
                  <a:lnTo>
                    <a:pt x="230686" y="257102"/>
                  </a:lnTo>
                  <a:lnTo>
                    <a:pt x="232592" y="256459"/>
                  </a:lnTo>
                  <a:lnTo>
                    <a:pt x="234499" y="255800"/>
                  </a:lnTo>
                  <a:lnTo>
                    <a:pt x="236405" y="255123"/>
                  </a:lnTo>
                  <a:lnTo>
                    <a:pt x="238312" y="254426"/>
                  </a:lnTo>
                  <a:lnTo>
                    <a:pt x="240218" y="253709"/>
                  </a:lnTo>
                  <a:lnTo>
                    <a:pt x="242125" y="252977"/>
                  </a:lnTo>
                  <a:lnTo>
                    <a:pt x="244031" y="252227"/>
                  </a:lnTo>
                  <a:lnTo>
                    <a:pt x="245938" y="251462"/>
                  </a:lnTo>
                  <a:lnTo>
                    <a:pt x="247844" y="250677"/>
                  </a:lnTo>
                  <a:lnTo>
                    <a:pt x="249751" y="249874"/>
                  </a:lnTo>
                  <a:lnTo>
                    <a:pt x="251657" y="249055"/>
                  </a:lnTo>
                  <a:lnTo>
                    <a:pt x="253564" y="248221"/>
                  </a:lnTo>
                  <a:lnTo>
                    <a:pt x="255470" y="247371"/>
                  </a:lnTo>
                  <a:lnTo>
                    <a:pt x="257377" y="246503"/>
                  </a:lnTo>
                  <a:lnTo>
                    <a:pt x="259283" y="245617"/>
                  </a:lnTo>
                  <a:lnTo>
                    <a:pt x="261190" y="244716"/>
                  </a:lnTo>
                  <a:lnTo>
                    <a:pt x="263096" y="243799"/>
                  </a:lnTo>
                  <a:lnTo>
                    <a:pt x="265003" y="242867"/>
                  </a:lnTo>
                  <a:lnTo>
                    <a:pt x="266909" y="241913"/>
                  </a:lnTo>
                  <a:lnTo>
                    <a:pt x="268816" y="240941"/>
                  </a:lnTo>
                  <a:lnTo>
                    <a:pt x="270722" y="239951"/>
                  </a:lnTo>
                  <a:lnTo>
                    <a:pt x="272629" y="238943"/>
                  </a:lnTo>
                  <a:lnTo>
                    <a:pt x="274535" y="237914"/>
                  </a:lnTo>
                  <a:lnTo>
                    <a:pt x="276442" y="236859"/>
                  </a:lnTo>
                  <a:lnTo>
                    <a:pt x="278348" y="235779"/>
                  </a:lnTo>
                  <a:lnTo>
                    <a:pt x="280255" y="234674"/>
                  </a:lnTo>
                  <a:lnTo>
                    <a:pt x="282161" y="233543"/>
                  </a:lnTo>
                  <a:lnTo>
                    <a:pt x="284068" y="232383"/>
                  </a:lnTo>
                  <a:lnTo>
                    <a:pt x="285974" y="231184"/>
                  </a:lnTo>
                  <a:lnTo>
                    <a:pt x="287881" y="229948"/>
                  </a:lnTo>
                  <a:lnTo>
                    <a:pt x="289787" y="228676"/>
                  </a:lnTo>
                  <a:lnTo>
                    <a:pt x="291694" y="227364"/>
                  </a:lnTo>
                  <a:lnTo>
                    <a:pt x="293600" y="226010"/>
                  </a:lnTo>
                  <a:lnTo>
                    <a:pt x="295507" y="224595"/>
                  </a:lnTo>
                  <a:lnTo>
                    <a:pt x="297413" y="223128"/>
                  </a:lnTo>
                  <a:lnTo>
                    <a:pt x="299320" y="221606"/>
                  </a:lnTo>
                  <a:lnTo>
                    <a:pt x="301226" y="220027"/>
                  </a:lnTo>
                  <a:lnTo>
                    <a:pt x="303133" y="218388"/>
                  </a:lnTo>
                  <a:lnTo>
                    <a:pt x="305039" y="216660"/>
                  </a:lnTo>
                  <a:lnTo>
                    <a:pt x="306946" y="214861"/>
                  </a:lnTo>
                  <a:lnTo>
                    <a:pt x="308852" y="212987"/>
                  </a:lnTo>
                  <a:lnTo>
                    <a:pt x="310759" y="211034"/>
                  </a:lnTo>
                  <a:lnTo>
                    <a:pt x="312665" y="208998"/>
                  </a:lnTo>
                  <a:lnTo>
                    <a:pt x="314572" y="206847"/>
                  </a:lnTo>
                  <a:lnTo>
                    <a:pt x="316478" y="204603"/>
                  </a:lnTo>
                  <a:lnTo>
                    <a:pt x="318385" y="202264"/>
                  </a:lnTo>
                  <a:lnTo>
                    <a:pt x="320291" y="199826"/>
                  </a:lnTo>
                  <a:lnTo>
                    <a:pt x="322198" y="197283"/>
                  </a:lnTo>
                  <a:lnTo>
                    <a:pt x="324104" y="194601"/>
                  </a:lnTo>
                  <a:lnTo>
                    <a:pt x="326011" y="191810"/>
                  </a:lnTo>
                  <a:lnTo>
                    <a:pt x="327917" y="188907"/>
                  </a:lnTo>
                  <a:lnTo>
                    <a:pt x="329824" y="185891"/>
                  </a:lnTo>
                  <a:lnTo>
                    <a:pt x="331730" y="182754"/>
                  </a:lnTo>
                  <a:lnTo>
                    <a:pt x="333637" y="179466"/>
                  </a:lnTo>
                  <a:lnTo>
                    <a:pt x="335543" y="176060"/>
                  </a:lnTo>
                  <a:lnTo>
                    <a:pt x="337450" y="172538"/>
                  </a:lnTo>
                  <a:lnTo>
                    <a:pt x="339356" y="168898"/>
                  </a:lnTo>
                  <a:lnTo>
                    <a:pt x="341263" y="165135"/>
                  </a:lnTo>
                  <a:lnTo>
                    <a:pt x="343169" y="161228"/>
                  </a:lnTo>
                  <a:lnTo>
                    <a:pt x="345076" y="157210"/>
                  </a:lnTo>
                  <a:lnTo>
                    <a:pt x="346982" y="153085"/>
                  </a:lnTo>
                  <a:lnTo>
                    <a:pt x="348889" y="148856"/>
                  </a:lnTo>
                  <a:lnTo>
                    <a:pt x="350795" y="144520"/>
                  </a:lnTo>
                  <a:lnTo>
                    <a:pt x="352702" y="140068"/>
                  </a:lnTo>
                  <a:lnTo>
                    <a:pt x="354608" y="135532"/>
                  </a:lnTo>
                  <a:lnTo>
                    <a:pt x="356515" y="130919"/>
                  </a:lnTo>
                  <a:lnTo>
                    <a:pt x="358421" y="126234"/>
                  </a:lnTo>
                  <a:lnTo>
                    <a:pt x="360328" y="121480"/>
                  </a:lnTo>
                  <a:lnTo>
                    <a:pt x="362234" y="116663"/>
                  </a:lnTo>
                  <a:lnTo>
                    <a:pt x="364141" y="111807"/>
                  </a:lnTo>
                  <a:lnTo>
                    <a:pt x="366047" y="106919"/>
                  </a:lnTo>
                  <a:lnTo>
                    <a:pt x="367954" y="102011"/>
                  </a:lnTo>
                  <a:lnTo>
                    <a:pt x="369860" y="97090"/>
                  </a:lnTo>
                  <a:lnTo>
                    <a:pt x="371767" y="92175"/>
                  </a:lnTo>
                  <a:lnTo>
                    <a:pt x="373673" y="87278"/>
                  </a:lnTo>
                  <a:lnTo>
                    <a:pt x="375580" y="82408"/>
                  </a:lnTo>
                  <a:lnTo>
                    <a:pt x="377486" y="77577"/>
                  </a:lnTo>
                  <a:lnTo>
                    <a:pt x="379393" y="72802"/>
                  </a:lnTo>
                  <a:lnTo>
                    <a:pt x="381299" y="68105"/>
                  </a:lnTo>
                  <a:lnTo>
                    <a:pt x="383206" y="63486"/>
                  </a:lnTo>
                  <a:lnTo>
                    <a:pt x="385112" y="58955"/>
                  </a:lnTo>
                  <a:lnTo>
                    <a:pt x="387019" y="54520"/>
                  </a:lnTo>
                  <a:lnTo>
                    <a:pt x="388925" y="50209"/>
                  </a:lnTo>
                  <a:lnTo>
                    <a:pt x="390832" y="46041"/>
                  </a:lnTo>
                  <a:lnTo>
                    <a:pt x="392738" y="42004"/>
                  </a:lnTo>
                  <a:lnTo>
                    <a:pt x="394645" y="38105"/>
                  </a:lnTo>
                  <a:lnTo>
                    <a:pt x="396551" y="34351"/>
                  </a:lnTo>
                  <a:lnTo>
                    <a:pt x="398458" y="30777"/>
                  </a:lnTo>
                  <a:lnTo>
                    <a:pt x="400364" y="27392"/>
                  </a:lnTo>
                  <a:lnTo>
                    <a:pt x="402271" y="24177"/>
                  </a:lnTo>
                  <a:lnTo>
                    <a:pt x="404177" y="21136"/>
                  </a:lnTo>
                  <a:lnTo>
                    <a:pt x="406084" y="18273"/>
                  </a:lnTo>
                  <a:lnTo>
                    <a:pt x="407990" y="15628"/>
                  </a:lnTo>
                  <a:lnTo>
                    <a:pt x="409897" y="13199"/>
                  </a:lnTo>
                  <a:lnTo>
                    <a:pt x="411803" y="10961"/>
                  </a:lnTo>
                  <a:lnTo>
                    <a:pt x="413710" y="8916"/>
                  </a:lnTo>
                  <a:lnTo>
                    <a:pt x="415616" y="7066"/>
                  </a:lnTo>
                  <a:lnTo>
                    <a:pt x="417523" y="5452"/>
                  </a:lnTo>
                  <a:lnTo>
                    <a:pt x="419429" y="4062"/>
                  </a:lnTo>
                  <a:lnTo>
                    <a:pt x="421336" y="2869"/>
                  </a:lnTo>
                  <a:lnTo>
                    <a:pt x="423242" y="1872"/>
                  </a:lnTo>
                  <a:lnTo>
                    <a:pt x="425149" y="1072"/>
                  </a:lnTo>
                  <a:lnTo>
                    <a:pt x="427055" y="508"/>
                  </a:lnTo>
                  <a:lnTo>
                    <a:pt x="428962" y="159"/>
                  </a:lnTo>
                  <a:lnTo>
                    <a:pt x="430868" y="0"/>
                  </a:lnTo>
                  <a:lnTo>
                    <a:pt x="432775" y="26"/>
                  </a:lnTo>
                  <a:lnTo>
                    <a:pt x="434681" y="237"/>
                  </a:lnTo>
                  <a:lnTo>
                    <a:pt x="436588" y="670"/>
                  </a:lnTo>
                  <a:lnTo>
                    <a:pt x="438494" y="1295"/>
                  </a:lnTo>
                  <a:lnTo>
                    <a:pt x="440401" y="2089"/>
                  </a:lnTo>
                  <a:lnTo>
                    <a:pt x="442307" y="3048"/>
                  </a:lnTo>
                  <a:lnTo>
                    <a:pt x="444214" y="4168"/>
                  </a:lnTo>
                  <a:lnTo>
                    <a:pt x="446120" y="5482"/>
                  </a:lnTo>
                  <a:lnTo>
                    <a:pt x="448027" y="6954"/>
                  </a:lnTo>
                  <a:lnTo>
                    <a:pt x="449933" y="8568"/>
                  </a:lnTo>
                  <a:lnTo>
                    <a:pt x="451840" y="10317"/>
                  </a:lnTo>
                  <a:lnTo>
                    <a:pt x="453746" y="12195"/>
                  </a:lnTo>
                  <a:lnTo>
                    <a:pt x="455653" y="14230"/>
                  </a:lnTo>
                  <a:lnTo>
                    <a:pt x="457559" y="16386"/>
                  </a:lnTo>
                  <a:lnTo>
                    <a:pt x="459466" y="18649"/>
                  </a:lnTo>
                  <a:lnTo>
                    <a:pt x="461372" y="21015"/>
                  </a:lnTo>
                  <a:lnTo>
                    <a:pt x="463279" y="23477"/>
                  </a:lnTo>
                  <a:lnTo>
                    <a:pt x="465185" y="26055"/>
                  </a:lnTo>
                  <a:lnTo>
                    <a:pt x="467092" y="28717"/>
                  </a:lnTo>
                  <a:lnTo>
                    <a:pt x="468998" y="31454"/>
                  </a:lnTo>
                  <a:lnTo>
                    <a:pt x="470905" y="34263"/>
                  </a:lnTo>
                  <a:lnTo>
                    <a:pt x="472811" y="37137"/>
                  </a:lnTo>
                  <a:lnTo>
                    <a:pt x="474718" y="40090"/>
                  </a:lnTo>
                  <a:lnTo>
                    <a:pt x="476624" y="43097"/>
                  </a:lnTo>
                  <a:lnTo>
                    <a:pt x="478531" y="46154"/>
                  </a:lnTo>
                  <a:lnTo>
                    <a:pt x="480437" y="49256"/>
                  </a:lnTo>
                  <a:lnTo>
                    <a:pt x="482344" y="52400"/>
                  </a:lnTo>
                  <a:lnTo>
                    <a:pt x="484250" y="55594"/>
                  </a:lnTo>
                  <a:lnTo>
                    <a:pt x="486157" y="58821"/>
                  </a:lnTo>
                  <a:lnTo>
                    <a:pt x="488063" y="62079"/>
                  </a:lnTo>
                  <a:lnTo>
                    <a:pt x="489970" y="65365"/>
                  </a:lnTo>
                  <a:lnTo>
                    <a:pt x="491876" y="68678"/>
                  </a:lnTo>
                  <a:lnTo>
                    <a:pt x="493783" y="72020"/>
                  </a:lnTo>
                  <a:lnTo>
                    <a:pt x="495689" y="75383"/>
                  </a:lnTo>
                  <a:lnTo>
                    <a:pt x="497596" y="78765"/>
                  </a:lnTo>
                  <a:lnTo>
                    <a:pt x="499502" y="82164"/>
                  </a:lnTo>
                  <a:lnTo>
                    <a:pt x="501409" y="85578"/>
                  </a:lnTo>
                  <a:lnTo>
                    <a:pt x="503315" y="89011"/>
                  </a:lnTo>
                  <a:lnTo>
                    <a:pt x="505222" y="92455"/>
                  </a:lnTo>
                  <a:lnTo>
                    <a:pt x="507128" y="95910"/>
                  </a:lnTo>
                  <a:lnTo>
                    <a:pt x="509035" y="99373"/>
                  </a:lnTo>
                  <a:lnTo>
                    <a:pt x="510941" y="102845"/>
                  </a:lnTo>
                  <a:lnTo>
                    <a:pt x="512848" y="106324"/>
                  </a:lnTo>
                  <a:lnTo>
                    <a:pt x="514754" y="109806"/>
                  </a:lnTo>
                  <a:lnTo>
                    <a:pt x="516661" y="113289"/>
                  </a:lnTo>
                  <a:lnTo>
                    <a:pt x="518567" y="116773"/>
                  </a:lnTo>
                  <a:lnTo>
                    <a:pt x="520474" y="120253"/>
                  </a:lnTo>
                  <a:lnTo>
                    <a:pt x="522380" y="123727"/>
                  </a:lnTo>
                  <a:lnTo>
                    <a:pt x="524287" y="127192"/>
                  </a:lnTo>
                  <a:lnTo>
                    <a:pt x="526193" y="130645"/>
                  </a:lnTo>
                  <a:lnTo>
                    <a:pt x="528100" y="134083"/>
                  </a:lnTo>
                  <a:lnTo>
                    <a:pt x="530006" y="137503"/>
                  </a:lnTo>
                  <a:lnTo>
                    <a:pt x="531913" y="140894"/>
                  </a:lnTo>
                  <a:lnTo>
                    <a:pt x="533819" y="144258"/>
                  </a:lnTo>
                  <a:lnTo>
                    <a:pt x="535726" y="147592"/>
                  </a:lnTo>
                  <a:lnTo>
                    <a:pt x="537632" y="150890"/>
                  </a:lnTo>
                  <a:lnTo>
                    <a:pt x="539539" y="154147"/>
                  </a:lnTo>
                  <a:lnTo>
                    <a:pt x="541445" y="157348"/>
                  </a:lnTo>
                  <a:lnTo>
                    <a:pt x="543352" y="160499"/>
                  </a:lnTo>
                  <a:lnTo>
                    <a:pt x="545258" y="163597"/>
                  </a:lnTo>
                  <a:lnTo>
                    <a:pt x="547165" y="166636"/>
                  </a:lnTo>
                  <a:lnTo>
                    <a:pt x="549071" y="169607"/>
                  </a:lnTo>
                  <a:lnTo>
                    <a:pt x="550978" y="172495"/>
                  </a:lnTo>
                  <a:lnTo>
                    <a:pt x="552884" y="175311"/>
                  </a:lnTo>
                  <a:lnTo>
                    <a:pt x="554791" y="178051"/>
                  </a:lnTo>
                  <a:lnTo>
                    <a:pt x="556697" y="180714"/>
                  </a:lnTo>
                  <a:lnTo>
                    <a:pt x="558604" y="183285"/>
                  </a:lnTo>
                  <a:lnTo>
                    <a:pt x="560510" y="185755"/>
                  </a:lnTo>
                  <a:lnTo>
                    <a:pt x="562417" y="188138"/>
                  </a:lnTo>
                  <a:lnTo>
                    <a:pt x="564323" y="190435"/>
                  </a:lnTo>
                  <a:lnTo>
                    <a:pt x="566230" y="192643"/>
                  </a:lnTo>
                  <a:lnTo>
                    <a:pt x="568136" y="194750"/>
                  </a:lnTo>
                  <a:lnTo>
                    <a:pt x="570043" y="196753"/>
                  </a:lnTo>
                  <a:lnTo>
                    <a:pt x="571949" y="198669"/>
                  </a:lnTo>
                  <a:lnTo>
                    <a:pt x="573856" y="200500"/>
                  </a:lnTo>
                  <a:lnTo>
                    <a:pt x="575762" y="202249"/>
                  </a:lnTo>
                  <a:lnTo>
                    <a:pt x="577669" y="203904"/>
                  </a:lnTo>
                  <a:lnTo>
                    <a:pt x="579575" y="205470"/>
                  </a:lnTo>
                  <a:lnTo>
                    <a:pt x="581482" y="206965"/>
                  </a:lnTo>
                  <a:lnTo>
                    <a:pt x="583388" y="208392"/>
                  </a:lnTo>
                  <a:lnTo>
                    <a:pt x="585295" y="209756"/>
                  </a:lnTo>
                  <a:lnTo>
                    <a:pt x="587201" y="211050"/>
                  </a:lnTo>
                  <a:lnTo>
                    <a:pt x="589108" y="212284"/>
                  </a:lnTo>
                  <a:lnTo>
                    <a:pt x="591014" y="213472"/>
                  </a:lnTo>
                  <a:lnTo>
                    <a:pt x="592921" y="214619"/>
                  </a:lnTo>
                  <a:lnTo>
                    <a:pt x="594827" y="215729"/>
                  </a:lnTo>
                  <a:lnTo>
                    <a:pt x="596734" y="216803"/>
                  </a:lnTo>
                  <a:lnTo>
                    <a:pt x="598640" y="217849"/>
                  </a:lnTo>
                  <a:lnTo>
                    <a:pt x="600547" y="218876"/>
                  </a:lnTo>
                  <a:lnTo>
                    <a:pt x="602453" y="219888"/>
                  </a:lnTo>
                  <a:lnTo>
                    <a:pt x="604360" y="220890"/>
                  </a:lnTo>
                  <a:lnTo>
                    <a:pt x="606266" y="221885"/>
                  </a:lnTo>
                  <a:lnTo>
                    <a:pt x="608173" y="222878"/>
                  </a:lnTo>
                  <a:lnTo>
                    <a:pt x="610079" y="223873"/>
                  </a:lnTo>
                  <a:lnTo>
                    <a:pt x="611986" y="224872"/>
                  </a:lnTo>
                  <a:lnTo>
                    <a:pt x="613892" y="225878"/>
                  </a:lnTo>
                  <a:lnTo>
                    <a:pt x="615799" y="226895"/>
                  </a:lnTo>
                  <a:lnTo>
                    <a:pt x="617705" y="227924"/>
                  </a:lnTo>
                  <a:lnTo>
                    <a:pt x="619612" y="228964"/>
                  </a:lnTo>
                  <a:lnTo>
                    <a:pt x="621518" y="230016"/>
                  </a:lnTo>
                  <a:lnTo>
                    <a:pt x="623425" y="231081"/>
                  </a:lnTo>
                  <a:lnTo>
                    <a:pt x="625331" y="232160"/>
                  </a:lnTo>
                  <a:lnTo>
                    <a:pt x="627238" y="233251"/>
                  </a:lnTo>
                  <a:lnTo>
                    <a:pt x="629144" y="234351"/>
                  </a:lnTo>
                  <a:lnTo>
                    <a:pt x="631051" y="235461"/>
                  </a:lnTo>
                  <a:lnTo>
                    <a:pt x="632957" y="236578"/>
                  </a:lnTo>
                  <a:lnTo>
                    <a:pt x="634864" y="237703"/>
                  </a:lnTo>
                  <a:lnTo>
                    <a:pt x="636770" y="238830"/>
                  </a:lnTo>
                  <a:lnTo>
                    <a:pt x="638677" y="239959"/>
                  </a:lnTo>
                  <a:lnTo>
                    <a:pt x="640583" y="241088"/>
                  </a:lnTo>
                  <a:lnTo>
                    <a:pt x="642490" y="242213"/>
                  </a:lnTo>
                  <a:lnTo>
                    <a:pt x="644396" y="243333"/>
                  </a:lnTo>
                  <a:lnTo>
                    <a:pt x="646303" y="244443"/>
                  </a:lnTo>
                  <a:lnTo>
                    <a:pt x="648209" y="245544"/>
                  </a:lnTo>
                  <a:lnTo>
                    <a:pt x="650116" y="246633"/>
                  </a:lnTo>
                  <a:lnTo>
                    <a:pt x="652022" y="247708"/>
                  </a:lnTo>
                  <a:lnTo>
                    <a:pt x="653929" y="248762"/>
                  </a:lnTo>
                  <a:lnTo>
                    <a:pt x="655835" y="249797"/>
                  </a:lnTo>
                  <a:lnTo>
                    <a:pt x="657742" y="250812"/>
                  </a:lnTo>
                  <a:lnTo>
                    <a:pt x="659648" y="251806"/>
                  </a:lnTo>
                  <a:lnTo>
                    <a:pt x="661555" y="252776"/>
                  </a:lnTo>
                  <a:lnTo>
                    <a:pt x="663461" y="253713"/>
                  </a:lnTo>
                  <a:lnTo>
                    <a:pt x="665368" y="254623"/>
                  </a:lnTo>
                  <a:lnTo>
                    <a:pt x="667274" y="255505"/>
                  </a:lnTo>
                  <a:lnTo>
                    <a:pt x="669181" y="256359"/>
                  </a:lnTo>
                  <a:lnTo>
                    <a:pt x="671087" y="257182"/>
                  </a:lnTo>
                  <a:lnTo>
                    <a:pt x="672994" y="257965"/>
                  </a:lnTo>
                  <a:lnTo>
                    <a:pt x="674900" y="258715"/>
                  </a:lnTo>
                  <a:lnTo>
                    <a:pt x="676807" y="259434"/>
                  </a:lnTo>
                  <a:lnTo>
                    <a:pt x="678713" y="260119"/>
                  </a:lnTo>
                  <a:lnTo>
                    <a:pt x="680620" y="260770"/>
                  </a:lnTo>
                  <a:lnTo>
                    <a:pt x="682526" y="261376"/>
                  </a:lnTo>
                  <a:lnTo>
                    <a:pt x="684433" y="261949"/>
                  </a:lnTo>
                  <a:lnTo>
                    <a:pt x="686339" y="262487"/>
                  </a:lnTo>
                  <a:lnTo>
                    <a:pt x="688246" y="262991"/>
                  </a:lnTo>
                  <a:lnTo>
                    <a:pt x="690152" y="263460"/>
                  </a:lnTo>
                  <a:lnTo>
                    <a:pt x="692059" y="263885"/>
                  </a:lnTo>
                  <a:lnTo>
                    <a:pt x="693965" y="264276"/>
                  </a:lnTo>
                  <a:lnTo>
                    <a:pt x="695872" y="264636"/>
                  </a:lnTo>
                  <a:lnTo>
                    <a:pt x="697778" y="264963"/>
                  </a:lnTo>
                  <a:lnTo>
                    <a:pt x="699685" y="265257"/>
                  </a:lnTo>
                  <a:lnTo>
                    <a:pt x="701591" y="265513"/>
                  </a:lnTo>
                  <a:lnTo>
                    <a:pt x="703498" y="265740"/>
                  </a:lnTo>
                  <a:lnTo>
                    <a:pt x="705404" y="265939"/>
                  </a:lnTo>
                  <a:lnTo>
                    <a:pt x="707311" y="266113"/>
                  </a:lnTo>
                  <a:lnTo>
                    <a:pt x="709217" y="266259"/>
                  </a:lnTo>
                  <a:lnTo>
                    <a:pt x="711124" y="266377"/>
                  </a:lnTo>
                  <a:lnTo>
                    <a:pt x="713030" y="266474"/>
                  </a:lnTo>
                  <a:lnTo>
                    <a:pt x="714937" y="266551"/>
                  </a:lnTo>
                  <a:lnTo>
                    <a:pt x="716843" y="266612"/>
                  </a:lnTo>
                  <a:lnTo>
                    <a:pt x="718750" y="266656"/>
                  </a:lnTo>
                  <a:lnTo>
                    <a:pt x="720656" y="266684"/>
                  </a:lnTo>
                  <a:lnTo>
                    <a:pt x="722563" y="266703"/>
                  </a:lnTo>
                  <a:lnTo>
                    <a:pt x="724469" y="266715"/>
                  </a:lnTo>
                  <a:lnTo>
                    <a:pt x="726376" y="266721"/>
                  </a:lnTo>
                  <a:lnTo>
                    <a:pt x="728282" y="266723"/>
                  </a:lnTo>
                  <a:lnTo>
                    <a:pt x="730189" y="266727"/>
                  </a:lnTo>
                  <a:lnTo>
                    <a:pt x="732095" y="266734"/>
                  </a:lnTo>
                  <a:lnTo>
                    <a:pt x="734002" y="266747"/>
                  </a:lnTo>
                  <a:lnTo>
                    <a:pt x="735908" y="266768"/>
                  </a:lnTo>
                  <a:lnTo>
                    <a:pt x="737815" y="266801"/>
                  </a:lnTo>
                  <a:lnTo>
                    <a:pt x="739721" y="266852"/>
                  </a:lnTo>
                  <a:lnTo>
                    <a:pt x="741628" y="266921"/>
                  </a:lnTo>
                  <a:lnTo>
                    <a:pt x="743534" y="267009"/>
                  </a:lnTo>
                  <a:lnTo>
                    <a:pt x="745441" y="267120"/>
                  </a:lnTo>
                  <a:lnTo>
                    <a:pt x="747347" y="267258"/>
                  </a:lnTo>
                  <a:lnTo>
                    <a:pt x="749254" y="267430"/>
                  </a:lnTo>
                  <a:lnTo>
                    <a:pt x="751160" y="267632"/>
                  </a:lnTo>
                  <a:lnTo>
                    <a:pt x="753067" y="267865"/>
                  </a:lnTo>
                  <a:lnTo>
                    <a:pt x="754973" y="268132"/>
                  </a:lnTo>
                  <a:lnTo>
                    <a:pt x="756880" y="268440"/>
                  </a:lnTo>
                  <a:lnTo>
                    <a:pt x="758786" y="268791"/>
                  </a:lnTo>
                  <a:lnTo>
                    <a:pt x="760693" y="269181"/>
                  </a:lnTo>
                  <a:lnTo>
                    <a:pt x="762599" y="269610"/>
                  </a:lnTo>
                  <a:lnTo>
                    <a:pt x="764506" y="270078"/>
                  </a:lnTo>
                  <a:lnTo>
                    <a:pt x="766412" y="270592"/>
                  </a:lnTo>
                  <a:lnTo>
                    <a:pt x="768319" y="271153"/>
                  </a:lnTo>
                  <a:lnTo>
                    <a:pt x="770225" y="271753"/>
                  </a:lnTo>
                  <a:lnTo>
                    <a:pt x="772132" y="272391"/>
                  </a:lnTo>
                  <a:lnTo>
                    <a:pt x="774038" y="273066"/>
                  </a:lnTo>
                  <a:lnTo>
                    <a:pt x="775945" y="273783"/>
                  </a:lnTo>
                  <a:lnTo>
                    <a:pt x="777851" y="274540"/>
                  </a:lnTo>
                  <a:lnTo>
                    <a:pt x="779758" y="275327"/>
                  </a:lnTo>
                  <a:lnTo>
                    <a:pt x="781664" y="276142"/>
                  </a:lnTo>
                  <a:lnTo>
                    <a:pt x="783571" y="276985"/>
                  </a:lnTo>
                  <a:lnTo>
                    <a:pt x="785477" y="277855"/>
                  </a:lnTo>
                  <a:lnTo>
                    <a:pt x="787384" y="278747"/>
                  </a:lnTo>
                  <a:lnTo>
                    <a:pt x="789290" y="279654"/>
                  </a:lnTo>
                  <a:lnTo>
                    <a:pt x="791197" y="280573"/>
                  </a:lnTo>
                  <a:lnTo>
                    <a:pt x="793103" y="281502"/>
                  </a:lnTo>
                  <a:lnTo>
                    <a:pt x="795010" y="282437"/>
                  </a:lnTo>
                  <a:lnTo>
                    <a:pt x="796916" y="283372"/>
                  </a:lnTo>
                  <a:lnTo>
                    <a:pt x="798823" y="284304"/>
                  </a:lnTo>
                  <a:lnTo>
                    <a:pt x="800729" y="285229"/>
                  </a:lnTo>
                  <a:lnTo>
                    <a:pt x="802636" y="286144"/>
                  </a:lnTo>
                  <a:lnTo>
                    <a:pt x="804542" y="287043"/>
                  </a:lnTo>
                  <a:lnTo>
                    <a:pt x="806449" y="287923"/>
                  </a:lnTo>
                  <a:lnTo>
                    <a:pt x="808355" y="288782"/>
                  </a:lnTo>
                  <a:lnTo>
                    <a:pt x="810262" y="289619"/>
                  </a:lnTo>
                  <a:lnTo>
                    <a:pt x="812168" y="290430"/>
                  </a:lnTo>
                  <a:lnTo>
                    <a:pt x="814075" y="291208"/>
                  </a:lnTo>
                  <a:lnTo>
                    <a:pt x="815981" y="291954"/>
                  </a:lnTo>
                  <a:lnTo>
                    <a:pt x="817888" y="292669"/>
                  </a:lnTo>
                  <a:lnTo>
                    <a:pt x="819794" y="293351"/>
                  </a:lnTo>
                  <a:lnTo>
                    <a:pt x="821701" y="294002"/>
                  </a:lnTo>
                </a:path>
              </a:pathLst>
            </a:custGeom>
            <a:ln w="20325" cap="flat">
              <a:solidFill>
                <a:srgbClr val="1565C0">
                  <a:alpha val="100000"/>
                </a:srgbClr>
              </a:solidFill>
              <a:prstDash val="solid"/>
              <a:round/>
            </a:ln>
          </p:spPr>
          <p:txBody>
            <a:bodyPr/>
            <a:lstStyle/>
            <a:p>
              <a:endParaRPr/>
            </a:p>
          </p:txBody>
        </p:sp>
        <p:sp>
          <p:nvSpPr>
            <p:cNvPr id="546" name="pg17">
              <a:extLst>
                <a:ext uri="{FF2B5EF4-FFF2-40B4-BE49-F238E27FC236}">
                  <a16:creationId xmlns:a16="http://schemas.microsoft.com/office/drawing/2014/main" id="{B44F262C-0730-49DD-A316-0B771A4F344B}"/>
                </a:ext>
              </a:extLst>
            </p:cNvPr>
            <p:cNvSpPr/>
            <p:nvPr/>
          </p:nvSpPr>
          <p:spPr>
            <a:xfrm>
              <a:off x="1900000" y="459056"/>
              <a:ext cx="409897" cy="300899"/>
            </a:xfrm>
            <a:custGeom>
              <a:avLst/>
              <a:gdLst/>
              <a:ahLst/>
              <a:cxnLst/>
              <a:rect l="0" t="0" r="0" b="0"/>
              <a:pathLst>
                <a:path w="409897" h="300899">
                  <a:moveTo>
                    <a:pt x="0" y="263866"/>
                  </a:moveTo>
                  <a:lnTo>
                    <a:pt x="1906" y="263444"/>
                  </a:lnTo>
                  <a:lnTo>
                    <a:pt x="3812" y="263006"/>
                  </a:lnTo>
                  <a:lnTo>
                    <a:pt x="5719" y="262551"/>
                  </a:lnTo>
                  <a:lnTo>
                    <a:pt x="7625" y="262081"/>
                  </a:lnTo>
                  <a:lnTo>
                    <a:pt x="9532" y="261596"/>
                  </a:lnTo>
                  <a:lnTo>
                    <a:pt x="11438" y="261097"/>
                  </a:lnTo>
                  <a:lnTo>
                    <a:pt x="13345" y="260579"/>
                  </a:lnTo>
                  <a:lnTo>
                    <a:pt x="15251" y="260042"/>
                  </a:lnTo>
                  <a:lnTo>
                    <a:pt x="17158" y="259489"/>
                  </a:lnTo>
                  <a:lnTo>
                    <a:pt x="19064" y="258920"/>
                  </a:lnTo>
                  <a:lnTo>
                    <a:pt x="20971" y="258334"/>
                  </a:lnTo>
                  <a:lnTo>
                    <a:pt x="22877" y="257727"/>
                  </a:lnTo>
                  <a:lnTo>
                    <a:pt x="24784" y="257102"/>
                  </a:lnTo>
                  <a:lnTo>
                    <a:pt x="26690" y="256459"/>
                  </a:lnTo>
                  <a:lnTo>
                    <a:pt x="28597" y="255800"/>
                  </a:lnTo>
                  <a:lnTo>
                    <a:pt x="30503" y="255123"/>
                  </a:lnTo>
                  <a:lnTo>
                    <a:pt x="32410" y="254426"/>
                  </a:lnTo>
                  <a:lnTo>
                    <a:pt x="34316" y="253709"/>
                  </a:lnTo>
                  <a:lnTo>
                    <a:pt x="36223" y="252977"/>
                  </a:lnTo>
                  <a:lnTo>
                    <a:pt x="38129" y="252227"/>
                  </a:lnTo>
                  <a:lnTo>
                    <a:pt x="40036" y="251462"/>
                  </a:lnTo>
                  <a:lnTo>
                    <a:pt x="41942" y="250677"/>
                  </a:lnTo>
                  <a:lnTo>
                    <a:pt x="43849" y="249874"/>
                  </a:lnTo>
                  <a:lnTo>
                    <a:pt x="45755" y="249055"/>
                  </a:lnTo>
                  <a:lnTo>
                    <a:pt x="47662" y="248221"/>
                  </a:lnTo>
                  <a:lnTo>
                    <a:pt x="49568" y="247371"/>
                  </a:lnTo>
                  <a:lnTo>
                    <a:pt x="51475" y="246503"/>
                  </a:lnTo>
                  <a:lnTo>
                    <a:pt x="53381" y="245617"/>
                  </a:lnTo>
                  <a:lnTo>
                    <a:pt x="55288" y="244716"/>
                  </a:lnTo>
                  <a:lnTo>
                    <a:pt x="57194" y="243799"/>
                  </a:lnTo>
                  <a:lnTo>
                    <a:pt x="59101" y="242867"/>
                  </a:lnTo>
                  <a:lnTo>
                    <a:pt x="61007" y="241913"/>
                  </a:lnTo>
                  <a:lnTo>
                    <a:pt x="62914" y="240941"/>
                  </a:lnTo>
                  <a:lnTo>
                    <a:pt x="64820" y="239951"/>
                  </a:lnTo>
                  <a:lnTo>
                    <a:pt x="66727" y="238943"/>
                  </a:lnTo>
                  <a:lnTo>
                    <a:pt x="68633" y="237914"/>
                  </a:lnTo>
                  <a:lnTo>
                    <a:pt x="70540" y="236859"/>
                  </a:lnTo>
                  <a:lnTo>
                    <a:pt x="72446" y="235779"/>
                  </a:lnTo>
                  <a:lnTo>
                    <a:pt x="74353" y="234674"/>
                  </a:lnTo>
                  <a:lnTo>
                    <a:pt x="76259" y="233543"/>
                  </a:lnTo>
                  <a:lnTo>
                    <a:pt x="78166" y="232383"/>
                  </a:lnTo>
                  <a:lnTo>
                    <a:pt x="80072" y="231184"/>
                  </a:lnTo>
                  <a:lnTo>
                    <a:pt x="81979" y="229948"/>
                  </a:lnTo>
                  <a:lnTo>
                    <a:pt x="83885" y="228676"/>
                  </a:lnTo>
                  <a:lnTo>
                    <a:pt x="85792" y="227364"/>
                  </a:lnTo>
                  <a:lnTo>
                    <a:pt x="87698" y="226010"/>
                  </a:lnTo>
                  <a:lnTo>
                    <a:pt x="89605" y="224595"/>
                  </a:lnTo>
                  <a:lnTo>
                    <a:pt x="91511" y="223128"/>
                  </a:lnTo>
                  <a:lnTo>
                    <a:pt x="93418" y="221606"/>
                  </a:lnTo>
                  <a:lnTo>
                    <a:pt x="95324" y="220027"/>
                  </a:lnTo>
                  <a:lnTo>
                    <a:pt x="97231" y="218388"/>
                  </a:lnTo>
                  <a:lnTo>
                    <a:pt x="99137" y="216660"/>
                  </a:lnTo>
                  <a:lnTo>
                    <a:pt x="101044" y="214861"/>
                  </a:lnTo>
                  <a:lnTo>
                    <a:pt x="102950" y="212987"/>
                  </a:lnTo>
                  <a:lnTo>
                    <a:pt x="104857" y="211034"/>
                  </a:lnTo>
                  <a:lnTo>
                    <a:pt x="106763" y="208998"/>
                  </a:lnTo>
                  <a:lnTo>
                    <a:pt x="108670" y="206847"/>
                  </a:lnTo>
                  <a:lnTo>
                    <a:pt x="110576" y="204603"/>
                  </a:lnTo>
                  <a:lnTo>
                    <a:pt x="112483" y="202264"/>
                  </a:lnTo>
                  <a:lnTo>
                    <a:pt x="114389" y="199826"/>
                  </a:lnTo>
                  <a:lnTo>
                    <a:pt x="116296" y="197283"/>
                  </a:lnTo>
                  <a:lnTo>
                    <a:pt x="118202" y="194601"/>
                  </a:lnTo>
                  <a:lnTo>
                    <a:pt x="120109" y="191810"/>
                  </a:lnTo>
                  <a:lnTo>
                    <a:pt x="122015" y="188907"/>
                  </a:lnTo>
                  <a:lnTo>
                    <a:pt x="123922" y="185891"/>
                  </a:lnTo>
                  <a:lnTo>
                    <a:pt x="125828" y="182754"/>
                  </a:lnTo>
                  <a:lnTo>
                    <a:pt x="127735" y="179466"/>
                  </a:lnTo>
                  <a:lnTo>
                    <a:pt x="129641" y="176060"/>
                  </a:lnTo>
                  <a:lnTo>
                    <a:pt x="131548" y="172538"/>
                  </a:lnTo>
                  <a:lnTo>
                    <a:pt x="133454" y="168898"/>
                  </a:lnTo>
                  <a:lnTo>
                    <a:pt x="135361" y="165135"/>
                  </a:lnTo>
                  <a:lnTo>
                    <a:pt x="137267" y="161228"/>
                  </a:lnTo>
                  <a:lnTo>
                    <a:pt x="139174" y="157210"/>
                  </a:lnTo>
                  <a:lnTo>
                    <a:pt x="141080" y="153085"/>
                  </a:lnTo>
                  <a:lnTo>
                    <a:pt x="142987" y="148856"/>
                  </a:lnTo>
                  <a:lnTo>
                    <a:pt x="144893" y="144520"/>
                  </a:lnTo>
                  <a:lnTo>
                    <a:pt x="146800" y="140068"/>
                  </a:lnTo>
                  <a:lnTo>
                    <a:pt x="148706" y="135532"/>
                  </a:lnTo>
                  <a:lnTo>
                    <a:pt x="150613" y="130919"/>
                  </a:lnTo>
                  <a:lnTo>
                    <a:pt x="152519" y="126234"/>
                  </a:lnTo>
                  <a:lnTo>
                    <a:pt x="154426" y="121480"/>
                  </a:lnTo>
                  <a:lnTo>
                    <a:pt x="156332" y="116663"/>
                  </a:lnTo>
                  <a:lnTo>
                    <a:pt x="158239" y="111807"/>
                  </a:lnTo>
                  <a:lnTo>
                    <a:pt x="160145" y="106919"/>
                  </a:lnTo>
                  <a:lnTo>
                    <a:pt x="162052" y="102011"/>
                  </a:lnTo>
                  <a:lnTo>
                    <a:pt x="163958" y="97090"/>
                  </a:lnTo>
                  <a:lnTo>
                    <a:pt x="165865" y="92175"/>
                  </a:lnTo>
                  <a:lnTo>
                    <a:pt x="167771" y="87278"/>
                  </a:lnTo>
                  <a:lnTo>
                    <a:pt x="169678" y="82408"/>
                  </a:lnTo>
                  <a:lnTo>
                    <a:pt x="171584" y="77577"/>
                  </a:lnTo>
                  <a:lnTo>
                    <a:pt x="173491" y="72802"/>
                  </a:lnTo>
                  <a:lnTo>
                    <a:pt x="175397" y="68105"/>
                  </a:lnTo>
                  <a:lnTo>
                    <a:pt x="177304" y="63486"/>
                  </a:lnTo>
                  <a:lnTo>
                    <a:pt x="179210" y="58955"/>
                  </a:lnTo>
                  <a:lnTo>
                    <a:pt x="181117" y="54520"/>
                  </a:lnTo>
                  <a:lnTo>
                    <a:pt x="183023" y="50209"/>
                  </a:lnTo>
                  <a:lnTo>
                    <a:pt x="184930" y="46041"/>
                  </a:lnTo>
                  <a:lnTo>
                    <a:pt x="186836" y="42004"/>
                  </a:lnTo>
                  <a:lnTo>
                    <a:pt x="188743" y="38105"/>
                  </a:lnTo>
                  <a:lnTo>
                    <a:pt x="190649" y="34351"/>
                  </a:lnTo>
                  <a:lnTo>
                    <a:pt x="192556" y="30777"/>
                  </a:lnTo>
                  <a:lnTo>
                    <a:pt x="194462" y="27392"/>
                  </a:lnTo>
                  <a:lnTo>
                    <a:pt x="196369" y="24177"/>
                  </a:lnTo>
                  <a:lnTo>
                    <a:pt x="198275" y="21136"/>
                  </a:lnTo>
                  <a:lnTo>
                    <a:pt x="200182" y="18273"/>
                  </a:lnTo>
                  <a:lnTo>
                    <a:pt x="202088" y="15628"/>
                  </a:lnTo>
                  <a:lnTo>
                    <a:pt x="203995" y="13199"/>
                  </a:lnTo>
                  <a:lnTo>
                    <a:pt x="205901" y="10961"/>
                  </a:lnTo>
                  <a:lnTo>
                    <a:pt x="207808" y="8916"/>
                  </a:lnTo>
                  <a:lnTo>
                    <a:pt x="209714" y="7066"/>
                  </a:lnTo>
                  <a:lnTo>
                    <a:pt x="211621" y="5452"/>
                  </a:lnTo>
                  <a:lnTo>
                    <a:pt x="213527" y="4062"/>
                  </a:lnTo>
                  <a:lnTo>
                    <a:pt x="215434" y="2869"/>
                  </a:lnTo>
                  <a:lnTo>
                    <a:pt x="217340" y="1872"/>
                  </a:lnTo>
                  <a:lnTo>
                    <a:pt x="219247" y="1072"/>
                  </a:lnTo>
                  <a:lnTo>
                    <a:pt x="221153" y="508"/>
                  </a:lnTo>
                  <a:lnTo>
                    <a:pt x="223060" y="159"/>
                  </a:lnTo>
                  <a:lnTo>
                    <a:pt x="224966" y="0"/>
                  </a:lnTo>
                  <a:lnTo>
                    <a:pt x="226873" y="26"/>
                  </a:lnTo>
                  <a:lnTo>
                    <a:pt x="228779" y="237"/>
                  </a:lnTo>
                  <a:lnTo>
                    <a:pt x="230686" y="670"/>
                  </a:lnTo>
                  <a:lnTo>
                    <a:pt x="232592" y="1295"/>
                  </a:lnTo>
                  <a:lnTo>
                    <a:pt x="234499" y="2089"/>
                  </a:lnTo>
                  <a:lnTo>
                    <a:pt x="236405" y="3048"/>
                  </a:lnTo>
                  <a:lnTo>
                    <a:pt x="238312" y="4168"/>
                  </a:lnTo>
                  <a:lnTo>
                    <a:pt x="240218" y="5482"/>
                  </a:lnTo>
                  <a:lnTo>
                    <a:pt x="242125" y="6954"/>
                  </a:lnTo>
                  <a:lnTo>
                    <a:pt x="244031" y="8568"/>
                  </a:lnTo>
                  <a:lnTo>
                    <a:pt x="245938" y="10317"/>
                  </a:lnTo>
                  <a:lnTo>
                    <a:pt x="247844" y="12195"/>
                  </a:lnTo>
                  <a:lnTo>
                    <a:pt x="249751" y="14230"/>
                  </a:lnTo>
                  <a:lnTo>
                    <a:pt x="251657" y="16386"/>
                  </a:lnTo>
                  <a:lnTo>
                    <a:pt x="253564" y="18649"/>
                  </a:lnTo>
                  <a:lnTo>
                    <a:pt x="255470" y="21015"/>
                  </a:lnTo>
                  <a:lnTo>
                    <a:pt x="257377" y="23477"/>
                  </a:lnTo>
                  <a:lnTo>
                    <a:pt x="259283" y="26055"/>
                  </a:lnTo>
                  <a:lnTo>
                    <a:pt x="261190" y="28717"/>
                  </a:lnTo>
                  <a:lnTo>
                    <a:pt x="263096" y="31454"/>
                  </a:lnTo>
                  <a:lnTo>
                    <a:pt x="265003" y="34263"/>
                  </a:lnTo>
                  <a:lnTo>
                    <a:pt x="266909" y="37137"/>
                  </a:lnTo>
                  <a:lnTo>
                    <a:pt x="268816" y="40090"/>
                  </a:lnTo>
                  <a:lnTo>
                    <a:pt x="270722" y="43097"/>
                  </a:lnTo>
                  <a:lnTo>
                    <a:pt x="272629" y="46154"/>
                  </a:lnTo>
                  <a:lnTo>
                    <a:pt x="274535" y="49256"/>
                  </a:lnTo>
                  <a:lnTo>
                    <a:pt x="276442" y="52400"/>
                  </a:lnTo>
                  <a:lnTo>
                    <a:pt x="278348" y="55594"/>
                  </a:lnTo>
                  <a:lnTo>
                    <a:pt x="280255" y="58821"/>
                  </a:lnTo>
                  <a:lnTo>
                    <a:pt x="282161" y="62079"/>
                  </a:lnTo>
                  <a:lnTo>
                    <a:pt x="284068" y="65365"/>
                  </a:lnTo>
                  <a:lnTo>
                    <a:pt x="285974" y="68678"/>
                  </a:lnTo>
                  <a:lnTo>
                    <a:pt x="287881" y="72020"/>
                  </a:lnTo>
                  <a:lnTo>
                    <a:pt x="289787" y="75383"/>
                  </a:lnTo>
                  <a:lnTo>
                    <a:pt x="291694" y="78765"/>
                  </a:lnTo>
                  <a:lnTo>
                    <a:pt x="293600" y="82164"/>
                  </a:lnTo>
                  <a:lnTo>
                    <a:pt x="295507" y="85578"/>
                  </a:lnTo>
                  <a:lnTo>
                    <a:pt x="297413" y="89011"/>
                  </a:lnTo>
                  <a:lnTo>
                    <a:pt x="299320" y="92455"/>
                  </a:lnTo>
                  <a:lnTo>
                    <a:pt x="301226" y="95910"/>
                  </a:lnTo>
                  <a:lnTo>
                    <a:pt x="303133" y="99373"/>
                  </a:lnTo>
                  <a:lnTo>
                    <a:pt x="305039" y="102845"/>
                  </a:lnTo>
                  <a:lnTo>
                    <a:pt x="306946" y="106324"/>
                  </a:lnTo>
                  <a:lnTo>
                    <a:pt x="308852" y="109806"/>
                  </a:lnTo>
                  <a:lnTo>
                    <a:pt x="310759" y="113289"/>
                  </a:lnTo>
                  <a:lnTo>
                    <a:pt x="312665" y="116773"/>
                  </a:lnTo>
                  <a:lnTo>
                    <a:pt x="314572" y="120253"/>
                  </a:lnTo>
                  <a:lnTo>
                    <a:pt x="316478" y="123727"/>
                  </a:lnTo>
                  <a:lnTo>
                    <a:pt x="318385" y="127192"/>
                  </a:lnTo>
                  <a:lnTo>
                    <a:pt x="320291" y="130645"/>
                  </a:lnTo>
                  <a:lnTo>
                    <a:pt x="322198" y="134083"/>
                  </a:lnTo>
                  <a:lnTo>
                    <a:pt x="324104" y="137503"/>
                  </a:lnTo>
                  <a:lnTo>
                    <a:pt x="326011" y="140894"/>
                  </a:lnTo>
                  <a:lnTo>
                    <a:pt x="327917" y="144258"/>
                  </a:lnTo>
                  <a:lnTo>
                    <a:pt x="329824" y="147592"/>
                  </a:lnTo>
                  <a:lnTo>
                    <a:pt x="331730" y="150890"/>
                  </a:lnTo>
                  <a:lnTo>
                    <a:pt x="333637" y="154147"/>
                  </a:lnTo>
                  <a:lnTo>
                    <a:pt x="335543" y="157348"/>
                  </a:lnTo>
                  <a:lnTo>
                    <a:pt x="337450" y="160499"/>
                  </a:lnTo>
                  <a:lnTo>
                    <a:pt x="339356" y="163597"/>
                  </a:lnTo>
                  <a:lnTo>
                    <a:pt x="341263" y="166636"/>
                  </a:lnTo>
                  <a:lnTo>
                    <a:pt x="343169" y="169607"/>
                  </a:lnTo>
                  <a:lnTo>
                    <a:pt x="345076" y="172495"/>
                  </a:lnTo>
                  <a:lnTo>
                    <a:pt x="346982" y="175311"/>
                  </a:lnTo>
                  <a:lnTo>
                    <a:pt x="348889" y="178051"/>
                  </a:lnTo>
                  <a:lnTo>
                    <a:pt x="350795" y="180714"/>
                  </a:lnTo>
                  <a:lnTo>
                    <a:pt x="352702" y="183285"/>
                  </a:lnTo>
                  <a:lnTo>
                    <a:pt x="354608" y="185755"/>
                  </a:lnTo>
                  <a:lnTo>
                    <a:pt x="356515" y="188138"/>
                  </a:lnTo>
                  <a:lnTo>
                    <a:pt x="358421" y="190435"/>
                  </a:lnTo>
                  <a:lnTo>
                    <a:pt x="360328" y="192643"/>
                  </a:lnTo>
                  <a:lnTo>
                    <a:pt x="362234" y="194750"/>
                  </a:lnTo>
                  <a:lnTo>
                    <a:pt x="364141" y="196753"/>
                  </a:lnTo>
                  <a:lnTo>
                    <a:pt x="366047" y="198669"/>
                  </a:lnTo>
                  <a:lnTo>
                    <a:pt x="367954" y="200500"/>
                  </a:lnTo>
                  <a:lnTo>
                    <a:pt x="369860" y="202249"/>
                  </a:lnTo>
                  <a:lnTo>
                    <a:pt x="371767" y="203904"/>
                  </a:lnTo>
                  <a:lnTo>
                    <a:pt x="373673" y="205470"/>
                  </a:lnTo>
                  <a:lnTo>
                    <a:pt x="375580" y="206965"/>
                  </a:lnTo>
                  <a:lnTo>
                    <a:pt x="377486" y="208392"/>
                  </a:lnTo>
                  <a:lnTo>
                    <a:pt x="379393" y="209756"/>
                  </a:lnTo>
                  <a:lnTo>
                    <a:pt x="381299" y="211050"/>
                  </a:lnTo>
                  <a:lnTo>
                    <a:pt x="383206" y="212284"/>
                  </a:lnTo>
                  <a:lnTo>
                    <a:pt x="385112" y="213472"/>
                  </a:lnTo>
                  <a:lnTo>
                    <a:pt x="387019" y="214619"/>
                  </a:lnTo>
                  <a:lnTo>
                    <a:pt x="388925" y="215729"/>
                  </a:lnTo>
                  <a:lnTo>
                    <a:pt x="390832" y="216803"/>
                  </a:lnTo>
                  <a:lnTo>
                    <a:pt x="392738" y="217849"/>
                  </a:lnTo>
                  <a:lnTo>
                    <a:pt x="394645" y="218876"/>
                  </a:lnTo>
                  <a:lnTo>
                    <a:pt x="396551" y="219888"/>
                  </a:lnTo>
                  <a:lnTo>
                    <a:pt x="398458" y="220890"/>
                  </a:lnTo>
                  <a:lnTo>
                    <a:pt x="400364" y="221885"/>
                  </a:lnTo>
                  <a:lnTo>
                    <a:pt x="402271" y="222878"/>
                  </a:lnTo>
                  <a:lnTo>
                    <a:pt x="404177" y="223873"/>
                  </a:lnTo>
                  <a:lnTo>
                    <a:pt x="406084" y="224872"/>
                  </a:lnTo>
                  <a:lnTo>
                    <a:pt x="407990" y="225878"/>
                  </a:lnTo>
                  <a:lnTo>
                    <a:pt x="409897" y="226895"/>
                  </a:lnTo>
                  <a:lnTo>
                    <a:pt x="409897" y="300899"/>
                  </a:lnTo>
                  <a:lnTo>
                    <a:pt x="407990" y="300899"/>
                  </a:lnTo>
                  <a:lnTo>
                    <a:pt x="406084" y="300899"/>
                  </a:lnTo>
                  <a:lnTo>
                    <a:pt x="404177" y="300899"/>
                  </a:lnTo>
                  <a:lnTo>
                    <a:pt x="402271" y="300899"/>
                  </a:lnTo>
                  <a:lnTo>
                    <a:pt x="400364" y="300899"/>
                  </a:lnTo>
                  <a:lnTo>
                    <a:pt x="398458" y="300899"/>
                  </a:lnTo>
                  <a:lnTo>
                    <a:pt x="396551" y="300899"/>
                  </a:lnTo>
                  <a:lnTo>
                    <a:pt x="394645" y="300899"/>
                  </a:lnTo>
                  <a:lnTo>
                    <a:pt x="392738" y="300899"/>
                  </a:lnTo>
                  <a:lnTo>
                    <a:pt x="390832" y="300899"/>
                  </a:lnTo>
                  <a:lnTo>
                    <a:pt x="388925" y="300899"/>
                  </a:lnTo>
                  <a:lnTo>
                    <a:pt x="387019" y="300899"/>
                  </a:lnTo>
                  <a:lnTo>
                    <a:pt x="385112" y="300899"/>
                  </a:lnTo>
                  <a:lnTo>
                    <a:pt x="383206" y="300899"/>
                  </a:lnTo>
                  <a:lnTo>
                    <a:pt x="381299" y="300899"/>
                  </a:lnTo>
                  <a:lnTo>
                    <a:pt x="379393" y="300899"/>
                  </a:lnTo>
                  <a:lnTo>
                    <a:pt x="377486" y="300899"/>
                  </a:lnTo>
                  <a:lnTo>
                    <a:pt x="375580" y="300899"/>
                  </a:lnTo>
                  <a:lnTo>
                    <a:pt x="373673" y="300899"/>
                  </a:lnTo>
                  <a:lnTo>
                    <a:pt x="371767" y="300899"/>
                  </a:lnTo>
                  <a:lnTo>
                    <a:pt x="369860" y="300899"/>
                  </a:lnTo>
                  <a:lnTo>
                    <a:pt x="367954" y="300899"/>
                  </a:lnTo>
                  <a:lnTo>
                    <a:pt x="366047" y="300899"/>
                  </a:lnTo>
                  <a:lnTo>
                    <a:pt x="364141" y="300899"/>
                  </a:lnTo>
                  <a:lnTo>
                    <a:pt x="362234" y="300899"/>
                  </a:lnTo>
                  <a:lnTo>
                    <a:pt x="360328" y="300899"/>
                  </a:lnTo>
                  <a:lnTo>
                    <a:pt x="358421" y="300899"/>
                  </a:lnTo>
                  <a:lnTo>
                    <a:pt x="356515" y="300899"/>
                  </a:lnTo>
                  <a:lnTo>
                    <a:pt x="354608" y="300899"/>
                  </a:lnTo>
                  <a:lnTo>
                    <a:pt x="352702" y="300899"/>
                  </a:lnTo>
                  <a:lnTo>
                    <a:pt x="350795" y="300899"/>
                  </a:lnTo>
                  <a:lnTo>
                    <a:pt x="348889" y="300899"/>
                  </a:lnTo>
                  <a:lnTo>
                    <a:pt x="346982" y="300899"/>
                  </a:lnTo>
                  <a:lnTo>
                    <a:pt x="345076" y="300899"/>
                  </a:lnTo>
                  <a:lnTo>
                    <a:pt x="343169" y="300899"/>
                  </a:lnTo>
                  <a:lnTo>
                    <a:pt x="341263" y="300899"/>
                  </a:lnTo>
                  <a:lnTo>
                    <a:pt x="339356" y="300899"/>
                  </a:lnTo>
                  <a:lnTo>
                    <a:pt x="337450" y="300899"/>
                  </a:lnTo>
                  <a:lnTo>
                    <a:pt x="335543" y="300899"/>
                  </a:lnTo>
                  <a:lnTo>
                    <a:pt x="333637" y="300899"/>
                  </a:lnTo>
                  <a:lnTo>
                    <a:pt x="331730" y="300899"/>
                  </a:lnTo>
                  <a:lnTo>
                    <a:pt x="329824" y="300899"/>
                  </a:lnTo>
                  <a:lnTo>
                    <a:pt x="327917" y="300899"/>
                  </a:lnTo>
                  <a:lnTo>
                    <a:pt x="326011" y="300899"/>
                  </a:lnTo>
                  <a:lnTo>
                    <a:pt x="324104" y="300899"/>
                  </a:lnTo>
                  <a:lnTo>
                    <a:pt x="322198" y="300899"/>
                  </a:lnTo>
                  <a:lnTo>
                    <a:pt x="320291" y="300899"/>
                  </a:lnTo>
                  <a:lnTo>
                    <a:pt x="318385" y="300899"/>
                  </a:lnTo>
                  <a:lnTo>
                    <a:pt x="316478" y="300899"/>
                  </a:lnTo>
                  <a:lnTo>
                    <a:pt x="314572" y="300899"/>
                  </a:lnTo>
                  <a:lnTo>
                    <a:pt x="312665" y="300899"/>
                  </a:lnTo>
                  <a:lnTo>
                    <a:pt x="310759" y="300899"/>
                  </a:lnTo>
                  <a:lnTo>
                    <a:pt x="308852" y="300899"/>
                  </a:lnTo>
                  <a:lnTo>
                    <a:pt x="306946" y="300899"/>
                  </a:lnTo>
                  <a:lnTo>
                    <a:pt x="305039" y="300899"/>
                  </a:lnTo>
                  <a:lnTo>
                    <a:pt x="303133" y="300899"/>
                  </a:lnTo>
                  <a:lnTo>
                    <a:pt x="301226" y="300899"/>
                  </a:lnTo>
                  <a:lnTo>
                    <a:pt x="299320" y="300899"/>
                  </a:lnTo>
                  <a:lnTo>
                    <a:pt x="297413" y="300899"/>
                  </a:lnTo>
                  <a:lnTo>
                    <a:pt x="295507" y="300899"/>
                  </a:lnTo>
                  <a:lnTo>
                    <a:pt x="293600" y="300899"/>
                  </a:lnTo>
                  <a:lnTo>
                    <a:pt x="291694" y="300899"/>
                  </a:lnTo>
                  <a:lnTo>
                    <a:pt x="289787" y="300899"/>
                  </a:lnTo>
                  <a:lnTo>
                    <a:pt x="287881" y="300899"/>
                  </a:lnTo>
                  <a:lnTo>
                    <a:pt x="285974" y="300899"/>
                  </a:lnTo>
                  <a:lnTo>
                    <a:pt x="284068" y="300899"/>
                  </a:lnTo>
                  <a:lnTo>
                    <a:pt x="282161" y="300899"/>
                  </a:lnTo>
                  <a:lnTo>
                    <a:pt x="280255" y="300899"/>
                  </a:lnTo>
                  <a:lnTo>
                    <a:pt x="278348" y="300899"/>
                  </a:lnTo>
                  <a:lnTo>
                    <a:pt x="276442" y="300899"/>
                  </a:lnTo>
                  <a:lnTo>
                    <a:pt x="274535" y="300899"/>
                  </a:lnTo>
                  <a:lnTo>
                    <a:pt x="272629" y="300899"/>
                  </a:lnTo>
                  <a:lnTo>
                    <a:pt x="270722" y="300899"/>
                  </a:lnTo>
                  <a:lnTo>
                    <a:pt x="268816" y="300899"/>
                  </a:lnTo>
                  <a:lnTo>
                    <a:pt x="266909" y="300899"/>
                  </a:lnTo>
                  <a:lnTo>
                    <a:pt x="265003" y="300899"/>
                  </a:lnTo>
                  <a:lnTo>
                    <a:pt x="263096" y="300899"/>
                  </a:lnTo>
                  <a:lnTo>
                    <a:pt x="261190" y="300899"/>
                  </a:lnTo>
                  <a:lnTo>
                    <a:pt x="259283" y="300899"/>
                  </a:lnTo>
                  <a:lnTo>
                    <a:pt x="257377" y="300899"/>
                  </a:lnTo>
                  <a:lnTo>
                    <a:pt x="255470" y="300899"/>
                  </a:lnTo>
                  <a:lnTo>
                    <a:pt x="253564" y="300899"/>
                  </a:lnTo>
                  <a:lnTo>
                    <a:pt x="251657" y="300899"/>
                  </a:lnTo>
                  <a:lnTo>
                    <a:pt x="249751" y="300899"/>
                  </a:lnTo>
                  <a:lnTo>
                    <a:pt x="247844" y="300899"/>
                  </a:lnTo>
                  <a:lnTo>
                    <a:pt x="245938" y="300899"/>
                  </a:lnTo>
                  <a:lnTo>
                    <a:pt x="244031" y="300899"/>
                  </a:lnTo>
                  <a:lnTo>
                    <a:pt x="242125" y="300899"/>
                  </a:lnTo>
                  <a:lnTo>
                    <a:pt x="240218" y="300899"/>
                  </a:lnTo>
                  <a:lnTo>
                    <a:pt x="238312" y="300899"/>
                  </a:lnTo>
                  <a:lnTo>
                    <a:pt x="236405" y="300899"/>
                  </a:lnTo>
                  <a:lnTo>
                    <a:pt x="234499" y="300899"/>
                  </a:lnTo>
                  <a:lnTo>
                    <a:pt x="232592" y="300899"/>
                  </a:lnTo>
                  <a:lnTo>
                    <a:pt x="230686" y="300899"/>
                  </a:lnTo>
                  <a:lnTo>
                    <a:pt x="228779" y="300899"/>
                  </a:lnTo>
                  <a:lnTo>
                    <a:pt x="226873" y="300899"/>
                  </a:lnTo>
                  <a:lnTo>
                    <a:pt x="224966" y="300899"/>
                  </a:lnTo>
                  <a:lnTo>
                    <a:pt x="223060" y="300899"/>
                  </a:lnTo>
                  <a:lnTo>
                    <a:pt x="221153" y="300899"/>
                  </a:lnTo>
                  <a:lnTo>
                    <a:pt x="219247" y="300899"/>
                  </a:lnTo>
                  <a:lnTo>
                    <a:pt x="217340" y="300899"/>
                  </a:lnTo>
                  <a:lnTo>
                    <a:pt x="215434" y="300899"/>
                  </a:lnTo>
                  <a:lnTo>
                    <a:pt x="213527" y="300899"/>
                  </a:lnTo>
                  <a:lnTo>
                    <a:pt x="211621" y="300899"/>
                  </a:lnTo>
                  <a:lnTo>
                    <a:pt x="209714" y="300899"/>
                  </a:lnTo>
                  <a:lnTo>
                    <a:pt x="207808" y="300899"/>
                  </a:lnTo>
                  <a:lnTo>
                    <a:pt x="205901" y="300899"/>
                  </a:lnTo>
                  <a:lnTo>
                    <a:pt x="203995" y="300899"/>
                  </a:lnTo>
                  <a:lnTo>
                    <a:pt x="202088" y="300899"/>
                  </a:lnTo>
                  <a:lnTo>
                    <a:pt x="200182" y="300899"/>
                  </a:lnTo>
                  <a:lnTo>
                    <a:pt x="198275" y="300899"/>
                  </a:lnTo>
                  <a:lnTo>
                    <a:pt x="196369" y="300899"/>
                  </a:lnTo>
                  <a:lnTo>
                    <a:pt x="194462" y="300899"/>
                  </a:lnTo>
                  <a:lnTo>
                    <a:pt x="192556" y="300899"/>
                  </a:lnTo>
                  <a:lnTo>
                    <a:pt x="190649" y="300899"/>
                  </a:lnTo>
                  <a:lnTo>
                    <a:pt x="188743" y="300899"/>
                  </a:lnTo>
                  <a:lnTo>
                    <a:pt x="186836" y="300899"/>
                  </a:lnTo>
                  <a:lnTo>
                    <a:pt x="184930" y="300899"/>
                  </a:lnTo>
                  <a:lnTo>
                    <a:pt x="183023" y="300899"/>
                  </a:lnTo>
                  <a:lnTo>
                    <a:pt x="181117" y="300899"/>
                  </a:lnTo>
                  <a:lnTo>
                    <a:pt x="179210" y="300899"/>
                  </a:lnTo>
                  <a:lnTo>
                    <a:pt x="177304" y="300899"/>
                  </a:lnTo>
                  <a:lnTo>
                    <a:pt x="175397" y="300899"/>
                  </a:lnTo>
                  <a:lnTo>
                    <a:pt x="173491" y="300899"/>
                  </a:lnTo>
                  <a:lnTo>
                    <a:pt x="171584" y="300899"/>
                  </a:lnTo>
                  <a:lnTo>
                    <a:pt x="169678" y="300899"/>
                  </a:lnTo>
                  <a:lnTo>
                    <a:pt x="167771" y="300899"/>
                  </a:lnTo>
                  <a:lnTo>
                    <a:pt x="165865" y="300899"/>
                  </a:lnTo>
                  <a:lnTo>
                    <a:pt x="163958" y="300899"/>
                  </a:lnTo>
                  <a:lnTo>
                    <a:pt x="162052" y="300899"/>
                  </a:lnTo>
                  <a:lnTo>
                    <a:pt x="160145" y="300899"/>
                  </a:lnTo>
                  <a:lnTo>
                    <a:pt x="158239" y="300899"/>
                  </a:lnTo>
                  <a:lnTo>
                    <a:pt x="156332" y="300899"/>
                  </a:lnTo>
                  <a:lnTo>
                    <a:pt x="154426" y="300899"/>
                  </a:lnTo>
                  <a:lnTo>
                    <a:pt x="152519" y="300899"/>
                  </a:lnTo>
                  <a:lnTo>
                    <a:pt x="150613" y="300899"/>
                  </a:lnTo>
                  <a:lnTo>
                    <a:pt x="148706" y="300899"/>
                  </a:lnTo>
                  <a:lnTo>
                    <a:pt x="146800" y="300899"/>
                  </a:lnTo>
                  <a:lnTo>
                    <a:pt x="144893" y="300899"/>
                  </a:lnTo>
                  <a:lnTo>
                    <a:pt x="142987" y="300899"/>
                  </a:lnTo>
                  <a:lnTo>
                    <a:pt x="141080" y="300899"/>
                  </a:lnTo>
                  <a:lnTo>
                    <a:pt x="139174" y="300899"/>
                  </a:lnTo>
                  <a:lnTo>
                    <a:pt x="137267" y="300899"/>
                  </a:lnTo>
                  <a:lnTo>
                    <a:pt x="135361" y="300899"/>
                  </a:lnTo>
                  <a:lnTo>
                    <a:pt x="133454" y="300899"/>
                  </a:lnTo>
                  <a:lnTo>
                    <a:pt x="131548" y="300899"/>
                  </a:lnTo>
                  <a:lnTo>
                    <a:pt x="129641" y="300899"/>
                  </a:lnTo>
                  <a:lnTo>
                    <a:pt x="127735" y="300899"/>
                  </a:lnTo>
                  <a:lnTo>
                    <a:pt x="125828" y="300899"/>
                  </a:lnTo>
                  <a:lnTo>
                    <a:pt x="123922" y="300899"/>
                  </a:lnTo>
                  <a:lnTo>
                    <a:pt x="122015" y="300899"/>
                  </a:lnTo>
                  <a:lnTo>
                    <a:pt x="120109" y="300899"/>
                  </a:lnTo>
                  <a:lnTo>
                    <a:pt x="118202" y="300899"/>
                  </a:lnTo>
                  <a:lnTo>
                    <a:pt x="116296" y="300899"/>
                  </a:lnTo>
                  <a:lnTo>
                    <a:pt x="114389" y="300899"/>
                  </a:lnTo>
                  <a:lnTo>
                    <a:pt x="112483" y="300899"/>
                  </a:lnTo>
                  <a:lnTo>
                    <a:pt x="110576" y="300899"/>
                  </a:lnTo>
                  <a:lnTo>
                    <a:pt x="108670" y="300899"/>
                  </a:lnTo>
                  <a:lnTo>
                    <a:pt x="106763" y="300899"/>
                  </a:lnTo>
                  <a:lnTo>
                    <a:pt x="104857" y="300899"/>
                  </a:lnTo>
                  <a:lnTo>
                    <a:pt x="102950" y="300899"/>
                  </a:lnTo>
                  <a:lnTo>
                    <a:pt x="101044" y="300899"/>
                  </a:lnTo>
                  <a:lnTo>
                    <a:pt x="99137" y="300899"/>
                  </a:lnTo>
                  <a:lnTo>
                    <a:pt x="97231" y="300899"/>
                  </a:lnTo>
                  <a:lnTo>
                    <a:pt x="95324" y="300899"/>
                  </a:lnTo>
                  <a:lnTo>
                    <a:pt x="93418" y="300899"/>
                  </a:lnTo>
                  <a:lnTo>
                    <a:pt x="91511" y="300899"/>
                  </a:lnTo>
                  <a:lnTo>
                    <a:pt x="89605" y="300899"/>
                  </a:lnTo>
                  <a:lnTo>
                    <a:pt x="87698" y="300899"/>
                  </a:lnTo>
                  <a:lnTo>
                    <a:pt x="85792" y="300899"/>
                  </a:lnTo>
                  <a:lnTo>
                    <a:pt x="83885" y="300899"/>
                  </a:lnTo>
                  <a:lnTo>
                    <a:pt x="81979" y="300899"/>
                  </a:lnTo>
                  <a:lnTo>
                    <a:pt x="80072" y="300899"/>
                  </a:lnTo>
                  <a:lnTo>
                    <a:pt x="78166" y="300899"/>
                  </a:lnTo>
                  <a:lnTo>
                    <a:pt x="76259" y="300899"/>
                  </a:lnTo>
                  <a:lnTo>
                    <a:pt x="74353" y="300899"/>
                  </a:lnTo>
                  <a:lnTo>
                    <a:pt x="72446" y="300899"/>
                  </a:lnTo>
                  <a:lnTo>
                    <a:pt x="70540" y="300899"/>
                  </a:lnTo>
                  <a:lnTo>
                    <a:pt x="68633" y="300899"/>
                  </a:lnTo>
                  <a:lnTo>
                    <a:pt x="66727" y="300899"/>
                  </a:lnTo>
                  <a:lnTo>
                    <a:pt x="64820" y="300899"/>
                  </a:lnTo>
                  <a:lnTo>
                    <a:pt x="62914" y="300899"/>
                  </a:lnTo>
                  <a:lnTo>
                    <a:pt x="61007" y="300899"/>
                  </a:lnTo>
                  <a:lnTo>
                    <a:pt x="59101" y="300899"/>
                  </a:lnTo>
                  <a:lnTo>
                    <a:pt x="57194" y="300899"/>
                  </a:lnTo>
                  <a:lnTo>
                    <a:pt x="55288" y="300899"/>
                  </a:lnTo>
                  <a:lnTo>
                    <a:pt x="53381" y="300899"/>
                  </a:lnTo>
                  <a:lnTo>
                    <a:pt x="51475" y="300899"/>
                  </a:lnTo>
                  <a:lnTo>
                    <a:pt x="49568" y="300899"/>
                  </a:lnTo>
                  <a:lnTo>
                    <a:pt x="47662" y="300899"/>
                  </a:lnTo>
                  <a:lnTo>
                    <a:pt x="45755" y="300899"/>
                  </a:lnTo>
                  <a:lnTo>
                    <a:pt x="43849" y="300899"/>
                  </a:lnTo>
                  <a:lnTo>
                    <a:pt x="41942" y="300899"/>
                  </a:lnTo>
                  <a:lnTo>
                    <a:pt x="40036" y="300899"/>
                  </a:lnTo>
                  <a:lnTo>
                    <a:pt x="38129" y="300899"/>
                  </a:lnTo>
                  <a:lnTo>
                    <a:pt x="36223" y="300899"/>
                  </a:lnTo>
                  <a:lnTo>
                    <a:pt x="34316" y="300899"/>
                  </a:lnTo>
                  <a:lnTo>
                    <a:pt x="32410" y="300899"/>
                  </a:lnTo>
                  <a:lnTo>
                    <a:pt x="30503" y="300899"/>
                  </a:lnTo>
                  <a:lnTo>
                    <a:pt x="28597" y="300899"/>
                  </a:lnTo>
                  <a:lnTo>
                    <a:pt x="26690" y="300899"/>
                  </a:lnTo>
                  <a:lnTo>
                    <a:pt x="24784" y="300899"/>
                  </a:lnTo>
                  <a:lnTo>
                    <a:pt x="22877" y="300899"/>
                  </a:lnTo>
                  <a:lnTo>
                    <a:pt x="20971" y="300899"/>
                  </a:lnTo>
                  <a:lnTo>
                    <a:pt x="19064" y="300899"/>
                  </a:lnTo>
                  <a:lnTo>
                    <a:pt x="17158" y="300899"/>
                  </a:lnTo>
                  <a:lnTo>
                    <a:pt x="15251" y="300899"/>
                  </a:lnTo>
                  <a:lnTo>
                    <a:pt x="13345" y="300899"/>
                  </a:lnTo>
                  <a:lnTo>
                    <a:pt x="11438" y="300899"/>
                  </a:lnTo>
                  <a:lnTo>
                    <a:pt x="9532" y="300899"/>
                  </a:lnTo>
                  <a:lnTo>
                    <a:pt x="7625" y="300899"/>
                  </a:lnTo>
                  <a:lnTo>
                    <a:pt x="5719" y="300899"/>
                  </a:lnTo>
                  <a:lnTo>
                    <a:pt x="3812" y="300899"/>
                  </a:lnTo>
                  <a:lnTo>
                    <a:pt x="1906" y="300899"/>
                  </a:lnTo>
                  <a:lnTo>
                    <a:pt x="0" y="300899"/>
                  </a:lnTo>
                  <a:close/>
                </a:path>
              </a:pathLst>
            </a:custGeom>
            <a:solidFill>
              <a:srgbClr val="1565C0">
                <a:alpha val="34901"/>
              </a:srgbClr>
            </a:solidFill>
          </p:spPr>
          <p:txBody>
            <a:bodyPr/>
            <a:lstStyle/>
            <a:p>
              <a:endParaRPr/>
            </a:p>
          </p:txBody>
        </p:sp>
        <p:sp>
          <p:nvSpPr>
            <p:cNvPr id="547" name="tx18">
              <a:extLst>
                <a:ext uri="{FF2B5EF4-FFF2-40B4-BE49-F238E27FC236}">
                  <a16:creationId xmlns:a16="http://schemas.microsoft.com/office/drawing/2014/main" id="{41E36198-33C5-46B6-9857-F596B027EE18}"/>
                </a:ext>
              </a:extLst>
            </p:cNvPr>
            <p:cNvSpPr/>
            <p:nvPr/>
          </p:nvSpPr>
          <p:spPr>
            <a:xfrm>
              <a:off x="2015047"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70%</a:t>
              </a:r>
            </a:p>
          </p:txBody>
        </p:sp>
        <p:sp>
          <p:nvSpPr>
            <p:cNvPr id="548" name="pl19">
              <a:extLst>
                <a:ext uri="{FF2B5EF4-FFF2-40B4-BE49-F238E27FC236}">
                  <a16:creationId xmlns:a16="http://schemas.microsoft.com/office/drawing/2014/main" id="{92419B56-48AF-4901-B3C0-1DC3BE59EB74}"/>
                </a:ext>
              </a:extLst>
            </p:cNvPr>
            <p:cNvSpPr/>
            <p:nvPr/>
          </p:nvSpPr>
          <p:spPr>
            <a:xfrm>
              <a:off x="1693202"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49" name="rc20">
              <a:extLst>
                <a:ext uri="{FF2B5EF4-FFF2-40B4-BE49-F238E27FC236}">
                  <a16:creationId xmlns:a16="http://schemas.microsoft.com/office/drawing/2014/main" id="{2A3C7C55-B2F8-43CB-8A50-3A2539A7154A}"/>
                </a:ext>
              </a:extLst>
            </p:cNvPr>
            <p:cNvSpPr/>
            <p:nvPr/>
          </p:nvSpPr>
          <p:spPr>
            <a:xfrm>
              <a:off x="1693202" y="810566"/>
              <a:ext cx="824496" cy="545804"/>
            </a:xfrm>
            <a:prstGeom prst="rect">
              <a:avLst/>
            </a:prstGeom>
            <a:solidFill>
              <a:srgbClr val="FFFFFF">
                <a:alpha val="100000"/>
              </a:srgbClr>
            </a:solidFill>
          </p:spPr>
          <p:txBody>
            <a:bodyPr/>
            <a:lstStyle/>
            <a:p>
              <a:endParaRPr/>
            </a:p>
          </p:txBody>
        </p:sp>
        <p:sp>
          <p:nvSpPr>
            <p:cNvPr id="550" name="pl21">
              <a:extLst>
                <a:ext uri="{FF2B5EF4-FFF2-40B4-BE49-F238E27FC236}">
                  <a16:creationId xmlns:a16="http://schemas.microsoft.com/office/drawing/2014/main" id="{09FA93AB-564E-405C-892C-A3D4911C9434}"/>
                </a:ext>
              </a:extLst>
            </p:cNvPr>
            <p:cNvSpPr/>
            <p:nvPr/>
          </p:nvSpPr>
          <p:spPr>
            <a:xfrm>
              <a:off x="1694396" y="1081896"/>
              <a:ext cx="822042" cy="265026"/>
            </a:xfrm>
            <a:custGeom>
              <a:avLst/>
              <a:gdLst/>
              <a:ahLst/>
              <a:cxnLst/>
              <a:rect l="0" t="0" r="0" b="0"/>
              <a:pathLst>
                <a:path w="822042" h="265026">
                  <a:moveTo>
                    <a:pt x="0" y="148462"/>
                  </a:moveTo>
                  <a:lnTo>
                    <a:pt x="1868" y="140345"/>
                  </a:lnTo>
                  <a:lnTo>
                    <a:pt x="3736" y="132361"/>
                  </a:lnTo>
                  <a:lnTo>
                    <a:pt x="5604" y="124604"/>
                  </a:lnTo>
                  <a:lnTo>
                    <a:pt x="7473" y="117189"/>
                  </a:lnTo>
                  <a:lnTo>
                    <a:pt x="9341" y="110150"/>
                  </a:lnTo>
                  <a:lnTo>
                    <a:pt x="11209" y="103545"/>
                  </a:lnTo>
                  <a:lnTo>
                    <a:pt x="13077" y="97433"/>
                  </a:lnTo>
                  <a:lnTo>
                    <a:pt x="14946" y="91867"/>
                  </a:lnTo>
                  <a:lnTo>
                    <a:pt x="16814" y="86962"/>
                  </a:lnTo>
                  <a:lnTo>
                    <a:pt x="18682" y="82803"/>
                  </a:lnTo>
                  <a:lnTo>
                    <a:pt x="20551" y="79327"/>
                  </a:lnTo>
                  <a:lnTo>
                    <a:pt x="22419" y="76555"/>
                  </a:lnTo>
                  <a:lnTo>
                    <a:pt x="24287" y="74498"/>
                  </a:lnTo>
                  <a:lnTo>
                    <a:pt x="26155" y="73162"/>
                  </a:lnTo>
                  <a:lnTo>
                    <a:pt x="28024" y="72624"/>
                  </a:lnTo>
                  <a:lnTo>
                    <a:pt x="29892" y="72882"/>
                  </a:lnTo>
                  <a:lnTo>
                    <a:pt x="31760" y="73813"/>
                  </a:lnTo>
                  <a:lnTo>
                    <a:pt x="33629" y="75386"/>
                  </a:lnTo>
                  <a:lnTo>
                    <a:pt x="35497" y="77567"/>
                  </a:lnTo>
                  <a:lnTo>
                    <a:pt x="37365" y="80317"/>
                  </a:lnTo>
                  <a:lnTo>
                    <a:pt x="39233" y="83648"/>
                  </a:lnTo>
                  <a:lnTo>
                    <a:pt x="41102" y="87492"/>
                  </a:lnTo>
                  <a:lnTo>
                    <a:pt x="42970" y="91732"/>
                  </a:lnTo>
                  <a:lnTo>
                    <a:pt x="44838" y="96315"/>
                  </a:lnTo>
                  <a:lnTo>
                    <a:pt x="46706" y="101191"/>
                  </a:lnTo>
                  <a:lnTo>
                    <a:pt x="48575" y="106307"/>
                  </a:lnTo>
                  <a:lnTo>
                    <a:pt x="50443" y="111630"/>
                  </a:lnTo>
                  <a:lnTo>
                    <a:pt x="52311" y="117086"/>
                  </a:lnTo>
                  <a:lnTo>
                    <a:pt x="54180" y="122609"/>
                  </a:lnTo>
                  <a:lnTo>
                    <a:pt x="56048" y="128158"/>
                  </a:lnTo>
                  <a:lnTo>
                    <a:pt x="57916" y="133696"/>
                  </a:lnTo>
                  <a:lnTo>
                    <a:pt x="59784" y="139186"/>
                  </a:lnTo>
                  <a:lnTo>
                    <a:pt x="61653" y="144581"/>
                  </a:lnTo>
                  <a:lnTo>
                    <a:pt x="63521" y="149842"/>
                  </a:lnTo>
                  <a:lnTo>
                    <a:pt x="65389" y="154959"/>
                  </a:lnTo>
                  <a:lnTo>
                    <a:pt x="67258" y="159913"/>
                  </a:lnTo>
                  <a:lnTo>
                    <a:pt x="69126" y="164689"/>
                  </a:lnTo>
                  <a:lnTo>
                    <a:pt x="70994" y="169274"/>
                  </a:lnTo>
                  <a:lnTo>
                    <a:pt x="72862" y="173629"/>
                  </a:lnTo>
                  <a:lnTo>
                    <a:pt x="74731" y="177753"/>
                  </a:lnTo>
                  <a:lnTo>
                    <a:pt x="76599" y="181666"/>
                  </a:lnTo>
                  <a:lnTo>
                    <a:pt x="78467" y="185368"/>
                  </a:lnTo>
                  <a:lnTo>
                    <a:pt x="80336" y="188859"/>
                  </a:lnTo>
                  <a:lnTo>
                    <a:pt x="82204" y="192143"/>
                  </a:lnTo>
                  <a:lnTo>
                    <a:pt x="84072" y="195194"/>
                  </a:lnTo>
                  <a:lnTo>
                    <a:pt x="85940" y="198032"/>
                  </a:lnTo>
                  <a:lnTo>
                    <a:pt x="87809" y="200683"/>
                  </a:lnTo>
                  <a:lnTo>
                    <a:pt x="89677" y="203155"/>
                  </a:lnTo>
                  <a:lnTo>
                    <a:pt x="91545" y="205456"/>
                  </a:lnTo>
                  <a:lnTo>
                    <a:pt x="93413" y="207594"/>
                  </a:lnTo>
                  <a:lnTo>
                    <a:pt x="95282" y="209555"/>
                  </a:lnTo>
                  <a:lnTo>
                    <a:pt x="97150" y="211362"/>
                  </a:lnTo>
                  <a:lnTo>
                    <a:pt x="99018" y="213036"/>
                  </a:lnTo>
                  <a:lnTo>
                    <a:pt x="100887" y="214587"/>
                  </a:lnTo>
                  <a:lnTo>
                    <a:pt x="102755" y="216022"/>
                  </a:lnTo>
                  <a:lnTo>
                    <a:pt x="104623" y="217348"/>
                  </a:lnTo>
                  <a:lnTo>
                    <a:pt x="106491" y="218558"/>
                  </a:lnTo>
                  <a:lnTo>
                    <a:pt x="108360" y="219671"/>
                  </a:lnTo>
                  <a:lnTo>
                    <a:pt x="110228" y="220700"/>
                  </a:lnTo>
                  <a:lnTo>
                    <a:pt x="112096" y="221652"/>
                  </a:lnTo>
                  <a:lnTo>
                    <a:pt x="113965" y="222532"/>
                  </a:lnTo>
                  <a:lnTo>
                    <a:pt x="115833" y="223346"/>
                  </a:lnTo>
                  <a:lnTo>
                    <a:pt x="117701" y="224089"/>
                  </a:lnTo>
                  <a:lnTo>
                    <a:pt x="119569" y="224774"/>
                  </a:lnTo>
                  <a:lnTo>
                    <a:pt x="121438" y="225409"/>
                  </a:lnTo>
                  <a:lnTo>
                    <a:pt x="123306" y="225998"/>
                  </a:lnTo>
                  <a:lnTo>
                    <a:pt x="125174" y="226544"/>
                  </a:lnTo>
                  <a:lnTo>
                    <a:pt x="127042" y="227051"/>
                  </a:lnTo>
                  <a:lnTo>
                    <a:pt x="128911" y="227515"/>
                  </a:lnTo>
                  <a:lnTo>
                    <a:pt x="130779" y="227945"/>
                  </a:lnTo>
                  <a:lnTo>
                    <a:pt x="132647" y="228346"/>
                  </a:lnTo>
                  <a:lnTo>
                    <a:pt x="134516" y="228719"/>
                  </a:lnTo>
                  <a:lnTo>
                    <a:pt x="136384" y="229066"/>
                  </a:lnTo>
                  <a:lnTo>
                    <a:pt x="138252" y="229390"/>
                  </a:lnTo>
                  <a:lnTo>
                    <a:pt x="140120" y="229688"/>
                  </a:lnTo>
                  <a:lnTo>
                    <a:pt x="141989" y="229965"/>
                  </a:lnTo>
                  <a:lnTo>
                    <a:pt x="143857" y="230223"/>
                  </a:lnTo>
                  <a:lnTo>
                    <a:pt x="145725" y="230464"/>
                  </a:lnTo>
                  <a:lnTo>
                    <a:pt x="147594" y="230689"/>
                  </a:lnTo>
                  <a:lnTo>
                    <a:pt x="149462" y="230898"/>
                  </a:lnTo>
                  <a:lnTo>
                    <a:pt x="151330" y="231090"/>
                  </a:lnTo>
                  <a:lnTo>
                    <a:pt x="153198" y="231268"/>
                  </a:lnTo>
                  <a:lnTo>
                    <a:pt x="155067" y="231432"/>
                  </a:lnTo>
                  <a:lnTo>
                    <a:pt x="156935" y="231584"/>
                  </a:lnTo>
                  <a:lnTo>
                    <a:pt x="158803" y="231724"/>
                  </a:lnTo>
                  <a:lnTo>
                    <a:pt x="160672" y="231851"/>
                  </a:lnTo>
                  <a:lnTo>
                    <a:pt x="162540" y="231964"/>
                  </a:lnTo>
                  <a:lnTo>
                    <a:pt x="164408" y="232065"/>
                  </a:lnTo>
                  <a:lnTo>
                    <a:pt x="166276" y="232155"/>
                  </a:lnTo>
                  <a:lnTo>
                    <a:pt x="168145" y="232232"/>
                  </a:lnTo>
                  <a:lnTo>
                    <a:pt x="170013" y="232296"/>
                  </a:lnTo>
                  <a:lnTo>
                    <a:pt x="171881" y="232348"/>
                  </a:lnTo>
                  <a:lnTo>
                    <a:pt x="173749" y="232384"/>
                  </a:lnTo>
                  <a:lnTo>
                    <a:pt x="175618" y="232404"/>
                  </a:lnTo>
                  <a:lnTo>
                    <a:pt x="177486" y="232410"/>
                  </a:lnTo>
                  <a:lnTo>
                    <a:pt x="179354" y="232399"/>
                  </a:lnTo>
                  <a:lnTo>
                    <a:pt x="181223" y="232372"/>
                  </a:lnTo>
                  <a:lnTo>
                    <a:pt x="183091" y="232326"/>
                  </a:lnTo>
                  <a:lnTo>
                    <a:pt x="184959" y="232256"/>
                  </a:lnTo>
                  <a:lnTo>
                    <a:pt x="186827" y="232165"/>
                  </a:lnTo>
                  <a:lnTo>
                    <a:pt x="188696" y="232051"/>
                  </a:lnTo>
                  <a:lnTo>
                    <a:pt x="190564" y="231913"/>
                  </a:lnTo>
                  <a:lnTo>
                    <a:pt x="192432" y="231751"/>
                  </a:lnTo>
                  <a:lnTo>
                    <a:pt x="194301" y="231563"/>
                  </a:lnTo>
                  <a:lnTo>
                    <a:pt x="196169" y="231342"/>
                  </a:lnTo>
                  <a:lnTo>
                    <a:pt x="198037" y="231091"/>
                  </a:lnTo>
                  <a:lnTo>
                    <a:pt x="199905" y="230811"/>
                  </a:lnTo>
                  <a:lnTo>
                    <a:pt x="201774" y="230502"/>
                  </a:lnTo>
                  <a:lnTo>
                    <a:pt x="203642" y="230162"/>
                  </a:lnTo>
                  <a:lnTo>
                    <a:pt x="205510" y="229791"/>
                  </a:lnTo>
                  <a:lnTo>
                    <a:pt x="207378" y="229381"/>
                  </a:lnTo>
                  <a:lnTo>
                    <a:pt x="209247" y="228940"/>
                  </a:lnTo>
                  <a:lnTo>
                    <a:pt x="211115" y="228468"/>
                  </a:lnTo>
                  <a:lnTo>
                    <a:pt x="212983" y="227965"/>
                  </a:lnTo>
                  <a:lnTo>
                    <a:pt x="214852" y="227432"/>
                  </a:lnTo>
                  <a:lnTo>
                    <a:pt x="216720" y="226869"/>
                  </a:lnTo>
                  <a:lnTo>
                    <a:pt x="218588" y="226269"/>
                  </a:lnTo>
                  <a:lnTo>
                    <a:pt x="220456" y="225642"/>
                  </a:lnTo>
                  <a:lnTo>
                    <a:pt x="222325" y="224987"/>
                  </a:lnTo>
                  <a:lnTo>
                    <a:pt x="224193" y="224307"/>
                  </a:lnTo>
                  <a:lnTo>
                    <a:pt x="226061" y="223601"/>
                  </a:lnTo>
                  <a:lnTo>
                    <a:pt x="227930" y="222872"/>
                  </a:lnTo>
                  <a:lnTo>
                    <a:pt x="229798" y="222114"/>
                  </a:lnTo>
                  <a:lnTo>
                    <a:pt x="231666" y="221336"/>
                  </a:lnTo>
                  <a:lnTo>
                    <a:pt x="233534" y="220538"/>
                  </a:lnTo>
                  <a:lnTo>
                    <a:pt x="235403" y="219722"/>
                  </a:lnTo>
                  <a:lnTo>
                    <a:pt x="237271" y="218888"/>
                  </a:lnTo>
                  <a:lnTo>
                    <a:pt x="239139" y="218039"/>
                  </a:lnTo>
                  <a:lnTo>
                    <a:pt x="241008" y="217172"/>
                  </a:lnTo>
                  <a:lnTo>
                    <a:pt x="242876" y="216291"/>
                  </a:lnTo>
                  <a:lnTo>
                    <a:pt x="244744" y="215398"/>
                  </a:lnTo>
                  <a:lnTo>
                    <a:pt x="246612" y="214494"/>
                  </a:lnTo>
                  <a:lnTo>
                    <a:pt x="248481" y="213578"/>
                  </a:lnTo>
                  <a:lnTo>
                    <a:pt x="250349" y="212653"/>
                  </a:lnTo>
                  <a:lnTo>
                    <a:pt x="252217" y="211715"/>
                  </a:lnTo>
                  <a:lnTo>
                    <a:pt x="254085" y="210767"/>
                  </a:lnTo>
                  <a:lnTo>
                    <a:pt x="255954" y="209809"/>
                  </a:lnTo>
                  <a:lnTo>
                    <a:pt x="257822" y="208840"/>
                  </a:lnTo>
                  <a:lnTo>
                    <a:pt x="259690" y="207861"/>
                  </a:lnTo>
                  <a:lnTo>
                    <a:pt x="261559" y="206869"/>
                  </a:lnTo>
                  <a:lnTo>
                    <a:pt x="263427" y="205860"/>
                  </a:lnTo>
                  <a:lnTo>
                    <a:pt x="265295" y="204836"/>
                  </a:lnTo>
                  <a:lnTo>
                    <a:pt x="267163" y="203794"/>
                  </a:lnTo>
                  <a:lnTo>
                    <a:pt x="269032" y="202733"/>
                  </a:lnTo>
                  <a:lnTo>
                    <a:pt x="270900" y="201649"/>
                  </a:lnTo>
                  <a:lnTo>
                    <a:pt x="272768" y="200540"/>
                  </a:lnTo>
                  <a:lnTo>
                    <a:pt x="274637" y="199395"/>
                  </a:lnTo>
                  <a:lnTo>
                    <a:pt x="276505" y="198218"/>
                  </a:lnTo>
                  <a:lnTo>
                    <a:pt x="278373" y="197004"/>
                  </a:lnTo>
                  <a:lnTo>
                    <a:pt x="280241" y="195750"/>
                  </a:lnTo>
                  <a:lnTo>
                    <a:pt x="282110" y="194452"/>
                  </a:lnTo>
                  <a:lnTo>
                    <a:pt x="283978" y="193104"/>
                  </a:lnTo>
                  <a:lnTo>
                    <a:pt x="285846" y="191690"/>
                  </a:lnTo>
                  <a:lnTo>
                    <a:pt x="287714" y="190218"/>
                  </a:lnTo>
                  <a:lnTo>
                    <a:pt x="289583" y="188682"/>
                  </a:lnTo>
                  <a:lnTo>
                    <a:pt x="291451" y="187079"/>
                  </a:lnTo>
                  <a:lnTo>
                    <a:pt x="293319" y="185404"/>
                  </a:lnTo>
                  <a:lnTo>
                    <a:pt x="295188" y="183650"/>
                  </a:lnTo>
                  <a:lnTo>
                    <a:pt x="297056" y="181799"/>
                  </a:lnTo>
                  <a:lnTo>
                    <a:pt x="298924" y="179862"/>
                  </a:lnTo>
                  <a:lnTo>
                    <a:pt x="300792" y="177837"/>
                  </a:lnTo>
                  <a:lnTo>
                    <a:pt x="302661" y="175720"/>
                  </a:lnTo>
                  <a:lnTo>
                    <a:pt x="304529" y="173508"/>
                  </a:lnTo>
                  <a:lnTo>
                    <a:pt x="306397" y="171195"/>
                  </a:lnTo>
                  <a:lnTo>
                    <a:pt x="308266" y="168762"/>
                  </a:lnTo>
                  <a:lnTo>
                    <a:pt x="310134" y="166229"/>
                  </a:lnTo>
                  <a:lnTo>
                    <a:pt x="312002" y="163593"/>
                  </a:lnTo>
                  <a:lnTo>
                    <a:pt x="313870" y="160855"/>
                  </a:lnTo>
                  <a:lnTo>
                    <a:pt x="315739" y="158014"/>
                  </a:lnTo>
                  <a:lnTo>
                    <a:pt x="317607" y="155064"/>
                  </a:lnTo>
                  <a:lnTo>
                    <a:pt x="319475" y="151993"/>
                  </a:lnTo>
                  <a:lnTo>
                    <a:pt x="321344" y="148822"/>
                  </a:lnTo>
                  <a:lnTo>
                    <a:pt x="323212" y="145553"/>
                  </a:lnTo>
                  <a:lnTo>
                    <a:pt x="325080" y="142189"/>
                  </a:lnTo>
                  <a:lnTo>
                    <a:pt x="326948" y="138731"/>
                  </a:lnTo>
                  <a:lnTo>
                    <a:pt x="328817" y="135176"/>
                  </a:lnTo>
                  <a:lnTo>
                    <a:pt x="330685" y="131520"/>
                  </a:lnTo>
                  <a:lnTo>
                    <a:pt x="332553" y="127784"/>
                  </a:lnTo>
                  <a:lnTo>
                    <a:pt x="334421" y="123971"/>
                  </a:lnTo>
                  <a:lnTo>
                    <a:pt x="336290" y="120086"/>
                  </a:lnTo>
                  <a:lnTo>
                    <a:pt x="338158" y="116135"/>
                  </a:lnTo>
                  <a:lnTo>
                    <a:pt x="340026" y="112118"/>
                  </a:lnTo>
                  <a:lnTo>
                    <a:pt x="341895" y="108038"/>
                  </a:lnTo>
                  <a:lnTo>
                    <a:pt x="343763" y="103914"/>
                  </a:lnTo>
                  <a:lnTo>
                    <a:pt x="345631" y="99752"/>
                  </a:lnTo>
                  <a:lnTo>
                    <a:pt x="347499" y="95558"/>
                  </a:lnTo>
                  <a:lnTo>
                    <a:pt x="349368" y="91341"/>
                  </a:lnTo>
                  <a:lnTo>
                    <a:pt x="351236" y="87107"/>
                  </a:lnTo>
                  <a:lnTo>
                    <a:pt x="353104" y="82869"/>
                  </a:lnTo>
                  <a:lnTo>
                    <a:pt x="354973" y="78637"/>
                  </a:lnTo>
                  <a:lnTo>
                    <a:pt x="356841" y="74421"/>
                  </a:lnTo>
                  <a:lnTo>
                    <a:pt x="358709" y="70229"/>
                  </a:lnTo>
                  <a:lnTo>
                    <a:pt x="360577" y="66072"/>
                  </a:lnTo>
                  <a:lnTo>
                    <a:pt x="362446" y="61962"/>
                  </a:lnTo>
                  <a:lnTo>
                    <a:pt x="364314" y="57919"/>
                  </a:lnTo>
                  <a:lnTo>
                    <a:pt x="366182" y="53944"/>
                  </a:lnTo>
                  <a:lnTo>
                    <a:pt x="368050" y="50047"/>
                  </a:lnTo>
                  <a:lnTo>
                    <a:pt x="369919" y="46237"/>
                  </a:lnTo>
                  <a:lnTo>
                    <a:pt x="371787" y="42522"/>
                  </a:lnTo>
                  <a:lnTo>
                    <a:pt x="373655" y="38924"/>
                  </a:lnTo>
                  <a:lnTo>
                    <a:pt x="375524" y="35461"/>
                  </a:lnTo>
                  <a:lnTo>
                    <a:pt x="377392" y="32123"/>
                  </a:lnTo>
                  <a:lnTo>
                    <a:pt x="379260" y="28919"/>
                  </a:lnTo>
                  <a:lnTo>
                    <a:pt x="381128" y="25854"/>
                  </a:lnTo>
                  <a:lnTo>
                    <a:pt x="382997" y="22935"/>
                  </a:lnTo>
                  <a:lnTo>
                    <a:pt x="384865" y="20186"/>
                  </a:lnTo>
                  <a:lnTo>
                    <a:pt x="386733" y="17617"/>
                  </a:lnTo>
                  <a:lnTo>
                    <a:pt x="388602" y="15212"/>
                  </a:lnTo>
                  <a:lnTo>
                    <a:pt x="390470" y="12973"/>
                  </a:lnTo>
                  <a:lnTo>
                    <a:pt x="392338" y="10903"/>
                  </a:lnTo>
                  <a:lnTo>
                    <a:pt x="394206" y="9005"/>
                  </a:lnTo>
                  <a:lnTo>
                    <a:pt x="396075" y="7299"/>
                  </a:lnTo>
                  <a:lnTo>
                    <a:pt x="397943" y="5790"/>
                  </a:lnTo>
                  <a:lnTo>
                    <a:pt x="399811" y="4455"/>
                  </a:lnTo>
                  <a:lnTo>
                    <a:pt x="401680" y="3293"/>
                  </a:lnTo>
                  <a:lnTo>
                    <a:pt x="403548" y="2302"/>
                  </a:lnTo>
                  <a:lnTo>
                    <a:pt x="405416" y="1482"/>
                  </a:lnTo>
                  <a:lnTo>
                    <a:pt x="407284" y="851"/>
                  </a:lnTo>
                  <a:lnTo>
                    <a:pt x="409153" y="407"/>
                  </a:lnTo>
                  <a:lnTo>
                    <a:pt x="411021" y="124"/>
                  </a:lnTo>
                  <a:lnTo>
                    <a:pt x="412889" y="0"/>
                  </a:lnTo>
                  <a:lnTo>
                    <a:pt x="414757" y="30"/>
                  </a:lnTo>
                  <a:lnTo>
                    <a:pt x="416626" y="213"/>
                  </a:lnTo>
                  <a:lnTo>
                    <a:pt x="418494" y="562"/>
                  </a:lnTo>
                  <a:lnTo>
                    <a:pt x="420362" y="1069"/>
                  </a:lnTo>
                  <a:lnTo>
                    <a:pt x="422231" y="1713"/>
                  </a:lnTo>
                  <a:lnTo>
                    <a:pt x="424099" y="2489"/>
                  </a:lnTo>
                  <a:lnTo>
                    <a:pt x="425967" y="3392"/>
                  </a:lnTo>
                  <a:lnTo>
                    <a:pt x="427835" y="4418"/>
                  </a:lnTo>
                  <a:lnTo>
                    <a:pt x="429704" y="5577"/>
                  </a:lnTo>
                  <a:lnTo>
                    <a:pt x="431572" y="6859"/>
                  </a:lnTo>
                  <a:lnTo>
                    <a:pt x="433440" y="8247"/>
                  </a:lnTo>
                  <a:lnTo>
                    <a:pt x="435309" y="9734"/>
                  </a:lnTo>
                  <a:lnTo>
                    <a:pt x="437177" y="11318"/>
                  </a:lnTo>
                  <a:lnTo>
                    <a:pt x="439045" y="12992"/>
                  </a:lnTo>
                  <a:lnTo>
                    <a:pt x="440913" y="14765"/>
                  </a:lnTo>
                  <a:lnTo>
                    <a:pt x="442782" y="16628"/>
                  </a:lnTo>
                  <a:lnTo>
                    <a:pt x="444650" y="18566"/>
                  </a:lnTo>
                  <a:lnTo>
                    <a:pt x="446518" y="20576"/>
                  </a:lnTo>
                  <a:lnTo>
                    <a:pt x="448387" y="22656"/>
                  </a:lnTo>
                  <a:lnTo>
                    <a:pt x="450255" y="24802"/>
                  </a:lnTo>
                  <a:lnTo>
                    <a:pt x="452123" y="27021"/>
                  </a:lnTo>
                  <a:lnTo>
                    <a:pt x="453991" y="29305"/>
                  </a:lnTo>
                  <a:lnTo>
                    <a:pt x="455860" y="31647"/>
                  </a:lnTo>
                  <a:lnTo>
                    <a:pt x="457728" y="34044"/>
                  </a:lnTo>
                  <a:lnTo>
                    <a:pt x="459596" y="36495"/>
                  </a:lnTo>
                  <a:lnTo>
                    <a:pt x="461464" y="38998"/>
                  </a:lnTo>
                  <a:lnTo>
                    <a:pt x="463333" y="41560"/>
                  </a:lnTo>
                  <a:lnTo>
                    <a:pt x="465201" y="44176"/>
                  </a:lnTo>
                  <a:lnTo>
                    <a:pt x="467069" y="46840"/>
                  </a:lnTo>
                  <a:lnTo>
                    <a:pt x="468938" y="49550"/>
                  </a:lnTo>
                  <a:lnTo>
                    <a:pt x="470806" y="52306"/>
                  </a:lnTo>
                  <a:lnTo>
                    <a:pt x="472674" y="55105"/>
                  </a:lnTo>
                  <a:lnTo>
                    <a:pt x="474542" y="57953"/>
                  </a:lnTo>
                  <a:lnTo>
                    <a:pt x="476411" y="60844"/>
                  </a:lnTo>
                  <a:lnTo>
                    <a:pt x="478279" y="63771"/>
                  </a:lnTo>
                  <a:lnTo>
                    <a:pt x="480147" y="66733"/>
                  </a:lnTo>
                  <a:lnTo>
                    <a:pt x="482016" y="69727"/>
                  </a:lnTo>
                  <a:lnTo>
                    <a:pt x="483884" y="72750"/>
                  </a:lnTo>
                  <a:lnTo>
                    <a:pt x="485752" y="75803"/>
                  </a:lnTo>
                  <a:lnTo>
                    <a:pt x="487620" y="78878"/>
                  </a:lnTo>
                  <a:lnTo>
                    <a:pt x="489489" y="81970"/>
                  </a:lnTo>
                  <a:lnTo>
                    <a:pt x="491357" y="85076"/>
                  </a:lnTo>
                  <a:lnTo>
                    <a:pt x="493225" y="88191"/>
                  </a:lnTo>
                  <a:lnTo>
                    <a:pt x="495093" y="91312"/>
                  </a:lnTo>
                  <a:lnTo>
                    <a:pt x="496962" y="94436"/>
                  </a:lnTo>
                  <a:lnTo>
                    <a:pt x="498830" y="97557"/>
                  </a:lnTo>
                  <a:lnTo>
                    <a:pt x="500698" y="100671"/>
                  </a:lnTo>
                  <a:lnTo>
                    <a:pt x="502567" y="103776"/>
                  </a:lnTo>
                  <a:lnTo>
                    <a:pt x="504435" y="106868"/>
                  </a:lnTo>
                  <a:lnTo>
                    <a:pt x="506303" y="109945"/>
                  </a:lnTo>
                  <a:lnTo>
                    <a:pt x="508171" y="113001"/>
                  </a:lnTo>
                  <a:lnTo>
                    <a:pt x="510040" y="116034"/>
                  </a:lnTo>
                  <a:lnTo>
                    <a:pt x="511908" y="119045"/>
                  </a:lnTo>
                  <a:lnTo>
                    <a:pt x="513776" y="122030"/>
                  </a:lnTo>
                  <a:lnTo>
                    <a:pt x="515645" y="124990"/>
                  </a:lnTo>
                  <a:lnTo>
                    <a:pt x="517513" y="127922"/>
                  </a:lnTo>
                  <a:lnTo>
                    <a:pt x="519381" y="130819"/>
                  </a:lnTo>
                  <a:lnTo>
                    <a:pt x="521249" y="133685"/>
                  </a:lnTo>
                  <a:lnTo>
                    <a:pt x="523118" y="136519"/>
                  </a:lnTo>
                  <a:lnTo>
                    <a:pt x="524986" y="139321"/>
                  </a:lnTo>
                  <a:lnTo>
                    <a:pt x="526854" y="142090"/>
                  </a:lnTo>
                  <a:lnTo>
                    <a:pt x="528723" y="144825"/>
                  </a:lnTo>
                  <a:lnTo>
                    <a:pt x="530591" y="147516"/>
                  </a:lnTo>
                  <a:lnTo>
                    <a:pt x="532459" y="150169"/>
                  </a:lnTo>
                  <a:lnTo>
                    <a:pt x="534327" y="152784"/>
                  </a:lnTo>
                  <a:lnTo>
                    <a:pt x="536196" y="155358"/>
                  </a:lnTo>
                  <a:lnTo>
                    <a:pt x="538064" y="157891"/>
                  </a:lnTo>
                  <a:lnTo>
                    <a:pt x="539932" y="160381"/>
                  </a:lnTo>
                  <a:lnTo>
                    <a:pt x="541800" y="162814"/>
                  </a:lnTo>
                  <a:lnTo>
                    <a:pt x="543669" y="165199"/>
                  </a:lnTo>
                  <a:lnTo>
                    <a:pt x="545537" y="167533"/>
                  </a:lnTo>
                  <a:lnTo>
                    <a:pt x="547405" y="169814"/>
                  </a:lnTo>
                  <a:lnTo>
                    <a:pt x="549274" y="172042"/>
                  </a:lnTo>
                  <a:lnTo>
                    <a:pt x="551142" y="174213"/>
                  </a:lnTo>
                  <a:lnTo>
                    <a:pt x="553010" y="176312"/>
                  </a:lnTo>
                  <a:lnTo>
                    <a:pt x="554878" y="178348"/>
                  </a:lnTo>
                  <a:lnTo>
                    <a:pt x="556747" y="180322"/>
                  </a:lnTo>
                  <a:lnTo>
                    <a:pt x="558615" y="182230"/>
                  </a:lnTo>
                  <a:lnTo>
                    <a:pt x="560483" y="184073"/>
                  </a:lnTo>
                  <a:lnTo>
                    <a:pt x="562352" y="185849"/>
                  </a:lnTo>
                  <a:lnTo>
                    <a:pt x="564220" y="187541"/>
                  </a:lnTo>
                  <a:lnTo>
                    <a:pt x="566088" y="189162"/>
                  </a:lnTo>
                  <a:lnTo>
                    <a:pt x="567956" y="190714"/>
                  </a:lnTo>
                  <a:lnTo>
                    <a:pt x="569825" y="192197"/>
                  </a:lnTo>
                  <a:lnTo>
                    <a:pt x="571693" y="193611"/>
                  </a:lnTo>
                  <a:lnTo>
                    <a:pt x="573561" y="194957"/>
                  </a:lnTo>
                  <a:lnTo>
                    <a:pt x="575429" y="196218"/>
                  </a:lnTo>
                  <a:lnTo>
                    <a:pt x="577298" y="197413"/>
                  </a:lnTo>
                  <a:lnTo>
                    <a:pt x="579166" y="198544"/>
                  </a:lnTo>
                  <a:lnTo>
                    <a:pt x="581034" y="199612"/>
                  </a:lnTo>
                  <a:lnTo>
                    <a:pt x="582903" y="200618"/>
                  </a:lnTo>
                  <a:lnTo>
                    <a:pt x="584771" y="201566"/>
                  </a:lnTo>
                  <a:lnTo>
                    <a:pt x="586639" y="202442"/>
                  </a:lnTo>
                  <a:lnTo>
                    <a:pt x="588507" y="203266"/>
                  </a:lnTo>
                  <a:lnTo>
                    <a:pt x="590376" y="204038"/>
                  </a:lnTo>
                  <a:lnTo>
                    <a:pt x="592244" y="204762"/>
                  </a:lnTo>
                  <a:lnTo>
                    <a:pt x="594112" y="205439"/>
                  </a:lnTo>
                  <a:lnTo>
                    <a:pt x="595981" y="206072"/>
                  </a:lnTo>
                  <a:lnTo>
                    <a:pt x="597849" y="206655"/>
                  </a:lnTo>
                  <a:lnTo>
                    <a:pt x="599717" y="207200"/>
                  </a:lnTo>
                  <a:lnTo>
                    <a:pt x="601585" y="207710"/>
                  </a:lnTo>
                  <a:lnTo>
                    <a:pt x="603454" y="208187"/>
                  </a:lnTo>
                  <a:lnTo>
                    <a:pt x="605322" y="208634"/>
                  </a:lnTo>
                  <a:lnTo>
                    <a:pt x="607190" y="209051"/>
                  </a:lnTo>
                  <a:lnTo>
                    <a:pt x="609059" y="209437"/>
                  </a:lnTo>
                  <a:lnTo>
                    <a:pt x="610927" y="209799"/>
                  </a:lnTo>
                  <a:lnTo>
                    <a:pt x="612795" y="210140"/>
                  </a:lnTo>
                  <a:lnTo>
                    <a:pt x="614663" y="210461"/>
                  </a:lnTo>
                  <a:lnTo>
                    <a:pt x="616532" y="210764"/>
                  </a:lnTo>
                  <a:lnTo>
                    <a:pt x="618400" y="211051"/>
                  </a:lnTo>
                  <a:lnTo>
                    <a:pt x="620268" y="211320"/>
                  </a:lnTo>
                  <a:lnTo>
                    <a:pt x="622136" y="211577"/>
                  </a:lnTo>
                  <a:lnTo>
                    <a:pt x="624005" y="211824"/>
                  </a:lnTo>
                  <a:lnTo>
                    <a:pt x="625873" y="212062"/>
                  </a:lnTo>
                  <a:lnTo>
                    <a:pt x="627741" y="212292"/>
                  </a:lnTo>
                  <a:lnTo>
                    <a:pt x="629610" y="212517"/>
                  </a:lnTo>
                  <a:lnTo>
                    <a:pt x="631478" y="212738"/>
                  </a:lnTo>
                  <a:lnTo>
                    <a:pt x="633346" y="212956"/>
                  </a:lnTo>
                  <a:lnTo>
                    <a:pt x="635214" y="213175"/>
                  </a:lnTo>
                  <a:lnTo>
                    <a:pt x="637083" y="213395"/>
                  </a:lnTo>
                  <a:lnTo>
                    <a:pt x="638951" y="213618"/>
                  </a:lnTo>
                  <a:lnTo>
                    <a:pt x="640819" y="213846"/>
                  </a:lnTo>
                  <a:lnTo>
                    <a:pt x="642688" y="214081"/>
                  </a:lnTo>
                  <a:lnTo>
                    <a:pt x="644556" y="214323"/>
                  </a:lnTo>
                  <a:lnTo>
                    <a:pt x="646424" y="214574"/>
                  </a:lnTo>
                  <a:lnTo>
                    <a:pt x="648292" y="214835"/>
                  </a:lnTo>
                  <a:lnTo>
                    <a:pt x="650161" y="215105"/>
                  </a:lnTo>
                  <a:lnTo>
                    <a:pt x="652029" y="215386"/>
                  </a:lnTo>
                  <a:lnTo>
                    <a:pt x="653897" y="215680"/>
                  </a:lnTo>
                  <a:lnTo>
                    <a:pt x="655765" y="215985"/>
                  </a:lnTo>
                  <a:lnTo>
                    <a:pt x="657634" y="216301"/>
                  </a:lnTo>
                  <a:lnTo>
                    <a:pt x="659502" y="216626"/>
                  </a:lnTo>
                  <a:lnTo>
                    <a:pt x="661370" y="216960"/>
                  </a:lnTo>
                  <a:lnTo>
                    <a:pt x="663239" y="217302"/>
                  </a:lnTo>
                  <a:lnTo>
                    <a:pt x="665107" y="217653"/>
                  </a:lnTo>
                  <a:lnTo>
                    <a:pt x="666975" y="218008"/>
                  </a:lnTo>
                  <a:lnTo>
                    <a:pt x="668843" y="218366"/>
                  </a:lnTo>
                  <a:lnTo>
                    <a:pt x="670712" y="218726"/>
                  </a:lnTo>
                  <a:lnTo>
                    <a:pt x="672580" y="219086"/>
                  </a:lnTo>
                  <a:lnTo>
                    <a:pt x="674448" y="219443"/>
                  </a:lnTo>
                  <a:lnTo>
                    <a:pt x="676317" y="219796"/>
                  </a:lnTo>
                  <a:lnTo>
                    <a:pt x="678185" y="220143"/>
                  </a:lnTo>
                  <a:lnTo>
                    <a:pt x="680053" y="220481"/>
                  </a:lnTo>
                  <a:lnTo>
                    <a:pt x="681921" y="220811"/>
                  </a:lnTo>
                  <a:lnTo>
                    <a:pt x="683790" y="221129"/>
                  </a:lnTo>
                  <a:lnTo>
                    <a:pt x="685658" y="221434"/>
                  </a:lnTo>
                  <a:lnTo>
                    <a:pt x="687526" y="221723"/>
                  </a:lnTo>
                  <a:lnTo>
                    <a:pt x="689395" y="221996"/>
                  </a:lnTo>
                  <a:lnTo>
                    <a:pt x="691263" y="222253"/>
                  </a:lnTo>
                  <a:lnTo>
                    <a:pt x="693131" y="222492"/>
                  </a:lnTo>
                  <a:lnTo>
                    <a:pt x="694999" y="222713"/>
                  </a:lnTo>
                  <a:lnTo>
                    <a:pt x="696868" y="222914"/>
                  </a:lnTo>
                  <a:lnTo>
                    <a:pt x="698736" y="223092"/>
                  </a:lnTo>
                  <a:lnTo>
                    <a:pt x="700604" y="223249"/>
                  </a:lnTo>
                  <a:lnTo>
                    <a:pt x="702472" y="223386"/>
                  </a:lnTo>
                  <a:lnTo>
                    <a:pt x="704341" y="223502"/>
                  </a:lnTo>
                  <a:lnTo>
                    <a:pt x="706209" y="223596"/>
                  </a:lnTo>
                  <a:lnTo>
                    <a:pt x="708077" y="223667"/>
                  </a:lnTo>
                  <a:lnTo>
                    <a:pt x="709946" y="223712"/>
                  </a:lnTo>
                  <a:lnTo>
                    <a:pt x="711814" y="223736"/>
                  </a:lnTo>
                  <a:lnTo>
                    <a:pt x="713682" y="223738"/>
                  </a:lnTo>
                  <a:lnTo>
                    <a:pt x="715550" y="223719"/>
                  </a:lnTo>
                  <a:lnTo>
                    <a:pt x="717419" y="223680"/>
                  </a:lnTo>
                  <a:lnTo>
                    <a:pt x="719287" y="223619"/>
                  </a:lnTo>
                  <a:lnTo>
                    <a:pt x="721155" y="223537"/>
                  </a:lnTo>
                  <a:lnTo>
                    <a:pt x="723024" y="223438"/>
                  </a:lnTo>
                  <a:lnTo>
                    <a:pt x="724892" y="223324"/>
                  </a:lnTo>
                  <a:lnTo>
                    <a:pt x="726760" y="223197"/>
                  </a:lnTo>
                  <a:lnTo>
                    <a:pt x="728628" y="223059"/>
                  </a:lnTo>
                  <a:lnTo>
                    <a:pt x="730497" y="222913"/>
                  </a:lnTo>
                  <a:lnTo>
                    <a:pt x="732365" y="222761"/>
                  </a:lnTo>
                  <a:lnTo>
                    <a:pt x="734233" y="222610"/>
                  </a:lnTo>
                  <a:lnTo>
                    <a:pt x="736101" y="222463"/>
                  </a:lnTo>
                  <a:lnTo>
                    <a:pt x="737970" y="222324"/>
                  </a:lnTo>
                  <a:lnTo>
                    <a:pt x="739838" y="222197"/>
                  </a:lnTo>
                  <a:lnTo>
                    <a:pt x="741706" y="222089"/>
                  </a:lnTo>
                  <a:lnTo>
                    <a:pt x="743575" y="222009"/>
                  </a:lnTo>
                  <a:lnTo>
                    <a:pt x="745443" y="221958"/>
                  </a:lnTo>
                  <a:lnTo>
                    <a:pt x="747311" y="221942"/>
                  </a:lnTo>
                  <a:lnTo>
                    <a:pt x="749179" y="221965"/>
                  </a:lnTo>
                  <a:lnTo>
                    <a:pt x="751048" y="222034"/>
                  </a:lnTo>
                  <a:lnTo>
                    <a:pt x="752916" y="222159"/>
                  </a:lnTo>
                  <a:lnTo>
                    <a:pt x="754784" y="222349"/>
                  </a:lnTo>
                  <a:lnTo>
                    <a:pt x="756653" y="222602"/>
                  </a:lnTo>
                  <a:lnTo>
                    <a:pt x="758521" y="222920"/>
                  </a:lnTo>
                  <a:lnTo>
                    <a:pt x="760389" y="223309"/>
                  </a:lnTo>
                  <a:lnTo>
                    <a:pt x="762257" y="223772"/>
                  </a:lnTo>
                  <a:lnTo>
                    <a:pt x="764126" y="224321"/>
                  </a:lnTo>
                  <a:lnTo>
                    <a:pt x="765994" y="224959"/>
                  </a:lnTo>
                  <a:lnTo>
                    <a:pt x="767862" y="225679"/>
                  </a:lnTo>
                  <a:lnTo>
                    <a:pt x="769731" y="226481"/>
                  </a:lnTo>
                  <a:lnTo>
                    <a:pt x="771599" y="227365"/>
                  </a:lnTo>
                  <a:lnTo>
                    <a:pt x="773467" y="228330"/>
                  </a:lnTo>
                  <a:lnTo>
                    <a:pt x="775335" y="229385"/>
                  </a:lnTo>
                  <a:lnTo>
                    <a:pt x="777204" y="230527"/>
                  </a:lnTo>
                  <a:lnTo>
                    <a:pt x="779072" y="231741"/>
                  </a:lnTo>
                  <a:lnTo>
                    <a:pt x="780940" y="233025"/>
                  </a:lnTo>
                  <a:lnTo>
                    <a:pt x="782808" y="234374"/>
                  </a:lnTo>
                  <a:lnTo>
                    <a:pt x="784677" y="235783"/>
                  </a:lnTo>
                  <a:lnTo>
                    <a:pt x="786545" y="237252"/>
                  </a:lnTo>
                  <a:lnTo>
                    <a:pt x="788413" y="238772"/>
                  </a:lnTo>
                  <a:lnTo>
                    <a:pt x="790282" y="240329"/>
                  </a:lnTo>
                  <a:lnTo>
                    <a:pt x="792150" y="241916"/>
                  </a:lnTo>
                  <a:lnTo>
                    <a:pt x="794018" y="243525"/>
                  </a:lnTo>
                  <a:lnTo>
                    <a:pt x="795886" y="245150"/>
                  </a:lnTo>
                  <a:lnTo>
                    <a:pt x="797755" y="246783"/>
                  </a:lnTo>
                  <a:lnTo>
                    <a:pt x="799623" y="248411"/>
                  </a:lnTo>
                  <a:lnTo>
                    <a:pt x="801491" y="250026"/>
                  </a:lnTo>
                  <a:lnTo>
                    <a:pt x="803360" y="251623"/>
                  </a:lnTo>
                  <a:lnTo>
                    <a:pt x="805228" y="253192"/>
                  </a:lnTo>
                  <a:lnTo>
                    <a:pt x="807096" y="254729"/>
                  </a:lnTo>
                  <a:lnTo>
                    <a:pt x="808964" y="256220"/>
                  </a:lnTo>
                  <a:lnTo>
                    <a:pt x="810833" y="257658"/>
                  </a:lnTo>
                  <a:lnTo>
                    <a:pt x="812701" y="259043"/>
                  </a:lnTo>
                  <a:lnTo>
                    <a:pt x="814569" y="260372"/>
                  </a:lnTo>
                  <a:lnTo>
                    <a:pt x="816437" y="261639"/>
                  </a:lnTo>
                  <a:lnTo>
                    <a:pt x="818306" y="262844"/>
                  </a:lnTo>
                  <a:lnTo>
                    <a:pt x="820174" y="263972"/>
                  </a:lnTo>
                  <a:lnTo>
                    <a:pt x="822042" y="265026"/>
                  </a:lnTo>
                </a:path>
              </a:pathLst>
            </a:custGeom>
            <a:ln w="20325" cap="flat">
              <a:solidFill>
                <a:srgbClr val="1565C0">
                  <a:alpha val="100000"/>
                </a:srgbClr>
              </a:solidFill>
              <a:prstDash val="solid"/>
              <a:round/>
            </a:ln>
          </p:spPr>
          <p:txBody>
            <a:bodyPr/>
            <a:lstStyle/>
            <a:p>
              <a:endParaRPr/>
            </a:p>
          </p:txBody>
        </p:sp>
        <p:sp>
          <p:nvSpPr>
            <p:cNvPr id="551" name="pg22">
              <a:extLst>
                <a:ext uri="{FF2B5EF4-FFF2-40B4-BE49-F238E27FC236}">
                  <a16:creationId xmlns:a16="http://schemas.microsoft.com/office/drawing/2014/main" id="{BC5A295F-9F13-46A5-BF47-6BD3B30D1265}"/>
                </a:ext>
              </a:extLst>
            </p:cNvPr>
            <p:cNvSpPr/>
            <p:nvPr/>
          </p:nvSpPr>
          <p:spPr>
            <a:xfrm>
              <a:off x="1899906" y="1081896"/>
              <a:ext cx="411021" cy="274474"/>
            </a:xfrm>
            <a:custGeom>
              <a:avLst/>
              <a:gdLst/>
              <a:ahLst/>
              <a:cxnLst/>
              <a:rect l="0" t="0" r="0" b="0"/>
              <a:pathLst>
                <a:path w="411021" h="274474">
                  <a:moveTo>
                    <a:pt x="0" y="229791"/>
                  </a:moveTo>
                  <a:lnTo>
                    <a:pt x="1868" y="229381"/>
                  </a:lnTo>
                  <a:lnTo>
                    <a:pt x="3736" y="228940"/>
                  </a:lnTo>
                  <a:lnTo>
                    <a:pt x="5604" y="228468"/>
                  </a:lnTo>
                  <a:lnTo>
                    <a:pt x="7473" y="227965"/>
                  </a:lnTo>
                  <a:lnTo>
                    <a:pt x="9341" y="227432"/>
                  </a:lnTo>
                  <a:lnTo>
                    <a:pt x="11209" y="226869"/>
                  </a:lnTo>
                  <a:lnTo>
                    <a:pt x="13077" y="226269"/>
                  </a:lnTo>
                  <a:lnTo>
                    <a:pt x="14946" y="225642"/>
                  </a:lnTo>
                  <a:lnTo>
                    <a:pt x="16814" y="224987"/>
                  </a:lnTo>
                  <a:lnTo>
                    <a:pt x="18682" y="224307"/>
                  </a:lnTo>
                  <a:lnTo>
                    <a:pt x="20551" y="223601"/>
                  </a:lnTo>
                  <a:lnTo>
                    <a:pt x="22419" y="222872"/>
                  </a:lnTo>
                  <a:lnTo>
                    <a:pt x="24287" y="222114"/>
                  </a:lnTo>
                  <a:lnTo>
                    <a:pt x="26155" y="221336"/>
                  </a:lnTo>
                  <a:lnTo>
                    <a:pt x="28024" y="220538"/>
                  </a:lnTo>
                  <a:lnTo>
                    <a:pt x="29892" y="219722"/>
                  </a:lnTo>
                  <a:lnTo>
                    <a:pt x="31760" y="218888"/>
                  </a:lnTo>
                  <a:lnTo>
                    <a:pt x="33629" y="218039"/>
                  </a:lnTo>
                  <a:lnTo>
                    <a:pt x="35497" y="217172"/>
                  </a:lnTo>
                  <a:lnTo>
                    <a:pt x="37365" y="216291"/>
                  </a:lnTo>
                  <a:lnTo>
                    <a:pt x="39233" y="215398"/>
                  </a:lnTo>
                  <a:lnTo>
                    <a:pt x="41102" y="214494"/>
                  </a:lnTo>
                  <a:lnTo>
                    <a:pt x="42970" y="213578"/>
                  </a:lnTo>
                  <a:lnTo>
                    <a:pt x="44838" y="212653"/>
                  </a:lnTo>
                  <a:lnTo>
                    <a:pt x="46706" y="211715"/>
                  </a:lnTo>
                  <a:lnTo>
                    <a:pt x="48575" y="210767"/>
                  </a:lnTo>
                  <a:lnTo>
                    <a:pt x="50443" y="209809"/>
                  </a:lnTo>
                  <a:lnTo>
                    <a:pt x="52311" y="208840"/>
                  </a:lnTo>
                  <a:lnTo>
                    <a:pt x="54180" y="207861"/>
                  </a:lnTo>
                  <a:lnTo>
                    <a:pt x="56048" y="206869"/>
                  </a:lnTo>
                  <a:lnTo>
                    <a:pt x="57916" y="205860"/>
                  </a:lnTo>
                  <a:lnTo>
                    <a:pt x="59784" y="204836"/>
                  </a:lnTo>
                  <a:lnTo>
                    <a:pt x="61653" y="203794"/>
                  </a:lnTo>
                  <a:lnTo>
                    <a:pt x="63521" y="202733"/>
                  </a:lnTo>
                  <a:lnTo>
                    <a:pt x="65389" y="201649"/>
                  </a:lnTo>
                  <a:lnTo>
                    <a:pt x="67258" y="200540"/>
                  </a:lnTo>
                  <a:lnTo>
                    <a:pt x="69126" y="199395"/>
                  </a:lnTo>
                  <a:lnTo>
                    <a:pt x="70994" y="198218"/>
                  </a:lnTo>
                  <a:lnTo>
                    <a:pt x="72862" y="197004"/>
                  </a:lnTo>
                  <a:lnTo>
                    <a:pt x="74731" y="195750"/>
                  </a:lnTo>
                  <a:lnTo>
                    <a:pt x="76599" y="194452"/>
                  </a:lnTo>
                  <a:lnTo>
                    <a:pt x="78467" y="193104"/>
                  </a:lnTo>
                  <a:lnTo>
                    <a:pt x="80336" y="191690"/>
                  </a:lnTo>
                  <a:lnTo>
                    <a:pt x="82204" y="190218"/>
                  </a:lnTo>
                  <a:lnTo>
                    <a:pt x="84072" y="188682"/>
                  </a:lnTo>
                  <a:lnTo>
                    <a:pt x="85940" y="187079"/>
                  </a:lnTo>
                  <a:lnTo>
                    <a:pt x="87809" y="185404"/>
                  </a:lnTo>
                  <a:lnTo>
                    <a:pt x="89677" y="183650"/>
                  </a:lnTo>
                  <a:lnTo>
                    <a:pt x="91545" y="181799"/>
                  </a:lnTo>
                  <a:lnTo>
                    <a:pt x="93413" y="179862"/>
                  </a:lnTo>
                  <a:lnTo>
                    <a:pt x="95282" y="177837"/>
                  </a:lnTo>
                  <a:lnTo>
                    <a:pt x="97150" y="175720"/>
                  </a:lnTo>
                  <a:lnTo>
                    <a:pt x="99018" y="173508"/>
                  </a:lnTo>
                  <a:lnTo>
                    <a:pt x="100887" y="171195"/>
                  </a:lnTo>
                  <a:lnTo>
                    <a:pt x="102755" y="168762"/>
                  </a:lnTo>
                  <a:lnTo>
                    <a:pt x="104623" y="166229"/>
                  </a:lnTo>
                  <a:lnTo>
                    <a:pt x="106491" y="163593"/>
                  </a:lnTo>
                  <a:lnTo>
                    <a:pt x="108360" y="160855"/>
                  </a:lnTo>
                  <a:lnTo>
                    <a:pt x="110228" y="158014"/>
                  </a:lnTo>
                  <a:lnTo>
                    <a:pt x="112096" y="155064"/>
                  </a:lnTo>
                  <a:lnTo>
                    <a:pt x="113965" y="151993"/>
                  </a:lnTo>
                  <a:lnTo>
                    <a:pt x="115833" y="148822"/>
                  </a:lnTo>
                  <a:lnTo>
                    <a:pt x="117701" y="145553"/>
                  </a:lnTo>
                  <a:lnTo>
                    <a:pt x="119569" y="142189"/>
                  </a:lnTo>
                  <a:lnTo>
                    <a:pt x="121438" y="138731"/>
                  </a:lnTo>
                  <a:lnTo>
                    <a:pt x="123306" y="135176"/>
                  </a:lnTo>
                  <a:lnTo>
                    <a:pt x="125174" y="131520"/>
                  </a:lnTo>
                  <a:lnTo>
                    <a:pt x="127042" y="127784"/>
                  </a:lnTo>
                  <a:lnTo>
                    <a:pt x="128911" y="123971"/>
                  </a:lnTo>
                  <a:lnTo>
                    <a:pt x="130779" y="120086"/>
                  </a:lnTo>
                  <a:lnTo>
                    <a:pt x="132647" y="116135"/>
                  </a:lnTo>
                  <a:lnTo>
                    <a:pt x="134516" y="112118"/>
                  </a:lnTo>
                  <a:lnTo>
                    <a:pt x="136384" y="108038"/>
                  </a:lnTo>
                  <a:lnTo>
                    <a:pt x="138252" y="103914"/>
                  </a:lnTo>
                  <a:lnTo>
                    <a:pt x="140120" y="99752"/>
                  </a:lnTo>
                  <a:lnTo>
                    <a:pt x="141989" y="95558"/>
                  </a:lnTo>
                  <a:lnTo>
                    <a:pt x="143857" y="91341"/>
                  </a:lnTo>
                  <a:lnTo>
                    <a:pt x="145725" y="87107"/>
                  </a:lnTo>
                  <a:lnTo>
                    <a:pt x="147594" y="82869"/>
                  </a:lnTo>
                  <a:lnTo>
                    <a:pt x="149462" y="78637"/>
                  </a:lnTo>
                  <a:lnTo>
                    <a:pt x="151330" y="74421"/>
                  </a:lnTo>
                  <a:lnTo>
                    <a:pt x="153198" y="70229"/>
                  </a:lnTo>
                  <a:lnTo>
                    <a:pt x="155067" y="66072"/>
                  </a:lnTo>
                  <a:lnTo>
                    <a:pt x="156935" y="61962"/>
                  </a:lnTo>
                  <a:lnTo>
                    <a:pt x="158803" y="57919"/>
                  </a:lnTo>
                  <a:lnTo>
                    <a:pt x="160672" y="53944"/>
                  </a:lnTo>
                  <a:lnTo>
                    <a:pt x="162540" y="50047"/>
                  </a:lnTo>
                  <a:lnTo>
                    <a:pt x="164408" y="46237"/>
                  </a:lnTo>
                  <a:lnTo>
                    <a:pt x="166276" y="42522"/>
                  </a:lnTo>
                  <a:lnTo>
                    <a:pt x="168145" y="38924"/>
                  </a:lnTo>
                  <a:lnTo>
                    <a:pt x="170013" y="35461"/>
                  </a:lnTo>
                  <a:lnTo>
                    <a:pt x="171881" y="32123"/>
                  </a:lnTo>
                  <a:lnTo>
                    <a:pt x="173749" y="28919"/>
                  </a:lnTo>
                  <a:lnTo>
                    <a:pt x="175618" y="25854"/>
                  </a:lnTo>
                  <a:lnTo>
                    <a:pt x="177486" y="22935"/>
                  </a:lnTo>
                  <a:lnTo>
                    <a:pt x="179354" y="20186"/>
                  </a:lnTo>
                  <a:lnTo>
                    <a:pt x="181223" y="17617"/>
                  </a:lnTo>
                  <a:lnTo>
                    <a:pt x="183091" y="15212"/>
                  </a:lnTo>
                  <a:lnTo>
                    <a:pt x="184959" y="12973"/>
                  </a:lnTo>
                  <a:lnTo>
                    <a:pt x="186827" y="10903"/>
                  </a:lnTo>
                  <a:lnTo>
                    <a:pt x="188696" y="9005"/>
                  </a:lnTo>
                  <a:lnTo>
                    <a:pt x="190564" y="7299"/>
                  </a:lnTo>
                  <a:lnTo>
                    <a:pt x="192432" y="5790"/>
                  </a:lnTo>
                  <a:lnTo>
                    <a:pt x="194301" y="4455"/>
                  </a:lnTo>
                  <a:lnTo>
                    <a:pt x="196169" y="3293"/>
                  </a:lnTo>
                  <a:lnTo>
                    <a:pt x="198037" y="2302"/>
                  </a:lnTo>
                  <a:lnTo>
                    <a:pt x="199905" y="1482"/>
                  </a:lnTo>
                  <a:lnTo>
                    <a:pt x="201774" y="851"/>
                  </a:lnTo>
                  <a:lnTo>
                    <a:pt x="203642" y="407"/>
                  </a:lnTo>
                  <a:lnTo>
                    <a:pt x="205510" y="124"/>
                  </a:lnTo>
                  <a:lnTo>
                    <a:pt x="207378" y="0"/>
                  </a:lnTo>
                  <a:lnTo>
                    <a:pt x="209247" y="30"/>
                  </a:lnTo>
                  <a:lnTo>
                    <a:pt x="211115" y="213"/>
                  </a:lnTo>
                  <a:lnTo>
                    <a:pt x="212983" y="562"/>
                  </a:lnTo>
                  <a:lnTo>
                    <a:pt x="214852" y="1069"/>
                  </a:lnTo>
                  <a:lnTo>
                    <a:pt x="216720" y="1713"/>
                  </a:lnTo>
                  <a:lnTo>
                    <a:pt x="218588" y="2489"/>
                  </a:lnTo>
                  <a:lnTo>
                    <a:pt x="220456" y="3392"/>
                  </a:lnTo>
                  <a:lnTo>
                    <a:pt x="222325" y="4418"/>
                  </a:lnTo>
                  <a:lnTo>
                    <a:pt x="224193" y="5577"/>
                  </a:lnTo>
                  <a:lnTo>
                    <a:pt x="226061" y="6859"/>
                  </a:lnTo>
                  <a:lnTo>
                    <a:pt x="227930" y="8247"/>
                  </a:lnTo>
                  <a:lnTo>
                    <a:pt x="229798" y="9734"/>
                  </a:lnTo>
                  <a:lnTo>
                    <a:pt x="231666" y="11318"/>
                  </a:lnTo>
                  <a:lnTo>
                    <a:pt x="233534" y="12992"/>
                  </a:lnTo>
                  <a:lnTo>
                    <a:pt x="235403" y="14765"/>
                  </a:lnTo>
                  <a:lnTo>
                    <a:pt x="237271" y="16628"/>
                  </a:lnTo>
                  <a:lnTo>
                    <a:pt x="239139" y="18566"/>
                  </a:lnTo>
                  <a:lnTo>
                    <a:pt x="241008" y="20576"/>
                  </a:lnTo>
                  <a:lnTo>
                    <a:pt x="242876" y="22656"/>
                  </a:lnTo>
                  <a:lnTo>
                    <a:pt x="244744" y="24802"/>
                  </a:lnTo>
                  <a:lnTo>
                    <a:pt x="246612" y="27021"/>
                  </a:lnTo>
                  <a:lnTo>
                    <a:pt x="248481" y="29305"/>
                  </a:lnTo>
                  <a:lnTo>
                    <a:pt x="250349" y="31647"/>
                  </a:lnTo>
                  <a:lnTo>
                    <a:pt x="252217" y="34044"/>
                  </a:lnTo>
                  <a:lnTo>
                    <a:pt x="254085" y="36495"/>
                  </a:lnTo>
                  <a:lnTo>
                    <a:pt x="255954" y="38998"/>
                  </a:lnTo>
                  <a:lnTo>
                    <a:pt x="257822" y="41560"/>
                  </a:lnTo>
                  <a:lnTo>
                    <a:pt x="259690" y="44176"/>
                  </a:lnTo>
                  <a:lnTo>
                    <a:pt x="261559" y="46840"/>
                  </a:lnTo>
                  <a:lnTo>
                    <a:pt x="263427" y="49550"/>
                  </a:lnTo>
                  <a:lnTo>
                    <a:pt x="265295" y="52306"/>
                  </a:lnTo>
                  <a:lnTo>
                    <a:pt x="267163" y="55105"/>
                  </a:lnTo>
                  <a:lnTo>
                    <a:pt x="269032" y="57953"/>
                  </a:lnTo>
                  <a:lnTo>
                    <a:pt x="270900" y="60844"/>
                  </a:lnTo>
                  <a:lnTo>
                    <a:pt x="272768" y="63771"/>
                  </a:lnTo>
                  <a:lnTo>
                    <a:pt x="274637" y="66733"/>
                  </a:lnTo>
                  <a:lnTo>
                    <a:pt x="276505" y="69727"/>
                  </a:lnTo>
                  <a:lnTo>
                    <a:pt x="278373" y="72750"/>
                  </a:lnTo>
                  <a:lnTo>
                    <a:pt x="280241" y="75803"/>
                  </a:lnTo>
                  <a:lnTo>
                    <a:pt x="282110" y="78878"/>
                  </a:lnTo>
                  <a:lnTo>
                    <a:pt x="283978" y="81970"/>
                  </a:lnTo>
                  <a:lnTo>
                    <a:pt x="285846" y="85076"/>
                  </a:lnTo>
                  <a:lnTo>
                    <a:pt x="287714" y="88191"/>
                  </a:lnTo>
                  <a:lnTo>
                    <a:pt x="289583" y="91312"/>
                  </a:lnTo>
                  <a:lnTo>
                    <a:pt x="291451" y="94436"/>
                  </a:lnTo>
                  <a:lnTo>
                    <a:pt x="293319" y="97557"/>
                  </a:lnTo>
                  <a:lnTo>
                    <a:pt x="295188" y="100671"/>
                  </a:lnTo>
                  <a:lnTo>
                    <a:pt x="297056" y="103776"/>
                  </a:lnTo>
                  <a:lnTo>
                    <a:pt x="298924" y="106868"/>
                  </a:lnTo>
                  <a:lnTo>
                    <a:pt x="300792" y="109945"/>
                  </a:lnTo>
                  <a:lnTo>
                    <a:pt x="302661" y="113001"/>
                  </a:lnTo>
                  <a:lnTo>
                    <a:pt x="304529" y="116034"/>
                  </a:lnTo>
                  <a:lnTo>
                    <a:pt x="306397" y="119045"/>
                  </a:lnTo>
                  <a:lnTo>
                    <a:pt x="308266" y="122030"/>
                  </a:lnTo>
                  <a:lnTo>
                    <a:pt x="310134" y="124990"/>
                  </a:lnTo>
                  <a:lnTo>
                    <a:pt x="312002" y="127922"/>
                  </a:lnTo>
                  <a:lnTo>
                    <a:pt x="313870" y="130819"/>
                  </a:lnTo>
                  <a:lnTo>
                    <a:pt x="315739" y="133685"/>
                  </a:lnTo>
                  <a:lnTo>
                    <a:pt x="317607" y="136519"/>
                  </a:lnTo>
                  <a:lnTo>
                    <a:pt x="319475" y="139321"/>
                  </a:lnTo>
                  <a:lnTo>
                    <a:pt x="321344" y="142090"/>
                  </a:lnTo>
                  <a:lnTo>
                    <a:pt x="323212" y="144825"/>
                  </a:lnTo>
                  <a:lnTo>
                    <a:pt x="325080" y="147516"/>
                  </a:lnTo>
                  <a:lnTo>
                    <a:pt x="326948" y="150169"/>
                  </a:lnTo>
                  <a:lnTo>
                    <a:pt x="328817" y="152784"/>
                  </a:lnTo>
                  <a:lnTo>
                    <a:pt x="330685" y="155358"/>
                  </a:lnTo>
                  <a:lnTo>
                    <a:pt x="332553" y="157891"/>
                  </a:lnTo>
                  <a:lnTo>
                    <a:pt x="334421" y="160381"/>
                  </a:lnTo>
                  <a:lnTo>
                    <a:pt x="336290" y="162814"/>
                  </a:lnTo>
                  <a:lnTo>
                    <a:pt x="338158" y="165199"/>
                  </a:lnTo>
                  <a:lnTo>
                    <a:pt x="340026" y="167533"/>
                  </a:lnTo>
                  <a:lnTo>
                    <a:pt x="341895" y="169814"/>
                  </a:lnTo>
                  <a:lnTo>
                    <a:pt x="343763" y="172042"/>
                  </a:lnTo>
                  <a:lnTo>
                    <a:pt x="345631" y="174213"/>
                  </a:lnTo>
                  <a:lnTo>
                    <a:pt x="347499" y="176312"/>
                  </a:lnTo>
                  <a:lnTo>
                    <a:pt x="349368" y="178348"/>
                  </a:lnTo>
                  <a:lnTo>
                    <a:pt x="351236" y="180322"/>
                  </a:lnTo>
                  <a:lnTo>
                    <a:pt x="353104" y="182230"/>
                  </a:lnTo>
                  <a:lnTo>
                    <a:pt x="354973" y="184073"/>
                  </a:lnTo>
                  <a:lnTo>
                    <a:pt x="356841" y="185849"/>
                  </a:lnTo>
                  <a:lnTo>
                    <a:pt x="358709" y="187541"/>
                  </a:lnTo>
                  <a:lnTo>
                    <a:pt x="360577" y="189162"/>
                  </a:lnTo>
                  <a:lnTo>
                    <a:pt x="362446" y="190714"/>
                  </a:lnTo>
                  <a:lnTo>
                    <a:pt x="364314" y="192197"/>
                  </a:lnTo>
                  <a:lnTo>
                    <a:pt x="366182" y="193611"/>
                  </a:lnTo>
                  <a:lnTo>
                    <a:pt x="368050" y="194957"/>
                  </a:lnTo>
                  <a:lnTo>
                    <a:pt x="369919" y="196218"/>
                  </a:lnTo>
                  <a:lnTo>
                    <a:pt x="371787" y="197413"/>
                  </a:lnTo>
                  <a:lnTo>
                    <a:pt x="373655" y="198544"/>
                  </a:lnTo>
                  <a:lnTo>
                    <a:pt x="375524" y="199612"/>
                  </a:lnTo>
                  <a:lnTo>
                    <a:pt x="377392" y="200618"/>
                  </a:lnTo>
                  <a:lnTo>
                    <a:pt x="379260" y="201566"/>
                  </a:lnTo>
                  <a:lnTo>
                    <a:pt x="381128" y="202442"/>
                  </a:lnTo>
                  <a:lnTo>
                    <a:pt x="382997" y="203266"/>
                  </a:lnTo>
                  <a:lnTo>
                    <a:pt x="384865" y="204038"/>
                  </a:lnTo>
                  <a:lnTo>
                    <a:pt x="386733" y="204762"/>
                  </a:lnTo>
                  <a:lnTo>
                    <a:pt x="388602" y="205439"/>
                  </a:lnTo>
                  <a:lnTo>
                    <a:pt x="390470" y="206072"/>
                  </a:lnTo>
                  <a:lnTo>
                    <a:pt x="392338" y="206655"/>
                  </a:lnTo>
                  <a:lnTo>
                    <a:pt x="394206" y="207200"/>
                  </a:lnTo>
                  <a:lnTo>
                    <a:pt x="396075" y="207710"/>
                  </a:lnTo>
                  <a:lnTo>
                    <a:pt x="397943" y="208187"/>
                  </a:lnTo>
                  <a:lnTo>
                    <a:pt x="399811" y="208634"/>
                  </a:lnTo>
                  <a:lnTo>
                    <a:pt x="401680" y="209051"/>
                  </a:lnTo>
                  <a:lnTo>
                    <a:pt x="403548" y="209437"/>
                  </a:lnTo>
                  <a:lnTo>
                    <a:pt x="405416" y="209799"/>
                  </a:lnTo>
                  <a:lnTo>
                    <a:pt x="407284" y="210140"/>
                  </a:lnTo>
                  <a:lnTo>
                    <a:pt x="409153" y="210461"/>
                  </a:lnTo>
                  <a:lnTo>
                    <a:pt x="411021" y="210764"/>
                  </a:lnTo>
                  <a:lnTo>
                    <a:pt x="411021" y="274474"/>
                  </a:lnTo>
                  <a:lnTo>
                    <a:pt x="409153" y="274474"/>
                  </a:lnTo>
                  <a:lnTo>
                    <a:pt x="407284" y="274474"/>
                  </a:lnTo>
                  <a:lnTo>
                    <a:pt x="405416" y="274474"/>
                  </a:lnTo>
                  <a:lnTo>
                    <a:pt x="403548" y="274474"/>
                  </a:lnTo>
                  <a:lnTo>
                    <a:pt x="401680" y="274474"/>
                  </a:lnTo>
                  <a:lnTo>
                    <a:pt x="399811" y="274474"/>
                  </a:lnTo>
                  <a:lnTo>
                    <a:pt x="397943" y="274474"/>
                  </a:lnTo>
                  <a:lnTo>
                    <a:pt x="396075" y="274474"/>
                  </a:lnTo>
                  <a:lnTo>
                    <a:pt x="394206" y="274474"/>
                  </a:lnTo>
                  <a:lnTo>
                    <a:pt x="392338" y="274474"/>
                  </a:lnTo>
                  <a:lnTo>
                    <a:pt x="390470" y="274474"/>
                  </a:lnTo>
                  <a:lnTo>
                    <a:pt x="388602" y="274474"/>
                  </a:lnTo>
                  <a:lnTo>
                    <a:pt x="386733" y="274474"/>
                  </a:lnTo>
                  <a:lnTo>
                    <a:pt x="384865" y="274474"/>
                  </a:lnTo>
                  <a:lnTo>
                    <a:pt x="382997" y="274474"/>
                  </a:lnTo>
                  <a:lnTo>
                    <a:pt x="381128" y="274474"/>
                  </a:lnTo>
                  <a:lnTo>
                    <a:pt x="379260" y="274474"/>
                  </a:lnTo>
                  <a:lnTo>
                    <a:pt x="377392" y="274474"/>
                  </a:lnTo>
                  <a:lnTo>
                    <a:pt x="375524" y="274474"/>
                  </a:lnTo>
                  <a:lnTo>
                    <a:pt x="373655" y="274474"/>
                  </a:lnTo>
                  <a:lnTo>
                    <a:pt x="371787" y="274474"/>
                  </a:lnTo>
                  <a:lnTo>
                    <a:pt x="369919" y="274474"/>
                  </a:lnTo>
                  <a:lnTo>
                    <a:pt x="368050" y="274474"/>
                  </a:lnTo>
                  <a:lnTo>
                    <a:pt x="366182" y="274474"/>
                  </a:lnTo>
                  <a:lnTo>
                    <a:pt x="364314" y="274474"/>
                  </a:lnTo>
                  <a:lnTo>
                    <a:pt x="362446" y="274474"/>
                  </a:lnTo>
                  <a:lnTo>
                    <a:pt x="360577" y="274474"/>
                  </a:lnTo>
                  <a:lnTo>
                    <a:pt x="358709" y="274474"/>
                  </a:lnTo>
                  <a:lnTo>
                    <a:pt x="356841" y="274474"/>
                  </a:lnTo>
                  <a:lnTo>
                    <a:pt x="354973" y="274474"/>
                  </a:lnTo>
                  <a:lnTo>
                    <a:pt x="353104" y="274474"/>
                  </a:lnTo>
                  <a:lnTo>
                    <a:pt x="351236" y="274474"/>
                  </a:lnTo>
                  <a:lnTo>
                    <a:pt x="349368" y="274474"/>
                  </a:lnTo>
                  <a:lnTo>
                    <a:pt x="347499" y="274474"/>
                  </a:lnTo>
                  <a:lnTo>
                    <a:pt x="345631" y="274474"/>
                  </a:lnTo>
                  <a:lnTo>
                    <a:pt x="343763" y="274474"/>
                  </a:lnTo>
                  <a:lnTo>
                    <a:pt x="341895" y="274474"/>
                  </a:lnTo>
                  <a:lnTo>
                    <a:pt x="340026" y="274474"/>
                  </a:lnTo>
                  <a:lnTo>
                    <a:pt x="338158" y="274474"/>
                  </a:lnTo>
                  <a:lnTo>
                    <a:pt x="336290" y="274474"/>
                  </a:lnTo>
                  <a:lnTo>
                    <a:pt x="334421" y="274474"/>
                  </a:lnTo>
                  <a:lnTo>
                    <a:pt x="332553" y="274474"/>
                  </a:lnTo>
                  <a:lnTo>
                    <a:pt x="330685" y="274474"/>
                  </a:lnTo>
                  <a:lnTo>
                    <a:pt x="328817" y="274474"/>
                  </a:lnTo>
                  <a:lnTo>
                    <a:pt x="326948" y="274474"/>
                  </a:lnTo>
                  <a:lnTo>
                    <a:pt x="325080" y="274474"/>
                  </a:lnTo>
                  <a:lnTo>
                    <a:pt x="323212" y="274474"/>
                  </a:lnTo>
                  <a:lnTo>
                    <a:pt x="321344" y="274474"/>
                  </a:lnTo>
                  <a:lnTo>
                    <a:pt x="319475" y="274474"/>
                  </a:lnTo>
                  <a:lnTo>
                    <a:pt x="317607" y="274474"/>
                  </a:lnTo>
                  <a:lnTo>
                    <a:pt x="315739" y="274474"/>
                  </a:lnTo>
                  <a:lnTo>
                    <a:pt x="313870" y="274474"/>
                  </a:lnTo>
                  <a:lnTo>
                    <a:pt x="312002" y="274474"/>
                  </a:lnTo>
                  <a:lnTo>
                    <a:pt x="310134" y="274474"/>
                  </a:lnTo>
                  <a:lnTo>
                    <a:pt x="308266" y="274474"/>
                  </a:lnTo>
                  <a:lnTo>
                    <a:pt x="306397" y="274474"/>
                  </a:lnTo>
                  <a:lnTo>
                    <a:pt x="304529" y="274474"/>
                  </a:lnTo>
                  <a:lnTo>
                    <a:pt x="302661" y="274474"/>
                  </a:lnTo>
                  <a:lnTo>
                    <a:pt x="300792" y="274474"/>
                  </a:lnTo>
                  <a:lnTo>
                    <a:pt x="298924" y="274474"/>
                  </a:lnTo>
                  <a:lnTo>
                    <a:pt x="297056" y="274474"/>
                  </a:lnTo>
                  <a:lnTo>
                    <a:pt x="295188" y="274474"/>
                  </a:lnTo>
                  <a:lnTo>
                    <a:pt x="293319" y="274474"/>
                  </a:lnTo>
                  <a:lnTo>
                    <a:pt x="291451" y="274474"/>
                  </a:lnTo>
                  <a:lnTo>
                    <a:pt x="289583" y="274474"/>
                  </a:lnTo>
                  <a:lnTo>
                    <a:pt x="287714" y="274474"/>
                  </a:lnTo>
                  <a:lnTo>
                    <a:pt x="285846" y="274474"/>
                  </a:lnTo>
                  <a:lnTo>
                    <a:pt x="283978" y="274474"/>
                  </a:lnTo>
                  <a:lnTo>
                    <a:pt x="282110" y="274474"/>
                  </a:lnTo>
                  <a:lnTo>
                    <a:pt x="280241" y="274474"/>
                  </a:lnTo>
                  <a:lnTo>
                    <a:pt x="278373" y="274474"/>
                  </a:lnTo>
                  <a:lnTo>
                    <a:pt x="276505" y="274474"/>
                  </a:lnTo>
                  <a:lnTo>
                    <a:pt x="274637" y="274474"/>
                  </a:lnTo>
                  <a:lnTo>
                    <a:pt x="272768" y="274474"/>
                  </a:lnTo>
                  <a:lnTo>
                    <a:pt x="270900" y="274474"/>
                  </a:lnTo>
                  <a:lnTo>
                    <a:pt x="269032" y="274474"/>
                  </a:lnTo>
                  <a:lnTo>
                    <a:pt x="267163" y="274474"/>
                  </a:lnTo>
                  <a:lnTo>
                    <a:pt x="265295" y="274474"/>
                  </a:lnTo>
                  <a:lnTo>
                    <a:pt x="263427" y="274474"/>
                  </a:lnTo>
                  <a:lnTo>
                    <a:pt x="261559" y="274474"/>
                  </a:lnTo>
                  <a:lnTo>
                    <a:pt x="259690" y="274474"/>
                  </a:lnTo>
                  <a:lnTo>
                    <a:pt x="257822" y="274474"/>
                  </a:lnTo>
                  <a:lnTo>
                    <a:pt x="255954" y="274474"/>
                  </a:lnTo>
                  <a:lnTo>
                    <a:pt x="254085" y="274474"/>
                  </a:lnTo>
                  <a:lnTo>
                    <a:pt x="252217" y="274474"/>
                  </a:lnTo>
                  <a:lnTo>
                    <a:pt x="250349" y="274474"/>
                  </a:lnTo>
                  <a:lnTo>
                    <a:pt x="248481" y="274474"/>
                  </a:lnTo>
                  <a:lnTo>
                    <a:pt x="246612" y="274474"/>
                  </a:lnTo>
                  <a:lnTo>
                    <a:pt x="244744" y="274474"/>
                  </a:lnTo>
                  <a:lnTo>
                    <a:pt x="242876" y="274474"/>
                  </a:lnTo>
                  <a:lnTo>
                    <a:pt x="241008" y="274474"/>
                  </a:lnTo>
                  <a:lnTo>
                    <a:pt x="239139" y="274474"/>
                  </a:lnTo>
                  <a:lnTo>
                    <a:pt x="237271" y="274474"/>
                  </a:lnTo>
                  <a:lnTo>
                    <a:pt x="235403" y="274474"/>
                  </a:lnTo>
                  <a:lnTo>
                    <a:pt x="233534" y="274474"/>
                  </a:lnTo>
                  <a:lnTo>
                    <a:pt x="231666" y="274474"/>
                  </a:lnTo>
                  <a:lnTo>
                    <a:pt x="229798" y="274474"/>
                  </a:lnTo>
                  <a:lnTo>
                    <a:pt x="227930" y="274474"/>
                  </a:lnTo>
                  <a:lnTo>
                    <a:pt x="226061" y="274474"/>
                  </a:lnTo>
                  <a:lnTo>
                    <a:pt x="224193" y="274474"/>
                  </a:lnTo>
                  <a:lnTo>
                    <a:pt x="222325" y="274474"/>
                  </a:lnTo>
                  <a:lnTo>
                    <a:pt x="220456" y="274474"/>
                  </a:lnTo>
                  <a:lnTo>
                    <a:pt x="218588" y="274474"/>
                  </a:lnTo>
                  <a:lnTo>
                    <a:pt x="216720" y="274474"/>
                  </a:lnTo>
                  <a:lnTo>
                    <a:pt x="214852" y="274474"/>
                  </a:lnTo>
                  <a:lnTo>
                    <a:pt x="212983" y="274474"/>
                  </a:lnTo>
                  <a:lnTo>
                    <a:pt x="211115" y="274474"/>
                  </a:lnTo>
                  <a:lnTo>
                    <a:pt x="209247" y="274474"/>
                  </a:lnTo>
                  <a:lnTo>
                    <a:pt x="207378" y="274474"/>
                  </a:lnTo>
                  <a:lnTo>
                    <a:pt x="205510" y="274474"/>
                  </a:lnTo>
                  <a:lnTo>
                    <a:pt x="203642" y="274474"/>
                  </a:lnTo>
                  <a:lnTo>
                    <a:pt x="201774" y="274474"/>
                  </a:lnTo>
                  <a:lnTo>
                    <a:pt x="199905" y="274474"/>
                  </a:lnTo>
                  <a:lnTo>
                    <a:pt x="198037" y="274474"/>
                  </a:lnTo>
                  <a:lnTo>
                    <a:pt x="196169" y="274474"/>
                  </a:lnTo>
                  <a:lnTo>
                    <a:pt x="194301" y="274474"/>
                  </a:lnTo>
                  <a:lnTo>
                    <a:pt x="192432" y="274474"/>
                  </a:lnTo>
                  <a:lnTo>
                    <a:pt x="190564" y="274474"/>
                  </a:lnTo>
                  <a:lnTo>
                    <a:pt x="188696" y="274474"/>
                  </a:lnTo>
                  <a:lnTo>
                    <a:pt x="186827" y="274474"/>
                  </a:lnTo>
                  <a:lnTo>
                    <a:pt x="184959" y="274474"/>
                  </a:lnTo>
                  <a:lnTo>
                    <a:pt x="183091" y="274474"/>
                  </a:lnTo>
                  <a:lnTo>
                    <a:pt x="181223" y="274474"/>
                  </a:lnTo>
                  <a:lnTo>
                    <a:pt x="179354" y="274474"/>
                  </a:lnTo>
                  <a:lnTo>
                    <a:pt x="177486" y="274474"/>
                  </a:lnTo>
                  <a:lnTo>
                    <a:pt x="175618" y="274474"/>
                  </a:lnTo>
                  <a:lnTo>
                    <a:pt x="173749" y="274474"/>
                  </a:lnTo>
                  <a:lnTo>
                    <a:pt x="171881" y="274474"/>
                  </a:lnTo>
                  <a:lnTo>
                    <a:pt x="170013" y="274474"/>
                  </a:lnTo>
                  <a:lnTo>
                    <a:pt x="168145" y="274474"/>
                  </a:lnTo>
                  <a:lnTo>
                    <a:pt x="166276" y="274474"/>
                  </a:lnTo>
                  <a:lnTo>
                    <a:pt x="164408" y="274474"/>
                  </a:lnTo>
                  <a:lnTo>
                    <a:pt x="162540" y="274474"/>
                  </a:lnTo>
                  <a:lnTo>
                    <a:pt x="160672" y="274474"/>
                  </a:lnTo>
                  <a:lnTo>
                    <a:pt x="158803" y="274474"/>
                  </a:lnTo>
                  <a:lnTo>
                    <a:pt x="156935" y="274474"/>
                  </a:lnTo>
                  <a:lnTo>
                    <a:pt x="155067" y="274474"/>
                  </a:lnTo>
                  <a:lnTo>
                    <a:pt x="153198" y="274474"/>
                  </a:lnTo>
                  <a:lnTo>
                    <a:pt x="151330" y="274474"/>
                  </a:lnTo>
                  <a:lnTo>
                    <a:pt x="149462" y="274474"/>
                  </a:lnTo>
                  <a:lnTo>
                    <a:pt x="147594" y="274474"/>
                  </a:lnTo>
                  <a:lnTo>
                    <a:pt x="145725" y="274474"/>
                  </a:lnTo>
                  <a:lnTo>
                    <a:pt x="143857" y="274474"/>
                  </a:lnTo>
                  <a:lnTo>
                    <a:pt x="141989" y="274474"/>
                  </a:lnTo>
                  <a:lnTo>
                    <a:pt x="140120" y="274474"/>
                  </a:lnTo>
                  <a:lnTo>
                    <a:pt x="138252" y="274474"/>
                  </a:lnTo>
                  <a:lnTo>
                    <a:pt x="136384" y="274474"/>
                  </a:lnTo>
                  <a:lnTo>
                    <a:pt x="134516" y="274474"/>
                  </a:lnTo>
                  <a:lnTo>
                    <a:pt x="132647" y="274474"/>
                  </a:lnTo>
                  <a:lnTo>
                    <a:pt x="130779" y="274474"/>
                  </a:lnTo>
                  <a:lnTo>
                    <a:pt x="128911" y="274474"/>
                  </a:lnTo>
                  <a:lnTo>
                    <a:pt x="127042" y="274474"/>
                  </a:lnTo>
                  <a:lnTo>
                    <a:pt x="125174" y="274474"/>
                  </a:lnTo>
                  <a:lnTo>
                    <a:pt x="123306" y="274474"/>
                  </a:lnTo>
                  <a:lnTo>
                    <a:pt x="121438" y="274474"/>
                  </a:lnTo>
                  <a:lnTo>
                    <a:pt x="119569" y="274474"/>
                  </a:lnTo>
                  <a:lnTo>
                    <a:pt x="117701" y="274474"/>
                  </a:lnTo>
                  <a:lnTo>
                    <a:pt x="115833" y="274474"/>
                  </a:lnTo>
                  <a:lnTo>
                    <a:pt x="113965" y="274474"/>
                  </a:lnTo>
                  <a:lnTo>
                    <a:pt x="112096" y="274474"/>
                  </a:lnTo>
                  <a:lnTo>
                    <a:pt x="110228" y="274474"/>
                  </a:lnTo>
                  <a:lnTo>
                    <a:pt x="108360" y="274474"/>
                  </a:lnTo>
                  <a:lnTo>
                    <a:pt x="106491" y="274474"/>
                  </a:lnTo>
                  <a:lnTo>
                    <a:pt x="104623" y="274474"/>
                  </a:lnTo>
                  <a:lnTo>
                    <a:pt x="102755" y="274474"/>
                  </a:lnTo>
                  <a:lnTo>
                    <a:pt x="100887" y="274474"/>
                  </a:lnTo>
                  <a:lnTo>
                    <a:pt x="99018" y="274474"/>
                  </a:lnTo>
                  <a:lnTo>
                    <a:pt x="97150" y="274474"/>
                  </a:lnTo>
                  <a:lnTo>
                    <a:pt x="95282" y="274474"/>
                  </a:lnTo>
                  <a:lnTo>
                    <a:pt x="93413" y="274474"/>
                  </a:lnTo>
                  <a:lnTo>
                    <a:pt x="91545" y="274474"/>
                  </a:lnTo>
                  <a:lnTo>
                    <a:pt x="89677" y="274474"/>
                  </a:lnTo>
                  <a:lnTo>
                    <a:pt x="87809" y="274474"/>
                  </a:lnTo>
                  <a:lnTo>
                    <a:pt x="85940" y="274474"/>
                  </a:lnTo>
                  <a:lnTo>
                    <a:pt x="84072" y="274474"/>
                  </a:lnTo>
                  <a:lnTo>
                    <a:pt x="82204" y="274474"/>
                  </a:lnTo>
                  <a:lnTo>
                    <a:pt x="80336" y="274474"/>
                  </a:lnTo>
                  <a:lnTo>
                    <a:pt x="78467" y="274474"/>
                  </a:lnTo>
                  <a:lnTo>
                    <a:pt x="76599" y="274474"/>
                  </a:lnTo>
                  <a:lnTo>
                    <a:pt x="74731" y="274474"/>
                  </a:lnTo>
                  <a:lnTo>
                    <a:pt x="72862" y="274474"/>
                  </a:lnTo>
                  <a:lnTo>
                    <a:pt x="70994" y="274474"/>
                  </a:lnTo>
                  <a:lnTo>
                    <a:pt x="69126" y="274474"/>
                  </a:lnTo>
                  <a:lnTo>
                    <a:pt x="67258" y="274474"/>
                  </a:lnTo>
                  <a:lnTo>
                    <a:pt x="65389" y="274474"/>
                  </a:lnTo>
                  <a:lnTo>
                    <a:pt x="63521" y="274474"/>
                  </a:lnTo>
                  <a:lnTo>
                    <a:pt x="61653" y="274474"/>
                  </a:lnTo>
                  <a:lnTo>
                    <a:pt x="59784" y="274474"/>
                  </a:lnTo>
                  <a:lnTo>
                    <a:pt x="57916" y="274474"/>
                  </a:lnTo>
                  <a:lnTo>
                    <a:pt x="56048" y="274474"/>
                  </a:lnTo>
                  <a:lnTo>
                    <a:pt x="54180" y="274474"/>
                  </a:lnTo>
                  <a:lnTo>
                    <a:pt x="52311" y="274474"/>
                  </a:lnTo>
                  <a:lnTo>
                    <a:pt x="50443" y="274474"/>
                  </a:lnTo>
                  <a:lnTo>
                    <a:pt x="48575" y="274474"/>
                  </a:lnTo>
                  <a:lnTo>
                    <a:pt x="46706" y="274474"/>
                  </a:lnTo>
                  <a:lnTo>
                    <a:pt x="44838" y="274474"/>
                  </a:lnTo>
                  <a:lnTo>
                    <a:pt x="42970" y="274474"/>
                  </a:lnTo>
                  <a:lnTo>
                    <a:pt x="41102" y="274474"/>
                  </a:lnTo>
                  <a:lnTo>
                    <a:pt x="39233" y="274474"/>
                  </a:lnTo>
                  <a:lnTo>
                    <a:pt x="37365" y="274474"/>
                  </a:lnTo>
                  <a:lnTo>
                    <a:pt x="35497" y="274474"/>
                  </a:lnTo>
                  <a:lnTo>
                    <a:pt x="33629" y="274474"/>
                  </a:lnTo>
                  <a:lnTo>
                    <a:pt x="31760" y="274474"/>
                  </a:lnTo>
                  <a:lnTo>
                    <a:pt x="29892" y="274474"/>
                  </a:lnTo>
                  <a:lnTo>
                    <a:pt x="28024" y="274474"/>
                  </a:lnTo>
                  <a:lnTo>
                    <a:pt x="26155" y="274474"/>
                  </a:lnTo>
                  <a:lnTo>
                    <a:pt x="24287" y="274474"/>
                  </a:lnTo>
                  <a:lnTo>
                    <a:pt x="22419" y="274474"/>
                  </a:lnTo>
                  <a:lnTo>
                    <a:pt x="20551" y="274474"/>
                  </a:lnTo>
                  <a:lnTo>
                    <a:pt x="18682" y="274474"/>
                  </a:lnTo>
                  <a:lnTo>
                    <a:pt x="16814" y="274474"/>
                  </a:lnTo>
                  <a:lnTo>
                    <a:pt x="14946" y="274474"/>
                  </a:lnTo>
                  <a:lnTo>
                    <a:pt x="13077" y="274474"/>
                  </a:lnTo>
                  <a:lnTo>
                    <a:pt x="11209" y="274474"/>
                  </a:lnTo>
                  <a:lnTo>
                    <a:pt x="9341" y="274474"/>
                  </a:lnTo>
                  <a:lnTo>
                    <a:pt x="7473" y="274474"/>
                  </a:lnTo>
                  <a:lnTo>
                    <a:pt x="5604" y="274474"/>
                  </a:lnTo>
                  <a:lnTo>
                    <a:pt x="3736" y="274474"/>
                  </a:lnTo>
                  <a:lnTo>
                    <a:pt x="1868" y="274474"/>
                  </a:lnTo>
                  <a:lnTo>
                    <a:pt x="0" y="274474"/>
                  </a:lnTo>
                  <a:close/>
                </a:path>
              </a:pathLst>
            </a:custGeom>
            <a:solidFill>
              <a:srgbClr val="1565C0">
                <a:alpha val="34901"/>
              </a:srgbClr>
            </a:solidFill>
          </p:spPr>
          <p:txBody>
            <a:bodyPr/>
            <a:lstStyle/>
            <a:p>
              <a:endParaRPr/>
            </a:p>
          </p:txBody>
        </p:sp>
        <p:sp>
          <p:nvSpPr>
            <p:cNvPr id="552" name="tx23">
              <a:extLst>
                <a:ext uri="{FF2B5EF4-FFF2-40B4-BE49-F238E27FC236}">
                  <a16:creationId xmlns:a16="http://schemas.microsoft.com/office/drawing/2014/main" id="{086D8C2B-C427-419A-B149-D090E0621D50}"/>
                </a:ext>
              </a:extLst>
            </p:cNvPr>
            <p:cNvSpPr/>
            <p:nvPr/>
          </p:nvSpPr>
          <p:spPr>
            <a:xfrm>
              <a:off x="2015047"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66%</a:t>
              </a:r>
            </a:p>
          </p:txBody>
        </p:sp>
        <p:sp>
          <p:nvSpPr>
            <p:cNvPr id="553" name="pl24">
              <a:extLst>
                <a:ext uri="{FF2B5EF4-FFF2-40B4-BE49-F238E27FC236}">
                  <a16:creationId xmlns:a16="http://schemas.microsoft.com/office/drawing/2014/main" id="{4BAD3CEF-121E-433D-A8C4-6149830D4851}"/>
                </a:ext>
              </a:extLst>
            </p:cNvPr>
            <p:cNvSpPr/>
            <p:nvPr/>
          </p:nvSpPr>
          <p:spPr>
            <a:xfrm>
              <a:off x="1693202"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54" name="rc25">
              <a:extLst>
                <a:ext uri="{FF2B5EF4-FFF2-40B4-BE49-F238E27FC236}">
                  <a16:creationId xmlns:a16="http://schemas.microsoft.com/office/drawing/2014/main" id="{8E8A2426-EE7D-4DFB-97AF-23F473363F90}"/>
                </a:ext>
              </a:extLst>
            </p:cNvPr>
            <p:cNvSpPr/>
            <p:nvPr/>
          </p:nvSpPr>
          <p:spPr>
            <a:xfrm>
              <a:off x="2589699" y="214151"/>
              <a:ext cx="824496" cy="545804"/>
            </a:xfrm>
            <a:prstGeom prst="rect">
              <a:avLst/>
            </a:prstGeom>
            <a:solidFill>
              <a:srgbClr val="FFFFFF">
                <a:alpha val="100000"/>
              </a:srgbClr>
            </a:solidFill>
          </p:spPr>
          <p:txBody>
            <a:bodyPr/>
            <a:lstStyle/>
            <a:p>
              <a:endParaRPr/>
            </a:p>
          </p:txBody>
        </p:sp>
        <p:sp>
          <p:nvSpPr>
            <p:cNvPr id="555" name="pl26">
              <a:extLst>
                <a:ext uri="{FF2B5EF4-FFF2-40B4-BE49-F238E27FC236}">
                  <a16:creationId xmlns:a16="http://schemas.microsoft.com/office/drawing/2014/main" id="{7875375F-9C1D-4338-902F-4935FB6FD95B}"/>
                </a:ext>
              </a:extLst>
            </p:cNvPr>
            <p:cNvSpPr/>
            <p:nvPr/>
          </p:nvSpPr>
          <p:spPr>
            <a:xfrm>
              <a:off x="2591315" y="469714"/>
              <a:ext cx="821297" cy="285172"/>
            </a:xfrm>
            <a:custGeom>
              <a:avLst/>
              <a:gdLst/>
              <a:ahLst/>
              <a:cxnLst/>
              <a:rect l="0" t="0" r="0" b="0"/>
              <a:pathLst>
                <a:path w="821297" h="285172">
                  <a:moveTo>
                    <a:pt x="0" y="198148"/>
                  </a:moveTo>
                  <a:lnTo>
                    <a:pt x="1875" y="192367"/>
                  </a:lnTo>
                  <a:lnTo>
                    <a:pt x="3750" y="186692"/>
                  </a:lnTo>
                  <a:lnTo>
                    <a:pt x="5625" y="181187"/>
                  </a:lnTo>
                  <a:lnTo>
                    <a:pt x="7500" y="175936"/>
                  </a:lnTo>
                  <a:lnTo>
                    <a:pt x="9375" y="170955"/>
                  </a:lnTo>
                  <a:lnTo>
                    <a:pt x="11250" y="166285"/>
                  </a:lnTo>
                  <a:lnTo>
                    <a:pt x="13125" y="161963"/>
                  </a:lnTo>
                  <a:lnTo>
                    <a:pt x="15000" y="158022"/>
                  </a:lnTo>
                  <a:lnTo>
                    <a:pt x="16875" y="154533"/>
                  </a:lnTo>
                  <a:lnTo>
                    <a:pt x="18751" y="151559"/>
                  </a:lnTo>
                  <a:lnTo>
                    <a:pt x="20626" y="149047"/>
                  </a:lnTo>
                  <a:lnTo>
                    <a:pt x="22501" y="147008"/>
                  </a:lnTo>
                  <a:lnTo>
                    <a:pt x="24376" y="145444"/>
                  </a:lnTo>
                  <a:lnTo>
                    <a:pt x="26251" y="144355"/>
                  </a:lnTo>
                  <a:lnTo>
                    <a:pt x="28126" y="143781"/>
                  </a:lnTo>
                  <a:lnTo>
                    <a:pt x="30001" y="143725"/>
                  </a:lnTo>
                  <a:lnTo>
                    <a:pt x="31876" y="144095"/>
                  </a:lnTo>
                  <a:lnTo>
                    <a:pt x="33751" y="144870"/>
                  </a:lnTo>
                  <a:lnTo>
                    <a:pt x="35627" y="146021"/>
                  </a:lnTo>
                  <a:lnTo>
                    <a:pt x="37502" y="147521"/>
                  </a:lnTo>
                  <a:lnTo>
                    <a:pt x="39377" y="149367"/>
                  </a:lnTo>
                  <a:lnTo>
                    <a:pt x="41252" y="151521"/>
                  </a:lnTo>
                  <a:lnTo>
                    <a:pt x="43127" y="153903"/>
                  </a:lnTo>
                  <a:lnTo>
                    <a:pt x="45002" y="156480"/>
                  </a:lnTo>
                  <a:lnTo>
                    <a:pt x="46877" y="159218"/>
                  </a:lnTo>
                  <a:lnTo>
                    <a:pt x="48752" y="162087"/>
                  </a:lnTo>
                  <a:lnTo>
                    <a:pt x="50627" y="165061"/>
                  </a:lnTo>
                  <a:lnTo>
                    <a:pt x="52503" y="168099"/>
                  </a:lnTo>
                  <a:lnTo>
                    <a:pt x="54378" y="171165"/>
                  </a:lnTo>
                  <a:lnTo>
                    <a:pt x="56253" y="174236"/>
                  </a:lnTo>
                  <a:lnTo>
                    <a:pt x="58128" y="177291"/>
                  </a:lnTo>
                  <a:lnTo>
                    <a:pt x="60003" y="180312"/>
                  </a:lnTo>
                  <a:lnTo>
                    <a:pt x="61878" y="183275"/>
                  </a:lnTo>
                  <a:lnTo>
                    <a:pt x="63753" y="186161"/>
                  </a:lnTo>
                  <a:lnTo>
                    <a:pt x="65628" y="188967"/>
                  </a:lnTo>
                  <a:lnTo>
                    <a:pt x="67503" y="191686"/>
                  </a:lnTo>
                  <a:lnTo>
                    <a:pt x="69378" y="194312"/>
                  </a:lnTo>
                  <a:lnTo>
                    <a:pt x="71254" y="196841"/>
                  </a:lnTo>
                  <a:lnTo>
                    <a:pt x="73129" y="199257"/>
                  </a:lnTo>
                  <a:lnTo>
                    <a:pt x="75004" y="201558"/>
                  </a:lnTo>
                  <a:lnTo>
                    <a:pt x="76879" y="203757"/>
                  </a:lnTo>
                  <a:lnTo>
                    <a:pt x="78754" y="205854"/>
                  </a:lnTo>
                  <a:lnTo>
                    <a:pt x="80629" y="207851"/>
                  </a:lnTo>
                  <a:lnTo>
                    <a:pt x="82504" y="209749"/>
                  </a:lnTo>
                  <a:lnTo>
                    <a:pt x="84379" y="211537"/>
                  </a:lnTo>
                  <a:lnTo>
                    <a:pt x="86254" y="213221"/>
                  </a:lnTo>
                  <a:lnTo>
                    <a:pt x="88130" y="214813"/>
                  </a:lnTo>
                  <a:lnTo>
                    <a:pt x="90005" y="216316"/>
                  </a:lnTo>
                  <a:lnTo>
                    <a:pt x="91880" y="217732"/>
                  </a:lnTo>
                  <a:lnTo>
                    <a:pt x="93755" y="219063"/>
                  </a:lnTo>
                  <a:lnTo>
                    <a:pt x="95630" y="220299"/>
                  </a:lnTo>
                  <a:lnTo>
                    <a:pt x="97505" y="221447"/>
                  </a:lnTo>
                  <a:lnTo>
                    <a:pt x="99380" y="222517"/>
                  </a:lnTo>
                  <a:lnTo>
                    <a:pt x="101255" y="223510"/>
                  </a:lnTo>
                  <a:lnTo>
                    <a:pt x="103130" y="224430"/>
                  </a:lnTo>
                  <a:lnTo>
                    <a:pt x="105006" y="225276"/>
                  </a:lnTo>
                  <a:lnTo>
                    <a:pt x="106881" y="226042"/>
                  </a:lnTo>
                  <a:lnTo>
                    <a:pt x="108756" y="226733"/>
                  </a:lnTo>
                  <a:lnTo>
                    <a:pt x="110631" y="227358"/>
                  </a:lnTo>
                  <a:lnTo>
                    <a:pt x="112506" y="227920"/>
                  </a:lnTo>
                  <a:lnTo>
                    <a:pt x="114381" y="228421"/>
                  </a:lnTo>
                  <a:lnTo>
                    <a:pt x="116256" y="228863"/>
                  </a:lnTo>
                  <a:lnTo>
                    <a:pt x="118131" y="229239"/>
                  </a:lnTo>
                  <a:lnTo>
                    <a:pt x="120006" y="229558"/>
                  </a:lnTo>
                  <a:lnTo>
                    <a:pt x="121882" y="229827"/>
                  </a:lnTo>
                  <a:lnTo>
                    <a:pt x="123757" y="230049"/>
                  </a:lnTo>
                  <a:lnTo>
                    <a:pt x="125632" y="230227"/>
                  </a:lnTo>
                  <a:lnTo>
                    <a:pt x="127507" y="230362"/>
                  </a:lnTo>
                  <a:lnTo>
                    <a:pt x="129382" y="230453"/>
                  </a:lnTo>
                  <a:lnTo>
                    <a:pt x="131257" y="230505"/>
                  </a:lnTo>
                  <a:lnTo>
                    <a:pt x="133132" y="230526"/>
                  </a:lnTo>
                  <a:lnTo>
                    <a:pt x="135007" y="230517"/>
                  </a:lnTo>
                  <a:lnTo>
                    <a:pt x="136882" y="230480"/>
                  </a:lnTo>
                  <a:lnTo>
                    <a:pt x="138757" y="230418"/>
                  </a:lnTo>
                  <a:lnTo>
                    <a:pt x="140633" y="230330"/>
                  </a:lnTo>
                  <a:lnTo>
                    <a:pt x="142508" y="230221"/>
                  </a:lnTo>
                  <a:lnTo>
                    <a:pt x="144383" y="230094"/>
                  </a:lnTo>
                  <a:lnTo>
                    <a:pt x="146258" y="229950"/>
                  </a:lnTo>
                  <a:lnTo>
                    <a:pt x="148133" y="229792"/>
                  </a:lnTo>
                  <a:lnTo>
                    <a:pt x="150008" y="229620"/>
                  </a:lnTo>
                  <a:lnTo>
                    <a:pt x="151883" y="229433"/>
                  </a:lnTo>
                  <a:lnTo>
                    <a:pt x="153758" y="229236"/>
                  </a:lnTo>
                  <a:lnTo>
                    <a:pt x="155633" y="229029"/>
                  </a:lnTo>
                  <a:lnTo>
                    <a:pt x="157509" y="228812"/>
                  </a:lnTo>
                  <a:lnTo>
                    <a:pt x="159384" y="228587"/>
                  </a:lnTo>
                  <a:lnTo>
                    <a:pt x="161259" y="228354"/>
                  </a:lnTo>
                  <a:lnTo>
                    <a:pt x="163134" y="228112"/>
                  </a:lnTo>
                  <a:lnTo>
                    <a:pt x="165009" y="227862"/>
                  </a:lnTo>
                  <a:lnTo>
                    <a:pt x="166884" y="227604"/>
                  </a:lnTo>
                  <a:lnTo>
                    <a:pt x="168759" y="227338"/>
                  </a:lnTo>
                  <a:lnTo>
                    <a:pt x="170634" y="227064"/>
                  </a:lnTo>
                  <a:lnTo>
                    <a:pt x="172509" y="226781"/>
                  </a:lnTo>
                  <a:lnTo>
                    <a:pt x="174385" y="226487"/>
                  </a:lnTo>
                  <a:lnTo>
                    <a:pt x="176260" y="226181"/>
                  </a:lnTo>
                  <a:lnTo>
                    <a:pt x="178135" y="225863"/>
                  </a:lnTo>
                  <a:lnTo>
                    <a:pt x="180010" y="225532"/>
                  </a:lnTo>
                  <a:lnTo>
                    <a:pt x="181885" y="225187"/>
                  </a:lnTo>
                  <a:lnTo>
                    <a:pt x="183760" y="224826"/>
                  </a:lnTo>
                  <a:lnTo>
                    <a:pt x="185635" y="224443"/>
                  </a:lnTo>
                  <a:lnTo>
                    <a:pt x="187510" y="224041"/>
                  </a:lnTo>
                  <a:lnTo>
                    <a:pt x="189385" y="223618"/>
                  </a:lnTo>
                  <a:lnTo>
                    <a:pt x="191260" y="223172"/>
                  </a:lnTo>
                  <a:lnTo>
                    <a:pt x="193136" y="222704"/>
                  </a:lnTo>
                  <a:lnTo>
                    <a:pt x="195011" y="222211"/>
                  </a:lnTo>
                  <a:lnTo>
                    <a:pt x="196886" y="221687"/>
                  </a:lnTo>
                  <a:lnTo>
                    <a:pt x="198761" y="221136"/>
                  </a:lnTo>
                  <a:lnTo>
                    <a:pt x="200636" y="220558"/>
                  </a:lnTo>
                  <a:lnTo>
                    <a:pt x="202511" y="219953"/>
                  </a:lnTo>
                  <a:lnTo>
                    <a:pt x="204386" y="219321"/>
                  </a:lnTo>
                  <a:lnTo>
                    <a:pt x="206261" y="218662"/>
                  </a:lnTo>
                  <a:lnTo>
                    <a:pt x="208136" y="217971"/>
                  </a:lnTo>
                  <a:lnTo>
                    <a:pt x="210012" y="217253"/>
                  </a:lnTo>
                  <a:lnTo>
                    <a:pt x="211887" y="216511"/>
                  </a:lnTo>
                  <a:lnTo>
                    <a:pt x="213762" y="215744"/>
                  </a:lnTo>
                  <a:lnTo>
                    <a:pt x="215637" y="214955"/>
                  </a:lnTo>
                  <a:lnTo>
                    <a:pt x="217512" y="214143"/>
                  </a:lnTo>
                  <a:lnTo>
                    <a:pt x="219387" y="213306"/>
                  </a:lnTo>
                  <a:lnTo>
                    <a:pt x="221262" y="212449"/>
                  </a:lnTo>
                  <a:lnTo>
                    <a:pt x="223137" y="211572"/>
                  </a:lnTo>
                  <a:lnTo>
                    <a:pt x="225012" y="210677"/>
                  </a:lnTo>
                  <a:lnTo>
                    <a:pt x="226888" y="209764"/>
                  </a:lnTo>
                  <a:lnTo>
                    <a:pt x="228763" y="208833"/>
                  </a:lnTo>
                  <a:lnTo>
                    <a:pt x="230638" y="207879"/>
                  </a:lnTo>
                  <a:lnTo>
                    <a:pt x="232513" y="206907"/>
                  </a:lnTo>
                  <a:lnTo>
                    <a:pt x="234388" y="205916"/>
                  </a:lnTo>
                  <a:lnTo>
                    <a:pt x="236263" y="204904"/>
                  </a:lnTo>
                  <a:lnTo>
                    <a:pt x="238138" y="203871"/>
                  </a:lnTo>
                  <a:lnTo>
                    <a:pt x="240013" y="202816"/>
                  </a:lnTo>
                  <a:lnTo>
                    <a:pt x="241888" y="201729"/>
                  </a:lnTo>
                  <a:lnTo>
                    <a:pt x="243764" y="200616"/>
                  </a:lnTo>
                  <a:lnTo>
                    <a:pt x="245639" y="199474"/>
                  </a:lnTo>
                  <a:lnTo>
                    <a:pt x="247514" y="198301"/>
                  </a:lnTo>
                  <a:lnTo>
                    <a:pt x="249389" y="197095"/>
                  </a:lnTo>
                  <a:lnTo>
                    <a:pt x="251264" y="195855"/>
                  </a:lnTo>
                  <a:lnTo>
                    <a:pt x="253139" y="194569"/>
                  </a:lnTo>
                  <a:lnTo>
                    <a:pt x="255014" y="193244"/>
                  </a:lnTo>
                  <a:lnTo>
                    <a:pt x="256889" y="191879"/>
                  </a:lnTo>
                  <a:lnTo>
                    <a:pt x="258764" y="190473"/>
                  </a:lnTo>
                  <a:lnTo>
                    <a:pt x="260639" y="189025"/>
                  </a:lnTo>
                  <a:lnTo>
                    <a:pt x="262515" y="187534"/>
                  </a:lnTo>
                  <a:lnTo>
                    <a:pt x="264390" y="185990"/>
                  </a:lnTo>
                  <a:lnTo>
                    <a:pt x="266265" y="184403"/>
                  </a:lnTo>
                  <a:lnTo>
                    <a:pt x="268140" y="182775"/>
                  </a:lnTo>
                  <a:lnTo>
                    <a:pt x="270015" y="181106"/>
                  </a:lnTo>
                  <a:lnTo>
                    <a:pt x="271890" y="179398"/>
                  </a:lnTo>
                  <a:lnTo>
                    <a:pt x="273765" y="177651"/>
                  </a:lnTo>
                  <a:lnTo>
                    <a:pt x="275640" y="175860"/>
                  </a:lnTo>
                  <a:lnTo>
                    <a:pt x="277515" y="174037"/>
                  </a:lnTo>
                  <a:lnTo>
                    <a:pt x="279391" y="172183"/>
                  </a:lnTo>
                  <a:lnTo>
                    <a:pt x="281266" y="170300"/>
                  </a:lnTo>
                  <a:lnTo>
                    <a:pt x="283141" y="168391"/>
                  </a:lnTo>
                  <a:lnTo>
                    <a:pt x="285016" y="166457"/>
                  </a:lnTo>
                  <a:lnTo>
                    <a:pt x="286891" y="164497"/>
                  </a:lnTo>
                  <a:lnTo>
                    <a:pt x="288766" y="162517"/>
                  </a:lnTo>
                  <a:lnTo>
                    <a:pt x="290641" y="160518"/>
                  </a:lnTo>
                  <a:lnTo>
                    <a:pt x="292516" y="158502"/>
                  </a:lnTo>
                  <a:lnTo>
                    <a:pt x="294391" y="156469"/>
                  </a:lnTo>
                  <a:lnTo>
                    <a:pt x="296267" y="154418"/>
                  </a:lnTo>
                  <a:lnTo>
                    <a:pt x="298142" y="152345"/>
                  </a:lnTo>
                  <a:lnTo>
                    <a:pt x="300017" y="150253"/>
                  </a:lnTo>
                  <a:lnTo>
                    <a:pt x="301892" y="148140"/>
                  </a:lnTo>
                  <a:lnTo>
                    <a:pt x="303767" y="146003"/>
                  </a:lnTo>
                  <a:lnTo>
                    <a:pt x="305642" y="143839"/>
                  </a:lnTo>
                  <a:lnTo>
                    <a:pt x="307517" y="141645"/>
                  </a:lnTo>
                  <a:lnTo>
                    <a:pt x="309392" y="139410"/>
                  </a:lnTo>
                  <a:lnTo>
                    <a:pt x="311267" y="137137"/>
                  </a:lnTo>
                  <a:lnTo>
                    <a:pt x="313142" y="134820"/>
                  </a:lnTo>
                  <a:lnTo>
                    <a:pt x="315018" y="132458"/>
                  </a:lnTo>
                  <a:lnTo>
                    <a:pt x="316893" y="130045"/>
                  </a:lnTo>
                  <a:lnTo>
                    <a:pt x="318768" y="127574"/>
                  </a:lnTo>
                  <a:lnTo>
                    <a:pt x="320643" y="125035"/>
                  </a:lnTo>
                  <a:lnTo>
                    <a:pt x="322518" y="122434"/>
                  </a:lnTo>
                  <a:lnTo>
                    <a:pt x="324393" y="119770"/>
                  </a:lnTo>
                  <a:lnTo>
                    <a:pt x="326268" y="117041"/>
                  </a:lnTo>
                  <a:lnTo>
                    <a:pt x="328143" y="114249"/>
                  </a:lnTo>
                  <a:lnTo>
                    <a:pt x="330018" y="111388"/>
                  </a:lnTo>
                  <a:lnTo>
                    <a:pt x="331894" y="108453"/>
                  </a:lnTo>
                  <a:lnTo>
                    <a:pt x="333769" y="105460"/>
                  </a:lnTo>
                  <a:lnTo>
                    <a:pt x="335644" y="102412"/>
                  </a:lnTo>
                  <a:lnTo>
                    <a:pt x="337519" y="99314"/>
                  </a:lnTo>
                  <a:lnTo>
                    <a:pt x="339394" y="96170"/>
                  </a:lnTo>
                  <a:lnTo>
                    <a:pt x="341269" y="92984"/>
                  </a:lnTo>
                  <a:lnTo>
                    <a:pt x="343144" y="89763"/>
                  </a:lnTo>
                  <a:lnTo>
                    <a:pt x="345019" y="86519"/>
                  </a:lnTo>
                  <a:lnTo>
                    <a:pt x="346894" y="83260"/>
                  </a:lnTo>
                  <a:lnTo>
                    <a:pt x="348770" y="79994"/>
                  </a:lnTo>
                  <a:lnTo>
                    <a:pt x="350645" y="76727"/>
                  </a:lnTo>
                  <a:lnTo>
                    <a:pt x="352520" y="73467"/>
                  </a:lnTo>
                  <a:lnTo>
                    <a:pt x="354395" y="70225"/>
                  </a:lnTo>
                  <a:lnTo>
                    <a:pt x="356270" y="67005"/>
                  </a:lnTo>
                  <a:lnTo>
                    <a:pt x="358145" y="63812"/>
                  </a:lnTo>
                  <a:lnTo>
                    <a:pt x="360020" y="60651"/>
                  </a:lnTo>
                  <a:lnTo>
                    <a:pt x="361895" y="57526"/>
                  </a:lnTo>
                  <a:lnTo>
                    <a:pt x="363770" y="54443"/>
                  </a:lnTo>
                  <a:lnTo>
                    <a:pt x="365646" y="51410"/>
                  </a:lnTo>
                  <a:lnTo>
                    <a:pt x="367521" y="48422"/>
                  </a:lnTo>
                  <a:lnTo>
                    <a:pt x="369396" y="45481"/>
                  </a:lnTo>
                  <a:lnTo>
                    <a:pt x="371271" y="42589"/>
                  </a:lnTo>
                  <a:lnTo>
                    <a:pt x="373146" y="39745"/>
                  </a:lnTo>
                  <a:lnTo>
                    <a:pt x="375021" y="36959"/>
                  </a:lnTo>
                  <a:lnTo>
                    <a:pt x="376896" y="34234"/>
                  </a:lnTo>
                  <a:lnTo>
                    <a:pt x="378771" y="31565"/>
                  </a:lnTo>
                  <a:lnTo>
                    <a:pt x="380646" y="28956"/>
                  </a:lnTo>
                  <a:lnTo>
                    <a:pt x="382521" y="26409"/>
                  </a:lnTo>
                  <a:lnTo>
                    <a:pt x="384397" y="23928"/>
                  </a:lnTo>
                  <a:lnTo>
                    <a:pt x="386272" y="21526"/>
                  </a:lnTo>
                  <a:lnTo>
                    <a:pt x="388147" y="19215"/>
                  </a:lnTo>
                  <a:lnTo>
                    <a:pt x="390022" y="16990"/>
                  </a:lnTo>
                  <a:lnTo>
                    <a:pt x="391897" y="14859"/>
                  </a:lnTo>
                  <a:lnTo>
                    <a:pt x="393772" y="12829"/>
                  </a:lnTo>
                  <a:lnTo>
                    <a:pt x="395647" y="10908"/>
                  </a:lnTo>
                  <a:lnTo>
                    <a:pt x="397522" y="9119"/>
                  </a:lnTo>
                  <a:lnTo>
                    <a:pt x="399397" y="7477"/>
                  </a:lnTo>
                  <a:lnTo>
                    <a:pt x="401273" y="5973"/>
                  </a:lnTo>
                  <a:lnTo>
                    <a:pt x="403148" y="4617"/>
                  </a:lnTo>
                  <a:lnTo>
                    <a:pt x="405023" y="3415"/>
                  </a:lnTo>
                  <a:lnTo>
                    <a:pt x="406898" y="2374"/>
                  </a:lnTo>
                  <a:lnTo>
                    <a:pt x="408773" y="1523"/>
                  </a:lnTo>
                  <a:lnTo>
                    <a:pt x="410648" y="869"/>
                  </a:lnTo>
                  <a:lnTo>
                    <a:pt x="412523" y="395"/>
                  </a:lnTo>
                  <a:lnTo>
                    <a:pt x="414398" y="105"/>
                  </a:lnTo>
                  <a:lnTo>
                    <a:pt x="416273" y="0"/>
                  </a:lnTo>
                  <a:lnTo>
                    <a:pt x="418149" y="81"/>
                  </a:lnTo>
                  <a:lnTo>
                    <a:pt x="420024" y="374"/>
                  </a:lnTo>
                  <a:lnTo>
                    <a:pt x="421899" y="874"/>
                  </a:lnTo>
                  <a:lnTo>
                    <a:pt x="423774" y="1558"/>
                  </a:lnTo>
                  <a:lnTo>
                    <a:pt x="425649" y="2422"/>
                  </a:lnTo>
                  <a:lnTo>
                    <a:pt x="427524" y="3463"/>
                  </a:lnTo>
                  <a:lnTo>
                    <a:pt x="429399" y="4677"/>
                  </a:lnTo>
                  <a:lnTo>
                    <a:pt x="431274" y="6083"/>
                  </a:lnTo>
                  <a:lnTo>
                    <a:pt x="433149" y="7668"/>
                  </a:lnTo>
                  <a:lnTo>
                    <a:pt x="435024" y="9407"/>
                  </a:lnTo>
                  <a:lnTo>
                    <a:pt x="436900" y="11297"/>
                  </a:lnTo>
                  <a:lnTo>
                    <a:pt x="438775" y="13331"/>
                  </a:lnTo>
                  <a:lnTo>
                    <a:pt x="440650" y="15503"/>
                  </a:lnTo>
                  <a:lnTo>
                    <a:pt x="442525" y="17828"/>
                  </a:lnTo>
                  <a:lnTo>
                    <a:pt x="444400" y="20290"/>
                  </a:lnTo>
                  <a:lnTo>
                    <a:pt x="446275" y="22870"/>
                  </a:lnTo>
                  <a:lnTo>
                    <a:pt x="448150" y="25563"/>
                  </a:lnTo>
                  <a:lnTo>
                    <a:pt x="450025" y="28364"/>
                  </a:lnTo>
                  <a:lnTo>
                    <a:pt x="451900" y="31267"/>
                  </a:lnTo>
                  <a:lnTo>
                    <a:pt x="453776" y="34282"/>
                  </a:lnTo>
                  <a:lnTo>
                    <a:pt x="455651" y="37394"/>
                  </a:lnTo>
                  <a:lnTo>
                    <a:pt x="457526" y="40589"/>
                  </a:lnTo>
                  <a:lnTo>
                    <a:pt x="459401" y="43863"/>
                  </a:lnTo>
                  <a:lnTo>
                    <a:pt x="461276" y="47209"/>
                  </a:lnTo>
                  <a:lnTo>
                    <a:pt x="463151" y="50622"/>
                  </a:lnTo>
                  <a:lnTo>
                    <a:pt x="465026" y="54107"/>
                  </a:lnTo>
                  <a:lnTo>
                    <a:pt x="466901" y="57650"/>
                  </a:lnTo>
                  <a:lnTo>
                    <a:pt x="468776" y="61240"/>
                  </a:lnTo>
                  <a:lnTo>
                    <a:pt x="470652" y="64872"/>
                  </a:lnTo>
                  <a:lnTo>
                    <a:pt x="472527" y="68540"/>
                  </a:lnTo>
                  <a:lnTo>
                    <a:pt x="474402" y="72239"/>
                  </a:lnTo>
                  <a:lnTo>
                    <a:pt x="476277" y="75966"/>
                  </a:lnTo>
                  <a:lnTo>
                    <a:pt x="478152" y="79711"/>
                  </a:lnTo>
                  <a:lnTo>
                    <a:pt x="480027" y="83467"/>
                  </a:lnTo>
                  <a:lnTo>
                    <a:pt x="481902" y="87227"/>
                  </a:lnTo>
                  <a:lnTo>
                    <a:pt x="483777" y="90987"/>
                  </a:lnTo>
                  <a:lnTo>
                    <a:pt x="485652" y="94742"/>
                  </a:lnTo>
                  <a:lnTo>
                    <a:pt x="487528" y="98484"/>
                  </a:lnTo>
                  <a:lnTo>
                    <a:pt x="489403" y="102207"/>
                  </a:lnTo>
                  <a:lnTo>
                    <a:pt x="491278" y="105907"/>
                  </a:lnTo>
                  <a:lnTo>
                    <a:pt x="493153" y="109581"/>
                  </a:lnTo>
                  <a:lnTo>
                    <a:pt x="495028" y="113224"/>
                  </a:lnTo>
                  <a:lnTo>
                    <a:pt x="496903" y="116833"/>
                  </a:lnTo>
                  <a:lnTo>
                    <a:pt x="498778" y="120395"/>
                  </a:lnTo>
                  <a:lnTo>
                    <a:pt x="500653" y="123910"/>
                  </a:lnTo>
                  <a:lnTo>
                    <a:pt x="502528" y="127379"/>
                  </a:lnTo>
                  <a:lnTo>
                    <a:pt x="504403" y="130799"/>
                  </a:lnTo>
                  <a:lnTo>
                    <a:pt x="506279" y="134165"/>
                  </a:lnTo>
                  <a:lnTo>
                    <a:pt x="508154" y="137477"/>
                  </a:lnTo>
                  <a:lnTo>
                    <a:pt x="510029" y="140719"/>
                  </a:lnTo>
                  <a:lnTo>
                    <a:pt x="511904" y="143896"/>
                  </a:lnTo>
                  <a:lnTo>
                    <a:pt x="513779" y="147010"/>
                  </a:lnTo>
                  <a:lnTo>
                    <a:pt x="515654" y="150059"/>
                  </a:lnTo>
                  <a:lnTo>
                    <a:pt x="517529" y="153041"/>
                  </a:lnTo>
                  <a:lnTo>
                    <a:pt x="519404" y="155955"/>
                  </a:lnTo>
                  <a:lnTo>
                    <a:pt x="521279" y="158784"/>
                  </a:lnTo>
                  <a:lnTo>
                    <a:pt x="523155" y="161538"/>
                  </a:lnTo>
                  <a:lnTo>
                    <a:pt x="525030" y="164220"/>
                  </a:lnTo>
                  <a:lnTo>
                    <a:pt x="526905" y="166830"/>
                  </a:lnTo>
                  <a:lnTo>
                    <a:pt x="528780" y="169367"/>
                  </a:lnTo>
                  <a:lnTo>
                    <a:pt x="530655" y="171831"/>
                  </a:lnTo>
                  <a:lnTo>
                    <a:pt x="532530" y="174207"/>
                  </a:lnTo>
                  <a:lnTo>
                    <a:pt x="534405" y="176511"/>
                  </a:lnTo>
                  <a:lnTo>
                    <a:pt x="536280" y="178745"/>
                  </a:lnTo>
                  <a:lnTo>
                    <a:pt x="538155" y="180912"/>
                  </a:lnTo>
                  <a:lnTo>
                    <a:pt x="540031" y="183015"/>
                  </a:lnTo>
                  <a:lnTo>
                    <a:pt x="541906" y="185055"/>
                  </a:lnTo>
                  <a:lnTo>
                    <a:pt x="543781" y="187023"/>
                  </a:lnTo>
                  <a:lnTo>
                    <a:pt x="545656" y="188935"/>
                  </a:lnTo>
                  <a:lnTo>
                    <a:pt x="547531" y="190797"/>
                  </a:lnTo>
                  <a:lnTo>
                    <a:pt x="549406" y="192612"/>
                  </a:lnTo>
                  <a:lnTo>
                    <a:pt x="551281" y="194384"/>
                  </a:lnTo>
                  <a:lnTo>
                    <a:pt x="553156" y="196118"/>
                  </a:lnTo>
                  <a:lnTo>
                    <a:pt x="555031" y="197810"/>
                  </a:lnTo>
                  <a:lnTo>
                    <a:pt x="556907" y="199472"/>
                  </a:lnTo>
                  <a:lnTo>
                    <a:pt x="558782" y="201110"/>
                  </a:lnTo>
                  <a:lnTo>
                    <a:pt x="560657" y="202725"/>
                  </a:lnTo>
                  <a:lnTo>
                    <a:pt x="562532" y="204322"/>
                  </a:lnTo>
                  <a:lnTo>
                    <a:pt x="564407" y="205903"/>
                  </a:lnTo>
                  <a:lnTo>
                    <a:pt x="566282" y="207468"/>
                  </a:lnTo>
                  <a:lnTo>
                    <a:pt x="568157" y="209022"/>
                  </a:lnTo>
                  <a:lnTo>
                    <a:pt x="570032" y="210567"/>
                  </a:lnTo>
                  <a:lnTo>
                    <a:pt x="571907" y="212102"/>
                  </a:lnTo>
                  <a:lnTo>
                    <a:pt x="573782" y="213628"/>
                  </a:lnTo>
                  <a:lnTo>
                    <a:pt x="575658" y="215145"/>
                  </a:lnTo>
                  <a:lnTo>
                    <a:pt x="577533" y="216650"/>
                  </a:lnTo>
                  <a:lnTo>
                    <a:pt x="579408" y="218142"/>
                  </a:lnTo>
                  <a:lnTo>
                    <a:pt x="581283" y="219620"/>
                  </a:lnTo>
                  <a:lnTo>
                    <a:pt x="583158" y="221082"/>
                  </a:lnTo>
                  <a:lnTo>
                    <a:pt x="585033" y="222527"/>
                  </a:lnTo>
                  <a:lnTo>
                    <a:pt x="586908" y="223951"/>
                  </a:lnTo>
                  <a:lnTo>
                    <a:pt x="588783" y="225345"/>
                  </a:lnTo>
                  <a:lnTo>
                    <a:pt x="590658" y="226712"/>
                  </a:lnTo>
                  <a:lnTo>
                    <a:pt x="592534" y="228050"/>
                  </a:lnTo>
                  <a:lnTo>
                    <a:pt x="594409" y="229357"/>
                  </a:lnTo>
                  <a:lnTo>
                    <a:pt x="596284" y="230629"/>
                  </a:lnTo>
                  <a:lnTo>
                    <a:pt x="598159" y="231866"/>
                  </a:lnTo>
                  <a:lnTo>
                    <a:pt x="600034" y="233056"/>
                  </a:lnTo>
                  <a:lnTo>
                    <a:pt x="601909" y="234206"/>
                  </a:lnTo>
                  <a:lnTo>
                    <a:pt x="603784" y="235316"/>
                  </a:lnTo>
                  <a:lnTo>
                    <a:pt x="605659" y="236385"/>
                  </a:lnTo>
                  <a:lnTo>
                    <a:pt x="607534" y="237413"/>
                  </a:lnTo>
                  <a:lnTo>
                    <a:pt x="609410" y="238398"/>
                  </a:lnTo>
                  <a:lnTo>
                    <a:pt x="611285" y="239333"/>
                  </a:lnTo>
                  <a:lnTo>
                    <a:pt x="613160" y="240228"/>
                  </a:lnTo>
                  <a:lnTo>
                    <a:pt x="615035" y="241083"/>
                  </a:lnTo>
                  <a:lnTo>
                    <a:pt x="616910" y="241900"/>
                  </a:lnTo>
                  <a:lnTo>
                    <a:pt x="618785" y="242680"/>
                  </a:lnTo>
                  <a:lnTo>
                    <a:pt x="620660" y="243423"/>
                  </a:lnTo>
                  <a:lnTo>
                    <a:pt x="622535" y="244124"/>
                  </a:lnTo>
                  <a:lnTo>
                    <a:pt x="624410" y="244793"/>
                  </a:lnTo>
                  <a:lnTo>
                    <a:pt x="626285" y="245432"/>
                  </a:lnTo>
                  <a:lnTo>
                    <a:pt x="628161" y="246041"/>
                  </a:lnTo>
                  <a:lnTo>
                    <a:pt x="630036" y="246624"/>
                  </a:lnTo>
                  <a:lnTo>
                    <a:pt x="631911" y="247180"/>
                  </a:lnTo>
                  <a:lnTo>
                    <a:pt x="633786" y="247707"/>
                  </a:lnTo>
                  <a:lnTo>
                    <a:pt x="635661" y="248213"/>
                  </a:lnTo>
                  <a:lnTo>
                    <a:pt x="637536" y="248698"/>
                  </a:lnTo>
                  <a:lnTo>
                    <a:pt x="639411" y="249166"/>
                  </a:lnTo>
                  <a:lnTo>
                    <a:pt x="641286" y="249616"/>
                  </a:lnTo>
                  <a:lnTo>
                    <a:pt x="643161" y="250049"/>
                  </a:lnTo>
                  <a:lnTo>
                    <a:pt x="645037" y="250466"/>
                  </a:lnTo>
                  <a:lnTo>
                    <a:pt x="646912" y="250869"/>
                  </a:lnTo>
                  <a:lnTo>
                    <a:pt x="648787" y="251261"/>
                  </a:lnTo>
                  <a:lnTo>
                    <a:pt x="650662" y="251642"/>
                  </a:lnTo>
                  <a:lnTo>
                    <a:pt x="652537" y="252012"/>
                  </a:lnTo>
                  <a:lnTo>
                    <a:pt x="654412" y="252373"/>
                  </a:lnTo>
                  <a:lnTo>
                    <a:pt x="656287" y="252723"/>
                  </a:lnTo>
                  <a:lnTo>
                    <a:pt x="658162" y="253064"/>
                  </a:lnTo>
                  <a:lnTo>
                    <a:pt x="660037" y="253397"/>
                  </a:lnTo>
                  <a:lnTo>
                    <a:pt x="661913" y="253721"/>
                  </a:lnTo>
                  <a:lnTo>
                    <a:pt x="663788" y="254037"/>
                  </a:lnTo>
                  <a:lnTo>
                    <a:pt x="665663" y="254343"/>
                  </a:lnTo>
                  <a:lnTo>
                    <a:pt x="667538" y="254639"/>
                  </a:lnTo>
                  <a:lnTo>
                    <a:pt x="669413" y="254926"/>
                  </a:lnTo>
                  <a:lnTo>
                    <a:pt x="671288" y="255203"/>
                  </a:lnTo>
                  <a:lnTo>
                    <a:pt x="673163" y="255470"/>
                  </a:lnTo>
                  <a:lnTo>
                    <a:pt x="675038" y="255727"/>
                  </a:lnTo>
                  <a:lnTo>
                    <a:pt x="676913" y="255972"/>
                  </a:lnTo>
                  <a:lnTo>
                    <a:pt x="678789" y="256206"/>
                  </a:lnTo>
                  <a:lnTo>
                    <a:pt x="680664" y="256429"/>
                  </a:lnTo>
                  <a:lnTo>
                    <a:pt x="682539" y="256642"/>
                  </a:lnTo>
                  <a:lnTo>
                    <a:pt x="684414" y="256845"/>
                  </a:lnTo>
                  <a:lnTo>
                    <a:pt x="686289" y="257039"/>
                  </a:lnTo>
                  <a:lnTo>
                    <a:pt x="688164" y="257224"/>
                  </a:lnTo>
                  <a:lnTo>
                    <a:pt x="690039" y="257400"/>
                  </a:lnTo>
                  <a:lnTo>
                    <a:pt x="691914" y="257569"/>
                  </a:lnTo>
                  <a:lnTo>
                    <a:pt x="693789" y="257734"/>
                  </a:lnTo>
                  <a:lnTo>
                    <a:pt x="695664" y="257894"/>
                  </a:lnTo>
                  <a:lnTo>
                    <a:pt x="697540" y="258052"/>
                  </a:lnTo>
                  <a:lnTo>
                    <a:pt x="699415" y="258208"/>
                  </a:lnTo>
                  <a:lnTo>
                    <a:pt x="701290" y="258366"/>
                  </a:lnTo>
                  <a:lnTo>
                    <a:pt x="703165" y="258525"/>
                  </a:lnTo>
                  <a:lnTo>
                    <a:pt x="705040" y="258689"/>
                  </a:lnTo>
                  <a:lnTo>
                    <a:pt x="706915" y="258857"/>
                  </a:lnTo>
                  <a:lnTo>
                    <a:pt x="708790" y="259032"/>
                  </a:lnTo>
                  <a:lnTo>
                    <a:pt x="710665" y="259216"/>
                  </a:lnTo>
                  <a:lnTo>
                    <a:pt x="712540" y="259410"/>
                  </a:lnTo>
                  <a:lnTo>
                    <a:pt x="714416" y="259614"/>
                  </a:lnTo>
                  <a:lnTo>
                    <a:pt x="716291" y="259829"/>
                  </a:lnTo>
                  <a:lnTo>
                    <a:pt x="718166" y="260057"/>
                  </a:lnTo>
                  <a:lnTo>
                    <a:pt x="720041" y="260297"/>
                  </a:lnTo>
                  <a:lnTo>
                    <a:pt x="721916" y="260551"/>
                  </a:lnTo>
                  <a:lnTo>
                    <a:pt x="723791" y="260820"/>
                  </a:lnTo>
                  <a:lnTo>
                    <a:pt x="725666" y="261104"/>
                  </a:lnTo>
                  <a:lnTo>
                    <a:pt x="727541" y="261401"/>
                  </a:lnTo>
                  <a:lnTo>
                    <a:pt x="729416" y="261713"/>
                  </a:lnTo>
                  <a:lnTo>
                    <a:pt x="731292" y="262038"/>
                  </a:lnTo>
                  <a:lnTo>
                    <a:pt x="733167" y="262378"/>
                  </a:lnTo>
                  <a:lnTo>
                    <a:pt x="735042" y="262734"/>
                  </a:lnTo>
                  <a:lnTo>
                    <a:pt x="736917" y="263103"/>
                  </a:lnTo>
                  <a:lnTo>
                    <a:pt x="738792" y="263484"/>
                  </a:lnTo>
                  <a:lnTo>
                    <a:pt x="740667" y="263878"/>
                  </a:lnTo>
                  <a:lnTo>
                    <a:pt x="742542" y="264283"/>
                  </a:lnTo>
                  <a:lnTo>
                    <a:pt x="744417" y="264701"/>
                  </a:lnTo>
                  <a:lnTo>
                    <a:pt x="746292" y="265131"/>
                  </a:lnTo>
                  <a:lnTo>
                    <a:pt x="748167" y="265570"/>
                  </a:lnTo>
                  <a:lnTo>
                    <a:pt x="750043" y="266019"/>
                  </a:lnTo>
                  <a:lnTo>
                    <a:pt x="751918" y="266476"/>
                  </a:lnTo>
                  <a:lnTo>
                    <a:pt x="753793" y="266940"/>
                  </a:lnTo>
                  <a:lnTo>
                    <a:pt x="755668" y="267413"/>
                  </a:lnTo>
                  <a:lnTo>
                    <a:pt x="757543" y="267892"/>
                  </a:lnTo>
                  <a:lnTo>
                    <a:pt x="759418" y="268377"/>
                  </a:lnTo>
                  <a:lnTo>
                    <a:pt x="761293" y="268866"/>
                  </a:lnTo>
                  <a:lnTo>
                    <a:pt x="763168" y="269360"/>
                  </a:lnTo>
                  <a:lnTo>
                    <a:pt x="765043" y="269858"/>
                  </a:lnTo>
                  <a:lnTo>
                    <a:pt x="766919" y="270359"/>
                  </a:lnTo>
                  <a:lnTo>
                    <a:pt x="768794" y="270864"/>
                  </a:lnTo>
                  <a:lnTo>
                    <a:pt x="770669" y="271371"/>
                  </a:lnTo>
                  <a:lnTo>
                    <a:pt x="772544" y="271881"/>
                  </a:lnTo>
                  <a:lnTo>
                    <a:pt x="774419" y="272393"/>
                  </a:lnTo>
                  <a:lnTo>
                    <a:pt x="776294" y="272907"/>
                  </a:lnTo>
                  <a:lnTo>
                    <a:pt x="778169" y="273423"/>
                  </a:lnTo>
                  <a:lnTo>
                    <a:pt x="780044" y="273942"/>
                  </a:lnTo>
                  <a:lnTo>
                    <a:pt x="781919" y="274462"/>
                  </a:lnTo>
                  <a:lnTo>
                    <a:pt x="783795" y="274985"/>
                  </a:lnTo>
                  <a:lnTo>
                    <a:pt x="785670" y="275510"/>
                  </a:lnTo>
                  <a:lnTo>
                    <a:pt x="787545" y="276036"/>
                  </a:lnTo>
                  <a:lnTo>
                    <a:pt x="789420" y="276565"/>
                  </a:lnTo>
                  <a:lnTo>
                    <a:pt x="791295" y="277096"/>
                  </a:lnTo>
                  <a:lnTo>
                    <a:pt x="793170" y="277627"/>
                  </a:lnTo>
                  <a:lnTo>
                    <a:pt x="795045" y="278160"/>
                  </a:lnTo>
                  <a:lnTo>
                    <a:pt x="796920" y="278693"/>
                  </a:lnTo>
                  <a:lnTo>
                    <a:pt x="798795" y="279226"/>
                  </a:lnTo>
                  <a:lnTo>
                    <a:pt x="800671" y="279757"/>
                  </a:lnTo>
                  <a:lnTo>
                    <a:pt x="802546" y="280286"/>
                  </a:lnTo>
                  <a:lnTo>
                    <a:pt x="804421" y="280812"/>
                  </a:lnTo>
                  <a:lnTo>
                    <a:pt x="806296" y="281333"/>
                  </a:lnTo>
                  <a:lnTo>
                    <a:pt x="808171" y="281849"/>
                  </a:lnTo>
                  <a:lnTo>
                    <a:pt x="810046" y="282358"/>
                  </a:lnTo>
                  <a:lnTo>
                    <a:pt x="811921" y="282857"/>
                  </a:lnTo>
                  <a:lnTo>
                    <a:pt x="813796" y="283345"/>
                  </a:lnTo>
                  <a:lnTo>
                    <a:pt x="815671" y="283822"/>
                  </a:lnTo>
                  <a:lnTo>
                    <a:pt x="817546" y="284286"/>
                  </a:lnTo>
                  <a:lnTo>
                    <a:pt x="819422" y="284737"/>
                  </a:lnTo>
                  <a:lnTo>
                    <a:pt x="821297" y="285172"/>
                  </a:lnTo>
                </a:path>
              </a:pathLst>
            </a:custGeom>
            <a:ln w="20325" cap="flat">
              <a:solidFill>
                <a:srgbClr val="388E3C">
                  <a:alpha val="100000"/>
                </a:srgbClr>
              </a:solidFill>
              <a:prstDash val="solid"/>
              <a:round/>
            </a:ln>
          </p:spPr>
          <p:txBody>
            <a:bodyPr/>
            <a:lstStyle/>
            <a:p>
              <a:endParaRPr/>
            </a:p>
          </p:txBody>
        </p:sp>
        <p:sp>
          <p:nvSpPr>
            <p:cNvPr id="556" name="pg27">
              <a:extLst>
                <a:ext uri="{FF2B5EF4-FFF2-40B4-BE49-F238E27FC236}">
                  <a16:creationId xmlns:a16="http://schemas.microsoft.com/office/drawing/2014/main" id="{D971429B-03DF-4150-9B5F-68F2B93BED4A}"/>
                </a:ext>
              </a:extLst>
            </p:cNvPr>
            <p:cNvSpPr/>
            <p:nvPr/>
          </p:nvSpPr>
          <p:spPr>
            <a:xfrm>
              <a:off x="2797577" y="469714"/>
              <a:ext cx="408773" cy="290241"/>
            </a:xfrm>
            <a:custGeom>
              <a:avLst/>
              <a:gdLst/>
              <a:ahLst/>
              <a:cxnLst/>
              <a:rect l="0" t="0" r="0" b="0"/>
              <a:pathLst>
                <a:path w="408773" h="290241">
                  <a:moveTo>
                    <a:pt x="0" y="218662"/>
                  </a:moveTo>
                  <a:lnTo>
                    <a:pt x="1875" y="217971"/>
                  </a:lnTo>
                  <a:lnTo>
                    <a:pt x="3750" y="217253"/>
                  </a:lnTo>
                  <a:lnTo>
                    <a:pt x="5625" y="216511"/>
                  </a:lnTo>
                  <a:lnTo>
                    <a:pt x="7500" y="215744"/>
                  </a:lnTo>
                  <a:lnTo>
                    <a:pt x="9375" y="214955"/>
                  </a:lnTo>
                  <a:lnTo>
                    <a:pt x="11250" y="214143"/>
                  </a:lnTo>
                  <a:lnTo>
                    <a:pt x="13125" y="213306"/>
                  </a:lnTo>
                  <a:lnTo>
                    <a:pt x="15000" y="212449"/>
                  </a:lnTo>
                  <a:lnTo>
                    <a:pt x="16875" y="211572"/>
                  </a:lnTo>
                  <a:lnTo>
                    <a:pt x="18751" y="210677"/>
                  </a:lnTo>
                  <a:lnTo>
                    <a:pt x="20626" y="209764"/>
                  </a:lnTo>
                  <a:lnTo>
                    <a:pt x="22501" y="208833"/>
                  </a:lnTo>
                  <a:lnTo>
                    <a:pt x="24376" y="207879"/>
                  </a:lnTo>
                  <a:lnTo>
                    <a:pt x="26251" y="206907"/>
                  </a:lnTo>
                  <a:lnTo>
                    <a:pt x="28126" y="205916"/>
                  </a:lnTo>
                  <a:lnTo>
                    <a:pt x="30001" y="204904"/>
                  </a:lnTo>
                  <a:lnTo>
                    <a:pt x="31876" y="203871"/>
                  </a:lnTo>
                  <a:lnTo>
                    <a:pt x="33751" y="202816"/>
                  </a:lnTo>
                  <a:lnTo>
                    <a:pt x="35627" y="201729"/>
                  </a:lnTo>
                  <a:lnTo>
                    <a:pt x="37502" y="200616"/>
                  </a:lnTo>
                  <a:lnTo>
                    <a:pt x="39377" y="199474"/>
                  </a:lnTo>
                  <a:lnTo>
                    <a:pt x="41252" y="198301"/>
                  </a:lnTo>
                  <a:lnTo>
                    <a:pt x="43127" y="197095"/>
                  </a:lnTo>
                  <a:lnTo>
                    <a:pt x="45002" y="195855"/>
                  </a:lnTo>
                  <a:lnTo>
                    <a:pt x="46877" y="194569"/>
                  </a:lnTo>
                  <a:lnTo>
                    <a:pt x="48752" y="193244"/>
                  </a:lnTo>
                  <a:lnTo>
                    <a:pt x="50627" y="191879"/>
                  </a:lnTo>
                  <a:lnTo>
                    <a:pt x="52503" y="190473"/>
                  </a:lnTo>
                  <a:lnTo>
                    <a:pt x="54378" y="189025"/>
                  </a:lnTo>
                  <a:lnTo>
                    <a:pt x="56253" y="187534"/>
                  </a:lnTo>
                  <a:lnTo>
                    <a:pt x="58128" y="185990"/>
                  </a:lnTo>
                  <a:lnTo>
                    <a:pt x="60003" y="184403"/>
                  </a:lnTo>
                  <a:lnTo>
                    <a:pt x="61878" y="182775"/>
                  </a:lnTo>
                  <a:lnTo>
                    <a:pt x="63753" y="181106"/>
                  </a:lnTo>
                  <a:lnTo>
                    <a:pt x="65628" y="179398"/>
                  </a:lnTo>
                  <a:lnTo>
                    <a:pt x="67503" y="177651"/>
                  </a:lnTo>
                  <a:lnTo>
                    <a:pt x="69378" y="175860"/>
                  </a:lnTo>
                  <a:lnTo>
                    <a:pt x="71254" y="174037"/>
                  </a:lnTo>
                  <a:lnTo>
                    <a:pt x="73129" y="172183"/>
                  </a:lnTo>
                  <a:lnTo>
                    <a:pt x="75004" y="170300"/>
                  </a:lnTo>
                  <a:lnTo>
                    <a:pt x="76879" y="168391"/>
                  </a:lnTo>
                  <a:lnTo>
                    <a:pt x="78754" y="166457"/>
                  </a:lnTo>
                  <a:lnTo>
                    <a:pt x="80629" y="164497"/>
                  </a:lnTo>
                  <a:lnTo>
                    <a:pt x="82504" y="162517"/>
                  </a:lnTo>
                  <a:lnTo>
                    <a:pt x="84379" y="160518"/>
                  </a:lnTo>
                  <a:lnTo>
                    <a:pt x="86254" y="158502"/>
                  </a:lnTo>
                  <a:lnTo>
                    <a:pt x="88130" y="156469"/>
                  </a:lnTo>
                  <a:lnTo>
                    <a:pt x="90005" y="154418"/>
                  </a:lnTo>
                  <a:lnTo>
                    <a:pt x="91880" y="152345"/>
                  </a:lnTo>
                  <a:lnTo>
                    <a:pt x="93755" y="150253"/>
                  </a:lnTo>
                  <a:lnTo>
                    <a:pt x="95630" y="148140"/>
                  </a:lnTo>
                  <a:lnTo>
                    <a:pt x="97505" y="146003"/>
                  </a:lnTo>
                  <a:lnTo>
                    <a:pt x="99380" y="143839"/>
                  </a:lnTo>
                  <a:lnTo>
                    <a:pt x="101255" y="141645"/>
                  </a:lnTo>
                  <a:lnTo>
                    <a:pt x="103130" y="139410"/>
                  </a:lnTo>
                  <a:lnTo>
                    <a:pt x="105006" y="137137"/>
                  </a:lnTo>
                  <a:lnTo>
                    <a:pt x="106881" y="134820"/>
                  </a:lnTo>
                  <a:lnTo>
                    <a:pt x="108756" y="132458"/>
                  </a:lnTo>
                  <a:lnTo>
                    <a:pt x="110631" y="130045"/>
                  </a:lnTo>
                  <a:lnTo>
                    <a:pt x="112506" y="127574"/>
                  </a:lnTo>
                  <a:lnTo>
                    <a:pt x="114381" y="125035"/>
                  </a:lnTo>
                  <a:lnTo>
                    <a:pt x="116256" y="122434"/>
                  </a:lnTo>
                  <a:lnTo>
                    <a:pt x="118131" y="119770"/>
                  </a:lnTo>
                  <a:lnTo>
                    <a:pt x="120006" y="117041"/>
                  </a:lnTo>
                  <a:lnTo>
                    <a:pt x="121882" y="114249"/>
                  </a:lnTo>
                  <a:lnTo>
                    <a:pt x="123757" y="111388"/>
                  </a:lnTo>
                  <a:lnTo>
                    <a:pt x="125632" y="108453"/>
                  </a:lnTo>
                  <a:lnTo>
                    <a:pt x="127507" y="105460"/>
                  </a:lnTo>
                  <a:lnTo>
                    <a:pt x="129382" y="102412"/>
                  </a:lnTo>
                  <a:lnTo>
                    <a:pt x="131257" y="99314"/>
                  </a:lnTo>
                  <a:lnTo>
                    <a:pt x="133132" y="96170"/>
                  </a:lnTo>
                  <a:lnTo>
                    <a:pt x="135007" y="92984"/>
                  </a:lnTo>
                  <a:lnTo>
                    <a:pt x="136882" y="89763"/>
                  </a:lnTo>
                  <a:lnTo>
                    <a:pt x="138757" y="86519"/>
                  </a:lnTo>
                  <a:lnTo>
                    <a:pt x="140633" y="83260"/>
                  </a:lnTo>
                  <a:lnTo>
                    <a:pt x="142508" y="79994"/>
                  </a:lnTo>
                  <a:lnTo>
                    <a:pt x="144383" y="76727"/>
                  </a:lnTo>
                  <a:lnTo>
                    <a:pt x="146258" y="73467"/>
                  </a:lnTo>
                  <a:lnTo>
                    <a:pt x="148133" y="70225"/>
                  </a:lnTo>
                  <a:lnTo>
                    <a:pt x="150008" y="67005"/>
                  </a:lnTo>
                  <a:lnTo>
                    <a:pt x="151883" y="63812"/>
                  </a:lnTo>
                  <a:lnTo>
                    <a:pt x="153758" y="60651"/>
                  </a:lnTo>
                  <a:lnTo>
                    <a:pt x="155633" y="57526"/>
                  </a:lnTo>
                  <a:lnTo>
                    <a:pt x="157509" y="54443"/>
                  </a:lnTo>
                  <a:lnTo>
                    <a:pt x="159384" y="51410"/>
                  </a:lnTo>
                  <a:lnTo>
                    <a:pt x="161259" y="48422"/>
                  </a:lnTo>
                  <a:lnTo>
                    <a:pt x="163134" y="45481"/>
                  </a:lnTo>
                  <a:lnTo>
                    <a:pt x="165009" y="42589"/>
                  </a:lnTo>
                  <a:lnTo>
                    <a:pt x="166884" y="39745"/>
                  </a:lnTo>
                  <a:lnTo>
                    <a:pt x="168759" y="36959"/>
                  </a:lnTo>
                  <a:lnTo>
                    <a:pt x="170634" y="34234"/>
                  </a:lnTo>
                  <a:lnTo>
                    <a:pt x="172509" y="31565"/>
                  </a:lnTo>
                  <a:lnTo>
                    <a:pt x="174385" y="28956"/>
                  </a:lnTo>
                  <a:lnTo>
                    <a:pt x="176260" y="26409"/>
                  </a:lnTo>
                  <a:lnTo>
                    <a:pt x="178135" y="23928"/>
                  </a:lnTo>
                  <a:lnTo>
                    <a:pt x="180010" y="21526"/>
                  </a:lnTo>
                  <a:lnTo>
                    <a:pt x="181885" y="19215"/>
                  </a:lnTo>
                  <a:lnTo>
                    <a:pt x="183760" y="16990"/>
                  </a:lnTo>
                  <a:lnTo>
                    <a:pt x="185635" y="14859"/>
                  </a:lnTo>
                  <a:lnTo>
                    <a:pt x="187510" y="12829"/>
                  </a:lnTo>
                  <a:lnTo>
                    <a:pt x="189385" y="10908"/>
                  </a:lnTo>
                  <a:lnTo>
                    <a:pt x="191260" y="9119"/>
                  </a:lnTo>
                  <a:lnTo>
                    <a:pt x="193136" y="7477"/>
                  </a:lnTo>
                  <a:lnTo>
                    <a:pt x="195011" y="5973"/>
                  </a:lnTo>
                  <a:lnTo>
                    <a:pt x="196886" y="4617"/>
                  </a:lnTo>
                  <a:lnTo>
                    <a:pt x="198761" y="3415"/>
                  </a:lnTo>
                  <a:lnTo>
                    <a:pt x="200636" y="2374"/>
                  </a:lnTo>
                  <a:lnTo>
                    <a:pt x="202511" y="1523"/>
                  </a:lnTo>
                  <a:lnTo>
                    <a:pt x="204386" y="869"/>
                  </a:lnTo>
                  <a:lnTo>
                    <a:pt x="206261" y="395"/>
                  </a:lnTo>
                  <a:lnTo>
                    <a:pt x="208136" y="105"/>
                  </a:lnTo>
                  <a:lnTo>
                    <a:pt x="210012" y="0"/>
                  </a:lnTo>
                  <a:lnTo>
                    <a:pt x="211887" y="81"/>
                  </a:lnTo>
                  <a:lnTo>
                    <a:pt x="213762" y="374"/>
                  </a:lnTo>
                  <a:lnTo>
                    <a:pt x="215637" y="874"/>
                  </a:lnTo>
                  <a:lnTo>
                    <a:pt x="217512" y="1558"/>
                  </a:lnTo>
                  <a:lnTo>
                    <a:pt x="219387" y="2422"/>
                  </a:lnTo>
                  <a:lnTo>
                    <a:pt x="221262" y="3463"/>
                  </a:lnTo>
                  <a:lnTo>
                    <a:pt x="223137" y="4677"/>
                  </a:lnTo>
                  <a:lnTo>
                    <a:pt x="225012" y="6083"/>
                  </a:lnTo>
                  <a:lnTo>
                    <a:pt x="226888" y="7668"/>
                  </a:lnTo>
                  <a:lnTo>
                    <a:pt x="228763" y="9407"/>
                  </a:lnTo>
                  <a:lnTo>
                    <a:pt x="230638" y="11297"/>
                  </a:lnTo>
                  <a:lnTo>
                    <a:pt x="232513" y="13331"/>
                  </a:lnTo>
                  <a:lnTo>
                    <a:pt x="234388" y="15503"/>
                  </a:lnTo>
                  <a:lnTo>
                    <a:pt x="236263" y="17828"/>
                  </a:lnTo>
                  <a:lnTo>
                    <a:pt x="238138" y="20290"/>
                  </a:lnTo>
                  <a:lnTo>
                    <a:pt x="240013" y="22870"/>
                  </a:lnTo>
                  <a:lnTo>
                    <a:pt x="241888" y="25563"/>
                  </a:lnTo>
                  <a:lnTo>
                    <a:pt x="243764" y="28364"/>
                  </a:lnTo>
                  <a:lnTo>
                    <a:pt x="245639" y="31267"/>
                  </a:lnTo>
                  <a:lnTo>
                    <a:pt x="247514" y="34282"/>
                  </a:lnTo>
                  <a:lnTo>
                    <a:pt x="249389" y="37394"/>
                  </a:lnTo>
                  <a:lnTo>
                    <a:pt x="251264" y="40589"/>
                  </a:lnTo>
                  <a:lnTo>
                    <a:pt x="253139" y="43863"/>
                  </a:lnTo>
                  <a:lnTo>
                    <a:pt x="255014" y="47209"/>
                  </a:lnTo>
                  <a:lnTo>
                    <a:pt x="256889" y="50622"/>
                  </a:lnTo>
                  <a:lnTo>
                    <a:pt x="258764" y="54107"/>
                  </a:lnTo>
                  <a:lnTo>
                    <a:pt x="260639" y="57650"/>
                  </a:lnTo>
                  <a:lnTo>
                    <a:pt x="262515" y="61240"/>
                  </a:lnTo>
                  <a:lnTo>
                    <a:pt x="264390" y="64872"/>
                  </a:lnTo>
                  <a:lnTo>
                    <a:pt x="266265" y="68540"/>
                  </a:lnTo>
                  <a:lnTo>
                    <a:pt x="268140" y="72239"/>
                  </a:lnTo>
                  <a:lnTo>
                    <a:pt x="270015" y="75966"/>
                  </a:lnTo>
                  <a:lnTo>
                    <a:pt x="271890" y="79711"/>
                  </a:lnTo>
                  <a:lnTo>
                    <a:pt x="273765" y="83467"/>
                  </a:lnTo>
                  <a:lnTo>
                    <a:pt x="275640" y="87227"/>
                  </a:lnTo>
                  <a:lnTo>
                    <a:pt x="277515" y="90987"/>
                  </a:lnTo>
                  <a:lnTo>
                    <a:pt x="279391" y="94742"/>
                  </a:lnTo>
                  <a:lnTo>
                    <a:pt x="281266" y="98484"/>
                  </a:lnTo>
                  <a:lnTo>
                    <a:pt x="283141" y="102207"/>
                  </a:lnTo>
                  <a:lnTo>
                    <a:pt x="285016" y="105907"/>
                  </a:lnTo>
                  <a:lnTo>
                    <a:pt x="286891" y="109581"/>
                  </a:lnTo>
                  <a:lnTo>
                    <a:pt x="288766" y="113224"/>
                  </a:lnTo>
                  <a:lnTo>
                    <a:pt x="290641" y="116833"/>
                  </a:lnTo>
                  <a:lnTo>
                    <a:pt x="292516" y="120395"/>
                  </a:lnTo>
                  <a:lnTo>
                    <a:pt x="294391" y="123910"/>
                  </a:lnTo>
                  <a:lnTo>
                    <a:pt x="296267" y="127379"/>
                  </a:lnTo>
                  <a:lnTo>
                    <a:pt x="298142" y="130799"/>
                  </a:lnTo>
                  <a:lnTo>
                    <a:pt x="300017" y="134165"/>
                  </a:lnTo>
                  <a:lnTo>
                    <a:pt x="301892" y="137477"/>
                  </a:lnTo>
                  <a:lnTo>
                    <a:pt x="303767" y="140719"/>
                  </a:lnTo>
                  <a:lnTo>
                    <a:pt x="305642" y="143896"/>
                  </a:lnTo>
                  <a:lnTo>
                    <a:pt x="307517" y="147010"/>
                  </a:lnTo>
                  <a:lnTo>
                    <a:pt x="309392" y="150059"/>
                  </a:lnTo>
                  <a:lnTo>
                    <a:pt x="311267" y="153041"/>
                  </a:lnTo>
                  <a:lnTo>
                    <a:pt x="313142" y="155955"/>
                  </a:lnTo>
                  <a:lnTo>
                    <a:pt x="315018" y="158784"/>
                  </a:lnTo>
                  <a:lnTo>
                    <a:pt x="316893" y="161538"/>
                  </a:lnTo>
                  <a:lnTo>
                    <a:pt x="318768" y="164220"/>
                  </a:lnTo>
                  <a:lnTo>
                    <a:pt x="320643" y="166830"/>
                  </a:lnTo>
                  <a:lnTo>
                    <a:pt x="322518" y="169367"/>
                  </a:lnTo>
                  <a:lnTo>
                    <a:pt x="324393" y="171831"/>
                  </a:lnTo>
                  <a:lnTo>
                    <a:pt x="326268" y="174207"/>
                  </a:lnTo>
                  <a:lnTo>
                    <a:pt x="328143" y="176511"/>
                  </a:lnTo>
                  <a:lnTo>
                    <a:pt x="330018" y="178745"/>
                  </a:lnTo>
                  <a:lnTo>
                    <a:pt x="331894" y="180912"/>
                  </a:lnTo>
                  <a:lnTo>
                    <a:pt x="333769" y="183015"/>
                  </a:lnTo>
                  <a:lnTo>
                    <a:pt x="335644" y="185055"/>
                  </a:lnTo>
                  <a:lnTo>
                    <a:pt x="337519" y="187023"/>
                  </a:lnTo>
                  <a:lnTo>
                    <a:pt x="339394" y="188935"/>
                  </a:lnTo>
                  <a:lnTo>
                    <a:pt x="341269" y="190797"/>
                  </a:lnTo>
                  <a:lnTo>
                    <a:pt x="343144" y="192612"/>
                  </a:lnTo>
                  <a:lnTo>
                    <a:pt x="345019" y="194384"/>
                  </a:lnTo>
                  <a:lnTo>
                    <a:pt x="346894" y="196118"/>
                  </a:lnTo>
                  <a:lnTo>
                    <a:pt x="348770" y="197810"/>
                  </a:lnTo>
                  <a:lnTo>
                    <a:pt x="350645" y="199472"/>
                  </a:lnTo>
                  <a:lnTo>
                    <a:pt x="352520" y="201110"/>
                  </a:lnTo>
                  <a:lnTo>
                    <a:pt x="354395" y="202725"/>
                  </a:lnTo>
                  <a:lnTo>
                    <a:pt x="356270" y="204322"/>
                  </a:lnTo>
                  <a:lnTo>
                    <a:pt x="358145" y="205903"/>
                  </a:lnTo>
                  <a:lnTo>
                    <a:pt x="360020" y="207468"/>
                  </a:lnTo>
                  <a:lnTo>
                    <a:pt x="361895" y="209022"/>
                  </a:lnTo>
                  <a:lnTo>
                    <a:pt x="363770" y="210567"/>
                  </a:lnTo>
                  <a:lnTo>
                    <a:pt x="365646" y="212102"/>
                  </a:lnTo>
                  <a:lnTo>
                    <a:pt x="367521" y="213628"/>
                  </a:lnTo>
                  <a:lnTo>
                    <a:pt x="369396" y="215145"/>
                  </a:lnTo>
                  <a:lnTo>
                    <a:pt x="371271" y="216650"/>
                  </a:lnTo>
                  <a:lnTo>
                    <a:pt x="373146" y="218142"/>
                  </a:lnTo>
                  <a:lnTo>
                    <a:pt x="375021" y="219620"/>
                  </a:lnTo>
                  <a:lnTo>
                    <a:pt x="376896" y="221082"/>
                  </a:lnTo>
                  <a:lnTo>
                    <a:pt x="378771" y="222527"/>
                  </a:lnTo>
                  <a:lnTo>
                    <a:pt x="380646" y="223951"/>
                  </a:lnTo>
                  <a:lnTo>
                    <a:pt x="382521" y="225345"/>
                  </a:lnTo>
                  <a:lnTo>
                    <a:pt x="384397" y="226712"/>
                  </a:lnTo>
                  <a:lnTo>
                    <a:pt x="386272" y="228050"/>
                  </a:lnTo>
                  <a:lnTo>
                    <a:pt x="388147" y="229357"/>
                  </a:lnTo>
                  <a:lnTo>
                    <a:pt x="390022" y="230629"/>
                  </a:lnTo>
                  <a:lnTo>
                    <a:pt x="391897" y="231866"/>
                  </a:lnTo>
                  <a:lnTo>
                    <a:pt x="393772" y="233056"/>
                  </a:lnTo>
                  <a:lnTo>
                    <a:pt x="395647" y="234206"/>
                  </a:lnTo>
                  <a:lnTo>
                    <a:pt x="397522" y="235316"/>
                  </a:lnTo>
                  <a:lnTo>
                    <a:pt x="399397" y="236385"/>
                  </a:lnTo>
                  <a:lnTo>
                    <a:pt x="401273" y="237413"/>
                  </a:lnTo>
                  <a:lnTo>
                    <a:pt x="403148" y="238398"/>
                  </a:lnTo>
                  <a:lnTo>
                    <a:pt x="405023" y="239333"/>
                  </a:lnTo>
                  <a:lnTo>
                    <a:pt x="406898" y="240228"/>
                  </a:lnTo>
                  <a:lnTo>
                    <a:pt x="408773" y="241083"/>
                  </a:lnTo>
                  <a:lnTo>
                    <a:pt x="408773" y="290241"/>
                  </a:lnTo>
                  <a:lnTo>
                    <a:pt x="406898" y="290241"/>
                  </a:lnTo>
                  <a:lnTo>
                    <a:pt x="405023" y="290241"/>
                  </a:lnTo>
                  <a:lnTo>
                    <a:pt x="403148" y="290241"/>
                  </a:lnTo>
                  <a:lnTo>
                    <a:pt x="401273" y="290241"/>
                  </a:lnTo>
                  <a:lnTo>
                    <a:pt x="399397" y="290241"/>
                  </a:lnTo>
                  <a:lnTo>
                    <a:pt x="397522" y="290241"/>
                  </a:lnTo>
                  <a:lnTo>
                    <a:pt x="395647" y="290241"/>
                  </a:lnTo>
                  <a:lnTo>
                    <a:pt x="393772" y="290241"/>
                  </a:lnTo>
                  <a:lnTo>
                    <a:pt x="391897" y="290241"/>
                  </a:lnTo>
                  <a:lnTo>
                    <a:pt x="390022" y="290241"/>
                  </a:lnTo>
                  <a:lnTo>
                    <a:pt x="388147" y="290241"/>
                  </a:lnTo>
                  <a:lnTo>
                    <a:pt x="386272" y="290241"/>
                  </a:lnTo>
                  <a:lnTo>
                    <a:pt x="384397" y="290241"/>
                  </a:lnTo>
                  <a:lnTo>
                    <a:pt x="382521" y="290241"/>
                  </a:lnTo>
                  <a:lnTo>
                    <a:pt x="380646" y="290241"/>
                  </a:lnTo>
                  <a:lnTo>
                    <a:pt x="378771" y="290241"/>
                  </a:lnTo>
                  <a:lnTo>
                    <a:pt x="376896" y="290241"/>
                  </a:lnTo>
                  <a:lnTo>
                    <a:pt x="375021" y="290241"/>
                  </a:lnTo>
                  <a:lnTo>
                    <a:pt x="373146" y="290241"/>
                  </a:lnTo>
                  <a:lnTo>
                    <a:pt x="371271" y="290241"/>
                  </a:lnTo>
                  <a:lnTo>
                    <a:pt x="369396" y="290241"/>
                  </a:lnTo>
                  <a:lnTo>
                    <a:pt x="367521" y="290241"/>
                  </a:lnTo>
                  <a:lnTo>
                    <a:pt x="365646" y="290241"/>
                  </a:lnTo>
                  <a:lnTo>
                    <a:pt x="363770" y="290241"/>
                  </a:lnTo>
                  <a:lnTo>
                    <a:pt x="361895" y="290241"/>
                  </a:lnTo>
                  <a:lnTo>
                    <a:pt x="360020" y="290241"/>
                  </a:lnTo>
                  <a:lnTo>
                    <a:pt x="358145" y="290241"/>
                  </a:lnTo>
                  <a:lnTo>
                    <a:pt x="356270" y="290241"/>
                  </a:lnTo>
                  <a:lnTo>
                    <a:pt x="354395" y="290241"/>
                  </a:lnTo>
                  <a:lnTo>
                    <a:pt x="352520" y="290241"/>
                  </a:lnTo>
                  <a:lnTo>
                    <a:pt x="350645" y="290241"/>
                  </a:lnTo>
                  <a:lnTo>
                    <a:pt x="348770" y="290241"/>
                  </a:lnTo>
                  <a:lnTo>
                    <a:pt x="346894" y="290241"/>
                  </a:lnTo>
                  <a:lnTo>
                    <a:pt x="345019" y="290241"/>
                  </a:lnTo>
                  <a:lnTo>
                    <a:pt x="343144" y="290241"/>
                  </a:lnTo>
                  <a:lnTo>
                    <a:pt x="341269" y="290241"/>
                  </a:lnTo>
                  <a:lnTo>
                    <a:pt x="339394" y="290241"/>
                  </a:lnTo>
                  <a:lnTo>
                    <a:pt x="337519" y="290241"/>
                  </a:lnTo>
                  <a:lnTo>
                    <a:pt x="335644" y="290241"/>
                  </a:lnTo>
                  <a:lnTo>
                    <a:pt x="333769" y="290241"/>
                  </a:lnTo>
                  <a:lnTo>
                    <a:pt x="331894" y="290241"/>
                  </a:lnTo>
                  <a:lnTo>
                    <a:pt x="330018" y="290241"/>
                  </a:lnTo>
                  <a:lnTo>
                    <a:pt x="328143" y="290241"/>
                  </a:lnTo>
                  <a:lnTo>
                    <a:pt x="326268" y="290241"/>
                  </a:lnTo>
                  <a:lnTo>
                    <a:pt x="324393" y="290241"/>
                  </a:lnTo>
                  <a:lnTo>
                    <a:pt x="322518" y="290241"/>
                  </a:lnTo>
                  <a:lnTo>
                    <a:pt x="320643" y="290241"/>
                  </a:lnTo>
                  <a:lnTo>
                    <a:pt x="318768" y="290241"/>
                  </a:lnTo>
                  <a:lnTo>
                    <a:pt x="316893" y="290241"/>
                  </a:lnTo>
                  <a:lnTo>
                    <a:pt x="315018" y="290241"/>
                  </a:lnTo>
                  <a:lnTo>
                    <a:pt x="313142" y="290241"/>
                  </a:lnTo>
                  <a:lnTo>
                    <a:pt x="311267" y="290241"/>
                  </a:lnTo>
                  <a:lnTo>
                    <a:pt x="309392" y="290241"/>
                  </a:lnTo>
                  <a:lnTo>
                    <a:pt x="307517" y="290241"/>
                  </a:lnTo>
                  <a:lnTo>
                    <a:pt x="305642" y="290241"/>
                  </a:lnTo>
                  <a:lnTo>
                    <a:pt x="303767" y="290241"/>
                  </a:lnTo>
                  <a:lnTo>
                    <a:pt x="301892" y="290241"/>
                  </a:lnTo>
                  <a:lnTo>
                    <a:pt x="300017" y="290241"/>
                  </a:lnTo>
                  <a:lnTo>
                    <a:pt x="298142" y="290241"/>
                  </a:lnTo>
                  <a:lnTo>
                    <a:pt x="296267" y="290241"/>
                  </a:lnTo>
                  <a:lnTo>
                    <a:pt x="294391" y="290241"/>
                  </a:lnTo>
                  <a:lnTo>
                    <a:pt x="292516" y="290241"/>
                  </a:lnTo>
                  <a:lnTo>
                    <a:pt x="290641" y="290241"/>
                  </a:lnTo>
                  <a:lnTo>
                    <a:pt x="288766" y="290241"/>
                  </a:lnTo>
                  <a:lnTo>
                    <a:pt x="286891" y="290241"/>
                  </a:lnTo>
                  <a:lnTo>
                    <a:pt x="285016" y="290241"/>
                  </a:lnTo>
                  <a:lnTo>
                    <a:pt x="283141" y="290241"/>
                  </a:lnTo>
                  <a:lnTo>
                    <a:pt x="281266" y="290241"/>
                  </a:lnTo>
                  <a:lnTo>
                    <a:pt x="279391" y="290241"/>
                  </a:lnTo>
                  <a:lnTo>
                    <a:pt x="277515" y="290241"/>
                  </a:lnTo>
                  <a:lnTo>
                    <a:pt x="275640" y="290241"/>
                  </a:lnTo>
                  <a:lnTo>
                    <a:pt x="273765" y="290241"/>
                  </a:lnTo>
                  <a:lnTo>
                    <a:pt x="271890" y="290241"/>
                  </a:lnTo>
                  <a:lnTo>
                    <a:pt x="270015" y="290241"/>
                  </a:lnTo>
                  <a:lnTo>
                    <a:pt x="268140" y="290241"/>
                  </a:lnTo>
                  <a:lnTo>
                    <a:pt x="266265" y="290241"/>
                  </a:lnTo>
                  <a:lnTo>
                    <a:pt x="264390" y="290241"/>
                  </a:lnTo>
                  <a:lnTo>
                    <a:pt x="262515" y="290241"/>
                  </a:lnTo>
                  <a:lnTo>
                    <a:pt x="260639" y="290241"/>
                  </a:lnTo>
                  <a:lnTo>
                    <a:pt x="258764" y="290241"/>
                  </a:lnTo>
                  <a:lnTo>
                    <a:pt x="256889" y="290241"/>
                  </a:lnTo>
                  <a:lnTo>
                    <a:pt x="255014" y="290241"/>
                  </a:lnTo>
                  <a:lnTo>
                    <a:pt x="253139" y="290241"/>
                  </a:lnTo>
                  <a:lnTo>
                    <a:pt x="251264" y="290241"/>
                  </a:lnTo>
                  <a:lnTo>
                    <a:pt x="249389" y="290241"/>
                  </a:lnTo>
                  <a:lnTo>
                    <a:pt x="247514" y="290241"/>
                  </a:lnTo>
                  <a:lnTo>
                    <a:pt x="245639" y="290241"/>
                  </a:lnTo>
                  <a:lnTo>
                    <a:pt x="243764" y="290241"/>
                  </a:lnTo>
                  <a:lnTo>
                    <a:pt x="241888" y="290241"/>
                  </a:lnTo>
                  <a:lnTo>
                    <a:pt x="240013" y="290241"/>
                  </a:lnTo>
                  <a:lnTo>
                    <a:pt x="238138" y="290241"/>
                  </a:lnTo>
                  <a:lnTo>
                    <a:pt x="236263" y="290241"/>
                  </a:lnTo>
                  <a:lnTo>
                    <a:pt x="234388" y="290241"/>
                  </a:lnTo>
                  <a:lnTo>
                    <a:pt x="232513" y="290241"/>
                  </a:lnTo>
                  <a:lnTo>
                    <a:pt x="230638" y="290241"/>
                  </a:lnTo>
                  <a:lnTo>
                    <a:pt x="228763" y="290241"/>
                  </a:lnTo>
                  <a:lnTo>
                    <a:pt x="226888" y="290241"/>
                  </a:lnTo>
                  <a:lnTo>
                    <a:pt x="225012" y="290241"/>
                  </a:lnTo>
                  <a:lnTo>
                    <a:pt x="223137" y="290241"/>
                  </a:lnTo>
                  <a:lnTo>
                    <a:pt x="221262" y="290241"/>
                  </a:lnTo>
                  <a:lnTo>
                    <a:pt x="219387" y="290241"/>
                  </a:lnTo>
                  <a:lnTo>
                    <a:pt x="217512" y="290241"/>
                  </a:lnTo>
                  <a:lnTo>
                    <a:pt x="215637" y="290241"/>
                  </a:lnTo>
                  <a:lnTo>
                    <a:pt x="213762" y="290241"/>
                  </a:lnTo>
                  <a:lnTo>
                    <a:pt x="211887" y="290241"/>
                  </a:lnTo>
                  <a:lnTo>
                    <a:pt x="210012" y="290241"/>
                  </a:lnTo>
                  <a:lnTo>
                    <a:pt x="208136" y="290241"/>
                  </a:lnTo>
                  <a:lnTo>
                    <a:pt x="206261" y="290241"/>
                  </a:lnTo>
                  <a:lnTo>
                    <a:pt x="204386" y="290241"/>
                  </a:lnTo>
                  <a:lnTo>
                    <a:pt x="202511" y="290241"/>
                  </a:lnTo>
                  <a:lnTo>
                    <a:pt x="200636" y="290241"/>
                  </a:lnTo>
                  <a:lnTo>
                    <a:pt x="198761" y="290241"/>
                  </a:lnTo>
                  <a:lnTo>
                    <a:pt x="196886" y="290241"/>
                  </a:lnTo>
                  <a:lnTo>
                    <a:pt x="195011" y="290241"/>
                  </a:lnTo>
                  <a:lnTo>
                    <a:pt x="193136" y="290241"/>
                  </a:lnTo>
                  <a:lnTo>
                    <a:pt x="191260" y="290241"/>
                  </a:lnTo>
                  <a:lnTo>
                    <a:pt x="189385" y="290241"/>
                  </a:lnTo>
                  <a:lnTo>
                    <a:pt x="187510" y="290241"/>
                  </a:lnTo>
                  <a:lnTo>
                    <a:pt x="185635" y="290241"/>
                  </a:lnTo>
                  <a:lnTo>
                    <a:pt x="183760" y="290241"/>
                  </a:lnTo>
                  <a:lnTo>
                    <a:pt x="181885" y="290241"/>
                  </a:lnTo>
                  <a:lnTo>
                    <a:pt x="180010" y="290241"/>
                  </a:lnTo>
                  <a:lnTo>
                    <a:pt x="178135" y="290241"/>
                  </a:lnTo>
                  <a:lnTo>
                    <a:pt x="176260" y="290241"/>
                  </a:lnTo>
                  <a:lnTo>
                    <a:pt x="174385" y="290241"/>
                  </a:lnTo>
                  <a:lnTo>
                    <a:pt x="172509" y="290241"/>
                  </a:lnTo>
                  <a:lnTo>
                    <a:pt x="170634" y="290241"/>
                  </a:lnTo>
                  <a:lnTo>
                    <a:pt x="168759" y="290241"/>
                  </a:lnTo>
                  <a:lnTo>
                    <a:pt x="166884" y="290241"/>
                  </a:lnTo>
                  <a:lnTo>
                    <a:pt x="165009" y="290241"/>
                  </a:lnTo>
                  <a:lnTo>
                    <a:pt x="163134" y="290241"/>
                  </a:lnTo>
                  <a:lnTo>
                    <a:pt x="161259" y="290241"/>
                  </a:lnTo>
                  <a:lnTo>
                    <a:pt x="159384" y="290241"/>
                  </a:lnTo>
                  <a:lnTo>
                    <a:pt x="157509" y="290241"/>
                  </a:lnTo>
                  <a:lnTo>
                    <a:pt x="155633" y="290241"/>
                  </a:lnTo>
                  <a:lnTo>
                    <a:pt x="153758" y="290241"/>
                  </a:lnTo>
                  <a:lnTo>
                    <a:pt x="151883" y="290241"/>
                  </a:lnTo>
                  <a:lnTo>
                    <a:pt x="150008" y="290241"/>
                  </a:lnTo>
                  <a:lnTo>
                    <a:pt x="148133" y="290241"/>
                  </a:lnTo>
                  <a:lnTo>
                    <a:pt x="146258" y="290241"/>
                  </a:lnTo>
                  <a:lnTo>
                    <a:pt x="144383" y="290241"/>
                  </a:lnTo>
                  <a:lnTo>
                    <a:pt x="142508" y="290241"/>
                  </a:lnTo>
                  <a:lnTo>
                    <a:pt x="140633" y="290241"/>
                  </a:lnTo>
                  <a:lnTo>
                    <a:pt x="138757" y="290241"/>
                  </a:lnTo>
                  <a:lnTo>
                    <a:pt x="136882" y="290241"/>
                  </a:lnTo>
                  <a:lnTo>
                    <a:pt x="135007" y="290241"/>
                  </a:lnTo>
                  <a:lnTo>
                    <a:pt x="133132" y="290241"/>
                  </a:lnTo>
                  <a:lnTo>
                    <a:pt x="131257" y="290241"/>
                  </a:lnTo>
                  <a:lnTo>
                    <a:pt x="129382" y="290241"/>
                  </a:lnTo>
                  <a:lnTo>
                    <a:pt x="127507" y="290241"/>
                  </a:lnTo>
                  <a:lnTo>
                    <a:pt x="125632" y="290241"/>
                  </a:lnTo>
                  <a:lnTo>
                    <a:pt x="123757" y="290241"/>
                  </a:lnTo>
                  <a:lnTo>
                    <a:pt x="121882" y="290241"/>
                  </a:lnTo>
                  <a:lnTo>
                    <a:pt x="120006" y="290241"/>
                  </a:lnTo>
                  <a:lnTo>
                    <a:pt x="118131" y="290241"/>
                  </a:lnTo>
                  <a:lnTo>
                    <a:pt x="116256" y="290241"/>
                  </a:lnTo>
                  <a:lnTo>
                    <a:pt x="114381" y="290241"/>
                  </a:lnTo>
                  <a:lnTo>
                    <a:pt x="112506" y="290241"/>
                  </a:lnTo>
                  <a:lnTo>
                    <a:pt x="110631" y="290241"/>
                  </a:lnTo>
                  <a:lnTo>
                    <a:pt x="108756" y="290241"/>
                  </a:lnTo>
                  <a:lnTo>
                    <a:pt x="106881" y="290241"/>
                  </a:lnTo>
                  <a:lnTo>
                    <a:pt x="105006" y="290241"/>
                  </a:lnTo>
                  <a:lnTo>
                    <a:pt x="103130" y="290241"/>
                  </a:lnTo>
                  <a:lnTo>
                    <a:pt x="101255" y="290241"/>
                  </a:lnTo>
                  <a:lnTo>
                    <a:pt x="99380" y="290241"/>
                  </a:lnTo>
                  <a:lnTo>
                    <a:pt x="97505" y="290241"/>
                  </a:lnTo>
                  <a:lnTo>
                    <a:pt x="95630" y="290241"/>
                  </a:lnTo>
                  <a:lnTo>
                    <a:pt x="93755" y="290241"/>
                  </a:lnTo>
                  <a:lnTo>
                    <a:pt x="91880" y="290241"/>
                  </a:lnTo>
                  <a:lnTo>
                    <a:pt x="90005" y="290241"/>
                  </a:lnTo>
                  <a:lnTo>
                    <a:pt x="88130" y="290241"/>
                  </a:lnTo>
                  <a:lnTo>
                    <a:pt x="86254" y="290241"/>
                  </a:lnTo>
                  <a:lnTo>
                    <a:pt x="84379" y="290241"/>
                  </a:lnTo>
                  <a:lnTo>
                    <a:pt x="82504" y="290241"/>
                  </a:lnTo>
                  <a:lnTo>
                    <a:pt x="80629" y="290241"/>
                  </a:lnTo>
                  <a:lnTo>
                    <a:pt x="78754" y="290241"/>
                  </a:lnTo>
                  <a:lnTo>
                    <a:pt x="76879" y="290241"/>
                  </a:lnTo>
                  <a:lnTo>
                    <a:pt x="75004" y="290241"/>
                  </a:lnTo>
                  <a:lnTo>
                    <a:pt x="73129" y="290241"/>
                  </a:lnTo>
                  <a:lnTo>
                    <a:pt x="71254" y="290241"/>
                  </a:lnTo>
                  <a:lnTo>
                    <a:pt x="69378" y="290241"/>
                  </a:lnTo>
                  <a:lnTo>
                    <a:pt x="67503" y="290241"/>
                  </a:lnTo>
                  <a:lnTo>
                    <a:pt x="65628" y="290241"/>
                  </a:lnTo>
                  <a:lnTo>
                    <a:pt x="63753" y="290241"/>
                  </a:lnTo>
                  <a:lnTo>
                    <a:pt x="61878" y="290241"/>
                  </a:lnTo>
                  <a:lnTo>
                    <a:pt x="60003" y="290241"/>
                  </a:lnTo>
                  <a:lnTo>
                    <a:pt x="58128" y="290241"/>
                  </a:lnTo>
                  <a:lnTo>
                    <a:pt x="56253" y="290241"/>
                  </a:lnTo>
                  <a:lnTo>
                    <a:pt x="54378" y="290241"/>
                  </a:lnTo>
                  <a:lnTo>
                    <a:pt x="52503" y="290241"/>
                  </a:lnTo>
                  <a:lnTo>
                    <a:pt x="50627" y="290241"/>
                  </a:lnTo>
                  <a:lnTo>
                    <a:pt x="48752" y="290241"/>
                  </a:lnTo>
                  <a:lnTo>
                    <a:pt x="46877" y="290241"/>
                  </a:lnTo>
                  <a:lnTo>
                    <a:pt x="45002" y="290241"/>
                  </a:lnTo>
                  <a:lnTo>
                    <a:pt x="43127" y="290241"/>
                  </a:lnTo>
                  <a:lnTo>
                    <a:pt x="41252" y="290241"/>
                  </a:lnTo>
                  <a:lnTo>
                    <a:pt x="39377" y="290241"/>
                  </a:lnTo>
                  <a:lnTo>
                    <a:pt x="37502" y="290241"/>
                  </a:lnTo>
                  <a:lnTo>
                    <a:pt x="35627" y="290241"/>
                  </a:lnTo>
                  <a:lnTo>
                    <a:pt x="33751" y="290241"/>
                  </a:lnTo>
                  <a:lnTo>
                    <a:pt x="31876" y="290241"/>
                  </a:lnTo>
                  <a:lnTo>
                    <a:pt x="30001" y="290241"/>
                  </a:lnTo>
                  <a:lnTo>
                    <a:pt x="28126" y="290241"/>
                  </a:lnTo>
                  <a:lnTo>
                    <a:pt x="26251" y="290241"/>
                  </a:lnTo>
                  <a:lnTo>
                    <a:pt x="24376" y="290241"/>
                  </a:lnTo>
                  <a:lnTo>
                    <a:pt x="22501" y="290241"/>
                  </a:lnTo>
                  <a:lnTo>
                    <a:pt x="20626" y="290241"/>
                  </a:lnTo>
                  <a:lnTo>
                    <a:pt x="18751" y="290241"/>
                  </a:lnTo>
                  <a:lnTo>
                    <a:pt x="16875" y="290241"/>
                  </a:lnTo>
                  <a:lnTo>
                    <a:pt x="15000" y="290241"/>
                  </a:lnTo>
                  <a:lnTo>
                    <a:pt x="13125" y="290241"/>
                  </a:lnTo>
                  <a:lnTo>
                    <a:pt x="11250" y="290241"/>
                  </a:lnTo>
                  <a:lnTo>
                    <a:pt x="9375" y="290241"/>
                  </a:lnTo>
                  <a:lnTo>
                    <a:pt x="7500" y="290241"/>
                  </a:lnTo>
                  <a:lnTo>
                    <a:pt x="5625" y="290241"/>
                  </a:lnTo>
                  <a:lnTo>
                    <a:pt x="3750" y="290241"/>
                  </a:lnTo>
                  <a:lnTo>
                    <a:pt x="1875" y="290241"/>
                  </a:lnTo>
                  <a:lnTo>
                    <a:pt x="0" y="290241"/>
                  </a:lnTo>
                  <a:close/>
                </a:path>
              </a:pathLst>
            </a:custGeom>
            <a:solidFill>
              <a:srgbClr val="388E3C">
                <a:alpha val="34901"/>
              </a:srgbClr>
            </a:solidFill>
          </p:spPr>
          <p:txBody>
            <a:bodyPr/>
            <a:lstStyle/>
            <a:p>
              <a:endParaRPr/>
            </a:p>
          </p:txBody>
        </p:sp>
        <p:sp>
          <p:nvSpPr>
            <p:cNvPr id="557" name="tx28">
              <a:extLst>
                <a:ext uri="{FF2B5EF4-FFF2-40B4-BE49-F238E27FC236}">
                  <a16:creationId xmlns:a16="http://schemas.microsoft.com/office/drawing/2014/main" id="{5F1AFABF-783D-4DA4-B523-7411AAC8EA16}"/>
                </a:ext>
              </a:extLst>
            </p:cNvPr>
            <p:cNvSpPr/>
            <p:nvPr/>
          </p:nvSpPr>
          <p:spPr>
            <a:xfrm>
              <a:off x="2911544"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388E3C">
                      <a:alpha val="100000"/>
                    </a:srgbClr>
                  </a:solidFill>
                  <a:latin typeface="Arial"/>
                  <a:cs typeface="Arial"/>
                </a:rPr>
                <a:t>73%</a:t>
              </a:r>
            </a:p>
          </p:txBody>
        </p:sp>
        <p:sp>
          <p:nvSpPr>
            <p:cNvPr id="558" name="pl29">
              <a:extLst>
                <a:ext uri="{FF2B5EF4-FFF2-40B4-BE49-F238E27FC236}">
                  <a16:creationId xmlns:a16="http://schemas.microsoft.com/office/drawing/2014/main" id="{BD4AF73F-139B-4604-B9C7-C2E132BAFE7C}"/>
                </a:ext>
              </a:extLst>
            </p:cNvPr>
            <p:cNvSpPr/>
            <p:nvPr/>
          </p:nvSpPr>
          <p:spPr>
            <a:xfrm>
              <a:off x="2589699"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59" name="rc30">
              <a:extLst>
                <a:ext uri="{FF2B5EF4-FFF2-40B4-BE49-F238E27FC236}">
                  <a16:creationId xmlns:a16="http://schemas.microsoft.com/office/drawing/2014/main" id="{30DCD287-0E81-46ED-BF9C-570B4B8DDCA4}"/>
                </a:ext>
              </a:extLst>
            </p:cNvPr>
            <p:cNvSpPr/>
            <p:nvPr/>
          </p:nvSpPr>
          <p:spPr>
            <a:xfrm>
              <a:off x="2589699" y="810566"/>
              <a:ext cx="824496" cy="545804"/>
            </a:xfrm>
            <a:prstGeom prst="rect">
              <a:avLst/>
            </a:prstGeom>
            <a:solidFill>
              <a:srgbClr val="FFFFFF">
                <a:alpha val="100000"/>
              </a:srgbClr>
            </a:solidFill>
          </p:spPr>
          <p:txBody>
            <a:bodyPr/>
            <a:lstStyle/>
            <a:p>
              <a:endParaRPr/>
            </a:p>
          </p:txBody>
        </p:sp>
        <p:sp>
          <p:nvSpPr>
            <p:cNvPr id="560" name="pl31">
              <a:extLst>
                <a:ext uri="{FF2B5EF4-FFF2-40B4-BE49-F238E27FC236}">
                  <a16:creationId xmlns:a16="http://schemas.microsoft.com/office/drawing/2014/main" id="{3005C555-1DDA-4C9C-B47B-6F467A4C360C}"/>
                </a:ext>
              </a:extLst>
            </p:cNvPr>
            <p:cNvSpPr/>
            <p:nvPr/>
          </p:nvSpPr>
          <p:spPr>
            <a:xfrm>
              <a:off x="2590189" y="1063085"/>
              <a:ext cx="822328" cy="276414"/>
            </a:xfrm>
            <a:custGeom>
              <a:avLst/>
              <a:gdLst/>
              <a:ahLst/>
              <a:cxnLst/>
              <a:rect l="0" t="0" r="0" b="0"/>
              <a:pathLst>
                <a:path w="822328" h="276414">
                  <a:moveTo>
                    <a:pt x="0" y="189240"/>
                  </a:moveTo>
                  <a:lnTo>
                    <a:pt x="1864" y="181409"/>
                  </a:lnTo>
                  <a:lnTo>
                    <a:pt x="3729" y="173601"/>
                  </a:lnTo>
                  <a:lnTo>
                    <a:pt x="5594" y="165922"/>
                  </a:lnTo>
                  <a:lnTo>
                    <a:pt x="7458" y="158456"/>
                  </a:lnTo>
                  <a:lnTo>
                    <a:pt x="9323" y="151270"/>
                  </a:lnTo>
                  <a:lnTo>
                    <a:pt x="11188" y="144432"/>
                  </a:lnTo>
                  <a:lnTo>
                    <a:pt x="13052" y="138009"/>
                  </a:lnTo>
                  <a:lnTo>
                    <a:pt x="14917" y="132065"/>
                  </a:lnTo>
                  <a:lnTo>
                    <a:pt x="16782" y="126734"/>
                  </a:lnTo>
                  <a:lnTo>
                    <a:pt x="18646" y="122079"/>
                  </a:lnTo>
                  <a:lnTo>
                    <a:pt x="20511" y="118077"/>
                  </a:lnTo>
                  <a:lnTo>
                    <a:pt x="22376" y="114758"/>
                  </a:lnTo>
                  <a:lnTo>
                    <a:pt x="24240" y="112143"/>
                  </a:lnTo>
                  <a:lnTo>
                    <a:pt x="26105" y="110245"/>
                  </a:lnTo>
                  <a:lnTo>
                    <a:pt x="27970" y="109117"/>
                  </a:lnTo>
                  <a:lnTo>
                    <a:pt x="29835" y="108818"/>
                  </a:lnTo>
                  <a:lnTo>
                    <a:pt x="31699" y="109204"/>
                  </a:lnTo>
                  <a:lnTo>
                    <a:pt x="33564" y="110246"/>
                  </a:lnTo>
                  <a:lnTo>
                    <a:pt x="35429" y="111909"/>
                  </a:lnTo>
                  <a:lnTo>
                    <a:pt x="37293" y="114152"/>
                  </a:lnTo>
                  <a:lnTo>
                    <a:pt x="39158" y="116936"/>
                  </a:lnTo>
                  <a:lnTo>
                    <a:pt x="41023" y="120289"/>
                  </a:lnTo>
                  <a:lnTo>
                    <a:pt x="42887" y="124037"/>
                  </a:lnTo>
                  <a:lnTo>
                    <a:pt x="44752" y="128122"/>
                  </a:lnTo>
                  <a:lnTo>
                    <a:pt x="46617" y="132488"/>
                  </a:lnTo>
                  <a:lnTo>
                    <a:pt x="48481" y="137079"/>
                  </a:lnTo>
                  <a:lnTo>
                    <a:pt x="50346" y="141839"/>
                  </a:lnTo>
                  <a:lnTo>
                    <a:pt x="52211" y="146724"/>
                  </a:lnTo>
                  <a:lnTo>
                    <a:pt x="54076" y="151653"/>
                  </a:lnTo>
                  <a:lnTo>
                    <a:pt x="55940" y="156577"/>
                  </a:lnTo>
                  <a:lnTo>
                    <a:pt x="57805" y="161460"/>
                  </a:lnTo>
                  <a:lnTo>
                    <a:pt x="59670" y="166265"/>
                  </a:lnTo>
                  <a:lnTo>
                    <a:pt x="61534" y="170964"/>
                  </a:lnTo>
                  <a:lnTo>
                    <a:pt x="63399" y="175505"/>
                  </a:lnTo>
                  <a:lnTo>
                    <a:pt x="65264" y="179869"/>
                  </a:lnTo>
                  <a:lnTo>
                    <a:pt x="67128" y="184055"/>
                  </a:lnTo>
                  <a:lnTo>
                    <a:pt x="68993" y="188053"/>
                  </a:lnTo>
                  <a:lnTo>
                    <a:pt x="70858" y="191857"/>
                  </a:lnTo>
                  <a:lnTo>
                    <a:pt x="72722" y="195465"/>
                  </a:lnTo>
                  <a:lnTo>
                    <a:pt x="74587" y="198858"/>
                  </a:lnTo>
                  <a:lnTo>
                    <a:pt x="76452" y="202028"/>
                  </a:lnTo>
                  <a:lnTo>
                    <a:pt x="78317" y="205011"/>
                  </a:lnTo>
                  <a:lnTo>
                    <a:pt x="80181" y="207814"/>
                  </a:lnTo>
                  <a:lnTo>
                    <a:pt x="82046" y="210445"/>
                  </a:lnTo>
                  <a:lnTo>
                    <a:pt x="83911" y="212913"/>
                  </a:lnTo>
                  <a:lnTo>
                    <a:pt x="85775" y="215223"/>
                  </a:lnTo>
                  <a:lnTo>
                    <a:pt x="87640" y="217362"/>
                  </a:lnTo>
                  <a:lnTo>
                    <a:pt x="89505" y="219373"/>
                  </a:lnTo>
                  <a:lnTo>
                    <a:pt x="91369" y="221263"/>
                  </a:lnTo>
                  <a:lnTo>
                    <a:pt x="93234" y="223042"/>
                  </a:lnTo>
                  <a:lnTo>
                    <a:pt x="95099" y="224718"/>
                  </a:lnTo>
                  <a:lnTo>
                    <a:pt x="96963" y="226298"/>
                  </a:lnTo>
                  <a:lnTo>
                    <a:pt x="98828" y="227773"/>
                  </a:lnTo>
                  <a:lnTo>
                    <a:pt x="100693" y="229166"/>
                  </a:lnTo>
                  <a:lnTo>
                    <a:pt x="102557" y="230485"/>
                  </a:lnTo>
                  <a:lnTo>
                    <a:pt x="104422" y="231735"/>
                  </a:lnTo>
                  <a:lnTo>
                    <a:pt x="106287" y="232918"/>
                  </a:lnTo>
                  <a:lnTo>
                    <a:pt x="108152" y="234038"/>
                  </a:lnTo>
                  <a:lnTo>
                    <a:pt x="110016" y="235090"/>
                  </a:lnTo>
                  <a:lnTo>
                    <a:pt x="111881" y="236079"/>
                  </a:lnTo>
                  <a:lnTo>
                    <a:pt x="113746" y="237013"/>
                  </a:lnTo>
                  <a:lnTo>
                    <a:pt x="115610" y="237892"/>
                  </a:lnTo>
                  <a:lnTo>
                    <a:pt x="117475" y="238717"/>
                  </a:lnTo>
                  <a:lnTo>
                    <a:pt x="119340" y="239489"/>
                  </a:lnTo>
                  <a:lnTo>
                    <a:pt x="121204" y="240202"/>
                  </a:lnTo>
                  <a:lnTo>
                    <a:pt x="123069" y="240855"/>
                  </a:lnTo>
                  <a:lnTo>
                    <a:pt x="124934" y="241454"/>
                  </a:lnTo>
                  <a:lnTo>
                    <a:pt x="126798" y="241999"/>
                  </a:lnTo>
                  <a:lnTo>
                    <a:pt x="128663" y="242491"/>
                  </a:lnTo>
                  <a:lnTo>
                    <a:pt x="130528" y="242928"/>
                  </a:lnTo>
                  <a:lnTo>
                    <a:pt x="132393" y="243309"/>
                  </a:lnTo>
                  <a:lnTo>
                    <a:pt x="134257" y="243625"/>
                  </a:lnTo>
                  <a:lnTo>
                    <a:pt x="136122" y="243886"/>
                  </a:lnTo>
                  <a:lnTo>
                    <a:pt x="137987" y="244093"/>
                  </a:lnTo>
                  <a:lnTo>
                    <a:pt x="139851" y="244247"/>
                  </a:lnTo>
                  <a:lnTo>
                    <a:pt x="141716" y="244347"/>
                  </a:lnTo>
                  <a:lnTo>
                    <a:pt x="143581" y="244395"/>
                  </a:lnTo>
                  <a:lnTo>
                    <a:pt x="145445" y="244382"/>
                  </a:lnTo>
                  <a:lnTo>
                    <a:pt x="147310" y="244320"/>
                  </a:lnTo>
                  <a:lnTo>
                    <a:pt x="149175" y="244212"/>
                  </a:lnTo>
                  <a:lnTo>
                    <a:pt x="151039" y="244059"/>
                  </a:lnTo>
                  <a:lnTo>
                    <a:pt x="152904" y="243865"/>
                  </a:lnTo>
                  <a:lnTo>
                    <a:pt x="154769" y="243632"/>
                  </a:lnTo>
                  <a:lnTo>
                    <a:pt x="156634" y="243357"/>
                  </a:lnTo>
                  <a:lnTo>
                    <a:pt x="158498" y="243049"/>
                  </a:lnTo>
                  <a:lnTo>
                    <a:pt x="160363" y="242713"/>
                  </a:lnTo>
                  <a:lnTo>
                    <a:pt x="162228" y="242351"/>
                  </a:lnTo>
                  <a:lnTo>
                    <a:pt x="164092" y="241968"/>
                  </a:lnTo>
                  <a:lnTo>
                    <a:pt x="165957" y="241565"/>
                  </a:lnTo>
                  <a:lnTo>
                    <a:pt x="167822" y="241146"/>
                  </a:lnTo>
                  <a:lnTo>
                    <a:pt x="169686" y="240712"/>
                  </a:lnTo>
                  <a:lnTo>
                    <a:pt x="171551" y="240269"/>
                  </a:lnTo>
                  <a:lnTo>
                    <a:pt x="173416" y="239819"/>
                  </a:lnTo>
                  <a:lnTo>
                    <a:pt x="175280" y="239362"/>
                  </a:lnTo>
                  <a:lnTo>
                    <a:pt x="177145" y="238902"/>
                  </a:lnTo>
                  <a:lnTo>
                    <a:pt x="179010" y="238439"/>
                  </a:lnTo>
                  <a:lnTo>
                    <a:pt x="180875" y="237973"/>
                  </a:lnTo>
                  <a:lnTo>
                    <a:pt x="182739" y="237506"/>
                  </a:lnTo>
                  <a:lnTo>
                    <a:pt x="184604" y="237038"/>
                  </a:lnTo>
                  <a:lnTo>
                    <a:pt x="186469" y="236570"/>
                  </a:lnTo>
                  <a:lnTo>
                    <a:pt x="188333" y="236099"/>
                  </a:lnTo>
                  <a:lnTo>
                    <a:pt x="190198" y="235628"/>
                  </a:lnTo>
                  <a:lnTo>
                    <a:pt x="192063" y="235153"/>
                  </a:lnTo>
                  <a:lnTo>
                    <a:pt x="193927" y="234675"/>
                  </a:lnTo>
                  <a:lnTo>
                    <a:pt x="195792" y="234193"/>
                  </a:lnTo>
                  <a:lnTo>
                    <a:pt x="197657" y="233707"/>
                  </a:lnTo>
                  <a:lnTo>
                    <a:pt x="199521" y="233215"/>
                  </a:lnTo>
                  <a:lnTo>
                    <a:pt x="201386" y="232718"/>
                  </a:lnTo>
                  <a:lnTo>
                    <a:pt x="203251" y="232213"/>
                  </a:lnTo>
                  <a:lnTo>
                    <a:pt x="205115" y="231702"/>
                  </a:lnTo>
                  <a:lnTo>
                    <a:pt x="206980" y="231183"/>
                  </a:lnTo>
                  <a:lnTo>
                    <a:pt x="208845" y="230658"/>
                  </a:lnTo>
                  <a:lnTo>
                    <a:pt x="210710" y="230126"/>
                  </a:lnTo>
                  <a:lnTo>
                    <a:pt x="212574" y="229588"/>
                  </a:lnTo>
                  <a:lnTo>
                    <a:pt x="214439" y="229043"/>
                  </a:lnTo>
                  <a:lnTo>
                    <a:pt x="216304" y="228492"/>
                  </a:lnTo>
                  <a:lnTo>
                    <a:pt x="218168" y="227937"/>
                  </a:lnTo>
                  <a:lnTo>
                    <a:pt x="220033" y="227378"/>
                  </a:lnTo>
                  <a:lnTo>
                    <a:pt x="221898" y="226816"/>
                  </a:lnTo>
                  <a:lnTo>
                    <a:pt x="223762" y="226251"/>
                  </a:lnTo>
                  <a:lnTo>
                    <a:pt x="225627" y="225684"/>
                  </a:lnTo>
                  <a:lnTo>
                    <a:pt x="227492" y="225116"/>
                  </a:lnTo>
                  <a:lnTo>
                    <a:pt x="229356" y="224547"/>
                  </a:lnTo>
                  <a:lnTo>
                    <a:pt x="231221" y="223977"/>
                  </a:lnTo>
                  <a:lnTo>
                    <a:pt x="233086" y="223406"/>
                  </a:lnTo>
                  <a:lnTo>
                    <a:pt x="234951" y="222834"/>
                  </a:lnTo>
                  <a:lnTo>
                    <a:pt x="236815" y="222259"/>
                  </a:lnTo>
                  <a:lnTo>
                    <a:pt x="238680" y="221679"/>
                  </a:lnTo>
                  <a:lnTo>
                    <a:pt x="240545" y="221094"/>
                  </a:lnTo>
                  <a:lnTo>
                    <a:pt x="242409" y="220501"/>
                  </a:lnTo>
                  <a:lnTo>
                    <a:pt x="244274" y="219898"/>
                  </a:lnTo>
                  <a:lnTo>
                    <a:pt x="246139" y="219284"/>
                  </a:lnTo>
                  <a:lnTo>
                    <a:pt x="248003" y="218655"/>
                  </a:lnTo>
                  <a:lnTo>
                    <a:pt x="249868" y="218004"/>
                  </a:lnTo>
                  <a:lnTo>
                    <a:pt x="251733" y="217331"/>
                  </a:lnTo>
                  <a:lnTo>
                    <a:pt x="253597" y="216632"/>
                  </a:lnTo>
                  <a:lnTo>
                    <a:pt x="255462" y="215906"/>
                  </a:lnTo>
                  <a:lnTo>
                    <a:pt x="257327" y="215149"/>
                  </a:lnTo>
                  <a:lnTo>
                    <a:pt x="259192" y="214359"/>
                  </a:lnTo>
                  <a:lnTo>
                    <a:pt x="261056" y="213527"/>
                  </a:lnTo>
                  <a:lnTo>
                    <a:pt x="262921" y="212652"/>
                  </a:lnTo>
                  <a:lnTo>
                    <a:pt x="264786" y="211735"/>
                  </a:lnTo>
                  <a:lnTo>
                    <a:pt x="266650" y="210776"/>
                  </a:lnTo>
                  <a:lnTo>
                    <a:pt x="268515" y="209772"/>
                  </a:lnTo>
                  <a:lnTo>
                    <a:pt x="270380" y="208724"/>
                  </a:lnTo>
                  <a:lnTo>
                    <a:pt x="272244" y="207626"/>
                  </a:lnTo>
                  <a:lnTo>
                    <a:pt x="274109" y="206475"/>
                  </a:lnTo>
                  <a:lnTo>
                    <a:pt x="275974" y="205279"/>
                  </a:lnTo>
                  <a:lnTo>
                    <a:pt x="277838" y="204037"/>
                  </a:lnTo>
                  <a:lnTo>
                    <a:pt x="279703" y="202752"/>
                  </a:lnTo>
                  <a:lnTo>
                    <a:pt x="281568" y="201423"/>
                  </a:lnTo>
                  <a:lnTo>
                    <a:pt x="283432" y="200050"/>
                  </a:lnTo>
                  <a:lnTo>
                    <a:pt x="285297" y="198628"/>
                  </a:lnTo>
                  <a:lnTo>
                    <a:pt x="287162" y="197165"/>
                  </a:lnTo>
                  <a:lnTo>
                    <a:pt x="289027" y="195664"/>
                  </a:lnTo>
                  <a:lnTo>
                    <a:pt x="290891" y="194124"/>
                  </a:lnTo>
                  <a:lnTo>
                    <a:pt x="292756" y="192546"/>
                  </a:lnTo>
                  <a:lnTo>
                    <a:pt x="294621" y="190932"/>
                  </a:lnTo>
                  <a:lnTo>
                    <a:pt x="296485" y="189273"/>
                  </a:lnTo>
                  <a:lnTo>
                    <a:pt x="298350" y="187575"/>
                  </a:lnTo>
                  <a:lnTo>
                    <a:pt x="300215" y="185840"/>
                  </a:lnTo>
                  <a:lnTo>
                    <a:pt x="302079" y="184066"/>
                  </a:lnTo>
                  <a:lnTo>
                    <a:pt x="303944" y="182253"/>
                  </a:lnTo>
                  <a:lnTo>
                    <a:pt x="305809" y="180400"/>
                  </a:lnTo>
                  <a:lnTo>
                    <a:pt x="307673" y="178498"/>
                  </a:lnTo>
                  <a:lnTo>
                    <a:pt x="309538" y="176547"/>
                  </a:lnTo>
                  <a:lnTo>
                    <a:pt x="311403" y="174549"/>
                  </a:lnTo>
                  <a:lnTo>
                    <a:pt x="313268" y="172503"/>
                  </a:lnTo>
                  <a:lnTo>
                    <a:pt x="315132" y="170405"/>
                  </a:lnTo>
                  <a:lnTo>
                    <a:pt x="316997" y="168253"/>
                  </a:lnTo>
                  <a:lnTo>
                    <a:pt x="318862" y="166040"/>
                  </a:lnTo>
                  <a:lnTo>
                    <a:pt x="320726" y="163759"/>
                  </a:lnTo>
                  <a:lnTo>
                    <a:pt x="322591" y="161416"/>
                  </a:lnTo>
                  <a:lnTo>
                    <a:pt x="324456" y="159008"/>
                  </a:lnTo>
                  <a:lnTo>
                    <a:pt x="326320" y="156533"/>
                  </a:lnTo>
                  <a:lnTo>
                    <a:pt x="328185" y="153989"/>
                  </a:lnTo>
                  <a:lnTo>
                    <a:pt x="330050" y="151372"/>
                  </a:lnTo>
                  <a:lnTo>
                    <a:pt x="331914" y="148666"/>
                  </a:lnTo>
                  <a:lnTo>
                    <a:pt x="333779" y="145886"/>
                  </a:lnTo>
                  <a:lnTo>
                    <a:pt x="335644" y="143031"/>
                  </a:lnTo>
                  <a:lnTo>
                    <a:pt x="337509" y="140100"/>
                  </a:lnTo>
                  <a:lnTo>
                    <a:pt x="339373" y="137092"/>
                  </a:lnTo>
                  <a:lnTo>
                    <a:pt x="341238" y="134009"/>
                  </a:lnTo>
                  <a:lnTo>
                    <a:pt x="343103" y="130834"/>
                  </a:lnTo>
                  <a:lnTo>
                    <a:pt x="344967" y="127585"/>
                  </a:lnTo>
                  <a:lnTo>
                    <a:pt x="346832" y="124265"/>
                  </a:lnTo>
                  <a:lnTo>
                    <a:pt x="348697" y="120877"/>
                  </a:lnTo>
                  <a:lnTo>
                    <a:pt x="350561" y="117423"/>
                  </a:lnTo>
                  <a:lnTo>
                    <a:pt x="352426" y="113908"/>
                  </a:lnTo>
                  <a:lnTo>
                    <a:pt x="354291" y="110326"/>
                  </a:lnTo>
                  <a:lnTo>
                    <a:pt x="356155" y="106689"/>
                  </a:lnTo>
                  <a:lnTo>
                    <a:pt x="358020" y="103007"/>
                  </a:lnTo>
                  <a:lnTo>
                    <a:pt x="359885" y="99286"/>
                  </a:lnTo>
                  <a:lnTo>
                    <a:pt x="361750" y="95530"/>
                  </a:lnTo>
                  <a:lnTo>
                    <a:pt x="363614" y="91747"/>
                  </a:lnTo>
                  <a:lnTo>
                    <a:pt x="365479" y="87941"/>
                  </a:lnTo>
                  <a:lnTo>
                    <a:pt x="367344" y="84122"/>
                  </a:lnTo>
                  <a:lnTo>
                    <a:pt x="369208" y="80298"/>
                  </a:lnTo>
                  <a:lnTo>
                    <a:pt x="371073" y="76478"/>
                  </a:lnTo>
                  <a:lnTo>
                    <a:pt x="372938" y="72668"/>
                  </a:lnTo>
                  <a:lnTo>
                    <a:pt x="374802" y="68875"/>
                  </a:lnTo>
                  <a:lnTo>
                    <a:pt x="376667" y="65107"/>
                  </a:lnTo>
                  <a:lnTo>
                    <a:pt x="378532" y="61379"/>
                  </a:lnTo>
                  <a:lnTo>
                    <a:pt x="380396" y="57692"/>
                  </a:lnTo>
                  <a:lnTo>
                    <a:pt x="382261" y="54053"/>
                  </a:lnTo>
                  <a:lnTo>
                    <a:pt x="384126" y="50468"/>
                  </a:lnTo>
                  <a:lnTo>
                    <a:pt x="385990" y="46945"/>
                  </a:lnTo>
                  <a:lnTo>
                    <a:pt x="387855" y="43489"/>
                  </a:lnTo>
                  <a:lnTo>
                    <a:pt x="389720" y="40126"/>
                  </a:lnTo>
                  <a:lnTo>
                    <a:pt x="391585" y="36847"/>
                  </a:lnTo>
                  <a:lnTo>
                    <a:pt x="393449" y="33658"/>
                  </a:lnTo>
                  <a:lnTo>
                    <a:pt x="395314" y="30566"/>
                  </a:lnTo>
                  <a:lnTo>
                    <a:pt x="397179" y="27577"/>
                  </a:lnTo>
                  <a:lnTo>
                    <a:pt x="399043" y="24697"/>
                  </a:lnTo>
                  <a:lnTo>
                    <a:pt x="400908" y="21954"/>
                  </a:lnTo>
                  <a:lnTo>
                    <a:pt x="402773" y="19344"/>
                  </a:lnTo>
                  <a:lnTo>
                    <a:pt x="404637" y="16867"/>
                  </a:lnTo>
                  <a:lnTo>
                    <a:pt x="406502" y="14528"/>
                  </a:lnTo>
                  <a:lnTo>
                    <a:pt x="408367" y="12334"/>
                  </a:lnTo>
                  <a:lnTo>
                    <a:pt x="410231" y="10292"/>
                  </a:lnTo>
                  <a:lnTo>
                    <a:pt x="412096" y="8426"/>
                  </a:lnTo>
                  <a:lnTo>
                    <a:pt x="413961" y="6746"/>
                  </a:lnTo>
                  <a:lnTo>
                    <a:pt x="415826" y="5238"/>
                  </a:lnTo>
                  <a:lnTo>
                    <a:pt x="417690" y="3906"/>
                  </a:lnTo>
                  <a:lnTo>
                    <a:pt x="419555" y="2756"/>
                  </a:lnTo>
                  <a:lnTo>
                    <a:pt x="421420" y="1791"/>
                  </a:lnTo>
                  <a:lnTo>
                    <a:pt x="423284" y="1027"/>
                  </a:lnTo>
                  <a:lnTo>
                    <a:pt x="425149" y="489"/>
                  </a:lnTo>
                  <a:lnTo>
                    <a:pt x="427014" y="146"/>
                  </a:lnTo>
                  <a:lnTo>
                    <a:pt x="428878" y="0"/>
                  </a:lnTo>
                  <a:lnTo>
                    <a:pt x="430743" y="50"/>
                  </a:lnTo>
                  <a:lnTo>
                    <a:pt x="432608" y="297"/>
                  </a:lnTo>
                  <a:lnTo>
                    <a:pt x="434472" y="741"/>
                  </a:lnTo>
                  <a:lnTo>
                    <a:pt x="436337" y="1425"/>
                  </a:lnTo>
                  <a:lnTo>
                    <a:pt x="438202" y="2300"/>
                  </a:lnTo>
                  <a:lnTo>
                    <a:pt x="440067" y="3365"/>
                  </a:lnTo>
                  <a:lnTo>
                    <a:pt x="441931" y="4615"/>
                  </a:lnTo>
                  <a:lnTo>
                    <a:pt x="443796" y="6049"/>
                  </a:lnTo>
                  <a:lnTo>
                    <a:pt x="445661" y="7661"/>
                  </a:lnTo>
                  <a:lnTo>
                    <a:pt x="447525" y="9481"/>
                  </a:lnTo>
                  <a:lnTo>
                    <a:pt x="449390" y="11479"/>
                  </a:lnTo>
                  <a:lnTo>
                    <a:pt x="451255" y="13641"/>
                  </a:lnTo>
                  <a:lnTo>
                    <a:pt x="453119" y="15965"/>
                  </a:lnTo>
                  <a:lnTo>
                    <a:pt x="454984" y="18445"/>
                  </a:lnTo>
                  <a:lnTo>
                    <a:pt x="456849" y="21078"/>
                  </a:lnTo>
                  <a:lnTo>
                    <a:pt x="458713" y="23878"/>
                  </a:lnTo>
                  <a:lnTo>
                    <a:pt x="460578" y="26836"/>
                  </a:lnTo>
                  <a:lnTo>
                    <a:pt x="462443" y="29931"/>
                  </a:lnTo>
                  <a:lnTo>
                    <a:pt x="464307" y="33159"/>
                  </a:lnTo>
                  <a:lnTo>
                    <a:pt x="466172" y="36516"/>
                  </a:lnTo>
                  <a:lnTo>
                    <a:pt x="468037" y="39997"/>
                  </a:lnTo>
                  <a:lnTo>
                    <a:pt x="469902" y="43604"/>
                  </a:lnTo>
                  <a:lnTo>
                    <a:pt x="471766" y="47341"/>
                  </a:lnTo>
                  <a:lnTo>
                    <a:pt x="473631" y="51180"/>
                  </a:lnTo>
                  <a:lnTo>
                    <a:pt x="475496" y="55116"/>
                  </a:lnTo>
                  <a:lnTo>
                    <a:pt x="477360" y="59141"/>
                  </a:lnTo>
                  <a:lnTo>
                    <a:pt x="479225" y="63248"/>
                  </a:lnTo>
                  <a:lnTo>
                    <a:pt x="481090" y="67428"/>
                  </a:lnTo>
                  <a:lnTo>
                    <a:pt x="482954" y="71683"/>
                  </a:lnTo>
                  <a:lnTo>
                    <a:pt x="484819" y="75987"/>
                  </a:lnTo>
                  <a:lnTo>
                    <a:pt x="486684" y="80329"/>
                  </a:lnTo>
                  <a:lnTo>
                    <a:pt x="488548" y="84699"/>
                  </a:lnTo>
                  <a:lnTo>
                    <a:pt x="490413" y="89086"/>
                  </a:lnTo>
                  <a:lnTo>
                    <a:pt x="492278" y="93481"/>
                  </a:lnTo>
                  <a:lnTo>
                    <a:pt x="494143" y="97868"/>
                  </a:lnTo>
                  <a:lnTo>
                    <a:pt x="496007" y="102236"/>
                  </a:lnTo>
                  <a:lnTo>
                    <a:pt x="497872" y="106574"/>
                  </a:lnTo>
                  <a:lnTo>
                    <a:pt x="499737" y="110874"/>
                  </a:lnTo>
                  <a:lnTo>
                    <a:pt x="501601" y="115128"/>
                  </a:lnTo>
                  <a:lnTo>
                    <a:pt x="503466" y="119329"/>
                  </a:lnTo>
                  <a:lnTo>
                    <a:pt x="505331" y="123459"/>
                  </a:lnTo>
                  <a:lnTo>
                    <a:pt x="507195" y="127516"/>
                  </a:lnTo>
                  <a:lnTo>
                    <a:pt x="509060" y="131500"/>
                  </a:lnTo>
                  <a:lnTo>
                    <a:pt x="510925" y="135410"/>
                  </a:lnTo>
                  <a:lnTo>
                    <a:pt x="512789" y="139244"/>
                  </a:lnTo>
                  <a:lnTo>
                    <a:pt x="514654" y="143001"/>
                  </a:lnTo>
                  <a:lnTo>
                    <a:pt x="516519" y="146673"/>
                  </a:lnTo>
                  <a:lnTo>
                    <a:pt x="518384" y="150259"/>
                  </a:lnTo>
                  <a:lnTo>
                    <a:pt x="520248" y="153772"/>
                  </a:lnTo>
                  <a:lnTo>
                    <a:pt x="522113" y="157213"/>
                  </a:lnTo>
                  <a:lnTo>
                    <a:pt x="523978" y="160585"/>
                  </a:lnTo>
                  <a:lnTo>
                    <a:pt x="525842" y="163891"/>
                  </a:lnTo>
                  <a:lnTo>
                    <a:pt x="527707" y="167131"/>
                  </a:lnTo>
                  <a:lnTo>
                    <a:pt x="529572" y="170299"/>
                  </a:lnTo>
                  <a:lnTo>
                    <a:pt x="531436" y="173409"/>
                  </a:lnTo>
                  <a:lnTo>
                    <a:pt x="533301" y="176462"/>
                  </a:lnTo>
                  <a:lnTo>
                    <a:pt x="535166" y="179460"/>
                  </a:lnTo>
                  <a:lnTo>
                    <a:pt x="537030" y="182403"/>
                  </a:lnTo>
                  <a:lnTo>
                    <a:pt x="538895" y="185291"/>
                  </a:lnTo>
                  <a:lnTo>
                    <a:pt x="540760" y="188111"/>
                  </a:lnTo>
                  <a:lnTo>
                    <a:pt x="542625" y="190873"/>
                  </a:lnTo>
                  <a:lnTo>
                    <a:pt x="544489" y="193574"/>
                  </a:lnTo>
                  <a:lnTo>
                    <a:pt x="546354" y="196214"/>
                  </a:lnTo>
                  <a:lnTo>
                    <a:pt x="548219" y="198790"/>
                  </a:lnTo>
                  <a:lnTo>
                    <a:pt x="550083" y="201298"/>
                  </a:lnTo>
                  <a:lnTo>
                    <a:pt x="551948" y="203725"/>
                  </a:lnTo>
                  <a:lnTo>
                    <a:pt x="553813" y="206073"/>
                  </a:lnTo>
                  <a:lnTo>
                    <a:pt x="555677" y="208343"/>
                  </a:lnTo>
                  <a:lnTo>
                    <a:pt x="557542" y="210535"/>
                  </a:lnTo>
                  <a:lnTo>
                    <a:pt x="559407" y="212647"/>
                  </a:lnTo>
                  <a:lnTo>
                    <a:pt x="561271" y="214676"/>
                  </a:lnTo>
                  <a:lnTo>
                    <a:pt x="563136" y="216615"/>
                  </a:lnTo>
                  <a:lnTo>
                    <a:pt x="565001" y="218460"/>
                  </a:lnTo>
                  <a:lnTo>
                    <a:pt x="566865" y="220224"/>
                  </a:lnTo>
                  <a:lnTo>
                    <a:pt x="568730" y="221906"/>
                  </a:lnTo>
                  <a:lnTo>
                    <a:pt x="570595" y="223511"/>
                  </a:lnTo>
                  <a:lnTo>
                    <a:pt x="572460" y="225039"/>
                  </a:lnTo>
                  <a:lnTo>
                    <a:pt x="574324" y="226490"/>
                  </a:lnTo>
                  <a:lnTo>
                    <a:pt x="576189" y="227860"/>
                  </a:lnTo>
                  <a:lnTo>
                    <a:pt x="578054" y="229166"/>
                  </a:lnTo>
                  <a:lnTo>
                    <a:pt x="579918" y="230412"/>
                  </a:lnTo>
                  <a:lnTo>
                    <a:pt x="581783" y="231602"/>
                  </a:lnTo>
                  <a:lnTo>
                    <a:pt x="583648" y="232741"/>
                  </a:lnTo>
                  <a:lnTo>
                    <a:pt x="585512" y="233833"/>
                  </a:lnTo>
                  <a:lnTo>
                    <a:pt x="587377" y="234875"/>
                  </a:lnTo>
                  <a:lnTo>
                    <a:pt x="589242" y="235880"/>
                  </a:lnTo>
                  <a:lnTo>
                    <a:pt x="591106" y="236854"/>
                  </a:lnTo>
                  <a:lnTo>
                    <a:pt x="592971" y="237799"/>
                  </a:lnTo>
                  <a:lnTo>
                    <a:pt x="594836" y="238720"/>
                  </a:lnTo>
                  <a:lnTo>
                    <a:pt x="596701" y="239620"/>
                  </a:lnTo>
                  <a:lnTo>
                    <a:pt x="598565" y="240499"/>
                  </a:lnTo>
                  <a:lnTo>
                    <a:pt x="600430" y="241363"/>
                  </a:lnTo>
                  <a:lnTo>
                    <a:pt x="602295" y="242214"/>
                  </a:lnTo>
                  <a:lnTo>
                    <a:pt x="604159" y="243055"/>
                  </a:lnTo>
                  <a:lnTo>
                    <a:pt x="606024" y="243886"/>
                  </a:lnTo>
                  <a:lnTo>
                    <a:pt x="607889" y="244709"/>
                  </a:lnTo>
                  <a:lnTo>
                    <a:pt x="609753" y="245524"/>
                  </a:lnTo>
                  <a:lnTo>
                    <a:pt x="611618" y="246330"/>
                  </a:lnTo>
                  <a:lnTo>
                    <a:pt x="613483" y="247129"/>
                  </a:lnTo>
                  <a:lnTo>
                    <a:pt x="615347" y="247921"/>
                  </a:lnTo>
                  <a:lnTo>
                    <a:pt x="617212" y="248704"/>
                  </a:lnTo>
                  <a:lnTo>
                    <a:pt x="619077" y="249478"/>
                  </a:lnTo>
                  <a:lnTo>
                    <a:pt x="620942" y="250240"/>
                  </a:lnTo>
                  <a:lnTo>
                    <a:pt x="622806" y="250988"/>
                  </a:lnTo>
                  <a:lnTo>
                    <a:pt x="624671" y="251722"/>
                  </a:lnTo>
                  <a:lnTo>
                    <a:pt x="626536" y="252439"/>
                  </a:lnTo>
                  <a:lnTo>
                    <a:pt x="628400" y="253138"/>
                  </a:lnTo>
                  <a:lnTo>
                    <a:pt x="630265" y="253818"/>
                  </a:lnTo>
                  <a:lnTo>
                    <a:pt x="632130" y="254475"/>
                  </a:lnTo>
                  <a:lnTo>
                    <a:pt x="633994" y="255102"/>
                  </a:lnTo>
                  <a:lnTo>
                    <a:pt x="635859" y="255702"/>
                  </a:lnTo>
                  <a:lnTo>
                    <a:pt x="637724" y="256273"/>
                  </a:lnTo>
                  <a:lnTo>
                    <a:pt x="639588" y="256815"/>
                  </a:lnTo>
                  <a:lnTo>
                    <a:pt x="641453" y="257324"/>
                  </a:lnTo>
                  <a:lnTo>
                    <a:pt x="643318" y="257800"/>
                  </a:lnTo>
                  <a:lnTo>
                    <a:pt x="645182" y="258236"/>
                  </a:lnTo>
                  <a:lnTo>
                    <a:pt x="647047" y="258635"/>
                  </a:lnTo>
                  <a:lnTo>
                    <a:pt x="648912" y="258997"/>
                  </a:lnTo>
                  <a:lnTo>
                    <a:pt x="650777" y="259325"/>
                  </a:lnTo>
                  <a:lnTo>
                    <a:pt x="652641" y="259616"/>
                  </a:lnTo>
                  <a:lnTo>
                    <a:pt x="654506" y="259873"/>
                  </a:lnTo>
                  <a:lnTo>
                    <a:pt x="656371" y="260090"/>
                  </a:lnTo>
                  <a:lnTo>
                    <a:pt x="658235" y="260271"/>
                  </a:lnTo>
                  <a:lnTo>
                    <a:pt x="660100" y="260419"/>
                  </a:lnTo>
                  <a:lnTo>
                    <a:pt x="661965" y="260536"/>
                  </a:lnTo>
                  <a:lnTo>
                    <a:pt x="663829" y="260622"/>
                  </a:lnTo>
                  <a:lnTo>
                    <a:pt x="665694" y="260680"/>
                  </a:lnTo>
                  <a:lnTo>
                    <a:pt x="667559" y="260709"/>
                  </a:lnTo>
                  <a:lnTo>
                    <a:pt x="669423" y="260706"/>
                  </a:lnTo>
                  <a:lnTo>
                    <a:pt x="671288" y="260679"/>
                  </a:lnTo>
                  <a:lnTo>
                    <a:pt x="673153" y="260626"/>
                  </a:lnTo>
                  <a:lnTo>
                    <a:pt x="675018" y="260550"/>
                  </a:lnTo>
                  <a:lnTo>
                    <a:pt x="676882" y="260450"/>
                  </a:lnTo>
                  <a:lnTo>
                    <a:pt x="678747" y="260326"/>
                  </a:lnTo>
                  <a:lnTo>
                    <a:pt x="680612" y="260173"/>
                  </a:lnTo>
                  <a:lnTo>
                    <a:pt x="682476" y="259995"/>
                  </a:lnTo>
                  <a:lnTo>
                    <a:pt x="684341" y="259792"/>
                  </a:lnTo>
                  <a:lnTo>
                    <a:pt x="686206" y="259564"/>
                  </a:lnTo>
                  <a:lnTo>
                    <a:pt x="688070" y="259308"/>
                  </a:lnTo>
                  <a:lnTo>
                    <a:pt x="689935" y="259025"/>
                  </a:lnTo>
                  <a:lnTo>
                    <a:pt x="691800" y="258708"/>
                  </a:lnTo>
                  <a:lnTo>
                    <a:pt x="693664" y="258358"/>
                  </a:lnTo>
                  <a:lnTo>
                    <a:pt x="695529" y="257977"/>
                  </a:lnTo>
                  <a:lnTo>
                    <a:pt x="697394" y="257564"/>
                  </a:lnTo>
                  <a:lnTo>
                    <a:pt x="699259" y="257117"/>
                  </a:lnTo>
                  <a:lnTo>
                    <a:pt x="701123" y="256637"/>
                  </a:lnTo>
                  <a:lnTo>
                    <a:pt x="702988" y="256118"/>
                  </a:lnTo>
                  <a:lnTo>
                    <a:pt x="704853" y="255560"/>
                  </a:lnTo>
                  <a:lnTo>
                    <a:pt x="706717" y="254968"/>
                  </a:lnTo>
                  <a:lnTo>
                    <a:pt x="708582" y="254341"/>
                  </a:lnTo>
                  <a:lnTo>
                    <a:pt x="710447" y="253680"/>
                  </a:lnTo>
                  <a:lnTo>
                    <a:pt x="712311" y="252987"/>
                  </a:lnTo>
                  <a:lnTo>
                    <a:pt x="714176" y="252258"/>
                  </a:lnTo>
                  <a:lnTo>
                    <a:pt x="716041" y="251494"/>
                  </a:lnTo>
                  <a:lnTo>
                    <a:pt x="717905" y="250702"/>
                  </a:lnTo>
                  <a:lnTo>
                    <a:pt x="719770" y="249883"/>
                  </a:lnTo>
                  <a:lnTo>
                    <a:pt x="721635" y="249040"/>
                  </a:lnTo>
                  <a:lnTo>
                    <a:pt x="723500" y="248175"/>
                  </a:lnTo>
                  <a:lnTo>
                    <a:pt x="725364" y="247289"/>
                  </a:lnTo>
                  <a:lnTo>
                    <a:pt x="727229" y="246385"/>
                  </a:lnTo>
                  <a:lnTo>
                    <a:pt x="729094" y="245470"/>
                  </a:lnTo>
                  <a:lnTo>
                    <a:pt x="730958" y="244547"/>
                  </a:lnTo>
                  <a:lnTo>
                    <a:pt x="732823" y="243620"/>
                  </a:lnTo>
                  <a:lnTo>
                    <a:pt x="734688" y="242694"/>
                  </a:lnTo>
                  <a:lnTo>
                    <a:pt x="736552" y="241772"/>
                  </a:lnTo>
                  <a:lnTo>
                    <a:pt x="738417" y="240864"/>
                  </a:lnTo>
                  <a:lnTo>
                    <a:pt x="740282" y="239975"/>
                  </a:lnTo>
                  <a:lnTo>
                    <a:pt x="742146" y="239109"/>
                  </a:lnTo>
                  <a:lnTo>
                    <a:pt x="744011" y="238273"/>
                  </a:lnTo>
                  <a:lnTo>
                    <a:pt x="745876" y="237474"/>
                  </a:lnTo>
                  <a:lnTo>
                    <a:pt x="747740" y="236716"/>
                  </a:lnTo>
                  <a:lnTo>
                    <a:pt x="749605" y="236016"/>
                  </a:lnTo>
                  <a:lnTo>
                    <a:pt x="751470" y="235379"/>
                  </a:lnTo>
                  <a:lnTo>
                    <a:pt x="753335" y="234809"/>
                  </a:lnTo>
                  <a:lnTo>
                    <a:pt x="755199" y="234312"/>
                  </a:lnTo>
                  <a:lnTo>
                    <a:pt x="757064" y="233894"/>
                  </a:lnTo>
                  <a:lnTo>
                    <a:pt x="758929" y="233563"/>
                  </a:lnTo>
                  <a:lnTo>
                    <a:pt x="760793" y="233333"/>
                  </a:lnTo>
                  <a:lnTo>
                    <a:pt x="762658" y="233217"/>
                  </a:lnTo>
                  <a:lnTo>
                    <a:pt x="764523" y="233208"/>
                  </a:lnTo>
                  <a:lnTo>
                    <a:pt x="766387" y="233310"/>
                  </a:lnTo>
                  <a:lnTo>
                    <a:pt x="768252" y="233526"/>
                  </a:lnTo>
                  <a:lnTo>
                    <a:pt x="770117" y="233860"/>
                  </a:lnTo>
                  <a:lnTo>
                    <a:pt x="771981" y="234319"/>
                  </a:lnTo>
                  <a:lnTo>
                    <a:pt x="773846" y="234923"/>
                  </a:lnTo>
                  <a:lnTo>
                    <a:pt x="775711" y="235649"/>
                  </a:lnTo>
                  <a:lnTo>
                    <a:pt x="777576" y="236495"/>
                  </a:lnTo>
                  <a:lnTo>
                    <a:pt x="779440" y="237460"/>
                  </a:lnTo>
                  <a:lnTo>
                    <a:pt x="781305" y="238541"/>
                  </a:lnTo>
                  <a:lnTo>
                    <a:pt x="783170" y="239733"/>
                  </a:lnTo>
                  <a:lnTo>
                    <a:pt x="785034" y="241055"/>
                  </a:lnTo>
                  <a:lnTo>
                    <a:pt x="786899" y="242476"/>
                  </a:lnTo>
                  <a:lnTo>
                    <a:pt x="788764" y="243988"/>
                  </a:lnTo>
                  <a:lnTo>
                    <a:pt x="790628" y="245584"/>
                  </a:lnTo>
                  <a:lnTo>
                    <a:pt x="792493" y="247255"/>
                  </a:lnTo>
                  <a:lnTo>
                    <a:pt x="794358" y="248994"/>
                  </a:lnTo>
                  <a:lnTo>
                    <a:pt x="796222" y="250800"/>
                  </a:lnTo>
                  <a:lnTo>
                    <a:pt x="798087" y="252653"/>
                  </a:lnTo>
                  <a:lnTo>
                    <a:pt x="799952" y="254541"/>
                  </a:lnTo>
                  <a:lnTo>
                    <a:pt x="801817" y="256454"/>
                  </a:lnTo>
                  <a:lnTo>
                    <a:pt x="803681" y="258383"/>
                  </a:lnTo>
                  <a:lnTo>
                    <a:pt x="805546" y="260318"/>
                  </a:lnTo>
                  <a:lnTo>
                    <a:pt x="807411" y="262249"/>
                  </a:lnTo>
                  <a:lnTo>
                    <a:pt x="809275" y="264162"/>
                  </a:lnTo>
                  <a:lnTo>
                    <a:pt x="811140" y="266051"/>
                  </a:lnTo>
                  <a:lnTo>
                    <a:pt x="813005" y="267906"/>
                  </a:lnTo>
                  <a:lnTo>
                    <a:pt x="814869" y="269722"/>
                  </a:lnTo>
                  <a:lnTo>
                    <a:pt x="816734" y="271490"/>
                  </a:lnTo>
                  <a:lnTo>
                    <a:pt x="818599" y="273202"/>
                  </a:lnTo>
                  <a:lnTo>
                    <a:pt x="820463" y="274841"/>
                  </a:lnTo>
                  <a:lnTo>
                    <a:pt x="822328" y="276414"/>
                  </a:lnTo>
                </a:path>
              </a:pathLst>
            </a:custGeom>
            <a:ln w="20325" cap="flat">
              <a:solidFill>
                <a:srgbClr val="388E3C">
                  <a:alpha val="100000"/>
                </a:srgbClr>
              </a:solidFill>
              <a:prstDash val="solid"/>
              <a:round/>
            </a:ln>
          </p:spPr>
          <p:txBody>
            <a:bodyPr/>
            <a:lstStyle/>
            <a:p>
              <a:endParaRPr/>
            </a:p>
          </p:txBody>
        </p:sp>
        <p:sp>
          <p:nvSpPr>
            <p:cNvPr id="561" name="pg32">
              <a:extLst>
                <a:ext uri="{FF2B5EF4-FFF2-40B4-BE49-F238E27FC236}">
                  <a16:creationId xmlns:a16="http://schemas.microsoft.com/office/drawing/2014/main" id="{D2F90E0F-C9A8-4128-AC26-08C1E7859CF6}"/>
                </a:ext>
              </a:extLst>
            </p:cNvPr>
            <p:cNvSpPr/>
            <p:nvPr/>
          </p:nvSpPr>
          <p:spPr>
            <a:xfrm>
              <a:off x="2797170" y="1063085"/>
              <a:ext cx="410231" cy="293284"/>
            </a:xfrm>
            <a:custGeom>
              <a:avLst/>
              <a:gdLst/>
              <a:ahLst/>
              <a:cxnLst/>
              <a:rect l="0" t="0" r="0" b="0"/>
              <a:pathLst>
                <a:path w="410231" h="293284">
                  <a:moveTo>
                    <a:pt x="0" y="231183"/>
                  </a:moveTo>
                  <a:lnTo>
                    <a:pt x="1864" y="230658"/>
                  </a:lnTo>
                  <a:lnTo>
                    <a:pt x="3729" y="230126"/>
                  </a:lnTo>
                  <a:lnTo>
                    <a:pt x="5594" y="229588"/>
                  </a:lnTo>
                  <a:lnTo>
                    <a:pt x="7458" y="229043"/>
                  </a:lnTo>
                  <a:lnTo>
                    <a:pt x="9323" y="228492"/>
                  </a:lnTo>
                  <a:lnTo>
                    <a:pt x="11188" y="227937"/>
                  </a:lnTo>
                  <a:lnTo>
                    <a:pt x="13052" y="227378"/>
                  </a:lnTo>
                  <a:lnTo>
                    <a:pt x="14917" y="226816"/>
                  </a:lnTo>
                  <a:lnTo>
                    <a:pt x="16782" y="226251"/>
                  </a:lnTo>
                  <a:lnTo>
                    <a:pt x="18646" y="225684"/>
                  </a:lnTo>
                  <a:lnTo>
                    <a:pt x="20511" y="225116"/>
                  </a:lnTo>
                  <a:lnTo>
                    <a:pt x="22376" y="224547"/>
                  </a:lnTo>
                  <a:lnTo>
                    <a:pt x="24240" y="223977"/>
                  </a:lnTo>
                  <a:lnTo>
                    <a:pt x="26105" y="223406"/>
                  </a:lnTo>
                  <a:lnTo>
                    <a:pt x="27970" y="222834"/>
                  </a:lnTo>
                  <a:lnTo>
                    <a:pt x="29835" y="222259"/>
                  </a:lnTo>
                  <a:lnTo>
                    <a:pt x="31699" y="221679"/>
                  </a:lnTo>
                  <a:lnTo>
                    <a:pt x="33564" y="221094"/>
                  </a:lnTo>
                  <a:lnTo>
                    <a:pt x="35429" y="220501"/>
                  </a:lnTo>
                  <a:lnTo>
                    <a:pt x="37293" y="219898"/>
                  </a:lnTo>
                  <a:lnTo>
                    <a:pt x="39158" y="219284"/>
                  </a:lnTo>
                  <a:lnTo>
                    <a:pt x="41023" y="218655"/>
                  </a:lnTo>
                  <a:lnTo>
                    <a:pt x="42887" y="218004"/>
                  </a:lnTo>
                  <a:lnTo>
                    <a:pt x="44752" y="217331"/>
                  </a:lnTo>
                  <a:lnTo>
                    <a:pt x="46617" y="216632"/>
                  </a:lnTo>
                  <a:lnTo>
                    <a:pt x="48481" y="215906"/>
                  </a:lnTo>
                  <a:lnTo>
                    <a:pt x="50346" y="215149"/>
                  </a:lnTo>
                  <a:lnTo>
                    <a:pt x="52211" y="214359"/>
                  </a:lnTo>
                  <a:lnTo>
                    <a:pt x="54076" y="213527"/>
                  </a:lnTo>
                  <a:lnTo>
                    <a:pt x="55940" y="212652"/>
                  </a:lnTo>
                  <a:lnTo>
                    <a:pt x="57805" y="211735"/>
                  </a:lnTo>
                  <a:lnTo>
                    <a:pt x="59670" y="210776"/>
                  </a:lnTo>
                  <a:lnTo>
                    <a:pt x="61534" y="209772"/>
                  </a:lnTo>
                  <a:lnTo>
                    <a:pt x="63399" y="208724"/>
                  </a:lnTo>
                  <a:lnTo>
                    <a:pt x="65264" y="207626"/>
                  </a:lnTo>
                  <a:lnTo>
                    <a:pt x="67128" y="206475"/>
                  </a:lnTo>
                  <a:lnTo>
                    <a:pt x="68993" y="205279"/>
                  </a:lnTo>
                  <a:lnTo>
                    <a:pt x="70858" y="204037"/>
                  </a:lnTo>
                  <a:lnTo>
                    <a:pt x="72722" y="202752"/>
                  </a:lnTo>
                  <a:lnTo>
                    <a:pt x="74587" y="201423"/>
                  </a:lnTo>
                  <a:lnTo>
                    <a:pt x="76452" y="200050"/>
                  </a:lnTo>
                  <a:lnTo>
                    <a:pt x="78317" y="198628"/>
                  </a:lnTo>
                  <a:lnTo>
                    <a:pt x="80181" y="197165"/>
                  </a:lnTo>
                  <a:lnTo>
                    <a:pt x="82046" y="195664"/>
                  </a:lnTo>
                  <a:lnTo>
                    <a:pt x="83911" y="194124"/>
                  </a:lnTo>
                  <a:lnTo>
                    <a:pt x="85775" y="192546"/>
                  </a:lnTo>
                  <a:lnTo>
                    <a:pt x="87640" y="190932"/>
                  </a:lnTo>
                  <a:lnTo>
                    <a:pt x="89505" y="189273"/>
                  </a:lnTo>
                  <a:lnTo>
                    <a:pt x="91369" y="187575"/>
                  </a:lnTo>
                  <a:lnTo>
                    <a:pt x="93234" y="185840"/>
                  </a:lnTo>
                  <a:lnTo>
                    <a:pt x="95099" y="184066"/>
                  </a:lnTo>
                  <a:lnTo>
                    <a:pt x="96963" y="182253"/>
                  </a:lnTo>
                  <a:lnTo>
                    <a:pt x="98828" y="180400"/>
                  </a:lnTo>
                  <a:lnTo>
                    <a:pt x="100693" y="178498"/>
                  </a:lnTo>
                  <a:lnTo>
                    <a:pt x="102557" y="176547"/>
                  </a:lnTo>
                  <a:lnTo>
                    <a:pt x="104422" y="174549"/>
                  </a:lnTo>
                  <a:lnTo>
                    <a:pt x="106287" y="172503"/>
                  </a:lnTo>
                  <a:lnTo>
                    <a:pt x="108152" y="170405"/>
                  </a:lnTo>
                  <a:lnTo>
                    <a:pt x="110016" y="168253"/>
                  </a:lnTo>
                  <a:lnTo>
                    <a:pt x="111881" y="166040"/>
                  </a:lnTo>
                  <a:lnTo>
                    <a:pt x="113746" y="163759"/>
                  </a:lnTo>
                  <a:lnTo>
                    <a:pt x="115610" y="161416"/>
                  </a:lnTo>
                  <a:lnTo>
                    <a:pt x="117475" y="159008"/>
                  </a:lnTo>
                  <a:lnTo>
                    <a:pt x="119340" y="156533"/>
                  </a:lnTo>
                  <a:lnTo>
                    <a:pt x="121204" y="153989"/>
                  </a:lnTo>
                  <a:lnTo>
                    <a:pt x="123069" y="151372"/>
                  </a:lnTo>
                  <a:lnTo>
                    <a:pt x="124934" y="148666"/>
                  </a:lnTo>
                  <a:lnTo>
                    <a:pt x="126798" y="145886"/>
                  </a:lnTo>
                  <a:lnTo>
                    <a:pt x="128663" y="143031"/>
                  </a:lnTo>
                  <a:lnTo>
                    <a:pt x="130528" y="140100"/>
                  </a:lnTo>
                  <a:lnTo>
                    <a:pt x="132393" y="137092"/>
                  </a:lnTo>
                  <a:lnTo>
                    <a:pt x="134257" y="134009"/>
                  </a:lnTo>
                  <a:lnTo>
                    <a:pt x="136122" y="130834"/>
                  </a:lnTo>
                  <a:lnTo>
                    <a:pt x="137987" y="127585"/>
                  </a:lnTo>
                  <a:lnTo>
                    <a:pt x="139851" y="124265"/>
                  </a:lnTo>
                  <a:lnTo>
                    <a:pt x="141716" y="120877"/>
                  </a:lnTo>
                  <a:lnTo>
                    <a:pt x="143581" y="117423"/>
                  </a:lnTo>
                  <a:lnTo>
                    <a:pt x="145445" y="113908"/>
                  </a:lnTo>
                  <a:lnTo>
                    <a:pt x="147310" y="110326"/>
                  </a:lnTo>
                  <a:lnTo>
                    <a:pt x="149175" y="106689"/>
                  </a:lnTo>
                  <a:lnTo>
                    <a:pt x="151039" y="103007"/>
                  </a:lnTo>
                  <a:lnTo>
                    <a:pt x="152904" y="99286"/>
                  </a:lnTo>
                  <a:lnTo>
                    <a:pt x="154769" y="95530"/>
                  </a:lnTo>
                  <a:lnTo>
                    <a:pt x="156634" y="91747"/>
                  </a:lnTo>
                  <a:lnTo>
                    <a:pt x="158498" y="87941"/>
                  </a:lnTo>
                  <a:lnTo>
                    <a:pt x="160363" y="84122"/>
                  </a:lnTo>
                  <a:lnTo>
                    <a:pt x="162228" y="80298"/>
                  </a:lnTo>
                  <a:lnTo>
                    <a:pt x="164092" y="76478"/>
                  </a:lnTo>
                  <a:lnTo>
                    <a:pt x="165957" y="72668"/>
                  </a:lnTo>
                  <a:lnTo>
                    <a:pt x="167822" y="68875"/>
                  </a:lnTo>
                  <a:lnTo>
                    <a:pt x="169686" y="65107"/>
                  </a:lnTo>
                  <a:lnTo>
                    <a:pt x="171551" y="61379"/>
                  </a:lnTo>
                  <a:lnTo>
                    <a:pt x="173416" y="57692"/>
                  </a:lnTo>
                  <a:lnTo>
                    <a:pt x="175280" y="54053"/>
                  </a:lnTo>
                  <a:lnTo>
                    <a:pt x="177145" y="50468"/>
                  </a:lnTo>
                  <a:lnTo>
                    <a:pt x="179010" y="46945"/>
                  </a:lnTo>
                  <a:lnTo>
                    <a:pt x="180875" y="43489"/>
                  </a:lnTo>
                  <a:lnTo>
                    <a:pt x="182739" y="40126"/>
                  </a:lnTo>
                  <a:lnTo>
                    <a:pt x="184604" y="36847"/>
                  </a:lnTo>
                  <a:lnTo>
                    <a:pt x="186469" y="33658"/>
                  </a:lnTo>
                  <a:lnTo>
                    <a:pt x="188333" y="30566"/>
                  </a:lnTo>
                  <a:lnTo>
                    <a:pt x="190198" y="27577"/>
                  </a:lnTo>
                  <a:lnTo>
                    <a:pt x="192063" y="24697"/>
                  </a:lnTo>
                  <a:lnTo>
                    <a:pt x="193927" y="21954"/>
                  </a:lnTo>
                  <a:lnTo>
                    <a:pt x="195792" y="19344"/>
                  </a:lnTo>
                  <a:lnTo>
                    <a:pt x="197657" y="16867"/>
                  </a:lnTo>
                  <a:lnTo>
                    <a:pt x="199521" y="14528"/>
                  </a:lnTo>
                  <a:lnTo>
                    <a:pt x="201386" y="12334"/>
                  </a:lnTo>
                  <a:lnTo>
                    <a:pt x="203251" y="10292"/>
                  </a:lnTo>
                  <a:lnTo>
                    <a:pt x="205115" y="8426"/>
                  </a:lnTo>
                  <a:lnTo>
                    <a:pt x="206980" y="6746"/>
                  </a:lnTo>
                  <a:lnTo>
                    <a:pt x="208845" y="5238"/>
                  </a:lnTo>
                  <a:lnTo>
                    <a:pt x="210710" y="3906"/>
                  </a:lnTo>
                  <a:lnTo>
                    <a:pt x="212574" y="2756"/>
                  </a:lnTo>
                  <a:lnTo>
                    <a:pt x="214439" y="1791"/>
                  </a:lnTo>
                  <a:lnTo>
                    <a:pt x="216304" y="1027"/>
                  </a:lnTo>
                  <a:lnTo>
                    <a:pt x="218168" y="489"/>
                  </a:lnTo>
                  <a:lnTo>
                    <a:pt x="220033" y="146"/>
                  </a:lnTo>
                  <a:lnTo>
                    <a:pt x="221898" y="0"/>
                  </a:lnTo>
                  <a:lnTo>
                    <a:pt x="223762" y="50"/>
                  </a:lnTo>
                  <a:lnTo>
                    <a:pt x="225627" y="297"/>
                  </a:lnTo>
                  <a:lnTo>
                    <a:pt x="227492" y="741"/>
                  </a:lnTo>
                  <a:lnTo>
                    <a:pt x="229356" y="1425"/>
                  </a:lnTo>
                  <a:lnTo>
                    <a:pt x="231221" y="2300"/>
                  </a:lnTo>
                  <a:lnTo>
                    <a:pt x="233086" y="3365"/>
                  </a:lnTo>
                  <a:lnTo>
                    <a:pt x="234951" y="4615"/>
                  </a:lnTo>
                  <a:lnTo>
                    <a:pt x="236815" y="6049"/>
                  </a:lnTo>
                  <a:lnTo>
                    <a:pt x="238680" y="7661"/>
                  </a:lnTo>
                  <a:lnTo>
                    <a:pt x="240545" y="9481"/>
                  </a:lnTo>
                  <a:lnTo>
                    <a:pt x="242409" y="11479"/>
                  </a:lnTo>
                  <a:lnTo>
                    <a:pt x="244274" y="13641"/>
                  </a:lnTo>
                  <a:lnTo>
                    <a:pt x="246139" y="15965"/>
                  </a:lnTo>
                  <a:lnTo>
                    <a:pt x="248003" y="18445"/>
                  </a:lnTo>
                  <a:lnTo>
                    <a:pt x="249868" y="21078"/>
                  </a:lnTo>
                  <a:lnTo>
                    <a:pt x="251733" y="23878"/>
                  </a:lnTo>
                  <a:lnTo>
                    <a:pt x="253597" y="26836"/>
                  </a:lnTo>
                  <a:lnTo>
                    <a:pt x="255462" y="29931"/>
                  </a:lnTo>
                  <a:lnTo>
                    <a:pt x="257327" y="33159"/>
                  </a:lnTo>
                  <a:lnTo>
                    <a:pt x="259192" y="36516"/>
                  </a:lnTo>
                  <a:lnTo>
                    <a:pt x="261056" y="39997"/>
                  </a:lnTo>
                  <a:lnTo>
                    <a:pt x="262921" y="43604"/>
                  </a:lnTo>
                  <a:lnTo>
                    <a:pt x="264786" y="47341"/>
                  </a:lnTo>
                  <a:lnTo>
                    <a:pt x="266650" y="51180"/>
                  </a:lnTo>
                  <a:lnTo>
                    <a:pt x="268515" y="55116"/>
                  </a:lnTo>
                  <a:lnTo>
                    <a:pt x="270380" y="59141"/>
                  </a:lnTo>
                  <a:lnTo>
                    <a:pt x="272244" y="63248"/>
                  </a:lnTo>
                  <a:lnTo>
                    <a:pt x="274109" y="67428"/>
                  </a:lnTo>
                  <a:lnTo>
                    <a:pt x="275974" y="71683"/>
                  </a:lnTo>
                  <a:lnTo>
                    <a:pt x="277838" y="75987"/>
                  </a:lnTo>
                  <a:lnTo>
                    <a:pt x="279703" y="80329"/>
                  </a:lnTo>
                  <a:lnTo>
                    <a:pt x="281568" y="84699"/>
                  </a:lnTo>
                  <a:lnTo>
                    <a:pt x="283432" y="89086"/>
                  </a:lnTo>
                  <a:lnTo>
                    <a:pt x="285297" y="93481"/>
                  </a:lnTo>
                  <a:lnTo>
                    <a:pt x="287162" y="97868"/>
                  </a:lnTo>
                  <a:lnTo>
                    <a:pt x="289027" y="102236"/>
                  </a:lnTo>
                  <a:lnTo>
                    <a:pt x="290891" y="106574"/>
                  </a:lnTo>
                  <a:lnTo>
                    <a:pt x="292756" y="110874"/>
                  </a:lnTo>
                  <a:lnTo>
                    <a:pt x="294621" y="115128"/>
                  </a:lnTo>
                  <a:lnTo>
                    <a:pt x="296485" y="119329"/>
                  </a:lnTo>
                  <a:lnTo>
                    <a:pt x="298350" y="123459"/>
                  </a:lnTo>
                  <a:lnTo>
                    <a:pt x="300215" y="127516"/>
                  </a:lnTo>
                  <a:lnTo>
                    <a:pt x="302079" y="131500"/>
                  </a:lnTo>
                  <a:lnTo>
                    <a:pt x="303944" y="135410"/>
                  </a:lnTo>
                  <a:lnTo>
                    <a:pt x="305809" y="139244"/>
                  </a:lnTo>
                  <a:lnTo>
                    <a:pt x="307673" y="143001"/>
                  </a:lnTo>
                  <a:lnTo>
                    <a:pt x="309538" y="146673"/>
                  </a:lnTo>
                  <a:lnTo>
                    <a:pt x="311403" y="150259"/>
                  </a:lnTo>
                  <a:lnTo>
                    <a:pt x="313268" y="153772"/>
                  </a:lnTo>
                  <a:lnTo>
                    <a:pt x="315132" y="157213"/>
                  </a:lnTo>
                  <a:lnTo>
                    <a:pt x="316997" y="160585"/>
                  </a:lnTo>
                  <a:lnTo>
                    <a:pt x="318862" y="163891"/>
                  </a:lnTo>
                  <a:lnTo>
                    <a:pt x="320726" y="167131"/>
                  </a:lnTo>
                  <a:lnTo>
                    <a:pt x="322591" y="170299"/>
                  </a:lnTo>
                  <a:lnTo>
                    <a:pt x="324456" y="173409"/>
                  </a:lnTo>
                  <a:lnTo>
                    <a:pt x="326320" y="176462"/>
                  </a:lnTo>
                  <a:lnTo>
                    <a:pt x="328185" y="179460"/>
                  </a:lnTo>
                  <a:lnTo>
                    <a:pt x="330050" y="182403"/>
                  </a:lnTo>
                  <a:lnTo>
                    <a:pt x="331914" y="185291"/>
                  </a:lnTo>
                  <a:lnTo>
                    <a:pt x="333779" y="188111"/>
                  </a:lnTo>
                  <a:lnTo>
                    <a:pt x="335644" y="190873"/>
                  </a:lnTo>
                  <a:lnTo>
                    <a:pt x="337509" y="193574"/>
                  </a:lnTo>
                  <a:lnTo>
                    <a:pt x="339373" y="196214"/>
                  </a:lnTo>
                  <a:lnTo>
                    <a:pt x="341238" y="198790"/>
                  </a:lnTo>
                  <a:lnTo>
                    <a:pt x="343103" y="201298"/>
                  </a:lnTo>
                  <a:lnTo>
                    <a:pt x="344967" y="203725"/>
                  </a:lnTo>
                  <a:lnTo>
                    <a:pt x="346832" y="206073"/>
                  </a:lnTo>
                  <a:lnTo>
                    <a:pt x="348697" y="208343"/>
                  </a:lnTo>
                  <a:lnTo>
                    <a:pt x="350561" y="210535"/>
                  </a:lnTo>
                  <a:lnTo>
                    <a:pt x="352426" y="212647"/>
                  </a:lnTo>
                  <a:lnTo>
                    <a:pt x="354291" y="214676"/>
                  </a:lnTo>
                  <a:lnTo>
                    <a:pt x="356155" y="216615"/>
                  </a:lnTo>
                  <a:lnTo>
                    <a:pt x="358020" y="218460"/>
                  </a:lnTo>
                  <a:lnTo>
                    <a:pt x="359885" y="220224"/>
                  </a:lnTo>
                  <a:lnTo>
                    <a:pt x="361750" y="221906"/>
                  </a:lnTo>
                  <a:lnTo>
                    <a:pt x="363614" y="223511"/>
                  </a:lnTo>
                  <a:lnTo>
                    <a:pt x="365479" y="225039"/>
                  </a:lnTo>
                  <a:lnTo>
                    <a:pt x="367344" y="226490"/>
                  </a:lnTo>
                  <a:lnTo>
                    <a:pt x="369208" y="227860"/>
                  </a:lnTo>
                  <a:lnTo>
                    <a:pt x="371073" y="229166"/>
                  </a:lnTo>
                  <a:lnTo>
                    <a:pt x="372938" y="230412"/>
                  </a:lnTo>
                  <a:lnTo>
                    <a:pt x="374802" y="231602"/>
                  </a:lnTo>
                  <a:lnTo>
                    <a:pt x="376667" y="232741"/>
                  </a:lnTo>
                  <a:lnTo>
                    <a:pt x="378532" y="233833"/>
                  </a:lnTo>
                  <a:lnTo>
                    <a:pt x="380396" y="234875"/>
                  </a:lnTo>
                  <a:lnTo>
                    <a:pt x="382261" y="235880"/>
                  </a:lnTo>
                  <a:lnTo>
                    <a:pt x="384126" y="236854"/>
                  </a:lnTo>
                  <a:lnTo>
                    <a:pt x="385990" y="237799"/>
                  </a:lnTo>
                  <a:lnTo>
                    <a:pt x="387855" y="238720"/>
                  </a:lnTo>
                  <a:lnTo>
                    <a:pt x="389720" y="239620"/>
                  </a:lnTo>
                  <a:lnTo>
                    <a:pt x="391585" y="240499"/>
                  </a:lnTo>
                  <a:lnTo>
                    <a:pt x="393449" y="241363"/>
                  </a:lnTo>
                  <a:lnTo>
                    <a:pt x="395314" y="242214"/>
                  </a:lnTo>
                  <a:lnTo>
                    <a:pt x="397179" y="243055"/>
                  </a:lnTo>
                  <a:lnTo>
                    <a:pt x="399043" y="243886"/>
                  </a:lnTo>
                  <a:lnTo>
                    <a:pt x="400908" y="244709"/>
                  </a:lnTo>
                  <a:lnTo>
                    <a:pt x="402773" y="245524"/>
                  </a:lnTo>
                  <a:lnTo>
                    <a:pt x="404637" y="246330"/>
                  </a:lnTo>
                  <a:lnTo>
                    <a:pt x="406502" y="247129"/>
                  </a:lnTo>
                  <a:lnTo>
                    <a:pt x="408367" y="247921"/>
                  </a:lnTo>
                  <a:lnTo>
                    <a:pt x="410231" y="248704"/>
                  </a:lnTo>
                  <a:lnTo>
                    <a:pt x="410231" y="293284"/>
                  </a:lnTo>
                  <a:lnTo>
                    <a:pt x="408367" y="293284"/>
                  </a:lnTo>
                  <a:lnTo>
                    <a:pt x="406502" y="293284"/>
                  </a:lnTo>
                  <a:lnTo>
                    <a:pt x="404637" y="293284"/>
                  </a:lnTo>
                  <a:lnTo>
                    <a:pt x="402773" y="293284"/>
                  </a:lnTo>
                  <a:lnTo>
                    <a:pt x="400908" y="293284"/>
                  </a:lnTo>
                  <a:lnTo>
                    <a:pt x="399043" y="293284"/>
                  </a:lnTo>
                  <a:lnTo>
                    <a:pt x="397179" y="293284"/>
                  </a:lnTo>
                  <a:lnTo>
                    <a:pt x="395314" y="293284"/>
                  </a:lnTo>
                  <a:lnTo>
                    <a:pt x="393449" y="293284"/>
                  </a:lnTo>
                  <a:lnTo>
                    <a:pt x="391585" y="293284"/>
                  </a:lnTo>
                  <a:lnTo>
                    <a:pt x="389720" y="293284"/>
                  </a:lnTo>
                  <a:lnTo>
                    <a:pt x="387855" y="293284"/>
                  </a:lnTo>
                  <a:lnTo>
                    <a:pt x="385990" y="293284"/>
                  </a:lnTo>
                  <a:lnTo>
                    <a:pt x="384126" y="293284"/>
                  </a:lnTo>
                  <a:lnTo>
                    <a:pt x="382261" y="293284"/>
                  </a:lnTo>
                  <a:lnTo>
                    <a:pt x="380396" y="293284"/>
                  </a:lnTo>
                  <a:lnTo>
                    <a:pt x="378532" y="293284"/>
                  </a:lnTo>
                  <a:lnTo>
                    <a:pt x="376667" y="293284"/>
                  </a:lnTo>
                  <a:lnTo>
                    <a:pt x="374802" y="293284"/>
                  </a:lnTo>
                  <a:lnTo>
                    <a:pt x="372938" y="293284"/>
                  </a:lnTo>
                  <a:lnTo>
                    <a:pt x="371073" y="293284"/>
                  </a:lnTo>
                  <a:lnTo>
                    <a:pt x="369208" y="293284"/>
                  </a:lnTo>
                  <a:lnTo>
                    <a:pt x="367344" y="293284"/>
                  </a:lnTo>
                  <a:lnTo>
                    <a:pt x="365479" y="293284"/>
                  </a:lnTo>
                  <a:lnTo>
                    <a:pt x="363614" y="293284"/>
                  </a:lnTo>
                  <a:lnTo>
                    <a:pt x="361750" y="293284"/>
                  </a:lnTo>
                  <a:lnTo>
                    <a:pt x="359885" y="293284"/>
                  </a:lnTo>
                  <a:lnTo>
                    <a:pt x="358020" y="293284"/>
                  </a:lnTo>
                  <a:lnTo>
                    <a:pt x="356155" y="293284"/>
                  </a:lnTo>
                  <a:lnTo>
                    <a:pt x="354291" y="293284"/>
                  </a:lnTo>
                  <a:lnTo>
                    <a:pt x="352426" y="293284"/>
                  </a:lnTo>
                  <a:lnTo>
                    <a:pt x="350561" y="293284"/>
                  </a:lnTo>
                  <a:lnTo>
                    <a:pt x="348697" y="293284"/>
                  </a:lnTo>
                  <a:lnTo>
                    <a:pt x="346832" y="293284"/>
                  </a:lnTo>
                  <a:lnTo>
                    <a:pt x="344967" y="293284"/>
                  </a:lnTo>
                  <a:lnTo>
                    <a:pt x="343103" y="293284"/>
                  </a:lnTo>
                  <a:lnTo>
                    <a:pt x="341238" y="293284"/>
                  </a:lnTo>
                  <a:lnTo>
                    <a:pt x="339373" y="293284"/>
                  </a:lnTo>
                  <a:lnTo>
                    <a:pt x="337509" y="293284"/>
                  </a:lnTo>
                  <a:lnTo>
                    <a:pt x="335644" y="293284"/>
                  </a:lnTo>
                  <a:lnTo>
                    <a:pt x="333779" y="293284"/>
                  </a:lnTo>
                  <a:lnTo>
                    <a:pt x="331914" y="293284"/>
                  </a:lnTo>
                  <a:lnTo>
                    <a:pt x="330050" y="293284"/>
                  </a:lnTo>
                  <a:lnTo>
                    <a:pt x="328185" y="293284"/>
                  </a:lnTo>
                  <a:lnTo>
                    <a:pt x="326320" y="293284"/>
                  </a:lnTo>
                  <a:lnTo>
                    <a:pt x="324456" y="293284"/>
                  </a:lnTo>
                  <a:lnTo>
                    <a:pt x="322591" y="293284"/>
                  </a:lnTo>
                  <a:lnTo>
                    <a:pt x="320726" y="293284"/>
                  </a:lnTo>
                  <a:lnTo>
                    <a:pt x="318862" y="293284"/>
                  </a:lnTo>
                  <a:lnTo>
                    <a:pt x="316997" y="293284"/>
                  </a:lnTo>
                  <a:lnTo>
                    <a:pt x="315132" y="293284"/>
                  </a:lnTo>
                  <a:lnTo>
                    <a:pt x="313268" y="293284"/>
                  </a:lnTo>
                  <a:lnTo>
                    <a:pt x="311403" y="293284"/>
                  </a:lnTo>
                  <a:lnTo>
                    <a:pt x="309538" y="293284"/>
                  </a:lnTo>
                  <a:lnTo>
                    <a:pt x="307673" y="293284"/>
                  </a:lnTo>
                  <a:lnTo>
                    <a:pt x="305809" y="293284"/>
                  </a:lnTo>
                  <a:lnTo>
                    <a:pt x="303944" y="293284"/>
                  </a:lnTo>
                  <a:lnTo>
                    <a:pt x="302079" y="293284"/>
                  </a:lnTo>
                  <a:lnTo>
                    <a:pt x="300215" y="293284"/>
                  </a:lnTo>
                  <a:lnTo>
                    <a:pt x="298350" y="293284"/>
                  </a:lnTo>
                  <a:lnTo>
                    <a:pt x="296485" y="293284"/>
                  </a:lnTo>
                  <a:lnTo>
                    <a:pt x="294621" y="293284"/>
                  </a:lnTo>
                  <a:lnTo>
                    <a:pt x="292756" y="293284"/>
                  </a:lnTo>
                  <a:lnTo>
                    <a:pt x="290891" y="293284"/>
                  </a:lnTo>
                  <a:lnTo>
                    <a:pt x="289027" y="293284"/>
                  </a:lnTo>
                  <a:lnTo>
                    <a:pt x="287162" y="293284"/>
                  </a:lnTo>
                  <a:lnTo>
                    <a:pt x="285297" y="293284"/>
                  </a:lnTo>
                  <a:lnTo>
                    <a:pt x="283432" y="293284"/>
                  </a:lnTo>
                  <a:lnTo>
                    <a:pt x="281568" y="293284"/>
                  </a:lnTo>
                  <a:lnTo>
                    <a:pt x="279703" y="293284"/>
                  </a:lnTo>
                  <a:lnTo>
                    <a:pt x="277838" y="293284"/>
                  </a:lnTo>
                  <a:lnTo>
                    <a:pt x="275974" y="293284"/>
                  </a:lnTo>
                  <a:lnTo>
                    <a:pt x="274109" y="293284"/>
                  </a:lnTo>
                  <a:lnTo>
                    <a:pt x="272244" y="293284"/>
                  </a:lnTo>
                  <a:lnTo>
                    <a:pt x="270380" y="293284"/>
                  </a:lnTo>
                  <a:lnTo>
                    <a:pt x="268515" y="293284"/>
                  </a:lnTo>
                  <a:lnTo>
                    <a:pt x="266650" y="293284"/>
                  </a:lnTo>
                  <a:lnTo>
                    <a:pt x="264786" y="293284"/>
                  </a:lnTo>
                  <a:lnTo>
                    <a:pt x="262921" y="293284"/>
                  </a:lnTo>
                  <a:lnTo>
                    <a:pt x="261056" y="293284"/>
                  </a:lnTo>
                  <a:lnTo>
                    <a:pt x="259192" y="293284"/>
                  </a:lnTo>
                  <a:lnTo>
                    <a:pt x="257327" y="293284"/>
                  </a:lnTo>
                  <a:lnTo>
                    <a:pt x="255462" y="293284"/>
                  </a:lnTo>
                  <a:lnTo>
                    <a:pt x="253597" y="293284"/>
                  </a:lnTo>
                  <a:lnTo>
                    <a:pt x="251733" y="293284"/>
                  </a:lnTo>
                  <a:lnTo>
                    <a:pt x="249868" y="293284"/>
                  </a:lnTo>
                  <a:lnTo>
                    <a:pt x="248003" y="293284"/>
                  </a:lnTo>
                  <a:lnTo>
                    <a:pt x="246139" y="293284"/>
                  </a:lnTo>
                  <a:lnTo>
                    <a:pt x="244274" y="293284"/>
                  </a:lnTo>
                  <a:lnTo>
                    <a:pt x="242409" y="293284"/>
                  </a:lnTo>
                  <a:lnTo>
                    <a:pt x="240545" y="293284"/>
                  </a:lnTo>
                  <a:lnTo>
                    <a:pt x="238680" y="293284"/>
                  </a:lnTo>
                  <a:lnTo>
                    <a:pt x="236815" y="293284"/>
                  </a:lnTo>
                  <a:lnTo>
                    <a:pt x="234951" y="293284"/>
                  </a:lnTo>
                  <a:lnTo>
                    <a:pt x="233086" y="293284"/>
                  </a:lnTo>
                  <a:lnTo>
                    <a:pt x="231221" y="293284"/>
                  </a:lnTo>
                  <a:lnTo>
                    <a:pt x="229356" y="293284"/>
                  </a:lnTo>
                  <a:lnTo>
                    <a:pt x="227492" y="293284"/>
                  </a:lnTo>
                  <a:lnTo>
                    <a:pt x="225627" y="293284"/>
                  </a:lnTo>
                  <a:lnTo>
                    <a:pt x="223762" y="293284"/>
                  </a:lnTo>
                  <a:lnTo>
                    <a:pt x="221898" y="293284"/>
                  </a:lnTo>
                  <a:lnTo>
                    <a:pt x="220033" y="293284"/>
                  </a:lnTo>
                  <a:lnTo>
                    <a:pt x="218168" y="293284"/>
                  </a:lnTo>
                  <a:lnTo>
                    <a:pt x="216304" y="293284"/>
                  </a:lnTo>
                  <a:lnTo>
                    <a:pt x="214439" y="293284"/>
                  </a:lnTo>
                  <a:lnTo>
                    <a:pt x="212574" y="293284"/>
                  </a:lnTo>
                  <a:lnTo>
                    <a:pt x="210710" y="293284"/>
                  </a:lnTo>
                  <a:lnTo>
                    <a:pt x="208845" y="293284"/>
                  </a:lnTo>
                  <a:lnTo>
                    <a:pt x="206980" y="293284"/>
                  </a:lnTo>
                  <a:lnTo>
                    <a:pt x="205115" y="293284"/>
                  </a:lnTo>
                  <a:lnTo>
                    <a:pt x="203251" y="293284"/>
                  </a:lnTo>
                  <a:lnTo>
                    <a:pt x="201386" y="293284"/>
                  </a:lnTo>
                  <a:lnTo>
                    <a:pt x="199521" y="293284"/>
                  </a:lnTo>
                  <a:lnTo>
                    <a:pt x="197657" y="293284"/>
                  </a:lnTo>
                  <a:lnTo>
                    <a:pt x="195792" y="293284"/>
                  </a:lnTo>
                  <a:lnTo>
                    <a:pt x="193927" y="293284"/>
                  </a:lnTo>
                  <a:lnTo>
                    <a:pt x="192063" y="293284"/>
                  </a:lnTo>
                  <a:lnTo>
                    <a:pt x="190198" y="293284"/>
                  </a:lnTo>
                  <a:lnTo>
                    <a:pt x="188333" y="293284"/>
                  </a:lnTo>
                  <a:lnTo>
                    <a:pt x="186469" y="293284"/>
                  </a:lnTo>
                  <a:lnTo>
                    <a:pt x="184604" y="293284"/>
                  </a:lnTo>
                  <a:lnTo>
                    <a:pt x="182739" y="293284"/>
                  </a:lnTo>
                  <a:lnTo>
                    <a:pt x="180875" y="293284"/>
                  </a:lnTo>
                  <a:lnTo>
                    <a:pt x="179010" y="293284"/>
                  </a:lnTo>
                  <a:lnTo>
                    <a:pt x="177145" y="293284"/>
                  </a:lnTo>
                  <a:lnTo>
                    <a:pt x="175280" y="293284"/>
                  </a:lnTo>
                  <a:lnTo>
                    <a:pt x="173416" y="293284"/>
                  </a:lnTo>
                  <a:lnTo>
                    <a:pt x="171551" y="293284"/>
                  </a:lnTo>
                  <a:lnTo>
                    <a:pt x="169686" y="293284"/>
                  </a:lnTo>
                  <a:lnTo>
                    <a:pt x="167822" y="293284"/>
                  </a:lnTo>
                  <a:lnTo>
                    <a:pt x="165957" y="293284"/>
                  </a:lnTo>
                  <a:lnTo>
                    <a:pt x="164092" y="293284"/>
                  </a:lnTo>
                  <a:lnTo>
                    <a:pt x="162228" y="293284"/>
                  </a:lnTo>
                  <a:lnTo>
                    <a:pt x="160363" y="293284"/>
                  </a:lnTo>
                  <a:lnTo>
                    <a:pt x="158498" y="293284"/>
                  </a:lnTo>
                  <a:lnTo>
                    <a:pt x="156634" y="293284"/>
                  </a:lnTo>
                  <a:lnTo>
                    <a:pt x="154769" y="293284"/>
                  </a:lnTo>
                  <a:lnTo>
                    <a:pt x="152904" y="293284"/>
                  </a:lnTo>
                  <a:lnTo>
                    <a:pt x="151039" y="293284"/>
                  </a:lnTo>
                  <a:lnTo>
                    <a:pt x="149175" y="293284"/>
                  </a:lnTo>
                  <a:lnTo>
                    <a:pt x="147310" y="293284"/>
                  </a:lnTo>
                  <a:lnTo>
                    <a:pt x="145445" y="293284"/>
                  </a:lnTo>
                  <a:lnTo>
                    <a:pt x="143581" y="293284"/>
                  </a:lnTo>
                  <a:lnTo>
                    <a:pt x="141716" y="293284"/>
                  </a:lnTo>
                  <a:lnTo>
                    <a:pt x="139851" y="293284"/>
                  </a:lnTo>
                  <a:lnTo>
                    <a:pt x="137987" y="293284"/>
                  </a:lnTo>
                  <a:lnTo>
                    <a:pt x="136122" y="293284"/>
                  </a:lnTo>
                  <a:lnTo>
                    <a:pt x="134257" y="293284"/>
                  </a:lnTo>
                  <a:lnTo>
                    <a:pt x="132393" y="293284"/>
                  </a:lnTo>
                  <a:lnTo>
                    <a:pt x="130528" y="293284"/>
                  </a:lnTo>
                  <a:lnTo>
                    <a:pt x="128663" y="293284"/>
                  </a:lnTo>
                  <a:lnTo>
                    <a:pt x="126798" y="293284"/>
                  </a:lnTo>
                  <a:lnTo>
                    <a:pt x="124934" y="293284"/>
                  </a:lnTo>
                  <a:lnTo>
                    <a:pt x="123069" y="293284"/>
                  </a:lnTo>
                  <a:lnTo>
                    <a:pt x="121204" y="293284"/>
                  </a:lnTo>
                  <a:lnTo>
                    <a:pt x="119340" y="293284"/>
                  </a:lnTo>
                  <a:lnTo>
                    <a:pt x="117475" y="293284"/>
                  </a:lnTo>
                  <a:lnTo>
                    <a:pt x="115610" y="293284"/>
                  </a:lnTo>
                  <a:lnTo>
                    <a:pt x="113746" y="293284"/>
                  </a:lnTo>
                  <a:lnTo>
                    <a:pt x="111881" y="293284"/>
                  </a:lnTo>
                  <a:lnTo>
                    <a:pt x="110016" y="293284"/>
                  </a:lnTo>
                  <a:lnTo>
                    <a:pt x="108152" y="293284"/>
                  </a:lnTo>
                  <a:lnTo>
                    <a:pt x="106287" y="293284"/>
                  </a:lnTo>
                  <a:lnTo>
                    <a:pt x="104422" y="293284"/>
                  </a:lnTo>
                  <a:lnTo>
                    <a:pt x="102557" y="293284"/>
                  </a:lnTo>
                  <a:lnTo>
                    <a:pt x="100693" y="293284"/>
                  </a:lnTo>
                  <a:lnTo>
                    <a:pt x="98828" y="293284"/>
                  </a:lnTo>
                  <a:lnTo>
                    <a:pt x="96963" y="293284"/>
                  </a:lnTo>
                  <a:lnTo>
                    <a:pt x="95099" y="293284"/>
                  </a:lnTo>
                  <a:lnTo>
                    <a:pt x="93234" y="293284"/>
                  </a:lnTo>
                  <a:lnTo>
                    <a:pt x="91369" y="293284"/>
                  </a:lnTo>
                  <a:lnTo>
                    <a:pt x="89505" y="293284"/>
                  </a:lnTo>
                  <a:lnTo>
                    <a:pt x="87640" y="293284"/>
                  </a:lnTo>
                  <a:lnTo>
                    <a:pt x="85775" y="293284"/>
                  </a:lnTo>
                  <a:lnTo>
                    <a:pt x="83911" y="293284"/>
                  </a:lnTo>
                  <a:lnTo>
                    <a:pt x="82046" y="293284"/>
                  </a:lnTo>
                  <a:lnTo>
                    <a:pt x="80181" y="293284"/>
                  </a:lnTo>
                  <a:lnTo>
                    <a:pt x="78317" y="293284"/>
                  </a:lnTo>
                  <a:lnTo>
                    <a:pt x="76452" y="293284"/>
                  </a:lnTo>
                  <a:lnTo>
                    <a:pt x="74587" y="293284"/>
                  </a:lnTo>
                  <a:lnTo>
                    <a:pt x="72722" y="293284"/>
                  </a:lnTo>
                  <a:lnTo>
                    <a:pt x="70858" y="293284"/>
                  </a:lnTo>
                  <a:lnTo>
                    <a:pt x="68993" y="293284"/>
                  </a:lnTo>
                  <a:lnTo>
                    <a:pt x="67128" y="293284"/>
                  </a:lnTo>
                  <a:lnTo>
                    <a:pt x="65264" y="293284"/>
                  </a:lnTo>
                  <a:lnTo>
                    <a:pt x="63399" y="293284"/>
                  </a:lnTo>
                  <a:lnTo>
                    <a:pt x="61534" y="293284"/>
                  </a:lnTo>
                  <a:lnTo>
                    <a:pt x="59670" y="293284"/>
                  </a:lnTo>
                  <a:lnTo>
                    <a:pt x="57805" y="293284"/>
                  </a:lnTo>
                  <a:lnTo>
                    <a:pt x="55940" y="293284"/>
                  </a:lnTo>
                  <a:lnTo>
                    <a:pt x="54076" y="293284"/>
                  </a:lnTo>
                  <a:lnTo>
                    <a:pt x="52211" y="293284"/>
                  </a:lnTo>
                  <a:lnTo>
                    <a:pt x="50346" y="293284"/>
                  </a:lnTo>
                  <a:lnTo>
                    <a:pt x="48481" y="293284"/>
                  </a:lnTo>
                  <a:lnTo>
                    <a:pt x="46617" y="293284"/>
                  </a:lnTo>
                  <a:lnTo>
                    <a:pt x="44752" y="293284"/>
                  </a:lnTo>
                  <a:lnTo>
                    <a:pt x="42887" y="293284"/>
                  </a:lnTo>
                  <a:lnTo>
                    <a:pt x="41023" y="293284"/>
                  </a:lnTo>
                  <a:lnTo>
                    <a:pt x="39158" y="293284"/>
                  </a:lnTo>
                  <a:lnTo>
                    <a:pt x="37293" y="293284"/>
                  </a:lnTo>
                  <a:lnTo>
                    <a:pt x="35429" y="293284"/>
                  </a:lnTo>
                  <a:lnTo>
                    <a:pt x="33564" y="293284"/>
                  </a:lnTo>
                  <a:lnTo>
                    <a:pt x="31699" y="293284"/>
                  </a:lnTo>
                  <a:lnTo>
                    <a:pt x="29835" y="293284"/>
                  </a:lnTo>
                  <a:lnTo>
                    <a:pt x="27970" y="293284"/>
                  </a:lnTo>
                  <a:lnTo>
                    <a:pt x="26105" y="293284"/>
                  </a:lnTo>
                  <a:lnTo>
                    <a:pt x="24240" y="293284"/>
                  </a:lnTo>
                  <a:lnTo>
                    <a:pt x="22376" y="293284"/>
                  </a:lnTo>
                  <a:lnTo>
                    <a:pt x="20511" y="293284"/>
                  </a:lnTo>
                  <a:lnTo>
                    <a:pt x="18646" y="293284"/>
                  </a:lnTo>
                  <a:lnTo>
                    <a:pt x="16782" y="293284"/>
                  </a:lnTo>
                  <a:lnTo>
                    <a:pt x="14917" y="293284"/>
                  </a:lnTo>
                  <a:lnTo>
                    <a:pt x="13052" y="293284"/>
                  </a:lnTo>
                  <a:lnTo>
                    <a:pt x="11188" y="293284"/>
                  </a:lnTo>
                  <a:lnTo>
                    <a:pt x="9323" y="293284"/>
                  </a:lnTo>
                  <a:lnTo>
                    <a:pt x="7458" y="293284"/>
                  </a:lnTo>
                  <a:lnTo>
                    <a:pt x="5594" y="293284"/>
                  </a:lnTo>
                  <a:lnTo>
                    <a:pt x="3729" y="293284"/>
                  </a:lnTo>
                  <a:lnTo>
                    <a:pt x="1864" y="293284"/>
                  </a:lnTo>
                  <a:lnTo>
                    <a:pt x="0" y="293284"/>
                  </a:lnTo>
                  <a:close/>
                </a:path>
              </a:pathLst>
            </a:custGeom>
            <a:solidFill>
              <a:srgbClr val="388E3C">
                <a:alpha val="34901"/>
              </a:srgbClr>
            </a:solidFill>
          </p:spPr>
          <p:txBody>
            <a:bodyPr/>
            <a:lstStyle/>
            <a:p>
              <a:endParaRPr/>
            </a:p>
          </p:txBody>
        </p:sp>
        <p:sp>
          <p:nvSpPr>
            <p:cNvPr id="562" name="tx33">
              <a:extLst>
                <a:ext uri="{FF2B5EF4-FFF2-40B4-BE49-F238E27FC236}">
                  <a16:creationId xmlns:a16="http://schemas.microsoft.com/office/drawing/2014/main" id="{61EE74C8-1A1A-4752-8D87-E9A77F912A36}"/>
                </a:ext>
              </a:extLst>
            </p:cNvPr>
            <p:cNvSpPr/>
            <p:nvPr/>
          </p:nvSpPr>
          <p:spPr>
            <a:xfrm>
              <a:off x="2911544"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388E3C">
                      <a:alpha val="100000"/>
                    </a:srgbClr>
                  </a:solidFill>
                  <a:latin typeface="Arial"/>
                  <a:cs typeface="Arial"/>
                </a:rPr>
                <a:t>68%</a:t>
              </a:r>
            </a:p>
          </p:txBody>
        </p:sp>
        <p:sp>
          <p:nvSpPr>
            <p:cNvPr id="563" name="pl34">
              <a:extLst>
                <a:ext uri="{FF2B5EF4-FFF2-40B4-BE49-F238E27FC236}">
                  <a16:creationId xmlns:a16="http://schemas.microsoft.com/office/drawing/2014/main" id="{A1CD6012-87EE-4F7D-96FB-C9EC376FED23}"/>
                </a:ext>
              </a:extLst>
            </p:cNvPr>
            <p:cNvSpPr/>
            <p:nvPr/>
          </p:nvSpPr>
          <p:spPr>
            <a:xfrm>
              <a:off x="2589699"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64" name="rc35">
              <a:extLst>
                <a:ext uri="{FF2B5EF4-FFF2-40B4-BE49-F238E27FC236}">
                  <a16:creationId xmlns:a16="http://schemas.microsoft.com/office/drawing/2014/main" id="{987DC24C-85DD-438B-9CA0-6EC30A6E1506}"/>
                </a:ext>
              </a:extLst>
            </p:cNvPr>
            <p:cNvSpPr/>
            <p:nvPr/>
          </p:nvSpPr>
          <p:spPr>
            <a:xfrm>
              <a:off x="3486196" y="214151"/>
              <a:ext cx="824496" cy="545804"/>
            </a:xfrm>
            <a:prstGeom prst="rect">
              <a:avLst/>
            </a:prstGeom>
            <a:solidFill>
              <a:srgbClr val="FFFFFF">
                <a:alpha val="100000"/>
              </a:srgbClr>
            </a:solidFill>
          </p:spPr>
          <p:txBody>
            <a:bodyPr/>
            <a:lstStyle/>
            <a:p>
              <a:endParaRPr/>
            </a:p>
          </p:txBody>
        </p:sp>
        <p:sp>
          <p:nvSpPr>
            <p:cNvPr id="565" name="pl36">
              <a:extLst>
                <a:ext uri="{FF2B5EF4-FFF2-40B4-BE49-F238E27FC236}">
                  <a16:creationId xmlns:a16="http://schemas.microsoft.com/office/drawing/2014/main" id="{472B0BB2-68A8-49DB-B93B-B617854DCB32}"/>
                </a:ext>
              </a:extLst>
            </p:cNvPr>
            <p:cNvSpPr/>
            <p:nvPr/>
          </p:nvSpPr>
          <p:spPr>
            <a:xfrm>
              <a:off x="3487944" y="521733"/>
              <a:ext cx="821616" cy="223270"/>
            </a:xfrm>
            <a:custGeom>
              <a:avLst/>
              <a:gdLst/>
              <a:ahLst/>
              <a:cxnLst/>
              <a:rect l="0" t="0" r="0" b="0"/>
              <a:pathLst>
                <a:path w="821616" h="223270">
                  <a:moveTo>
                    <a:pt x="0" y="131101"/>
                  </a:moveTo>
                  <a:lnTo>
                    <a:pt x="1999" y="126683"/>
                  </a:lnTo>
                  <a:lnTo>
                    <a:pt x="3998" y="122375"/>
                  </a:lnTo>
                  <a:lnTo>
                    <a:pt x="5997" y="118249"/>
                  </a:lnTo>
                  <a:lnTo>
                    <a:pt x="7996" y="114285"/>
                  </a:lnTo>
                  <a:lnTo>
                    <a:pt x="9995" y="110499"/>
                  </a:lnTo>
                  <a:lnTo>
                    <a:pt x="11994" y="106908"/>
                  </a:lnTo>
                  <a:lnTo>
                    <a:pt x="13993" y="103555"/>
                  </a:lnTo>
                  <a:lnTo>
                    <a:pt x="15992" y="100492"/>
                  </a:lnTo>
                  <a:lnTo>
                    <a:pt x="17991" y="97679"/>
                  </a:lnTo>
                  <a:lnTo>
                    <a:pt x="19990" y="95125"/>
                  </a:lnTo>
                  <a:lnTo>
                    <a:pt x="21989" y="92838"/>
                  </a:lnTo>
                  <a:lnTo>
                    <a:pt x="23988" y="90895"/>
                  </a:lnTo>
                  <a:lnTo>
                    <a:pt x="25987" y="89277"/>
                  </a:lnTo>
                  <a:lnTo>
                    <a:pt x="27986" y="87948"/>
                  </a:lnTo>
                  <a:lnTo>
                    <a:pt x="29986" y="86910"/>
                  </a:lnTo>
                  <a:lnTo>
                    <a:pt x="31985" y="86163"/>
                  </a:lnTo>
                  <a:lnTo>
                    <a:pt x="33984" y="85803"/>
                  </a:lnTo>
                  <a:lnTo>
                    <a:pt x="35983" y="85732"/>
                  </a:lnTo>
                  <a:lnTo>
                    <a:pt x="37982" y="85937"/>
                  </a:lnTo>
                  <a:lnTo>
                    <a:pt x="39981" y="86412"/>
                  </a:lnTo>
                  <a:lnTo>
                    <a:pt x="41980" y="87166"/>
                  </a:lnTo>
                  <a:lnTo>
                    <a:pt x="43979" y="88238"/>
                  </a:lnTo>
                  <a:lnTo>
                    <a:pt x="45978" y="89539"/>
                  </a:lnTo>
                  <a:lnTo>
                    <a:pt x="47977" y="91057"/>
                  </a:lnTo>
                  <a:lnTo>
                    <a:pt x="49976" y="92781"/>
                  </a:lnTo>
                  <a:lnTo>
                    <a:pt x="51975" y="94729"/>
                  </a:lnTo>
                  <a:lnTo>
                    <a:pt x="53974" y="96875"/>
                  </a:lnTo>
                  <a:lnTo>
                    <a:pt x="55973" y="99171"/>
                  </a:lnTo>
                  <a:lnTo>
                    <a:pt x="57972" y="101602"/>
                  </a:lnTo>
                  <a:lnTo>
                    <a:pt x="59972" y="104155"/>
                  </a:lnTo>
                  <a:lnTo>
                    <a:pt x="61971" y="106838"/>
                  </a:lnTo>
                  <a:lnTo>
                    <a:pt x="63970" y="109607"/>
                  </a:lnTo>
                  <a:lnTo>
                    <a:pt x="65969" y="112439"/>
                  </a:lnTo>
                  <a:lnTo>
                    <a:pt x="67968" y="115323"/>
                  </a:lnTo>
                  <a:lnTo>
                    <a:pt x="69967" y="118245"/>
                  </a:lnTo>
                  <a:lnTo>
                    <a:pt x="71966" y="121192"/>
                  </a:lnTo>
                  <a:lnTo>
                    <a:pt x="73965" y="124140"/>
                  </a:lnTo>
                  <a:lnTo>
                    <a:pt x="75964" y="127078"/>
                  </a:lnTo>
                  <a:lnTo>
                    <a:pt x="77963" y="129996"/>
                  </a:lnTo>
                  <a:lnTo>
                    <a:pt x="79962" y="132879"/>
                  </a:lnTo>
                  <a:lnTo>
                    <a:pt x="81961" y="135707"/>
                  </a:lnTo>
                  <a:lnTo>
                    <a:pt x="83960" y="138479"/>
                  </a:lnTo>
                  <a:lnTo>
                    <a:pt x="85959" y="141188"/>
                  </a:lnTo>
                  <a:lnTo>
                    <a:pt x="87958" y="143829"/>
                  </a:lnTo>
                  <a:lnTo>
                    <a:pt x="89958" y="146374"/>
                  </a:lnTo>
                  <a:lnTo>
                    <a:pt x="91957" y="148824"/>
                  </a:lnTo>
                  <a:lnTo>
                    <a:pt x="93956" y="151185"/>
                  </a:lnTo>
                  <a:lnTo>
                    <a:pt x="95955" y="153453"/>
                  </a:lnTo>
                  <a:lnTo>
                    <a:pt x="97954" y="155626"/>
                  </a:lnTo>
                  <a:lnTo>
                    <a:pt x="99953" y="157665"/>
                  </a:lnTo>
                  <a:lnTo>
                    <a:pt x="101952" y="159600"/>
                  </a:lnTo>
                  <a:lnTo>
                    <a:pt x="103951" y="161433"/>
                  </a:lnTo>
                  <a:lnTo>
                    <a:pt x="105950" y="163163"/>
                  </a:lnTo>
                  <a:lnTo>
                    <a:pt x="107949" y="164780"/>
                  </a:lnTo>
                  <a:lnTo>
                    <a:pt x="109948" y="166266"/>
                  </a:lnTo>
                  <a:lnTo>
                    <a:pt x="111947" y="167650"/>
                  </a:lnTo>
                  <a:lnTo>
                    <a:pt x="113946" y="168934"/>
                  </a:lnTo>
                  <a:lnTo>
                    <a:pt x="115945" y="170119"/>
                  </a:lnTo>
                  <a:lnTo>
                    <a:pt x="117944" y="171189"/>
                  </a:lnTo>
                  <a:lnTo>
                    <a:pt x="119944" y="172149"/>
                  </a:lnTo>
                  <a:lnTo>
                    <a:pt x="121943" y="173019"/>
                  </a:lnTo>
                  <a:lnTo>
                    <a:pt x="123942" y="173801"/>
                  </a:lnTo>
                  <a:lnTo>
                    <a:pt x="125941" y="174497"/>
                  </a:lnTo>
                  <a:lnTo>
                    <a:pt x="127940" y="175088"/>
                  </a:lnTo>
                  <a:lnTo>
                    <a:pt x="129939" y="175597"/>
                  </a:lnTo>
                  <a:lnTo>
                    <a:pt x="131938" y="176033"/>
                  </a:lnTo>
                  <a:lnTo>
                    <a:pt x="133937" y="176399"/>
                  </a:lnTo>
                  <a:lnTo>
                    <a:pt x="135936" y="176695"/>
                  </a:lnTo>
                  <a:lnTo>
                    <a:pt x="137935" y="176908"/>
                  </a:lnTo>
                  <a:lnTo>
                    <a:pt x="139934" y="177064"/>
                  </a:lnTo>
                  <a:lnTo>
                    <a:pt x="141933" y="177166"/>
                  </a:lnTo>
                  <a:lnTo>
                    <a:pt x="143932" y="177216"/>
                  </a:lnTo>
                  <a:lnTo>
                    <a:pt x="145931" y="177211"/>
                  </a:lnTo>
                  <a:lnTo>
                    <a:pt x="147930" y="177153"/>
                  </a:lnTo>
                  <a:lnTo>
                    <a:pt x="149930" y="177055"/>
                  </a:lnTo>
                  <a:lnTo>
                    <a:pt x="151929" y="176921"/>
                  </a:lnTo>
                  <a:lnTo>
                    <a:pt x="153928" y="176752"/>
                  </a:lnTo>
                  <a:lnTo>
                    <a:pt x="155927" y="176544"/>
                  </a:lnTo>
                  <a:lnTo>
                    <a:pt x="157926" y="176306"/>
                  </a:lnTo>
                  <a:lnTo>
                    <a:pt x="159925" y="176043"/>
                  </a:lnTo>
                  <a:lnTo>
                    <a:pt x="161924" y="175758"/>
                  </a:lnTo>
                  <a:lnTo>
                    <a:pt x="163923" y="175452"/>
                  </a:lnTo>
                  <a:lnTo>
                    <a:pt x="165922" y="175122"/>
                  </a:lnTo>
                  <a:lnTo>
                    <a:pt x="167921" y="174777"/>
                  </a:lnTo>
                  <a:lnTo>
                    <a:pt x="169920" y="174418"/>
                  </a:lnTo>
                  <a:lnTo>
                    <a:pt x="171919" y="174047"/>
                  </a:lnTo>
                  <a:lnTo>
                    <a:pt x="173918" y="173665"/>
                  </a:lnTo>
                  <a:lnTo>
                    <a:pt x="175917" y="173272"/>
                  </a:lnTo>
                  <a:lnTo>
                    <a:pt x="177916" y="172872"/>
                  </a:lnTo>
                  <a:lnTo>
                    <a:pt x="179916" y="172466"/>
                  </a:lnTo>
                  <a:lnTo>
                    <a:pt x="181915" y="172055"/>
                  </a:lnTo>
                  <a:lnTo>
                    <a:pt x="183914" y="171638"/>
                  </a:lnTo>
                  <a:lnTo>
                    <a:pt x="185913" y="171218"/>
                  </a:lnTo>
                  <a:lnTo>
                    <a:pt x="187912" y="170795"/>
                  </a:lnTo>
                  <a:lnTo>
                    <a:pt x="189911" y="170369"/>
                  </a:lnTo>
                  <a:lnTo>
                    <a:pt x="191910" y="169941"/>
                  </a:lnTo>
                  <a:lnTo>
                    <a:pt x="193909" y="169511"/>
                  </a:lnTo>
                  <a:lnTo>
                    <a:pt x="195908" y="169080"/>
                  </a:lnTo>
                  <a:lnTo>
                    <a:pt x="197907" y="168647"/>
                  </a:lnTo>
                  <a:lnTo>
                    <a:pt x="199906" y="168212"/>
                  </a:lnTo>
                  <a:lnTo>
                    <a:pt x="201905" y="167775"/>
                  </a:lnTo>
                  <a:lnTo>
                    <a:pt x="203904" y="167335"/>
                  </a:lnTo>
                  <a:lnTo>
                    <a:pt x="205903" y="166893"/>
                  </a:lnTo>
                  <a:lnTo>
                    <a:pt x="207902" y="166448"/>
                  </a:lnTo>
                  <a:lnTo>
                    <a:pt x="209902" y="165999"/>
                  </a:lnTo>
                  <a:lnTo>
                    <a:pt x="211901" y="165546"/>
                  </a:lnTo>
                  <a:lnTo>
                    <a:pt x="213900" y="165087"/>
                  </a:lnTo>
                  <a:lnTo>
                    <a:pt x="215899" y="164623"/>
                  </a:lnTo>
                  <a:lnTo>
                    <a:pt x="217898" y="164153"/>
                  </a:lnTo>
                  <a:lnTo>
                    <a:pt x="219897" y="163676"/>
                  </a:lnTo>
                  <a:lnTo>
                    <a:pt x="221896" y="163189"/>
                  </a:lnTo>
                  <a:lnTo>
                    <a:pt x="223895" y="162692"/>
                  </a:lnTo>
                  <a:lnTo>
                    <a:pt x="225894" y="162186"/>
                  </a:lnTo>
                  <a:lnTo>
                    <a:pt x="227893" y="161670"/>
                  </a:lnTo>
                  <a:lnTo>
                    <a:pt x="229892" y="161143"/>
                  </a:lnTo>
                  <a:lnTo>
                    <a:pt x="231891" y="160599"/>
                  </a:lnTo>
                  <a:lnTo>
                    <a:pt x="233890" y="160042"/>
                  </a:lnTo>
                  <a:lnTo>
                    <a:pt x="235889" y="159471"/>
                  </a:lnTo>
                  <a:lnTo>
                    <a:pt x="237888" y="158884"/>
                  </a:lnTo>
                  <a:lnTo>
                    <a:pt x="239888" y="158280"/>
                  </a:lnTo>
                  <a:lnTo>
                    <a:pt x="241887" y="157655"/>
                  </a:lnTo>
                  <a:lnTo>
                    <a:pt x="243886" y="157012"/>
                  </a:lnTo>
                  <a:lnTo>
                    <a:pt x="245885" y="156350"/>
                  </a:lnTo>
                  <a:lnTo>
                    <a:pt x="247884" y="155668"/>
                  </a:lnTo>
                  <a:lnTo>
                    <a:pt x="249883" y="154961"/>
                  </a:lnTo>
                  <a:lnTo>
                    <a:pt x="251882" y="154229"/>
                  </a:lnTo>
                  <a:lnTo>
                    <a:pt x="253881" y="153474"/>
                  </a:lnTo>
                  <a:lnTo>
                    <a:pt x="255880" y="152696"/>
                  </a:lnTo>
                  <a:lnTo>
                    <a:pt x="257879" y="151893"/>
                  </a:lnTo>
                  <a:lnTo>
                    <a:pt x="259878" y="151057"/>
                  </a:lnTo>
                  <a:lnTo>
                    <a:pt x="261877" y="150194"/>
                  </a:lnTo>
                  <a:lnTo>
                    <a:pt x="263876" y="149304"/>
                  </a:lnTo>
                  <a:lnTo>
                    <a:pt x="265875" y="148385"/>
                  </a:lnTo>
                  <a:lnTo>
                    <a:pt x="267874" y="147437"/>
                  </a:lnTo>
                  <a:lnTo>
                    <a:pt x="269874" y="146450"/>
                  </a:lnTo>
                  <a:lnTo>
                    <a:pt x="271873" y="145433"/>
                  </a:lnTo>
                  <a:lnTo>
                    <a:pt x="273872" y="144384"/>
                  </a:lnTo>
                  <a:lnTo>
                    <a:pt x="275871" y="143304"/>
                  </a:lnTo>
                  <a:lnTo>
                    <a:pt x="277870" y="142186"/>
                  </a:lnTo>
                  <a:lnTo>
                    <a:pt x="279869" y="141028"/>
                  </a:lnTo>
                  <a:lnTo>
                    <a:pt x="281868" y="139836"/>
                  </a:lnTo>
                  <a:lnTo>
                    <a:pt x="283867" y="138609"/>
                  </a:lnTo>
                  <a:lnTo>
                    <a:pt x="285866" y="137347"/>
                  </a:lnTo>
                  <a:lnTo>
                    <a:pt x="287865" y="136039"/>
                  </a:lnTo>
                  <a:lnTo>
                    <a:pt x="289864" y="134690"/>
                  </a:lnTo>
                  <a:lnTo>
                    <a:pt x="291863" y="133304"/>
                  </a:lnTo>
                  <a:lnTo>
                    <a:pt x="293862" y="131880"/>
                  </a:lnTo>
                  <a:lnTo>
                    <a:pt x="295861" y="130417"/>
                  </a:lnTo>
                  <a:lnTo>
                    <a:pt x="297860" y="128900"/>
                  </a:lnTo>
                  <a:lnTo>
                    <a:pt x="299860" y="127344"/>
                  </a:lnTo>
                  <a:lnTo>
                    <a:pt x="301859" y="125747"/>
                  </a:lnTo>
                  <a:lnTo>
                    <a:pt x="303858" y="124109"/>
                  </a:lnTo>
                  <a:lnTo>
                    <a:pt x="305857" y="122424"/>
                  </a:lnTo>
                  <a:lnTo>
                    <a:pt x="307856" y="120687"/>
                  </a:lnTo>
                  <a:lnTo>
                    <a:pt x="309855" y="118908"/>
                  </a:lnTo>
                  <a:lnTo>
                    <a:pt x="311854" y="117086"/>
                  </a:lnTo>
                  <a:lnTo>
                    <a:pt x="313853" y="115221"/>
                  </a:lnTo>
                  <a:lnTo>
                    <a:pt x="315852" y="113304"/>
                  </a:lnTo>
                  <a:lnTo>
                    <a:pt x="317851" y="111337"/>
                  </a:lnTo>
                  <a:lnTo>
                    <a:pt x="319850" y="109327"/>
                  </a:lnTo>
                  <a:lnTo>
                    <a:pt x="321849" y="107274"/>
                  </a:lnTo>
                  <a:lnTo>
                    <a:pt x="323848" y="105178"/>
                  </a:lnTo>
                  <a:lnTo>
                    <a:pt x="325847" y="103027"/>
                  </a:lnTo>
                  <a:lnTo>
                    <a:pt x="327846" y="100832"/>
                  </a:lnTo>
                  <a:lnTo>
                    <a:pt x="329846" y="98597"/>
                  </a:lnTo>
                  <a:lnTo>
                    <a:pt x="331845" y="96323"/>
                  </a:lnTo>
                  <a:lnTo>
                    <a:pt x="333844" y="94006"/>
                  </a:lnTo>
                  <a:lnTo>
                    <a:pt x="335843" y="91642"/>
                  </a:lnTo>
                  <a:lnTo>
                    <a:pt x="337842" y="89243"/>
                  </a:lnTo>
                  <a:lnTo>
                    <a:pt x="339841" y="86810"/>
                  </a:lnTo>
                  <a:lnTo>
                    <a:pt x="341840" y="84345"/>
                  </a:lnTo>
                  <a:lnTo>
                    <a:pt x="343839" y="81845"/>
                  </a:lnTo>
                  <a:lnTo>
                    <a:pt x="345838" y="79314"/>
                  </a:lnTo>
                  <a:lnTo>
                    <a:pt x="347837" y="76759"/>
                  </a:lnTo>
                  <a:lnTo>
                    <a:pt x="349836" y="74183"/>
                  </a:lnTo>
                  <a:lnTo>
                    <a:pt x="351835" y="71589"/>
                  </a:lnTo>
                  <a:lnTo>
                    <a:pt x="353834" y="68975"/>
                  </a:lnTo>
                  <a:lnTo>
                    <a:pt x="355833" y="66350"/>
                  </a:lnTo>
                  <a:lnTo>
                    <a:pt x="357832" y="63717"/>
                  </a:lnTo>
                  <a:lnTo>
                    <a:pt x="359832" y="61081"/>
                  </a:lnTo>
                  <a:lnTo>
                    <a:pt x="361831" y="58444"/>
                  </a:lnTo>
                  <a:lnTo>
                    <a:pt x="363830" y="55814"/>
                  </a:lnTo>
                  <a:lnTo>
                    <a:pt x="365829" y="53192"/>
                  </a:lnTo>
                  <a:lnTo>
                    <a:pt x="367828" y="50584"/>
                  </a:lnTo>
                  <a:lnTo>
                    <a:pt x="369827" y="47993"/>
                  </a:lnTo>
                  <a:lnTo>
                    <a:pt x="371826" y="45425"/>
                  </a:lnTo>
                  <a:lnTo>
                    <a:pt x="373825" y="42889"/>
                  </a:lnTo>
                  <a:lnTo>
                    <a:pt x="375824" y="40385"/>
                  </a:lnTo>
                  <a:lnTo>
                    <a:pt x="377823" y="37915"/>
                  </a:lnTo>
                  <a:lnTo>
                    <a:pt x="379822" y="35483"/>
                  </a:lnTo>
                  <a:lnTo>
                    <a:pt x="381821" y="33104"/>
                  </a:lnTo>
                  <a:lnTo>
                    <a:pt x="383820" y="30779"/>
                  </a:lnTo>
                  <a:lnTo>
                    <a:pt x="385819" y="28506"/>
                  </a:lnTo>
                  <a:lnTo>
                    <a:pt x="387818" y="26288"/>
                  </a:lnTo>
                  <a:lnTo>
                    <a:pt x="389818" y="24128"/>
                  </a:lnTo>
                  <a:lnTo>
                    <a:pt x="391817" y="22053"/>
                  </a:lnTo>
                  <a:lnTo>
                    <a:pt x="393816" y="20048"/>
                  </a:lnTo>
                  <a:lnTo>
                    <a:pt x="395815" y="18113"/>
                  </a:lnTo>
                  <a:lnTo>
                    <a:pt x="397814" y="16251"/>
                  </a:lnTo>
                  <a:lnTo>
                    <a:pt x="399813" y="14473"/>
                  </a:lnTo>
                  <a:lnTo>
                    <a:pt x="401812" y="12799"/>
                  </a:lnTo>
                  <a:lnTo>
                    <a:pt x="403811" y="11209"/>
                  </a:lnTo>
                  <a:lnTo>
                    <a:pt x="405810" y="9706"/>
                  </a:lnTo>
                  <a:lnTo>
                    <a:pt x="407809" y="8293"/>
                  </a:lnTo>
                  <a:lnTo>
                    <a:pt x="409808" y="6989"/>
                  </a:lnTo>
                  <a:lnTo>
                    <a:pt x="411807" y="5798"/>
                  </a:lnTo>
                  <a:lnTo>
                    <a:pt x="413806" y="4706"/>
                  </a:lnTo>
                  <a:lnTo>
                    <a:pt x="415805" y="3715"/>
                  </a:lnTo>
                  <a:lnTo>
                    <a:pt x="417805" y="2826"/>
                  </a:lnTo>
                  <a:lnTo>
                    <a:pt x="419804" y="2073"/>
                  </a:lnTo>
                  <a:lnTo>
                    <a:pt x="421803" y="1435"/>
                  </a:lnTo>
                  <a:lnTo>
                    <a:pt x="423802" y="907"/>
                  </a:lnTo>
                  <a:lnTo>
                    <a:pt x="425801" y="489"/>
                  </a:lnTo>
                  <a:lnTo>
                    <a:pt x="427800" y="186"/>
                  </a:lnTo>
                  <a:lnTo>
                    <a:pt x="429799" y="36"/>
                  </a:lnTo>
                  <a:lnTo>
                    <a:pt x="431798" y="0"/>
                  </a:lnTo>
                  <a:lnTo>
                    <a:pt x="433797" y="78"/>
                  </a:lnTo>
                  <a:lnTo>
                    <a:pt x="435796" y="273"/>
                  </a:lnTo>
                  <a:lnTo>
                    <a:pt x="437795" y="599"/>
                  </a:lnTo>
                  <a:lnTo>
                    <a:pt x="439794" y="1068"/>
                  </a:lnTo>
                  <a:lnTo>
                    <a:pt x="441793" y="1651"/>
                  </a:lnTo>
                  <a:lnTo>
                    <a:pt x="443792" y="2349"/>
                  </a:lnTo>
                  <a:lnTo>
                    <a:pt x="445791" y="3161"/>
                  </a:lnTo>
                  <a:lnTo>
                    <a:pt x="447791" y="4113"/>
                  </a:lnTo>
                  <a:lnTo>
                    <a:pt x="449790" y="5188"/>
                  </a:lnTo>
                  <a:lnTo>
                    <a:pt x="451789" y="6372"/>
                  </a:lnTo>
                  <a:lnTo>
                    <a:pt x="453788" y="7661"/>
                  </a:lnTo>
                  <a:lnTo>
                    <a:pt x="455787" y="9055"/>
                  </a:lnTo>
                  <a:lnTo>
                    <a:pt x="457786" y="10585"/>
                  </a:lnTo>
                  <a:lnTo>
                    <a:pt x="459785" y="12213"/>
                  </a:lnTo>
                  <a:lnTo>
                    <a:pt x="461784" y="13935"/>
                  </a:lnTo>
                  <a:lnTo>
                    <a:pt x="463783" y="15748"/>
                  </a:lnTo>
                  <a:lnTo>
                    <a:pt x="465782" y="17656"/>
                  </a:lnTo>
                  <a:lnTo>
                    <a:pt x="467781" y="19669"/>
                  </a:lnTo>
                  <a:lnTo>
                    <a:pt x="469780" y="21760"/>
                  </a:lnTo>
                  <a:lnTo>
                    <a:pt x="471779" y="23925"/>
                  </a:lnTo>
                  <a:lnTo>
                    <a:pt x="473778" y="26161"/>
                  </a:lnTo>
                  <a:lnTo>
                    <a:pt x="475777" y="28475"/>
                  </a:lnTo>
                  <a:lnTo>
                    <a:pt x="477777" y="30861"/>
                  </a:lnTo>
                  <a:lnTo>
                    <a:pt x="479776" y="33302"/>
                  </a:lnTo>
                  <a:lnTo>
                    <a:pt x="481775" y="35796"/>
                  </a:lnTo>
                  <a:lnTo>
                    <a:pt x="483774" y="38339"/>
                  </a:lnTo>
                  <a:lnTo>
                    <a:pt x="485773" y="40938"/>
                  </a:lnTo>
                  <a:lnTo>
                    <a:pt x="487772" y="43579"/>
                  </a:lnTo>
                  <a:lnTo>
                    <a:pt x="489771" y="46254"/>
                  </a:lnTo>
                  <a:lnTo>
                    <a:pt x="491770" y="48961"/>
                  </a:lnTo>
                  <a:lnTo>
                    <a:pt x="493769" y="51697"/>
                  </a:lnTo>
                  <a:lnTo>
                    <a:pt x="495768" y="54464"/>
                  </a:lnTo>
                  <a:lnTo>
                    <a:pt x="497767" y="57249"/>
                  </a:lnTo>
                  <a:lnTo>
                    <a:pt x="499766" y="60051"/>
                  </a:lnTo>
                  <a:lnTo>
                    <a:pt x="501765" y="62867"/>
                  </a:lnTo>
                  <a:lnTo>
                    <a:pt x="503764" y="65693"/>
                  </a:lnTo>
                  <a:lnTo>
                    <a:pt x="505763" y="68528"/>
                  </a:lnTo>
                  <a:lnTo>
                    <a:pt x="507763" y="71365"/>
                  </a:lnTo>
                  <a:lnTo>
                    <a:pt x="509762" y="74204"/>
                  </a:lnTo>
                  <a:lnTo>
                    <a:pt x="511761" y="77041"/>
                  </a:lnTo>
                  <a:lnTo>
                    <a:pt x="513760" y="79872"/>
                  </a:lnTo>
                  <a:lnTo>
                    <a:pt x="515759" y="82696"/>
                  </a:lnTo>
                  <a:lnTo>
                    <a:pt x="517758" y="85510"/>
                  </a:lnTo>
                  <a:lnTo>
                    <a:pt x="519757" y="88313"/>
                  </a:lnTo>
                  <a:lnTo>
                    <a:pt x="521756" y="91103"/>
                  </a:lnTo>
                  <a:lnTo>
                    <a:pt x="523755" y="93873"/>
                  </a:lnTo>
                  <a:lnTo>
                    <a:pt x="525754" y="96624"/>
                  </a:lnTo>
                  <a:lnTo>
                    <a:pt x="527753" y="99356"/>
                  </a:lnTo>
                  <a:lnTo>
                    <a:pt x="529752" y="102068"/>
                  </a:lnTo>
                  <a:lnTo>
                    <a:pt x="531751" y="104755"/>
                  </a:lnTo>
                  <a:lnTo>
                    <a:pt x="533750" y="107412"/>
                  </a:lnTo>
                  <a:lnTo>
                    <a:pt x="535749" y="110042"/>
                  </a:lnTo>
                  <a:lnTo>
                    <a:pt x="537749" y="112646"/>
                  </a:lnTo>
                  <a:lnTo>
                    <a:pt x="539748" y="115221"/>
                  </a:lnTo>
                  <a:lnTo>
                    <a:pt x="541747" y="117761"/>
                  </a:lnTo>
                  <a:lnTo>
                    <a:pt x="543746" y="120264"/>
                  </a:lnTo>
                  <a:lnTo>
                    <a:pt x="545745" y="122733"/>
                  </a:lnTo>
                  <a:lnTo>
                    <a:pt x="547744" y="125169"/>
                  </a:lnTo>
                  <a:lnTo>
                    <a:pt x="549743" y="127570"/>
                  </a:lnTo>
                  <a:lnTo>
                    <a:pt x="551742" y="129923"/>
                  </a:lnTo>
                  <a:lnTo>
                    <a:pt x="553741" y="132235"/>
                  </a:lnTo>
                  <a:lnTo>
                    <a:pt x="555740" y="134507"/>
                  </a:lnTo>
                  <a:lnTo>
                    <a:pt x="557739" y="136738"/>
                  </a:lnTo>
                  <a:lnTo>
                    <a:pt x="559738" y="138925"/>
                  </a:lnTo>
                  <a:lnTo>
                    <a:pt x="561737" y="141055"/>
                  </a:lnTo>
                  <a:lnTo>
                    <a:pt x="563736" y="143139"/>
                  </a:lnTo>
                  <a:lnTo>
                    <a:pt x="565735" y="145176"/>
                  </a:lnTo>
                  <a:lnTo>
                    <a:pt x="567735" y="147165"/>
                  </a:lnTo>
                  <a:lnTo>
                    <a:pt x="569734" y="149097"/>
                  </a:lnTo>
                  <a:lnTo>
                    <a:pt x="571733" y="150967"/>
                  </a:lnTo>
                  <a:lnTo>
                    <a:pt x="573732" y="152785"/>
                  </a:lnTo>
                  <a:lnTo>
                    <a:pt x="575731" y="154548"/>
                  </a:lnTo>
                  <a:lnTo>
                    <a:pt x="577730" y="156258"/>
                  </a:lnTo>
                  <a:lnTo>
                    <a:pt x="579729" y="157896"/>
                  </a:lnTo>
                  <a:lnTo>
                    <a:pt x="581728" y="159471"/>
                  </a:lnTo>
                  <a:lnTo>
                    <a:pt x="583727" y="160988"/>
                  </a:lnTo>
                  <a:lnTo>
                    <a:pt x="585726" y="162446"/>
                  </a:lnTo>
                  <a:lnTo>
                    <a:pt x="587725" y="163844"/>
                  </a:lnTo>
                  <a:lnTo>
                    <a:pt x="589724" y="165160"/>
                  </a:lnTo>
                  <a:lnTo>
                    <a:pt x="591723" y="166416"/>
                  </a:lnTo>
                  <a:lnTo>
                    <a:pt x="593722" y="167611"/>
                  </a:lnTo>
                  <a:lnTo>
                    <a:pt x="595721" y="168746"/>
                  </a:lnTo>
                  <a:lnTo>
                    <a:pt x="597721" y="169815"/>
                  </a:lnTo>
                  <a:lnTo>
                    <a:pt x="599720" y="170809"/>
                  </a:lnTo>
                  <a:lnTo>
                    <a:pt x="601719" y="171745"/>
                  </a:lnTo>
                  <a:lnTo>
                    <a:pt x="603718" y="172623"/>
                  </a:lnTo>
                  <a:lnTo>
                    <a:pt x="605717" y="173446"/>
                  </a:lnTo>
                  <a:lnTo>
                    <a:pt x="607716" y="174202"/>
                  </a:lnTo>
                  <a:lnTo>
                    <a:pt x="609715" y="174898"/>
                  </a:lnTo>
                  <a:lnTo>
                    <a:pt x="611714" y="175544"/>
                  </a:lnTo>
                  <a:lnTo>
                    <a:pt x="613713" y="176141"/>
                  </a:lnTo>
                  <a:lnTo>
                    <a:pt x="615712" y="176693"/>
                  </a:lnTo>
                  <a:lnTo>
                    <a:pt x="617711" y="177187"/>
                  </a:lnTo>
                  <a:lnTo>
                    <a:pt x="619710" y="177639"/>
                  </a:lnTo>
                  <a:lnTo>
                    <a:pt x="621709" y="178054"/>
                  </a:lnTo>
                  <a:lnTo>
                    <a:pt x="623708" y="178434"/>
                  </a:lnTo>
                  <a:lnTo>
                    <a:pt x="625707" y="178780"/>
                  </a:lnTo>
                  <a:lnTo>
                    <a:pt x="627707" y="179088"/>
                  </a:lnTo>
                  <a:lnTo>
                    <a:pt x="629706" y="179371"/>
                  </a:lnTo>
                  <a:lnTo>
                    <a:pt x="631705" y="179631"/>
                  </a:lnTo>
                  <a:lnTo>
                    <a:pt x="633704" y="179871"/>
                  </a:lnTo>
                  <a:lnTo>
                    <a:pt x="635703" y="180089"/>
                  </a:lnTo>
                  <a:lnTo>
                    <a:pt x="637702" y="180290"/>
                  </a:lnTo>
                  <a:lnTo>
                    <a:pt x="639701" y="180479"/>
                  </a:lnTo>
                  <a:lnTo>
                    <a:pt x="641700" y="180657"/>
                  </a:lnTo>
                  <a:lnTo>
                    <a:pt x="643699" y="180827"/>
                  </a:lnTo>
                  <a:lnTo>
                    <a:pt x="645698" y="180989"/>
                  </a:lnTo>
                  <a:lnTo>
                    <a:pt x="647697" y="181146"/>
                  </a:lnTo>
                  <a:lnTo>
                    <a:pt x="649696" y="181300"/>
                  </a:lnTo>
                  <a:lnTo>
                    <a:pt x="651695" y="181452"/>
                  </a:lnTo>
                  <a:lnTo>
                    <a:pt x="653694" y="181603"/>
                  </a:lnTo>
                  <a:lnTo>
                    <a:pt x="655693" y="181754"/>
                  </a:lnTo>
                  <a:lnTo>
                    <a:pt x="657693" y="181906"/>
                  </a:lnTo>
                  <a:lnTo>
                    <a:pt x="659692" y="182060"/>
                  </a:lnTo>
                  <a:lnTo>
                    <a:pt x="661691" y="182215"/>
                  </a:lnTo>
                  <a:lnTo>
                    <a:pt x="663690" y="182372"/>
                  </a:lnTo>
                  <a:lnTo>
                    <a:pt x="665689" y="182532"/>
                  </a:lnTo>
                  <a:lnTo>
                    <a:pt x="667688" y="182693"/>
                  </a:lnTo>
                  <a:lnTo>
                    <a:pt x="669687" y="182856"/>
                  </a:lnTo>
                  <a:lnTo>
                    <a:pt x="671686" y="183021"/>
                  </a:lnTo>
                  <a:lnTo>
                    <a:pt x="673685" y="183187"/>
                  </a:lnTo>
                  <a:lnTo>
                    <a:pt x="675684" y="183355"/>
                  </a:lnTo>
                  <a:lnTo>
                    <a:pt x="677683" y="183523"/>
                  </a:lnTo>
                  <a:lnTo>
                    <a:pt x="679682" y="183691"/>
                  </a:lnTo>
                  <a:lnTo>
                    <a:pt x="681681" y="183860"/>
                  </a:lnTo>
                  <a:lnTo>
                    <a:pt x="683680" y="184028"/>
                  </a:lnTo>
                  <a:lnTo>
                    <a:pt x="685679" y="184196"/>
                  </a:lnTo>
                  <a:lnTo>
                    <a:pt x="687679" y="184364"/>
                  </a:lnTo>
                  <a:lnTo>
                    <a:pt x="689678" y="184530"/>
                  </a:lnTo>
                  <a:lnTo>
                    <a:pt x="691677" y="184696"/>
                  </a:lnTo>
                  <a:lnTo>
                    <a:pt x="693676" y="184862"/>
                  </a:lnTo>
                  <a:lnTo>
                    <a:pt x="695675" y="185026"/>
                  </a:lnTo>
                  <a:lnTo>
                    <a:pt x="697674" y="185190"/>
                  </a:lnTo>
                  <a:lnTo>
                    <a:pt x="699673" y="185354"/>
                  </a:lnTo>
                  <a:lnTo>
                    <a:pt x="701672" y="185519"/>
                  </a:lnTo>
                  <a:lnTo>
                    <a:pt x="703671" y="185683"/>
                  </a:lnTo>
                  <a:lnTo>
                    <a:pt x="705670" y="185850"/>
                  </a:lnTo>
                  <a:lnTo>
                    <a:pt x="707669" y="186017"/>
                  </a:lnTo>
                  <a:lnTo>
                    <a:pt x="709668" y="186187"/>
                  </a:lnTo>
                  <a:lnTo>
                    <a:pt x="711667" y="186360"/>
                  </a:lnTo>
                  <a:lnTo>
                    <a:pt x="713666" y="186537"/>
                  </a:lnTo>
                  <a:lnTo>
                    <a:pt x="715665" y="186719"/>
                  </a:lnTo>
                  <a:lnTo>
                    <a:pt x="717665" y="186906"/>
                  </a:lnTo>
                  <a:lnTo>
                    <a:pt x="719664" y="187099"/>
                  </a:lnTo>
                  <a:lnTo>
                    <a:pt x="721663" y="187302"/>
                  </a:lnTo>
                  <a:lnTo>
                    <a:pt x="723662" y="187513"/>
                  </a:lnTo>
                  <a:lnTo>
                    <a:pt x="725661" y="187733"/>
                  </a:lnTo>
                  <a:lnTo>
                    <a:pt x="727660" y="187964"/>
                  </a:lnTo>
                  <a:lnTo>
                    <a:pt x="729659" y="188207"/>
                  </a:lnTo>
                  <a:lnTo>
                    <a:pt x="731658" y="188465"/>
                  </a:lnTo>
                  <a:lnTo>
                    <a:pt x="733657" y="188738"/>
                  </a:lnTo>
                  <a:lnTo>
                    <a:pt x="735656" y="189026"/>
                  </a:lnTo>
                  <a:lnTo>
                    <a:pt x="737655" y="189330"/>
                  </a:lnTo>
                  <a:lnTo>
                    <a:pt x="739654" y="189655"/>
                  </a:lnTo>
                  <a:lnTo>
                    <a:pt x="741653" y="190002"/>
                  </a:lnTo>
                  <a:lnTo>
                    <a:pt x="743652" y="190369"/>
                  </a:lnTo>
                  <a:lnTo>
                    <a:pt x="745651" y="190757"/>
                  </a:lnTo>
                  <a:lnTo>
                    <a:pt x="747651" y="191168"/>
                  </a:lnTo>
                  <a:lnTo>
                    <a:pt x="749650" y="191610"/>
                  </a:lnTo>
                  <a:lnTo>
                    <a:pt x="751649" y="192077"/>
                  </a:lnTo>
                  <a:lnTo>
                    <a:pt x="753648" y="192571"/>
                  </a:lnTo>
                  <a:lnTo>
                    <a:pt x="755647" y="193091"/>
                  </a:lnTo>
                  <a:lnTo>
                    <a:pt x="757646" y="193641"/>
                  </a:lnTo>
                  <a:lnTo>
                    <a:pt x="759645" y="194227"/>
                  </a:lnTo>
                  <a:lnTo>
                    <a:pt x="761644" y="194842"/>
                  </a:lnTo>
                  <a:lnTo>
                    <a:pt x="763643" y="195487"/>
                  </a:lnTo>
                  <a:lnTo>
                    <a:pt x="765642" y="196161"/>
                  </a:lnTo>
                  <a:lnTo>
                    <a:pt x="767641" y="196871"/>
                  </a:lnTo>
                  <a:lnTo>
                    <a:pt x="769640" y="197615"/>
                  </a:lnTo>
                  <a:lnTo>
                    <a:pt x="771639" y="198390"/>
                  </a:lnTo>
                  <a:lnTo>
                    <a:pt x="773638" y="199193"/>
                  </a:lnTo>
                  <a:lnTo>
                    <a:pt x="775637" y="200025"/>
                  </a:lnTo>
                  <a:lnTo>
                    <a:pt x="777637" y="200893"/>
                  </a:lnTo>
                  <a:lnTo>
                    <a:pt x="779636" y="201789"/>
                  </a:lnTo>
                  <a:lnTo>
                    <a:pt x="781635" y="202710"/>
                  </a:lnTo>
                  <a:lnTo>
                    <a:pt x="783634" y="203655"/>
                  </a:lnTo>
                  <a:lnTo>
                    <a:pt x="785633" y="204623"/>
                  </a:lnTo>
                  <a:lnTo>
                    <a:pt x="787632" y="205618"/>
                  </a:lnTo>
                  <a:lnTo>
                    <a:pt x="789631" y="206631"/>
                  </a:lnTo>
                  <a:lnTo>
                    <a:pt x="791630" y="207660"/>
                  </a:lnTo>
                  <a:lnTo>
                    <a:pt x="793629" y="208703"/>
                  </a:lnTo>
                  <a:lnTo>
                    <a:pt x="795628" y="209759"/>
                  </a:lnTo>
                  <a:lnTo>
                    <a:pt x="797627" y="210825"/>
                  </a:lnTo>
                  <a:lnTo>
                    <a:pt x="799626" y="211897"/>
                  </a:lnTo>
                  <a:lnTo>
                    <a:pt x="801625" y="212972"/>
                  </a:lnTo>
                  <a:lnTo>
                    <a:pt x="803624" y="214048"/>
                  </a:lnTo>
                  <a:lnTo>
                    <a:pt x="805624" y="215121"/>
                  </a:lnTo>
                  <a:lnTo>
                    <a:pt x="807623" y="216189"/>
                  </a:lnTo>
                  <a:lnTo>
                    <a:pt x="809622" y="217247"/>
                  </a:lnTo>
                  <a:lnTo>
                    <a:pt x="811621" y="218296"/>
                  </a:lnTo>
                  <a:lnTo>
                    <a:pt x="813620" y="219332"/>
                  </a:lnTo>
                  <a:lnTo>
                    <a:pt x="815619" y="220347"/>
                  </a:lnTo>
                  <a:lnTo>
                    <a:pt x="817618" y="221342"/>
                  </a:lnTo>
                  <a:lnTo>
                    <a:pt x="819617" y="222317"/>
                  </a:lnTo>
                  <a:lnTo>
                    <a:pt x="821616" y="223270"/>
                  </a:lnTo>
                </a:path>
              </a:pathLst>
            </a:custGeom>
            <a:ln w="20325" cap="flat">
              <a:solidFill>
                <a:srgbClr val="FBC02D">
                  <a:alpha val="100000"/>
                </a:srgbClr>
              </a:solidFill>
              <a:prstDash val="solid"/>
              <a:round/>
            </a:ln>
          </p:spPr>
          <p:txBody>
            <a:bodyPr/>
            <a:lstStyle/>
            <a:p>
              <a:endParaRPr/>
            </a:p>
          </p:txBody>
        </p:sp>
        <p:sp>
          <p:nvSpPr>
            <p:cNvPr id="566" name="pg37">
              <a:extLst>
                <a:ext uri="{FF2B5EF4-FFF2-40B4-BE49-F238E27FC236}">
                  <a16:creationId xmlns:a16="http://schemas.microsoft.com/office/drawing/2014/main" id="{59006FE8-BDE5-4861-BBE5-AD3B1CB53837}"/>
                </a:ext>
              </a:extLst>
            </p:cNvPr>
            <p:cNvSpPr/>
            <p:nvPr/>
          </p:nvSpPr>
          <p:spPr>
            <a:xfrm>
              <a:off x="3693848" y="521733"/>
              <a:ext cx="409808" cy="238222"/>
            </a:xfrm>
            <a:custGeom>
              <a:avLst/>
              <a:gdLst/>
              <a:ahLst/>
              <a:cxnLst/>
              <a:rect l="0" t="0" r="0" b="0"/>
              <a:pathLst>
                <a:path w="409808" h="238222">
                  <a:moveTo>
                    <a:pt x="0" y="166893"/>
                  </a:moveTo>
                  <a:lnTo>
                    <a:pt x="1999" y="166448"/>
                  </a:lnTo>
                  <a:lnTo>
                    <a:pt x="3998" y="165999"/>
                  </a:lnTo>
                  <a:lnTo>
                    <a:pt x="5997" y="165546"/>
                  </a:lnTo>
                  <a:lnTo>
                    <a:pt x="7996" y="165087"/>
                  </a:lnTo>
                  <a:lnTo>
                    <a:pt x="9995" y="164623"/>
                  </a:lnTo>
                  <a:lnTo>
                    <a:pt x="11994" y="164153"/>
                  </a:lnTo>
                  <a:lnTo>
                    <a:pt x="13993" y="163676"/>
                  </a:lnTo>
                  <a:lnTo>
                    <a:pt x="15992" y="163189"/>
                  </a:lnTo>
                  <a:lnTo>
                    <a:pt x="17991" y="162692"/>
                  </a:lnTo>
                  <a:lnTo>
                    <a:pt x="19990" y="162186"/>
                  </a:lnTo>
                  <a:lnTo>
                    <a:pt x="21989" y="161670"/>
                  </a:lnTo>
                  <a:lnTo>
                    <a:pt x="23988" y="161143"/>
                  </a:lnTo>
                  <a:lnTo>
                    <a:pt x="25987" y="160599"/>
                  </a:lnTo>
                  <a:lnTo>
                    <a:pt x="27986" y="160042"/>
                  </a:lnTo>
                  <a:lnTo>
                    <a:pt x="29986" y="159471"/>
                  </a:lnTo>
                  <a:lnTo>
                    <a:pt x="31985" y="158884"/>
                  </a:lnTo>
                  <a:lnTo>
                    <a:pt x="33984" y="158280"/>
                  </a:lnTo>
                  <a:lnTo>
                    <a:pt x="35983" y="157655"/>
                  </a:lnTo>
                  <a:lnTo>
                    <a:pt x="37982" y="157012"/>
                  </a:lnTo>
                  <a:lnTo>
                    <a:pt x="39981" y="156350"/>
                  </a:lnTo>
                  <a:lnTo>
                    <a:pt x="41980" y="155668"/>
                  </a:lnTo>
                  <a:lnTo>
                    <a:pt x="43979" y="154961"/>
                  </a:lnTo>
                  <a:lnTo>
                    <a:pt x="45978" y="154229"/>
                  </a:lnTo>
                  <a:lnTo>
                    <a:pt x="47977" y="153474"/>
                  </a:lnTo>
                  <a:lnTo>
                    <a:pt x="49976" y="152696"/>
                  </a:lnTo>
                  <a:lnTo>
                    <a:pt x="51975" y="151893"/>
                  </a:lnTo>
                  <a:lnTo>
                    <a:pt x="53974" y="151057"/>
                  </a:lnTo>
                  <a:lnTo>
                    <a:pt x="55973" y="150194"/>
                  </a:lnTo>
                  <a:lnTo>
                    <a:pt x="57972" y="149304"/>
                  </a:lnTo>
                  <a:lnTo>
                    <a:pt x="59972" y="148385"/>
                  </a:lnTo>
                  <a:lnTo>
                    <a:pt x="61971" y="147437"/>
                  </a:lnTo>
                  <a:lnTo>
                    <a:pt x="63970" y="146450"/>
                  </a:lnTo>
                  <a:lnTo>
                    <a:pt x="65969" y="145433"/>
                  </a:lnTo>
                  <a:lnTo>
                    <a:pt x="67968" y="144384"/>
                  </a:lnTo>
                  <a:lnTo>
                    <a:pt x="69967" y="143304"/>
                  </a:lnTo>
                  <a:lnTo>
                    <a:pt x="71966" y="142186"/>
                  </a:lnTo>
                  <a:lnTo>
                    <a:pt x="73965" y="141028"/>
                  </a:lnTo>
                  <a:lnTo>
                    <a:pt x="75964" y="139836"/>
                  </a:lnTo>
                  <a:lnTo>
                    <a:pt x="77963" y="138609"/>
                  </a:lnTo>
                  <a:lnTo>
                    <a:pt x="79962" y="137347"/>
                  </a:lnTo>
                  <a:lnTo>
                    <a:pt x="81961" y="136039"/>
                  </a:lnTo>
                  <a:lnTo>
                    <a:pt x="83960" y="134690"/>
                  </a:lnTo>
                  <a:lnTo>
                    <a:pt x="85959" y="133304"/>
                  </a:lnTo>
                  <a:lnTo>
                    <a:pt x="87958" y="131880"/>
                  </a:lnTo>
                  <a:lnTo>
                    <a:pt x="89958" y="130417"/>
                  </a:lnTo>
                  <a:lnTo>
                    <a:pt x="91957" y="128900"/>
                  </a:lnTo>
                  <a:lnTo>
                    <a:pt x="93956" y="127344"/>
                  </a:lnTo>
                  <a:lnTo>
                    <a:pt x="95955" y="125747"/>
                  </a:lnTo>
                  <a:lnTo>
                    <a:pt x="97954" y="124109"/>
                  </a:lnTo>
                  <a:lnTo>
                    <a:pt x="99953" y="122424"/>
                  </a:lnTo>
                  <a:lnTo>
                    <a:pt x="101952" y="120687"/>
                  </a:lnTo>
                  <a:lnTo>
                    <a:pt x="103951" y="118908"/>
                  </a:lnTo>
                  <a:lnTo>
                    <a:pt x="105950" y="117086"/>
                  </a:lnTo>
                  <a:lnTo>
                    <a:pt x="107949" y="115221"/>
                  </a:lnTo>
                  <a:lnTo>
                    <a:pt x="109948" y="113304"/>
                  </a:lnTo>
                  <a:lnTo>
                    <a:pt x="111947" y="111337"/>
                  </a:lnTo>
                  <a:lnTo>
                    <a:pt x="113946" y="109327"/>
                  </a:lnTo>
                  <a:lnTo>
                    <a:pt x="115945" y="107274"/>
                  </a:lnTo>
                  <a:lnTo>
                    <a:pt x="117944" y="105178"/>
                  </a:lnTo>
                  <a:lnTo>
                    <a:pt x="119944" y="103027"/>
                  </a:lnTo>
                  <a:lnTo>
                    <a:pt x="121943" y="100832"/>
                  </a:lnTo>
                  <a:lnTo>
                    <a:pt x="123942" y="98597"/>
                  </a:lnTo>
                  <a:lnTo>
                    <a:pt x="125941" y="96323"/>
                  </a:lnTo>
                  <a:lnTo>
                    <a:pt x="127940" y="94006"/>
                  </a:lnTo>
                  <a:lnTo>
                    <a:pt x="129939" y="91642"/>
                  </a:lnTo>
                  <a:lnTo>
                    <a:pt x="131938" y="89243"/>
                  </a:lnTo>
                  <a:lnTo>
                    <a:pt x="133937" y="86810"/>
                  </a:lnTo>
                  <a:lnTo>
                    <a:pt x="135936" y="84345"/>
                  </a:lnTo>
                  <a:lnTo>
                    <a:pt x="137935" y="81845"/>
                  </a:lnTo>
                  <a:lnTo>
                    <a:pt x="139934" y="79314"/>
                  </a:lnTo>
                  <a:lnTo>
                    <a:pt x="141933" y="76759"/>
                  </a:lnTo>
                  <a:lnTo>
                    <a:pt x="143932" y="74183"/>
                  </a:lnTo>
                  <a:lnTo>
                    <a:pt x="145931" y="71589"/>
                  </a:lnTo>
                  <a:lnTo>
                    <a:pt x="147930" y="68975"/>
                  </a:lnTo>
                  <a:lnTo>
                    <a:pt x="149930" y="66350"/>
                  </a:lnTo>
                  <a:lnTo>
                    <a:pt x="151929" y="63717"/>
                  </a:lnTo>
                  <a:lnTo>
                    <a:pt x="153928" y="61081"/>
                  </a:lnTo>
                  <a:lnTo>
                    <a:pt x="155927" y="58444"/>
                  </a:lnTo>
                  <a:lnTo>
                    <a:pt x="157926" y="55814"/>
                  </a:lnTo>
                  <a:lnTo>
                    <a:pt x="159925" y="53192"/>
                  </a:lnTo>
                  <a:lnTo>
                    <a:pt x="161924" y="50584"/>
                  </a:lnTo>
                  <a:lnTo>
                    <a:pt x="163923" y="47993"/>
                  </a:lnTo>
                  <a:lnTo>
                    <a:pt x="165922" y="45425"/>
                  </a:lnTo>
                  <a:lnTo>
                    <a:pt x="167921" y="42889"/>
                  </a:lnTo>
                  <a:lnTo>
                    <a:pt x="169920" y="40385"/>
                  </a:lnTo>
                  <a:lnTo>
                    <a:pt x="171919" y="37915"/>
                  </a:lnTo>
                  <a:lnTo>
                    <a:pt x="173918" y="35483"/>
                  </a:lnTo>
                  <a:lnTo>
                    <a:pt x="175917" y="33104"/>
                  </a:lnTo>
                  <a:lnTo>
                    <a:pt x="177916" y="30779"/>
                  </a:lnTo>
                  <a:lnTo>
                    <a:pt x="179916" y="28506"/>
                  </a:lnTo>
                  <a:lnTo>
                    <a:pt x="181915" y="26288"/>
                  </a:lnTo>
                  <a:lnTo>
                    <a:pt x="183914" y="24128"/>
                  </a:lnTo>
                  <a:lnTo>
                    <a:pt x="185913" y="22053"/>
                  </a:lnTo>
                  <a:lnTo>
                    <a:pt x="187912" y="20048"/>
                  </a:lnTo>
                  <a:lnTo>
                    <a:pt x="189911" y="18113"/>
                  </a:lnTo>
                  <a:lnTo>
                    <a:pt x="191910" y="16251"/>
                  </a:lnTo>
                  <a:lnTo>
                    <a:pt x="193909" y="14473"/>
                  </a:lnTo>
                  <a:lnTo>
                    <a:pt x="195908" y="12799"/>
                  </a:lnTo>
                  <a:lnTo>
                    <a:pt x="197907" y="11209"/>
                  </a:lnTo>
                  <a:lnTo>
                    <a:pt x="199906" y="9706"/>
                  </a:lnTo>
                  <a:lnTo>
                    <a:pt x="201905" y="8293"/>
                  </a:lnTo>
                  <a:lnTo>
                    <a:pt x="203904" y="6989"/>
                  </a:lnTo>
                  <a:lnTo>
                    <a:pt x="205903" y="5798"/>
                  </a:lnTo>
                  <a:lnTo>
                    <a:pt x="207902" y="4706"/>
                  </a:lnTo>
                  <a:lnTo>
                    <a:pt x="209902" y="3715"/>
                  </a:lnTo>
                  <a:lnTo>
                    <a:pt x="211901" y="2826"/>
                  </a:lnTo>
                  <a:lnTo>
                    <a:pt x="213900" y="2073"/>
                  </a:lnTo>
                  <a:lnTo>
                    <a:pt x="215899" y="1435"/>
                  </a:lnTo>
                  <a:lnTo>
                    <a:pt x="217898" y="907"/>
                  </a:lnTo>
                  <a:lnTo>
                    <a:pt x="219897" y="489"/>
                  </a:lnTo>
                  <a:lnTo>
                    <a:pt x="221896" y="186"/>
                  </a:lnTo>
                  <a:lnTo>
                    <a:pt x="223895" y="36"/>
                  </a:lnTo>
                  <a:lnTo>
                    <a:pt x="225894" y="0"/>
                  </a:lnTo>
                  <a:lnTo>
                    <a:pt x="227893" y="78"/>
                  </a:lnTo>
                  <a:lnTo>
                    <a:pt x="229892" y="273"/>
                  </a:lnTo>
                  <a:lnTo>
                    <a:pt x="231891" y="599"/>
                  </a:lnTo>
                  <a:lnTo>
                    <a:pt x="233890" y="1068"/>
                  </a:lnTo>
                  <a:lnTo>
                    <a:pt x="235889" y="1651"/>
                  </a:lnTo>
                  <a:lnTo>
                    <a:pt x="237888" y="2349"/>
                  </a:lnTo>
                  <a:lnTo>
                    <a:pt x="239888" y="3161"/>
                  </a:lnTo>
                  <a:lnTo>
                    <a:pt x="241887" y="4113"/>
                  </a:lnTo>
                  <a:lnTo>
                    <a:pt x="243886" y="5188"/>
                  </a:lnTo>
                  <a:lnTo>
                    <a:pt x="245885" y="6372"/>
                  </a:lnTo>
                  <a:lnTo>
                    <a:pt x="247884" y="7661"/>
                  </a:lnTo>
                  <a:lnTo>
                    <a:pt x="249883" y="9055"/>
                  </a:lnTo>
                  <a:lnTo>
                    <a:pt x="251882" y="10585"/>
                  </a:lnTo>
                  <a:lnTo>
                    <a:pt x="253881" y="12213"/>
                  </a:lnTo>
                  <a:lnTo>
                    <a:pt x="255880" y="13935"/>
                  </a:lnTo>
                  <a:lnTo>
                    <a:pt x="257879" y="15748"/>
                  </a:lnTo>
                  <a:lnTo>
                    <a:pt x="259878" y="17656"/>
                  </a:lnTo>
                  <a:lnTo>
                    <a:pt x="261877" y="19669"/>
                  </a:lnTo>
                  <a:lnTo>
                    <a:pt x="263876" y="21760"/>
                  </a:lnTo>
                  <a:lnTo>
                    <a:pt x="265875" y="23925"/>
                  </a:lnTo>
                  <a:lnTo>
                    <a:pt x="267874" y="26161"/>
                  </a:lnTo>
                  <a:lnTo>
                    <a:pt x="269874" y="28475"/>
                  </a:lnTo>
                  <a:lnTo>
                    <a:pt x="271873" y="30861"/>
                  </a:lnTo>
                  <a:lnTo>
                    <a:pt x="273872" y="33302"/>
                  </a:lnTo>
                  <a:lnTo>
                    <a:pt x="275871" y="35796"/>
                  </a:lnTo>
                  <a:lnTo>
                    <a:pt x="277870" y="38339"/>
                  </a:lnTo>
                  <a:lnTo>
                    <a:pt x="279869" y="40938"/>
                  </a:lnTo>
                  <a:lnTo>
                    <a:pt x="281868" y="43579"/>
                  </a:lnTo>
                  <a:lnTo>
                    <a:pt x="283867" y="46254"/>
                  </a:lnTo>
                  <a:lnTo>
                    <a:pt x="285866" y="48961"/>
                  </a:lnTo>
                  <a:lnTo>
                    <a:pt x="287865" y="51697"/>
                  </a:lnTo>
                  <a:lnTo>
                    <a:pt x="289864" y="54464"/>
                  </a:lnTo>
                  <a:lnTo>
                    <a:pt x="291863" y="57249"/>
                  </a:lnTo>
                  <a:lnTo>
                    <a:pt x="293862" y="60051"/>
                  </a:lnTo>
                  <a:lnTo>
                    <a:pt x="295861" y="62867"/>
                  </a:lnTo>
                  <a:lnTo>
                    <a:pt x="297860" y="65693"/>
                  </a:lnTo>
                  <a:lnTo>
                    <a:pt x="299860" y="68528"/>
                  </a:lnTo>
                  <a:lnTo>
                    <a:pt x="301859" y="71365"/>
                  </a:lnTo>
                  <a:lnTo>
                    <a:pt x="303858" y="74204"/>
                  </a:lnTo>
                  <a:lnTo>
                    <a:pt x="305857" y="77041"/>
                  </a:lnTo>
                  <a:lnTo>
                    <a:pt x="307856" y="79872"/>
                  </a:lnTo>
                  <a:lnTo>
                    <a:pt x="309855" y="82696"/>
                  </a:lnTo>
                  <a:lnTo>
                    <a:pt x="311854" y="85510"/>
                  </a:lnTo>
                  <a:lnTo>
                    <a:pt x="313853" y="88313"/>
                  </a:lnTo>
                  <a:lnTo>
                    <a:pt x="315852" y="91103"/>
                  </a:lnTo>
                  <a:lnTo>
                    <a:pt x="317851" y="93873"/>
                  </a:lnTo>
                  <a:lnTo>
                    <a:pt x="319850" y="96624"/>
                  </a:lnTo>
                  <a:lnTo>
                    <a:pt x="321849" y="99356"/>
                  </a:lnTo>
                  <a:lnTo>
                    <a:pt x="323848" y="102068"/>
                  </a:lnTo>
                  <a:lnTo>
                    <a:pt x="325847" y="104755"/>
                  </a:lnTo>
                  <a:lnTo>
                    <a:pt x="327846" y="107412"/>
                  </a:lnTo>
                  <a:lnTo>
                    <a:pt x="329846" y="110042"/>
                  </a:lnTo>
                  <a:lnTo>
                    <a:pt x="331845" y="112646"/>
                  </a:lnTo>
                  <a:lnTo>
                    <a:pt x="333844" y="115221"/>
                  </a:lnTo>
                  <a:lnTo>
                    <a:pt x="335843" y="117761"/>
                  </a:lnTo>
                  <a:lnTo>
                    <a:pt x="337842" y="120264"/>
                  </a:lnTo>
                  <a:lnTo>
                    <a:pt x="339841" y="122733"/>
                  </a:lnTo>
                  <a:lnTo>
                    <a:pt x="341840" y="125169"/>
                  </a:lnTo>
                  <a:lnTo>
                    <a:pt x="343839" y="127570"/>
                  </a:lnTo>
                  <a:lnTo>
                    <a:pt x="345838" y="129923"/>
                  </a:lnTo>
                  <a:lnTo>
                    <a:pt x="347837" y="132235"/>
                  </a:lnTo>
                  <a:lnTo>
                    <a:pt x="349836" y="134507"/>
                  </a:lnTo>
                  <a:lnTo>
                    <a:pt x="351835" y="136738"/>
                  </a:lnTo>
                  <a:lnTo>
                    <a:pt x="353834" y="138925"/>
                  </a:lnTo>
                  <a:lnTo>
                    <a:pt x="355833" y="141055"/>
                  </a:lnTo>
                  <a:lnTo>
                    <a:pt x="357832" y="143139"/>
                  </a:lnTo>
                  <a:lnTo>
                    <a:pt x="359832" y="145176"/>
                  </a:lnTo>
                  <a:lnTo>
                    <a:pt x="361831" y="147165"/>
                  </a:lnTo>
                  <a:lnTo>
                    <a:pt x="363830" y="149097"/>
                  </a:lnTo>
                  <a:lnTo>
                    <a:pt x="365829" y="150967"/>
                  </a:lnTo>
                  <a:lnTo>
                    <a:pt x="367828" y="152785"/>
                  </a:lnTo>
                  <a:lnTo>
                    <a:pt x="369827" y="154548"/>
                  </a:lnTo>
                  <a:lnTo>
                    <a:pt x="371826" y="156258"/>
                  </a:lnTo>
                  <a:lnTo>
                    <a:pt x="373825" y="157896"/>
                  </a:lnTo>
                  <a:lnTo>
                    <a:pt x="375824" y="159471"/>
                  </a:lnTo>
                  <a:lnTo>
                    <a:pt x="377823" y="160988"/>
                  </a:lnTo>
                  <a:lnTo>
                    <a:pt x="379822" y="162446"/>
                  </a:lnTo>
                  <a:lnTo>
                    <a:pt x="381821" y="163844"/>
                  </a:lnTo>
                  <a:lnTo>
                    <a:pt x="383820" y="165160"/>
                  </a:lnTo>
                  <a:lnTo>
                    <a:pt x="385819" y="166416"/>
                  </a:lnTo>
                  <a:lnTo>
                    <a:pt x="387818" y="167611"/>
                  </a:lnTo>
                  <a:lnTo>
                    <a:pt x="389818" y="168746"/>
                  </a:lnTo>
                  <a:lnTo>
                    <a:pt x="391817" y="169815"/>
                  </a:lnTo>
                  <a:lnTo>
                    <a:pt x="393816" y="170809"/>
                  </a:lnTo>
                  <a:lnTo>
                    <a:pt x="395815" y="171745"/>
                  </a:lnTo>
                  <a:lnTo>
                    <a:pt x="397814" y="172623"/>
                  </a:lnTo>
                  <a:lnTo>
                    <a:pt x="399813" y="173446"/>
                  </a:lnTo>
                  <a:lnTo>
                    <a:pt x="401812" y="174202"/>
                  </a:lnTo>
                  <a:lnTo>
                    <a:pt x="403811" y="174898"/>
                  </a:lnTo>
                  <a:lnTo>
                    <a:pt x="405810" y="175544"/>
                  </a:lnTo>
                  <a:lnTo>
                    <a:pt x="407809" y="176141"/>
                  </a:lnTo>
                  <a:lnTo>
                    <a:pt x="409808" y="176693"/>
                  </a:lnTo>
                  <a:lnTo>
                    <a:pt x="409808" y="238222"/>
                  </a:lnTo>
                  <a:lnTo>
                    <a:pt x="407809" y="238222"/>
                  </a:lnTo>
                  <a:lnTo>
                    <a:pt x="405810" y="238222"/>
                  </a:lnTo>
                  <a:lnTo>
                    <a:pt x="403811" y="238222"/>
                  </a:lnTo>
                  <a:lnTo>
                    <a:pt x="401812" y="238222"/>
                  </a:lnTo>
                  <a:lnTo>
                    <a:pt x="399813" y="238222"/>
                  </a:lnTo>
                  <a:lnTo>
                    <a:pt x="397814" y="238222"/>
                  </a:lnTo>
                  <a:lnTo>
                    <a:pt x="395815" y="238222"/>
                  </a:lnTo>
                  <a:lnTo>
                    <a:pt x="393816" y="238222"/>
                  </a:lnTo>
                  <a:lnTo>
                    <a:pt x="391817" y="238222"/>
                  </a:lnTo>
                  <a:lnTo>
                    <a:pt x="389818" y="238222"/>
                  </a:lnTo>
                  <a:lnTo>
                    <a:pt x="387818" y="238222"/>
                  </a:lnTo>
                  <a:lnTo>
                    <a:pt x="385819" y="238222"/>
                  </a:lnTo>
                  <a:lnTo>
                    <a:pt x="383820" y="238222"/>
                  </a:lnTo>
                  <a:lnTo>
                    <a:pt x="381821" y="238222"/>
                  </a:lnTo>
                  <a:lnTo>
                    <a:pt x="379822" y="238222"/>
                  </a:lnTo>
                  <a:lnTo>
                    <a:pt x="377823" y="238222"/>
                  </a:lnTo>
                  <a:lnTo>
                    <a:pt x="375824" y="238222"/>
                  </a:lnTo>
                  <a:lnTo>
                    <a:pt x="373825" y="238222"/>
                  </a:lnTo>
                  <a:lnTo>
                    <a:pt x="371826" y="238222"/>
                  </a:lnTo>
                  <a:lnTo>
                    <a:pt x="369827" y="238222"/>
                  </a:lnTo>
                  <a:lnTo>
                    <a:pt x="367828" y="238222"/>
                  </a:lnTo>
                  <a:lnTo>
                    <a:pt x="365829" y="238222"/>
                  </a:lnTo>
                  <a:lnTo>
                    <a:pt x="363830" y="238222"/>
                  </a:lnTo>
                  <a:lnTo>
                    <a:pt x="361831" y="238222"/>
                  </a:lnTo>
                  <a:lnTo>
                    <a:pt x="359832" y="238222"/>
                  </a:lnTo>
                  <a:lnTo>
                    <a:pt x="357832" y="238222"/>
                  </a:lnTo>
                  <a:lnTo>
                    <a:pt x="355833" y="238222"/>
                  </a:lnTo>
                  <a:lnTo>
                    <a:pt x="353834" y="238222"/>
                  </a:lnTo>
                  <a:lnTo>
                    <a:pt x="351835" y="238222"/>
                  </a:lnTo>
                  <a:lnTo>
                    <a:pt x="349836" y="238222"/>
                  </a:lnTo>
                  <a:lnTo>
                    <a:pt x="347837" y="238222"/>
                  </a:lnTo>
                  <a:lnTo>
                    <a:pt x="345838" y="238222"/>
                  </a:lnTo>
                  <a:lnTo>
                    <a:pt x="343839" y="238222"/>
                  </a:lnTo>
                  <a:lnTo>
                    <a:pt x="341840" y="238222"/>
                  </a:lnTo>
                  <a:lnTo>
                    <a:pt x="339841" y="238222"/>
                  </a:lnTo>
                  <a:lnTo>
                    <a:pt x="337842" y="238222"/>
                  </a:lnTo>
                  <a:lnTo>
                    <a:pt x="335843" y="238222"/>
                  </a:lnTo>
                  <a:lnTo>
                    <a:pt x="333844" y="238222"/>
                  </a:lnTo>
                  <a:lnTo>
                    <a:pt x="331845" y="238222"/>
                  </a:lnTo>
                  <a:lnTo>
                    <a:pt x="329846" y="238222"/>
                  </a:lnTo>
                  <a:lnTo>
                    <a:pt x="327846" y="238222"/>
                  </a:lnTo>
                  <a:lnTo>
                    <a:pt x="325847" y="238222"/>
                  </a:lnTo>
                  <a:lnTo>
                    <a:pt x="323848" y="238222"/>
                  </a:lnTo>
                  <a:lnTo>
                    <a:pt x="321849" y="238222"/>
                  </a:lnTo>
                  <a:lnTo>
                    <a:pt x="319850" y="238222"/>
                  </a:lnTo>
                  <a:lnTo>
                    <a:pt x="317851" y="238222"/>
                  </a:lnTo>
                  <a:lnTo>
                    <a:pt x="315852" y="238222"/>
                  </a:lnTo>
                  <a:lnTo>
                    <a:pt x="313853" y="238222"/>
                  </a:lnTo>
                  <a:lnTo>
                    <a:pt x="311854" y="238222"/>
                  </a:lnTo>
                  <a:lnTo>
                    <a:pt x="309855" y="238222"/>
                  </a:lnTo>
                  <a:lnTo>
                    <a:pt x="307856" y="238222"/>
                  </a:lnTo>
                  <a:lnTo>
                    <a:pt x="305857" y="238222"/>
                  </a:lnTo>
                  <a:lnTo>
                    <a:pt x="303858" y="238222"/>
                  </a:lnTo>
                  <a:lnTo>
                    <a:pt x="301859" y="238222"/>
                  </a:lnTo>
                  <a:lnTo>
                    <a:pt x="299860" y="238222"/>
                  </a:lnTo>
                  <a:lnTo>
                    <a:pt x="297860" y="238222"/>
                  </a:lnTo>
                  <a:lnTo>
                    <a:pt x="295861" y="238222"/>
                  </a:lnTo>
                  <a:lnTo>
                    <a:pt x="293862" y="238222"/>
                  </a:lnTo>
                  <a:lnTo>
                    <a:pt x="291863" y="238222"/>
                  </a:lnTo>
                  <a:lnTo>
                    <a:pt x="289864" y="238222"/>
                  </a:lnTo>
                  <a:lnTo>
                    <a:pt x="287865" y="238222"/>
                  </a:lnTo>
                  <a:lnTo>
                    <a:pt x="285866" y="238222"/>
                  </a:lnTo>
                  <a:lnTo>
                    <a:pt x="283867" y="238222"/>
                  </a:lnTo>
                  <a:lnTo>
                    <a:pt x="281868" y="238222"/>
                  </a:lnTo>
                  <a:lnTo>
                    <a:pt x="279869" y="238222"/>
                  </a:lnTo>
                  <a:lnTo>
                    <a:pt x="277870" y="238222"/>
                  </a:lnTo>
                  <a:lnTo>
                    <a:pt x="275871" y="238222"/>
                  </a:lnTo>
                  <a:lnTo>
                    <a:pt x="273872" y="238222"/>
                  </a:lnTo>
                  <a:lnTo>
                    <a:pt x="271873" y="238222"/>
                  </a:lnTo>
                  <a:lnTo>
                    <a:pt x="269874" y="238222"/>
                  </a:lnTo>
                  <a:lnTo>
                    <a:pt x="267874" y="238222"/>
                  </a:lnTo>
                  <a:lnTo>
                    <a:pt x="265875" y="238222"/>
                  </a:lnTo>
                  <a:lnTo>
                    <a:pt x="263876" y="238222"/>
                  </a:lnTo>
                  <a:lnTo>
                    <a:pt x="261877" y="238222"/>
                  </a:lnTo>
                  <a:lnTo>
                    <a:pt x="259878" y="238222"/>
                  </a:lnTo>
                  <a:lnTo>
                    <a:pt x="257879" y="238222"/>
                  </a:lnTo>
                  <a:lnTo>
                    <a:pt x="255880" y="238222"/>
                  </a:lnTo>
                  <a:lnTo>
                    <a:pt x="253881" y="238222"/>
                  </a:lnTo>
                  <a:lnTo>
                    <a:pt x="251882" y="238222"/>
                  </a:lnTo>
                  <a:lnTo>
                    <a:pt x="249883" y="238222"/>
                  </a:lnTo>
                  <a:lnTo>
                    <a:pt x="247884" y="238222"/>
                  </a:lnTo>
                  <a:lnTo>
                    <a:pt x="245885" y="238222"/>
                  </a:lnTo>
                  <a:lnTo>
                    <a:pt x="243886" y="238222"/>
                  </a:lnTo>
                  <a:lnTo>
                    <a:pt x="241887" y="238222"/>
                  </a:lnTo>
                  <a:lnTo>
                    <a:pt x="239888" y="238222"/>
                  </a:lnTo>
                  <a:lnTo>
                    <a:pt x="237888" y="238222"/>
                  </a:lnTo>
                  <a:lnTo>
                    <a:pt x="235889" y="238222"/>
                  </a:lnTo>
                  <a:lnTo>
                    <a:pt x="233890" y="238222"/>
                  </a:lnTo>
                  <a:lnTo>
                    <a:pt x="231891" y="238222"/>
                  </a:lnTo>
                  <a:lnTo>
                    <a:pt x="229892" y="238222"/>
                  </a:lnTo>
                  <a:lnTo>
                    <a:pt x="227893" y="238222"/>
                  </a:lnTo>
                  <a:lnTo>
                    <a:pt x="225894" y="238222"/>
                  </a:lnTo>
                  <a:lnTo>
                    <a:pt x="223895" y="238222"/>
                  </a:lnTo>
                  <a:lnTo>
                    <a:pt x="221896" y="238222"/>
                  </a:lnTo>
                  <a:lnTo>
                    <a:pt x="219897" y="238222"/>
                  </a:lnTo>
                  <a:lnTo>
                    <a:pt x="217898" y="238222"/>
                  </a:lnTo>
                  <a:lnTo>
                    <a:pt x="215899" y="238222"/>
                  </a:lnTo>
                  <a:lnTo>
                    <a:pt x="213900" y="238222"/>
                  </a:lnTo>
                  <a:lnTo>
                    <a:pt x="211901" y="238222"/>
                  </a:lnTo>
                  <a:lnTo>
                    <a:pt x="209902" y="238222"/>
                  </a:lnTo>
                  <a:lnTo>
                    <a:pt x="207902" y="238222"/>
                  </a:lnTo>
                  <a:lnTo>
                    <a:pt x="205903" y="238222"/>
                  </a:lnTo>
                  <a:lnTo>
                    <a:pt x="203904" y="238222"/>
                  </a:lnTo>
                  <a:lnTo>
                    <a:pt x="201905" y="238222"/>
                  </a:lnTo>
                  <a:lnTo>
                    <a:pt x="199906" y="238222"/>
                  </a:lnTo>
                  <a:lnTo>
                    <a:pt x="197907" y="238222"/>
                  </a:lnTo>
                  <a:lnTo>
                    <a:pt x="195908" y="238222"/>
                  </a:lnTo>
                  <a:lnTo>
                    <a:pt x="193909" y="238222"/>
                  </a:lnTo>
                  <a:lnTo>
                    <a:pt x="191910" y="238222"/>
                  </a:lnTo>
                  <a:lnTo>
                    <a:pt x="189911" y="238222"/>
                  </a:lnTo>
                  <a:lnTo>
                    <a:pt x="187912" y="238222"/>
                  </a:lnTo>
                  <a:lnTo>
                    <a:pt x="185913" y="238222"/>
                  </a:lnTo>
                  <a:lnTo>
                    <a:pt x="183914" y="238222"/>
                  </a:lnTo>
                  <a:lnTo>
                    <a:pt x="181915" y="238222"/>
                  </a:lnTo>
                  <a:lnTo>
                    <a:pt x="179916" y="238222"/>
                  </a:lnTo>
                  <a:lnTo>
                    <a:pt x="177916" y="238222"/>
                  </a:lnTo>
                  <a:lnTo>
                    <a:pt x="175917" y="238222"/>
                  </a:lnTo>
                  <a:lnTo>
                    <a:pt x="173918" y="238222"/>
                  </a:lnTo>
                  <a:lnTo>
                    <a:pt x="171919" y="238222"/>
                  </a:lnTo>
                  <a:lnTo>
                    <a:pt x="169920" y="238222"/>
                  </a:lnTo>
                  <a:lnTo>
                    <a:pt x="167921" y="238222"/>
                  </a:lnTo>
                  <a:lnTo>
                    <a:pt x="165922" y="238222"/>
                  </a:lnTo>
                  <a:lnTo>
                    <a:pt x="163923" y="238222"/>
                  </a:lnTo>
                  <a:lnTo>
                    <a:pt x="161924" y="238222"/>
                  </a:lnTo>
                  <a:lnTo>
                    <a:pt x="159925" y="238222"/>
                  </a:lnTo>
                  <a:lnTo>
                    <a:pt x="157926" y="238222"/>
                  </a:lnTo>
                  <a:lnTo>
                    <a:pt x="155927" y="238222"/>
                  </a:lnTo>
                  <a:lnTo>
                    <a:pt x="153928" y="238222"/>
                  </a:lnTo>
                  <a:lnTo>
                    <a:pt x="151929" y="238222"/>
                  </a:lnTo>
                  <a:lnTo>
                    <a:pt x="149930" y="238222"/>
                  </a:lnTo>
                  <a:lnTo>
                    <a:pt x="147930" y="238222"/>
                  </a:lnTo>
                  <a:lnTo>
                    <a:pt x="145931" y="238222"/>
                  </a:lnTo>
                  <a:lnTo>
                    <a:pt x="143932" y="238222"/>
                  </a:lnTo>
                  <a:lnTo>
                    <a:pt x="141933" y="238222"/>
                  </a:lnTo>
                  <a:lnTo>
                    <a:pt x="139934" y="238222"/>
                  </a:lnTo>
                  <a:lnTo>
                    <a:pt x="137935" y="238222"/>
                  </a:lnTo>
                  <a:lnTo>
                    <a:pt x="135936" y="238222"/>
                  </a:lnTo>
                  <a:lnTo>
                    <a:pt x="133937" y="238222"/>
                  </a:lnTo>
                  <a:lnTo>
                    <a:pt x="131938" y="238222"/>
                  </a:lnTo>
                  <a:lnTo>
                    <a:pt x="129939" y="238222"/>
                  </a:lnTo>
                  <a:lnTo>
                    <a:pt x="127940" y="238222"/>
                  </a:lnTo>
                  <a:lnTo>
                    <a:pt x="125941" y="238222"/>
                  </a:lnTo>
                  <a:lnTo>
                    <a:pt x="123942" y="238222"/>
                  </a:lnTo>
                  <a:lnTo>
                    <a:pt x="121943" y="238222"/>
                  </a:lnTo>
                  <a:lnTo>
                    <a:pt x="119944" y="238222"/>
                  </a:lnTo>
                  <a:lnTo>
                    <a:pt x="117944" y="238222"/>
                  </a:lnTo>
                  <a:lnTo>
                    <a:pt x="115945" y="238222"/>
                  </a:lnTo>
                  <a:lnTo>
                    <a:pt x="113946" y="238222"/>
                  </a:lnTo>
                  <a:lnTo>
                    <a:pt x="111947" y="238222"/>
                  </a:lnTo>
                  <a:lnTo>
                    <a:pt x="109948" y="238222"/>
                  </a:lnTo>
                  <a:lnTo>
                    <a:pt x="107949" y="238222"/>
                  </a:lnTo>
                  <a:lnTo>
                    <a:pt x="105950" y="238222"/>
                  </a:lnTo>
                  <a:lnTo>
                    <a:pt x="103951" y="238222"/>
                  </a:lnTo>
                  <a:lnTo>
                    <a:pt x="101952" y="238222"/>
                  </a:lnTo>
                  <a:lnTo>
                    <a:pt x="99953" y="238222"/>
                  </a:lnTo>
                  <a:lnTo>
                    <a:pt x="97954" y="238222"/>
                  </a:lnTo>
                  <a:lnTo>
                    <a:pt x="95955" y="238222"/>
                  </a:lnTo>
                  <a:lnTo>
                    <a:pt x="93956" y="238222"/>
                  </a:lnTo>
                  <a:lnTo>
                    <a:pt x="91957" y="238222"/>
                  </a:lnTo>
                  <a:lnTo>
                    <a:pt x="89958" y="238222"/>
                  </a:lnTo>
                  <a:lnTo>
                    <a:pt x="87958" y="238222"/>
                  </a:lnTo>
                  <a:lnTo>
                    <a:pt x="85959" y="238222"/>
                  </a:lnTo>
                  <a:lnTo>
                    <a:pt x="83960" y="238222"/>
                  </a:lnTo>
                  <a:lnTo>
                    <a:pt x="81961" y="238222"/>
                  </a:lnTo>
                  <a:lnTo>
                    <a:pt x="79962" y="238222"/>
                  </a:lnTo>
                  <a:lnTo>
                    <a:pt x="77963" y="238222"/>
                  </a:lnTo>
                  <a:lnTo>
                    <a:pt x="75964" y="238222"/>
                  </a:lnTo>
                  <a:lnTo>
                    <a:pt x="73965" y="238222"/>
                  </a:lnTo>
                  <a:lnTo>
                    <a:pt x="71966" y="238222"/>
                  </a:lnTo>
                  <a:lnTo>
                    <a:pt x="69967" y="238222"/>
                  </a:lnTo>
                  <a:lnTo>
                    <a:pt x="67968" y="238222"/>
                  </a:lnTo>
                  <a:lnTo>
                    <a:pt x="65969" y="238222"/>
                  </a:lnTo>
                  <a:lnTo>
                    <a:pt x="63970" y="238222"/>
                  </a:lnTo>
                  <a:lnTo>
                    <a:pt x="61971" y="238222"/>
                  </a:lnTo>
                  <a:lnTo>
                    <a:pt x="59972" y="238222"/>
                  </a:lnTo>
                  <a:lnTo>
                    <a:pt x="57972" y="238222"/>
                  </a:lnTo>
                  <a:lnTo>
                    <a:pt x="55973" y="238222"/>
                  </a:lnTo>
                  <a:lnTo>
                    <a:pt x="53974" y="238222"/>
                  </a:lnTo>
                  <a:lnTo>
                    <a:pt x="51975" y="238222"/>
                  </a:lnTo>
                  <a:lnTo>
                    <a:pt x="49976" y="238222"/>
                  </a:lnTo>
                  <a:lnTo>
                    <a:pt x="47977" y="238222"/>
                  </a:lnTo>
                  <a:lnTo>
                    <a:pt x="45978" y="238222"/>
                  </a:lnTo>
                  <a:lnTo>
                    <a:pt x="43979" y="238222"/>
                  </a:lnTo>
                  <a:lnTo>
                    <a:pt x="41980" y="238222"/>
                  </a:lnTo>
                  <a:lnTo>
                    <a:pt x="39981" y="238222"/>
                  </a:lnTo>
                  <a:lnTo>
                    <a:pt x="37982" y="238222"/>
                  </a:lnTo>
                  <a:lnTo>
                    <a:pt x="35983" y="238222"/>
                  </a:lnTo>
                  <a:lnTo>
                    <a:pt x="33984" y="238222"/>
                  </a:lnTo>
                  <a:lnTo>
                    <a:pt x="31985" y="238222"/>
                  </a:lnTo>
                  <a:lnTo>
                    <a:pt x="29986" y="238222"/>
                  </a:lnTo>
                  <a:lnTo>
                    <a:pt x="27986" y="238222"/>
                  </a:lnTo>
                  <a:lnTo>
                    <a:pt x="25987" y="238222"/>
                  </a:lnTo>
                  <a:lnTo>
                    <a:pt x="23988" y="238222"/>
                  </a:lnTo>
                  <a:lnTo>
                    <a:pt x="21989" y="238222"/>
                  </a:lnTo>
                  <a:lnTo>
                    <a:pt x="19990" y="238222"/>
                  </a:lnTo>
                  <a:lnTo>
                    <a:pt x="17991" y="238222"/>
                  </a:lnTo>
                  <a:lnTo>
                    <a:pt x="15992" y="238222"/>
                  </a:lnTo>
                  <a:lnTo>
                    <a:pt x="13993" y="238222"/>
                  </a:lnTo>
                  <a:lnTo>
                    <a:pt x="11994" y="238222"/>
                  </a:lnTo>
                  <a:lnTo>
                    <a:pt x="9995" y="238222"/>
                  </a:lnTo>
                  <a:lnTo>
                    <a:pt x="7996" y="238222"/>
                  </a:lnTo>
                  <a:lnTo>
                    <a:pt x="5997" y="238222"/>
                  </a:lnTo>
                  <a:lnTo>
                    <a:pt x="3998" y="238222"/>
                  </a:lnTo>
                  <a:lnTo>
                    <a:pt x="1999" y="238222"/>
                  </a:lnTo>
                  <a:lnTo>
                    <a:pt x="0" y="238222"/>
                  </a:lnTo>
                  <a:close/>
                </a:path>
              </a:pathLst>
            </a:custGeom>
            <a:solidFill>
              <a:srgbClr val="FBC02D">
                <a:alpha val="34901"/>
              </a:srgbClr>
            </a:solidFill>
          </p:spPr>
          <p:txBody>
            <a:bodyPr/>
            <a:lstStyle/>
            <a:p>
              <a:endParaRPr/>
            </a:p>
          </p:txBody>
        </p:sp>
        <p:sp>
          <p:nvSpPr>
            <p:cNvPr id="567" name="tx38">
              <a:extLst>
                <a:ext uri="{FF2B5EF4-FFF2-40B4-BE49-F238E27FC236}">
                  <a16:creationId xmlns:a16="http://schemas.microsoft.com/office/drawing/2014/main" id="{CA66C29F-D4BF-417A-A85D-4826A29328E5}"/>
                </a:ext>
              </a:extLst>
            </p:cNvPr>
            <p:cNvSpPr/>
            <p:nvPr/>
          </p:nvSpPr>
          <p:spPr>
            <a:xfrm>
              <a:off x="3808040"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65%</a:t>
              </a:r>
            </a:p>
          </p:txBody>
        </p:sp>
        <p:sp>
          <p:nvSpPr>
            <p:cNvPr id="568" name="pl39">
              <a:extLst>
                <a:ext uri="{FF2B5EF4-FFF2-40B4-BE49-F238E27FC236}">
                  <a16:creationId xmlns:a16="http://schemas.microsoft.com/office/drawing/2014/main" id="{864B78CC-5BB3-4733-8336-7C9214275B8F}"/>
                </a:ext>
              </a:extLst>
            </p:cNvPr>
            <p:cNvSpPr/>
            <p:nvPr/>
          </p:nvSpPr>
          <p:spPr>
            <a:xfrm>
              <a:off x="3486196"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69" name="rc40">
              <a:extLst>
                <a:ext uri="{FF2B5EF4-FFF2-40B4-BE49-F238E27FC236}">
                  <a16:creationId xmlns:a16="http://schemas.microsoft.com/office/drawing/2014/main" id="{AB92A0AC-0C52-460C-A973-39644FF94763}"/>
                </a:ext>
              </a:extLst>
            </p:cNvPr>
            <p:cNvSpPr/>
            <p:nvPr/>
          </p:nvSpPr>
          <p:spPr>
            <a:xfrm>
              <a:off x="3486196" y="810566"/>
              <a:ext cx="824496" cy="545804"/>
            </a:xfrm>
            <a:prstGeom prst="rect">
              <a:avLst/>
            </a:prstGeom>
            <a:solidFill>
              <a:srgbClr val="FFFFFF">
                <a:alpha val="100000"/>
              </a:srgbClr>
            </a:solidFill>
          </p:spPr>
          <p:txBody>
            <a:bodyPr/>
            <a:lstStyle/>
            <a:p>
              <a:endParaRPr/>
            </a:p>
          </p:txBody>
        </p:sp>
        <p:sp>
          <p:nvSpPr>
            <p:cNvPr id="570" name="pl41">
              <a:extLst>
                <a:ext uri="{FF2B5EF4-FFF2-40B4-BE49-F238E27FC236}">
                  <a16:creationId xmlns:a16="http://schemas.microsoft.com/office/drawing/2014/main" id="{91D8DD91-3D57-4D22-BF3D-57728761AC1F}"/>
                </a:ext>
              </a:extLst>
            </p:cNvPr>
            <p:cNvSpPr/>
            <p:nvPr/>
          </p:nvSpPr>
          <p:spPr>
            <a:xfrm>
              <a:off x="3486855" y="1130899"/>
              <a:ext cx="823540" cy="203908"/>
            </a:xfrm>
            <a:custGeom>
              <a:avLst/>
              <a:gdLst/>
              <a:ahLst/>
              <a:cxnLst/>
              <a:rect l="0" t="0" r="0" b="0"/>
              <a:pathLst>
                <a:path w="823540" h="203908">
                  <a:moveTo>
                    <a:pt x="0" y="128256"/>
                  </a:moveTo>
                  <a:lnTo>
                    <a:pt x="1919" y="122691"/>
                  </a:lnTo>
                  <a:lnTo>
                    <a:pt x="3839" y="117222"/>
                  </a:lnTo>
                  <a:lnTo>
                    <a:pt x="5759" y="111883"/>
                  </a:lnTo>
                  <a:lnTo>
                    <a:pt x="7678" y="106710"/>
                  </a:lnTo>
                  <a:lnTo>
                    <a:pt x="9598" y="101737"/>
                  </a:lnTo>
                  <a:lnTo>
                    <a:pt x="11518" y="97054"/>
                  </a:lnTo>
                  <a:lnTo>
                    <a:pt x="13437" y="92680"/>
                  </a:lnTo>
                  <a:lnTo>
                    <a:pt x="15357" y="88621"/>
                  </a:lnTo>
                  <a:lnTo>
                    <a:pt x="17277" y="84901"/>
                  </a:lnTo>
                  <a:lnTo>
                    <a:pt x="19196" y="81543"/>
                  </a:lnTo>
                  <a:lnTo>
                    <a:pt x="21116" y="78591"/>
                  </a:lnTo>
                  <a:lnTo>
                    <a:pt x="23036" y="76132"/>
                  </a:lnTo>
                  <a:lnTo>
                    <a:pt x="24955" y="74087"/>
                  </a:lnTo>
                  <a:lnTo>
                    <a:pt x="26875" y="72460"/>
                  </a:lnTo>
                  <a:lnTo>
                    <a:pt x="28795" y="71254"/>
                  </a:lnTo>
                  <a:lnTo>
                    <a:pt x="30714" y="70465"/>
                  </a:lnTo>
                  <a:lnTo>
                    <a:pt x="32634" y="70173"/>
                  </a:lnTo>
                  <a:lnTo>
                    <a:pt x="34554" y="70306"/>
                  </a:lnTo>
                  <a:lnTo>
                    <a:pt x="36473" y="70817"/>
                  </a:lnTo>
                  <a:lnTo>
                    <a:pt x="38393" y="71688"/>
                  </a:lnTo>
                  <a:lnTo>
                    <a:pt x="40313" y="72900"/>
                  </a:lnTo>
                  <a:lnTo>
                    <a:pt x="42232" y="74453"/>
                  </a:lnTo>
                  <a:lnTo>
                    <a:pt x="44152" y="76348"/>
                  </a:lnTo>
                  <a:lnTo>
                    <a:pt x="46072" y="78492"/>
                  </a:lnTo>
                  <a:lnTo>
                    <a:pt x="47991" y="80859"/>
                  </a:lnTo>
                  <a:lnTo>
                    <a:pt x="49911" y="83421"/>
                  </a:lnTo>
                  <a:lnTo>
                    <a:pt x="51831" y="86152"/>
                  </a:lnTo>
                  <a:lnTo>
                    <a:pt x="53750" y="89045"/>
                  </a:lnTo>
                  <a:lnTo>
                    <a:pt x="55670" y="92041"/>
                  </a:lnTo>
                  <a:lnTo>
                    <a:pt x="57590" y="95106"/>
                  </a:lnTo>
                  <a:lnTo>
                    <a:pt x="59509" y="98218"/>
                  </a:lnTo>
                  <a:lnTo>
                    <a:pt x="61429" y="101352"/>
                  </a:lnTo>
                  <a:lnTo>
                    <a:pt x="63349" y="104487"/>
                  </a:lnTo>
                  <a:lnTo>
                    <a:pt x="65268" y="107591"/>
                  </a:lnTo>
                  <a:lnTo>
                    <a:pt x="67188" y="110647"/>
                  </a:lnTo>
                  <a:lnTo>
                    <a:pt x="69108" y="113642"/>
                  </a:lnTo>
                  <a:lnTo>
                    <a:pt x="71028" y="116562"/>
                  </a:lnTo>
                  <a:lnTo>
                    <a:pt x="72947" y="119398"/>
                  </a:lnTo>
                  <a:lnTo>
                    <a:pt x="74867" y="122112"/>
                  </a:lnTo>
                  <a:lnTo>
                    <a:pt x="76787" y="124714"/>
                  </a:lnTo>
                  <a:lnTo>
                    <a:pt x="78706" y="127204"/>
                  </a:lnTo>
                  <a:lnTo>
                    <a:pt x="80626" y="129577"/>
                  </a:lnTo>
                  <a:lnTo>
                    <a:pt x="82546" y="131833"/>
                  </a:lnTo>
                  <a:lnTo>
                    <a:pt x="84465" y="133956"/>
                  </a:lnTo>
                  <a:lnTo>
                    <a:pt x="86385" y="135938"/>
                  </a:lnTo>
                  <a:lnTo>
                    <a:pt x="88305" y="137802"/>
                  </a:lnTo>
                  <a:lnTo>
                    <a:pt x="90224" y="139551"/>
                  </a:lnTo>
                  <a:lnTo>
                    <a:pt x="92144" y="141188"/>
                  </a:lnTo>
                  <a:lnTo>
                    <a:pt x="94064" y="142716"/>
                  </a:lnTo>
                  <a:lnTo>
                    <a:pt x="95983" y="144115"/>
                  </a:lnTo>
                  <a:lnTo>
                    <a:pt x="97903" y="145413"/>
                  </a:lnTo>
                  <a:lnTo>
                    <a:pt x="99823" y="146619"/>
                  </a:lnTo>
                  <a:lnTo>
                    <a:pt x="101742" y="147738"/>
                  </a:lnTo>
                  <a:lnTo>
                    <a:pt x="103662" y="148775"/>
                  </a:lnTo>
                  <a:lnTo>
                    <a:pt x="105582" y="149728"/>
                  </a:lnTo>
                  <a:lnTo>
                    <a:pt x="107501" y="150599"/>
                  </a:lnTo>
                  <a:lnTo>
                    <a:pt x="109421" y="151407"/>
                  </a:lnTo>
                  <a:lnTo>
                    <a:pt x="111341" y="152157"/>
                  </a:lnTo>
                  <a:lnTo>
                    <a:pt x="113260" y="152853"/>
                  </a:lnTo>
                  <a:lnTo>
                    <a:pt x="115180" y="153501"/>
                  </a:lnTo>
                  <a:lnTo>
                    <a:pt x="117100" y="154094"/>
                  </a:lnTo>
                  <a:lnTo>
                    <a:pt x="119019" y="154648"/>
                  </a:lnTo>
                  <a:lnTo>
                    <a:pt x="120939" y="155168"/>
                  </a:lnTo>
                  <a:lnTo>
                    <a:pt x="122859" y="155656"/>
                  </a:lnTo>
                  <a:lnTo>
                    <a:pt x="124778" y="156117"/>
                  </a:lnTo>
                  <a:lnTo>
                    <a:pt x="126698" y="156551"/>
                  </a:lnTo>
                  <a:lnTo>
                    <a:pt x="128618" y="156959"/>
                  </a:lnTo>
                  <a:lnTo>
                    <a:pt x="130537" y="157348"/>
                  </a:lnTo>
                  <a:lnTo>
                    <a:pt x="132457" y="157720"/>
                  </a:lnTo>
                  <a:lnTo>
                    <a:pt x="134377" y="158076"/>
                  </a:lnTo>
                  <a:lnTo>
                    <a:pt x="136296" y="158417"/>
                  </a:lnTo>
                  <a:lnTo>
                    <a:pt x="138216" y="158741"/>
                  </a:lnTo>
                  <a:lnTo>
                    <a:pt x="140136" y="159051"/>
                  </a:lnTo>
                  <a:lnTo>
                    <a:pt x="142056" y="159348"/>
                  </a:lnTo>
                  <a:lnTo>
                    <a:pt x="143975" y="159632"/>
                  </a:lnTo>
                  <a:lnTo>
                    <a:pt x="145895" y="159903"/>
                  </a:lnTo>
                  <a:lnTo>
                    <a:pt x="147815" y="160157"/>
                  </a:lnTo>
                  <a:lnTo>
                    <a:pt x="149734" y="160395"/>
                  </a:lnTo>
                  <a:lnTo>
                    <a:pt x="151654" y="160617"/>
                  </a:lnTo>
                  <a:lnTo>
                    <a:pt x="153574" y="160822"/>
                  </a:lnTo>
                  <a:lnTo>
                    <a:pt x="155493" y="161010"/>
                  </a:lnTo>
                  <a:lnTo>
                    <a:pt x="157413" y="161178"/>
                  </a:lnTo>
                  <a:lnTo>
                    <a:pt x="159333" y="161319"/>
                  </a:lnTo>
                  <a:lnTo>
                    <a:pt x="161252" y="161438"/>
                  </a:lnTo>
                  <a:lnTo>
                    <a:pt x="163172" y="161534"/>
                  </a:lnTo>
                  <a:lnTo>
                    <a:pt x="165092" y="161605"/>
                  </a:lnTo>
                  <a:lnTo>
                    <a:pt x="167011" y="161649"/>
                  </a:lnTo>
                  <a:lnTo>
                    <a:pt x="168931" y="161663"/>
                  </a:lnTo>
                  <a:lnTo>
                    <a:pt x="170851" y="161644"/>
                  </a:lnTo>
                  <a:lnTo>
                    <a:pt x="172770" y="161596"/>
                  </a:lnTo>
                  <a:lnTo>
                    <a:pt x="174690" y="161518"/>
                  </a:lnTo>
                  <a:lnTo>
                    <a:pt x="176610" y="161409"/>
                  </a:lnTo>
                  <a:lnTo>
                    <a:pt x="178529" y="161268"/>
                  </a:lnTo>
                  <a:lnTo>
                    <a:pt x="180449" y="161088"/>
                  </a:lnTo>
                  <a:lnTo>
                    <a:pt x="182369" y="160876"/>
                  </a:lnTo>
                  <a:lnTo>
                    <a:pt x="184288" y="160634"/>
                  </a:lnTo>
                  <a:lnTo>
                    <a:pt x="186208" y="160361"/>
                  </a:lnTo>
                  <a:lnTo>
                    <a:pt x="188128" y="160057"/>
                  </a:lnTo>
                  <a:lnTo>
                    <a:pt x="190047" y="159720"/>
                  </a:lnTo>
                  <a:lnTo>
                    <a:pt x="191967" y="159351"/>
                  </a:lnTo>
                  <a:lnTo>
                    <a:pt x="193887" y="158956"/>
                  </a:lnTo>
                  <a:lnTo>
                    <a:pt x="195806" y="158536"/>
                  </a:lnTo>
                  <a:lnTo>
                    <a:pt x="197726" y="158091"/>
                  </a:lnTo>
                  <a:lnTo>
                    <a:pt x="199646" y="157623"/>
                  </a:lnTo>
                  <a:lnTo>
                    <a:pt x="201565" y="157129"/>
                  </a:lnTo>
                  <a:lnTo>
                    <a:pt x="203485" y="156617"/>
                  </a:lnTo>
                  <a:lnTo>
                    <a:pt x="205405" y="156088"/>
                  </a:lnTo>
                  <a:lnTo>
                    <a:pt x="207324" y="155543"/>
                  </a:lnTo>
                  <a:lnTo>
                    <a:pt x="209244" y="154985"/>
                  </a:lnTo>
                  <a:lnTo>
                    <a:pt x="211164" y="154412"/>
                  </a:lnTo>
                  <a:lnTo>
                    <a:pt x="213084" y="153827"/>
                  </a:lnTo>
                  <a:lnTo>
                    <a:pt x="215003" y="153233"/>
                  </a:lnTo>
                  <a:lnTo>
                    <a:pt x="216923" y="152631"/>
                  </a:lnTo>
                  <a:lnTo>
                    <a:pt x="218843" y="152021"/>
                  </a:lnTo>
                  <a:lnTo>
                    <a:pt x="220762" y="151403"/>
                  </a:lnTo>
                  <a:lnTo>
                    <a:pt x="222682" y="150778"/>
                  </a:lnTo>
                  <a:lnTo>
                    <a:pt x="224602" y="150145"/>
                  </a:lnTo>
                  <a:lnTo>
                    <a:pt x="226521" y="149507"/>
                  </a:lnTo>
                  <a:lnTo>
                    <a:pt x="228441" y="148862"/>
                  </a:lnTo>
                  <a:lnTo>
                    <a:pt x="230361" y="148210"/>
                  </a:lnTo>
                  <a:lnTo>
                    <a:pt x="232280" y="147548"/>
                  </a:lnTo>
                  <a:lnTo>
                    <a:pt x="234200" y="146878"/>
                  </a:lnTo>
                  <a:lnTo>
                    <a:pt x="236120" y="146198"/>
                  </a:lnTo>
                  <a:lnTo>
                    <a:pt x="238039" y="145508"/>
                  </a:lnTo>
                  <a:lnTo>
                    <a:pt x="239959" y="144807"/>
                  </a:lnTo>
                  <a:lnTo>
                    <a:pt x="241879" y="144094"/>
                  </a:lnTo>
                  <a:lnTo>
                    <a:pt x="243798" y="143365"/>
                  </a:lnTo>
                  <a:lnTo>
                    <a:pt x="245718" y="142622"/>
                  </a:lnTo>
                  <a:lnTo>
                    <a:pt x="247638" y="141866"/>
                  </a:lnTo>
                  <a:lnTo>
                    <a:pt x="249557" y="141095"/>
                  </a:lnTo>
                  <a:lnTo>
                    <a:pt x="251477" y="140309"/>
                  </a:lnTo>
                  <a:lnTo>
                    <a:pt x="253397" y="139504"/>
                  </a:lnTo>
                  <a:lnTo>
                    <a:pt x="255316" y="138681"/>
                  </a:lnTo>
                  <a:lnTo>
                    <a:pt x="257236" y="137843"/>
                  </a:lnTo>
                  <a:lnTo>
                    <a:pt x="259156" y="136989"/>
                  </a:lnTo>
                  <a:lnTo>
                    <a:pt x="261075" y="136118"/>
                  </a:lnTo>
                  <a:lnTo>
                    <a:pt x="262995" y="135231"/>
                  </a:lnTo>
                  <a:lnTo>
                    <a:pt x="264915" y="134323"/>
                  </a:lnTo>
                  <a:lnTo>
                    <a:pt x="266834" y="133399"/>
                  </a:lnTo>
                  <a:lnTo>
                    <a:pt x="268754" y="132458"/>
                  </a:lnTo>
                  <a:lnTo>
                    <a:pt x="270674" y="131501"/>
                  </a:lnTo>
                  <a:lnTo>
                    <a:pt x="272593" y="130527"/>
                  </a:lnTo>
                  <a:lnTo>
                    <a:pt x="274513" y="129532"/>
                  </a:lnTo>
                  <a:lnTo>
                    <a:pt x="276433" y="128517"/>
                  </a:lnTo>
                  <a:lnTo>
                    <a:pt x="278352" y="127484"/>
                  </a:lnTo>
                  <a:lnTo>
                    <a:pt x="280272" y="126432"/>
                  </a:lnTo>
                  <a:lnTo>
                    <a:pt x="282192" y="125359"/>
                  </a:lnTo>
                  <a:lnTo>
                    <a:pt x="284112" y="124264"/>
                  </a:lnTo>
                  <a:lnTo>
                    <a:pt x="286031" y="123143"/>
                  </a:lnTo>
                  <a:lnTo>
                    <a:pt x="287951" y="121997"/>
                  </a:lnTo>
                  <a:lnTo>
                    <a:pt x="289871" y="120827"/>
                  </a:lnTo>
                  <a:lnTo>
                    <a:pt x="291790" y="119632"/>
                  </a:lnTo>
                  <a:lnTo>
                    <a:pt x="293710" y="118410"/>
                  </a:lnTo>
                  <a:lnTo>
                    <a:pt x="295630" y="117155"/>
                  </a:lnTo>
                  <a:lnTo>
                    <a:pt x="297549" y="115869"/>
                  </a:lnTo>
                  <a:lnTo>
                    <a:pt x="299469" y="114552"/>
                  </a:lnTo>
                  <a:lnTo>
                    <a:pt x="301389" y="113206"/>
                  </a:lnTo>
                  <a:lnTo>
                    <a:pt x="303308" y="111828"/>
                  </a:lnTo>
                  <a:lnTo>
                    <a:pt x="305228" y="110416"/>
                  </a:lnTo>
                  <a:lnTo>
                    <a:pt x="307148" y="108966"/>
                  </a:lnTo>
                  <a:lnTo>
                    <a:pt x="309067" y="107482"/>
                  </a:lnTo>
                  <a:lnTo>
                    <a:pt x="310987" y="105966"/>
                  </a:lnTo>
                  <a:lnTo>
                    <a:pt x="312907" y="104416"/>
                  </a:lnTo>
                  <a:lnTo>
                    <a:pt x="314826" y="102834"/>
                  </a:lnTo>
                  <a:lnTo>
                    <a:pt x="316746" y="101210"/>
                  </a:lnTo>
                  <a:lnTo>
                    <a:pt x="318666" y="99551"/>
                  </a:lnTo>
                  <a:lnTo>
                    <a:pt x="320585" y="97859"/>
                  </a:lnTo>
                  <a:lnTo>
                    <a:pt x="322505" y="96133"/>
                  </a:lnTo>
                  <a:lnTo>
                    <a:pt x="324425" y="94374"/>
                  </a:lnTo>
                  <a:lnTo>
                    <a:pt x="326344" y="92578"/>
                  </a:lnTo>
                  <a:lnTo>
                    <a:pt x="328264" y="90743"/>
                  </a:lnTo>
                  <a:lnTo>
                    <a:pt x="330184" y="88873"/>
                  </a:lnTo>
                  <a:lnTo>
                    <a:pt x="332103" y="86969"/>
                  </a:lnTo>
                  <a:lnTo>
                    <a:pt x="334023" y="85031"/>
                  </a:lnTo>
                  <a:lnTo>
                    <a:pt x="335943" y="83059"/>
                  </a:lnTo>
                  <a:lnTo>
                    <a:pt x="337862" y="81044"/>
                  </a:lnTo>
                  <a:lnTo>
                    <a:pt x="339782" y="78994"/>
                  </a:lnTo>
                  <a:lnTo>
                    <a:pt x="341702" y="76909"/>
                  </a:lnTo>
                  <a:lnTo>
                    <a:pt x="343621" y="74790"/>
                  </a:lnTo>
                  <a:lnTo>
                    <a:pt x="345541" y="72638"/>
                  </a:lnTo>
                  <a:lnTo>
                    <a:pt x="347461" y="70449"/>
                  </a:lnTo>
                  <a:lnTo>
                    <a:pt x="349380" y="68222"/>
                  </a:lnTo>
                  <a:lnTo>
                    <a:pt x="351300" y="65966"/>
                  </a:lnTo>
                  <a:lnTo>
                    <a:pt x="353220" y="63680"/>
                  </a:lnTo>
                  <a:lnTo>
                    <a:pt x="355140" y="61367"/>
                  </a:lnTo>
                  <a:lnTo>
                    <a:pt x="357059" y="59029"/>
                  </a:lnTo>
                  <a:lnTo>
                    <a:pt x="358979" y="56664"/>
                  </a:lnTo>
                  <a:lnTo>
                    <a:pt x="360899" y="54279"/>
                  </a:lnTo>
                  <a:lnTo>
                    <a:pt x="362818" y="51880"/>
                  </a:lnTo>
                  <a:lnTo>
                    <a:pt x="364738" y="49471"/>
                  </a:lnTo>
                  <a:lnTo>
                    <a:pt x="366658" y="47053"/>
                  </a:lnTo>
                  <a:lnTo>
                    <a:pt x="368577" y="44633"/>
                  </a:lnTo>
                  <a:lnTo>
                    <a:pt x="370497" y="42218"/>
                  </a:lnTo>
                  <a:lnTo>
                    <a:pt x="372417" y="39813"/>
                  </a:lnTo>
                  <a:lnTo>
                    <a:pt x="374336" y="37422"/>
                  </a:lnTo>
                  <a:lnTo>
                    <a:pt x="376256" y="35052"/>
                  </a:lnTo>
                  <a:lnTo>
                    <a:pt x="378176" y="32707"/>
                  </a:lnTo>
                  <a:lnTo>
                    <a:pt x="380095" y="30404"/>
                  </a:lnTo>
                  <a:lnTo>
                    <a:pt x="382015" y="28142"/>
                  </a:lnTo>
                  <a:lnTo>
                    <a:pt x="383935" y="25927"/>
                  </a:lnTo>
                  <a:lnTo>
                    <a:pt x="385854" y="23765"/>
                  </a:lnTo>
                  <a:lnTo>
                    <a:pt x="387774" y="21659"/>
                  </a:lnTo>
                  <a:lnTo>
                    <a:pt x="389694" y="19626"/>
                  </a:lnTo>
                  <a:lnTo>
                    <a:pt x="391613" y="17675"/>
                  </a:lnTo>
                  <a:lnTo>
                    <a:pt x="393533" y="15801"/>
                  </a:lnTo>
                  <a:lnTo>
                    <a:pt x="395453" y="14008"/>
                  </a:lnTo>
                  <a:lnTo>
                    <a:pt x="397372" y="12302"/>
                  </a:lnTo>
                  <a:lnTo>
                    <a:pt x="399292" y="10685"/>
                  </a:lnTo>
                  <a:lnTo>
                    <a:pt x="401212" y="9190"/>
                  </a:lnTo>
                  <a:lnTo>
                    <a:pt x="403131" y="7796"/>
                  </a:lnTo>
                  <a:lnTo>
                    <a:pt x="405051" y="6505"/>
                  </a:lnTo>
                  <a:lnTo>
                    <a:pt x="406971" y="5320"/>
                  </a:lnTo>
                  <a:lnTo>
                    <a:pt x="408890" y="4242"/>
                  </a:lnTo>
                  <a:lnTo>
                    <a:pt x="410810" y="3290"/>
                  </a:lnTo>
                  <a:lnTo>
                    <a:pt x="412730" y="2467"/>
                  </a:lnTo>
                  <a:lnTo>
                    <a:pt x="414649" y="1757"/>
                  </a:lnTo>
                  <a:lnTo>
                    <a:pt x="416569" y="1162"/>
                  </a:lnTo>
                  <a:lnTo>
                    <a:pt x="418489" y="682"/>
                  </a:lnTo>
                  <a:lnTo>
                    <a:pt x="420409" y="318"/>
                  </a:lnTo>
                  <a:lnTo>
                    <a:pt x="422328" y="101"/>
                  </a:lnTo>
                  <a:lnTo>
                    <a:pt x="424248" y="0"/>
                  </a:lnTo>
                  <a:lnTo>
                    <a:pt x="426168" y="12"/>
                  </a:lnTo>
                  <a:lnTo>
                    <a:pt x="428087" y="137"/>
                  </a:lnTo>
                  <a:lnTo>
                    <a:pt x="430007" y="374"/>
                  </a:lnTo>
                  <a:lnTo>
                    <a:pt x="431927" y="739"/>
                  </a:lnTo>
                  <a:lnTo>
                    <a:pt x="433846" y="1228"/>
                  </a:lnTo>
                  <a:lnTo>
                    <a:pt x="435766" y="1822"/>
                  </a:lnTo>
                  <a:lnTo>
                    <a:pt x="437686" y="2521"/>
                  </a:lnTo>
                  <a:lnTo>
                    <a:pt x="439605" y="3324"/>
                  </a:lnTo>
                  <a:lnTo>
                    <a:pt x="441525" y="4228"/>
                  </a:lnTo>
                  <a:lnTo>
                    <a:pt x="443445" y="5256"/>
                  </a:lnTo>
                  <a:lnTo>
                    <a:pt x="445364" y="6378"/>
                  </a:lnTo>
                  <a:lnTo>
                    <a:pt x="447284" y="7592"/>
                  </a:lnTo>
                  <a:lnTo>
                    <a:pt x="449204" y="8895"/>
                  </a:lnTo>
                  <a:lnTo>
                    <a:pt x="451123" y="10283"/>
                  </a:lnTo>
                  <a:lnTo>
                    <a:pt x="453043" y="11768"/>
                  </a:lnTo>
                  <a:lnTo>
                    <a:pt x="454963" y="13340"/>
                  </a:lnTo>
                  <a:lnTo>
                    <a:pt x="456882" y="14986"/>
                  </a:lnTo>
                  <a:lnTo>
                    <a:pt x="458802" y="16704"/>
                  </a:lnTo>
                  <a:lnTo>
                    <a:pt x="460722" y="18489"/>
                  </a:lnTo>
                  <a:lnTo>
                    <a:pt x="462641" y="20341"/>
                  </a:lnTo>
                  <a:lnTo>
                    <a:pt x="464561" y="22268"/>
                  </a:lnTo>
                  <a:lnTo>
                    <a:pt x="466481" y="24249"/>
                  </a:lnTo>
                  <a:lnTo>
                    <a:pt x="468400" y="26282"/>
                  </a:lnTo>
                  <a:lnTo>
                    <a:pt x="470320" y="28362"/>
                  </a:lnTo>
                  <a:lnTo>
                    <a:pt x="472240" y="30486"/>
                  </a:lnTo>
                  <a:lnTo>
                    <a:pt x="474159" y="32657"/>
                  </a:lnTo>
                  <a:lnTo>
                    <a:pt x="476079" y="34867"/>
                  </a:lnTo>
                  <a:lnTo>
                    <a:pt x="477999" y="37107"/>
                  </a:lnTo>
                  <a:lnTo>
                    <a:pt x="479918" y="39375"/>
                  </a:lnTo>
                  <a:lnTo>
                    <a:pt x="481838" y="41666"/>
                  </a:lnTo>
                  <a:lnTo>
                    <a:pt x="483758" y="43979"/>
                  </a:lnTo>
                  <a:lnTo>
                    <a:pt x="485677" y="46311"/>
                  </a:lnTo>
                  <a:lnTo>
                    <a:pt x="487597" y="48655"/>
                  </a:lnTo>
                  <a:lnTo>
                    <a:pt x="489517" y="51008"/>
                  </a:lnTo>
                  <a:lnTo>
                    <a:pt x="491437" y="53367"/>
                  </a:lnTo>
                  <a:lnTo>
                    <a:pt x="493356" y="55729"/>
                  </a:lnTo>
                  <a:lnTo>
                    <a:pt x="495276" y="58090"/>
                  </a:lnTo>
                  <a:lnTo>
                    <a:pt x="497196" y="60448"/>
                  </a:lnTo>
                  <a:lnTo>
                    <a:pt x="499115" y="62799"/>
                  </a:lnTo>
                  <a:lnTo>
                    <a:pt x="501035" y="65141"/>
                  </a:lnTo>
                  <a:lnTo>
                    <a:pt x="502955" y="67473"/>
                  </a:lnTo>
                  <a:lnTo>
                    <a:pt x="504874" y="69792"/>
                  </a:lnTo>
                  <a:lnTo>
                    <a:pt x="506794" y="72093"/>
                  </a:lnTo>
                  <a:lnTo>
                    <a:pt x="508714" y="74377"/>
                  </a:lnTo>
                  <a:lnTo>
                    <a:pt x="510633" y="76643"/>
                  </a:lnTo>
                  <a:lnTo>
                    <a:pt x="512553" y="78890"/>
                  </a:lnTo>
                  <a:lnTo>
                    <a:pt x="514473" y="81117"/>
                  </a:lnTo>
                  <a:lnTo>
                    <a:pt x="516392" y="83317"/>
                  </a:lnTo>
                  <a:lnTo>
                    <a:pt x="518312" y="85494"/>
                  </a:lnTo>
                  <a:lnTo>
                    <a:pt x="520232" y="87648"/>
                  </a:lnTo>
                  <a:lnTo>
                    <a:pt x="522151" y="89778"/>
                  </a:lnTo>
                  <a:lnTo>
                    <a:pt x="524071" y="91884"/>
                  </a:lnTo>
                  <a:lnTo>
                    <a:pt x="525991" y="93964"/>
                  </a:lnTo>
                  <a:lnTo>
                    <a:pt x="527910" y="96014"/>
                  </a:lnTo>
                  <a:lnTo>
                    <a:pt x="529830" y="98039"/>
                  </a:lnTo>
                  <a:lnTo>
                    <a:pt x="531750" y="100038"/>
                  </a:lnTo>
                  <a:lnTo>
                    <a:pt x="533669" y="102012"/>
                  </a:lnTo>
                  <a:lnTo>
                    <a:pt x="535589" y="103959"/>
                  </a:lnTo>
                  <a:lnTo>
                    <a:pt x="537509" y="105875"/>
                  </a:lnTo>
                  <a:lnTo>
                    <a:pt x="539428" y="107762"/>
                  </a:lnTo>
                  <a:lnTo>
                    <a:pt x="541348" y="109622"/>
                  </a:lnTo>
                  <a:lnTo>
                    <a:pt x="543268" y="111455"/>
                  </a:lnTo>
                  <a:lnTo>
                    <a:pt x="545187" y="113260"/>
                  </a:lnTo>
                  <a:lnTo>
                    <a:pt x="547107" y="115033"/>
                  </a:lnTo>
                  <a:lnTo>
                    <a:pt x="549027" y="116771"/>
                  </a:lnTo>
                  <a:lnTo>
                    <a:pt x="550946" y="118479"/>
                  </a:lnTo>
                  <a:lnTo>
                    <a:pt x="552866" y="120157"/>
                  </a:lnTo>
                  <a:lnTo>
                    <a:pt x="554786" y="121802"/>
                  </a:lnTo>
                  <a:lnTo>
                    <a:pt x="556705" y="123415"/>
                  </a:lnTo>
                  <a:lnTo>
                    <a:pt x="558625" y="124988"/>
                  </a:lnTo>
                  <a:lnTo>
                    <a:pt x="560545" y="126524"/>
                  </a:lnTo>
                  <a:lnTo>
                    <a:pt x="562465" y="128025"/>
                  </a:lnTo>
                  <a:lnTo>
                    <a:pt x="564384" y="129490"/>
                  </a:lnTo>
                  <a:lnTo>
                    <a:pt x="566304" y="130919"/>
                  </a:lnTo>
                  <a:lnTo>
                    <a:pt x="568224" y="132308"/>
                  </a:lnTo>
                  <a:lnTo>
                    <a:pt x="570143" y="133651"/>
                  </a:lnTo>
                  <a:lnTo>
                    <a:pt x="572063" y="134956"/>
                  </a:lnTo>
                  <a:lnTo>
                    <a:pt x="573983" y="136223"/>
                  </a:lnTo>
                  <a:lnTo>
                    <a:pt x="575902" y="137451"/>
                  </a:lnTo>
                  <a:lnTo>
                    <a:pt x="577822" y="138640"/>
                  </a:lnTo>
                  <a:lnTo>
                    <a:pt x="579742" y="139781"/>
                  </a:lnTo>
                  <a:lnTo>
                    <a:pt x="581661" y="140881"/>
                  </a:lnTo>
                  <a:lnTo>
                    <a:pt x="583581" y="141942"/>
                  </a:lnTo>
                  <a:lnTo>
                    <a:pt x="585501" y="142965"/>
                  </a:lnTo>
                  <a:lnTo>
                    <a:pt x="587420" y="143949"/>
                  </a:lnTo>
                  <a:lnTo>
                    <a:pt x="589340" y="144893"/>
                  </a:lnTo>
                  <a:lnTo>
                    <a:pt x="591260" y="145792"/>
                  </a:lnTo>
                  <a:lnTo>
                    <a:pt x="593179" y="146656"/>
                  </a:lnTo>
                  <a:lnTo>
                    <a:pt x="595099" y="147484"/>
                  </a:lnTo>
                  <a:lnTo>
                    <a:pt x="597019" y="148278"/>
                  </a:lnTo>
                  <a:lnTo>
                    <a:pt x="598938" y="149038"/>
                  </a:lnTo>
                  <a:lnTo>
                    <a:pt x="600858" y="149757"/>
                  </a:lnTo>
                  <a:lnTo>
                    <a:pt x="602778" y="150444"/>
                  </a:lnTo>
                  <a:lnTo>
                    <a:pt x="604697" y="151101"/>
                  </a:lnTo>
                  <a:lnTo>
                    <a:pt x="606617" y="151729"/>
                  </a:lnTo>
                  <a:lnTo>
                    <a:pt x="608537" y="152329"/>
                  </a:lnTo>
                  <a:lnTo>
                    <a:pt x="610456" y="152900"/>
                  </a:lnTo>
                  <a:lnTo>
                    <a:pt x="612376" y="153441"/>
                  </a:lnTo>
                  <a:lnTo>
                    <a:pt x="614296" y="153959"/>
                  </a:lnTo>
                  <a:lnTo>
                    <a:pt x="616215" y="154455"/>
                  </a:lnTo>
                  <a:lnTo>
                    <a:pt x="618135" y="154929"/>
                  </a:lnTo>
                  <a:lnTo>
                    <a:pt x="620055" y="155384"/>
                  </a:lnTo>
                  <a:lnTo>
                    <a:pt x="621974" y="155816"/>
                  </a:lnTo>
                  <a:lnTo>
                    <a:pt x="623894" y="156232"/>
                  </a:lnTo>
                  <a:lnTo>
                    <a:pt x="625814" y="156632"/>
                  </a:lnTo>
                  <a:lnTo>
                    <a:pt x="627733" y="157019"/>
                  </a:lnTo>
                  <a:lnTo>
                    <a:pt x="629653" y="157393"/>
                  </a:lnTo>
                  <a:lnTo>
                    <a:pt x="631573" y="157755"/>
                  </a:lnTo>
                  <a:lnTo>
                    <a:pt x="633493" y="158105"/>
                  </a:lnTo>
                  <a:lnTo>
                    <a:pt x="635412" y="158447"/>
                  </a:lnTo>
                  <a:lnTo>
                    <a:pt x="637332" y="158781"/>
                  </a:lnTo>
                  <a:lnTo>
                    <a:pt x="639252" y="159108"/>
                  </a:lnTo>
                  <a:lnTo>
                    <a:pt x="641171" y="159430"/>
                  </a:lnTo>
                  <a:lnTo>
                    <a:pt x="643091" y="159745"/>
                  </a:lnTo>
                  <a:lnTo>
                    <a:pt x="645011" y="160056"/>
                  </a:lnTo>
                  <a:lnTo>
                    <a:pt x="646930" y="160363"/>
                  </a:lnTo>
                  <a:lnTo>
                    <a:pt x="648850" y="160667"/>
                  </a:lnTo>
                  <a:lnTo>
                    <a:pt x="650770" y="160968"/>
                  </a:lnTo>
                  <a:lnTo>
                    <a:pt x="652689" y="161265"/>
                  </a:lnTo>
                  <a:lnTo>
                    <a:pt x="654609" y="161559"/>
                  </a:lnTo>
                  <a:lnTo>
                    <a:pt x="656529" y="161850"/>
                  </a:lnTo>
                  <a:lnTo>
                    <a:pt x="658448" y="162137"/>
                  </a:lnTo>
                  <a:lnTo>
                    <a:pt x="660368" y="162421"/>
                  </a:lnTo>
                  <a:lnTo>
                    <a:pt x="662288" y="162700"/>
                  </a:lnTo>
                  <a:lnTo>
                    <a:pt x="664207" y="162972"/>
                  </a:lnTo>
                  <a:lnTo>
                    <a:pt x="666127" y="163238"/>
                  </a:lnTo>
                  <a:lnTo>
                    <a:pt x="668047" y="163496"/>
                  </a:lnTo>
                  <a:lnTo>
                    <a:pt x="669966" y="163746"/>
                  </a:lnTo>
                  <a:lnTo>
                    <a:pt x="671886" y="163986"/>
                  </a:lnTo>
                  <a:lnTo>
                    <a:pt x="673806" y="164213"/>
                  </a:lnTo>
                  <a:lnTo>
                    <a:pt x="675725" y="164424"/>
                  </a:lnTo>
                  <a:lnTo>
                    <a:pt x="677645" y="164621"/>
                  </a:lnTo>
                  <a:lnTo>
                    <a:pt x="679565" y="164800"/>
                  </a:lnTo>
                  <a:lnTo>
                    <a:pt x="681484" y="164961"/>
                  </a:lnTo>
                  <a:lnTo>
                    <a:pt x="683404" y="165102"/>
                  </a:lnTo>
                  <a:lnTo>
                    <a:pt x="685324" y="165213"/>
                  </a:lnTo>
                  <a:lnTo>
                    <a:pt x="687243" y="165299"/>
                  </a:lnTo>
                  <a:lnTo>
                    <a:pt x="689163" y="165358"/>
                  </a:lnTo>
                  <a:lnTo>
                    <a:pt x="691083" y="165387"/>
                  </a:lnTo>
                  <a:lnTo>
                    <a:pt x="693002" y="165386"/>
                  </a:lnTo>
                  <a:lnTo>
                    <a:pt x="694922" y="165346"/>
                  </a:lnTo>
                  <a:lnTo>
                    <a:pt x="696842" y="165267"/>
                  </a:lnTo>
                  <a:lnTo>
                    <a:pt x="698761" y="165151"/>
                  </a:lnTo>
                  <a:lnTo>
                    <a:pt x="700681" y="164998"/>
                  </a:lnTo>
                  <a:lnTo>
                    <a:pt x="702601" y="164804"/>
                  </a:lnTo>
                  <a:lnTo>
                    <a:pt x="704521" y="164570"/>
                  </a:lnTo>
                  <a:lnTo>
                    <a:pt x="706440" y="164284"/>
                  </a:lnTo>
                  <a:lnTo>
                    <a:pt x="708360" y="163957"/>
                  </a:lnTo>
                  <a:lnTo>
                    <a:pt x="710280" y="163589"/>
                  </a:lnTo>
                  <a:lnTo>
                    <a:pt x="712199" y="163181"/>
                  </a:lnTo>
                  <a:lnTo>
                    <a:pt x="714119" y="162732"/>
                  </a:lnTo>
                  <a:lnTo>
                    <a:pt x="716039" y="162238"/>
                  </a:lnTo>
                  <a:lnTo>
                    <a:pt x="717958" y="161704"/>
                  </a:lnTo>
                  <a:lnTo>
                    <a:pt x="719878" y="161136"/>
                  </a:lnTo>
                  <a:lnTo>
                    <a:pt x="721798" y="160537"/>
                  </a:lnTo>
                  <a:lnTo>
                    <a:pt x="723717" y="159910"/>
                  </a:lnTo>
                  <a:lnTo>
                    <a:pt x="725637" y="159258"/>
                  </a:lnTo>
                  <a:lnTo>
                    <a:pt x="727557" y="158582"/>
                  </a:lnTo>
                  <a:lnTo>
                    <a:pt x="729476" y="157893"/>
                  </a:lnTo>
                  <a:lnTo>
                    <a:pt x="731396" y="157195"/>
                  </a:lnTo>
                  <a:lnTo>
                    <a:pt x="733316" y="156495"/>
                  </a:lnTo>
                  <a:lnTo>
                    <a:pt x="735235" y="155798"/>
                  </a:lnTo>
                  <a:lnTo>
                    <a:pt x="737155" y="155113"/>
                  </a:lnTo>
                  <a:lnTo>
                    <a:pt x="739075" y="154449"/>
                  </a:lnTo>
                  <a:lnTo>
                    <a:pt x="740994" y="153811"/>
                  </a:lnTo>
                  <a:lnTo>
                    <a:pt x="742914" y="153207"/>
                  </a:lnTo>
                  <a:lnTo>
                    <a:pt x="744834" y="152643"/>
                  </a:lnTo>
                  <a:lnTo>
                    <a:pt x="746753" y="152129"/>
                  </a:lnTo>
                  <a:lnTo>
                    <a:pt x="748673" y="151686"/>
                  </a:lnTo>
                  <a:lnTo>
                    <a:pt x="750593" y="151310"/>
                  </a:lnTo>
                  <a:lnTo>
                    <a:pt x="752512" y="151008"/>
                  </a:lnTo>
                  <a:lnTo>
                    <a:pt x="754432" y="150785"/>
                  </a:lnTo>
                  <a:lnTo>
                    <a:pt x="756352" y="150649"/>
                  </a:lnTo>
                  <a:lnTo>
                    <a:pt x="758271" y="150625"/>
                  </a:lnTo>
                  <a:lnTo>
                    <a:pt x="760191" y="150711"/>
                  </a:lnTo>
                  <a:lnTo>
                    <a:pt x="762111" y="150904"/>
                  </a:lnTo>
                  <a:lnTo>
                    <a:pt x="764030" y="151208"/>
                  </a:lnTo>
                  <a:lnTo>
                    <a:pt x="765950" y="151625"/>
                  </a:lnTo>
                  <a:lnTo>
                    <a:pt x="767870" y="152168"/>
                  </a:lnTo>
                  <a:lnTo>
                    <a:pt x="769790" y="152858"/>
                  </a:lnTo>
                  <a:lnTo>
                    <a:pt x="771709" y="153669"/>
                  </a:lnTo>
                  <a:lnTo>
                    <a:pt x="773629" y="154602"/>
                  </a:lnTo>
                  <a:lnTo>
                    <a:pt x="775549" y="155656"/>
                  </a:lnTo>
                  <a:lnTo>
                    <a:pt x="777468" y="156829"/>
                  </a:lnTo>
                  <a:lnTo>
                    <a:pt x="779388" y="158144"/>
                  </a:lnTo>
                  <a:lnTo>
                    <a:pt x="781308" y="159579"/>
                  </a:lnTo>
                  <a:lnTo>
                    <a:pt x="783227" y="161120"/>
                  </a:lnTo>
                  <a:lnTo>
                    <a:pt x="785147" y="162763"/>
                  </a:lnTo>
                  <a:lnTo>
                    <a:pt x="787067" y="164503"/>
                  </a:lnTo>
                  <a:lnTo>
                    <a:pt x="788986" y="166337"/>
                  </a:lnTo>
                  <a:lnTo>
                    <a:pt x="790906" y="168268"/>
                  </a:lnTo>
                  <a:lnTo>
                    <a:pt x="792826" y="170267"/>
                  </a:lnTo>
                  <a:lnTo>
                    <a:pt x="794745" y="172327"/>
                  </a:lnTo>
                  <a:lnTo>
                    <a:pt x="796665" y="174439"/>
                  </a:lnTo>
                  <a:lnTo>
                    <a:pt x="798585" y="176594"/>
                  </a:lnTo>
                  <a:lnTo>
                    <a:pt x="800504" y="178788"/>
                  </a:lnTo>
                  <a:lnTo>
                    <a:pt x="802424" y="181002"/>
                  </a:lnTo>
                  <a:lnTo>
                    <a:pt x="804344" y="183226"/>
                  </a:lnTo>
                  <a:lnTo>
                    <a:pt x="806263" y="185449"/>
                  </a:lnTo>
                  <a:lnTo>
                    <a:pt x="808183" y="187664"/>
                  </a:lnTo>
                  <a:lnTo>
                    <a:pt x="810103" y="189859"/>
                  </a:lnTo>
                  <a:lnTo>
                    <a:pt x="812022" y="192020"/>
                  </a:lnTo>
                  <a:lnTo>
                    <a:pt x="813942" y="194142"/>
                  </a:lnTo>
                  <a:lnTo>
                    <a:pt x="815862" y="196218"/>
                  </a:lnTo>
                  <a:lnTo>
                    <a:pt x="817781" y="198243"/>
                  </a:lnTo>
                  <a:lnTo>
                    <a:pt x="819701" y="200209"/>
                  </a:lnTo>
                  <a:lnTo>
                    <a:pt x="821621" y="202096"/>
                  </a:lnTo>
                  <a:lnTo>
                    <a:pt x="823540" y="203908"/>
                  </a:lnTo>
                </a:path>
              </a:pathLst>
            </a:custGeom>
            <a:ln w="20325" cap="flat">
              <a:solidFill>
                <a:srgbClr val="FBC02D">
                  <a:alpha val="100000"/>
                </a:srgbClr>
              </a:solidFill>
              <a:prstDash val="solid"/>
              <a:round/>
            </a:ln>
          </p:spPr>
          <p:txBody>
            <a:bodyPr/>
            <a:lstStyle/>
            <a:p>
              <a:endParaRPr/>
            </a:p>
          </p:txBody>
        </p:sp>
        <p:sp>
          <p:nvSpPr>
            <p:cNvPr id="571" name="pg42">
              <a:extLst>
                <a:ext uri="{FF2B5EF4-FFF2-40B4-BE49-F238E27FC236}">
                  <a16:creationId xmlns:a16="http://schemas.microsoft.com/office/drawing/2014/main" id="{56EBE930-A612-457F-9C26-05F6E2470F14}"/>
                </a:ext>
              </a:extLst>
            </p:cNvPr>
            <p:cNvSpPr/>
            <p:nvPr/>
          </p:nvSpPr>
          <p:spPr>
            <a:xfrm>
              <a:off x="3694180" y="1130899"/>
              <a:ext cx="408890" cy="225471"/>
            </a:xfrm>
            <a:custGeom>
              <a:avLst/>
              <a:gdLst/>
              <a:ahLst/>
              <a:cxnLst/>
              <a:rect l="0" t="0" r="0" b="0"/>
              <a:pathLst>
                <a:path w="408890" h="225471">
                  <a:moveTo>
                    <a:pt x="0" y="155543"/>
                  </a:moveTo>
                  <a:lnTo>
                    <a:pt x="1919" y="154985"/>
                  </a:lnTo>
                  <a:lnTo>
                    <a:pt x="3839" y="154412"/>
                  </a:lnTo>
                  <a:lnTo>
                    <a:pt x="5759" y="153827"/>
                  </a:lnTo>
                  <a:lnTo>
                    <a:pt x="7678" y="153233"/>
                  </a:lnTo>
                  <a:lnTo>
                    <a:pt x="9598" y="152631"/>
                  </a:lnTo>
                  <a:lnTo>
                    <a:pt x="11518" y="152021"/>
                  </a:lnTo>
                  <a:lnTo>
                    <a:pt x="13437" y="151403"/>
                  </a:lnTo>
                  <a:lnTo>
                    <a:pt x="15357" y="150778"/>
                  </a:lnTo>
                  <a:lnTo>
                    <a:pt x="17277" y="150145"/>
                  </a:lnTo>
                  <a:lnTo>
                    <a:pt x="19196" y="149507"/>
                  </a:lnTo>
                  <a:lnTo>
                    <a:pt x="21116" y="148862"/>
                  </a:lnTo>
                  <a:lnTo>
                    <a:pt x="23036" y="148210"/>
                  </a:lnTo>
                  <a:lnTo>
                    <a:pt x="24955" y="147548"/>
                  </a:lnTo>
                  <a:lnTo>
                    <a:pt x="26875" y="146878"/>
                  </a:lnTo>
                  <a:lnTo>
                    <a:pt x="28795" y="146198"/>
                  </a:lnTo>
                  <a:lnTo>
                    <a:pt x="30714" y="145508"/>
                  </a:lnTo>
                  <a:lnTo>
                    <a:pt x="32634" y="144807"/>
                  </a:lnTo>
                  <a:lnTo>
                    <a:pt x="34554" y="144094"/>
                  </a:lnTo>
                  <a:lnTo>
                    <a:pt x="36473" y="143365"/>
                  </a:lnTo>
                  <a:lnTo>
                    <a:pt x="38393" y="142622"/>
                  </a:lnTo>
                  <a:lnTo>
                    <a:pt x="40313" y="141866"/>
                  </a:lnTo>
                  <a:lnTo>
                    <a:pt x="42232" y="141095"/>
                  </a:lnTo>
                  <a:lnTo>
                    <a:pt x="44152" y="140309"/>
                  </a:lnTo>
                  <a:lnTo>
                    <a:pt x="46072" y="139504"/>
                  </a:lnTo>
                  <a:lnTo>
                    <a:pt x="47991" y="138681"/>
                  </a:lnTo>
                  <a:lnTo>
                    <a:pt x="49911" y="137843"/>
                  </a:lnTo>
                  <a:lnTo>
                    <a:pt x="51831" y="136989"/>
                  </a:lnTo>
                  <a:lnTo>
                    <a:pt x="53750" y="136118"/>
                  </a:lnTo>
                  <a:lnTo>
                    <a:pt x="55670" y="135231"/>
                  </a:lnTo>
                  <a:lnTo>
                    <a:pt x="57590" y="134323"/>
                  </a:lnTo>
                  <a:lnTo>
                    <a:pt x="59509" y="133399"/>
                  </a:lnTo>
                  <a:lnTo>
                    <a:pt x="61429" y="132458"/>
                  </a:lnTo>
                  <a:lnTo>
                    <a:pt x="63349" y="131501"/>
                  </a:lnTo>
                  <a:lnTo>
                    <a:pt x="65268" y="130527"/>
                  </a:lnTo>
                  <a:lnTo>
                    <a:pt x="67188" y="129532"/>
                  </a:lnTo>
                  <a:lnTo>
                    <a:pt x="69108" y="128517"/>
                  </a:lnTo>
                  <a:lnTo>
                    <a:pt x="71028" y="127484"/>
                  </a:lnTo>
                  <a:lnTo>
                    <a:pt x="72947" y="126432"/>
                  </a:lnTo>
                  <a:lnTo>
                    <a:pt x="74867" y="125359"/>
                  </a:lnTo>
                  <a:lnTo>
                    <a:pt x="76787" y="124264"/>
                  </a:lnTo>
                  <a:lnTo>
                    <a:pt x="78706" y="123143"/>
                  </a:lnTo>
                  <a:lnTo>
                    <a:pt x="80626" y="121997"/>
                  </a:lnTo>
                  <a:lnTo>
                    <a:pt x="82546" y="120827"/>
                  </a:lnTo>
                  <a:lnTo>
                    <a:pt x="84465" y="119632"/>
                  </a:lnTo>
                  <a:lnTo>
                    <a:pt x="86385" y="118410"/>
                  </a:lnTo>
                  <a:lnTo>
                    <a:pt x="88305" y="117155"/>
                  </a:lnTo>
                  <a:lnTo>
                    <a:pt x="90224" y="115869"/>
                  </a:lnTo>
                  <a:lnTo>
                    <a:pt x="92144" y="114552"/>
                  </a:lnTo>
                  <a:lnTo>
                    <a:pt x="94064" y="113206"/>
                  </a:lnTo>
                  <a:lnTo>
                    <a:pt x="95983" y="111828"/>
                  </a:lnTo>
                  <a:lnTo>
                    <a:pt x="97903" y="110416"/>
                  </a:lnTo>
                  <a:lnTo>
                    <a:pt x="99823" y="108966"/>
                  </a:lnTo>
                  <a:lnTo>
                    <a:pt x="101742" y="107482"/>
                  </a:lnTo>
                  <a:lnTo>
                    <a:pt x="103662" y="105966"/>
                  </a:lnTo>
                  <a:lnTo>
                    <a:pt x="105582" y="104416"/>
                  </a:lnTo>
                  <a:lnTo>
                    <a:pt x="107501" y="102834"/>
                  </a:lnTo>
                  <a:lnTo>
                    <a:pt x="109421" y="101210"/>
                  </a:lnTo>
                  <a:lnTo>
                    <a:pt x="111341" y="99551"/>
                  </a:lnTo>
                  <a:lnTo>
                    <a:pt x="113260" y="97859"/>
                  </a:lnTo>
                  <a:lnTo>
                    <a:pt x="115180" y="96133"/>
                  </a:lnTo>
                  <a:lnTo>
                    <a:pt x="117100" y="94374"/>
                  </a:lnTo>
                  <a:lnTo>
                    <a:pt x="119019" y="92578"/>
                  </a:lnTo>
                  <a:lnTo>
                    <a:pt x="120939" y="90743"/>
                  </a:lnTo>
                  <a:lnTo>
                    <a:pt x="122859" y="88873"/>
                  </a:lnTo>
                  <a:lnTo>
                    <a:pt x="124778" y="86969"/>
                  </a:lnTo>
                  <a:lnTo>
                    <a:pt x="126698" y="85031"/>
                  </a:lnTo>
                  <a:lnTo>
                    <a:pt x="128618" y="83059"/>
                  </a:lnTo>
                  <a:lnTo>
                    <a:pt x="130537" y="81044"/>
                  </a:lnTo>
                  <a:lnTo>
                    <a:pt x="132457" y="78994"/>
                  </a:lnTo>
                  <a:lnTo>
                    <a:pt x="134377" y="76909"/>
                  </a:lnTo>
                  <a:lnTo>
                    <a:pt x="136296" y="74790"/>
                  </a:lnTo>
                  <a:lnTo>
                    <a:pt x="138216" y="72638"/>
                  </a:lnTo>
                  <a:lnTo>
                    <a:pt x="140136" y="70449"/>
                  </a:lnTo>
                  <a:lnTo>
                    <a:pt x="142056" y="68222"/>
                  </a:lnTo>
                  <a:lnTo>
                    <a:pt x="143975" y="65966"/>
                  </a:lnTo>
                  <a:lnTo>
                    <a:pt x="145895" y="63680"/>
                  </a:lnTo>
                  <a:lnTo>
                    <a:pt x="147815" y="61367"/>
                  </a:lnTo>
                  <a:lnTo>
                    <a:pt x="149734" y="59029"/>
                  </a:lnTo>
                  <a:lnTo>
                    <a:pt x="151654" y="56664"/>
                  </a:lnTo>
                  <a:lnTo>
                    <a:pt x="153574" y="54279"/>
                  </a:lnTo>
                  <a:lnTo>
                    <a:pt x="155493" y="51880"/>
                  </a:lnTo>
                  <a:lnTo>
                    <a:pt x="157413" y="49471"/>
                  </a:lnTo>
                  <a:lnTo>
                    <a:pt x="159333" y="47053"/>
                  </a:lnTo>
                  <a:lnTo>
                    <a:pt x="161252" y="44633"/>
                  </a:lnTo>
                  <a:lnTo>
                    <a:pt x="163172" y="42218"/>
                  </a:lnTo>
                  <a:lnTo>
                    <a:pt x="165092" y="39813"/>
                  </a:lnTo>
                  <a:lnTo>
                    <a:pt x="167011" y="37422"/>
                  </a:lnTo>
                  <a:lnTo>
                    <a:pt x="168931" y="35052"/>
                  </a:lnTo>
                  <a:lnTo>
                    <a:pt x="170851" y="32707"/>
                  </a:lnTo>
                  <a:lnTo>
                    <a:pt x="172770" y="30404"/>
                  </a:lnTo>
                  <a:lnTo>
                    <a:pt x="174690" y="28142"/>
                  </a:lnTo>
                  <a:lnTo>
                    <a:pt x="176610" y="25927"/>
                  </a:lnTo>
                  <a:lnTo>
                    <a:pt x="178529" y="23765"/>
                  </a:lnTo>
                  <a:lnTo>
                    <a:pt x="180449" y="21659"/>
                  </a:lnTo>
                  <a:lnTo>
                    <a:pt x="182369" y="19626"/>
                  </a:lnTo>
                  <a:lnTo>
                    <a:pt x="184288" y="17675"/>
                  </a:lnTo>
                  <a:lnTo>
                    <a:pt x="186208" y="15801"/>
                  </a:lnTo>
                  <a:lnTo>
                    <a:pt x="188128" y="14008"/>
                  </a:lnTo>
                  <a:lnTo>
                    <a:pt x="190047" y="12302"/>
                  </a:lnTo>
                  <a:lnTo>
                    <a:pt x="191967" y="10685"/>
                  </a:lnTo>
                  <a:lnTo>
                    <a:pt x="193887" y="9190"/>
                  </a:lnTo>
                  <a:lnTo>
                    <a:pt x="195806" y="7796"/>
                  </a:lnTo>
                  <a:lnTo>
                    <a:pt x="197726" y="6505"/>
                  </a:lnTo>
                  <a:lnTo>
                    <a:pt x="199646" y="5320"/>
                  </a:lnTo>
                  <a:lnTo>
                    <a:pt x="201565" y="4242"/>
                  </a:lnTo>
                  <a:lnTo>
                    <a:pt x="203485" y="3290"/>
                  </a:lnTo>
                  <a:lnTo>
                    <a:pt x="205405" y="2467"/>
                  </a:lnTo>
                  <a:lnTo>
                    <a:pt x="207324" y="1757"/>
                  </a:lnTo>
                  <a:lnTo>
                    <a:pt x="209244" y="1162"/>
                  </a:lnTo>
                  <a:lnTo>
                    <a:pt x="211164" y="682"/>
                  </a:lnTo>
                  <a:lnTo>
                    <a:pt x="213084" y="318"/>
                  </a:lnTo>
                  <a:lnTo>
                    <a:pt x="215003" y="101"/>
                  </a:lnTo>
                  <a:lnTo>
                    <a:pt x="216923" y="0"/>
                  </a:lnTo>
                  <a:lnTo>
                    <a:pt x="218843" y="12"/>
                  </a:lnTo>
                  <a:lnTo>
                    <a:pt x="220762" y="137"/>
                  </a:lnTo>
                  <a:lnTo>
                    <a:pt x="222682" y="374"/>
                  </a:lnTo>
                  <a:lnTo>
                    <a:pt x="224602" y="739"/>
                  </a:lnTo>
                  <a:lnTo>
                    <a:pt x="226521" y="1228"/>
                  </a:lnTo>
                  <a:lnTo>
                    <a:pt x="228441" y="1822"/>
                  </a:lnTo>
                  <a:lnTo>
                    <a:pt x="230361" y="2521"/>
                  </a:lnTo>
                  <a:lnTo>
                    <a:pt x="232280" y="3324"/>
                  </a:lnTo>
                  <a:lnTo>
                    <a:pt x="234200" y="4228"/>
                  </a:lnTo>
                  <a:lnTo>
                    <a:pt x="236120" y="5256"/>
                  </a:lnTo>
                  <a:lnTo>
                    <a:pt x="238039" y="6378"/>
                  </a:lnTo>
                  <a:lnTo>
                    <a:pt x="239959" y="7592"/>
                  </a:lnTo>
                  <a:lnTo>
                    <a:pt x="241879" y="8895"/>
                  </a:lnTo>
                  <a:lnTo>
                    <a:pt x="243798" y="10283"/>
                  </a:lnTo>
                  <a:lnTo>
                    <a:pt x="245718" y="11768"/>
                  </a:lnTo>
                  <a:lnTo>
                    <a:pt x="247638" y="13340"/>
                  </a:lnTo>
                  <a:lnTo>
                    <a:pt x="249557" y="14986"/>
                  </a:lnTo>
                  <a:lnTo>
                    <a:pt x="251477" y="16704"/>
                  </a:lnTo>
                  <a:lnTo>
                    <a:pt x="253397" y="18489"/>
                  </a:lnTo>
                  <a:lnTo>
                    <a:pt x="255316" y="20341"/>
                  </a:lnTo>
                  <a:lnTo>
                    <a:pt x="257236" y="22268"/>
                  </a:lnTo>
                  <a:lnTo>
                    <a:pt x="259156" y="24249"/>
                  </a:lnTo>
                  <a:lnTo>
                    <a:pt x="261075" y="26282"/>
                  </a:lnTo>
                  <a:lnTo>
                    <a:pt x="262995" y="28362"/>
                  </a:lnTo>
                  <a:lnTo>
                    <a:pt x="264915" y="30486"/>
                  </a:lnTo>
                  <a:lnTo>
                    <a:pt x="266834" y="32657"/>
                  </a:lnTo>
                  <a:lnTo>
                    <a:pt x="268754" y="34867"/>
                  </a:lnTo>
                  <a:lnTo>
                    <a:pt x="270674" y="37107"/>
                  </a:lnTo>
                  <a:lnTo>
                    <a:pt x="272593" y="39375"/>
                  </a:lnTo>
                  <a:lnTo>
                    <a:pt x="274513" y="41666"/>
                  </a:lnTo>
                  <a:lnTo>
                    <a:pt x="276433" y="43979"/>
                  </a:lnTo>
                  <a:lnTo>
                    <a:pt x="278352" y="46311"/>
                  </a:lnTo>
                  <a:lnTo>
                    <a:pt x="280272" y="48655"/>
                  </a:lnTo>
                  <a:lnTo>
                    <a:pt x="282192" y="51008"/>
                  </a:lnTo>
                  <a:lnTo>
                    <a:pt x="284112" y="53367"/>
                  </a:lnTo>
                  <a:lnTo>
                    <a:pt x="286031" y="55729"/>
                  </a:lnTo>
                  <a:lnTo>
                    <a:pt x="287951" y="58090"/>
                  </a:lnTo>
                  <a:lnTo>
                    <a:pt x="289871" y="60448"/>
                  </a:lnTo>
                  <a:lnTo>
                    <a:pt x="291790" y="62799"/>
                  </a:lnTo>
                  <a:lnTo>
                    <a:pt x="293710" y="65141"/>
                  </a:lnTo>
                  <a:lnTo>
                    <a:pt x="295630" y="67473"/>
                  </a:lnTo>
                  <a:lnTo>
                    <a:pt x="297549" y="69792"/>
                  </a:lnTo>
                  <a:lnTo>
                    <a:pt x="299469" y="72093"/>
                  </a:lnTo>
                  <a:lnTo>
                    <a:pt x="301389" y="74377"/>
                  </a:lnTo>
                  <a:lnTo>
                    <a:pt x="303308" y="76643"/>
                  </a:lnTo>
                  <a:lnTo>
                    <a:pt x="305228" y="78890"/>
                  </a:lnTo>
                  <a:lnTo>
                    <a:pt x="307148" y="81117"/>
                  </a:lnTo>
                  <a:lnTo>
                    <a:pt x="309067" y="83317"/>
                  </a:lnTo>
                  <a:lnTo>
                    <a:pt x="310987" y="85494"/>
                  </a:lnTo>
                  <a:lnTo>
                    <a:pt x="312907" y="87648"/>
                  </a:lnTo>
                  <a:lnTo>
                    <a:pt x="314826" y="89778"/>
                  </a:lnTo>
                  <a:lnTo>
                    <a:pt x="316746" y="91884"/>
                  </a:lnTo>
                  <a:lnTo>
                    <a:pt x="318666" y="93964"/>
                  </a:lnTo>
                  <a:lnTo>
                    <a:pt x="320585" y="96014"/>
                  </a:lnTo>
                  <a:lnTo>
                    <a:pt x="322505" y="98039"/>
                  </a:lnTo>
                  <a:lnTo>
                    <a:pt x="324425" y="100038"/>
                  </a:lnTo>
                  <a:lnTo>
                    <a:pt x="326344" y="102012"/>
                  </a:lnTo>
                  <a:lnTo>
                    <a:pt x="328264" y="103959"/>
                  </a:lnTo>
                  <a:lnTo>
                    <a:pt x="330184" y="105875"/>
                  </a:lnTo>
                  <a:lnTo>
                    <a:pt x="332103" y="107762"/>
                  </a:lnTo>
                  <a:lnTo>
                    <a:pt x="334023" y="109622"/>
                  </a:lnTo>
                  <a:lnTo>
                    <a:pt x="335943" y="111455"/>
                  </a:lnTo>
                  <a:lnTo>
                    <a:pt x="337862" y="113260"/>
                  </a:lnTo>
                  <a:lnTo>
                    <a:pt x="339782" y="115033"/>
                  </a:lnTo>
                  <a:lnTo>
                    <a:pt x="341702" y="116771"/>
                  </a:lnTo>
                  <a:lnTo>
                    <a:pt x="343621" y="118479"/>
                  </a:lnTo>
                  <a:lnTo>
                    <a:pt x="345541" y="120157"/>
                  </a:lnTo>
                  <a:lnTo>
                    <a:pt x="347461" y="121802"/>
                  </a:lnTo>
                  <a:lnTo>
                    <a:pt x="349380" y="123415"/>
                  </a:lnTo>
                  <a:lnTo>
                    <a:pt x="351300" y="124988"/>
                  </a:lnTo>
                  <a:lnTo>
                    <a:pt x="353220" y="126524"/>
                  </a:lnTo>
                  <a:lnTo>
                    <a:pt x="355140" y="128025"/>
                  </a:lnTo>
                  <a:lnTo>
                    <a:pt x="357059" y="129490"/>
                  </a:lnTo>
                  <a:lnTo>
                    <a:pt x="358979" y="130919"/>
                  </a:lnTo>
                  <a:lnTo>
                    <a:pt x="360899" y="132308"/>
                  </a:lnTo>
                  <a:lnTo>
                    <a:pt x="362818" y="133651"/>
                  </a:lnTo>
                  <a:lnTo>
                    <a:pt x="364738" y="134956"/>
                  </a:lnTo>
                  <a:lnTo>
                    <a:pt x="366658" y="136223"/>
                  </a:lnTo>
                  <a:lnTo>
                    <a:pt x="368577" y="137451"/>
                  </a:lnTo>
                  <a:lnTo>
                    <a:pt x="370497" y="138640"/>
                  </a:lnTo>
                  <a:lnTo>
                    <a:pt x="372417" y="139781"/>
                  </a:lnTo>
                  <a:lnTo>
                    <a:pt x="374336" y="140881"/>
                  </a:lnTo>
                  <a:lnTo>
                    <a:pt x="376256" y="141942"/>
                  </a:lnTo>
                  <a:lnTo>
                    <a:pt x="378176" y="142965"/>
                  </a:lnTo>
                  <a:lnTo>
                    <a:pt x="380095" y="143949"/>
                  </a:lnTo>
                  <a:lnTo>
                    <a:pt x="382015" y="144893"/>
                  </a:lnTo>
                  <a:lnTo>
                    <a:pt x="383935" y="145792"/>
                  </a:lnTo>
                  <a:lnTo>
                    <a:pt x="385854" y="146656"/>
                  </a:lnTo>
                  <a:lnTo>
                    <a:pt x="387774" y="147484"/>
                  </a:lnTo>
                  <a:lnTo>
                    <a:pt x="389694" y="148278"/>
                  </a:lnTo>
                  <a:lnTo>
                    <a:pt x="391613" y="149038"/>
                  </a:lnTo>
                  <a:lnTo>
                    <a:pt x="393533" y="149757"/>
                  </a:lnTo>
                  <a:lnTo>
                    <a:pt x="395453" y="150444"/>
                  </a:lnTo>
                  <a:lnTo>
                    <a:pt x="397372" y="151101"/>
                  </a:lnTo>
                  <a:lnTo>
                    <a:pt x="399292" y="151729"/>
                  </a:lnTo>
                  <a:lnTo>
                    <a:pt x="401212" y="152329"/>
                  </a:lnTo>
                  <a:lnTo>
                    <a:pt x="403131" y="152900"/>
                  </a:lnTo>
                  <a:lnTo>
                    <a:pt x="405051" y="153441"/>
                  </a:lnTo>
                  <a:lnTo>
                    <a:pt x="406971" y="153959"/>
                  </a:lnTo>
                  <a:lnTo>
                    <a:pt x="408890" y="154455"/>
                  </a:lnTo>
                  <a:lnTo>
                    <a:pt x="408890" y="225471"/>
                  </a:lnTo>
                  <a:lnTo>
                    <a:pt x="406971" y="225471"/>
                  </a:lnTo>
                  <a:lnTo>
                    <a:pt x="405051" y="225471"/>
                  </a:lnTo>
                  <a:lnTo>
                    <a:pt x="403131" y="225471"/>
                  </a:lnTo>
                  <a:lnTo>
                    <a:pt x="401212" y="225471"/>
                  </a:lnTo>
                  <a:lnTo>
                    <a:pt x="399292" y="225471"/>
                  </a:lnTo>
                  <a:lnTo>
                    <a:pt x="397372" y="225471"/>
                  </a:lnTo>
                  <a:lnTo>
                    <a:pt x="395453" y="225471"/>
                  </a:lnTo>
                  <a:lnTo>
                    <a:pt x="393533" y="225471"/>
                  </a:lnTo>
                  <a:lnTo>
                    <a:pt x="391613" y="225471"/>
                  </a:lnTo>
                  <a:lnTo>
                    <a:pt x="389694" y="225471"/>
                  </a:lnTo>
                  <a:lnTo>
                    <a:pt x="387774" y="225471"/>
                  </a:lnTo>
                  <a:lnTo>
                    <a:pt x="385854" y="225471"/>
                  </a:lnTo>
                  <a:lnTo>
                    <a:pt x="383935" y="225471"/>
                  </a:lnTo>
                  <a:lnTo>
                    <a:pt x="382015" y="225471"/>
                  </a:lnTo>
                  <a:lnTo>
                    <a:pt x="380095" y="225471"/>
                  </a:lnTo>
                  <a:lnTo>
                    <a:pt x="378176" y="225471"/>
                  </a:lnTo>
                  <a:lnTo>
                    <a:pt x="376256" y="225471"/>
                  </a:lnTo>
                  <a:lnTo>
                    <a:pt x="374336" y="225471"/>
                  </a:lnTo>
                  <a:lnTo>
                    <a:pt x="372417" y="225471"/>
                  </a:lnTo>
                  <a:lnTo>
                    <a:pt x="370497" y="225471"/>
                  </a:lnTo>
                  <a:lnTo>
                    <a:pt x="368577" y="225471"/>
                  </a:lnTo>
                  <a:lnTo>
                    <a:pt x="366658" y="225471"/>
                  </a:lnTo>
                  <a:lnTo>
                    <a:pt x="364738" y="225471"/>
                  </a:lnTo>
                  <a:lnTo>
                    <a:pt x="362818" y="225471"/>
                  </a:lnTo>
                  <a:lnTo>
                    <a:pt x="360899" y="225471"/>
                  </a:lnTo>
                  <a:lnTo>
                    <a:pt x="358979" y="225471"/>
                  </a:lnTo>
                  <a:lnTo>
                    <a:pt x="357059" y="225471"/>
                  </a:lnTo>
                  <a:lnTo>
                    <a:pt x="355140" y="225471"/>
                  </a:lnTo>
                  <a:lnTo>
                    <a:pt x="353220" y="225471"/>
                  </a:lnTo>
                  <a:lnTo>
                    <a:pt x="351300" y="225471"/>
                  </a:lnTo>
                  <a:lnTo>
                    <a:pt x="349380" y="225471"/>
                  </a:lnTo>
                  <a:lnTo>
                    <a:pt x="347461" y="225471"/>
                  </a:lnTo>
                  <a:lnTo>
                    <a:pt x="345541" y="225471"/>
                  </a:lnTo>
                  <a:lnTo>
                    <a:pt x="343621" y="225471"/>
                  </a:lnTo>
                  <a:lnTo>
                    <a:pt x="341702" y="225471"/>
                  </a:lnTo>
                  <a:lnTo>
                    <a:pt x="339782" y="225471"/>
                  </a:lnTo>
                  <a:lnTo>
                    <a:pt x="337862" y="225471"/>
                  </a:lnTo>
                  <a:lnTo>
                    <a:pt x="335943" y="225471"/>
                  </a:lnTo>
                  <a:lnTo>
                    <a:pt x="334023" y="225471"/>
                  </a:lnTo>
                  <a:lnTo>
                    <a:pt x="332103" y="225471"/>
                  </a:lnTo>
                  <a:lnTo>
                    <a:pt x="330184" y="225471"/>
                  </a:lnTo>
                  <a:lnTo>
                    <a:pt x="328264" y="225471"/>
                  </a:lnTo>
                  <a:lnTo>
                    <a:pt x="326344" y="225471"/>
                  </a:lnTo>
                  <a:lnTo>
                    <a:pt x="324425" y="225471"/>
                  </a:lnTo>
                  <a:lnTo>
                    <a:pt x="322505" y="225471"/>
                  </a:lnTo>
                  <a:lnTo>
                    <a:pt x="320585" y="225471"/>
                  </a:lnTo>
                  <a:lnTo>
                    <a:pt x="318666" y="225471"/>
                  </a:lnTo>
                  <a:lnTo>
                    <a:pt x="316746" y="225471"/>
                  </a:lnTo>
                  <a:lnTo>
                    <a:pt x="314826" y="225471"/>
                  </a:lnTo>
                  <a:lnTo>
                    <a:pt x="312907" y="225471"/>
                  </a:lnTo>
                  <a:lnTo>
                    <a:pt x="310987" y="225471"/>
                  </a:lnTo>
                  <a:lnTo>
                    <a:pt x="309067" y="225471"/>
                  </a:lnTo>
                  <a:lnTo>
                    <a:pt x="307148" y="225471"/>
                  </a:lnTo>
                  <a:lnTo>
                    <a:pt x="305228" y="225471"/>
                  </a:lnTo>
                  <a:lnTo>
                    <a:pt x="303308" y="225471"/>
                  </a:lnTo>
                  <a:lnTo>
                    <a:pt x="301389" y="225471"/>
                  </a:lnTo>
                  <a:lnTo>
                    <a:pt x="299469" y="225471"/>
                  </a:lnTo>
                  <a:lnTo>
                    <a:pt x="297549" y="225471"/>
                  </a:lnTo>
                  <a:lnTo>
                    <a:pt x="295630" y="225471"/>
                  </a:lnTo>
                  <a:lnTo>
                    <a:pt x="293710" y="225471"/>
                  </a:lnTo>
                  <a:lnTo>
                    <a:pt x="291790" y="225471"/>
                  </a:lnTo>
                  <a:lnTo>
                    <a:pt x="289871" y="225471"/>
                  </a:lnTo>
                  <a:lnTo>
                    <a:pt x="287951" y="225471"/>
                  </a:lnTo>
                  <a:lnTo>
                    <a:pt x="286031" y="225471"/>
                  </a:lnTo>
                  <a:lnTo>
                    <a:pt x="284112" y="225471"/>
                  </a:lnTo>
                  <a:lnTo>
                    <a:pt x="282192" y="225471"/>
                  </a:lnTo>
                  <a:lnTo>
                    <a:pt x="280272" y="225471"/>
                  </a:lnTo>
                  <a:lnTo>
                    <a:pt x="278352" y="225471"/>
                  </a:lnTo>
                  <a:lnTo>
                    <a:pt x="276433" y="225471"/>
                  </a:lnTo>
                  <a:lnTo>
                    <a:pt x="274513" y="225471"/>
                  </a:lnTo>
                  <a:lnTo>
                    <a:pt x="272593" y="225471"/>
                  </a:lnTo>
                  <a:lnTo>
                    <a:pt x="270674" y="225471"/>
                  </a:lnTo>
                  <a:lnTo>
                    <a:pt x="268754" y="225471"/>
                  </a:lnTo>
                  <a:lnTo>
                    <a:pt x="266834" y="225471"/>
                  </a:lnTo>
                  <a:lnTo>
                    <a:pt x="264915" y="225471"/>
                  </a:lnTo>
                  <a:lnTo>
                    <a:pt x="262995" y="225471"/>
                  </a:lnTo>
                  <a:lnTo>
                    <a:pt x="261075" y="225471"/>
                  </a:lnTo>
                  <a:lnTo>
                    <a:pt x="259156" y="225471"/>
                  </a:lnTo>
                  <a:lnTo>
                    <a:pt x="257236" y="225471"/>
                  </a:lnTo>
                  <a:lnTo>
                    <a:pt x="255316" y="225471"/>
                  </a:lnTo>
                  <a:lnTo>
                    <a:pt x="253397" y="225471"/>
                  </a:lnTo>
                  <a:lnTo>
                    <a:pt x="251477" y="225471"/>
                  </a:lnTo>
                  <a:lnTo>
                    <a:pt x="249557" y="225471"/>
                  </a:lnTo>
                  <a:lnTo>
                    <a:pt x="247638" y="225471"/>
                  </a:lnTo>
                  <a:lnTo>
                    <a:pt x="245718" y="225471"/>
                  </a:lnTo>
                  <a:lnTo>
                    <a:pt x="243798" y="225471"/>
                  </a:lnTo>
                  <a:lnTo>
                    <a:pt x="241879" y="225471"/>
                  </a:lnTo>
                  <a:lnTo>
                    <a:pt x="239959" y="225471"/>
                  </a:lnTo>
                  <a:lnTo>
                    <a:pt x="238039" y="225471"/>
                  </a:lnTo>
                  <a:lnTo>
                    <a:pt x="236120" y="225471"/>
                  </a:lnTo>
                  <a:lnTo>
                    <a:pt x="234200" y="225471"/>
                  </a:lnTo>
                  <a:lnTo>
                    <a:pt x="232280" y="225471"/>
                  </a:lnTo>
                  <a:lnTo>
                    <a:pt x="230361" y="225471"/>
                  </a:lnTo>
                  <a:lnTo>
                    <a:pt x="228441" y="225471"/>
                  </a:lnTo>
                  <a:lnTo>
                    <a:pt x="226521" y="225471"/>
                  </a:lnTo>
                  <a:lnTo>
                    <a:pt x="224602" y="225471"/>
                  </a:lnTo>
                  <a:lnTo>
                    <a:pt x="222682" y="225471"/>
                  </a:lnTo>
                  <a:lnTo>
                    <a:pt x="220762" y="225471"/>
                  </a:lnTo>
                  <a:lnTo>
                    <a:pt x="218843" y="225471"/>
                  </a:lnTo>
                  <a:lnTo>
                    <a:pt x="216923" y="225471"/>
                  </a:lnTo>
                  <a:lnTo>
                    <a:pt x="215003" y="225471"/>
                  </a:lnTo>
                  <a:lnTo>
                    <a:pt x="213084" y="225471"/>
                  </a:lnTo>
                  <a:lnTo>
                    <a:pt x="211164" y="225471"/>
                  </a:lnTo>
                  <a:lnTo>
                    <a:pt x="209244" y="225471"/>
                  </a:lnTo>
                  <a:lnTo>
                    <a:pt x="207324" y="225471"/>
                  </a:lnTo>
                  <a:lnTo>
                    <a:pt x="205405" y="225471"/>
                  </a:lnTo>
                  <a:lnTo>
                    <a:pt x="203485" y="225471"/>
                  </a:lnTo>
                  <a:lnTo>
                    <a:pt x="201565" y="225471"/>
                  </a:lnTo>
                  <a:lnTo>
                    <a:pt x="199646" y="225471"/>
                  </a:lnTo>
                  <a:lnTo>
                    <a:pt x="197726" y="225471"/>
                  </a:lnTo>
                  <a:lnTo>
                    <a:pt x="195806" y="225471"/>
                  </a:lnTo>
                  <a:lnTo>
                    <a:pt x="193887" y="225471"/>
                  </a:lnTo>
                  <a:lnTo>
                    <a:pt x="191967" y="225471"/>
                  </a:lnTo>
                  <a:lnTo>
                    <a:pt x="190047" y="225471"/>
                  </a:lnTo>
                  <a:lnTo>
                    <a:pt x="188128" y="225471"/>
                  </a:lnTo>
                  <a:lnTo>
                    <a:pt x="186208" y="225471"/>
                  </a:lnTo>
                  <a:lnTo>
                    <a:pt x="184288" y="225471"/>
                  </a:lnTo>
                  <a:lnTo>
                    <a:pt x="182369" y="225471"/>
                  </a:lnTo>
                  <a:lnTo>
                    <a:pt x="180449" y="225471"/>
                  </a:lnTo>
                  <a:lnTo>
                    <a:pt x="178529" y="225471"/>
                  </a:lnTo>
                  <a:lnTo>
                    <a:pt x="176610" y="225471"/>
                  </a:lnTo>
                  <a:lnTo>
                    <a:pt x="174690" y="225471"/>
                  </a:lnTo>
                  <a:lnTo>
                    <a:pt x="172770" y="225471"/>
                  </a:lnTo>
                  <a:lnTo>
                    <a:pt x="170851" y="225471"/>
                  </a:lnTo>
                  <a:lnTo>
                    <a:pt x="168931" y="225471"/>
                  </a:lnTo>
                  <a:lnTo>
                    <a:pt x="167011" y="225471"/>
                  </a:lnTo>
                  <a:lnTo>
                    <a:pt x="165092" y="225471"/>
                  </a:lnTo>
                  <a:lnTo>
                    <a:pt x="163172" y="225471"/>
                  </a:lnTo>
                  <a:lnTo>
                    <a:pt x="161252" y="225471"/>
                  </a:lnTo>
                  <a:lnTo>
                    <a:pt x="159333" y="225471"/>
                  </a:lnTo>
                  <a:lnTo>
                    <a:pt x="157413" y="225471"/>
                  </a:lnTo>
                  <a:lnTo>
                    <a:pt x="155493" y="225471"/>
                  </a:lnTo>
                  <a:lnTo>
                    <a:pt x="153574" y="225471"/>
                  </a:lnTo>
                  <a:lnTo>
                    <a:pt x="151654" y="225471"/>
                  </a:lnTo>
                  <a:lnTo>
                    <a:pt x="149734" y="225471"/>
                  </a:lnTo>
                  <a:lnTo>
                    <a:pt x="147815" y="225471"/>
                  </a:lnTo>
                  <a:lnTo>
                    <a:pt x="145895" y="225471"/>
                  </a:lnTo>
                  <a:lnTo>
                    <a:pt x="143975" y="225471"/>
                  </a:lnTo>
                  <a:lnTo>
                    <a:pt x="142056" y="225471"/>
                  </a:lnTo>
                  <a:lnTo>
                    <a:pt x="140136" y="225471"/>
                  </a:lnTo>
                  <a:lnTo>
                    <a:pt x="138216" y="225471"/>
                  </a:lnTo>
                  <a:lnTo>
                    <a:pt x="136296" y="225471"/>
                  </a:lnTo>
                  <a:lnTo>
                    <a:pt x="134377" y="225471"/>
                  </a:lnTo>
                  <a:lnTo>
                    <a:pt x="132457" y="225471"/>
                  </a:lnTo>
                  <a:lnTo>
                    <a:pt x="130537" y="225471"/>
                  </a:lnTo>
                  <a:lnTo>
                    <a:pt x="128618" y="225471"/>
                  </a:lnTo>
                  <a:lnTo>
                    <a:pt x="126698" y="225471"/>
                  </a:lnTo>
                  <a:lnTo>
                    <a:pt x="124778" y="225471"/>
                  </a:lnTo>
                  <a:lnTo>
                    <a:pt x="122859" y="225471"/>
                  </a:lnTo>
                  <a:lnTo>
                    <a:pt x="120939" y="225471"/>
                  </a:lnTo>
                  <a:lnTo>
                    <a:pt x="119019" y="225471"/>
                  </a:lnTo>
                  <a:lnTo>
                    <a:pt x="117100" y="225471"/>
                  </a:lnTo>
                  <a:lnTo>
                    <a:pt x="115180" y="225471"/>
                  </a:lnTo>
                  <a:lnTo>
                    <a:pt x="113260" y="225471"/>
                  </a:lnTo>
                  <a:lnTo>
                    <a:pt x="111341" y="225471"/>
                  </a:lnTo>
                  <a:lnTo>
                    <a:pt x="109421" y="225471"/>
                  </a:lnTo>
                  <a:lnTo>
                    <a:pt x="107501" y="225471"/>
                  </a:lnTo>
                  <a:lnTo>
                    <a:pt x="105582" y="225471"/>
                  </a:lnTo>
                  <a:lnTo>
                    <a:pt x="103662" y="225471"/>
                  </a:lnTo>
                  <a:lnTo>
                    <a:pt x="101742" y="225471"/>
                  </a:lnTo>
                  <a:lnTo>
                    <a:pt x="99823" y="225471"/>
                  </a:lnTo>
                  <a:lnTo>
                    <a:pt x="97903" y="225471"/>
                  </a:lnTo>
                  <a:lnTo>
                    <a:pt x="95983" y="225471"/>
                  </a:lnTo>
                  <a:lnTo>
                    <a:pt x="94064" y="225471"/>
                  </a:lnTo>
                  <a:lnTo>
                    <a:pt x="92144" y="225471"/>
                  </a:lnTo>
                  <a:lnTo>
                    <a:pt x="90224" y="225471"/>
                  </a:lnTo>
                  <a:lnTo>
                    <a:pt x="88305" y="225471"/>
                  </a:lnTo>
                  <a:lnTo>
                    <a:pt x="86385" y="225471"/>
                  </a:lnTo>
                  <a:lnTo>
                    <a:pt x="84465" y="225471"/>
                  </a:lnTo>
                  <a:lnTo>
                    <a:pt x="82546" y="225471"/>
                  </a:lnTo>
                  <a:lnTo>
                    <a:pt x="80626" y="225471"/>
                  </a:lnTo>
                  <a:lnTo>
                    <a:pt x="78706" y="225471"/>
                  </a:lnTo>
                  <a:lnTo>
                    <a:pt x="76787" y="225471"/>
                  </a:lnTo>
                  <a:lnTo>
                    <a:pt x="74867" y="225471"/>
                  </a:lnTo>
                  <a:lnTo>
                    <a:pt x="72947" y="225471"/>
                  </a:lnTo>
                  <a:lnTo>
                    <a:pt x="71028" y="225471"/>
                  </a:lnTo>
                  <a:lnTo>
                    <a:pt x="69108" y="225471"/>
                  </a:lnTo>
                  <a:lnTo>
                    <a:pt x="67188" y="225471"/>
                  </a:lnTo>
                  <a:lnTo>
                    <a:pt x="65268" y="225471"/>
                  </a:lnTo>
                  <a:lnTo>
                    <a:pt x="63349" y="225471"/>
                  </a:lnTo>
                  <a:lnTo>
                    <a:pt x="61429" y="225471"/>
                  </a:lnTo>
                  <a:lnTo>
                    <a:pt x="59509" y="225471"/>
                  </a:lnTo>
                  <a:lnTo>
                    <a:pt x="57590" y="225471"/>
                  </a:lnTo>
                  <a:lnTo>
                    <a:pt x="55670" y="225471"/>
                  </a:lnTo>
                  <a:lnTo>
                    <a:pt x="53750" y="225471"/>
                  </a:lnTo>
                  <a:lnTo>
                    <a:pt x="51831" y="225471"/>
                  </a:lnTo>
                  <a:lnTo>
                    <a:pt x="49911" y="225471"/>
                  </a:lnTo>
                  <a:lnTo>
                    <a:pt x="47991" y="225471"/>
                  </a:lnTo>
                  <a:lnTo>
                    <a:pt x="46072" y="225471"/>
                  </a:lnTo>
                  <a:lnTo>
                    <a:pt x="44152" y="225471"/>
                  </a:lnTo>
                  <a:lnTo>
                    <a:pt x="42232" y="225471"/>
                  </a:lnTo>
                  <a:lnTo>
                    <a:pt x="40313" y="225471"/>
                  </a:lnTo>
                  <a:lnTo>
                    <a:pt x="38393" y="225471"/>
                  </a:lnTo>
                  <a:lnTo>
                    <a:pt x="36473" y="225471"/>
                  </a:lnTo>
                  <a:lnTo>
                    <a:pt x="34554" y="225471"/>
                  </a:lnTo>
                  <a:lnTo>
                    <a:pt x="32634" y="225471"/>
                  </a:lnTo>
                  <a:lnTo>
                    <a:pt x="30714" y="225471"/>
                  </a:lnTo>
                  <a:lnTo>
                    <a:pt x="28795" y="225471"/>
                  </a:lnTo>
                  <a:lnTo>
                    <a:pt x="26875" y="225471"/>
                  </a:lnTo>
                  <a:lnTo>
                    <a:pt x="24955" y="225471"/>
                  </a:lnTo>
                  <a:lnTo>
                    <a:pt x="23036" y="225471"/>
                  </a:lnTo>
                  <a:lnTo>
                    <a:pt x="21116" y="225471"/>
                  </a:lnTo>
                  <a:lnTo>
                    <a:pt x="19196" y="225471"/>
                  </a:lnTo>
                  <a:lnTo>
                    <a:pt x="17277" y="225471"/>
                  </a:lnTo>
                  <a:lnTo>
                    <a:pt x="15357" y="225471"/>
                  </a:lnTo>
                  <a:lnTo>
                    <a:pt x="13437" y="225471"/>
                  </a:lnTo>
                  <a:lnTo>
                    <a:pt x="11518" y="225471"/>
                  </a:lnTo>
                  <a:lnTo>
                    <a:pt x="9598" y="225471"/>
                  </a:lnTo>
                  <a:lnTo>
                    <a:pt x="7678" y="225471"/>
                  </a:lnTo>
                  <a:lnTo>
                    <a:pt x="5759" y="225471"/>
                  </a:lnTo>
                  <a:lnTo>
                    <a:pt x="3839" y="225471"/>
                  </a:lnTo>
                  <a:lnTo>
                    <a:pt x="1919" y="225471"/>
                  </a:lnTo>
                  <a:lnTo>
                    <a:pt x="0" y="225471"/>
                  </a:lnTo>
                  <a:close/>
                </a:path>
              </a:pathLst>
            </a:custGeom>
            <a:solidFill>
              <a:srgbClr val="FBC02D">
                <a:alpha val="34901"/>
              </a:srgbClr>
            </a:solidFill>
          </p:spPr>
          <p:txBody>
            <a:bodyPr/>
            <a:lstStyle/>
            <a:p>
              <a:endParaRPr/>
            </a:p>
          </p:txBody>
        </p:sp>
        <p:sp>
          <p:nvSpPr>
            <p:cNvPr id="572" name="tx43">
              <a:extLst>
                <a:ext uri="{FF2B5EF4-FFF2-40B4-BE49-F238E27FC236}">
                  <a16:creationId xmlns:a16="http://schemas.microsoft.com/office/drawing/2014/main" id="{5F7CDB12-B20D-4F26-8A20-1870955ECD38}"/>
                </a:ext>
              </a:extLst>
            </p:cNvPr>
            <p:cNvSpPr/>
            <p:nvPr/>
          </p:nvSpPr>
          <p:spPr>
            <a:xfrm>
              <a:off x="3808040"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63%</a:t>
              </a:r>
            </a:p>
          </p:txBody>
        </p:sp>
        <p:sp>
          <p:nvSpPr>
            <p:cNvPr id="573" name="pl44">
              <a:extLst>
                <a:ext uri="{FF2B5EF4-FFF2-40B4-BE49-F238E27FC236}">
                  <a16:creationId xmlns:a16="http://schemas.microsoft.com/office/drawing/2014/main" id="{05910072-8F47-43CE-AC2C-A63D0A0C37C8}"/>
                </a:ext>
              </a:extLst>
            </p:cNvPr>
            <p:cNvSpPr/>
            <p:nvPr/>
          </p:nvSpPr>
          <p:spPr>
            <a:xfrm>
              <a:off x="3486196"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74" name="rc45">
              <a:extLst>
                <a:ext uri="{FF2B5EF4-FFF2-40B4-BE49-F238E27FC236}">
                  <a16:creationId xmlns:a16="http://schemas.microsoft.com/office/drawing/2014/main" id="{79D6BAA5-C05E-4670-8FF1-C487B87774F6}"/>
                </a:ext>
              </a:extLst>
            </p:cNvPr>
            <p:cNvSpPr/>
            <p:nvPr/>
          </p:nvSpPr>
          <p:spPr>
            <a:xfrm>
              <a:off x="4382693" y="214151"/>
              <a:ext cx="824496" cy="545804"/>
            </a:xfrm>
            <a:prstGeom prst="rect">
              <a:avLst/>
            </a:prstGeom>
            <a:solidFill>
              <a:srgbClr val="FFFFFF">
                <a:alpha val="100000"/>
              </a:srgbClr>
            </a:solidFill>
          </p:spPr>
          <p:txBody>
            <a:bodyPr/>
            <a:lstStyle/>
            <a:p>
              <a:endParaRPr/>
            </a:p>
          </p:txBody>
        </p:sp>
        <p:sp>
          <p:nvSpPr>
            <p:cNvPr id="575" name="pl46">
              <a:extLst>
                <a:ext uri="{FF2B5EF4-FFF2-40B4-BE49-F238E27FC236}">
                  <a16:creationId xmlns:a16="http://schemas.microsoft.com/office/drawing/2014/main" id="{7A2B3C21-34A4-4C97-9936-DC2A5A1A1AF1}"/>
                </a:ext>
              </a:extLst>
            </p:cNvPr>
            <p:cNvSpPr/>
            <p:nvPr/>
          </p:nvSpPr>
          <p:spPr>
            <a:xfrm>
              <a:off x="4384263" y="500501"/>
              <a:ext cx="822187" cy="254492"/>
            </a:xfrm>
            <a:custGeom>
              <a:avLst/>
              <a:gdLst/>
              <a:ahLst/>
              <a:cxnLst/>
              <a:rect l="0" t="0" r="0" b="0"/>
              <a:pathLst>
                <a:path w="822187" h="254492">
                  <a:moveTo>
                    <a:pt x="0" y="194884"/>
                  </a:moveTo>
                  <a:lnTo>
                    <a:pt x="1903" y="191214"/>
                  </a:lnTo>
                  <a:lnTo>
                    <a:pt x="3806" y="187611"/>
                  </a:lnTo>
                  <a:lnTo>
                    <a:pt x="5709" y="184097"/>
                  </a:lnTo>
                  <a:lnTo>
                    <a:pt x="7612" y="180696"/>
                  </a:lnTo>
                  <a:lnTo>
                    <a:pt x="9516" y="177429"/>
                  </a:lnTo>
                  <a:lnTo>
                    <a:pt x="11419" y="174347"/>
                  </a:lnTo>
                  <a:lnTo>
                    <a:pt x="13322" y="171475"/>
                  </a:lnTo>
                  <a:lnTo>
                    <a:pt x="15225" y="168809"/>
                  </a:lnTo>
                  <a:lnTo>
                    <a:pt x="17128" y="166364"/>
                  </a:lnTo>
                  <a:lnTo>
                    <a:pt x="19032" y="164151"/>
                  </a:lnTo>
                  <a:lnTo>
                    <a:pt x="20935" y="162185"/>
                  </a:lnTo>
                  <a:lnTo>
                    <a:pt x="22838" y="160542"/>
                  </a:lnTo>
                  <a:lnTo>
                    <a:pt x="24741" y="159157"/>
                  </a:lnTo>
                  <a:lnTo>
                    <a:pt x="26644" y="158031"/>
                  </a:lnTo>
                  <a:lnTo>
                    <a:pt x="28548" y="157162"/>
                  </a:lnTo>
                  <a:lnTo>
                    <a:pt x="30451" y="156545"/>
                  </a:lnTo>
                  <a:lnTo>
                    <a:pt x="32354" y="156210"/>
                  </a:lnTo>
                  <a:lnTo>
                    <a:pt x="34257" y="156136"/>
                  </a:lnTo>
                  <a:lnTo>
                    <a:pt x="36161" y="156278"/>
                  </a:lnTo>
                  <a:lnTo>
                    <a:pt x="38064" y="156622"/>
                  </a:lnTo>
                  <a:lnTo>
                    <a:pt x="39967" y="157153"/>
                  </a:lnTo>
                  <a:lnTo>
                    <a:pt x="41870" y="157856"/>
                  </a:lnTo>
                  <a:lnTo>
                    <a:pt x="43773" y="158746"/>
                  </a:lnTo>
                  <a:lnTo>
                    <a:pt x="45677" y="159758"/>
                  </a:lnTo>
                  <a:lnTo>
                    <a:pt x="47580" y="160873"/>
                  </a:lnTo>
                  <a:lnTo>
                    <a:pt x="49483" y="162076"/>
                  </a:lnTo>
                  <a:lnTo>
                    <a:pt x="51386" y="163347"/>
                  </a:lnTo>
                  <a:lnTo>
                    <a:pt x="53289" y="164676"/>
                  </a:lnTo>
                  <a:lnTo>
                    <a:pt x="55193" y="166036"/>
                  </a:lnTo>
                  <a:lnTo>
                    <a:pt x="57096" y="167407"/>
                  </a:lnTo>
                  <a:lnTo>
                    <a:pt x="58999" y="168778"/>
                  </a:lnTo>
                  <a:lnTo>
                    <a:pt x="60902" y="170136"/>
                  </a:lnTo>
                  <a:lnTo>
                    <a:pt x="62805" y="171471"/>
                  </a:lnTo>
                  <a:lnTo>
                    <a:pt x="64709" y="172763"/>
                  </a:lnTo>
                  <a:lnTo>
                    <a:pt x="66612" y="174011"/>
                  </a:lnTo>
                  <a:lnTo>
                    <a:pt x="68515" y="175212"/>
                  </a:lnTo>
                  <a:lnTo>
                    <a:pt x="70418" y="176361"/>
                  </a:lnTo>
                  <a:lnTo>
                    <a:pt x="72322" y="177455"/>
                  </a:lnTo>
                  <a:lnTo>
                    <a:pt x="74225" y="178485"/>
                  </a:lnTo>
                  <a:lnTo>
                    <a:pt x="76128" y="179450"/>
                  </a:lnTo>
                  <a:lnTo>
                    <a:pt x="78031" y="180360"/>
                  </a:lnTo>
                  <a:lnTo>
                    <a:pt x="79934" y="181216"/>
                  </a:lnTo>
                  <a:lnTo>
                    <a:pt x="81838" y="182019"/>
                  </a:lnTo>
                  <a:lnTo>
                    <a:pt x="83741" y="182772"/>
                  </a:lnTo>
                  <a:lnTo>
                    <a:pt x="85644" y="183465"/>
                  </a:lnTo>
                  <a:lnTo>
                    <a:pt x="87547" y="184117"/>
                  </a:lnTo>
                  <a:lnTo>
                    <a:pt x="89450" y="184728"/>
                  </a:lnTo>
                  <a:lnTo>
                    <a:pt x="91354" y="185304"/>
                  </a:lnTo>
                  <a:lnTo>
                    <a:pt x="93257" y="185845"/>
                  </a:lnTo>
                  <a:lnTo>
                    <a:pt x="95160" y="186351"/>
                  </a:lnTo>
                  <a:lnTo>
                    <a:pt x="97063" y="186827"/>
                  </a:lnTo>
                  <a:lnTo>
                    <a:pt x="98967" y="187277"/>
                  </a:lnTo>
                  <a:lnTo>
                    <a:pt x="100870" y="187704"/>
                  </a:lnTo>
                  <a:lnTo>
                    <a:pt x="102773" y="188108"/>
                  </a:lnTo>
                  <a:lnTo>
                    <a:pt x="104676" y="188492"/>
                  </a:lnTo>
                  <a:lnTo>
                    <a:pt x="106579" y="188851"/>
                  </a:lnTo>
                  <a:lnTo>
                    <a:pt x="108483" y="189191"/>
                  </a:lnTo>
                  <a:lnTo>
                    <a:pt x="110386" y="189512"/>
                  </a:lnTo>
                  <a:lnTo>
                    <a:pt x="112289" y="189814"/>
                  </a:lnTo>
                  <a:lnTo>
                    <a:pt x="114192" y="190098"/>
                  </a:lnTo>
                  <a:lnTo>
                    <a:pt x="116095" y="190359"/>
                  </a:lnTo>
                  <a:lnTo>
                    <a:pt x="117999" y="190597"/>
                  </a:lnTo>
                  <a:lnTo>
                    <a:pt x="119902" y="190815"/>
                  </a:lnTo>
                  <a:lnTo>
                    <a:pt x="121805" y="191011"/>
                  </a:lnTo>
                  <a:lnTo>
                    <a:pt x="123708" y="191186"/>
                  </a:lnTo>
                  <a:lnTo>
                    <a:pt x="125611" y="191337"/>
                  </a:lnTo>
                  <a:lnTo>
                    <a:pt x="127515" y="191458"/>
                  </a:lnTo>
                  <a:lnTo>
                    <a:pt x="129418" y="191554"/>
                  </a:lnTo>
                  <a:lnTo>
                    <a:pt x="131321" y="191626"/>
                  </a:lnTo>
                  <a:lnTo>
                    <a:pt x="133224" y="191672"/>
                  </a:lnTo>
                  <a:lnTo>
                    <a:pt x="135128" y="191692"/>
                  </a:lnTo>
                  <a:lnTo>
                    <a:pt x="137031" y="191683"/>
                  </a:lnTo>
                  <a:lnTo>
                    <a:pt x="138934" y="191644"/>
                  </a:lnTo>
                  <a:lnTo>
                    <a:pt x="140837" y="191580"/>
                  </a:lnTo>
                  <a:lnTo>
                    <a:pt x="142740" y="191489"/>
                  </a:lnTo>
                  <a:lnTo>
                    <a:pt x="144644" y="191374"/>
                  </a:lnTo>
                  <a:lnTo>
                    <a:pt x="146547" y="191233"/>
                  </a:lnTo>
                  <a:lnTo>
                    <a:pt x="148450" y="191061"/>
                  </a:lnTo>
                  <a:lnTo>
                    <a:pt x="150353" y="190866"/>
                  </a:lnTo>
                  <a:lnTo>
                    <a:pt x="152256" y="190648"/>
                  </a:lnTo>
                  <a:lnTo>
                    <a:pt x="154160" y="190408"/>
                  </a:lnTo>
                  <a:lnTo>
                    <a:pt x="156063" y="190146"/>
                  </a:lnTo>
                  <a:lnTo>
                    <a:pt x="157966" y="189861"/>
                  </a:lnTo>
                  <a:lnTo>
                    <a:pt x="159869" y="189553"/>
                  </a:lnTo>
                  <a:lnTo>
                    <a:pt x="161773" y="189227"/>
                  </a:lnTo>
                  <a:lnTo>
                    <a:pt x="163676" y="188882"/>
                  </a:lnTo>
                  <a:lnTo>
                    <a:pt x="165579" y="188520"/>
                  </a:lnTo>
                  <a:lnTo>
                    <a:pt x="167482" y="188140"/>
                  </a:lnTo>
                  <a:lnTo>
                    <a:pt x="169385" y="187740"/>
                  </a:lnTo>
                  <a:lnTo>
                    <a:pt x="171289" y="187323"/>
                  </a:lnTo>
                  <a:lnTo>
                    <a:pt x="173192" y="186891"/>
                  </a:lnTo>
                  <a:lnTo>
                    <a:pt x="175095" y="186443"/>
                  </a:lnTo>
                  <a:lnTo>
                    <a:pt x="176998" y="185981"/>
                  </a:lnTo>
                  <a:lnTo>
                    <a:pt x="178901" y="185501"/>
                  </a:lnTo>
                  <a:lnTo>
                    <a:pt x="180805" y="185005"/>
                  </a:lnTo>
                  <a:lnTo>
                    <a:pt x="182708" y="184495"/>
                  </a:lnTo>
                  <a:lnTo>
                    <a:pt x="184611" y="183972"/>
                  </a:lnTo>
                  <a:lnTo>
                    <a:pt x="186514" y="183435"/>
                  </a:lnTo>
                  <a:lnTo>
                    <a:pt x="188417" y="182884"/>
                  </a:lnTo>
                  <a:lnTo>
                    <a:pt x="190321" y="182318"/>
                  </a:lnTo>
                  <a:lnTo>
                    <a:pt x="192224" y="181741"/>
                  </a:lnTo>
                  <a:lnTo>
                    <a:pt x="194127" y="181152"/>
                  </a:lnTo>
                  <a:lnTo>
                    <a:pt x="196030" y="180554"/>
                  </a:lnTo>
                  <a:lnTo>
                    <a:pt x="197934" y="179946"/>
                  </a:lnTo>
                  <a:lnTo>
                    <a:pt x="199837" y="179329"/>
                  </a:lnTo>
                  <a:lnTo>
                    <a:pt x="201740" y="178704"/>
                  </a:lnTo>
                  <a:lnTo>
                    <a:pt x="203643" y="178074"/>
                  </a:lnTo>
                  <a:lnTo>
                    <a:pt x="205546" y="177440"/>
                  </a:lnTo>
                  <a:lnTo>
                    <a:pt x="207450" y="176802"/>
                  </a:lnTo>
                  <a:lnTo>
                    <a:pt x="209353" y="176163"/>
                  </a:lnTo>
                  <a:lnTo>
                    <a:pt x="211256" y="175522"/>
                  </a:lnTo>
                  <a:lnTo>
                    <a:pt x="213159" y="174882"/>
                  </a:lnTo>
                  <a:lnTo>
                    <a:pt x="215062" y="174244"/>
                  </a:lnTo>
                  <a:lnTo>
                    <a:pt x="216966" y="173608"/>
                  </a:lnTo>
                  <a:lnTo>
                    <a:pt x="218869" y="172974"/>
                  </a:lnTo>
                  <a:lnTo>
                    <a:pt x="220772" y="172344"/>
                  </a:lnTo>
                  <a:lnTo>
                    <a:pt x="222675" y="171716"/>
                  </a:lnTo>
                  <a:lnTo>
                    <a:pt x="224579" y="171092"/>
                  </a:lnTo>
                  <a:lnTo>
                    <a:pt x="226482" y="170470"/>
                  </a:lnTo>
                  <a:lnTo>
                    <a:pt x="228385" y="169849"/>
                  </a:lnTo>
                  <a:lnTo>
                    <a:pt x="230288" y="169228"/>
                  </a:lnTo>
                  <a:lnTo>
                    <a:pt x="232191" y="168606"/>
                  </a:lnTo>
                  <a:lnTo>
                    <a:pt x="234095" y="167981"/>
                  </a:lnTo>
                  <a:lnTo>
                    <a:pt x="235998" y="167351"/>
                  </a:lnTo>
                  <a:lnTo>
                    <a:pt x="237901" y="166714"/>
                  </a:lnTo>
                  <a:lnTo>
                    <a:pt x="239804" y="166069"/>
                  </a:lnTo>
                  <a:lnTo>
                    <a:pt x="241707" y="165411"/>
                  </a:lnTo>
                  <a:lnTo>
                    <a:pt x="243611" y="164738"/>
                  </a:lnTo>
                  <a:lnTo>
                    <a:pt x="245514" y="164049"/>
                  </a:lnTo>
                  <a:lnTo>
                    <a:pt x="247417" y="163343"/>
                  </a:lnTo>
                  <a:lnTo>
                    <a:pt x="249320" y="162617"/>
                  </a:lnTo>
                  <a:lnTo>
                    <a:pt x="251223" y="161870"/>
                  </a:lnTo>
                  <a:lnTo>
                    <a:pt x="253127" y="161094"/>
                  </a:lnTo>
                  <a:lnTo>
                    <a:pt x="255030" y="160294"/>
                  </a:lnTo>
                  <a:lnTo>
                    <a:pt x="256933" y="159468"/>
                  </a:lnTo>
                  <a:lnTo>
                    <a:pt x="258836" y="158617"/>
                  </a:lnTo>
                  <a:lnTo>
                    <a:pt x="260740" y="157739"/>
                  </a:lnTo>
                  <a:lnTo>
                    <a:pt x="262643" y="156833"/>
                  </a:lnTo>
                  <a:lnTo>
                    <a:pt x="264546" y="155897"/>
                  </a:lnTo>
                  <a:lnTo>
                    <a:pt x="266449" y="154937"/>
                  </a:lnTo>
                  <a:lnTo>
                    <a:pt x="268352" y="153954"/>
                  </a:lnTo>
                  <a:lnTo>
                    <a:pt x="270256" y="152949"/>
                  </a:lnTo>
                  <a:lnTo>
                    <a:pt x="272159" y="151924"/>
                  </a:lnTo>
                  <a:lnTo>
                    <a:pt x="274062" y="150875"/>
                  </a:lnTo>
                  <a:lnTo>
                    <a:pt x="275965" y="149811"/>
                  </a:lnTo>
                  <a:lnTo>
                    <a:pt x="277868" y="148734"/>
                  </a:lnTo>
                  <a:lnTo>
                    <a:pt x="279772" y="147646"/>
                  </a:lnTo>
                  <a:lnTo>
                    <a:pt x="281675" y="146548"/>
                  </a:lnTo>
                  <a:lnTo>
                    <a:pt x="283578" y="145443"/>
                  </a:lnTo>
                  <a:lnTo>
                    <a:pt x="285481" y="144333"/>
                  </a:lnTo>
                  <a:lnTo>
                    <a:pt x="287385" y="143221"/>
                  </a:lnTo>
                  <a:lnTo>
                    <a:pt x="289288" y="142109"/>
                  </a:lnTo>
                  <a:lnTo>
                    <a:pt x="291191" y="140998"/>
                  </a:lnTo>
                  <a:lnTo>
                    <a:pt x="293094" y="139890"/>
                  </a:lnTo>
                  <a:lnTo>
                    <a:pt x="294997" y="138786"/>
                  </a:lnTo>
                  <a:lnTo>
                    <a:pt x="296901" y="137686"/>
                  </a:lnTo>
                  <a:lnTo>
                    <a:pt x="298804" y="136590"/>
                  </a:lnTo>
                  <a:lnTo>
                    <a:pt x="300707" y="135498"/>
                  </a:lnTo>
                  <a:lnTo>
                    <a:pt x="302610" y="134409"/>
                  </a:lnTo>
                  <a:lnTo>
                    <a:pt x="304513" y="133323"/>
                  </a:lnTo>
                  <a:lnTo>
                    <a:pt x="306417" y="132235"/>
                  </a:lnTo>
                  <a:lnTo>
                    <a:pt x="308320" y="131145"/>
                  </a:lnTo>
                  <a:lnTo>
                    <a:pt x="310223" y="130049"/>
                  </a:lnTo>
                  <a:lnTo>
                    <a:pt x="312126" y="128944"/>
                  </a:lnTo>
                  <a:lnTo>
                    <a:pt x="314029" y="127827"/>
                  </a:lnTo>
                  <a:lnTo>
                    <a:pt x="315933" y="126688"/>
                  </a:lnTo>
                  <a:lnTo>
                    <a:pt x="317836" y="125525"/>
                  </a:lnTo>
                  <a:lnTo>
                    <a:pt x="319739" y="124335"/>
                  </a:lnTo>
                  <a:lnTo>
                    <a:pt x="321642" y="123111"/>
                  </a:lnTo>
                  <a:lnTo>
                    <a:pt x="323546" y="121849"/>
                  </a:lnTo>
                  <a:lnTo>
                    <a:pt x="325449" y="120536"/>
                  </a:lnTo>
                  <a:lnTo>
                    <a:pt x="327352" y="119164"/>
                  </a:lnTo>
                  <a:lnTo>
                    <a:pt x="329255" y="117733"/>
                  </a:lnTo>
                  <a:lnTo>
                    <a:pt x="331158" y="116238"/>
                  </a:lnTo>
                  <a:lnTo>
                    <a:pt x="333062" y="114675"/>
                  </a:lnTo>
                  <a:lnTo>
                    <a:pt x="334965" y="113037"/>
                  </a:lnTo>
                  <a:lnTo>
                    <a:pt x="336868" y="111295"/>
                  </a:lnTo>
                  <a:lnTo>
                    <a:pt x="338771" y="109467"/>
                  </a:lnTo>
                  <a:lnTo>
                    <a:pt x="340674" y="107549"/>
                  </a:lnTo>
                  <a:lnTo>
                    <a:pt x="342578" y="105537"/>
                  </a:lnTo>
                  <a:lnTo>
                    <a:pt x="344481" y="103430"/>
                  </a:lnTo>
                  <a:lnTo>
                    <a:pt x="346384" y="101211"/>
                  </a:lnTo>
                  <a:lnTo>
                    <a:pt x="348287" y="98879"/>
                  </a:lnTo>
                  <a:lnTo>
                    <a:pt x="350191" y="96448"/>
                  </a:lnTo>
                  <a:lnTo>
                    <a:pt x="352094" y="93919"/>
                  </a:lnTo>
                  <a:lnTo>
                    <a:pt x="353997" y="91294"/>
                  </a:lnTo>
                  <a:lnTo>
                    <a:pt x="355900" y="88575"/>
                  </a:lnTo>
                  <a:lnTo>
                    <a:pt x="357803" y="85742"/>
                  </a:lnTo>
                  <a:lnTo>
                    <a:pt x="359707" y="82826"/>
                  </a:lnTo>
                  <a:lnTo>
                    <a:pt x="361610" y="79832"/>
                  </a:lnTo>
                  <a:lnTo>
                    <a:pt x="363513" y="76769"/>
                  </a:lnTo>
                  <a:lnTo>
                    <a:pt x="365416" y="73641"/>
                  </a:lnTo>
                  <a:lnTo>
                    <a:pt x="367319" y="70449"/>
                  </a:lnTo>
                  <a:lnTo>
                    <a:pt x="369223" y="67209"/>
                  </a:lnTo>
                  <a:lnTo>
                    <a:pt x="371126" y="63935"/>
                  </a:lnTo>
                  <a:lnTo>
                    <a:pt x="373029" y="60638"/>
                  </a:lnTo>
                  <a:lnTo>
                    <a:pt x="374932" y="57326"/>
                  </a:lnTo>
                  <a:lnTo>
                    <a:pt x="376835" y="54011"/>
                  </a:lnTo>
                  <a:lnTo>
                    <a:pt x="378739" y="50708"/>
                  </a:lnTo>
                  <a:lnTo>
                    <a:pt x="380642" y="47430"/>
                  </a:lnTo>
                  <a:lnTo>
                    <a:pt x="382545" y="44186"/>
                  </a:lnTo>
                  <a:lnTo>
                    <a:pt x="384448" y="40987"/>
                  </a:lnTo>
                  <a:lnTo>
                    <a:pt x="386352" y="37842"/>
                  </a:lnTo>
                  <a:lnTo>
                    <a:pt x="388255" y="34774"/>
                  </a:lnTo>
                  <a:lnTo>
                    <a:pt x="390158" y="31795"/>
                  </a:lnTo>
                  <a:lnTo>
                    <a:pt x="392061" y="28907"/>
                  </a:lnTo>
                  <a:lnTo>
                    <a:pt x="393964" y="26118"/>
                  </a:lnTo>
                  <a:lnTo>
                    <a:pt x="395868" y="23435"/>
                  </a:lnTo>
                  <a:lnTo>
                    <a:pt x="397771" y="20865"/>
                  </a:lnTo>
                  <a:lnTo>
                    <a:pt x="399674" y="18454"/>
                  </a:lnTo>
                  <a:lnTo>
                    <a:pt x="401577" y="16174"/>
                  </a:lnTo>
                  <a:lnTo>
                    <a:pt x="403480" y="14031"/>
                  </a:lnTo>
                  <a:lnTo>
                    <a:pt x="405384" y="12027"/>
                  </a:lnTo>
                  <a:lnTo>
                    <a:pt x="407287" y="10168"/>
                  </a:lnTo>
                  <a:lnTo>
                    <a:pt x="409190" y="8477"/>
                  </a:lnTo>
                  <a:lnTo>
                    <a:pt x="411093" y="6956"/>
                  </a:lnTo>
                  <a:lnTo>
                    <a:pt x="412997" y="5587"/>
                  </a:lnTo>
                  <a:lnTo>
                    <a:pt x="414900" y="4367"/>
                  </a:lnTo>
                  <a:lnTo>
                    <a:pt x="416803" y="3297"/>
                  </a:lnTo>
                  <a:lnTo>
                    <a:pt x="418706" y="2375"/>
                  </a:lnTo>
                  <a:lnTo>
                    <a:pt x="420609" y="1639"/>
                  </a:lnTo>
                  <a:lnTo>
                    <a:pt x="422513" y="1044"/>
                  </a:lnTo>
                  <a:lnTo>
                    <a:pt x="424416" y="585"/>
                  </a:lnTo>
                  <a:lnTo>
                    <a:pt x="426319" y="258"/>
                  </a:lnTo>
                  <a:lnTo>
                    <a:pt x="428222" y="59"/>
                  </a:lnTo>
                  <a:lnTo>
                    <a:pt x="430125" y="0"/>
                  </a:lnTo>
                  <a:lnTo>
                    <a:pt x="432029" y="71"/>
                  </a:lnTo>
                  <a:lnTo>
                    <a:pt x="433932" y="251"/>
                  </a:lnTo>
                  <a:lnTo>
                    <a:pt x="435835" y="534"/>
                  </a:lnTo>
                  <a:lnTo>
                    <a:pt x="437738" y="916"/>
                  </a:lnTo>
                  <a:lnTo>
                    <a:pt x="439641" y="1390"/>
                  </a:lnTo>
                  <a:lnTo>
                    <a:pt x="441545" y="1977"/>
                  </a:lnTo>
                  <a:lnTo>
                    <a:pt x="443448" y="2644"/>
                  </a:lnTo>
                  <a:lnTo>
                    <a:pt x="445351" y="3390"/>
                  </a:lnTo>
                  <a:lnTo>
                    <a:pt x="447254" y="4211"/>
                  </a:lnTo>
                  <a:lnTo>
                    <a:pt x="449158" y="5104"/>
                  </a:lnTo>
                  <a:lnTo>
                    <a:pt x="451061" y="6078"/>
                  </a:lnTo>
                  <a:lnTo>
                    <a:pt x="452964" y="7130"/>
                  </a:lnTo>
                  <a:lnTo>
                    <a:pt x="454867" y="8251"/>
                  </a:lnTo>
                  <a:lnTo>
                    <a:pt x="456770" y="9440"/>
                  </a:lnTo>
                  <a:lnTo>
                    <a:pt x="458674" y="10699"/>
                  </a:lnTo>
                  <a:lnTo>
                    <a:pt x="460577" y="12027"/>
                  </a:lnTo>
                  <a:lnTo>
                    <a:pt x="462480" y="13449"/>
                  </a:lnTo>
                  <a:lnTo>
                    <a:pt x="464383" y="14944"/>
                  </a:lnTo>
                  <a:lnTo>
                    <a:pt x="466286" y="16517"/>
                  </a:lnTo>
                  <a:lnTo>
                    <a:pt x="468190" y="18167"/>
                  </a:lnTo>
                  <a:lnTo>
                    <a:pt x="470093" y="19897"/>
                  </a:lnTo>
                  <a:lnTo>
                    <a:pt x="471996" y="21721"/>
                  </a:lnTo>
                  <a:lnTo>
                    <a:pt x="473899" y="23641"/>
                  </a:lnTo>
                  <a:lnTo>
                    <a:pt x="475803" y="25645"/>
                  </a:lnTo>
                  <a:lnTo>
                    <a:pt x="477706" y="27734"/>
                  </a:lnTo>
                  <a:lnTo>
                    <a:pt x="479609" y="29908"/>
                  </a:lnTo>
                  <a:lnTo>
                    <a:pt x="481512" y="32167"/>
                  </a:lnTo>
                  <a:lnTo>
                    <a:pt x="483415" y="34531"/>
                  </a:lnTo>
                  <a:lnTo>
                    <a:pt x="485319" y="36974"/>
                  </a:lnTo>
                  <a:lnTo>
                    <a:pt x="487222" y="39493"/>
                  </a:lnTo>
                  <a:lnTo>
                    <a:pt x="489125" y="42085"/>
                  </a:lnTo>
                  <a:lnTo>
                    <a:pt x="491028" y="44744"/>
                  </a:lnTo>
                  <a:lnTo>
                    <a:pt x="492931" y="47476"/>
                  </a:lnTo>
                  <a:lnTo>
                    <a:pt x="494835" y="50271"/>
                  </a:lnTo>
                  <a:lnTo>
                    <a:pt x="496738" y="53114"/>
                  </a:lnTo>
                  <a:lnTo>
                    <a:pt x="498641" y="55999"/>
                  </a:lnTo>
                  <a:lnTo>
                    <a:pt x="500544" y="58920"/>
                  </a:lnTo>
                  <a:lnTo>
                    <a:pt x="502447" y="61871"/>
                  </a:lnTo>
                  <a:lnTo>
                    <a:pt x="504351" y="64846"/>
                  </a:lnTo>
                  <a:lnTo>
                    <a:pt x="506254" y="67833"/>
                  </a:lnTo>
                  <a:lnTo>
                    <a:pt x="508157" y="70824"/>
                  </a:lnTo>
                  <a:lnTo>
                    <a:pt x="510060" y="73813"/>
                  </a:lnTo>
                  <a:lnTo>
                    <a:pt x="511964" y="76795"/>
                  </a:lnTo>
                  <a:lnTo>
                    <a:pt x="513867" y="79759"/>
                  </a:lnTo>
                  <a:lnTo>
                    <a:pt x="515770" y="82699"/>
                  </a:lnTo>
                  <a:lnTo>
                    <a:pt x="517673" y="85611"/>
                  </a:lnTo>
                  <a:lnTo>
                    <a:pt x="519576" y="88493"/>
                  </a:lnTo>
                  <a:lnTo>
                    <a:pt x="521480" y="91339"/>
                  </a:lnTo>
                  <a:lnTo>
                    <a:pt x="523383" y="94148"/>
                  </a:lnTo>
                  <a:lnTo>
                    <a:pt x="525286" y="96904"/>
                  </a:lnTo>
                  <a:lnTo>
                    <a:pt x="527189" y="99616"/>
                  </a:lnTo>
                  <a:lnTo>
                    <a:pt x="529092" y="102283"/>
                  </a:lnTo>
                  <a:lnTo>
                    <a:pt x="530996" y="104904"/>
                  </a:lnTo>
                  <a:lnTo>
                    <a:pt x="532899" y="107479"/>
                  </a:lnTo>
                  <a:lnTo>
                    <a:pt x="534802" y="110002"/>
                  </a:lnTo>
                  <a:lnTo>
                    <a:pt x="536705" y="112472"/>
                  </a:lnTo>
                  <a:lnTo>
                    <a:pt x="538608" y="114899"/>
                  </a:lnTo>
                  <a:lnTo>
                    <a:pt x="540512" y="117282"/>
                  </a:lnTo>
                  <a:lnTo>
                    <a:pt x="542415" y="119623"/>
                  </a:lnTo>
                  <a:lnTo>
                    <a:pt x="544318" y="121924"/>
                  </a:lnTo>
                  <a:lnTo>
                    <a:pt x="546221" y="124176"/>
                  </a:lnTo>
                  <a:lnTo>
                    <a:pt x="548125" y="126392"/>
                  </a:lnTo>
                  <a:lnTo>
                    <a:pt x="550028" y="128574"/>
                  </a:lnTo>
                  <a:lnTo>
                    <a:pt x="551931" y="130724"/>
                  </a:lnTo>
                  <a:lnTo>
                    <a:pt x="553834" y="132844"/>
                  </a:lnTo>
                  <a:lnTo>
                    <a:pt x="555737" y="134931"/>
                  </a:lnTo>
                  <a:lnTo>
                    <a:pt x="557641" y="136988"/>
                  </a:lnTo>
                  <a:lnTo>
                    <a:pt x="559544" y="139021"/>
                  </a:lnTo>
                  <a:lnTo>
                    <a:pt x="561447" y="141031"/>
                  </a:lnTo>
                  <a:lnTo>
                    <a:pt x="563350" y="143018"/>
                  </a:lnTo>
                  <a:lnTo>
                    <a:pt x="565253" y="144985"/>
                  </a:lnTo>
                  <a:lnTo>
                    <a:pt x="567157" y="146926"/>
                  </a:lnTo>
                  <a:lnTo>
                    <a:pt x="569060" y="148848"/>
                  </a:lnTo>
                  <a:lnTo>
                    <a:pt x="570963" y="150752"/>
                  </a:lnTo>
                  <a:lnTo>
                    <a:pt x="572866" y="152638"/>
                  </a:lnTo>
                  <a:lnTo>
                    <a:pt x="574770" y="154505"/>
                  </a:lnTo>
                  <a:lnTo>
                    <a:pt x="576673" y="156351"/>
                  </a:lnTo>
                  <a:lnTo>
                    <a:pt x="578576" y="158177"/>
                  </a:lnTo>
                  <a:lnTo>
                    <a:pt x="580479" y="159983"/>
                  </a:lnTo>
                  <a:lnTo>
                    <a:pt x="582382" y="161769"/>
                  </a:lnTo>
                  <a:lnTo>
                    <a:pt x="584286" y="163534"/>
                  </a:lnTo>
                  <a:lnTo>
                    <a:pt x="586189" y="165278"/>
                  </a:lnTo>
                  <a:lnTo>
                    <a:pt x="588092" y="166993"/>
                  </a:lnTo>
                  <a:lnTo>
                    <a:pt x="589995" y="168683"/>
                  </a:lnTo>
                  <a:lnTo>
                    <a:pt x="591898" y="170347"/>
                  </a:lnTo>
                  <a:lnTo>
                    <a:pt x="593802" y="171984"/>
                  </a:lnTo>
                  <a:lnTo>
                    <a:pt x="595705" y="173592"/>
                  </a:lnTo>
                  <a:lnTo>
                    <a:pt x="597608" y="175167"/>
                  </a:lnTo>
                  <a:lnTo>
                    <a:pt x="599511" y="176704"/>
                  </a:lnTo>
                  <a:lnTo>
                    <a:pt x="601414" y="178207"/>
                  </a:lnTo>
                  <a:lnTo>
                    <a:pt x="603318" y="179674"/>
                  </a:lnTo>
                  <a:lnTo>
                    <a:pt x="605221" y="181105"/>
                  </a:lnTo>
                  <a:lnTo>
                    <a:pt x="607124" y="182497"/>
                  </a:lnTo>
                  <a:lnTo>
                    <a:pt x="609027" y="183837"/>
                  </a:lnTo>
                  <a:lnTo>
                    <a:pt x="610931" y="185135"/>
                  </a:lnTo>
                  <a:lnTo>
                    <a:pt x="612834" y="186389"/>
                  </a:lnTo>
                  <a:lnTo>
                    <a:pt x="614737" y="187599"/>
                  </a:lnTo>
                  <a:lnTo>
                    <a:pt x="616640" y="188764"/>
                  </a:lnTo>
                  <a:lnTo>
                    <a:pt x="618543" y="189877"/>
                  </a:lnTo>
                  <a:lnTo>
                    <a:pt x="620447" y="190935"/>
                  </a:lnTo>
                  <a:lnTo>
                    <a:pt x="622350" y="191946"/>
                  </a:lnTo>
                  <a:lnTo>
                    <a:pt x="624253" y="192909"/>
                  </a:lnTo>
                  <a:lnTo>
                    <a:pt x="626156" y="193825"/>
                  </a:lnTo>
                  <a:lnTo>
                    <a:pt x="628059" y="194694"/>
                  </a:lnTo>
                  <a:lnTo>
                    <a:pt x="629963" y="195504"/>
                  </a:lnTo>
                  <a:lnTo>
                    <a:pt x="631866" y="196268"/>
                  </a:lnTo>
                  <a:lnTo>
                    <a:pt x="633769" y="196988"/>
                  </a:lnTo>
                  <a:lnTo>
                    <a:pt x="635672" y="197665"/>
                  </a:lnTo>
                  <a:lnTo>
                    <a:pt x="637576" y="198302"/>
                  </a:lnTo>
                  <a:lnTo>
                    <a:pt x="639479" y="198894"/>
                  </a:lnTo>
                  <a:lnTo>
                    <a:pt x="641382" y="199446"/>
                  </a:lnTo>
                  <a:lnTo>
                    <a:pt x="643285" y="199963"/>
                  </a:lnTo>
                  <a:lnTo>
                    <a:pt x="645188" y="200450"/>
                  </a:lnTo>
                  <a:lnTo>
                    <a:pt x="647092" y="200909"/>
                  </a:lnTo>
                  <a:lnTo>
                    <a:pt x="648995" y="201342"/>
                  </a:lnTo>
                  <a:lnTo>
                    <a:pt x="650898" y="201747"/>
                  </a:lnTo>
                  <a:lnTo>
                    <a:pt x="652801" y="202133"/>
                  </a:lnTo>
                  <a:lnTo>
                    <a:pt x="654704" y="202504"/>
                  </a:lnTo>
                  <a:lnTo>
                    <a:pt x="656608" y="202861"/>
                  </a:lnTo>
                  <a:lnTo>
                    <a:pt x="658511" y="203207"/>
                  </a:lnTo>
                  <a:lnTo>
                    <a:pt x="660414" y="203543"/>
                  </a:lnTo>
                  <a:lnTo>
                    <a:pt x="662317" y="203874"/>
                  </a:lnTo>
                  <a:lnTo>
                    <a:pt x="664220" y="204201"/>
                  </a:lnTo>
                  <a:lnTo>
                    <a:pt x="666124" y="204526"/>
                  </a:lnTo>
                  <a:lnTo>
                    <a:pt x="668027" y="204851"/>
                  </a:lnTo>
                  <a:lnTo>
                    <a:pt x="669930" y="205176"/>
                  </a:lnTo>
                  <a:lnTo>
                    <a:pt x="671833" y="205504"/>
                  </a:lnTo>
                  <a:lnTo>
                    <a:pt x="673737" y="205834"/>
                  </a:lnTo>
                  <a:lnTo>
                    <a:pt x="675640" y="206167"/>
                  </a:lnTo>
                  <a:lnTo>
                    <a:pt x="677543" y="206502"/>
                  </a:lnTo>
                  <a:lnTo>
                    <a:pt x="679446" y="206840"/>
                  </a:lnTo>
                  <a:lnTo>
                    <a:pt x="681349" y="207180"/>
                  </a:lnTo>
                  <a:lnTo>
                    <a:pt x="683253" y="207523"/>
                  </a:lnTo>
                  <a:lnTo>
                    <a:pt x="685156" y="207866"/>
                  </a:lnTo>
                  <a:lnTo>
                    <a:pt x="687059" y="208209"/>
                  </a:lnTo>
                  <a:lnTo>
                    <a:pt x="688962" y="208552"/>
                  </a:lnTo>
                  <a:lnTo>
                    <a:pt x="690865" y="208894"/>
                  </a:lnTo>
                  <a:lnTo>
                    <a:pt x="692769" y="209233"/>
                  </a:lnTo>
                  <a:lnTo>
                    <a:pt x="694672" y="209570"/>
                  </a:lnTo>
                  <a:lnTo>
                    <a:pt x="696575" y="209903"/>
                  </a:lnTo>
                  <a:lnTo>
                    <a:pt x="698478" y="210233"/>
                  </a:lnTo>
                  <a:lnTo>
                    <a:pt x="700382" y="210559"/>
                  </a:lnTo>
                  <a:lnTo>
                    <a:pt x="702285" y="210880"/>
                  </a:lnTo>
                  <a:lnTo>
                    <a:pt x="704188" y="211198"/>
                  </a:lnTo>
                  <a:lnTo>
                    <a:pt x="706091" y="211512"/>
                  </a:lnTo>
                  <a:lnTo>
                    <a:pt x="707994" y="211824"/>
                  </a:lnTo>
                  <a:lnTo>
                    <a:pt x="709898" y="212134"/>
                  </a:lnTo>
                  <a:lnTo>
                    <a:pt x="711801" y="212442"/>
                  </a:lnTo>
                  <a:lnTo>
                    <a:pt x="713704" y="212751"/>
                  </a:lnTo>
                  <a:lnTo>
                    <a:pt x="715607" y="213062"/>
                  </a:lnTo>
                  <a:lnTo>
                    <a:pt x="717510" y="213376"/>
                  </a:lnTo>
                  <a:lnTo>
                    <a:pt x="719414" y="213695"/>
                  </a:lnTo>
                  <a:lnTo>
                    <a:pt x="721317" y="214021"/>
                  </a:lnTo>
                  <a:lnTo>
                    <a:pt x="723220" y="214355"/>
                  </a:lnTo>
                  <a:lnTo>
                    <a:pt x="725123" y="214703"/>
                  </a:lnTo>
                  <a:lnTo>
                    <a:pt x="727026" y="215063"/>
                  </a:lnTo>
                  <a:lnTo>
                    <a:pt x="728930" y="215438"/>
                  </a:lnTo>
                  <a:lnTo>
                    <a:pt x="730833" y="215830"/>
                  </a:lnTo>
                  <a:lnTo>
                    <a:pt x="732736" y="216240"/>
                  </a:lnTo>
                  <a:lnTo>
                    <a:pt x="734639" y="216676"/>
                  </a:lnTo>
                  <a:lnTo>
                    <a:pt x="736543" y="217137"/>
                  </a:lnTo>
                  <a:lnTo>
                    <a:pt x="738446" y="217622"/>
                  </a:lnTo>
                  <a:lnTo>
                    <a:pt x="740349" y="218133"/>
                  </a:lnTo>
                  <a:lnTo>
                    <a:pt x="742252" y="218673"/>
                  </a:lnTo>
                  <a:lnTo>
                    <a:pt x="744155" y="219245"/>
                  </a:lnTo>
                  <a:lnTo>
                    <a:pt x="746059" y="219853"/>
                  </a:lnTo>
                  <a:lnTo>
                    <a:pt x="747962" y="220493"/>
                  </a:lnTo>
                  <a:lnTo>
                    <a:pt x="749865" y="221165"/>
                  </a:lnTo>
                  <a:lnTo>
                    <a:pt x="751768" y="221869"/>
                  </a:lnTo>
                  <a:lnTo>
                    <a:pt x="753671" y="222607"/>
                  </a:lnTo>
                  <a:lnTo>
                    <a:pt x="755575" y="223386"/>
                  </a:lnTo>
                  <a:lnTo>
                    <a:pt x="757478" y="224197"/>
                  </a:lnTo>
                  <a:lnTo>
                    <a:pt x="759381" y="225040"/>
                  </a:lnTo>
                  <a:lnTo>
                    <a:pt x="761284" y="225913"/>
                  </a:lnTo>
                  <a:lnTo>
                    <a:pt x="763188" y="226815"/>
                  </a:lnTo>
                  <a:lnTo>
                    <a:pt x="765091" y="227748"/>
                  </a:lnTo>
                  <a:lnTo>
                    <a:pt x="766994" y="228710"/>
                  </a:lnTo>
                  <a:lnTo>
                    <a:pt x="768897" y="229694"/>
                  </a:lnTo>
                  <a:lnTo>
                    <a:pt x="770800" y="230698"/>
                  </a:lnTo>
                  <a:lnTo>
                    <a:pt x="772704" y="231720"/>
                  </a:lnTo>
                  <a:lnTo>
                    <a:pt x="774607" y="232756"/>
                  </a:lnTo>
                  <a:lnTo>
                    <a:pt x="776510" y="233807"/>
                  </a:lnTo>
                  <a:lnTo>
                    <a:pt x="778413" y="234865"/>
                  </a:lnTo>
                  <a:lnTo>
                    <a:pt x="780316" y="235927"/>
                  </a:lnTo>
                  <a:lnTo>
                    <a:pt x="782220" y="236990"/>
                  </a:lnTo>
                  <a:lnTo>
                    <a:pt x="784123" y="238052"/>
                  </a:lnTo>
                  <a:lnTo>
                    <a:pt x="786026" y="239107"/>
                  </a:lnTo>
                  <a:lnTo>
                    <a:pt x="787929" y="240152"/>
                  </a:lnTo>
                  <a:lnTo>
                    <a:pt x="789832" y="241183"/>
                  </a:lnTo>
                  <a:lnTo>
                    <a:pt x="791736" y="242199"/>
                  </a:lnTo>
                  <a:lnTo>
                    <a:pt x="793639" y="243197"/>
                  </a:lnTo>
                  <a:lnTo>
                    <a:pt x="795542" y="244175"/>
                  </a:lnTo>
                  <a:lnTo>
                    <a:pt x="797445" y="245122"/>
                  </a:lnTo>
                  <a:lnTo>
                    <a:pt x="799349" y="246043"/>
                  </a:lnTo>
                  <a:lnTo>
                    <a:pt x="801252" y="246936"/>
                  </a:lnTo>
                  <a:lnTo>
                    <a:pt x="803155" y="247800"/>
                  </a:lnTo>
                  <a:lnTo>
                    <a:pt x="805058" y="248632"/>
                  </a:lnTo>
                  <a:lnTo>
                    <a:pt x="806961" y="249428"/>
                  </a:lnTo>
                  <a:lnTo>
                    <a:pt x="808865" y="250185"/>
                  </a:lnTo>
                  <a:lnTo>
                    <a:pt x="810768" y="250908"/>
                  </a:lnTo>
                  <a:lnTo>
                    <a:pt x="812671" y="251597"/>
                  </a:lnTo>
                  <a:lnTo>
                    <a:pt x="814574" y="252250"/>
                  </a:lnTo>
                  <a:lnTo>
                    <a:pt x="816477" y="252869"/>
                  </a:lnTo>
                  <a:lnTo>
                    <a:pt x="818381" y="253444"/>
                  </a:lnTo>
                  <a:lnTo>
                    <a:pt x="820284" y="253985"/>
                  </a:lnTo>
                  <a:lnTo>
                    <a:pt x="822187" y="254492"/>
                  </a:lnTo>
                </a:path>
              </a:pathLst>
            </a:custGeom>
            <a:ln w="20325" cap="flat">
              <a:solidFill>
                <a:srgbClr val="721111">
                  <a:alpha val="100000"/>
                </a:srgbClr>
              </a:solidFill>
              <a:prstDash val="solid"/>
              <a:round/>
            </a:ln>
          </p:spPr>
          <p:txBody>
            <a:bodyPr/>
            <a:lstStyle/>
            <a:p>
              <a:endParaRPr/>
            </a:p>
          </p:txBody>
        </p:sp>
        <p:sp>
          <p:nvSpPr>
            <p:cNvPr id="576" name="pg47">
              <a:extLst>
                <a:ext uri="{FF2B5EF4-FFF2-40B4-BE49-F238E27FC236}">
                  <a16:creationId xmlns:a16="http://schemas.microsoft.com/office/drawing/2014/main" id="{BFCC9DD6-27CB-4B35-912C-23145DC5DCC5}"/>
                </a:ext>
              </a:extLst>
            </p:cNvPr>
            <p:cNvSpPr/>
            <p:nvPr/>
          </p:nvSpPr>
          <p:spPr>
            <a:xfrm>
              <a:off x="4589810" y="500501"/>
              <a:ext cx="411093" cy="259454"/>
            </a:xfrm>
            <a:custGeom>
              <a:avLst/>
              <a:gdLst/>
              <a:ahLst/>
              <a:cxnLst/>
              <a:rect l="0" t="0" r="0" b="0"/>
              <a:pathLst>
                <a:path w="411093" h="259454">
                  <a:moveTo>
                    <a:pt x="0" y="177440"/>
                  </a:moveTo>
                  <a:lnTo>
                    <a:pt x="1903" y="176802"/>
                  </a:lnTo>
                  <a:lnTo>
                    <a:pt x="3806" y="176163"/>
                  </a:lnTo>
                  <a:lnTo>
                    <a:pt x="5709" y="175522"/>
                  </a:lnTo>
                  <a:lnTo>
                    <a:pt x="7612" y="174882"/>
                  </a:lnTo>
                  <a:lnTo>
                    <a:pt x="9516" y="174244"/>
                  </a:lnTo>
                  <a:lnTo>
                    <a:pt x="11419" y="173608"/>
                  </a:lnTo>
                  <a:lnTo>
                    <a:pt x="13322" y="172974"/>
                  </a:lnTo>
                  <a:lnTo>
                    <a:pt x="15225" y="172344"/>
                  </a:lnTo>
                  <a:lnTo>
                    <a:pt x="17128" y="171716"/>
                  </a:lnTo>
                  <a:lnTo>
                    <a:pt x="19032" y="171092"/>
                  </a:lnTo>
                  <a:lnTo>
                    <a:pt x="20935" y="170470"/>
                  </a:lnTo>
                  <a:lnTo>
                    <a:pt x="22838" y="169849"/>
                  </a:lnTo>
                  <a:lnTo>
                    <a:pt x="24741" y="169228"/>
                  </a:lnTo>
                  <a:lnTo>
                    <a:pt x="26644" y="168606"/>
                  </a:lnTo>
                  <a:lnTo>
                    <a:pt x="28548" y="167981"/>
                  </a:lnTo>
                  <a:lnTo>
                    <a:pt x="30451" y="167351"/>
                  </a:lnTo>
                  <a:lnTo>
                    <a:pt x="32354" y="166714"/>
                  </a:lnTo>
                  <a:lnTo>
                    <a:pt x="34257" y="166069"/>
                  </a:lnTo>
                  <a:lnTo>
                    <a:pt x="36161" y="165411"/>
                  </a:lnTo>
                  <a:lnTo>
                    <a:pt x="38064" y="164738"/>
                  </a:lnTo>
                  <a:lnTo>
                    <a:pt x="39967" y="164049"/>
                  </a:lnTo>
                  <a:lnTo>
                    <a:pt x="41870" y="163343"/>
                  </a:lnTo>
                  <a:lnTo>
                    <a:pt x="43773" y="162617"/>
                  </a:lnTo>
                  <a:lnTo>
                    <a:pt x="45677" y="161870"/>
                  </a:lnTo>
                  <a:lnTo>
                    <a:pt x="47580" y="161094"/>
                  </a:lnTo>
                  <a:lnTo>
                    <a:pt x="49483" y="160294"/>
                  </a:lnTo>
                  <a:lnTo>
                    <a:pt x="51386" y="159468"/>
                  </a:lnTo>
                  <a:lnTo>
                    <a:pt x="53289" y="158617"/>
                  </a:lnTo>
                  <a:lnTo>
                    <a:pt x="55193" y="157739"/>
                  </a:lnTo>
                  <a:lnTo>
                    <a:pt x="57096" y="156833"/>
                  </a:lnTo>
                  <a:lnTo>
                    <a:pt x="58999" y="155897"/>
                  </a:lnTo>
                  <a:lnTo>
                    <a:pt x="60902" y="154937"/>
                  </a:lnTo>
                  <a:lnTo>
                    <a:pt x="62805" y="153954"/>
                  </a:lnTo>
                  <a:lnTo>
                    <a:pt x="64709" y="152949"/>
                  </a:lnTo>
                  <a:lnTo>
                    <a:pt x="66612" y="151924"/>
                  </a:lnTo>
                  <a:lnTo>
                    <a:pt x="68515" y="150875"/>
                  </a:lnTo>
                  <a:lnTo>
                    <a:pt x="70418" y="149811"/>
                  </a:lnTo>
                  <a:lnTo>
                    <a:pt x="72322" y="148734"/>
                  </a:lnTo>
                  <a:lnTo>
                    <a:pt x="74225" y="147646"/>
                  </a:lnTo>
                  <a:lnTo>
                    <a:pt x="76128" y="146548"/>
                  </a:lnTo>
                  <a:lnTo>
                    <a:pt x="78031" y="145443"/>
                  </a:lnTo>
                  <a:lnTo>
                    <a:pt x="79934" y="144333"/>
                  </a:lnTo>
                  <a:lnTo>
                    <a:pt x="81838" y="143221"/>
                  </a:lnTo>
                  <a:lnTo>
                    <a:pt x="83741" y="142109"/>
                  </a:lnTo>
                  <a:lnTo>
                    <a:pt x="85644" y="140998"/>
                  </a:lnTo>
                  <a:lnTo>
                    <a:pt x="87547" y="139890"/>
                  </a:lnTo>
                  <a:lnTo>
                    <a:pt x="89450" y="138786"/>
                  </a:lnTo>
                  <a:lnTo>
                    <a:pt x="91354" y="137686"/>
                  </a:lnTo>
                  <a:lnTo>
                    <a:pt x="93257" y="136590"/>
                  </a:lnTo>
                  <a:lnTo>
                    <a:pt x="95160" y="135498"/>
                  </a:lnTo>
                  <a:lnTo>
                    <a:pt x="97063" y="134409"/>
                  </a:lnTo>
                  <a:lnTo>
                    <a:pt x="98967" y="133323"/>
                  </a:lnTo>
                  <a:lnTo>
                    <a:pt x="100870" y="132235"/>
                  </a:lnTo>
                  <a:lnTo>
                    <a:pt x="102773" y="131145"/>
                  </a:lnTo>
                  <a:lnTo>
                    <a:pt x="104676" y="130049"/>
                  </a:lnTo>
                  <a:lnTo>
                    <a:pt x="106579" y="128944"/>
                  </a:lnTo>
                  <a:lnTo>
                    <a:pt x="108483" y="127827"/>
                  </a:lnTo>
                  <a:lnTo>
                    <a:pt x="110386" y="126688"/>
                  </a:lnTo>
                  <a:lnTo>
                    <a:pt x="112289" y="125525"/>
                  </a:lnTo>
                  <a:lnTo>
                    <a:pt x="114192" y="124335"/>
                  </a:lnTo>
                  <a:lnTo>
                    <a:pt x="116095" y="123111"/>
                  </a:lnTo>
                  <a:lnTo>
                    <a:pt x="117999" y="121849"/>
                  </a:lnTo>
                  <a:lnTo>
                    <a:pt x="119902" y="120536"/>
                  </a:lnTo>
                  <a:lnTo>
                    <a:pt x="121805" y="119164"/>
                  </a:lnTo>
                  <a:lnTo>
                    <a:pt x="123708" y="117733"/>
                  </a:lnTo>
                  <a:lnTo>
                    <a:pt x="125611" y="116238"/>
                  </a:lnTo>
                  <a:lnTo>
                    <a:pt x="127515" y="114675"/>
                  </a:lnTo>
                  <a:lnTo>
                    <a:pt x="129418" y="113037"/>
                  </a:lnTo>
                  <a:lnTo>
                    <a:pt x="131321" y="111295"/>
                  </a:lnTo>
                  <a:lnTo>
                    <a:pt x="133224" y="109467"/>
                  </a:lnTo>
                  <a:lnTo>
                    <a:pt x="135128" y="107549"/>
                  </a:lnTo>
                  <a:lnTo>
                    <a:pt x="137031" y="105537"/>
                  </a:lnTo>
                  <a:lnTo>
                    <a:pt x="138934" y="103430"/>
                  </a:lnTo>
                  <a:lnTo>
                    <a:pt x="140837" y="101211"/>
                  </a:lnTo>
                  <a:lnTo>
                    <a:pt x="142740" y="98879"/>
                  </a:lnTo>
                  <a:lnTo>
                    <a:pt x="144644" y="96448"/>
                  </a:lnTo>
                  <a:lnTo>
                    <a:pt x="146547" y="93919"/>
                  </a:lnTo>
                  <a:lnTo>
                    <a:pt x="148450" y="91294"/>
                  </a:lnTo>
                  <a:lnTo>
                    <a:pt x="150353" y="88575"/>
                  </a:lnTo>
                  <a:lnTo>
                    <a:pt x="152256" y="85742"/>
                  </a:lnTo>
                  <a:lnTo>
                    <a:pt x="154160" y="82826"/>
                  </a:lnTo>
                  <a:lnTo>
                    <a:pt x="156063" y="79832"/>
                  </a:lnTo>
                  <a:lnTo>
                    <a:pt x="157966" y="76769"/>
                  </a:lnTo>
                  <a:lnTo>
                    <a:pt x="159869" y="73641"/>
                  </a:lnTo>
                  <a:lnTo>
                    <a:pt x="161773" y="70449"/>
                  </a:lnTo>
                  <a:lnTo>
                    <a:pt x="163676" y="67209"/>
                  </a:lnTo>
                  <a:lnTo>
                    <a:pt x="165579" y="63935"/>
                  </a:lnTo>
                  <a:lnTo>
                    <a:pt x="167482" y="60638"/>
                  </a:lnTo>
                  <a:lnTo>
                    <a:pt x="169385" y="57326"/>
                  </a:lnTo>
                  <a:lnTo>
                    <a:pt x="171289" y="54011"/>
                  </a:lnTo>
                  <a:lnTo>
                    <a:pt x="173192" y="50708"/>
                  </a:lnTo>
                  <a:lnTo>
                    <a:pt x="175095" y="47430"/>
                  </a:lnTo>
                  <a:lnTo>
                    <a:pt x="176998" y="44186"/>
                  </a:lnTo>
                  <a:lnTo>
                    <a:pt x="178901" y="40987"/>
                  </a:lnTo>
                  <a:lnTo>
                    <a:pt x="180805" y="37842"/>
                  </a:lnTo>
                  <a:lnTo>
                    <a:pt x="182708" y="34774"/>
                  </a:lnTo>
                  <a:lnTo>
                    <a:pt x="184611" y="31795"/>
                  </a:lnTo>
                  <a:lnTo>
                    <a:pt x="186514" y="28907"/>
                  </a:lnTo>
                  <a:lnTo>
                    <a:pt x="188417" y="26118"/>
                  </a:lnTo>
                  <a:lnTo>
                    <a:pt x="190321" y="23435"/>
                  </a:lnTo>
                  <a:lnTo>
                    <a:pt x="192224" y="20865"/>
                  </a:lnTo>
                  <a:lnTo>
                    <a:pt x="194127" y="18454"/>
                  </a:lnTo>
                  <a:lnTo>
                    <a:pt x="196030" y="16174"/>
                  </a:lnTo>
                  <a:lnTo>
                    <a:pt x="197934" y="14031"/>
                  </a:lnTo>
                  <a:lnTo>
                    <a:pt x="199837" y="12027"/>
                  </a:lnTo>
                  <a:lnTo>
                    <a:pt x="201740" y="10168"/>
                  </a:lnTo>
                  <a:lnTo>
                    <a:pt x="203643" y="8477"/>
                  </a:lnTo>
                  <a:lnTo>
                    <a:pt x="205546" y="6956"/>
                  </a:lnTo>
                  <a:lnTo>
                    <a:pt x="207450" y="5587"/>
                  </a:lnTo>
                  <a:lnTo>
                    <a:pt x="209353" y="4367"/>
                  </a:lnTo>
                  <a:lnTo>
                    <a:pt x="211256" y="3297"/>
                  </a:lnTo>
                  <a:lnTo>
                    <a:pt x="213159" y="2375"/>
                  </a:lnTo>
                  <a:lnTo>
                    <a:pt x="215062" y="1639"/>
                  </a:lnTo>
                  <a:lnTo>
                    <a:pt x="216966" y="1044"/>
                  </a:lnTo>
                  <a:lnTo>
                    <a:pt x="218869" y="585"/>
                  </a:lnTo>
                  <a:lnTo>
                    <a:pt x="220772" y="258"/>
                  </a:lnTo>
                  <a:lnTo>
                    <a:pt x="222675" y="59"/>
                  </a:lnTo>
                  <a:lnTo>
                    <a:pt x="224579" y="0"/>
                  </a:lnTo>
                  <a:lnTo>
                    <a:pt x="226482" y="71"/>
                  </a:lnTo>
                  <a:lnTo>
                    <a:pt x="228385" y="251"/>
                  </a:lnTo>
                  <a:lnTo>
                    <a:pt x="230288" y="534"/>
                  </a:lnTo>
                  <a:lnTo>
                    <a:pt x="232191" y="916"/>
                  </a:lnTo>
                  <a:lnTo>
                    <a:pt x="234095" y="1390"/>
                  </a:lnTo>
                  <a:lnTo>
                    <a:pt x="235998" y="1977"/>
                  </a:lnTo>
                  <a:lnTo>
                    <a:pt x="237901" y="2644"/>
                  </a:lnTo>
                  <a:lnTo>
                    <a:pt x="239804" y="3390"/>
                  </a:lnTo>
                  <a:lnTo>
                    <a:pt x="241707" y="4211"/>
                  </a:lnTo>
                  <a:lnTo>
                    <a:pt x="243611" y="5104"/>
                  </a:lnTo>
                  <a:lnTo>
                    <a:pt x="245514" y="6078"/>
                  </a:lnTo>
                  <a:lnTo>
                    <a:pt x="247417" y="7130"/>
                  </a:lnTo>
                  <a:lnTo>
                    <a:pt x="249320" y="8251"/>
                  </a:lnTo>
                  <a:lnTo>
                    <a:pt x="251223" y="9440"/>
                  </a:lnTo>
                  <a:lnTo>
                    <a:pt x="253127" y="10699"/>
                  </a:lnTo>
                  <a:lnTo>
                    <a:pt x="255030" y="12027"/>
                  </a:lnTo>
                  <a:lnTo>
                    <a:pt x="256933" y="13449"/>
                  </a:lnTo>
                  <a:lnTo>
                    <a:pt x="258836" y="14944"/>
                  </a:lnTo>
                  <a:lnTo>
                    <a:pt x="260740" y="16517"/>
                  </a:lnTo>
                  <a:lnTo>
                    <a:pt x="262643" y="18167"/>
                  </a:lnTo>
                  <a:lnTo>
                    <a:pt x="264546" y="19897"/>
                  </a:lnTo>
                  <a:lnTo>
                    <a:pt x="266449" y="21721"/>
                  </a:lnTo>
                  <a:lnTo>
                    <a:pt x="268352" y="23641"/>
                  </a:lnTo>
                  <a:lnTo>
                    <a:pt x="270256" y="25645"/>
                  </a:lnTo>
                  <a:lnTo>
                    <a:pt x="272159" y="27734"/>
                  </a:lnTo>
                  <a:lnTo>
                    <a:pt x="274062" y="29908"/>
                  </a:lnTo>
                  <a:lnTo>
                    <a:pt x="275965" y="32167"/>
                  </a:lnTo>
                  <a:lnTo>
                    <a:pt x="277868" y="34531"/>
                  </a:lnTo>
                  <a:lnTo>
                    <a:pt x="279772" y="36974"/>
                  </a:lnTo>
                  <a:lnTo>
                    <a:pt x="281675" y="39493"/>
                  </a:lnTo>
                  <a:lnTo>
                    <a:pt x="283578" y="42085"/>
                  </a:lnTo>
                  <a:lnTo>
                    <a:pt x="285481" y="44744"/>
                  </a:lnTo>
                  <a:lnTo>
                    <a:pt x="287385" y="47476"/>
                  </a:lnTo>
                  <a:lnTo>
                    <a:pt x="289288" y="50271"/>
                  </a:lnTo>
                  <a:lnTo>
                    <a:pt x="291191" y="53114"/>
                  </a:lnTo>
                  <a:lnTo>
                    <a:pt x="293094" y="55999"/>
                  </a:lnTo>
                  <a:lnTo>
                    <a:pt x="294997" y="58920"/>
                  </a:lnTo>
                  <a:lnTo>
                    <a:pt x="296901" y="61871"/>
                  </a:lnTo>
                  <a:lnTo>
                    <a:pt x="298804" y="64846"/>
                  </a:lnTo>
                  <a:lnTo>
                    <a:pt x="300707" y="67833"/>
                  </a:lnTo>
                  <a:lnTo>
                    <a:pt x="302610" y="70824"/>
                  </a:lnTo>
                  <a:lnTo>
                    <a:pt x="304513" y="73813"/>
                  </a:lnTo>
                  <a:lnTo>
                    <a:pt x="306417" y="76795"/>
                  </a:lnTo>
                  <a:lnTo>
                    <a:pt x="308320" y="79759"/>
                  </a:lnTo>
                  <a:lnTo>
                    <a:pt x="310223" y="82699"/>
                  </a:lnTo>
                  <a:lnTo>
                    <a:pt x="312126" y="85611"/>
                  </a:lnTo>
                  <a:lnTo>
                    <a:pt x="314029" y="88493"/>
                  </a:lnTo>
                  <a:lnTo>
                    <a:pt x="315933" y="91339"/>
                  </a:lnTo>
                  <a:lnTo>
                    <a:pt x="317836" y="94148"/>
                  </a:lnTo>
                  <a:lnTo>
                    <a:pt x="319739" y="96904"/>
                  </a:lnTo>
                  <a:lnTo>
                    <a:pt x="321642" y="99616"/>
                  </a:lnTo>
                  <a:lnTo>
                    <a:pt x="323546" y="102283"/>
                  </a:lnTo>
                  <a:lnTo>
                    <a:pt x="325449" y="104904"/>
                  </a:lnTo>
                  <a:lnTo>
                    <a:pt x="327352" y="107479"/>
                  </a:lnTo>
                  <a:lnTo>
                    <a:pt x="329255" y="110002"/>
                  </a:lnTo>
                  <a:lnTo>
                    <a:pt x="331158" y="112472"/>
                  </a:lnTo>
                  <a:lnTo>
                    <a:pt x="333062" y="114899"/>
                  </a:lnTo>
                  <a:lnTo>
                    <a:pt x="334965" y="117282"/>
                  </a:lnTo>
                  <a:lnTo>
                    <a:pt x="336868" y="119623"/>
                  </a:lnTo>
                  <a:lnTo>
                    <a:pt x="338771" y="121924"/>
                  </a:lnTo>
                  <a:lnTo>
                    <a:pt x="340674" y="124176"/>
                  </a:lnTo>
                  <a:lnTo>
                    <a:pt x="342578" y="126392"/>
                  </a:lnTo>
                  <a:lnTo>
                    <a:pt x="344481" y="128574"/>
                  </a:lnTo>
                  <a:lnTo>
                    <a:pt x="346384" y="130724"/>
                  </a:lnTo>
                  <a:lnTo>
                    <a:pt x="348287" y="132844"/>
                  </a:lnTo>
                  <a:lnTo>
                    <a:pt x="350191" y="134931"/>
                  </a:lnTo>
                  <a:lnTo>
                    <a:pt x="352094" y="136988"/>
                  </a:lnTo>
                  <a:lnTo>
                    <a:pt x="353997" y="139021"/>
                  </a:lnTo>
                  <a:lnTo>
                    <a:pt x="355900" y="141031"/>
                  </a:lnTo>
                  <a:lnTo>
                    <a:pt x="357803" y="143018"/>
                  </a:lnTo>
                  <a:lnTo>
                    <a:pt x="359707" y="144985"/>
                  </a:lnTo>
                  <a:lnTo>
                    <a:pt x="361610" y="146926"/>
                  </a:lnTo>
                  <a:lnTo>
                    <a:pt x="363513" y="148848"/>
                  </a:lnTo>
                  <a:lnTo>
                    <a:pt x="365416" y="150752"/>
                  </a:lnTo>
                  <a:lnTo>
                    <a:pt x="367319" y="152638"/>
                  </a:lnTo>
                  <a:lnTo>
                    <a:pt x="369223" y="154505"/>
                  </a:lnTo>
                  <a:lnTo>
                    <a:pt x="371126" y="156351"/>
                  </a:lnTo>
                  <a:lnTo>
                    <a:pt x="373029" y="158177"/>
                  </a:lnTo>
                  <a:lnTo>
                    <a:pt x="374932" y="159983"/>
                  </a:lnTo>
                  <a:lnTo>
                    <a:pt x="376835" y="161769"/>
                  </a:lnTo>
                  <a:lnTo>
                    <a:pt x="378739" y="163534"/>
                  </a:lnTo>
                  <a:lnTo>
                    <a:pt x="380642" y="165278"/>
                  </a:lnTo>
                  <a:lnTo>
                    <a:pt x="382545" y="166993"/>
                  </a:lnTo>
                  <a:lnTo>
                    <a:pt x="384448" y="168683"/>
                  </a:lnTo>
                  <a:lnTo>
                    <a:pt x="386352" y="170347"/>
                  </a:lnTo>
                  <a:lnTo>
                    <a:pt x="388255" y="171984"/>
                  </a:lnTo>
                  <a:lnTo>
                    <a:pt x="390158" y="173592"/>
                  </a:lnTo>
                  <a:lnTo>
                    <a:pt x="392061" y="175167"/>
                  </a:lnTo>
                  <a:lnTo>
                    <a:pt x="393964" y="176704"/>
                  </a:lnTo>
                  <a:lnTo>
                    <a:pt x="395868" y="178207"/>
                  </a:lnTo>
                  <a:lnTo>
                    <a:pt x="397771" y="179674"/>
                  </a:lnTo>
                  <a:lnTo>
                    <a:pt x="399674" y="181105"/>
                  </a:lnTo>
                  <a:lnTo>
                    <a:pt x="401577" y="182497"/>
                  </a:lnTo>
                  <a:lnTo>
                    <a:pt x="403480" y="183837"/>
                  </a:lnTo>
                  <a:lnTo>
                    <a:pt x="405384" y="185135"/>
                  </a:lnTo>
                  <a:lnTo>
                    <a:pt x="407287" y="186389"/>
                  </a:lnTo>
                  <a:lnTo>
                    <a:pt x="409190" y="187599"/>
                  </a:lnTo>
                  <a:lnTo>
                    <a:pt x="411093" y="188764"/>
                  </a:lnTo>
                  <a:lnTo>
                    <a:pt x="411093" y="259454"/>
                  </a:lnTo>
                  <a:lnTo>
                    <a:pt x="409190" y="259454"/>
                  </a:lnTo>
                  <a:lnTo>
                    <a:pt x="407287" y="259454"/>
                  </a:lnTo>
                  <a:lnTo>
                    <a:pt x="405384" y="259454"/>
                  </a:lnTo>
                  <a:lnTo>
                    <a:pt x="403480" y="259454"/>
                  </a:lnTo>
                  <a:lnTo>
                    <a:pt x="401577" y="259454"/>
                  </a:lnTo>
                  <a:lnTo>
                    <a:pt x="399674" y="259454"/>
                  </a:lnTo>
                  <a:lnTo>
                    <a:pt x="397771" y="259454"/>
                  </a:lnTo>
                  <a:lnTo>
                    <a:pt x="395868" y="259454"/>
                  </a:lnTo>
                  <a:lnTo>
                    <a:pt x="393964" y="259454"/>
                  </a:lnTo>
                  <a:lnTo>
                    <a:pt x="392061" y="259454"/>
                  </a:lnTo>
                  <a:lnTo>
                    <a:pt x="390158" y="259454"/>
                  </a:lnTo>
                  <a:lnTo>
                    <a:pt x="388255" y="259454"/>
                  </a:lnTo>
                  <a:lnTo>
                    <a:pt x="386352" y="259454"/>
                  </a:lnTo>
                  <a:lnTo>
                    <a:pt x="384448" y="259454"/>
                  </a:lnTo>
                  <a:lnTo>
                    <a:pt x="382545" y="259454"/>
                  </a:lnTo>
                  <a:lnTo>
                    <a:pt x="380642" y="259454"/>
                  </a:lnTo>
                  <a:lnTo>
                    <a:pt x="378739" y="259454"/>
                  </a:lnTo>
                  <a:lnTo>
                    <a:pt x="376835" y="259454"/>
                  </a:lnTo>
                  <a:lnTo>
                    <a:pt x="374932" y="259454"/>
                  </a:lnTo>
                  <a:lnTo>
                    <a:pt x="373029" y="259454"/>
                  </a:lnTo>
                  <a:lnTo>
                    <a:pt x="371126" y="259454"/>
                  </a:lnTo>
                  <a:lnTo>
                    <a:pt x="369223" y="259454"/>
                  </a:lnTo>
                  <a:lnTo>
                    <a:pt x="367319" y="259454"/>
                  </a:lnTo>
                  <a:lnTo>
                    <a:pt x="365416" y="259454"/>
                  </a:lnTo>
                  <a:lnTo>
                    <a:pt x="363513" y="259454"/>
                  </a:lnTo>
                  <a:lnTo>
                    <a:pt x="361610" y="259454"/>
                  </a:lnTo>
                  <a:lnTo>
                    <a:pt x="359707" y="259454"/>
                  </a:lnTo>
                  <a:lnTo>
                    <a:pt x="357803" y="259454"/>
                  </a:lnTo>
                  <a:lnTo>
                    <a:pt x="355900" y="259454"/>
                  </a:lnTo>
                  <a:lnTo>
                    <a:pt x="353997" y="259454"/>
                  </a:lnTo>
                  <a:lnTo>
                    <a:pt x="352094" y="259454"/>
                  </a:lnTo>
                  <a:lnTo>
                    <a:pt x="350191" y="259454"/>
                  </a:lnTo>
                  <a:lnTo>
                    <a:pt x="348287" y="259454"/>
                  </a:lnTo>
                  <a:lnTo>
                    <a:pt x="346384" y="259454"/>
                  </a:lnTo>
                  <a:lnTo>
                    <a:pt x="344481" y="259454"/>
                  </a:lnTo>
                  <a:lnTo>
                    <a:pt x="342578" y="259454"/>
                  </a:lnTo>
                  <a:lnTo>
                    <a:pt x="340674" y="259454"/>
                  </a:lnTo>
                  <a:lnTo>
                    <a:pt x="338771" y="259454"/>
                  </a:lnTo>
                  <a:lnTo>
                    <a:pt x="336868" y="259454"/>
                  </a:lnTo>
                  <a:lnTo>
                    <a:pt x="334965" y="259454"/>
                  </a:lnTo>
                  <a:lnTo>
                    <a:pt x="333062" y="259454"/>
                  </a:lnTo>
                  <a:lnTo>
                    <a:pt x="331158" y="259454"/>
                  </a:lnTo>
                  <a:lnTo>
                    <a:pt x="329255" y="259454"/>
                  </a:lnTo>
                  <a:lnTo>
                    <a:pt x="327352" y="259454"/>
                  </a:lnTo>
                  <a:lnTo>
                    <a:pt x="325449" y="259454"/>
                  </a:lnTo>
                  <a:lnTo>
                    <a:pt x="323546" y="259454"/>
                  </a:lnTo>
                  <a:lnTo>
                    <a:pt x="321642" y="259454"/>
                  </a:lnTo>
                  <a:lnTo>
                    <a:pt x="319739" y="259454"/>
                  </a:lnTo>
                  <a:lnTo>
                    <a:pt x="317836" y="259454"/>
                  </a:lnTo>
                  <a:lnTo>
                    <a:pt x="315933" y="259454"/>
                  </a:lnTo>
                  <a:lnTo>
                    <a:pt x="314029" y="259454"/>
                  </a:lnTo>
                  <a:lnTo>
                    <a:pt x="312126" y="259454"/>
                  </a:lnTo>
                  <a:lnTo>
                    <a:pt x="310223" y="259454"/>
                  </a:lnTo>
                  <a:lnTo>
                    <a:pt x="308320" y="259454"/>
                  </a:lnTo>
                  <a:lnTo>
                    <a:pt x="306417" y="259454"/>
                  </a:lnTo>
                  <a:lnTo>
                    <a:pt x="304513" y="259454"/>
                  </a:lnTo>
                  <a:lnTo>
                    <a:pt x="302610" y="259454"/>
                  </a:lnTo>
                  <a:lnTo>
                    <a:pt x="300707" y="259454"/>
                  </a:lnTo>
                  <a:lnTo>
                    <a:pt x="298804" y="259454"/>
                  </a:lnTo>
                  <a:lnTo>
                    <a:pt x="296901" y="259454"/>
                  </a:lnTo>
                  <a:lnTo>
                    <a:pt x="294997" y="259454"/>
                  </a:lnTo>
                  <a:lnTo>
                    <a:pt x="293094" y="259454"/>
                  </a:lnTo>
                  <a:lnTo>
                    <a:pt x="291191" y="259454"/>
                  </a:lnTo>
                  <a:lnTo>
                    <a:pt x="289288" y="259454"/>
                  </a:lnTo>
                  <a:lnTo>
                    <a:pt x="287385" y="259454"/>
                  </a:lnTo>
                  <a:lnTo>
                    <a:pt x="285481" y="259454"/>
                  </a:lnTo>
                  <a:lnTo>
                    <a:pt x="283578" y="259454"/>
                  </a:lnTo>
                  <a:lnTo>
                    <a:pt x="281675" y="259454"/>
                  </a:lnTo>
                  <a:lnTo>
                    <a:pt x="279772" y="259454"/>
                  </a:lnTo>
                  <a:lnTo>
                    <a:pt x="277868" y="259454"/>
                  </a:lnTo>
                  <a:lnTo>
                    <a:pt x="275965" y="259454"/>
                  </a:lnTo>
                  <a:lnTo>
                    <a:pt x="274062" y="259454"/>
                  </a:lnTo>
                  <a:lnTo>
                    <a:pt x="272159" y="259454"/>
                  </a:lnTo>
                  <a:lnTo>
                    <a:pt x="270256" y="259454"/>
                  </a:lnTo>
                  <a:lnTo>
                    <a:pt x="268352" y="259454"/>
                  </a:lnTo>
                  <a:lnTo>
                    <a:pt x="266449" y="259454"/>
                  </a:lnTo>
                  <a:lnTo>
                    <a:pt x="264546" y="259454"/>
                  </a:lnTo>
                  <a:lnTo>
                    <a:pt x="262643" y="259454"/>
                  </a:lnTo>
                  <a:lnTo>
                    <a:pt x="260740" y="259454"/>
                  </a:lnTo>
                  <a:lnTo>
                    <a:pt x="258836" y="259454"/>
                  </a:lnTo>
                  <a:lnTo>
                    <a:pt x="256933" y="259454"/>
                  </a:lnTo>
                  <a:lnTo>
                    <a:pt x="255030" y="259454"/>
                  </a:lnTo>
                  <a:lnTo>
                    <a:pt x="253127" y="259454"/>
                  </a:lnTo>
                  <a:lnTo>
                    <a:pt x="251223" y="259454"/>
                  </a:lnTo>
                  <a:lnTo>
                    <a:pt x="249320" y="259454"/>
                  </a:lnTo>
                  <a:lnTo>
                    <a:pt x="247417" y="259454"/>
                  </a:lnTo>
                  <a:lnTo>
                    <a:pt x="245514" y="259454"/>
                  </a:lnTo>
                  <a:lnTo>
                    <a:pt x="243611" y="259454"/>
                  </a:lnTo>
                  <a:lnTo>
                    <a:pt x="241707" y="259454"/>
                  </a:lnTo>
                  <a:lnTo>
                    <a:pt x="239804" y="259454"/>
                  </a:lnTo>
                  <a:lnTo>
                    <a:pt x="237901" y="259454"/>
                  </a:lnTo>
                  <a:lnTo>
                    <a:pt x="235998" y="259454"/>
                  </a:lnTo>
                  <a:lnTo>
                    <a:pt x="234095" y="259454"/>
                  </a:lnTo>
                  <a:lnTo>
                    <a:pt x="232191" y="259454"/>
                  </a:lnTo>
                  <a:lnTo>
                    <a:pt x="230288" y="259454"/>
                  </a:lnTo>
                  <a:lnTo>
                    <a:pt x="228385" y="259454"/>
                  </a:lnTo>
                  <a:lnTo>
                    <a:pt x="226482" y="259454"/>
                  </a:lnTo>
                  <a:lnTo>
                    <a:pt x="224579" y="259454"/>
                  </a:lnTo>
                  <a:lnTo>
                    <a:pt x="222675" y="259454"/>
                  </a:lnTo>
                  <a:lnTo>
                    <a:pt x="220772" y="259454"/>
                  </a:lnTo>
                  <a:lnTo>
                    <a:pt x="218869" y="259454"/>
                  </a:lnTo>
                  <a:lnTo>
                    <a:pt x="216966" y="259454"/>
                  </a:lnTo>
                  <a:lnTo>
                    <a:pt x="215062" y="259454"/>
                  </a:lnTo>
                  <a:lnTo>
                    <a:pt x="213159" y="259454"/>
                  </a:lnTo>
                  <a:lnTo>
                    <a:pt x="211256" y="259454"/>
                  </a:lnTo>
                  <a:lnTo>
                    <a:pt x="209353" y="259454"/>
                  </a:lnTo>
                  <a:lnTo>
                    <a:pt x="207450" y="259454"/>
                  </a:lnTo>
                  <a:lnTo>
                    <a:pt x="205546" y="259454"/>
                  </a:lnTo>
                  <a:lnTo>
                    <a:pt x="203643" y="259454"/>
                  </a:lnTo>
                  <a:lnTo>
                    <a:pt x="201740" y="259454"/>
                  </a:lnTo>
                  <a:lnTo>
                    <a:pt x="199837" y="259454"/>
                  </a:lnTo>
                  <a:lnTo>
                    <a:pt x="197934" y="259454"/>
                  </a:lnTo>
                  <a:lnTo>
                    <a:pt x="196030" y="259454"/>
                  </a:lnTo>
                  <a:lnTo>
                    <a:pt x="194127" y="259454"/>
                  </a:lnTo>
                  <a:lnTo>
                    <a:pt x="192224" y="259454"/>
                  </a:lnTo>
                  <a:lnTo>
                    <a:pt x="190321" y="259454"/>
                  </a:lnTo>
                  <a:lnTo>
                    <a:pt x="188417" y="259454"/>
                  </a:lnTo>
                  <a:lnTo>
                    <a:pt x="186514" y="259454"/>
                  </a:lnTo>
                  <a:lnTo>
                    <a:pt x="184611" y="259454"/>
                  </a:lnTo>
                  <a:lnTo>
                    <a:pt x="182708" y="259454"/>
                  </a:lnTo>
                  <a:lnTo>
                    <a:pt x="180805" y="259454"/>
                  </a:lnTo>
                  <a:lnTo>
                    <a:pt x="178901" y="259454"/>
                  </a:lnTo>
                  <a:lnTo>
                    <a:pt x="176998" y="259454"/>
                  </a:lnTo>
                  <a:lnTo>
                    <a:pt x="175095" y="259454"/>
                  </a:lnTo>
                  <a:lnTo>
                    <a:pt x="173192" y="259454"/>
                  </a:lnTo>
                  <a:lnTo>
                    <a:pt x="171289" y="259454"/>
                  </a:lnTo>
                  <a:lnTo>
                    <a:pt x="169385" y="259454"/>
                  </a:lnTo>
                  <a:lnTo>
                    <a:pt x="167482" y="259454"/>
                  </a:lnTo>
                  <a:lnTo>
                    <a:pt x="165579" y="259454"/>
                  </a:lnTo>
                  <a:lnTo>
                    <a:pt x="163676" y="259454"/>
                  </a:lnTo>
                  <a:lnTo>
                    <a:pt x="161773" y="259454"/>
                  </a:lnTo>
                  <a:lnTo>
                    <a:pt x="159869" y="259454"/>
                  </a:lnTo>
                  <a:lnTo>
                    <a:pt x="157966" y="259454"/>
                  </a:lnTo>
                  <a:lnTo>
                    <a:pt x="156063" y="259454"/>
                  </a:lnTo>
                  <a:lnTo>
                    <a:pt x="154160" y="259454"/>
                  </a:lnTo>
                  <a:lnTo>
                    <a:pt x="152256" y="259454"/>
                  </a:lnTo>
                  <a:lnTo>
                    <a:pt x="150353" y="259454"/>
                  </a:lnTo>
                  <a:lnTo>
                    <a:pt x="148450" y="259454"/>
                  </a:lnTo>
                  <a:lnTo>
                    <a:pt x="146547" y="259454"/>
                  </a:lnTo>
                  <a:lnTo>
                    <a:pt x="144644" y="259454"/>
                  </a:lnTo>
                  <a:lnTo>
                    <a:pt x="142740" y="259454"/>
                  </a:lnTo>
                  <a:lnTo>
                    <a:pt x="140837" y="259454"/>
                  </a:lnTo>
                  <a:lnTo>
                    <a:pt x="138934" y="259454"/>
                  </a:lnTo>
                  <a:lnTo>
                    <a:pt x="137031" y="259454"/>
                  </a:lnTo>
                  <a:lnTo>
                    <a:pt x="135128" y="259454"/>
                  </a:lnTo>
                  <a:lnTo>
                    <a:pt x="133224" y="259454"/>
                  </a:lnTo>
                  <a:lnTo>
                    <a:pt x="131321" y="259454"/>
                  </a:lnTo>
                  <a:lnTo>
                    <a:pt x="129418" y="259454"/>
                  </a:lnTo>
                  <a:lnTo>
                    <a:pt x="127515" y="259454"/>
                  </a:lnTo>
                  <a:lnTo>
                    <a:pt x="125611" y="259454"/>
                  </a:lnTo>
                  <a:lnTo>
                    <a:pt x="123708" y="259454"/>
                  </a:lnTo>
                  <a:lnTo>
                    <a:pt x="121805" y="259454"/>
                  </a:lnTo>
                  <a:lnTo>
                    <a:pt x="119902" y="259454"/>
                  </a:lnTo>
                  <a:lnTo>
                    <a:pt x="117999" y="259454"/>
                  </a:lnTo>
                  <a:lnTo>
                    <a:pt x="116095" y="259454"/>
                  </a:lnTo>
                  <a:lnTo>
                    <a:pt x="114192" y="259454"/>
                  </a:lnTo>
                  <a:lnTo>
                    <a:pt x="112289" y="259454"/>
                  </a:lnTo>
                  <a:lnTo>
                    <a:pt x="110386" y="259454"/>
                  </a:lnTo>
                  <a:lnTo>
                    <a:pt x="108483" y="259454"/>
                  </a:lnTo>
                  <a:lnTo>
                    <a:pt x="106579" y="259454"/>
                  </a:lnTo>
                  <a:lnTo>
                    <a:pt x="104676" y="259454"/>
                  </a:lnTo>
                  <a:lnTo>
                    <a:pt x="102773" y="259454"/>
                  </a:lnTo>
                  <a:lnTo>
                    <a:pt x="100870" y="259454"/>
                  </a:lnTo>
                  <a:lnTo>
                    <a:pt x="98967" y="259454"/>
                  </a:lnTo>
                  <a:lnTo>
                    <a:pt x="97063" y="259454"/>
                  </a:lnTo>
                  <a:lnTo>
                    <a:pt x="95160" y="259454"/>
                  </a:lnTo>
                  <a:lnTo>
                    <a:pt x="93257" y="259454"/>
                  </a:lnTo>
                  <a:lnTo>
                    <a:pt x="91354" y="259454"/>
                  </a:lnTo>
                  <a:lnTo>
                    <a:pt x="89450" y="259454"/>
                  </a:lnTo>
                  <a:lnTo>
                    <a:pt x="87547" y="259454"/>
                  </a:lnTo>
                  <a:lnTo>
                    <a:pt x="85644" y="259454"/>
                  </a:lnTo>
                  <a:lnTo>
                    <a:pt x="83741" y="259454"/>
                  </a:lnTo>
                  <a:lnTo>
                    <a:pt x="81838" y="259454"/>
                  </a:lnTo>
                  <a:lnTo>
                    <a:pt x="79934" y="259454"/>
                  </a:lnTo>
                  <a:lnTo>
                    <a:pt x="78031" y="259454"/>
                  </a:lnTo>
                  <a:lnTo>
                    <a:pt x="76128" y="259454"/>
                  </a:lnTo>
                  <a:lnTo>
                    <a:pt x="74225" y="259454"/>
                  </a:lnTo>
                  <a:lnTo>
                    <a:pt x="72322" y="259454"/>
                  </a:lnTo>
                  <a:lnTo>
                    <a:pt x="70418" y="259454"/>
                  </a:lnTo>
                  <a:lnTo>
                    <a:pt x="68515" y="259454"/>
                  </a:lnTo>
                  <a:lnTo>
                    <a:pt x="66612" y="259454"/>
                  </a:lnTo>
                  <a:lnTo>
                    <a:pt x="64709" y="259454"/>
                  </a:lnTo>
                  <a:lnTo>
                    <a:pt x="62805" y="259454"/>
                  </a:lnTo>
                  <a:lnTo>
                    <a:pt x="60902" y="259454"/>
                  </a:lnTo>
                  <a:lnTo>
                    <a:pt x="58999" y="259454"/>
                  </a:lnTo>
                  <a:lnTo>
                    <a:pt x="57096" y="259454"/>
                  </a:lnTo>
                  <a:lnTo>
                    <a:pt x="55193" y="259454"/>
                  </a:lnTo>
                  <a:lnTo>
                    <a:pt x="53289" y="259454"/>
                  </a:lnTo>
                  <a:lnTo>
                    <a:pt x="51386" y="259454"/>
                  </a:lnTo>
                  <a:lnTo>
                    <a:pt x="49483" y="259454"/>
                  </a:lnTo>
                  <a:lnTo>
                    <a:pt x="47580" y="259454"/>
                  </a:lnTo>
                  <a:lnTo>
                    <a:pt x="45677" y="259454"/>
                  </a:lnTo>
                  <a:lnTo>
                    <a:pt x="43773" y="259454"/>
                  </a:lnTo>
                  <a:lnTo>
                    <a:pt x="41870" y="259454"/>
                  </a:lnTo>
                  <a:lnTo>
                    <a:pt x="39967" y="259454"/>
                  </a:lnTo>
                  <a:lnTo>
                    <a:pt x="38064" y="259454"/>
                  </a:lnTo>
                  <a:lnTo>
                    <a:pt x="36161" y="259454"/>
                  </a:lnTo>
                  <a:lnTo>
                    <a:pt x="34257" y="259454"/>
                  </a:lnTo>
                  <a:lnTo>
                    <a:pt x="32354" y="259454"/>
                  </a:lnTo>
                  <a:lnTo>
                    <a:pt x="30451" y="259454"/>
                  </a:lnTo>
                  <a:lnTo>
                    <a:pt x="28548" y="259454"/>
                  </a:lnTo>
                  <a:lnTo>
                    <a:pt x="26644" y="259454"/>
                  </a:lnTo>
                  <a:lnTo>
                    <a:pt x="24741" y="259454"/>
                  </a:lnTo>
                  <a:lnTo>
                    <a:pt x="22838" y="259454"/>
                  </a:lnTo>
                  <a:lnTo>
                    <a:pt x="20935" y="259454"/>
                  </a:lnTo>
                  <a:lnTo>
                    <a:pt x="19032" y="259454"/>
                  </a:lnTo>
                  <a:lnTo>
                    <a:pt x="17128" y="259454"/>
                  </a:lnTo>
                  <a:lnTo>
                    <a:pt x="15225" y="259454"/>
                  </a:lnTo>
                  <a:lnTo>
                    <a:pt x="13322" y="259454"/>
                  </a:lnTo>
                  <a:lnTo>
                    <a:pt x="11419" y="259454"/>
                  </a:lnTo>
                  <a:lnTo>
                    <a:pt x="9516" y="259454"/>
                  </a:lnTo>
                  <a:lnTo>
                    <a:pt x="7612" y="259454"/>
                  </a:lnTo>
                  <a:lnTo>
                    <a:pt x="5709" y="259454"/>
                  </a:lnTo>
                  <a:lnTo>
                    <a:pt x="3806" y="259454"/>
                  </a:lnTo>
                  <a:lnTo>
                    <a:pt x="1903" y="259454"/>
                  </a:lnTo>
                  <a:lnTo>
                    <a:pt x="0" y="259454"/>
                  </a:lnTo>
                  <a:close/>
                </a:path>
              </a:pathLst>
            </a:custGeom>
            <a:solidFill>
              <a:srgbClr val="721111">
                <a:alpha val="34901"/>
              </a:srgbClr>
            </a:solidFill>
          </p:spPr>
          <p:txBody>
            <a:bodyPr/>
            <a:lstStyle/>
            <a:p>
              <a:endParaRPr/>
            </a:p>
          </p:txBody>
        </p:sp>
        <p:sp>
          <p:nvSpPr>
            <p:cNvPr id="577" name="tx48">
              <a:extLst>
                <a:ext uri="{FF2B5EF4-FFF2-40B4-BE49-F238E27FC236}">
                  <a16:creationId xmlns:a16="http://schemas.microsoft.com/office/drawing/2014/main" id="{8B6BC656-37F3-4369-A892-AF4FD34961AD}"/>
                </a:ext>
              </a:extLst>
            </p:cNvPr>
            <p:cNvSpPr/>
            <p:nvPr/>
          </p:nvSpPr>
          <p:spPr>
            <a:xfrm>
              <a:off x="4704537"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721111">
                      <a:alpha val="100000"/>
                    </a:srgbClr>
                  </a:solidFill>
                  <a:latin typeface="Arial"/>
                  <a:cs typeface="Arial"/>
                </a:rPr>
                <a:t>72%</a:t>
              </a:r>
            </a:p>
          </p:txBody>
        </p:sp>
        <p:sp>
          <p:nvSpPr>
            <p:cNvPr id="578" name="pl49">
              <a:extLst>
                <a:ext uri="{FF2B5EF4-FFF2-40B4-BE49-F238E27FC236}">
                  <a16:creationId xmlns:a16="http://schemas.microsoft.com/office/drawing/2014/main" id="{574921EF-0FD2-489D-AE1C-E4C8D0844C3D}"/>
                </a:ext>
              </a:extLst>
            </p:cNvPr>
            <p:cNvSpPr/>
            <p:nvPr/>
          </p:nvSpPr>
          <p:spPr>
            <a:xfrm>
              <a:off x="4382693"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79" name="rc50">
              <a:extLst>
                <a:ext uri="{FF2B5EF4-FFF2-40B4-BE49-F238E27FC236}">
                  <a16:creationId xmlns:a16="http://schemas.microsoft.com/office/drawing/2014/main" id="{0D79EA89-CE4B-422E-AC63-E06312152E72}"/>
                </a:ext>
              </a:extLst>
            </p:cNvPr>
            <p:cNvSpPr/>
            <p:nvPr/>
          </p:nvSpPr>
          <p:spPr>
            <a:xfrm>
              <a:off x="4382693" y="810566"/>
              <a:ext cx="824496" cy="545804"/>
            </a:xfrm>
            <a:prstGeom prst="rect">
              <a:avLst/>
            </a:prstGeom>
            <a:solidFill>
              <a:srgbClr val="FFFFFF">
                <a:alpha val="100000"/>
              </a:srgbClr>
            </a:solidFill>
          </p:spPr>
          <p:txBody>
            <a:bodyPr/>
            <a:lstStyle/>
            <a:p>
              <a:endParaRPr/>
            </a:p>
          </p:txBody>
        </p:sp>
        <p:sp>
          <p:nvSpPr>
            <p:cNvPr id="580" name="pl51">
              <a:extLst>
                <a:ext uri="{FF2B5EF4-FFF2-40B4-BE49-F238E27FC236}">
                  <a16:creationId xmlns:a16="http://schemas.microsoft.com/office/drawing/2014/main" id="{69EFF313-B8B2-4BB8-821A-26AAA53F9012}"/>
                </a:ext>
              </a:extLst>
            </p:cNvPr>
            <p:cNvSpPr/>
            <p:nvPr/>
          </p:nvSpPr>
          <p:spPr>
            <a:xfrm>
              <a:off x="4384204" y="1108753"/>
              <a:ext cx="821241" cy="241409"/>
            </a:xfrm>
            <a:custGeom>
              <a:avLst/>
              <a:gdLst/>
              <a:ahLst/>
              <a:cxnLst/>
              <a:rect l="0" t="0" r="0" b="0"/>
              <a:pathLst>
                <a:path w="821241" h="241409">
                  <a:moveTo>
                    <a:pt x="0" y="167709"/>
                  </a:moveTo>
                  <a:lnTo>
                    <a:pt x="1879" y="162710"/>
                  </a:lnTo>
                  <a:lnTo>
                    <a:pt x="3758" y="157811"/>
                  </a:lnTo>
                  <a:lnTo>
                    <a:pt x="5637" y="153047"/>
                  </a:lnTo>
                  <a:lnTo>
                    <a:pt x="7517" y="148454"/>
                  </a:lnTo>
                  <a:lnTo>
                    <a:pt x="9396" y="144068"/>
                  </a:lnTo>
                  <a:lnTo>
                    <a:pt x="11275" y="139924"/>
                  </a:lnTo>
                  <a:lnTo>
                    <a:pt x="13154" y="136107"/>
                  </a:lnTo>
                  <a:lnTo>
                    <a:pt x="15034" y="132642"/>
                  </a:lnTo>
                  <a:lnTo>
                    <a:pt x="16913" y="129524"/>
                  </a:lnTo>
                  <a:lnTo>
                    <a:pt x="18792" y="126772"/>
                  </a:lnTo>
                  <a:lnTo>
                    <a:pt x="20671" y="124402"/>
                  </a:lnTo>
                  <a:lnTo>
                    <a:pt x="22551" y="122427"/>
                  </a:lnTo>
                  <a:lnTo>
                    <a:pt x="24430" y="120931"/>
                  </a:lnTo>
                  <a:lnTo>
                    <a:pt x="26309" y="119864"/>
                  </a:lnTo>
                  <a:lnTo>
                    <a:pt x="28189" y="119193"/>
                  </a:lnTo>
                  <a:lnTo>
                    <a:pt x="30068" y="118908"/>
                  </a:lnTo>
                  <a:lnTo>
                    <a:pt x="31947" y="118996"/>
                  </a:lnTo>
                  <a:lnTo>
                    <a:pt x="33826" y="119440"/>
                  </a:lnTo>
                  <a:lnTo>
                    <a:pt x="35706" y="120289"/>
                  </a:lnTo>
                  <a:lnTo>
                    <a:pt x="37585" y="121442"/>
                  </a:lnTo>
                  <a:lnTo>
                    <a:pt x="39464" y="122863"/>
                  </a:lnTo>
                  <a:lnTo>
                    <a:pt x="41343" y="124524"/>
                  </a:lnTo>
                  <a:lnTo>
                    <a:pt x="43223" y="126394"/>
                  </a:lnTo>
                  <a:lnTo>
                    <a:pt x="45102" y="128445"/>
                  </a:lnTo>
                  <a:lnTo>
                    <a:pt x="46981" y="130670"/>
                  </a:lnTo>
                  <a:lnTo>
                    <a:pt x="48861" y="132996"/>
                  </a:lnTo>
                  <a:lnTo>
                    <a:pt x="50740" y="135393"/>
                  </a:lnTo>
                  <a:lnTo>
                    <a:pt x="52619" y="137836"/>
                  </a:lnTo>
                  <a:lnTo>
                    <a:pt x="54498" y="140300"/>
                  </a:lnTo>
                  <a:lnTo>
                    <a:pt x="56378" y="142759"/>
                  </a:lnTo>
                  <a:lnTo>
                    <a:pt x="58257" y="145179"/>
                  </a:lnTo>
                  <a:lnTo>
                    <a:pt x="60136" y="147543"/>
                  </a:lnTo>
                  <a:lnTo>
                    <a:pt x="62015" y="149838"/>
                  </a:lnTo>
                  <a:lnTo>
                    <a:pt x="63895" y="152049"/>
                  </a:lnTo>
                  <a:lnTo>
                    <a:pt x="65774" y="154167"/>
                  </a:lnTo>
                  <a:lnTo>
                    <a:pt x="67653" y="156174"/>
                  </a:lnTo>
                  <a:lnTo>
                    <a:pt x="69533" y="158049"/>
                  </a:lnTo>
                  <a:lnTo>
                    <a:pt x="71412" y="159808"/>
                  </a:lnTo>
                  <a:lnTo>
                    <a:pt x="73291" y="161450"/>
                  </a:lnTo>
                  <a:lnTo>
                    <a:pt x="75170" y="162975"/>
                  </a:lnTo>
                  <a:lnTo>
                    <a:pt x="77050" y="164383"/>
                  </a:lnTo>
                  <a:lnTo>
                    <a:pt x="78929" y="165665"/>
                  </a:lnTo>
                  <a:lnTo>
                    <a:pt x="80808" y="166822"/>
                  </a:lnTo>
                  <a:lnTo>
                    <a:pt x="82687" y="167875"/>
                  </a:lnTo>
                  <a:lnTo>
                    <a:pt x="84567" y="168830"/>
                  </a:lnTo>
                  <a:lnTo>
                    <a:pt x="86446" y="169692"/>
                  </a:lnTo>
                  <a:lnTo>
                    <a:pt x="88325" y="170467"/>
                  </a:lnTo>
                  <a:lnTo>
                    <a:pt x="90205" y="171150"/>
                  </a:lnTo>
                  <a:lnTo>
                    <a:pt x="92084" y="171754"/>
                  </a:lnTo>
                  <a:lnTo>
                    <a:pt x="93963" y="172293"/>
                  </a:lnTo>
                  <a:lnTo>
                    <a:pt x="95842" y="172774"/>
                  </a:lnTo>
                  <a:lnTo>
                    <a:pt x="97722" y="173203"/>
                  </a:lnTo>
                  <a:lnTo>
                    <a:pt x="99601" y="173584"/>
                  </a:lnTo>
                  <a:lnTo>
                    <a:pt x="101480" y="173918"/>
                  </a:lnTo>
                  <a:lnTo>
                    <a:pt x="103359" y="174216"/>
                  </a:lnTo>
                  <a:lnTo>
                    <a:pt x="105239" y="174487"/>
                  </a:lnTo>
                  <a:lnTo>
                    <a:pt x="107118" y="174734"/>
                  </a:lnTo>
                  <a:lnTo>
                    <a:pt x="108997" y="174962"/>
                  </a:lnTo>
                  <a:lnTo>
                    <a:pt x="110877" y="175175"/>
                  </a:lnTo>
                  <a:lnTo>
                    <a:pt x="112756" y="175376"/>
                  </a:lnTo>
                  <a:lnTo>
                    <a:pt x="114635" y="175571"/>
                  </a:lnTo>
                  <a:lnTo>
                    <a:pt x="116514" y="175764"/>
                  </a:lnTo>
                  <a:lnTo>
                    <a:pt x="118394" y="175957"/>
                  </a:lnTo>
                  <a:lnTo>
                    <a:pt x="120273" y="176152"/>
                  </a:lnTo>
                  <a:lnTo>
                    <a:pt x="122152" y="176352"/>
                  </a:lnTo>
                  <a:lnTo>
                    <a:pt x="124031" y="176561"/>
                  </a:lnTo>
                  <a:lnTo>
                    <a:pt x="125911" y="176780"/>
                  </a:lnTo>
                  <a:lnTo>
                    <a:pt x="127790" y="177008"/>
                  </a:lnTo>
                  <a:lnTo>
                    <a:pt x="129669" y="177246"/>
                  </a:lnTo>
                  <a:lnTo>
                    <a:pt x="131549" y="177496"/>
                  </a:lnTo>
                  <a:lnTo>
                    <a:pt x="133428" y="177756"/>
                  </a:lnTo>
                  <a:lnTo>
                    <a:pt x="135307" y="178028"/>
                  </a:lnTo>
                  <a:lnTo>
                    <a:pt x="137186" y="178309"/>
                  </a:lnTo>
                  <a:lnTo>
                    <a:pt x="139066" y="178598"/>
                  </a:lnTo>
                  <a:lnTo>
                    <a:pt x="140945" y="178892"/>
                  </a:lnTo>
                  <a:lnTo>
                    <a:pt x="142824" y="179190"/>
                  </a:lnTo>
                  <a:lnTo>
                    <a:pt x="144703" y="179489"/>
                  </a:lnTo>
                  <a:lnTo>
                    <a:pt x="146583" y="179787"/>
                  </a:lnTo>
                  <a:lnTo>
                    <a:pt x="148462" y="180079"/>
                  </a:lnTo>
                  <a:lnTo>
                    <a:pt x="150341" y="180363"/>
                  </a:lnTo>
                  <a:lnTo>
                    <a:pt x="152221" y="180637"/>
                  </a:lnTo>
                  <a:lnTo>
                    <a:pt x="154100" y="180898"/>
                  </a:lnTo>
                  <a:lnTo>
                    <a:pt x="155979" y="181141"/>
                  </a:lnTo>
                  <a:lnTo>
                    <a:pt x="157858" y="181361"/>
                  </a:lnTo>
                  <a:lnTo>
                    <a:pt x="159738" y="181558"/>
                  </a:lnTo>
                  <a:lnTo>
                    <a:pt x="161617" y="181732"/>
                  </a:lnTo>
                  <a:lnTo>
                    <a:pt x="163496" y="181879"/>
                  </a:lnTo>
                  <a:lnTo>
                    <a:pt x="165375" y="181999"/>
                  </a:lnTo>
                  <a:lnTo>
                    <a:pt x="167255" y="182086"/>
                  </a:lnTo>
                  <a:lnTo>
                    <a:pt x="169134" y="182140"/>
                  </a:lnTo>
                  <a:lnTo>
                    <a:pt x="171013" y="182164"/>
                  </a:lnTo>
                  <a:lnTo>
                    <a:pt x="172893" y="182158"/>
                  </a:lnTo>
                  <a:lnTo>
                    <a:pt x="174772" y="182123"/>
                  </a:lnTo>
                  <a:lnTo>
                    <a:pt x="176651" y="182059"/>
                  </a:lnTo>
                  <a:lnTo>
                    <a:pt x="178530" y="181963"/>
                  </a:lnTo>
                  <a:lnTo>
                    <a:pt x="180410" y="181839"/>
                  </a:lnTo>
                  <a:lnTo>
                    <a:pt x="182289" y="181691"/>
                  </a:lnTo>
                  <a:lnTo>
                    <a:pt x="184168" y="181520"/>
                  </a:lnTo>
                  <a:lnTo>
                    <a:pt x="186047" y="181328"/>
                  </a:lnTo>
                  <a:lnTo>
                    <a:pt x="187927" y="181115"/>
                  </a:lnTo>
                  <a:lnTo>
                    <a:pt x="189806" y="180882"/>
                  </a:lnTo>
                  <a:lnTo>
                    <a:pt x="191685" y="180631"/>
                  </a:lnTo>
                  <a:lnTo>
                    <a:pt x="193565" y="180365"/>
                  </a:lnTo>
                  <a:lnTo>
                    <a:pt x="195444" y="180085"/>
                  </a:lnTo>
                  <a:lnTo>
                    <a:pt x="197323" y="179793"/>
                  </a:lnTo>
                  <a:lnTo>
                    <a:pt x="199202" y="179488"/>
                  </a:lnTo>
                  <a:lnTo>
                    <a:pt x="201082" y="179168"/>
                  </a:lnTo>
                  <a:lnTo>
                    <a:pt x="202961" y="178837"/>
                  </a:lnTo>
                  <a:lnTo>
                    <a:pt x="204840" y="178494"/>
                  </a:lnTo>
                  <a:lnTo>
                    <a:pt x="206719" y="178140"/>
                  </a:lnTo>
                  <a:lnTo>
                    <a:pt x="208599" y="177774"/>
                  </a:lnTo>
                  <a:lnTo>
                    <a:pt x="210478" y="177396"/>
                  </a:lnTo>
                  <a:lnTo>
                    <a:pt x="212357" y="177002"/>
                  </a:lnTo>
                  <a:lnTo>
                    <a:pt x="214237" y="176596"/>
                  </a:lnTo>
                  <a:lnTo>
                    <a:pt x="216116" y="176176"/>
                  </a:lnTo>
                  <a:lnTo>
                    <a:pt x="217995" y="175742"/>
                  </a:lnTo>
                  <a:lnTo>
                    <a:pt x="219874" y="175294"/>
                  </a:lnTo>
                  <a:lnTo>
                    <a:pt x="221754" y="174831"/>
                  </a:lnTo>
                  <a:lnTo>
                    <a:pt x="223633" y="174351"/>
                  </a:lnTo>
                  <a:lnTo>
                    <a:pt x="225512" y="173856"/>
                  </a:lnTo>
                  <a:lnTo>
                    <a:pt x="227391" y="173346"/>
                  </a:lnTo>
                  <a:lnTo>
                    <a:pt x="229271" y="172821"/>
                  </a:lnTo>
                  <a:lnTo>
                    <a:pt x="231150" y="172281"/>
                  </a:lnTo>
                  <a:lnTo>
                    <a:pt x="233029" y="171726"/>
                  </a:lnTo>
                  <a:lnTo>
                    <a:pt x="234908" y="171154"/>
                  </a:lnTo>
                  <a:lnTo>
                    <a:pt x="236788" y="170567"/>
                  </a:lnTo>
                  <a:lnTo>
                    <a:pt x="238667" y="169967"/>
                  </a:lnTo>
                  <a:lnTo>
                    <a:pt x="240546" y="169353"/>
                  </a:lnTo>
                  <a:lnTo>
                    <a:pt x="242426" y="168726"/>
                  </a:lnTo>
                  <a:lnTo>
                    <a:pt x="244305" y="168084"/>
                  </a:lnTo>
                  <a:lnTo>
                    <a:pt x="246184" y="167427"/>
                  </a:lnTo>
                  <a:lnTo>
                    <a:pt x="248063" y="166757"/>
                  </a:lnTo>
                  <a:lnTo>
                    <a:pt x="249943" y="166074"/>
                  </a:lnTo>
                  <a:lnTo>
                    <a:pt x="251822" y="165378"/>
                  </a:lnTo>
                  <a:lnTo>
                    <a:pt x="253701" y="164670"/>
                  </a:lnTo>
                  <a:lnTo>
                    <a:pt x="255580" y="163947"/>
                  </a:lnTo>
                  <a:lnTo>
                    <a:pt x="257460" y="163210"/>
                  </a:lnTo>
                  <a:lnTo>
                    <a:pt x="259339" y="162461"/>
                  </a:lnTo>
                  <a:lnTo>
                    <a:pt x="261218" y="161699"/>
                  </a:lnTo>
                  <a:lnTo>
                    <a:pt x="263098" y="160925"/>
                  </a:lnTo>
                  <a:lnTo>
                    <a:pt x="264977" y="160138"/>
                  </a:lnTo>
                  <a:lnTo>
                    <a:pt x="266856" y="159336"/>
                  </a:lnTo>
                  <a:lnTo>
                    <a:pt x="268735" y="158522"/>
                  </a:lnTo>
                  <a:lnTo>
                    <a:pt x="270615" y="157696"/>
                  </a:lnTo>
                  <a:lnTo>
                    <a:pt x="272494" y="156858"/>
                  </a:lnTo>
                  <a:lnTo>
                    <a:pt x="274373" y="156008"/>
                  </a:lnTo>
                  <a:lnTo>
                    <a:pt x="276252" y="155147"/>
                  </a:lnTo>
                  <a:lnTo>
                    <a:pt x="278132" y="154271"/>
                  </a:lnTo>
                  <a:lnTo>
                    <a:pt x="280011" y="153383"/>
                  </a:lnTo>
                  <a:lnTo>
                    <a:pt x="281890" y="152484"/>
                  </a:lnTo>
                  <a:lnTo>
                    <a:pt x="283770" y="151573"/>
                  </a:lnTo>
                  <a:lnTo>
                    <a:pt x="285649" y="150649"/>
                  </a:lnTo>
                  <a:lnTo>
                    <a:pt x="287528" y="149713"/>
                  </a:lnTo>
                  <a:lnTo>
                    <a:pt x="289407" y="148761"/>
                  </a:lnTo>
                  <a:lnTo>
                    <a:pt x="291287" y="147795"/>
                  </a:lnTo>
                  <a:lnTo>
                    <a:pt x="293166" y="146814"/>
                  </a:lnTo>
                  <a:lnTo>
                    <a:pt x="295045" y="145817"/>
                  </a:lnTo>
                  <a:lnTo>
                    <a:pt x="296924" y="144804"/>
                  </a:lnTo>
                  <a:lnTo>
                    <a:pt x="298804" y="143772"/>
                  </a:lnTo>
                  <a:lnTo>
                    <a:pt x="300683" y="142716"/>
                  </a:lnTo>
                  <a:lnTo>
                    <a:pt x="302562" y="141638"/>
                  </a:lnTo>
                  <a:lnTo>
                    <a:pt x="304442" y="140537"/>
                  </a:lnTo>
                  <a:lnTo>
                    <a:pt x="306321" y="139411"/>
                  </a:lnTo>
                  <a:lnTo>
                    <a:pt x="308200" y="138258"/>
                  </a:lnTo>
                  <a:lnTo>
                    <a:pt x="310079" y="137074"/>
                  </a:lnTo>
                  <a:lnTo>
                    <a:pt x="311959" y="135852"/>
                  </a:lnTo>
                  <a:lnTo>
                    <a:pt x="313838" y="134595"/>
                  </a:lnTo>
                  <a:lnTo>
                    <a:pt x="315717" y="133301"/>
                  </a:lnTo>
                  <a:lnTo>
                    <a:pt x="317596" y="131968"/>
                  </a:lnTo>
                  <a:lnTo>
                    <a:pt x="319476" y="130593"/>
                  </a:lnTo>
                  <a:lnTo>
                    <a:pt x="321355" y="129169"/>
                  </a:lnTo>
                  <a:lnTo>
                    <a:pt x="323234" y="127690"/>
                  </a:lnTo>
                  <a:lnTo>
                    <a:pt x="325114" y="126160"/>
                  </a:lnTo>
                  <a:lnTo>
                    <a:pt x="326993" y="124577"/>
                  </a:lnTo>
                  <a:lnTo>
                    <a:pt x="328872" y="122938"/>
                  </a:lnTo>
                  <a:lnTo>
                    <a:pt x="330751" y="121241"/>
                  </a:lnTo>
                  <a:lnTo>
                    <a:pt x="332631" y="119474"/>
                  </a:lnTo>
                  <a:lnTo>
                    <a:pt x="334510" y="117635"/>
                  </a:lnTo>
                  <a:lnTo>
                    <a:pt x="336389" y="115729"/>
                  </a:lnTo>
                  <a:lnTo>
                    <a:pt x="338268" y="113754"/>
                  </a:lnTo>
                  <a:lnTo>
                    <a:pt x="340148" y="111707"/>
                  </a:lnTo>
                  <a:lnTo>
                    <a:pt x="342027" y="109587"/>
                  </a:lnTo>
                  <a:lnTo>
                    <a:pt x="343906" y="107378"/>
                  </a:lnTo>
                  <a:lnTo>
                    <a:pt x="345786" y="105085"/>
                  </a:lnTo>
                  <a:lnTo>
                    <a:pt x="347665" y="102713"/>
                  </a:lnTo>
                  <a:lnTo>
                    <a:pt x="349544" y="100262"/>
                  </a:lnTo>
                  <a:lnTo>
                    <a:pt x="351423" y="97731"/>
                  </a:lnTo>
                  <a:lnTo>
                    <a:pt x="353303" y="95120"/>
                  </a:lnTo>
                  <a:lnTo>
                    <a:pt x="355182" y="92413"/>
                  </a:lnTo>
                  <a:lnTo>
                    <a:pt x="357061" y="89624"/>
                  </a:lnTo>
                  <a:lnTo>
                    <a:pt x="358940" y="86760"/>
                  </a:lnTo>
                  <a:lnTo>
                    <a:pt x="360820" y="83822"/>
                  </a:lnTo>
                  <a:lnTo>
                    <a:pt x="362699" y="80815"/>
                  </a:lnTo>
                  <a:lnTo>
                    <a:pt x="364578" y="77741"/>
                  </a:lnTo>
                  <a:lnTo>
                    <a:pt x="366458" y="74592"/>
                  </a:lnTo>
                  <a:lnTo>
                    <a:pt x="368337" y="71390"/>
                  </a:lnTo>
                  <a:lnTo>
                    <a:pt x="370216" y="68142"/>
                  </a:lnTo>
                  <a:lnTo>
                    <a:pt x="372095" y="64855"/>
                  </a:lnTo>
                  <a:lnTo>
                    <a:pt x="373975" y="61537"/>
                  </a:lnTo>
                  <a:lnTo>
                    <a:pt x="375854" y="58196"/>
                  </a:lnTo>
                  <a:lnTo>
                    <a:pt x="377733" y="54842"/>
                  </a:lnTo>
                  <a:lnTo>
                    <a:pt x="379612" y="51491"/>
                  </a:lnTo>
                  <a:lnTo>
                    <a:pt x="381492" y="48152"/>
                  </a:lnTo>
                  <a:lnTo>
                    <a:pt x="383371" y="44837"/>
                  </a:lnTo>
                  <a:lnTo>
                    <a:pt x="385250" y="41557"/>
                  </a:lnTo>
                  <a:lnTo>
                    <a:pt x="387130" y="38326"/>
                  </a:lnTo>
                  <a:lnTo>
                    <a:pt x="389009" y="35168"/>
                  </a:lnTo>
                  <a:lnTo>
                    <a:pt x="390888" y="32086"/>
                  </a:lnTo>
                  <a:lnTo>
                    <a:pt x="392767" y="29091"/>
                  </a:lnTo>
                  <a:lnTo>
                    <a:pt x="394647" y="26192"/>
                  </a:lnTo>
                  <a:lnTo>
                    <a:pt x="396526" y="23400"/>
                  </a:lnTo>
                  <a:lnTo>
                    <a:pt x="398405" y="20737"/>
                  </a:lnTo>
                  <a:lnTo>
                    <a:pt x="400284" y="18225"/>
                  </a:lnTo>
                  <a:lnTo>
                    <a:pt x="402164" y="15852"/>
                  </a:lnTo>
                  <a:lnTo>
                    <a:pt x="404043" y="13625"/>
                  </a:lnTo>
                  <a:lnTo>
                    <a:pt x="405922" y="11550"/>
                  </a:lnTo>
                  <a:lnTo>
                    <a:pt x="407802" y="9633"/>
                  </a:lnTo>
                  <a:lnTo>
                    <a:pt x="409681" y="7899"/>
                  </a:lnTo>
                  <a:lnTo>
                    <a:pt x="411560" y="6353"/>
                  </a:lnTo>
                  <a:lnTo>
                    <a:pt x="413439" y="4975"/>
                  </a:lnTo>
                  <a:lnTo>
                    <a:pt x="415319" y="3764"/>
                  </a:lnTo>
                  <a:lnTo>
                    <a:pt x="417198" y="2721"/>
                  </a:lnTo>
                  <a:lnTo>
                    <a:pt x="419077" y="1844"/>
                  </a:lnTo>
                  <a:lnTo>
                    <a:pt x="420956" y="1158"/>
                  </a:lnTo>
                  <a:lnTo>
                    <a:pt x="422836" y="644"/>
                  </a:lnTo>
                  <a:lnTo>
                    <a:pt x="424715" y="283"/>
                  </a:lnTo>
                  <a:lnTo>
                    <a:pt x="426594" y="70"/>
                  </a:lnTo>
                  <a:lnTo>
                    <a:pt x="428474" y="0"/>
                  </a:lnTo>
                  <a:lnTo>
                    <a:pt x="430353" y="65"/>
                  </a:lnTo>
                  <a:lnTo>
                    <a:pt x="432232" y="284"/>
                  </a:lnTo>
                  <a:lnTo>
                    <a:pt x="434111" y="628"/>
                  </a:lnTo>
                  <a:lnTo>
                    <a:pt x="435991" y="1084"/>
                  </a:lnTo>
                  <a:lnTo>
                    <a:pt x="437870" y="1644"/>
                  </a:lnTo>
                  <a:lnTo>
                    <a:pt x="439749" y="2302"/>
                  </a:lnTo>
                  <a:lnTo>
                    <a:pt x="441628" y="3052"/>
                  </a:lnTo>
                  <a:lnTo>
                    <a:pt x="443508" y="3905"/>
                  </a:lnTo>
                  <a:lnTo>
                    <a:pt x="445387" y="4836"/>
                  </a:lnTo>
                  <a:lnTo>
                    <a:pt x="447266" y="5838"/>
                  </a:lnTo>
                  <a:lnTo>
                    <a:pt x="449146" y="6908"/>
                  </a:lnTo>
                  <a:lnTo>
                    <a:pt x="451025" y="8040"/>
                  </a:lnTo>
                  <a:lnTo>
                    <a:pt x="452904" y="9232"/>
                  </a:lnTo>
                  <a:lnTo>
                    <a:pt x="454783" y="10493"/>
                  </a:lnTo>
                  <a:lnTo>
                    <a:pt x="456663" y="11808"/>
                  </a:lnTo>
                  <a:lnTo>
                    <a:pt x="458542" y="13173"/>
                  </a:lnTo>
                  <a:lnTo>
                    <a:pt x="460421" y="14588"/>
                  </a:lnTo>
                  <a:lnTo>
                    <a:pt x="462300" y="16052"/>
                  </a:lnTo>
                  <a:lnTo>
                    <a:pt x="464180" y="17565"/>
                  </a:lnTo>
                  <a:lnTo>
                    <a:pt x="466059" y="19135"/>
                  </a:lnTo>
                  <a:lnTo>
                    <a:pt x="467938" y="20750"/>
                  </a:lnTo>
                  <a:lnTo>
                    <a:pt x="469817" y="22410"/>
                  </a:lnTo>
                  <a:lnTo>
                    <a:pt x="471697" y="24113"/>
                  </a:lnTo>
                  <a:lnTo>
                    <a:pt x="473576" y="25860"/>
                  </a:lnTo>
                  <a:lnTo>
                    <a:pt x="475455" y="27651"/>
                  </a:lnTo>
                  <a:lnTo>
                    <a:pt x="477335" y="29488"/>
                  </a:lnTo>
                  <a:lnTo>
                    <a:pt x="479214" y="31361"/>
                  </a:lnTo>
                  <a:lnTo>
                    <a:pt x="481093" y="33269"/>
                  </a:lnTo>
                  <a:lnTo>
                    <a:pt x="482972" y="35208"/>
                  </a:lnTo>
                  <a:lnTo>
                    <a:pt x="484852" y="37177"/>
                  </a:lnTo>
                  <a:lnTo>
                    <a:pt x="486731" y="39173"/>
                  </a:lnTo>
                  <a:lnTo>
                    <a:pt x="488610" y="41194"/>
                  </a:lnTo>
                  <a:lnTo>
                    <a:pt x="490489" y="43233"/>
                  </a:lnTo>
                  <a:lnTo>
                    <a:pt x="492369" y="45286"/>
                  </a:lnTo>
                  <a:lnTo>
                    <a:pt x="494248" y="47350"/>
                  </a:lnTo>
                  <a:lnTo>
                    <a:pt x="496127" y="49422"/>
                  </a:lnTo>
                  <a:lnTo>
                    <a:pt x="498007" y="51499"/>
                  </a:lnTo>
                  <a:lnTo>
                    <a:pt x="499886" y="53579"/>
                  </a:lnTo>
                  <a:lnTo>
                    <a:pt x="501765" y="55657"/>
                  </a:lnTo>
                  <a:lnTo>
                    <a:pt x="503644" y="57733"/>
                  </a:lnTo>
                  <a:lnTo>
                    <a:pt x="505524" y="59805"/>
                  </a:lnTo>
                  <a:lnTo>
                    <a:pt x="507403" y="61872"/>
                  </a:lnTo>
                  <a:lnTo>
                    <a:pt x="509282" y="63931"/>
                  </a:lnTo>
                  <a:lnTo>
                    <a:pt x="511161" y="65985"/>
                  </a:lnTo>
                  <a:lnTo>
                    <a:pt x="513041" y="68032"/>
                  </a:lnTo>
                  <a:lnTo>
                    <a:pt x="514920" y="70073"/>
                  </a:lnTo>
                  <a:lnTo>
                    <a:pt x="516799" y="72109"/>
                  </a:lnTo>
                  <a:lnTo>
                    <a:pt x="518679" y="74141"/>
                  </a:lnTo>
                  <a:lnTo>
                    <a:pt x="520558" y="76169"/>
                  </a:lnTo>
                  <a:lnTo>
                    <a:pt x="522437" y="78195"/>
                  </a:lnTo>
                  <a:lnTo>
                    <a:pt x="524316" y="80220"/>
                  </a:lnTo>
                  <a:lnTo>
                    <a:pt x="526196" y="82244"/>
                  </a:lnTo>
                  <a:lnTo>
                    <a:pt x="528075" y="84269"/>
                  </a:lnTo>
                  <a:lnTo>
                    <a:pt x="529954" y="86295"/>
                  </a:lnTo>
                  <a:lnTo>
                    <a:pt x="531833" y="88322"/>
                  </a:lnTo>
                  <a:lnTo>
                    <a:pt x="533713" y="90350"/>
                  </a:lnTo>
                  <a:lnTo>
                    <a:pt x="535592" y="92380"/>
                  </a:lnTo>
                  <a:lnTo>
                    <a:pt x="537471" y="94411"/>
                  </a:lnTo>
                  <a:lnTo>
                    <a:pt x="539351" y="96441"/>
                  </a:lnTo>
                  <a:lnTo>
                    <a:pt x="541230" y="98471"/>
                  </a:lnTo>
                  <a:lnTo>
                    <a:pt x="543109" y="100498"/>
                  </a:lnTo>
                  <a:lnTo>
                    <a:pt x="544988" y="102520"/>
                  </a:lnTo>
                  <a:lnTo>
                    <a:pt x="546868" y="104537"/>
                  </a:lnTo>
                  <a:lnTo>
                    <a:pt x="548747" y="106546"/>
                  </a:lnTo>
                  <a:lnTo>
                    <a:pt x="550626" y="108546"/>
                  </a:lnTo>
                  <a:lnTo>
                    <a:pt x="552505" y="110533"/>
                  </a:lnTo>
                  <a:lnTo>
                    <a:pt x="554385" y="112504"/>
                  </a:lnTo>
                  <a:lnTo>
                    <a:pt x="556264" y="114459"/>
                  </a:lnTo>
                  <a:lnTo>
                    <a:pt x="558143" y="116394"/>
                  </a:lnTo>
                  <a:lnTo>
                    <a:pt x="560023" y="118310"/>
                  </a:lnTo>
                  <a:lnTo>
                    <a:pt x="561902" y="120202"/>
                  </a:lnTo>
                  <a:lnTo>
                    <a:pt x="563781" y="122068"/>
                  </a:lnTo>
                  <a:lnTo>
                    <a:pt x="565660" y="123902"/>
                  </a:lnTo>
                  <a:lnTo>
                    <a:pt x="567540" y="125708"/>
                  </a:lnTo>
                  <a:lnTo>
                    <a:pt x="569419" y="127483"/>
                  </a:lnTo>
                  <a:lnTo>
                    <a:pt x="571298" y="129226"/>
                  </a:lnTo>
                  <a:lnTo>
                    <a:pt x="573177" y="130936"/>
                  </a:lnTo>
                  <a:lnTo>
                    <a:pt x="575057" y="132607"/>
                  </a:lnTo>
                  <a:lnTo>
                    <a:pt x="576936" y="134239"/>
                  </a:lnTo>
                  <a:lnTo>
                    <a:pt x="578815" y="135834"/>
                  </a:lnTo>
                  <a:lnTo>
                    <a:pt x="580695" y="137392"/>
                  </a:lnTo>
                  <a:lnTo>
                    <a:pt x="582574" y="138913"/>
                  </a:lnTo>
                  <a:lnTo>
                    <a:pt x="584453" y="140398"/>
                  </a:lnTo>
                  <a:lnTo>
                    <a:pt x="586332" y="141838"/>
                  </a:lnTo>
                  <a:lnTo>
                    <a:pt x="588212" y="143240"/>
                  </a:lnTo>
                  <a:lnTo>
                    <a:pt x="590091" y="144605"/>
                  </a:lnTo>
                  <a:lnTo>
                    <a:pt x="591970" y="145936"/>
                  </a:lnTo>
                  <a:lnTo>
                    <a:pt x="593849" y="147233"/>
                  </a:lnTo>
                  <a:lnTo>
                    <a:pt x="595729" y="148497"/>
                  </a:lnTo>
                  <a:lnTo>
                    <a:pt x="597608" y="149724"/>
                  </a:lnTo>
                  <a:lnTo>
                    <a:pt x="599487" y="150921"/>
                  </a:lnTo>
                  <a:lnTo>
                    <a:pt x="601367" y="152091"/>
                  </a:lnTo>
                  <a:lnTo>
                    <a:pt x="603246" y="153236"/>
                  </a:lnTo>
                  <a:lnTo>
                    <a:pt x="605125" y="154358"/>
                  </a:lnTo>
                  <a:lnTo>
                    <a:pt x="607004" y="155459"/>
                  </a:lnTo>
                  <a:lnTo>
                    <a:pt x="608884" y="156537"/>
                  </a:lnTo>
                  <a:lnTo>
                    <a:pt x="610763" y="157599"/>
                  </a:lnTo>
                  <a:lnTo>
                    <a:pt x="612642" y="158647"/>
                  </a:lnTo>
                  <a:lnTo>
                    <a:pt x="614521" y="159683"/>
                  </a:lnTo>
                  <a:lnTo>
                    <a:pt x="616401" y="160709"/>
                  </a:lnTo>
                  <a:lnTo>
                    <a:pt x="618280" y="161726"/>
                  </a:lnTo>
                  <a:lnTo>
                    <a:pt x="620159" y="162735"/>
                  </a:lnTo>
                  <a:lnTo>
                    <a:pt x="622039" y="163739"/>
                  </a:lnTo>
                  <a:lnTo>
                    <a:pt x="623918" y="164738"/>
                  </a:lnTo>
                  <a:lnTo>
                    <a:pt x="625797" y="165733"/>
                  </a:lnTo>
                  <a:lnTo>
                    <a:pt x="627676" y="166726"/>
                  </a:lnTo>
                  <a:lnTo>
                    <a:pt x="629556" y="167714"/>
                  </a:lnTo>
                  <a:lnTo>
                    <a:pt x="631435" y="168699"/>
                  </a:lnTo>
                  <a:lnTo>
                    <a:pt x="633314" y="169680"/>
                  </a:lnTo>
                  <a:lnTo>
                    <a:pt x="635193" y="170655"/>
                  </a:lnTo>
                  <a:lnTo>
                    <a:pt x="637073" y="171625"/>
                  </a:lnTo>
                  <a:lnTo>
                    <a:pt x="638952" y="172589"/>
                  </a:lnTo>
                  <a:lnTo>
                    <a:pt x="640831" y="173542"/>
                  </a:lnTo>
                  <a:lnTo>
                    <a:pt x="642711" y="174484"/>
                  </a:lnTo>
                  <a:lnTo>
                    <a:pt x="644590" y="175414"/>
                  </a:lnTo>
                  <a:lnTo>
                    <a:pt x="646469" y="176329"/>
                  </a:lnTo>
                  <a:lnTo>
                    <a:pt x="648348" y="177229"/>
                  </a:lnTo>
                  <a:lnTo>
                    <a:pt x="650228" y="178111"/>
                  </a:lnTo>
                  <a:lnTo>
                    <a:pt x="652107" y="178971"/>
                  </a:lnTo>
                  <a:lnTo>
                    <a:pt x="653986" y="179806"/>
                  </a:lnTo>
                  <a:lnTo>
                    <a:pt x="655865" y="180617"/>
                  </a:lnTo>
                  <a:lnTo>
                    <a:pt x="657745" y="181404"/>
                  </a:lnTo>
                  <a:lnTo>
                    <a:pt x="659624" y="182163"/>
                  </a:lnTo>
                  <a:lnTo>
                    <a:pt x="661503" y="182895"/>
                  </a:lnTo>
                  <a:lnTo>
                    <a:pt x="663383" y="183593"/>
                  </a:lnTo>
                  <a:lnTo>
                    <a:pt x="665262" y="184256"/>
                  </a:lnTo>
                  <a:lnTo>
                    <a:pt x="667141" y="184888"/>
                  </a:lnTo>
                  <a:lnTo>
                    <a:pt x="669020" y="185488"/>
                  </a:lnTo>
                  <a:lnTo>
                    <a:pt x="670900" y="186054"/>
                  </a:lnTo>
                  <a:lnTo>
                    <a:pt x="672779" y="186586"/>
                  </a:lnTo>
                  <a:lnTo>
                    <a:pt x="674658" y="187077"/>
                  </a:lnTo>
                  <a:lnTo>
                    <a:pt x="676537" y="187530"/>
                  </a:lnTo>
                  <a:lnTo>
                    <a:pt x="678417" y="187949"/>
                  </a:lnTo>
                  <a:lnTo>
                    <a:pt x="680296" y="188331"/>
                  </a:lnTo>
                  <a:lnTo>
                    <a:pt x="682175" y="188678"/>
                  </a:lnTo>
                  <a:lnTo>
                    <a:pt x="684054" y="188990"/>
                  </a:lnTo>
                  <a:lnTo>
                    <a:pt x="685934" y="189257"/>
                  </a:lnTo>
                  <a:lnTo>
                    <a:pt x="687813" y="189489"/>
                  </a:lnTo>
                  <a:lnTo>
                    <a:pt x="689692" y="189686"/>
                  </a:lnTo>
                  <a:lnTo>
                    <a:pt x="691572" y="189848"/>
                  </a:lnTo>
                  <a:lnTo>
                    <a:pt x="693451" y="189978"/>
                  </a:lnTo>
                  <a:lnTo>
                    <a:pt x="695330" y="190075"/>
                  </a:lnTo>
                  <a:lnTo>
                    <a:pt x="697209" y="190133"/>
                  </a:lnTo>
                  <a:lnTo>
                    <a:pt x="699089" y="190163"/>
                  </a:lnTo>
                  <a:lnTo>
                    <a:pt x="700968" y="190167"/>
                  </a:lnTo>
                  <a:lnTo>
                    <a:pt x="702847" y="190146"/>
                  </a:lnTo>
                  <a:lnTo>
                    <a:pt x="704726" y="190102"/>
                  </a:lnTo>
                  <a:lnTo>
                    <a:pt x="706606" y="190038"/>
                  </a:lnTo>
                  <a:lnTo>
                    <a:pt x="708485" y="189956"/>
                  </a:lnTo>
                  <a:lnTo>
                    <a:pt x="710364" y="189863"/>
                  </a:lnTo>
                  <a:lnTo>
                    <a:pt x="712244" y="189762"/>
                  </a:lnTo>
                  <a:lnTo>
                    <a:pt x="714123" y="189657"/>
                  </a:lnTo>
                  <a:lnTo>
                    <a:pt x="716002" y="189554"/>
                  </a:lnTo>
                  <a:lnTo>
                    <a:pt x="717881" y="189455"/>
                  </a:lnTo>
                  <a:lnTo>
                    <a:pt x="719761" y="189371"/>
                  </a:lnTo>
                  <a:lnTo>
                    <a:pt x="721640" y="189303"/>
                  </a:lnTo>
                  <a:lnTo>
                    <a:pt x="723519" y="189256"/>
                  </a:lnTo>
                  <a:lnTo>
                    <a:pt x="725398" y="189236"/>
                  </a:lnTo>
                  <a:lnTo>
                    <a:pt x="727278" y="189247"/>
                  </a:lnTo>
                  <a:lnTo>
                    <a:pt x="729157" y="189298"/>
                  </a:lnTo>
                  <a:lnTo>
                    <a:pt x="731036" y="189398"/>
                  </a:lnTo>
                  <a:lnTo>
                    <a:pt x="732916" y="189544"/>
                  </a:lnTo>
                  <a:lnTo>
                    <a:pt x="734795" y="189741"/>
                  </a:lnTo>
                  <a:lnTo>
                    <a:pt x="736674" y="189994"/>
                  </a:lnTo>
                  <a:lnTo>
                    <a:pt x="738553" y="190304"/>
                  </a:lnTo>
                  <a:lnTo>
                    <a:pt x="740433" y="190686"/>
                  </a:lnTo>
                  <a:lnTo>
                    <a:pt x="742312" y="191140"/>
                  </a:lnTo>
                  <a:lnTo>
                    <a:pt x="744191" y="191662"/>
                  </a:lnTo>
                  <a:lnTo>
                    <a:pt x="746070" y="192254"/>
                  </a:lnTo>
                  <a:lnTo>
                    <a:pt x="747950" y="192916"/>
                  </a:lnTo>
                  <a:lnTo>
                    <a:pt x="749829" y="193650"/>
                  </a:lnTo>
                  <a:lnTo>
                    <a:pt x="751708" y="194469"/>
                  </a:lnTo>
                  <a:lnTo>
                    <a:pt x="753588" y="195365"/>
                  </a:lnTo>
                  <a:lnTo>
                    <a:pt x="755467" y="196331"/>
                  </a:lnTo>
                  <a:lnTo>
                    <a:pt x="757346" y="197366"/>
                  </a:lnTo>
                  <a:lnTo>
                    <a:pt x="759225" y="198467"/>
                  </a:lnTo>
                  <a:lnTo>
                    <a:pt x="761105" y="199634"/>
                  </a:lnTo>
                  <a:lnTo>
                    <a:pt x="762984" y="200874"/>
                  </a:lnTo>
                  <a:lnTo>
                    <a:pt x="764863" y="202173"/>
                  </a:lnTo>
                  <a:lnTo>
                    <a:pt x="766742" y="203523"/>
                  </a:lnTo>
                  <a:lnTo>
                    <a:pt x="768622" y="204922"/>
                  </a:lnTo>
                  <a:lnTo>
                    <a:pt x="770501" y="206363"/>
                  </a:lnTo>
                  <a:lnTo>
                    <a:pt x="772380" y="207843"/>
                  </a:lnTo>
                  <a:lnTo>
                    <a:pt x="774260" y="209362"/>
                  </a:lnTo>
                  <a:lnTo>
                    <a:pt x="776139" y="210905"/>
                  </a:lnTo>
                  <a:lnTo>
                    <a:pt x="778018" y="212466"/>
                  </a:lnTo>
                  <a:lnTo>
                    <a:pt x="779897" y="214040"/>
                  </a:lnTo>
                  <a:lnTo>
                    <a:pt x="781777" y="215621"/>
                  </a:lnTo>
                  <a:lnTo>
                    <a:pt x="783656" y="217204"/>
                  </a:lnTo>
                  <a:lnTo>
                    <a:pt x="785535" y="218779"/>
                  </a:lnTo>
                  <a:lnTo>
                    <a:pt x="787414" y="220341"/>
                  </a:lnTo>
                  <a:lnTo>
                    <a:pt x="789294" y="221884"/>
                  </a:lnTo>
                  <a:lnTo>
                    <a:pt x="791173" y="223405"/>
                  </a:lnTo>
                  <a:lnTo>
                    <a:pt x="793052" y="224897"/>
                  </a:lnTo>
                  <a:lnTo>
                    <a:pt x="794932" y="226355"/>
                  </a:lnTo>
                  <a:lnTo>
                    <a:pt x="796811" y="227768"/>
                  </a:lnTo>
                  <a:lnTo>
                    <a:pt x="798690" y="229139"/>
                  </a:lnTo>
                  <a:lnTo>
                    <a:pt x="800569" y="230465"/>
                  </a:lnTo>
                  <a:lnTo>
                    <a:pt x="802449" y="231743"/>
                  </a:lnTo>
                  <a:lnTo>
                    <a:pt x="804328" y="232970"/>
                  </a:lnTo>
                  <a:lnTo>
                    <a:pt x="806207" y="234140"/>
                  </a:lnTo>
                  <a:lnTo>
                    <a:pt x="808086" y="235248"/>
                  </a:lnTo>
                  <a:lnTo>
                    <a:pt x="809966" y="236300"/>
                  </a:lnTo>
                  <a:lnTo>
                    <a:pt x="811845" y="237296"/>
                  </a:lnTo>
                  <a:lnTo>
                    <a:pt x="813724" y="238236"/>
                  </a:lnTo>
                  <a:lnTo>
                    <a:pt x="815604" y="239120"/>
                  </a:lnTo>
                  <a:lnTo>
                    <a:pt x="817483" y="239941"/>
                  </a:lnTo>
                  <a:lnTo>
                    <a:pt x="819362" y="240701"/>
                  </a:lnTo>
                  <a:lnTo>
                    <a:pt x="821241" y="241409"/>
                  </a:lnTo>
                </a:path>
              </a:pathLst>
            </a:custGeom>
            <a:ln w="20325" cap="flat">
              <a:solidFill>
                <a:srgbClr val="721111">
                  <a:alpha val="100000"/>
                </a:srgbClr>
              </a:solidFill>
              <a:prstDash val="solid"/>
              <a:round/>
            </a:ln>
          </p:spPr>
          <p:txBody>
            <a:bodyPr/>
            <a:lstStyle/>
            <a:p>
              <a:endParaRPr/>
            </a:p>
          </p:txBody>
        </p:sp>
        <p:sp>
          <p:nvSpPr>
            <p:cNvPr id="581" name="pg52">
              <a:extLst>
                <a:ext uri="{FF2B5EF4-FFF2-40B4-BE49-F238E27FC236}">
                  <a16:creationId xmlns:a16="http://schemas.microsoft.com/office/drawing/2014/main" id="{D0AB9D69-98FC-4BA1-944E-5FDBE6B8667A}"/>
                </a:ext>
              </a:extLst>
            </p:cNvPr>
            <p:cNvSpPr/>
            <p:nvPr/>
          </p:nvSpPr>
          <p:spPr>
            <a:xfrm>
              <a:off x="4589044" y="1108753"/>
              <a:ext cx="411560" cy="247617"/>
            </a:xfrm>
            <a:custGeom>
              <a:avLst/>
              <a:gdLst/>
              <a:ahLst/>
              <a:cxnLst/>
              <a:rect l="0" t="0" r="0" b="0"/>
              <a:pathLst>
                <a:path w="411560" h="247617">
                  <a:moveTo>
                    <a:pt x="0" y="178494"/>
                  </a:moveTo>
                  <a:lnTo>
                    <a:pt x="1879" y="178140"/>
                  </a:lnTo>
                  <a:lnTo>
                    <a:pt x="3758" y="177774"/>
                  </a:lnTo>
                  <a:lnTo>
                    <a:pt x="5637" y="177396"/>
                  </a:lnTo>
                  <a:lnTo>
                    <a:pt x="7517" y="177002"/>
                  </a:lnTo>
                  <a:lnTo>
                    <a:pt x="9396" y="176596"/>
                  </a:lnTo>
                  <a:lnTo>
                    <a:pt x="11275" y="176176"/>
                  </a:lnTo>
                  <a:lnTo>
                    <a:pt x="13154" y="175742"/>
                  </a:lnTo>
                  <a:lnTo>
                    <a:pt x="15034" y="175294"/>
                  </a:lnTo>
                  <a:lnTo>
                    <a:pt x="16913" y="174831"/>
                  </a:lnTo>
                  <a:lnTo>
                    <a:pt x="18792" y="174351"/>
                  </a:lnTo>
                  <a:lnTo>
                    <a:pt x="20671" y="173856"/>
                  </a:lnTo>
                  <a:lnTo>
                    <a:pt x="22551" y="173346"/>
                  </a:lnTo>
                  <a:lnTo>
                    <a:pt x="24430" y="172821"/>
                  </a:lnTo>
                  <a:lnTo>
                    <a:pt x="26309" y="172281"/>
                  </a:lnTo>
                  <a:lnTo>
                    <a:pt x="28189" y="171726"/>
                  </a:lnTo>
                  <a:lnTo>
                    <a:pt x="30068" y="171154"/>
                  </a:lnTo>
                  <a:lnTo>
                    <a:pt x="31947" y="170567"/>
                  </a:lnTo>
                  <a:lnTo>
                    <a:pt x="33826" y="169967"/>
                  </a:lnTo>
                  <a:lnTo>
                    <a:pt x="35706" y="169353"/>
                  </a:lnTo>
                  <a:lnTo>
                    <a:pt x="37585" y="168726"/>
                  </a:lnTo>
                  <a:lnTo>
                    <a:pt x="39464" y="168084"/>
                  </a:lnTo>
                  <a:lnTo>
                    <a:pt x="41343" y="167427"/>
                  </a:lnTo>
                  <a:lnTo>
                    <a:pt x="43223" y="166757"/>
                  </a:lnTo>
                  <a:lnTo>
                    <a:pt x="45102" y="166074"/>
                  </a:lnTo>
                  <a:lnTo>
                    <a:pt x="46981" y="165378"/>
                  </a:lnTo>
                  <a:lnTo>
                    <a:pt x="48861" y="164670"/>
                  </a:lnTo>
                  <a:lnTo>
                    <a:pt x="50740" y="163947"/>
                  </a:lnTo>
                  <a:lnTo>
                    <a:pt x="52619" y="163210"/>
                  </a:lnTo>
                  <a:lnTo>
                    <a:pt x="54498" y="162461"/>
                  </a:lnTo>
                  <a:lnTo>
                    <a:pt x="56378" y="161699"/>
                  </a:lnTo>
                  <a:lnTo>
                    <a:pt x="58257" y="160925"/>
                  </a:lnTo>
                  <a:lnTo>
                    <a:pt x="60136" y="160138"/>
                  </a:lnTo>
                  <a:lnTo>
                    <a:pt x="62015" y="159336"/>
                  </a:lnTo>
                  <a:lnTo>
                    <a:pt x="63895" y="158522"/>
                  </a:lnTo>
                  <a:lnTo>
                    <a:pt x="65774" y="157696"/>
                  </a:lnTo>
                  <a:lnTo>
                    <a:pt x="67653" y="156858"/>
                  </a:lnTo>
                  <a:lnTo>
                    <a:pt x="69533" y="156008"/>
                  </a:lnTo>
                  <a:lnTo>
                    <a:pt x="71412" y="155147"/>
                  </a:lnTo>
                  <a:lnTo>
                    <a:pt x="73291" y="154271"/>
                  </a:lnTo>
                  <a:lnTo>
                    <a:pt x="75170" y="153383"/>
                  </a:lnTo>
                  <a:lnTo>
                    <a:pt x="77050" y="152484"/>
                  </a:lnTo>
                  <a:lnTo>
                    <a:pt x="78929" y="151573"/>
                  </a:lnTo>
                  <a:lnTo>
                    <a:pt x="80808" y="150649"/>
                  </a:lnTo>
                  <a:lnTo>
                    <a:pt x="82687" y="149713"/>
                  </a:lnTo>
                  <a:lnTo>
                    <a:pt x="84567" y="148761"/>
                  </a:lnTo>
                  <a:lnTo>
                    <a:pt x="86446" y="147795"/>
                  </a:lnTo>
                  <a:lnTo>
                    <a:pt x="88325" y="146814"/>
                  </a:lnTo>
                  <a:lnTo>
                    <a:pt x="90205" y="145817"/>
                  </a:lnTo>
                  <a:lnTo>
                    <a:pt x="92084" y="144804"/>
                  </a:lnTo>
                  <a:lnTo>
                    <a:pt x="93963" y="143772"/>
                  </a:lnTo>
                  <a:lnTo>
                    <a:pt x="95842" y="142716"/>
                  </a:lnTo>
                  <a:lnTo>
                    <a:pt x="97722" y="141638"/>
                  </a:lnTo>
                  <a:lnTo>
                    <a:pt x="99601" y="140537"/>
                  </a:lnTo>
                  <a:lnTo>
                    <a:pt x="101480" y="139411"/>
                  </a:lnTo>
                  <a:lnTo>
                    <a:pt x="103359" y="138258"/>
                  </a:lnTo>
                  <a:lnTo>
                    <a:pt x="105239" y="137074"/>
                  </a:lnTo>
                  <a:lnTo>
                    <a:pt x="107118" y="135852"/>
                  </a:lnTo>
                  <a:lnTo>
                    <a:pt x="108997" y="134595"/>
                  </a:lnTo>
                  <a:lnTo>
                    <a:pt x="110877" y="133301"/>
                  </a:lnTo>
                  <a:lnTo>
                    <a:pt x="112756" y="131968"/>
                  </a:lnTo>
                  <a:lnTo>
                    <a:pt x="114635" y="130593"/>
                  </a:lnTo>
                  <a:lnTo>
                    <a:pt x="116514" y="129169"/>
                  </a:lnTo>
                  <a:lnTo>
                    <a:pt x="118394" y="127690"/>
                  </a:lnTo>
                  <a:lnTo>
                    <a:pt x="120273" y="126160"/>
                  </a:lnTo>
                  <a:lnTo>
                    <a:pt x="122152" y="124577"/>
                  </a:lnTo>
                  <a:lnTo>
                    <a:pt x="124031" y="122938"/>
                  </a:lnTo>
                  <a:lnTo>
                    <a:pt x="125911" y="121241"/>
                  </a:lnTo>
                  <a:lnTo>
                    <a:pt x="127790" y="119474"/>
                  </a:lnTo>
                  <a:lnTo>
                    <a:pt x="129669" y="117635"/>
                  </a:lnTo>
                  <a:lnTo>
                    <a:pt x="131549" y="115729"/>
                  </a:lnTo>
                  <a:lnTo>
                    <a:pt x="133428" y="113754"/>
                  </a:lnTo>
                  <a:lnTo>
                    <a:pt x="135307" y="111707"/>
                  </a:lnTo>
                  <a:lnTo>
                    <a:pt x="137186" y="109587"/>
                  </a:lnTo>
                  <a:lnTo>
                    <a:pt x="139066" y="107378"/>
                  </a:lnTo>
                  <a:lnTo>
                    <a:pt x="140945" y="105085"/>
                  </a:lnTo>
                  <a:lnTo>
                    <a:pt x="142824" y="102713"/>
                  </a:lnTo>
                  <a:lnTo>
                    <a:pt x="144703" y="100262"/>
                  </a:lnTo>
                  <a:lnTo>
                    <a:pt x="146583" y="97731"/>
                  </a:lnTo>
                  <a:lnTo>
                    <a:pt x="148462" y="95120"/>
                  </a:lnTo>
                  <a:lnTo>
                    <a:pt x="150341" y="92413"/>
                  </a:lnTo>
                  <a:lnTo>
                    <a:pt x="152221" y="89624"/>
                  </a:lnTo>
                  <a:lnTo>
                    <a:pt x="154100" y="86760"/>
                  </a:lnTo>
                  <a:lnTo>
                    <a:pt x="155979" y="83822"/>
                  </a:lnTo>
                  <a:lnTo>
                    <a:pt x="157858" y="80815"/>
                  </a:lnTo>
                  <a:lnTo>
                    <a:pt x="159738" y="77741"/>
                  </a:lnTo>
                  <a:lnTo>
                    <a:pt x="161617" y="74592"/>
                  </a:lnTo>
                  <a:lnTo>
                    <a:pt x="163496" y="71390"/>
                  </a:lnTo>
                  <a:lnTo>
                    <a:pt x="165375" y="68142"/>
                  </a:lnTo>
                  <a:lnTo>
                    <a:pt x="167255" y="64855"/>
                  </a:lnTo>
                  <a:lnTo>
                    <a:pt x="169134" y="61537"/>
                  </a:lnTo>
                  <a:lnTo>
                    <a:pt x="171013" y="58196"/>
                  </a:lnTo>
                  <a:lnTo>
                    <a:pt x="172893" y="54842"/>
                  </a:lnTo>
                  <a:lnTo>
                    <a:pt x="174772" y="51491"/>
                  </a:lnTo>
                  <a:lnTo>
                    <a:pt x="176651" y="48152"/>
                  </a:lnTo>
                  <a:lnTo>
                    <a:pt x="178530" y="44837"/>
                  </a:lnTo>
                  <a:lnTo>
                    <a:pt x="180410" y="41557"/>
                  </a:lnTo>
                  <a:lnTo>
                    <a:pt x="182289" y="38326"/>
                  </a:lnTo>
                  <a:lnTo>
                    <a:pt x="184168" y="35168"/>
                  </a:lnTo>
                  <a:lnTo>
                    <a:pt x="186047" y="32086"/>
                  </a:lnTo>
                  <a:lnTo>
                    <a:pt x="187927" y="29091"/>
                  </a:lnTo>
                  <a:lnTo>
                    <a:pt x="189806" y="26192"/>
                  </a:lnTo>
                  <a:lnTo>
                    <a:pt x="191685" y="23400"/>
                  </a:lnTo>
                  <a:lnTo>
                    <a:pt x="193565" y="20737"/>
                  </a:lnTo>
                  <a:lnTo>
                    <a:pt x="195444" y="18225"/>
                  </a:lnTo>
                  <a:lnTo>
                    <a:pt x="197323" y="15852"/>
                  </a:lnTo>
                  <a:lnTo>
                    <a:pt x="199202" y="13625"/>
                  </a:lnTo>
                  <a:lnTo>
                    <a:pt x="201082" y="11550"/>
                  </a:lnTo>
                  <a:lnTo>
                    <a:pt x="202961" y="9633"/>
                  </a:lnTo>
                  <a:lnTo>
                    <a:pt x="204840" y="7899"/>
                  </a:lnTo>
                  <a:lnTo>
                    <a:pt x="206719" y="6353"/>
                  </a:lnTo>
                  <a:lnTo>
                    <a:pt x="208599" y="4975"/>
                  </a:lnTo>
                  <a:lnTo>
                    <a:pt x="210478" y="3764"/>
                  </a:lnTo>
                  <a:lnTo>
                    <a:pt x="212357" y="2721"/>
                  </a:lnTo>
                  <a:lnTo>
                    <a:pt x="214237" y="1844"/>
                  </a:lnTo>
                  <a:lnTo>
                    <a:pt x="216116" y="1158"/>
                  </a:lnTo>
                  <a:lnTo>
                    <a:pt x="217995" y="644"/>
                  </a:lnTo>
                  <a:lnTo>
                    <a:pt x="219874" y="283"/>
                  </a:lnTo>
                  <a:lnTo>
                    <a:pt x="221754" y="70"/>
                  </a:lnTo>
                  <a:lnTo>
                    <a:pt x="223633" y="0"/>
                  </a:lnTo>
                  <a:lnTo>
                    <a:pt x="225512" y="65"/>
                  </a:lnTo>
                  <a:lnTo>
                    <a:pt x="227391" y="284"/>
                  </a:lnTo>
                  <a:lnTo>
                    <a:pt x="229271" y="628"/>
                  </a:lnTo>
                  <a:lnTo>
                    <a:pt x="231150" y="1084"/>
                  </a:lnTo>
                  <a:lnTo>
                    <a:pt x="233029" y="1644"/>
                  </a:lnTo>
                  <a:lnTo>
                    <a:pt x="234908" y="2302"/>
                  </a:lnTo>
                  <a:lnTo>
                    <a:pt x="236788" y="3052"/>
                  </a:lnTo>
                  <a:lnTo>
                    <a:pt x="238667" y="3905"/>
                  </a:lnTo>
                  <a:lnTo>
                    <a:pt x="240546" y="4836"/>
                  </a:lnTo>
                  <a:lnTo>
                    <a:pt x="242426" y="5838"/>
                  </a:lnTo>
                  <a:lnTo>
                    <a:pt x="244305" y="6908"/>
                  </a:lnTo>
                  <a:lnTo>
                    <a:pt x="246184" y="8040"/>
                  </a:lnTo>
                  <a:lnTo>
                    <a:pt x="248063" y="9232"/>
                  </a:lnTo>
                  <a:lnTo>
                    <a:pt x="249943" y="10493"/>
                  </a:lnTo>
                  <a:lnTo>
                    <a:pt x="251822" y="11808"/>
                  </a:lnTo>
                  <a:lnTo>
                    <a:pt x="253701" y="13173"/>
                  </a:lnTo>
                  <a:lnTo>
                    <a:pt x="255580" y="14588"/>
                  </a:lnTo>
                  <a:lnTo>
                    <a:pt x="257460" y="16052"/>
                  </a:lnTo>
                  <a:lnTo>
                    <a:pt x="259339" y="17565"/>
                  </a:lnTo>
                  <a:lnTo>
                    <a:pt x="261218" y="19135"/>
                  </a:lnTo>
                  <a:lnTo>
                    <a:pt x="263098" y="20750"/>
                  </a:lnTo>
                  <a:lnTo>
                    <a:pt x="264977" y="22410"/>
                  </a:lnTo>
                  <a:lnTo>
                    <a:pt x="266856" y="24113"/>
                  </a:lnTo>
                  <a:lnTo>
                    <a:pt x="268735" y="25860"/>
                  </a:lnTo>
                  <a:lnTo>
                    <a:pt x="270615" y="27651"/>
                  </a:lnTo>
                  <a:lnTo>
                    <a:pt x="272494" y="29488"/>
                  </a:lnTo>
                  <a:lnTo>
                    <a:pt x="274373" y="31361"/>
                  </a:lnTo>
                  <a:lnTo>
                    <a:pt x="276252" y="33269"/>
                  </a:lnTo>
                  <a:lnTo>
                    <a:pt x="278132" y="35208"/>
                  </a:lnTo>
                  <a:lnTo>
                    <a:pt x="280011" y="37177"/>
                  </a:lnTo>
                  <a:lnTo>
                    <a:pt x="281890" y="39173"/>
                  </a:lnTo>
                  <a:lnTo>
                    <a:pt x="283770" y="41194"/>
                  </a:lnTo>
                  <a:lnTo>
                    <a:pt x="285649" y="43233"/>
                  </a:lnTo>
                  <a:lnTo>
                    <a:pt x="287528" y="45286"/>
                  </a:lnTo>
                  <a:lnTo>
                    <a:pt x="289407" y="47350"/>
                  </a:lnTo>
                  <a:lnTo>
                    <a:pt x="291287" y="49422"/>
                  </a:lnTo>
                  <a:lnTo>
                    <a:pt x="293166" y="51499"/>
                  </a:lnTo>
                  <a:lnTo>
                    <a:pt x="295045" y="53579"/>
                  </a:lnTo>
                  <a:lnTo>
                    <a:pt x="296924" y="55657"/>
                  </a:lnTo>
                  <a:lnTo>
                    <a:pt x="298804" y="57733"/>
                  </a:lnTo>
                  <a:lnTo>
                    <a:pt x="300683" y="59805"/>
                  </a:lnTo>
                  <a:lnTo>
                    <a:pt x="302562" y="61872"/>
                  </a:lnTo>
                  <a:lnTo>
                    <a:pt x="304442" y="63931"/>
                  </a:lnTo>
                  <a:lnTo>
                    <a:pt x="306321" y="65985"/>
                  </a:lnTo>
                  <a:lnTo>
                    <a:pt x="308200" y="68032"/>
                  </a:lnTo>
                  <a:lnTo>
                    <a:pt x="310079" y="70073"/>
                  </a:lnTo>
                  <a:lnTo>
                    <a:pt x="311959" y="72109"/>
                  </a:lnTo>
                  <a:lnTo>
                    <a:pt x="313838" y="74141"/>
                  </a:lnTo>
                  <a:lnTo>
                    <a:pt x="315717" y="76169"/>
                  </a:lnTo>
                  <a:lnTo>
                    <a:pt x="317596" y="78195"/>
                  </a:lnTo>
                  <a:lnTo>
                    <a:pt x="319476" y="80220"/>
                  </a:lnTo>
                  <a:lnTo>
                    <a:pt x="321355" y="82244"/>
                  </a:lnTo>
                  <a:lnTo>
                    <a:pt x="323234" y="84269"/>
                  </a:lnTo>
                  <a:lnTo>
                    <a:pt x="325114" y="86295"/>
                  </a:lnTo>
                  <a:lnTo>
                    <a:pt x="326993" y="88322"/>
                  </a:lnTo>
                  <a:lnTo>
                    <a:pt x="328872" y="90350"/>
                  </a:lnTo>
                  <a:lnTo>
                    <a:pt x="330751" y="92380"/>
                  </a:lnTo>
                  <a:lnTo>
                    <a:pt x="332631" y="94411"/>
                  </a:lnTo>
                  <a:lnTo>
                    <a:pt x="334510" y="96441"/>
                  </a:lnTo>
                  <a:lnTo>
                    <a:pt x="336389" y="98471"/>
                  </a:lnTo>
                  <a:lnTo>
                    <a:pt x="338268" y="100498"/>
                  </a:lnTo>
                  <a:lnTo>
                    <a:pt x="340148" y="102520"/>
                  </a:lnTo>
                  <a:lnTo>
                    <a:pt x="342027" y="104537"/>
                  </a:lnTo>
                  <a:lnTo>
                    <a:pt x="343906" y="106546"/>
                  </a:lnTo>
                  <a:lnTo>
                    <a:pt x="345786" y="108546"/>
                  </a:lnTo>
                  <a:lnTo>
                    <a:pt x="347665" y="110533"/>
                  </a:lnTo>
                  <a:lnTo>
                    <a:pt x="349544" y="112504"/>
                  </a:lnTo>
                  <a:lnTo>
                    <a:pt x="351423" y="114459"/>
                  </a:lnTo>
                  <a:lnTo>
                    <a:pt x="353303" y="116394"/>
                  </a:lnTo>
                  <a:lnTo>
                    <a:pt x="355182" y="118310"/>
                  </a:lnTo>
                  <a:lnTo>
                    <a:pt x="357061" y="120202"/>
                  </a:lnTo>
                  <a:lnTo>
                    <a:pt x="358940" y="122068"/>
                  </a:lnTo>
                  <a:lnTo>
                    <a:pt x="360820" y="123902"/>
                  </a:lnTo>
                  <a:lnTo>
                    <a:pt x="362699" y="125708"/>
                  </a:lnTo>
                  <a:lnTo>
                    <a:pt x="364578" y="127483"/>
                  </a:lnTo>
                  <a:lnTo>
                    <a:pt x="366458" y="129226"/>
                  </a:lnTo>
                  <a:lnTo>
                    <a:pt x="368337" y="130936"/>
                  </a:lnTo>
                  <a:lnTo>
                    <a:pt x="370216" y="132607"/>
                  </a:lnTo>
                  <a:lnTo>
                    <a:pt x="372095" y="134239"/>
                  </a:lnTo>
                  <a:lnTo>
                    <a:pt x="373975" y="135834"/>
                  </a:lnTo>
                  <a:lnTo>
                    <a:pt x="375854" y="137392"/>
                  </a:lnTo>
                  <a:lnTo>
                    <a:pt x="377733" y="138913"/>
                  </a:lnTo>
                  <a:lnTo>
                    <a:pt x="379612" y="140398"/>
                  </a:lnTo>
                  <a:lnTo>
                    <a:pt x="381492" y="141838"/>
                  </a:lnTo>
                  <a:lnTo>
                    <a:pt x="383371" y="143240"/>
                  </a:lnTo>
                  <a:lnTo>
                    <a:pt x="385250" y="144605"/>
                  </a:lnTo>
                  <a:lnTo>
                    <a:pt x="387130" y="145936"/>
                  </a:lnTo>
                  <a:lnTo>
                    <a:pt x="389009" y="147233"/>
                  </a:lnTo>
                  <a:lnTo>
                    <a:pt x="390888" y="148497"/>
                  </a:lnTo>
                  <a:lnTo>
                    <a:pt x="392767" y="149724"/>
                  </a:lnTo>
                  <a:lnTo>
                    <a:pt x="394647" y="150921"/>
                  </a:lnTo>
                  <a:lnTo>
                    <a:pt x="396526" y="152091"/>
                  </a:lnTo>
                  <a:lnTo>
                    <a:pt x="398405" y="153236"/>
                  </a:lnTo>
                  <a:lnTo>
                    <a:pt x="400284" y="154358"/>
                  </a:lnTo>
                  <a:lnTo>
                    <a:pt x="402164" y="155459"/>
                  </a:lnTo>
                  <a:lnTo>
                    <a:pt x="404043" y="156537"/>
                  </a:lnTo>
                  <a:lnTo>
                    <a:pt x="405922" y="157599"/>
                  </a:lnTo>
                  <a:lnTo>
                    <a:pt x="407802" y="158647"/>
                  </a:lnTo>
                  <a:lnTo>
                    <a:pt x="409681" y="159683"/>
                  </a:lnTo>
                  <a:lnTo>
                    <a:pt x="411560" y="160709"/>
                  </a:lnTo>
                  <a:lnTo>
                    <a:pt x="411560" y="247617"/>
                  </a:lnTo>
                  <a:lnTo>
                    <a:pt x="409681" y="247617"/>
                  </a:lnTo>
                  <a:lnTo>
                    <a:pt x="407802" y="247617"/>
                  </a:lnTo>
                  <a:lnTo>
                    <a:pt x="405922" y="247617"/>
                  </a:lnTo>
                  <a:lnTo>
                    <a:pt x="404043" y="247617"/>
                  </a:lnTo>
                  <a:lnTo>
                    <a:pt x="402164" y="247617"/>
                  </a:lnTo>
                  <a:lnTo>
                    <a:pt x="400284" y="247617"/>
                  </a:lnTo>
                  <a:lnTo>
                    <a:pt x="398405" y="247617"/>
                  </a:lnTo>
                  <a:lnTo>
                    <a:pt x="396526" y="247617"/>
                  </a:lnTo>
                  <a:lnTo>
                    <a:pt x="394647" y="247617"/>
                  </a:lnTo>
                  <a:lnTo>
                    <a:pt x="392767" y="247617"/>
                  </a:lnTo>
                  <a:lnTo>
                    <a:pt x="390888" y="247617"/>
                  </a:lnTo>
                  <a:lnTo>
                    <a:pt x="389009" y="247617"/>
                  </a:lnTo>
                  <a:lnTo>
                    <a:pt x="387130" y="247617"/>
                  </a:lnTo>
                  <a:lnTo>
                    <a:pt x="385250" y="247617"/>
                  </a:lnTo>
                  <a:lnTo>
                    <a:pt x="383371" y="247617"/>
                  </a:lnTo>
                  <a:lnTo>
                    <a:pt x="381492" y="247617"/>
                  </a:lnTo>
                  <a:lnTo>
                    <a:pt x="379612" y="247617"/>
                  </a:lnTo>
                  <a:lnTo>
                    <a:pt x="377733" y="247617"/>
                  </a:lnTo>
                  <a:lnTo>
                    <a:pt x="375854" y="247617"/>
                  </a:lnTo>
                  <a:lnTo>
                    <a:pt x="373975" y="247617"/>
                  </a:lnTo>
                  <a:lnTo>
                    <a:pt x="372095" y="247617"/>
                  </a:lnTo>
                  <a:lnTo>
                    <a:pt x="370216" y="247617"/>
                  </a:lnTo>
                  <a:lnTo>
                    <a:pt x="368337" y="247617"/>
                  </a:lnTo>
                  <a:lnTo>
                    <a:pt x="366458" y="247617"/>
                  </a:lnTo>
                  <a:lnTo>
                    <a:pt x="364578" y="247617"/>
                  </a:lnTo>
                  <a:lnTo>
                    <a:pt x="362699" y="247617"/>
                  </a:lnTo>
                  <a:lnTo>
                    <a:pt x="360820" y="247617"/>
                  </a:lnTo>
                  <a:lnTo>
                    <a:pt x="358940" y="247617"/>
                  </a:lnTo>
                  <a:lnTo>
                    <a:pt x="357061" y="247617"/>
                  </a:lnTo>
                  <a:lnTo>
                    <a:pt x="355182" y="247617"/>
                  </a:lnTo>
                  <a:lnTo>
                    <a:pt x="353303" y="247617"/>
                  </a:lnTo>
                  <a:lnTo>
                    <a:pt x="351423" y="247617"/>
                  </a:lnTo>
                  <a:lnTo>
                    <a:pt x="349544" y="247617"/>
                  </a:lnTo>
                  <a:lnTo>
                    <a:pt x="347665" y="247617"/>
                  </a:lnTo>
                  <a:lnTo>
                    <a:pt x="345786" y="247617"/>
                  </a:lnTo>
                  <a:lnTo>
                    <a:pt x="343906" y="247617"/>
                  </a:lnTo>
                  <a:lnTo>
                    <a:pt x="342027" y="247617"/>
                  </a:lnTo>
                  <a:lnTo>
                    <a:pt x="340148" y="247617"/>
                  </a:lnTo>
                  <a:lnTo>
                    <a:pt x="338268" y="247617"/>
                  </a:lnTo>
                  <a:lnTo>
                    <a:pt x="336389" y="247617"/>
                  </a:lnTo>
                  <a:lnTo>
                    <a:pt x="334510" y="247617"/>
                  </a:lnTo>
                  <a:lnTo>
                    <a:pt x="332631" y="247617"/>
                  </a:lnTo>
                  <a:lnTo>
                    <a:pt x="330751" y="247617"/>
                  </a:lnTo>
                  <a:lnTo>
                    <a:pt x="328872" y="247617"/>
                  </a:lnTo>
                  <a:lnTo>
                    <a:pt x="326993" y="247617"/>
                  </a:lnTo>
                  <a:lnTo>
                    <a:pt x="325114" y="247617"/>
                  </a:lnTo>
                  <a:lnTo>
                    <a:pt x="323234" y="247617"/>
                  </a:lnTo>
                  <a:lnTo>
                    <a:pt x="321355" y="247617"/>
                  </a:lnTo>
                  <a:lnTo>
                    <a:pt x="319476" y="247617"/>
                  </a:lnTo>
                  <a:lnTo>
                    <a:pt x="317596" y="247617"/>
                  </a:lnTo>
                  <a:lnTo>
                    <a:pt x="315717" y="247617"/>
                  </a:lnTo>
                  <a:lnTo>
                    <a:pt x="313838" y="247617"/>
                  </a:lnTo>
                  <a:lnTo>
                    <a:pt x="311959" y="247617"/>
                  </a:lnTo>
                  <a:lnTo>
                    <a:pt x="310079" y="247617"/>
                  </a:lnTo>
                  <a:lnTo>
                    <a:pt x="308200" y="247617"/>
                  </a:lnTo>
                  <a:lnTo>
                    <a:pt x="306321" y="247617"/>
                  </a:lnTo>
                  <a:lnTo>
                    <a:pt x="304442" y="247617"/>
                  </a:lnTo>
                  <a:lnTo>
                    <a:pt x="302562" y="247617"/>
                  </a:lnTo>
                  <a:lnTo>
                    <a:pt x="300683" y="247617"/>
                  </a:lnTo>
                  <a:lnTo>
                    <a:pt x="298804" y="247617"/>
                  </a:lnTo>
                  <a:lnTo>
                    <a:pt x="296924" y="247617"/>
                  </a:lnTo>
                  <a:lnTo>
                    <a:pt x="295045" y="247617"/>
                  </a:lnTo>
                  <a:lnTo>
                    <a:pt x="293166" y="247617"/>
                  </a:lnTo>
                  <a:lnTo>
                    <a:pt x="291287" y="247617"/>
                  </a:lnTo>
                  <a:lnTo>
                    <a:pt x="289407" y="247617"/>
                  </a:lnTo>
                  <a:lnTo>
                    <a:pt x="287528" y="247617"/>
                  </a:lnTo>
                  <a:lnTo>
                    <a:pt x="285649" y="247617"/>
                  </a:lnTo>
                  <a:lnTo>
                    <a:pt x="283770" y="247617"/>
                  </a:lnTo>
                  <a:lnTo>
                    <a:pt x="281890" y="247617"/>
                  </a:lnTo>
                  <a:lnTo>
                    <a:pt x="280011" y="247617"/>
                  </a:lnTo>
                  <a:lnTo>
                    <a:pt x="278132" y="247617"/>
                  </a:lnTo>
                  <a:lnTo>
                    <a:pt x="276252" y="247617"/>
                  </a:lnTo>
                  <a:lnTo>
                    <a:pt x="274373" y="247617"/>
                  </a:lnTo>
                  <a:lnTo>
                    <a:pt x="272494" y="247617"/>
                  </a:lnTo>
                  <a:lnTo>
                    <a:pt x="270615" y="247617"/>
                  </a:lnTo>
                  <a:lnTo>
                    <a:pt x="268735" y="247617"/>
                  </a:lnTo>
                  <a:lnTo>
                    <a:pt x="266856" y="247617"/>
                  </a:lnTo>
                  <a:lnTo>
                    <a:pt x="264977" y="247617"/>
                  </a:lnTo>
                  <a:lnTo>
                    <a:pt x="263098" y="247617"/>
                  </a:lnTo>
                  <a:lnTo>
                    <a:pt x="261218" y="247617"/>
                  </a:lnTo>
                  <a:lnTo>
                    <a:pt x="259339" y="247617"/>
                  </a:lnTo>
                  <a:lnTo>
                    <a:pt x="257460" y="247617"/>
                  </a:lnTo>
                  <a:lnTo>
                    <a:pt x="255580" y="247617"/>
                  </a:lnTo>
                  <a:lnTo>
                    <a:pt x="253701" y="247617"/>
                  </a:lnTo>
                  <a:lnTo>
                    <a:pt x="251822" y="247617"/>
                  </a:lnTo>
                  <a:lnTo>
                    <a:pt x="249943" y="247617"/>
                  </a:lnTo>
                  <a:lnTo>
                    <a:pt x="248063" y="247617"/>
                  </a:lnTo>
                  <a:lnTo>
                    <a:pt x="246184" y="247617"/>
                  </a:lnTo>
                  <a:lnTo>
                    <a:pt x="244305" y="247617"/>
                  </a:lnTo>
                  <a:lnTo>
                    <a:pt x="242426" y="247617"/>
                  </a:lnTo>
                  <a:lnTo>
                    <a:pt x="240546" y="247617"/>
                  </a:lnTo>
                  <a:lnTo>
                    <a:pt x="238667" y="247617"/>
                  </a:lnTo>
                  <a:lnTo>
                    <a:pt x="236788" y="247617"/>
                  </a:lnTo>
                  <a:lnTo>
                    <a:pt x="234908" y="247617"/>
                  </a:lnTo>
                  <a:lnTo>
                    <a:pt x="233029" y="247617"/>
                  </a:lnTo>
                  <a:lnTo>
                    <a:pt x="231150" y="247617"/>
                  </a:lnTo>
                  <a:lnTo>
                    <a:pt x="229271" y="247617"/>
                  </a:lnTo>
                  <a:lnTo>
                    <a:pt x="227391" y="247617"/>
                  </a:lnTo>
                  <a:lnTo>
                    <a:pt x="225512" y="247617"/>
                  </a:lnTo>
                  <a:lnTo>
                    <a:pt x="223633" y="247617"/>
                  </a:lnTo>
                  <a:lnTo>
                    <a:pt x="221754" y="247617"/>
                  </a:lnTo>
                  <a:lnTo>
                    <a:pt x="219874" y="247617"/>
                  </a:lnTo>
                  <a:lnTo>
                    <a:pt x="217995" y="247617"/>
                  </a:lnTo>
                  <a:lnTo>
                    <a:pt x="216116" y="247617"/>
                  </a:lnTo>
                  <a:lnTo>
                    <a:pt x="214237" y="247617"/>
                  </a:lnTo>
                  <a:lnTo>
                    <a:pt x="212357" y="247617"/>
                  </a:lnTo>
                  <a:lnTo>
                    <a:pt x="210478" y="247617"/>
                  </a:lnTo>
                  <a:lnTo>
                    <a:pt x="208599" y="247617"/>
                  </a:lnTo>
                  <a:lnTo>
                    <a:pt x="206719" y="247617"/>
                  </a:lnTo>
                  <a:lnTo>
                    <a:pt x="204840" y="247617"/>
                  </a:lnTo>
                  <a:lnTo>
                    <a:pt x="202961" y="247617"/>
                  </a:lnTo>
                  <a:lnTo>
                    <a:pt x="201082" y="247617"/>
                  </a:lnTo>
                  <a:lnTo>
                    <a:pt x="199202" y="247617"/>
                  </a:lnTo>
                  <a:lnTo>
                    <a:pt x="197323" y="247617"/>
                  </a:lnTo>
                  <a:lnTo>
                    <a:pt x="195444" y="247617"/>
                  </a:lnTo>
                  <a:lnTo>
                    <a:pt x="193565" y="247617"/>
                  </a:lnTo>
                  <a:lnTo>
                    <a:pt x="191685" y="247617"/>
                  </a:lnTo>
                  <a:lnTo>
                    <a:pt x="189806" y="247617"/>
                  </a:lnTo>
                  <a:lnTo>
                    <a:pt x="187927" y="247617"/>
                  </a:lnTo>
                  <a:lnTo>
                    <a:pt x="186047" y="247617"/>
                  </a:lnTo>
                  <a:lnTo>
                    <a:pt x="184168" y="247617"/>
                  </a:lnTo>
                  <a:lnTo>
                    <a:pt x="182289" y="247617"/>
                  </a:lnTo>
                  <a:lnTo>
                    <a:pt x="180410" y="247617"/>
                  </a:lnTo>
                  <a:lnTo>
                    <a:pt x="178530" y="247617"/>
                  </a:lnTo>
                  <a:lnTo>
                    <a:pt x="176651" y="247617"/>
                  </a:lnTo>
                  <a:lnTo>
                    <a:pt x="174772" y="247617"/>
                  </a:lnTo>
                  <a:lnTo>
                    <a:pt x="172893" y="247617"/>
                  </a:lnTo>
                  <a:lnTo>
                    <a:pt x="171013" y="247617"/>
                  </a:lnTo>
                  <a:lnTo>
                    <a:pt x="169134" y="247617"/>
                  </a:lnTo>
                  <a:lnTo>
                    <a:pt x="167255" y="247617"/>
                  </a:lnTo>
                  <a:lnTo>
                    <a:pt x="165375" y="247617"/>
                  </a:lnTo>
                  <a:lnTo>
                    <a:pt x="163496" y="247617"/>
                  </a:lnTo>
                  <a:lnTo>
                    <a:pt x="161617" y="247617"/>
                  </a:lnTo>
                  <a:lnTo>
                    <a:pt x="159738" y="247617"/>
                  </a:lnTo>
                  <a:lnTo>
                    <a:pt x="157858" y="247617"/>
                  </a:lnTo>
                  <a:lnTo>
                    <a:pt x="155979" y="247617"/>
                  </a:lnTo>
                  <a:lnTo>
                    <a:pt x="154100" y="247617"/>
                  </a:lnTo>
                  <a:lnTo>
                    <a:pt x="152221" y="247617"/>
                  </a:lnTo>
                  <a:lnTo>
                    <a:pt x="150341" y="247617"/>
                  </a:lnTo>
                  <a:lnTo>
                    <a:pt x="148462" y="247617"/>
                  </a:lnTo>
                  <a:lnTo>
                    <a:pt x="146583" y="247617"/>
                  </a:lnTo>
                  <a:lnTo>
                    <a:pt x="144703" y="247617"/>
                  </a:lnTo>
                  <a:lnTo>
                    <a:pt x="142824" y="247617"/>
                  </a:lnTo>
                  <a:lnTo>
                    <a:pt x="140945" y="247617"/>
                  </a:lnTo>
                  <a:lnTo>
                    <a:pt x="139066" y="247617"/>
                  </a:lnTo>
                  <a:lnTo>
                    <a:pt x="137186" y="247617"/>
                  </a:lnTo>
                  <a:lnTo>
                    <a:pt x="135307" y="247617"/>
                  </a:lnTo>
                  <a:lnTo>
                    <a:pt x="133428" y="247617"/>
                  </a:lnTo>
                  <a:lnTo>
                    <a:pt x="131549" y="247617"/>
                  </a:lnTo>
                  <a:lnTo>
                    <a:pt x="129669" y="247617"/>
                  </a:lnTo>
                  <a:lnTo>
                    <a:pt x="127790" y="247617"/>
                  </a:lnTo>
                  <a:lnTo>
                    <a:pt x="125911" y="247617"/>
                  </a:lnTo>
                  <a:lnTo>
                    <a:pt x="124031" y="247617"/>
                  </a:lnTo>
                  <a:lnTo>
                    <a:pt x="122152" y="247617"/>
                  </a:lnTo>
                  <a:lnTo>
                    <a:pt x="120273" y="247617"/>
                  </a:lnTo>
                  <a:lnTo>
                    <a:pt x="118394" y="247617"/>
                  </a:lnTo>
                  <a:lnTo>
                    <a:pt x="116514" y="247617"/>
                  </a:lnTo>
                  <a:lnTo>
                    <a:pt x="114635" y="247617"/>
                  </a:lnTo>
                  <a:lnTo>
                    <a:pt x="112756" y="247617"/>
                  </a:lnTo>
                  <a:lnTo>
                    <a:pt x="110877" y="247617"/>
                  </a:lnTo>
                  <a:lnTo>
                    <a:pt x="108997" y="247617"/>
                  </a:lnTo>
                  <a:lnTo>
                    <a:pt x="107118" y="247617"/>
                  </a:lnTo>
                  <a:lnTo>
                    <a:pt x="105239" y="247617"/>
                  </a:lnTo>
                  <a:lnTo>
                    <a:pt x="103359" y="247617"/>
                  </a:lnTo>
                  <a:lnTo>
                    <a:pt x="101480" y="247617"/>
                  </a:lnTo>
                  <a:lnTo>
                    <a:pt x="99601" y="247617"/>
                  </a:lnTo>
                  <a:lnTo>
                    <a:pt x="97722" y="247617"/>
                  </a:lnTo>
                  <a:lnTo>
                    <a:pt x="95842" y="247617"/>
                  </a:lnTo>
                  <a:lnTo>
                    <a:pt x="93963" y="247617"/>
                  </a:lnTo>
                  <a:lnTo>
                    <a:pt x="92084" y="247617"/>
                  </a:lnTo>
                  <a:lnTo>
                    <a:pt x="90205" y="247617"/>
                  </a:lnTo>
                  <a:lnTo>
                    <a:pt x="88325" y="247617"/>
                  </a:lnTo>
                  <a:lnTo>
                    <a:pt x="86446" y="247617"/>
                  </a:lnTo>
                  <a:lnTo>
                    <a:pt x="84567" y="247617"/>
                  </a:lnTo>
                  <a:lnTo>
                    <a:pt x="82687" y="247617"/>
                  </a:lnTo>
                  <a:lnTo>
                    <a:pt x="80808" y="247617"/>
                  </a:lnTo>
                  <a:lnTo>
                    <a:pt x="78929" y="247617"/>
                  </a:lnTo>
                  <a:lnTo>
                    <a:pt x="77050" y="247617"/>
                  </a:lnTo>
                  <a:lnTo>
                    <a:pt x="75170" y="247617"/>
                  </a:lnTo>
                  <a:lnTo>
                    <a:pt x="73291" y="247617"/>
                  </a:lnTo>
                  <a:lnTo>
                    <a:pt x="71412" y="247617"/>
                  </a:lnTo>
                  <a:lnTo>
                    <a:pt x="69533" y="247617"/>
                  </a:lnTo>
                  <a:lnTo>
                    <a:pt x="67653" y="247617"/>
                  </a:lnTo>
                  <a:lnTo>
                    <a:pt x="65774" y="247617"/>
                  </a:lnTo>
                  <a:lnTo>
                    <a:pt x="63895" y="247617"/>
                  </a:lnTo>
                  <a:lnTo>
                    <a:pt x="62015" y="247617"/>
                  </a:lnTo>
                  <a:lnTo>
                    <a:pt x="60136" y="247617"/>
                  </a:lnTo>
                  <a:lnTo>
                    <a:pt x="58257" y="247617"/>
                  </a:lnTo>
                  <a:lnTo>
                    <a:pt x="56378" y="247617"/>
                  </a:lnTo>
                  <a:lnTo>
                    <a:pt x="54498" y="247617"/>
                  </a:lnTo>
                  <a:lnTo>
                    <a:pt x="52619" y="247617"/>
                  </a:lnTo>
                  <a:lnTo>
                    <a:pt x="50740" y="247617"/>
                  </a:lnTo>
                  <a:lnTo>
                    <a:pt x="48861" y="247617"/>
                  </a:lnTo>
                  <a:lnTo>
                    <a:pt x="46981" y="247617"/>
                  </a:lnTo>
                  <a:lnTo>
                    <a:pt x="45102" y="247617"/>
                  </a:lnTo>
                  <a:lnTo>
                    <a:pt x="43223" y="247617"/>
                  </a:lnTo>
                  <a:lnTo>
                    <a:pt x="41343" y="247617"/>
                  </a:lnTo>
                  <a:lnTo>
                    <a:pt x="39464" y="247617"/>
                  </a:lnTo>
                  <a:lnTo>
                    <a:pt x="37585" y="247617"/>
                  </a:lnTo>
                  <a:lnTo>
                    <a:pt x="35706" y="247617"/>
                  </a:lnTo>
                  <a:lnTo>
                    <a:pt x="33826" y="247617"/>
                  </a:lnTo>
                  <a:lnTo>
                    <a:pt x="31947" y="247617"/>
                  </a:lnTo>
                  <a:lnTo>
                    <a:pt x="30068" y="247617"/>
                  </a:lnTo>
                  <a:lnTo>
                    <a:pt x="28189" y="247617"/>
                  </a:lnTo>
                  <a:lnTo>
                    <a:pt x="26309" y="247617"/>
                  </a:lnTo>
                  <a:lnTo>
                    <a:pt x="24430" y="247617"/>
                  </a:lnTo>
                  <a:lnTo>
                    <a:pt x="22551" y="247617"/>
                  </a:lnTo>
                  <a:lnTo>
                    <a:pt x="20671" y="247617"/>
                  </a:lnTo>
                  <a:lnTo>
                    <a:pt x="18792" y="247617"/>
                  </a:lnTo>
                  <a:lnTo>
                    <a:pt x="16913" y="247617"/>
                  </a:lnTo>
                  <a:lnTo>
                    <a:pt x="15034" y="247617"/>
                  </a:lnTo>
                  <a:lnTo>
                    <a:pt x="13154" y="247617"/>
                  </a:lnTo>
                  <a:lnTo>
                    <a:pt x="11275" y="247617"/>
                  </a:lnTo>
                  <a:lnTo>
                    <a:pt x="9396" y="247617"/>
                  </a:lnTo>
                  <a:lnTo>
                    <a:pt x="7517" y="247617"/>
                  </a:lnTo>
                  <a:lnTo>
                    <a:pt x="5637" y="247617"/>
                  </a:lnTo>
                  <a:lnTo>
                    <a:pt x="3758" y="247617"/>
                  </a:lnTo>
                  <a:lnTo>
                    <a:pt x="1879" y="247617"/>
                  </a:lnTo>
                  <a:lnTo>
                    <a:pt x="0" y="247617"/>
                  </a:lnTo>
                  <a:close/>
                </a:path>
              </a:pathLst>
            </a:custGeom>
            <a:solidFill>
              <a:srgbClr val="721111">
                <a:alpha val="34901"/>
              </a:srgbClr>
            </a:solidFill>
          </p:spPr>
          <p:txBody>
            <a:bodyPr/>
            <a:lstStyle/>
            <a:p>
              <a:endParaRPr/>
            </a:p>
          </p:txBody>
        </p:sp>
        <p:sp>
          <p:nvSpPr>
            <p:cNvPr id="582" name="tx53">
              <a:extLst>
                <a:ext uri="{FF2B5EF4-FFF2-40B4-BE49-F238E27FC236}">
                  <a16:creationId xmlns:a16="http://schemas.microsoft.com/office/drawing/2014/main" id="{EBECDAA2-BC4B-427A-9776-0E7E63906AD8}"/>
                </a:ext>
              </a:extLst>
            </p:cNvPr>
            <p:cNvSpPr/>
            <p:nvPr/>
          </p:nvSpPr>
          <p:spPr>
            <a:xfrm>
              <a:off x="4704537"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721111">
                      <a:alpha val="100000"/>
                    </a:srgbClr>
                  </a:solidFill>
                  <a:latin typeface="Arial"/>
                  <a:cs typeface="Arial"/>
                </a:rPr>
                <a:t>68%</a:t>
              </a:r>
            </a:p>
          </p:txBody>
        </p:sp>
        <p:sp>
          <p:nvSpPr>
            <p:cNvPr id="583" name="pl54">
              <a:extLst>
                <a:ext uri="{FF2B5EF4-FFF2-40B4-BE49-F238E27FC236}">
                  <a16:creationId xmlns:a16="http://schemas.microsoft.com/office/drawing/2014/main" id="{41D87245-4FCC-454D-B90C-0D5AD9846A00}"/>
                </a:ext>
              </a:extLst>
            </p:cNvPr>
            <p:cNvSpPr/>
            <p:nvPr/>
          </p:nvSpPr>
          <p:spPr>
            <a:xfrm>
              <a:off x="4382693"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584" name="tx55">
              <a:extLst>
                <a:ext uri="{FF2B5EF4-FFF2-40B4-BE49-F238E27FC236}">
                  <a16:creationId xmlns:a16="http://schemas.microsoft.com/office/drawing/2014/main" id="{CDE412F1-0702-4181-8B36-A61F4C83F9BC}"/>
                </a:ext>
              </a:extLst>
            </p:cNvPr>
            <p:cNvSpPr/>
            <p:nvPr/>
          </p:nvSpPr>
          <p:spPr>
            <a:xfrm>
              <a:off x="1007857"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585" name="tx56">
              <a:extLst>
                <a:ext uri="{FF2B5EF4-FFF2-40B4-BE49-F238E27FC236}">
                  <a16:creationId xmlns:a16="http://schemas.microsoft.com/office/drawing/2014/main" id="{D17DDAAF-8CEA-4C36-A5CE-C68FE7567037}"/>
                </a:ext>
              </a:extLst>
            </p:cNvPr>
            <p:cNvSpPr/>
            <p:nvPr/>
          </p:nvSpPr>
          <p:spPr>
            <a:xfrm>
              <a:off x="1938267"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586" name="tx57">
              <a:extLst>
                <a:ext uri="{FF2B5EF4-FFF2-40B4-BE49-F238E27FC236}">
                  <a16:creationId xmlns:a16="http://schemas.microsoft.com/office/drawing/2014/main" id="{04F4F927-52C5-4E24-AC78-7677080BA6C1}"/>
                </a:ext>
              </a:extLst>
            </p:cNvPr>
            <p:cNvSpPr/>
            <p:nvPr/>
          </p:nvSpPr>
          <p:spPr>
            <a:xfrm>
              <a:off x="2861930"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587" name="tx58">
              <a:extLst>
                <a:ext uri="{FF2B5EF4-FFF2-40B4-BE49-F238E27FC236}">
                  <a16:creationId xmlns:a16="http://schemas.microsoft.com/office/drawing/2014/main" id="{1F302943-6FCC-4DDA-957A-6C4294201281}"/>
                </a:ext>
              </a:extLst>
            </p:cNvPr>
            <p:cNvSpPr/>
            <p:nvPr/>
          </p:nvSpPr>
          <p:spPr>
            <a:xfrm>
              <a:off x="3663514"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588" name="tx59">
              <a:extLst>
                <a:ext uri="{FF2B5EF4-FFF2-40B4-BE49-F238E27FC236}">
                  <a16:creationId xmlns:a16="http://schemas.microsoft.com/office/drawing/2014/main" id="{0E917592-B8C3-4241-A246-DB92CDCE8FB3}"/>
                </a:ext>
              </a:extLst>
            </p:cNvPr>
            <p:cNvSpPr/>
            <p:nvPr/>
          </p:nvSpPr>
          <p:spPr>
            <a:xfrm>
              <a:off x="473171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589" name="tx60">
              <a:extLst>
                <a:ext uri="{FF2B5EF4-FFF2-40B4-BE49-F238E27FC236}">
                  <a16:creationId xmlns:a16="http://schemas.microsoft.com/office/drawing/2014/main" id="{10A691E1-97EE-4B20-BE42-E97D75F7AE94}"/>
                </a:ext>
              </a:extLst>
            </p:cNvPr>
            <p:cNvSpPr/>
            <p:nvPr/>
          </p:nvSpPr>
          <p:spPr>
            <a:xfrm rot="-21600000">
              <a:off x="116403" y="457010"/>
              <a:ext cx="523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First Trimester</a:t>
              </a:r>
            </a:p>
          </p:txBody>
        </p:sp>
        <p:sp>
          <p:nvSpPr>
            <p:cNvPr id="590" name="tx61">
              <a:extLst>
                <a:ext uri="{FF2B5EF4-FFF2-40B4-BE49-F238E27FC236}">
                  <a16:creationId xmlns:a16="http://schemas.microsoft.com/office/drawing/2014/main" id="{DD6D8195-A193-4195-A5E6-47EC38BEF869}"/>
                </a:ext>
              </a:extLst>
            </p:cNvPr>
            <p:cNvSpPr/>
            <p:nvPr/>
          </p:nvSpPr>
          <p:spPr>
            <a:xfrm rot="-21600000">
              <a:off x="283468" y="1053424"/>
              <a:ext cx="189626"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Term</a:t>
              </a:r>
            </a:p>
          </p:txBody>
        </p:sp>
        <p:sp>
          <p:nvSpPr>
            <p:cNvPr id="591" name="pl62">
              <a:extLst>
                <a:ext uri="{FF2B5EF4-FFF2-40B4-BE49-F238E27FC236}">
                  <a16:creationId xmlns:a16="http://schemas.microsoft.com/office/drawing/2014/main" id="{2A974807-B559-4C81-9552-D1E043914A44}"/>
                </a:ext>
              </a:extLst>
            </p:cNvPr>
            <p:cNvSpPr/>
            <p:nvPr/>
          </p:nvSpPr>
          <p:spPr>
            <a:xfrm>
              <a:off x="796705"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592" name="pl63">
              <a:extLst>
                <a:ext uri="{FF2B5EF4-FFF2-40B4-BE49-F238E27FC236}">
                  <a16:creationId xmlns:a16="http://schemas.microsoft.com/office/drawing/2014/main" id="{D4062D94-8AEC-44D9-84B9-EA1D7B99AB27}"/>
                </a:ext>
              </a:extLst>
            </p:cNvPr>
            <p:cNvSpPr/>
            <p:nvPr/>
          </p:nvSpPr>
          <p:spPr>
            <a:xfrm>
              <a:off x="79670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593" name="pl64">
              <a:extLst>
                <a:ext uri="{FF2B5EF4-FFF2-40B4-BE49-F238E27FC236}">
                  <a16:creationId xmlns:a16="http://schemas.microsoft.com/office/drawing/2014/main" id="{531D41DF-DCE1-45C6-B73F-EAB46D136479}"/>
                </a:ext>
              </a:extLst>
            </p:cNvPr>
            <p:cNvSpPr/>
            <p:nvPr/>
          </p:nvSpPr>
          <p:spPr>
            <a:xfrm>
              <a:off x="100283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594" name="pl65">
              <a:extLst>
                <a:ext uri="{FF2B5EF4-FFF2-40B4-BE49-F238E27FC236}">
                  <a16:creationId xmlns:a16="http://schemas.microsoft.com/office/drawing/2014/main" id="{3A0DDEA1-44A5-4902-A61F-87B18AFC9F87}"/>
                </a:ext>
              </a:extLst>
            </p:cNvPr>
            <p:cNvSpPr/>
            <p:nvPr/>
          </p:nvSpPr>
          <p:spPr>
            <a:xfrm>
              <a:off x="120895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595" name="pl66">
              <a:extLst>
                <a:ext uri="{FF2B5EF4-FFF2-40B4-BE49-F238E27FC236}">
                  <a16:creationId xmlns:a16="http://schemas.microsoft.com/office/drawing/2014/main" id="{0ED125D6-5CF4-4564-8C27-7BEA0205E4DF}"/>
                </a:ext>
              </a:extLst>
            </p:cNvPr>
            <p:cNvSpPr/>
            <p:nvPr/>
          </p:nvSpPr>
          <p:spPr>
            <a:xfrm>
              <a:off x="141507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596" name="pl67">
              <a:extLst>
                <a:ext uri="{FF2B5EF4-FFF2-40B4-BE49-F238E27FC236}">
                  <a16:creationId xmlns:a16="http://schemas.microsoft.com/office/drawing/2014/main" id="{095D8CCC-513C-4C4A-98A9-EB142EB3BCC1}"/>
                </a:ext>
              </a:extLst>
            </p:cNvPr>
            <p:cNvSpPr/>
            <p:nvPr/>
          </p:nvSpPr>
          <p:spPr>
            <a:xfrm>
              <a:off x="1621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597" name="tx68">
              <a:extLst>
                <a:ext uri="{FF2B5EF4-FFF2-40B4-BE49-F238E27FC236}">
                  <a16:creationId xmlns:a16="http://schemas.microsoft.com/office/drawing/2014/main" id="{6C947053-7C82-42AB-BC9B-49FAC307C177}"/>
                </a:ext>
              </a:extLst>
            </p:cNvPr>
            <p:cNvSpPr/>
            <p:nvPr/>
          </p:nvSpPr>
          <p:spPr>
            <a:xfrm>
              <a:off x="1127614"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598" name="tx69">
              <a:extLst>
                <a:ext uri="{FF2B5EF4-FFF2-40B4-BE49-F238E27FC236}">
                  <a16:creationId xmlns:a16="http://schemas.microsoft.com/office/drawing/2014/main" id="{AB1D0CC3-28A7-4B20-A118-62596D4391B2}"/>
                </a:ext>
              </a:extLst>
            </p:cNvPr>
            <p:cNvSpPr/>
            <p:nvPr/>
          </p:nvSpPr>
          <p:spPr>
            <a:xfrm>
              <a:off x="1517261"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599" name="pl70">
              <a:extLst>
                <a:ext uri="{FF2B5EF4-FFF2-40B4-BE49-F238E27FC236}">
                  <a16:creationId xmlns:a16="http://schemas.microsoft.com/office/drawing/2014/main" id="{FEB9B4F4-CC97-46FB-ACBF-5961315CC896}"/>
                </a:ext>
              </a:extLst>
            </p:cNvPr>
            <p:cNvSpPr/>
            <p:nvPr/>
          </p:nvSpPr>
          <p:spPr>
            <a:xfrm>
              <a:off x="1693202"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600" name="pl71">
              <a:extLst>
                <a:ext uri="{FF2B5EF4-FFF2-40B4-BE49-F238E27FC236}">
                  <a16:creationId xmlns:a16="http://schemas.microsoft.com/office/drawing/2014/main" id="{21E4637F-B9A7-4D54-B6FA-018338453DF3}"/>
                </a:ext>
              </a:extLst>
            </p:cNvPr>
            <p:cNvSpPr/>
            <p:nvPr/>
          </p:nvSpPr>
          <p:spPr>
            <a:xfrm>
              <a:off x="1693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1" name="pl72">
              <a:extLst>
                <a:ext uri="{FF2B5EF4-FFF2-40B4-BE49-F238E27FC236}">
                  <a16:creationId xmlns:a16="http://schemas.microsoft.com/office/drawing/2014/main" id="{65001E79-5854-4D6D-9440-FDEF96C969E5}"/>
                </a:ext>
              </a:extLst>
            </p:cNvPr>
            <p:cNvSpPr/>
            <p:nvPr/>
          </p:nvSpPr>
          <p:spPr>
            <a:xfrm>
              <a:off x="189932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2" name="pl73">
              <a:extLst>
                <a:ext uri="{FF2B5EF4-FFF2-40B4-BE49-F238E27FC236}">
                  <a16:creationId xmlns:a16="http://schemas.microsoft.com/office/drawing/2014/main" id="{15C9D3F1-8E03-433D-B7D6-5E20BD861375}"/>
                </a:ext>
              </a:extLst>
            </p:cNvPr>
            <p:cNvSpPr/>
            <p:nvPr/>
          </p:nvSpPr>
          <p:spPr>
            <a:xfrm>
              <a:off x="21054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3" name="pl74">
              <a:extLst>
                <a:ext uri="{FF2B5EF4-FFF2-40B4-BE49-F238E27FC236}">
                  <a16:creationId xmlns:a16="http://schemas.microsoft.com/office/drawing/2014/main" id="{C5181C81-B33D-49F1-BE6E-E0D4A31D6C2D}"/>
                </a:ext>
              </a:extLst>
            </p:cNvPr>
            <p:cNvSpPr/>
            <p:nvPr/>
          </p:nvSpPr>
          <p:spPr>
            <a:xfrm>
              <a:off x="23115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4" name="pl75">
              <a:extLst>
                <a:ext uri="{FF2B5EF4-FFF2-40B4-BE49-F238E27FC236}">
                  <a16:creationId xmlns:a16="http://schemas.microsoft.com/office/drawing/2014/main" id="{3A8B062D-E44C-42A9-ADCA-D520EFE56865}"/>
                </a:ext>
              </a:extLst>
            </p:cNvPr>
            <p:cNvSpPr/>
            <p:nvPr/>
          </p:nvSpPr>
          <p:spPr>
            <a:xfrm>
              <a:off x="2517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5" name="tx76">
              <a:extLst>
                <a:ext uri="{FF2B5EF4-FFF2-40B4-BE49-F238E27FC236}">
                  <a16:creationId xmlns:a16="http://schemas.microsoft.com/office/drawing/2014/main" id="{DBD16A3A-3445-48A5-B479-4D1D0117EAEA}"/>
                </a:ext>
              </a:extLst>
            </p:cNvPr>
            <p:cNvSpPr/>
            <p:nvPr/>
          </p:nvSpPr>
          <p:spPr>
            <a:xfrm>
              <a:off x="2024111"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606" name="tx77">
              <a:extLst>
                <a:ext uri="{FF2B5EF4-FFF2-40B4-BE49-F238E27FC236}">
                  <a16:creationId xmlns:a16="http://schemas.microsoft.com/office/drawing/2014/main" id="{93950185-27B9-4B54-996C-7670580B8070}"/>
                </a:ext>
              </a:extLst>
            </p:cNvPr>
            <p:cNvSpPr/>
            <p:nvPr/>
          </p:nvSpPr>
          <p:spPr>
            <a:xfrm>
              <a:off x="2413757"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607" name="pl78">
              <a:extLst>
                <a:ext uri="{FF2B5EF4-FFF2-40B4-BE49-F238E27FC236}">
                  <a16:creationId xmlns:a16="http://schemas.microsoft.com/office/drawing/2014/main" id="{4320AD13-B08C-461A-94FF-B948DFE05964}"/>
                </a:ext>
              </a:extLst>
            </p:cNvPr>
            <p:cNvSpPr/>
            <p:nvPr/>
          </p:nvSpPr>
          <p:spPr>
            <a:xfrm>
              <a:off x="2589699"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608" name="pl79">
              <a:extLst>
                <a:ext uri="{FF2B5EF4-FFF2-40B4-BE49-F238E27FC236}">
                  <a16:creationId xmlns:a16="http://schemas.microsoft.com/office/drawing/2014/main" id="{6FFAF696-B0C3-4E3B-869A-F97A4B6B475F}"/>
                </a:ext>
              </a:extLst>
            </p:cNvPr>
            <p:cNvSpPr/>
            <p:nvPr/>
          </p:nvSpPr>
          <p:spPr>
            <a:xfrm>
              <a:off x="2589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09" name="pl80">
              <a:extLst>
                <a:ext uri="{FF2B5EF4-FFF2-40B4-BE49-F238E27FC236}">
                  <a16:creationId xmlns:a16="http://schemas.microsoft.com/office/drawing/2014/main" id="{C1663ABC-1806-43AF-82A4-924306146F31}"/>
                </a:ext>
              </a:extLst>
            </p:cNvPr>
            <p:cNvSpPr/>
            <p:nvPr/>
          </p:nvSpPr>
          <p:spPr>
            <a:xfrm>
              <a:off x="27958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0" name="pl81">
              <a:extLst>
                <a:ext uri="{FF2B5EF4-FFF2-40B4-BE49-F238E27FC236}">
                  <a16:creationId xmlns:a16="http://schemas.microsoft.com/office/drawing/2014/main" id="{F6CA5940-E536-49A5-A00C-F0F57AA1B71C}"/>
                </a:ext>
              </a:extLst>
            </p:cNvPr>
            <p:cNvSpPr/>
            <p:nvPr/>
          </p:nvSpPr>
          <p:spPr>
            <a:xfrm>
              <a:off x="30019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1" name="pl82">
              <a:extLst>
                <a:ext uri="{FF2B5EF4-FFF2-40B4-BE49-F238E27FC236}">
                  <a16:creationId xmlns:a16="http://schemas.microsoft.com/office/drawing/2014/main" id="{32D30FBC-D41B-4B2C-BDF5-B99D240C4CAA}"/>
                </a:ext>
              </a:extLst>
            </p:cNvPr>
            <p:cNvSpPr/>
            <p:nvPr/>
          </p:nvSpPr>
          <p:spPr>
            <a:xfrm>
              <a:off x="320807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2" name="pl83">
              <a:extLst>
                <a:ext uri="{FF2B5EF4-FFF2-40B4-BE49-F238E27FC236}">
                  <a16:creationId xmlns:a16="http://schemas.microsoft.com/office/drawing/2014/main" id="{E5016051-37AB-4816-BF23-FDE683D3F225}"/>
                </a:ext>
              </a:extLst>
            </p:cNvPr>
            <p:cNvSpPr/>
            <p:nvPr/>
          </p:nvSpPr>
          <p:spPr>
            <a:xfrm>
              <a:off x="3414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3" name="tx84">
              <a:extLst>
                <a:ext uri="{FF2B5EF4-FFF2-40B4-BE49-F238E27FC236}">
                  <a16:creationId xmlns:a16="http://schemas.microsoft.com/office/drawing/2014/main" id="{79A27256-ADC6-48D0-B27C-4717BAFD6F89}"/>
                </a:ext>
              </a:extLst>
            </p:cNvPr>
            <p:cNvSpPr/>
            <p:nvPr/>
          </p:nvSpPr>
          <p:spPr>
            <a:xfrm>
              <a:off x="2920608"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614" name="tx85">
              <a:extLst>
                <a:ext uri="{FF2B5EF4-FFF2-40B4-BE49-F238E27FC236}">
                  <a16:creationId xmlns:a16="http://schemas.microsoft.com/office/drawing/2014/main" id="{9AED3C6A-48C7-470B-A514-67AF13AE2DD9}"/>
                </a:ext>
              </a:extLst>
            </p:cNvPr>
            <p:cNvSpPr/>
            <p:nvPr/>
          </p:nvSpPr>
          <p:spPr>
            <a:xfrm>
              <a:off x="3310254"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615" name="pl86">
              <a:extLst>
                <a:ext uri="{FF2B5EF4-FFF2-40B4-BE49-F238E27FC236}">
                  <a16:creationId xmlns:a16="http://schemas.microsoft.com/office/drawing/2014/main" id="{8E280C40-9900-4E8D-8AD2-0510ECBA819E}"/>
                </a:ext>
              </a:extLst>
            </p:cNvPr>
            <p:cNvSpPr/>
            <p:nvPr/>
          </p:nvSpPr>
          <p:spPr>
            <a:xfrm>
              <a:off x="3486196"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616" name="pl87">
              <a:extLst>
                <a:ext uri="{FF2B5EF4-FFF2-40B4-BE49-F238E27FC236}">
                  <a16:creationId xmlns:a16="http://schemas.microsoft.com/office/drawing/2014/main" id="{A41F991D-32CF-4D1F-8E9A-C8706F3C2E07}"/>
                </a:ext>
              </a:extLst>
            </p:cNvPr>
            <p:cNvSpPr/>
            <p:nvPr/>
          </p:nvSpPr>
          <p:spPr>
            <a:xfrm>
              <a:off x="3486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7" name="pl88">
              <a:extLst>
                <a:ext uri="{FF2B5EF4-FFF2-40B4-BE49-F238E27FC236}">
                  <a16:creationId xmlns:a16="http://schemas.microsoft.com/office/drawing/2014/main" id="{E377B541-215A-4D12-B6F1-3068AF0D1C1A}"/>
                </a:ext>
              </a:extLst>
            </p:cNvPr>
            <p:cNvSpPr/>
            <p:nvPr/>
          </p:nvSpPr>
          <p:spPr>
            <a:xfrm>
              <a:off x="369232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8" name="pl89">
              <a:extLst>
                <a:ext uri="{FF2B5EF4-FFF2-40B4-BE49-F238E27FC236}">
                  <a16:creationId xmlns:a16="http://schemas.microsoft.com/office/drawing/2014/main" id="{7CBEC4C5-DF02-402F-BBAB-2B9342E1F975}"/>
                </a:ext>
              </a:extLst>
            </p:cNvPr>
            <p:cNvSpPr/>
            <p:nvPr/>
          </p:nvSpPr>
          <p:spPr>
            <a:xfrm>
              <a:off x="389844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19" name="pl90">
              <a:extLst>
                <a:ext uri="{FF2B5EF4-FFF2-40B4-BE49-F238E27FC236}">
                  <a16:creationId xmlns:a16="http://schemas.microsoft.com/office/drawing/2014/main" id="{8C6AB2E5-02AC-47E1-877B-FA695779F1A1}"/>
                </a:ext>
              </a:extLst>
            </p:cNvPr>
            <p:cNvSpPr/>
            <p:nvPr/>
          </p:nvSpPr>
          <p:spPr>
            <a:xfrm>
              <a:off x="410456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0" name="pl91">
              <a:extLst>
                <a:ext uri="{FF2B5EF4-FFF2-40B4-BE49-F238E27FC236}">
                  <a16:creationId xmlns:a16="http://schemas.microsoft.com/office/drawing/2014/main" id="{B9850B14-6EF4-4BE4-AE0A-4F5E3CADDB2E}"/>
                </a:ext>
              </a:extLst>
            </p:cNvPr>
            <p:cNvSpPr/>
            <p:nvPr/>
          </p:nvSpPr>
          <p:spPr>
            <a:xfrm>
              <a:off x="4310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1" name="tx92">
              <a:extLst>
                <a:ext uri="{FF2B5EF4-FFF2-40B4-BE49-F238E27FC236}">
                  <a16:creationId xmlns:a16="http://schemas.microsoft.com/office/drawing/2014/main" id="{4D7932B2-C8C3-4C47-80B8-7CE34EBB8EEA}"/>
                </a:ext>
              </a:extLst>
            </p:cNvPr>
            <p:cNvSpPr/>
            <p:nvPr/>
          </p:nvSpPr>
          <p:spPr>
            <a:xfrm>
              <a:off x="3817105"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622" name="tx93">
              <a:extLst>
                <a:ext uri="{FF2B5EF4-FFF2-40B4-BE49-F238E27FC236}">
                  <a16:creationId xmlns:a16="http://schemas.microsoft.com/office/drawing/2014/main" id="{5B76D454-E2BF-450B-B6D8-D4DF61640315}"/>
                </a:ext>
              </a:extLst>
            </p:cNvPr>
            <p:cNvSpPr/>
            <p:nvPr/>
          </p:nvSpPr>
          <p:spPr>
            <a:xfrm>
              <a:off x="4206751"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623" name="pl94">
              <a:extLst>
                <a:ext uri="{FF2B5EF4-FFF2-40B4-BE49-F238E27FC236}">
                  <a16:creationId xmlns:a16="http://schemas.microsoft.com/office/drawing/2014/main" id="{C22E0133-8081-4368-B681-3A374118B882}"/>
                </a:ext>
              </a:extLst>
            </p:cNvPr>
            <p:cNvSpPr/>
            <p:nvPr/>
          </p:nvSpPr>
          <p:spPr>
            <a:xfrm>
              <a:off x="4382693"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624" name="pl95">
              <a:extLst>
                <a:ext uri="{FF2B5EF4-FFF2-40B4-BE49-F238E27FC236}">
                  <a16:creationId xmlns:a16="http://schemas.microsoft.com/office/drawing/2014/main" id="{D6FC4C2C-6921-4249-9D54-11FC050B9ECC}"/>
                </a:ext>
              </a:extLst>
            </p:cNvPr>
            <p:cNvSpPr/>
            <p:nvPr/>
          </p:nvSpPr>
          <p:spPr>
            <a:xfrm>
              <a:off x="4382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5" name="pl96">
              <a:extLst>
                <a:ext uri="{FF2B5EF4-FFF2-40B4-BE49-F238E27FC236}">
                  <a16:creationId xmlns:a16="http://schemas.microsoft.com/office/drawing/2014/main" id="{081B8F3C-905F-4860-8276-D2C89539AB37}"/>
                </a:ext>
              </a:extLst>
            </p:cNvPr>
            <p:cNvSpPr/>
            <p:nvPr/>
          </p:nvSpPr>
          <p:spPr>
            <a:xfrm>
              <a:off x="458881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6" name="pl97">
              <a:extLst>
                <a:ext uri="{FF2B5EF4-FFF2-40B4-BE49-F238E27FC236}">
                  <a16:creationId xmlns:a16="http://schemas.microsoft.com/office/drawing/2014/main" id="{B5566078-C1F0-483F-B4EF-FE31B092A7B3}"/>
                </a:ext>
              </a:extLst>
            </p:cNvPr>
            <p:cNvSpPr/>
            <p:nvPr/>
          </p:nvSpPr>
          <p:spPr>
            <a:xfrm>
              <a:off x="479494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7" name="pl98">
              <a:extLst>
                <a:ext uri="{FF2B5EF4-FFF2-40B4-BE49-F238E27FC236}">
                  <a16:creationId xmlns:a16="http://schemas.microsoft.com/office/drawing/2014/main" id="{49BA3B68-1E0D-4E1A-BB4C-D88080C3C6B4}"/>
                </a:ext>
              </a:extLst>
            </p:cNvPr>
            <p:cNvSpPr/>
            <p:nvPr/>
          </p:nvSpPr>
          <p:spPr>
            <a:xfrm>
              <a:off x="500106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8" name="pl99">
              <a:extLst>
                <a:ext uri="{FF2B5EF4-FFF2-40B4-BE49-F238E27FC236}">
                  <a16:creationId xmlns:a16="http://schemas.microsoft.com/office/drawing/2014/main" id="{2E40F8E2-DA6D-4275-BCD8-B4F0E7EB13E7}"/>
                </a:ext>
              </a:extLst>
            </p:cNvPr>
            <p:cNvSpPr/>
            <p:nvPr/>
          </p:nvSpPr>
          <p:spPr>
            <a:xfrm>
              <a:off x="52071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629" name="tx100">
              <a:extLst>
                <a:ext uri="{FF2B5EF4-FFF2-40B4-BE49-F238E27FC236}">
                  <a16:creationId xmlns:a16="http://schemas.microsoft.com/office/drawing/2014/main" id="{10E7CEB3-CC40-41A2-B2CF-BF8F8BB4EB1F}"/>
                </a:ext>
              </a:extLst>
            </p:cNvPr>
            <p:cNvSpPr/>
            <p:nvPr/>
          </p:nvSpPr>
          <p:spPr>
            <a:xfrm>
              <a:off x="4713601"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630" name="tx101">
              <a:extLst>
                <a:ext uri="{FF2B5EF4-FFF2-40B4-BE49-F238E27FC236}">
                  <a16:creationId xmlns:a16="http://schemas.microsoft.com/office/drawing/2014/main" id="{447A779D-6885-4C55-A28E-E20D2752F285}"/>
                </a:ext>
              </a:extLst>
            </p:cNvPr>
            <p:cNvSpPr/>
            <p:nvPr/>
          </p:nvSpPr>
          <p:spPr>
            <a:xfrm>
              <a:off x="5103248"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631" name="pl102">
              <a:extLst>
                <a:ext uri="{FF2B5EF4-FFF2-40B4-BE49-F238E27FC236}">
                  <a16:creationId xmlns:a16="http://schemas.microsoft.com/office/drawing/2014/main" id="{69FF6BE8-DC7F-4615-B61B-82792E5F8BC7}"/>
                </a:ext>
              </a:extLst>
            </p:cNvPr>
            <p:cNvSpPr/>
            <p:nvPr/>
          </p:nvSpPr>
          <p:spPr>
            <a:xfrm>
              <a:off x="796705" y="214151"/>
              <a:ext cx="0" cy="545804"/>
            </a:xfrm>
            <a:custGeom>
              <a:avLst/>
              <a:gdLst/>
              <a:ahLst/>
              <a:cxnLst/>
              <a:rect l="0" t="0" r="0" b="0"/>
              <a:pathLst>
                <a:path h="545804">
                  <a:moveTo>
                    <a:pt x="0" y="545804"/>
                  </a:moveTo>
                  <a:lnTo>
                    <a:pt x="0" y="0"/>
                  </a:lnTo>
                </a:path>
              </a:pathLst>
            </a:custGeom>
            <a:ln w="9855" cap="flat">
              <a:solidFill>
                <a:srgbClr val="000000">
                  <a:alpha val="100000"/>
                </a:srgbClr>
              </a:solidFill>
              <a:prstDash val="solid"/>
              <a:round/>
            </a:ln>
          </p:spPr>
          <p:txBody>
            <a:bodyPr/>
            <a:lstStyle/>
            <a:p>
              <a:endParaRPr/>
            </a:p>
          </p:txBody>
        </p:sp>
        <p:sp>
          <p:nvSpPr>
            <p:cNvPr id="632" name="tx103">
              <a:extLst>
                <a:ext uri="{FF2B5EF4-FFF2-40B4-BE49-F238E27FC236}">
                  <a16:creationId xmlns:a16="http://schemas.microsoft.com/office/drawing/2014/main" id="{6935426A-87A7-4432-9749-5F80BAA3E917}"/>
                </a:ext>
              </a:extLst>
            </p:cNvPr>
            <p:cNvSpPr/>
            <p:nvPr/>
          </p:nvSpPr>
          <p:spPr>
            <a:xfrm>
              <a:off x="705952" y="72963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633" name="tx104">
              <a:extLst>
                <a:ext uri="{FF2B5EF4-FFF2-40B4-BE49-F238E27FC236}">
                  <a16:creationId xmlns:a16="http://schemas.microsoft.com/office/drawing/2014/main" id="{F0B0F3F0-4BD2-49E0-84E5-2DAE2C41310C}"/>
                </a:ext>
              </a:extLst>
            </p:cNvPr>
            <p:cNvSpPr/>
            <p:nvPr/>
          </p:nvSpPr>
          <p:spPr>
            <a:xfrm>
              <a:off x="705952" y="61923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634" name="tx105">
              <a:extLst>
                <a:ext uri="{FF2B5EF4-FFF2-40B4-BE49-F238E27FC236}">
                  <a16:creationId xmlns:a16="http://schemas.microsoft.com/office/drawing/2014/main" id="{8410E933-7802-42F3-AA1A-C29DCDD4F39B}"/>
                </a:ext>
              </a:extLst>
            </p:cNvPr>
            <p:cNvSpPr/>
            <p:nvPr/>
          </p:nvSpPr>
          <p:spPr>
            <a:xfrm>
              <a:off x="705952" y="507849"/>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635" name="tx106">
              <a:extLst>
                <a:ext uri="{FF2B5EF4-FFF2-40B4-BE49-F238E27FC236}">
                  <a16:creationId xmlns:a16="http://schemas.microsoft.com/office/drawing/2014/main" id="{87CF74E9-8A18-47BB-AC23-FA89D048F15F}"/>
                </a:ext>
              </a:extLst>
            </p:cNvPr>
            <p:cNvSpPr/>
            <p:nvPr/>
          </p:nvSpPr>
          <p:spPr>
            <a:xfrm>
              <a:off x="705952" y="395428"/>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636" name="tx107">
              <a:extLst>
                <a:ext uri="{FF2B5EF4-FFF2-40B4-BE49-F238E27FC236}">
                  <a16:creationId xmlns:a16="http://schemas.microsoft.com/office/drawing/2014/main" id="{6035EBD7-8856-46CA-A185-86C41464B6CC}"/>
                </a:ext>
              </a:extLst>
            </p:cNvPr>
            <p:cNvSpPr/>
            <p:nvPr/>
          </p:nvSpPr>
          <p:spPr>
            <a:xfrm>
              <a:off x="705952" y="285310"/>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637" name="pl108">
              <a:extLst>
                <a:ext uri="{FF2B5EF4-FFF2-40B4-BE49-F238E27FC236}">
                  <a16:creationId xmlns:a16="http://schemas.microsoft.com/office/drawing/2014/main" id="{127486A5-8F8E-482F-A13A-70292DFF9E3D}"/>
                </a:ext>
              </a:extLst>
            </p:cNvPr>
            <p:cNvSpPr/>
            <p:nvPr/>
          </p:nvSpPr>
          <p:spPr>
            <a:xfrm>
              <a:off x="771400" y="75995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38" name="pl109">
              <a:extLst>
                <a:ext uri="{FF2B5EF4-FFF2-40B4-BE49-F238E27FC236}">
                  <a16:creationId xmlns:a16="http://schemas.microsoft.com/office/drawing/2014/main" id="{7B8E8A4F-446B-42AA-A0DD-BADF556EBCDD}"/>
                </a:ext>
              </a:extLst>
            </p:cNvPr>
            <p:cNvSpPr/>
            <p:nvPr/>
          </p:nvSpPr>
          <p:spPr>
            <a:xfrm>
              <a:off x="771400" y="64856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39" name="pl110">
              <a:extLst>
                <a:ext uri="{FF2B5EF4-FFF2-40B4-BE49-F238E27FC236}">
                  <a16:creationId xmlns:a16="http://schemas.microsoft.com/office/drawing/2014/main" id="{9DD42682-E17C-48A5-AF2D-1FE4DA618769}"/>
                </a:ext>
              </a:extLst>
            </p:cNvPr>
            <p:cNvSpPr/>
            <p:nvPr/>
          </p:nvSpPr>
          <p:spPr>
            <a:xfrm>
              <a:off x="771400" y="53717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40" name="pl111">
              <a:extLst>
                <a:ext uri="{FF2B5EF4-FFF2-40B4-BE49-F238E27FC236}">
                  <a16:creationId xmlns:a16="http://schemas.microsoft.com/office/drawing/2014/main" id="{E0A2D6D9-76EB-4BE8-9CDA-79B403710227}"/>
                </a:ext>
              </a:extLst>
            </p:cNvPr>
            <p:cNvSpPr/>
            <p:nvPr/>
          </p:nvSpPr>
          <p:spPr>
            <a:xfrm>
              <a:off x="771400" y="42578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41" name="pl112">
              <a:extLst>
                <a:ext uri="{FF2B5EF4-FFF2-40B4-BE49-F238E27FC236}">
                  <a16:creationId xmlns:a16="http://schemas.microsoft.com/office/drawing/2014/main" id="{A085B644-B1EB-413D-8636-8C2AA37703A9}"/>
                </a:ext>
              </a:extLst>
            </p:cNvPr>
            <p:cNvSpPr/>
            <p:nvPr/>
          </p:nvSpPr>
          <p:spPr>
            <a:xfrm>
              <a:off x="771400" y="31440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42" name="pl113">
              <a:extLst>
                <a:ext uri="{FF2B5EF4-FFF2-40B4-BE49-F238E27FC236}">
                  <a16:creationId xmlns:a16="http://schemas.microsoft.com/office/drawing/2014/main" id="{E3D1AD1D-CE0F-4B9B-8D65-466CD30E7D22}"/>
                </a:ext>
              </a:extLst>
            </p:cNvPr>
            <p:cNvSpPr/>
            <p:nvPr/>
          </p:nvSpPr>
          <p:spPr>
            <a:xfrm>
              <a:off x="796705" y="810566"/>
              <a:ext cx="0" cy="545804"/>
            </a:xfrm>
            <a:custGeom>
              <a:avLst/>
              <a:gdLst/>
              <a:ahLst/>
              <a:cxnLst/>
              <a:rect l="0" t="0" r="0" b="0"/>
              <a:pathLst>
                <a:path h="545804">
                  <a:moveTo>
                    <a:pt x="0" y="545804"/>
                  </a:moveTo>
                  <a:lnTo>
                    <a:pt x="0" y="0"/>
                  </a:lnTo>
                </a:path>
              </a:pathLst>
            </a:custGeom>
            <a:ln w="9855" cap="flat">
              <a:solidFill>
                <a:srgbClr val="000000">
                  <a:alpha val="100000"/>
                </a:srgbClr>
              </a:solidFill>
              <a:prstDash val="solid"/>
              <a:round/>
            </a:ln>
          </p:spPr>
          <p:txBody>
            <a:bodyPr/>
            <a:lstStyle/>
            <a:p>
              <a:endParaRPr/>
            </a:p>
          </p:txBody>
        </p:sp>
        <p:sp>
          <p:nvSpPr>
            <p:cNvPr id="643" name="tx114">
              <a:extLst>
                <a:ext uri="{FF2B5EF4-FFF2-40B4-BE49-F238E27FC236}">
                  <a16:creationId xmlns:a16="http://schemas.microsoft.com/office/drawing/2014/main" id="{F858AA3A-4245-4C49-BC88-C82B42ED7EAB}"/>
                </a:ext>
              </a:extLst>
            </p:cNvPr>
            <p:cNvSpPr/>
            <p:nvPr/>
          </p:nvSpPr>
          <p:spPr>
            <a:xfrm>
              <a:off x="705952"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644" name="tx115">
              <a:extLst>
                <a:ext uri="{FF2B5EF4-FFF2-40B4-BE49-F238E27FC236}">
                  <a16:creationId xmlns:a16="http://schemas.microsoft.com/office/drawing/2014/main" id="{A3C841D9-A5FD-4E32-805E-B681D15D3ED3}"/>
                </a:ext>
              </a:extLst>
            </p:cNvPr>
            <p:cNvSpPr/>
            <p:nvPr/>
          </p:nvSpPr>
          <p:spPr>
            <a:xfrm>
              <a:off x="705952" y="121565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645" name="tx116">
              <a:extLst>
                <a:ext uri="{FF2B5EF4-FFF2-40B4-BE49-F238E27FC236}">
                  <a16:creationId xmlns:a16="http://schemas.microsoft.com/office/drawing/2014/main" id="{8C38F0C8-DD75-4184-9BCC-2E69CE6208F6}"/>
                </a:ext>
              </a:extLst>
            </p:cNvPr>
            <p:cNvSpPr/>
            <p:nvPr/>
          </p:nvSpPr>
          <p:spPr>
            <a:xfrm>
              <a:off x="705952" y="1104264"/>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646" name="tx117">
              <a:extLst>
                <a:ext uri="{FF2B5EF4-FFF2-40B4-BE49-F238E27FC236}">
                  <a16:creationId xmlns:a16="http://schemas.microsoft.com/office/drawing/2014/main" id="{138C36B5-199C-446B-B233-42F466B6549C}"/>
                </a:ext>
              </a:extLst>
            </p:cNvPr>
            <p:cNvSpPr/>
            <p:nvPr/>
          </p:nvSpPr>
          <p:spPr>
            <a:xfrm>
              <a:off x="705952" y="991843"/>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647" name="tx118">
              <a:extLst>
                <a:ext uri="{FF2B5EF4-FFF2-40B4-BE49-F238E27FC236}">
                  <a16:creationId xmlns:a16="http://schemas.microsoft.com/office/drawing/2014/main" id="{E2A5857F-7DE4-44E4-96F2-422DDAAFB13E}"/>
                </a:ext>
              </a:extLst>
            </p:cNvPr>
            <p:cNvSpPr/>
            <p:nvPr/>
          </p:nvSpPr>
          <p:spPr>
            <a:xfrm>
              <a:off x="705952" y="881724"/>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648" name="pl119">
              <a:extLst>
                <a:ext uri="{FF2B5EF4-FFF2-40B4-BE49-F238E27FC236}">
                  <a16:creationId xmlns:a16="http://schemas.microsoft.com/office/drawing/2014/main" id="{259FD3D4-CFC8-41ED-A89B-88B022F3CB36}"/>
                </a:ext>
              </a:extLst>
            </p:cNvPr>
            <p:cNvSpPr/>
            <p:nvPr/>
          </p:nvSpPr>
          <p:spPr>
            <a:xfrm>
              <a:off x="771400"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49" name="pl120">
              <a:extLst>
                <a:ext uri="{FF2B5EF4-FFF2-40B4-BE49-F238E27FC236}">
                  <a16:creationId xmlns:a16="http://schemas.microsoft.com/office/drawing/2014/main" id="{4C6C53B7-2392-4F33-9A75-63D0F24A7C7B}"/>
                </a:ext>
              </a:extLst>
            </p:cNvPr>
            <p:cNvSpPr/>
            <p:nvPr/>
          </p:nvSpPr>
          <p:spPr>
            <a:xfrm>
              <a:off x="771400" y="124498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50" name="pl121">
              <a:extLst>
                <a:ext uri="{FF2B5EF4-FFF2-40B4-BE49-F238E27FC236}">
                  <a16:creationId xmlns:a16="http://schemas.microsoft.com/office/drawing/2014/main" id="{293360FD-9E9F-4394-BB34-BC2258C601D6}"/>
                </a:ext>
              </a:extLst>
            </p:cNvPr>
            <p:cNvSpPr/>
            <p:nvPr/>
          </p:nvSpPr>
          <p:spPr>
            <a:xfrm>
              <a:off x="771400" y="113359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51" name="pl122">
              <a:extLst>
                <a:ext uri="{FF2B5EF4-FFF2-40B4-BE49-F238E27FC236}">
                  <a16:creationId xmlns:a16="http://schemas.microsoft.com/office/drawing/2014/main" id="{C628A5CF-7D5C-456C-8CC8-243F515690A0}"/>
                </a:ext>
              </a:extLst>
            </p:cNvPr>
            <p:cNvSpPr/>
            <p:nvPr/>
          </p:nvSpPr>
          <p:spPr>
            <a:xfrm>
              <a:off x="771400" y="102220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52" name="pl123">
              <a:extLst>
                <a:ext uri="{FF2B5EF4-FFF2-40B4-BE49-F238E27FC236}">
                  <a16:creationId xmlns:a16="http://schemas.microsoft.com/office/drawing/2014/main" id="{0EF41305-8767-4302-8673-3E5CC29B6E79}"/>
                </a:ext>
              </a:extLst>
            </p:cNvPr>
            <p:cNvSpPr/>
            <p:nvPr/>
          </p:nvSpPr>
          <p:spPr>
            <a:xfrm>
              <a:off x="771400" y="91081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653" name="tx124">
              <a:extLst>
                <a:ext uri="{FF2B5EF4-FFF2-40B4-BE49-F238E27FC236}">
                  <a16:creationId xmlns:a16="http://schemas.microsoft.com/office/drawing/2014/main" id="{BCABCD58-E22C-448E-8394-3D531AF4C4A1}"/>
                </a:ext>
              </a:extLst>
            </p:cNvPr>
            <p:cNvSpPr/>
            <p:nvPr/>
          </p:nvSpPr>
          <p:spPr>
            <a:xfrm>
              <a:off x="2620799"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dirty="0">
                  <a:solidFill>
                    <a:srgbClr val="000000">
                      <a:alpha val="100000"/>
                    </a:srgbClr>
                  </a:solidFill>
                  <a:latin typeface="Arial"/>
                  <a:cs typeface="Arial"/>
                </a:rPr>
                <a:t>DNA methylation</a:t>
              </a:r>
            </a:p>
          </p:txBody>
        </p:sp>
        <p:sp>
          <p:nvSpPr>
            <p:cNvPr id="654" name="tx125">
              <a:extLst>
                <a:ext uri="{FF2B5EF4-FFF2-40B4-BE49-F238E27FC236}">
                  <a16:creationId xmlns:a16="http://schemas.microsoft.com/office/drawing/2014/main" id="{8072B3DD-E424-4077-9F76-7EF1D0E1FD66}"/>
                </a:ext>
              </a:extLst>
            </p:cNvPr>
            <p:cNvSpPr/>
            <p:nvPr/>
          </p:nvSpPr>
          <p:spPr>
            <a:xfrm>
              <a:off x="796705" y="23463"/>
              <a:ext cx="1345108" cy="11441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Maternal (# CpGs = 895)</a:t>
              </a:r>
            </a:p>
          </p:txBody>
        </p:sp>
      </p:grpSp>
      <p:sp>
        <p:nvSpPr>
          <p:cNvPr id="132" name="TextBox 131">
            <a:extLst>
              <a:ext uri="{FF2B5EF4-FFF2-40B4-BE49-F238E27FC236}">
                <a16:creationId xmlns:a16="http://schemas.microsoft.com/office/drawing/2014/main" id="{7FA8B8E3-BE6B-4446-A3F4-E0AEA5DC59C7}"/>
              </a:ext>
            </a:extLst>
          </p:cNvPr>
          <p:cNvSpPr txBox="1"/>
          <p:nvPr/>
        </p:nvSpPr>
        <p:spPr>
          <a:xfrm>
            <a:off x="-3051336" y="377545"/>
            <a:ext cx="2946850" cy="2677656"/>
          </a:xfrm>
          <a:prstGeom prst="rect">
            <a:avLst/>
          </a:prstGeom>
          <a:solidFill>
            <a:schemeClr val="bg1"/>
          </a:solidFill>
          <a:ln>
            <a:solidFill>
              <a:schemeClr val="tx1"/>
            </a:solidFill>
          </a:ln>
        </p:spPr>
        <p:txBody>
          <a:bodyPr wrap="square" rtlCol="0">
            <a:spAutoFit/>
          </a:bodyPr>
          <a:lstStyle/>
          <a:p>
            <a:pPr marL="228600" indent="-228600">
              <a:buAutoNum type="alphaUcParenR"/>
            </a:pPr>
            <a:r>
              <a:rPr lang="en-CA" sz="1200" b="1" dirty="0"/>
              <a:t>Density graphs of </a:t>
            </a:r>
            <a:r>
              <a:rPr lang="en-CA" sz="1200" b="1" dirty="0" err="1"/>
              <a:t>CpGs</a:t>
            </a:r>
            <a:r>
              <a:rPr lang="en-CA" sz="1200" b="1" dirty="0"/>
              <a:t> in imprinted regions. A)</a:t>
            </a:r>
            <a:r>
              <a:rPr lang="en-CA" sz="1200" dirty="0"/>
              <a:t> Density plots (y-axis) of imprinted regions divided into those that are imprinted in more than one tissue (top) and placental-specific (bottom). The percentage of </a:t>
            </a:r>
            <a:r>
              <a:rPr lang="en-CA" sz="1200" dirty="0" err="1"/>
              <a:t>CpGs</a:t>
            </a:r>
            <a:r>
              <a:rPr lang="en-CA" sz="1200" dirty="0"/>
              <a:t> falling within 25%-75% is labelled in each plot. First trimester samples are shown. </a:t>
            </a:r>
            <a:r>
              <a:rPr lang="en-CA" sz="1200" b="1" dirty="0"/>
              <a:t>B)</a:t>
            </a:r>
            <a:r>
              <a:rPr lang="en-CA" sz="1200" dirty="0"/>
              <a:t> Maternal imprinted regions. Density of </a:t>
            </a:r>
            <a:r>
              <a:rPr lang="en-CA" sz="1200" dirty="0" err="1"/>
              <a:t>DNAm</a:t>
            </a:r>
            <a:r>
              <a:rPr lang="en-CA" sz="1200" dirty="0"/>
              <a:t> at </a:t>
            </a:r>
            <a:r>
              <a:rPr lang="en-CA" sz="1200" dirty="0" err="1"/>
              <a:t>CpGs</a:t>
            </a:r>
            <a:r>
              <a:rPr lang="en-CA" sz="1200" dirty="0"/>
              <a:t> in maternally imprinted regions. The total percentage of </a:t>
            </a:r>
            <a:r>
              <a:rPr lang="en-CA" sz="1200" dirty="0" err="1"/>
              <a:t>CpGs</a:t>
            </a:r>
            <a:r>
              <a:rPr lang="en-CA" sz="1200" dirty="0"/>
              <a:t> that have 25% - 75% </a:t>
            </a:r>
            <a:r>
              <a:rPr lang="en-CA" sz="1200" dirty="0" err="1"/>
              <a:t>DNAm</a:t>
            </a:r>
            <a:r>
              <a:rPr lang="en-CA" sz="1200" dirty="0"/>
              <a:t> are shown in each plot. </a:t>
            </a:r>
            <a:r>
              <a:rPr lang="en-CA" sz="1200" b="1" dirty="0"/>
              <a:t>C)</a:t>
            </a:r>
            <a:r>
              <a:rPr lang="en-CA" sz="1200" dirty="0"/>
              <a:t> Paternally imprinted regions.</a:t>
            </a:r>
            <a:endParaRPr lang="en-CA" sz="3600" dirty="0"/>
          </a:p>
        </p:txBody>
      </p:sp>
      <p:sp>
        <p:nvSpPr>
          <p:cNvPr id="530" name="TextBox 529">
            <a:extLst>
              <a:ext uri="{FF2B5EF4-FFF2-40B4-BE49-F238E27FC236}">
                <a16:creationId xmlns:a16="http://schemas.microsoft.com/office/drawing/2014/main" id="{2E1A6ABF-B7A7-4B55-A386-D387A0DF8D79}"/>
              </a:ext>
            </a:extLst>
          </p:cNvPr>
          <p:cNvSpPr txBox="1"/>
          <p:nvPr/>
        </p:nvSpPr>
        <p:spPr>
          <a:xfrm>
            <a:off x="22415" y="27988"/>
            <a:ext cx="4433887" cy="246221"/>
          </a:xfrm>
          <a:prstGeom prst="rect">
            <a:avLst/>
          </a:prstGeom>
          <a:noFill/>
        </p:spPr>
        <p:txBody>
          <a:bodyPr wrap="square" rtlCol="0">
            <a:spAutoFit/>
          </a:bodyPr>
          <a:lstStyle/>
          <a:p>
            <a:r>
              <a:rPr lang="en-CA" sz="1000" dirty="0"/>
              <a:t>Figure S7. Density graphs of </a:t>
            </a:r>
            <a:r>
              <a:rPr lang="en-CA" sz="1000" dirty="0" err="1"/>
              <a:t>CpGs</a:t>
            </a:r>
            <a:r>
              <a:rPr lang="en-CA" sz="1000" dirty="0"/>
              <a:t> in imprinted regions.</a:t>
            </a:r>
          </a:p>
        </p:txBody>
      </p:sp>
      <p:grpSp>
        <p:nvGrpSpPr>
          <p:cNvPr id="655" name="Group 654">
            <a:extLst>
              <a:ext uri="{FF2B5EF4-FFF2-40B4-BE49-F238E27FC236}">
                <a16:creationId xmlns:a16="http://schemas.microsoft.com/office/drawing/2014/main" id="{25E9E220-1937-444F-9283-7A0C6834060E}"/>
              </a:ext>
            </a:extLst>
          </p:cNvPr>
          <p:cNvGrpSpPr/>
          <p:nvPr/>
        </p:nvGrpSpPr>
        <p:grpSpPr>
          <a:xfrm>
            <a:off x="224630" y="4045048"/>
            <a:ext cx="5257800" cy="1828800"/>
            <a:chOff x="0" y="0"/>
            <a:chExt cx="5257800" cy="1828800"/>
          </a:xfrm>
        </p:grpSpPr>
        <p:sp>
          <p:nvSpPr>
            <p:cNvPr id="656" name="rc3">
              <a:extLst>
                <a:ext uri="{FF2B5EF4-FFF2-40B4-BE49-F238E27FC236}">
                  <a16:creationId xmlns:a16="http://schemas.microsoft.com/office/drawing/2014/main" id="{13C88259-772C-4F72-AA50-3B809BE1C4A6}"/>
                </a:ext>
              </a:extLst>
            </p:cNvPr>
            <p:cNvSpPr/>
            <p:nvPr/>
          </p:nvSpPr>
          <p:spPr>
            <a:xfrm>
              <a:off x="0" y="0"/>
              <a:ext cx="52578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657" name="rc4">
              <a:extLst>
                <a:ext uri="{FF2B5EF4-FFF2-40B4-BE49-F238E27FC236}">
                  <a16:creationId xmlns:a16="http://schemas.microsoft.com/office/drawing/2014/main" id="{2EC45330-CBE4-4B22-A659-3F779550C95A}"/>
                </a:ext>
              </a:extLst>
            </p:cNvPr>
            <p:cNvSpPr/>
            <p:nvPr/>
          </p:nvSpPr>
          <p:spPr>
            <a:xfrm>
              <a:off x="0" y="0"/>
              <a:ext cx="52578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a:p>
          </p:txBody>
        </p:sp>
        <p:sp>
          <p:nvSpPr>
            <p:cNvPr id="658" name="rc5">
              <a:extLst>
                <a:ext uri="{FF2B5EF4-FFF2-40B4-BE49-F238E27FC236}">
                  <a16:creationId xmlns:a16="http://schemas.microsoft.com/office/drawing/2014/main" id="{B0DBB82F-EB94-4989-BAC7-032D917F50CC}"/>
                </a:ext>
              </a:extLst>
            </p:cNvPr>
            <p:cNvSpPr/>
            <p:nvPr/>
          </p:nvSpPr>
          <p:spPr>
            <a:xfrm>
              <a:off x="796705" y="345824"/>
              <a:ext cx="824496" cy="479967"/>
            </a:xfrm>
            <a:prstGeom prst="rect">
              <a:avLst/>
            </a:prstGeom>
            <a:solidFill>
              <a:srgbClr val="FFFFFF">
                <a:alpha val="100000"/>
              </a:srgbClr>
            </a:solidFill>
          </p:spPr>
          <p:txBody>
            <a:bodyPr/>
            <a:lstStyle/>
            <a:p>
              <a:endParaRPr/>
            </a:p>
          </p:txBody>
        </p:sp>
        <p:sp>
          <p:nvSpPr>
            <p:cNvPr id="659" name="pl6">
              <a:extLst>
                <a:ext uri="{FF2B5EF4-FFF2-40B4-BE49-F238E27FC236}">
                  <a16:creationId xmlns:a16="http://schemas.microsoft.com/office/drawing/2014/main" id="{3EA1965A-7718-464A-BB7C-4CB04C1CC5DF}"/>
                </a:ext>
              </a:extLst>
            </p:cNvPr>
            <p:cNvSpPr/>
            <p:nvPr/>
          </p:nvSpPr>
          <p:spPr>
            <a:xfrm>
              <a:off x="797884" y="534900"/>
              <a:ext cx="821602" cy="288920"/>
            </a:xfrm>
            <a:custGeom>
              <a:avLst/>
              <a:gdLst/>
              <a:ahLst/>
              <a:cxnLst/>
              <a:rect l="0" t="0" r="0" b="0"/>
              <a:pathLst>
                <a:path w="821602" h="288920">
                  <a:moveTo>
                    <a:pt x="0" y="288920"/>
                  </a:moveTo>
                  <a:lnTo>
                    <a:pt x="1770" y="288650"/>
                  </a:lnTo>
                  <a:lnTo>
                    <a:pt x="3541" y="288353"/>
                  </a:lnTo>
                  <a:lnTo>
                    <a:pt x="5312" y="288029"/>
                  </a:lnTo>
                  <a:lnTo>
                    <a:pt x="7082" y="287678"/>
                  </a:lnTo>
                  <a:lnTo>
                    <a:pt x="8853" y="287299"/>
                  </a:lnTo>
                  <a:lnTo>
                    <a:pt x="10624" y="286893"/>
                  </a:lnTo>
                  <a:lnTo>
                    <a:pt x="12394" y="286453"/>
                  </a:lnTo>
                  <a:lnTo>
                    <a:pt x="14165" y="285982"/>
                  </a:lnTo>
                  <a:lnTo>
                    <a:pt x="15936" y="285484"/>
                  </a:lnTo>
                  <a:lnTo>
                    <a:pt x="17706" y="284957"/>
                  </a:lnTo>
                  <a:lnTo>
                    <a:pt x="19477" y="284402"/>
                  </a:lnTo>
                  <a:lnTo>
                    <a:pt x="21248" y="283821"/>
                  </a:lnTo>
                  <a:lnTo>
                    <a:pt x="23019" y="283208"/>
                  </a:lnTo>
                  <a:lnTo>
                    <a:pt x="24789" y="282570"/>
                  </a:lnTo>
                  <a:lnTo>
                    <a:pt x="26560" y="281908"/>
                  </a:lnTo>
                  <a:lnTo>
                    <a:pt x="28331" y="281225"/>
                  </a:lnTo>
                  <a:lnTo>
                    <a:pt x="30101" y="280522"/>
                  </a:lnTo>
                  <a:lnTo>
                    <a:pt x="31872" y="279799"/>
                  </a:lnTo>
                  <a:lnTo>
                    <a:pt x="33643" y="279057"/>
                  </a:lnTo>
                  <a:lnTo>
                    <a:pt x="35413" y="278301"/>
                  </a:lnTo>
                  <a:lnTo>
                    <a:pt x="37184" y="277534"/>
                  </a:lnTo>
                  <a:lnTo>
                    <a:pt x="38955" y="276758"/>
                  </a:lnTo>
                  <a:lnTo>
                    <a:pt x="40725" y="275976"/>
                  </a:lnTo>
                  <a:lnTo>
                    <a:pt x="42496" y="275188"/>
                  </a:lnTo>
                  <a:lnTo>
                    <a:pt x="44267" y="274401"/>
                  </a:lnTo>
                  <a:lnTo>
                    <a:pt x="46038" y="273616"/>
                  </a:lnTo>
                  <a:lnTo>
                    <a:pt x="47808" y="272837"/>
                  </a:lnTo>
                  <a:lnTo>
                    <a:pt x="49579" y="272068"/>
                  </a:lnTo>
                  <a:lnTo>
                    <a:pt x="51350" y="271310"/>
                  </a:lnTo>
                  <a:lnTo>
                    <a:pt x="53120" y="270569"/>
                  </a:lnTo>
                  <a:lnTo>
                    <a:pt x="54891" y="269852"/>
                  </a:lnTo>
                  <a:lnTo>
                    <a:pt x="56662" y="269157"/>
                  </a:lnTo>
                  <a:lnTo>
                    <a:pt x="58432" y="268490"/>
                  </a:lnTo>
                  <a:lnTo>
                    <a:pt x="60203" y="267852"/>
                  </a:lnTo>
                  <a:lnTo>
                    <a:pt x="61974" y="267248"/>
                  </a:lnTo>
                  <a:lnTo>
                    <a:pt x="63745" y="266686"/>
                  </a:lnTo>
                  <a:lnTo>
                    <a:pt x="65515" y="266167"/>
                  </a:lnTo>
                  <a:lnTo>
                    <a:pt x="67286" y="265691"/>
                  </a:lnTo>
                  <a:lnTo>
                    <a:pt x="69057" y="265259"/>
                  </a:lnTo>
                  <a:lnTo>
                    <a:pt x="70827" y="264873"/>
                  </a:lnTo>
                  <a:lnTo>
                    <a:pt x="72598" y="264533"/>
                  </a:lnTo>
                  <a:lnTo>
                    <a:pt x="74369" y="264253"/>
                  </a:lnTo>
                  <a:lnTo>
                    <a:pt x="76139" y="264022"/>
                  </a:lnTo>
                  <a:lnTo>
                    <a:pt x="77910" y="263838"/>
                  </a:lnTo>
                  <a:lnTo>
                    <a:pt x="79681" y="263700"/>
                  </a:lnTo>
                  <a:lnTo>
                    <a:pt x="81451" y="263606"/>
                  </a:lnTo>
                  <a:lnTo>
                    <a:pt x="83222" y="263556"/>
                  </a:lnTo>
                  <a:lnTo>
                    <a:pt x="84993" y="263552"/>
                  </a:lnTo>
                  <a:lnTo>
                    <a:pt x="86764" y="263583"/>
                  </a:lnTo>
                  <a:lnTo>
                    <a:pt x="88534" y="263644"/>
                  </a:lnTo>
                  <a:lnTo>
                    <a:pt x="90305" y="263730"/>
                  </a:lnTo>
                  <a:lnTo>
                    <a:pt x="92076" y="263838"/>
                  </a:lnTo>
                  <a:lnTo>
                    <a:pt x="93846" y="263963"/>
                  </a:lnTo>
                  <a:lnTo>
                    <a:pt x="95617" y="264098"/>
                  </a:lnTo>
                  <a:lnTo>
                    <a:pt x="97388" y="264238"/>
                  </a:lnTo>
                  <a:lnTo>
                    <a:pt x="99158" y="264375"/>
                  </a:lnTo>
                  <a:lnTo>
                    <a:pt x="100929" y="264505"/>
                  </a:lnTo>
                  <a:lnTo>
                    <a:pt x="102700" y="264624"/>
                  </a:lnTo>
                  <a:lnTo>
                    <a:pt x="104471" y="264724"/>
                  </a:lnTo>
                  <a:lnTo>
                    <a:pt x="106241" y="264798"/>
                  </a:lnTo>
                  <a:lnTo>
                    <a:pt x="108012" y="264846"/>
                  </a:lnTo>
                  <a:lnTo>
                    <a:pt x="109783" y="264863"/>
                  </a:lnTo>
                  <a:lnTo>
                    <a:pt x="111553" y="264848"/>
                  </a:lnTo>
                  <a:lnTo>
                    <a:pt x="113324" y="264797"/>
                  </a:lnTo>
                  <a:lnTo>
                    <a:pt x="115095" y="264702"/>
                  </a:lnTo>
                  <a:lnTo>
                    <a:pt x="116865" y="264563"/>
                  </a:lnTo>
                  <a:lnTo>
                    <a:pt x="118636" y="264384"/>
                  </a:lnTo>
                  <a:lnTo>
                    <a:pt x="120407" y="264164"/>
                  </a:lnTo>
                  <a:lnTo>
                    <a:pt x="122177" y="263903"/>
                  </a:lnTo>
                  <a:lnTo>
                    <a:pt x="123948" y="263601"/>
                  </a:lnTo>
                  <a:lnTo>
                    <a:pt x="125719" y="263251"/>
                  </a:lnTo>
                  <a:lnTo>
                    <a:pt x="127490" y="262861"/>
                  </a:lnTo>
                  <a:lnTo>
                    <a:pt x="129260" y="262435"/>
                  </a:lnTo>
                  <a:lnTo>
                    <a:pt x="131031" y="261974"/>
                  </a:lnTo>
                  <a:lnTo>
                    <a:pt x="132802" y="261481"/>
                  </a:lnTo>
                  <a:lnTo>
                    <a:pt x="134572" y="260956"/>
                  </a:lnTo>
                  <a:lnTo>
                    <a:pt x="136343" y="260397"/>
                  </a:lnTo>
                  <a:lnTo>
                    <a:pt x="138114" y="259814"/>
                  </a:lnTo>
                  <a:lnTo>
                    <a:pt x="139884" y="259208"/>
                  </a:lnTo>
                  <a:lnTo>
                    <a:pt x="141655" y="258583"/>
                  </a:lnTo>
                  <a:lnTo>
                    <a:pt x="143426" y="257940"/>
                  </a:lnTo>
                  <a:lnTo>
                    <a:pt x="145196" y="257280"/>
                  </a:lnTo>
                  <a:lnTo>
                    <a:pt x="146967" y="256605"/>
                  </a:lnTo>
                  <a:lnTo>
                    <a:pt x="148738" y="255920"/>
                  </a:lnTo>
                  <a:lnTo>
                    <a:pt x="150509" y="255226"/>
                  </a:lnTo>
                  <a:lnTo>
                    <a:pt x="152279" y="254525"/>
                  </a:lnTo>
                  <a:lnTo>
                    <a:pt x="154050" y="253819"/>
                  </a:lnTo>
                  <a:lnTo>
                    <a:pt x="155821" y="253107"/>
                  </a:lnTo>
                  <a:lnTo>
                    <a:pt x="157591" y="252392"/>
                  </a:lnTo>
                  <a:lnTo>
                    <a:pt x="159362" y="251675"/>
                  </a:lnTo>
                  <a:lnTo>
                    <a:pt x="161133" y="250956"/>
                  </a:lnTo>
                  <a:lnTo>
                    <a:pt x="162903" y="250235"/>
                  </a:lnTo>
                  <a:lnTo>
                    <a:pt x="164674" y="249513"/>
                  </a:lnTo>
                  <a:lnTo>
                    <a:pt x="166445" y="248790"/>
                  </a:lnTo>
                  <a:lnTo>
                    <a:pt x="168216" y="248065"/>
                  </a:lnTo>
                  <a:lnTo>
                    <a:pt x="169986" y="247339"/>
                  </a:lnTo>
                  <a:lnTo>
                    <a:pt x="171757" y="246610"/>
                  </a:lnTo>
                  <a:lnTo>
                    <a:pt x="173528" y="245880"/>
                  </a:lnTo>
                  <a:lnTo>
                    <a:pt x="175298" y="245146"/>
                  </a:lnTo>
                  <a:lnTo>
                    <a:pt x="177069" y="244407"/>
                  </a:lnTo>
                  <a:lnTo>
                    <a:pt x="178840" y="243662"/>
                  </a:lnTo>
                  <a:lnTo>
                    <a:pt x="180610" y="242912"/>
                  </a:lnTo>
                  <a:lnTo>
                    <a:pt x="182381" y="242154"/>
                  </a:lnTo>
                  <a:lnTo>
                    <a:pt x="184152" y="241387"/>
                  </a:lnTo>
                  <a:lnTo>
                    <a:pt x="185922" y="240611"/>
                  </a:lnTo>
                  <a:lnTo>
                    <a:pt x="187693" y="239820"/>
                  </a:lnTo>
                  <a:lnTo>
                    <a:pt x="189464" y="239015"/>
                  </a:lnTo>
                  <a:lnTo>
                    <a:pt x="191235" y="238195"/>
                  </a:lnTo>
                  <a:lnTo>
                    <a:pt x="193005" y="237359"/>
                  </a:lnTo>
                  <a:lnTo>
                    <a:pt x="194776" y="236504"/>
                  </a:lnTo>
                  <a:lnTo>
                    <a:pt x="196547" y="235627"/>
                  </a:lnTo>
                  <a:lnTo>
                    <a:pt x="198317" y="234725"/>
                  </a:lnTo>
                  <a:lnTo>
                    <a:pt x="200088" y="233799"/>
                  </a:lnTo>
                  <a:lnTo>
                    <a:pt x="201859" y="232848"/>
                  </a:lnTo>
                  <a:lnTo>
                    <a:pt x="203629" y="231873"/>
                  </a:lnTo>
                  <a:lnTo>
                    <a:pt x="205400" y="230871"/>
                  </a:lnTo>
                  <a:lnTo>
                    <a:pt x="207171" y="229840"/>
                  </a:lnTo>
                  <a:lnTo>
                    <a:pt x="208942" y="228781"/>
                  </a:lnTo>
                  <a:lnTo>
                    <a:pt x="210712" y="227697"/>
                  </a:lnTo>
                  <a:lnTo>
                    <a:pt x="212483" y="226589"/>
                  </a:lnTo>
                  <a:lnTo>
                    <a:pt x="214254" y="225461"/>
                  </a:lnTo>
                  <a:lnTo>
                    <a:pt x="216024" y="224313"/>
                  </a:lnTo>
                  <a:lnTo>
                    <a:pt x="217795" y="223146"/>
                  </a:lnTo>
                  <a:lnTo>
                    <a:pt x="219566" y="221966"/>
                  </a:lnTo>
                  <a:lnTo>
                    <a:pt x="221336" y="220778"/>
                  </a:lnTo>
                  <a:lnTo>
                    <a:pt x="223107" y="219585"/>
                  </a:lnTo>
                  <a:lnTo>
                    <a:pt x="224878" y="218392"/>
                  </a:lnTo>
                  <a:lnTo>
                    <a:pt x="226648" y="217203"/>
                  </a:lnTo>
                  <a:lnTo>
                    <a:pt x="228419" y="216023"/>
                  </a:lnTo>
                  <a:lnTo>
                    <a:pt x="230190" y="214858"/>
                  </a:lnTo>
                  <a:lnTo>
                    <a:pt x="231961" y="213709"/>
                  </a:lnTo>
                  <a:lnTo>
                    <a:pt x="233731" y="212581"/>
                  </a:lnTo>
                  <a:lnTo>
                    <a:pt x="235502" y="211476"/>
                  </a:lnTo>
                  <a:lnTo>
                    <a:pt x="237273" y="210396"/>
                  </a:lnTo>
                  <a:lnTo>
                    <a:pt x="239043" y="209351"/>
                  </a:lnTo>
                  <a:lnTo>
                    <a:pt x="240814" y="208334"/>
                  </a:lnTo>
                  <a:lnTo>
                    <a:pt x="242585" y="207346"/>
                  </a:lnTo>
                  <a:lnTo>
                    <a:pt x="244355" y="206385"/>
                  </a:lnTo>
                  <a:lnTo>
                    <a:pt x="246126" y="205452"/>
                  </a:lnTo>
                  <a:lnTo>
                    <a:pt x="247897" y="204545"/>
                  </a:lnTo>
                  <a:lnTo>
                    <a:pt x="249668" y="203664"/>
                  </a:lnTo>
                  <a:lnTo>
                    <a:pt x="251438" y="202800"/>
                  </a:lnTo>
                  <a:lnTo>
                    <a:pt x="253209" y="201949"/>
                  </a:lnTo>
                  <a:lnTo>
                    <a:pt x="254980" y="201108"/>
                  </a:lnTo>
                  <a:lnTo>
                    <a:pt x="256750" y="200271"/>
                  </a:lnTo>
                  <a:lnTo>
                    <a:pt x="258521" y="199432"/>
                  </a:lnTo>
                  <a:lnTo>
                    <a:pt x="260292" y="198583"/>
                  </a:lnTo>
                  <a:lnTo>
                    <a:pt x="262062" y="197719"/>
                  </a:lnTo>
                  <a:lnTo>
                    <a:pt x="263833" y="196835"/>
                  </a:lnTo>
                  <a:lnTo>
                    <a:pt x="265604" y="195925"/>
                  </a:lnTo>
                  <a:lnTo>
                    <a:pt x="267374" y="194984"/>
                  </a:lnTo>
                  <a:lnTo>
                    <a:pt x="269145" y="193997"/>
                  </a:lnTo>
                  <a:lnTo>
                    <a:pt x="270916" y="192962"/>
                  </a:lnTo>
                  <a:lnTo>
                    <a:pt x="272687" y="191878"/>
                  </a:lnTo>
                  <a:lnTo>
                    <a:pt x="274457" y="190739"/>
                  </a:lnTo>
                  <a:lnTo>
                    <a:pt x="276228" y="189543"/>
                  </a:lnTo>
                  <a:lnTo>
                    <a:pt x="277999" y="188284"/>
                  </a:lnTo>
                  <a:lnTo>
                    <a:pt x="279769" y="186945"/>
                  </a:lnTo>
                  <a:lnTo>
                    <a:pt x="281540" y="185534"/>
                  </a:lnTo>
                  <a:lnTo>
                    <a:pt x="283311" y="184052"/>
                  </a:lnTo>
                  <a:lnTo>
                    <a:pt x="285081" y="182498"/>
                  </a:lnTo>
                  <a:lnTo>
                    <a:pt x="286852" y="180870"/>
                  </a:lnTo>
                  <a:lnTo>
                    <a:pt x="288623" y="179167"/>
                  </a:lnTo>
                  <a:lnTo>
                    <a:pt x="290393" y="177372"/>
                  </a:lnTo>
                  <a:lnTo>
                    <a:pt x="292164" y="175504"/>
                  </a:lnTo>
                  <a:lnTo>
                    <a:pt x="293935" y="173565"/>
                  </a:lnTo>
                  <a:lnTo>
                    <a:pt x="295706" y="171556"/>
                  </a:lnTo>
                  <a:lnTo>
                    <a:pt x="297476" y="169480"/>
                  </a:lnTo>
                  <a:lnTo>
                    <a:pt x="299247" y="167333"/>
                  </a:lnTo>
                  <a:lnTo>
                    <a:pt x="301018" y="165114"/>
                  </a:lnTo>
                  <a:lnTo>
                    <a:pt x="302788" y="162838"/>
                  </a:lnTo>
                  <a:lnTo>
                    <a:pt x="304559" y="160509"/>
                  </a:lnTo>
                  <a:lnTo>
                    <a:pt x="306330" y="158129"/>
                  </a:lnTo>
                  <a:lnTo>
                    <a:pt x="308100" y="155702"/>
                  </a:lnTo>
                  <a:lnTo>
                    <a:pt x="309871" y="153228"/>
                  </a:lnTo>
                  <a:lnTo>
                    <a:pt x="311642" y="150712"/>
                  </a:lnTo>
                  <a:lnTo>
                    <a:pt x="313413" y="148162"/>
                  </a:lnTo>
                  <a:lnTo>
                    <a:pt x="315183" y="145582"/>
                  </a:lnTo>
                  <a:lnTo>
                    <a:pt x="316954" y="142975"/>
                  </a:lnTo>
                  <a:lnTo>
                    <a:pt x="318725" y="140345"/>
                  </a:lnTo>
                  <a:lnTo>
                    <a:pt x="320495" y="137691"/>
                  </a:lnTo>
                  <a:lnTo>
                    <a:pt x="322266" y="135020"/>
                  </a:lnTo>
                  <a:lnTo>
                    <a:pt x="324037" y="132335"/>
                  </a:lnTo>
                  <a:lnTo>
                    <a:pt x="325807" y="129640"/>
                  </a:lnTo>
                  <a:lnTo>
                    <a:pt x="327578" y="126936"/>
                  </a:lnTo>
                  <a:lnTo>
                    <a:pt x="329349" y="124227"/>
                  </a:lnTo>
                  <a:lnTo>
                    <a:pt x="331119" y="121514"/>
                  </a:lnTo>
                  <a:lnTo>
                    <a:pt x="332890" y="118803"/>
                  </a:lnTo>
                  <a:lnTo>
                    <a:pt x="334661" y="116095"/>
                  </a:lnTo>
                  <a:lnTo>
                    <a:pt x="336432" y="113393"/>
                  </a:lnTo>
                  <a:lnTo>
                    <a:pt x="338202" y="110699"/>
                  </a:lnTo>
                  <a:lnTo>
                    <a:pt x="339973" y="108018"/>
                  </a:lnTo>
                  <a:lnTo>
                    <a:pt x="341744" y="105355"/>
                  </a:lnTo>
                  <a:lnTo>
                    <a:pt x="343514" y="102711"/>
                  </a:lnTo>
                  <a:lnTo>
                    <a:pt x="345285" y="100089"/>
                  </a:lnTo>
                  <a:lnTo>
                    <a:pt x="347056" y="97490"/>
                  </a:lnTo>
                  <a:lnTo>
                    <a:pt x="348826" y="94918"/>
                  </a:lnTo>
                  <a:lnTo>
                    <a:pt x="350597" y="92377"/>
                  </a:lnTo>
                  <a:lnTo>
                    <a:pt x="352368" y="89872"/>
                  </a:lnTo>
                  <a:lnTo>
                    <a:pt x="354139" y="87399"/>
                  </a:lnTo>
                  <a:lnTo>
                    <a:pt x="355909" y="84960"/>
                  </a:lnTo>
                  <a:lnTo>
                    <a:pt x="357680" y="82554"/>
                  </a:lnTo>
                  <a:lnTo>
                    <a:pt x="359451" y="80181"/>
                  </a:lnTo>
                  <a:lnTo>
                    <a:pt x="361221" y="77846"/>
                  </a:lnTo>
                  <a:lnTo>
                    <a:pt x="362992" y="75546"/>
                  </a:lnTo>
                  <a:lnTo>
                    <a:pt x="364763" y="73276"/>
                  </a:lnTo>
                  <a:lnTo>
                    <a:pt x="366533" y="71033"/>
                  </a:lnTo>
                  <a:lnTo>
                    <a:pt x="368304" y="68815"/>
                  </a:lnTo>
                  <a:lnTo>
                    <a:pt x="370075" y="66620"/>
                  </a:lnTo>
                  <a:lnTo>
                    <a:pt x="371845" y="64448"/>
                  </a:lnTo>
                  <a:lnTo>
                    <a:pt x="373616" y="62294"/>
                  </a:lnTo>
                  <a:lnTo>
                    <a:pt x="375387" y="60152"/>
                  </a:lnTo>
                  <a:lnTo>
                    <a:pt x="377158" y="58022"/>
                  </a:lnTo>
                  <a:lnTo>
                    <a:pt x="378928" y="55901"/>
                  </a:lnTo>
                  <a:lnTo>
                    <a:pt x="380699" y="53787"/>
                  </a:lnTo>
                  <a:lnTo>
                    <a:pt x="382470" y="51682"/>
                  </a:lnTo>
                  <a:lnTo>
                    <a:pt x="384240" y="49582"/>
                  </a:lnTo>
                  <a:lnTo>
                    <a:pt x="386011" y="47488"/>
                  </a:lnTo>
                  <a:lnTo>
                    <a:pt x="387782" y="45402"/>
                  </a:lnTo>
                  <a:lnTo>
                    <a:pt x="389552" y="43325"/>
                  </a:lnTo>
                  <a:lnTo>
                    <a:pt x="391323" y="41259"/>
                  </a:lnTo>
                  <a:lnTo>
                    <a:pt x="393094" y="39212"/>
                  </a:lnTo>
                  <a:lnTo>
                    <a:pt x="394865" y="37184"/>
                  </a:lnTo>
                  <a:lnTo>
                    <a:pt x="396635" y="35180"/>
                  </a:lnTo>
                  <a:lnTo>
                    <a:pt x="398406" y="33205"/>
                  </a:lnTo>
                  <a:lnTo>
                    <a:pt x="400177" y="31261"/>
                  </a:lnTo>
                  <a:lnTo>
                    <a:pt x="401947" y="29358"/>
                  </a:lnTo>
                  <a:lnTo>
                    <a:pt x="403718" y="27507"/>
                  </a:lnTo>
                  <a:lnTo>
                    <a:pt x="405489" y="25706"/>
                  </a:lnTo>
                  <a:lnTo>
                    <a:pt x="407259" y="23959"/>
                  </a:lnTo>
                  <a:lnTo>
                    <a:pt x="409030" y="22269"/>
                  </a:lnTo>
                  <a:lnTo>
                    <a:pt x="410801" y="20641"/>
                  </a:lnTo>
                  <a:lnTo>
                    <a:pt x="412571" y="19085"/>
                  </a:lnTo>
                  <a:lnTo>
                    <a:pt x="414342" y="17606"/>
                  </a:lnTo>
                  <a:lnTo>
                    <a:pt x="416113" y="16196"/>
                  </a:lnTo>
                  <a:lnTo>
                    <a:pt x="417884" y="14856"/>
                  </a:lnTo>
                  <a:lnTo>
                    <a:pt x="419654" y="13586"/>
                  </a:lnTo>
                  <a:lnTo>
                    <a:pt x="421425" y="12385"/>
                  </a:lnTo>
                  <a:lnTo>
                    <a:pt x="423196" y="11264"/>
                  </a:lnTo>
                  <a:lnTo>
                    <a:pt x="424966" y="10213"/>
                  </a:lnTo>
                  <a:lnTo>
                    <a:pt x="426737" y="9225"/>
                  </a:lnTo>
                  <a:lnTo>
                    <a:pt x="428508" y="8296"/>
                  </a:lnTo>
                  <a:lnTo>
                    <a:pt x="430278" y="7424"/>
                  </a:lnTo>
                  <a:lnTo>
                    <a:pt x="432049" y="6605"/>
                  </a:lnTo>
                  <a:lnTo>
                    <a:pt x="433820" y="5848"/>
                  </a:lnTo>
                  <a:lnTo>
                    <a:pt x="435590" y="5138"/>
                  </a:lnTo>
                  <a:lnTo>
                    <a:pt x="437361" y="4471"/>
                  </a:lnTo>
                  <a:lnTo>
                    <a:pt x="439132" y="3844"/>
                  </a:lnTo>
                  <a:lnTo>
                    <a:pt x="440903" y="3258"/>
                  </a:lnTo>
                  <a:lnTo>
                    <a:pt x="442673" y="2711"/>
                  </a:lnTo>
                  <a:lnTo>
                    <a:pt x="444444" y="2212"/>
                  </a:lnTo>
                  <a:lnTo>
                    <a:pt x="446215" y="1753"/>
                  </a:lnTo>
                  <a:lnTo>
                    <a:pt x="447985" y="1335"/>
                  </a:lnTo>
                  <a:lnTo>
                    <a:pt x="449756" y="963"/>
                  </a:lnTo>
                  <a:lnTo>
                    <a:pt x="451527" y="639"/>
                  </a:lnTo>
                  <a:lnTo>
                    <a:pt x="453297" y="372"/>
                  </a:lnTo>
                  <a:lnTo>
                    <a:pt x="455068" y="177"/>
                  </a:lnTo>
                  <a:lnTo>
                    <a:pt x="456839" y="50"/>
                  </a:lnTo>
                  <a:lnTo>
                    <a:pt x="458610" y="0"/>
                  </a:lnTo>
                  <a:lnTo>
                    <a:pt x="460380" y="33"/>
                  </a:lnTo>
                  <a:lnTo>
                    <a:pt x="462151" y="157"/>
                  </a:lnTo>
                  <a:lnTo>
                    <a:pt x="463922" y="397"/>
                  </a:lnTo>
                  <a:lnTo>
                    <a:pt x="465692" y="766"/>
                  </a:lnTo>
                  <a:lnTo>
                    <a:pt x="467463" y="1260"/>
                  </a:lnTo>
                  <a:lnTo>
                    <a:pt x="469234" y="1887"/>
                  </a:lnTo>
                  <a:lnTo>
                    <a:pt x="471004" y="2657"/>
                  </a:lnTo>
                  <a:lnTo>
                    <a:pt x="472775" y="3578"/>
                  </a:lnTo>
                  <a:lnTo>
                    <a:pt x="474546" y="4691"/>
                  </a:lnTo>
                  <a:lnTo>
                    <a:pt x="476316" y="5989"/>
                  </a:lnTo>
                  <a:lnTo>
                    <a:pt x="478087" y="7467"/>
                  </a:lnTo>
                  <a:lnTo>
                    <a:pt x="479858" y="9131"/>
                  </a:lnTo>
                  <a:lnTo>
                    <a:pt x="481629" y="10986"/>
                  </a:lnTo>
                  <a:lnTo>
                    <a:pt x="483399" y="13037"/>
                  </a:lnTo>
                  <a:lnTo>
                    <a:pt x="485170" y="15336"/>
                  </a:lnTo>
                  <a:lnTo>
                    <a:pt x="486941" y="17845"/>
                  </a:lnTo>
                  <a:lnTo>
                    <a:pt x="488711" y="20557"/>
                  </a:lnTo>
                  <a:lnTo>
                    <a:pt x="490482" y="23475"/>
                  </a:lnTo>
                  <a:lnTo>
                    <a:pt x="492253" y="26595"/>
                  </a:lnTo>
                  <a:lnTo>
                    <a:pt x="494023" y="29922"/>
                  </a:lnTo>
                  <a:lnTo>
                    <a:pt x="495794" y="33490"/>
                  </a:lnTo>
                  <a:lnTo>
                    <a:pt x="497565" y="37246"/>
                  </a:lnTo>
                  <a:lnTo>
                    <a:pt x="499336" y="41184"/>
                  </a:lnTo>
                  <a:lnTo>
                    <a:pt x="501106" y="45296"/>
                  </a:lnTo>
                  <a:lnTo>
                    <a:pt x="502877" y="49573"/>
                  </a:lnTo>
                  <a:lnTo>
                    <a:pt x="504648" y="54016"/>
                  </a:lnTo>
                  <a:lnTo>
                    <a:pt x="506418" y="58625"/>
                  </a:lnTo>
                  <a:lnTo>
                    <a:pt x="508189" y="63357"/>
                  </a:lnTo>
                  <a:lnTo>
                    <a:pt x="509960" y="68201"/>
                  </a:lnTo>
                  <a:lnTo>
                    <a:pt x="511730" y="73143"/>
                  </a:lnTo>
                  <a:lnTo>
                    <a:pt x="513501" y="78170"/>
                  </a:lnTo>
                  <a:lnTo>
                    <a:pt x="515272" y="83274"/>
                  </a:lnTo>
                  <a:lnTo>
                    <a:pt x="517042" y="88433"/>
                  </a:lnTo>
                  <a:lnTo>
                    <a:pt x="518813" y="93623"/>
                  </a:lnTo>
                  <a:lnTo>
                    <a:pt x="520584" y="98832"/>
                  </a:lnTo>
                  <a:lnTo>
                    <a:pt x="522355" y="104044"/>
                  </a:lnTo>
                  <a:lnTo>
                    <a:pt x="524125" y="109248"/>
                  </a:lnTo>
                  <a:lnTo>
                    <a:pt x="525896" y="114422"/>
                  </a:lnTo>
                  <a:lnTo>
                    <a:pt x="527667" y="119552"/>
                  </a:lnTo>
                  <a:lnTo>
                    <a:pt x="529437" y="124629"/>
                  </a:lnTo>
                  <a:lnTo>
                    <a:pt x="531208" y="129643"/>
                  </a:lnTo>
                  <a:lnTo>
                    <a:pt x="532979" y="134584"/>
                  </a:lnTo>
                  <a:lnTo>
                    <a:pt x="534749" y="139445"/>
                  </a:lnTo>
                  <a:lnTo>
                    <a:pt x="536520" y="144194"/>
                  </a:lnTo>
                  <a:lnTo>
                    <a:pt x="538291" y="148843"/>
                  </a:lnTo>
                  <a:lnTo>
                    <a:pt x="540062" y="153388"/>
                  </a:lnTo>
                  <a:lnTo>
                    <a:pt x="541832" y="157825"/>
                  </a:lnTo>
                  <a:lnTo>
                    <a:pt x="543603" y="162151"/>
                  </a:lnTo>
                  <a:lnTo>
                    <a:pt x="545374" y="166361"/>
                  </a:lnTo>
                  <a:lnTo>
                    <a:pt x="547144" y="170427"/>
                  </a:lnTo>
                  <a:lnTo>
                    <a:pt x="548915" y="174375"/>
                  </a:lnTo>
                  <a:lnTo>
                    <a:pt x="550686" y="178205"/>
                  </a:lnTo>
                  <a:lnTo>
                    <a:pt x="552456" y="181918"/>
                  </a:lnTo>
                  <a:lnTo>
                    <a:pt x="554227" y="185513"/>
                  </a:lnTo>
                  <a:lnTo>
                    <a:pt x="555998" y="188983"/>
                  </a:lnTo>
                  <a:lnTo>
                    <a:pt x="557768" y="192316"/>
                  </a:lnTo>
                  <a:lnTo>
                    <a:pt x="559539" y="195536"/>
                  </a:lnTo>
                  <a:lnTo>
                    <a:pt x="561310" y="198644"/>
                  </a:lnTo>
                  <a:lnTo>
                    <a:pt x="563081" y="201643"/>
                  </a:lnTo>
                  <a:lnTo>
                    <a:pt x="564851" y="204533"/>
                  </a:lnTo>
                  <a:lnTo>
                    <a:pt x="566622" y="207303"/>
                  </a:lnTo>
                  <a:lnTo>
                    <a:pt x="568393" y="209956"/>
                  </a:lnTo>
                  <a:lnTo>
                    <a:pt x="570163" y="212509"/>
                  </a:lnTo>
                  <a:lnTo>
                    <a:pt x="571934" y="214962"/>
                  </a:lnTo>
                  <a:lnTo>
                    <a:pt x="573705" y="217318"/>
                  </a:lnTo>
                  <a:lnTo>
                    <a:pt x="575475" y="219578"/>
                  </a:lnTo>
                  <a:lnTo>
                    <a:pt x="577246" y="221727"/>
                  </a:lnTo>
                  <a:lnTo>
                    <a:pt x="579017" y="223778"/>
                  </a:lnTo>
                  <a:lnTo>
                    <a:pt x="580787" y="225740"/>
                  </a:lnTo>
                  <a:lnTo>
                    <a:pt x="582558" y="227612"/>
                  </a:lnTo>
                  <a:lnTo>
                    <a:pt x="584329" y="229398"/>
                  </a:lnTo>
                  <a:lnTo>
                    <a:pt x="586100" y="231098"/>
                  </a:lnTo>
                  <a:lnTo>
                    <a:pt x="587870" y="232693"/>
                  </a:lnTo>
                  <a:lnTo>
                    <a:pt x="589641" y="234202"/>
                  </a:lnTo>
                  <a:lnTo>
                    <a:pt x="591412" y="235629"/>
                  </a:lnTo>
                  <a:lnTo>
                    <a:pt x="593182" y="236974"/>
                  </a:lnTo>
                  <a:lnTo>
                    <a:pt x="594953" y="238239"/>
                  </a:lnTo>
                  <a:lnTo>
                    <a:pt x="596724" y="239422"/>
                  </a:lnTo>
                  <a:lnTo>
                    <a:pt x="598494" y="240509"/>
                  </a:lnTo>
                  <a:lnTo>
                    <a:pt x="600265" y="241519"/>
                  </a:lnTo>
                  <a:lnTo>
                    <a:pt x="602036" y="242455"/>
                  </a:lnTo>
                  <a:lnTo>
                    <a:pt x="603807" y="243319"/>
                  </a:lnTo>
                  <a:lnTo>
                    <a:pt x="605577" y="244112"/>
                  </a:lnTo>
                  <a:lnTo>
                    <a:pt x="607348" y="244832"/>
                  </a:lnTo>
                  <a:lnTo>
                    <a:pt x="609119" y="245477"/>
                  </a:lnTo>
                  <a:lnTo>
                    <a:pt x="610889" y="246063"/>
                  </a:lnTo>
                  <a:lnTo>
                    <a:pt x="612660" y="246593"/>
                  </a:lnTo>
                  <a:lnTo>
                    <a:pt x="614431" y="247072"/>
                  </a:lnTo>
                  <a:lnTo>
                    <a:pt x="616201" y="247503"/>
                  </a:lnTo>
                  <a:lnTo>
                    <a:pt x="617972" y="247888"/>
                  </a:lnTo>
                  <a:lnTo>
                    <a:pt x="619743" y="248233"/>
                  </a:lnTo>
                  <a:lnTo>
                    <a:pt x="621513" y="248549"/>
                  </a:lnTo>
                  <a:lnTo>
                    <a:pt x="623284" y="248840"/>
                  </a:lnTo>
                  <a:lnTo>
                    <a:pt x="625055" y="249111"/>
                  </a:lnTo>
                  <a:lnTo>
                    <a:pt x="626826" y="249368"/>
                  </a:lnTo>
                  <a:lnTo>
                    <a:pt x="628596" y="249613"/>
                  </a:lnTo>
                  <a:lnTo>
                    <a:pt x="630367" y="249854"/>
                  </a:lnTo>
                  <a:lnTo>
                    <a:pt x="632138" y="250095"/>
                  </a:lnTo>
                  <a:lnTo>
                    <a:pt x="633908" y="250338"/>
                  </a:lnTo>
                  <a:lnTo>
                    <a:pt x="635679" y="250586"/>
                  </a:lnTo>
                  <a:lnTo>
                    <a:pt x="637450" y="250841"/>
                  </a:lnTo>
                  <a:lnTo>
                    <a:pt x="639220" y="251107"/>
                  </a:lnTo>
                  <a:lnTo>
                    <a:pt x="640991" y="251382"/>
                  </a:lnTo>
                  <a:lnTo>
                    <a:pt x="642762" y="251667"/>
                  </a:lnTo>
                  <a:lnTo>
                    <a:pt x="644533" y="251961"/>
                  </a:lnTo>
                  <a:lnTo>
                    <a:pt x="646303" y="252263"/>
                  </a:lnTo>
                  <a:lnTo>
                    <a:pt x="648074" y="252573"/>
                  </a:lnTo>
                  <a:lnTo>
                    <a:pt x="649845" y="252889"/>
                  </a:lnTo>
                  <a:lnTo>
                    <a:pt x="651615" y="253208"/>
                  </a:lnTo>
                  <a:lnTo>
                    <a:pt x="653386" y="253528"/>
                  </a:lnTo>
                  <a:lnTo>
                    <a:pt x="655157" y="253849"/>
                  </a:lnTo>
                  <a:lnTo>
                    <a:pt x="656927" y="254168"/>
                  </a:lnTo>
                  <a:lnTo>
                    <a:pt x="658698" y="254484"/>
                  </a:lnTo>
                  <a:lnTo>
                    <a:pt x="660469" y="254795"/>
                  </a:lnTo>
                  <a:lnTo>
                    <a:pt x="662239" y="255103"/>
                  </a:lnTo>
                  <a:lnTo>
                    <a:pt x="664010" y="255406"/>
                  </a:lnTo>
                  <a:lnTo>
                    <a:pt x="665781" y="255706"/>
                  </a:lnTo>
                  <a:lnTo>
                    <a:pt x="667552" y="256002"/>
                  </a:lnTo>
                  <a:lnTo>
                    <a:pt x="669322" y="256298"/>
                  </a:lnTo>
                  <a:lnTo>
                    <a:pt x="671093" y="256594"/>
                  </a:lnTo>
                  <a:lnTo>
                    <a:pt x="672864" y="256893"/>
                  </a:lnTo>
                  <a:lnTo>
                    <a:pt x="674634" y="257198"/>
                  </a:lnTo>
                  <a:lnTo>
                    <a:pt x="676405" y="257511"/>
                  </a:lnTo>
                  <a:lnTo>
                    <a:pt x="678176" y="257834"/>
                  </a:lnTo>
                  <a:lnTo>
                    <a:pt x="679946" y="258172"/>
                  </a:lnTo>
                  <a:lnTo>
                    <a:pt x="681717" y="258526"/>
                  </a:lnTo>
                  <a:lnTo>
                    <a:pt x="683488" y="258898"/>
                  </a:lnTo>
                  <a:lnTo>
                    <a:pt x="685259" y="259287"/>
                  </a:lnTo>
                  <a:lnTo>
                    <a:pt x="687029" y="259696"/>
                  </a:lnTo>
                  <a:lnTo>
                    <a:pt x="688800" y="260123"/>
                  </a:lnTo>
                  <a:lnTo>
                    <a:pt x="690571" y="260572"/>
                  </a:lnTo>
                  <a:lnTo>
                    <a:pt x="692341" y="261038"/>
                  </a:lnTo>
                  <a:lnTo>
                    <a:pt x="694112" y="261517"/>
                  </a:lnTo>
                  <a:lnTo>
                    <a:pt x="695883" y="262007"/>
                  </a:lnTo>
                  <a:lnTo>
                    <a:pt x="697653" y="262504"/>
                  </a:lnTo>
                  <a:lnTo>
                    <a:pt x="699424" y="263004"/>
                  </a:lnTo>
                  <a:lnTo>
                    <a:pt x="701195" y="263501"/>
                  </a:lnTo>
                  <a:lnTo>
                    <a:pt x="702965" y="263987"/>
                  </a:lnTo>
                  <a:lnTo>
                    <a:pt x="704736" y="264457"/>
                  </a:lnTo>
                  <a:lnTo>
                    <a:pt x="706507" y="264906"/>
                  </a:lnTo>
                  <a:lnTo>
                    <a:pt x="708278" y="265328"/>
                  </a:lnTo>
                  <a:lnTo>
                    <a:pt x="710048" y="265714"/>
                  </a:lnTo>
                  <a:lnTo>
                    <a:pt x="711819" y="266052"/>
                  </a:lnTo>
                  <a:lnTo>
                    <a:pt x="713590" y="266343"/>
                  </a:lnTo>
                  <a:lnTo>
                    <a:pt x="715360" y="266584"/>
                  </a:lnTo>
                  <a:lnTo>
                    <a:pt x="717131" y="266771"/>
                  </a:lnTo>
                  <a:lnTo>
                    <a:pt x="718902" y="266900"/>
                  </a:lnTo>
                  <a:lnTo>
                    <a:pt x="720672" y="266961"/>
                  </a:lnTo>
                  <a:lnTo>
                    <a:pt x="722443" y="266954"/>
                  </a:lnTo>
                  <a:lnTo>
                    <a:pt x="724214" y="266886"/>
                  </a:lnTo>
                  <a:lnTo>
                    <a:pt x="725984" y="266759"/>
                  </a:lnTo>
                  <a:lnTo>
                    <a:pt x="727755" y="266575"/>
                  </a:lnTo>
                  <a:lnTo>
                    <a:pt x="729526" y="266337"/>
                  </a:lnTo>
                  <a:lnTo>
                    <a:pt x="731297" y="266041"/>
                  </a:lnTo>
                  <a:lnTo>
                    <a:pt x="733067" y="265701"/>
                  </a:lnTo>
                  <a:lnTo>
                    <a:pt x="734838" y="265327"/>
                  </a:lnTo>
                  <a:lnTo>
                    <a:pt x="736609" y="264925"/>
                  </a:lnTo>
                  <a:lnTo>
                    <a:pt x="738379" y="264503"/>
                  </a:lnTo>
                  <a:lnTo>
                    <a:pt x="740150" y="264070"/>
                  </a:lnTo>
                  <a:lnTo>
                    <a:pt x="741921" y="263636"/>
                  </a:lnTo>
                  <a:lnTo>
                    <a:pt x="743691" y="263212"/>
                  </a:lnTo>
                  <a:lnTo>
                    <a:pt x="745462" y="262809"/>
                  </a:lnTo>
                  <a:lnTo>
                    <a:pt x="747233" y="262433"/>
                  </a:lnTo>
                  <a:lnTo>
                    <a:pt x="749004" y="262093"/>
                  </a:lnTo>
                  <a:lnTo>
                    <a:pt x="750774" y="261798"/>
                  </a:lnTo>
                  <a:lnTo>
                    <a:pt x="752545" y="261570"/>
                  </a:lnTo>
                  <a:lnTo>
                    <a:pt x="754316" y="261405"/>
                  </a:lnTo>
                  <a:lnTo>
                    <a:pt x="756086" y="261307"/>
                  </a:lnTo>
                  <a:lnTo>
                    <a:pt x="757857" y="261281"/>
                  </a:lnTo>
                  <a:lnTo>
                    <a:pt x="759628" y="261331"/>
                  </a:lnTo>
                  <a:lnTo>
                    <a:pt x="761398" y="261468"/>
                  </a:lnTo>
                  <a:lnTo>
                    <a:pt x="763169" y="261701"/>
                  </a:lnTo>
                  <a:lnTo>
                    <a:pt x="764940" y="262018"/>
                  </a:lnTo>
                  <a:lnTo>
                    <a:pt x="766710" y="262417"/>
                  </a:lnTo>
                  <a:lnTo>
                    <a:pt x="768481" y="262897"/>
                  </a:lnTo>
                  <a:lnTo>
                    <a:pt x="770252" y="263457"/>
                  </a:lnTo>
                  <a:lnTo>
                    <a:pt x="772023" y="264102"/>
                  </a:lnTo>
                  <a:lnTo>
                    <a:pt x="773793" y="264826"/>
                  </a:lnTo>
                  <a:lnTo>
                    <a:pt x="775564" y="265615"/>
                  </a:lnTo>
                  <a:lnTo>
                    <a:pt x="777335" y="266464"/>
                  </a:lnTo>
                  <a:lnTo>
                    <a:pt x="779105" y="267366"/>
                  </a:lnTo>
                  <a:lnTo>
                    <a:pt x="780876" y="268315"/>
                  </a:lnTo>
                  <a:lnTo>
                    <a:pt x="782647" y="269311"/>
                  </a:lnTo>
                  <a:lnTo>
                    <a:pt x="784417" y="270339"/>
                  </a:lnTo>
                  <a:lnTo>
                    <a:pt x="786188" y="271389"/>
                  </a:lnTo>
                  <a:lnTo>
                    <a:pt x="787959" y="272454"/>
                  </a:lnTo>
                  <a:lnTo>
                    <a:pt x="789730" y="273528"/>
                  </a:lnTo>
                  <a:lnTo>
                    <a:pt x="791500" y="274603"/>
                  </a:lnTo>
                  <a:lnTo>
                    <a:pt x="793271" y="275670"/>
                  </a:lnTo>
                  <a:lnTo>
                    <a:pt x="795042" y="276721"/>
                  </a:lnTo>
                  <a:lnTo>
                    <a:pt x="796812" y="277753"/>
                  </a:lnTo>
                  <a:lnTo>
                    <a:pt x="798583" y="278759"/>
                  </a:lnTo>
                  <a:lnTo>
                    <a:pt x="800354" y="279735"/>
                  </a:lnTo>
                  <a:lnTo>
                    <a:pt x="802124" y="280676"/>
                  </a:lnTo>
                  <a:lnTo>
                    <a:pt x="803895" y="281569"/>
                  </a:lnTo>
                  <a:lnTo>
                    <a:pt x="805666" y="282420"/>
                  </a:lnTo>
                  <a:lnTo>
                    <a:pt x="807436" y="283227"/>
                  </a:lnTo>
                  <a:lnTo>
                    <a:pt x="809207" y="283988"/>
                  </a:lnTo>
                  <a:lnTo>
                    <a:pt x="810978" y="284703"/>
                  </a:lnTo>
                  <a:lnTo>
                    <a:pt x="812749" y="285366"/>
                  </a:lnTo>
                  <a:lnTo>
                    <a:pt x="814519" y="285974"/>
                  </a:lnTo>
                  <a:lnTo>
                    <a:pt x="816290" y="286535"/>
                  </a:lnTo>
                  <a:lnTo>
                    <a:pt x="818061" y="287051"/>
                  </a:lnTo>
                  <a:lnTo>
                    <a:pt x="819831" y="287522"/>
                  </a:lnTo>
                  <a:lnTo>
                    <a:pt x="821602" y="287951"/>
                  </a:lnTo>
                </a:path>
              </a:pathLst>
            </a:custGeom>
            <a:ln w="20325" cap="flat">
              <a:solidFill>
                <a:srgbClr val="6A1B9A">
                  <a:alpha val="100000"/>
                </a:srgbClr>
              </a:solidFill>
              <a:prstDash val="solid"/>
              <a:round/>
            </a:ln>
          </p:spPr>
          <p:txBody>
            <a:bodyPr/>
            <a:lstStyle/>
            <a:p>
              <a:endParaRPr/>
            </a:p>
          </p:txBody>
        </p:sp>
        <p:sp>
          <p:nvSpPr>
            <p:cNvPr id="660" name="pg7">
              <a:extLst>
                <a:ext uri="{FF2B5EF4-FFF2-40B4-BE49-F238E27FC236}">
                  <a16:creationId xmlns:a16="http://schemas.microsoft.com/office/drawing/2014/main" id="{274CD47E-80AA-4DB2-88B4-1551851EF07E}"/>
                </a:ext>
              </a:extLst>
            </p:cNvPr>
            <p:cNvSpPr/>
            <p:nvPr/>
          </p:nvSpPr>
          <p:spPr>
            <a:xfrm>
              <a:off x="1003285" y="534900"/>
              <a:ext cx="410801" cy="290891"/>
            </a:xfrm>
            <a:custGeom>
              <a:avLst/>
              <a:gdLst/>
              <a:ahLst/>
              <a:cxnLst/>
              <a:rect l="0" t="0" r="0" b="0"/>
              <a:pathLst>
                <a:path w="410801" h="290891">
                  <a:moveTo>
                    <a:pt x="0" y="230871"/>
                  </a:moveTo>
                  <a:lnTo>
                    <a:pt x="1770" y="229840"/>
                  </a:lnTo>
                  <a:lnTo>
                    <a:pt x="3541" y="228781"/>
                  </a:lnTo>
                  <a:lnTo>
                    <a:pt x="5312" y="227697"/>
                  </a:lnTo>
                  <a:lnTo>
                    <a:pt x="7082" y="226589"/>
                  </a:lnTo>
                  <a:lnTo>
                    <a:pt x="8853" y="225461"/>
                  </a:lnTo>
                  <a:lnTo>
                    <a:pt x="10624" y="224313"/>
                  </a:lnTo>
                  <a:lnTo>
                    <a:pt x="12394" y="223146"/>
                  </a:lnTo>
                  <a:lnTo>
                    <a:pt x="14165" y="221966"/>
                  </a:lnTo>
                  <a:lnTo>
                    <a:pt x="15936" y="220778"/>
                  </a:lnTo>
                  <a:lnTo>
                    <a:pt x="17706" y="219585"/>
                  </a:lnTo>
                  <a:lnTo>
                    <a:pt x="19477" y="218392"/>
                  </a:lnTo>
                  <a:lnTo>
                    <a:pt x="21248" y="217203"/>
                  </a:lnTo>
                  <a:lnTo>
                    <a:pt x="23019" y="216023"/>
                  </a:lnTo>
                  <a:lnTo>
                    <a:pt x="24789" y="214858"/>
                  </a:lnTo>
                  <a:lnTo>
                    <a:pt x="26560" y="213709"/>
                  </a:lnTo>
                  <a:lnTo>
                    <a:pt x="28331" y="212581"/>
                  </a:lnTo>
                  <a:lnTo>
                    <a:pt x="30101" y="211476"/>
                  </a:lnTo>
                  <a:lnTo>
                    <a:pt x="31872" y="210396"/>
                  </a:lnTo>
                  <a:lnTo>
                    <a:pt x="33643" y="209351"/>
                  </a:lnTo>
                  <a:lnTo>
                    <a:pt x="35413" y="208334"/>
                  </a:lnTo>
                  <a:lnTo>
                    <a:pt x="37184" y="207346"/>
                  </a:lnTo>
                  <a:lnTo>
                    <a:pt x="38955" y="206385"/>
                  </a:lnTo>
                  <a:lnTo>
                    <a:pt x="40725" y="205452"/>
                  </a:lnTo>
                  <a:lnTo>
                    <a:pt x="42496" y="204545"/>
                  </a:lnTo>
                  <a:lnTo>
                    <a:pt x="44267" y="203664"/>
                  </a:lnTo>
                  <a:lnTo>
                    <a:pt x="46038" y="202800"/>
                  </a:lnTo>
                  <a:lnTo>
                    <a:pt x="47808" y="201949"/>
                  </a:lnTo>
                  <a:lnTo>
                    <a:pt x="49579" y="201108"/>
                  </a:lnTo>
                  <a:lnTo>
                    <a:pt x="51350" y="200271"/>
                  </a:lnTo>
                  <a:lnTo>
                    <a:pt x="53120" y="199432"/>
                  </a:lnTo>
                  <a:lnTo>
                    <a:pt x="54891" y="198583"/>
                  </a:lnTo>
                  <a:lnTo>
                    <a:pt x="56662" y="197719"/>
                  </a:lnTo>
                  <a:lnTo>
                    <a:pt x="58432" y="196835"/>
                  </a:lnTo>
                  <a:lnTo>
                    <a:pt x="60203" y="195925"/>
                  </a:lnTo>
                  <a:lnTo>
                    <a:pt x="61974" y="194984"/>
                  </a:lnTo>
                  <a:lnTo>
                    <a:pt x="63745" y="193997"/>
                  </a:lnTo>
                  <a:lnTo>
                    <a:pt x="65515" y="192962"/>
                  </a:lnTo>
                  <a:lnTo>
                    <a:pt x="67286" y="191878"/>
                  </a:lnTo>
                  <a:lnTo>
                    <a:pt x="69057" y="190739"/>
                  </a:lnTo>
                  <a:lnTo>
                    <a:pt x="70827" y="189543"/>
                  </a:lnTo>
                  <a:lnTo>
                    <a:pt x="72598" y="188284"/>
                  </a:lnTo>
                  <a:lnTo>
                    <a:pt x="74369" y="186945"/>
                  </a:lnTo>
                  <a:lnTo>
                    <a:pt x="76139" y="185534"/>
                  </a:lnTo>
                  <a:lnTo>
                    <a:pt x="77910" y="184052"/>
                  </a:lnTo>
                  <a:lnTo>
                    <a:pt x="79681" y="182498"/>
                  </a:lnTo>
                  <a:lnTo>
                    <a:pt x="81451" y="180870"/>
                  </a:lnTo>
                  <a:lnTo>
                    <a:pt x="83222" y="179167"/>
                  </a:lnTo>
                  <a:lnTo>
                    <a:pt x="84993" y="177372"/>
                  </a:lnTo>
                  <a:lnTo>
                    <a:pt x="86764" y="175504"/>
                  </a:lnTo>
                  <a:lnTo>
                    <a:pt x="88534" y="173565"/>
                  </a:lnTo>
                  <a:lnTo>
                    <a:pt x="90305" y="171556"/>
                  </a:lnTo>
                  <a:lnTo>
                    <a:pt x="92076" y="169480"/>
                  </a:lnTo>
                  <a:lnTo>
                    <a:pt x="93846" y="167333"/>
                  </a:lnTo>
                  <a:lnTo>
                    <a:pt x="95617" y="165114"/>
                  </a:lnTo>
                  <a:lnTo>
                    <a:pt x="97388" y="162838"/>
                  </a:lnTo>
                  <a:lnTo>
                    <a:pt x="99158" y="160509"/>
                  </a:lnTo>
                  <a:lnTo>
                    <a:pt x="100929" y="158129"/>
                  </a:lnTo>
                  <a:lnTo>
                    <a:pt x="102700" y="155702"/>
                  </a:lnTo>
                  <a:lnTo>
                    <a:pt x="104471" y="153228"/>
                  </a:lnTo>
                  <a:lnTo>
                    <a:pt x="106241" y="150712"/>
                  </a:lnTo>
                  <a:lnTo>
                    <a:pt x="108012" y="148162"/>
                  </a:lnTo>
                  <a:lnTo>
                    <a:pt x="109783" y="145582"/>
                  </a:lnTo>
                  <a:lnTo>
                    <a:pt x="111553" y="142975"/>
                  </a:lnTo>
                  <a:lnTo>
                    <a:pt x="113324" y="140345"/>
                  </a:lnTo>
                  <a:lnTo>
                    <a:pt x="115095" y="137691"/>
                  </a:lnTo>
                  <a:lnTo>
                    <a:pt x="116865" y="135020"/>
                  </a:lnTo>
                  <a:lnTo>
                    <a:pt x="118636" y="132335"/>
                  </a:lnTo>
                  <a:lnTo>
                    <a:pt x="120407" y="129640"/>
                  </a:lnTo>
                  <a:lnTo>
                    <a:pt x="122177" y="126936"/>
                  </a:lnTo>
                  <a:lnTo>
                    <a:pt x="123948" y="124227"/>
                  </a:lnTo>
                  <a:lnTo>
                    <a:pt x="125719" y="121514"/>
                  </a:lnTo>
                  <a:lnTo>
                    <a:pt x="127490" y="118803"/>
                  </a:lnTo>
                  <a:lnTo>
                    <a:pt x="129260" y="116095"/>
                  </a:lnTo>
                  <a:lnTo>
                    <a:pt x="131031" y="113393"/>
                  </a:lnTo>
                  <a:lnTo>
                    <a:pt x="132802" y="110699"/>
                  </a:lnTo>
                  <a:lnTo>
                    <a:pt x="134572" y="108018"/>
                  </a:lnTo>
                  <a:lnTo>
                    <a:pt x="136343" y="105355"/>
                  </a:lnTo>
                  <a:lnTo>
                    <a:pt x="138114" y="102711"/>
                  </a:lnTo>
                  <a:lnTo>
                    <a:pt x="139884" y="100089"/>
                  </a:lnTo>
                  <a:lnTo>
                    <a:pt x="141655" y="97490"/>
                  </a:lnTo>
                  <a:lnTo>
                    <a:pt x="143426" y="94918"/>
                  </a:lnTo>
                  <a:lnTo>
                    <a:pt x="145196" y="92377"/>
                  </a:lnTo>
                  <a:lnTo>
                    <a:pt x="146967" y="89872"/>
                  </a:lnTo>
                  <a:lnTo>
                    <a:pt x="148738" y="87399"/>
                  </a:lnTo>
                  <a:lnTo>
                    <a:pt x="150509" y="84960"/>
                  </a:lnTo>
                  <a:lnTo>
                    <a:pt x="152279" y="82554"/>
                  </a:lnTo>
                  <a:lnTo>
                    <a:pt x="154050" y="80181"/>
                  </a:lnTo>
                  <a:lnTo>
                    <a:pt x="155821" y="77846"/>
                  </a:lnTo>
                  <a:lnTo>
                    <a:pt x="157591" y="75546"/>
                  </a:lnTo>
                  <a:lnTo>
                    <a:pt x="159362" y="73276"/>
                  </a:lnTo>
                  <a:lnTo>
                    <a:pt x="161133" y="71033"/>
                  </a:lnTo>
                  <a:lnTo>
                    <a:pt x="162903" y="68815"/>
                  </a:lnTo>
                  <a:lnTo>
                    <a:pt x="164674" y="66620"/>
                  </a:lnTo>
                  <a:lnTo>
                    <a:pt x="166445" y="64448"/>
                  </a:lnTo>
                  <a:lnTo>
                    <a:pt x="168216" y="62294"/>
                  </a:lnTo>
                  <a:lnTo>
                    <a:pt x="169986" y="60152"/>
                  </a:lnTo>
                  <a:lnTo>
                    <a:pt x="171757" y="58022"/>
                  </a:lnTo>
                  <a:lnTo>
                    <a:pt x="173528" y="55901"/>
                  </a:lnTo>
                  <a:lnTo>
                    <a:pt x="175298" y="53787"/>
                  </a:lnTo>
                  <a:lnTo>
                    <a:pt x="177069" y="51682"/>
                  </a:lnTo>
                  <a:lnTo>
                    <a:pt x="178840" y="49582"/>
                  </a:lnTo>
                  <a:lnTo>
                    <a:pt x="180610" y="47488"/>
                  </a:lnTo>
                  <a:lnTo>
                    <a:pt x="182381" y="45402"/>
                  </a:lnTo>
                  <a:lnTo>
                    <a:pt x="184152" y="43325"/>
                  </a:lnTo>
                  <a:lnTo>
                    <a:pt x="185922" y="41259"/>
                  </a:lnTo>
                  <a:lnTo>
                    <a:pt x="187693" y="39212"/>
                  </a:lnTo>
                  <a:lnTo>
                    <a:pt x="189464" y="37184"/>
                  </a:lnTo>
                  <a:lnTo>
                    <a:pt x="191235" y="35180"/>
                  </a:lnTo>
                  <a:lnTo>
                    <a:pt x="193005" y="33205"/>
                  </a:lnTo>
                  <a:lnTo>
                    <a:pt x="194776" y="31261"/>
                  </a:lnTo>
                  <a:lnTo>
                    <a:pt x="196547" y="29358"/>
                  </a:lnTo>
                  <a:lnTo>
                    <a:pt x="198317" y="27507"/>
                  </a:lnTo>
                  <a:lnTo>
                    <a:pt x="200088" y="25706"/>
                  </a:lnTo>
                  <a:lnTo>
                    <a:pt x="201859" y="23959"/>
                  </a:lnTo>
                  <a:lnTo>
                    <a:pt x="203629" y="22269"/>
                  </a:lnTo>
                  <a:lnTo>
                    <a:pt x="205400" y="20641"/>
                  </a:lnTo>
                  <a:lnTo>
                    <a:pt x="207171" y="19085"/>
                  </a:lnTo>
                  <a:lnTo>
                    <a:pt x="208942" y="17606"/>
                  </a:lnTo>
                  <a:lnTo>
                    <a:pt x="210712" y="16196"/>
                  </a:lnTo>
                  <a:lnTo>
                    <a:pt x="212483" y="14856"/>
                  </a:lnTo>
                  <a:lnTo>
                    <a:pt x="214254" y="13586"/>
                  </a:lnTo>
                  <a:lnTo>
                    <a:pt x="216024" y="12385"/>
                  </a:lnTo>
                  <a:lnTo>
                    <a:pt x="217795" y="11264"/>
                  </a:lnTo>
                  <a:lnTo>
                    <a:pt x="219566" y="10213"/>
                  </a:lnTo>
                  <a:lnTo>
                    <a:pt x="221336" y="9225"/>
                  </a:lnTo>
                  <a:lnTo>
                    <a:pt x="223107" y="8296"/>
                  </a:lnTo>
                  <a:lnTo>
                    <a:pt x="224878" y="7424"/>
                  </a:lnTo>
                  <a:lnTo>
                    <a:pt x="226648" y="6605"/>
                  </a:lnTo>
                  <a:lnTo>
                    <a:pt x="228419" y="5848"/>
                  </a:lnTo>
                  <a:lnTo>
                    <a:pt x="230190" y="5138"/>
                  </a:lnTo>
                  <a:lnTo>
                    <a:pt x="231961" y="4471"/>
                  </a:lnTo>
                  <a:lnTo>
                    <a:pt x="233731" y="3844"/>
                  </a:lnTo>
                  <a:lnTo>
                    <a:pt x="235502" y="3258"/>
                  </a:lnTo>
                  <a:lnTo>
                    <a:pt x="237273" y="2711"/>
                  </a:lnTo>
                  <a:lnTo>
                    <a:pt x="239043" y="2212"/>
                  </a:lnTo>
                  <a:lnTo>
                    <a:pt x="240814" y="1753"/>
                  </a:lnTo>
                  <a:lnTo>
                    <a:pt x="242585" y="1335"/>
                  </a:lnTo>
                  <a:lnTo>
                    <a:pt x="244355" y="963"/>
                  </a:lnTo>
                  <a:lnTo>
                    <a:pt x="246126" y="639"/>
                  </a:lnTo>
                  <a:lnTo>
                    <a:pt x="247897" y="372"/>
                  </a:lnTo>
                  <a:lnTo>
                    <a:pt x="249668" y="177"/>
                  </a:lnTo>
                  <a:lnTo>
                    <a:pt x="251438" y="50"/>
                  </a:lnTo>
                  <a:lnTo>
                    <a:pt x="253209" y="0"/>
                  </a:lnTo>
                  <a:lnTo>
                    <a:pt x="254980" y="33"/>
                  </a:lnTo>
                  <a:lnTo>
                    <a:pt x="256750" y="157"/>
                  </a:lnTo>
                  <a:lnTo>
                    <a:pt x="258521" y="397"/>
                  </a:lnTo>
                  <a:lnTo>
                    <a:pt x="260292" y="766"/>
                  </a:lnTo>
                  <a:lnTo>
                    <a:pt x="262062" y="1260"/>
                  </a:lnTo>
                  <a:lnTo>
                    <a:pt x="263833" y="1887"/>
                  </a:lnTo>
                  <a:lnTo>
                    <a:pt x="265604" y="2657"/>
                  </a:lnTo>
                  <a:lnTo>
                    <a:pt x="267374" y="3578"/>
                  </a:lnTo>
                  <a:lnTo>
                    <a:pt x="269145" y="4691"/>
                  </a:lnTo>
                  <a:lnTo>
                    <a:pt x="270916" y="5989"/>
                  </a:lnTo>
                  <a:lnTo>
                    <a:pt x="272687" y="7467"/>
                  </a:lnTo>
                  <a:lnTo>
                    <a:pt x="274457" y="9131"/>
                  </a:lnTo>
                  <a:lnTo>
                    <a:pt x="276228" y="10986"/>
                  </a:lnTo>
                  <a:lnTo>
                    <a:pt x="277999" y="13037"/>
                  </a:lnTo>
                  <a:lnTo>
                    <a:pt x="279769" y="15336"/>
                  </a:lnTo>
                  <a:lnTo>
                    <a:pt x="281540" y="17845"/>
                  </a:lnTo>
                  <a:lnTo>
                    <a:pt x="283311" y="20557"/>
                  </a:lnTo>
                  <a:lnTo>
                    <a:pt x="285081" y="23475"/>
                  </a:lnTo>
                  <a:lnTo>
                    <a:pt x="286852" y="26595"/>
                  </a:lnTo>
                  <a:lnTo>
                    <a:pt x="288623" y="29922"/>
                  </a:lnTo>
                  <a:lnTo>
                    <a:pt x="290393" y="33490"/>
                  </a:lnTo>
                  <a:lnTo>
                    <a:pt x="292164" y="37246"/>
                  </a:lnTo>
                  <a:lnTo>
                    <a:pt x="293935" y="41184"/>
                  </a:lnTo>
                  <a:lnTo>
                    <a:pt x="295706" y="45296"/>
                  </a:lnTo>
                  <a:lnTo>
                    <a:pt x="297476" y="49573"/>
                  </a:lnTo>
                  <a:lnTo>
                    <a:pt x="299247" y="54016"/>
                  </a:lnTo>
                  <a:lnTo>
                    <a:pt x="301018" y="58625"/>
                  </a:lnTo>
                  <a:lnTo>
                    <a:pt x="302788" y="63357"/>
                  </a:lnTo>
                  <a:lnTo>
                    <a:pt x="304559" y="68201"/>
                  </a:lnTo>
                  <a:lnTo>
                    <a:pt x="306330" y="73143"/>
                  </a:lnTo>
                  <a:lnTo>
                    <a:pt x="308100" y="78170"/>
                  </a:lnTo>
                  <a:lnTo>
                    <a:pt x="309871" y="83274"/>
                  </a:lnTo>
                  <a:lnTo>
                    <a:pt x="311642" y="88433"/>
                  </a:lnTo>
                  <a:lnTo>
                    <a:pt x="313413" y="93623"/>
                  </a:lnTo>
                  <a:lnTo>
                    <a:pt x="315183" y="98832"/>
                  </a:lnTo>
                  <a:lnTo>
                    <a:pt x="316954" y="104044"/>
                  </a:lnTo>
                  <a:lnTo>
                    <a:pt x="318725" y="109248"/>
                  </a:lnTo>
                  <a:lnTo>
                    <a:pt x="320495" y="114422"/>
                  </a:lnTo>
                  <a:lnTo>
                    <a:pt x="322266" y="119552"/>
                  </a:lnTo>
                  <a:lnTo>
                    <a:pt x="324037" y="124629"/>
                  </a:lnTo>
                  <a:lnTo>
                    <a:pt x="325807" y="129643"/>
                  </a:lnTo>
                  <a:lnTo>
                    <a:pt x="327578" y="134584"/>
                  </a:lnTo>
                  <a:lnTo>
                    <a:pt x="329349" y="139445"/>
                  </a:lnTo>
                  <a:lnTo>
                    <a:pt x="331119" y="144194"/>
                  </a:lnTo>
                  <a:lnTo>
                    <a:pt x="332890" y="148843"/>
                  </a:lnTo>
                  <a:lnTo>
                    <a:pt x="334661" y="153388"/>
                  </a:lnTo>
                  <a:lnTo>
                    <a:pt x="336432" y="157825"/>
                  </a:lnTo>
                  <a:lnTo>
                    <a:pt x="338202" y="162151"/>
                  </a:lnTo>
                  <a:lnTo>
                    <a:pt x="339973" y="166361"/>
                  </a:lnTo>
                  <a:lnTo>
                    <a:pt x="341744" y="170427"/>
                  </a:lnTo>
                  <a:lnTo>
                    <a:pt x="343514" y="174375"/>
                  </a:lnTo>
                  <a:lnTo>
                    <a:pt x="345285" y="178205"/>
                  </a:lnTo>
                  <a:lnTo>
                    <a:pt x="347056" y="181918"/>
                  </a:lnTo>
                  <a:lnTo>
                    <a:pt x="348826" y="185513"/>
                  </a:lnTo>
                  <a:lnTo>
                    <a:pt x="350597" y="188983"/>
                  </a:lnTo>
                  <a:lnTo>
                    <a:pt x="352368" y="192316"/>
                  </a:lnTo>
                  <a:lnTo>
                    <a:pt x="354139" y="195536"/>
                  </a:lnTo>
                  <a:lnTo>
                    <a:pt x="355909" y="198644"/>
                  </a:lnTo>
                  <a:lnTo>
                    <a:pt x="357680" y="201643"/>
                  </a:lnTo>
                  <a:lnTo>
                    <a:pt x="359451" y="204533"/>
                  </a:lnTo>
                  <a:lnTo>
                    <a:pt x="361221" y="207303"/>
                  </a:lnTo>
                  <a:lnTo>
                    <a:pt x="362992" y="209956"/>
                  </a:lnTo>
                  <a:lnTo>
                    <a:pt x="364763" y="212509"/>
                  </a:lnTo>
                  <a:lnTo>
                    <a:pt x="366533" y="214962"/>
                  </a:lnTo>
                  <a:lnTo>
                    <a:pt x="368304" y="217318"/>
                  </a:lnTo>
                  <a:lnTo>
                    <a:pt x="370075" y="219578"/>
                  </a:lnTo>
                  <a:lnTo>
                    <a:pt x="371845" y="221727"/>
                  </a:lnTo>
                  <a:lnTo>
                    <a:pt x="373616" y="223778"/>
                  </a:lnTo>
                  <a:lnTo>
                    <a:pt x="375387" y="225740"/>
                  </a:lnTo>
                  <a:lnTo>
                    <a:pt x="377158" y="227612"/>
                  </a:lnTo>
                  <a:lnTo>
                    <a:pt x="378928" y="229398"/>
                  </a:lnTo>
                  <a:lnTo>
                    <a:pt x="380699" y="231098"/>
                  </a:lnTo>
                  <a:lnTo>
                    <a:pt x="382470" y="232693"/>
                  </a:lnTo>
                  <a:lnTo>
                    <a:pt x="384240" y="234202"/>
                  </a:lnTo>
                  <a:lnTo>
                    <a:pt x="386011" y="235629"/>
                  </a:lnTo>
                  <a:lnTo>
                    <a:pt x="387782" y="236974"/>
                  </a:lnTo>
                  <a:lnTo>
                    <a:pt x="389552" y="238239"/>
                  </a:lnTo>
                  <a:lnTo>
                    <a:pt x="391323" y="239422"/>
                  </a:lnTo>
                  <a:lnTo>
                    <a:pt x="393094" y="240509"/>
                  </a:lnTo>
                  <a:lnTo>
                    <a:pt x="394865" y="241519"/>
                  </a:lnTo>
                  <a:lnTo>
                    <a:pt x="396635" y="242455"/>
                  </a:lnTo>
                  <a:lnTo>
                    <a:pt x="398406" y="243319"/>
                  </a:lnTo>
                  <a:lnTo>
                    <a:pt x="400177" y="244112"/>
                  </a:lnTo>
                  <a:lnTo>
                    <a:pt x="401947" y="244832"/>
                  </a:lnTo>
                  <a:lnTo>
                    <a:pt x="403718" y="245477"/>
                  </a:lnTo>
                  <a:lnTo>
                    <a:pt x="405489" y="246063"/>
                  </a:lnTo>
                  <a:lnTo>
                    <a:pt x="407259" y="246593"/>
                  </a:lnTo>
                  <a:lnTo>
                    <a:pt x="409030" y="247072"/>
                  </a:lnTo>
                  <a:lnTo>
                    <a:pt x="410801" y="247503"/>
                  </a:lnTo>
                  <a:lnTo>
                    <a:pt x="410801" y="290891"/>
                  </a:lnTo>
                  <a:lnTo>
                    <a:pt x="409030" y="290891"/>
                  </a:lnTo>
                  <a:lnTo>
                    <a:pt x="407259" y="290891"/>
                  </a:lnTo>
                  <a:lnTo>
                    <a:pt x="405489" y="290891"/>
                  </a:lnTo>
                  <a:lnTo>
                    <a:pt x="403718" y="290891"/>
                  </a:lnTo>
                  <a:lnTo>
                    <a:pt x="401947" y="290891"/>
                  </a:lnTo>
                  <a:lnTo>
                    <a:pt x="400177" y="290891"/>
                  </a:lnTo>
                  <a:lnTo>
                    <a:pt x="398406" y="290891"/>
                  </a:lnTo>
                  <a:lnTo>
                    <a:pt x="396635" y="290891"/>
                  </a:lnTo>
                  <a:lnTo>
                    <a:pt x="394865" y="290891"/>
                  </a:lnTo>
                  <a:lnTo>
                    <a:pt x="393094" y="290891"/>
                  </a:lnTo>
                  <a:lnTo>
                    <a:pt x="391323" y="290891"/>
                  </a:lnTo>
                  <a:lnTo>
                    <a:pt x="389552" y="290891"/>
                  </a:lnTo>
                  <a:lnTo>
                    <a:pt x="387782" y="290891"/>
                  </a:lnTo>
                  <a:lnTo>
                    <a:pt x="386011" y="290891"/>
                  </a:lnTo>
                  <a:lnTo>
                    <a:pt x="384240" y="290891"/>
                  </a:lnTo>
                  <a:lnTo>
                    <a:pt x="382470" y="290891"/>
                  </a:lnTo>
                  <a:lnTo>
                    <a:pt x="380699" y="290891"/>
                  </a:lnTo>
                  <a:lnTo>
                    <a:pt x="378928" y="290891"/>
                  </a:lnTo>
                  <a:lnTo>
                    <a:pt x="377158" y="290891"/>
                  </a:lnTo>
                  <a:lnTo>
                    <a:pt x="375387" y="290891"/>
                  </a:lnTo>
                  <a:lnTo>
                    <a:pt x="373616" y="290891"/>
                  </a:lnTo>
                  <a:lnTo>
                    <a:pt x="371845" y="290891"/>
                  </a:lnTo>
                  <a:lnTo>
                    <a:pt x="370075" y="290891"/>
                  </a:lnTo>
                  <a:lnTo>
                    <a:pt x="368304" y="290891"/>
                  </a:lnTo>
                  <a:lnTo>
                    <a:pt x="366533" y="290891"/>
                  </a:lnTo>
                  <a:lnTo>
                    <a:pt x="364763" y="290891"/>
                  </a:lnTo>
                  <a:lnTo>
                    <a:pt x="362992" y="290891"/>
                  </a:lnTo>
                  <a:lnTo>
                    <a:pt x="361221" y="290891"/>
                  </a:lnTo>
                  <a:lnTo>
                    <a:pt x="359451" y="290891"/>
                  </a:lnTo>
                  <a:lnTo>
                    <a:pt x="357680" y="290891"/>
                  </a:lnTo>
                  <a:lnTo>
                    <a:pt x="355909" y="290891"/>
                  </a:lnTo>
                  <a:lnTo>
                    <a:pt x="354139" y="290891"/>
                  </a:lnTo>
                  <a:lnTo>
                    <a:pt x="352368" y="290891"/>
                  </a:lnTo>
                  <a:lnTo>
                    <a:pt x="350597" y="290891"/>
                  </a:lnTo>
                  <a:lnTo>
                    <a:pt x="348826" y="290891"/>
                  </a:lnTo>
                  <a:lnTo>
                    <a:pt x="347056" y="290891"/>
                  </a:lnTo>
                  <a:lnTo>
                    <a:pt x="345285" y="290891"/>
                  </a:lnTo>
                  <a:lnTo>
                    <a:pt x="343514" y="290891"/>
                  </a:lnTo>
                  <a:lnTo>
                    <a:pt x="341744" y="290891"/>
                  </a:lnTo>
                  <a:lnTo>
                    <a:pt x="339973" y="290891"/>
                  </a:lnTo>
                  <a:lnTo>
                    <a:pt x="338202" y="290891"/>
                  </a:lnTo>
                  <a:lnTo>
                    <a:pt x="336432" y="290891"/>
                  </a:lnTo>
                  <a:lnTo>
                    <a:pt x="334661" y="290891"/>
                  </a:lnTo>
                  <a:lnTo>
                    <a:pt x="332890" y="290891"/>
                  </a:lnTo>
                  <a:lnTo>
                    <a:pt x="331119" y="290891"/>
                  </a:lnTo>
                  <a:lnTo>
                    <a:pt x="329349" y="290891"/>
                  </a:lnTo>
                  <a:lnTo>
                    <a:pt x="327578" y="290891"/>
                  </a:lnTo>
                  <a:lnTo>
                    <a:pt x="325807" y="290891"/>
                  </a:lnTo>
                  <a:lnTo>
                    <a:pt x="324037" y="290891"/>
                  </a:lnTo>
                  <a:lnTo>
                    <a:pt x="322266" y="290891"/>
                  </a:lnTo>
                  <a:lnTo>
                    <a:pt x="320495" y="290891"/>
                  </a:lnTo>
                  <a:lnTo>
                    <a:pt x="318725" y="290891"/>
                  </a:lnTo>
                  <a:lnTo>
                    <a:pt x="316954" y="290891"/>
                  </a:lnTo>
                  <a:lnTo>
                    <a:pt x="315183" y="290891"/>
                  </a:lnTo>
                  <a:lnTo>
                    <a:pt x="313413" y="290891"/>
                  </a:lnTo>
                  <a:lnTo>
                    <a:pt x="311642" y="290891"/>
                  </a:lnTo>
                  <a:lnTo>
                    <a:pt x="309871" y="290891"/>
                  </a:lnTo>
                  <a:lnTo>
                    <a:pt x="308100" y="290891"/>
                  </a:lnTo>
                  <a:lnTo>
                    <a:pt x="306330" y="290891"/>
                  </a:lnTo>
                  <a:lnTo>
                    <a:pt x="304559" y="290891"/>
                  </a:lnTo>
                  <a:lnTo>
                    <a:pt x="302788" y="290891"/>
                  </a:lnTo>
                  <a:lnTo>
                    <a:pt x="301018" y="290891"/>
                  </a:lnTo>
                  <a:lnTo>
                    <a:pt x="299247" y="290891"/>
                  </a:lnTo>
                  <a:lnTo>
                    <a:pt x="297476" y="290891"/>
                  </a:lnTo>
                  <a:lnTo>
                    <a:pt x="295706" y="290891"/>
                  </a:lnTo>
                  <a:lnTo>
                    <a:pt x="293935" y="290891"/>
                  </a:lnTo>
                  <a:lnTo>
                    <a:pt x="292164" y="290891"/>
                  </a:lnTo>
                  <a:lnTo>
                    <a:pt x="290393" y="290891"/>
                  </a:lnTo>
                  <a:lnTo>
                    <a:pt x="288623" y="290891"/>
                  </a:lnTo>
                  <a:lnTo>
                    <a:pt x="286852" y="290891"/>
                  </a:lnTo>
                  <a:lnTo>
                    <a:pt x="285081" y="290891"/>
                  </a:lnTo>
                  <a:lnTo>
                    <a:pt x="283311" y="290891"/>
                  </a:lnTo>
                  <a:lnTo>
                    <a:pt x="281540" y="290891"/>
                  </a:lnTo>
                  <a:lnTo>
                    <a:pt x="279769" y="290891"/>
                  </a:lnTo>
                  <a:lnTo>
                    <a:pt x="277999" y="290891"/>
                  </a:lnTo>
                  <a:lnTo>
                    <a:pt x="276228" y="290891"/>
                  </a:lnTo>
                  <a:lnTo>
                    <a:pt x="274457" y="290891"/>
                  </a:lnTo>
                  <a:lnTo>
                    <a:pt x="272687" y="290891"/>
                  </a:lnTo>
                  <a:lnTo>
                    <a:pt x="270916" y="290891"/>
                  </a:lnTo>
                  <a:lnTo>
                    <a:pt x="269145" y="290891"/>
                  </a:lnTo>
                  <a:lnTo>
                    <a:pt x="267374" y="290891"/>
                  </a:lnTo>
                  <a:lnTo>
                    <a:pt x="265604" y="290891"/>
                  </a:lnTo>
                  <a:lnTo>
                    <a:pt x="263833" y="290891"/>
                  </a:lnTo>
                  <a:lnTo>
                    <a:pt x="262062" y="290891"/>
                  </a:lnTo>
                  <a:lnTo>
                    <a:pt x="260292" y="290891"/>
                  </a:lnTo>
                  <a:lnTo>
                    <a:pt x="258521" y="290891"/>
                  </a:lnTo>
                  <a:lnTo>
                    <a:pt x="256750" y="290891"/>
                  </a:lnTo>
                  <a:lnTo>
                    <a:pt x="254980" y="290891"/>
                  </a:lnTo>
                  <a:lnTo>
                    <a:pt x="253209" y="290891"/>
                  </a:lnTo>
                  <a:lnTo>
                    <a:pt x="251438" y="290891"/>
                  </a:lnTo>
                  <a:lnTo>
                    <a:pt x="249668" y="290891"/>
                  </a:lnTo>
                  <a:lnTo>
                    <a:pt x="247897" y="290891"/>
                  </a:lnTo>
                  <a:lnTo>
                    <a:pt x="246126" y="290891"/>
                  </a:lnTo>
                  <a:lnTo>
                    <a:pt x="244355" y="290891"/>
                  </a:lnTo>
                  <a:lnTo>
                    <a:pt x="242585" y="290891"/>
                  </a:lnTo>
                  <a:lnTo>
                    <a:pt x="240814" y="290891"/>
                  </a:lnTo>
                  <a:lnTo>
                    <a:pt x="239043" y="290891"/>
                  </a:lnTo>
                  <a:lnTo>
                    <a:pt x="237273" y="290891"/>
                  </a:lnTo>
                  <a:lnTo>
                    <a:pt x="235502" y="290891"/>
                  </a:lnTo>
                  <a:lnTo>
                    <a:pt x="233731" y="290891"/>
                  </a:lnTo>
                  <a:lnTo>
                    <a:pt x="231961" y="290891"/>
                  </a:lnTo>
                  <a:lnTo>
                    <a:pt x="230190" y="290891"/>
                  </a:lnTo>
                  <a:lnTo>
                    <a:pt x="228419" y="290891"/>
                  </a:lnTo>
                  <a:lnTo>
                    <a:pt x="226648" y="290891"/>
                  </a:lnTo>
                  <a:lnTo>
                    <a:pt x="224878" y="290891"/>
                  </a:lnTo>
                  <a:lnTo>
                    <a:pt x="223107" y="290891"/>
                  </a:lnTo>
                  <a:lnTo>
                    <a:pt x="221336" y="290891"/>
                  </a:lnTo>
                  <a:lnTo>
                    <a:pt x="219566" y="290891"/>
                  </a:lnTo>
                  <a:lnTo>
                    <a:pt x="217795" y="290891"/>
                  </a:lnTo>
                  <a:lnTo>
                    <a:pt x="216024" y="290891"/>
                  </a:lnTo>
                  <a:lnTo>
                    <a:pt x="214254" y="290891"/>
                  </a:lnTo>
                  <a:lnTo>
                    <a:pt x="212483" y="290891"/>
                  </a:lnTo>
                  <a:lnTo>
                    <a:pt x="210712" y="290891"/>
                  </a:lnTo>
                  <a:lnTo>
                    <a:pt x="208942" y="290891"/>
                  </a:lnTo>
                  <a:lnTo>
                    <a:pt x="207171" y="290891"/>
                  </a:lnTo>
                  <a:lnTo>
                    <a:pt x="205400" y="290891"/>
                  </a:lnTo>
                  <a:lnTo>
                    <a:pt x="203629" y="290891"/>
                  </a:lnTo>
                  <a:lnTo>
                    <a:pt x="201859" y="290891"/>
                  </a:lnTo>
                  <a:lnTo>
                    <a:pt x="200088" y="290891"/>
                  </a:lnTo>
                  <a:lnTo>
                    <a:pt x="198317" y="290891"/>
                  </a:lnTo>
                  <a:lnTo>
                    <a:pt x="196547" y="290891"/>
                  </a:lnTo>
                  <a:lnTo>
                    <a:pt x="194776" y="290891"/>
                  </a:lnTo>
                  <a:lnTo>
                    <a:pt x="193005" y="290891"/>
                  </a:lnTo>
                  <a:lnTo>
                    <a:pt x="191235" y="290891"/>
                  </a:lnTo>
                  <a:lnTo>
                    <a:pt x="189464" y="290891"/>
                  </a:lnTo>
                  <a:lnTo>
                    <a:pt x="187693" y="290891"/>
                  </a:lnTo>
                  <a:lnTo>
                    <a:pt x="185922" y="290891"/>
                  </a:lnTo>
                  <a:lnTo>
                    <a:pt x="184152" y="290891"/>
                  </a:lnTo>
                  <a:lnTo>
                    <a:pt x="182381" y="290891"/>
                  </a:lnTo>
                  <a:lnTo>
                    <a:pt x="180610" y="290891"/>
                  </a:lnTo>
                  <a:lnTo>
                    <a:pt x="178840" y="290891"/>
                  </a:lnTo>
                  <a:lnTo>
                    <a:pt x="177069" y="290891"/>
                  </a:lnTo>
                  <a:lnTo>
                    <a:pt x="175298" y="290891"/>
                  </a:lnTo>
                  <a:lnTo>
                    <a:pt x="173528" y="290891"/>
                  </a:lnTo>
                  <a:lnTo>
                    <a:pt x="171757" y="290891"/>
                  </a:lnTo>
                  <a:lnTo>
                    <a:pt x="169986" y="290891"/>
                  </a:lnTo>
                  <a:lnTo>
                    <a:pt x="168216" y="290891"/>
                  </a:lnTo>
                  <a:lnTo>
                    <a:pt x="166445" y="290891"/>
                  </a:lnTo>
                  <a:lnTo>
                    <a:pt x="164674" y="290891"/>
                  </a:lnTo>
                  <a:lnTo>
                    <a:pt x="162903" y="290891"/>
                  </a:lnTo>
                  <a:lnTo>
                    <a:pt x="161133" y="290891"/>
                  </a:lnTo>
                  <a:lnTo>
                    <a:pt x="159362" y="290891"/>
                  </a:lnTo>
                  <a:lnTo>
                    <a:pt x="157591" y="290891"/>
                  </a:lnTo>
                  <a:lnTo>
                    <a:pt x="155821" y="290891"/>
                  </a:lnTo>
                  <a:lnTo>
                    <a:pt x="154050" y="290891"/>
                  </a:lnTo>
                  <a:lnTo>
                    <a:pt x="152279" y="290891"/>
                  </a:lnTo>
                  <a:lnTo>
                    <a:pt x="150509" y="290891"/>
                  </a:lnTo>
                  <a:lnTo>
                    <a:pt x="148738" y="290891"/>
                  </a:lnTo>
                  <a:lnTo>
                    <a:pt x="146967" y="290891"/>
                  </a:lnTo>
                  <a:lnTo>
                    <a:pt x="145196" y="290891"/>
                  </a:lnTo>
                  <a:lnTo>
                    <a:pt x="143426" y="290891"/>
                  </a:lnTo>
                  <a:lnTo>
                    <a:pt x="141655" y="290891"/>
                  </a:lnTo>
                  <a:lnTo>
                    <a:pt x="139884" y="290891"/>
                  </a:lnTo>
                  <a:lnTo>
                    <a:pt x="138114" y="290891"/>
                  </a:lnTo>
                  <a:lnTo>
                    <a:pt x="136343" y="290891"/>
                  </a:lnTo>
                  <a:lnTo>
                    <a:pt x="134572" y="290891"/>
                  </a:lnTo>
                  <a:lnTo>
                    <a:pt x="132802" y="290891"/>
                  </a:lnTo>
                  <a:lnTo>
                    <a:pt x="131031" y="290891"/>
                  </a:lnTo>
                  <a:lnTo>
                    <a:pt x="129260" y="290891"/>
                  </a:lnTo>
                  <a:lnTo>
                    <a:pt x="127490" y="290891"/>
                  </a:lnTo>
                  <a:lnTo>
                    <a:pt x="125719" y="290891"/>
                  </a:lnTo>
                  <a:lnTo>
                    <a:pt x="123948" y="290891"/>
                  </a:lnTo>
                  <a:lnTo>
                    <a:pt x="122177" y="290891"/>
                  </a:lnTo>
                  <a:lnTo>
                    <a:pt x="120407" y="290891"/>
                  </a:lnTo>
                  <a:lnTo>
                    <a:pt x="118636" y="290891"/>
                  </a:lnTo>
                  <a:lnTo>
                    <a:pt x="116865" y="290891"/>
                  </a:lnTo>
                  <a:lnTo>
                    <a:pt x="115095" y="290891"/>
                  </a:lnTo>
                  <a:lnTo>
                    <a:pt x="113324" y="290891"/>
                  </a:lnTo>
                  <a:lnTo>
                    <a:pt x="111553" y="290891"/>
                  </a:lnTo>
                  <a:lnTo>
                    <a:pt x="109783" y="290891"/>
                  </a:lnTo>
                  <a:lnTo>
                    <a:pt x="108012" y="290891"/>
                  </a:lnTo>
                  <a:lnTo>
                    <a:pt x="106241" y="290891"/>
                  </a:lnTo>
                  <a:lnTo>
                    <a:pt x="104471" y="290891"/>
                  </a:lnTo>
                  <a:lnTo>
                    <a:pt x="102700" y="290891"/>
                  </a:lnTo>
                  <a:lnTo>
                    <a:pt x="100929" y="290891"/>
                  </a:lnTo>
                  <a:lnTo>
                    <a:pt x="99158" y="290891"/>
                  </a:lnTo>
                  <a:lnTo>
                    <a:pt x="97388" y="290891"/>
                  </a:lnTo>
                  <a:lnTo>
                    <a:pt x="95617" y="290891"/>
                  </a:lnTo>
                  <a:lnTo>
                    <a:pt x="93846" y="290891"/>
                  </a:lnTo>
                  <a:lnTo>
                    <a:pt x="92076" y="290891"/>
                  </a:lnTo>
                  <a:lnTo>
                    <a:pt x="90305" y="290891"/>
                  </a:lnTo>
                  <a:lnTo>
                    <a:pt x="88534" y="290891"/>
                  </a:lnTo>
                  <a:lnTo>
                    <a:pt x="86764" y="290891"/>
                  </a:lnTo>
                  <a:lnTo>
                    <a:pt x="84993" y="290891"/>
                  </a:lnTo>
                  <a:lnTo>
                    <a:pt x="83222" y="290891"/>
                  </a:lnTo>
                  <a:lnTo>
                    <a:pt x="81451" y="290891"/>
                  </a:lnTo>
                  <a:lnTo>
                    <a:pt x="79681" y="290891"/>
                  </a:lnTo>
                  <a:lnTo>
                    <a:pt x="77910" y="290891"/>
                  </a:lnTo>
                  <a:lnTo>
                    <a:pt x="76139" y="290891"/>
                  </a:lnTo>
                  <a:lnTo>
                    <a:pt x="74369" y="290891"/>
                  </a:lnTo>
                  <a:lnTo>
                    <a:pt x="72598" y="290891"/>
                  </a:lnTo>
                  <a:lnTo>
                    <a:pt x="70827" y="290891"/>
                  </a:lnTo>
                  <a:lnTo>
                    <a:pt x="69057" y="290891"/>
                  </a:lnTo>
                  <a:lnTo>
                    <a:pt x="67286" y="290891"/>
                  </a:lnTo>
                  <a:lnTo>
                    <a:pt x="65515" y="290891"/>
                  </a:lnTo>
                  <a:lnTo>
                    <a:pt x="63745" y="290891"/>
                  </a:lnTo>
                  <a:lnTo>
                    <a:pt x="61974" y="290891"/>
                  </a:lnTo>
                  <a:lnTo>
                    <a:pt x="60203" y="290891"/>
                  </a:lnTo>
                  <a:lnTo>
                    <a:pt x="58432" y="290891"/>
                  </a:lnTo>
                  <a:lnTo>
                    <a:pt x="56662" y="290891"/>
                  </a:lnTo>
                  <a:lnTo>
                    <a:pt x="54891" y="290891"/>
                  </a:lnTo>
                  <a:lnTo>
                    <a:pt x="53120" y="290891"/>
                  </a:lnTo>
                  <a:lnTo>
                    <a:pt x="51350" y="290891"/>
                  </a:lnTo>
                  <a:lnTo>
                    <a:pt x="49579" y="290891"/>
                  </a:lnTo>
                  <a:lnTo>
                    <a:pt x="47808" y="290891"/>
                  </a:lnTo>
                  <a:lnTo>
                    <a:pt x="46038" y="290891"/>
                  </a:lnTo>
                  <a:lnTo>
                    <a:pt x="44267" y="290891"/>
                  </a:lnTo>
                  <a:lnTo>
                    <a:pt x="42496" y="290891"/>
                  </a:lnTo>
                  <a:lnTo>
                    <a:pt x="40725" y="290891"/>
                  </a:lnTo>
                  <a:lnTo>
                    <a:pt x="38955" y="290891"/>
                  </a:lnTo>
                  <a:lnTo>
                    <a:pt x="37184" y="290891"/>
                  </a:lnTo>
                  <a:lnTo>
                    <a:pt x="35413" y="290891"/>
                  </a:lnTo>
                  <a:lnTo>
                    <a:pt x="33643" y="290891"/>
                  </a:lnTo>
                  <a:lnTo>
                    <a:pt x="31872" y="290891"/>
                  </a:lnTo>
                  <a:lnTo>
                    <a:pt x="30101" y="290891"/>
                  </a:lnTo>
                  <a:lnTo>
                    <a:pt x="28331" y="290891"/>
                  </a:lnTo>
                  <a:lnTo>
                    <a:pt x="26560" y="290891"/>
                  </a:lnTo>
                  <a:lnTo>
                    <a:pt x="24789" y="290891"/>
                  </a:lnTo>
                  <a:lnTo>
                    <a:pt x="23019" y="290891"/>
                  </a:lnTo>
                  <a:lnTo>
                    <a:pt x="21248" y="290891"/>
                  </a:lnTo>
                  <a:lnTo>
                    <a:pt x="19477" y="290891"/>
                  </a:lnTo>
                  <a:lnTo>
                    <a:pt x="17706" y="290891"/>
                  </a:lnTo>
                  <a:lnTo>
                    <a:pt x="15936" y="290891"/>
                  </a:lnTo>
                  <a:lnTo>
                    <a:pt x="14165" y="290891"/>
                  </a:lnTo>
                  <a:lnTo>
                    <a:pt x="12394" y="290891"/>
                  </a:lnTo>
                  <a:lnTo>
                    <a:pt x="10624" y="290891"/>
                  </a:lnTo>
                  <a:lnTo>
                    <a:pt x="8853" y="290891"/>
                  </a:lnTo>
                  <a:lnTo>
                    <a:pt x="7082" y="290891"/>
                  </a:lnTo>
                  <a:lnTo>
                    <a:pt x="5312" y="290891"/>
                  </a:lnTo>
                  <a:lnTo>
                    <a:pt x="3541" y="290891"/>
                  </a:lnTo>
                  <a:lnTo>
                    <a:pt x="1770" y="290891"/>
                  </a:lnTo>
                  <a:lnTo>
                    <a:pt x="0" y="290891"/>
                  </a:lnTo>
                  <a:close/>
                </a:path>
              </a:pathLst>
            </a:custGeom>
            <a:solidFill>
              <a:srgbClr val="6A1B9A">
                <a:alpha val="34901"/>
              </a:srgbClr>
            </a:solidFill>
          </p:spPr>
          <p:txBody>
            <a:bodyPr/>
            <a:lstStyle/>
            <a:p>
              <a:endParaRPr/>
            </a:p>
          </p:txBody>
        </p:sp>
        <p:sp>
          <p:nvSpPr>
            <p:cNvPr id="661" name="tx8">
              <a:extLst>
                <a:ext uri="{FF2B5EF4-FFF2-40B4-BE49-F238E27FC236}">
                  <a16:creationId xmlns:a16="http://schemas.microsoft.com/office/drawing/2014/main" id="{A2B3DE57-5267-47A3-BCAD-6B77B2EF7809}"/>
                </a:ext>
              </a:extLst>
            </p:cNvPr>
            <p:cNvSpPr/>
            <p:nvPr/>
          </p:nvSpPr>
          <p:spPr>
            <a:xfrm>
              <a:off x="1118550"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86%</a:t>
              </a:r>
            </a:p>
          </p:txBody>
        </p:sp>
        <p:sp>
          <p:nvSpPr>
            <p:cNvPr id="662" name="pl9">
              <a:extLst>
                <a:ext uri="{FF2B5EF4-FFF2-40B4-BE49-F238E27FC236}">
                  <a16:creationId xmlns:a16="http://schemas.microsoft.com/office/drawing/2014/main" id="{ADA07D2F-ECC8-415F-AA47-AA0B3B0F6121}"/>
                </a:ext>
              </a:extLst>
            </p:cNvPr>
            <p:cNvSpPr/>
            <p:nvPr/>
          </p:nvSpPr>
          <p:spPr>
            <a:xfrm>
              <a:off x="796705"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63" name="rc10">
              <a:extLst>
                <a:ext uri="{FF2B5EF4-FFF2-40B4-BE49-F238E27FC236}">
                  <a16:creationId xmlns:a16="http://schemas.microsoft.com/office/drawing/2014/main" id="{ED321E95-8002-4A5D-8C0F-C72EE08E82E9}"/>
                </a:ext>
              </a:extLst>
            </p:cNvPr>
            <p:cNvSpPr/>
            <p:nvPr/>
          </p:nvSpPr>
          <p:spPr>
            <a:xfrm>
              <a:off x="796705" y="876402"/>
              <a:ext cx="824496" cy="479967"/>
            </a:xfrm>
            <a:prstGeom prst="rect">
              <a:avLst/>
            </a:prstGeom>
            <a:solidFill>
              <a:srgbClr val="FFFFFF">
                <a:alpha val="100000"/>
              </a:srgbClr>
            </a:solidFill>
          </p:spPr>
          <p:txBody>
            <a:bodyPr/>
            <a:lstStyle/>
            <a:p>
              <a:endParaRPr/>
            </a:p>
          </p:txBody>
        </p:sp>
        <p:sp>
          <p:nvSpPr>
            <p:cNvPr id="664" name="pl11">
              <a:extLst>
                <a:ext uri="{FF2B5EF4-FFF2-40B4-BE49-F238E27FC236}">
                  <a16:creationId xmlns:a16="http://schemas.microsoft.com/office/drawing/2014/main" id="{8853A0AD-D0B6-4185-8B2F-940BDA64EB59}"/>
                </a:ext>
              </a:extLst>
            </p:cNvPr>
            <p:cNvSpPr/>
            <p:nvPr/>
          </p:nvSpPr>
          <p:spPr>
            <a:xfrm>
              <a:off x="798094" y="1038389"/>
              <a:ext cx="823018" cy="315820"/>
            </a:xfrm>
            <a:custGeom>
              <a:avLst/>
              <a:gdLst/>
              <a:ahLst/>
              <a:cxnLst/>
              <a:rect l="0" t="0" r="0" b="0"/>
              <a:pathLst>
                <a:path w="823018" h="315820">
                  <a:moveTo>
                    <a:pt x="0" y="298024"/>
                  </a:moveTo>
                  <a:lnTo>
                    <a:pt x="1800" y="295890"/>
                  </a:lnTo>
                  <a:lnTo>
                    <a:pt x="3601" y="293657"/>
                  </a:lnTo>
                  <a:lnTo>
                    <a:pt x="5402" y="291337"/>
                  </a:lnTo>
                  <a:lnTo>
                    <a:pt x="7203" y="288942"/>
                  </a:lnTo>
                  <a:lnTo>
                    <a:pt x="9004" y="286480"/>
                  </a:lnTo>
                  <a:lnTo>
                    <a:pt x="10805" y="283979"/>
                  </a:lnTo>
                  <a:lnTo>
                    <a:pt x="12606" y="281461"/>
                  </a:lnTo>
                  <a:lnTo>
                    <a:pt x="14407" y="278946"/>
                  </a:lnTo>
                  <a:lnTo>
                    <a:pt x="16208" y="276452"/>
                  </a:lnTo>
                  <a:lnTo>
                    <a:pt x="18009" y="274000"/>
                  </a:lnTo>
                  <a:lnTo>
                    <a:pt x="19810" y="271618"/>
                  </a:lnTo>
                  <a:lnTo>
                    <a:pt x="21610" y="269337"/>
                  </a:lnTo>
                  <a:lnTo>
                    <a:pt x="23411" y="267165"/>
                  </a:lnTo>
                  <a:lnTo>
                    <a:pt x="25212" y="265120"/>
                  </a:lnTo>
                  <a:lnTo>
                    <a:pt x="27013" y="263217"/>
                  </a:lnTo>
                  <a:lnTo>
                    <a:pt x="28814" y="261468"/>
                  </a:lnTo>
                  <a:lnTo>
                    <a:pt x="30615" y="259892"/>
                  </a:lnTo>
                  <a:lnTo>
                    <a:pt x="32416" y="258529"/>
                  </a:lnTo>
                  <a:lnTo>
                    <a:pt x="34217" y="257352"/>
                  </a:lnTo>
                  <a:lnTo>
                    <a:pt x="36018" y="256362"/>
                  </a:lnTo>
                  <a:lnTo>
                    <a:pt x="37819" y="255559"/>
                  </a:lnTo>
                  <a:lnTo>
                    <a:pt x="39620" y="254943"/>
                  </a:lnTo>
                  <a:lnTo>
                    <a:pt x="41421" y="254509"/>
                  </a:lnTo>
                  <a:lnTo>
                    <a:pt x="43221" y="254287"/>
                  </a:lnTo>
                  <a:lnTo>
                    <a:pt x="45022" y="254232"/>
                  </a:lnTo>
                  <a:lnTo>
                    <a:pt x="46823" y="254329"/>
                  </a:lnTo>
                  <a:lnTo>
                    <a:pt x="48624" y="254568"/>
                  </a:lnTo>
                  <a:lnTo>
                    <a:pt x="50425" y="254935"/>
                  </a:lnTo>
                  <a:lnTo>
                    <a:pt x="52226" y="255418"/>
                  </a:lnTo>
                  <a:lnTo>
                    <a:pt x="54027" y="256017"/>
                  </a:lnTo>
                  <a:lnTo>
                    <a:pt x="55828" y="256704"/>
                  </a:lnTo>
                  <a:lnTo>
                    <a:pt x="57629" y="257458"/>
                  </a:lnTo>
                  <a:lnTo>
                    <a:pt x="59430" y="258267"/>
                  </a:lnTo>
                  <a:lnTo>
                    <a:pt x="61231" y="259118"/>
                  </a:lnTo>
                  <a:lnTo>
                    <a:pt x="63032" y="259998"/>
                  </a:lnTo>
                  <a:lnTo>
                    <a:pt x="64832" y="260898"/>
                  </a:lnTo>
                  <a:lnTo>
                    <a:pt x="66633" y="261803"/>
                  </a:lnTo>
                  <a:lnTo>
                    <a:pt x="68434" y="262702"/>
                  </a:lnTo>
                  <a:lnTo>
                    <a:pt x="70235" y="263586"/>
                  </a:lnTo>
                  <a:lnTo>
                    <a:pt x="72036" y="264449"/>
                  </a:lnTo>
                  <a:lnTo>
                    <a:pt x="73837" y="265283"/>
                  </a:lnTo>
                  <a:lnTo>
                    <a:pt x="75638" y="266082"/>
                  </a:lnTo>
                  <a:lnTo>
                    <a:pt x="77439" y="266834"/>
                  </a:lnTo>
                  <a:lnTo>
                    <a:pt x="79240" y="267541"/>
                  </a:lnTo>
                  <a:lnTo>
                    <a:pt x="81041" y="268200"/>
                  </a:lnTo>
                  <a:lnTo>
                    <a:pt x="82842" y="268810"/>
                  </a:lnTo>
                  <a:lnTo>
                    <a:pt x="84643" y="269369"/>
                  </a:lnTo>
                  <a:lnTo>
                    <a:pt x="86443" y="269874"/>
                  </a:lnTo>
                  <a:lnTo>
                    <a:pt x="88244" y="270315"/>
                  </a:lnTo>
                  <a:lnTo>
                    <a:pt x="90045" y="270702"/>
                  </a:lnTo>
                  <a:lnTo>
                    <a:pt x="91846" y="271036"/>
                  </a:lnTo>
                  <a:lnTo>
                    <a:pt x="93647" y="271319"/>
                  </a:lnTo>
                  <a:lnTo>
                    <a:pt x="95448" y="271552"/>
                  </a:lnTo>
                  <a:lnTo>
                    <a:pt x="97249" y="271737"/>
                  </a:lnTo>
                  <a:lnTo>
                    <a:pt x="99050" y="271867"/>
                  </a:lnTo>
                  <a:lnTo>
                    <a:pt x="100851" y="271952"/>
                  </a:lnTo>
                  <a:lnTo>
                    <a:pt x="102652" y="271997"/>
                  </a:lnTo>
                  <a:lnTo>
                    <a:pt x="104453" y="272005"/>
                  </a:lnTo>
                  <a:lnTo>
                    <a:pt x="106254" y="271979"/>
                  </a:lnTo>
                  <a:lnTo>
                    <a:pt x="108054" y="271922"/>
                  </a:lnTo>
                  <a:lnTo>
                    <a:pt x="109855" y="271833"/>
                  </a:lnTo>
                  <a:lnTo>
                    <a:pt x="111656" y="271719"/>
                  </a:lnTo>
                  <a:lnTo>
                    <a:pt x="113457" y="271584"/>
                  </a:lnTo>
                  <a:lnTo>
                    <a:pt x="115258" y="271434"/>
                  </a:lnTo>
                  <a:lnTo>
                    <a:pt x="117059" y="271270"/>
                  </a:lnTo>
                  <a:lnTo>
                    <a:pt x="118860" y="271096"/>
                  </a:lnTo>
                  <a:lnTo>
                    <a:pt x="120661" y="270916"/>
                  </a:lnTo>
                  <a:lnTo>
                    <a:pt x="122462" y="270732"/>
                  </a:lnTo>
                  <a:lnTo>
                    <a:pt x="124263" y="270549"/>
                  </a:lnTo>
                  <a:lnTo>
                    <a:pt x="126064" y="270369"/>
                  </a:lnTo>
                  <a:lnTo>
                    <a:pt x="127865" y="270195"/>
                  </a:lnTo>
                  <a:lnTo>
                    <a:pt x="129665" y="270028"/>
                  </a:lnTo>
                  <a:lnTo>
                    <a:pt x="131466" y="269872"/>
                  </a:lnTo>
                  <a:lnTo>
                    <a:pt x="133267" y="269730"/>
                  </a:lnTo>
                  <a:lnTo>
                    <a:pt x="135068" y="269601"/>
                  </a:lnTo>
                  <a:lnTo>
                    <a:pt x="136869" y="269486"/>
                  </a:lnTo>
                  <a:lnTo>
                    <a:pt x="138670" y="269384"/>
                  </a:lnTo>
                  <a:lnTo>
                    <a:pt x="140471" y="269297"/>
                  </a:lnTo>
                  <a:lnTo>
                    <a:pt x="142272" y="269222"/>
                  </a:lnTo>
                  <a:lnTo>
                    <a:pt x="144073" y="269161"/>
                  </a:lnTo>
                  <a:lnTo>
                    <a:pt x="145874" y="269109"/>
                  </a:lnTo>
                  <a:lnTo>
                    <a:pt x="147675" y="269065"/>
                  </a:lnTo>
                  <a:lnTo>
                    <a:pt x="149476" y="269026"/>
                  </a:lnTo>
                  <a:lnTo>
                    <a:pt x="151276" y="268989"/>
                  </a:lnTo>
                  <a:lnTo>
                    <a:pt x="153077" y="268951"/>
                  </a:lnTo>
                  <a:lnTo>
                    <a:pt x="154878" y="268908"/>
                  </a:lnTo>
                  <a:lnTo>
                    <a:pt x="156679" y="268855"/>
                  </a:lnTo>
                  <a:lnTo>
                    <a:pt x="158480" y="268790"/>
                  </a:lnTo>
                  <a:lnTo>
                    <a:pt x="160281" y="268709"/>
                  </a:lnTo>
                  <a:lnTo>
                    <a:pt x="162082" y="268609"/>
                  </a:lnTo>
                  <a:lnTo>
                    <a:pt x="163883" y="268487"/>
                  </a:lnTo>
                  <a:lnTo>
                    <a:pt x="165684" y="268337"/>
                  </a:lnTo>
                  <a:lnTo>
                    <a:pt x="167485" y="268152"/>
                  </a:lnTo>
                  <a:lnTo>
                    <a:pt x="169286" y="267936"/>
                  </a:lnTo>
                  <a:lnTo>
                    <a:pt x="171086" y="267684"/>
                  </a:lnTo>
                  <a:lnTo>
                    <a:pt x="172887" y="267396"/>
                  </a:lnTo>
                  <a:lnTo>
                    <a:pt x="174688" y="267069"/>
                  </a:lnTo>
                  <a:lnTo>
                    <a:pt x="176489" y="266701"/>
                  </a:lnTo>
                  <a:lnTo>
                    <a:pt x="178290" y="266282"/>
                  </a:lnTo>
                  <a:lnTo>
                    <a:pt x="180091" y="265821"/>
                  </a:lnTo>
                  <a:lnTo>
                    <a:pt x="181892" y="265317"/>
                  </a:lnTo>
                  <a:lnTo>
                    <a:pt x="183693" y="264769"/>
                  </a:lnTo>
                  <a:lnTo>
                    <a:pt x="185494" y="264179"/>
                  </a:lnTo>
                  <a:lnTo>
                    <a:pt x="187295" y="263546"/>
                  </a:lnTo>
                  <a:lnTo>
                    <a:pt x="189096" y="262863"/>
                  </a:lnTo>
                  <a:lnTo>
                    <a:pt x="190897" y="262140"/>
                  </a:lnTo>
                  <a:lnTo>
                    <a:pt x="192697" y="261379"/>
                  </a:lnTo>
                  <a:lnTo>
                    <a:pt x="194498" y="260582"/>
                  </a:lnTo>
                  <a:lnTo>
                    <a:pt x="196299" y="259753"/>
                  </a:lnTo>
                  <a:lnTo>
                    <a:pt x="198100" y="258892"/>
                  </a:lnTo>
                  <a:lnTo>
                    <a:pt x="199901" y="258001"/>
                  </a:lnTo>
                  <a:lnTo>
                    <a:pt x="201702" y="257085"/>
                  </a:lnTo>
                  <a:lnTo>
                    <a:pt x="203503" y="256152"/>
                  </a:lnTo>
                  <a:lnTo>
                    <a:pt x="205304" y="255204"/>
                  </a:lnTo>
                  <a:lnTo>
                    <a:pt x="207105" y="254246"/>
                  </a:lnTo>
                  <a:lnTo>
                    <a:pt x="208906" y="253282"/>
                  </a:lnTo>
                  <a:lnTo>
                    <a:pt x="210707" y="252317"/>
                  </a:lnTo>
                  <a:lnTo>
                    <a:pt x="212508" y="251358"/>
                  </a:lnTo>
                  <a:lnTo>
                    <a:pt x="214308" y="250410"/>
                  </a:lnTo>
                  <a:lnTo>
                    <a:pt x="216109" y="249476"/>
                  </a:lnTo>
                  <a:lnTo>
                    <a:pt x="217910" y="248561"/>
                  </a:lnTo>
                  <a:lnTo>
                    <a:pt x="219711" y="247669"/>
                  </a:lnTo>
                  <a:lnTo>
                    <a:pt x="221512" y="246806"/>
                  </a:lnTo>
                  <a:lnTo>
                    <a:pt x="223313" y="245980"/>
                  </a:lnTo>
                  <a:lnTo>
                    <a:pt x="225114" y="245190"/>
                  </a:lnTo>
                  <a:lnTo>
                    <a:pt x="226915" y="244437"/>
                  </a:lnTo>
                  <a:lnTo>
                    <a:pt x="228716" y="243724"/>
                  </a:lnTo>
                  <a:lnTo>
                    <a:pt x="230517" y="243051"/>
                  </a:lnTo>
                  <a:lnTo>
                    <a:pt x="232318" y="242420"/>
                  </a:lnTo>
                  <a:lnTo>
                    <a:pt x="234119" y="241840"/>
                  </a:lnTo>
                  <a:lnTo>
                    <a:pt x="235919" y="241300"/>
                  </a:lnTo>
                  <a:lnTo>
                    <a:pt x="237720" y="240799"/>
                  </a:lnTo>
                  <a:lnTo>
                    <a:pt x="239521" y="240335"/>
                  </a:lnTo>
                  <a:lnTo>
                    <a:pt x="241322" y="239905"/>
                  </a:lnTo>
                  <a:lnTo>
                    <a:pt x="243123" y="239505"/>
                  </a:lnTo>
                  <a:lnTo>
                    <a:pt x="244924" y="239135"/>
                  </a:lnTo>
                  <a:lnTo>
                    <a:pt x="246725" y="238788"/>
                  </a:lnTo>
                  <a:lnTo>
                    <a:pt x="248526" y="238456"/>
                  </a:lnTo>
                  <a:lnTo>
                    <a:pt x="250327" y="238136"/>
                  </a:lnTo>
                  <a:lnTo>
                    <a:pt x="252128" y="237822"/>
                  </a:lnTo>
                  <a:lnTo>
                    <a:pt x="253929" y="237510"/>
                  </a:lnTo>
                  <a:lnTo>
                    <a:pt x="255730" y="237194"/>
                  </a:lnTo>
                  <a:lnTo>
                    <a:pt x="257530" y="236868"/>
                  </a:lnTo>
                  <a:lnTo>
                    <a:pt x="259331" y="236529"/>
                  </a:lnTo>
                  <a:lnTo>
                    <a:pt x="261132" y="236174"/>
                  </a:lnTo>
                  <a:lnTo>
                    <a:pt x="262933" y="235800"/>
                  </a:lnTo>
                  <a:lnTo>
                    <a:pt x="264734" y="235403"/>
                  </a:lnTo>
                  <a:lnTo>
                    <a:pt x="266535" y="234981"/>
                  </a:lnTo>
                  <a:lnTo>
                    <a:pt x="268336" y="234528"/>
                  </a:lnTo>
                  <a:lnTo>
                    <a:pt x="270137" y="234047"/>
                  </a:lnTo>
                  <a:lnTo>
                    <a:pt x="271938" y="233539"/>
                  </a:lnTo>
                  <a:lnTo>
                    <a:pt x="273739" y="233004"/>
                  </a:lnTo>
                  <a:lnTo>
                    <a:pt x="275540" y="232441"/>
                  </a:lnTo>
                  <a:lnTo>
                    <a:pt x="277341" y="231851"/>
                  </a:lnTo>
                  <a:lnTo>
                    <a:pt x="279141" y="231230"/>
                  </a:lnTo>
                  <a:lnTo>
                    <a:pt x="280942" y="230584"/>
                  </a:lnTo>
                  <a:lnTo>
                    <a:pt x="282743" y="229915"/>
                  </a:lnTo>
                  <a:lnTo>
                    <a:pt x="284544" y="229223"/>
                  </a:lnTo>
                  <a:lnTo>
                    <a:pt x="286345" y="228510"/>
                  </a:lnTo>
                  <a:lnTo>
                    <a:pt x="288146" y="227775"/>
                  </a:lnTo>
                  <a:lnTo>
                    <a:pt x="289947" y="227016"/>
                  </a:lnTo>
                  <a:lnTo>
                    <a:pt x="291748" y="226234"/>
                  </a:lnTo>
                  <a:lnTo>
                    <a:pt x="293549" y="225430"/>
                  </a:lnTo>
                  <a:lnTo>
                    <a:pt x="295350" y="224601"/>
                  </a:lnTo>
                  <a:lnTo>
                    <a:pt x="297151" y="223747"/>
                  </a:lnTo>
                  <a:lnTo>
                    <a:pt x="298952" y="222862"/>
                  </a:lnTo>
                  <a:lnTo>
                    <a:pt x="300752" y="221940"/>
                  </a:lnTo>
                  <a:lnTo>
                    <a:pt x="302553" y="220975"/>
                  </a:lnTo>
                  <a:lnTo>
                    <a:pt x="304354" y="219964"/>
                  </a:lnTo>
                  <a:lnTo>
                    <a:pt x="306155" y="218901"/>
                  </a:lnTo>
                  <a:lnTo>
                    <a:pt x="307956" y="217781"/>
                  </a:lnTo>
                  <a:lnTo>
                    <a:pt x="309757" y="216597"/>
                  </a:lnTo>
                  <a:lnTo>
                    <a:pt x="311558" y="215335"/>
                  </a:lnTo>
                  <a:lnTo>
                    <a:pt x="313359" y="213980"/>
                  </a:lnTo>
                  <a:lnTo>
                    <a:pt x="315160" y="212535"/>
                  </a:lnTo>
                  <a:lnTo>
                    <a:pt x="316961" y="210996"/>
                  </a:lnTo>
                  <a:lnTo>
                    <a:pt x="318762" y="209356"/>
                  </a:lnTo>
                  <a:lnTo>
                    <a:pt x="320562" y="207610"/>
                  </a:lnTo>
                  <a:lnTo>
                    <a:pt x="322363" y="205752"/>
                  </a:lnTo>
                  <a:lnTo>
                    <a:pt x="324164" y="203757"/>
                  </a:lnTo>
                  <a:lnTo>
                    <a:pt x="325965" y="201649"/>
                  </a:lnTo>
                  <a:lnTo>
                    <a:pt x="327766" y="199429"/>
                  </a:lnTo>
                  <a:lnTo>
                    <a:pt x="329567" y="197098"/>
                  </a:lnTo>
                  <a:lnTo>
                    <a:pt x="331368" y="194661"/>
                  </a:lnTo>
                  <a:lnTo>
                    <a:pt x="333169" y="192124"/>
                  </a:lnTo>
                  <a:lnTo>
                    <a:pt x="334970" y="189474"/>
                  </a:lnTo>
                  <a:lnTo>
                    <a:pt x="336771" y="186741"/>
                  </a:lnTo>
                  <a:lnTo>
                    <a:pt x="338572" y="183938"/>
                  </a:lnTo>
                  <a:lnTo>
                    <a:pt x="340373" y="181074"/>
                  </a:lnTo>
                  <a:lnTo>
                    <a:pt x="342173" y="178160"/>
                  </a:lnTo>
                  <a:lnTo>
                    <a:pt x="343974" y="175208"/>
                  </a:lnTo>
                  <a:lnTo>
                    <a:pt x="345775" y="172228"/>
                  </a:lnTo>
                  <a:lnTo>
                    <a:pt x="347576" y="169237"/>
                  </a:lnTo>
                  <a:lnTo>
                    <a:pt x="349377" y="166247"/>
                  </a:lnTo>
                  <a:lnTo>
                    <a:pt x="351178" y="163267"/>
                  </a:lnTo>
                  <a:lnTo>
                    <a:pt x="352979" y="160305"/>
                  </a:lnTo>
                  <a:lnTo>
                    <a:pt x="354780" y="157367"/>
                  </a:lnTo>
                  <a:lnTo>
                    <a:pt x="356581" y="154463"/>
                  </a:lnTo>
                  <a:lnTo>
                    <a:pt x="358382" y="151598"/>
                  </a:lnTo>
                  <a:lnTo>
                    <a:pt x="360183" y="148768"/>
                  </a:lnTo>
                  <a:lnTo>
                    <a:pt x="361984" y="145973"/>
                  </a:lnTo>
                  <a:lnTo>
                    <a:pt x="363784" y="143210"/>
                  </a:lnTo>
                  <a:lnTo>
                    <a:pt x="365585" y="140476"/>
                  </a:lnTo>
                  <a:lnTo>
                    <a:pt x="367386" y="137765"/>
                  </a:lnTo>
                  <a:lnTo>
                    <a:pt x="369187" y="135070"/>
                  </a:lnTo>
                  <a:lnTo>
                    <a:pt x="370988" y="132380"/>
                  </a:lnTo>
                  <a:lnTo>
                    <a:pt x="372789" y="129684"/>
                  </a:lnTo>
                  <a:lnTo>
                    <a:pt x="374590" y="126974"/>
                  </a:lnTo>
                  <a:lnTo>
                    <a:pt x="376391" y="124240"/>
                  </a:lnTo>
                  <a:lnTo>
                    <a:pt x="378192" y="121472"/>
                  </a:lnTo>
                  <a:lnTo>
                    <a:pt x="379993" y="118650"/>
                  </a:lnTo>
                  <a:lnTo>
                    <a:pt x="381794" y="115770"/>
                  </a:lnTo>
                  <a:lnTo>
                    <a:pt x="383595" y="112827"/>
                  </a:lnTo>
                  <a:lnTo>
                    <a:pt x="385395" y="109814"/>
                  </a:lnTo>
                  <a:lnTo>
                    <a:pt x="387196" y="106724"/>
                  </a:lnTo>
                  <a:lnTo>
                    <a:pt x="388997" y="103554"/>
                  </a:lnTo>
                  <a:lnTo>
                    <a:pt x="390798" y="100285"/>
                  </a:lnTo>
                  <a:lnTo>
                    <a:pt x="392599" y="96926"/>
                  </a:lnTo>
                  <a:lnTo>
                    <a:pt x="394400" y="93481"/>
                  </a:lnTo>
                  <a:lnTo>
                    <a:pt x="396201" y="89955"/>
                  </a:lnTo>
                  <a:lnTo>
                    <a:pt x="398002" y="86349"/>
                  </a:lnTo>
                  <a:lnTo>
                    <a:pt x="399803" y="82671"/>
                  </a:lnTo>
                  <a:lnTo>
                    <a:pt x="401604" y="78918"/>
                  </a:lnTo>
                  <a:lnTo>
                    <a:pt x="403405" y="75105"/>
                  </a:lnTo>
                  <a:lnTo>
                    <a:pt x="405206" y="71249"/>
                  </a:lnTo>
                  <a:lnTo>
                    <a:pt x="407006" y="67362"/>
                  </a:lnTo>
                  <a:lnTo>
                    <a:pt x="408807" y="63455"/>
                  </a:lnTo>
                  <a:lnTo>
                    <a:pt x="410608" y="59544"/>
                  </a:lnTo>
                  <a:lnTo>
                    <a:pt x="412409" y="55642"/>
                  </a:lnTo>
                  <a:lnTo>
                    <a:pt x="414210" y="51774"/>
                  </a:lnTo>
                  <a:lnTo>
                    <a:pt x="416011" y="47954"/>
                  </a:lnTo>
                  <a:lnTo>
                    <a:pt x="417812" y="44197"/>
                  </a:lnTo>
                  <a:lnTo>
                    <a:pt x="419613" y="40518"/>
                  </a:lnTo>
                  <a:lnTo>
                    <a:pt x="421414" y="36932"/>
                  </a:lnTo>
                  <a:lnTo>
                    <a:pt x="423215" y="33453"/>
                  </a:lnTo>
                  <a:lnTo>
                    <a:pt x="425016" y="30128"/>
                  </a:lnTo>
                  <a:lnTo>
                    <a:pt x="426817" y="26942"/>
                  </a:lnTo>
                  <a:lnTo>
                    <a:pt x="428617" y="23906"/>
                  </a:lnTo>
                  <a:lnTo>
                    <a:pt x="430418" y="21030"/>
                  </a:lnTo>
                  <a:lnTo>
                    <a:pt x="432219" y="18322"/>
                  </a:lnTo>
                  <a:lnTo>
                    <a:pt x="434020" y="15787"/>
                  </a:lnTo>
                  <a:lnTo>
                    <a:pt x="435821" y="13466"/>
                  </a:lnTo>
                  <a:lnTo>
                    <a:pt x="437622" y="11338"/>
                  </a:lnTo>
                  <a:lnTo>
                    <a:pt x="439423" y="9394"/>
                  </a:lnTo>
                  <a:lnTo>
                    <a:pt x="441224" y="7635"/>
                  </a:lnTo>
                  <a:lnTo>
                    <a:pt x="443025" y="6060"/>
                  </a:lnTo>
                  <a:lnTo>
                    <a:pt x="444826" y="4666"/>
                  </a:lnTo>
                  <a:lnTo>
                    <a:pt x="446627" y="3476"/>
                  </a:lnTo>
                  <a:lnTo>
                    <a:pt x="448428" y="2478"/>
                  </a:lnTo>
                  <a:lnTo>
                    <a:pt x="450228" y="1650"/>
                  </a:lnTo>
                  <a:lnTo>
                    <a:pt x="452029" y="990"/>
                  </a:lnTo>
                  <a:lnTo>
                    <a:pt x="453830" y="494"/>
                  </a:lnTo>
                  <a:lnTo>
                    <a:pt x="455631" y="160"/>
                  </a:lnTo>
                  <a:lnTo>
                    <a:pt x="457432" y="0"/>
                  </a:lnTo>
                  <a:lnTo>
                    <a:pt x="459233" y="23"/>
                  </a:lnTo>
                  <a:lnTo>
                    <a:pt x="461034" y="208"/>
                  </a:lnTo>
                  <a:lnTo>
                    <a:pt x="462835" y="556"/>
                  </a:lnTo>
                  <a:lnTo>
                    <a:pt x="464636" y="1071"/>
                  </a:lnTo>
                  <a:lnTo>
                    <a:pt x="466437" y="1758"/>
                  </a:lnTo>
                  <a:lnTo>
                    <a:pt x="468238" y="2627"/>
                  </a:lnTo>
                  <a:lnTo>
                    <a:pt x="470038" y="3724"/>
                  </a:lnTo>
                  <a:lnTo>
                    <a:pt x="471839" y="5019"/>
                  </a:lnTo>
                  <a:lnTo>
                    <a:pt x="473640" y="6523"/>
                  </a:lnTo>
                  <a:lnTo>
                    <a:pt x="475441" y="8245"/>
                  </a:lnTo>
                  <a:lnTo>
                    <a:pt x="477242" y="10195"/>
                  </a:lnTo>
                  <a:lnTo>
                    <a:pt x="479043" y="12384"/>
                  </a:lnTo>
                  <a:lnTo>
                    <a:pt x="480844" y="14875"/>
                  </a:lnTo>
                  <a:lnTo>
                    <a:pt x="482645" y="17635"/>
                  </a:lnTo>
                  <a:lnTo>
                    <a:pt x="484446" y="20665"/>
                  </a:lnTo>
                  <a:lnTo>
                    <a:pt x="486247" y="23969"/>
                  </a:lnTo>
                  <a:lnTo>
                    <a:pt x="488048" y="27553"/>
                  </a:lnTo>
                  <a:lnTo>
                    <a:pt x="489849" y="31418"/>
                  </a:lnTo>
                  <a:lnTo>
                    <a:pt x="491649" y="35608"/>
                  </a:lnTo>
                  <a:lnTo>
                    <a:pt x="493450" y="40100"/>
                  </a:lnTo>
                  <a:lnTo>
                    <a:pt x="495251" y="44863"/>
                  </a:lnTo>
                  <a:lnTo>
                    <a:pt x="497052" y="49889"/>
                  </a:lnTo>
                  <a:lnTo>
                    <a:pt x="498853" y="55168"/>
                  </a:lnTo>
                  <a:lnTo>
                    <a:pt x="500654" y="60687"/>
                  </a:lnTo>
                  <a:lnTo>
                    <a:pt x="502455" y="66450"/>
                  </a:lnTo>
                  <a:lnTo>
                    <a:pt x="504256" y="72442"/>
                  </a:lnTo>
                  <a:lnTo>
                    <a:pt x="506057" y="78610"/>
                  </a:lnTo>
                  <a:lnTo>
                    <a:pt x="507858" y="84934"/>
                  </a:lnTo>
                  <a:lnTo>
                    <a:pt x="509659" y="91390"/>
                  </a:lnTo>
                  <a:lnTo>
                    <a:pt x="511460" y="97956"/>
                  </a:lnTo>
                  <a:lnTo>
                    <a:pt x="513260" y="104610"/>
                  </a:lnTo>
                  <a:lnTo>
                    <a:pt x="515061" y="111325"/>
                  </a:lnTo>
                  <a:lnTo>
                    <a:pt x="516862" y="118062"/>
                  </a:lnTo>
                  <a:lnTo>
                    <a:pt x="518663" y="124797"/>
                  </a:lnTo>
                  <a:lnTo>
                    <a:pt x="520464" y="131505"/>
                  </a:lnTo>
                  <a:lnTo>
                    <a:pt x="522265" y="138164"/>
                  </a:lnTo>
                  <a:lnTo>
                    <a:pt x="524066" y="144754"/>
                  </a:lnTo>
                  <a:lnTo>
                    <a:pt x="525867" y="151225"/>
                  </a:lnTo>
                  <a:lnTo>
                    <a:pt x="527668" y="157575"/>
                  </a:lnTo>
                  <a:lnTo>
                    <a:pt x="529469" y="163788"/>
                  </a:lnTo>
                  <a:lnTo>
                    <a:pt x="531270" y="169852"/>
                  </a:lnTo>
                  <a:lnTo>
                    <a:pt x="533071" y="175752"/>
                  </a:lnTo>
                  <a:lnTo>
                    <a:pt x="534871" y="181478"/>
                  </a:lnTo>
                  <a:lnTo>
                    <a:pt x="536672" y="186988"/>
                  </a:lnTo>
                  <a:lnTo>
                    <a:pt x="538473" y="192293"/>
                  </a:lnTo>
                  <a:lnTo>
                    <a:pt x="540274" y="197401"/>
                  </a:lnTo>
                  <a:lnTo>
                    <a:pt x="542075" y="202309"/>
                  </a:lnTo>
                  <a:lnTo>
                    <a:pt x="543876" y="207017"/>
                  </a:lnTo>
                  <a:lnTo>
                    <a:pt x="545677" y="211526"/>
                  </a:lnTo>
                  <a:lnTo>
                    <a:pt x="547478" y="215814"/>
                  </a:lnTo>
                  <a:lnTo>
                    <a:pt x="549279" y="219885"/>
                  </a:lnTo>
                  <a:lnTo>
                    <a:pt x="551080" y="223769"/>
                  </a:lnTo>
                  <a:lnTo>
                    <a:pt x="552881" y="227469"/>
                  </a:lnTo>
                  <a:lnTo>
                    <a:pt x="554682" y="230992"/>
                  </a:lnTo>
                  <a:lnTo>
                    <a:pt x="556482" y="234344"/>
                  </a:lnTo>
                  <a:lnTo>
                    <a:pt x="558283" y="237520"/>
                  </a:lnTo>
                  <a:lnTo>
                    <a:pt x="560084" y="240512"/>
                  </a:lnTo>
                  <a:lnTo>
                    <a:pt x="561885" y="243355"/>
                  </a:lnTo>
                  <a:lnTo>
                    <a:pt x="563686" y="246054"/>
                  </a:lnTo>
                  <a:lnTo>
                    <a:pt x="565487" y="248615"/>
                  </a:lnTo>
                  <a:lnTo>
                    <a:pt x="567288" y="251042"/>
                  </a:lnTo>
                  <a:lnTo>
                    <a:pt x="569089" y="253340"/>
                  </a:lnTo>
                  <a:lnTo>
                    <a:pt x="570890" y="255487"/>
                  </a:lnTo>
                  <a:lnTo>
                    <a:pt x="572691" y="257515"/>
                  </a:lnTo>
                  <a:lnTo>
                    <a:pt x="574492" y="259430"/>
                  </a:lnTo>
                  <a:lnTo>
                    <a:pt x="576293" y="261233"/>
                  </a:lnTo>
                  <a:lnTo>
                    <a:pt x="578093" y="262927"/>
                  </a:lnTo>
                  <a:lnTo>
                    <a:pt x="579894" y="264516"/>
                  </a:lnTo>
                  <a:lnTo>
                    <a:pt x="581695" y="265982"/>
                  </a:lnTo>
                  <a:lnTo>
                    <a:pt x="583496" y="267345"/>
                  </a:lnTo>
                  <a:lnTo>
                    <a:pt x="585297" y="268611"/>
                  </a:lnTo>
                  <a:lnTo>
                    <a:pt x="587098" y="269784"/>
                  </a:lnTo>
                  <a:lnTo>
                    <a:pt x="588899" y="270865"/>
                  </a:lnTo>
                  <a:lnTo>
                    <a:pt x="590700" y="271858"/>
                  </a:lnTo>
                  <a:lnTo>
                    <a:pt x="592501" y="272755"/>
                  </a:lnTo>
                  <a:lnTo>
                    <a:pt x="594302" y="273562"/>
                  </a:lnTo>
                  <a:lnTo>
                    <a:pt x="596103" y="274291"/>
                  </a:lnTo>
                  <a:lnTo>
                    <a:pt x="597904" y="274947"/>
                  </a:lnTo>
                  <a:lnTo>
                    <a:pt x="599704" y="275532"/>
                  </a:lnTo>
                  <a:lnTo>
                    <a:pt x="601505" y="276051"/>
                  </a:lnTo>
                  <a:lnTo>
                    <a:pt x="603306" y="276501"/>
                  </a:lnTo>
                  <a:lnTo>
                    <a:pt x="605107" y="276883"/>
                  </a:lnTo>
                  <a:lnTo>
                    <a:pt x="606908" y="277212"/>
                  </a:lnTo>
                  <a:lnTo>
                    <a:pt x="608709" y="277490"/>
                  </a:lnTo>
                  <a:lnTo>
                    <a:pt x="610510" y="277723"/>
                  </a:lnTo>
                  <a:lnTo>
                    <a:pt x="612311" y="277913"/>
                  </a:lnTo>
                  <a:lnTo>
                    <a:pt x="614112" y="278065"/>
                  </a:lnTo>
                  <a:lnTo>
                    <a:pt x="615913" y="278176"/>
                  </a:lnTo>
                  <a:lnTo>
                    <a:pt x="617714" y="278260"/>
                  </a:lnTo>
                  <a:lnTo>
                    <a:pt x="619514" y="278321"/>
                  </a:lnTo>
                  <a:lnTo>
                    <a:pt x="621315" y="278362"/>
                  </a:lnTo>
                  <a:lnTo>
                    <a:pt x="623116" y="278389"/>
                  </a:lnTo>
                  <a:lnTo>
                    <a:pt x="624917" y="278406"/>
                  </a:lnTo>
                  <a:lnTo>
                    <a:pt x="626718" y="278417"/>
                  </a:lnTo>
                  <a:lnTo>
                    <a:pt x="628519" y="278428"/>
                  </a:lnTo>
                  <a:lnTo>
                    <a:pt x="630320" y="278445"/>
                  </a:lnTo>
                  <a:lnTo>
                    <a:pt x="632121" y="278470"/>
                  </a:lnTo>
                  <a:lnTo>
                    <a:pt x="633922" y="278508"/>
                  </a:lnTo>
                  <a:lnTo>
                    <a:pt x="635723" y="278561"/>
                  </a:lnTo>
                  <a:lnTo>
                    <a:pt x="637524" y="278636"/>
                  </a:lnTo>
                  <a:lnTo>
                    <a:pt x="639325" y="278736"/>
                  </a:lnTo>
                  <a:lnTo>
                    <a:pt x="641125" y="278859"/>
                  </a:lnTo>
                  <a:lnTo>
                    <a:pt x="642926" y="279006"/>
                  </a:lnTo>
                  <a:lnTo>
                    <a:pt x="644727" y="279180"/>
                  </a:lnTo>
                  <a:lnTo>
                    <a:pt x="646528" y="279378"/>
                  </a:lnTo>
                  <a:lnTo>
                    <a:pt x="648329" y="279603"/>
                  </a:lnTo>
                  <a:lnTo>
                    <a:pt x="650130" y="279854"/>
                  </a:lnTo>
                  <a:lnTo>
                    <a:pt x="651931" y="280126"/>
                  </a:lnTo>
                  <a:lnTo>
                    <a:pt x="653732" y="280417"/>
                  </a:lnTo>
                  <a:lnTo>
                    <a:pt x="655533" y="280723"/>
                  </a:lnTo>
                  <a:lnTo>
                    <a:pt x="657334" y="281042"/>
                  </a:lnTo>
                  <a:lnTo>
                    <a:pt x="659135" y="281373"/>
                  </a:lnTo>
                  <a:lnTo>
                    <a:pt x="660936" y="281712"/>
                  </a:lnTo>
                  <a:lnTo>
                    <a:pt x="662736" y="282055"/>
                  </a:lnTo>
                  <a:lnTo>
                    <a:pt x="664537" y="282400"/>
                  </a:lnTo>
                  <a:lnTo>
                    <a:pt x="666338" y="282745"/>
                  </a:lnTo>
                  <a:lnTo>
                    <a:pt x="668139" y="283089"/>
                  </a:lnTo>
                  <a:lnTo>
                    <a:pt x="669940" y="283431"/>
                  </a:lnTo>
                  <a:lnTo>
                    <a:pt x="671741" y="283770"/>
                  </a:lnTo>
                  <a:lnTo>
                    <a:pt x="673542" y="284107"/>
                  </a:lnTo>
                  <a:lnTo>
                    <a:pt x="675343" y="284443"/>
                  </a:lnTo>
                  <a:lnTo>
                    <a:pt x="677144" y="284779"/>
                  </a:lnTo>
                  <a:lnTo>
                    <a:pt x="678945" y="285115"/>
                  </a:lnTo>
                  <a:lnTo>
                    <a:pt x="680746" y="285455"/>
                  </a:lnTo>
                  <a:lnTo>
                    <a:pt x="682547" y="285799"/>
                  </a:lnTo>
                  <a:lnTo>
                    <a:pt x="684347" y="286151"/>
                  </a:lnTo>
                  <a:lnTo>
                    <a:pt x="686148" y="286512"/>
                  </a:lnTo>
                  <a:lnTo>
                    <a:pt x="687949" y="286882"/>
                  </a:lnTo>
                  <a:lnTo>
                    <a:pt x="689750" y="287262"/>
                  </a:lnTo>
                  <a:lnTo>
                    <a:pt x="691551" y="287654"/>
                  </a:lnTo>
                  <a:lnTo>
                    <a:pt x="693352" y="288057"/>
                  </a:lnTo>
                  <a:lnTo>
                    <a:pt x="695153" y="288472"/>
                  </a:lnTo>
                  <a:lnTo>
                    <a:pt x="696954" y="288895"/>
                  </a:lnTo>
                  <a:lnTo>
                    <a:pt x="698755" y="289325"/>
                  </a:lnTo>
                  <a:lnTo>
                    <a:pt x="700556" y="289759"/>
                  </a:lnTo>
                  <a:lnTo>
                    <a:pt x="702357" y="290194"/>
                  </a:lnTo>
                  <a:lnTo>
                    <a:pt x="704158" y="290627"/>
                  </a:lnTo>
                  <a:lnTo>
                    <a:pt x="705958" y="291051"/>
                  </a:lnTo>
                  <a:lnTo>
                    <a:pt x="707759" y="291465"/>
                  </a:lnTo>
                  <a:lnTo>
                    <a:pt x="709560" y="291863"/>
                  </a:lnTo>
                  <a:lnTo>
                    <a:pt x="711361" y="292242"/>
                  </a:lnTo>
                  <a:lnTo>
                    <a:pt x="713162" y="292598"/>
                  </a:lnTo>
                  <a:lnTo>
                    <a:pt x="714963" y="292929"/>
                  </a:lnTo>
                  <a:lnTo>
                    <a:pt x="716764" y="293222"/>
                  </a:lnTo>
                  <a:lnTo>
                    <a:pt x="718565" y="293482"/>
                  </a:lnTo>
                  <a:lnTo>
                    <a:pt x="720366" y="293708"/>
                  </a:lnTo>
                  <a:lnTo>
                    <a:pt x="722167" y="293898"/>
                  </a:lnTo>
                  <a:lnTo>
                    <a:pt x="723968" y="294051"/>
                  </a:lnTo>
                  <a:lnTo>
                    <a:pt x="725769" y="294168"/>
                  </a:lnTo>
                  <a:lnTo>
                    <a:pt x="727569" y="294243"/>
                  </a:lnTo>
                  <a:lnTo>
                    <a:pt x="729370" y="294283"/>
                  </a:lnTo>
                  <a:lnTo>
                    <a:pt x="731171" y="294293"/>
                  </a:lnTo>
                  <a:lnTo>
                    <a:pt x="732972" y="294274"/>
                  </a:lnTo>
                  <a:lnTo>
                    <a:pt x="734773" y="294231"/>
                  </a:lnTo>
                  <a:lnTo>
                    <a:pt x="736574" y="294168"/>
                  </a:lnTo>
                  <a:lnTo>
                    <a:pt x="738375" y="294087"/>
                  </a:lnTo>
                  <a:lnTo>
                    <a:pt x="740176" y="293995"/>
                  </a:lnTo>
                  <a:lnTo>
                    <a:pt x="741977" y="293899"/>
                  </a:lnTo>
                  <a:lnTo>
                    <a:pt x="743778" y="293804"/>
                  </a:lnTo>
                  <a:lnTo>
                    <a:pt x="745579" y="293716"/>
                  </a:lnTo>
                  <a:lnTo>
                    <a:pt x="747380" y="293639"/>
                  </a:lnTo>
                  <a:lnTo>
                    <a:pt x="749180" y="293580"/>
                  </a:lnTo>
                  <a:lnTo>
                    <a:pt x="750981" y="293549"/>
                  </a:lnTo>
                  <a:lnTo>
                    <a:pt x="752782" y="293547"/>
                  </a:lnTo>
                  <a:lnTo>
                    <a:pt x="754583" y="293578"/>
                  </a:lnTo>
                  <a:lnTo>
                    <a:pt x="756384" y="293647"/>
                  </a:lnTo>
                  <a:lnTo>
                    <a:pt x="758185" y="293757"/>
                  </a:lnTo>
                  <a:lnTo>
                    <a:pt x="759986" y="293913"/>
                  </a:lnTo>
                  <a:lnTo>
                    <a:pt x="761787" y="294127"/>
                  </a:lnTo>
                  <a:lnTo>
                    <a:pt x="763588" y="294393"/>
                  </a:lnTo>
                  <a:lnTo>
                    <a:pt x="765389" y="294710"/>
                  </a:lnTo>
                  <a:lnTo>
                    <a:pt x="767190" y="295081"/>
                  </a:lnTo>
                  <a:lnTo>
                    <a:pt x="768990" y="295505"/>
                  </a:lnTo>
                  <a:lnTo>
                    <a:pt x="770791" y="295981"/>
                  </a:lnTo>
                  <a:lnTo>
                    <a:pt x="772592" y="296521"/>
                  </a:lnTo>
                  <a:lnTo>
                    <a:pt x="774393" y="297111"/>
                  </a:lnTo>
                  <a:lnTo>
                    <a:pt x="776194" y="297748"/>
                  </a:lnTo>
                  <a:lnTo>
                    <a:pt x="777995" y="298429"/>
                  </a:lnTo>
                  <a:lnTo>
                    <a:pt x="779796" y="299150"/>
                  </a:lnTo>
                  <a:lnTo>
                    <a:pt x="781597" y="299908"/>
                  </a:lnTo>
                  <a:lnTo>
                    <a:pt x="783398" y="300702"/>
                  </a:lnTo>
                  <a:lnTo>
                    <a:pt x="785199" y="301524"/>
                  </a:lnTo>
                  <a:lnTo>
                    <a:pt x="787000" y="302364"/>
                  </a:lnTo>
                  <a:lnTo>
                    <a:pt x="788801" y="303219"/>
                  </a:lnTo>
                  <a:lnTo>
                    <a:pt x="790601" y="304083"/>
                  </a:lnTo>
                  <a:lnTo>
                    <a:pt x="792402" y="304951"/>
                  </a:lnTo>
                  <a:lnTo>
                    <a:pt x="794203" y="305816"/>
                  </a:lnTo>
                  <a:lnTo>
                    <a:pt x="796004" y="306670"/>
                  </a:lnTo>
                  <a:lnTo>
                    <a:pt x="797805" y="307510"/>
                  </a:lnTo>
                  <a:lnTo>
                    <a:pt x="799606" y="308330"/>
                  </a:lnTo>
                  <a:lnTo>
                    <a:pt x="801407" y="309128"/>
                  </a:lnTo>
                  <a:lnTo>
                    <a:pt x="803208" y="309898"/>
                  </a:lnTo>
                  <a:lnTo>
                    <a:pt x="805009" y="310636"/>
                  </a:lnTo>
                  <a:lnTo>
                    <a:pt x="806810" y="311333"/>
                  </a:lnTo>
                  <a:lnTo>
                    <a:pt x="808611" y="311993"/>
                  </a:lnTo>
                  <a:lnTo>
                    <a:pt x="810412" y="312615"/>
                  </a:lnTo>
                  <a:lnTo>
                    <a:pt x="812212" y="313197"/>
                  </a:lnTo>
                  <a:lnTo>
                    <a:pt x="814013" y="313739"/>
                  </a:lnTo>
                  <a:lnTo>
                    <a:pt x="815814" y="314240"/>
                  </a:lnTo>
                  <a:lnTo>
                    <a:pt x="817615" y="314693"/>
                  </a:lnTo>
                  <a:lnTo>
                    <a:pt x="819416" y="315106"/>
                  </a:lnTo>
                  <a:lnTo>
                    <a:pt x="821217" y="315481"/>
                  </a:lnTo>
                  <a:lnTo>
                    <a:pt x="823018" y="315820"/>
                  </a:lnTo>
                </a:path>
              </a:pathLst>
            </a:custGeom>
            <a:ln w="20325" cap="flat">
              <a:solidFill>
                <a:srgbClr val="6A1B9A">
                  <a:alpha val="100000"/>
                </a:srgbClr>
              </a:solidFill>
              <a:prstDash val="solid"/>
              <a:round/>
            </a:ln>
          </p:spPr>
          <p:txBody>
            <a:bodyPr/>
            <a:lstStyle/>
            <a:p>
              <a:endParaRPr/>
            </a:p>
          </p:txBody>
        </p:sp>
        <p:sp>
          <p:nvSpPr>
            <p:cNvPr id="665" name="pg12">
              <a:extLst>
                <a:ext uri="{FF2B5EF4-FFF2-40B4-BE49-F238E27FC236}">
                  <a16:creationId xmlns:a16="http://schemas.microsoft.com/office/drawing/2014/main" id="{000FC249-54C2-4D8B-B549-4C0606A7136E}"/>
                </a:ext>
              </a:extLst>
            </p:cNvPr>
            <p:cNvSpPr/>
            <p:nvPr/>
          </p:nvSpPr>
          <p:spPr>
            <a:xfrm>
              <a:off x="1003399" y="1038389"/>
              <a:ext cx="410608" cy="317980"/>
            </a:xfrm>
            <a:custGeom>
              <a:avLst/>
              <a:gdLst/>
              <a:ahLst/>
              <a:cxnLst/>
              <a:rect l="0" t="0" r="0" b="0"/>
              <a:pathLst>
                <a:path w="410608" h="317980">
                  <a:moveTo>
                    <a:pt x="0" y="255204"/>
                  </a:moveTo>
                  <a:lnTo>
                    <a:pt x="1800" y="254246"/>
                  </a:lnTo>
                  <a:lnTo>
                    <a:pt x="3601" y="253282"/>
                  </a:lnTo>
                  <a:lnTo>
                    <a:pt x="5402" y="252317"/>
                  </a:lnTo>
                  <a:lnTo>
                    <a:pt x="7203" y="251358"/>
                  </a:lnTo>
                  <a:lnTo>
                    <a:pt x="9004" y="250410"/>
                  </a:lnTo>
                  <a:lnTo>
                    <a:pt x="10805" y="249476"/>
                  </a:lnTo>
                  <a:lnTo>
                    <a:pt x="12606" y="248561"/>
                  </a:lnTo>
                  <a:lnTo>
                    <a:pt x="14407" y="247669"/>
                  </a:lnTo>
                  <a:lnTo>
                    <a:pt x="16208" y="246806"/>
                  </a:lnTo>
                  <a:lnTo>
                    <a:pt x="18009" y="245980"/>
                  </a:lnTo>
                  <a:lnTo>
                    <a:pt x="19810" y="245190"/>
                  </a:lnTo>
                  <a:lnTo>
                    <a:pt x="21610" y="244437"/>
                  </a:lnTo>
                  <a:lnTo>
                    <a:pt x="23411" y="243724"/>
                  </a:lnTo>
                  <a:lnTo>
                    <a:pt x="25212" y="243051"/>
                  </a:lnTo>
                  <a:lnTo>
                    <a:pt x="27013" y="242420"/>
                  </a:lnTo>
                  <a:lnTo>
                    <a:pt x="28814" y="241840"/>
                  </a:lnTo>
                  <a:lnTo>
                    <a:pt x="30615" y="241300"/>
                  </a:lnTo>
                  <a:lnTo>
                    <a:pt x="32416" y="240799"/>
                  </a:lnTo>
                  <a:lnTo>
                    <a:pt x="34217" y="240335"/>
                  </a:lnTo>
                  <a:lnTo>
                    <a:pt x="36018" y="239905"/>
                  </a:lnTo>
                  <a:lnTo>
                    <a:pt x="37819" y="239505"/>
                  </a:lnTo>
                  <a:lnTo>
                    <a:pt x="39620" y="239135"/>
                  </a:lnTo>
                  <a:lnTo>
                    <a:pt x="41421" y="238788"/>
                  </a:lnTo>
                  <a:lnTo>
                    <a:pt x="43221" y="238456"/>
                  </a:lnTo>
                  <a:lnTo>
                    <a:pt x="45022" y="238136"/>
                  </a:lnTo>
                  <a:lnTo>
                    <a:pt x="46823" y="237822"/>
                  </a:lnTo>
                  <a:lnTo>
                    <a:pt x="48624" y="237510"/>
                  </a:lnTo>
                  <a:lnTo>
                    <a:pt x="50425" y="237194"/>
                  </a:lnTo>
                  <a:lnTo>
                    <a:pt x="52226" y="236868"/>
                  </a:lnTo>
                  <a:lnTo>
                    <a:pt x="54027" y="236529"/>
                  </a:lnTo>
                  <a:lnTo>
                    <a:pt x="55828" y="236174"/>
                  </a:lnTo>
                  <a:lnTo>
                    <a:pt x="57629" y="235800"/>
                  </a:lnTo>
                  <a:lnTo>
                    <a:pt x="59430" y="235403"/>
                  </a:lnTo>
                  <a:lnTo>
                    <a:pt x="61231" y="234981"/>
                  </a:lnTo>
                  <a:lnTo>
                    <a:pt x="63032" y="234528"/>
                  </a:lnTo>
                  <a:lnTo>
                    <a:pt x="64832" y="234047"/>
                  </a:lnTo>
                  <a:lnTo>
                    <a:pt x="66633" y="233539"/>
                  </a:lnTo>
                  <a:lnTo>
                    <a:pt x="68434" y="233004"/>
                  </a:lnTo>
                  <a:lnTo>
                    <a:pt x="70235" y="232441"/>
                  </a:lnTo>
                  <a:lnTo>
                    <a:pt x="72036" y="231851"/>
                  </a:lnTo>
                  <a:lnTo>
                    <a:pt x="73837" y="231230"/>
                  </a:lnTo>
                  <a:lnTo>
                    <a:pt x="75638" y="230584"/>
                  </a:lnTo>
                  <a:lnTo>
                    <a:pt x="77439" y="229915"/>
                  </a:lnTo>
                  <a:lnTo>
                    <a:pt x="79240" y="229223"/>
                  </a:lnTo>
                  <a:lnTo>
                    <a:pt x="81041" y="228510"/>
                  </a:lnTo>
                  <a:lnTo>
                    <a:pt x="82842" y="227775"/>
                  </a:lnTo>
                  <a:lnTo>
                    <a:pt x="84643" y="227016"/>
                  </a:lnTo>
                  <a:lnTo>
                    <a:pt x="86443" y="226234"/>
                  </a:lnTo>
                  <a:lnTo>
                    <a:pt x="88244" y="225430"/>
                  </a:lnTo>
                  <a:lnTo>
                    <a:pt x="90045" y="224601"/>
                  </a:lnTo>
                  <a:lnTo>
                    <a:pt x="91846" y="223747"/>
                  </a:lnTo>
                  <a:lnTo>
                    <a:pt x="93647" y="222862"/>
                  </a:lnTo>
                  <a:lnTo>
                    <a:pt x="95448" y="221940"/>
                  </a:lnTo>
                  <a:lnTo>
                    <a:pt x="97249" y="220975"/>
                  </a:lnTo>
                  <a:lnTo>
                    <a:pt x="99050" y="219964"/>
                  </a:lnTo>
                  <a:lnTo>
                    <a:pt x="100851" y="218901"/>
                  </a:lnTo>
                  <a:lnTo>
                    <a:pt x="102652" y="217781"/>
                  </a:lnTo>
                  <a:lnTo>
                    <a:pt x="104453" y="216597"/>
                  </a:lnTo>
                  <a:lnTo>
                    <a:pt x="106254" y="215335"/>
                  </a:lnTo>
                  <a:lnTo>
                    <a:pt x="108054" y="213980"/>
                  </a:lnTo>
                  <a:lnTo>
                    <a:pt x="109855" y="212535"/>
                  </a:lnTo>
                  <a:lnTo>
                    <a:pt x="111656" y="210996"/>
                  </a:lnTo>
                  <a:lnTo>
                    <a:pt x="113457" y="209356"/>
                  </a:lnTo>
                  <a:lnTo>
                    <a:pt x="115258" y="207610"/>
                  </a:lnTo>
                  <a:lnTo>
                    <a:pt x="117059" y="205752"/>
                  </a:lnTo>
                  <a:lnTo>
                    <a:pt x="118860" y="203757"/>
                  </a:lnTo>
                  <a:lnTo>
                    <a:pt x="120661" y="201649"/>
                  </a:lnTo>
                  <a:lnTo>
                    <a:pt x="122462" y="199429"/>
                  </a:lnTo>
                  <a:lnTo>
                    <a:pt x="124263" y="197098"/>
                  </a:lnTo>
                  <a:lnTo>
                    <a:pt x="126064" y="194661"/>
                  </a:lnTo>
                  <a:lnTo>
                    <a:pt x="127865" y="192124"/>
                  </a:lnTo>
                  <a:lnTo>
                    <a:pt x="129665" y="189474"/>
                  </a:lnTo>
                  <a:lnTo>
                    <a:pt x="131466" y="186741"/>
                  </a:lnTo>
                  <a:lnTo>
                    <a:pt x="133267" y="183938"/>
                  </a:lnTo>
                  <a:lnTo>
                    <a:pt x="135068" y="181074"/>
                  </a:lnTo>
                  <a:lnTo>
                    <a:pt x="136869" y="178160"/>
                  </a:lnTo>
                  <a:lnTo>
                    <a:pt x="138670" y="175208"/>
                  </a:lnTo>
                  <a:lnTo>
                    <a:pt x="140471" y="172228"/>
                  </a:lnTo>
                  <a:lnTo>
                    <a:pt x="142272" y="169237"/>
                  </a:lnTo>
                  <a:lnTo>
                    <a:pt x="144073" y="166247"/>
                  </a:lnTo>
                  <a:lnTo>
                    <a:pt x="145874" y="163267"/>
                  </a:lnTo>
                  <a:lnTo>
                    <a:pt x="147675" y="160305"/>
                  </a:lnTo>
                  <a:lnTo>
                    <a:pt x="149476" y="157367"/>
                  </a:lnTo>
                  <a:lnTo>
                    <a:pt x="151276" y="154463"/>
                  </a:lnTo>
                  <a:lnTo>
                    <a:pt x="153077" y="151598"/>
                  </a:lnTo>
                  <a:lnTo>
                    <a:pt x="154878" y="148768"/>
                  </a:lnTo>
                  <a:lnTo>
                    <a:pt x="156679" y="145973"/>
                  </a:lnTo>
                  <a:lnTo>
                    <a:pt x="158480" y="143210"/>
                  </a:lnTo>
                  <a:lnTo>
                    <a:pt x="160281" y="140476"/>
                  </a:lnTo>
                  <a:lnTo>
                    <a:pt x="162082" y="137765"/>
                  </a:lnTo>
                  <a:lnTo>
                    <a:pt x="163883" y="135070"/>
                  </a:lnTo>
                  <a:lnTo>
                    <a:pt x="165684" y="132380"/>
                  </a:lnTo>
                  <a:lnTo>
                    <a:pt x="167485" y="129684"/>
                  </a:lnTo>
                  <a:lnTo>
                    <a:pt x="169286" y="126974"/>
                  </a:lnTo>
                  <a:lnTo>
                    <a:pt x="171086" y="124240"/>
                  </a:lnTo>
                  <a:lnTo>
                    <a:pt x="172887" y="121472"/>
                  </a:lnTo>
                  <a:lnTo>
                    <a:pt x="174688" y="118650"/>
                  </a:lnTo>
                  <a:lnTo>
                    <a:pt x="176489" y="115770"/>
                  </a:lnTo>
                  <a:lnTo>
                    <a:pt x="178290" y="112827"/>
                  </a:lnTo>
                  <a:lnTo>
                    <a:pt x="180091" y="109814"/>
                  </a:lnTo>
                  <a:lnTo>
                    <a:pt x="181892" y="106724"/>
                  </a:lnTo>
                  <a:lnTo>
                    <a:pt x="183693" y="103554"/>
                  </a:lnTo>
                  <a:lnTo>
                    <a:pt x="185494" y="100285"/>
                  </a:lnTo>
                  <a:lnTo>
                    <a:pt x="187295" y="96926"/>
                  </a:lnTo>
                  <a:lnTo>
                    <a:pt x="189096" y="93481"/>
                  </a:lnTo>
                  <a:lnTo>
                    <a:pt x="190897" y="89955"/>
                  </a:lnTo>
                  <a:lnTo>
                    <a:pt x="192697" y="86349"/>
                  </a:lnTo>
                  <a:lnTo>
                    <a:pt x="194498" y="82671"/>
                  </a:lnTo>
                  <a:lnTo>
                    <a:pt x="196299" y="78918"/>
                  </a:lnTo>
                  <a:lnTo>
                    <a:pt x="198100" y="75105"/>
                  </a:lnTo>
                  <a:lnTo>
                    <a:pt x="199901" y="71249"/>
                  </a:lnTo>
                  <a:lnTo>
                    <a:pt x="201702" y="67362"/>
                  </a:lnTo>
                  <a:lnTo>
                    <a:pt x="203503" y="63455"/>
                  </a:lnTo>
                  <a:lnTo>
                    <a:pt x="205304" y="59544"/>
                  </a:lnTo>
                  <a:lnTo>
                    <a:pt x="207105" y="55642"/>
                  </a:lnTo>
                  <a:lnTo>
                    <a:pt x="208906" y="51774"/>
                  </a:lnTo>
                  <a:lnTo>
                    <a:pt x="210707" y="47954"/>
                  </a:lnTo>
                  <a:lnTo>
                    <a:pt x="212508" y="44197"/>
                  </a:lnTo>
                  <a:lnTo>
                    <a:pt x="214308" y="40518"/>
                  </a:lnTo>
                  <a:lnTo>
                    <a:pt x="216109" y="36932"/>
                  </a:lnTo>
                  <a:lnTo>
                    <a:pt x="217910" y="33453"/>
                  </a:lnTo>
                  <a:lnTo>
                    <a:pt x="219711" y="30128"/>
                  </a:lnTo>
                  <a:lnTo>
                    <a:pt x="221512" y="26942"/>
                  </a:lnTo>
                  <a:lnTo>
                    <a:pt x="223313" y="23906"/>
                  </a:lnTo>
                  <a:lnTo>
                    <a:pt x="225114" y="21030"/>
                  </a:lnTo>
                  <a:lnTo>
                    <a:pt x="226915" y="18322"/>
                  </a:lnTo>
                  <a:lnTo>
                    <a:pt x="228716" y="15787"/>
                  </a:lnTo>
                  <a:lnTo>
                    <a:pt x="230517" y="13466"/>
                  </a:lnTo>
                  <a:lnTo>
                    <a:pt x="232318" y="11338"/>
                  </a:lnTo>
                  <a:lnTo>
                    <a:pt x="234119" y="9394"/>
                  </a:lnTo>
                  <a:lnTo>
                    <a:pt x="235919" y="7635"/>
                  </a:lnTo>
                  <a:lnTo>
                    <a:pt x="237720" y="6060"/>
                  </a:lnTo>
                  <a:lnTo>
                    <a:pt x="239521" y="4666"/>
                  </a:lnTo>
                  <a:lnTo>
                    <a:pt x="241322" y="3476"/>
                  </a:lnTo>
                  <a:lnTo>
                    <a:pt x="243123" y="2478"/>
                  </a:lnTo>
                  <a:lnTo>
                    <a:pt x="244924" y="1650"/>
                  </a:lnTo>
                  <a:lnTo>
                    <a:pt x="246725" y="990"/>
                  </a:lnTo>
                  <a:lnTo>
                    <a:pt x="248526" y="494"/>
                  </a:lnTo>
                  <a:lnTo>
                    <a:pt x="250327" y="160"/>
                  </a:lnTo>
                  <a:lnTo>
                    <a:pt x="252128" y="0"/>
                  </a:lnTo>
                  <a:lnTo>
                    <a:pt x="253929" y="23"/>
                  </a:lnTo>
                  <a:lnTo>
                    <a:pt x="255730" y="208"/>
                  </a:lnTo>
                  <a:lnTo>
                    <a:pt x="257530" y="556"/>
                  </a:lnTo>
                  <a:lnTo>
                    <a:pt x="259331" y="1071"/>
                  </a:lnTo>
                  <a:lnTo>
                    <a:pt x="261132" y="1758"/>
                  </a:lnTo>
                  <a:lnTo>
                    <a:pt x="262933" y="2627"/>
                  </a:lnTo>
                  <a:lnTo>
                    <a:pt x="264734" y="3724"/>
                  </a:lnTo>
                  <a:lnTo>
                    <a:pt x="266535" y="5019"/>
                  </a:lnTo>
                  <a:lnTo>
                    <a:pt x="268336" y="6523"/>
                  </a:lnTo>
                  <a:lnTo>
                    <a:pt x="270137" y="8245"/>
                  </a:lnTo>
                  <a:lnTo>
                    <a:pt x="271938" y="10195"/>
                  </a:lnTo>
                  <a:lnTo>
                    <a:pt x="273739" y="12384"/>
                  </a:lnTo>
                  <a:lnTo>
                    <a:pt x="275540" y="14875"/>
                  </a:lnTo>
                  <a:lnTo>
                    <a:pt x="277341" y="17635"/>
                  </a:lnTo>
                  <a:lnTo>
                    <a:pt x="279141" y="20665"/>
                  </a:lnTo>
                  <a:lnTo>
                    <a:pt x="280942" y="23969"/>
                  </a:lnTo>
                  <a:lnTo>
                    <a:pt x="282743" y="27553"/>
                  </a:lnTo>
                  <a:lnTo>
                    <a:pt x="284544" y="31418"/>
                  </a:lnTo>
                  <a:lnTo>
                    <a:pt x="286345" y="35608"/>
                  </a:lnTo>
                  <a:lnTo>
                    <a:pt x="288146" y="40100"/>
                  </a:lnTo>
                  <a:lnTo>
                    <a:pt x="289947" y="44863"/>
                  </a:lnTo>
                  <a:lnTo>
                    <a:pt x="291748" y="49889"/>
                  </a:lnTo>
                  <a:lnTo>
                    <a:pt x="293549" y="55168"/>
                  </a:lnTo>
                  <a:lnTo>
                    <a:pt x="295350" y="60687"/>
                  </a:lnTo>
                  <a:lnTo>
                    <a:pt x="297151" y="66450"/>
                  </a:lnTo>
                  <a:lnTo>
                    <a:pt x="298952" y="72442"/>
                  </a:lnTo>
                  <a:lnTo>
                    <a:pt x="300752" y="78610"/>
                  </a:lnTo>
                  <a:lnTo>
                    <a:pt x="302553" y="84934"/>
                  </a:lnTo>
                  <a:lnTo>
                    <a:pt x="304354" y="91390"/>
                  </a:lnTo>
                  <a:lnTo>
                    <a:pt x="306155" y="97956"/>
                  </a:lnTo>
                  <a:lnTo>
                    <a:pt x="307956" y="104610"/>
                  </a:lnTo>
                  <a:lnTo>
                    <a:pt x="309757" y="111325"/>
                  </a:lnTo>
                  <a:lnTo>
                    <a:pt x="311558" y="118062"/>
                  </a:lnTo>
                  <a:lnTo>
                    <a:pt x="313359" y="124797"/>
                  </a:lnTo>
                  <a:lnTo>
                    <a:pt x="315160" y="131505"/>
                  </a:lnTo>
                  <a:lnTo>
                    <a:pt x="316961" y="138164"/>
                  </a:lnTo>
                  <a:lnTo>
                    <a:pt x="318762" y="144754"/>
                  </a:lnTo>
                  <a:lnTo>
                    <a:pt x="320562" y="151225"/>
                  </a:lnTo>
                  <a:lnTo>
                    <a:pt x="322363" y="157575"/>
                  </a:lnTo>
                  <a:lnTo>
                    <a:pt x="324164" y="163788"/>
                  </a:lnTo>
                  <a:lnTo>
                    <a:pt x="325965" y="169852"/>
                  </a:lnTo>
                  <a:lnTo>
                    <a:pt x="327766" y="175752"/>
                  </a:lnTo>
                  <a:lnTo>
                    <a:pt x="329567" y="181478"/>
                  </a:lnTo>
                  <a:lnTo>
                    <a:pt x="331368" y="186988"/>
                  </a:lnTo>
                  <a:lnTo>
                    <a:pt x="333169" y="192293"/>
                  </a:lnTo>
                  <a:lnTo>
                    <a:pt x="334970" y="197401"/>
                  </a:lnTo>
                  <a:lnTo>
                    <a:pt x="336771" y="202309"/>
                  </a:lnTo>
                  <a:lnTo>
                    <a:pt x="338572" y="207017"/>
                  </a:lnTo>
                  <a:lnTo>
                    <a:pt x="340373" y="211526"/>
                  </a:lnTo>
                  <a:lnTo>
                    <a:pt x="342173" y="215814"/>
                  </a:lnTo>
                  <a:lnTo>
                    <a:pt x="343974" y="219885"/>
                  </a:lnTo>
                  <a:lnTo>
                    <a:pt x="345775" y="223769"/>
                  </a:lnTo>
                  <a:lnTo>
                    <a:pt x="347576" y="227469"/>
                  </a:lnTo>
                  <a:lnTo>
                    <a:pt x="349377" y="230992"/>
                  </a:lnTo>
                  <a:lnTo>
                    <a:pt x="351178" y="234344"/>
                  </a:lnTo>
                  <a:lnTo>
                    <a:pt x="352979" y="237520"/>
                  </a:lnTo>
                  <a:lnTo>
                    <a:pt x="354780" y="240512"/>
                  </a:lnTo>
                  <a:lnTo>
                    <a:pt x="356581" y="243355"/>
                  </a:lnTo>
                  <a:lnTo>
                    <a:pt x="358382" y="246054"/>
                  </a:lnTo>
                  <a:lnTo>
                    <a:pt x="360183" y="248615"/>
                  </a:lnTo>
                  <a:lnTo>
                    <a:pt x="361984" y="251042"/>
                  </a:lnTo>
                  <a:lnTo>
                    <a:pt x="363784" y="253340"/>
                  </a:lnTo>
                  <a:lnTo>
                    <a:pt x="365585" y="255487"/>
                  </a:lnTo>
                  <a:lnTo>
                    <a:pt x="367386" y="257515"/>
                  </a:lnTo>
                  <a:lnTo>
                    <a:pt x="369187" y="259430"/>
                  </a:lnTo>
                  <a:lnTo>
                    <a:pt x="370988" y="261233"/>
                  </a:lnTo>
                  <a:lnTo>
                    <a:pt x="372789" y="262927"/>
                  </a:lnTo>
                  <a:lnTo>
                    <a:pt x="374590" y="264516"/>
                  </a:lnTo>
                  <a:lnTo>
                    <a:pt x="376391" y="265982"/>
                  </a:lnTo>
                  <a:lnTo>
                    <a:pt x="378192" y="267345"/>
                  </a:lnTo>
                  <a:lnTo>
                    <a:pt x="379993" y="268611"/>
                  </a:lnTo>
                  <a:lnTo>
                    <a:pt x="381794" y="269784"/>
                  </a:lnTo>
                  <a:lnTo>
                    <a:pt x="383595" y="270865"/>
                  </a:lnTo>
                  <a:lnTo>
                    <a:pt x="385395" y="271858"/>
                  </a:lnTo>
                  <a:lnTo>
                    <a:pt x="387196" y="272755"/>
                  </a:lnTo>
                  <a:lnTo>
                    <a:pt x="388997" y="273562"/>
                  </a:lnTo>
                  <a:lnTo>
                    <a:pt x="390798" y="274291"/>
                  </a:lnTo>
                  <a:lnTo>
                    <a:pt x="392599" y="274947"/>
                  </a:lnTo>
                  <a:lnTo>
                    <a:pt x="394400" y="275532"/>
                  </a:lnTo>
                  <a:lnTo>
                    <a:pt x="396201" y="276051"/>
                  </a:lnTo>
                  <a:lnTo>
                    <a:pt x="398002" y="276501"/>
                  </a:lnTo>
                  <a:lnTo>
                    <a:pt x="399803" y="276883"/>
                  </a:lnTo>
                  <a:lnTo>
                    <a:pt x="401604" y="277212"/>
                  </a:lnTo>
                  <a:lnTo>
                    <a:pt x="403405" y="277490"/>
                  </a:lnTo>
                  <a:lnTo>
                    <a:pt x="405206" y="277723"/>
                  </a:lnTo>
                  <a:lnTo>
                    <a:pt x="407006" y="277913"/>
                  </a:lnTo>
                  <a:lnTo>
                    <a:pt x="408807" y="278065"/>
                  </a:lnTo>
                  <a:lnTo>
                    <a:pt x="410608" y="278176"/>
                  </a:lnTo>
                  <a:lnTo>
                    <a:pt x="410608" y="317980"/>
                  </a:lnTo>
                  <a:lnTo>
                    <a:pt x="408807" y="317980"/>
                  </a:lnTo>
                  <a:lnTo>
                    <a:pt x="407006" y="317980"/>
                  </a:lnTo>
                  <a:lnTo>
                    <a:pt x="405206" y="317980"/>
                  </a:lnTo>
                  <a:lnTo>
                    <a:pt x="403405" y="317980"/>
                  </a:lnTo>
                  <a:lnTo>
                    <a:pt x="401604" y="317980"/>
                  </a:lnTo>
                  <a:lnTo>
                    <a:pt x="399803" y="317980"/>
                  </a:lnTo>
                  <a:lnTo>
                    <a:pt x="398002" y="317980"/>
                  </a:lnTo>
                  <a:lnTo>
                    <a:pt x="396201" y="317980"/>
                  </a:lnTo>
                  <a:lnTo>
                    <a:pt x="394400" y="317980"/>
                  </a:lnTo>
                  <a:lnTo>
                    <a:pt x="392599" y="317980"/>
                  </a:lnTo>
                  <a:lnTo>
                    <a:pt x="390798" y="317980"/>
                  </a:lnTo>
                  <a:lnTo>
                    <a:pt x="388997" y="317980"/>
                  </a:lnTo>
                  <a:lnTo>
                    <a:pt x="387196" y="317980"/>
                  </a:lnTo>
                  <a:lnTo>
                    <a:pt x="385395" y="317980"/>
                  </a:lnTo>
                  <a:lnTo>
                    <a:pt x="383595" y="317980"/>
                  </a:lnTo>
                  <a:lnTo>
                    <a:pt x="381794" y="317980"/>
                  </a:lnTo>
                  <a:lnTo>
                    <a:pt x="379993" y="317980"/>
                  </a:lnTo>
                  <a:lnTo>
                    <a:pt x="378192" y="317980"/>
                  </a:lnTo>
                  <a:lnTo>
                    <a:pt x="376391" y="317980"/>
                  </a:lnTo>
                  <a:lnTo>
                    <a:pt x="374590" y="317980"/>
                  </a:lnTo>
                  <a:lnTo>
                    <a:pt x="372789" y="317980"/>
                  </a:lnTo>
                  <a:lnTo>
                    <a:pt x="370988" y="317980"/>
                  </a:lnTo>
                  <a:lnTo>
                    <a:pt x="369187" y="317980"/>
                  </a:lnTo>
                  <a:lnTo>
                    <a:pt x="367386" y="317980"/>
                  </a:lnTo>
                  <a:lnTo>
                    <a:pt x="365585" y="317980"/>
                  </a:lnTo>
                  <a:lnTo>
                    <a:pt x="363784" y="317980"/>
                  </a:lnTo>
                  <a:lnTo>
                    <a:pt x="361984" y="317980"/>
                  </a:lnTo>
                  <a:lnTo>
                    <a:pt x="360183" y="317980"/>
                  </a:lnTo>
                  <a:lnTo>
                    <a:pt x="358382" y="317980"/>
                  </a:lnTo>
                  <a:lnTo>
                    <a:pt x="356581" y="317980"/>
                  </a:lnTo>
                  <a:lnTo>
                    <a:pt x="354780" y="317980"/>
                  </a:lnTo>
                  <a:lnTo>
                    <a:pt x="352979" y="317980"/>
                  </a:lnTo>
                  <a:lnTo>
                    <a:pt x="351178" y="317980"/>
                  </a:lnTo>
                  <a:lnTo>
                    <a:pt x="349377" y="317980"/>
                  </a:lnTo>
                  <a:lnTo>
                    <a:pt x="347576" y="317980"/>
                  </a:lnTo>
                  <a:lnTo>
                    <a:pt x="345775" y="317980"/>
                  </a:lnTo>
                  <a:lnTo>
                    <a:pt x="343974" y="317980"/>
                  </a:lnTo>
                  <a:lnTo>
                    <a:pt x="342173" y="317980"/>
                  </a:lnTo>
                  <a:lnTo>
                    <a:pt x="340373" y="317980"/>
                  </a:lnTo>
                  <a:lnTo>
                    <a:pt x="338572" y="317980"/>
                  </a:lnTo>
                  <a:lnTo>
                    <a:pt x="336771" y="317980"/>
                  </a:lnTo>
                  <a:lnTo>
                    <a:pt x="334970" y="317980"/>
                  </a:lnTo>
                  <a:lnTo>
                    <a:pt x="333169" y="317980"/>
                  </a:lnTo>
                  <a:lnTo>
                    <a:pt x="331368" y="317980"/>
                  </a:lnTo>
                  <a:lnTo>
                    <a:pt x="329567" y="317980"/>
                  </a:lnTo>
                  <a:lnTo>
                    <a:pt x="327766" y="317980"/>
                  </a:lnTo>
                  <a:lnTo>
                    <a:pt x="325965" y="317980"/>
                  </a:lnTo>
                  <a:lnTo>
                    <a:pt x="324164" y="317980"/>
                  </a:lnTo>
                  <a:lnTo>
                    <a:pt x="322363" y="317980"/>
                  </a:lnTo>
                  <a:lnTo>
                    <a:pt x="320562" y="317980"/>
                  </a:lnTo>
                  <a:lnTo>
                    <a:pt x="318762" y="317980"/>
                  </a:lnTo>
                  <a:lnTo>
                    <a:pt x="316961" y="317980"/>
                  </a:lnTo>
                  <a:lnTo>
                    <a:pt x="315160" y="317980"/>
                  </a:lnTo>
                  <a:lnTo>
                    <a:pt x="313359" y="317980"/>
                  </a:lnTo>
                  <a:lnTo>
                    <a:pt x="311558" y="317980"/>
                  </a:lnTo>
                  <a:lnTo>
                    <a:pt x="309757" y="317980"/>
                  </a:lnTo>
                  <a:lnTo>
                    <a:pt x="307956" y="317980"/>
                  </a:lnTo>
                  <a:lnTo>
                    <a:pt x="306155" y="317980"/>
                  </a:lnTo>
                  <a:lnTo>
                    <a:pt x="304354" y="317980"/>
                  </a:lnTo>
                  <a:lnTo>
                    <a:pt x="302553" y="317980"/>
                  </a:lnTo>
                  <a:lnTo>
                    <a:pt x="300752" y="317980"/>
                  </a:lnTo>
                  <a:lnTo>
                    <a:pt x="298952" y="317980"/>
                  </a:lnTo>
                  <a:lnTo>
                    <a:pt x="297151" y="317980"/>
                  </a:lnTo>
                  <a:lnTo>
                    <a:pt x="295350" y="317980"/>
                  </a:lnTo>
                  <a:lnTo>
                    <a:pt x="293549" y="317980"/>
                  </a:lnTo>
                  <a:lnTo>
                    <a:pt x="291748" y="317980"/>
                  </a:lnTo>
                  <a:lnTo>
                    <a:pt x="289947" y="317980"/>
                  </a:lnTo>
                  <a:lnTo>
                    <a:pt x="288146" y="317980"/>
                  </a:lnTo>
                  <a:lnTo>
                    <a:pt x="286345" y="317980"/>
                  </a:lnTo>
                  <a:lnTo>
                    <a:pt x="284544" y="317980"/>
                  </a:lnTo>
                  <a:lnTo>
                    <a:pt x="282743" y="317980"/>
                  </a:lnTo>
                  <a:lnTo>
                    <a:pt x="280942" y="317980"/>
                  </a:lnTo>
                  <a:lnTo>
                    <a:pt x="279141" y="317980"/>
                  </a:lnTo>
                  <a:lnTo>
                    <a:pt x="277341" y="317980"/>
                  </a:lnTo>
                  <a:lnTo>
                    <a:pt x="275540" y="317980"/>
                  </a:lnTo>
                  <a:lnTo>
                    <a:pt x="273739" y="317980"/>
                  </a:lnTo>
                  <a:lnTo>
                    <a:pt x="271938" y="317980"/>
                  </a:lnTo>
                  <a:lnTo>
                    <a:pt x="270137" y="317980"/>
                  </a:lnTo>
                  <a:lnTo>
                    <a:pt x="268336" y="317980"/>
                  </a:lnTo>
                  <a:lnTo>
                    <a:pt x="266535" y="317980"/>
                  </a:lnTo>
                  <a:lnTo>
                    <a:pt x="264734" y="317980"/>
                  </a:lnTo>
                  <a:lnTo>
                    <a:pt x="262933" y="317980"/>
                  </a:lnTo>
                  <a:lnTo>
                    <a:pt x="261132" y="317980"/>
                  </a:lnTo>
                  <a:lnTo>
                    <a:pt x="259331" y="317980"/>
                  </a:lnTo>
                  <a:lnTo>
                    <a:pt x="257530" y="317980"/>
                  </a:lnTo>
                  <a:lnTo>
                    <a:pt x="255730" y="317980"/>
                  </a:lnTo>
                  <a:lnTo>
                    <a:pt x="253929" y="317980"/>
                  </a:lnTo>
                  <a:lnTo>
                    <a:pt x="252128" y="317980"/>
                  </a:lnTo>
                  <a:lnTo>
                    <a:pt x="250327" y="317980"/>
                  </a:lnTo>
                  <a:lnTo>
                    <a:pt x="248526" y="317980"/>
                  </a:lnTo>
                  <a:lnTo>
                    <a:pt x="246725" y="317980"/>
                  </a:lnTo>
                  <a:lnTo>
                    <a:pt x="244924" y="317980"/>
                  </a:lnTo>
                  <a:lnTo>
                    <a:pt x="243123" y="317980"/>
                  </a:lnTo>
                  <a:lnTo>
                    <a:pt x="241322" y="317980"/>
                  </a:lnTo>
                  <a:lnTo>
                    <a:pt x="239521" y="317980"/>
                  </a:lnTo>
                  <a:lnTo>
                    <a:pt x="237720" y="317980"/>
                  </a:lnTo>
                  <a:lnTo>
                    <a:pt x="235919" y="317980"/>
                  </a:lnTo>
                  <a:lnTo>
                    <a:pt x="234119" y="317980"/>
                  </a:lnTo>
                  <a:lnTo>
                    <a:pt x="232318" y="317980"/>
                  </a:lnTo>
                  <a:lnTo>
                    <a:pt x="230517" y="317980"/>
                  </a:lnTo>
                  <a:lnTo>
                    <a:pt x="228716" y="317980"/>
                  </a:lnTo>
                  <a:lnTo>
                    <a:pt x="226915" y="317980"/>
                  </a:lnTo>
                  <a:lnTo>
                    <a:pt x="225114" y="317980"/>
                  </a:lnTo>
                  <a:lnTo>
                    <a:pt x="223313" y="317980"/>
                  </a:lnTo>
                  <a:lnTo>
                    <a:pt x="221512" y="317980"/>
                  </a:lnTo>
                  <a:lnTo>
                    <a:pt x="219711" y="317980"/>
                  </a:lnTo>
                  <a:lnTo>
                    <a:pt x="217910" y="317980"/>
                  </a:lnTo>
                  <a:lnTo>
                    <a:pt x="216109" y="317980"/>
                  </a:lnTo>
                  <a:lnTo>
                    <a:pt x="214308" y="317980"/>
                  </a:lnTo>
                  <a:lnTo>
                    <a:pt x="212508" y="317980"/>
                  </a:lnTo>
                  <a:lnTo>
                    <a:pt x="210707" y="317980"/>
                  </a:lnTo>
                  <a:lnTo>
                    <a:pt x="208906" y="317980"/>
                  </a:lnTo>
                  <a:lnTo>
                    <a:pt x="207105" y="317980"/>
                  </a:lnTo>
                  <a:lnTo>
                    <a:pt x="205304" y="317980"/>
                  </a:lnTo>
                  <a:lnTo>
                    <a:pt x="203503" y="317980"/>
                  </a:lnTo>
                  <a:lnTo>
                    <a:pt x="201702" y="317980"/>
                  </a:lnTo>
                  <a:lnTo>
                    <a:pt x="199901" y="317980"/>
                  </a:lnTo>
                  <a:lnTo>
                    <a:pt x="198100" y="317980"/>
                  </a:lnTo>
                  <a:lnTo>
                    <a:pt x="196299" y="317980"/>
                  </a:lnTo>
                  <a:lnTo>
                    <a:pt x="194498" y="317980"/>
                  </a:lnTo>
                  <a:lnTo>
                    <a:pt x="192697" y="317980"/>
                  </a:lnTo>
                  <a:lnTo>
                    <a:pt x="190897" y="317980"/>
                  </a:lnTo>
                  <a:lnTo>
                    <a:pt x="189096" y="317980"/>
                  </a:lnTo>
                  <a:lnTo>
                    <a:pt x="187295" y="317980"/>
                  </a:lnTo>
                  <a:lnTo>
                    <a:pt x="185494" y="317980"/>
                  </a:lnTo>
                  <a:lnTo>
                    <a:pt x="183693" y="317980"/>
                  </a:lnTo>
                  <a:lnTo>
                    <a:pt x="181892" y="317980"/>
                  </a:lnTo>
                  <a:lnTo>
                    <a:pt x="180091" y="317980"/>
                  </a:lnTo>
                  <a:lnTo>
                    <a:pt x="178290" y="317980"/>
                  </a:lnTo>
                  <a:lnTo>
                    <a:pt x="176489" y="317980"/>
                  </a:lnTo>
                  <a:lnTo>
                    <a:pt x="174688" y="317980"/>
                  </a:lnTo>
                  <a:lnTo>
                    <a:pt x="172887" y="317980"/>
                  </a:lnTo>
                  <a:lnTo>
                    <a:pt x="171086" y="317980"/>
                  </a:lnTo>
                  <a:lnTo>
                    <a:pt x="169286" y="317980"/>
                  </a:lnTo>
                  <a:lnTo>
                    <a:pt x="167485" y="317980"/>
                  </a:lnTo>
                  <a:lnTo>
                    <a:pt x="165684" y="317980"/>
                  </a:lnTo>
                  <a:lnTo>
                    <a:pt x="163883" y="317980"/>
                  </a:lnTo>
                  <a:lnTo>
                    <a:pt x="162082" y="317980"/>
                  </a:lnTo>
                  <a:lnTo>
                    <a:pt x="160281" y="317980"/>
                  </a:lnTo>
                  <a:lnTo>
                    <a:pt x="158480" y="317980"/>
                  </a:lnTo>
                  <a:lnTo>
                    <a:pt x="156679" y="317980"/>
                  </a:lnTo>
                  <a:lnTo>
                    <a:pt x="154878" y="317980"/>
                  </a:lnTo>
                  <a:lnTo>
                    <a:pt x="153077" y="317980"/>
                  </a:lnTo>
                  <a:lnTo>
                    <a:pt x="151276" y="317980"/>
                  </a:lnTo>
                  <a:lnTo>
                    <a:pt x="149476" y="317980"/>
                  </a:lnTo>
                  <a:lnTo>
                    <a:pt x="147675" y="317980"/>
                  </a:lnTo>
                  <a:lnTo>
                    <a:pt x="145874" y="317980"/>
                  </a:lnTo>
                  <a:lnTo>
                    <a:pt x="144073" y="317980"/>
                  </a:lnTo>
                  <a:lnTo>
                    <a:pt x="142272" y="317980"/>
                  </a:lnTo>
                  <a:lnTo>
                    <a:pt x="140471" y="317980"/>
                  </a:lnTo>
                  <a:lnTo>
                    <a:pt x="138670" y="317980"/>
                  </a:lnTo>
                  <a:lnTo>
                    <a:pt x="136869" y="317980"/>
                  </a:lnTo>
                  <a:lnTo>
                    <a:pt x="135068" y="317980"/>
                  </a:lnTo>
                  <a:lnTo>
                    <a:pt x="133267" y="317980"/>
                  </a:lnTo>
                  <a:lnTo>
                    <a:pt x="131466" y="317980"/>
                  </a:lnTo>
                  <a:lnTo>
                    <a:pt x="129665" y="317980"/>
                  </a:lnTo>
                  <a:lnTo>
                    <a:pt x="127865" y="317980"/>
                  </a:lnTo>
                  <a:lnTo>
                    <a:pt x="126064" y="317980"/>
                  </a:lnTo>
                  <a:lnTo>
                    <a:pt x="124263" y="317980"/>
                  </a:lnTo>
                  <a:lnTo>
                    <a:pt x="122462" y="317980"/>
                  </a:lnTo>
                  <a:lnTo>
                    <a:pt x="120661" y="317980"/>
                  </a:lnTo>
                  <a:lnTo>
                    <a:pt x="118860" y="317980"/>
                  </a:lnTo>
                  <a:lnTo>
                    <a:pt x="117059" y="317980"/>
                  </a:lnTo>
                  <a:lnTo>
                    <a:pt x="115258" y="317980"/>
                  </a:lnTo>
                  <a:lnTo>
                    <a:pt x="113457" y="317980"/>
                  </a:lnTo>
                  <a:lnTo>
                    <a:pt x="111656" y="317980"/>
                  </a:lnTo>
                  <a:lnTo>
                    <a:pt x="109855" y="317980"/>
                  </a:lnTo>
                  <a:lnTo>
                    <a:pt x="108054" y="317980"/>
                  </a:lnTo>
                  <a:lnTo>
                    <a:pt x="106254" y="317980"/>
                  </a:lnTo>
                  <a:lnTo>
                    <a:pt x="104453" y="317980"/>
                  </a:lnTo>
                  <a:lnTo>
                    <a:pt x="102652" y="317980"/>
                  </a:lnTo>
                  <a:lnTo>
                    <a:pt x="100851" y="317980"/>
                  </a:lnTo>
                  <a:lnTo>
                    <a:pt x="99050" y="317980"/>
                  </a:lnTo>
                  <a:lnTo>
                    <a:pt x="97249" y="317980"/>
                  </a:lnTo>
                  <a:lnTo>
                    <a:pt x="95448" y="317980"/>
                  </a:lnTo>
                  <a:lnTo>
                    <a:pt x="93647" y="317980"/>
                  </a:lnTo>
                  <a:lnTo>
                    <a:pt x="91846" y="317980"/>
                  </a:lnTo>
                  <a:lnTo>
                    <a:pt x="90045" y="317980"/>
                  </a:lnTo>
                  <a:lnTo>
                    <a:pt x="88244" y="317980"/>
                  </a:lnTo>
                  <a:lnTo>
                    <a:pt x="86443" y="317980"/>
                  </a:lnTo>
                  <a:lnTo>
                    <a:pt x="84643" y="317980"/>
                  </a:lnTo>
                  <a:lnTo>
                    <a:pt x="82842" y="317980"/>
                  </a:lnTo>
                  <a:lnTo>
                    <a:pt x="81041" y="317980"/>
                  </a:lnTo>
                  <a:lnTo>
                    <a:pt x="79240" y="317980"/>
                  </a:lnTo>
                  <a:lnTo>
                    <a:pt x="77439" y="317980"/>
                  </a:lnTo>
                  <a:lnTo>
                    <a:pt x="75638" y="317980"/>
                  </a:lnTo>
                  <a:lnTo>
                    <a:pt x="73837" y="317980"/>
                  </a:lnTo>
                  <a:lnTo>
                    <a:pt x="72036" y="317980"/>
                  </a:lnTo>
                  <a:lnTo>
                    <a:pt x="70235" y="317980"/>
                  </a:lnTo>
                  <a:lnTo>
                    <a:pt x="68434" y="317980"/>
                  </a:lnTo>
                  <a:lnTo>
                    <a:pt x="66633" y="317980"/>
                  </a:lnTo>
                  <a:lnTo>
                    <a:pt x="64832" y="317980"/>
                  </a:lnTo>
                  <a:lnTo>
                    <a:pt x="63032" y="317980"/>
                  </a:lnTo>
                  <a:lnTo>
                    <a:pt x="61231" y="317980"/>
                  </a:lnTo>
                  <a:lnTo>
                    <a:pt x="59430" y="317980"/>
                  </a:lnTo>
                  <a:lnTo>
                    <a:pt x="57629" y="317980"/>
                  </a:lnTo>
                  <a:lnTo>
                    <a:pt x="55828" y="317980"/>
                  </a:lnTo>
                  <a:lnTo>
                    <a:pt x="54027" y="317980"/>
                  </a:lnTo>
                  <a:lnTo>
                    <a:pt x="52226" y="317980"/>
                  </a:lnTo>
                  <a:lnTo>
                    <a:pt x="50425" y="317980"/>
                  </a:lnTo>
                  <a:lnTo>
                    <a:pt x="48624" y="317980"/>
                  </a:lnTo>
                  <a:lnTo>
                    <a:pt x="46823" y="317980"/>
                  </a:lnTo>
                  <a:lnTo>
                    <a:pt x="45022" y="317980"/>
                  </a:lnTo>
                  <a:lnTo>
                    <a:pt x="43221" y="317980"/>
                  </a:lnTo>
                  <a:lnTo>
                    <a:pt x="41421" y="317980"/>
                  </a:lnTo>
                  <a:lnTo>
                    <a:pt x="39620" y="317980"/>
                  </a:lnTo>
                  <a:lnTo>
                    <a:pt x="37819" y="317980"/>
                  </a:lnTo>
                  <a:lnTo>
                    <a:pt x="36018" y="317980"/>
                  </a:lnTo>
                  <a:lnTo>
                    <a:pt x="34217" y="317980"/>
                  </a:lnTo>
                  <a:lnTo>
                    <a:pt x="32416" y="317980"/>
                  </a:lnTo>
                  <a:lnTo>
                    <a:pt x="30615" y="317980"/>
                  </a:lnTo>
                  <a:lnTo>
                    <a:pt x="28814" y="317980"/>
                  </a:lnTo>
                  <a:lnTo>
                    <a:pt x="27013" y="317980"/>
                  </a:lnTo>
                  <a:lnTo>
                    <a:pt x="25212" y="317980"/>
                  </a:lnTo>
                  <a:lnTo>
                    <a:pt x="23411" y="317980"/>
                  </a:lnTo>
                  <a:lnTo>
                    <a:pt x="21610" y="317980"/>
                  </a:lnTo>
                  <a:lnTo>
                    <a:pt x="19810" y="317980"/>
                  </a:lnTo>
                  <a:lnTo>
                    <a:pt x="18009" y="317980"/>
                  </a:lnTo>
                  <a:lnTo>
                    <a:pt x="16208" y="317980"/>
                  </a:lnTo>
                  <a:lnTo>
                    <a:pt x="14407" y="317980"/>
                  </a:lnTo>
                  <a:lnTo>
                    <a:pt x="12606" y="317980"/>
                  </a:lnTo>
                  <a:lnTo>
                    <a:pt x="10805" y="317980"/>
                  </a:lnTo>
                  <a:lnTo>
                    <a:pt x="9004" y="317980"/>
                  </a:lnTo>
                  <a:lnTo>
                    <a:pt x="7203" y="317980"/>
                  </a:lnTo>
                  <a:lnTo>
                    <a:pt x="5402" y="317980"/>
                  </a:lnTo>
                  <a:lnTo>
                    <a:pt x="3601" y="317980"/>
                  </a:lnTo>
                  <a:lnTo>
                    <a:pt x="1800" y="317980"/>
                  </a:lnTo>
                  <a:lnTo>
                    <a:pt x="0" y="317980"/>
                  </a:lnTo>
                  <a:close/>
                </a:path>
              </a:pathLst>
            </a:custGeom>
            <a:solidFill>
              <a:srgbClr val="6A1B9A">
                <a:alpha val="34901"/>
              </a:srgbClr>
            </a:solidFill>
          </p:spPr>
          <p:txBody>
            <a:bodyPr/>
            <a:lstStyle/>
            <a:p>
              <a:endParaRPr/>
            </a:p>
          </p:txBody>
        </p:sp>
        <p:sp>
          <p:nvSpPr>
            <p:cNvPr id="666" name="tx13">
              <a:extLst>
                <a:ext uri="{FF2B5EF4-FFF2-40B4-BE49-F238E27FC236}">
                  <a16:creationId xmlns:a16="http://schemas.microsoft.com/office/drawing/2014/main" id="{F44E40C7-3EAD-4B78-9E63-E7D5675ACA9E}"/>
                </a:ext>
              </a:extLst>
            </p:cNvPr>
            <p:cNvSpPr/>
            <p:nvPr/>
          </p:nvSpPr>
          <p:spPr>
            <a:xfrm>
              <a:off x="1118550"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81%</a:t>
              </a:r>
            </a:p>
          </p:txBody>
        </p:sp>
        <p:sp>
          <p:nvSpPr>
            <p:cNvPr id="667" name="pl14">
              <a:extLst>
                <a:ext uri="{FF2B5EF4-FFF2-40B4-BE49-F238E27FC236}">
                  <a16:creationId xmlns:a16="http://schemas.microsoft.com/office/drawing/2014/main" id="{C5C74D2E-6961-4718-A64F-41D2617FD5DC}"/>
                </a:ext>
              </a:extLst>
            </p:cNvPr>
            <p:cNvSpPr/>
            <p:nvPr/>
          </p:nvSpPr>
          <p:spPr>
            <a:xfrm>
              <a:off x="796705"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68" name="rc15">
              <a:extLst>
                <a:ext uri="{FF2B5EF4-FFF2-40B4-BE49-F238E27FC236}">
                  <a16:creationId xmlns:a16="http://schemas.microsoft.com/office/drawing/2014/main" id="{F3F7D74E-A277-4B88-A041-C9DE48D1A76F}"/>
                </a:ext>
              </a:extLst>
            </p:cNvPr>
            <p:cNvSpPr/>
            <p:nvPr/>
          </p:nvSpPr>
          <p:spPr>
            <a:xfrm>
              <a:off x="1693202" y="345824"/>
              <a:ext cx="824496" cy="479967"/>
            </a:xfrm>
            <a:prstGeom prst="rect">
              <a:avLst/>
            </a:prstGeom>
            <a:solidFill>
              <a:srgbClr val="FFFFFF">
                <a:alpha val="100000"/>
              </a:srgbClr>
            </a:solidFill>
          </p:spPr>
          <p:txBody>
            <a:bodyPr/>
            <a:lstStyle/>
            <a:p>
              <a:endParaRPr/>
            </a:p>
          </p:txBody>
        </p:sp>
        <p:sp>
          <p:nvSpPr>
            <p:cNvPr id="669" name="pl16">
              <a:extLst>
                <a:ext uri="{FF2B5EF4-FFF2-40B4-BE49-F238E27FC236}">
                  <a16:creationId xmlns:a16="http://schemas.microsoft.com/office/drawing/2014/main" id="{D6138041-1E95-4257-B34D-0E9CCD5D3610}"/>
                </a:ext>
              </a:extLst>
            </p:cNvPr>
            <p:cNvSpPr/>
            <p:nvPr/>
          </p:nvSpPr>
          <p:spPr>
            <a:xfrm>
              <a:off x="1693779" y="521374"/>
              <a:ext cx="823676" cy="302302"/>
            </a:xfrm>
            <a:custGeom>
              <a:avLst/>
              <a:gdLst/>
              <a:ahLst/>
              <a:cxnLst/>
              <a:rect l="0" t="0" r="0" b="0"/>
              <a:pathLst>
                <a:path w="823676" h="302302">
                  <a:moveTo>
                    <a:pt x="0" y="300559"/>
                  </a:moveTo>
                  <a:lnTo>
                    <a:pt x="1842" y="300355"/>
                  </a:lnTo>
                  <a:lnTo>
                    <a:pt x="3685" y="300155"/>
                  </a:lnTo>
                  <a:lnTo>
                    <a:pt x="5528" y="299962"/>
                  </a:lnTo>
                  <a:lnTo>
                    <a:pt x="7370" y="299779"/>
                  </a:lnTo>
                  <a:lnTo>
                    <a:pt x="9213" y="299607"/>
                  </a:lnTo>
                  <a:lnTo>
                    <a:pt x="11056" y="299446"/>
                  </a:lnTo>
                  <a:lnTo>
                    <a:pt x="12898" y="299298"/>
                  </a:lnTo>
                  <a:lnTo>
                    <a:pt x="14741" y="299166"/>
                  </a:lnTo>
                  <a:lnTo>
                    <a:pt x="16584" y="299053"/>
                  </a:lnTo>
                  <a:lnTo>
                    <a:pt x="18426" y="298957"/>
                  </a:lnTo>
                  <a:lnTo>
                    <a:pt x="20269" y="298879"/>
                  </a:lnTo>
                  <a:lnTo>
                    <a:pt x="22112" y="298820"/>
                  </a:lnTo>
                  <a:lnTo>
                    <a:pt x="23954" y="298782"/>
                  </a:lnTo>
                  <a:lnTo>
                    <a:pt x="25797" y="298767"/>
                  </a:lnTo>
                  <a:lnTo>
                    <a:pt x="27640" y="298772"/>
                  </a:lnTo>
                  <a:lnTo>
                    <a:pt x="29482" y="298797"/>
                  </a:lnTo>
                  <a:lnTo>
                    <a:pt x="31325" y="298840"/>
                  </a:lnTo>
                  <a:lnTo>
                    <a:pt x="33168" y="298905"/>
                  </a:lnTo>
                  <a:lnTo>
                    <a:pt x="35010" y="298991"/>
                  </a:lnTo>
                  <a:lnTo>
                    <a:pt x="36853" y="299093"/>
                  </a:lnTo>
                  <a:lnTo>
                    <a:pt x="38696" y="299211"/>
                  </a:lnTo>
                  <a:lnTo>
                    <a:pt x="40538" y="299343"/>
                  </a:lnTo>
                  <a:lnTo>
                    <a:pt x="42381" y="299490"/>
                  </a:lnTo>
                  <a:lnTo>
                    <a:pt x="44224" y="299650"/>
                  </a:lnTo>
                  <a:lnTo>
                    <a:pt x="46066" y="299818"/>
                  </a:lnTo>
                  <a:lnTo>
                    <a:pt x="47909" y="299994"/>
                  </a:lnTo>
                  <a:lnTo>
                    <a:pt x="49752" y="300175"/>
                  </a:lnTo>
                  <a:lnTo>
                    <a:pt x="51594" y="300361"/>
                  </a:lnTo>
                  <a:lnTo>
                    <a:pt x="53437" y="300548"/>
                  </a:lnTo>
                  <a:lnTo>
                    <a:pt x="55280" y="300735"/>
                  </a:lnTo>
                  <a:lnTo>
                    <a:pt x="57122" y="300919"/>
                  </a:lnTo>
                  <a:lnTo>
                    <a:pt x="58965" y="301099"/>
                  </a:lnTo>
                  <a:lnTo>
                    <a:pt x="60808" y="301273"/>
                  </a:lnTo>
                  <a:lnTo>
                    <a:pt x="62650" y="301437"/>
                  </a:lnTo>
                  <a:lnTo>
                    <a:pt x="64493" y="301591"/>
                  </a:lnTo>
                  <a:lnTo>
                    <a:pt x="66336" y="301734"/>
                  </a:lnTo>
                  <a:lnTo>
                    <a:pt x="68179" y="301866"/>
                  </a:lnTo>
                  <a:lnTo>
                    <a:pt x="70021" y="301982"/>
                  </a:lnTo>
                  <a:lnTo>
                    <a:pt x="71864" y="302080"/>
                  </a:lnTo>
                  <a:lnTo>
                    <a:pt x="73707" y="302161"/>
                  </a:lnTo>
                  <a:lnTo>
                    <a:pt x="75549" y="302226"/>
                  </a:lnTo>
                  <a:lnTo>
                    <a:pt x="77392" y="302273"/>
                  </a:lnTo>
                  <a:lnTo>
                    <a:pt x="79235" y="302300"/>
                  </a:lnTo>
                  <a:lnTo>
                    <a:pt x="81077" y="302302"/>
                  </a:lnTo>
                  <a:lnTo>
                    <a:pt x="82920" y="302285"/>
                  </a:lnTo>
                  <a:lnTo>
                    <a:pt x="84763" y="302248"/>
                  </a:lnTo>
                  <a:lnTo>
                    <a:pt x="86605" y="302190"/>
                  </a:lnTo>
                  <a:lnTo>
                    <a:pt x="88448" y="302109"/>
                  </a:lnTo>
                  <a:lnTo>
                    <a:pt x="90291" y="302002"/>
                  </a:lnTo>
                  <a:lnTo>
                    <a:pt x="92133" y="301874"/>
                  </a:lnTo>
                  <a:lnTo>
                    <a:pt x="93976" y="301724"/>
                  </a:lnTo>
                  <a:lnTo>
                    <a:pt x="95819" y="301552"/>
                  </a:lnTo>
                  <a:lnTo>
                    <a:pt x="97661" y="301358"/>
                  </a:lnTo>
                  <a:lnTo>
                    <a:pt x="99504" y="301137"/>
                  </a:lnTo>
                  <a:lnTo>
                    <a:pt x="101347" y="300894"/>
                  </a:lnTo>
                  <a:lnTo>
                    <a:pt x="103189" y="300631"/>
                  </a:lnTo>
                  <a:lnTo>
                    <a:pt x="105032" y="300347"/>
                  </a:lnTo>
                  <a:lnTo>
                    <a:pt x="106875" y="300041"/>
                  </a:lnTo>
                  <a:lnTo>
                    <a:pt x="108717" y="299709"/>
                  </a:lnTo>
                  <a:lnTo>
                    <a:pt x="110560" y="299358"/>
                  </a:lnTo>
                  <a:lnTo>
                    <a:pt x="112403" y="298987"/>
                  </a:lnTo>
                  <a:lnTo>
                    <a:pt x="114245" y="298597"/>
                  </a:lnTo>
                  <a:lnTo>
                    <a:pt x="116088" y="298188"/>
                  </a:lnTo>
                  <a:lnTo>
                    <a:pt x="117931" y="297755"/>
                  </a:lnTo>
                  <a:lnTo>
                    <a:pt x="119773" y="297305"/>
                  </a:lnTo>
                  <a:lnTo>
                    <a:pt x="121616" y="296838"/>
                  </a:lnTo>
                  <a:lnTo>
                    <a:pt x="123459" y="296355"/>
                  </a:lnTo>
                  <a:lnTo>
                    <a:pt x="125301" y="295855"/>
                  </a:lnTo>
                  <a:lnTo>
                    <a:pt x="127144" y="295337"/>
                  </a:lnTo>
                  <a:lnTo>
                    <a:pt x="128987" y="294804"/>
                  </a:lnTo>
                  <a:lnTo>
                    <a:pt x="130830" y="294259"/>
                  </a:lnTo>
                  <a:lnTo>
                    <a:pt x="132672" y="293701"/>
                  </a:lnTo>
                  <a:lnTo>
                    <a:pt x="134515" y="293132"/>
                  </a:lnTo>
                  <a:lnTo>
                    <a:pt x="136358" y="292549"/>
                  </a:lnTo>
                  <a:lnTo>
                    <a:pt x="138200" y="291958"/>
                  </a:lnTo>
                  <a:lnTo>
                    <a:pt x="140043" y="291360"/>
                  </a:lnTo>
                  <a:lnTo>
                    <a:pt x="141886" y="290754"/>
                  </a:lnTo>
                  <a:lnTo>
                    <a:pt x="143728" y="290144"/>
                  </a:lnTo>
                  <a:lnTo>
                    <a:pt x="145571" y="289529"/>
                  </a:lnTo>
                  <a:lnTo>
                    <a:pt x="147414" y="288912"/>
                  </a:lnTo>
                  <a:lnTo>
                    <a:pt x="149256" y="288295"/>
                  </a:lnTo>
                  <a:lnTo>
                    <a:pt x="151099" y="287678"/>
                  </a:lnTo>
                  <a:lnTo>
                    <a:pt x="152942" y="287064"/>
                  </a:lnTo>
                  <a:lnTo>
                    <a:pt x="154784" y="286454"/>
                  </a:lnTo>
                  <a:lnTo>
                    <a:pt x="156627" y="285851"/>
                  </a:lnTo>
                  <a:lnTo>
                    <a:pt x="158470" y="285254"/>
                  </a:lnTo>
                  <a:lnTo>
                    <a:pt x="160312" y="284666"/>
                  </a:lnTo>
                  <a:lnTo>
                    <a:pt x="162155" y="284087"/>
                  </a:lnTo>
                  <a:lnTo>
                    <a:pt x="163998" y="283521"/>
                  </a:lnTo>
                  <a:lnTo>
                    <a:pt x="165840" y="282967"/>
                  </a:lnTo>
                  <a:lnTo>
                    <a:pt x="167683" y="282425"/>
                  </a:lnTo>
                  <a:lnTo>
                    <a:pt x="169526" y="281896"/>
                  </a:lnTo>
                  <a:lnTo>
                    <a:pt x="171368" y="281380"/>
                  </a:lnTo>
                  <a:lnTo>
                    <a:pt x="173211" y="280881"/>
                  </a:lnTo>
                  <a:lnTo>
                    <a:pt x="175054" y="280395"/>
                  </a:lnTo>
                  <a:lnTo>
                    <a:pt x="176896" y="279921"/>
                  </a:lnTo>
                  <a:lnTo>
                    <a:pt x="178739" y="279460"/>
                  </a:lnTo>
                  <a:lnTo>
                    <a:pt x="180582" y="279009"/>
                  </a:lnTo>
                  <a:lnTo>
                    <a:pt x="182424" y="278571"/>
                  </a:lnTo>
                  <a:lnTo>
                    <a:pt x="184267" y="278142"/>
                  </a:lnTo>
                  <a:lnTo>
                    <a:pt x="186110" y="277719"/>
                  </a:lnTo>
                  <a:lnTo>
                    <a:pt x="187952" y="277302"/>
                  </a:lnTo>
                  <a:lnTo>
                    <a:pt x="189795" y="276888"/>
                  </a:lnTo>
                  <a:lnTo>
                    <a:pt x="191638" y="276476"/>
                  </a:lnTo>
                  <a:lnTo>
                    <a:pt x="193481" y="276063"/>
                  </a:lnTo>
                  <a:lnTo>
                    <a:pt x="195323" y="275647"/>
                  </a:lnTo>
                  <a:lnTo>
                    <a:pt x="197166" y="275226"/>
                  </a:lnTo>
                  <a:lnTo>
                    <a:pt x="199009" y="274798"/>
                  </a:lnTo>
                  <a:lnTo>
                    <a:pt x="200851" y="274360"/>
                  </a:lnTo>
                  <a:lnTo>
                    <a:pt x="202694" y="273910"/>
                  </a:lnTo>
                  <a:lnTo>
                    <a:pt x="204537" y="273447"/>
                  </a:lnTo>
                  <a:lnTo>
                    <a:pt x="206379" y="272971"/>
                  </a:lnTo>
                  <a:lnTo>
                    <a:pt x="208222" y="272481"/>
                  </a:lnTo>
                  <a:lnTo>
                    <a:pt x="210065" y="271969"/>
                  </a:lnTo>
                  <a:lnTo>
                    <a:pt x="211907" y="271441"/>
                  </a:lnTo>
                  <a:lnTo>
                    <a:pt x="213750" y="270895"/>
                  </a:lnTo>
                  <a:lnTo>
                    <a:pt x="215593" y="270331"/>
                  </a:lnTo>
                  <a:lnTo>
                    <a:pt x="217435" y="269751"/>
                  </a:lnTo>
                  <a:lnTo>
                    <a:pt x="219278" y="269147"/>
                  </a:lnTo>
                  <a:lnTo>
                    <a:pt x="221121" y="268527"/>
                  </a:lnTo>
                  <a:lnTo>
                    <a:pt x="222963" y="267891"/>
                  </a:lnTo>
                  <a:lnTo>
                    <a:pt x="224806" y="267240"/>
                  </a:lnTo>
                  <a:lnTo>
                    <a:pt x="226649" y="266575"/>
                  </a:lnTo>
                  <a:lnTo>
                    <a:pt x="228491" y="265893"/>
                  </a:lnTo>
                  <a:lnTo>
                    <a:pt x="230334" y="265199"/>
                  </a:lnTo>
                  <a:lnTo>
                    <a:pt x="232177" y="264496"/>
                  </a:lnTo>
                  <a:lnTo>
                    <a:pt x="234019" y="263783"/>
                  </a:lnTo>
                  <a:lnTo>
                    <a:pt x="235862" y="263062"/>
                  </a:lnTo>
                  <a:lnTo>
                    <a:pt x="237705" y="262332"/>
                  </a:lnTo>
                  <a:lnTo>
                    <a:pt x="239547" y="261597"/>
                  </a:lnTo>
                  <a:lnTo>
                    <a:pt x="241390" y="260858"/>
                  </a:lnTo>
                  <a:lnTo>
                    <a:pt x="243233" y="260115"/>
                  </a:lnTo>
                  <a:lnTo>
                    <a:pt x="245075" y="259368"/>
                  </a:lnTo>
                  <a:lnTo>
                    <a:pt x="246918" y="258618"/>
                  </a:lnTo>
                  <a:lnTo>
                    <a:pt x="248761" y="257866"/>
                  </a:lnTo>
                  <a:lnTo>
                    <a:pt x="250603" y="257111"/>
                  </a:lnTo>
                  <a:lnTo>
                    <a:pt x="252446" y="256352"/>
                  </a:lnTo>
                  <a:lnTo>
                    <a:pt x="254289" y="255591"/>
                  </a:lnTo>
                  <a:lnTo>
                    <a:pt x="256132" y="254825"/>
                  </a:lnTo>
                  <a:lnTo>
                    <a:pt x="257974" y="254054"/>
                  </a:lnTo>
                  <a:lnTo>
                    <a:pt x="259817" y="253278"/>
                  </a:lnTo>
                  <a:lnTo>
                    <a:pt x="261660" y="252495"/>
                  </a:lnTo>
                  <a:lnTo>
                    <a:pt x="263502" y="251705"/>
                  </a:lnTo>
                  <a:lnTo>
                    <a:pt x="265345" y="250904"/>
                  </a:lnTo>
                  <a:lnTo>
                    <a:pt x="267188" y="250092"/>
                  </a:lnTo>
                  <a:lnTo>
                    <a:pt x="269030" y="249269"/>
                  </a:lnTo>
                  <a:lnTo>
                    <a:pt x="270873" y="248434"/>
                  </a:lnTo>
                  <a:lnTo>
                    <a:pt x="272716" y="247587"/>
                  </a:lnTo>
                  <a:lnTo>
                    <a:pt x="274558" y="246721"/>
                  </a:lnTo>
                  <a:lnTo>
                    <a:pt x="276401" y="245839"/>
                  </a:lnTo>
                  <a:lnTo>
                    <a:pt x="278244" y="244941"/>
                  </a:lnTo>
                  <a:lnTo>
                    <a:pt x="280086" y="244026"/>
                  </a:lnTo>
                  <a:lnTo>
                    <a:pt x="281929" y="243094"/>
                  </a:lnTo>
                  <a:lnTo>
                    <a:pt x="283772" y="242138"/>
                  </a:lnTo>
                  <a:lnTo>
                    <a:pt x="285614" y="241162"/>
                  </a:lnTo>
                  <a:lnTo>
                    <a:pt x="287457" y="240166"/>
                  </a:lnTo>
                  <a:lnTo>
                    <a:pt x="289300" y="239148"/>
                  </a:lnTo>
                  <a:lnTo>
                    <a:pt x="291142" y="238110"/>
                  </a:lnTo>
                  <a:lnTo>
                    <a:pt x="292985" y="237042"/>
                  </a:lnTo>
                  <a:lnTo>
                    <a:pt x="294828" y="235948"/>
                  </a:lnTo>
                  <a:lnTo>
                    <a:pt x="296670" y="234827"/>
                  </a:lnTo>
                  <a:lnTo>
                    <a:pt x="298513" y="233677"/>
                  </a:lnTo>
                  <a:lnTo>
                    <a:pt x="300356" y="232498"/>
                  </a:lnTo>
                  <a:lnTo>
                    <a:pt x="302198" y="231277"/>
                  </a:lnTo>
                  <a:lnTo>
                    <a:pt x="304041" y="230015"/>
                  </a:lnTo>
                  <a:lnTo>
                    <a:pt x="305884" y="228713"/>
                  </a:lnTo>
                  <a:lnTo>
                    <a:pt x="307726" y="227366"/>
                  </a:lnTo>
                  <a:lnTo>
                    <a:pt x="309569" y="225972"/>
                  </a:lnTo>
                  <a:lnTo>
                    <a:pt x="311412" y="224511"/>
                  </a:lnTo>
                  <a:lnTo>
                    <a:pt x="313254" y="222984"/>
                  </a:lnTo>
                  <a:lnTo>
                    <a:pt x="315097" y="221393"/>
                  </a:lnTo>
                  <a:lnTo>
                    <a:pt x="316940" y="219731"/>
                  </a:lnTo>
                  <a:lnTo>
                    <a:pt x="318782" y="217994"/>
                  </a:lnTo>
                  <a:lnTo>
                    <a:pt x="320625" y="216156"/>
                  </a:lnTo>
                  <a:lnTo>
                    <a:pt x="322468" y="214220"/>
                  </a:lnTo>
                  <a:lnTo>
                    <a:pt x="324311" y="212189"/>
                  </a:lnTo>
                  <a:lnTo>
                    <a:pt x="326153" y="210058"/>
                  </a:lnTo>
                  <a:lnTo>
                    <a:pt x="327996" y="207823"/>
                  </a:lnTo>
                  <a:lnTo>
                    <a:pt x="329839" y="205454"/>
                  </a:lnTo>
                  <a:lnTo>
                    <a:pt x="331681" y="202956"/>
                  </a:lnTo>
                  <a:lnTo>
                    <a:pt x="333524" y="200340"/>
                  </a:lnTo>
                  <a:lnTo>
                    <a:pt x="335367" y="197602"/>
                  </a:lnTo>
                  <a:lnTo>
                    <a:pt x="337209" y="194742"/>
                  </a:lnTo>
                  <a:lnTo>
                    <a:pt x="339052" y="191729"/>
                  </a:lnTo>
                  <a:lnTo>
                    <a:pt x="340895" y="188576"/>
                  </a:lnTo>
                  <a:lnTo>
                    <a:pt x="342737" y="185299"/>
                  </a:lnTo>
                  <a:lnTo>
                    <a:pt x="344580" y="181899"/>
                  </a:lnTo>
                  <a:lnTo>
                    <a:pt x="346423" y="178377"/>
                  </a:lnTo>
                  <a:lnTo>
                    <a:pt x="348265" y="174714"/>
                  </a:lnTo>
                  <a:lnTo>
                    <a:pt x="350108" y="170926"/>
                  </a:lnTo>
                  <a:lnTo>
                    <a:pt x="351951" y="167031"/>
                  </a:lnTo>
                  <a:lnTo>
                    <a:pt x="353793" y="163036"/>
                  </a:lnTo>
                  <a:lnTo>
                    <a:pt x="355636" y="158947"/>
                  </a:lnTo>
                  <a:lnTo>
                    <a:pt x="357479" y="154754"/>
                  </a:lnTo>
                  <a:lnTo>
                    <a:pt x="359321" y="150476"/>
                  </a:lnTo>
                  <a:lnTo>
                    <a:pt x="361164" y="146131"/>
                  </a:lnTo>
                  <a:lnTo>
                    <a:pt x="363007" y="141728"/>
                  </a:lnTo>
                  <a:lnTo>
                    <a:pt x="364849" y="137275"/>
                  </a:lnTo>
                  <a:lnTo>
                    <a:pt x="366692" y="132775"/>
                  </a:lnTo>
                  <a:lnTo>
                    <a:pt x="368535" y="128244"/>
                  </a:lnTo>
                  <a:lnTo>
                    <a:pt x="370377" y="123697"/>
                  </a:lnTo>
                  <a:lnTo>
                    <a:pt x="372220" y="119141"/>
                  </a:lnTo>
                  <a:lnTo>
                    <a:pt x="374063" y="114586"/>
                  </a:lnTo>
                  <a:lnTo>
                    <a:pt x="375905" y="110043"/>
                  </a:lnTo>
                  <a:lnTo>
                    <a:pt x="377748" y="105526"/>
                  </a:lnTo>
                  <a:lnTo>
                    <a:pt x="379591" y="101039"/>
                  </a:lnTo>
                  <a:lnTo>
                    <a:pt x="381433" y="96591"/>
                  </a:lnTo>
                  <a:lnTo>
                    <a:pt x="383276" y="92188"/>
                  </a:lnTo>
                  <a:lnTo>
                    <a:pt x="385119" y="87847"/>
                  </a:lnTo>
                  <a:lnTo>
                    <a:pt x="386962" y="83578"/>
                  </a:lnTo>
                  <a:lnTo>
                    <a:pt x="388804" y="79377"/>
                  </a:lnTo>
                  <a:lnTo>
                    <a:pt x="390647" y="75250"/>
                  </a:lnTo>
                  <a:lnTo>
                    <a:pt x="392490" y="71202"/>
                  </a:lnTo>
                  <a:lnTo>
                    <a:pt x="394332" y="67251"/>
                  </a:lnTo>
                  <a:lnTo>
                    <a:pt x="396175" y="63404"/>
                  </a:lnTo>
                  <a:lnTo>
                    <a:pt x="398018" y="59650"/>
                  </a:lnTo>
                  <a:lnTo>
                    <a:pt x="399860" y="55993"/>
                  </a:lnTo>
                  <a:lnTo>
                    <a:pt x="401703" y="52436"/>
                  </a:lnTo>
                  <a:lnTo>
                    <a:pt x="403546" y="48997"/>
                  </a:lnTo>
                  <a:lnTo>
                    <a:pt x="405388" y="45681"/>
                  </a:lnTo>
                  <a:lnTo>
                    <a:pt x="407231" y="42472"/>
                  </a:lnTo>
                  <a:lnTo>
                    <a:pt x="409074" y="39371"/>
                  </a:lnTo>
                  <a:lnTo>
                    <a:pt x="410916" y="36379"/>
                  </a:lnTo>
                  <a:lnTo>
                    <a:pt x="412759" y="33515"/>
                  </a:lnTo>
                  <a:lnTo>
                    <a:pt x="414602" y="30782"/>
                  </a:lnTo>
                  <a:lnTo>
                    <a:pt x="416444" y="28160"/>
                  </a:lnTo>
                  <a:lnTo>
                    <a:pt x="418287" y="25649"/>
                  </a:lnTo>
                  <a:lnTo>
                    <a:pt x="420130" y="23249"/>
                  </a:lnTo>
                  <a:lnTo>
                    <a:pt x="421972" y="20977"/>
                  </a:lnTo>
                  <a:lnTo>
                    <a:pt x="423815" y="18834"/>
                  </a:lnTo>
                  <a:lnTo>
                    <a:pt x="425658" y="16801"/>
                  </a:lnTo>
                  <a:lnTo>
                    <a:pt x="427500" y="14877"/>
                  </a:lnTo>
                  <a:lnTo>
                    <a:pt x="429343" y="13061"/>
                  </a:lnTo>
                  <a:lnTo>
                    <a:pt x="431186" y="11367"/>
                  </a:lnTo>
                  <a:lnTo>
                    <a:pt x="433028" y="9801"/>
                  </a:lnTo>
                  <a:lnTo>
                    <a:pt x="434871" y="8341"/>
                  </a:lnTo>
                  <a:lnTo>
                    <a:pt x="436714" y="6988"/>
                  </a:lnTo>
                  <a:lnTo>
                    <a:pt x="438556" y="5741"/>
                  </a:lnTo>
                  <a:lnTo>
                    <a:pt x="440399" y="4616"/>
                  </a:lnTo>
                  <a:lnTo>
                    <a:pt x="442242" y="3621"/>
                  </a:lnTo>
                  <a:lnTo>
                    <a:pt x="444084" y="2736"/>
                  </a:lnTo>
                  <a:lnTo>
                    <a:pt x="445927" y="1962"/>
                  </a:lnTo>
                  <a:lnTo>
                    <a:pt x="447770" y="1302"/>
                  </a:lnTo>
                  <a:lnTo>
                    <a:pt x="449613" y="773"/>
                  </a:lnTo>
                  <a:lnTo>
                    <a:pt x="451455" y="389"/>
                  </a:lnTo>
                  <a:lnTo>
                    <a:pt x="453298" y="130"/>
                  </a:lnTo>
                  <a:lnTo>
                    <a:pt x="455141" y="0"/>
                  </a:lnTo>
                  <a:lnTo>
                    <a:pt x="456983" y="1"/>
                  </a:lnTo>
                  <a:lnTo>
                    <a:pt x="458826" y="156"/>
                  </a:lnTo>
                  <a:lnTo>
                    <a:pt x="460669" y="484"/>
                  </a:lnTo>
                  <a:lnTo>
                    <a:pt x="462511" y="961"/>
                  </a:lnTo>
                  <a:lnTo>
                    <a:pt x="464354" y="1591"/>
                  </a:lnTo>
                  <a:lnTo>
                    <a:pt x="466197" y="2379"/>
                  </a:lnTo>
                  <a:lnTo>
                    <a:pt x="468039" y="3349"/>
                  </a:lnTo>
                  <a:lnTo>
                    <a:pt x="469882" y="4523"/>
                  </a:lnTo>
                  <a:lnTo>
                    <a:pt x="471725" y="5870"/>
                  </a:lnTo>
                  <a:lnTo>
                    <a:pt x="473567" y="7392"/>
                  </a:lnTo>
                  <a:lnTo>
                    <a:pt x="475410" y="9094"/>
                  </a:lnTo>
                  <a:lnTo>
                    <a:pt x="477253" y="10995"/>
                  </a:lnTo>
                  <a:lnTo>
                    <a:pt x="479095" y="13120"/>
                  </a:lnTo>
                  <a:lnTo>
                    <a:pt x="480938" y="15428"/>
                  </a:lnTo>
                  <a:lnTo>
                    <a:pt x="482781" y="17918"/>
                  </a:lnTo>
                  <a:lnTo>
                    <a:pt x="484623" y="20590"/>
                  </a:lnTo>
                  <a:lnTo>
                    <a:pt x="486466" y="23460"/>
                  </a:lnTo>
                  <a:lnTo>
                    <a:pt x="488309" y="26544"/>
                  </a:lnTo>
                  <a:lnTo>
                    <a:pt x="490151" y="29798"/>
                  </a:lnTo>
                  <a:lnTo>
                    <a:pt x="491994" y="33217"/>
                  </a:lnTo>
                  <a:lnTo>
                    <a:pt x="493837" y="36795"/>
                  </a:lnTo>
                  <a:lnTo>
                    <a:pt x="495679" y="40540"/>
                  </a:lnTo>
                  <a:lnTo>
                    <a:pt x="497522" y="44460"/>
                  </a:lnTo>
                  <a:lnTo>
                    <a:pt x="499365" y="48511"/>
                  </a:lnTo>
                  <a:lnTo>
                    <a:pt x="501207" y="52685"/>
                  </a:lnTo>
                  <a:lnTo>
                    <a:pt x="503050" y="56974"/>
                  </a:lnTo>
                  <a:lnTo>
                    <a:pt x="504893" y="61374"/>
                  </a:lnTo>
                  <a:lnTo>
                    <a:pt x="506735" y="65886"/>
                  </a:lnTo>
                  <a:lnTo>
                    <a:pt x="508578" y="70473"/>
                  </a:lnTo>
                  <a:lnTo>
                    <a:pt x="510421" y="75125"/>
                  </a:lnTo>
                  <a:lnTo>
                    <a:pt x="512264" y="79832"/>
                  </a:lnTo>
                  <a:lnTo>
                    <a:pt x="514106" y="84585"/>
                  </a:lnTo>
                  <a:lnTo>
                    <a:pt x="515949" y="89374"/>
                  </a:lnTo>
                  <a:lnTo>
                    <a:pt x="517792" y="94177"/>
                  </a:lnTo>
                  <a:lnTo>
                    <a:pt x="519634" y="98985"/>
                  </a:lnTo>
                  <a:lnTo>
                    <a:pt x="521477" y="103787"/>
                  </a:lnTo>
                  <a:lnTo>
                    <a:pt x="523320" y="108572"/>
                  </a:lnTo>
                  <a:lnTo>
                    <a:pt x="525162" y="113321"/>
                  </a:lnTo>
                  <a:lnTo>
                    <a:pt x="527005" y="118030"/>
                  </a:lnTo>
                  <a:lnTo>
                    <a:pt x="528848" y="122690"/>
                  </a:lnTo>
                  <a:lnTo>
                    <a:pt x="530690" y="127296"/>
                  </a:lnTo>
                  <a:lnTo>
                    <a:pt x="532533" y="131835"/>
                  </a:lnTo>
                  <a:lnTo>
                    <a:pt x="534376" y="136284"/>
                  </a:lnTo>
                  <a:lnTo>
                    <a:pt x="536218" y="140654"/>
                  </a:lnTo>
                  <a:lnTo>
                    <a:pt x="538061" y="144941"/>
                  </a:lnTo>
                  <a:lnTo>
                    <a:pt x="539904" y="149141"/>
                  </a:lnTo>
                  <a:lnTo>
                    <a:pt x="541746" y="153245"/>
                  </a:lnTo>
                  <a:lnTo>
                    <a:pt x="543589" y="157229"/>
                  </a:lnTo>
                  <a:lnTo>
                    <a:pt x="545432" y="161116"/>
                  </a:lnTo>
                  <a:lnTo>
                    <a:pt x="547274" y="164905"/>
                  </a:lnTo>
                  <a:lnTo>
                    <a:pt x="549117" y="168597"/>
                  </a:lnTo>
                  <a:lnTo>
                    <a:pt x="550960" y="172184"/>
                  </a:lnTo>
                  <a:lnTo>
                    <a:pt x="552802" y="175646"/>
                  </a:lnTo>
                  <a:lnTo>
                    <a:pt x="554645" y="179013"/>
                  </a:lnTo>
                  <a:lnTo>
                    <a:pt x="556488" y="182284"/>
                  </a:lnTo>
                  <a:lnTo>
                    <a:pt x="558330" y="185462"/>
                  </a:lnTo>
                  <a:lnTo>
                    <a:pt x="560173" y="188546"/>
                  </a:lnTo>
                  <a:lnTo>
                    <a:pt x="562016" y="191517"/>
                  </a:lnTo>
                  <a:lnTo>
                    <a:pt x="563858" y="194405"/>
                  </a:lnTo>
                  <a:lnTo>
                    <a:pt x="565701" y="197211"/>
                  </a:lnTo>
                  <a:lnTo>
                    <a:pt x="567544" y="199939"/>
                  </a:lnTo>
                  <a:lnTo>
                    <a:pt x="569386" y="202589"/>
                  </a:lnTo>
                  <a:lnTo>
                    <a:pt x="571229" y="205146"/>
                  </a:lnTo>
                  <a:lnTo>
                    <a:pt x="573072" y="207635"/>
                  </a:lnTo>
                  <a:lnTo>
                    <a:pt x="574914" y="210058"/>
                  </a:lnTo>
                  <a:lnTo>
                    <a:pt x="576757" y="212418"/>
                  </a:lnTo>
                  <a:lnTo>
                    <a:pt x="578600" y="214714"/>
                  </a:lnTo>
                  <a:lnTo>
                    <a:pt x="580443" y="216933"/>
                  </a:lnTo>
                  <a:lnTo>
                    <a:pt x="582285" y="219095"/>
                  </a:lnTo>
                  <a:lnTo>
                    <a:pt x="584128" y="221202"/>
                  </a:lnTo>
                  <a:lnTo>
                    <a:pt x="585971" y="223253"/>
                  </a:lnTo>
                  <a:lnTo>
                    <a:pt x="587813" y="225248"/>
                  </a:lnTo>
                  <a:lnTo>
                    <a:pt x="589656" y="227173"/>
                  </a:lnTo>
                  <a:lnTo>
                    <a:pt x="591499" y="229044"/>
                  </a:lnTo>
                  <a:lnTo>
                    <a:pt x="593341" y="230860"/>
                  </a:lnTo>
                  <a:lnTo>
                    <a:pt x="595184" y="232621"/>
                  </a:lnTo>
                  <a:lnTo>
                    <a:pt x="597027" y="234325"/>
                  </a:lnTo>
                  <a:lnTo>
                    <a:pt x="598869" y="235954"/>
                  </a:lnTo>
                  <a:lnTo>
                    <a:pt x="600712" y="237523"/>
                  </a:lnTo>
                  <a:lnTo>
                    <a:pt x="602555" y="239032"/>
                  </a:lnTo>
                  <a:lnTo>
                    <a:pt x="604397" y="240479"/>
                  </a:lnTo>
                  <a:lnTo>
                    <a:pt x="606240" y="241860"/>
                  </a:lnTo>
                  <a:lnTo>
                    <a:pt x="608083" y="243154"/>
                  </a:lnTo>
                  <a:lnTo>
                    <a:pt x="609925" y="244377"/>
                  </a:lnTo>
                  <a:lnTo>
                    <a:pt x="611768" y="245528"/>
                  </a:lnTo>
                  <a:lnTo>
                    <a:pt x="613611" y="246604"/>
                  </a:lnTo>
                  <a:lnTo>
                    <a:pt x="615453" y="247604"/>
                  </a:lnTo>
                  <a:lnTo>
                    <a:pt x="617296" y="248497"/>
                  </a:lnTo>
                  <a:lnTo>
                    <a:pt x="619139" y="249305"/>
                  </a:lnTo>
                  <a:lnTo>
                    <a:pt x="620981" y="250028"/>
                  </a:lnTo>
                  <a:lnTo>
                    <a:pt x="622824" y="250662"/>
                  </a:lnTo>
                  <a:lnTo>
                    <a:pt x="624667" y="251204"/>
                  </a:lnTo>
                  <a:lnTo>
                    <a:pt x="626509" y="251621"/>
                  </a:lnTo>
                  <a:lnTo>
                    <a:pt x="628352" y="251938"/>
                  </a:lnTo>
                  <a:lnTo>
                    <a:pt x="630195" y="252156"/>
                  </a:lnTo>
                  <a:lnTo>
                    <a:pt x="632037" y="252270"/>
                  </a:lnTo>
                  <a:lnTo>
                    <a:pt x="633880" y="252280"/>
                  </a:lnTo>
                  <a:lnTo>
                    <a:pt x="635723" y="252149"/>
                  </a:lnTo>
                  <a:lnTo>
                    <a:pt x="637565" y="251907"/>
                  </a:lnTo>
                  <a:lnTo>
                    <a:pt x="639408" y="251555"/>
                  </a:lnTo>
                  <a:lnTo>
                    <a:pt x="641251" y="251092"/>
                  </a:lnTo>
                  <a:lnTo>
                    <a:pt x="643094" y="250517"/>
                  </a:lnTo>
                  <a:lnTo>
                    <a:pt x="644936" y="249795"/>
                  </a:lnTo>
                  <a:lnTo>
                    <a:pt x="646779" y="248960"/>
                  </a:lnTo>
                  <a:lnTo>
                    <a:pt x="648622" y="248015"/>
                  </a:lnTo>
                  <a:lnTo>
                    <a:pt x="650464" y="246961"/>
                  </a:lnTo>
                  <a:lnTo>
                    <a:pt x="652307" y="245801"/>
                  </a:lnTo>
                  <a:lnTo>
                    <a:pt x="654150" y="244507"/>
                  </a:lnTo>
                  <a:lnTo>
                    <a:pt x="655992" y="243112"/>
                  </a:lnTo>
                  <a:lnTo>
                    <a:pt x="657835" y="241624"/>
                  </a:lnTo>
                  <a:lnTo>
                    <a:pt x="659678" y="240046"/>
                  </a:lnTo>
                  <a:lnTo>
                    <a:pt x="661520" y="238385"/>
                  </a:lnTo>
                  <a:lnTo>
                    <a:pt x="663363" y="236626"/>
                  </a:lnTo>
                  <a:lnTo>
                    <a:pt x="665206" y="234798"/>
                  </a:lnTo>
                  <a:lnTo>
                    <a:pt x="667048" y="232912"/>
                  </a:lnTo>
                  <a:lnTo>
                    <a:pt x="668891" y="230974"/>
                  </a:lnTo>
                  <a:lnTo>
                    <a:pt x="670734" y="228994"/>
                  </a:lnTo>
                  <a:lnTo>
                    <a:pt x="672576" y="226972"/>
                  </a:lnTo>
                  <a:lnTo>
                    <a:pt x="674419" y="224931"/>
                  </a:lnTo>
                  <a:lnTo>
                    <a:pt x="676262" y="222881"/>
                  </a:lnTo>
                  <a:lnTo>
                    <a:pt x="678104" y="220831"/>
                  </a:lnTo>
                  <a:lnTo>
                    <a:pt x="679947" y="218789"/>
                  </a:lnTo>
                  <a:lnTo>
                    <a:pt x="681790" y="216775"/>
                  </a:lnTo>
                  <a:lnTo>
                    <a:pt x="683632" y="214797"/>
                  </a:lnTo>
                  <a:lnTo>
                    <a:pt x="685475" y="212862"/>
                  </a:lnTo>
                  <a:lnTo>
                    <a:pt x="687318" y="210979"/>
                  </a:lnTo>
                  <a:lnTo>
                    <a:pt x="689160" y="209156"/>
                  </a:lnTo>
                  <a:lnTo>
                    <a:pt x="691003" y="207420"/>
                  </a:lnTo>
                  <a:lnTo>
                    <a:pt x="692846" y="205769"/>
                  </a:lnTo>
                  <a:lnTo>
                    <a:pt x="694688" y="204202"/>
                  </a:lnTo>
                  <a:lnTo>
                    <a:pt x="696531" y="202726"/>
                  </a:lnTo>
                  <a:lnTo>
                    <a:pt x="698374" y="201344"/>
                  </a:lnTo>
                  <a:lnTo>
                    <a:pt x="700216" y="200088"/>
                  </a:lnTo>
                  <a:lnTo>
                    <a:pt x="702059" y="198942"/>
                  </a:lnTo>
                  <a:lnTo>
                    <a:pt x="703902" y="197901"/>
                  </a:lnTo>
                  <a:lnTo>
                    <a:pt x="705745" y="196966"/>
                  </a:lnTo>
                  <a:lnTo>
                    <a:pt x="707587" y="196137"/>
                  </a:lnTo>
                  <a:lnTo>
                    <a:pt x="709430" y="195441"/>
                  </a:lnTo>
                  <a:lnTo>
                    <a:pt x="711273" y="194857"/>
                  </a:lnTo>
                  <a:lnTo>
                    <a:pt x="713115" y="194376"/>
                  </a:lnTo>
                  <a:lnTo>
                    <a:pt x="714958" y="193994"/>
                  </a:lnTo>
                  <a:lnTo>
                    <a:pt x="716801" y="193711"/>
                  </a:lnTo>
                  <a:lnTo>
                    <a:pt x="718643" y="193545"/>
                  </a:lnTo>
                  <a:lnTo>
                    <a:pt x="720486" y="193478"/>
                  </a:lnTo>
                  <a:lnTo>
                    <a:pt x="722329" y="193498"/>
                  </a:lnTo>
                  <a:lnTo>
                    <a:pt x="724171" y="193603"/>
                  </a:lnTo>
                  <a:lnTo>
                    <a:pt x="726014" y="193791"/>
                  </a:lnTo>
                  <a:lnTo>
                    <a:pt x="727857" y="194078"/>
                  </a:lnTo>
                  <a:lnTo>
                    <a:pt x="729699" y="194450"/>
                  </a:lnTo>
                  <a:lnTo>
                    <a:pt x="731542" y="194898"/>
                  </a:lnTo>
                  <a:lnTo>
                    <a:pt x="733385" y="195422"/>
                  </a:lnTo>
                  <a:lnTo>
                    <a:pt x="735227" y="196022"/>
                  </a:lnTo>
                  <a:lnTo>
                    <a:pt x="737070" y="196715"/>
                  </a:lnTo>
                  <a:lnTo>
                    <a:pt x="738913" y="197492"/>
                  </a:lnTo>
                  <a:lnTo>
                    <a:pt x="740755" y="198348"/>
                  </a:lnTo>
                  <a:lnTo>
                    <a:pt x="742598" y="199284"/>
                  </a:lnTo>
                  <a:lnTo>
                    <a:pt x="744441" y="200302"/>
                  </a:lnTo>
                  <a:lnTo>
                    <a:pt x="746283" y="201425"/>
                  </a:lnTo>
                  <a:lnTo>
                    <a:pt x="748126" y="202645"/>
                  </a:lnTo>
                  <a:lnTo>
                    <a:pt x="749969" y="203957"/>
                  </a:lnTo>
                  <a:lnTo>
                    <a:pt x="751811" y="205361"/>
                  </a:lnTo>
                  <a:lnTo>
                    <a:pt x="753654" y="206861"/>
                  </a:lnTo>
                  <a:lnTo>
                    <a:pt x="755497" y="208481"/>
                  </a:lnTo>
                  <a:lnTo>
                    <a:pt x="757339" y="210210"/>
                  </a:lnTo>
                  <a:lnTo>
                    <a:pt x="759182" y="212040"/>
                  </a:lnTo>
                  <a:lnTo>
                    <a:pt x="761025" y="213970"/>
                  </a:lnTo>
                  <a:lnTo>
                    <a:pt x="762867" y="216000"/>
                  </a:lnTo>
                  <a:lnTo>
                    <a:pt x="764710" y="218148"/>
                  </a:lnTo>
                  <a:lnTo>
                    <a:pt x="766553" y="220402"/>
                  </a:lnTo>
                  <a:lnTo>
                    <a:pt x="768396" y="222745"/>
                  </a:lnTo>
                  <a:lnTo>
                    <a:pt x="770238" y="225175"/>
                  </a:lnTo>
                  <a:lnTo>
                    <a:pt x="772081" y="227686"/>
                  </a:lnTo>
                  <a:lnTo>
                    <a:pt x="773924" y="230287"/>
                  </a:lnTo>
                  <a:lnTo>
                    <a:pt x="775766" y="232959"/>
                  </a:lnTo>
                  <a:lnTo>
                    <a:pt x="777609" y="235687"/>
                  </a:lnTo>
                  <a:lnTo>
                    <a:pt x="779452" y="238462"/>
                  </a:lnTo>
                  <a:lnTo>
                    <a:pt x="781294" y="241276"/>
                  </a:lnTo>
                  <a:lnTo>
                    <a:pt x="783137" y="244124"/>
                  </a:lnTo>
                  <a:lnTo>
                    <a:pt x="784980" y="246987"/>
                  </a:lnTo>
                  <a:lnTo>
                    <a:pt x="786822" y="249854"/>
                  </a:lnTo>
                  <a:lnTo>
                    <a:pt x="788665" y="252714"/>
                  </a:lnTo>
                  <a:lnTo>
                    <a:pt x="790508" y="255558"/>
                  </a:lnTo>
                  <a:lnTo>
                    <a:pt x="792350" y="258369"/>
                  </a:lnTo>
                  <a:lnTo>
                    <a:pt x="794193" y="261134"/>
                  </a:lnTo>
                  <a:lnTo>
                    <a:pt x="796036" y="263849"/>
                  </a:lnTo>
                  <a:lnTo>
                    <a:pt x="797878" y="266505"/>
                  </a:lnTo>
                  <a:lnTo>
                    <a:pt x="799721" y="269096"/>
                  </a:lnTo>
                  <a:lnTo>
                    <a:pt x="801564" y="271599"/>
                  </a:lnTo>
                  <a:lnTo>
                    <a:pt x="803406" y="274007"/>
                  </a:lnTo>
                  <a:lnTo>
                    <a:pt x="805249" y="276326"/>
                  </a:lnTo>
                  <a:lnTo>
                    <a:pt x="807092" y="278552"/>
                  </a:lnTo>
                  <a:lnTo>
                    <a:pt x="808934" y="280682"/>
                  </a:lnTo>
                  <a:lnTo>
                    <a:pt x="810777" y="282694"/>
                  </a:lnTo>
                  <a:lnTo>
                    <a:pt x="812620" y="284588"/>
                  </a:lnTo>
                  <a:lnTo>
                    <a:pt x="814462" y="286378"/>
                  </a:lnTo>
                  <a:lnTo>
                    <a:pt x="816305" y="288065"/>
                  </a:lnTo>
                  <a:lnTo>
                    <a:pt x="818148" y="289648"/>
                  </a:lnTo>
                  <a:lnTo>
                    <a:pt x="819990" y="291111"/>
                  </a:lnTo>
                  <a:lnTo>
                    <a:pt x="821833" y="292458"/>
                  </a:lnTo>
                  <a:lnTo>
                    <a:pt x="823676" y="293709"/>
                  </a:lnTo>
                </a:path>
              </a:pathLst>
            </a:custGeom>
            <a:ln w="20325" cap="flat">
              <a:solidFill>
                <a:srgbClr val="1565C0">
                  <a:alpha val="100000"/>
                </a:srgbClr>
              </a:solidFill>
              <a:prstDash val="solid"/>
              <a:round/>
            </a:ln>
          </p:spPr>
          <p:txBody>
            <a:bodyPr/>
            <a:lstStyle/>
            <a:p>
              <a:endParaRPr/>
            </a:p>
          </p:txBody>
        </p:sp>
        <p:sp>
          <p:nvSpPr>
            <p:cNvPr id="670" name="pg17">
              <a:extLst>
                <a:ext uri="{FF2B5EF4-FFF2-40B4-BE49-F238E27FC236}">
                  <a16:creationId xmlns:a16="http://schemas.microsoft.com/office/drawing/2014/main" id="{6A8C62CD-F9EC-4D23-8ABC-9E96BA45D477}"/>
                </a:ext>
              </a:extLst>
            </p:cNvPr>
            <p:cNvSpPr/>
            <p:nvPr/>
          </p:nvSpPr>
          <p:spPr>
            <a:xfrm>
              <a:off x="1900158" y="521374"/>
              <a:ext cx="410916" cy="304418"/>
            </a:xfrm>
            <a:custGeom>
              <a:avLst/>
              <a:gdLst/>
              <a:ahLst/>
              <a:cxnLst/>
              <a:rect l="0" t="0" r="0" b="0"/>
              <a:pathLst>
                <a:path w="410916" h="304418">
                  <a:moveTo>
                    <a:pt x="0" y="272971"/>
                  </a:moveTo>
                  <a:lnTo>
                    <a:pt x="1842" y="272481"/>
                  </a:lnTo>
                  <a:lnTo>
                    <a:pt x="3685" y="271969"/>
                  </a:lnTo>
                  <a:lnTo>
                    <a:pt x="5528" y="271441"/>
                  </a:lnTo>
                  <a:lnTo>
                    <a:pt x="7370" y="270895"/>
                  </a:lnTo>
                  <a:lnTo>
                    <a:pt x="9213" y="270331"/>
                  </a:lnTo>
                  <a:lnTo>
                    <a:pt x="11056" y="269751"/>
                  </a:lnTo>
                  <a:lnTo>
                    <a:pt x="12898" y="269147"/>
                  </a:lnTo>
                  <a:lnTo>
                    <a:pt x="14741" y="268527"/>
                  </a:lnTo>
                  <a:lnTo>
                    <a:pt x="16584" y="267891"/>
                  </a:lnTo>
                  <a:lnTo>
                    <a:pt x="18426" y="267240"/>
                  </a:lnTo>
                  <a:lnTo>
                    <a:pt x="20269" y="266575"/>
                  </a:lnTo>
                  <a:lnTo>
                    <a:pt x="22112" y="265893"/>
                  </a:lnTo>
                  <a:lnTo>
                    <a:pt x="23954" y="265199"/>
                  </a:lnTo>
                  <a:lnTo>
                    <a:pt x="25797" y="264496"/>
                  </a:lnTo>
                  <a:lnTo>
                    <a:pt x="27640" y="263783"/>
                  </a:lnTo>
                  <a:lnTo>
                    <a:pt x="29482" y="263062"/>
                  </a:lnTo>
                  <a:lnTo>
                    <a:pt x="31325" y="262332"/>
                  </a:lnTo>
                  <a:lnTo>
                    <a:pt x="33168" y="261597"/>
                  </a:lnTo>
                  <a:lnTo>
                    <a:pt x="35010" y="260858"/>
                  </a:lnTo>
                  <a:lnTo>
                    <a:pt x="36853" y="260115"/>
                  </a:lnTo>
                  <a:lnTo>
                    <a:pt x="38696" y="259368"/>
                  </a:lnTo>
                  <a:lnTo>
                    <a:pt x="40538" y="258618"/>
                  </a:lnTo>
                  <a:lnTo>
                    <a:pt x="42381" y="257866"/>
                  </a:lnTo>
                  <a:lnTo>
                    <a:pt x="44224" y="257111"/>
                  </a:lnTo>
                  <a:lnTo>
                    <a:pt x="46066" y="256352"/>
                  </a:lnTo>
                  <a:lnTo>
                    <a:pt x="47909" y="255591"/>
                  </a:lnTo>
                  <a:lnTo>
                    <a:pt x="49752" y="254825"/>
                  </a:lnTo>
                  <a:lnTo>
                    <a:pt x="51594" y="254054"/>
                  </a:lnTo>
                  <a:lnTo>
                    <a:pt x="53437" y="253278"/>
                  </a:lnTo>
                  <a:lnTo>
                    <a:pt x="55280" y="252495"/>
                  </a:lnTo>
                  <a:lnTo>
                    <a:pt x="57122" y="251705"/>
                  </a:lnTo>
                  <a:lnTo>
                    <a:pt x="58965" y="250904"/>
                  </a:lnTo>
                  <a:lnTo>
                    <a:pt x="60808" y="250092"/>
                  </a:lnTo>
                  <a:lnTo>
                    <a:pt x="62650" y="249269"/>
                  </a:lnTo>
                  <a:lnTo>
                    <a:pt x="64493" y="248434"/>
                  </a:lnTo>
                  <a:lnTo>
                    <a:pt x="66336" y="247587"/>
                  </a:lnTo>
                  <a:lnTo>
                    <a:pt x="68179" y="246721"/>
                  </a:lnTo>
                  <a:lnTo>
                    <a:pt x="70021" y="245839"/>
                  </a:lnTo>
                  <a:lnTo>
                    <a:pt x="71864" y="244941"/>
                  </a:lnTo>
                  <a:lnTo>
                    <a:pt x="73707" y="244026"/>
                  </a:lnTo>
                  <a:lnTo>
                    <a:pt x="75549" y="243094"/>
                  </a:lnTo>
                  <a:lnTo>
                    <a:pt x="77392" y="242138"/>
                  </a:lnTo>
                  <a:lnTo>
                    <a:pt x="79235" y="241162"/>
                  </a:lnTo>
                  <a:lnTo>
                    <a:pt x="81077" y="240166"/>
                  </a:lnTo>
                  <a:lnTo>
                    <a:pt x="82920" y="239148"/>
                  </a:lnTo>
                  <a:lnTo>
                    <a:pt x="84763" y="238110"/>
                  </a:lnTo>
                  <a:lnTo>
                    <a:pt x="86605" y="237042"/>
                  </a:lnTo>
                  <a:lnTo>
                    <a:pt x="88448" y="235948"/>
                  </a:lnTo>
                  <a:lnTo>
                    <a:pt x="90291" y="234827"/>
                  </a:lnTo>
                  <a:lnTo>
                    <a:pt x="92133" y="233677"/>
                  </a:lnTo>
                  <a:lnTo>
                    <a:pt x="93976" y="232498"/>
                  </a:lnTo>
                  <a:lnTo>
                    <a:pt x="95819" y="231277"/>
                  </a:lnTo>
                  <a:lnTo>
                    <a:pt x="97661" y="230015"/>
                  </a:lnTo>
                  <a:lnTo>
                    <a:pt x="99504" y="228713"/>
                  </a:lnTo>
                  <a:lnTo>
                    <a:pt x="101347" y="227366"/>
                  </a:lnTo>
                  <a:lnTo>
                    <a:pt x="103189" y="225972"/>
                  </a:lnTo>
                  <a:lnTo>
                    <a:pt x="105032" y="224511"/>
                  </a:lnTo>
                  <a:lnTo>
                    <a:pt x="106875" y="222984"/>
                  </a:lnTo>
                  <a:lnTo>
                    <a:pt x="108717" y="221393"/>
                  </a:lnTo>
                  <a:lnTo>
                    <a:pt x="110560" y="219731"/>
                  </a:lnTo>
                  <a:lnTo>
                    <a:pt x="112403" y="217994"/>
                  </a:lnTo>
                  <a:lnTo>
                    <a:pt x="114245" y="216156"/>
                  </a:lnTo>
                  <a:lnTo>
                    <a:pt x="116088" y="214220"/>
                  </a:lnTo>
                  <a:lnTo>
                    <a:pt x="117931" y="212189"/>
                  </a:lnTo>
                  <a:lnTo>
                    <a:pt x="119773" y="210058"/>
                  </a:lnTo>
                  <a:lnTo>
                    <a:pt x="121616" y="207823"/>
                  </a:lnTo>
                  <a:lnTo>
                    <a:pt x="123459" y="205454"/>
                  </a:lnTo>
                  <a:lnTo>
                    <a:pt x="125301" y="202956"/>
                  </a:lnTo>
                  <a:lnTo>
                    <a:pt x="127144" y="200340"/>
                  </a:lnTo>
                  <a:lnTo>
                    <a:pt x="128987" y="197602"/>
                  </a:lnTo>
                  <a:lnTo>
                    <a:pt x="130830" y="194742"/>
                  </a:lnTo>
                  <a:lnTo>
                    <a:pt x="132672" y="191729"/>
                  </a:lnTo>
                  <a:lnTo>
                    <a:pt x="134515" y="188576"/>
                  </a:lnTo>
                  <a:lnTo>
                    <a:pt x="136358" y="185299"/>
                  </a:lnTo>
                  <a:lnTo>
                    <a:pt x="138200" y="181899"/>
                  </a:lnTo>
                  <a:lnTo>
                    <a:pt x="140043" y="178377"/>
                  </a:lnTo>
                  <a:lnTo>
                    <a:pt x="141886" y="174714"/>
                  </a:lnTo>
                  <a:lnTo>
                    <a:pt x="143728" y="170926"/>
                  </a:lnTo>
                  <a:lnTo>
                    <a:pt x="145571" y="167031"/>
                  </a:lnTo>
                  <a:lnTo>
                    <a:pt x="147414" y="163036"/>
                  </a:lnTo>
                  <a:lnTo>
                    <a:pt x="149256" y="158947"/>
                  </a:lnTo>
                  <a:lnTo>
                    <a:pt x="151099" y="154754"/>
                  </a:lnTo>
                  <a:lnTo>
                    <a:pt x="152942" y="150476"/>
                  </a:lnTo>
                  <a:lnTo>
                    <a:pt x="154784" y="146131"/>
                  </a:lnTo>
                  <a:lnTo>
                    <a:pt x="156627" y="141728"/>
                  </a:lnTo>
                  <a:lnTo>
                    <a:pt x="158470" y="137275"/>
                  </a:lnTo>
                  <a:lnTo>
                    <a:pt x="160312" y="132775"/>
                  </a:lnTo>
                  <a:lnTo>
                    <a:pt x="162155" y="128244"/>
                  </a:lnTo>
                  <a:lnTo>
                    <a:pt x="163998" y="123697"/>
                  </a:lnTo>
                  <a:lnTo>
                    <a:pt x="165840" y="119141"/>
                  </a:lnTo>
                  <a:lnTo>
                    <a:pt x="167683" y="114586"/>
                  </a:lnTo>
                  <a:lnTo>
                    <a:pt x="169526" y="110043"/>
                  </a:lnTo>
                  <a:lnTo>
                    <a:pt x="171368" y="105526"/>
                  </a:lnTo>
                  <a:lnTo>
                    <a:pt x="173211" y="101039"/>
                  </a:lnTo>
                  <a:lnTo>
                    <a:pt x="175054" y="96591"/>
                  </a:lnTo>
                  <a:lnTo>
                    <a:pt x="176896" y="92188"/>
                  </a:lnTo>
                  <a:lnTo>
                    <a:pt x="178739" y="87847"/>
                  </a:lnTo>
                  <a:lnTo>
                    <a:pt x="180582" y="83578"/>
                  </a:lnTo>
                  <a:lnTo>
                    <a:pt x="182424" y="79377"/>
                  </a:lnTo>
                  <a:lnTo>
                    <a:pt x="184267" y="75250"/>
                  </a:lnTo>
                  <a:lnTo>
                    <a:pt x="186110" y="71202"/>
                  </a:lnTo>
                  <a:lnTo>
                    <a:pt x="187952" y="67251"/>
                  </a:lnTo>
                  <a:lnTo>
                    <a:pt x="189795" y="63404"/>
                  </a:lnTo>
                  <a:lnTo>
                    <a:pt x="191638" y="59650"/>
                  </a:lnTo>
                  <a:lnTo>
                    <a:pt x="193481" y="55993"/>
                  </a:lnTo>
                  <a:lnTo>
                    <a:pt x="195323" y="52436"/>
                  </a:lnTo>
                  <a:lnTo>
                    <a:pt x="197166" y="48997"/>
                  </a:lnTo>
                  <a:lnTo>
                    <a:pt x="199009" y="45681"/>
                  </a:lnTo>
                  <a:lnTo>
                    <a:pt x="200851" y="42472"/>
                  </a:lnTo>
                  <a:lnTo>
                    <a:pt x="202694" y="39371"/>
                  </a:lnTo>
                  <a:lnTo>
                    <a:pt x="204537" y="36379"/>
                  </a:lnTo>
                  <a:lnTo>
                    <a:pt x="206379" y="33515"/>
                  </a:lnTo>
                  <a:lnTo>
                    <a:pt x="208222" y="30782"/>
                  </a:lnTo>
                  <a:lnTo>
                    <a:pt x="210065" y="28160"/>
                  </a:lnTo>
                  <a:lnTo>
                    <a:pt x="211907" y="25649"/>
                  </a:lnTo>
                  <a:lnTo>
                    <a:pt x="213750" y="23249"/>
                  </a:lnTo>
                  <a:lnTo>
                    <a:pt x="215593" y="20977"/>
                  </a:lnTo>
                  <a:lnTo>
                    <a:pt x="217435" y="18834"/>
                  </a:lnTo>
                  <a:lnTo>
                    <a:pt x="219278" y="16801"/>
                  </a:lnTo>
                  <a:lnTo>
                    <a:pt x="221121" y="14877"/>
                  </a:lnTo>
                  <a:lnTo>
                    <a:pt x="222963" y="13061"/>
                  </a:lnTo>
                  <a:lnTo>
                    <a:pt x="224806" y="11367"/>
                  </a:lnTo>
                  <a:lnTo>
                    <a:pt x="226649" y="9801"/>
                  </a:lnTo>
                  <a:lnTo>
                    <a:pt x="228491" y="8341"/>
                  </a:lnTo>
                  <a:lnTo>
                    <a:pt x="230334" y="6988"/>
                  </a:lnTo>
                  <a:lnTo>
                    <a:pt x="232177" y="5741"/>
                  </a:lnTo>
                  <a:lnTo>
                    <a:pt x="234019" y="4616"/>
                  </a:lnTo>
                  <a:lnTo>
                    <a:pt x="235862" y="3621"/>
                  </a:lnTo>
                  <a:lnTo>
                    <a:pt x="237705" y="2736"/>
                  </a:lnTo>
                  <a:lnTo>
                    <a:pt x="239547" y="1962"/>
                  </a:lnTo>
                  <a:lnTo>
                    <a:pt x="241390" y="1302"/>
                  </a:lnTo>
                  <a:lnTo>
                    <a:pt x="243233" y="773"/>
                  </a:lnTo>
                  <a:lnTo>
                    <a:pt x="245075" y="389"/>
                  </a:lnTo>
                  <a:lnTo>
                    <a:pt x="246918" y="130"/>
                  </a:lnTo>
                  <a:lnTo>
                    <a:pt x="248761" y="0"/>
                  </a:lnTo>
                  <a:lnTo>
                    <a:pt x="250603" y="1"/>
                  </a:lnTo>
                  <a:lnTo>
                    <a:pt x="252446" y="156"/>
                  </a:lnTo>
                  <a:lnTo>
                    <a:pt x="254289" y="484"/>
                  </a:lnTo>
                  <a:lnTo>
                    <a:pt x="256132" y="961"/>
                  </a:lnTo>
                  <a:lnTo>
                    <a:pt x="257974" y="1591"/>
                  </a:lnTo>
                  <a:lnTo>
                    <a:pt x="259817" y="2379"/>
                  </a:lnTo>
                  <a:lnTo>
                    <a:pt x="261660" y="3349"/>
                  </a:lnTo>
                  <a:lnTo>
                    <a:pt x="263502" y="4523"/>
                  </a:lnTo>
                  <a:lnTo>
                    <a:pt x="265345" y="5870"/>
                  </a:lnTo>
                  <a:lnTo>
                    <a:pt x="267188" y="7392"/>
                  </a:lnTo>
                  <a:lnTo>
                    <a:pt x="269030" y="9094"/>
                  </a:lnTo>
                  <a:lnTo>
                    <a:pt x="270873" y="10995"/>
                  </a:lnTo>
                  <a:lnTo>
                    <a:pt x="272716" y="13120"/>
                  </a:lnTo>
                  <a:lnTo>
                    <a:pt x="274558" y="15428"/>
                  </a:lnTo>
                  <a:lnTo>
                    <a:pt x="276401" y="17918"/>
                  </a:lnTo>
                  <a:lnTo>
                    <a:pt x="278244" y="20590"/>
                  </a:lnTo>
                  <a:lnTo>
                    <a:pt x="280086" y="23460"/>
                  </a:lnTo>
                  <a:lnTo>
                    <a:pt x="281929" y="26544"/>
                  </a:lnTo>
                  <a:lnTo>
                    <a:pt x="283772" y="29798"/>
                  </a:lnTo>
                  <a:lnTo>
                    <a:pt x="285614" y="33217"/>
                  </a:lnTo>
                  <a:lnTo>
                    <a:pt x="287457" y="36795"/>
                  </a:lnTo>
                  <a:lnTo>
                    <a:pt x="289300" y="40540"/>
                  </a:lnTo>
                  <a:lnTo>
                    <a:pt x="291142" y="44460"/>
                  </a:lnTo>
                  <a:lnTo>
                    <a:pt x="292985" y="48511"/>
                  </a:lnTo>
                  <a:lnTo>
                    <a:pt x="294828" y="52685"/>
                  </a:lnTo>
                  <a:lnTo>
                    <a:pt x="296670" y="56974"/>
                  </a:lnTo>
                  <a:lnTo>
                    <a:pt x="298513" y="61374"/>
                  </a:lnTo>
                  <a:lnTo>
                    <a:pt x="300356" y="65886"/>
                  </a:lnTo>
                  <a:lnTo>
                    <a:pt x="302198" y="70473"/>
                  </a:lnTo>
                  <a:lnTo>
                    <a:pt x="304041" y="75125"/>
                  </a:lnTo>
                  <a:lnTo>
                    <a:pt x="305884" y="79832"/>
                  </a:lnTo>
                  <a:lnTo>
                    <a:pt x="307726" y="84585"/>
                  </a:lnTo>
                  <a:lnTo>
                    <a:pt x="309569" y="89374"/>
                  </a:lnTo>
                  <a:lnTo>
                    <a:pt x="311412" y="94177"/>
                  </a:lnTo>
                  <a:lnTo>
                    <a:pt x="313254" y="98985"/>
                  </a:lnTo>
                  <a:lnTo>
                    <a:pt x="315097" y="103787"/>
                  </a:lnTo>
                  <a:lnTo>
                    <a:pt x="316940" y="108572"/>
                  </a:lnTo>
                  <a:lnTo>
                    <a:pt x="318782" y="113321"/>
                  </a:lnTo>
                  <a:lnTo>
                    <a:pt x="320625" y="118030"/>
                  </a:lnTo>
                  <a:lnTo>
                    <a:pt x="322468" y="122690"/>
                  </a:lnTo>
                  <a:lnTo>
                    <a:pt x="324311" y="127296"/>
                  </a:lnTo>
                  <a:lnTo>
                    <a:pt x="326153" y="131835"/>
                  </a:lnTo>
                  <a:lnTo>
                    <a:pt x="327996" y="136284"/>
                  </a:lnTo>
                  <a:lnTo>
                    <a:pt x="329839" y="140654"/>
                  </a:lnTo>
                  <a:lnTo>
                    <a:pt x="331681" y="144941"/>
                  </a:lnTo>
                  <a:lnTo>
                    <a:pt x="333524" y="149141"/>
                  </a:lnTo>
                  <a:lnTo>
                    <a:pt x="335367" y="153245"/>
                  </a:lnTo>
                  <a:lnTo>
                    <a:pt x="337209" y="157229"/>
                  </a:lnTo>
                  <a:lnTo>
                    <a:pt x="339052" y="161116"/>
                  </a:lnTo>
                  <a:lnTo>
                    <a:pt x="340895" y="164905"/>
                  </a:lnTo>
                  <a:lnTo>
                    <a:pt x="342737" y="168597"/>
                  </a:lnTo>
                  <a:lnTo>
                    <a:pt x="344580" y="172184"/>
                  </a:lnTo>
                  <a:lnTo>
                    <a:pt x="346423" y="175646"/>
                  </a:lnTo>
                  <a:lnTo>
                    <a:pt x="348265" y="179013"/>
                  </a:lnTo>
                  <a:lnTo>
                    <a:pt x="350108" y="182284"/>
                  </a:lnTo>
                  <a:lnTo>
                    <a:pt x="351951" y="185462"/>
                  </a:lnTo>
                  <a:lnTo>
                    <a:pt x="353793" y="188546"/>
                  </a:lnTo>
                  <a:lnTo>
                    <a:pt x="355636" y="191517"/>
                  </a:lnTo>
                  <a:lnTo>
                    <a:pt x="357479" y="194405"/>
                  </a:lnTo>
                  <a:lnTo>
                    <a:pt x="359321" y="197211"/>
                  </a:lnTo>
                  <a:lnTo>
                    <a:pt x="361164" y="199939"/>
                  </a:lnTo>
                  <a:lnTo>
                    <a:pt x="363007" y="202589"/>
                  </a:lnTo>
                  <a:lnTo>
                    <a:pt x="364849" y="205146"/>
                  </a:lnTo>
                  <a:lnTo>
                    <a:pt x="366692" y="207635"/>
                  </a:lnTo>
                  <a:lnTo>
                    <a:pt x="368535" y="210058"/>
                  </a:lnTo>
                  <a:lnTo>
                    <a:pt x="370377" y="212418"/>
                  </a:lnTo>
                  <a:lnTo>
                    <a:pt x="372220" y="214714"/>
                  </a:lnTo>
                  <a:lnTo>
                    <a:pt x="374063" y="216933"/>
                  </a:lnTo>
                  <a:lnTo>
                    <a:pt x="375905" y="219095"/>
                  </a:lnTo>
                  <a:lnTo>
                    <a:pt x="377748" y="221202"/>
                  </a:lnTo>
                  <a:lnTo>
                    <a:pt x="379591" y="223253"/>
                  </a:lnTo>
                  <a:lnTo>
                    <a:pt x="381433" y="225248"/>
                  </a:lnTo>
                  <a:lnTo>
                    <a:pt x="383276" y="227173"/>
                  </a:lnTo>
                  <a:lnTo>
                    <a:pt x="385119" y="229044"/>
                  </a:lnTo>
                  <a:lnTo>
                    <a:pt x="386962" y="230860"/>
                  </a:lnTo>
                  <a:lnTo>
                    <a:pt x="388804" y="232621"/>
                  </a:lnTo>
                  <a:lnTo>
                    <a:pt x="390647" y="234325"/>
                  </a:lnTo>
                  <a:lnTo>
                    <a:pt x="392490" y="235954"/>
                  </a:lnTo>
                  <a:lnTo>
                    <a:pt x="394332" y="237523"/>
                  </a:lnTo>
                  <a:lnTo>
                    <a:pt x="396175" y="239032"/>
                  </a:lnTo>
                  <a:lnTo>
                    <a:pt x="398018" y="240479"/>
                  </a:lnTo>
                  <a:lnTo>
                    <a:pt x="399860" y="241860"/>
                  </a:lnTo>
                  <a:lnTo>
                    <a:pt x="401703" y="243154"/>
                  </a:lnTo>
                  <a:lnTo>
                    <a:pt x="403546" y="244377"/>
                  </a:lnTo>
                  <a:lnTo>
                    <a:pt x="405388" y="245528"/>
                  </a:lnTo>
                  <a:lnTo>
                    <a:pt x="407231" y="246604"/>
                  </a:lnTo>
                  <a:lnTo>
                    <a:pt x="409074" y="247604"/>
                  </a:lnTo>
                  <a:lnTo>
                    <a:pt x="410916" y="248497"/>
                  </a:lnTo>
                  <a:lnTo>
                    <a:pt x="410916" y="304418"/>
                  </a:lnTo>
                  <a:lnTo>
                    <a:pt x="409074" y="304418"/>
                  </a:lnTo>
                  <a:lnTo>
                    <a:pt x="407231" y="304418"/>
                  </a:lnTo>
                  <a:lnTo>
                    <a:pt x="405388" y="304418"/>
                  </a:lnTo>
                  <a:lnTo>
                    <a:pt x="403546" y="304418"/>
                  </a:lnTo>
                  <a:lnTo>
                    <a:pt x="401703" y="304418"/>
                  </a:lnTo>
                  <a:lnTo>
                    <a:pt x="399860" y="304418"/>
                  </a:lnTo>
                  <a:lnTo>
                    <a:pt x="398018" y="304418"/>
                  </a:lnTo>
                  <a:lnTo>
                    <a:pt x="396175" y="304418"/>
                  </a:lnTo>
                  <a:lnTo>
                    <a:pt x="394332" y="304418"/>
                  </a:lnTo>
                  <a:lnTo>
                    <a:pt x="392490" y="304418"/>
                  </a:lnTo>
                  <a:lnTo>
                    <a:pt x="390647" y="304418"/>
                  </a:lnTo>
                  <a:lnTo>
                    <a:pt x="388804" y="304418"/>
                  </a:lnTo>
                  <a:lnTo>
                    <a:pt x="386962" y="304418"/>
                  </a:lnTo>
                  <a:lnTo>
                    <a:pt x="385119" y="304418"/>
                  </a:lnTo>
                  <a:lnTo>
                    <a:pt x="383276" y="304418"/>
                  </a:lnTo>
                  <a:lnTo>
                    <a:pt x="381433" y="304418"/>
                  </a:lnTo>
                  <a:lnTo>
                    <a:pt x="379591" y="304418"/>
                  </a:lnTo>
                  <a:lnTo>
                    <a:pt x="377748" y="304418"/>
                  </a:lnTo>
                  <a:lnTo>
                    <a:pt x="375905" y="304418"/>
                  </a:lnTo>
                  <a:lnTo>
                    <a:pt x="374063" y="304418"/>
                  </a:lnTo>
                  <a:lnTo>
                    <a:pt x="372220" y="304418"/>
                  </a:lnTo>
                  <a:lnTo>
                    <a:pt x="370377" y="304418"/>
                  </a:lnTo>
                  <a:lnTo>
                    <a:pt x="368535" y="304418"/>
                  </a:lnTo>
                  <a:lnTo>
                    <a:pt x="366692" y="304418"/>
                  </a:lnTo>
                  <a:lnTo>
                    <a:pt x="364849" y="304418"/>
                  </a:lnTo>
                  <a:lnTo>
                    <a:pt x="363007" y="304418"/>
                  </a:lnTo>
                  <a:lnTo>
                    <a:pt x="361164" y="304418"/>
                  </a:lnTo>
                  <a:lnTo>
                    <a:pt x="359321" y="304418"/>
                  </a:lnTo>
                  <a:lnTo>
                    <a:pt x="357479" y="304418"/>
                  </a:lnTo>
                  <a:lnTo>
                    <a:pt x="355636" y="304418"/>
                  </a:lnTo>
                  <a:lnTo>
                    <a:pt x="353793" y="304418"/>
                  </a:lnTo>
                  <a:lnTo>
                    <a:pt x="351951" y="304418"/>
                  </a:lnTo>
                  <a:lnTo>
                    <a:pt x="350108" y="304418"/>
                  </a:lnTo>
                  <a:lnTo>
                    <a:pt x="348265" y="304418"/>
                  </a:lnTo>
                  <a:lnTo>
                    <a:pt x="346423" y="304418"/>
                  </a:lnTo>
                  <a:lnTo>
                    <a:pt x="344580" y="304418"/>
                  </a:lnTo>
                  <a:lnTo>
                    <a:pt x="342737" y="304418"/>
                  </a:lnTo>
                  <a:lnTo>
                    <a:pt x="340895" y="304418"/>
                  </a:lnTo>
                  <a:lnTo>
                    <a:pt x="339052" y="304418"/>
                  </a:lnTo>
                  <a:lnTo>
                    <a:pt x="337209" y="304418"/>
                  </a:lnTo>
                  <a:lnTo>
                    <a:pt x="335367" y="304418"/>
                  </a:lnTo>
                  <a:lnTo>
                    <a:pt x="333524" y="304418"/>
                  </a:lnTo>
                  <a:lnTo>
                    <a:pt x="331681" y="304418"/>
                  </a:lnTo>
                  <a:lnTo>
                    <a:pt x="329839" y="304418"/>
                  </a:lnTo>
                  <a:lnTo>
                    <a:pt x="327996" y="304418"/>
                  </a:lnTo>
                  <a:lnTo>
                    <a:pt x="326153" y="304418"/>
                  </a:lnTo>
                  <a:lnTo>
                    <a:pt x="324311" y="304418"/>
                  </a:lnTo>
                  <a:lnTo>
                    <a:pt x="322468" y="304418"/>
                  </a:lnTo>
                  <a:lnTo>
                    <a:pt x="320625" y="304418"/>
                  </a:lnTo>
                  <a:lnTo>
                    <a:pt x="318782" y="304418"/>
                  </a:lnTo>
                  <a:lnTo>
                    <a:pt x="316940" y="304418"/>
                  </a:lnTo>
                  <a:lnTo>
                    <a:pt x="315097" y="304418"/>
                  </a:lnTo>
                  <a:lnTo>
                    <a:pt x="313254" y="304418"/>
                  </a:lnTo>
                  <a:lnTo>
                    <a:pt x="311412" y="304418"/>
                  </a:lnTo>
                  <a:lnTo>
                    <a:pt x="309569" y="304418"/>
                  </a:lnTo>
                  <a:lnTo>
                    <a:pt x="307726" y="304418"/>
                  </a:lnTo>
                  <a:lnTo>
                    <a:pt x="305884" y="304418"/>
                  </a:lnTo>
                  <a:lnTo>
                    <a:pt x="304041" y="304418"/>
                  </a:lnTo>
                  <a:lnTo>
                    <a:pt x="302198" y="304418"/>
                  </a:lnTo>
                  <a:lnTo>
                    <a:pt x="300356" y="304418"/>
                  </a:lnTo>
                  <a:lnTo>
                    <a:pt x="298513" y="304418"/>
                  </a:lnTo>
                  <a:lnTo>
                    <a:pt x="296670" y="304418"/>
                  </a:lnTo>
                  <a:lnTo>
                    <a:pt x="294828" y="304418"/>
                  </a:lnTo>
                  <a:lnTo>
                    <a:pt x="292985" y="304418"/>
                  </a:lnTo>
                  <a:lnTo>
                    <a:pt x="291142" y="304418"/>
                  </a:lnTo>
                  <a:lnTo>
                    <a:pt x="289300" y="304418"/>
                  </a:lnTo>
                  <a:lnTo>
                    <a:pt x="287457" y="304418"/>
                  </a:lnTo>
                  <a:lnTo>
                    <a:pt x="285614" y="304418"/>
                  </a:lnTo>
                  <a:lnTo>
                    <a:pt x="283772" y="304418"/>
                  </a:lnTo>
                  <a:lnTo>
                    <a:pt x="281929" y="304418"/>
                  </a:lnTo>
                  <a:lnTo>
                    <a:pt x="280086" y="304418"/>
                  </a:lnTo>
                  <a:lnTo>
                    <a:pt x="278244" y="304418"/>
                  </a:lnTo>
                  <a:lnTo>
                    <a:pt x="276401" y="304418"/>
                  </a:lnTo>
                  <a:lnTo>
                    <a:pt x="274558" y="304418"/>
                  </a:lnTo>
                  <a:lnTo>
                    <a:pt x="272716" y="304418"/>
                  </a:lnTo>
                  <a:lnTo>
                    <a:pt x="270873" y="304418"/>
                  </a:lnTo>
                  <a:lnTo>
                    <a:pt x="269030" y="304418"/>
                  </a:lnTo>
                  <a:lnTo>
                    <a:pt x="267188" y="304418"/>
                  </a:lnTo>
                  <a:lnTo>
                    <a:pt x="265345" y="304418"/>
                  </a:lnTo>
                  <a:lnTo>
                    <a:pt x="263502" y="304418"/>
                  </a:lnTo>
                  <a:lnTo>
                    <a:pt x="261660" y="304418"/>
                  </a:lnTo>
                  <a:lnTo>
                    <a:pt x="259817" y="304418"/>
                  </a:lnTo>
                  <a:lnTo>
                    <a:pt x="257974" y="304418"/>
                  </a:lnTo>
                  <a:lnTo>
                    <a:pt x="256132" y="304418"/>
                  </a:lnTo>
                  <a:lnTo>
                    <a:pt x="254289" y="304418"/>
                  </a:lnTo>
                  <a:lnTo>
                    <a:pt x="252446" y="304418"/>
                  </a:lnTo>
                  <a:lnTo>
                    <a:pt x="250603" y="304418"/>
                  </a:lnTo>
                  <a:lnTo>
                    <a:pt x="248761" y="304418"/>
                  </a:lnTo>
                  <a:lnTo>
                    <a:pt x="246918" y="304418"/>
                  </a:lnTo>
                  <a:lnTo>
                    <a:pt x="245075" y="304418"/>
                  </a:lnTo>
                  <a:lnTo>
                    <a:pt x="243233" y="304418"/>
                  </a:lnTo>
                  <a:lnTo>
                    <a:pt x="241390" y="304418"/>
                  </a:lnTo>
                  <a:lnTo>
                    <a:pt x="239547" y="304418"/>
                  </a:lnTo>
                  <a:lnTo>
                    <a:pt x="237705" y="304418"/>
                  </a:lnTo>
                  <a:lnTo>
                    <a:pt x="235862" y="304418"/>
                  </a:lnTo>
                  <a:lnTo>
                    <a:pt x="234019" y="304418"/>
                  </a:lnTo>
                  <a:lnTo>
                    <a:pt x="232177" y="304418"/>
                  </a:lnTo>
                  <a:lnTo>
                    <a:pt x="230334" y="304418"/>
                  </a:lnTo>
                  <a:lnTo>
                    <a:pt x="228491" y="304418"/>
                  </a:lnTo>
                  <a:lnTo>
                    <a:pt x="226649" y="304418"/>
                  </a:lnTo>
                  <a:lnTo>
                    <a:pt x="224806" y="304418"/>
                  </a:lnTo>
                  <a:lnTo>
                    <a:pt x="222963" y="304418"/>
                  </a:lnTo>
                  <a:lnTo>
                    <a:pt x="221121" y="304418"/>
                  </a:lnTo>
                  <a:lnTo>
                    <a:pt x="219278" y="304418"/>
                  </a:lnTo>
                  <a:lnTo>
                    <a:pt x="217435" y="304418"/>
                  </a:lnTo>
                  <a:lnTo>
                    <a:pt x="215593" y="304418"/>
                  </a:lnTo>
                  <a:lnTo>
                    <a:pt x="213750" y="304418"/>
                  </a:lnTo>
                  <a:lnTo>
                    <a:pt x="211907" y="304418"/>
                  </a:lnTo>
                  <a:lnTo>
                    <a:pt x="210065" y="304418"/>
                  </a:lnTo>
                  <a:lnTo>
                    <a:pt x="208222" y="304418"/>
                  </a:lnTo>
                  <a:lnTo>
                    <a:pt x="206379" y="304418"/>
                  </a:lnTo>
                  <a:lnTo>
                    <a:pt x="204537" y="304418"/>
                  </a:lnTo>
                  <a:lnTo>
                    <a:pt x="202694" y="304418"/>
                  </a:lnTo>
                  <a:lnTo>
                    <a:pt x="200851" y="304418"/>
                  </a:lnTo>
                  <a:lnTo>
                    <a:pt x="199009" y="304418"/>
                  </a:lnTo>
                  <a:lnTo>
                    <a:pt x="197166" y="304418"/>
                  </a:lnTo>
                  <a:lnTo>
                    <a:pt x="195323" y="304418"/>
                  </a:lnTo>
                  <a:lnTo>
                    <a:pt x="193481" y="304418"/>
                  </a:lnTo>
                  <a:lnTo>
                    <a:pt x="191638" y="304418"/>
                  </a:lnTo>
                  <a:lnTo>
                    <a:pt x="189795" y="304418"/>
                  </a:lnTo>
                  <a:lnTo>
                    <a:pt x="187952" y="304418"/>
                  </a:lnTo>
                  <a:lnTo>
                    <a:pt x="186110" y="304418"/>
                  </a:lnTo>
                  <a:lnTo>
                    <a:pt x="184267" y="304418"/>
                  </a:lnTo>
                  <a:lnTo>
                    <a:pt x="182424" y="304418"/>
                  </a:lnTo>
                  <a:lnTo>
                    <a:pt x="180582" y="304418"/>
                  </a:lnTo>
                  <a:lnTo>
                    <a:pt x="178739" y="304418"/>
                  </a:lnTo>
                  <a:lnTo>
                    <a:pt x="176896" y="304418"/>
                  </a:lnTo>
                  <a:lnTo>
                    <a:pt x="175054" y="304418"/>
                  </a:lnTo>
                  <a:lnTo>
                    <a:pt x="173211" y="304418"/>
                  </a:lnTo>
                  <a:lnTo>
                    <a:pt x="171368" y="304418"/>
                  </a:lnTo>
                  <a:lnTo>
                    <a:pt x="169526" y="304418"/>
                  </a:lnTo>
                  <a:lnTo>
                    <a:pt x="167683" y="304418"/>
                  </a:lnTo>
                  <a:lnTo>
                    <a:pt x="165840" y="304418"/>
                  </a:lnTo>
                  <a:lnTo>
                    <a:pt x="163998" y="304418"/>
                  </a:lnTo>
                  <a:lnTo>
                    <a:pt x="162155" y="304418"/>
                  </a:lnTo>
                  <a:lnTo>
                    <a:pt x="160312" y="304418"/>
                  </a:lnTo>
                  <a:lnTo>
                    <a:pt x="158470" y="304418"/>
                  </a:lnTo>
                  <a:lnTo>
                    <a:pt x="156627" y="304418"/>
                  </a:lnTo>
                  <a:lnTo>
                    <a:pt x="154784" y="304418"/>
                  </a:lnTo>
                  <a:lnTo>
                    <a:pt x="152942" y="304418"/>
                  </a:lnTo>
                  <a:lnTo>
                    <a:pt x="151099" y="304418"/>
                  </a:lnTo>
                  <a:lnTo>
                    <a:pt x="149256" y="304418"/>
                  </a:lnTo>
                  <a:lnTo>
                    <a:pt x="147414" y="304418"/>
                  </a:lnTo>
                  <a:lnTo>
                    <a:pt x="145571" y="304418"/>
                  </a:lnTo>
                  <a:lnTo>
                    <a:pt x="143728" y="304418"/>
                  </a:lnTo>
                  <a:lnTo>
                    <a:pt x="141886" y="304418"/>
                  </a:lnTo>
                  <a:lnTo>
                    <a:pt x="140043" y="304418"/>
                  </a:lnTo>
                  <a:lnTo>
                    <a:pt x="138200" y="304418"/>
                  </a:lnTo>
                  <a:lnTo>
                    <a:pt x="136358" y="304418"/>
                  </a:lnTo>
                  <a:lnTo>
                    <a:pt x="134515" y="304418"/>
                  </a:lnTo>
                  <a:lnTo>
                    <a:pt x="132672" y="304418"/>
                  </a:lnTo>
                  <a:lnTo>
                    <a:pt x="130830" y="304418"/>
                  </a:lnTo>
                  <a:lnTo>
                    <a:pt x="128987" y="304418"/>
                  </a:lnTo>
                  <a:lnTo>
                    <a:pt x="127144" y="304418"/>
                  </a:lnTo>
                  <a:lnTo>
                    <a:pt x="125301" y="304418"/>
                  </a:lnTo>
                  <a:lnTo>
                    <a:pt x="123459" y="304418"/>
                  </a:lnTo>
                  <a:lnTo>
                    <a:pt x="121616" y="304418"/>
                  </a:lnTo>
                  <a:lnTo>
                    <a:pt x="119773" y="304418"/>
                  </a:lnTo>
                  <a:lnTo>
                    <a:pt x="117931" y="304418"/>
                  </a:lnTo>
                  <a:lnTo>
                    <a:pt x="116088" y="304418"/>
                  </a:lnTo>
                  <a:lnTo>
                    <a:pt x="114245" y="304418"/>
                  </a:lnTo>
                  <a:lnTo>
                    <a:pt x="112403" y="304418"/>
                  </a:lnTo>
                  <a:lnTo>
                    <a:pt x="110560" y="304418"/>
                  </a:lnTo>
                  <a:lnTo>
                    <a:pt x="108717" y="304418"/>
                  </a:lnTo>
                  <a:lnTo>
                    <a:pt x="106875" y="304418"/>
                  </a:lnTo>
                  <a:lnTo>
                    <a:pt x="105032" y="304418"/>
                  </a:lnTo>
                  <a:lnTo>
                    <a:pt x="103189" y="304418"/>
                  </a:lnTo>
                  <a:lnTo>
                    <a:pt x="101347" y="304418"/>
                  </a:lnTo>
                  <a:lnTo>
                    <a:pt x="99504" y="304418"/>
                  </a:lnTo>
                  <a:lnTo>
                    <a:pt x="97661" y="304418"/>
                  </a:lnTo>
                  <a:lnTo>
                    <a:pt x="95819" y="304418"/>
                  </a:lnTo>
                  <a:lnTo>
                    <a:pt x="93976" y="304418"/>
                  </a:lnTo>
                  <a:lnTo>
                    <a:pt x="92133" y="304418"/>
                  </a:lnTo>
                  <a:lnTo>
                    <a:pt x="90291" y="304418"/>
                  </a:lnTo>
                  <a:lnTo>
                    <a:pt x="88448" y="304418"/>
                  </a:lnTo>
                  <a:lnTo>
                    <a:pt x="86605" y="304418"/>
                  </a:lnTo>
                  <a:lnTo>
                    <a:pt x="84763" y="304418"/>
                  </a:lnTo>
                  <a:lnTo>
                    <a:pt x="82920" y="304418"/>
                  </a:lnTo>
                  <a:lnTo>
                    <a:pt x="81077" y="304418"/>
                  </a:lnTo>
                  <a:lnTo>
                    <a:pt x="79235" y="304418"/>
                  </a:lnTo>
                  <a:lnTo>
                    <a:pt x="77392" y="304418"/>
                  </a:lnTo>
                  <a:lnTo>
                    <a:pt x="75549" y="304418"/>
                  </a:lnTo>
                  <a:lnTo>
                    <a:pt x="73707" y="304418"/>
                  </a:lnTo>
                  <a:lnTo>
                    <a:pt x="71864" y="304418"/>
                  </a:lnTo>
                  <a:lnTo>
                    <a:pt x="70021" y="304418"/>
                  </a:lnTo>
                  <a:lnTo>
                    <a:pt x="68179" y="304418"/>
                  </a:lnTo>
                  <a:lnTo>
                    <a:pt x="66336" y="304418"/>
                  </a:lnTo>
                  <a:lnTo>
                    <a:pt x="64493" y="304418"/>
                  </a:lnTo>
                  <a:lnTo>
                    <a:pt x="62650" y="304418"/>
                  </a:lnTo>
                  <a:lnTo>
                    <a:pt x="60808" y="304418"/>
                  </a:lnTo>
                  <a:lnTo>
                    <a:pt x="58965" y="304418"/>
                  </a:lnTo>
                  <a:lnTo>
                    <a:pt x="57122" y="304418"/>
                  </a:lnTo>
                  <a:lnTo>
                    <a:pt x="55280" y="304418"/>
                  </a:lnTo>
                  <a:lnTo>
                    <a:pt x="53437" y="304418"/>
                  </a:lnTo>
                  <a:lnTo>
                    <a:pt x="51594" y="304418"/>
                  </a:lnTo>
                  <a:lnTo>
                    <a:pt x="49752" y="304418"/>
                  </a:lnTo>
                  <a:lnTo>
                    <a:pt x="47909" y="304418"/>
                  </a:lnTo>
                  <a:lnTo>
                    <a:pt x="46066" y="304418"/>
                  </a:lnTo>
                  <a:lnTo>
                    <a:pt x="44224" y="304418"/>
                  </a:lnTo>
                  <a:lnTo>
                    <a:pt x="42381" y="304418"/>
                  </a:lnTo>
                  <a:lnTo>
                    <a:pt x="40538" y="304418"/>
                  </a:lnTo>
                  <a:lnTo>
                    <a:pt x="38696" y="304418"/>
                  </a:lnTo>
                  <a:lnTo>
                    <a:pt x="36853" y="304418"/>
                  </a:lnTo>
                  <a:lnTo>
                    <a:pt x="35010" y="304418"/>
                  </a:lnTo>
                  <a:lnTo>
                    <a:pt x="33168" y="304418"/>
                  </a:lnTo>
                  <a:lnTo>
                    <a:pt x="31325" y="304418"/>
                  </a:lnTo>
                  <a:lnTo>
                    <a:pt x="29482" y="304418"/>
                  </a:lnTo>
                  <a:lnTo>
                    <a:pt x="27640" y="304418"/>
                  </a:lnTo>
                  <a:lnTo>
                    <a:pt x="25797" y="304418"/>
                  </a:lnTo>
                  <a:lnTo>
                    <a:pt x="23954" y="304418"/>
                  </a:lnTo>
                  <a:lnTo>
                    <a:pt x="22112" y="304418"/>
                  </a:lnTo>
                  <a:lnTo>
                    <a:pt x="20269" y="304418"/>
                  </a:lnTo>
                  <a:lnTo>
                    <a:pt x="18426" y="304418"/>
                  </a:lnTo>
                  <a:lnTo>
                    <a:pt x="16584" y="304418"/>
                  </a:lnTo>
                  <a:lnTo>
                    <a:pt x="14741" y="304418"/>
                  </a:lnTo>
                  <a:lnTo>
                    <a:pt x="12898" y="304418"/>
                  </a:lnTo>
                  <a:lnTo>
                    <a:pt x="11056" y="304418"/>
                  </a:lnTo>
                  <a:lnTo>
                    <a:pt x="9213" y="304418"/>
                  </a:lnTo>
                  <a:lnTo>
                    <a:pt x="7370" y="304418"/>
                  </a:lnTo>
                  <a:lnTo>
                    <a:pt x="5528" y="304418"/>
                  </a:lnTo>
                  <a:lnTo>
                    <a:pt x="3685" y="304418"/>
                  </a:lnTo>
                  <a:lnTo>
                    <a:pt x="1842" y="304418"/>
                  </a:lnTo>
                  <a:lnTo>
                    <a:pt x="0" y="304418"/>
                  </a:lnTo>
                  <a:close/>
                </a:path>
              </a:pathLst>
            </a:custGeom>
            <a:solidFill>
              <a:srgbClr val="1565C0">
                <a:alpha val="34901"/>
              </a:srgbClr>
            </a:solidFill>
          </p:spPr>
          <p:txBody>
            <a:bodyPr/>
            <a:lstStyle/>
            <a:p>
              <a:endParaRPr/>
            </a:p>
          </p:txBody>
        </p:sp>
        <p:sp>
          <p:nvSpPr>
            <p:cNvPr id="671" name="tx18">
              <a:extLst>
                <a:ext uri="{FF2B5EF4-FFF2-40B4-BE49-F238E27FC236}">
                  <a16:creationId xmlns:a16="http://schemas.microsoft.com/office/drawing/2014/main" id="{5FCBFD9A-6FF9-4DEE-A987-2AE3157B50A3}"/>
                </a:ext>
              </a:extLst>
            </p:cNvPr>
            <p:cNvSpPr/>
            <p:nvPr/>
          </p:nvSpPr>
          <p:spPr>
            <a:xfrm>
              <a:off x="2015047"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78%</a:t>
              </a:r>
            </a:p>
          </p:txBody>
        </p:sp>
        <p:sp>
          <p:nvSpPr>
            <p:cNvPr id="672" name="pl19">
              <a:extLst>
                <a:ext uri="{FF2B5EF4-FFF2-40B4-BE49-F238E27FC236}">
                  <a16:creationId xmlns:a16="http://schemas.microsoft.com/office/drawing/2014/main" id="{7FE0D069-D8B9-46D7-A13D-F7BDB638BD44}"/>
                </a:ext>
              </a:extLst>
            </p:cNvPr>
            <p:cNvSpPr/>
            <p:nvPr/>
          </p:nvSpPr>
          <p:spPr>
            <a:xfrm>
              <a:off x="1693202"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73" name="rc20">
              <a:extLst>
                <a:ext uri="{FF2B5EF4-FFF2-40B4-BE49-F238E27FC236}">
                  <a16:creationId xmlns:a16="http://schemas.microsoft.com/office/drawing/2014/main" id="{F8D3CAA0-C474-4BA5-9947-060BDD2053CE}"/>
                </a:ext>
              </a:extLst>
            </p:cNvPr>
            <p:cNvSpPr/>
            <p:nvPr/>
          </p:nvSpPr>
          <p:spPr>
            <a:xfrm>
              <a:off x="1693202" y="876402"/>
              <a:ext cx="824496" cy="479967"/>
            </a:xfrm>
            <a:prstGeom prst="rect">
              <a:avLst/>
            </a:prstGeom>
            <a:solidFill>
              <a:srgbClr val="FFFFFF">
                <a:alpha val="100000"/>
              </a:srgbClr>
            </a:solidFill>
          </p:spPr>
          <p:txBody>
            <a:bodyPr/>
            <a:lstStyle/>
            <a:p>
              <a:endParaRPr/>
            </a:p>
          </p:txBody>
        </p:sp>
        <p:sp>
          <p:nvSpPr>
            <p:cNvPr id="674" name="pl21">
              <a:extLst>
                <a:ext uri="{FF2B5EF4-FFF2-40B4-BE49-F238E27FC236}">
                  <a16:creationId xmlns:a16="http://schemas.microsoft.com/office/drawing/2014/main" id="{81F042ED-6CE8-45FA-B98B-556628CB1FCE}"/>
                </a:ext>
              </a:extLst>
            </p:cNvPr>
            <p:cNvSpPr/>
            <p:nvPr/>
          </p:nvSpPr>
          <p:spPr>
            <a:xfrm>
              <a:off x="1693708" y="1054204"/>
              <a:ext cx="823058" cy="298845"/>
            </a:xfrm>
            <a:custGeom>
              <a:avLst/>
              <a:gdLst/>
              <a:ahLst/>
              <a:cxnLst/>
              <a:rect l="0" t="0" r="0" b="0"/>
              <a:pathLst>
                <a:path w="823058" h="298845">
                  <a:moveTo>
                    <a:pt x="0" y="298845"/>
                  </a:moveTo>
                  <a:lnTo>
                    <a:pt x="1797" y="298526"/>
                  </a:lnTo>
                  <a:lnTo>
                    <a:pt x="3594" y="298203"/>
                  </a:lnTo>
                  <a:lnTo>
                    <a:pt x="5391" y="297881"/>
                  </a:lnTo>
                  <a:lnTo>
                    <a:pt x="7188" y="297561"/>
                  </a:lnTo>
                  <a:lnTo>
                    <a:pt x="8985" y="297249"/>
                  </a:lnTo>
                  <a:lnTo>
                    <a:pt x="10782" y="296947"/>
                  </a:lnTo>
                  <a:lnTo>
                    <a:pt x="12579" y="296663"/>
                  </a:lnTo>
                  <a:lnTo>
                    <a:pt x="14376" y="296399"/>
                  </a:lnTo>
                  <a:lnTo>
                    <a:pt x="16173" y="296157"/>
                  </a:lnTo>
                  <a:lnTo>
                    <a:pt x="17970" y="295940"/>
                  </a:lnTo>
                  <a:lnTo>
                    <a:pt x="19767" y="295749"/>
                  </a:lnTo>
                  <a:lnTo>
                    <a:pt x="21564" y="295586"/>
                  </a:lnTo>
                  <a:lnTo>
                    <a:pt x="23361" y="295454"/>
                  </a:lnTo>
                  <a:lnTo>
                    <a:pt x="25158" y="295354"/>
                  </a:lnTo>
                  <a:lnTo>
                    <a:pt x="26956" y="295283"/>
                  </a:lnTo>
                  <a:lnTo>
                    <a:pt x="28753" y="295237"/>
                  </a:lnTo>
                  <a:lnTo>
                    <a:pt x="30550" y="295214"/>
                  </a:lnTo>
                  <a:lnTo>
                    <a:pt x="32347" y="295211"/>
                  </a:lnTo>
                  <a:lnTo>
                    <a:pt x="34144" y="295225"/>
                  </a:lnTo>
                  <a:lnTo>
                    <a:pt x="35941" y="295253"/>
                  </a:lnTo>
                  <a:lnTo>
                    <a:pt x="37738" y="295288"/>
                  </a:lnTo>
                  <a:lnTo>
                    <a:pt x="39535" y="295326"/>
                  </a:lnTo>
                  <a:lnTo>
                    <a:pt x="41332" y="295360"/>
                  </a:lnTo>
                  <a:lnTo>
                    <a:pt x="43129" y="295388"/>
                  </a:lnTo>
                  <a:lnTo>
                    <a:pt x="44926" y="295404"/>
                  </a:lnTo>
                  <a:lnTo>
                    <a:pt x="46723" y="295404"/>
                  </a:lnTo>
                  <a:lnTo>
                    <a:pt x="48520" y="295380"/>
                  </a:lnTo>
                  <a:lnTo>
                    <a:pt x="50317" y="295332"/>
                  </a:lnTo>
                  <a:lnTo>
                    <a:pt x="52115" y="295258"/>
                  </a:lnTo>
                  <a:lnTo>
                    <a:pt x="53912" y="295156"/>
                  </a:lnTo>
                  <a:lnTo>
                    <a:pt x="55709" y="295025"/>
                  </a:lnTo>
                  <a:lnTo>
                    <a:pt x="57506" y="294863"/>
                  </a:lnTo>
                  <a:lnTo>
                    <a:pt x="59303" y="294666"/>
                  </a:lnTo>
                  <a:lnTo>
                    <a:pt x="61100" y="294437"/>
                  </a:lnTo>
                  <a:lnTo>
                    <a:pt x="62897" y="294178"/>
                  </a:lnTo>
                  <a:lnTo>
                    <a:pt x="64694" y="293892"/>
                  </a:lnTo>
                  <a:lnTo>
                    <a:pt x="66491" y="293579"/>
                  </a:lnTo>
                  <a:lnTo>
                    <a:pt x="68288" y="293242"/>
                  </a:lnTo>
                  <a:lnTo>
                    <a:pt x="70085" y="292882"/>
                  </a:lnTo>
                  <a:lnTo>
                    <a:pt x="71882" y="292497"/>
                  </a:lnTo>
                  <a:lnTo>
                    <a:pt x="73679" y="292095"/>
                  </a:lnTo>
                  <a:lnTo>
                    <a:pt x="75476" y="291677"/>
                  </a:lnTo>
                  <a:lnTo>
                    <a:pt x="77274" y="291245"/>
                  </a:lnTo>
                  <a:lnTo>
                    <a:pt x="79071" y="290800"/>
                  </a:lnTo>
                  <a:lnTo>
                    <a:pt x="80868" y="290345"/>
                  </a:lnTo>
                  <a:lnTo>
                    <a:pt x="82665" y="289878"/>
                  </a:lnTo>
                  <a:lnTo>
                    <a:pt x="84462" y="289401"/>
                  </a:lnTo>
                  <a:lnTo>
                    <a:pt x="86259" y="288915"/>
                  </a:lnTo>
                  <a:lnTo>
                    <a:pt x="88056" y="288422"/>
                  </a:lnTo>
                  <a:lnTo>
                    <a:pt x="89853" y="287920"/>
                  </a:lnTo>
                  <a:lnTo>
                    <a:pt x="91650" y="287411"/>
                  </a:lnTo>
                  <a:lnTo>
                    <a:pt x="93447" y="286894"/>
                  </a:lnTo>
                  <a:lnTo>
                    <a:pt x="95244" y="286368"/>
                  </a:lnTo>
                  <a:lnTo>
                    <a:pt x="97041" y="285836"/>
                  </a:lnTo>
                  <a:lnTo>
                    <a:pt x="98838" y="285297"/>
                  </a:lnTo>
                  <a:lnTo>
                    <a:pt x="100635" y="284754"/>
                  </a:lnTo>
                  <a:lnTo>
                    <a:pt x="102433" y="284206"/>
                  </a:lnTo>
                  <a:lnTo>
                    <a:pt x="104230" y="283656"/>
                  </a:lnTo>
                  <a:lnTo>
                    <a:pt x="106027" y="283107"/>
                  </a:lnTo>
                  <a:lnTo>
                    <a:pt x="107824" y="282561"/>
                  </a:lnTo>
                  <a:lnTo>
                    <a:pt x="109621" y="282022"/>
                  </a:lnTo>
                  <a:lnTo>
                    <a:pt x="111418" y="281493"/>
                  </a:lnTo>
                  <a:lnTo>
                    <a:pt x="113215" y="280977"/>
                  </a:lnTo>
                  <a:lnTo>
                    <a:pt x="115012" y="280480"/>
                  </a:lnTo>
                  <a:lnTo>
                    <a:pt x="116809" y="280003"/>
                  </a:lnTo>
                  <a:lnTo>
                    <a:pt x="118606" y="279558"/>
                  </a:lnTo>
                  <a:lnTo>
                    <a:pt x="120403" y="279145"/>
                  </a:lnTo>
                  <a:lnTo>
                    <a:pt x="122200" y="278767"/>
                  </a:lnTo>
                  <a:lnTo>
                    <a:pt x="123997" y="278426"/>
                  </a:lnTo>
                  <a:lnTo>
                    <a:pt x="125794" y="278125"/>
                  </a:lnTo>
                  <a:lnTo>
                    <a:pt x="127591" y="277866"/>
                  </a:lnTo>
                  <a:lnTo>
                    <a:pt x="129389" y="277655"/>
                  </a:lnTo>
                  <a:lnTo>
                    <a:pt x="131186" y="277493"/>
                  </a:lnTo>
                  <a:lnTo>
                    <a:pt x="132983" y="277374"/>
                  </a:lnTo>
                  <a:lnTo>
                    <a:pt x="134780" y="277297"/>
                  </a:lnTo>
                  <a:lnTo>
                    <a:pt x="136577" y="277257"/>
                  </a:lnTo>
                  <a:lnTo>
                    <a:pt x="138374" y="277253"/>
                  </a:lnTo>
                  <a:lnTo>
                    <a:pt x="140171" y="277279"/>
                  </a:lnTo>
                  <a:lnTo>
                    <a:pt x="141968" y="277334"/>
                  </a:lnTo>
                  <a:lnTo>
                    <a:pt x="143765" y="277407"/>
                  </a:lnTo>
                  <a:lnTo>
                    <a:pt x="145562" y="277490"/>
                  </a:lnTo>
                  <a:lnTo>
                    <a:pt x="147359" y="277577"/>
                  </a:lnTo>
                  <a:lnTo>
                    <a:pt x="149156" y="277660"/>
                  </a:lnTo>
                  <a:lnTo>
                    <a:pt x="150953" y="277733"/>
                  </a:lnTo>
                  <a:lnTo>
                    <a:pt x="152750" y="277788"/>
                  </a:lnTo>
                  <a:lnTo>
                    <a:pt x="154548" y="277814"/>
                  </a:lnTo>
                  <a:lnTo>
                    <a:pt x="156345" y="277808"/>
                  </a:lnTo>
                  <a:lnTo>
                    <a:pt x="158142" y="277765"/>
                  </a:lnTo>
                  <a:lnTo>
                    <a:pt x="159939" y="277681"/>
                  </a:lnTo>
                  <a:lnTo>
                    <a:pt x="161736" y="277554"/>
                  </a:lnTo>
                  <a:lnTo>
                    <a:pt x="163533" y="277379"/>
                  </a:lnTo>
                  <a:lnTo>
                    <a:pt x="165330" y="277149"/>
                  </a:lnTo>
                  <a:lnTo>
                    <a:pt x="167127" y="276866"/>
                  </a:lnTo>
                  <a:lnTo>
                    <a:pt x="168924" y="276535"/>
                  </a:lnTo>
                  <a:lnTo>
                    <a:pt x="170721" y="276158"/>
                  </a:lnTo>
                  <a:lnTo>
                    <a:pt x="172518" y="275735"/>
                  </a:lnTo>
                  <a:lnTo>
                    <a:pt x="174315" y="275270"/>
                  </a:lnTo>
                  <a:lnTo>
                    <a:pt x="176112" y="274764"/>
                  </a:lnTo>
                  <a:lnTo>
                    <a:pt x="177909" y="274218"/>
                  </a:lnTo>
                  <a:lnTo>
                    <a:pt x="179707" y="273641"/>
                  </a:lnTo>
                  <a:lnTo>
                    <a:pt x="181504" y="273037"/>
                  </a:lnTo>
                  <a:lnTo>
                    <a:pt x="183301" y="272411"/>
                  </a:lnTo>
                  <a:lnTo>
                    <a:pt x="185098" y="271765"/>
                  </a:lnTo>
                  <a:lnTo>
                    <a:pt x="186895" y="271103"/>
                  </a:lnTo>
                  <a:lnTo>
                    <a:pt x="188692" y="270427"/>
                  </a:lnTo>
                  <a:lnTo>
                    <a:pt x="190489" y="269740"/>
                  </a:lnTo>
                  <a:lnTo>
                    <a:pt x="192286" y="269045"/>
                  </a:lnTo>
                  <a:lnTo>
                    <a:pt x="194083" y="268344"/>
                  </a:lnTo>
                  <a:lnTo>
                    <a:pt x="195880" y="267638"/>
                  </a:lnTo>
                  <a:lnTo>
                    <a:pt x="197677" y="266927"/>
                  </a:lnTo>
                  <a:lnTo>
                    <a:pt x="199474" y="266210"/>
                  </a:lnTo>
                  <a:lnTo>
                    <a:pt x="201271" y="265488"/>
                  </a:lnTo>
                  <a:lnTo>
                    <a:pt x="203068" y="264760"/>
                  </a:lnTo>
                  <a:lnTo>
                    <a:pt x="204866" y="264025"/>
                  </a:lnTo>
                  <a:lnTo>
                    <a:pt x="206663" y="263283"/>
                  </a:lnTo>
                  <a:lnTo>
                    <a:pt x="208460" y="262532"/>
                  </a:lnTo>
                  <a:lnTo>
                    <a:pt x="210257" y="261772"/>
                  </a:lnTo>
                  <a:lnTo>
                    <a:pt x="212054" y="261000"/>
                  </a:lnTo>
                  <a:lnTo>
                    <a:pt x="213851" y="260217"/>
                  </a:lnTo>
                  <a:lnTo>
                    <a:pt x="215648" y="259424"/>
                  </a:lnTo>
                  <a:lnTo>
                    <a:pt x="217445" y="258621"/>
                  </a:lnTo>
                  <a:lnTo>
                    <a:pt x="219242" y="257810"/>
                  </a:lnTo>
                  <a:lnTo>
                    <a:pt x="221039" y="256992"/>
                  </a:lnTo>
                  <a:lnTo>
                    <a:pt x="222836" y="256170"/>
                  </a:lnTo>
                  <a:lnTo>
                    <a:pt x="224633" y="255346"/>
                  </a:lnTo>
                  <a:lnTo>
                    <a:pt x="226430" y="254524"/>
                  </a:lnTo>
                  <a:lnTo>
                    <a:pt x="228227" y="253710"/>
                  </a:lnTo>
                  <a:lnTo>
                    <a:pt x="230024" y="252906"/>
                  </a:lnTo>
                  <a:lnTo>
                    <a:pt x="231822" y="252117"/>
                  </a:lnTo>
                  <a:lnTo>
                    <a:pt x="233619" y="251347"/>
                  </a:lnTo>
                  <a:lnTo>
                    <a:pt x="235416" y="250603"/>
                  </a:lnTo>
                  <a:lnTo>
                    <a:pt x="237213" y="249892"/>
                  </a:lnTo>
                  <a:lnTo>
                    <a:pt x="239010" y="249214"/>
                  </a:lnTo>
                  <a:lnTo>
                    <a:pt x="240807" y="248572"/>
                  </a:lnTo>
                  <a:lnTo>
                    <a:pt x="242604" y="247968"/>
                  </a:lnTo>
                  <a:lnTo>
                    <a:pt x="244401" y="247405"/>
                  </a:lnTo>
                  <a:lnTo>
                    <a:pt x="246198" y="246884"/>
                  </a:lnTo>
                  <a:lnTo>
                    <a:pt x="247995" y="246414"/>
                  </a:lnTo>
                  <a:lnTo>
                    <a:pt x="249792" y="245984"/>
                  </a:lnTo>
                  <a:lnTo>
                    <a:pt x="251589" y="245592"/>
                  </a:lnTo>
                  <a:lnTo>
                    <a:pt x="253386" y="245236"/>
                  </a:lnTo>
                  <a:lnTo>
                    <a:pt x="255183" y="244911"/>
                  </a:lnTo>
                  <a:lnTo>
                    <a:pt x="256981" y="244613"/>
                  </a:lnTo>
                  <a:lnTo>
                    <a:pt x="258778" y="244338"/>
                  </a:lnTo>
                  <a:lnTo>
                    <a:pt x="260575" y="244078"/>
                  </a:lnTo>
                  <a:lnTo>
                    <a:pt x="262372" y="243823"/>
                  </a:lnTo>
                  <a:lnTo>
                    <a:pt x="264169" y="243566"/>
                  </a:lnTo>
                  <a:lnTo>
                    <a:pt x="265966" y="243299"/>
                  </a:lnTo>
                  <a:lnTo>
                    <a:pt x="267763" y="243014"/>
                  </a:lnTo>
                  <a:lnTo>
                    <a:pt x="269560" y="242704"/>
                  </a:lnTo>
                  <a:lnTo>
                    <a:pt x="271357" y="242351"/>
                  </a:lnTo>
                  <a:lnTo>
                    <a:pt x="273154" y="241951"/>
                  </a:lnTo>
                  <a:lnTo>
                    <a:pt x="274951" y="241496"/>
                  </a:lnTo>
                  <a:lnTo>
                    <a:pt x="276748" y="240979"/>
                  </a:lnTo>
                  <a:lnTo>
                    <a:pt x="278545" y="240392"/>
                  </a:lnTo>
                  <a:lnTo>
                    <a:pt x="280342" y="239728"/>
                  </a:lnTo>
                  <a:lnTo>
                    <a:pt x="282140" y="238969"/>
                  </a:lnTo>
                  <a:lnTo>
                    <a:pt x="283937" y="238104"/>
                  </a:lnTo>
                  <a:lnTo>
                    <a:pt x="285734" y="237135"/>
                  </a:lnTo>
                  <a:lnTo>
                    <a:pt x="287531" y="236058"/>
                  </a:lnTo>
                  <a:lnTo>
                    <a:pt x="289328" y="234865"/>
                  </a:lnTo>
                  <a:lnTo>
                    <a:pt x="291125" y="233552"/>
                  </a:lnTo>
                  <a:lnTo>
                    <a:pt x="292922" y="232114"/>
                  </a:lnTo>
                  <a:lnTo>
                    <a:pt x="294719" y="230520"/>
                  </a:lnTo>
                  <a:lnTo>
                    <a:pt x="296516" y="228786"/>
                  </a:lnTo>
                  <a:lnTo>
                    <a:pt x="298313" y="226914"/>
                  </a:lnTo>
                  <a:lnTo>
                    <a:pt x="300110" y="224900"/>
                  </a:lnTo>
                  <a:lnTo>
                    <a:pt x="301907" y="222745"/>
                  </a:lnTo>
                  <a:lnTo>
                    <a:pt x="303704" y="220447"/>
                  </a:lnTo>
                  <a:lnTo>
                    <a:pt x="305501" y="217996"/>
                  </a:lnTo>
                  <a:lnTo>
                    <a:pt x="307299" y="215384"/>
                  </a:lnTo>
                  <a:lnTo>
                    <a:pt x="309096" y="212632"/>
                  </a:lnTo>
                  <a:lnTo>
                    <a:pt x="310893" y="209745"/>
                  </a:lnTo>
                  <a:lnTo>
                    <a:pt x="312690" y="206726"/>
                  </a:lnTo>
                  <a:lnTo>
                    <a:pt x="314487" y="203579"/>
                  </a:lnTo>
                  <a:lnTo>
                    <a:pt x="316284" y="200309"/>
                  </a:lnTo>
                  <a:lnTo>
                    <a:pt x="318081" y="196902"/>
                  </a:lnTo>
                  <a:lnTo>
                    <a:pt x="319878" y="193379"/>
                  </a:lnTo>
                  <a:lnTo>
                    <a:pt x="321675" y="189753"/>
                  </a:lnTo>
                  <a:lnTo>
                    <a:pt x="323472" y="186028"/>
                  </a:lnTo>
                  <a:lnTo>
                    <a:pt x="325269" y="182211"/>
                  </a:lnTo>
                  <a:lnTo>
                    <a:pt x="327066" y="178307"/>
                  </a:lnTo>
                  <a:lnTo>
                    <a:pt x="328863" y="174318"/>
                  </a:lnTo>
                  <a:lnTo>
                    <a:pt x="330660" y="170244"/>
                  </a:lnTo>
                  <a:lnTo>
                    <a:pt x="332458" y="166104"/>
                  </a:lnTo>
                  <a:lnTo>
                    <a:pt x="334255" y="161902"/>
                  </a:lnTo>
                  <a:lnTo>
                    <a:pt x="336052" y="157645"/>
                  </a:lnTo>
                  <a:lnTo>
                    <a:pt x="337849" y="153337"/>
                  </a:lnTo>
                  <a:lnTo>
                    <a:pt x="339646" y="148984"/>
                  </a:lnTo>
                  <a:lnTo>
                    <a:pt x="341443" y="144588"/>
                  </a:lnTo>
                  <a:lnTo>
                    <a:pt x="343240" y="140160"/>
                  </a:lnTo>
                  <a:lnTo>
                    <a:pt x="345037" y="135709"/>
                  </a:lnTo>
                  <a:lnTo>
                    <a:pt x="346834" y="131242"/>
                  </a:lnTo>
                  <a:lnTo>
                    <a:pt x="348631" y="126765"/>
                  </a:lnTo>
                  <a:lnTo>
                    <a:pt x="350428" y="122288"/>
                  </a:lnTo>
                  <a:lnTo>
                    <a:pt x="352225" y="117819"/>
                  </a:lnTo>
                  <a:lnTo>
                    <a:pt x="354022" y="113372"/>
                  </a:lnTo>
                  <a:lnTo>
                    <a:pt x="355819" y="108955"/>
                  </a:lnTo>
                  <a:lnTo>
                    <a:pt x="357616" y="104577"/>
                  </a:lnTo>
                  <a:lnTo>
                    <a:pt x="359414" y="100248"/>
                  </a:lnTo>
                  <a:lnTo>
                    <a:pt x="361211" y="95978"/>
                  </a:lnTo>
                  <a:lnTo>
                    <a:pt x="363008" y="91776"/>
                  </a:lnTo>
                  <a:lnTo>
                    <a:pt x="364805" y="87663"/>
                  </a:lnTo>
                  <a:lnTo>
                    <a:pt x="366602" y="83646"/>
                  </a:lnTo>
                  <a:lnTo>
                    <a:pt x="368399" y="79726"/>
                  </a:lnTo>
                  <a:lnTo>
                    <a:pt x="370196" y="75908"/>
                  </a:lnTo>
                  <a:lnTo>
                    <a:pt x="371993" y="72199"/>
                  </a:lnTo>
                  <a:lnTo>
                    <a:pt x="373790" y="68600"/>
                  </a:lnTo>
                  <a:lnTo>
                    <a:pt x="375587" y="65119"/>
                  </a:lnTo>
                  <a:lnTo>
                    <a:pt x="377384" y="61775"/>
                  </a:lnTo>
                  <a:lnTo>
                    <a:pt x="379181" y="58543"/>
                  </a:lnTo>
                  <a:lnTo>
                    <a:pt x="380978" y="55422"/>
                  </a:lnTo>
                  <a:lnTo>
                    <a:pt x="382775" y="52406"/>
                  </a:lnTo>
                  <a:lnTo>
                    <a:pt x="384573" y="49490"/>
                  </a:lnTo>
                  <a:lnTo>
                    <a:pt x="386370" y="46668"/>
                  </a:lnTo>
                  <a:lnTo>
                    <a:pt x="388167" y="43941"/>
                  </a:lnTo>
                  <a:lnTo>
                    <a:pt x="389964" y="41297"/>
                  </a:lnTo>
                  <a:lnTo>
                    <a:pt x="391761" y="38720"/>
                  </a:lnTo>
                  <a:lnTo>
                    <a:pt x="393558" y="36201"/>
                  </a:lnTo>
                  <a:lnTo>
                    <a:pt x="395355" y="33734"/>
                  </a:lnTo>
                  <a:lnTo>
                    <a:pt x="397152" y="31312"/>
                  </a:lnTo>
                  <a:lnTo>
                    <a:pt x="398949" y="28932"/>
                  </a:lnTo>
                  <a:lnTo>
                    <a:pt x="400746" y="26596"/>
                  </a:lnTo>
                  <a:lnTo>
                    <a:pt x="402543" y="24295"/>
                  </a:lnTo>
                  <a:lnTo>
                    <a:pt x="404340" y="22032"/>
                  </a:lnTo>
                  <a:lnTo>
                    <a:pt x="406137" y="19808"/>
                  </a:lnTo>
                  <a:lnTo>
                    <a:pt x="407934" y="17631"/>
                  </a:lnTo>
                  <a:lnTo>
                    <a:pt x="409732" y="15508"/>
                  </a:lnTo>
                  <a:lnTo>
                    <a:pt x="411529" y="13456"/>
                  </a:lnTo>
                  <a:lnTo>
                    <a:pt x="413326" y="11492"/>
                  </a:lnTo>
                  <a:lnTo>
                    <a:pt x="415123" y="9624"/>
                  </a:lnTo>
                  <a:lnTo>
                    <a:pt x="416920" y="7866"/>
                  </a:lnTo>
                  <a:lnTo>
                    <a:pt x="418717" y="6236"/>
                  </a:lnTo>
                  <a:lnTo>
                    <a:pt x="420514" y="4748"/>
                  </a:lnTo>
                  <a:lnTo>
                    <a:pt x="422311" y="3420"/>
                  </a:lnTo>
                  <a:lnTo>
                    <a:pt x="424108" y="2310"/>
                  </a:lnTo>
                  <a:lnTo>
                    <a:pt x="425905" y="1402"/>
                  </a:lnTo>
                  <a:lnTo>
                    <a:pt x="427702" y="707"/>
                  </a:lnTo>
                  <a:lnTo>
                    <a:pt x="429499" y="236"/>
                  </a:lnTo>
                  <a:lnTo>
                    <a:pt x="431296" y="0"/>
                  </a:lnTo>
                  <a:lnTo>
                    <a:pt x="433093" y="4"/>
                  </a:lnTo>
                  <a:lnTo>
                    <a:pt x="434891" y="277"/>
                  </a:lnTo>
                  <a:lnTo>
                    <a:pt x="436688" y="828"/>
                  </a:lnTo>
                  <a:lnTo>
                    <a:pt x="438485" y="1621"/>
                  </a:lnTo>
                  <a:lnTo>
                    <a:pt x="440282" y="2649"/>
                  </a:lnTo>
                  <a:lnTo>
                    <a:pt x="442079" y="3903"/>
                  </a:lnTo>
                  <a:lnTo>
                    <a:pt x="443876" y="5369"/>
                  </a:lnTo>
                  <a:lnTo>
                    <a:pt x="445673" y="7034"/>
                  </a:lnTo>
                  <a:lnTo>
                    <a:pt x="447470" y="8910"/>
                  </a:lnTo>
                  <a:lnTo>
                    <a:pt x="449267" y="10941"/>
                  </a:lnTo>
                  <a:lnTo>
                    <a:pt x="451064" y="13103"/>
                  </a:lnTo>
                  <a:lnTo>
                    <a:pt x="452861" y="15375"/>
                  </a:lnTo>
                  <a:lnTo>
                    <a:pt x="454658" y="17736"/>
                  </a:lnTo>
                  <a:lnTo>
                    <a:pt x="456455" y="20167"/>
                  </a:lnTo>
                  <a:lnTo>
                    <a:pt x="458252" y="22652"/>
                  </a:lnTo>
                  <a:lnTo>
                    <a:pt x="460049" y="25170"/>
                  </a:lnTo>
                  <a:lnTo>
                    <a:pt x="461847" y="27702"/>
                  </a:lnTo>
                  <a:lnTo>
                    <a:pt x="463644" y="30239"/>
                  </a:lnTo>
                  <a:lnTo>
                    <a:pt x="465441" y="32773"/>
                  </a:lnTo>
                  <a:lnTo>
                    <a:pt x="467238" y="35301"/>
                  </a:lnTo>
                  <a:lnTo>
                    <a:pt x="469035" y="37821"/>
                  </a:lnTo>
                  <a:lnTo>
                    <a:pt x="470832" y="40334"/>
                  </a:lnTo>
                  <a:lnTo>
                    <a:pt x="472629" y="42848"/>
                  </a:lnTo>
                  <a:lnTo>
                    <a:pt x="474426" y="45371"/>
                  </a:lnTo>
                  <a:lnTo>
                    <a:pt x="476223" y="47912"/>
                  </a:lnTo>
                  <a:lnTo>
                    <a:pt x="478020" y="50482"/>
                  </a:lnTo>
                  <a:lnTo>
                    <a:pt x="479817" y="53090"/>
                  </a:lnTo>
                  <a:lnTo>
                    <a:pt x="481614" y="55751"/>
                  </a:lnTo>
                  <a:lnTo>
                    <a:pt x="483411" y="58487"/>
                  </a:lnTo>
                  <a:lnTo>
                    <a:pt x="485208" y="61296"/>
                  </a:lnTo>
                  <a:lnTo>
                    <a:pt x="487006" y="64188"/>
                  </a:lnTo>
                  <a:lnTo>
                    <a:pt x="488803" y="67167"/>
                  </a:lnTo>
                  <a:lnTo>
                    <a:pt x="490600" y="70237"/>
                  </a:lnTo>
                  <a:lnTo>
                    <a:pt x="492397" y="73402"/>
                  </a:lnTo>
                  <a:lnTo>
                    <a:pt x="494194" y="76676"/>
                  </a:lnTo>
                  <a:lnTo>
                    <a:pt x="495991" y="80047"/>
                  </a:lnTo>
                  <a:lnTo>
                    <a:pt x="497788" y="83504"/>
                  </a:lnTo>
                  <a:lnTo>
                    <a:pt x="499585" y="87042"/>
                  </a:lnTo>
                  <a:lnTo>
                    <a:pt x="501382" y="90655"/>
                  </a:lnTo>
                  <a:lnTo>
                    <a:pt x="503179" y="94334"/>
                  </a:lnTo>
                  <a:lnTo>
                    <a:pt x="504976" y="98073"/>
                  </a:lnTo>
                  <a:lnTo>
                    <a:pt x="506773" y="101867"/>
                  </a:lnTo>
                  <a:lnTo>
                    <a:pt x="508570" y="105696"/>
                  </a:lnTo>
                  <a:lnTo>
                    <a:pt x="510367" y="109551"/>
                  </a:lnTo>
                  <a:lnTo>
                    <a:pt x="512165" y="113424"/>
                  </a:lnTo>
                  <a:lnTo>
                    <a:pt x="513962" y="117308"/>
                  </a:lnTo>
                  <a:lnTo>
                    <a:pt x="515759" y="121194"/>
                  </a:lnTo>
                  <a:lnTo>
                    <a:pt x="517556" y="125073"/>
                  </a:lnTo>
                  <a:lnTo>
                    <a:pt x="519353" y="128938"/>
                  </a:lnTo>
                  <a:lnTo>
                    <a:pt x="521150" y="132783"/>
                  </a:lnTo>
                  <a:lnTo>
                    <a:pt x="522947" y="136605"/>
                  </a:lnTo>
                  <a:lnTo>
                    <a:pt x="524744" y="140400"/>
                  </a:lnTo>
                  <a:lnTo>
                    <a:pt x="526541" y="144164"/>
                  </a:lnTo>
                  <a:lnTo>
                    <a:pt x="528338" y="147893"/>
                  </a:lnTo>
                  <a:lnTo>
                    <a:pt x="530135" y="151578"/>
                  </a:lnTo>
                  <a:lnTo>
                    <a:pt x="531932" y="155224"/>
                  </a:lnTo>
                  <a:lnTo>
                    <a:pt x="533729" y="158830"/>
                  </a:lnTo>
                  <a:lnTo>
                    <a:pt x="535526" y="162395"/>
                  </a:lnTo>
                  <a:lnTo>
                    <a:pt x="537324" y="165917"/>
                  </a:lnTo>
                  <a:lnTo>
                    <a:pt x="539121" y="169396"/>
                  </a:lnTo>
                  <a:lnTo>
                    <a:pt x="540918" y="172827"/>
                  </a:lnTo>
                  <a:lnTo>
                    <a:pt x="542715" y="176209"/>
                  </a:lnTo>
                  <a:lnTo>
                    <a:pt x="544512" y="179546"/>
                  </a:lnTo>
                  <a:lnTo>
                    <a:pt x="546309" y="182839"/>
                  </a:lnTo>
                  <a:lnTo>
                    <a:pt x="548106" y="186084"/>
                  </a:lnTo>
                  <a:lnTo>
                    <a:pt x="549903" y="189283"/>
                  </a:lnTo>
                  <a:lnTo>
                    <a:pt x="551700" y="192431"/>
                  </a:lnTo>
                  <a:lnTo>
                    <a:pt x="553497" y="195518"/>
                  </a:lnTo>
                  <a:lnTo>
                    <a:pt x="555294" y="198550"/>
                  </a:lnTo>
                  <a:lnTo>
                    <a:pt x="557091" y="201524"/>
                  </a:lnTo>
                  <a:lnTo>
                    <a:pt x="558888" y="204437"/>
                  </a:lnTo>
                  <a:lnTo>
                    <a:pt x="560685" y="207285"/>
                  </a:lnTo>
                  <a:lnTo>
                    <a:pt x="562483" y="210064"/>
                  </a:lnTo>
                  <a:lnTo>
                    <a:pt x="564280" y="212760"/>
                  </a:lnTo>
                  <a:lnTo>
                    <a:pt x="566077" y="215367"/>
                  </a:lnTo>
                  <a:lnTo>
                    <a:pt x="567874" y="217888"/>
                  </a:lnTo>
                  <a:lnTo>
                    <a:pt x="569671" y="220319"/>
                  </a:lnTo>
                  <a:lnTo>
                    <a:pt x="571468" y="222654"/>
                  </a:lnTo>
                  <a:lnTo>
                    <a:pt x="573265" y="224889"/>
                  </a:lnTo>
                  <a:lnTo>
                    <a:pt x="575062" y="227020"/>
                  </a:lnTo>
                  <a:lnTo>
                    <a:pt x="576859" y="229020"/>
                  </a:lnTo>
                  <a:lnTo>
                    <a:pt x="578656" y="230907"/>
                  </a:lnTo>
                  <a:lnTo>
                    <a:pt x="580453" y="232681"/>
                  </a:lnTo>
                  <a:lnTo>
                    <a:pt x="582250" y="234341"/>
                  </a:lnTo>
                  <a:lnTo>
                    <a:pt x="584047" y="235885"/>
                  </a:lnTo>
                  <a:lnTo>
                    <a:pt x="585844" y="237314"/>
                  </a:lnTo>
                  <a:lnTo>
                    <a:pt x="587641" y="238617"/>
                  </a:lnTo>
                  <a:lnTo>
                    <a:pt x="589439" y="239795"/>
                  </a:lnTo>
                  <a:lnTo>
                    <a:pt x="591236" y="240864"/>
                  </a:lnTo>
                  <a:lnTo>
                    <a:pt x="593033" y="241828"/>
                  </a:lnTo>
                  <a:lnTo>
                    <a:pt x="594830" y="242689"/>
                  </a:lnTo>
                  <a:lnTo>
                    <a:pt x="596627" y="243452"/>
                  </a:lnTo>
                  <a:lnTo>
                    <a:pt x="598424" y="244121"/>
                  </a:lnTo>
                  <a:lnTo>
                    <a:pt x="600221" y="244683"/>
                  </a:lnTo>
                  <a:lnTo>
                    <a:pt x="602018" y="245163"/>
                  </a:lnTo>
                  <a:lnTo>
                    <a:pt x="603815" y="245565"/>
                  </a:lnTo>
                  <a:lnTo>
                    <a:pt x="605612" y="245895"/>
                  </a:lnTo>
                  <a:lnTo>
                    <a:pt x="607409" y="246159"/>
                  </a:lnTo>
                  <a:lnTo>
                    <a:pt x="609206" y="246359"/>
                  </a:lnTo>
                  <a:lnTo>
                    <a:pt x="611003" y="246497"/>
                  </a:lnTo>
                  <a:lnTo>
                    <a:pt x="612800" y="246576"/>
                  </a:lnTo>
                  <a:lnTo>
                    <a:pt x="614598" y="246607"/>
                  </a:lnTo>
                  <a:lnTo>
                    <a:pt x="616395" y="246592"/>
                  </a:lnTo>
                  <a:lnTo>
                    <a:pt x="618192" y="246536"/>
                  </a:lnTo>
                  <a:lnTo>
                    <a:pt x="619989" y="246439"/>
                  </a:lnTo>
                  <a:lnTo>
                    <a:pt x="621786" y="246304"/>
                  </a:lnTo>
                  <a:lnTo>
                    <a:pt x="623583" y="246125"/>
                  </a:lnTo>
                  <a:lnTo>
                    <a:pt x="625380" y="245910"/>
                  </a:lnTo>
                  <a:lnTo>
                    <a:pt x="627177" y="245658"/>
                  </a:lnTo>
                  <a:lnTo>
                    <a:pt x="628974" y="245370"/>
                  </a:lnTo>
                  <a:lnTo>
                    <a:pt x="630771" y="245044"/>
                  </a:lnTo>
                  <a:lnTo>
                    <a:pt x="632568" y="244682"/>
                  </a:lnTo>
                  <a:lnTo>
                    <a:pt x="634365" y="244277"/>
                  </a:lnTo>
                  <a:lnTo>
                    <a:pt x="636162" y="243826"/>
                  </a:lnTo>
                  <a:lnTo>
                    <a:pt x="637959" y="243334"/>
                  </a:lnTo>
                  <a:lnTo>
                    <a:pt x="639757" y="242800"/>
                  </a:lnTo>
                  <a:lnTo>
                    <a:pt x="641554" y="242224"/>
                  </a:lnTo>
                  <a:lnTo>
                    <a:pt x="643351" y="241606"/>
                  </a:lnTo>
                  <a:lnTo>
                    <a:pt x="645148" y="240946"/>
                  </a:lnTo>
                  <a:lnTo>
                    <a:pt x="646945" y="240238"/>
                  </a:lnTo>
                  <a:lnTo>
                    <a:pt x="648742" y="239489"/>
                  </a:lnTo>
                  <a:lnTo>
                    <a:pt x="650539" y="238704"/>
                  </a:lnTo>
                  <a:lnTo>
                    <a:pt x="652336" y="237885"/>
                  </a:lnTo>
                  <a:lnTo>
                    <a:pt x="654133" y="237035"/>
                  </a:lnTo>
                  <a:lnTo>
                    <a:pt x="655930" y="236157"/>
                  </a:lnTo>
                  <a:lnTo>
                    <a:pt x="657727" y="235254"/>
                  </a:lnTo>
                  <a:lnTo>
                    <a:pt x="659524" y="234328"/>
                  </a:lnTo>
                  <a:lnTo>
                    <a:pt x="661321" y="233388"/>
                  </a:lnTo>
                  <a:lnTo>
                    <a:pt x="663118" y="232438"/>
                  </a:lnTo>
                  <a:lnTo>
                    <a:pt x="664916" y="231480"/>
                  </a:lnTo>
                  <a:lnTo>
                    <a:pt x="666713" y="230521"/>
                  </a:lnTo>
                  <a:lnTo>
                    <a:pt x="668510" y="229562"/>
                  </a:lnTo>
                  <a:lnTo>
                    <a:pt x="670307" y="228608"/>
                  </a:lnTo>
                  <a:lnTo>
                    <a:pt x="672104" y="227665"/>
                  </a:lnTo>
                  <a:lnTo>
                    <a:pt x="673901" y="226734"/>
                  </a:lnTo>
                  <a:lnTo>
                    <a:pt x="675698" y="225819"/>
                  </a:lnTo>
                  <a:lnTo>
                    <a:pt x="677495" y="224923"/>
                  </a:lnTo>
                  <a:lnTo>
                    <a:pt x="679292" y="224047"/>
                  </a:lnTo>
                  <a:lnTo>
                    <a:pt x="681089" y="223197"/>
                  </a:lnTo>
                  <a:lnTo>
                    <a:pt x="682886" y="222380"/>
                  </a:lnTo>
                  <a:lnTo>
                    <a:pt x="684683" y="221593"/>
                  </a:lnTo>
                  <a:lnTo>
                    <a:pt x="686480" y="220841"/>
                  </a:lnTo>
                  <a:lnTo>
                    <a:pt x="688277" y="220125"/>
                  </a:lnTo>
                  <a:lnTo>
                    <a:pt x="690074" y="219448"/>
                  </a:lnTo>
                  <a:lnTo>
                    <a:pt x="691872" y="218813"/>
                  </a:lnTo>
                  <a:lnTo>
                    <a:pt x="693669" y="218229"/>
                  </a:lnTo>
                  <a:lnTo>
                    <a:pt x="695466" y="217696"/>
                  </a:lnTo>
                  <a:lnTo>
                    <a:pt x="697263" y="217214"/>
                  </a:lnTo>
                  <a:lnTo>
                    <a:pt x="699060" y="216783"/>
                  </a:lnTo>
                  <a:lnTo>
                    <a:pt x="700857" y="216406"/>
                  </a:lnTo>
                  <a:lnTo>
                    <a:pt x="702654" y="216083"/>
                  </a:lnTo>
                  <a:lnTo>
                    <a:pt x="704451" y="215815"/>
                  </a:lnTo>
                  <a:lnTo>
                    <a:pt x="706248" y="215613"/>
                  </a:lnTo>
                  <a:lnTo>
                    <a:pt x="708045" y="215465"/>
                  </a:lnTo>
                  <a:lnTo>
                    <a:pt x="709842" y="215369"/>
                  </a:lnTo>
                  <a:lnTo>
                    <a:pt x="711639" y="215323"/>
                  </a:lnTo>
                  <a:lnTo>
                    <a:pt x="713436" y="215324"/>
                  </a:lnTo>
                  <a:lnTo>
                    <a:pt x="715233" y="215369"/>
                  </a:lnTo>
                  <a:lnTo>
                    <a:pt x="717031" y="215459"/>
                  </a:lnTo>
                  <a:lnTo>
                    <a:pt x="718828" y="215585"/>
                  </a:lnTo>
                  <a:lnTo>
                    <a:pt x="720625" y="215740"/>
                  </a:lnTo>
                  <a:lnTo>
                    <a:pt x="722422" y="215918"/>
                  </a:lnTo>
                  <a:lnTo>
                    <a:pt x="724219" y="216113"/>
                  </a:lnTo>
                  <a:lnTo>
                    <a:pt x="726016" y="216319"/>
                  </a:lnTo>
                  <a:lnTo>
                    <a:pt x="727813" y="216531"/>
                  </a:lnTo>
                  <a:lnTo>
                    <a:pt x="729610" y="216743"/>
                  </a:lnTo>
                  <a:lnTo>
                    <a:pt x="731407" y="216948"/>
                  </a:lnTo>
                  <a:lnTo>
                    <a:pt x="733204" y="217142"/>
                  </a:lnTo>
                  <a:lnTo>
                    <a:pt x="735001" y="217325"/>
                  </a:lnTo>
                  <a:lnTo>
                    <a:pt x="736798" y="217493"/>
                  </a:lnTo>
                  <a:lnTo>
                    <a:pt x="738595" y="217646"/>
                  </a:lnTo>
                  <a:lnTo>
                    <a:pt x="740392" y="217785"/>
                  </a:lnTo>
                  <a:lnTo>
                    <a:pt x="742190" y="217913"/>
                  </a:lnTo>
                  <a:lnTo>
                    <a:pt x="743987" y="218039"/>
                  </a:lnTo>
                  <a:lnTo>
                    <a:pt x="745784" y="218169"/>
                  </a:lnTo>
                  <a:lnTo>
                    <a:pt x="747581" y="218312"/>
                  </a:lnTo>
                  <a:lnTo>
                    <a:pt x="749378" y="218478"/>
                  </a:lnTo>
                  <a:lnTo>
                    <a:pt x="751175" y="218679"/>
                  </a:lnTo>
                  <a:lnTo>
                    <a:pt x="752972" y="218941"/>
                  </a:lnTo>
                  <a:lnTo>
                    <a:pt x="754769" y="219273"/>
                  </a:lnTo>
                  <a:lnTo>
                    <a:pt x="756566" y="219688"/>
                  </a:lnTo>
                  <a:lnTo>
                    <a:pt x="758363" y="220201"/>
                  </a:lnTo>
                  <a:lnTo>
                    <a:pt x="760160" y="220826"/>
                  </a:lnTo>
                  <a:lnTo>
                    <a:pt x="761957" y="221577"/>
                  </a:lnTo>
                  <a:lnTo>
                    <a:pt x="763754" y="222480"/>
                  </a:lnTo>
                  <a:lnTo>
                    <a:pt x="765551" y="223554"/>
                  </a:lnTo>
                  <a:lnTo>
                    <a:pt x="767349" y="224791"/>
                  </a:lnTo>
                  <a:lnTo>
                    <a:pt x="769146" y="226196"/>
                  </a:lnTo>
                  <a:lnTo>
                    <a:pt x="770943" y="227772"/>
                  </a:lnTo>
                  <a:lnTo>
                    <a:pt x="772740" y="229520"/>
                  </a:lnTo>
                  <a:lnTo>
                    <a:pt x="774537" y="231439"/>
                  </a:lnTo>
                  <a:lnTo>
                    <a:pt x="776334" y="233557"/>
                  </a:lnTo>
                  <a:lnTo>
                    <a:pt x="778131" y="235834"/>
                  </a:lnTo>
                  <a:lnTo>
                    <a:pt x="779928" y="238255"/>
                  </a:lnTo>
                  <a:lnTo>
                    <a:pt x="781725" y="240806"/>
                  </a:lnTo>
                  <a:lnTo>
                    <a:pt x="783522" y="243474"/>
                  </a:lnTo>
                  <a:lnTo>
                    <a:pt x="785319" y="246242"/>
                  </a:lnTo>
                  <a:lnTo>
                    <a:pt x="787116" y="249097"/>
                  </a:lnTo>
                  <a:lnTo>
                    <a:pt x="788913" y="252015"/>
                  </a:lnTo>
                  <a:lnTo>
                    <a:pt x="790710" y="254966"/>
                  </a:lnTo>
                  <a:lnTo>
                    <a:pt x="792508" y="257929"/>
                  </a:lnTo>
                  <a:lnTo>
                    <a:pt x="794305" y="260885"/>
                  </a:lnTo>
                  <a:lnTo>
                    <a:pt x="796102" y="263815"/>
                  </a:lnTo>
                  <a:lnTo>
                    <a:pt x="797899" y="266701"/>
                  </a:lnTo>
                  <a:lnTo>
                    <a:pt x="799696" y="269509"/>
                  </a:lnTo>
                  <a:lnTo>
                    <a:pt x="801493" y="272228"/>
                  </a:lnTo>
                  <a:lnTo>
                    <a:pt x="803290" y="274849"/>
                  </a:lnTo>
                  <a:lnTo>
                    <a:pt x="805087" y="277360"/>
                  </a:lnTo>
                  <a:lnTo>
                    <a:pt x="806884" y="279751"/>
                  </a:lnTo>
                  <a:lnTo>
                    <a:pt x="808681" y="282015"/>
                  </a:lnTo>
                  <a:lnTo>
                    <a:pt x="810478" y="284135"/>
                  </a:lnTo>
                  <a:lnTo>
                    <a:pt x="812275" y="286095"/>
                  </a:lnTo>
                  <a:lnTo>
                    <a:pt x="814072" y="287915"/>
                  </a:lnTo>
                  <a:lnTo>
                    <a:pt x="815869" y="289594"/>
                  </a:lnTo>
                  <a:lnTo>
                    <a:pt x="817666" y="291136"/>
                  </a:lnTo>
                  <a:lnTo>
                    <a:pt x="819464" y="292542"/>
                  </a:lnTo>
                  <a:lnTo>
                    <a:pt x="821261" y="293817"/>
                  </a:lnTo>
                  <a:lnTo>
                    <a:pt x="823058" y="294945"/>
                  </a:lnTo>
                </a:path>
              </a:pathLst>
            </a:custGeom>
            <a:ln w="20325" cap="flat">
              <a:solidFill>
                <a:srgbClr val="1565C0">
                  <a:alpha val="100000"/>
                </a:srgbClr>
              </a:solidFill>
              <a:prstDash val="solid"/>
              <a:round/>
            </a:ln>
          </p:spPr>
          <p:txBody>
            <a:bodyPr/>
            <a:lstStyle/>
            <a:p>
              <a:endParaRPr/>
            </a:p>
          </p:txBody>
        </p:sp>
        <p:sp>
          <p:nvSpPr>
            <p:cNvPr id="675" name="pg22">
              <a:extLst>
                <a:ext uri="{FF2B5EF4-FFF2-40B4-BE49-F238E27FC236}">
                  <a16:creationId xmlns:a16="http://schemas.microsoft.com/office/drawing/2014/main" id="{67808D06-7D11-4A8F-A5E5-D643891C688E}"/>
                </a:ext>
              </a:extLst>
            </p:cNvPr>
            <p:cNvSpPr/>
            <p:nvPr/>
          </p:nvSpPr>
          <p:spPr>
            <a:xfrm>
              <a:off x="1900371" y="1054204"/>
              <a:ext cx="409732" cy="302166"/>
            </a:xfrm>
            <a:custGeom>
              <a:avLst/>
              <a:gdLst/>
              <a:ahLst/>
              <a:cxnLst/>
              <a:rect l="0" t="0" r="0" b="0"/>
              <a:pathLst>
                <a:path w="409732" h="302166">
                  <a:moveTo>
                    <a:pt x="0" y="263283"/>
                  </a:moveTo>
                  <a:lnTo>
                    <a:pt x="1797" y="262532"/>
                  </a:lnTo>
                  <a:lnTo>
                    <a:pt x="3594" y="261772"/>
                  </a:lnTo>
                  <a:lnTo>
                    <a:pt x="5391" y="261000"/>
                  </a:lnTo>
                  <a:lnTo>
                    <a:pt x="7188" y="260217"/>
                  </a:lnTo>
                  <a:lnTo>
                    <a:pt x="8985" y="259424"/>
                  </a:lnTo>
                  <a:lnTo>
                    <a:pt x="10782" y="258621"/>
                  </a:lnTo>
                  <a:lnTo>
                    <a:pt x="12579" y="257810"/>
                  </a:lnTo>
                  <a:lnTo>
                    <a:pt x="14376" y="256992"/>
                  </a:lnTo>
                  <a:lnTo>
                    <a:pt x="16173" y="256170"/>
                  </a:lnTo>
                  <a:lnTo>
                    <a:pt x="17970" y="255346"/>
                  </a:lnTo>
                  <a:lnTo>
                    <a:pt x="19767" y="254524"/>
                  </a:lnTo>
                  <a:lnTo>
                    <a:pt x="21564" y="253710"/>
                  </a:lnTo>
                  <a:lnTo>
                    <a:pt x="23361" y="252906"/>
                  </a:lnTo>
                  <a:lnTo>
                    <a:pt x="25158" y="252117"/>
                  </a:lnTo>
                  <a:lnTo>
                    <a:pt x="26956" y="251347"/>
                  </a:lnTo>
                  <a:lnTo>
                    <a:pt x="28753" y="250603"/>
                  </a:lnTo>
                  <a:lnTo>
                    <a:pt x="30550" y="249892"/>
                  </a:lnTo>
                  <a:lnTo>
                    <a:pt x="32347" y="249214"/>
                  </a:lnTo>
                  <a:lnTo>
                    <a:pt x="34144" y="248572"/>
                  </a:lnTo>
                  <a:lnTo>
                    <a:pt x="35941" y="247968"/>
                  </a:lnTo>
                  <a:lnTo>
                    <a:pt x="37738" y="247405"/>
                  </a:lnTo>
                  <a:lnTo>
                    <a:pt x="39535" y="246884"/>
                  </a:lnTo>
                  <a:lnTo>
                    <a:pt x="41332" y="246414"/>
                  </a:lnTo>
                  <a:lnTo>
                    <a:pt x="43129" y="245984"/>
                  </a:lnTo>
                  <a:lnTo>
                    <a:pt x="44926" y="245592"/>
                  </a:lnTo>
                  <a:lnTo>
                    <a:pt x="46723" y="245236"/>
                  </a:lnTo>
                  <a:lnTo>
                    <a:pt x="48520" y="244911"/>
                  </a:lnTo>
                  <a:lnTo>
                    <a:pt x="50317" y="244613"/>
                  </a:lnTo>
                  <a:lnTo>
                    <a:pt x="52115" y="244338"/>
                  </a:lnTo>
                  <a:lnTo>
                    <a:pt x="53912" y="244078"/>
                  </a:lnTo>
                  <a:lnTo>
                    <a:pt x="55709" y="243823"/>
                  </a:lnTo>
                  <a:lnTo>
                    <a:pt x="57506" y="243566"/>
                  </a:lnTo>
                  <a:lnTo>
                    <a:pt x="59303" y="243299"/>
                  </a:lnTo>
                  <a:lnTo>
                    <a:pt x="61100" y="243014"/>
                  </a:lnTo>
                  <a:lnTo>
                    <a:pt x="62897" y="242704"/>
                  </a:lnTo>
                  <a:lnTo>
                    <a:pt x="64694" y="242351"/>
                  </a:lnTo>
                  <a:lnTo>
                    <a:pt x="66491" y="241951"/>
                  </a:lnTo>
                  <a:lnTo>
                    <a:pt x="68288" y="241496"/>
                  </a:lnTo>
                  <a:lnTo>
                    <a:pt x="70085" y="240979"/>
                  </a:lnTo>
                  <a:lnTo>
                    <a:pt x="71882" y="240392"/>
                  </a:lnTo>
                  <a:lnTo>
                    <a:pt x="73679" y="239728"/>
                  </a:lnTo>
                  <a:lnTo>
                    <a:pt x="75476" y="238969"/>
                  </a:lnTo>
                  <a:lnTo>
                    <a:pt x="77274" y="238104"/>
                  </a:lnTo>
                  <a:lnTo>
                    <a:pt x="79071" y="237135"/>
                  </a:lnTo>
                  <a:lnTo>
                    <a:pt x="80868" y="236058"/>
                  </a:lnTo>
                  <a:lnTo>
                    <a:pt x="82665" y="234865"/>
                  </a:lnTo>
                  <a:lnTo>
                    <a:pt x="84462" y="233552"/>
                  </a:lnTo>
                  <a:lnTo>
                    <a:pt x="86259" y="232114"/>
                  </a:lnTo>
                  <a:lnTo>
                    <a:pt x="88056" y="230520"/>
                  </a:lnTo>
                  <a:lnTo>
                    <a:pt x="89853" y="228786"/>
                  </a:lnTo>
                  <a:lnTo>
                    <a:pt x="91650" y="226914"/>
                  </a:lnTo>
                  <a:lnTo>
                    <a:pt x="93447" y="224900"/>
                  </a:lnTo>
                  <a:lnTo>
                    <a:pt x="95244" y="222745"/>
                  </a:lnTo>
                  <a:lnTo>
                    <a:pt x="97041" y="220447"/>
                  </a:lnTo>
                  <a:lnTo>
                    <a:pt x="98838" y="217996"/>
                  </a:lnTo>
                  <a:lnTo>
                    <a:pt x="100635" y="215384"/>
                  </a:lnTo>
                  <a:lnTo>
                    <a:pt x="102433" y="212632"/>
                  </a:lnTo>
                  <a:lnTo>
                    <a:pt x="104230" y="209745"/>
                  </a:lnTo>
                  <a:lnTo>
                    <a:pt x="106027" y="206726"/>
                  </a:lnTo>
                  <a:lnTo>
                    <a:pt x="107824" y="203579"/>
                  </a:lnTo>
                  <a:lnTo>
                    <a:pt x="109621" y="200309"/>
                  </a:lnTo>
                  <a:lnTo>
                    <a:pt x="111418" y="196902"/>
                  </a:lnTo>
                  <a:lnTo>
                    <a:pt x="113215" y="193379"/>
                  </a:lnTo>
                  <a:lnTo>
                    <a:pt x="115012" y="189753"/>
                  </a:lnTo>
                  <a:lnTo>
                    <a:pt x="116809" y="186028"/>
                  </a:lnTo>
                  <a:lnTo>
                    <a:pt x="118606" y="182211"/>
                  </a:lnTo>
                  <a:lnTo>
                    <a:pt x="120403" y="178307"/>
                  </a:lnTo>
                  <a:lnTo>
                    <a:pt x="122200" y="174318"/>
                  </a:lnTo>
                  <a:lnTo>
                    <a:pt x="123997" y="170244"/>
                  </a:lnTo>
                  <a:lnTo>
                    <a:pt x="125794" y="166104"/>
                  </a:lnTo>
                  <a:lnTo>
                    <a:pt x="127591" y="161902"/>
                  </a:lnTo>
                  <a:lnTo>
                    <a:pt x="129389" y="157645"/>
                  </a:lnTo>
                  <a:lnTo>
                    <a:pt x="131186" y="153337"/>
                  </a:lnTo>
                  <a:lnTo>
                    <a:pt x="132983" y="148984"/>
                  </a:lnTo>
                  <a:lnTo>
                    <a:pt x="134780" y="144588"/>
                  </a:lnTo>
                  <a:lnTo>
                    <a:pt x="136577" y="140160"/>
                  </a:lnTo>
                  <a:lnTo>
                    <a:pt x="138374" y="135709"/>
                  </a:lnTo>
                  <a:lnTo>
                    <a:pt x="140171" y="131242"/>
                  </a:lnTo>
                  <a:lnTo>
                    <a:pt x="141968" y="126765"/>
                  </a:lnTo>
                  <a:lnTo>
                    <a:pt x="143765" y="122288"/>
                  </a:lnTo>
                  <a:lnTo>
                    <a:pt x="145562" y="117819"/>
                  </a:lnTo>
                  <a:lnTo>
                    <a:pt x="147359" y="113372"/>
                  </a:lnTo>
                  <a:lnTo>
                    <a:pt x="149156" y="108955"/>
                  </a:lnTo>
                  <a:lnTo>
                    <a:pt x="150953" y="104577"/>
                  </a:lnTo>
                  <a:lnTo>
                    <a:pt x="152750" y="100248"/>
                  </a:lnTo>
                  <a:lnTo>
                    <a:pt x="154548" y="95978"/>
                  </a:lnTo>
                  <a:lnTo>
                    <a:pt x="156345" y="91776"/>
                  </a:lnTo>
                  <a:lnTo>
                    <a:pt x="158142" y="87663"/>
                  </a:lnTo>
                  <a:lnTo>
                    <a:pt x="159939" y="83646"/>
                  </a:lnTo>
                  <a:lnTo>
                    <a:pt x="161736" y="79726"/>
                  </a:lnTo>
                  <a:lnTo>
                    <a:pt x="163533" y="75908"/>
                  </a:lnTo>
                  <a:lnTo>
                    <a:pt x="165330" y="72199"/>
                  </a:lnTo>
                  <a:lnTo>
                    <a:pt x="167127" y="68600"/>
                  </a:lnTo>
                  <a:lnTo>
                    <a:pt x="168924" y="65119"/>
                  </a:lnTo>
                  <a:lnTo>
                    <a:pt x="170721" y="61775"/>
                  </a:lnTo>
                  <a:lnTo>
                    <a:pt x="172518" y="58543"/>
                  </a:lnTo>
                  <a:lnTo>
                    <a:pt x="174315" y="55422"/>
                  </a:lnTo>
                  <a:lnTo>
                    <a:pt x="176112" y="52406"/>
                  </a:lnTo>
                  <a:lnTo>
                    <a:pt x="177909" y="49490"/>
                  </a:lnTo>
                  <a:lnTo>
                    <a:pt x="179707" y="46668"/>
                  </a:lnTo>
                  <a:lnTo>
                    <a:pt x="181504" y="43941"/>
                  </a:lnTo>
                  <a:lnTo>
                    <a:pt x="183301" y="41297"/>
                  </a:lnTo>
                  <a:lnTo>
                    <a:pt x="185098" y="38720"/>
                  </a:lnTo>
                  <a:lnTo>
                    <a:pt x="186895" y="36201"/>
                  </a:lnTo>
                  <a:lnTo>
                    <a:pt x="188692" y="33734"/>
                  </a:lnTo>
                  <a:lnTo>
                    <a:pt x="190489" y="31312"/>
                  </a:lnTo>
                  <a:lnTo>
                    <a:pt x="192286" y="28932"/>
                  </a:lnTo>
                  <a:lnTo>
                    <a:pt x="194083" y="26596"/>
                  </a:lnTo>
                  <a:lnTo>
                    <a:pt x="195880" y="24295"/>
                  </a:lnTo>
                  <a:lnTo>
                    <a:pt x="197677" y="22032"/>
                  </a:lnTo>
                  <a:lnTo>
                    <a:pt x="199474" y="19808"/>
                  </a:lnTo>
                  <a:lnTo>
                    <a:pt x="201271" y="17631"/>
                  </a:lnTo>
                  <a:lnTo>
                    <a:pt x="203068" y="15508"/>
                  </a:lnTo>
                  <a:lnTo>
                    <a:pt x="204866" y="13456"/>
                  </a:lnTo>
                  <a:lnTo>
                    <a:pt x="206663" y="11492"/>
                  </a:lnTo>
                  <a:lnTo>
                    <a:pt x="208460" y="9624"/>
                  </a:lnTo>
                  <a:lnTo>
                    <a:pt x="210257" y="7866"/>
                  </a:lnTo>
                  <a:lnTo>
                    <a:pt x="212054" y="6236"/>
                  </a:lnTo>
                  <a:lnTo>
                    <a:pt x="213851" y="4748"/>
                  </a:lnTo>
                  <a:lnTo>
                    <a:pt x="215648" y="3420"/>
                  </a:lnTo>
                  <a:lnTo>
                    <a:pt x="217445" y="2310"/>
                  </a:lnTo>
                  <a:lnTo>
                    <a:pt x="219242" y="1402"/>
                  </a:lnTo>
                  <a:lnTo>
                    <a:pt x="221039" y="707"/>
                  </a:lnTo>
                  <a:lnTo>
                    <a:pt x="222836" y="236"/>
                  </a:lnTo>
                  <a:lnTo>
                    <a:pt x="224633" y="0"/>
                  </a:lnTo>
                  <a:lnTo>
                    <a:pt x="226430" y="4"/>
                  </a:lnTo>
                  <a:lnTo>
                    <a:pt x="228227" y="277"/>
                  </a:lnTo>
                  <a:lnTo>
                    <a:pt x="230024" y="828"/>
                  </a:lnTo>
                  <a:lnTo>
                    <a:pt x="231822" y="1621"/>
                  </a:lnTo>
                  <a:lnTo>
                    <a:pt x="233619" y="2649"/>
                  </a:lnTo>
                  <a:lnTo>
                    <a:pt x="235416" y="3903"/>
                  </a:lnTo>
                  <a:lnTo>
                    <a:pt x="237213" y="5369"/>
                  </a:lnTo>
                  <a:lnTo>
                    <a:pt x="239010" y="7034"/>
                  </a:lnTo>
                  <a:lnTo>
                    <a:pt x="240807" y="8910"/>
                  </a:lnTo>
                  <a:lnTo>
                    <a:pt x="242604" y="10941"/>
                  </a:lnTo>
                  <a:lnTo>
                    <a:pt x="244401" y="13103"/>
                  </a:lnTo>
                  <a:lnTo>
                    <a:pt x="246198" y="15375"/>
                  </a:lnTo>
                  <a:lnTo>
                    <a:pt x="247995" y="17736"/>
                  </a:lnTo>
                  <a:lnTo>
                    <a:pt x="249792" y="20167"/>
                  </a:lnTo>
                  <a:lnTo>
                    <a:pt x="251589" y="22652"/>
                  </a:lnTo>
                  <a:lnTo>
                    <a:pt x="253386" y="25170"/>
                  </a:lnTo>
                  <a:lnTo>
                    <a:pt x="255183" y="27702"/>
                  </a:lnTo>
                  <a:lnTo>
                    <a:pt x="256981" y="30239"/>
                  </a:lnTo>
                  <a:lnTo>
                    <a:pt x="258778" y="32773"/>
                  </a:lnTo>
                  <a:lnTo>
                    <a:pt x="260575" y="35301"/>
                  </a:lnTo>
                  <a:lnTo>
                    <a:pt x="262372" y="37821"/>
                  </a:lnTo>
                  <a:lnTo>
                    <a:pt x="264169" y="40334"/>
                  </a:lnTo>
                  <a:lnTo>
                    <a:pt x="265966" y="42848"/>
                  </a:lnTo>
                  <a:lnTo>
                    <a:pt x="267763" y="45371"/>
                  </a:lnTo>
                  <a:lnTo>
                    <a:pt x="269560" y="47912"/>
                  </a:lnTo>
                  <a:lnTo>
                    <a:pt x="271357" y="50482"/>
                  </a:lnTo>
                  <a:lnTo>
                    <a:pt x="273154" y="53090"/>
                  </a:lnTo>
                  <a:lnTo>
                    <a:pt x="274951" y="55751"/>
                  </a:lnTo>
                  <a:lnTo>
                    <a:pt x="276748" y="58487"/>
                  </a:lnTo>
                  <a:lnTo>
                    <a:pt x="278545" y="61296"/>
                  </a:lnTo>
                  <a:lnTo>
                    <a:pt x="280342" y="64188"/>
                  </a:lnTo>
                  <a:lnTo>
                    <a:pt x="282140" y="67167"/>
                  </a:lnTo>
                  <a:lnTo>
                    <a:pt x="283937" y="70237"/>
                  </a:lnTo>
                  <a:lnTo>
                    <a:pt x="285734" y="73402"/>
                  </a:lnTo>
                  <a:lnTo>
                    <a:pt x="287531" y="76676"/>
                  </a:lnTo>
                  <a:lnTo>
                    <a:pt x="289328" y="80047"/>
                  </a:lnTo>
                  <a:lnTo>
                    <a:pt x="291125" y="83504"/>
                  </a:lnTo>
                  <a:lnTo>
                    <a:pt x="292922" y="87042"/>
                  </a:lnTo>
                  <a:lnTo>
                    <a:pt x="294719" y="90655"/>
                  </a:lnTo>
                  <a:lnTo>
                    <a:pt x="296516" y="94334"/>
                  </a:lnTo>
                  <a:lnTo>
                    <a:pt x="298313" y="98073"/>
                  </a:lnTo>
                  <a:lnTo>
                    <a:pt x="300110" y="101867"/>
                  </a:lnTo>
                  <a:lnTo>
                    <a:pt x="301907" y="105696"/>
                  </a:lnTo>
                  <a:lnTo>
                    <a:pt x="303704" y="109551"/>
                  </a:lnTo>
                  <a:lnTo>
                    <a:pt x="305501" y="113424"/>
                  </a:lnTo>
                  <a:lnTo>
                    <a:pt x="307299" y="117308"/>
                  </a:lnTo>
                  <a:lnTo>
                    <a:pt x="309096" y="121194"/>
                  </a:lnTo>
                  <a:lnTo>
                    <a:pt x="310893" y="125073"/>
                  </a:lnTo>
                  <a:lnTo>
                    <a:pt x="312690" y="128938"/>
                  </a:lnTo>
                  <a:lnTo>
                    <a:pt x="314487" y="132783"/>
                  </a:lnTo>
                  <a:lnTo>
                    <a:pt x="316284" y="136605"/>
                  </a:lnTo>
                  <a:lnTo>
                    <a:pt x="318081" y="140400"/>
                  </a:lnTo>
                  <a:lnTo>
                    <a:pt x="319878" y="144164"/>
                  </a:lnTo>
                  <a:lnTo>
                    <a:pt x="321675" y="147893"/>
                  </a:lnTo>
                  <a:lnTo>
                    <a:pt x="323472" y="151578"/>
                  </a:lnTo>
                  <a:lnTo>
                    <a:pt x="325269" y="155224"/>
                  </a:lnTo>
                  <a:lnTo>
                    <a:pt x="327066" y="158830"/>
                  </a:lnTo>
                  <a:lnTo>
                    <a:pt x="328863" y="162395"/>
                  </a:lnTo>
                  <a:lnTo>
                    <a:pt x="330660" y="165917"/>
                  </a:lnTo>
                  <a:lnTo>
                    <a:pt x="332458" y="169396"/>
                  </a:lnTo>
                  <a:lnTo>
                    <a:pt x="334255" y="172827"/>
                  </a:lnTo>
                  <a:lnTo>
                    <a:pt x="336052" y="176209"/>
                  </a:lnTo>
                  <a:lnTo>
                    <a:pt x="337849" y="179546"/>
                  </a:lnTo>
                  <a:lnTo>
                    <a:pt x="339646" y="182839"/>
                  </a:lnTo>
                  <a:lnTo>
                    <a:pt x="341443" y="186084"/>
                  </a:lnTo>
                  <a:lnTo>
                    <a:pt x="343240" y="189283"/>
                  </a:lnTo>
                  <a:lnTo>
                    <a:pt x="345037" y="192431"/>
                  </a:lnTo>
                  <a:lnTo>
                    <a:pt x="346834" y="195518"/>
                  </a:lnTo>
                  <a:lnTo>
                    <a:pt x="348631" y="198550"/>
                  </a:lnTo>
                  <a:lnTo>
                    <a:pt x="350428" y="201524"/>
                  </a:lnTo>
                  <a:lnTo>
                    <a:pt x="352225" y="204437"/>
                  </a:lnTo>
                  <a:lnTo>
                    <a:pt x="354022" y="207285"/>
                  </a:lnTo>
                  <a:lnTo>
                    <a:pt x="355819" y="210064"/>
                  </a:lnTo>
                  <a:lnTo>
                    <a:pt x="357616" y="212760"/>
                  </a:lnTo>
                  <a:lnTo>
                    <a:pt x="359414" y="215367"/>
                  </a:lnTo>
                  <a:lnTo>
                    <a:pt x="361211" y="217888"/>
                  </a:lnTo>
                  <a:lnTo>
                    <a:pt x="363008" y="220319"/>
                  </a:lnTo>
                  <a:lnTo>
                    <a:pt x="364805" y="222654"/>
                  </a:lnTo>
                  <a:lnTo>
                    <a:pt x="366602" y="224889"/>
                  </a:lnTo>
                  <a:lnTo>
                    <a:pt x="368399" y="227020"/>
                  </a:lnTo>
                  <a:lnTo>
                    <a:pt x="370196" y="229020"/>
                  </a:lnTo>
                  <a:lnTo>
                    <a:pt x="371993" y="230907"/>
                  </a:lnTo>
                  <a:lnTo>
                    <a:pt x="373790" y="232681"/>
                  </a:lnTo>
                  <a:lnTo>
                    <a:pt x="375587" y="234341"/>
                  </a:lnTo>
                  <a:lnTo>
                    <a:pt x="377384" y="235885"/>
                  </a:lnTo>
                  <a:lnTo>
                    <a:pt x="379181" y="237314"/>
                  </a:lnTo>
                  <a:lnTo>
                    <a:pt x="380978" y="238617"/>
                  </a:lnTo>
                  <a:lnTo>
                    <a:pt x="382775" y="239795"/>
                  </a:lnTo>
                  <a:lnTo>
                    <a:pt x="384573" y="240864"/>
                  </a:lnTo>
                  <a:lnTo>
                    <a:pt x="386370" y="241828"/>
                  </a:lnTo>
                  <a:lnTo>
                    <a:pt x="388167" y="242689"/>
                  </a:lnTo>
                  <a:lnTo>
                    <a:pt x="389964" y="243452"/>
                  </a:lnTo>
                  <a:lnTo>
                    <a:pt x="391761" y="244121"/>
                  </a:lnTo>
                  <a:lnTo>
                    <a:pt x="393558" y="244683"/>
                  </a:lnTo>
                  <a:lnTo>
                    <a:pt x="395355" y="245163"/>
                  </a:lnTo>
                  <a:lnTo>
                    <a:pt x="397152" y="245565"/>
                  </a:lnTo>
                  <a:lnTo>
                    <a:pt x="398949" y="245895"/>
                  </a:lnTo>
                  <a:lnTo>
                    <a:pt x="400746" y="246159"/>
                  </a:lnTo>
                  <a:lnTo>
                    <a:pt x="402543" y="246359"/>
                  </a:lnTo>
                  <a:lnTo>
                    <a:pt x="404340" y="246497"/>
                  </a:lnTo>
                  <a:lnTo>
                    <a:pt x="406137" y="246576"/>
                  </a:lnTo>
                  <a:lnTo>
                    <a:pt x="407934" y="246607"/>
                  </a:lnTo>
                  <a:lnTo>
                    <a:pt x="409732" y="246592"/>
                  </a:lnTo>
                  <a:lnTo>
                    <a:pt x="409732" y="302166"/>
                  </a:lnTo>
                  <a:lnTo>
                    <a:pt x="407934" y="302166"/>
                  </a:lnTo>
                  <a:lnTo>
                    <a:pt x="406137" y="302166"/>
                  </a:lnTo>
                  <a:lnTo>
                    <a:pt x="404340" y="302166"/>
                  </a:lnTo>
                  <a:lnTo>
                    <a:pt x="402543" y="302166"/>
                  </a:lnTo>
                  <a:lnTo>
                    <a:pt x="400746" y="302166"/>
                  </a:lnTo>
                  <a:lnTo>
                    <a:pt x="398949" y="302166"/>
                  </a:lnTo>
                  <a:lnTo>
                    <a:pt x="397152" y="302166"/>
                  </a:lnTo>
                  <a:lnTo>
                    <a:pt x="395355" y="302166"/>
                  </a:lnTo>
                  <a:lnTo>
                    <a:pt x="393558" y="302166"/>
                  </a:lnTo>
                  <a:lnTo>
                    <a:pt x="391761" y="302166"/>
                  </a:lnTo>
                  <a:lnTo>
                    <a:pt x="389964" y="302166"/>
                  </a:lnTo>
                  <a:lnTo>
                    <a:pt x="388167" y="302166"/>
                  </a:lnTo>
                  <a:lnTo>
                    <a:pt x="386370" y="302166"/>
                  </a:lnTo>
                  <a:lnTo>
                    <a:pt x="384573" y="302166"/>
                  </a:lnTo>
                  <a:lnTo>
                    <a:pt x="382775" y="302166"/>
                  </a:lnTo>
                  <a:lnTo>
                    <a:pt x="380978" y="302166"/>
                  </a:lnTo>
                  <a:lnTo>
                    <a:pt x="379181" y="302166"/>
                  </a:lnTo>
                  <a:lnTo>
                    <a:pt x="377384" y="302166"/>
                  </a:lnTo>
                  <a:lnTo>
                    <a:pt x="375587" y="302166"/>
                  </a:lnTo>
                  <a:lnTo>
                    <a:pt x="373790" y="302166"/>
                  </a:lnTo>
                  <a:lnTo>
                    <a:pt x="371993" y="302166"/>
                  </a:lnTo>
                  <a:lnTo>
                    <a:pt x="370196" y="302166"/>
                  </a:lnTo>
                  <a:lnTo>
                    <a:pt x="368399" y="302166"/>
                  </a:lnTo>
                  <a:lnTo>
                    <a:pt x="366602" y="302166"/>
                  </a:lnTo>
                  <a:lnTo>
                    <a:pt x="364805" y="302166"/>
                  </a:lnTo>
                  <a:lnTo>
                    <a:pt x="363008" y="302166"/>
                  </a:lnTo>
                  <a:lnTo>
                    <a:pt x="361211" y="302166"/>
                  </a:lnTo>
                  <a:lnTo>
                    <a:pt x="359414" y="302166"/>
                  </a:lnTo>
                  <a:lnTo>
                    <a:pt x="357616" y="302166"/>
                  </a:lnTo>
                  <a:lnTo>
                    <a:pt x="355819" y="302166"/>
                  </a:lnTo>
                  <a:lnTo>
                    <a:pt x="354022" y="302166"/>
                  </a:lnTo>
                  <a:lnTo>
                    <a:pt x="352225" y="302166"/>
                  </a:lnTo>
                  <a:lnTo>
                    <a:pt x="350428" y="302166"/>
                  </a:lnTo>
                  <a:lnTo>
                    <a:pt x="348631" y="302166"/>
                  </a:lnTo>
                  <a:lnTo>
                    <a:pt x="346834" y="302166"/>
                  </a:lnTo>
                  <a:lnTo>
                    <a:pt x="345037" y="302166"/>
                  </a:lnTo>
                  <a:lnTo>
                    <a:pt x="343240" y="302166"/>
                  </a:lnTo>
                  <a:lnTo>
                    <a:pt x="341443" y="302166"/>
                  </a:lnTo>
                  <a:lnTo>
                    <a:pt x="339646" y="302166"/>
                  </a:lnTo>
                  <a:lnTo>
                    <a:pt x="337849" y="302166"/>
                  </a:lnTo>
                  <a:lnTo>
                    <a:pt x="336052" y="302166"/>
                  </a:lnTo>
                  <a:lnTo>
                    <a:pt x="334255" y="302166"/>
                  </a:lnTo>
                  <a:lnTo>
                    <a:pt x="332458" y="302166"/>
                  </a:lnTo>
                  <a:lnTo>
                    <a:pt x="330660" y="302166"/>
                  </a:lnTo>
                  <a:lnTo>
                    <a:pt x="328863" y="302166"/>
                  </a:lnTo>
                  <a:lnTo>
                    <a:pt x="327066" y="302166"/>
                  </a:lnTo>
                  <a:lnTo>
                    <a:pt x="325269" y="302166"/>
                  </a:lnTo>
                  <a:lnTo>
                    <a:pt x="323472" y="302166"/>
                  </a:lnTo>
                  <a:lnTo>
                    <a:pt x="321675" y="302166"/>
                  </a:lnTo>
                  <a:lnTo>
                    <a:pt x="319878" y="302166"/>
                  </a:lnTo>
                  <a:lnTo>
                    <a:pt x="318081" y="302166"/>
                  </a:lnTo>
                  <a:lnTo>
                    <a:pt x="316284" y="302166"/>
                  </a:lnTo>
                  <a:lnTo>
                    <a:pt x="314487" y="302166"/>
                  </a:lnTo>
                  <a:lnTo>
                    <a:pt x="312690" y="302166"/>
                  </a:lnTo>
                  <a:lnTo>
                    <a:pt x="310893" y="302166"/>
                  </a:lnTo>
                  <a:lnTo>
                    <a:pt x="309096" y="302166"/>
                  </a:lnTo>
                  <a:lnTo>
                    <a:pt x="307299" y="302166"/>
                  </a:lnTo>
                  <a:lnTo>
                    <a:pt x="305501" y="302166"/>
                  </a:lnTo>
                  <a:lnTo>
                    <a:pt x="303704" y="302166"/>
                  </a:lnTo>
                  <a:lnTo>
                    <a:pt x="301907" y="302166"/>
                  </a:lnTo>
                  <a:lnTo>
                    <a:pt x="300110" y="302166"/>
                  </a:lnTo>
                  <a:lnTo>
                    <a:pt x="298313" y="302166"/>
                  </a:lnTo>
                  <a:lnTo>
                    <a:pt x="296516" y="302166"/>
                  </a:lnTo>
                  <a:lnTo>
                    <a:pt x="294719" y="302166"/>
                  </a:lnTo>
                  <a:lnTo>
                    <a:pt x="292922" y="302166"/>
                  </a:lnTo>
                  <a:lnTo>
                    <a:pt x="291125" y="302166"/>
                  </a:lnTo>
                  <a:lnTo>
                    <a:pt x="289328" y="302166"/>
                  </a:lnTo>
                  <a:lnTo>
                    <a:pt x="287531" y="302166"/>
                  </a:lnTo>
                  <a:lnTo>
                    <a:pt x="285734" y="302166"/>
                  </a:lnTo>
                  <a:lnTo>
                    <a:pt x="283937" y="302166"/>
                  </a:lnTo>
                  <a:lnTo>
                    <a:pt x="282140" y="302166"/>
                  </a:lnTo>
                  <a:lnTo>
                    <a:pt x="280342" y="302166"/>
                  </a:lnTo>
                  <a:lnTo>
                    <a:pt x="278545" y="302166"/>
                  </a:lnTo>
                  <a:lnTo>
                    <a:pt x="276748" y="302166"/>
                  </a:lnTo>
                  <a:lnTo>
                    <a:pt x="274951" y="302166"/>
                  </a:lnTo>
                  <a:lnTo>
                    <a:pt x="273154" y="302166"/>
                  </a:lnTo>
                  <a:lnTo>
                    <a:pt x="271357" y="302166"/>
                  </a:lnTo>
                  <a:lnTo>
                    <a:pt x="269560" y="302166"/>
                  </a:lnTo>
                  <a:lnTo>
                    <a:pt x="267763" y="302166"/>
                  </a:lnTo>
                  <a:lnTo>
                    <a:pt x="265966" y="302166"/>
                  </a:lnTo>
                  <a:lnTo>
                    <a:pt x="264169" y="302166"/>
                  </a:lnTo>
                  <a:lnTo>
                    <a:pt x="262372" y="302166"/>
                  </a:lnTo>
                  <a:lnTo>
                    <a:pt x="260575" y="302166"/>
                  </a:lnTo>
                  <a:lnTo>
                    <a:pt x="258778" y="302166"/>
                  </a:lnTo>
                  <a:lnTo>
                    <a:pt x="256981" y="302166"/>
                  </a:lnTo>
                  <a:lnTo>
                    <a:pt x="255183" y="302166"/>
                  </a:lnTo>
                  <a:lnTo>
                    <a:pt x="253386" y="302166"/>
                  </a:lnTo>
                  <a:lnTo>
                    <a:pt x="251589" y="302166"/>
                  </a:lnTo>
                  <a:lnTo>
                    <a:pt x="249792" y="302166"/>
                  </a:lnTo>
                  <a:lnTo>
                    <a:pt x="247995" y="302166"/>
                  </a:lnTo>
                  <a:lnTo>
                    <a:pt x="246198" y="302166"/>
                  </a:lnTo>
                  <a:lnTo>
                    <a:pt x="244401" y="302166"/>
                  </a:lnTo>
                  <a:lnTo>
                    <a:pt x="242604" y="302166"/>
                  </a:lnTo>
                  <a:lnTo>
                    <a:pt x="240807" y="302166"/>
                  </a:lnTo>
                  <a:lnTo>
                    <a:pt x="239010" y="302166"/>
                  </a:lnTo>
                  <a:lnTo>
                    <a:pt x="237213" y="302166"/>
                  </a:lnTo>
                  <a:lnTo>
                    <a:pt x="235416" y="302166"/>
                  </a:lnTo>
                  <a:lnTo>
                    <a:pt x="233619" y="302166"/>
                  </a:lnTo>
                  <a:lnTo>
                    <a:pt x="231822" y="302166"/>
                  </a:lnTo>
                  <a:lnTo>
                    <a:pt x="230024" y="302166"/>
                  </a:lnTo>
                  <a:lnTo>
                    <a:pt x="228227" y="302166"/>
                  </a:lnTo>
                  <a:lnTo>
                    <a:pt x="226430" y="302166"/>
                  </a:lnTo>
                  <a:lnTo>
                    <a:pt x="224633" y="302166"/>
                  </a:lnTo>
                  <a:lnTo>
                    <a:pt x="222836" y="302166"/>
                  </a:lnTo>
                  <a:lnTo>
                    <a:pt x="221039" y="302166"/>
                  </a:lnTo>
                  <a:lnTo>
                    <a:pt x="219242" y="302166"/>
                  </a:lnTo>
                  <a:lnTo>
                    <a:pt x="217445" y="302166"/>
                  </a:lnTo>
                  <a:lnTo>
                    <a:pt x="215648" y="302166"/>
                  </a:lnTo>
                  <a:lnTo>
                    <a:pt x="213851" y="302166"/>
                  </a:lnTo>
                  <a:lnTo>
                    <a:pt x="212054" y="302166"/>
                  </a:lnTo>
                  <a:lnTo>
                    <a:pt x="210257" y="302166"/>
                  </a:lnTo>
                  <a:lnTo>
                    <a:pt x="208460" y="302166"/>
                  </a:lnTo>
                  <a:lnTo>
                    <a:pt x="206663" y="302166"/>
                  </a:lnTo>
                  <a:lnTo>
                    <a:pt x="204866" y="302166"/>
                  </a:lnTo>
                  <a:lnTo>
                    <a:pt x="203068" y="302166"/>
                  </a:lnTo>
                  <a:lnTo>
                    <a:pt x="201271" y="302166"/>
                  </a:lnTo>
                  <a:lnTo>
                    <a:pt x="199474" y="302166"/>
                  </a:lnTo>
                  <a:lnTo>
                    <a:pt x="197677" y="302166"/>
                  </a:lnTo>
                  <a:lnTo>
                    <a:pt x="195880" y="302166"/>
                  </a:lnTo>
                  <a:lnTo>
                    <a:pt x="194083" y="302166"/>
                  </a:lnTo>
                  <a:lnTo>
                    <a:pt x="192286" y="302166"/>
                  </a:lnTo>
                  <a:lnTo>
                    <a:pt x="190489" y="302166"/>
                  </a:lnTo>
                  <a:lnTo>
                    <a:pt x="188692" y="302166"/>
                  </a:lnTo>
                  <a:lnTo>
                    <a:pt x="186895" y="302166"/>
                  </a:lnTo>
                  <a:lnTo>
                    <a:pt x="185098" y="302166"/>
                  </a:lnTo>
                  <a:lnTo>
                    <a:pt x="183301" y="302166"/>
                  </a:lnTo>
                  <a:lnTo>
                    <a:pt x="181504" y="302166"/>
                  </a:lnTo>
                  <a:lnTo>
                    <a:pt x="179707" y="302166"/>
                  </a:lnTo>
                  <a:lnTo>
                    <a:pt x="177909" y="302166"/>
                  </a:lnTo>
                  <a:lnTo>
                    <a:pt x="176112" y="302166"/>
                  </a:lnTo>
                  <a:lnTo>
                    <a:pt x="174315" y="302166"/>
                  </a:lnTo>
                  <a:lnTo>
                    <a:pt x="172518" y="302166"/>
                  </a:lnTo>
                  <a:lnTo>
                    <a:pt x="170721" y="302166"/>
                  </a:lnTo>
                  <a:lnTo>
                    <a:pt x="168924" y="302166"/>
                  </a:lnTo>
                  <a:lnTo>
                    <a:pt x="167127" y="302166"/>
                  </a:lnTo>
                  <a:lnTo>
                    <a:pt x="165330" y="302166"/>
                  </a:lnTo>
                  <a:lnTo>
                    <a:pt x="163533" y="302166"/>
                  </a:lnTo>
                  <a:lnTo>
                    <a:pt x="161736" y="302166"/>
                  </a:lnTo>
                  <a:lnTo>
                    <a:pt x="159939" y="302166"/>
                  </a:lnTo>
                  <a:lnTo>
                    <a:pt x="158142" y="302166"/>
                  </a:lnTo>
                  <a:lnTo>
                    <a:pt x="156345" y="302166"/>
                  </a:lnTo>
                  <a:lnTo>
                    <a:pt x="154548" y="302166"/>
                  </a:lnTo>
                  <a:lnTo>
                    <a:pt x="152750" y="302166"/>
                  </a:lnTo>
                  <a:lnTo>
                    <a:pt x="150953" y="302166"/>
                  </a:lnTo>
                  <a:lnTo>
                    <a:pt x="149156" y="302166"/>
                  </a:lnTo>
                  <a:lnTo>
                    <a:pt x="147359" y="302166"/>
                  </a:lnTo>
                  <a:lnTo>
                    <a:pt x="145562" y="302166"/>
                  </a:lnTo>
                  <a:lnTo>
                    <a:pt x="143765" y="302166"/>
                  </a:lnTo>
                  <a:lnTo>
                    <a:pt x="141968" y="302166"/>
                  </a:lnTo>
                  <a:lnTo>
                    <a:pt x="140171" y="302166"/>
                  </a:lnTo>
                  <a:lnTo>
                    <a:pt x="138374" y="302166"/>
                  </a:lnTo>
                  <a:lnTo>
                    <a:pt x="136577" y="302166"/>
                  </a:lnTo>
                  <a:lnTo>
                    <a:pt x="134780" y="302166"/>
                  </a:lnTo>
                  <a:lnTo>
                    <a:pt x="132983" y="302166"/>
                  </a:lnTo>
                  <a:lnTo>
                    <a:pt x="131186" y="302166"/>
                  </a:lnTo>
                  <a:lnTo>
                    <a:pt x="129389" y="302166"/>
                  </a:lnTo>
                  <a:lnTo>
                    <a:pt x="127591" y="302166"/>
                  </a:lnTo>
                  <a:lnTo>
                    <a:pt x="125794" y="302166"/>
                  </a:lnTo>
                  <a:lnTo>
                    <a:pt x="123997" y="302166"/>
                  </a:lnTo>
                  <a:lnTo>
                    <a:pt x="122200" y="302166"/>
                  </a:lnTo>
                  <a:lnTo>
                    <a:pt x="120403" y="302166"/>
                  </a:lnTo>
                  <a:lnTo>
                    <a:pt x="118606" y="302166"/>
                  </a:lnTo>
                  <a:lnTo>
                    <a:pt x="116809" y="302166"/>
                  </a:lnTo>
                  <a:lnTo>
                    <a:pt x="115012" y="302166"/>
                  </a:lnTo>
                  <a:lnTo>
                    <a:pt x="113215" y="302166"/>
                  </a:lnTo>
                  <a:lnTo>
                    <a:pt x="111418" y="302166"/>
                  </a:lnTo>
                  <a:lnTo>
                    <a:pt x="109621" y="302166"/>
                  </a:lnTo>
                  <a:lnTo>
                    <a:pt x="107824" y="302166"/>
                  </a:lnTo>
                  <a:lnTo>
                    <a:pt x="106027" y="302166"/>
                  </a:lnTo>
                  <a:lnTo>
                    <a:pt x="104230" y="302166"/>
                  </a:lnTo>
                  <a:lnTo>
                    <a:pt x="102433" y="302166"/>
                  </a:lnTo>
                  <a:lnTo>
                    <a:pt x="100635" y="302166"/>
                  </a:lnTo>
                  <a:lnTo>
                    <a:pt x="98838" y="302166"/>
                  </a:lnTo>
                  <a:lnTo>
                    <a:pt x="97041" y="302166"/>
                  </a:lnTo>
                  <a:lnTo>
                    <a:pt x="95244" y="302166"/>
                  </a:lnTo>
                  <a:lnTo>
                    <a:pt x="93447" y="302166"/>
                  </a:lnTo>
                  <a:lnTo>
                    <a:pt x="91650" y="302166"/>
                  </a:lnTo>
                  <a:lnTo>
                    <a:pt x="89853" y="302166"/>
                  </a:lnTo>
                  <a:lnTo>
                    <a:pt x="88056" y="302166"/>
                  </a:lnTo>
                  <a:lnTo>
                    <a:pt x="86259" y="302166"/>
                  </a:lnTo>
                  <a:lnTo>
                    <a:pt x="84462" y="302166"/>
                  </a:lnTo>
                  <a:lnTo>
                    <a:pt x="82665" y="302166"/>
                  </a:lnTo>
                  <a:lnTo>
                    <a:pt x="80868" y="302166"/>
                  </a:lnTo>
                  <a:lnTo>
                    <a:pt x="79071" y="302166"/>
                  </a:lnTo>
                  <a:lnTo>
                    <a:pt x="77274" y="302166"/>
                  </a:lnTo>
                  <a:lnTo>
                    <a:pt x="75476" y="302166"/>
                  </a:lnTo>
                  <a:lnTo>
                    <a:pt x="73679" y="302166"/>
                  </a:lnTo>
                  <a:lnTo>
                    <a:pt x="71882" y="302166"/>
                  </a:lnTo>
                  <a:lnTo>
                    <a:pt x="70085" y="302166"/>
                  </a:lnTo>
                  <a:lnTo>
                    <a:pt x="68288" y="302166"/>
                  </a:lnTo>
                  <a:lnTo>
                    <a:pt x="66491" y="302166"/>
                  </a:lnTo>
                  <a:lnTo>
                    <a:pt x="64694" y="302166"/>
                  </a:lnTo>
                  <a:lnTo>
                    <a:pt x="62897" y="302166"/>
                  </a:lnTo>
                  <a:lnTo>
                    <a:pt x="61100" y="302166"/>
                  </a:lnTo>
                  <a:lnTo>
                    <a:pt x="59303" y="302166"/>
                  </a:lnTo>
                  <a:lnTo>
                    <a:pt x="57506" y="302166"/>
                  </a:lnTo>
                  <a:lnTo>
                    <a:pt x="55709" y="302166"/>
                  </a:lnTo>
                  <a:lnTo>
                    <a:pt x="53912" y="302166"/>
                  </a:lnTo>
                  <a:lnTo>
                    <a:pt x="52115" y="302166"/>
                  </a:lnTo>
                  <a:lnTo>
                    <a:pt x="50317" y="302166"/>
                  </a:lnTo>
                  <a:lnTo>
                    <a:pt x="48520" y="302166"/>
                  </a:lnTo>
                  <a:lnTo>
                    <a:pt x="46723" y="302166"/>
                  </a:lnTo>
                  <a:lnTo>
                    <a:pt x="44926" y="302166"/>
                  </a:lnTo>
                  <a:lnTo>
                    <a:pt x="43129" y="302166"/>
                  </a:lnTo>
                  <a:lnTo>
                    <a:pt x="41332" y="302166"/>
                  </a:lnTo>
                  <a:lnTo>
                    <a:pt x="39535" y="302166"/>
                  </a:lnTo>
                  <a:lnTo>
                    <a:pt x="37738" y="302166"/>
                  </a:lnTo>
                  <a:lnTo>
                    <a:pt x="35941" y="302166"/>
                  </a:lnTo>
                  <a:lnTo>
                    <a:pt x="34144" y="302166"/>
                  </a:lnTo>
                  <a:lnTo>
                    <a:pt x="32347" y="302166"/>
                  </a:lnTo>
                  <a:lnTo>
                    <a:pt x="30550" y="302166"/>
                  </a:lnTo>
                  <a:lnTo>
                    <a:pt x="28753" y="302166"/>
                  </a:lnTo>
                  <a:lnTo>
                    <a:pt x="26956" y="302166"/>
                  </a:lnTo>
                  <a:lnTo>
                    <a:pt x="25158" y="302166"/>
                  </a:lnTo>
                  <a:lnTo>
                    <a:pt x="23361" y="302166"/>
                  </a:lnTo>
                  <a:lnTo>
                    <a:pt x="21564" y="302166"/>
                  </a:lnTo>
                  <a:lnTo>
                    <a:pt x="19767" y="302166"/>
                  </a:lnTo>
                  <a:lnTo>
                    <a:pt x="17970" y="302166"/>
                  </a:lnTo>
                  <a:lnTo>
                    <a:pt x="16173" y="302166"/>
                  </a:lnTo>
                  <a:lnTo>
                    <a:pt x="14376" y="302166"/>
                  </a:lnTo>
                  <a:lnTo>
                    <a:pt x="12579" y="302166"/>
                  </a:lnTo>
                  <a:lnTo>
                    <a:pt x="10782" y="302166"/>
                  </a:lnTo>
                  <a:lnTo>
                    <a:pt x="8985" y="302166"/>
                  </a:lnTo>
                  <a:lnTo>
                    <a:pt x="7188" y="302166"/>
                  </a:lnTo>
                  <a:lnTo>
                    <a:pt x="5391" y="302166"/>
                  </a:lnTo>
                  <a:lnTo>
                    <a:pt x="3594" y="302166"/>
                  </a:lnTo>
                  <a:lnTo>
                    <a:pt x="1797" y="302166"/>
                  </a:lnTo>
                  <a:lnTo>
                    <a:pt x="0" y="302166"/>
                  </a:lnTo>
                  <a:close/>
                </a:path>
              </a:pathLst>
            </a:custGeom>
            <a:solidFill>
              <a:srgbClr val="1565C0">
                <a:alpha val="34901"/>
              </a:srgbClr>
            </a:solidFill>
          </p:spPr>
          <p:txBody>
            <a:bodyPr/>
            <a:lstStyle/>
            <a:p>
              <a:endParaRPr/>
            </a:p>
          </p:txBody>
        </p:sp>
        <p:sp>
          <p:nvSpPr>
            <p:cNvPr id="676" name="tx23">
              <a:extLst>
                <a:ext uri="{FF2B5EF4-FFF2-40B4-BE49-F238E27FC236}">
                  <a16:creationId xmlns:a16="http://schemas.microsoft.com/office/drawing/2014/main" id="{D902E468-66B7-47D0-9533-2AA64EC7307A}"/>
                </a:ext>
              </a:extLst>
            </p:cNvPr>
            <p:cNvSpPr/>
            <p:nvPr/>
          </p:nvSpPr>
          <p:spPr>
            <a:xfrm>
              <a:off x="2015047"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79%</a:t>
              </a:r>
            </a:p>
          </p:txBody>
        </p:sp>
        <p:sp>
          <p:nvSpPr>
            <p:cNvPr id="677" name="pl24">
              <a:extLst>
                <a:ext uri="{FF2B5EF4-FFF2-40B4-BE49-F238E27FC236}">
                  <a16:creationId xmlns:a16="http://schemas.microsoft.com/office/drawing/2014/main" id="{8E4D823A-428C-4007-BC37-B97CFD2407EC}"/>
                </a:ext>
              </a:extLst>
            </p:cNvPr>
            <p:cNvSpPr/>
            <p:nvPr/>
          </p:nvSpPr>
          <p:spPr>
            <a:xfrm>
              <a:off x="1693202"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78" name="rc25">
              <a:extLst>
                <a:ext uri="{FF2B5EF4-FFF2-40B4-BE49-F238E27FC236}">
                  <a16:creationId xmlns:a16="http://schemas.microsoft.com/office/drawing/2014/main" id="{DFEFB5FD-5221-447D-9166-B2375587D8FD}"/>
                </a:ext>
              </a:extLst>
            </p:cNvPr>
            <p:cNvSpPr/>
            <p:nvPr/>
          </p:nvSpPr>
          <p:spPr>
            <a:xfrm>
              <a:off x="2589699" y="345824"/>
              <a:ext cx="824496" cy="479967"/>
            </a:xfrm>
            <a:prstGeom prst="rect">
              <a:avLst/>
            </a:prstGeom>
            <a:solidFill>
              <a:srgbClr val="FFFFFF">
                <a:alpha val="100000"/>
              </a:srgbClr>
            </a:solidFill>
          </p:spPr>
          <p:txBody>
            <a:bodyPr/>
            <a:lstStyle/>
            <a:p>
              <a:endParaRPr/>
            </a:p>
          </p:txBody>
        </p:sp>
        <p:sp>
          <p:nvSpPr>
            <p:cNvPr id="679" name="pl26">
              <a:extLst>
                <a:ext uri="{FF2B5EF4-FFF2-40B4-BE49-F238E27FC236}">
                  <a16:creationId xmlns:a16="http://schemas.microsoft.com/office/drawing/2014/main" id="{87D5018B-0700-4BBD-8C8D-16DDC0A28277}"/>
                </a:ext>
              </a:extLst>
            </p:cNvPr>
            <p:cNvSpPr/>
            <p:nvPr/>
          </p:nvSpPr>
          <p:spPr>
            <a:xfrm>
              <a:off x="2590610" y="517012"/>
              <a:ext cx="822428" cy="306542"/>
            </a:xfrm>
            <a:custGeom>
              <a:avLst/>
              <a:gdLst/>
              <a:ahLst/>
              <a:cxnLst/>
              <a:rect l="0" t="0" r="0" b="0"/>
              <a:pathLst>
                <a:path w="822428" h="306542">
                  <a:moveTo>
                    <a:pt x="0" y="305555"/>
                  </a:moveTo>
                  <a:lnTo>
                    <a:pt x="1791" y="305200"/>
                  </a:lnTo>
                  <a:lnTo>
                    <a:pt x="3583" y="304825"/>
                  </a:lnTo>
                  <a:lnTo>
                    <a:pt x="5375" y="304431"/>
                  </a:lnTo>
                  <a:lnTo>
                    <a:pt x="7167" y="304017"/>
                  </a:lnTo>
                  <a:lnTo>
                    <a:pt x="8958" y="303585"/>
                  </a:lnTo>
                  <a:lnTo>
                    <a:pt x="10750" y="303140"/>
                  </a:lnTo>
                  <a:lnTo>
                    <a:pt x="12542" y="302682"/>
                  </a:lnTo>
                  <a:lnTo>
                    <a:pt x="14334" y="302214"/>
                  </a:lnTo>
                  <a:lnTo>
                    <a:pt x="16126" y="301738"/>
                  </a:lnTo>
                  <a:lnTo>
                    <a:pt x="17917" y="301254"/>
                  </a:lnTo>
                  <a:lnTo>
                    <a:pt x="19709" y="300765"/>
                  </a:lnTo>
                  <a:lnTo>
                    <a:pt x="21501" y="300275"/>
                  </a:lnTo>
                  <a:lnTo>
                    <a:pt x="23293" y="299784"/>
                  </a:lnTo>
                  <a:lnTo>
                    <a:pt x="25084" y="299293"/>
                  </a:lnTo>
                  <a:lnTo>
                    <a:pt x="26876" y="298805"/>
                  </a:lnTo>
                  <a:lnTo>
                    <a:pt x="28668" y="298322"/>
                  </a:lnTo>
                  <a:lnTo>
                    <a:pt x="30460" y="297844"/>
                  </a:lnTo>
                  <a:lnTo>
                    <a:pt x="32252" y="297372"/>
                  </a:lnTo>
                  <a:lnTo>
                    <a:pt x="34043" y="296906"/>
                  </a:lnTo>
                  <a:lnTo>
                    <a:pt x="35835" y="296448"/>
                  </a:lnTo>
                  <a:lnTo>
                    <a:pt x="37627" y="295998"/>
                  </a:lnTo>
                  <a:lnTo>
                    <a:pt x="39419" y="295556"/>
                  </a:lnTo>
                  <a:lnTo>
                    <a:pt x="41211" y="295125"/>
                  </a:lnTo>
                  <a:lnTo>
                    <a:pt x="43002" y="294703"/>
                  </a:lnTo>
                  <a:lnTo>
                    <a:pt x="44794" y="294290"/>
                  </a:lnTo>
                  <a:lnTo>
                    <a:pt x="46586" y="293888"/>
                  </a:lnTo>
                  <a:lnTo>
                    <a:pt x="48378" y="293497"/>
                  </a:lnTo>
                  <a:lnTo>
                    <a:pt x="50169" y="293119"/>
                  </a:lnTo>
                  <a:lnTo>
                    <a:pt x="51961" y="292756"/>
                  </a:lnTo>
                  <a:lnTo>
                    <a:pt x="53753" y="292407"/>
                  </a:lnTo>
                  <a:lnTo>
                    <a:pt x="55545" y="292074"/>
                  </a:lnTo>
                  <a:lnTo>
                    <a:pt x="57337" y="291758"/>
                  </a:lnTo>
                  <a:lnTo>
                    <a:pt x="59128" y="291460"/>
                  </a:lnTo>
                  <a:lnTo>
                    <a:pt x="60920" y="291182"/>
                  </a:lnTo>
                  <a:lnTo>
                    <a:pt x="62712" y="290929"/>
                  </a:lnTo>
                  <a:lnTo>
                    <a:pt x="64504" y="290697"/>
                  </a:lnTo>
                  <a:lnTo>
                    <a:pt x="66295" y="290488"/>
                  </a:lnTo>
                  <a:lnTo>
                    <a:pt x="68087" y="290301"/>
                  </a:lnTo>
                  <a:lnTo>
                    <a:pt x="69879" y="290136"/>
                  </a:lnTo>
                  <a:lnTo>
                    <a:pt x="71671" y="289992"/>
                  </a:lnTo>
                  <a:lnTo>
                    <a:pt x="73463" y="289874"/>
                  </a:lnTo>
                  <a:lnTo>
                    <a:pt x="75254" y="289772"/>
                  </a:lnTo>
                  <a:lnTo>
                    <a:pt x="77046" y="289686"/>
                  </a:lnTo>
                  <a:lnTo>
                    <a:pt x="78838" y="289611"/>
                  </a:lnTo>
                  <a:lnTo>
                    <a:pt x="80630" y="289545"/>
                  </a:lnTo>
                  <a:lnTo>
                    <a:pt x="82422" y="289483"/>
                  </a:lnTo>
                  <a:lnTo>
                    <a:pt x="84213" y="289420"/>
                  </a:lnTo>
                  <a:lnTo>
                    <a:pt x="86005" y="289351"/>
                  </a:lnTo>
                  <a:lnTo>
                    <a:pt x="87797" y="289269"/>
                  </a:lnTo>
                  <a:lnTo>
                    <a:pt x="89589" y="289170"/>
                  </a:lnTo>
                  <a:lnTo>
                    <a:pt x="91380" y="289049"/>
                  </a:lnTo>
                  <a:lnTo>
                    <a:pt x="93172" y="288902"/>
                  </a:lnTo>
                  <a:lnTo>
                    <a:pt x="94964" y="288717"/>
                  </a:lnTo>
                  <a:lnTo>
                    <a:pt x="96756" y="288494"/>
                  </a:lnTo>
                  <a:lnTo>
                    <a:pt x="98548" y="288230"/>
                  </a:lnTo>
                  <a:lnTo>
                    <a:pt x="100339" y="287924"/>
                  </a:lnTo>
                  <a:lnTo>
                    <a:pt x="102131" y="287574"/>
                  </a:lnTo>
                  <a:lnTo>
                    <a:pt x="103923" y="287178"/>
                  </a:lnTo>
                  <a:lnTo>
                    <a:pt x="105715" y="286728"/>
                  </a:lnTo>
                  <a:lnTo>
                    <a:pt x="107506" y="286231"/>
                  </a:lnTo>
                  <a:lnTo>
                    <a:pt x="109298" y="285691"/>
                  </a:lnTo>
                  <a:lnTo>
                    <a:pt x="111090" y="285111"/>
                  </a:lnTo>
                  <a:lnTo>
                    <a:pt x="112882" y="284495"/>
                  </a:lnTo>
                  <a:lnTo>
                    <a:pt x="114674" y="283845"/>
                  </a:lnTo>
                  <a:lnTo>
                    <a:pt x="116465" y="283163"/>
                  </a:lnTo>
                  <a:lnTo>
                    <a:pt x="118257" y="282460"/>
                  </a:lnTo>
                  <a:lnTo>
                    <a:pt x="120049" y="281741"/>
                  </a:lnTo>
                  <a:lnTo>
                    <a:pt x="121841" y="281014"/>
                  </a:lnTo>
                  <a:lnTo>
                    <a:pt x="123633" y="280285"/>
                  </a:lnTo>
                  <a:lnTo>
                    <a:pt x="125424" y="279558"/>
                  </a:lnTo>
                  <a:lnTo>
                    <a:pt x="127216" y="278843"/>
                  </a:lnTo>
                  <a:lnTo>
                    <a:pt x="129008" y="278147"/>
                  </a:lnTo>
                  <a:lnTo>
                    <a:pt x="130800" y="277473"/>
                  </a:lnTo>
                  <a:lnTo>
                    <a:pt x="132591" y="276827"/>
                  </a:lnTo>
                  <a:lnTo>
                    <a:pt x="134383" y="276212"/>
                  </a:lnTo>
                  <a:lnTo>
                    <a:pt x="136175" y="275632"/>
                  </a:lnTo>
                  <a:lnTo>
                    <a:pt x="137967" y="275095"/>
                  </a:lnTo>
                  <a:lnTo>
                    <a:pt x="139759" y="274603"/>
                  </a:lnTo>
                  <a:lnTo>
                    <a:pt x="141550" y="274153"/>
                  </a:lnTo>
                  <a:lnTo>
                    <a:pt x="143342" y="273743"/>
                  </a:lnTo>
                  <a:lnTo>
                    <a:pt x="145134" y="273375"/>
                  </a:lnTo>
                  <a:lnTo>
                    <a:pt x="146926" y="273046"/>
                  </a:lnTo>
                  <a:lnTo>
                    <a:pt x="148717" y="272759"/>
                  </a:lnTo>
                  <a:lnTo>
                    <a:pt x="150509" y="272510"/>
                  </a:lnTo>
                  <a:lnTo>
                    <a:pt x="152301" y="272291"/>
                  </a:lnTo>
                  <a:lnTo>
                    <a:pt x="154093" y="272098"/>
                  </a:lnTo>
                  <a:lnTo>
                    <a:pt x="155885" y="271927"/>
                  </a:lnTo>
                  <a:lnTo>
                    <a:pt x="157676" y="271773"/>
                  </a:lnTo>
                  <a:lnTo>
                    <a:pt x="159468" y="271633"/>
                  </a:lnTo>
                  <a:lnTo>
                    <a:pt x="161260" y="271501"/>
                  </a:lnTo>
                  <a:lnTo>
                    <a:pt x="163052" y="271369"/>
                  </a:lnTo>
                  <a:lnTo>
                    <a:pt x="164844" y="271233"/>
                  </a:lnTo>
                  <a:lnTo>
                    <a:pt x="166635" y="271090"/>
                  </a:lnTo>
                  <a:lnTo>
                    <a:pt x="168427" y="270935"/>
                  </a:lnTo>
                  <a:lnTo>
                    <a:pt x="170219" y="270763"/>
                  </a:lnTo>
                  <a:lnTo>
                    <a:pt x="172011" y="270568"/>
                  </a:lnTo>
                  <a:lnTo>
                    <a:pt x="173802" y="270349"/>
                  </a:lnTo>
                  <a:lnTo>
                    <a:pt x="175594" y="270105"/>
                  </a:lnTo>
                  <a:lnTo>
                    <a:pt x="177386" y="269832"/>
                  </a:lnTo>
                  <a:lnTo>
                    <a:pt x="179178" y="269531"/>
                  </a:lnTo>
                  <a:lnTo>
                    <a:pt x="180970" y="269197"/>
                  </a:lnTo>
                  <a:lnTo>
                    <a:pt x="182761" y="268826"/>
                  </a:lnTo>
                  <a:lnTo>
                    <a:pt x="184553" y="268421"/>
                  </a:lnTo>
                  <a:lnTo>
                    <a:pt x="186345" y="267984"/>
                  </a:lnTo>
                  <a:lnTo>
                    <a:pt x="188137" y="267514"/>
                  </a:lnTo>
                  <a:lnTo>
                    <a:pt x="189928" y="267010"/>
                  </a:lnTo>
                  <a:lnTo>
                    <a:pt x="191720" y="266473"/>
                  </a:lnTo>
                  <a:lnTo>
                    <a:pt x="193512" y="265895"/>
                  </a:lnTo>
                  <a:lnTo>
                    <a:pt x="195304" y="265284"/>
                  </a:lnTo>
                  <a:lnTo>
                    <a:pt x="197096" y="264640"/>
                  </a:lnTo>
                  <a:lnTo>
                    <a:pt x="198887" y="263962"/>
                  </a:lnTo>
                  <a:lnTo>
                    <a:pt x="200679" y="263252"/>
                  </a:lnTo>
                  <a:lnTo>
                    <a:pt x="202471" y="262508"/>
                  </a:lnTo>
                  <a:lnTo>
                    <a:pt x="204263" y="261722"/>
                  </a:lnTo>
                  <a:lnTo>
                    <a:pt x="206055" y="260902"/>
                  </a:lnTo>
                  <a:lnTo>
                    <a:pt x="207846" y="260048"/>
                  </a:lnTo>
                  <a:lnTo>
                    <a:pt x="209638" y="259159"/>
                  </a:lnTo>
                  <a:lnTo>
                    <a:pt x="211430" y="258235"/>
                  </a:lnTo>
                  <a:lnTo>
                    <a:pt x="213222" y="257276"/>
                  </a:lnTo>
                  <a:lnTo>
                    <a:pt x="215013" y="256272"/>
                  </a:lnTo>
                  <a:lnTo>
                    <a:pt x="216805" y="255232"/>
                  </a:lnTo>
                  <a:lnTo>
                    <a:pt x="218597" y="254156"/>
                  </a:lnTo>
                  <a:lnTo>
                    <a:pt x="220389" y="253043"/>
                  </a:lnTo>
                  <a:lnTo>
                    <a:pt x="222181" y="251894"/>
                  </a:lnTo>
                  <a:lnTo>
                    <a:pt x="223972" y="250708"/>
                  </a:lnTo>
                  <a:lnTo>
                    <a:pt x="225764" y="249479"/>
                  </a:lnTo>
                  <a:lnTo>
                    <a:pt x="227556" y="248212"/>
                  </a:lnTo>
                  <a:lnTo>
                    <a:pt x="229348" y="246910"/>
                  </a:lnTo>
                  <a:lnTo>
                    <a:pt x="231139" y="245572"/>
                  </a:lnTo>
                  <a:lnTo>
                    <a:pt x="232931" y="244199"/>
                  </a:lnTo>
                  <a:lnTo>
                    <a:pt x="234723" y="242790"/>
                  </a:lnTo>
                  <a:lnTo>
                    <a:pt x="236515" y="241338"/>
                  </a:lnTo>
                  <a:lnTo>
                    <a:pt x="238307" y="239849"/>
                  </a:lnTo>
                  <a:lnTo>
                    <a:pt x="240098" y="238324"/>
                  </a:lnTo>
                  <a:lnTo>
                    <a:pt x="241890" y="236762"/>
                  </a:lnTo>
                  <a:lnTo>
                    <a:pt x="243682" y="235162"/>
                  </a:lnTo>
                  <a:lnTo>
                    <a:pt x="245474" y="233523"/>
                  </a:lnTo>
                  <a:lnTo>
                    <a:pt x="247266" y="231838"/>
                  </a:lnTo>
                  <a:lnTo>
                    <a:pt x="249057" y="230108"/>
                  </a:lnTo>
                  <a:lnTo>
                    <a:pt x="250849" y="228336"/>
                  </a:lnTo>
                  <a:lnTo>
                    <a:pt x="252641" y="226520"/>
                  </a:lnTo>
                  <a:lnTo>
                    <a:pt x="254433" y="224659"/>
                  </a:lnTo>
                  <a:lnTo>
                    <a:pt x="256224" y="222752"/>
                  </a:lnTo>
                  <a:lnTo>
                    <a:pt x="258016" y="220792"/>
                  </a:lnTo>
                  <a:lnTo>
                    <a:pt x="259808" y="218780"/>
                  </a:lnTo>
                  <a:lnTo>
                    <a:pt x="261600" y="216723"/>
                  </a:lnTo>
                  <a:lnTo>
                    <a:pt x="263392" y="214620"/>
                  </a:lnTo>
                  <a:lnTo>
                    <a:pt x="265183" y="212474"/>
                  </a:lnTo>
                  <a:lnTo>
                    <a:pt x="266975" y="210285"/>
                  </a:lnTo>
                  <a:lnTo>
                    <a:pt x="268767" y="208054"/>
                  </a:lnTo>
                  <a:lnTo>
                    <a:pt x="270559" y="205785"/>
                  </a:lnTo>
                  <a:lnTo>
                    <a:pt x="272350" y="203488"/>
                  </a:lnTo>
                  <a:lnTo>
                    <a:pt x="274142" y="201168"/>
                  </a:lnTo>
                  <a:lnTo>
                    <a:pt x="275934" y="198832"/>
                  </a:lnTo>
                  <a:lnTo>
                    <a:pt x="277726" y="196484"/>
                  </a:lnTo>
                  <a:lnTo>
                    <a:pt x="279518" y="194134"/>
                  </a:lnTo>
                  <a:lnTo>
                    <a:pt x="281309" y="191792"/>
                  </a:lnTo>
                  <a:lnTo>
                    <a:pt x="283101" y="189466"/>
                  </a:lnTo>
                  <a:lnTo>
                    <a:pt x="284893" y="187164"/>
                  </a:lnTo>
                  <a:lnTo>
                    <a:pt x="286685" y="184893"/>
                  </a:lnTo>
                  <a:lnTo>
                    <a:pt x="288477" y="182662"/>
                  </a:lnTo>
                  <a:lnTo>
                    <a:pt x="290268" y="180482"/>
                  </a:lnTo>
                  <a:lnTo>
                    <a:pt x="292060" y="178366"/>
                  </a:lnTo>
                  <a:lnTo>
                    <a:pt x="293852" y="176312"/>
                  </a:lnTo>
                  <a:lnTo>
                    <a:pt x="295644" y="174326"/>
                  </a:lnTo>
                  <a:lnTo>
                    <a:pt x="297435" y="172411"/>
                  </a:lnTo>
                  <a:lnTo>
                    <a:pt x="299227" y="170570"/>
                  </a:lnTo>
                  <a:lnTo>
                    <a:pt x="301019" y="168812"/>
                  </a:lnTo>
                  <a:lnTo>
                    <a:pt x="302811" y="167143"/>
                  </a:lnTo>
                  <a:lnTo>
                    <a:pt x="304603" y="165549"/>
                  </a:lnTo>
                  <a:lnTo>
                    <a:pt x="306394" y="164027"/>
                  </a:lnTo>
                  <a:lnTo>
                    <a:pt x="308186" y="162573"/>
                  </a:lnTo>
                  <a:lnTo>
                    <a:pt x="309978" y="161183"/>
                  </a:lnTo>
                  <a:lnTo>
                    <a:pt x="311770" y="159852"/>
                  </a:lnTo>
                  <a:lnTo>
                    <a:pt x="313561" y="158576"/>
                  </a:lnTo>
                  <a:lnTo>
                    <a:pt x="315353" y="157335"/>
                  </a:lnTo>
                  <a:lnTo>
                    <a:pt x="317145" y="156118"/>
                  </a:lnTo>
                  <a:lnTo>
                    <a:pt x="318937" y="154915"/>
                  </a:lnTo>
                  <a:lnTo>
                    <a:pt x="320729" y="153714"/>
                  </a:lnTo>
                  <a:lnTo>
                    <a:pt x="322520" y="152503"/>
                  </a:lnTo>
                  <a:lnTo>
                    <a:pt x="324312" y="151261"/>
                  </a:lnTo>
                  <a:lnTo>
                    <a:pt x="326104" y="149978"/>
                  </a:lnTo>
                  <a:lnTo>
                    <a:pt x="327896" y="148642"/>
                  </a:lnTo>
                  <a:lnTo>
                    <a:pt x="329688" y="147242"/>
                  </a:lnTo>
                  <a:lnTo>
                    <a:pt x="331479" y="145767"/>
                  </a:lnTo>
                  <a:lnTo>
                    <a:pt x="333271" y="144207"/>
                  </a:lnTo>
                  <a:lnTo>
                    <a:pt x="335063" y="142529"/>
                  </a:lnTo>
                  <a:lnTo>
                    <a:pt x="336855" y="140747"/>
                  </a:lnTo>
                  <a:lnTo>
                    <a:pt x="338646" y="138855"/>
                  </a:lnTo>
                  <a:lnTo>
                    <a:pt x="340438" y="136849"/>
                  </a:lnTo>
                  <a:lnTo>
                    <a:pt x="342230" y="134728"/>
                  </a:lnTo>
                  <a:lnTo>
                    <a:pt x="344022" y="132490"/>
                  </a:lnTo>
                  <a:lnTo>
                    <a:pt x="345814" y="130110"/>
                  </a:lnTo>
                  <a:lnTo>
                    <a:pt x="347605" y="127618"/>
                  </a:lnTo>
                  <a:lnTo>
                    <a:pt x="349397" y="125021"/>
                  </a:lnTo>
                  <a:lnTo>
                    <a:pt x="351189" y="122325"/>
                  </a:lnTo>
                  <a:lnTo>
                    <a:pt x="352981" y="119538"/>
                  </a:lnTo>
                  <a:lnTo>
                    <a:pt x="354772" y="116667"/>
                  </a:lnTo>
                  <a:lnTo>
                    <a:pt x="356564" y="113711"/>
                  </a:lnTo>
                  <a:lnTo>
                    <a:pt x="358356" y="110697"/>
                  </a:lnTo>
                  <a:lnTo>
                    <a:pt x="360148" y="107638"/>
                  </a:lnTo>
                  <a:lnTo>
                    <a:pt x="361940" y="104542"/>
                  </a:lnTo>
                  <a:lnTo>
                    <a:pt x="363731" y="101422"/>
                  </a:lnTo>
                  <a:lnTo>
                    <a:pt x="365523" y="98286"/>
                  </a:lnTo>
                  <a:lnTo>
                    <a:pt x="367315" y="95145"/>
                  </a:lnTo>
                  <a:lnTo>
                    <a:pt x="369107" y="92008"/>
                  </a:lnTo>
                  <a:lnTo>
                    <a:pt x="370899" y="88882"/>
                  </a:lnTo>
                  <a:lnTo>
                    <a:pt x="372690" y="85770"/>
                  </a:lnTo>
                  <a:lnTo>
                    <a:pt x="374482" y="82676"/>
                  </a:lnTo>
                  <a:lnTo>
                    <a:pt x="376274" y="79599"/>
                  </a:lnTo>
                  <a:lnTo>
                    <a:pt x="378066" y="76543"/>
                  </a:lnTo>
                  <a:lnTo>
                    <a:pt x="379857" y="73503"/>
                  </a:lnTo>
                  <a:lnTo>
                    <a:pt x="381649" y="70473"/>
                  </a:lnTo>
                  <a:lnTo>
                    <a:pt x="383441" y="67451"/>
                  </a:lnTo>
                  <a:lnTo>
                    <a:pt x="385233" y="64431"/>
                  </a:lnTo>
                  <a:lnTo>
                    <a:pt x="387025" y="61410"/>
                  </a:lnTo>
                  <a:lnTo>
                    <a:pt x="388816" y="58380"/>
                  </a:lnTo>
                  <a:lnTo>
                    <a:pt x="390608" y="55338"/>
                  </a:lnTo>
                  <a:lnTo>
                    <a:pt x="392400" y="52283"/>
                  </a:lnTo>
                  <a:lnTo>
                    <a:pt x="394192" y="49213"/>
                  </a:lnTo>
                  <a:lnTo>
                    <a:pt x="395983" y="46132"/>
                  </a:lnTo>
                  <a:lnTo>
                    <a:pt x="397775" y="43041"/>
                  </a:lnTo>
                  <a:lnTo>
                    <a:pt x="399567" y="39946"/>
                  </a:lnTo>
                  <a:lnTo>
                    <a:pt x="401359" y="36858"/>
                  </a:lnTo>
                  <a:lnTo>
                    <a:pt x="403151" y="33790"/>
                  </a:lnTo>
                  <a:lnTo>
                    <a:pt x="404942" y="30753"/>
                  </a:lnTo>
                  <a:lnTo>
                    <a:pt x="406734" y="27762"/>
                  </a:lnTo>
                  <a:lnTo>
                    <a:pt x="408526" y="24830"/>
                  </a:lnTo>
                  <a:lnTo>
                    <a:pt x="410318" y="21987"/>
                  </a:lnTo>
                  <a:lnTo>
                    <a:pt x="412110" y="19258"/>
                  </a:lnTo>
                  <a:lnTo>
                    <a:pt x="413901" y="16650"/>
                  </a:lnTo>
                  <a:lnTo>
                    <a:pt x="415693" y="14179"/>
                  </a:lnTo>
                  <a:lnTo>
                    <a:pt x="417485" y="11861"/>
                  </a:lnTo>
                  <a:lnTo>
                    <a:pt x="419277" y="9711"/>
                  </a:lnTo>
                  <a:lnTo>
                    <a:pt x="421068" y="7762"/>
                  </a:lnTo>
                  <a:lnTo>
                    <a:pt x="422860" y="6038"/>
                  </a:lnTo>
                  <a:lnTo>
                    <a:pt x="424652" y="4520"/>
                  </a:lnTo>
                  <a:lnTo>
                    <a:pt x="426444" y="3213"/>
                  </a:lnTo>
                  <a:lnTo>
                    <a:pt x="428236" y="2120"/>
                  </a:lnTo>
                  <a:lnTo>
                    <a:pt x="430027" y="1243"/>
                  </a:lnTo>
                  <a:lnTo>
                    <a:pt x="431819" y="599"/>
                  </a:lnTo>
                  <a:lnTo>
                    <a:pt x="433611" y="199"/>
                  </a:lnTo>
                  <a:lnTo>
                    <a:pt x="435403" y="1"/>
                  </a:lnTo>
                  <a:lnTo>
                    <a:pt x="437194" y="0"/>
                  </a:lnTo>
                  <a:lnTo>
                    <a:pt x="438986" y="185"/>
                  </a:lnTo>
                  <a:lnTo>
                    <a:pt x="440778" y="548"/>
                  </a:lnTo>
                  <a:lnTo>
                    <a:pt x="442570" y="1090"/>
                  </a:lnTo>
                  <a:lnTo>
                    <a:pt x="444362" y="1815"/>
                  </a:lnTo>
                  <a:lnTo>
                    <a:pt x="446153" y="2684"/>
                  </a:lnTo>
                  <a:lnTo>
                    <a:pt x="447945" y="3688"/>
                  </a:lnTo>
                  <a:lnTo>
                    <a:pt x="449737" y="4820"/>
                  </a:lnTo>
                  <a:lnTo>
                    <a:pt x="451529" y="6073"/>
                  </a:lnTo>
                  <a:lnTo>
                    <a:pt x="453321" y="7446"/>
                  </a:lnTo>
                  <a:lnTo>
                    <a:pt x="455112" y="8952"/>
                  </a:lnTo>
                  <a:lnTo>
                    <a:pt x="456904" y="10564"/>
                  </a:lnTo>
                  <a:lnTo>
                    <a:pt x="458696" y="12283"/>
                  </a:lnTo>
                  <a:lnTo>
                    <a:pt x="460488" y="14109"/>
                  </a:lnTo>
                  <a:lnTo>
                    <a:pt x="462279" y="16044"/>
                  </a:lnTo>
                  <a:lnTo>
                    <a:pt x="464071" y="18092"/>
                  </a:lnTo>
                  <a:lnTo>
                    <a:pt x="465863" y="20280"/>
                  </a:lnTo>
                  <a:lnTo>
                    <a:pt x="467655" y="22590"/>
                  </a:lnTo>
                  <a:lnTo>
                    <a:pt x="469447" y="25023"/>
                  </a:lnTo>
                  <a:lnTo>
                    <a:pt x="471238" y="27585"/>
                  </a:lnTo>
                  <a:lnTo>
                    <a:pt x="473030" y="30280"/>
                  </a:lnTo>
                  <a:lnTo>
                    <a:pt x="474822" y="33111"/>
                  </a:lnTo>
                  <a:lnTo>
                    <a:pt x="476614" y="36117"/>
                  </a:lnTo>
                  <a:lnTo>
                    <a:pt x="478405" y="39264"/>
                  </a:lnTo>
                  <a:lnTo>
                    <a:pt x="480197" y="42554"/>
                  </a:lnTo>
                  <a:lnTo>
                    <a:pt x="481989" y="45985"/>
                  </a:lnTo>
                  <a:lnTo>
                    <a:pt x="483781" y="49556"/>
                  </a:lnTo>
                  <a:lnTo>
                    <a:pt x="485573" y="53264"/>
                  </a:lnTo>
                  <a:lnTo>
                    <a:pt x="487364" y="57132"/>
                  </a:lnTo>
                  <a:lnTo>
                    <a:pt x="489156" y="61125"/>
                  </a:lnTo>
                  <a:lnTo>
                    <a:pt x="490948" y="65232"/>
                  </a:lnTo>
                  <a:lnTo>
                    <a:pt x="492740" y="69443"/>
                  </a:lnTo>
                  <a:lnTo>
                    <a:pt x="494532" y="73750"/>
                  </a:lnTo>
                  <a:lnTo>
                    <a:pt x="496323" y="78140"/>
                  </a:lnTo>
                  <a:lnTo>
                    <a:pt x="498115" y="82614"/>
                  </a:lnTo>
                  <a:lnTo>
                    <a:pt x="499907" y="87141"/>
                  </a:lnTo>
                  <a:lnTo>
                    <a:pt x="501699" y="91706"/>
                  </a:lnTo>
                  <a:lnTo>
                    <a:pt x="503490" y="96296"/>
                  </a:lnTo>
                  <a:lnTo>
                    <a:pt x="505282" y="100896"/>
                  </a:lnTo>
                  <a:lnTo>
                    <a:pt x="507074" y="105493"/>
                  </a:lnTo>
                  <a:lnTo>
                    <a:pt x="508866" y="110067"/>
                  </a:lnTo>
                  <a:lnTo>
                    <a:pt x="510658" y="114602"/>
                  </a:lnTo>
                  <a:lnTo>
                    <a:pt x="512449" y="119086"/>
                  </a:lnTo>
                  <a:lnTo>
                    <a:pt x="514241" y="123510"/>
                  </a:lnTo>
                  <a:lnTo>
                    <a:pt x="516033" y="127862"/>
                  </a:lnTo>
                  <a:lnTo>
                    <a:pt x="517825" y="132131"/>
                  </a:lnTo>
                  <a:lnTo>
                    <a:pt x="519616" y="136292"/>
                  </a:lnTo>
                  <a:lnTo>
                    <a:pt x="521408" y="140343"/>
                  </a:lnTo>
                  <a:lnTo>
                    <a:pt x="523200" y="144284"/>
                  </a:lnTo>
                  <a:lnTo>
                    <a:pt x="524992" y="148111"/>
                  </a:lnTo>
                  <a:lnTo>
                    <a:pt x="526784" y="151820"/>
                  </a:lnTo>
                  <a:lnTo>
                    <a:pt x="528575" y="155409"/>
                  </a:lnTo>
                  <a:lnTo>
                    <a:pt x="530367" y="158857"/>
                  </a:lnTo>
                  <a:lnTo>
                    <a:pt x="532159" y="162171"/>
                  </a:lnTo>
                  <a:lnTo>
                    <a:pt x="533951" y="165364"/>
                  </a:lnTo>
                  <a:lnTo>
                    <a:pt x="535743" y="168439"/>
                  </a:lnTo>
                  <a:lnTo>
                    <a:pt x="537534" y="171399"/>
                  </a:lnTo>
                  <a:lnTo>
                    <a:pt x="539326" y="174249"/>
                  </a:lnTo>
                  <a:lnTo>
                    <a:pt x="541118" y="176980"/>
                  </a:lnTo>
                  <a:lnTo>
                    <a:pt x="542910" y="179601"/>
                  </a:lnTo>
                  <a:lnTo>
                    <a:pt x="544701" y="182133"/>
                  </a:lnTo>
                  <a:lnTo>
                    <a:pt x="546493" y="184581"/>
                  </a:lnTo>
                  <a:lnTo>
                    <a:pt x="548285" y="186953"/>
                  </a:lnTo>
                  <a:lnTo>
                    <a:pt x="550077" y="189255"/>
                  </a:lnTo>
                  <a:lnTo>
                    <a:pt x="551869" y="191490"/>
                  </a:lnTo>
                  <a:lnTo>
                    <a:pt x="553660" y="193665"/>
                  </a:lnTo>
                  <a:lnTo>
                    <a:pt x="555452" y="195796"/>
                  </a:lnTo>
                  <a:lnTo>
                    <a:pt x="557244" y="197889"/>
                  </a:lnTo>
                  <a:lnTo>
                    <a:pt x="559036" y="199948"/>
                  </a:lnTo>
                  <a:lnTo>
                    <a:pt x="560827" y="201980"/>
                  </a:lnTo>
                  <a:lnTo>
                    <a:pt x="562619" y="203986"/>
                  </a:lnTo>
                  <a:lnTo>
                    <a:pt x="564411" y="205970"/>
                  </a:lnTo>
                  <a:lnTo>
                    <a:pt x="566203" y="207937"/>
                  </a:lnTo>
                  <a:lnTo>
                    <a:pt x="567995" y="209889"/>
                  </a:lnTo>
                  <a:lnTo>
                    <a:pt x="569786" y="211826"/>
                  </a:lnTo>
                  <a:lnTo>
                    <a:pt x="571578" y="213749"/>
                  </a:lnTo>
                  <a:lnTo>
                    <a:pt x="573370" y="215653"/>
                  </a:lnTo>
                  <a:lnTo>
                    <a:pt x="575162" y="217537"/>
                  </a:lnTo>
                  <a:lnTo>
                    <a:pt x="576954" y="219398"/>
                  </a:lnTo>
                  <a:lnTo>
                    <a:pt x="578745" y="221236"/>
                  </a:lnTo>
                  <a:lnTo>
                    <a:pt x="580537" y="223045"/>
                  </a:lnTo>
                  <a:lnTo>
                    <a:pt x="582329" y="224824"/>
                  </a:lnTo>
                  <a:lnTo>
                    <a:pt x="584121" y="226568"/>
                  </a:lnTo>
                  <a:lnTo>
                    <a:pt x="585912" y="228265"/>
                  </a:lnTo>
                  <a:lnTo>
                    <a:pt x="587704" y="229920"/>
                  </a:lnTo>
                  <a:lnTo>
                    <a:pt x="589496" y="231531"/>
                  </a:lnTo>
                  <a:lnTo>
                    <a:pt x="591288" y="233095"/>
                  </a:lnTo>
                  <a:lnTo>
                    <a:pt x="593080" y="234612"/>
                  </a:lnTo>
                  <a:lnTo>
                    <a:pt x="594871" y="236079"/>
                  </a:lnTo>
                  <a:lnTo>
                    <a:pt x="596663" y="237486"/>
                  </a:lnTo>
                  <a:lnTo>
                    <a:pt x="598455" y="238844"/>
                  </a:lnTo>
                  <a:lnTo>
                    <a:pt x="600247" y="240156"/>
                  </a:lnTo>
                  <a:lnTo>
                    <a:pt x="602038" y="241423"/>
                  </a:lnTo>
                  <a:lnTo>
                    <a:pt x="603830" y="242648"/>
                  </a:lnTo>
                  <a:lnTo>
                    <a:pt x="605622" y="243833"/>
                  </a:lnTo>
                  <a:lnTo>
                    <a:pt x="607414" y="244974"/>
                  </a:lnTo>
                  <a:lnTo>
                    <a:pt x="609206" y="246085"/>
                  </a:lnTo>
                  <a:lnTo>
                    <a:pt x="610997" y="247169"/>
                  </a:lnTo>
                  <a:lnTo>
                    <a:pt x="612789" y="248231"/>
                  </a:lnTo>
                  <a:lnTo>
                    <a:pt x="614581" y="249274"/>
                  </a:lnTo>
                  <a:lnTo>
                    <a:pt x="616373" y="250302"/>
                  </a:lnTo>
                  <a:lnTo>
                    <a:pt x="618165" y="251317"/>
                  </a:lnTo>
                  <a:lnTo>
                    <a:pt x="619956" y="252327"/>
                  </a:lnTo>
                  <a:lnTo>
                    <a:pt x="621748" y="253334"/>
                  </a:lnTo>
                  <a:lnTo>
                    <a:pt x="623540" y="254341"/>
                  </a:lnTo>
                  <a:lnTo>
                    <a:pt x="625332" y="255348"/>
                  </a:lnTo>
                  <a:lnTo>
                    <a:pt x="627123" y="256359"/>
                  </a:lnTo>
                  <a:lnTo>
                    <a:pt x="628915" y="257375"/>
                  </a:lnTo>
                  <a:lnTo>
                    <a:pt x="630707" y="258395"/>
                  </a:lnTo>
                  <a:lnTo>
                    <a:pt x="632499" y="259419"/>
                  </a:lnTo>
                  <a:lnTo>
                    <a:pt x="634291" y="260444"/>
                  </a:lnTo>
                  <a:lnTo>
                    <a:pt x="636082" y="261471"/>
                  </a:lnTo>
                  <a:lnTo>
                    <a:pt x="637874" y="262496"/>
                  </a:lnTo>
                  <a:lnTo>
                    <a:pt x="639666" y="263516"/>
                  </a:lnTo>
                  <a:lnTo>
                    <a:pt x="641458" y="264526"/>
                  </a:lnTo>
                  <a:lnTo>
                    <a:pt x="643249" y="265523"/>
                  </a:lnTo>
                  <a:lnTo>
                    <a:pt x="645041" y="266504"/>
                  </a:lnTo>
                  <a:lnTo>
                    <a:pt x="646833" y="267464"/>
                  </a:lnTo>
                  <a:lnTo>
                    <a:pt x="648625" y="268399"/>
                  </a:lnTo>
                  <a:lnTo>
                    <a:pt x="650417" y="269299"/>
                  </a:lnTo>
                  <a:lnTo>
                    <a:pt x="652208" y="270162"/>
                  </a:lnTo>
                  <a:lnTo>
                    <a:pt x="654000" y="270986"/>
                  </a:lnTo>
                  <a:lnTo>
                    <a:pt x="655792" y="271768"/>
                  </a:lnTo>
                  <a:lnTo>
                    <a:pt x="657584" y="272505"/>
                  </a:lnTo>
                  <a:lnTo>
                    <a:pt x="659376" y="273196"/>
                  </a:lnTo>
                  <a:lnTo>
                    <a:pt x="661167" y="273830"/>
                  </a:lnTo>
                  <a:lnTo>
                    <a:pt x="662959" y="274410"/>
                  </a:lnTo>
                  <a:lnTo>
                    <a:pt x="664751" y="274940"/>
                  </a:lnTo>
                  <a:lnTo>
                    <a:pt x="666543" y="275422"/>
                  </a:lnTo>
                  <a:lnTo>
                    <a:pt x="668334" y="275856"/>
                  </a:lnTo>
                  <a:lnTo>
                    <a:pt x="670126" y="276245"/>
                  </a:lnTo>
                  <a:lnTo>
                    <a:pt x="671918" y="276587"/>
                  </a:lnTo>
                  <a:lnTo>
                    <a:pt x="673710" y="276888"/>
                  </a:lnTo>
                  <a:lnTo>
                    <a:pt x="675502" y="277157"/>
                  </a:lnTo>
                  <a:lnTo>
                    <a:pt x="677293" y="277399"/>
                  </a:lnTo>
                  <a:lnTo>
                    <a:pt x="679085" y="277617"/>
                  </a:lnTo>
                  <a:lnTo>
                    <a:pt x="680877" y="277817"/>
                  </a:lnTo>
                  <a:lnTo>
                    <a:pt x="682669" y="278003"/>
                  </a:lnTo>
                  <a:lnTo>
                    <a:pt x="684460" y="278181"/>
                  </a:lnTo>
                  <a:lnTo>
                    <a:pt x="686252" y="278358"/>
                  </a:lnTo>
                  <a:lnTo>
                    <a:pt x="688044" y="278536"/>
                  </a:lnTo>
                  <a:lnTo>
                    <a:pt x="689836" y="278718"/>
                  </a:lnTo>
                  <a:lnTo>
                    <a:pt x="691628" y="278908"/>
                  </a:lnTo>
                  <a:lnTo>
                    <a:pt x="693419" y="279107"/>
                  </a:lnTo>
                  <a:lnTo>
                    <a:pt x="695211" y="279319"/>
                  </a:lnTo>
                  <a:lnTo>
                    <a:pt x="697003" y="279540"/>
                  </a:lnTo>
                  <a:lnTo>
                    <a:pt x="698795" y="279770"/>
                  </a:lnTo>
                  <a:lnTo>
                    <a:pt x="700587" y="280008"/>
                  </a:lnTo>
                  <a:lnTo>
                    <a:pt x="702378" y="280250"/>
                  </a:lnTo>
                  <a:lnTo>
                    <a:pt x="704170" y="280494"/>
                  </a:lnTo>
                  <a:lnTo>
                    <a:pt x="705962" y="280735"/>
                  </a:lnTo>
                  <a:lnTo>
                    <a:pt x="707754" y="280969"/>
                  </a:lnTo>
                  <a:lnTo>
                    <a:pt x="709545" y="281191"/>
                  </a:lnTo>
                  <a:lnTo>
                    <a:pt x="711337" y="281398"/>
                  </a:lnTo>
                  <a:lnTo>
                    <a:pt x="713129" y="281584"/>
                  </a:lnTo>
                  <a:lnTo>
                    <a:pt x="714921" y="281746"/>
                  </a:lnTo>
                  <a:lnTo>
                    <a:pt x="716713" y="281874"/>
                  </a:lnTo>
                  <a:lnTo>
                    <a:pt x="718504" y="281970"/>
                  </a:lnTo>
                  <a:lnTo>
                    <a:pt x="720296" y="282032"/>
                  </a:lnTo>
                  <a:lnTo>
                    <a:pt x="722088" y="282059"/>
                  </a:lnTo>
                  <a:lnTo>
                    <a:pt x="723880" y="282049"/>
                  </a:lnTo>
                  <a:lnTo>
                    <a:pt x="725671" y="282002"/>
                  </a:lnTo>
                  <a:lnTo>
                    <a:pt x="727463" y="281913"/>
                  </a:lnTo>
                  <a:lnTo>
                    <a:pt x="729255" y="281792"/>
                  </a:lnTo>
                  <a:lnTo>
                    <a:pt x="731047" y="281641"/>
                  </a:lnTo>
                  <a:lnTo>
                    <a:pt x="732839" y="281466"/>
                  </a:lnTo>
                  <a:lnTo>
                    <a:pt x="734630" y="281269"/>
                  </a:lnTo>
                  <a:lnTo>
                    <a:pt x="736422" y="281056"/>
                  </a:lnTo>
                  <a:lnTo>
                    <a:pt x="738214" y="280833"/>
                  </a:lnTo>
                  <a:lnTo>
                    <a:pt x="740006" y="280610"/>
                  </a:lnTo>
                  <a:lnTo>
                    <a:pt x="741798" y="280394"/>
                  </a:lnTo>
                  <a:lnTo>
                    <a:pt x="743589" y="280190"/>
                  </a:lnTo>
                  <a:lnTo>
                    <a:pt x="745381" y="280007"/>
                  </a:lnTo>
                  <a:lnTo>
                    <a:pt x="747173" y="279851"/>
                  </a:lnTo>
                  <a:lnTo>
                    <a:pt x="748965" y="279739"/>
                  </a:lnTo>
                  <a:lnTo>
                    <a:pt x="750756" y="279671"/>
                  </a:lnTo>
                  <a:lnTo>
                    <a:pt x="752548" y="279653"/>
                  </a:lnTo>
                  <a:lnTo>
                    <a:pt x="754340" y="279690"/>
                  </a:lnTo>
                  <a:lnTo>
                    <a:pt x="756132" y="279786"/>
                  </a:lnTo>
                  <a:lnTo>
                    <a:pt x="757924" y="279946"/>
                  </a:lnTo>
                  <a:lnTo>
                    <a:pt x="759715" y="280189"/>
                  </a:lnTo>
                  <a:lnTo>
                    <a:pt x="761507" y="280504"/>
                  </a:lnTo>
                  <a:lnTo>
                    <a:pt x="763299" y="280890"/>
                  </a:lnTo>
                  <a:lnTo>
                    <a:pt x="765091" y="281348"/>
                  </a:lnTo>
                  <a:lnTo>
                    <a:pt x="766882" y="281878"/>
                  </a:lnTo>
                  <a:lnTo>
                    <a:pt x="768674" y="282477"/>
                  </a:lnTo>
                  <a:lnTo>
                    <a:pt x="770466" y="283156"/>
                  </a:lnTo>
                  <a:lnTo>
                    <a:pt x="772258" y="283901"/>
                  </a:lnTo>
                  <a:lnTo>
                    <a:pt x="774050" y="284704"/>
                  </a:lnTo>
                  <a:lnTo>
                    <a:pt x="775841" y="285561"/>
                  </a:lnTo>
                  <a:lnTo>
                    <a:pt x="777633" y="286465"/>
                  </a:lnTo>
                  <a:lnTo>
                    <a:pt x="779425" y="287411"/>
                  </a:lnTo>
                  <a:lnTo>
                    <a:pt x="781217" y="288398"/>
                  </a:lnTo>
                  <a:lnTo>
                    <a:pt x="783009" y="289412"/>
                  </a:lnTo>
                  <a:lnTo>
                    <a:pt x="784800" y="290445"/>
                  </a:lnTo>
                  <a:lnTo>
                    <a:pt x="786592" y="291489"/>
                  </a:lnTo>
                  <a:lnTo>
                    <a:pt x="788384" y="292538"/>
                  </a:lnTo>
                  <a:lnTo>
                    <a:pt x="790176" y="293585"/>
                  </a:lnTo>
                  <a:lnTo>
                    <a:pt x="791967" y="294621"/>
                  </a:lnTo>
                  <a:lnTo>
                    <a:pt x="793759" y="295638"/>
                  </a:lnTo>
                  <a:lnTo>
                    <a:pt x="795551" y="296632"/>
                  </a:lnTo>
                  <a:lnTo>
                    <a:pt x="797343" y="297598"/>
                  </a:lnTo>
                  <a:lnTo>
                    <a:pt x="799135" y="298532"/>
                  </a:lnTo>
                  <a:lnTo>
                    <a:pt x="800926" y="299429"/>
                  </a:lnTo>
                  <a:lnTo>
                    <a:pt x="802718" y="300281"/>
                  </a:lnTo>
                  <a:lnTo>
                    <a:pt x="804510" y="301084"/>
                  </a:lnTo>
                  <a:lnTo>
                    <a:pt x="806302" y="301842"/>
                  </a:lnTo>
                  <a:lnTo>
                    <a:pt x="808093" y="302554"/>
                  </a:lnTo>
                  <a:lnTo>
                    <a:pt x="809885" y="303218"/>
                  </a:lnTo>
                  <a:lnTo>
                    <a:pt x="811677" y="303835"/>
                  </a:lnTo>
                  <a:lnTo>
                    <a:pt x="813469" y="304400"/>
                  </a:lnTo>
                  <a:lnTo>
                    <a:pt x="815261" y="304914"/>
                  </a:lnTo>
                  <a:lnTo>
                    <a:pt x="817052" y="305383"/>
                  </a:lnTo>
                  <a:lnTo>
                    <a:pt x="818844" y="305809"/>
                  </a:lnTo>
                  <a:lnTo>
                    <a:pt x="820636" y="306195"/>
                  </a:lnTo>
                  <a:lnTo>
                    <a:pt x="822428" y="306542"/>
                  </a:lnTo>
                </a:path>
              </a:pathLst>
            </a:custGeom>
            <a:ln w="20325" cap="flat">
              <a:solidFill>
                <a:srgbClr val="388E3C">
                  <a:alpha val="100000"/>
                </a:srgbClr>
              </a:solidFill>
              <a:prstDash val="solid"/>
              <a:round/>
            </a:ln>
          </p:spPr>
          <p:txBody>
            <a:bodyPr/>
            <a:lstStyle/>
            <a:p>
              <a:endParaRPr/>
            </a:p>
          </p:txBody>
        </p:sp>
        <p:sp>
          <p:nvSpPr>
            <p:cNvPr id="680" name="pg27">
              <a:extLst>
                <a:ext uri="{FF2B5EF4-FFF2-40B4-BE49-F238E27FC236}">
                  <a16:creationId xmlns:a16="http://schemas.microsoft.com/office/drawing/2014/main" id="{43112C29-DE73-4CE2-8595-6B294BABDE7B}"/>
                </a:ext>
              </a:extLst>
            </p:cNvPr>
            <p:cNvSpPr/>
            <p:nvPr/>
          </p:nvSpPr>
          <p:spPr>
            <a:xfrm>
              <a:off x="2796665" y="517012"/>
              <a:ext cx="410318" cy="308780"/>
            </a:xfrm>
            <a:custGeom>
              <a:avLst/>
              <a:gdLst/>
              <a:ahLst/>
              <a:cxnLst/>
              <a:rect l="0" t="0" r="0" b="0"/>
              <a:pathLst>
                <a:path w="410318" h="308780">
                  <a:moveTo>
                    <a:pt x="0" y="260902"/>
                  </a:moveTo>
                  <a:lnTo>
                    <a:pt x="1791" y="260048"/>
                  </a:lnTo>
                  <a:lnTo>
                    <a:pt x="3583" y="259159"/>
                  </a:lnTo>
                  <a:lnTo>
                    <a:pt x="5375" y="258235"/>
                  </a:lnTo>
                  <a:lnTo>
                    <a:pt x="7167" y="257276"/>
                  </a:lnTo>
                  <a:lnTo>
                    <a:pt x="8958" y="256272"/>
                  </a:lnTo>
                  <a:lnTo>
                    <a:pt x="10750" y="255232"/>
                  </a:lnTo>
                  <a:lnTo>
                    <a:pt x="12542" y="254156"/>
                  </a:lnTo>
                  <a:lnTo>
                    <a:pt x="14334" y="253043"/>
                  </a:lnTo>
                  <a:lnTo>
                    <a:pt x="16126" y="251894"/>
                  </a:lnTo>
                  <a:lnTo>
                    <a:pt x="17917" y="250708"/>
                  </a:lnTo>
                  <a:lnTo>
                    <a:pt x="19709" y="249479"/>
                  </a:lnTo>
                  <a:lnTo>
                    <a:pt x="21501" y="248212"/>
                  </a:lnTo>
                  <a:lnTo>
                    <a:pt x="23293" y="246910"/>
                  </a:lnTo>
                  <a:lnTo>
                    <a:pt x="25084" y="245572"/>
                  </a:lnTo>
                  <a:lnTo>
                    <a:pt x="26876" y="244199"/>
                  </a:lnTo>
                  <a:lnTo>
                    <a:pt x="28668" y="242790"/>
                  </a:lnTo>
                  <a:lnTo>
                    <a:pt x="30460" y="241338"/>
                  </a:lnTo>
                  <a:lnTo>
                    <a:pt x="32252" y="239849"/>
                  </a:lnTo>
                  <a:lnTo>
                    <a:pt x="34043" y="238324"/>
                  </a:lnTo>
                  <a:lnTo>
                    <a:pt x="35835" y="236762"/>
                  </a:lnTo>
                  <a:lnTo>
                    <a:pt x="37627" y="235162"/>
                  </a:lnTo>
                  <a:lnTo>
                    <a:pt x="39419" y="233523"/>
                  </a:lnTo>
                  <a:lnTo>
                    <a:pt x="41211" y="231838"/>
                  </a:lnTo>
                  <a:lnTo>
                    <a:pt x="43002" y="230108"/>
                  </a:lnTo>
                  <a:lnTo>
                    <a:pt x="44794" y="228336"/>
                  </a:lnTo>
                  <a:lnTo>
                    <a:pt x="46586" y="226520"/>
                  </a:lnTo>
                  <a:lnTo>
                    <a:pt x="48378" y="224659"/>
                  </a:lnTo>
                  <a:lnTo>
                    <a:pt x="50169" y="222752"/>
                  </a:lnTo>
                  <a:lnTo>
                    <a:pt x="51961" y="220792"/>
                  </a:lnTo>
                  <a:lnTo>
                    <a:pt x="53753" y="218780"/>
                  </a:lnTo>
                  <a:lnTo>
                    <a:pt x="55545" y="216723"/>
                  </a:lnTo>
                  <a:lnTo>
                    <a:pt x="57337" y="214620"/>
                  </a:lnTo>
                  <a:lnTo>
                    <a:pt x="59128" y="212474"/>
                  </a:lnTo>
                  <a:lnTo>
                    <a:pt x="60920" y="210285"/>
                  </a:lnTo>
                  <a:lnTo>
                    <a:pt x="62712" y="208054"/>
                  </a:lnTo>
                  <a:lnTo>
                    <a:pt x="64504" y="205785"/>
                  </a:lnTo>
                  <a:lnTo>
                    <a:pt x="66295" y="203488"/>
                  </a:lnTo>
                  <a:lnTo>
                    <a:pt x="68087" y="201168"/>
                  </a:lnTo>
                  <a:lnTo>
                    <a:pt x="69879" y="198832"/>
                  </a:lnTo>
                  <a:lnTo>
                    <a:pt x="71671" y="196484"/>
                  </a:lnTo>
                  <a:lnTo>
                    <a:pt x="73463" y="194134"/>
                  </a:lnTo>
                  <a:lnTo>
                    <a:pt x="75254" y="191792"/>
                  </a:lnTo>
                  <a:lnTo>
                    <a:pt x="77046" y="189466"/>
                  </a:lnTo>
                  <a:lnTo>
                    <a:pt x="78838" y="187164"/>
                  </a:lnTo>
                  <a:lnTo>
                    <a:pt x="80630" y="184893"/>
                  </a:lnTo>
                  <a:lnTo>
                    <a:pt x="82422" y="182662"/>
                  </a:lnTo>
                  <a:lnTo>
                    <a:pt x="84213" y="180482"/>
                  </a:lnTo>
                  <a:lnTo>
                    <a:pt x="86005" y="178366"/>
                  </a:lnTo>
                  <a:lnTo>
                    <a:pt x="87797" y="176312"/>
                  </a:lnTo>
                  <a:lnTo>
                    <a:pt x="89589" y="174326"/>
                  </a:lnTo>
                  <a:lnTo>
                    <a:pt x="91380" y="172411"/>
                  </a:lnTo>
                  <a:lnTo>
                    <a:pt x="93172" y="170570"/>
                  </a:lnTo>
                  <a:lnTo>
                    <a:pt x="94964" y="168812"/>
                  </a:lnTo>
                  <a:lnTo>
                    <a:pt x="96756" y="167143"/>
                  </a:lnTo>
                  <a:lnTo>
                    <a:pt x="98548" y="165549"/>
                  </a:lnTo>
                  <a:lnTo>
                    <a:pt x="100339" y="164027"/>
                  </a:lnTo>
                  <a:lnTo>
                    <a:pt x="102131" y="162573"/>
                  </a:lnTo>
                  <a:lnTo>
                    <a:pt x="103923" y="161183"/>
                  </a:lnTo>
                  <a:lnTo>
                    <a:pt x="105715" y="159852"/>
                  </a:lnTo>
                  <a:lnTo>
                    <a:pt x="107506" y="158576"/>
                  </a:lnTo>
                  <a:lnTo>
                    <a:pt x="109298" y="157335"/>
                  </a:lnTo>
                  <a:lnTo>
                    <a:pt x="111090" y="156118"/>
                  </a:lnTo>
                  <a:lnTo>
                    <a:pt x="112882" y="154915"/>
                  </a:lnTo>
                  <a:lnTo>
                    <a:pt x="114674" y="153714"/>
                  </a:lnTo>
                  <a:lnTo>
                    <a:pt x="116465" y="152503"/>
                  </a:lnTo>
                  <a:lnTo>
                    <a:pt x="118257" y="151261"/>
                  </a:lnTo>
                  <a:lnTo>
                    <a:pt x="120049" y="149978"/>
                  </a:lnTo>
                  <a:lnTo>
                    <a:pt x="121841" y="148642"/>
                  </a:lnTo>
                  <a:lnTo>
                    <a:pt x="123633" y="147242"/>
                  </a:lnTo>
                  <a:lnTo>
                    <a:pt x="125424" y="145767"/>
                  </a:lnTo>
                  <a:lnTo>
                    <a:pt x="127216" y="144207"/>
                  </a:lnTo>
                  <a:lnTo>
                    <a:pt x="129008" y="142529"/>
                  </a:lnTo>
                  <a:lnTo>
                    <a:pt x="130800" y="140747"/>
                  </a:lnTo>
                  <a:lnTo>
                    <a:pt x="132591" y="138855"/>
                  </a:lnTo>
                  <a:lnTo>
                    <a:pt x="134383" y="136849"/>
                  </a:lnTo>
                  <a:lnTo>
                    <a:pt x="136175" y="134728"/>
                  </a:lnTo>
                  <a:lnTo>
                    <a:pt x="137967" y="132490"/>
                  </a:lnTo>
                  <a:lnTo>
                    <a:pt x="139759" y="130110"/>
                  </a:lnTo>
                  <a:lnTo>
                    <a:pt x="141550" y="127618"/>
                  </a:lnTo>
                  <a:lnTo>
                    <a:pt x="143342" y="125021"/>
                  </a:lnTo>
                  <a:lnTo>
                    <a:pt x="145134" y="122325"/>
                  </a:lnTo>
                  <a:lnTo>
                    <a:pt x="146926" y="119538"/>
                  </a:lnTo>
                  <a:lnTo>
                    <a:pt x="148717" y="116667"/>
                  </a:lnTo>
                  <a:lnTo>
                    <a:pt x="150509" y="113711"/>
                  </a:lnTo>
                  <a:lnTo>
                    <a:pt x="152301" y="110697"/>
                  </a:lnTo>
                  <a:lnTo>
                    <a:pt x="154093" y="107638"/>
                  </a:lnTo>
                  <a:lnTo>
                    <a:pt x="155885" y="104542"/>
                  </a:lnTo>
                  <a:lnTo>
                    <a:pt x="157676" y="101422"/>
                  </a:lnTo>
                  <a:lnTo>
                    <a:pt x="159468" y="98286"/>
                  </a:lnTo>
                  <a:lnTo>
                    <a:pt x="161260" y="95145"/>
                  </a:lnTo>
                  <a:lnTo>
                    <a:pt x="163052" y="92008"/>
                  </a:lnTo>
                  <a:lnTo>
                    <a:pt x="164844" y="88882"/>
                  </a:lnTo>
                  <a:lnTo>
                    <a:pt x="166635" y="85770"/>
                  </a:lnTo>
                  <a:lnTo>
                    <a:pt x="168427" y="82676"/>
                  </a:lnTo>
                  <a:lnTo>
                    <a:pt x="170219" y="79599"/>
                  </a:lnTo>
                  <a:lnTo>
                    <a:pt x="172011" y="76543"/>
                  </a:lnTo>
                  <a:lnTo>
                    <a:pt x="173802" y="73503"/>
                  </a:lnTo>
                  <a:lnTo>
                    <a:pt x="175594" y="70473"/>
                  </a:lnTo>
                  <a:lnTo>
                    <a:pt x="177386" y="67451"/>
                  </a:lnTo>
                  <a:lnTo>
                    <a:pt x="179178" y="64431"/>
                  </a:lnTo>
                  <a:lnTo>
                    <a:pt x="180970" y="61410"/>
                  </a:lnTo>
                  <a:lnTo>
                    <a:pt x="182761" y="58380"/>
                  </a:lnTo>
                  <a:lnTo>
                    <a:pt x="184553" y="55338"/>
                  </a:lnTo>
                  <a:lnTo>
                    <a:pt x="186345" y="52283"/>
                  </a:lnTo>
                  <a:lnTo>
                    <a:pt x="188137" y="49213"/>
                  </a:lnTo>
                  <a:lnTo>
                    <a:pt x="189928" y="46132"/>
                  </a:lnTo>
                  <a:lnTo>
                    <a:pt x="191720" y="43041"/>
                  </a:lnTo>
                  <a:lnTo>
                    <a:pt x="193512" y="39946"/>
                  </a:lnTo>
                  <a:lnTo>
                    <a:pt x="195304" y="36858"/>
                  </a:lnTo>
                  <a:lnTo>
                    <a:pt x="197096" y="33790"/>
                  </a:lnTo>
                  <a:lnTo>
                    <a:pt x="198887" y="30753"/>
                  </a:lnTo>
                  <a:lnTo>
                    <a:pt x="200679" y="27762"/>
                  </a:lnTo>
                  <a:lnTo>
                    <a:pt x="202471" y="24830"/>
                  </a:lnTo>
                  <a:lnTo>
                    <a:pt x="204263" y="21987"/>
                  </a:lnTo>
                  <a:lnTo>
                    <a:pt x="206055" y="19258"/>
                  </a:lnTo>
                  <a:lnTo>
                    <a:pt x="207846" y="16650"/>
                  </a:lnTo>
                  <a:lnTo>
                    <a:pt x="209638" y="14179"/>
                  </a:lnTo>
                  <a:lnTo>
                    <a:pt x="211430" y="11861"/>
                  </a:lnTo>
                  <a:lnTo>
                    <a:pt x="213222" y="9711"/>
                  </a:lnTo>
                  <a:lnTo>
                    <a:pt x="215013" y="7762"/>
                  </a:lnTo>
                  <a:lnTo>
                    <a:pt x="216805" y="6038"/>
                  </a:lnTo>
                  <a:lnTo>
                    <a:pt x="218597" y="4520"/>
                  </a:lnTo>
                  <a:lnTo>
                    <a:pt x="220389" y="3213"/>
                  </a:lnTo>
                  <a:lnTo>
                    <a:pt x="222181" y="2120"/>
                  </a:lnTo>
                  <a:lnTo>
                    <a:pt x="223972" y="1243"/>
                  </a:lnTo>
                  <a:lnTo>
                    <a:pt x="225764" y="599"/>
                  </a:lnTo>
                  <a:lnTo>
                    <a:pt x="227556" y="199"/>
                  </a:lnTo>
                  <a:lnTo>
                    <a:pt x="229348" y="1"/>
                  </a:lnTo>
                  <a:lnTo>
                    <a:pt x="231139" y="0"/>
                  </a:lnTo>
                  <a:lnTo>
                    <a:pt x="232931" y="185"/>
                  </a:lnTo>
                  <a:lnTo>
                    <a:pt x="234723" y="548"/>
                  </a:lnTo>
                  <a:lnTo>
                    <a:pt x="236515" y="1090"/>
                  </a:lnTo>
                  <a:lnTo>
                    <a:pt x="238307" y="1815"/>
                  </a:lnTo>
                  <a:lnTo>
                    <a:pt x="240098" y="2684"/>
                  </a:lnTo>
                  <a:lnTo>
                    <a:pt x="241890" y="3688"/>
                  </a:lnTo>
                  <a:lnTo>
                    <a:pt x="243682" y="4820"/>
                  </a:lnTo>
                  <a:lnTo>
                    <a:pt x="245474" y="6073"/>
                  </a:lnTo>
                  <a:lnTo>
                    <a:pt x="247266" y="7446"/>
                  </a:lnTo>
                  <a:lnTo>
                    <a:pt x="249057" y="8952"/>
                  </a:lnTo>
                  <a:lnTo>
                    <a:pt x="250849" y="10564"/>
                  </a:lnTo>
                  <a:lnTo>
                    <a:pt x="252641" y="12283"/>
                  </a:lnTo>
                  <a:lnTo>
                    <a:pt x="254433" y="14109"/>
                  </a:lnTo>
                  <a:lnTo>
                    <a:pt x="256224" y="16044"/>
                  </a:lnTo>
                  <a:lnTo>
                    <a:pt x="258016" y="18092"/>
                  </a:lnTo>
                  <a:lnTo>
                    <a:pt x="259808" y="20280"/>
                  </a:lnTo>
                  <a:lnTo>
                    <a:pt x="261600" y="22590"/>
                  </a:lnTo>
                  <a:lnTo>
                    <a:pt x="263392" y="25023"/>
                  </a:lnTo>
                  <a:lnTo>
                    <a:pt x="265183" y="27585"/>
                  </a:lnTo>
                  <a:lnTo>
                    <a:pt x="266975" y="30280"/>
                  </a:lnTo>
                  <a:lnTo>
                    <a:pt x="268767" y="33111"/>
                  </a:lnTo>
                  <a:lnTo>
                    <a:pt x="270559" y="36117"/>
                  </a:lnTo>
                  <a:lnTo>
                    <a:pt x="272350" y="39264"/>
                  </a:lnTo>
                  <a:lnTo>
                    <a:pt x="274142" y="42554"/>
                  </a:lnTo>
                  <a:lnTo>
                    <a:pt x="275934" y="45985"/>
                  </a:lnTo>
                  <a:lnTo>
                    <a:pt x="277726" y="49556"/>
                  </a:lnTo>
                  <a:lnTo>
                    <a:pt x="279518" y="53264"/>
                  </a:lnTo>
                  <a:lnTo>
                    <a:pt x="281309" y="57132"/>
                  </a:lnTo>
                  <a:lnTo>
                    <a:pt x="283101" y="61125"/>
                  </a:lnTo>
                  <a:lnTo>
                    <a:pt x="284893" y="65232"/>
                  </a:lnTo>
                  <a:lnTo>
                    <a:pt x="286685" y="69443"/>
                  </a:lnTo>
                  <a:lnTo>
                    <a:pt x="288477" y="73750"/>
                  </a:lnTo>
                  <a:lnTo>
                    <a:pt x="290268" y="78140"/>
                  </a:lnTo>
                  <a:lnTo>
                    <a:pt x="292060" y="82614"/>
                  </a:lnTo>
                  <a:lnTo>
                    <a:pt x="293852" y="87141"/>
                  </a:lnTo>
                  <a:lnTo>
                    <a:pt x="295644" y="91706"/>
                  </a:lnTo>
                  <a:lnTo>
                    <a:pt x="297435" y="96296"/>
                  </a:lnTo>
                  <a:lnTo>
                    <a:pt x="299227" y="100896"/>
                  </a:lnTo>
                  <a:lnTo>
                    <a:pt x="301019" y="105493"/>
                  </a:lnTo>
                  <a:lnTo>
                    <a:pt x="302811" y="110067"/>
                  </a:lnTo>
                  <a:lnTo>
                    <a:pt x="304603" y="114602"/>
                  </a:lnTo>
                  <a:lnTo>
                    <a:pt x="306394" y="119086"/>
                  </a:lnTo>
                  <a:lnTo>
                    <a:pt x="308186" y="123510"/>
                  </a:lnTo>
                  <a:lnTo>
                    <a:pt x="309978" y="127862"/>
                  </a:lnTo>
                  <a:lnTo>
                    <a:pt x="311770" y="132131"/>
                  </a:lnTo>
                  <a:lnTo>
                    <a:pt x="313561" y="136292"/>
                  </a:lnTo>
                  <a:lnTo>
                    <a:pt x="315353" y="140343"/>
                  </a:lnTo>
                  <a:lnTo>
                    <a:pt x="317145" y="144284"/>
                  </a:lnTo>
                  <a:lnTo>
                    <a:pt x="318937" y="148111"/>
                  </a:lnTo>
                  <a:lnTo>
                    <a:pt x="320729" y="151820"/>
                  </a:lnTo>
                  <a:lnTo>
                    <a:pt x="322520" y="155409"/>
                  </a:lnTo>
                  <a:lnTo>
                    <a:pt x="324312" y="158857"/>
                  </a:lnTo>
                  <a:lnTo>
                    <a:pt x="326104" y="162171"/>
                  </a:lnTo>
                  <a:lnTo>
                    <a:pt x="327896" y="165364"/>
                  </a:lnTo>
                  <a:lnTo>
                    <a:pt x="329688" y="168439"/>
                  </a:lnTo>
                  <a:lnTo>
                    <a:pt x="331479" y="171399"/>
                  </a:lnTo>
                  <a:lnTo>
                    <a:pt x="333271" y="174249"/>
                  </a:lnTo>
                  <a:lnTo>
                    <a:pt x="335063" y="176980"/>
                  </a:lnTo>
                  <a:lnTo>
                    <a:pt x="336855" y="179601"/>
                  </a:lnTo>
                  <a:lnTo>
                    <a:pt x="338646" y="182133"/>
                  </a:lnTo>
                  <a:lnTo>
                    <a:pt x="340438" y="184581"/>
                  </a:lnTo>
                  <a:lnTo>
                    <a:pt x="342230" y="186953"/>
                  </a:lnTo>
                  <a:lnTo>
                    <a:pt x="344022" y="189255"/>
                  </a:lnTo>
                  <a:lnTo>
                    <a:pt x="345814" y="191490"/>
                  </a:lnTo>
                  <a:lnTo>
                    <a:pt x="347605" y="193665"/>
                  </a:lnTo>
                  <a:lnTo>
                    <a:pt x="349397" y="195796"/>
                  </a:lnTo>
                  <a:lnTo>
                    <a:pt x="351189" y="197889"/>
                  </a:lnTo>
                  <a:lnTo>
                    <a:pt x="352981" y="199948"/>
                  </a:lnTo>
                  <a:lnTo>
                    <a:pt x="354772" y="201980"/>
                  </a:lnTo>
                  <a:lnTo>
                    <a:pt x="356564" y="203986"/>
                  </a:lnTo>
                  <a:lnTo>
                    <a:pt x="358356" y="205970"/>
                  </a:lnTo>
                  <a:lnTo>
                    <a:pt x="360148" y="207937"/>
                  </a:lnTo>
                  <a:lnTo>
                    <a:pt x="361940" y="209889"/>
                  </a:lnTo>
                  <a:lnTo>
                    <a:pt x="363731" y="211826"/>
                  </a:lnTo>
                  <a:lnTo>
                    <a:pt x="365523" y="213749"/>
                  </a:lnTo>
                  <a:lnTo>
                    <a:pt x="367315" y="215653"/>
                  </a:lnTo>
                  <a:lnTo>
                    <a:pt x="369107" y="217537"/>
                  </a:lnTo>
                  <a:lnTo>
                    <a:pt x="370899" y="219398"/>
                  </a:lnTo>
                  <a:lnTo>
                    <a:pt x="372690" y="221236"/>
                  </a:lnTo>
                  <a:lnTo>
                    <a:pt x="374482" y="223045"/>
                  </a:lnTo>
                  <a:lnTo>
                    <a:pt x="376274" y="224824"/>
                  </a:lnTo>
                  <a:lnTo>
                    <a:pt x="378066" y="226568"/>
                  </a:lnTo>
                  <a:lnTo>
                    <a:pt x="379857" y="228265"/>
                  </a:lnTo>
                  <a:lnTo>
                    <a:pt x="381649" y="229920"/>
                  </a:lnTo>
                  <a:lnTo>
                    <a:pt x="383441" y="231531"/>
                  </a:lnTo>
                  <a:lnTo>
                    <a:pt x="385233" y="233095"/>
                  </a:lnTo>
                  <a:lnTo>
                    <a:pt x="387025" y="234612"/>
                  </a:lnTo>
                  <a:lnTo>
                    <a:pt x="388816" y="236079"/>
                  </a:lnTo>
                  <a:lnTo>
                    <a:pt x="390608" y="237486"/>
                  </a:lnTo>
                  <a:lnTo>
                    <a:pt x="392400" y="238844"/>
                  </a:lnTo>
                  <a:lnTo>
                    <a:pt x="394192" y="240156"/>
                  </a:lnTo>
                  <a:lnTo>
                    <a:pt x="395983" y="241423"/>
                  </a:lnTo>
                  <a:lnTo>
                    <a:pt x="397775" y="242648"/>
                  </a:lnTo>
                  <a:lnTo>
                    <a:pt x="399567" y="243833"/>
                  </a:lnTo>
                  <a:lnTo>
                    <a:pt x="401359" y="244974"/>
                  </a:lnTo>
                  <a:lnTo>
                    <a:pt x="403151" y="246085"/>
                  </a:lnTo>
                  <a:lnTo>
                    <a:pt x="404942" y="247169"/>
                  </a:lnTo>
                  <a:lnTo>
                    <a:pt x="406734" y="248231"/>
                  </a:lnTo>
                  <a:lnTo>
                    <a:pt x="408526" y="249274"/>
                  </a:lnTo>
                  <a:lnTo>
                    <a:pt x="410318" y="250302"/>
                  </a:lnTo>
                  <a:lnTo>
                    <a:pt x="410318" y="308780"/>
                  </a:lnTo>
                  <a:lnTo>
                    <a:pt x="408526" y="308780"/>
                  </a:lnTo>
                  <a:lnTo>
                    <a:pt x="406734" y="308780"/>
                  </a:lnTo>
                  <a:lnTo>
                    <a:pt x="404942" y="308780"/>
                  </a:lnTo>
                  <a:lnTo>
                    <a:pt x="403151" y="308780"/>
                  </a:lnTo>
                  <a:lnTo>
                    <a:pt x="401359" y="308780"/>
                  </a:lnTo>
                  <a:lnTo>
                    <a:pt x="399567" y="308780"/>
                  </a:lnTo>
                  <a:lnTo>
                    <a:pt x="397775" y="308780"/>
                  </a:lnTo>
                  <a:lnTo>
                    <a:pt x="395983" y="308780"/>
                  </a:lnTo>
                  <a:lnTo>
                    <a:pt x="394192" y="308780"/>
                  </a:lnTo>
                  <a:lnTo>
                    <a:pt x="392400" y="308780"/>
                  </a:lnTo>
                  <a:lnTo>
                    <a:pt x="390608" y="308780"/>
                  </a:lnTo>
                  <a:lnTo>
                    <a:pt x="388816" y="308780"/>
                  </a:lnTo>
                  <a:lnTo>
                    <a:pt x="387025" y="308780"/>
                  </a:lnTo>
                  <a:lnTo>
                    <a:pt x="385233" y="308780"/>
                  </a:lnTo>
                  <a:lnTo>
                    <a:pt x="383441" y="308780"/>
                  </a:lnTo>
                  <a:lnTo>
                    <a:pt x="381649" y="308780"/>
                  </a:lnTo>
                  <a:lnTo>
                    <a:pt x="379857" y="308780"/>
                  </a:lnTo>
                  <a:lnTo>
                    <a:pt x="378066" y="308780"/>
                  </a:lnTo>
                  <a:lnTo>
                    <a:pt x="376274" y="308780"/>
                  </a:lnTo>
                  <a:lnTo>
                    <a:pt x="374482" y="308780"/>
                  </a:lnTo>
                  <a:lnTo>
                    <a:pt x="372690" y="308780"/>
                  </a:lnTo>
                  <a:lnTo>
                    <a:pt x="370899" y="308780"/>
                  </a:lnTo>
                  <a:lnTo>
                    <a:pt x="369107" y="308780"/>
                  </a:lnTo>
                  <a:lnTo>
                    <a:pt x="367315" y="308780"/>
                  </a:lnTo>
                  <a:lnTo>
                    <a:pt x="365523" y="308780"/>
                  </a:lnTo>
                  <a:lnTo>
                    <a:pt x="363731" y="308780"/>
                  </a:lnTo>
                  <a:lnTo>
                    <a:pt x="361940" y="308780"/>
                  </a:lnTo>
                  <a:lnTo>
                    <a:pt x="360148" y="308780"/>
                  </a:lnTo>
                  <a:lnTo>
                    <a:pt x="358356" y="308780"/>
                  </a:lnTo>
                  <a:lnTo>
                    <a:pt x="356564" y="308780"/>
                  </a:lnTo>
                  <a:lnTo>
                    <a:pt x="354772" y="308780"/>
                  </a:lnTo>
                  <a:lnTo>
                    <a:pt x="352981" y="308780"/>
                  </a:lnTo>
                  <a:lnTo>
                    <a:pt x="351189" y="308780"/>
                  </a:lnTo>
                  <a:lnTo>
                    <a:pt x="349397" y="308780"/>
                  </a:lnTo>
                  <a:lnTo>
                    <a:pt x="347605" y="308780"/>
                  </a:lnTo>
                  <a:lnTo>
                    <a:pt x="345814" y="308780"/>
                  </a:lnTo>
                  <a:lnTo>
                    <a:pt x="344022" y="308780"/>
                  </a:lnTo>
                  <a:lnTo>
                    <a:pt x="342230" y="308780"/>
                  </a:lnTo>
                  <a:lnTo>
                    <a:pt x="340438" y="308780"/>
                  </a:lnTo>
                  <a:lnTo>
                    <a:pt x="338646" y="308780"/>
                  </a:lnTo>
                  <a:lnTo>
                    <a:pt x="336855" y="308780"/>
                  </a:lnTo>
                  <a:lnTo>
                    <a:pt x="335063" y="308780"/>
                  </a:lnTo>
                  <a:lnTo>
                    <a:pt x="333271" y="308780"/>
                  </a:lnTo>
                  <a:lnTo>
                    <a:pt x="331479" y="308780"/>
                  </a:lnTo>
                  <a:lnTo>
                    <a:pt x="329688" y="308780"/>
                  </a:lnTo>
                  <a:lnTo>
                    <a:pt x="327896" y="308780"/>
                  </a:lnTo>
                  <a:lnTo>
                    <a:pt x="326104" y="308780"/>
                  </a:lnTo>
                  <a:lnTo>
                    <a:pt x="324312" y="308780"/>
                  </a:lnTo>
                  <a:lnTo>
                    <a:pt x="322520" y="308780"/>
                  </a:lnTo>
                  <a:lnTo>
                    <a:pt x="320729" y="308780"/>
                  </a:lnTo>
                  <a:lnTo>
                    <a:pt x="318937" y="308780"/>
                  </a:lnTo>
                  <a:lnTo>
                    <a:pt x="317145" y="308780"/>
                  </a:lnTo>
                  <a:lnTo>
                    <a:pt x="315353" y="308780"/>
                  </a:lnTo>
                  <a:lnTo>
                    <a:pt x="313561" y="308780"/>
                  </a:lnTo>
                  <a:lnTo>
                    <a:pt x="311770" y="308780"/>
                  </a:lnTo>
                  <a:lnTo>
                    <a:pt x="309978" y="308780"/>
                  </a:lnTo>
                  <a:lnTo>
                    <a:pt x="308186" y="308780"/>
                  </a:lnTo>
                  <a:lnTo>
                    <a:pt x="306394" y="308780"/>
                  </a:lnTo>
                  <a:lnTo>
                    <a:pt x="304603" y="308780"/>
                  </a:lnTo>
                  <a:lnTo>
                    <a:pt x="302811" y="308780"/>
                  </a:lnTo>
                  <a:lnTo>
                    <a:pt x="301019" y="308780"/>
                  </a:lnTo>
                  <a:lnTo>
                    <a:pt x="299227" y="308780"/>
                  </a:lnTo>
                  <a:lnTo>
                    <a:pt x="297435" y="308780"/>
                  </a:lnTo>
                  <a:lnTo>
                    <a:pt x="295644" y="308780"/>
                  </a:lnTo>
                  <a:lnTo>
                    <a:pt x="293852" y="308780"/>
                  </a:lnTo>
                  <a:lnTo>
                    <a:pt x="292060" y="308780"/>
                  </a:lnTo>
                  <a:lnTo>
                    <a:pt x="290268" y="308780"/>
                  </a:lnTo>
                  <a:lnTo>
                    <a:pt x="288477" y="308780"/>
                  </a:lnTo>
                  <a:lnTo>
                    <a:pt x="286685" y="308780"/>
                  </a:lnTo>
                  <a:lnTo>
                    <a:pt x="284893" y="308780"/>
                  </a:lnTo>
                  <a:lnTo>
                    <a:pt x="283101" y="308780"/>
                  </a:lnTo>
                  <a:lnTo>
                    <a:pt x="281309" y="308780"/>
                  </a:lnTo>
                  <a:lnTo>
                    <a:pt x="279518" y="308780"/>
                  </a:lnTo>
                  <a:lnTo>
                    <a:pt x="277726" y="308780"/>
                  </a:lnTo>
                  <a:lnTo>
                    <a:pt x="275934" y="308780"/>
                  </a:lnTo>
                  <a:lnTo>
                    <a:pt x="274142" y="308780"/>
                  </a:lnTo>
                  <a:lnTo>
                    <a:pt x="272350" y="308780"/>
                  </a:lnTo>
                  <a:lnTo>
                    <a:pt x="270559" y="308780"/>
                  </a:lnTo>
                  <a:lnTo>
                    <a:pt x="268767" y="308780"/>
                  </a:lnTo>
                  <a:lnTo>
                    <a:pt x="266975" y="308780"/>
                  </a:lnTo>
                  <a:lnTo>
                    <a:pt x="265183" y="308780"/>
                  </a:lnTo>
                  <a:lnTo>
                    <a:pt x="263392" y="308780"/>
                  </a:lnTo>
                  <a:lnTo>
                    <a:pt x="261600" y="308780"/>
                  </a:lnTo>
                  <a:lnTo>
                    <a:pt x="259808" y="308780"/>
                  </a:lnTo>
                  <a:lnTo>
                    <a:pt x="258016" y="308780"/>
                  </a:lnTo>
                  <a:lnTo>
                    <a:pt x="256224" y="308780"/>
                  </a:lnTo>
                  <a:lnTo>
                    <a:pt x="254433" y="308780"/>
                  </a:lnTo>
                  <a:lnTo>
                    <a:pt x="252641" y="308780"/>
                  </a:lnTo>
                  <a:lnTo>
                    <a:pt x="250849" y="308780"/>
                  </a:lnTo>
                  <a:lnTo>
                    <a:pt x="249057" y="308780"/>
                  </a:lnTo>
                  <a:lnTo>
                    <a:pt x="247266" y="308780"/>
                  </a:lnTo>
                  <a:lnTo>
                    <a:pt x="245474" y="308780"/>
                  </a:lnTo>
                  <a:lnTo>
                    <a:pt x="243682" y="308780"/>
                  </a:lnTo>
                  <a:lnTo>
                    <a:pt x="241890" y="308780"/>
                  </a:lnTo>
                  <a:lnTo>
                    <a:pt x="240098" y="308780"/>
                  </a:lnTo>
                  <a:lnTo>
                    <a:pt x="238307" y="308780"/>
                  </a:lnTo>
                  <a:lnTo>
                    <a:pt x="236515" y="308780"/>
                  </a:lnTo>
                  <a:lnTo>
                    <a:pt x="234723" y="308780"/>
                  </a:lnTo>
                  <a:lnTo>
                    <a:pt x="232931" y="308780"/>
                  </a:lnTo>
                  <a:lnTo>
                    <a:pt x="231139" y="308780"/>
                  </a:lnTo>
                  <a:lnTo>
                    <a:pt x="229348" y="308780"/>
                  </a:lnTo>
                  <a:lnTo>
                    <a:pt x="227556" y="308780"/>
                  </a:lnTo>
                  <a:lnTo>
                    <a:pt x="225764" y="308780"/>
                  </a:lnTo>
                  <a:lnTo>
                    <a:pt x="223972" y="308780"/>
                  </a:lnTo>
                  <a:lnTo>
                    <a:pt x="222181" y="308780"/>
                  </a:lnTo>
                  <a:lnTo>
                    <a:pt x="220389" y="308780"/>
                  </a:lnTo>
                  <a:lnTo>
                    <a:pt x="218597" y="308780"/>
                  </a:lnTo>
                  <a:lnTo>
                    <a:pt x="216805" y="308780"/>
                  </a:lnTo>
                  <a:lnTo>
                    <a:pt x="215013" y="308780"/>
                  </a:lnTo>
                  <a:lnTo>
                    <a:pt x="213222" y="308780"/>
                  </a:lnTo>
                  <a:lnTo>
                    <a:pt x="211430" y="308780"/>
                  </a:lnTo>
                  <a:lnTo>
                    <a:pt x="209638" y="308780"/>
                  </a:lnTo>
                  <a:lnTo>
                    <a:pt x="207846" y="308780"/>
                  </a:lnTo>
                  <a:lnTo>
                    <a:pt x="206055" y="308780"/>
                  </a:lnTo>
                  <a:lnTo>
                    <a:pt x="204263" y="308780"/>
                  </a:lnTo>
                  <a:lnTo>
                    <a:pt x="202471" y="308780"/>
                  </a:lnTo>
                  <a:lnTo>
                    <a:pt x="200679" y="308780"/>
                  </a:lnTo>
                  <a:lnTo>
                    <a:pt x="198887" y="308780"/>
                  </a:lnTo>
                  <a:lnTo>
                    <a:pt x="197096" y="308780"/>
                  </a:lnTo>
                  <a:lnTo>
                    <a:pt x="195304" y="308780"/>
                  </a:lnTo>
                  <a:lnTo>
                    <a:pt x="193512" y="308780"/>
                  </a:lnTo>
                  <a:lnTo>
                    <a:pt x="191720" y="308780"/>
                  </a:lnTo>
                  <a:lnTo>
                    <a:pt x="189928" y="308780"/>
                  </a:lnTo>
                  <a:lnTo>
                    <a:pt x="188137" y="308780"/>
                  </a:lnTo>
                  <a:lnTo>
                    <a:pt x="186345" y="308780"/>
                  </a:lnTo>
                  <a:lnTo>
                    <a:pt x="184553" y="308780"/>
                  </a:lnTo>
                  <a:lnTo>
                    <a:pt x="182761" y="308780"/>
                  </a:lnTo>
                  <a:lnTo>
                    <a:pt x="180970" y="308780"/>
                  </a:lnTo>
                  <a:lnTo>
                    <a:pt x="179178" y="308780"/>
                  </a:lnTo>
                  <a:lnTo>
                    <a:pt x="177386" y="308780"/>
                  </a:lnTo>
                  <a:lnTo>
                    <a:pt x="175594" y="308780"/>
                  </a:lnTo>
                  <a:lnTo>
                    <a:pt x="173802" y="308780"/>
                  </a:lnTo>
                  <a:lnTo>
                    <a:pt x="172011" y="308780"/>
                  </a:lnTo>
                  <a:lnTo>
                    <a:pt x="170219" y="308780"/>
                  </a:lnTo>
                  <a:lnTo>
                    <a:pt x="168427" y="308780"/>
                  </a:lnTo>
                  <a:lnTo>
                    <a:pt x="166635" y="308780"/>
                  </a:lnTo>
                  <a:lnTo>
                    <a:pt x="164844" y="308780"/>
                  </a:lnTo>
                  <a:lnTo>
                    <a:pt x="163052" y="308780"/>
                  </a:lnTo>
                  <a:lnTo>
                    <a:pt x="161260" y="308780"/>
                  </a:lnTo>
                  <a:lnTo>
                    <a:pt x="159468" y="308780"/>
                  </a:lnTo>
                  <a:lnTo>
                    <a:pt x="157676" y="308780"/>
                  </a:lnTo>
                  <a:lnTo>
                    <a:pt x="155885" y="308780"/>
                  </a:lnTo>
                  <a:lnTo>
                    <a:pt x="154093" y="308780"/>
                  </a:lnTo>
                  <a:lnTo>
                    <a:pt x="152301" y="308780"/>
                  </a:lnTo>
                  <a:lnTo>
                    <a:pt x="150509" y="308780"/>
                  </a:lnTo>
                  <a:lnTo>
                    <a:pt x="148717" y="308780"/>
                  </a:lnTo>
                  <a:lnTo>
                    <a:pt x="146926" y="308780"/>
                  </a:lnTo>
                  <a:lnTo>
                    <a:pt x="145134" y="308780"/>
                  </a:lnTo>
                  <a:lnTo>
                    <a:pt x="143342" y="308780"/>
                  </a:lnTo>
                  <a:lnTo>
                    <a:pt x="141550" y="308780"/>
                  </a:lnTo>
                  <a:lnTo>
                    <a:pt x="139759" y="308780"/>
                  </a:lnTo>
                  <a:lnTo>
                    <a:pt x="137967" y="308780"/>
                  </a:lnTo>
                  <a:lnTo>
                    <a:pt x="136175" y="308780"/>
                  </a:lnTo>
                  <a:lnTo>
                    <a:pt x="134383" y="308780"/>
                  </a:lnTo>
                  <a:lnTo>
                    <a:pt x="132591" y="308780"/>
                  </a:lnTo>
                  <a:lnTo>
                    <a:pt x="130800" y="308780"/>
                  </a:lnTo>
                  <a:lnTo>
                    <a:pt x="129008" y="308780"/>
                  </a:lnTo>
                  <a:lnTo>
                    <a:pt x="127216" y="308780"/>
                  </a:lnTo>
                  <a:lnTo>
                    <a:pt x="125424" y="308780"/>
                  </a:lnTo>
                  <a:lnTo>
                    <a:pt x="123633" y="308780"/>
                  </a:lnTo>
                  <a:lnTo>
                    <a:pt x="121841" y="308780"/>
                  </a:lnTo>
                  <a:lnTo>
                    <a:pt x="120049" y="308780"/>
                  </a:lnTo>
                  <a:lnTo>
                    <a:pt x="118257" y="308780"/>
                  </a:lnTo>
                  <a:lnTo>
                    <a:pt x="116465" y="308780"/>
                  </a:lnTo>
                  <a:lnTo>
                    <a:pt x="114674" y="308780"/>
                  </a:lnTo>
                  <a:lnTo>
                    <a:pt x="112882" y="308780"/>
                  </a:lnTo>
                  <a:lnTo>
                    <a:pt x="111090" y="308780"/>
                  </a:lnTo>
                  <a:lnTo>
                    <a:pt x="109298" y="308780"/>
                  </a:lnTo>
                  <a:lnTo>
                    <a:pt x="107506" y="308780"/>
                  </a:lnTo>
                  <a:lnTo>
                    <a:pt x="105715" y="308780"/>
                  </a:lnTo>
                  <a:lnTo>
                    <a:pt x="103923" y="308780"/>
                  </a:lnTo>
                  <a:lnTo>
                    <a:pt x="102131" y="308780"/>
                  </a:lnTo>
                  <a:lnTo>
                    <a:pt x="100339" y="308780"/>
                  </a:lnTo>
                  <a:lnTo>
                    <a:pt x="98548" y="308780"/>
                  </a:lnTo>
                  <a:lnTo>
                    <a:pt x="96756" y="308780"/>
                  </a:lnTo>
                  <a:lnTo>
                    <a:pt x="94964" y="308780"/>
                  </a:lnTo>
                  <a:lnTo>
                    <a:pt x="93172" y="308780"/>
                  </a:lnTo>
                  <a:lnTo>
                    <a:pt x="91380" y="308780"/>
                  </a:lnTo>
                  <a:lnTo>
                    <a:pt x="89589" y="308780"/>
                  </a:lnTo>
                  <a:lnTo>
                    <a:pt x="87797" y="308780"/>
                  </a:lnTo>
                  <a:lnTo>
                    <a:pt x="86005" y="308780"/>
                  </a:lnTo>
                  <a:lnTo>
                    <a:pt x="84213" y="308780"/>
                  </a:lnTo>
                  <a:lnTo>
                    <a:pt x="82422" y="308780"/>
                  </a:lnTo>
                  <a:lnTo>
                    <a:pt x="80630" y="308780"/>
                  </a:lnTo>
                  <a:lnTo>
                    <a:pt x="78838" y="308780"/>
                  </a:lnTo>
                  <a:lnTo>
                    <a:pt x="77046" y="308780"/>
                  </a:lnTo>
                  <a:lnTo>
                    <a:pt x="75254" y="308780"/>
                  </a:lnTo>
                  <a:lnTo>
                    <a:pt x="73463" y="308780"/>
                  </a:lnTo>
                  <a:lnTo>
                    <a:pt x="71671" y="308780"/>
                  </a:lnTo>
                  <a:lnTo>
                    <a:pt x="69879" y="308780"/>
                  </a:lnTo>
                  <a:lnTo>
                    <a:pt x="68087" y="308780"/>
                  </a:lnTo>
                  <a:lnTo>
                    <a:pt x="66295" y="308780"/>
                  </a:lnTo>
                  <a:lnTo>
                    <a:pt x="64504" y="308780"/>
                  </a:lnTo>
                  <a:lnTo>
                    <a:pt x="62712" y="308780"/>
                  </a:lnTo>
                  <a:lnTo>
                    <a:pt x="60920" y="308780"/>
                  </a:lnTo>
                  <a:lnTo>
                    <a:pt x="59128" y="308780"/>
                  </a:lnTo>
                  <a:lnTo>
                    <a:pt x="57337" y="308780"/>
                  </a:lnTo>
                  <a:lnTo>
                    <a:pt x="55545" y="308780"/>
                  </a:lnTo>
                  <a:lnTo>
                    <a:pt x="53753" y="308780"/>
                  </a:lnTo>
                  <a:lnTo>
                    <a:pt x="51961" y="308780"/>
                  </a:lnTo>
                  <a:lnTo>
                    <a:pt x="50169" y="308780"/>
                  </a:lnTo>
                  <a:lnTo>
                    <a:pt x="48378" y="308780"/>
                  </a:lnTo>
                  <a:lnTo>
                    <a:pt x="46586" y="308780"/>
                  </a:lnTo>
                  <a:lnTo>
                    <a:pt x="44794" y="308780"/>
                  </a:lnTo>
                  <a:lnTo>
                    <a:pt x="43002" y="308780"/>
                  </a:lnTo>
                  <a:lnTo>
                    <a:pt x="41211" y="308780"/>
                  </a:lnTo>
                  <a:lnTo>
                    <a:pt x="39419" y="308780"/>
                  </a:lnTo>
                  <a:lnTo>
                    <a:pt x="37627" y="308780"/>
                  </a:lnTo>
                  <a:lnTo>
                    <a:pt x="35835" y="308780"/>
                  </a:lnTo>
                  <a:lnTo>
                    <a:pt x="34043" y="308780"/>
                  </a:lnTo>
                  <a:lnTo>
                    <a:pt x="32252" y="308780"/>
                  </a:lnTo>
                  <a:lnTo>
                    <a:pt x="30460" y="308780"/>
                  </a:lnTo>
                  <a:lnTo>
                    <a:pt x="28668" y="308780"/>
                  </a:lnTo>
                  <a:lnTo>
                    <a:pt x="26876" y="308780"/>
                  </a:lnTo>
                  <a:lnTo>
                    <a:pt x="25084" y="308780"/>
                  </a:lnTo>
                  <a:lnTo>
                    <a:pt x="23293" y="308780"/>
                  </a:lnTo>
                  <a:lnTo>
                    <a:pt x="21501" y="308780"/>
                  </a:lnTo>
                  <a:lnTo>
                    <a:pt x="19709" y="308780"/>
                  </a:lnTo>
                  <a:lnTo>
                    <a:pt x="17917" y="308780"/>
                  </a:lnTo>
                  <a:lnTo>
                    <a:pt x="16126" y="308780"/>
                  </a:lnTo>
                  <a:lnTo>
                    <a:pt x="14334" y="308780"/>
                  </a:lnTo>
                  <a:lnTo>
                    <a:pt x="12542" y="308780"/>
                  </a:lnTo>
                  <a:lnTo>
                    <a:pt x="10750" y="308780"/>
                  </a:lnTo>
                  <a:lnTo>
                    <a:pt x="8958" y="308780"/>
                  </a:lnTo>
                  <a:lnTo>
                    <a:pt x="7167" y="308780"/>
                  </a:lnTo>
                  <a:lnTo>
                    <a:pt x="5375" y="308780"/>
                  </a:lnTo>
                  <a:lnTo>
                    <a:pt x="3583" y="308780"/>
                  </a:lnTo>
                  <a:lnTo>
                    <a:pt x="1791" y="308780"/>
                  </a:lnTo>
                  <a:lnTo>
                    <a:pt x="0" y="308780"/>
                  </a:lnTo>
                  <a:close/>
                </a:path>
              </a:pathLst>
            </a:custGeom>
            <a:solidFill>
              <a:srgbClr val="388E3C">
                <a:alpha val="34901"/>
              </a:srgbClr>
            </a:solidFill>
          </p:spPr>
          <p:txBody>
            <a:bodyPr/>
            <a:lstStyle/>
            <a:p>
              <a:endParaRPr/>
            </a:p>
          </p:txBody>
        </p:sp>
        <p:sp>
          <p:nvSpPr>
            <p:cNvPr id="681" name="tx28">
              <a:extLst>
                <a:ext uri="{FF2B5EF4-FFF2-40B4-BE49-F238E27FC236}">
                  <a16:creationId xmlns:a16="http://schemas.microsoft.com/office/drawing/2014/main" id="{D50D2401-E2DE-42F7-B397-62A39697C435}"/>
                </a:ext>
              </a:extLst>
            </p:cNvPr>
            <p:cNvSpPr/>
            <p:nvPr/>
          </p:nvSpPr>
          <p:spPr>
            <a:xfrm>
              <a:off x="2911544"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388E3C">
                      <a:alpha val="100000"/>
                    </a:srgbClr>
                  </a:solidFill>
                  <a:latin typeface="Arial"/>
                  <a:cs typeface="Arial"/>
                </a:rPr>
                <a:t>87%</a:t>
              </a:r>
            </a:p>
          </p:txBody>
        </p:sp>
        <p:sp>
          <p:nvSpPr>
            <p:cNvPr id="682" name="pl29">
              <a:extLst>
                <a:ext uri="{FF2B5EF4-FFF2-40B4-BE49-F238E27FC236}">
                  <a16:creationId xmlns:a16="http://schemas.microsoft.com/office/drawing/2014/main" id="{C0C5847A-46D1-42D4-8BB4-BCC1DBC919C3}"/>
                </a:ext>
              </a:extLst>
            </p:cNvPr>
            <p:cNvSpPr/>
            <p:nvPr/>
          </p:nvSpPr>
          <p:spPr>
            <a:xfrm>
              <a:off x="2589699"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83" name="rc30">
              <a:extLst>
                <a:ext uri="{FF2B5EF4-FFF2-40B4-BE49-F238E27FC236}">
                  <a16:creationId xmlns:a16="http://schemas.microsoft.com/office/drawing/2014/main" id="{C485311D-CBDE-4EE0-9087-2B32A571F5A0}"/>
                </a:ext>
              </a:extLst>
            </p:cNvPr>
            <p:cNvSpPr/>
            <p:nvPr/>
          </p:nvSpPr>
          <p:spPr>
            <a:xfrm>
              <a:off x="2589699" y="876402"/>
              <a:ext cx="824496" cy="479967"/>
            </a:xfrm>
            <a:prstGeom prst="rect">
              <a:avLst/>
            </a:prstGeom>
            <a:solidFill>
              <a:srgbClr val="FFFFFF">
                <a:alpha val="100000"/>
              </a:srgbClr>
            </a:solidFill>
          </p:spPr>
          <p:txBody>
            <a:bodyPr/>
            <a:lstStyle/>
            <a:p>
              <a:endParaRPr/>
            </a:p>
          </p:txBody>
        </p:sp>
        <p:sp>
          <p:nvSpPr>
            <p:cNvPr id="684" name="pl31">
              <a:extLst>
                <a:ext uri="{FF2B5EF4-FFF2-40B4-BE49-F238E27FC236}">
                  <a16:creationId xmlns:a16="http://schemas.microsoft.com/office/drawing/2014/main" id="{6B450E37-6CAB-45EC-8CD6-B6E6B965AF85}"/>
                </a:ext>
              </a:extLst>
            </p:cNvPr>
            <p:cNvSpPr/>
            <p:nvPr/>
          </p:nvSpPr>
          <p:spPr>
            <a:xfrm>
              <a:off x="2590722" y="1064496"/>
              <a:ext cx="821810" cy="288047"/>
            </a:xfrm>
            <a:custGeom>
              <a:avLst/>
              <a:gdLst/>
              <a:ahLst/>
              <a:cxnLst/>
              <a:rect l="0" t="0" r="0" b="0"/>
              <a:pathLst>
                <a:path w="821810" h="288047">
                  <a:moveTo>
                    <a:pt x="0" y="281984"/>
                  </a:moveTo>
                  <a:lnTo>
                    <a:pt x="1814" y="280943"/>
                  </a:lnTo>
                  <a:lnTo>
                    <a:pt x="3628" y="279849"/>
                  </a:lnTo>
                  <a:lnTo>
                    <a:pt x="5442" y="278708"/>
                  </a:lnTo>
                  <a:lnTo>
                    <a:pt x="7256" y="277524"/>
                  </a:lnTo>
                  <a:lnTo>
                    <a:pt x="9070" y="276301"/>
                  </a:lnTo>
                  <a:lnTo>
                    <a:pt x="10884" y="275046"/>
                  </a:lnTo>
                  <a:lnTo>
                    <a:pt x="12699" y="273761"/>
                  </a:lnTo>
                  <a:lnTo>
                    <a:pt x="14513" y="272461"/>
                  </a:lnTo>
                  <a:lnTo>
                    <a:pt x="16327" y="271153"/>
                  </a:lnTo>
                  <a:lnTo>
                    <a:pt x="18141" y="269846"/>
                  </a:lnTo>
                  <a:lnTo>
                    <a:pt x="19955" y="268546"/>
                  </a:lnTo>
                  <a:lnTo>
                    <a:pt x="21769" y="267262"/>
                  </a:lnTo>
                  <a:lnTo>
                    <a:pt x="23583" y="266010"/>
                  </a:lnTo>
                  <a:lnTo>
                    <a:pt x="25398" y="264793"/>
                  </a:lnTo>
                  <a:lnTo>
                    <a:pt x="27212" y="263617"/>
                  </a:lnTo>
                  <a:lnTo>
                    <a:pt x="29026" y="262489"/>
                  </a:lnTo>
                  <a:lnTo>
                    <a:pt x="30840" y="261414"/>
                  </a:lnTo>
                  <a:lnTo>
                    <a:pt x="32654" y="260397"/>
                  </a:lnTo>
                  <a:lnTo>
                    <a:pt x="34468" y="259459"/>
                  </a:lnTo>
                  <a:lnTo>
                    <a:pt x="36283" y="258587"/>
                  </a:lnTo>
                  <a:lnTo>
                    <a:pt x="38097" y="257783"/>
                  </a:lnTo>
                  <a:lnTo>
                    <a:pt x="39911" y="257048"/>
                  </a:lnTo>
                  <a:lnTo>
                    <a:pt x="41725" y="256381"/>
                  </a:lnTo>
                  <a:lnTo>
                    <a:pt x="43539" y="255784"/>
                  </a:lnTo>
                  <a:lnTo>
                    <a:pt x="45353" y="255269"/>
                  </a:lnTo>
                  <a:lnTo>
                    <a:pt x="47167" y="254816"/>
                  </a:lnTo>
                  <a:lnTo>
                    <a:pt x="48982" y="254422"/>
                  </a:lnTo>
                  <a:lnTo>
                    <a:pt x="50796" y="254084"/>
                  </a:lnTo>
                  <a:lnTo>
                    <a:pt x="52610" y="253797"/>
                  </a:lnTo>
                  <a:lnTo>
                    <a:pt x="54424" y="253558"/>
                  </a:lnTo>
                  <a:lnTo>
                    <a:pt x="56238" y="253370"/>
                  </a:lnTo>
                  <a:lnTo>
                    <a:pt x="58052" y="253217"/>
                  </a:lnTo>
                  <a:lnTo>
                    <a:pt x="59867" y="253095"/>
                  </a:lnTo>
                  <a:lnTo>
                    <a:pt x="61681" y="252999"/>
                  </a:lnTo>
                  <a:lnTo>
                    <a:pt x="63495" y="252926"/>
                  </a:lnTo>
                  <a:lnTo>
                    <a:pt x="65309" y="252872"/>
                  </a:lnTo>
                  <a:lnTo>
                    <a:pt x="67123" y="252835"/>
                  </a:lnTo>
                  <a:lnTo>
                    <a:pt x="68937" y="252807"/>
                  </a:lnTo>
                  <a:lnTo>
                    <a:pt x="70751" y="252787"/>
                  </a:lnTo>
                  <a:lnTo>
                    <a:pt x="72566" y="252772"/>
                  </a:lnTo>
                  <a:lnTo>
                    <a:pt x="74380" y="252759"/>
                  </a:lnTo>
                  <a:lnTo>
                    <a:pt x="76194" y="252747"/>
                  </a:lnTo>
                  <a:lnTo>
                    <a:pt x="78008" y="252735"/>
                  </a:lnTo>
                  <a:lnTo>
                    <a:pt x="79822" y="252719"/>
                  </a:lnTo>
                  <a:lnTo>
                    <a:pt x="81636" y="252700"/>
                  </a:lnTo>
                  <a:lnTo>
                    <a:pt x="83450" y="252676"/>
                  </a:lnTo>
                  <a:lnTo>
                    <a:pt x="85265" y="252647"/>
                  </a:lnTo>
                  <a:lnTo>
                    <a:pt x="87079" y="252610"/>
                  </a:lnTo>
                  <a:lnTo>
                    <a:pt x="88893" y="252565"/>
                  </a:lnTo>
                  <a:lnTo>
                    <a:pt x="90707" y="252509"/>
                  </a:lnTo>
                  <a:lnTo>
                    <a:pt x="92521" y="252444"/>
                  </a:lnTo>
                  <a:lnTo>
                    <a:pt x="94335" y="252367"/>
                  </a:lnTo>
                  <a:lnTo>
                    <a:pt x="96150" y="252277"/>
                  </a:lnTo>
                  <a:lnTo>
                    <a:pt x="97964" y="252172"/>
                  </a:lnTo>
                  <a:lnTo>
                    <a:pt x="99778" y="252047"/>
                  </a:lnTo>
                  <a:lnTo>
                    <a:pt x="101592" y="251904"/>
                  </a:lnTo>
                  <a:lnTo>
                    <a:pt x="103406" y="251742"/>
                  </a:lnTo>
                  <a:lnTo>
                    <a:pt x="105220" y="251558"/>
                  </a:lnTo>
                  <a:lnTo>
                    <a:pt x="107034" y="251353"/>
                  </a:lnTo>
                  <a:lnTo>
                    <a:pt x="108849" y="251123"/>
                  </a:lnTo>
                  <a:lnTo>
                    <a:pt x="110663" y="250862"/>
                  </a:lnTo>
                  <a:lnTo>
                    <a:pt x="112477" y="250576"/>
                  </a:lnTo>
                  <a:lnTo>
                    <a:pt x="114291" y="250263"/>
                  </a:lnTo>
                  <a:lnTo>
                    <a:pt x="116105" y="249923"/>
                  </a:lnTo>
                  <a:lnTo>
                    <a:pt x="117919" y="249557"/>
                  </a:lnTo>
                  <a:lnTo>
                    <a:pt x="119734" y="249162"/>
                  </a:lnTo>
                  <a:lnTo>
                    <a:pt x="121548" y="248735"/>
                  </a:lnTo>
                  <a:lnTo>
                    <a:pt x="123362" y="248283"/>
                  </a:lnTo>
                  <a:lnTo>
                    <a:pt x="125176" y="247807"/>
                  </a:lnTo>
                  <a:lnTo>
                    <a:pt x="126990" y="247307"/>
                  </a:lnTo>
                  <a:lnTo>
                    <a:pt x="128804" y="246784"/>
                  </a:lnTo>
                  <a:lnTo>
                    <a:pt x="130618" y="246240"/>
                  </a:lnTo>
                  <a:lnTo>
                    <a:pt x="132433" y="245673"/>
                  </a:lnTo>
                  <a:lnTo>
                    <a:pt x="134247" y="245089"/>
                  </a:lnTo>
                  <a:lnTo>
                    <a:pt x="136061" y="244489"/>
                  </a:lnTo>
                  <a:lnTo>
                    <a:pt x="137875" y="243876"/>
                  </a:lnTo>
                  <a:lnTo>
                    <a:pt x="139689" y="243250"/>
                  </a:lnTo>
                  <a:lnTo>
                    <a:pt x="141503" y="242614"/>
                  </a:lnTo>
                  <a:lnTo>
                    <a:pt x="143318" y="241967"/>
                  </a:lnTo>
                  <a:lnTo>
                    <a:pt x="145132" y="241314"/>
                  </a:lnTo>
                  <a:lnTo>
                    <a:pt x="146946" y="240657"/>
                  </a:lnTo>
                  <a:lnTo>
                    <a:pt x="148760" y="239996"/>
                  </a:lnTo>
                  <a:lnTo>
                    <a:pt x="150574" y="239334"/>
                  </a:lnTo>
                  <a:lnTo>
                    <a:pt x="152388" y="238673"/>
                  </a:lnTo>
                  <a:lnTo>
                    <a:pt x="154202" y="238015"/>
                  </a:lnTo>
                  <a:lnTo>
                    <a:pt x="156017" y="237362"/>
                  </a:lnTo>
                  <a:lnTo>
                    <a:pt x="157831" y="236716"/>
                  </a:lnTo>
                  <a:lnTo>
                    <a:pt x="159645" y="236078"/>
                  </a:lnTo>
                  <a:lnTo>
                    <a:pt x="161459" y="235452"/>
                  </a:lnTo>
                  <a:lnTo>
                    <a:pt x="163273" y="234838"/>
                  </a:lnTo>
                  <a:lnTo>
                    <a:pt x="165087" y="234242"/>
                  </a:lnTo>
                  <a:lnTo>
                    <a:pt x="166901" y="233663"/>
                  </a:lnTo>
                  <a:lnTo>
                    <a:pt x="168716" y="233103"/>
                  </a:lnTo>
                  <a:lnTo>
                    <a:pt x="170530" y="232562"/>
                  </a:lnTo>
                  <a:lnTo>
                    <a:pt x="172344" y="232042"/>
                  </a:lnTo>
                  <a:lnTo>
                    <a:pt x="174158" y="231546"/>
                  </a:lnTo>
                  <a:lnTo>
                    <a:pt x="175972" y="231075"/>
                  </a:lnTo>
                  <a:lnTo>
                    <a:pt x="177786" y="230628"/>
                  </a:lnTo>
                  <a:lnTo>
                    <a:pt x="179601" y="230201"/>
                  </a:lnTo>
                  <a:lnTo>
                    <a:pt x="181415" y="229796"/>
                  </a:lnTo>
                  <a:lnTo>
                    <a:pt x="183229" y="229410"/>
                  </a:lnTo>
                  <a:lnTo>
                    <a:pt x="185043" y="229043"/>
                  </a:lnTo>
                  <a:lnTo>
                    <a:pt x="186857" y="228694"/>
                  </a:lnTo>
                  <a:lnTo>
                    <a:pt x="188671" y="228356"/>
                  </a:lnTo>
                  <a:lnTo>
                    <a:pt x="190485" y="228026"/>
                  </a:lnTo>
                  <a:lnTo>
                    <a:pt x="192300" y="227700"/>
                  </a:lnTo>
                  <a:lnTo>
                    <a:pt x="194114" y="227376"/>
                  </a:lnTo>
                  <a:lnTo>
                    <a:pt x="195928" y="227049"/>
                  </a:lnTo>
                  <a:lnTo>
                    <a:pt x="197742" y="226711"/>
                  </a:lnTo>
                  <a:lnTo>
                    <a:pt x="199556" y="226360"/>
                  </a:lnTo>
                  <a:lnTo>
                    <a:pt x="201370" y="225991"/>
                  </a:lnTo>
                  <a:lnTo>
                    <a:pt x="203185" y="225601"/>
                  </a:lnTo>
                  <a:lnTo>
                    <a:pt x="204999" y="225185"/>
                  </a:lnTo>
                  <a:lnTo>
                    <a:pt x="206813" y="224739"/>
                  </a:lnTo>
                  <a:lnTo>
                    <a:pt x="208627" y="224254"/>
                  </a:lnTo>
                  <a:lnTo>
                    <a:pt x="210441" y="223732"/>
                  </a:lnTo>
                  <a:lnTo>
                    <a:pt x="212255" y="223171"/>
                  </a:lnTo>
                  <a:lnTo>
                    <a:pt x="214069" y="222570"/>
                  </a:lnTo>
                  <a:lnTo>
                    <a:pt x="215884" y="221926"/>
                  </a:lnTo>
                  <a:lnTo>
                    <a:pt x="217698" y="221237"/>
                  </a:lnTo>
                  <a:lnTo>
                    <a:pt x="219512" y="220497"/>
                  </a:lnTo>
                  <a:lnTo>
                    <a:pt x="221326" y="219713"/>
                  </a:lnTo>
                  <a:lnTo>
                    <a:pt x="223140" y="218888"/>
                  </a:lnTo>
                  <a:lnTo>
                    <a:pt x="224954" y="218021"/>
                  </a:lnTo>
                  <a:lnTo>
                    <a:pt x="226769" y="217116"/>
                  </a:lnTo>
                  <a:lnTo>
                    <a:pt x="228583" y="216171"/>
                  </a:lnTo>
                  <a:lnTo>
                    <a:pt x="230397" y="215186"/>
                  </a:lnTo>
                  <a:lnTo>
                    <a:pt x="232211" y="214173"/>
                  </a:lnTo>
                  <a:lnTo>
                    <a:pt x="234025" y="213133"/>
                  </a:lnTo>
                  <a:lnTo>
                    <a:pt x="235839" y="212072"/>
                  </a:lnTo>
                  <a:lnTo>
                    <a:pt x="237653" y="210992"/>
                  </a:lnTo>
                  <a:lnTo>
                    <a:pt x="239468" y="209896"/>
                  </a:lnTo>
                  <a:lnTo>
                    <a:pt x="241282" y="208791"/>
                  </a:lnTo>
                  <a:lnTo>
                    <a:pt x="243096" y="207683"/>
                  </a:lnTo>
                  <a:lnTo>
                    <a:pt x="244910" y="206575"/>
                  </a:lnTo>
                  <a:lnTo>
                    <a:pt x="246724" y="205471"/>
                  </a:lnTo>
                  <a:lnTo>
                    <a:pt x="248538" y="204375"/>
                  </a:lnTo>
                  <a:lnTo>
                    <a:pt x="250352" y="203292"/>
                  </a:lnTo>
                  <a:lnTo>
                    <a:pt x="252167" y="202228"/>
                  </a:lnTo>
                  <a:lnTo>
                    <a:pt x="253981" y="201183"/>
                  </a:lnTo>
                  <a:lnTo>
                    <a:pt x="255795" y="200158"/>
                  </a:lnTo>
                  <a:lnTo>
                    <a:pt x="257609" y="199156"/>
                  </a:lnTo>
                  <a:lnTo>
                    <a:pt x="259423" y="198177"/>
                  </a:lnTo>
                  <a:lnTo>
                    <a:pt x="261237" y="197224"/>
                  </a:lnTo>
                  <a:lnTo>
                    <a:pt x="263052" y="196299"/>
                  </a:lnTo>
                  <a:lnTo>
                    <a:pt x="264866" y="195397"/>
                  </a:lnTo>
                  <a:lnTo>
                    <a:pt x="266680" y="194518"/>
                  </a:lnTo>
                  <a:lnTo>
                    <a:pt x="268494" y="193660"/>
                  </a:lnTo>
                  <a:lnTo>
                    <a:pt x="270308" y="192822"/>
                  </a:lnTo>
                  <a:lnTo>
                    <a:pt x="272122" y="192002"/>
                  </a:lnTo>
                  <a:lnTo>
                    <a:pt x="273936" y="191201"/>
                  </a:lnTo>
                  <a:lnTo>
                    <a:pt x="275751" y="190412"/>
                  </a:lnTo>
                  <a:lnTo>
                    <a:pt x="277565" y="189635"/>
                  </a:lnTo>
                  <a:lnTo>
                    <a:pt x="279379" y="188868"/>
                  </a:lnTo>
                  <a:lnTo>
                    <a:pt x="281193" y="188109"/>
                  </a:lnTo>
                  <a:lnTo>
                    <a:pt x="283007" y="187359"/>
                  </a:lnTo>
                  <a:lnTo>
                    <a:pt x="284821" y="186617"/>
                  </a:lnTo>
                  <a:lnTo>
                    <a:pt x="286636" y="185881"/>
                  </a:lnTo>
                  <a:lnTo>
                    <a:pt x="288450" y="185154"/>
                  </a:lnTo>
                  <a:lnTo>
                    <a:pt x="290264" y="184435"/>
                  </a:lnTo>
                  <a:lnTo>
                    <a:pt x="292078" y="183726"/>
                  </a:lnTo>
                  <a:lnTo>
                    <a:pt x="293892" y="183031"/>
                  </a:lnTo>
                  <a:lnTo>
                    <a:pt x="295706" y="182352"/>
                  </a:lnTo>
                  <a:lnTo>
                    <a:pt x="297520" y="181692"/>
                  </a:lnTo>
                  <a:lnTo>
                    <a:pt x="299335" y="181053"/>
                  </a:lnTo>
                  <a:lnTo>
                    <a:pt x="301149" y="180436"/>
                  </a:lnTo>
                  <a:lnTo>
                    <a:pt x="302963" y="179846"/>
                  </a:lnTo>
                  <a:lnTo>
                    <a:pt x="304777" y="179287"/>
                  </a:lnTo>
                  <a:lnTo>
                    <a:pt x="306591" y="178764"/>
                  </a:lnTo>
                  <a:lnTo>
                    <a:pt x="308405" y="178274"/>
                  </a:lnTo>
                  <a:lnTo>
                    <a:pt x="310220" y="177817"/>
                  </a:lnTo>
                  <a:lnTo>
                    <a:pt x="312034" y="177393"/>
                  </a:lnTo>
                  <a:lnTo>
                    <a:pt x="313848" y="177003"/>
                  </a:lnTo>
                  <a:lnTo>
                    <a:pt x="315662" y="176645"/>
                  </a:lnTo>
                  <a:lnTo>
                    <a:pt x="317476" y="176319"/>
                  </a:lnTo>
                  <a:lnTo>
                    <a:pt x="319290" y="176014"/>
                  </a:lnTo>
                  <a:lnTo>
                    <a:pt x="321104" y="175723"/>
                  </a:lnTo>
                  <a:lnTo>
                    <a:pt x="322919" y="175442"/>
                  </a:lnTo>
                  <a:lnTo>
                    <a:pt x="324733" y="175160"/>
                  </a:lnTo>
                  <a:lnTo>
                    <a:pt x="326547" y="174868"/>
                  </a:lnTo>
                  <a:lnTo>
                    <a:pt x="328361" y="174549"/>
                  </a:lnTo>
                  <a:lnTo>
                    <a:pt x="330175" y="174191"/>
                  </a:lnTo>
                  <a:lnTo>
                    <a:pt x="331989" y="173782"/>
                  </a:lnTo>
                  <a:lnTo>
                    <a:pt x="333803" y="173309"/>
                  </a:lnTo>
                  <a:lnTo>
                    <a:pt x="335618" y="172758"/>
                  </a:lnTo>
                  <a:lnTo>
                    <a:pt x="337432" y="172103"/>
                  </a:lnTo>
                  <a:lnTo>
                    <a:pt x="339246" y="171317"/>
                  </a:lnTo>
                  <a:lnTo>
                    <a:pt x="341060" y="170401"/>
                  </a:lnTo>
                  <a:lnTo>
                    <a:pt x="342874" y="169340"/>
                  </a:lnTo>
                  <a:lnTo>
                    <a:pt x="344688" y="168122"/>
                  </a:lnTo>
                  <a:lnTo>
                    <a:pt x="346503" y="166736"/>
                  </a:lnTo>
                  <a:lnTo>
                    <a:pt x="348317" y="165147"/>
                  </a:lnTo>
                  <a:lnTo>
                    <a:pt x="350131" y="163338"/>
                  </a:lnTo>
                  <a:lnTo>
                    <a:pt x="351945" y="161326"/>
                  </a:lnTo>
                  <a:lnTo>
                    <a:pt x="353759" y="159109"/>
                  </a:lnTo>
                  <a:lnTo>
                    <a:pt x="355573" y="156683"/>
                  </a:lnTo>
                  <a:lnTo>
                    <a:pt x="357387" y="154047"/>
                  </a:lnTo>
                  <a:lnTo>
                    <a:pt x="359202" y="151180"/>
                  </a:lnTo>
                  <a:lnTo>
                    <a:pt x="361016" y="148084"/>
                  </a:lnTo>
                  <a:lnTo>
                    <a:pt x="362830" y="144794"/>
                  </a:lnTo>
                  <a:lnTo>
                    <a:pt x="364644" y="141322"/>
                  </a:lnTo>
                  <a:lnTo>
                    <a:pt x="366458" y="137678"/>
                  </a:lnTo>
                  <a:lnTo>
                    <a:pt x="368272" y="133874"/>
                  </a:lnTo>
                  <a:lnTo>
                    <a:pt x="370087" y="129912"/>
                  </a:lnTo>
                  <a:lnTo>
                    <a:pt x="371901" y="125813"/>
                  </a:lnTo>
                  <a:lnTo>
                    <a:pt x="373715" y="121613"/>
                  </a:lnTo>
                  <a:lnTo>
                    <a:pt x="375529" y="117331"/>
                  </a:lnTo>
                  <a:lnTo>
                    <a:pt x="377343" y="112984"/>
                  </a:lnTo>
                  <a:lnTo>
                    <a:pt x="379157" y="108591"/>
                  </a:lnTo>
                  <a:lnTo>
                    <a:pt x="380971" y="104168"/>
                  </a:lnTo>
                  <a:lnTo>
                    <a:pt x="382786" y="99742"/>
                  </a:lnTo>
                  <a:lnTo>
                    <a:pt x="384600" y="95331"/>
                  </a:lnTo>
                  <a:lnTo>
                    <a:pt x="386414" y="90951"/>
                  </a:lnTo>
                  <a:lnTo>
                    <a:pt x="388228" y="86615"/>
                  </a:lnTo>
                  <a:lnTo>
                    <a:pt x="390042" y="82338"/>
                  </a:lnTo>
                  <a:lnTo>
                    <a:pt x="391856" y="78140"/>
                  </a:lnTo>
                  <a:lnTo>
                    <a:pt x="393671" y="74038"/>
                  </a:lnTo>
                  <a:lnTo>
                    <a:pt x="395485" y="70032"/>
                  </a:lnTo>
                  <a:lnTo>
                    <a:pt x="397299" y="66127"/>
                  </a:lnTo>
                  <a:lnTo>
                    <a:pt x="399113" y="62332"/>
                  </a:lnTo>
                  <a:lnTo>
                    <a:pt x="400927" y="58652"/>
                  </a:lnTo>
                  <a:lnTo>
                    <a:pt x="402741" y="55106"/>
                  </a:lnTo>
                  <a:lnTo>
                    <a:pt x="404555" y="51699"/>
                  </a:lnTo>
                  <a:lnTo>
                    <a:pt x="406370" y="48420"/>
                  </a:lnTo>
                  <a:lnTo>
                    <a:pt x="408184" y="45270"/>
                  </a:lnTo>
                  <a:lnTo>
                    <a:pt x="409998" y="42248"/>
                  </a:lnTo>
                  <a:lnTo>
                    <a:pt x="411812" y="39357"/>
                  </a:lnTo>
                  <a:lnTo>
                    <a:pt x="413626" y="36611"/>
                  </a:lnTo>
                  <a:lnTo>
                    <a:pt x="415440" y="34007"/>
                  </a:lnTo>
                  <a:lnTo>
                    <a:pt x="417254" y="31529"/>
                  </a:lnTo>
                  <a:lnTo>
                    <a:pt x="419069" y="29172"/>
                  </a:lnTo>
                  <a:lnTo>
                    <a:pt x="420883" y="26934"/>
                  </a:lnTo>
                  <a:lnTo>
                    <a:pt x="422697" y="24810"/>
                  </a:lnTo>
                  <a:lnTo>
                    <a:pt x="424511" y="22810"/>
                  </a:lnTo>
                  <a:lnTo>
                    <a:pt x="426325" y="20925"/>
                  </a:lnTo>
                  <a:lnTo>
                    <a:pt x="428139" y="19136"/>
                  </a:lnTo>
                  <a:lnTo>
                    <a:pt x="429954" y="17439"/>
                  </a:lnTo>
                  <a:lnTo>
                    <a:pt x="431768" y="15827"/>
                  </a:lnTo>
                  <a:lnTo>
                    <a:pt x="433582" y="14295"/>
                  </a:lnTo>
                  <a:lnTo>
                    <a:pt x="435396" y="12848"/>
                  </a:lnTo>
                  <a:lnTo>
                    <a:pt x="437210" y="11478"/>
                  </a:lnTo>
                  <a:lnTo>
                    <a:pt x="439024" y="10173"/>
                  </a:lnTo>
                  <a:lnTo>
                    <a:pt x="440838" y="8932"/>
                  </a:lnTo>
                  <a:lnTo>
                    <a:pt x="442653" y="7752"/>
                  </a:lnTo>
                  <a:lnTo>
                    <a:pt x="444467" y="6633"/>
                  </a:lnTo>
                  <a:lnTo>
                    <a:pt x="446281" y="5586"/>
                  </a:lnTo>
                  <a:lnTo>
                    <a:pt x="448095" y="4612"/>
                  </a:lnTo>
                  <a:lnTo>
                    <a:pt x="449909" y="3708"/>
                  </a:lnTo>
                  <a:lnTo>
                    <a:pt x="451723" y="2881"/>
                  </a:lnTo>
                  <a:lnTo>
                    <a:pt x="453538" y="2136"/>
                  </a:lnTo>
                  <a:lnTo>
                    <a:pt x="455352" y="1480"/>
                  </a:lnTo>
                  <a:lnTo>
                    <a:pt x="457166" y="936"/>
                  </a:lnTo>
                  <a:lnTo>
                    <a:pt x="458980" y="513"/>
                  </a:lnTo>
                  <a:lnTo>
                    <a:pt x="460794" y="211"/>
                  </a:lnTo>
                  <a:lnTo>
                    <a:pt x="462608" y="36"/>
                  </a:lnTo>
                  <a:lnTo>
                    <a:pt x="464422" y="0"/>
                  </a:lnTo>
                  <a:lnTo>
                    <a:pt x="466237" y="108"/>
                  </a:lnTo>
                  <a:lnTo>
                    <a:pt x="468051" y="395"/>
                  </a:lnTo>
                  <a:lnTo>
                    <a:pt x="469865" y="863"/>
                  </a:lnTo>
                  <a:lnTo>
                    <a:pt x="471679" y="1504"/>
                  </a:lnTo>
                  <a:lnTo>
                    <a:pt x="473493" y="2321"/>
                  </a:lnTo>
                  <a:lnTo>
                    <a:pt x="475307" y="3320"/>
                  </a:lnTo>
                  <a:lnTo>
                    <a:pt x="477122" y="4505"/>
                  </a:lnTo>
                  <a:lnTo>
                    <a:pt x="478936" y="5905"/>
                  </a:lnTo>
                  <a:lnTo>
                    <a:pt x="480750" y="7516"/>
                  </a:lnTo>
                  <a:lnTo>
                    <a:pt x="482564" y="9319"/>
                  </a:lnTo>
                  <a:lnTo>
                    <a:pt x="484378" y="11313"/>
                  </a:lnTo>
                  <a:lnTo>
                    <a:pt x="486192" y="13498"/>
                  </a:lnTo>
                  <a:lnTo>
                    <a:pt x="488006" y="15872"/>
                  </a:lnTo>
                  <a:lnTo>
                    <a:pt x="489821" y="18462"/>
                  </a:lnTo>
                  <a:lnTo>
                    <a:pt x="491635" y="21255"/>
                  </a:lnTo>
                  <a:lnTo>
                    <a:pt x="493449" y="24228"/>
                  </a:lnTo>
                  <a:lnTo>
                    <a:pt x="495263" y="27378"/>
                  </a:lnTo>
                  <a:lnTo>
                    <a:pt x="497077" y="30702"/>
                  </a:lnTo>
                  <a:lnTo>
                    <a:pt x="498891" y="34195"/>
                  </a:lnTo>
                  <a:lnTo>
                    <a:pt x="500705" y="37876"/>
                  </a:lnTo>
                  <a:lnTo>
                    <a:pt x="502520" y="41728"/>
                  </a:lnTo>
                  <a:lnTo>
                    <a:pt x="504334" y="45729"/>
                  </a:lnTo>
                  <a:lnTo>
                    <a:pt x="506148" y="49872"/>
                  </a:lnTo>
                  <a:lnTo>
                    <a:pt x="507962" y="54149"/>
                  </a:lnTo>
                  <a:lnTo>
                    <a:pt x="509776" y="58552"/>
                  </a:lnTo>
                  <a:lnTo>
                    <a:pt x="511590" y="63091"/>
                  </a:lnTo>
                  <a:lnTo>
                    <a:pt x="513405" y="67741"/>
                  </a:lnTo>
                  <a:lnTo>
                    <a:pt x="515219" y="72484"/>
                  </a:lnTo>
                  <a:lnTo>
                    <a:pt x="517033" y="77307"/>
                  </a:lnTo>
                  <a:lnTo>
                    <a:pt x="518847" y="82199"/>
                  </a:lnTo>
                  <a:lnTo>
                    <a:pt x="520661" y="87150"/>
                  </a:lnTo>
                  <a:lnTo>
                    <a:pt x="522475" y="92151"/>
                  </a:lnTo>
                  <a:lnTo>
                    <a:pt x="524289" y="97181"/>
                  </a:lnTo>
                  <a:lnTo>
                    <a:pt x="526104" y="102224"/>
                  </a:lnTo>
                  <a:lnTo>
                    <a:pt x="527918" y="107269"/>
                  </a:lnTo>
                  <a:lnTo>
                    <a:pt x="529732" y="112303"/>
                  </a:lnTo>
                  <a:lnTo>
                    <a:pt x="531546" y="117315"/>
                  </a:lnTo>
                  <a:lnTo>
                    <a:pt x="533360" y="122286"/>
                  </a:lnTo>
                  <a:lnTo>
                    <a:pt x="535174" y="127203"/>
                  </a:lnTo>
                  <a:lnTo>
                    <a:pt x="536989" y="132061"/>
                  </a:lnTo>
                  <a:lnTo>
                    <a:pt x="538803" y="136850"/>
                  </a:lnTo>
                  <a:lnTo>
                    <a:pt x="540617" y="141564"/>
                  </a:lnTo>
                  <a:lnTo>
                    <a:pt x="542431" y="146194"/>
                  </a:lnTo>
                  <a:lnTo>
                    <a:pt x="544245" y="150719"/>
                  </a:lnTo>
                  <a:lnTo>
                    <a:pt x="546059" y="155139"/>
                  </a:lnTo>
                  <a:lnTo>
                    <a:pt x="547873" y="159457"/>
                  </a:lnTo>
                  <a:lnTo>
                    <a:pt x="549688" y="163670"/>
                  </a:lnTo>
                  <a:lnTo>
                    <a:pt x="551502" y="167776"/>
                  </a:lnTo>
                  <a:lnTo>
                    <a:pt x="553316" y="171772"/>
                  </a:lnTo>
                  <a:lnTo>
                    <a:pt x="555130" y="175639"/>
                  </a:lnTo>
                  <a:lnTo>
                    <a:pt x="556944" y="179384"/>
                  </a:lnTo>
                  <a:lnTo>
                    <a:pt x="558758" y="183018"/>
                  </a:lnTo>
                  <a:lnTo>
                    <a:pt x="560573" y="186539"/>
                  </a:lnTo>
                  <a:lnTo>
                    <a:pt x="562387" y="189949"/>
                  </a:lnTo>
                  <a:lnTo>
                    <a:pt x="564201" y="193247"/>
                  </a:lnTo>
                  <a:lnTo>
                    <a:pt x="566015" y="196416"/>
                  </a:lnTo>
                  <a:lnTo>
                    <a:pt x="567829" y="199467"/>
                  </a:lnTo>
                  <a:lnTo>
                    <a:pt x="569643" y="202410"/>
                  </a:lnTo>
                  <a:lnTo>
                    <a:pt x="571457" y="205246"/>
                  </a:lnTo>
                  <a:lnTo>
                    <a:pt x="573272" y="207976"/>
                  </a:lnTo>
                  <a:lnTo>
                    <a:pt x="575086" y="210601"/>
                  </a:lnTo>
                  <a:lnTo>
                    <a:pt x="576900" y="213103"/>
                  </a:lnTo>
                  <a:lnTo>
                    <a:pt x="578714" y="215497"/>
                  </a:lnTo>
                  <a:lnTo>
                    <a:pt x="580528" y="217790"/>
                  </a:lnTo>
                  <a:lnTo>
                    <a:pt x="582342" y="219985"/>
                  </a:lnTo>
                  <a:lnTo>
                    <a:pt x="584156" y="222082"/>
                  </a:lnTo>
                  <a:lnTo>
                    <a:pt x="585971" y="224083"/>
                  </a:lnTo>
                  <a:lnTo>
                    <a:pt x="587785" y="225974"/>
                  </a:lnTo>
                  <a:lnTo>
                    <a:pt x="589599" y="227767"/>
                  </a:lnTo>
                  <a:lnTo>
                    <a:pt x="591413" y="229473"/>
                  </a:lnTo>
                  <a:lnTo>
                    <a:pt x="593227" y="231091"/>
                  </a:lnTo>
                  <a:lnTo>
                    <a:pt x="595041" y="232626"/>
                  </a:lnTo>
                  <a:lnTo>
                    <a:pt x="596856" y="234079"/>
                  </a:lnTo>
                  <a:lnTo>
                    <a:pt x="598670" y="235439"/>
                  </a:lnTo>
                  <a:lnTo>
                    <a:pt x="600484" y="236718"/>
                  </a:lnTo>
                  <a:lnTo>
                    <a:pt x="602298" y="237925"/>
                  </a:lnTo>
                  <a:lnTo>
                    <a:pt x="604112" y="239062"/>
                  </a:lnTo>
                  <a:lnTo>
                    <a:pt x="605926" y="240131"/>
                  </a:lnTo>
                  <a:lnTo>
                    <a:pt x="607740" y="241135"/>
                  </a:lnTo>
                  <a:lnTo>
                    <a:pt x="609555" y="242066"/>
                  </a:lnTo>
                  <a:lnTo>
                    <a:pt x="611369" y="242935"/>
                  </a:lnTo>
                  <a:lnTo>
                    <a:pt x="613183" y="243748"/>
                  </a:lnTo>
                  <a:lnTo>
                    <a:pt x="614997" y="244508"/>
                  </a:lnTo>
                  <a:lnTo>
                    <a:pt x="616811" y="245218"/>
                  </a:lnTo>
                  <a:lnTo>
                    <a:pt x="618625" y="245878"/>
                  </a:lnTo>
                  <a:lnTo>
                    <a:pt x="620440" y="246485"/>
                  </a:lnTo>
                  <a:lnTo>
                    <a:pt x="622254" y="247048"/>
                  </a:lnTo>
                  <a:lnTo>
                    <a:pt x="624068" y="247571"/>
                  </a:lnTo>
                  <a:lnTo>
                    <a:pt x="625882" y="248058"/>
                  </a:lnTo>
                  <a:lnTo>
                    <a:pt x="627696" y="248510"/>
                  </a:lnTo>
                  <a:lnTo>
                    <a:pt x="629510" y="248930"/>
                  </a:lnTo>
                  <a:lnTo>
                    <a:pt x="631324" y="249317"/>
                  </a:lnTo>
                  <a:lnTo>
                    <a:pt x="633139" y="249676"/>
                  </a:lnTo>
                  <a:lnTo>
                    <a:pt x="634953" y="250014"/>
                  </a:lnTo>
                  <a:lnTo>
                    <a:pt x="636767" y="250332"/>
                  </a:lnTo>
                  <a:lnTo>
                    <a:pt x="638581" y="250633"/>
                  </a:lnTo>
                  <a:lnTo>
                    <a:pt x="640395" y="250920"/>
                  </a:lnTo>
                  <a:lnTo>
                    <a:pt x="642209" y="251193"/>
                  </a:lnTo>
                  <a:lnTo>
                    <a:pt x="644024" y="251457"/>
                  </a:lnTo>
                  <a:lnTo>
                    <a:pt x="645838" y="251716"/>
                  </a:lnTo>
                  <a:lnTo>
                    <a:pt x="647652" y="251972"/>
                  </a:lnTo>
                  <a:lnTo>
                    <a:pt x="649466" y="252227"/>
                  </a:lnTo>
                  <a:lnTo>
                    <a:pt x="651280" y="252482"/>
                  </a:lnTo>
                  <a:lnTo>
                    <a:pt x="653094" y="252742"/>
                  </a:lnTo>
                  <a:lnTo>
                    <a:pt x="654908" y="253007"/>
                  </a:lnTo>
                  <a:lnTo>
                    <a:pt x="656723" y="253279"/>
                  </a:lnTo>
                  <a:lnTo>
                    <a:pt x="658537" y="253559"/>
                  </a:lnTo>
                  <a:lnTo>
                    <a:pt x="660351" y="253847"/>
                  </a:lnTo>
                  <a:lnTo>
                    <a:pt x="662165" y="254144"/>
                  </a:lnTo>
                  <a:lnTo>
                    <a:pt x="663979" y="254453"/>
                  </a:lnTo>
                  <a:lnTo>
                    <a:pt x="665793" y="254770"/>
                  </a:lnTo>
                  <a:lnTo>
                    <a:pt x="667607" y="255096"/>
                  </a:lnTo>
                  <a:lnTo>
                    <a:pt x="669422" y="255430"/>
                  </a:lnTo>
                  <a:lnTo>
                    <a:pt x="671236" y="255769"/>
                  </a:lnTo>
                  <a:lnTo>
                    <a:pt x="673050" y="256113"/>
                  </a:lnTo>
                  <a:lnTo>
                    <a:pt x="674864" y="256460"/>
                  </a:lnTo>
                  <a:lnTo>
                    <a:pt x="676678" y="256806"/>
                  </a:lnTo>
                  <a:lnTo>
                    <a:pt x="678492" y="257148"/>
                  </a:lnTo>
                  <a:lnTo>
                    <a:pt x="680307" y="257485"/>
                  </a:lnTo>
                  <a:lnTo>
                    <a:pt x="682121" y="257812"/>
                  </a:lnTo>
                  <a:lnTo>
                    <a:pt x="683935" y="258127"/>
                  </a:lnTo>
                  <a:lnTo>
                    <a:pt x="685749" y="258423"/>
                  </a:lnTo>
                  <a:lnTo>
                    <a:pt x="687563" y="258699"/>
                  </a:lnTo>
                  <a:lnTo>
                    <a:pt x="689377" y="258952"/>
                  </a:lnTo>
                  <a:lnTo>
                    <a:pt x="691191" y="259179"/>
                  </a:lnTo>
                  <a:lnTo>
                    <a:pt x="693006" y="259378"/>
                  </a:lnTo>
                  <a:lnTo>
                    <a:pt x="694820" y="259546"/>
                  </a:lnTo>
                  <a:lnTo>
                    <a:pt x="696634" y="259674"/>
                  </a:lnTo>
                  <a:lnTo>
                    <a:pt x="698448" y="259765"/>
                  </a:lnTo>
                  <a:lnTo>
                    <a:pt x="700262" y="259820"/>
                  </a:lnTo>
                  <a:lnTo>
                    <a:pt x="702076" y="259836"/>
                  </a:lnTo>
                  <a:lnTo>
                    <a:pt x="703891" y="259815"/>
                  </a:lnTo>
                  <a:lnTo>
                    <a:pt x="705705" y="259754"/>
                  </a:lnTo>
                  <a:lnTo>
                    <a:pt x="707519" y="259648"/>
                  </a:lnTo>
                  <a:lnTo>
                    <a:pt x="709333" y="259503"/>
                  </a:lnTo>
                  <a:lnTo>
                    <a:pt x="711147" y="259323"/>
                  </a:lnTo>
                  <a:lnTo>
                    <a:pt x="712961" y="259110"/>
                  </a:lnTo>
                  <a:lnTo>
                    <a:pt x="714775" y="258864"/>
                  </a:lnTo>
                  <a:lnTo>
                    <a:pt x="716590" y="258590"/>
                  </a:lnTo>
                  <a:lnTo>
                    <a:pt x="718404" y="258284"/>
                  </a:lnTo>
                  <a:lnTo>
                    <a:pt x="720218" y="257956"/>
                  </a:lnTo>
                  <a:lnTo>
                    <a:pt x="722032" y="257610"/>
                  </a:lnTo>
                  <a:lnTo>
                    <a:pt x="723846" y="257251"/>
                  </a:lnTo>
                  <a:lnTo>
                    <a:pt x="725660" y="256881"/>
                  </a:lnTo>
                  <a:lnTo>
                    <a:pt x="727475" y="256505"/>
                  </a:lnTo>
                  <a:lnTo>
                    <a:pt x="729289" y="256129"/>
                  </a:lnTo>
                  <a:lnTo>
                    <a:pt x="731103" y="255758"/>
                  </a:lnTo>
                  <a:lnTo>
                    <a:pt x="732917" y="255397"/>
                  </a:lnTo>
                  <a:lnTo>
                    <a:pt x="734731" y="255052"/>
                  </a:lnTo>
                  <a:lnTo>
                    <a:pt x="736545" y="254725"/>
                  </a:lnTo>
                  <a:lnTo>
                    <a:pt x="738359" y="254423"/>
                  </a:lnTo>
                  <a:lnTo>
                    <a:pt x="740174" y="254158"/>
                  </a:lnTo>
                  <a:lnTo>
                    <a:pt x="741988" y="253931"/>
                  </a:lnTo>
                  <a:lnTo>
                    <a:pt x="743802" y="253745"/>
                  </a:lnTo>
                  <a:lnTo>
                    <a:pt x="745616" y="253604"/>
                  </a:lnTo>
                  <a:lnTo>
                    <a:pt x="747430" y="253513"/>
                  </a:lnTo>
                  <a:lnTo>
                    <a:pt x="749244" y="253475"/>
                  </a:lnTo>
                  <a:lnTo>
                    <a:pt x="751058" y="253511"/>
                  </a:lnTo>
                  <a:lnTo>
                    <a:pt x="752873" y="253611"/>
                  </a:lnTo>
                  <a:lnTo>
                    <a:pt x="754687" y="253777"/>
                  </a:lnTo>
                  <a:lnTo>
                    <a:pt x="756501" y="254013"/>
                  </a:lnTo>
                  <a:lnTo>
                    <a:pt x="758315" y="254320"/>
                  </a:lnTo>
                  <a:lnTo>
                    <a:pt x="760129" y="254700"/>
                  </a:lnTo>
                  <a:lnTo>
                    <a:pt x="761943" y="255173"/>
                  </a:lnTo>
                  <a:lnTo>
                    <a:pt x="763758" y="255723"/>
                  </a:lnTo>
                  <a:lnTo>
                    <a:pt x="765572" y="256347"/>
                  </a:lnTo>
                  <a:lnTo>
                    <a:pt x="767386" y="257047"/>
                  </a:lnTo>
                  <a:lnTo>
                    <a:pt x="769200" y="257819"/>
                  </a:lnTo>
                  <a:lnTo>
                    <a:pt x="771014" y="258662"/>
                  </a:lnTo>
                  <a:lnTo>
                    <a:pt x="772828" y="259589"/>
                  </a:lnTo>
                  <a:lnTo>
                    <a:pt x="774642" y="260579"/>
                  </a:lnTo>
                  <a:lnTo>
                    <a:pt x="776457" y="261627"/>
                  </a:lnTo>
                  <a:lnTo>
                    <a:pt x="778271" y="262728"/>
                  </a:lnTo>
                  <a:lnTo>
                    <a:pt x="780085" y="263878"/>
                  </a:lnTo>
                  <a:lnTo>
                    <a:pt x="781899" y="265069"/>
                  </a:lnTo>
                  <a:lnTo>
                    <a:pt x="783713" y="266303"/>
                  </a:lnTo>
                  <a:lnTo>
                    <a:pt x="785527" y="267562"/>
                  </a:lnTo>
                  <a:lnTo>
                    <a:pt x="787342" y="268840"/>
                  </a:lnTo>
                  <a:lnTo>
                    <a:pt x="789156" y="270128"/>
                  </a:lnTo>
                  <a:lnTo>
                    <a:pt x="790970" y="271421"/>
                  </a:lnTo>
                  <a:lnTo>
                    <a:pt x="792784" y="272712"/>
                  </a:lnTo>
                  <a:lnTo>
                    <a:pt x="794598" y="273988"/>
                  </a:lnTo>
                  <a:lnTo>
                    <a:pt x="796412" y="275243"/>
                  </a:lnTo>
                  <a:lnTo>
                    <a:pt x="798226" y="276473"/>
                  </a:lnTo>
                  <a:lnTo>
                    <a:pt x="800041" y="277670"/>
                  </a:lnTo>
                  <a:lnTo>
                    <a:pt x="801855" y="278831"/>
                  </a:lnTo>
                  <a:lnTo>
                    <a:pt x="803669" y="279950"/>
                  </a:lnTo>
                  <a:lnTo>
                    <a:pt x="805483" y="281011"/>
                  </a:lnTo>
                  <a:lnTo>
                    <a:pt x="807297" y="282021"/>
                  </a:lnTo>
                  <a:lnTo>
                    <a:pt x="809111" y="282978"/>
                  </a:lnTo>
                  <a:lnTo>
                    <a:pt x="810925" y="283879"/>
                  </a:lnTo>
                  <a:lnTo>
                    <a:pt x="812740" y="284724"/>
                  </a:lnTo>
                  <a:lnTo>
                    <a:pt x="814554" y="285512"/>
                  </a:lnTo>
                  <a:lnTo>
                    <a:pt x="816368" y="286229"/>
                  </a:lnTo>
                  <a:lnTo>
                    <a:pt x="818182" y="286889"/>
                  </a:lnTo>
                  <a:lnTo>
                    <a:pt x="819996" y="287495"/>
                  </a:lnTo>
                  <a:lnTo>
                    <a:pt x="821810" y="288047"/>
                  </a:lnTo>
                </a:path>
              </a:pathLst>
            </a:custGeom>
            <a:ln w="20325" cap="flat">
              <a:solidFill>
                <a:srgbClr val="388E3C">
                  <a:alpha val="100000"/>
                </a:srgbClr>
              </a:solidFill>
              <a:prstDash val="solid"/>
              <a:round/>
            </a:ln>
          </p:spPr>
          <p:txBody>
            <a:bodyPr/>
            <a:lstStyle/>
            <a:p>
              <a:endParaRPr/>
            </a:p>
          </p:txBody>
        </p:sp>
        <p:sp>
          <p:nvSpPr>
            <p:cNvPr id="685" name="pg32">
              <a:extLst>
                <a:ext uri="{FF2B5EF4-FFF2-40B4-BE49-F238E27FC236}">
                  <a16:creationId xmlns:a16="http://schemas.microsoft.com/office/drawing/2014/main" id="{F4D4E93E-E443-4AB5-B817-3B799B7C41D0}"/>
                </a:ext>
              </a:extLst>
            </p:cNvPr>
            <p:cNvSpPr/>
            <p:nvPr/>
          </p:nvSpPr>
          <p:spPr>
            <a:xfrm>
              <a:off x="2797535" y="1064496"/>
              <a:ext cx="409998" cy="291873"/>
            </a:xfrm>
            <a:custGeom>
              <a:avLst/>
              <a:gdLst/>
              <a:ahLst/>
              <a:cxnLst/>
              <a:rect l="0" t="0" r="0" b="0"/>
              <a:pathLst>
                <a:path w="409998" h="291873">
                  <a:moveTo>
                    <a:pt x="0" y="224739"/>
                  </a:moveTo>
                  <a:lnTo>
                    <a:pt x="1814" y="224254"/>
                  </a:lnTo>
                  <a:lnTo>
                    <a:pt x="3628" y="223732"/>
                  </a:lnTo>
                  <a:lnTo>
                    <a:pt x="5442" y="223171"/>
                  </a:lnTo>
                  <a:lnTo>
                    <a:pt x="7256" y="222570"/>
                  </a:lnTo>
                  <a:lnTo>
                    <a:pt x="9070" y="221926"/>
                  </a:lnTo>
                  <a:lnTo>
                    <a:pt x="10884" y="221237"/>
                  </a:lnTo>
                  <a:lnTo>
                    <a:pt x="12699" y="220497"/>
                  </a:lnTo>
                  <a:lnTo>
                    <a:pt x="14513" y="219713"/>
                  </a:lnTo>
                  <a:lnTo>
                    <a:pt x="16327" y="218888"/>
                  </a:lnTo>
                  <a:lnTo>
                    <a:pt x="18141" y="218021"/>
                  </a:lnTo>
                  <a:lnTo>
                    <a:pt x="19955" y="217116"/>
                  </a:lnTo>
                  <a:lnTo>
                    <a:pt x="21769" y="216171"/>
                  </a:lnTo>
                  <a:lnTo>
                    <a:pt x="23583" y="215186"/>
                  </a:lnTo>
                  <a:lnTo>
                    <a:pt x="25398" y="214173"/>
                  </a:lnTo>
                  <a:lnTo>
                    <a:pt x="27212" y="213133"/>
                  </a:lnTo>
                  <a:lnTo>
                    <a:pt x="29026" y="212072"/>
                  </a:lnTo>
                  <a:lnTo>
                    <a:pt x="30840" y="210992"/>
                  </a:lnTo>
                  <a:lnTo>
                    <a:pt x="32654" y="209896"/>
                  </a:lnTo>
                  <a:lnTo>
                    <a:pt x="34468" y="208791"/>
                  </a:lnTo>
                  <a:lnTo>
                    <a:pt x="36283" y="207683"/>
                  </a:lnTo>
                  <a:lnTo>
                    <a:pt x="38097" y="206575"/>
                  </a:lnTo>
                  <a:lnTo>
                    <a:pt x="39911" y="205471"/>
                  </a:lnTo>
                  <a:lnTo>
                    <a:pt x="41725" y="204375"/>
                  </a:lnTo>
                  <a:lnTo>
                    <a:pt x="43539" y="203292"/>
                  </a:lnTo>
                  <a:lnTo>
                    <a:pt x="45353" y="202228"/>
                  </a:lnTo>
                  <a:lnTo>
                    <a:pt x="47167" y="201183"/>
                  </a:lnTo>
                  <a:lnTo>
                    <a:pt x="48982" y="200158"/>
                  </a:lnTo>
                  <a:lnTo>
                    <a:pt x="50796" y="199156"/>
                  </a:lnTo>
                  <a:lnTo>
                    <a:pt x="52610" y="198177"/>
                  </a:lnTo>
                  <a:lnTo>
                    <a:pt x="54424" y="197224"/>
                  </a:lnTo>
                  <a:lnTo>
                    <a:pt x="56238" y="196299"/>
                  </a:lnTo>
                  <a:lnTo>
                    <a:pt x="58052" y="195397"/>
                  </a:lnTo>
                  <a:lnTo>
                    <a:pt x="59867" y="194518"/>
                  </a:lnTo>
                  <a:lnTo>
                    <a:pt x="61681" y="193660"/>
                  </a:lnTo>
                  <a:lnTo>
                    <a:pt x="63495" y="192822"/>
                  </a:lnTo>
                  <a:lnTo>
                    <a:pt x="65309" y="192002"/>
                  </a:lnTo>
                  <a:lnTo>
                    <a:pt x="67123" y="191201"/>
                  </a:lnTo>
                  <a:lnTo>
                    <a:pt x="68937" y="190412"/>
                  </a:lnTo>
                  <a:lnTo>
                    <a:pt x="70751" y="189635"/>
                  </a:lnTo>
                  <a:lnTo>
                    <a:pt x="72566" y="188868"/>
                  </a:lnTo>
                  <a:lnTo>
                    <a:pt x="74380" y="188109"/>
                  </a:lnTo>
                  <a:lnTo>
                    <a:pt x="76194" y="187359"/>
                  </a:lnTo>
                  <a:lnTo>
                    <a:pt x="78008" y="186617"/>
                  </a:lnTo>
                  <a:lnTo>
                    <a:pt x="79822" y="185881"/>
                  </a:lnTo>
                  <a:lnTo>
                    <a:pt x="81636" y="185154"/>
                  </a:lnTo>
                  <a:lnTo>
                    <a:pt x="83450" y="184435"/>
                  </a:lnTo>
                  <a:lnTo>
                    <a:pt x="85265" y="183726"/>
                  </a:lnTo>
                  <a:lnTo>
                    <a:pt x="87079" y="183031"/>
                  </a:lnTo>
                  <a:lnTo>
                    <a:pt x="88893" y="182352"/>
                  </a:lnTo>
                  <a:lnTo>
                    <a:pt x="90707" y="181692"/>
                  </a:lnTo>
                  <a:lnTo>
                    <a:pt x="92521" y="181053"/>
                  </a:lnTo>
                  <a:lnTo>
                    <a:pt x="94335" y="180436"/>
                  </a:lnTo>
                  <a:lnTo>
                    <a:pt x="96150" y="179846"/>
                  </a:lnTo>
                  <a:lnTo>
                    <a:pt x="97964" y="179287"/>
                  </a:lnTo>
                  <a:lnTo>
                    <a:pt x="99778" y="178764"/>
                  </a:lnTo>
                  <a:lnTo>
                    <a:pt x="101592" y="178274"/>
                  </a:lnTo>
                  <a:lnTo>
                    <a:pt x="103406" y="177817"/>
                  </a:lnTo>
                  <a:lnTo>
                    <a:pt x="105220" y="177393"/>
                  </a:lnTo>
                  <a:lnTo>
                    <a:pt x="107034" y="177003"/>
                  </a:lnTo>
                  <a:lnTo>
                    <a:pt x="108849" y="176645"/>
                  </a:lnTo>
                  <a:lnTo>
                    <a:pt x="110663" y="176319"/>
                  </a:lnTo>
                  <a:lnTo>
                    <a:pt x="112477" y="176014"/>
                  </a:lnTo>
                  <a:lnTo>
                    <a:pt x="114291" y="175723"/>
                  </a:lnTo>
                  <a:lnTo>
                    <a:pt x="116105" y="175442"/>
                  </a:lnTo>
                  <a:lnTo>
                    <a:pt x="117919" y="175160"/>
                  </a:lnTo>
                  <a:lnTo>
                    <a:pt x="119734" y="174868"/>
                  </a:lnTo>
                  <a:lnTo>
                    <a:pt x="121548" y="174549"/>
                  </a:lnTo>
                  <a:lnTo>
                    <a:pt x="123362" y="174191"/>
                  </a:lnTo>
                  <a:lnTo>
                    <a:pt x="125176" y="173782"/>
                  </a:lnTo>
                  <a:lnTo>
                    <a:pt x="126990" y="173309"/>
                  </a:lnTo>
                  <a:lnTo>
                    <a:pt x="128804" y="172758"/>
                  </a:lnTo>
                  <a:lnTo>
                    <a:pt x="130618" y="172103"/>
                  </a:lnTo>
                  <a:lnTo>
                    <a:pt x="132433" y="171317"/>
                  </a:lnTo>
                  <a:lnTo>
                    <a:pt x="134247" y="170401"/>
                  </a:lnTo>
                  <a:lnTo>
                    <a:pt x="136061" y="169340"/>
                  </a:lnTo>
                  <a:lnTo>
                    <a:pt x="137875" y="168122"/>
                  </a:lnTo>
                  <a:lnTo>
                    <a:pt x="139689" y="166736"/>
                  </a:lnTo>
                  <a:lnTo>
                    <a:pt x="141503" y="165147"/>
                  </a:lnTo>
                  <a:lnTo>
                    <a:pt x="143318" y="163338"/>
                  </a:lnTo>
                  <a:lnTo>
                    <a:pt x="145132" y="161326"/>
                  </a:lnTo>
                  <a:lnTo>
                    <a:pt x="146946" y="159109"/>
                  </a:lnTo>
                  <a:lnTo>
                    <a:pt x="148760" y="156683"/>
                  </a:lnTo>
                  <a:lnTo>
                    <a:pt x="150574" y="154047"/>
                  </a:lnTo>
                  <a:lnTo>
                    <a:pt x="152388" y="151180"/>
                  </a:lnTo>
                  <a:lnTo>
                    <a:pt x="154202" y="148084"/>
                  </a:lnTo>
                  <a:lnTo>
                    <a:pt x="156017" y="144794"/>
                  </a:lnTo>
                  <a:lnTo>
                    <a:pt x="157831" y="141322"/>
                  </a:lnTo>
                  <a:lnTo>
                    <a:pt x="159645" y="137678"/>
                  </a:lnTo>
                  <a:lnTo>
                    <a:pt x="161459" y="133874"/>
                  </a:lnTo>
                  <a:lnTo>
                    <a:pt x="163273" y="129912"/>
                  </a:lnTo>
                  <a:lnTo>
                    <a:pt x="165087" y="125813"/>
                  </a:lnTo>
                  <a:lnTo>
                    <a:pt x="166901" y="121613"/>
                  </a:lnTo>
                  <a:lnTo>
                    <a:pt x="168716" y="117331"/>
                  </a:lnTo>
                  <a:lnTo>
                    <a:pt x="170530" y="112984"/>
                  </a:lnTo>
                  <a:lnTo>
                    <a:pt x="172344" y="108591"/>
                  </a:lnTo>
                  <a:lnTo>
                    <a:pt x="174158" y="104168"/>
                  </a:lnTo>
                  <a:lnTo>
                    <a:pt x="175972" y="99742"/>
                  </a:lnTo>
                  <a:lnTo>
                    <a:pt x="177786" y="95331"/>
                  </a:lnTo>
                  <a:lnTo>
                    <a:pt x="179601" y="90951"/>
                  </a:lnTo>
                  <a:lnTo>
                    <a:pt x="181415" y="86615"/>
                  </a:lnTo>
                  <a:lnTo>
                    <a:pt x="183229" y="82338"/>
                  </a:lnTo>
                  <a:lnTo>
                    <a:pt x="185043" y="78140"/>
                  </a:lnTo>
                  <a:lnTo>
                    <a:pt x="186857" y="74038"/>
                  </a:lnTo>
                  <a:lnTo>
                    <a:pt x="188671" y="70032"/>
                  </a:lnTo>
                  <a:lnTo>
                    <a:pt x="190485" y="66127"/>
                  </a:lnTo>
                  <a:lnTo>
                    <a:pt x="192300" y="62332"/>
                  </a:lnTo>
                  <a:lnTo>
                    <a:pt x="194114" y="58652"/>
                  </a:lnTo>
                  <a:lnTo>
                    <a:pt x="195928" y="55106"/>
                  </a:lnTo>
                  <a:lnTo>
                    <a:pt x="197742" y="51699"/>
                  </a:lnTo>
                  <a:lnTo>
                    <a:pt x="199556" y="48420"/>
                  </a:lnTo>
                  <a:lnTo>
                    <a:pt x="201370" y="45270"/>
                  </a:lnTo>
                  <a:lnTo>
                    <a:pt x="203185" y="42248"/>
                  </a:lnTo>
                  <a:lnTo>
                    <a:pt x="204999" y="39357"/>
                  </a:lnTo>
                  <a:lnTo>
                    <a:pt x="206813" y="36611"/>
                  </a:lnTo>
                  <a:lnTo>
                    <a:pt x="208627" y="34007"/>
                  </a:lnTo>
                  <a:lnTo>
                    <a:pt x="210441" y="31529"/>
                  </a:lnTo>
                  <a:lnTo>
                    <a:pt x="212255" y="29172"/>
                  </a:lnTo>
                  <a:lnTo>
                    <a:pt x="214069" y="26934"/>
                  </a:lnTo>
                  <a:lnTo>
                    <a:pt x="215884" y="24810"/>
                  </a:lnTo>
                  <a:lnTo>
                    <a:pt x="217698" y="22810"/>
                  </a:lnTo>
                  <a:lnTo>
                    <a:pt x="219512" y="20925"/>
                  </a:lnTo>
                  <a:lnTo>
                    <a:pt x="221326" y="19136"/>
                  </a:lnTo>
                  <a:lnTo>
                    <a:pt x="223140" y="17439"/>
                  </a:lnTo>
                  <a:lnTo>
                    <a:pt x="224954" y="15827"/>
                  </a:lnTo>
                  <a:lnTo>
                    <a:pt x="226769" y="14295"/>
                  </a:lnTo>
                  <a:lnTo>
                    <a:pt x="228583" y="12848"/>
                  </a:lnTo>
                  <a:lnTo>
                    <a:pt x="230397" y="11478"/>
                  </a:lnTo>
                  <a:lnTo>
                    <a:pt x="232211" y="10173"/>
                  </a:lnTo>
                  <a:lnTo>
                    <a:pt x="234025" y="8932"/>
                  </a:lnTo>
                  <a:lnTo>
                    <a:pt x="235839" y="7752"/>
                  </a:lnTo>
                  <a:lnTo>
                    <a:pt x="237653" y="6633"/>
                  </a:lnTo>
                  <a:lnTo>
                    <a:pt x="239468" y="5586"/>
                  </a:lnTo>
                  <a:lnTo>
                    <a:pt x="241282" y="4612"/>
                  </a:lnTo>
                  <a:lnTo>
                    <a:pt x="243096" y="3708"/>
                  </a:lnTo>
                  <a:lnTo>
                    <a:pt x="244910" y="2881"/>
                  </a:lnTo>
                  <a:lnTo>
                    <a:pt x="246724" y="2136"/>
                  </a:lnTo>
                  <a:lnTo>
                    <a:pt x="248538" y="1480"/>
                  </a:lnTo>
                  <a:lnTo>
                    <a:pt x="250352" y="936"/>
                  </a:lnTo>
                  <a:lnTo>
                    <a:pt x="252167" y="513"/>
                  </a:lnTo>
                  <a:lnTo>
                    <a:pt x="253981" y="211"/>
                  </a:lnTo>
                  <a:lnTo>
                    <a:pt x="255795" y="36"/>
                  </a:lnTo>
                  <a:lnTo>
                    <a:pt x="257609" y="0"/>
                  </a:lnTo>
                  <a:lnTo>
                    <a:pt x="259423" y="108"/>
                  </a:lnTo>
                  <a:lnTo>
                    <a:pt x="261237" y="395"/>
                  </a:lnTo>
                  <a:lnTo>
                    <a:pt x="263052" y="863"/>
                  </a:lnTo>
                  <a:lnTo>
                    <a:pt x="264866" y="1504"/>
                  </a:lnTo>
                  <a:lnTo>
                    <a:pt x="266680" y="2321"/>
                  </a:lnTo>
                  <a:lnTo>
                    <a:pt x="268494" y="3320"/>
                  </a:lnTo>
                  <a:lnTo>
                    <a:pt x="270308" y="4505"/>
                  </a:lnTo>
                  <a:lnTo>
                    <a:pt x="272122" y="5905"/>
                  </a:lnTo>
                  <a:lnTo>
                    <a:pt x="273936" y="7516"/>
                  </a:lnTo>
                  <a:lnTo>
                    <a:pt x="275751" y="9319"/>
                  </a:lnTo>
                  <a:lnTo>
                    <a:pt x="277565" y="11313"/>
                  </a:lnTo>
                  <a:lnTo>
                    <a:pt x="279379" y="13498"/>
                  </a:lnTo>
                  <a:lnTo>
                    <a:pt x="281193" y="15872"/>
                  </a:lnTo>
                  <a:lnTo>
                    <a:pt x="283007" y="18462"/>
                  </a:lnTo>
                  <a:lnTo>
                    <a:pt x="284821" y="21255"/>
                  </a:lnTo>
                  <a:lnTo>
                    <a:pt x="286636" y="24228"/>
                  </a:lnTo>
                  <a:lnTo>
                    <a:pt x="288450" y="27378"/>
                  </a:lnTo>
                  <a:lnTo>
                    <a:pt x="290264" y="30702"/>
                  </a:lnTo>
                  <a:lnTo>
                    <a:pt x="292078" y="34195"/>
                  </a:lnTo>
                  <a:lnTo>
                    <a:pt x="293892" y="37876"/>
                  </a:lnTo>
                  <a:lnTo>
                    <a:pt x="295706" y="41728"/>
                  </a:lnTo>
                  <a:lnTo>
                    <a:pt x="297520" y="45729"/>
                  </a:lnTo>
                  <a:lnTo>
                    <a:pt x="299335" y="49872"/>
                  </a:lnTo>
                  <a:lnTo>
                    <a:pt x="301149" y="54149"/>
                  </a:lnTo>
                  <a:lnTo>
                    <a:pt x="302963" y="58552"/>
                  </a:lnTo>
                  <a:lnTo>
                    <a:pt x="304777" y="63091"/>
                  </a:lnTo>
                  <a:lnTo>
                    <a:pt x="306591" y="67741"/>
                  </a:lnTo>
                  <a:lnTo>
                    <a:pt x="308405" y="72484"/>
                  </a:lnTo>
                  <a:lnTo>
                    <a:pt x="310220" y="77307"/>
                  </a:lnTo>
                  <a:lnTo>
                    <a:pt x="312034" y="82199"/>
                  </a:lnTo>
                  <a:lnTo>
                    <a:pt x="313848" y="87150"/>
                  </a:lnTo>
                  <a:lnTo>
                    <a:pt x="315662" y="92151"/>
                  </a:lnTo>
                  <a:lnTo>
                    <a:pt x="317476" y="97181"/>
                  </a:lnTo>
                  <a:lnTo>
                    <a:pt x="319290" y="102224"/>
                  </a:lnTo>
                  <a:lnTo>
                    <a:pt x="321104" y="107269"/>
                  </a:lnTo>
                  <a:lnTo>
                    <a:pt x="322919" y="112303"/>
                  </a:lnTo>
                  <a:lnTo>
                    <a:pt x="324733" y="117315"/>
                  </a:lnTo>
                  <a:lnTo>
                    <a:pt x="326547" y="122286"/>
                  </a:lnTo>
                  <a:lnTo>
                    <a:pt x="328361" y="127203"/>
                  </a:lnTo>
                  <a:lnTo>
                    <a:pt x="330175" y="132061"/>
                  </a:lnTo>
                  <a:lnTo>
                    <a:pt x="331989" y="136850"/>
                  </a:lnTo>
                  <a:lnTo>
                    <a:pt x="333803" y="141564"/>
                  </a:lnTo>
                  <a:lnTo>
                    <a:pt x="335618" y="146194"/>
                  </a:lnTo>
                  <a:lnTo>
                    <a:pt x="337432" y="150719"/>
                  </a:lnTo>
                  <a:lnTo>
                    <a:pt x="339246" y="155139"/>
                  </a:lnTo>
                  <a:lnTo>
                    <a:pt x="341060" y="159457"/>
                  </a:lnTo>
                  <a:lnTo>
                    <a:pt x="342874" y="163670"/>
                  </a:lnTo>
                  <a:lnTo>
                    <a:pt x="344688" y="167776"/>
                  </a:lnTo>
                  <a:lnTo>
                    <a:pt x="346503" y="171772"/>
                  </a:lnTo>
                  <a:lnTo>
                    <a:pt x="348317" y="175639"/>
                  </a:lnTo>
                  <a:lnTo>
                    <a:pt x="350131" y="179384"/>
                  </a:lnTo>
                  <a:lnTo>
                    <a:pt x="351945" y="183018"/>
                  </a:lnTo>
                  <a:lnTo>
                    <a:pt x="353759" y="186539"/>
                  </a:lnTo>
                  <a:lnTo>
                    <a:pt x="355573" y="189949"/>
                  </a:lnTo>
                  <a:lnTo>
                    <a:pt x="357387" y="193247"/>
                  </a:lnTo>
                  <a:lnTo>
                    <a:pt x="359202" y="196416"/>
                  </a:lnTo>
                  <a:lnTo>
                    <a:pt x="361016" y="199467"/>
                  </a:lnTo>
                  <a:lnTo>
                    <a:pt x="362830" y="202410"/>
                  </a:lnTo>
                  <a:lnTo>
                    <a:pt x="364644" y="205246"/>
                  </a:lnTo>
                  <a:lnTo>
                    <a:pt x="366458" y="207976"/>
                  </a:lnTo>
                  <a:lnTo>
                    <a:pt x="368272" y="210601"/>
                  </a:lnTo>
                  <a:lnTo>
                    <a:pt x="370087" y="213103"/>
                  </a:lnTo>
                  <a:lnTo>
                    <a:pt x="371901" y="215497"/>
                  </a:lnTo>
                  <a:lnTo>
                    <a:pt x="373715" y="217790"/>
                  </a:lnTo>
                  <a:lnTo>
                    <a:pt x="375529" y="219985"/>
                  </a:lnTo>
                  <a:lnTo>
                    <a:pt x="377343" y="222082"/>
                  </a:lnTo>
                  <a:lnTo>
                    <a:pt x="379157" y="224083"/>
                  </a:lnTo>
                  <a:lnTo>
                    <a:pt x="380971" y="225974"/>
                  </a:lnTo>
                  <a:lnTo>
                    <a:pt x="382786" y="227767"/>
                  </a:lnTo>
                  <a:lnTo>
                    <a:pt x="384600" y="229473"/>
                  </a:lnTo>
                  <a:lnTo>
                    <a:pt x="386414" y="231091"/>
                  </a:lnTo>
                  <a:lnTo>
                    <a:pt x="388228" y="232626"/>
                  </a:lnTo>
                  <a:lnTo>
                    <a:pt x="390042" y="234079"/>
                  </a:lnTo>
                  <a:lnTo>
                    <a:pt x="391856" y="235439"/>
                  </a:lnTo>
                  <a:lnTo>
                    <a:pt x="393671" y="236718"/>
                  </a:lnTo>
                  <a:lnTo>
                    <a:pt x="395485" y="237925"/>
                  </a:lnTo>
                  <a:lnTo>
                    <a:pt x="397299" y="239062"/>
                  </a:lnTo>
                  <a:lnTo>
                    <a:pt x="399113" y="240131"/>
                  </a:lnTo>
                  <a:lnTo>
                    <a:pt x="400927" y="241135"/>
                  </a:lnTo>
                  <a:lnTo>
                    <a:pt x="402741" y="242066"/>
                  </a:lnTo>
                  <a:lnTo>
                    <a:pt x="404555" y="242935"/>
                  </a:lnTo>
                  <a:lnTo>
                    <a:pt x="406370" y="243748"/>
                  </a:lnTo>
                  <a:lnTo>
                    <a:pt x="408184" y="244508"/>
                  </a:lnTo>
                  <a:lnTo>
                    <a:pt x="409998" y="245218"/>
                  </a:lnTo>
                  <a:lnTo>
                    <a:pt x="409998" y="291873"/>
                  </a:lnTo>
                  <a:lnTo>
                    <a:pt x="408184" y="291873"/>
                  </a:lnTo>
                  <a:lnTo>
                    <a:pt x="406370" y="291873"/>
                  </a:lnTo>
                  <a:lnTo>
                    <a:pt x="404555" y="291873"/>
                  </a:lnTo>
                  <a:lnTo>
                    <a:pt x="402741" y="291873"/>
                  </a:lnTo>
                  <a:lnTo>
                    <a:pt x="400927" y="291873"/>
                  </a:lnTo>
                  <a:lnTo>
                    <a:pt x="399113" y="291873"/>
                  </a:lnTo>
                  <a:lnTo>
                    <a:pt x="397299" y="291873"/>
                  </a:lnTo>
                  <a:lnTo>
                    <a:pt x="395485" y="291873"/>
                  </a:lnTo>
                  <a:lnTo>
                    <a:pt x="393671" y="291873"/>
                  </a:lnTo>
                  <a:lnTo>
                    <a:pt x="391856" y="291873"/>
                  </a:lnTo>
                  <a:lnTo>
                    <a:pt x="390042" y="291873"/>
                  </a:lnTo>
                  <a:lnTo>
                    <a:pt x="388228" y="291873"/>
                  </a:lnTo>
                  <a:lnTo>
                    <a:pt x="386414" y="291873"/>
                  </a:lnTo>
                  <a:lnTo>
                    <a:pt x="384600" y="291873"/>
                  </a:lnTo>
                  <a:lnTo>
                    <a:pt x="382786" y="291873"/>
                  </a:lnTo>
                  <a:lnTo>
                    <a:pt x="380971" y="291873"/>
                  </a:lnTo>
                  <a:lnTo>
                    <a:pt x="379157" y="291873"/>
                  </a:lnTo>
                  <a:lnTo>
                    <a:pt x="377343" y="291873"/>
                  </a:lnTo>
                  <a:lnTo>
                    <a:pt x="375529" y="291873"/>
                  </a:lnTo>
                  <a:lnTo>
                    <a:pt x="373715" y="291873"/>
                  </a:lnTo>
                  <a:lnTo>
                    <a:pt x="371901" y="291873"/>
                  </a:lnTo>
                  <a:lnTo>
                    <a:pt x="370087" y="291873"/>
                  </a:lnTo>
                  <a:lnTo>
                    <a:pt x="368272" y="291873"/>
                  </a:lnTo>
                  <a:lnTo>
                    <a:pt x="366458" y="291873"/>
                  </a:lnTo>
                  <a:lnTo>
                    <a:pt x="364644" y="291873"/>
                  </a:lnTo>
                  <a:lnTo>
                    <a:pt x="362830" y="291873"/>
                  </a:lnTo>
                  <a:lnTo>
                    <a:pt x="361016" y="291873"/>
                  </a:lnTo>
                  <a:lnTo>
                    <a:pt x="359202" y="291873"/>
                  </a:lnTo>
                  <a:lnTo>
                    <a:pt x="357387" y="291873"/>
                  </a:lnTo>
                  <a:lnTo>
                    <a:pt x="355573" y="291873"/>
                  </a:lnTo>
                  <a:lnTo>
                    <a:pt x="353759" y="291873"/>
                  </a:lnTo>
                  <a:lnTo>
                    <a:pt x="351945" y="291873"/>
                  </a:lnTo>
                  <a:lnTo>
                    <a:pt x="350131" y="291873"/>
                  </a:lnTo>
                  <a:lnTo>
                    <a:pt x="348317" y="291873"/>
                  </a:lnTo>
                  <a:lnTo>
                    <a:pt x="346503" y="291873"/>
                  </a:lnTo>
                  <a:lnTo>
                    <a:pt x="344688" y="291873"/>
                  </a:lnTo>
                  <a:lnTo>
                    <a:pt x="342874" y="291873"/>
                  </a:lnTo>
                  <a:lnTo>
                    <a:pt x="341060" y="291873"/>
                  </a:lnTo>
                  <a:lnTo>
                    <a:pt x="339246" y="291873"/>
                  </a:lnTo>
                  <a:lnTo>
                    <a:pt x="337432" y="291873"/>
                  </a:lnTo>
                  <a:lnTo>
                    <a:pt x="335618" y="291873"/>
                  </a:lnTo>
                  <a:lnTo>
                    <a:pt x="333803" y="291873"/>
                  </a:lnTo>
                  <a:lnTo>
                    <a:pt x="331989" y="291873"/>
                  </a:lnTo>
                  <a:lnTo>
                    <a:pt x="330175" y="291873"/>
                  </a:lnTo>
                  <a:lnTo>
                    <a:pt x="328361" y="291873"/>
                  </a:lnTo>
                  <a:lnTo>
                    <a:pt x="326547" y="291873"/>
                  </a:lnTo>
                  <a:lnTo>
                    <a:pt x="324733" y="291873"/>
                  </a:lnTo>
                  <a:lnTo>
                    <a:pt x="322919" y="291873"/>
                  </a:lnTo>
                  <a:lnTo>
                    <a:pt x="321104" y="291873"/>
                  </a:lnTo>
                  <a:lnTo>
                    <a:pt x="319290" y="291873"/>
                  </a:lnTo>
                  <a:lnTo>
                    <a:pt x="317476" y="291873"/>
                  </a:lnTo>
                  <a:lnTo>
                    <a:pt x="315662" y="291873"/>
                  </a:lnTo>
                  <a:lnTo>
                    <a:pt x="313848" y="291873"/>
                  </a:lnTo>
                  <a:lnTo>
                    <a:pt x="312034" y="291873"/>
                  </a:lnTo>
                  <a:lnTo>
                    <a:pt x="310220" y="291873"/>
                  </a:lnTo>
                  <a:lnTo>
                    <a:pt x="308405" y="291873"/>
                  </a:lnTo>
                  <a:lnTo>
                    <a:pt x="306591" y="291873"/>
                  </a:lnTo>
                  <a:lnTo>
                    <a:pt x="304777" y="291873"/>
                  </a:lnTo>
                  <a:lnTo>
                    <a:pt x="302963" y="291873"/>
                  </a:lnTo>
                  <a:lnTo>
                    <a:pt x="301149" y="291873"/>
                  </a:lnTo>
                  <a:lnTo>
                    <a:pt x="299335" y="291873"/>
                  </a:lnTo>
                  <a:lnTo>
                    <a:pt x="297520" y="291873"/>
                  </a:lnTo>
                  <a:lnTo>
                    <a:pt x="295706" y="291873"/>
                  </a:lnTo>
                  <a:lnTo>
                    <a:pt x="293892" y="291873"/>
                  </a:lnTo>
                  <a:lnTo>
                    <a:pt x="292078" y="291873"/>
                  </a:lnTo>
                  <a:lnTo>
                    <a:pt x="290264" y="291873"/>
                  </a:lnTo>
                  <a:lnTo>
                    <a:pt x="288450" y="291873"/>
                  </a:lnTo>
                  <a:lnTo>
                    <a:pt x="286636" y="291873"/>
                  </a:lnTo>
                  <a:lnTo>
                    <a:pt x="284821" y="291873"/>
                  </a:lnTo>
                  <a:lnTo>
                    <a:pt x="283007" y="291873"/>
                  </a:lnTo>
                  <a:lnTo>
                    <a:pt x="281193" y="291873"/>
                  </a:lnTo>
                  <a:lnTo>
                    <a:pt x="279379" y="291873"/>
                  </a:lnTo>
                  <a:lnTo>
                    <a:pt x="277565" y="291873"/>
                  </a:lnTo>
                  <a:lnTo>
                    <a:pt x="275751" y="291873"/>
                  </a:lnTo>
                  <a:lnTo>
                    <a:pt x="273936" y="291873"/>
                  </a:lnTo>
                  <a:lnTo>
                    <a:pt x="272122" y="291873"/>
                  </a:lnTo>
                  <a:lnTo>
                    <a:pt x="270308" y="291873"/>
                  </a:lnTo>
                  <a:lnTo>
                    <a:pt x="268494" y="291873"/>
                  </a:lnTo>
                  <a:lnTo>
                    <a:pt x="266680" y="291873"/>
                  </a:lnTo>
                  <a:lnTo>
                    <a:pt x="264866" y="291873"/>
                  </a:lnTo>
                  <a:lnTo>
                    <a:pt x="263052" y="291873"/>
                  </a:lnTo>
                  <a:lnTo>
                    <a:pt x="261237" y="291873"/>
                  </a:lnTo>
                  <a:lnTo>
                    <a:pt x="259423" y="291873"/>
                  </a:lnTo>
                  <a:lnTo>
                    <a:pt x="257609" y="291873"/>
                  </a:lnTo>
                  <a:lnTo>
                    <a:pt x="255795" y="291873"/>
                  </a:lnTo>
                  <a:lnTo>
                    <a:pt x="253981" y="291873"/>
                  </a:lnTo>
                  <a:lnTo>
                    <a:pt x="252167" y="291873"/>
                  </a:lnTo>
                  <a:lnTo>
                    <a:pt x="250352" y="291873"/>
                  </a:lnTo>
                  <a:lnTo>
                    <a:pt x="248538" y="291873"/>
                  </a:lnTo>
                  <a:lnTo>
                    <a:pt x="246724" y="291873"/>
                  </a:lnTo>
                  <a:lnTo>
                    <a:pt x="244910" y="291873"/>
                  </a:lnTo>
                  <a:lnTo>
                    <a:pt x="243096" y="291873"/>
                  </a:lnTo>
                  <a:lnTo>
                    <a:pt x="241282" y="291873"/>
                  </a:lnTo>
                  <a:lnTo>
                    <a:pt x="239468" y="291873"/>
                  </a:lnTo>
                  <a:lnTo>
                    <a:pt x="237653" y="291873"/>
                  </a:lnTo>
                  <a:lnTo>
                    <a:pt x="235839" y="291873"/>
                  </a:lnTo>
                  <a:lnTo>
                    <a:pt x="234025" y="291873"/>
                  </a:lnTo>
                  <a:lnTo>
                    <a:pt x="232211" y="291873"/>
                  </a:lnTo>
                  <a:lnTo>
                    <a:pt x="230397" y="291873"/>
                  </a:lnTo>
                  <a:lnTo>
                    <a:pt x="228583" y="291873"/>
                  </a:lnTo>
                  <a:lnTo>
                    <a:pt x="226769" y="291873"/>
                  </a:lnTo>
                  <a:lnTo>
                    <a:pt x="224954" y="291873"/>
                  </a:lnTo>
                  <a:lnTo>
                    <a:pt x="223140" y="291873"/>
                  </a:lnTo>
                  <a:lnTo>
                    <a:pt x="221326" y="291873"/>
                  </a:lnTo>
                  <a:lnTo>
                    <a:pt x="219512" y="291873"/>
                  </a:lnTo>
                  <a:lnTo>
                    <a:pt x="217698" y="291873"/>
                  </a:lnTo>
                  <a:lnTo>
                    <a:pt x="215884" y="291873"/>
                  </a:lnTo>
                  <a:lnTo>
                    <a:pt x="214069" y="291873"/>
                  </a:lnTo>
                  <a:lnTo>
                    <a:pt x="212255" y="291873"/>
                  </a:lnTo>
                  <a:lnTo>
                    <a:pt x="210441" y="291873"/>
                  </a:lnTo>
                  <a:lnTo>
                    <a:pt x="208627" y="291873"/>
                  </a:lnTo>
                  <a:lnTo>
                    <a:pt x="206813" y="291873"/>
                  </a:lnTo>
                  <a:lnTo>
                    <a:pt x="204999" y="291873"/>
                  </a:lnTo>
                  <a:lnTo>
                    <a:pt x="203185" y="291873"/>
                  </a:lnTo>
                  <a:lnTo>
                    <a:pt x="201370" y="291873"/>
                  </a:lnTo>
                  <a:lnTo>
                    <a:pt x="199556" y="291873"/>
                  </a:lnTo>
                  <a:lnTo>
                    <a:pt x="197742" y="291873"/>
                  </a:lnTo>
                  <a:lnTo>
                    <a:pt x="195928" y="291873"/>
                  </a:lnTo>
                  <a:lnTo>
                    <a:pt x="194114" y="291873"/>
                  </a:lnTo>
                  <a:lnTo>
                    <a:pt x="192300" y="291873"/>
                  </a:lnTo>
                  <a:lnTo>
                    <a:pt x="190485" y="291873"/>
                  </a:lnTo>
                  <a:lnTo>
                    <a:pt x="188671" y="291873"/>
                  </a:lnTo>
                  <a:lnTo>
                    <a:pt x="186857" y="291873"/>
                  </a:lnTo>
                  <a:lnTo>
                    <a:pt x="185043" y="291873"/>
                  </a:lnTo>
                  <a:lnTo>
                    <a:pt x="183229" y="291873"/>
                  </a:lnTo>
                  <a:lnTo>
                    <a:pt x="181415" y="291873"/>
                  </a:lnTo>
                  <a:lnTo>
                    <a:pt x="179601" y="291873"/>
                  </a:lnTo>
                  <a:lnTo>
                    <a:pt x="177786" y="291873"/>
                  </a:lnTo>
                  <a:lnTo>
                    <a:pt x="175972" y="291873"/>
                  </a:lnTo>
                  <a:lnTo>
                    <a:pt x="174158" y="291873"/>
                  </a:lnTo>
                  <a:lnTo>
                    <a:pt x="172344" y="291873"/>
                  </a:lnTo>
                  <a:lnTo>
                    <a:pt x="170530" y="291873"/>
                  </a:lnTo>
                  <a:lnTo>
                    <a:pt x="168716" y="291873"/>
                  </a:lnTo>
                  <a:lnTo>
                    <a:pt x="166901" y="291873"/>
                  </a:lnTo>
                  <a:lnTo>
                    <a:pt x="165087" y="291873"/>
                  </a:lnTo>
                  <a:lnTo>
                    <a:pt x="163273" y="291873"/>
                  </a:lnTo>
                  <a:lnTo>
                    <a:pt x="161459" y="291873"/>
                  </a:lnTo>
                  <a:lnTo>
                    <a:pt x="159645" y="291873"/>
                  </a:lnTo>
                  <a:lnTo>
                    <a:pt x="157831" y="291873"/>
                  </a:lnTo>
                  <a:lnTo>
                    <a:pt x="156017" y="291873"/>
                  </a:lnTo>
                  <a:lnTo>
                    <a:pt x="154202" y="291873"/>
                  </a:lnTo>
                  <a:lnTo>
                    <a:pt x="152388" y="291873"/>
                  </a:lnTo>
                  <a:lnTo>
                    <a:pt x="150574" y="291873"/>
                  </a:lnTo>
                  <a:lnTo>
                    <a:pt x="148760" y="291873"/>
                  </a:lnTo>
                  <a:lnTo>
                    <a:pt x="146946" y="291873"/>
                  </a:lnTo>
                  <a:lnTo>
                    <a:pt x="145132" y="291873"/>
                  </a:lnTo>
                  <a:lnTo>
                    <a:pt x="143318" y="291873"/>
                  </a:lnTo>
                  <a:lnTo>
                    <a:pt x="141503" y="291873"/>
                  </a:lnTo>
                  <a:lnTo>
                    <a:pt x="139689" y="291873"/>
                  </a:lnTo>
                  <a:lnTo>
                    <a:pt x="137875" y="291873"/>
                  </a:lnTo>
                  <a:lnTo>
                    <a:pt x="136061" y="291873"/>
                  </a:lnTo>
                  <a:lnTo>
                    <a:pt x="134247" y="291873"/>
                  </a:lnTo>
                  <a:lnTo>
                    <a:pt x="132433" y="291873"/>
                  </a:lnTo>
                  <a:lnTo>
                    <a:pt x="130618" y="291873"/>
                  </a:lnTo>
                  <a:lnTo>
                    <a:pt x="128804" y="291873"/>
                  </a:lnTo>
                  <a:lnTo>
                    <a:pt x="126990" y="291873"/>
                  </a:lnTo>
                  <a:lnTo>
                    <a:pt x="125176" y="291873"/>
                  </a:lnTo>
                  <a:lnTo>
                    <a:pt x="123362" y="291873"/>
                  </a:lnTo>
                  <a:lnTo>
                    <a:pt x="121548" y="291873"/>
                  </a:lnTo>
                  <a:lnTo>
                    <a:pt x="119734" y="291873"/>
                  </a:lnTo>
                  <a:lnTo>
                    <a:pt x="117919" y="291873"/>
                  </a:lnTo>
                  <a:lnTo>
                    <a:pt x="116105" y="291873"/>
                  </a:lnTo>
                  <a:lnTo>
                    <a:pt x="114291" y="291873"/>
                  </a:lnTo>
                  <a:lnTo>
                    <a:pt x="112477" y="291873"/>
                  </a:lnTo>
                  <a:lnTo>
                    <a:pt x="110663" y="291873"/>
                  </a:lnTo>
                  <a:lnTo>
                    <a:pt x="108849" y="291873"/>
                  </a:lnTo>
                  <a:lnTo>
                    <a:pt x="107034" y="291873"/>
                  </a:lnTo>
                  <a:lnTo>
                    <a:pt x="105220" y="291873"/>
                  </a:lnTo>
                  <a:lnTo>
                    <a:pt x="103406" y="291873"/>
                  </a:lnTo>
                  <a:lnTo>
                    <a:pt x="101592" y="291873"/>
                  </a:lnTo>
                  <a:lnTo>
                    <a:pt x="99778" y="291873"/>
                  </a:lnTo>
                  <a:lnTo>
                    <a:pt x="97964" y="291873"/>
                  </a:lnTo>
                  <a:lnTo>
                    <a:pt x="96150" y="291873"/>
                  </a:lnTo>
                  <a:lnTo>
                    <a:pt x="94335" y="291873"/>
                  </a:lnTo>
                  <a:lnTo>
                    <a:pt x="92521" y="291873"/>
                  </a:lnTo>
                  <a:lnTo>
                    <a:pt x="90707" y="291873"/>
                  </a:lnTo>
                  <a:lnTo>
                    <a:pt x="88893" y="291873"/>
                  </a:lnTo>
                  <a:lnTo>
                    <a:pt x="87079" y="291873"/>
                  </a:lnTo>
                  <a:lnTo>
                    <a:pt x="85265" y="291873"/>
                  </a:lnTo>
                  <a:lnTo>
                    <a:pt x="83450" y="291873"/>
                  </a:lnTo>
                  <a:lnTo>
                    <a:pt x="81636" y="291873"/>
                  </a:lnTo>
                  <a:lnTo>
                    <a:pt x="79822" y="291873"/>
                  </a:lnTo>
                  <a:lnTo>
                    <a:pt x="78008" y="291873"/>
                  </a:lnTo>
                  <a:lnTo>
                    <a:pt x="76194" y="291873"/>
                  </a:lnTo>
                  <a:lnTo>
                    <a:pt x="74380" y="291873"/>
                  </a:lnTo>
                  <a:lnTo>
                    <a:pt x="72566" y="291873"/>
                  </a:lnTo>
                  <a:lnTo>
                    <a:pt x="70751" y="291873"/>
                  </a:lnTo>
                  <a:lnTo>
                    <a:pt x="68937" y="291873"/>
                  </a:lnTo>
                  <a:lnTo>
                    <a:pt x="67123" y="291873"/>
                  </a:lnTo>
                  <a:lnTo>
                    <a:pt x="65309" y="291873"/>
                  </a:lnTo>
                  <a:lnTo>
                    <a:pt x="63495" y="291873"/>
                  </a:lnTo>
                  <a:lnTo>
                    <a:pt x="61681" y="291873"/>
                  </a:lnTo>
                  <a:lnTo>
                    <a:pt x="59867" y="291873"/>
                  </a:lnTo>
                  <a:lnTo>
                    <a:pt x="58052" y="291873"/>
                  </a:lnTo>
                  <a:lnTo>
                    <a:pt x="56238" y="291873"/>
                  </a:lnTo>
                  <a:lnTo>
                    <a:pt x="54424" y="291873"/>
                  </a:lnTo>
                  <a:lnTo>
                    <a:pt x="52610" y="291873"/>
                  </a:lnTo>
                  <a:lnTo>
                    <a:pt x="50796" y="291873"/>
                  </a:lnTo>
                  <a:lnTo>
                    <a:pt x="48982" y="291873"/>
                  </a:lnTo>
                  <a:lnTo>
                    <a:pt x="47167" y="291873"/>
                  </a:lnTo>
                  <a:lnTo>
                    <a:pt x="45353" y="291873"/>
                  </a:lnTo>
                  <a:lnTo>
                    <a:pt x="43539" y="291873"/>
                  </a:lnTo>
                  <a:lnTo>
                    <a:pt x="41725" y="291873"/>
                  </a:lnTo>
                  <a:lnTo>
                    <a:pt x="39911" y="291873"/>
                  </a:lnTo>
                  <a:lnTo>
                    <a:pt x="38097" y="291873"/>
                  </a:lnTo>
                  <a:lnTo>
                    <a:pt x="36283" y="291873"/>
                  </a:lnTo>
                  <a:lnTo>
                    <a:pt x="34468" y="291873"/>
                  </a:lnTo>
                  <a:lnTo>
                    <a:pt x="32654" y="291873"/>
                  </a:lnTo>
                  <a:lnTo>
                    <a:pt x="30840" y="291873"/>
                  </a:lnTo>
                  <a:lnTo>
                    <a:pt x="29026" y="291873"/>
                  </a:lnTo>
                  <a:lnTo>
                    <a:pt x="27212" y="291873"/>
                  </a:lnTo>
                  <a:lnTo>
                    <a:pt x="25398" y="291873"/>
                  </a:lnTo>
                  <a:lnTo>
                    <a:pt x="23583" y="291873"/>
                  </a:lnTo>
                  <a:lnTo>
                    <a:pt x="21769" y="291873"/>
                  </a:lnTo>
                  <a:lnTo>
                    <a:pt x="19955" y="291873"/>
                  </a:lnTo>
                  <a:lnTo>
                    <a:pt x="18141" y="291873"/>
                  </a:lnTo>
                  <a:lnTo>
                    <a:pt x="16327" y="291873"/>
                  </a:lnTo>
                  <a:lnTo>
                    <a:pt x="14513" y="291873"/>
                  </a:lnTo>
                  <a:lnTo>
                    <a:pt x="12699" y="291873"/>
                  </a:lnTo>
                  <a:lnTo>
                    <a:pt x="10884" y="291873"/>
                  </a:lnTo>
                  <a:lnTo>
                    <a:pt x="9070" y="291873"/>
                  </a:lnTo>
                  <a:lnTo>
                    <a:pt x="7256" y="291873"/>
                  </a:lnTo>
                  <a:lnTo>
                    <a:pt x="5442" y="291873"/>
                  </a:lnTo>
                  <a:lnTo>
                    <a:pt x="3628" y="291873"/>
                  </a:lnTo>
                  <a:lnTo>
                    <a:pt x="1814" y="291873"/>
                  </a:lnTo>
                  <a:lnTo>
                    <a:pt x="0" y="291873"/>
                  </a:lnTo>
                  <a:close/>
                </a:path>
              </a:pathLst>
            </a:custGeom>
            <a:solidFill>
              <a:srgbClr val="388E3C">
                <a:alpha val="34901"/>
              </a:srgbClr>
            </a:solidFill>
          </p:spPr>
          <p:txBody>
            <a:bodyPr/>
            <a:lstStyle/>
            <a:p>
              <a:endParaRPr/>
            </a:p>
          </p:txBody>
        </p:sp>
        <p:sp>
          <p:nvSpPr>
            <p:cNvPr id="686" name="tx33">
              <a:extLst>
                <a:ext uri="{FF2B5EF4-FFF2-40B4-BE49-F238E27FC236}">
                  <a16:creationId xmlns:a16="http://schemas.microsoft.com/office/drawing/2014/main" id="{CDEEDF2A-94C3-465B-B296-273DBA4DF51F}"/>
                </a:ext>
              </a:extLst>
            </p:cNvPr>
            <p:cNvSpPr/>
            <p:nvPr/>
          </p:nvSpPr>
          <p:spPr>
            <a:xfrm>
              <a:off x="2911544"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388E3C">
                      <a:alpha val="100000"/>
                    </a:srgbClr>
                  </a:solidFill>
                  <a:latin typeface="Arial"/>
                  <a:cs typeface="Arial"/>
                </a:rPr>
                <a:t>81%</a:t>
              </a:r>
            </a:p>
          </p:txBody>
        </p:sp>
        <p:sp>
          <p:nvSpPr>
            <p:cNvPr id="687" name="pl34">
              <a:extLst>
                <a:ext uri="{FF2B5EF4-FFF2-40B4-BE49-F238E27FC236}">
                  <a16:creationId xmlns:a16="http://schemas.microsoft.com/office/drawing/2014/main" id="{41CB64F1-52C3-4C37-B1B2-C4FC91045D9F}"/>
                </a:ext>
              </a:extLst>
            </p:cNvPr>
            <p:cNvSpPr/>
            <p:nvPr/>
          </p:nvSpPr>
          <p:spPr>
            <a:xfrm>
              <a:off x="2589699"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88" name="rc35">
              <a:extLst>
                <a:ext uri="{FF2B5EF4-FFF2-40B4-BE49-F238E27FC236}">
                  <a16:creationId xmlns:a16="http://schemas.microsoft.com/office/drawing/2014/main" id="{81B2CA94-1020-40ED-89FF-5867B52733ED}"/>
                </a:ext>
              </a:extLst>
            </p:cNvPr>
            <p:cNvSpPr/>
            <p:nvPr/>
          </p:nvSpPr>
          <p:spPr>
            <a:xfrm>
              <a:off x="3486196" y="345824"/>
              <a:ext cx="824496" cy="479967"/>
            </a:xfrm>
            <a:prstGeom prst="rect">
              <a:avLst/>
            </a:prstGeom>
            <a:solidFill>
              <a:srgbClr val="FFFFFF">
                <a:alpha val="100000"/>
              </a:srgbClr>
            </a:solidFill>
          </p:spPr>
          <p:txBody>
            <a:bodyPr/>
            <a:lstStyle/>
            <a:p>
              <a:endParaRPr/>
            </a:p>
          </p:txBody>
        </p:sp>
        <p:sp>
          <p:nvSpPr>
            <p:cNvPr id="689" name="pl36">
              <a:extLst>
                <a:ext uri="{FF2B5EF4-FFF2-40B4-BE49-F238E27FC236}">
                  <a16:creationId xmlns:a16="http://schemas.microsoft.com/office/drawing/2014/main" id="{CC51D123-EC08-45D9-8F94-B353F5C38AA3}"/>
                </a:ext>
              </a:extLst>
            </p:cNvPr>
            <p:cNvSpPr/>
            <p:nvPr/>
          </p:nvSpPr>
          <p:spPr>
            <a:xfrm>
              <a:off x="3487357" y="557412"/>
              <a:ext cx="823275" cy="266507"/>
            </a:xfrm>
            <a:custGeom>
              <a:avLst/>
              <a:gdLst/>
              <a:ahLst/>
              <a:cxnLst/>
              <a:rect l="0" t="0" r="0" b="0"/>
              <a:pathLst>
                <a:path w="823275" h="266507">
                  <a:moveTo>
                    <a:pt x="0" y="266507"/>
                  </a:moveTo>
                  <a:lnTo>
                    <a:pt x="1793" y="266294"/>
                  </a:lnTo>
                  <a:lnTo>
                    <a:pt x="3587" y="266061"/>
                  </a:lnTo>
                  <a:lnTo>
                    <a:pt x="5380" y="265809"/>
                  </a:lnTo>
                  <a:lnTo>
                    <a:pt x="7174" y="265540"/>
                  </a:lnTo>
                  <a:lnTo>
                    <a:pt x="8968" y="265254"/>
                  </a:lnTo>
                  <a:lnTo>
                    <a:pt x="10761" y="264951"/>
                  </a:lnTo>
                  <a:lnTo>
                    <a:pt x="12555" y="264626"/>
                  </a:lnTo>
                  <a:lnTo>
                    <a:pt x="14349" y="264282"/>
                  </a:lnTo>
                  <a:lnTo>
                    <a:pt x="16142" y="263921"/>
                  </a:lnTo>
                  <a:lnTo>
                    <a:pt x="17936" y="263543"/>
                  </a:lnTo>
                  <a:lnTo>
                    <a:pt x="19729" y="263148"/>
                  </a:lnTo>
                  <a:lnTo>
                    <a:pt x="21523" y="262734"/>
                  </a:lnTo>
                  <a:lnTo>
                    <a:pt x="23317" y="262303"/>
                  </a:lnTo>
                  <a:lnTo>
                    <a:pt x="25110" y="261857"/>
                  </a:lnTo>
                  <a:lnTo>
                    <a:pt x="26904" y="261398"/>
                  </a:lnTo>
                  <a:lnTo>
                    <a:pt x="28698" y="260925"/>
                  </a:lnTo>
                  <a:lnTo>
                    <a:pt x="30491" y="260439"/>
                  </a:lnTo>
                  <a:lnTo>
                    <a:pt x="32285" y="259939"/>
                  </a:lnTo>
                  <a:lnTo>
                    <a:pt x="34078" y="259430"/>
                  </a:lnTo>
                  <a:lnTo>
                    <a:pt x="35872" y="258913"/>
                  </a:lnTo>
                  <a:lnTo>
                    <a:pt x="37666" y="258387"/>
                  </a:lnTo>
                  <a:lnTo>
                    <a:pt x="39459" y="257854"/>
                  </a:lnTo>
                  <a:lnTo>
                    <a:pt x="41253" y="257314"/>
                  </a:lnTo>
                  <a:lnTo>
                    <a:pt x="43047" y="256770"/>
                  </a:lnTo>
                  <a:lnTo>
                    <a:pt x="44840" y="256222"/>
                  </a:lnTo>
                  <a:lnTo>
                    <a:pt x="46634" y="255672"/>
                  </a:lnTo>
                  <a:lnTo>
                    <a:pt x="48427" y="255120"/>
                  </a:lnTo>
                  <a:lnTo>
                    <a:pt x="50221" y="254566"/>
                  </a:lnTo>
                  <a:lnTo>
                    <a:pt x="52015" y="254013"/>
                  </a:lnTo>
                  <a:lnTo>
                    <a:pt x="53808" y="253461"/>
                  </a:lnTo>
                  <a:lnTo>
                    <a:pt x="55602" y="252909"/>
                  </a:lnTo>
                  <a:lnTo>
                    <a:pt x="57396" y="252359"/>
                  </a:lnTo>
                  <a:lnTo>
                    <a:pt x="59189" y="251812"/>
                  </a:lnTo>
                  <a:lnTo>
                    <a:pt x="60983" y="251268"/>
                  </a:lnTo>
                  <a:lnTo>
                    <a:pt x="62777" y="250726"/>
                  </a:lnTo>
                  <a:lnTo>
                    <a:pt x="64570" y="250186"/>
                  </a:lnTo>
                  <a:lnTo>
                    <a:pt x="66364" y="249650"/>
                  </a:lnTo>
                  <a:lnTo>
                    <a:pt x="68157" y="249116"/>
                  </a:lnTo>
                  <a:lnTo>
                    <a:pt x="69951" y="248586"/>
                  </a:lnTo>
                  <a:lnTo>
                    <a:pt x="71745" y="248057"/>
                  </a:lnTo>
                  <a:lnTo>
                    <a:pt x="73538" y="247531"/>
                  </a:lnTo>
                  <a:lnTo>
                    <a:pt x="75332" y="247005"/>
                  </a:lnTo>
                  <a:lnTo>
                    <a:pt x="77126" y="246481"/>
                  </a:lnTo>
                  <a:lnTo>
                    <a:pt x="78919" y="245958"/>
                  </a:lnTo>
                  <a:lnTo>
                    <a:pt x="80713" y="245433"/>
                  </a:lnTo>
                  <a:lnTo>
                    <a:pt x="82506" y="244908"/>
                  </a:lnTo>
                  <a:lnTo>
                    <a:pt x="84300" y="244381"/>
                  </a:lnTo>
                  <a:lnTo>
                    <a:pt x="86094" y="243852"/>
                  </a:lnTo>
                  <a:lnTo>
                    <a:pt x="87887" y="243318"/>
                  </a:lnTo>
                  <a:lnTo>
                    <a:pt x="89681" y="242780"/>
                  </a:lnTo>
                  <a:lnTo>
                    <a:pt x="91475" y="242237"/>
                  </a:lnTo>
                  <a:lnTo>
                    <a:pt x="93268" y="241689"/>
                  </a:lnTo>
                  <a:lnTo>
                    <a:pt x="95062" y="241134"/>
                  </a:lnTo>
                  <a:lnTo>
                    <a:pt x="96855" y="240571"/>
                  </a:lnTo>
                  <a:lnTo>
                    <a:pt x="98649" y="240000"/>
                  </a:lnTo>
                  <a:lnTo>
                    <a:pt x="100443" y="239422"/>
                  </a:lnTo>
                  <a:lnTo>
                    <a:pt x="102236" y="238835"/>
                  </a:lnTo>
                  <a:lnTo>
                    <a:pt x="104030" y="238240"/>
                  </a:lnTo>
                  <a:lnTo>
                    <a:pt x="105824" y="237634"/>
                  </a:lnTo>
                  <a:lnTo>
                    <a:pt x="107617" y="237019"/>
                  </a:lnTo>
                  <a:lnTo>
                    <a:pt x="109411" y="236397"/>
                  </a:lnTo>
                  <a:lnTo>
                    <a:pt x="111204" y="235766"/>
                  </a:lnTo>
                  <a:lnTo>
                    <a:pt x="112998" y="235127"/>
                  </a:lnTo>
                  <a:lnTo>
                    <a:pt x="114792" y="234479"/>
                  </a:lnTo>
                  <a:lnTo>
                    <a:pt x="116585" y="233824"/>
                  </a:lnTo>
                  <a:lnTo>
                    <a:pt x="118379" y="233162"/>
                  </a:lnTo>
                  <a:lnTo>
                    <a:pt x="120173" y="232494"/>
                  </a:lnTo>
                  <a:lnTo>
                    <a:pt x="121966" y="231819"/>
                  </a:lnTo>
                  <a:lnTo>
                    <a:pt x="123760" y="231138"/>
                  </a:lnTo>
                  <a:lnTo>
                    <a:pt x="125554" y="230452"/>
                  </a:lnTo>
                  <a:lnTo>
                    <a:pt x="127347" y="229760"/>
                  </a:lnTo>
                  <a:lnTo>
                    <a:pt x="129141" y="229063"/>
                  </a:lnTo>
                  <a:lnTo>
                    <a:pt x="130934" y="228361"/>
                  </a:lnTo>
                  <a:lnTo>
                    <a:pt x="132728" y="227652"/>
                  </a:lnTo>
                  <a:lnTo>
                    <a:pt x="134522" y="226936"/>
                  </a:lnTo>
                  <a:lnTo>
                    <a:pt x="136315" y="226213"/>
                  </a:lnTo>
                  <a:lnTo>
                    <a:pt x="138109" y="225482"/>
                  </a:lnTo>
                  <a:lnTo>
                    <a:pt x="139903" y="224743"/>
                  </a:lnTo>
                  <a:lnTo>
                    <a:pt x="141696" y="223992"/>
                  </a:lnTo>
                  <a:lnTo>
                    <a:pt x="143490" y="223228"/>
                  </a:lnTo>
                  <a:lnTo>
                    <a:pt x="145283" y="222452"/>
                  </a:lnTo>
                  <a:lnTo>
                    <a:pt x="147077" y="221662"/>
                  </a:lnTo>
                  <a:lnTo>
                    <a:pt x="148871" y="220857"/>
                  </a:lnTo>
                  <a:lnTo>
                    <a:pt x="150664" y="220034"/>
                  </a:lnTo>
                  <a:lnTo>
                    <a:pt x="152458" y="219190"/>
                  </a:lnTo>
                  <a:lnTo>
                    <a:pt x="154252" y="218327"/>
                  </a:lnTo>
                  <a:lnTo>
                    <a:pt x="156045" y="217445"/>
                  </a:lnTo>
                  <a:lnTo>
                    <a:pt x="157839" y="216544"/>
                  </a:lnTo>
                  <a:lnTo>
                    <a:pt x="159632" y="215621"/>
                  </a:lnTo>
                  <a:lnTo>
                    <a:pt x="161426" y="214674"/>
                  </a:lnTo>
                  <a:lnTo>
                    <a:pt x="163220" y="213708"/>
                  </a:lnTo>
                  <a:lnTo>
                    <a:pt x="165013" y="212724"/>
                  </a:lnTo>
                  <a:lnTo>
                    <a:pt x="166807" y="211724"/>
                  </a:lnTo>
                  <a:lnTo>
                    <a:pt x="168601" y="210707"/>
                  </a:lnTo>
                  <a:lnTo>
                    <a:pt x="170394" y="209674"/>
                  </a:lnTo>
                  <a:lnTo>
                    <a:pt x="172188" y="208632"/>
                  </a:lnTo>
                  <a:lnTo>
                    <a:pt x="173981" y="207584"/>
                  </a:lnTo>
                  <a:lnTo>
                    <a:pt x="175775" y="206532"/>
                  </a:lnTo>
                  <a:lnTo>
                    <a:pt x="177569" y="205480"/>
                  </a:lnTo>
                  <a:lnTo>
                    <a:pt x="179362" y="204434"/>
                  </a:lnTo>
                  <a:lnTo>
                    <a:pt x="181156" y="203398"/>
                  </a:lnTo>
                  <a:lnTo>
                    <a:pt x="182950" y="202376"/>
                  </a:lnTo>
                  <a:lnTo>
                    <a:pt x="184743" y="201372"/>
                  </a:lnTo>
                  <a:lnTo>
                    <a:pt x="186537" y="200390"/>
                  </a:lnTo>
                  <a:lnTo>
                    <a:pt x="188331" y="199442"/>
                  </a:lnTo>
                  <a:lnTo>
                    <a:pt x="190124" y="198528"/>
                  </a:lnTo>
                  <a:lnTo>
                    <a:pt x="191918" y="197650"/>
                  </a:lnTo>
                  <a:lnTo>
                    <a:pt x="193711" y="196810"/>
                  </a:lnTo>
                  <a:lnTo>
                    <a:pt x="195505" y="196012"/>
                  </a:lnTo>
                  <a:lnTo>
                    <a:pt x="197299" y="195270"/>
                  </a:lnTo>
                  <a:lnTo>
                    <a:pt x="199092" y="194579"/>
                  </a:lnTo>
                  <a:lnTo>
                    <a:pt x="200886" y="193936"/>
                  </a:lnTo>
                  <a:lnTo>
                    <a:pt x="202680" y="193343"/>
                  </a:lnTo>
                  <a:lnTo>
                    <a:pt x="204473" y="192799"/>
                  </a:lnTo>
                  <a:lnTo>
                    <a:pt x="206267" y="192314"/>
                  </a:lnTo>
                  <a:lnTo>
                    <a:pt x="208060" y="191882"/>
                  </a:lnTo>
                  <a:lnTo>
                    <a:pt x="209854" y="191494"/>
                  </a:lnTo>
                  <a:lnTo>
                    <a:pt x="211648" y="191149"/>
                  </a:lnTo>
                  <a:lnTo>
                    <a:pt x="213441" y="190842"/>
                  </a:lnTo>
                  <a:lnTo>
                    <a:pt x="215235" y="190576"/>
                  </a:lnTo>
                  <a:lnTo>
                    <a:pt x="217029" y="190342"/>
                  </a:lnTo>
                  <a:lnTo>
                    <a:pt x="218822" y="190131"/>
                  </a:lnTo>
                  <a:lnTo>
                    <a:pt x="220616" y="189938"/>
                  </a:lnTo>
                  <a:lnTo>
                    <a:pt x="222409" y="189756"/>
                  </a:lnTo>
                  <a:lnTo>
                    <a:pt x="224203" y="189580"/>
                  </a:lnTo>
                  <a:lnTo>
                    <a:pt x="225997" y="189399"/>
                  </a:lnTo>
                  <a:lnTo>
                    <a:pt x="227790" y="189207"/>
                  </a:lnTo>
                  <a:lnTo>
                    <a:pt x="229584" y="188996"/>
                  </a:lnTo>
                  <a:lnTo>
                    <a:pt x="231378" y="188762"/>
                  </a:lnTo>
                  <a:lnTo>
                    <a:pt x="233171" y="188495"/>
                  </a:lnTo>
                  <a:lnTo>
                    <a:pt x="234965" y="188179"/>
                  </a:lnTo>
                  <a:lnTo>
                    <a:pt x="236759" y="187815"/>
                  </a:lnTo>
                  <a:lnTo>
                    <a:pt x="238552" y="187399"/>
                  </a:lnTo>
                  <a:lnTo>
                    <a:pt x="240346" y="186925"/>
                  </a:lnTo>
                  <a:lnTo>
                    <a:pt x="242139" y="186386"/>
                  </a:lnTo>
                  <a:lnTo>
                    <a:pt x="243933" y="185758"/>
                  </a:lnTo>
                  <a:lnTo>
                    <a:pt x="245727" y="185055"/>
                  </a:lnTo>
                  <a:lnTo>
                    <a:pt x="247520" y="184273"/>
                  </a:lnTo>
                  <a:lnTo>
                    <a:pt x="249314" y="183410"/>
                  </a:lnTo>
                  <a:lnTo>
                    <a:pt x="251108" y="182463"/>
                  </a:lnTo>
                  <a:lnTo>
                    <a:pt x="252901" y="181402"/>
                  </a:lnTo>
                  <a:lnTo>
                    <a:pt x="254695" y="180250"/>
                  </a:lnTo>
                  <a:lnTo>
                    <a:pt x="256488" y="179006"/>
                  </a:lnTo>
                  <a:lnTo>
                    <a:pt x="258282" y="177671"/>
                  </a:lnTo>
                  <a:lnTo>
                    <a:pt x="260076" y="176243"/>
                  </a:lnTo>
                  <a:lnTo>
                    <a:pt x="261869" y="174700"/>
                  </a:lnTo>
                  <a:lnTo>
                    <a:pt x="263663" y="173058"/>
                  </a:lnTo>
                  <a:lnTo>
                    <a:pt x="265457" y="171325"/>
                  </a:lnTo>
                  <a:lnTo>
                    <a:pt x="267250" y="169501"/>
                  </a:lnTo>
                  <a:lnTo>
                    <a:pt x="269044" y="167589"/>
                  </a:lnTo>
                  <a:lnTo>
                    <a:pt x="270837" y="165573"/>
                  </a:lnTo>
                  <a:lnTo>
                    <a:pt x="272631" y="163463"/>
                  </a:lnTo>
                  <a:lnTo>
                    <a:pt x="274425" y="161273"/>
                  </a:lnTo>
                  <a:lnTo>
                    <a:pt x="276218" y="159005"/>
                  </a:lnTo>
                  <a:lnTo>
                    <a:pt x="278012" y="156662"/>
                  </a:lnTo>
                  <a:lnTo>
                    <a:pt x="279806" y="154237"/>
                  </a:lnTo>
                  <a:lnTo>
                    <a:pt x="281599" y="151736"/>
                  </a:lnTo>
                  <a:lnTo>
                    <a:pt x="283393" y="149174"/>
                  </a:lnTo>
                  <a:lnTo>
                    <a:pt x="285186" y="146556"/>
                  </a:lnTo>
                  <a:lnTo>
                    <a:pt x="286980" y="143886"/>
                  </a:lnTo>
                  <a:lnTo>
                    <a:pt x="288774" y="141163"/>
                  </a:lnTo>
                  <a:lnTo>
                    <a:pt x="290567" y="138393"/>
                  </a:lnTo>
                  <a:lnTo>
                    <a:pt x="292361" y="135590"/>
                  </a:lnTo>
                  <a:lnTo>
                    <a:pt x="294155" y="132760"/>
                  </a:lnTo>
                  <a:lnTo>
                    <a:pt x="295948" y="129907"/>
                  </a:lnTo>
                  <a:lnTo>
                    <a:pt x="297742" y="127036"/>
                  </a:lnTo>
                  <a:lnTo>
                    <a:pt x="299536" y="124153"/>
                  </a:lnTo>
                  <a:lnTo>
                    <a:pt x="301329" y="121269"/>
                  </a:lnTo>
                  <a:lnTo>
                    <a:pt x="303123" y="118388"/>
                  </a:lnTo>
                  <a:lnTo>
                    <a:pt x="304916" y="115515"/>
                  </a:lnTo>
                  <a:lnTo>
                    <a:pt x="306710" y="112654"/>
                  </a:lnTo>
                  <a:lnTo>
                    <a:pt x="308504" y="109817"/>
                  </a:lnTo>
                  <a:lnTo>
                    <a:pt x="310297" y="107005"/>
                  </a:lnTo>
                  <a:lnTo>
                    <a:pt x="312091" y="104219"/>
                  </a:lnTo>
                  <a:lnTo>
                    <a:pt x="313885" y="101463"/>
                  </a:lnTo>
                  <a:lnTo>
                    <a:pt x="315678" y="98738"/>
                  </a:lnTo>
                  <a:lnTo>
                    <a:pt x="317472" y="96058"/>
                  </a:lnTo>
                  <a:lnTo>
                    <a:pt x="319265" y="93414"/>
                  </a:lnTo>
                  <a:lnTo>
                    <a:pt x="321059" y="90806"/>
                  </a:lnTo>
                  <a:lnTo>
                    <a:pt x="322853" y="88234"/>
                  </a:lnTo>
                  <a:lnTo>
                    <a:pt x="324646" y="85696"/>
                  </a:lnTo>
                  <a:lnTo>
                    <a:pt x="326440" y="83200"/>
                  </a:lnTo>
                  <a:lnTo>
                    <a:pt x="328234" y="80736"/>
                  </a:lnTo>
                  <a:lnTo>
                    <a:pt x="330027" y="78301"/>
                  </a:lnTo>
                  <a:lnTo>
                    <a:pt x="331821" y="75893"/>
                  </a:lnTo>
                  <a:lnTo>
                    <a:pt x="333614" y="73507"/>
                  </a:lnTo>
                  <a:lnTo>
                    <a:pt x="335408" y="71146"/>
                  </a:lnTo>
                  <a:lnTo>
                    <a:pt x="337202" y="68803"/>
                  </a:lnTo>
                  <a:lnTo>
                    <a:pt x="338995" y="66473"/>
                  </a:lnTo>
                  <a:lnTo>
                    <a:pt x="340789" y="64154"/>
                  </a:lnTo>
                  <a:lnTo>
                    <a:pt x="342583" y="61844"/>
                  </a:lnTo>
                  <a:lnTo>
                    <a:pt x="344376" y="59541"/>
                  </a:lnTo>
                  <a:lnTo>
                    <a:pt x="346170" y="57244"/>
                  </a:lnTo>
                  <a:lnTo>
                    <a:pt x="347963" y="54951"/>
                  </a:lnTo>
                  <a:lnTo>
                    <a:pt x="349757" y="52661"/>
                  </a:lnTo>
                  <a:lnTo>
                    <a:pt x="351551" y="50375"/>
                  </a:lnTo>
                  <a:lnTo>
                    <a:pt x="353344" y="48095"/>
                  </a:lnTo>
                  <a:lnTo>
                    <a:pt x="355138" y="45822"/>
                  </a:lnTo>
                  <a:lnTo>
                    <a:pt x="356932" y="43559"/>
                  </a:lnTo>
                  <a:lnTo>
                    <a:pt x="358725" y="41307"/>
                  </a:lnTo>
                  <a:lnTo>
                    <a:pt x="360519" y="39070"/>
                  </a:lnTo>
                  <a:lnTo>
                    <a:pt x="362313" y="36853"/>
                  </a:lnTo>
                  <a:lnTo>
                    <a:pt x="364106" y="34664"/>
                  </a:lnTo>
                  <a:lnTo>
                    <a:pt x="365900" y="32504"/>
                  </a:lnTo>
                  <a:lnTo>
                    <a:pt x="367693" y="30377"/>
                  </a:lnTo>
                  <a:lnTo>
                    <a:pt x="369487" y="28286"/>
                  </a:lnTo>
                  <a:lnTo>
                    <a:pt x="371281" y="26237"/>
                  </a:lnTo>
                  <a:lnTo>
                    <a:pt x="373074" y="24249"/>
                  </a:lnTo>
                  <a:lnTo>
                    <a:pt x="374868" y="22314"/>
                  </a:lnTo>
                  <a:lnTo>
                    <a:pt x="376662" y="20435"/>
                  </a:lnTo>
                  <a:lnTo>
                    <a:pt x="378455" y="18617"/>
                  </a:lnTo>
                  <a:lnTo>
                    <a:pt x="380249" y="16862"/>
                  </a:lnTo>
                  <a:lnTo>
                    <a:pt x="382042" y="15195"/>
                  </a:lnTo>
                  <a:lnTo>
                    <a:pt x="383836" y="13603"/>
                  </a:lnTo>
                  <a:lnTo>
                    <a:pt x="385630" y="12085"/>
                  </a:lnTo>
                  <a:lnTo>
                    <a:pt x="387423" y="10645"/>
                  </a:lnTo>
                  <a:lnTo>
                    <a:pt x="389217" y="9283"/>
                  </a:lnTo>
                  <a:lnTo>
                    <a:pt x="391011" y="8024"/>
                  </a:lnTo>
                  <a:lnTo>
                    <a:pt x="392804" y="6855"/>
                  </a:lnTo>
                  <a:lnTo>
                    <a:pt x="394598" y="5771"/>
                  </a:lnTo>
                  <a:lnTo>
                    <a:pt x="396391" y="4774"/>
                  </a:lnTo>
                  <a:lnTo>
                    <a:pt x="398185" y="3863"/>
                  </a:lnTo>
                  <a:lnTo>
                    <a:pt x="399979" y="3060"/>
                  </a:lnTo>
                  <a:lnTo>
                    <a:pt x="401772" y="2355"/>
                  </a:lnTo>
                  <a:lnTo>
                    <a:pt x="403566" y="1739"/>
                  </a:lnTo>
                  <a:lnTo>
                    <a:pt x="405360" y="1212"/>
                  </a:lnTo>
                  <a:lnTo>
                    <a:pt x="407153" y="775"/>
                  </a:lnTo>
                  <a:lnTo>
                    <a:pt x="408947" y="440"/>
                  </a:lnTo>
                  <a:lnTo>
                    <a:pt x="410741" y="207"/>
                  </a:lnTo>
                  <a:lnTo>
                    <a:pt x="412534" y="61"/>
                  </a:lnTo>
                  <a:lnTo>
                    <a:pt x="414328" y="0"/>
                  </a:lnTo>
                  <a:lnTo>
                    <a:pt x="416121" y="22"/>
                  </a:lnTo>
                  <a:lnTo>
                    <a:pt x="417915" y="135"/>
                  </a:lnTo>
                  <a:lnTo>
                    <a:pt x="419709" y="343"/>
                  </a:lnTo>
                  <a:lnTo>
                    <a:pt x="421502" y="626"/>
                  </a:lnTo>
                  <a:lnTo>
                    <a:pt x="423296" y="981"/>
                  </a:lnTo>
                  <a:lnTo>
                    <a:pt x="425090" y="1404"/>
                  </a:lnTo>
                  <a:lnTo>
                    <a:pt x="426883" y="1896"/>
                  </a:lnTo>
                  <a:lnTo>
                    <a:pt x="428677" y="2463"/>
                  </a:lnTo>
                  <a:lnTo>
                    <a:pt x="430470" y="3083"/>
                  </a:lnTo>
                  <a:lnTo>
                    <a:pt x="432264" y="3753"/>
                  </a:lnTo>
                  <a:lnTo>
                    <a:pt x="434058" y="4468"/>
                  </a:lnTo>
                  <a:lnTo>
                    <a:pt x="435851" y="5225"/>
                  </a:lnTo>
                  <a:lnTo>
                    <a:pt x="437645" y="6028"/>
                  </a:lnTo>
                  <a:lnTo>
                    <a:pt x="439439" y="6861"/>
                  </a:lnTo>
                  <a:lnTo>
                    <a:pt x="441232" y="7720"/>
                  </a:lnTo>
                  <a:lnTo>
                    <a:pt x="443026" y="8603"/>
                  </a:lnTo>
                  <a:lnTo>
                    <a:pt x="444819" y="9507"/>
                  </a:lnTo>
                  <a:lnTo>
                    <a:pt x="446613" y="10434"/>
                  </a:lnTo>
                  <a:lnTo>
                    <a:pt x="448407" y="11378"/>
                  </a:lnTo>
                  <a:lnTo>
                    <a:pt x="450200" y="12339"/>
                  </a:lnTo>
                  <a:lnTo>
                    <a:pt x="451994" y="13317"/>
                  </a:lnTo>
                  <a:lnTo>
                    <a:pt x="453788" y="14313"/>
                  </a:lnTo>
                  <a:lnTo>
                    <a:pt x="455581" y="15336"/>
                  </a:lnTo>
                  <a:lnTo>
                    <a:pt x="457375" y="16385"/>
                  </a:lnTo>
                  <a:lnTo>
                    <a:pt x="459168" y="17464"/>
                  </a:lnTo>
                  <a:lnTo>
                    <a:pt x="460962" y="18577"/>
                  </a:lnTo>
                  <a:lnTo>
                    <a:pt x="462756" y="19730"/>
                  </a:lnTo>
                  <a:lnTo>
                    <a:pt x="464549" y="20939"/>
                  </a:lnTo>
                  <a:lnTo>
                    <a:pt x="466343" y="22211"/>
                  </a:lnTo>
                  <a:lnTo>
                    <a:pt x="468137" y="23546"/>
                  </a:lnTo>
                  <a:lnTo>
                    <a:pt x="469930" y="24953"/>
                  </a:lnTo>
                  <a:lnTo>
                    <a:pt x="471724" y="26437"/>
                  </a:lnTo>
                  <a:lnTo>
                    <a:pt x="473518" y="28021"/>
                  </a:lnTo>
                  <a:lnTo>
                    <a:pt x="475311" y="29716"/>
                  </a:lnTo>
                  <a:lnTo>
                    <a:pt x="477105" y="31514"/>
                  </a:lnTo>
                  <a:lnTo>
                    <a:pt x="478898" y="33421"/>
                  </a:lnTo>
                  <a:lnTo>
                    <a:pt x="480692" y="35442"/>
                  </a:lnTo>
                  <a:lnTo>
                    <a:pt x="482486" y="37595"/>
                  </a:lnTo>
                  <a:lnTo>
                    <a:pt x="484279" y="39897"/>
                  </a:lnTo>
                  <a:lnTo>
                    <a:pt x="486073" y="42325"/>
                  </a:lnTo>
                  <a:lnTo>
                    <a:pt x="487867" y="44880"/>
                  </a:lnTo>
                  <a:lnTo>
                    <a:pt x="489660" y="47562"/>
                  </a:lnTo>
                  <a:lnTo>
                    <a:pt x="491454" y="50379"/>
                  </a:lnTo>
                  <a:lnTo>
                    <a:pt x="493247" y="53348"/>
                  </a:lnTo>
                  <a:lnTo>
                    <a:pt x="495041" y="56436"/>
                  </a:lnTo>
                  <a:lnTo>
                    <a:pt x="496835" y="59636"/>
                  </a:lnTo>
                  <a:lnTo>
                    <a:pt x="498628" y="62943"/>
                  </a:lnTo>
                  <a:lnTo>
                    <a:pt x="500422" y="66354"/>
                  </a:lnTo>
                  <a:lnTo>
                    <a:pt x="502216" y="69880"/>
                  </a:lnTo>
                  <a:lnTo>
                    <a:pt x="504009" y="73483"/>
                  </a:lnTo>
                  <a:lnTo>
                    <a:pt x="505803" y="77156"/>
                  </a:lnTo>
                  <a:lnTo>
                    <a:pt x="507596" y="80887"/>
                  </a:lnTo>
                  <a:lnTo>
                    <a:pt x="509390" y="84668"/>
                  </a:lnTo>
                  <a:lnTo>
                    <a:pt x="511184" y="88494"/>
                  </a:lnTo>
                  <a:lnTo>
                    <a:pt x="512977" y="92342"/>
                  </a:lnTo>
                  <a:lnTo>
                    <a:pt x="514771" y="96199"/>
                  </a:lnTo>
                  <a:lnTo>
                    <a:pt x="516565" y="100058"/>
                  </a:lnTo>
                  <a:lnTo>
                    <a:pt x="518358" y="103907"/>
                  </a:lnTo>
                  <a:lnTo>
                    <a:pt x="520152" y="107729"/>
                  </a:lnTo>
                  <a:lnTo>
                    <a:pt x="521945" y="111516"/>
                  </a:lnTo>
                  <a:lnTo>
                    <a:pt x="523739" y="115261"/>
                  </a:lnTo>
                  <a:lnTo>
                    <a:pt x="525533" y="118957"/>
                  </a:lnTo>
                  <a:lnTo>
                    <a:pt x="527326" y="122597"/>
                  </a:lnTo>
                  <a:lnTo>
                    <a:pt x="529120" y="126163"/>
                  </a:lnTo>
                  <a:lnTo>
                    <a:pt x="530914" y="129651"/>
                  </a:lnTo>
                  <a:lnTo>
                    <a:pt x="532707" y="133067"/>
                  </a:lnTo>
                  <a:lnTo>
                    <a:pt x="534501" y="136407"/>
                  </a:lnTo>
                  <a:lnTo>
                    <a:pt x="536295" y="139670"/>
                  </a:lnTo>
                  <a:lnTo>
                    <a:pt x="538088" y="142841"/>
                  </a:lnTo>
                  <a:lnTo>
                    <a:pt x="539882" y="145920"/>
                  </a:lnTo>
                  <a:lnTo>
                    <a:pt x="541675" y="148921"/>
                  </a:lnTo>
                  <a:lnTo>
                    <a:pt x="543469" y="151845"/>
                  </a:lnTo>
                  <a:lnTo>
                    <a:pt x="545263" y="154693"/>
                  </a:lnTo>
                  <a:lnTo>
                    <a:pt x="547056" y="157460"/>
                  </a:lnTo>
                  <a:lnTo>
                    <a:pt x="548850" y="160144"/>
                  </a:lnTo>
                  <a:lnTo>
                    <a:pt x="550644" y="162764"/>
                  </a:lnTo>
                  <a:lnTo>
                    <a:pt x="552437" y="165321"/>
                  </a:lnTo>
                  <a:lnTo>
                    <a:pt x="554231" y="167821"/>
                  </a:lnTo>
                  <a:lnTo>
                    <a:pt x="556024" y="170262"/>
                  </a:lnTo>
                  <a:lnTo>
                    <a:pt x="557818" y="172642"/>
                  </a:lnTo>
                  <a:lnTo>
                    <a:pt x="559612" y="174977"/>
                  </a:lnTo>
                  <a:lnTo>
                    <a:pt x="561405" y="177270"/>
                  </a:lnTo>
                  <a:lnTo>
                    <a:pt x="563199" y="179524"/>
                  </a:lnTo>
                  <a:lnTo>
                    <a:pt x="564993" y="181740"/>
                  </a:lnTo>
                  <a:lnTo>
                    <a:pt x="566786" y="183914"/>
                  </a:lnTo>
                  <a:lnTo>
                    <a:pt x="568580" y="186056"/>
                  </a:lnTo>
                  <a:lnTo>
                    <a:pt x="570373" y="188167"/>
                  </a:lnTo>
                  <a:lnTo>
                    <a:pt x="572167" y="190249"/>
                  </a:lnTo>
                  <a:lnTo>
                    <a:pt x="573961" y="192301"/>
                  </a:lnTo>
                  <a:lnTo>
                    <a:pt x="575754" y="194313"/>
                  </a:lnTo>
                  <a:lnTo>
                    <a:pt x="577548" y="196294"/>
                  </a:lnTo>
                  <a:lnTo>
                    <a:pt x="579342" y="198240"/>
                  </a:lnTo>
                  <a:lnTo>
                    <a:pt x="581135" y="200151"/>
                  </a:lnTo>
                  <a:lnTo>
                    <a:pt x="582929" y="202023"/>
                  </a:lnTo>
                  <a:lnTo>
                    <a:pt x="584722" y="203844"/>
                  </a:lnTo>
                  <a:lnTo>
                    <a:pt x="586516" y="205615"/>
                  </a:lnTo>
                  <a:lnTo>
                    <a:pt x="588310" y="207336"/>
                  </a:lnTo>
                  <a:lnTo>
                    <a:pt x="590103" y="209003"/>
                  </a:lnTo>
                  <a:lnTo>
                    <a:pt x="591897" y="210612"/>
                  </a:lnTo>
                  <a:lnTo>
                    <a:pt x="593691" y="212147"/>
                  </a:lnTo>
                  <a:lnTo>
                    <a:pt x="595484" y="213606"/>
                  </a:lnTo>
                  <a:lnTo>
                    <a:pt x="597278" y="214993"/>
                  </a:lnTo>
                  <a:lnTo>
                    <a:pt x="599072" y="216306"/>
                  </a:lnTo>
                  <a:lnTo>
                    <a:pt x="600865" y="217540"/>
                  </a:lnTo>
                  <a:lnTo>
                    <a:pt x="602659" y="218680"/>
                  </a:lnTo>
                  <a:lnTo>
                    <a:pt x="604452" y="219721"/>
                  </a:lnTo>
                  <a:lnTo>
                    <a:pt x="606246" y="220674"/>
                  </a:lnTo>
                  <a:lnTo>
                    <a:pt x="608040" y="221539"/>
                  </a:lnTo>
                  <a:lnTo>
                    <a:pt x="609833" y="222315"/>
                  </a:lnTo>
                  <a:lnTo>
                    <a:pt x="611627" y="222989"/>
                  </a:lnTo>
                  <a:lnTo>
                    <a:pt x="613421" y="223556"/>
                  </a:lnTo>
                  <a:lnTo>
                    <a:pt x="615214" y="224035"/>
                  </a:lnTo>
                  <a:lnTo>
                    <a:pt x="617008" y="224426"/>
                  </a:lnTo>
                  <a:lnTo>
                    <a:pt x="618801" y="224733"/>
                  </a:lnTo>
                  <a:lnTo>
                    <a:pt x="620595" y="224952"/>
                  </a:lnTo>
                  <a:lnTo>
                    <a:pt x="622389" y="225074"/>
                  </a:lnTo>
                  <a:lnTo>
                    <a:pt x="624182" y="225124"/>
                  </a:lnTo>
                  <a:lnTo>
                    <a:pt x="625976" y="225107"/>
                  </a:lnTo>
                  <a:lnTo>
                    <a:pt x="627770" y="225026"/>
                  </a:lnTo>
                  <a:lnTo>
                    <a:pt x="629563" y="224885"/>
                  </a:lnTo>
                  <a:lnTo>
                    <a:pt x="631357" y="224680"/>
                  </a:lnTo>
                  <a:lnTo>
                    <a:pt x="633150" y="224433"/>
                  </a:lnTo>
                  <a:lnTo>
                    <a:pt x="634944" y="224150"/>
                  </a:lnTo>
                  <a:lnTo>
                    <a:pt x="636738" y="223837"/>
                  </a:lnTo>
                  <a:lnTo>
                    <a:pt x="638531" y="223500"/>
                  </a:lnTo>
                  <a:lnTo>
                    <a:pt x="640325" y="223144"/>
                  </a:lnTo>
                  <a:lnTo>
                    <a:pt x="642119" y="222783"/>
                  </a:lnTo>
                  <a:lnTo>
                    <a:pt x="643912" y="222422"/>
                  </a:lnTo>
                  <a:lnTo>
                    <a:pt x="645706" y="222068"/>
                  </a:lnTo>
                  <a:lnTo>
                    <a:pt x="647500" y="221726"/>
                  </a:lnTo>
                  <a:lnTo>
                    <a:pt x="649293" y="221410"/>
                  </a:lnTo>
                  <a:lnTo>
                    <a:pt x="651087" y="221124"/>
                  </a:lnTo>
                  <a:lnTo>
                    <a:pt x="652880" y="220871"/>
                  </a:lnTo>
                  <a:lnTo>
                    <a:pt x="654674" y="220656"/>
                  </a:lnTo>
                  <a:lnTo>
                    <a:pt x="656468" y="220482"/>
                  </a:lnTo>
                  <a:lnTo>
                    <a:pt x="658261" y="220365"/>
                  </a:lnTo>
                  <a:lnTo>
                    <a:pt x="660055" y="220303"/>
                  </a:lnTo>
                  <a:lnTo>
                    <a:pt x="661849" y="220296"/>
                  </a:lnTo>
                  <a:lnTo>
                    <a:pt x="663642" y="220343"/>
                  </a:lnTo>
                  <a:lnTo>
                    <a:pt x="665436" y="220447"/>
                  </a:lnTo>
                  <a:lnTo>
                    <a:pt x="667229" y="220618"/>
                  </a:lnTo>
                  <a:lnTo>
                    <a:pt x="669023" y="220855"/>
                  </a:lnTo>
                  <a:lnTo>
                    <a:pt x="670817" y="221150"/>
                  </a:lnTo>
                  <a:lnTo>
                    <a:pt x="672610" y="221499"/>
                  </a:lnTo>
                  <a:lnTo>
                    <a:pt x="674404" y="221903"/>
                  </a:lnTo>
                  <a:lnTo>
                    <a:pt x="676198" y="222364"/>
                  </a:lnTo>
                  <a:lnTo>
                    <a:pt x="677991" y="222883"/>
                  </a:lnTo>
                  <a:lnTo>
                    <a:pt x="679785" y="223444"/>
                  </a:lnTo>
                  <a:lnTo>
                    <a:pt x="681578" y="224045"/>
                  </a:lnTo>
                  <a:lnTo>
                    <a:pt x="683372" y="224682"/>
                  </a:lnTo>
                  <a:lnTo>
                    <a:pt x="685166" y="225353"/>
                  </a:lnTo>
                  <a:lnTo>
                    <a:pt x="686959" y="226054"/>
                  </a:lnTo>
                  <a:lnTo>
                    <a:pt x="688753" y="226775"/>
                  </a:lnTo>
                  <a:lnTo>
                    <a:pt x="690547" y="227508"/>
                  </a:lnTo>
                  <a:lnTo>
                    <a:pt x="692340" y="228252"/>
                  </a:lnTo>
                  <a:lnTo>
                    <a:pt x="694134" y="229000"/>
                  </a:lnTo>
                  <a:lnTo>
                    <a:pt x="695927" y="229745"/>
                  </a:lnTo>
                  <a:lnTo>
                    <a:pt x="697721" y="230482"/>
                  </a:lnTo>
                  <a:lnTo>
                    <a:pt x="699515" y="231206"/>
                  </a:lnTo>
                  <a:lnTo>
                    <a:pt x="701308" y="231915"/>
                  </a:lnTo>
                  <a:lnTo>
                    <a:pt x="703102" y="232604"/>
                  </a:lnTo>
                  <a:lnTo>
                    <a:pt x="704896" y="233262"/>
                  </a:lnTo>
                  <a:lnTo>
                    <a:pt x="706689" y="233892"/>
                  </a:lnTo>
                  <a:lnTo>
                    <a:pt x="708483" y="234492"/>
                  </a:lnTo>
                  <a:lnTo>
                    <a:pt x="710277" y="235060"/>
                  </a:lnTo>
                  <a:lnTo>
                    <a:pt x="712070" y="235595"/>
                  </a:lnTo>
                  <a:lnTo>
                    <a:pt x="713864" y="236086"/>
                  </a:lnTo>
                  <a:lnTo>
                    <a:pt x="715657" y="236541"/>
                  </a:lnTo>
                  <a:lnTo>
                    <a:pt x="717451" y="236962"/>
                  </a:lnTo>
                  <a:lnTo>
                    <a:pt x="719245" y="237348"/>
                  </a:lnTo>
                  <a:lnTo>
                    <a:pt x="721038" y="237702"/>
                  </a:lnTo>
                  <a:lnTo>
                    <a:pt x="722832" y="238018"/>
                  </a:lnTo>
                  <a:lnTo>
                    <a:pt x="724626" y="238302"/>
                  </a:lnTo>
                  <a:lnTo>
                    <a:pt x="726419" y="238560"/>
                  </a:lnTo>
                  <a:lnTo>
                    <a:pt x="728213" y="238794"/>
                  </a:lnTo>
                  <a:lnTo>
                    <a:pt x="730006" y="239008"/>
                  </a:lnTo>
                  <a:lnTo>
                    <a:pt x="731800" y="239201"/>
                  </a:lnTo>
                  <a:lnTo>
                    <a:pt x="733594" y="239379"/>
                  </a:lnTo>
                  <a:lnTo>
                    <a:pt x="735387" y="239548"/>
                  </a:lnTo>
                  <a:lnTo>
                    <a:pt x="737181" y="239712"/>
                  </a:lnTo>
                  <a:lnTo>
                    <a:pt x="738975" y="239873"/>
                  </a:lnTo>
                  <a:lnTo>
                    <a:pt x="740768" y="240037"/>
                  </a:lnTo>
                  <a:lnTo>
                    <a:pt x="742562" y="240208"/>
                  </a:lnTo>
                  <a:lnTo>
                    <a:pt x="744355" y="240390"/>
                  </a:lnTo>
                  <a:lnTo>
                    <a:pt x="746149" y="240586"/>
                  </a:lnTo>
                  <a:lnTo>
                    <a:pt x="747943" y="240799"/>
                  </a:lnTo>
                  <a:lnTo>
                    <a:pt x="749736" y="241034"/>
                  </a:lnTo>
                  <a:lnTo>
                    <a:pt x="751530" y="241299"/>
                  </a:lnTo>
                  <a:lnTo>
                    <a:pt x="753324" y="241591"/>
                  </a:lnTo>
                  <a:lnTo>
                    <a:pt x="755117" y="241912"/>
                  </a:lnTo>
                  <a:lnTo>
                    <a:pt x="756911" y="242263"/>
                  </a:lnTo>
                  <a:lnTo>
                    <a:pt x="758704" y="242649"/>
                  </a:lnTo>
                  <a:lnTo>
                    <a:pt x="760498" y="243078"/>
                  </a:lnTo>
                  <a:lnTo>
                    <a:pt x="762292" y="243541"/>
                  </a:lnTo>
                  <a:lnTo>
                    <a:pt x="764085" y="244040"/>
                  </a:lnTo>
                  <a:lnTo>
                    <a:pt x="765879" y="244574"/>
                  </a:lnTo>
                  <a:lnTo>
                    <a:pt x="767673" y="245143"/>
                  </a:lnTo>
                  <a:lnTo>
                    <a:pt x="769466" y="245755"/>
                  </a:lnTo>
                  <a:lnTo>
                    <a:pt x="771260" y="246399"/>
                  </a:lnTo>
                  <a:lnTo>
                    <a:pt x="773054" y="247074"/>
                  </a:lnTo>
                  <a:lnTo>
                    <a:pt x="774847" y="247776"/>
                  </a:lnTo>
                  <a:lnTo>
                    <a:pt x="776641" y="248504"/>
                  </a:lnTo>
                  <a:lnTo>
                    <a:pt x="778434" y="249261"/>
                  </a:lnTo>
                  <a:lnTo>
                    <a:pt x="780228" y="250037"/>
                  </a:lnTo>
                  <a:lnTo>
                    <a:pt x="782022" y="250828"/>
                  </a:lnTo>
                  <a:lnTo>
                    <a:pt x="783815" y="251632"/>
                  </a:lnTo>
                  <a:lnTo>
                    <a:pt x="785609" y="252444"/>
                  </a:lnTo>
                  <a:lnTo>
                    <a:pt x="787403" y="253263"/>
                  </a:lnTo>
                  <a:lnTo>
                    <a:pt x="789196" y="254081"/>
                  </a:lnTo>
                  <a:lnTo>
                    <a:pt x="790990" y="254896"/>
                  </a:lnTo>
                  <a:lnTo>
                    <a:pt x="792783" y="255704"/>
                  </a:lnTo>
                  <a:lnTo>
                    <a:pt x="794577" y="256501"/>
                  </a:lnTo>
                  <a:lnTo>
                    <a:pt x="796371" y="257284"/>
                  </a:lnTo>
                  <a:lnTo>
                    <a:pt x="798164" y="258046"/>
                  </a:lnTo>
                  <a:lnTo>
                    <a:pt x="799958" y="258787"/>
                  </a:lnTo>
                  <a:lnTo>
                    <a:pt x="801752" y="259506"/>
                  </a:lnTo>
                  <a:lnTo>
                    <a:pt x="803545" y="260201"/>
                  </a:lnTo>
                  <a:lnTo>
                    <a:pt x="805339" y="260865"/>
                  </a:lnTo>
                  <a:lnTo>
                    <a:pt x="807132" y="261495"/>
                  </a:lnTo>
                  <a:lnTo>
                    <a:pt x="808926" y="262095"/>
                  </a:lnTo>
                  <a:lnTo>
                    <a:pt x="810720" y="262665"/>
                  </a:lnTo>
                  <a:lnTo>
                    <a:pt x="812513" y="263203"/>
                  </a:lnTo>
                  <a:lnTo>
                    <a:pt x="814307" y="263707"/>
                  </a:lnTo>
                  <a:lnTo>
                    <a:pt x="816101" y="264171"/>
                  </a:lnTo>
                  <a:lnTo>
                    <a:pt x="817894" y="264604"/>
                  </a:lnTo>
                  <a:lnTo>
                    <a:pt x="819688" y="265007"/>
                  </a:lnTo>
                  <a:lnTo>
                    <a:pt x="821482" y="265379"/>
                  </a:lnTo>
                  <a:lnTo>
                    <a:pt x="823275" y="265721"/>
                  </a:lnTo>
                </a:path>
              </a:pathLst>
            </a:custGeom>
            <a:ln w="20325" cap="flat">
              <a:solidFill>
                <a:srgbClr val="FBC02D">
                  <a:alpha val="100000"/>
                </a:srgbClr>
              </a:solidFill>
              <a:prstDash val="solid"/>
              <a:round/>
            </a:ln>
          </p:spPr>
          <p:txBody>
            <a:bodyPr/>
            <a:lstStyle/>
            <a:p>
              <a:endParaRPr/>
            </a:p>
          </p:txBody>
        </p:sp>
        <p:sp>
          <p:nvSpPr>
            <p:cNvPr id="690" name="pg37">
              <a:extLst>
                <a:ext uri="{FF2B5EF4-FFF2-40B4-BE49-F238E27FC236}">
                  <a16:creationId xmlns:a16="http://schemas.microsoft.com/office/drawing/2014/main" id="{A97FC504-8B3A-4CD3-B194-3D0833CB145F}"/>
                </a:ext>
              </a:extLst>
            </p:cNvPr>
            <p:cNvSpPr/>
            <p:nvPr/>
          </p:nvSpPr>
          <p:spPr>
            <a:xfrm>
              <a:off x="3693624" y="557412"/>
              <a:ext cx="410741" cy="268380"/>
            </a:xfrm>
            <a:custGeom>
              <a:avLst/>
              <a:gdLst/>
              <a:ahLst/>
              <a:cxnLst/>
              <a:rect l="0" t="0" r="0" b="0"/>
              <a:pathLst>
                <a:path w="410741" h="268380">
                  <a:moveTo>
                    <a:pt x="0" y="192314"/>
                  </a:moveTo>
                  <a:lnTo>
                    <a:pt x="1793" y="191882"/>
                  </a:lnTo>
                  <a:lnTo>
                    <a:pt x="3587" y="191494"/>
                  </a:lnTo>
                  <a:lnTo>
                    <a:pt x="5380" y="191149"/>
                  </a:lnTo>
                  <a:lnTo>
                    <a:pt x="7174" y="190842"/>
                  </a:lnTo>
                  <a:lnTo>
                    <a:pt x="8968" y="190576"/>
                  </a:lnTo>
                  <a:lnTo>
                    <a:pt x="10761" y="190342"/>
                  </a:lnTo>
                  <a:lnTo>
                    <a:pt x="12555" y="190131"/>
                  </a:lnTo>
                  <a:lnTo>
                    <a:pt x="14349" y="189938"/>
                  </a:lnTo>
                  <a:lnTo>
                    <a:pt x="16142" y="189756"/>
                  </a:lnTo>
                  <a:lnTo>
                    <a:pt x="17936" y="189580"/>
                  </a:lnTo>
                  <a:lnTo>
                    <a:pt x="19729" y="189399"/>
                  </a:lnTo>
                  <a:lnTo>
                    <a:pt x="21523" y="189207"/>
                  </a:lnTo>
                  <a:lnTo>
                    <a:pt x="23317" y="188996"/>
                  </a:lnTo>
                  <a:lnTo>
                    <a:pt x="25110" y="188762"/>
                  </a:lnTo>
                  <a:lnTo>
                    <a:pt x="26904" y="188495"/>
                  </a:lnTo>
                  <a:lnTo>
                    <a:pt x="28698" y="188179"/>
                  </a:lnTo>
                  <a:lnTo>
                    <a:pt x="30491" y="187815"/>
                  </a:lnTo>
                  <a:lnTo>
                    <a:pt x="32285" y="187399"/>
                  </a:lnTo>
                  <a:lnTo>
                    <a:pt x="34078" y="186925"/>
                  </a:lnTo>
                  <a:lnTo>
                    <a:pt x="35872" y="186386"/>
                  </a:lnTo>
                  <a:lnTo>
                    <a:pt x="37666" y="185758"/>
                  </a:lnTo>
                  <a:lnTo>
                    <a:pt x="39459" y="185055"/>
                  </a:lnTo>
                  <a:lnTo>
                    <a:pt x="41253" y="184273"/>
                  </a:lnTo>
                  <a:lnTo>
                    <a:pt x="43047" y="183410"/>
                  </a:lnTo>
                  <a:lnTo>
                    <a:pt x="44840" y="182463"/>
                  </a:lnTo>
                  <a:lnTo>
                    <a:pt x="46634" y="181402"/>
                  </a:lnTo>
                  <a:lnTo>
                    <a:pt x="48427" y="180250"/>
                  </a:lnTo>
                  <a:lnTo>
                    <a:pt x="50221" y="179006"/>
                  </a:lnTo>
                  <a:lnTo>
                    <a:pt x="52015" y="177671"/>
                  </a:lnTo>
                  <a:lnTo>
                    <a:pt x="53808" y="176243"/>
                  </a:lnTo>
                  <a:lnTo>
                    <a:pt x="55602" y="174700"/>
                  </a:lnTo>
                  <a:lnTo>
                    <a:pt x="57396" y="173058"/>
                  </a:lnTo>
                  <a:lnTo>
                    <a:pt x="59189" y="171325"/>
                  </a:lnTo>
                  <a:lnTo>
                    <a:pt x="60983" y="169501"/>
                  </a:lnTo>
                  <a:lnTo>
                    <a:pt x="62777" y="167589"/>
                  </a:lnTo>
                  <a:lnTo>
                    <a:pt x="64570" y="165573"/>
                  </a:lnTo>
                  <a:lnTo>
                    <a:pt x="66364" y="163463"/>
                  </a:lnTo>
                  <a:lnTo>
                    <a:pt x="68157" y="161273"/>
                  </a:lnTo>
                  <a:lnTo>
                    <a:pt x="69951" y="159005"/>
                  </a:lnTo>
                  <a:lnTo>
                    <a:pt x="71745" y="156662"/>
                  </a:lnTo>
                  <a:lnTo>
                    <a:pt x="73538" y="154237"/>
                  </a:lnTo>
                  <a:lnTo>
                    <a:pt x="75332" y="151736"/>
                  </a:lnTo>
                  <a:lnTo>
                    <a:pt x="77126" y="149174"/>
                  </a:lnTo>
                  <a:lnTo>
                    <a:pt x="78919" y="146556"/>
                  </a:lnTo>
                  <a:lnTo>
                    <a:pt x="80713" y="143886"/>
                  </a:lnTo>
                  <a:lnTo>
                    <a:pt x="82506" y="141163"/>
                  </a:lnTo>
                  <a:lnTo>
                    <a:pt x="84300" y="138393"/>
                  </a:lnTo>
                  <a:lnTo>
                    <a:pt x="86094" y="135590"/>
                  </a:lnTo>
                  <a:lnTo>
                    <a:pt x="87887" y="132760"/>
                  </a:lnTo>
                  <a:lnTo>
                    <a:pt x="89681" y="129907"/>
                  </a:lnTo>
                  <a:lnTo>
                    <a:pt x="91475" y="127036"/>
                  </a:lnTo>
                  <a:lnTo>
                    <a:pt x="93268" y="124153"/>
                  </a:lnTo>
                  <a:lnTo>
                    <a:pt x="95062" y="121269"/>
                  </a:lnTo>
                  <a:lnTo>
                    <a:pt x="96855" y="118388"/>
                  </a:lnTo>
                  <a:lnTo>
                    <a:pt x="98649" y="115515"/>
                  </a:lnTo>
                  <a:lnTo>
                    <a:pt x="100443" y="112654"/>
                  </a:lnTo>
                  <a:lnTo>
                    <a:pt x="102236" y="109817"/>
                  </a:lnTo>
                  <a:lnTo>
                    <a:pt x="104030" y="107005"/>
                  </a:lnTo>
                  <a:lnTo>
                    <a:pt x="105824" y="104219"/>
                  </a:lnTo>
                  <a:lnTo>
                    <a:pt x="107617" y="101463"/>
                  </a:lnTo>
                  <a:lnTo>
                    <a:pt x="109411" y="98738"/>
                  </a:lnTo>
                  <a:lnTo>
                    <a:pt x="111204" y="96058"/>
                  </a:lnTo>
                  <a:lnTo>
                    <a:pt x="112998" y="93414"/>
                  </a:lnTo>
                  <a:lnTo>
                    <a:pt x="114792" y="90806"/>
                  </a:lnTo>
                  <a:lnTo>
                    <a:pt x="116585" y="88234"/>
                  </a:lnTo>
                  <a:lnTo>
                    <a:pt x="118379" y="85696"/>
                  </a:lnTo>
                  <a:lnTo>
                    <a:pt x="120173" y="83200"/>
                  </a:lnTo>
                  <a:lnTo>
                    <a:pt x="121966" y="80736"/>
                  </a:lnTo>
                  <a:lnTo>
                    <a:pt x="123760" y="78301"/>
                  </a:lnTo>
                  <a:lnTo>
                    <a:pt x="125554" y="75893"/>
                  </a:lnTo>
                  <a:lnTo>
                    <a:pt x="127347" y="73507"/>
                  </a:lnTo>
                  <a:lnTo>
                    <a:pt x="129141" y="71146"/>
                  </a:lnTo>
                  <a:lnTo>
                    <a:pt x="130934" y="68803"/>
                  </a:lnTo>
                  <a:lnTo>
                    <a:pt x="132728" y="66473"/>
                  </a:lnTo>
                  <a:lnTo>
                    <a:pt x="134522" y="64154"/>
                  </a:lnTo>
                  <a:lnTo>
                    <a:pt x="136315" y="61844"/>
                  </a:lnTo>
                  <a:lnTo>
                    <a:pt x="138109" y="59541"/>
                  </a:lnTo>
                  <a:lnTo>
                    <a:pt x="139903" y="57244"/>
                  </a:lnTo>
                  <a:lnTo>
                    <a:pt x="141696" y="54951"/>
                  </a:lnTo>
                  <a:lnTo>
                    <a:pt x="143490" y="52661"/>
                  </a:lnTo>
                  <a:lnTo>
                    <a:pt x="145283" y="50375"/>
                  </a:lnTo>
                  <a:lnTo>
                    <a:pt x="147077" y="48095"/>
                  </a:lnTo>
                  <a:lnTo>
                    <a:pt x="148871" y="45822"/>
                  </a:lnTo>
                  <a:lnTo>
                    <a:pt x="150664" y="43559"/>
                  </a:lnTo>
                  <a:lnTo>
                    <a:pt x="152458" y="41307"/>
                  </a:lnTo>
                  <a:lnTo>
                    <a:pt x="154252" y="39070"/>
                  </a:lnTo>
                  <a:lnTo>
                    <a:pt x="156045" y="36853"/>
                  </a:lnTo>
                  <a:lnTo>
                    <a:pt x="157839" y="34664"/>
                  </a:lnTo>
                  <a:lnTo>
                    <a:pt x="159632" y="32504"/>
                  </a:lnTo>
                  <a:lnTo>
                    <a:pt x="161426" y="30377"/>
                  </a:lnTo>
                  <a:lnTo>
                    <a:pt x="163220" y="28286"/>
                  </a:lnTo>
                  <a:lnTo>
                    <a:pt x="165013" y="26237"/>
                  </a:lnTo>
                  <a:lnTo>
                    <a:pt x="166807" y="24249"/>
                  </a:lnTo>
                  <a:lnTo>
                    <a:pt x="168601" y="22314"/>
                  </a:lnTo>
                  <a:lnTo>
                    <a:pt x="170394" y="20435"/>
                  </a:lnTo>
                  <a:lnTo>
                    <a:pt x="172188" y="18617"/>
                  </a:lnTo>
                  <a:lnTo>
                    <a:pt x="173981" y="16862"/>
                  </a:lnTo>
                  <a:lnTo>
                    <a:pt x="175775" y="15195"/>
                  </a:lnTo>
                  <a:lnTo>
                    <a:pt x="177569" y="13603"/>
                  </a:lnTo>
                  <a:lnTo>
                    <a:pt x="179362" y="12085"/>
                  </a:lnTo>
                  <a:lnTo>
                    <a:pt x="181156" y="10645"/>
                  </a:lnTo>
                  <a:lnTo>
                    <a:pt x="182950" y="9283"/>
                  </a:lnTo>
                  <a:lnTo>
                    <a:pt x="184743" y="8024"/>
                  </a:lnTo>
                  <a:lnTo>
                    <a:pt x="186537" y="6855"/>
                  </a:lnTo>
                  <a:lnTo>
                    <a:pt x="188331" y="5771"/>
                  </a:lnTo>
                  <a:lnTo>
                    <a:pt x="190124" y="4774"/>
                  </a:lnTo>
                  <a:lnTo>
                    <a:pt x="191918" y="3863"/>
                  </a:lnTo>
                  <a:lnTo>
                    <a:pt x="193711" y="3060"/>
                  </a:lnTo>
                  <a:lnTo>
                    <a:pt x="195505" y="2355"/>
                  </a:lnTo>
                  <a:lnTo>
                    <a:pt x="197299" y="1739"/>
                  </a:lnTo>
                  <a:lnTo>
                    <a:pt x="199092" y="1212"/>
                  </a:lnTo>
                  <a:lnTo>
                    <a:pt x="200886" y="775"/>
                  </a:lnTo>
                  <a:lnTo>
                    <a:pt x="202680" y="440"/>
                  </a:lnTo>
                  <a:lnTo>
                    <a:pt x="204473" y="207"/>
                  </a:lnTo>
                  <a:lnTo>
                    <a:pt x="206267" y="61"/>
                  </a:lnTo>
                  <a:lnTo>
                    <a:pt x="208060" y="0"/>
                  </a:lnTo>
                  <a:lnTo>
                    <a:pt x="209854" y="22"/>
                  </a:lnTo>
                  <a:lnTo>
                    <a:pt x="211648" y="135"/>
                  </a:lnTo>
                  <a:lnTo>
                    <a:pt x="213441" y="343"/>
                  </a:lnTo>
                  <a:lnTo>
                    <a:pt x="215235" y="626"/>
                  </a:lnTo>
                  <a:lnTo>
                    <a:pt x="217029" y="981"/>
                  </a:lnTo>
                  <a:lnTo>
                    <a:pt x="218822" y="1404"/>
                  </a:lnTo>
                  <a:lnTo>
                    <a:pt x="220616" y="1896"/>
                  </a:lnTo>
                  <a:lnTo>
                    <a:pt x="222409" y="2463"/>
                  </a:lnTo>
                  <a:lnTo>
                    <a:pt x="224203" y="3083"/>
                  </a:lnTo>
                  <a:lnTo>
                    <a:pt x="225997" y="3753"/>
                  </a:lnTo>
                  <a:lnTo>
                    <a:pt x="227790" y="4468"/>
                  </a:lnTo>
                  <a:lnTo>
                    <a:pt x="229584" y="5225"/>
                  </a:lnTo>
                  <a:lnTo>
                    <a:pt x="231378" y="6028"/>
                  </a:lnTo>
                  <a:lnTo>
                    <a:pt x="233171" y="6861"/>
                  </a:lnTo>
                  <a:lnTo>
                    <a:pt x="234965" y="7720"/>
                  </a:lnTo>
                  <a:lnTo>
                    <a:pt x="236759" y="8603"/>
                  </a:lnTo>
                  <a:lnTo>
                    <a:pt x="238552" y="9507"/>
                  </a:lnTo>
                  <a:lnTo>
                    <a:pt x="240346" y="10434"/>
                  </a:lnTo>
                  <a:lnTo>
                    <a:pt x="242139" y="11378"/>
                  </a:lnTo>
                  <a:lnTo>
                    <a:pt x="243933" y="12339"/>
                  </a:lnTo>
                  <a:lnTo>
                    <a:pt x="245727" y="13317"/>
                  </a:lnTo>
                  <a:lnTo>
                    <a:pt x="247520" y="14313"/>
                  </a:lnTo>
                  <a:lnTo>
                    <a:pt x="249314" y="15336"/>
                  </a:lnTo>
                  <a:lnTo>
                    <a:pt x="251108" y="16385"/>
                  </a:lnTo>
                  <a:lnTo>
                    <a:pt x="252901" y="17464"/>
                  </a:lnTo>
                  <a:lnTo>
                    <a:pt x="254695" y="18577"/>
                  </a:lnTo>
                  <a:lnTo>
                    <a:pt x="256488" y="19730"/>
                  </a:lnTo>
                  <a:lnTo>
                    <a:pt x="258282" y="20939"/>
                  </a:lnTo>
                  <a:lnTo>
                    <a:pt x="260076" y="22211"/>
                  </a:lnTo>
                  <a:lnTo>
                    <a:pt x="261869" y="23546"/>
                  </a:lnTo>
                  <a:lnTo>
                    <a:pt x="263663" y="24953"/>
                  </a:lnTo>
                  <a:lnTo>
                    <a:pt x="265457" y="26437"/>
                  </a:lnTo>
                  <a:lnTo>
                    <a:pt x="267250" y="28021"/>
                  </a:lnTo>
                  <a:lnTo>
                    <a:pt x="269044" y="29716"/>
                  </a:lnTo>
                  <a:lnTo>
                    <a:pt x="270837" y="31514"/>
                  </a:lnTo>
                  <a:lnTo>
                    <a:pt x="272631" y="33421"/>
                  </a:lnTo>
                  <a:lnTo>
                    <a:pt x="274425" y="35442"/>
                  </a:lnTo>
                  <a:lnTo>
                    <a:pt x="276218" y="37595"/>
                  </a:lnTo>
                  <a:lnTo>
                    <a:pt x="278012" y="39897"/>
                  </a:lnTo>
                  <a:lnTo>
                    <a:pt x="279806" y="42325"/>
                  </a:lnTo>
                  <a:lnTo>
                    <a:pt x="281599" y="44880"/>
                  </a:lnTo>
                  <a:lnTo>
                    <a:pt x="283393" y="47562"/>
                  </a:lnTo>
                  <a:lnTo>
                    <a:pt x="285186" y="50379"/>
                  </a:lnTo>
                  <a:lnTo>
                    <a:pt x="286980" y="53348"/>
                  </a:lnTo>
                  <a:lnTo>
                    <a:pt x="288774" y="56436"/>
                  </a:lnTo>
                  <a:lnTo>
                    <a:pt x="290567" y="59636"/>
                  </a:lnTo>
                  <a:lnTo>
                    <a:pt x="292361" y="62943"/>
                  </a:lnTo>
                  <a:lnTo>
                    <a:pt x="294155" y="66354"/>
                  </a:lnTo>
                  <a:lnTo>
                    <a:pt x="295948" y="69880"/>
                  </a:lnTo>
                  <a:lnTo>
                    <a:pt x="297742" y="73483"/>
                  </a:lnTo>
                  <a:lnTo>
                    <a:pt x="299536" y="77156"/>
                  </a:lnTo>
                  <a:lnTo>
                    <a:pt x="301329" y="80887"/>
                  </a:lnTo>
                  <a:lnTo>
                    <a:pt x="303123" y="84668"/>
                  </a:lnTo>
                  <a:lnTo>
                    <a:pt x="304916" y="88494"/>
                  </a:lnTo>
                  <a:lnTo>
                    <a:pt x="306710" y="92342"/>
                  </a:lnTo>
                  <a:lnTo>
                    <a:pt x="308504" y="96199"/>
                  </a:lnTo>
                  <a:lnTo>
                    <a:pt x="310297" y="100058"/>
                  </a:lnTo>
                  <a:lnTo>
                    <a:pt x="312091" y="103907"/>
                  </a:lnTo>
                  <a:lnTo>
                    <a:pt x="313885" y="107729"/>
                  </a:lnTo>
                  <a:lnTo>
                    <a:pt x="315678" y="111516"/>
                  </a:lnTo>
                  <a:lnTo>
                    <a:pt x="317472" y="115261"/>
                  </a:lnTo>
                  <a:lnTo>
                    <a:pt x="319265" y="118957"/>
                  </a:lnTo>
                  <a:lnTo>
                    <a:pt x="321059" y="122597"/>
                  </a:lnTo>
                  <a:lnTo>
                    <a:pt x="322853" y="126163"/>
                  </a:lnTo>
                  <a:lnTo>
                    <a:pt x="324646" y="129651"/>
                  </a:lnTo>
                  <a:lnTo>
                    <a:pt x="326440" y="133067"/>
                  </a:lnTo>
                  <a:lnTo>
                    <a:pt x="328234" y="136407"/>
                  </a:lnTo>
                  <a:lnTo>
                    <a:pt x="330027" y="139670"/>
                  </a:lnTo>
                  <a:lnTo>
                    <a:pt x="331821" y="142841"/>
                  </a:lnTo>
                  <a:lnTo>
                    <a:pt x="333614" y="145920"/>
                  </a:lnTo>
                  <a:lnTo>
                    <a:pt x="335408" y="148921"/>
                  </a:lnTo>
                  <a:lnTo>
                    <a:pt x="337202" y="151845"/>
                  </a:lnTo>
                  <a:lnTo>
                    <a:pt x="338995" y="154693"/>
                  </a:lnTo>
                  <a:lnTo>
                    <a:pt x="340789" y="157460"/>
                  </a:lnTo>
                  <a:lnTo>
                    <a:pt x="342583" y="160144"/>
                  </a:lnTo>
                  <a:lnTo>
                    <a:pt x="344376" y="162764"/>
                  </a:lnTo>
                  <a:lnTo>
                    <a:pt x="346170" y="165321"/>
                  </a:lnTo>
                  <a:lnTo>
                    <a:pt x="347963" y="167821"/>
                  </a:lnTo>
                  <a:lnTo>
                    <a:pt x="349757" y="170262"/>
                  </a:lnTo>
                  <a:lnTo>
                    <a:pt x="351551" y="172642"/>
                  </a:lnTo>
                  <a:lnTo>
                    <a:pt x="353344" y="174977"/>
                  </a:lnTo>
                  <a:lnTo>
                    <a:pt x="355138" y="177270"/>
                  </a:lnTo>
                  <a:lnTo>
                    <a:pt x="356932" y="179524"/>
                  </a:lnTo>
                  <a:lnTo>
                    <a:pt x="358725" y="181740"/>
                  </a:lnTo>
                  <a:lnTo>
                    <a:pt x="360519" y="183914"/>
                  </a:lnTo>
                  <a:lnTo>
                    <a:pt x="362313" y="186056"/>
                  </a:lnTo>
                  <a:lnTo>
                    <a:pt x="364106" y="188167"/>
                  </a:lnTo>
                  <a:lnTo>
                    <a:pt x="365900" y="190249"/>
                  </a:lnTo>
                  <a:lnTo>
                    <a:pt x="367693" y="192301"/>
                  </a:lnTo>
                  <a:lnTo>
                    <a:pt x="369487" y="194313"/>
                  </a:lnTo>
                  <a:lnTo>
                    <a:pt x="371281" y="196294"/>
                  </a:lnTo>
                  <a:lnTo>
                    <a:pt x="373074" y="198240"/>
                  </a:lnTo>
                  <a:lnTo>
                    <a:pt x="374868" y="200151"/>
                  </a:lnTo>
                  <a:lnTo>
                    <a:pt x="376662" y="202023"/>
                  </a:lnTo>
                  <a:lnTo>
                    <a:pt x="378455" y="203844"/>
                  </a:lnTo>
                  <a:lnTo>
                    <a:pt x="380249" y="205615"/>
                  </a:lnTo>
                  <a:lnTo>
                    <a:pt x="382042" y="207336"/>
                  </a:lnTo>
                  <a:lnTo>
                    <a:pt x="383836" y="209003"/>
                  </a:lnTo>
                  <a:lnTo>
                    <a:pt x="385630" y="210612"/>
                  </a:lnTo>
                  <a:lnTo>
                    <a:pt x="387423" y="212147"/>
                  </a:lnTo>
                  <a:lnTo>
                    <a:pt x="389217" y="213606"/>
                  </a:lnTo>
                  <a:lnTo>
                    <a:pt x="391011" y="214993"/>
                  </a:lnTo>
                  <a:lnTo>
                    <a:pt x="392804" y="216306"/>
                  </a:lnTo>
                  <a:lnTo>
                    <a:pt x="394598" y="217540"/>
                  </a:lnTo>
                  <a:lnTo>
                    <a:pt x="396391" y="218680"/>
                  </a:lnTo>
                  <a:lnTo>
                    <a:pt x="398185" y="219721"/>
                  </a:lnTo>
                  <a:lnTo>
                    <a:pt x="399979" y="220674"/>
                  </a:lnTo>
                  <a:lnTo>
                    <a:pt x="401772" y="221539"/>
                  </a:lnTo>
                  <a:lnTo>
                    <a:pt x="403566" y="222315"/>
                  </a:lnTo>
                  <a:lnTo>
                    <a:pt x="405360" y="222989"/>
                  </a:lnTo>
                  <a:lnTo>
                    <a:pt x="407153" y="223556"/>
                  </a:lnTo>
                  <a:lnTo>
                    <a:pt x="408947" y="224035"/>
                  </a:lnTo>
                  <a:lnTo>
                    <a:pt x="410741" y="224426"/>
                  </a:lnTo>
                  <a:lnTo>
                    <a:pt x="410741" y="268380"/>
                  </a:lnTo>
                  <a:lnTo>
                    <a:pt x="408947" y="268380"/>
                  </a:lnTo>
                  <a:lnTo>
                    <a:pt x="407153" y="268380"/>
                  </a:lnTo>
                  <a:lnTo>
                    <a:pt x="405360" y="268380"/>
                  </a:lnTo>
                  <a:lnTo>
                    <a:pt x="403566" y="268380"/>
                  </a:lnTo>
                  <a:lnTo>
                    <a:pt x="401772" y="268380"/>
                  </a:lnTo>
                  <a:lnTo>
                    <a:pt x="399979" y="268380"/>
                  </a:lnTo>
                  <a:lnTo>
                    <a:pt x="398185" y="268380"/>
                  </a:lnTo>
                  <a:lnTo>
                    <a:pt x="396391" y="268380"/>
                  </a:lnTo>
                  <a:lnTo>
                    <a:pt x="394598" y="268380"/>
                  </a:lnTo>
                  <a:lnTo>
                    <a:pt x="392804" y="268380"/>
                  </a:lnTo>
                  <a:lnTo>
                    <a:pt x="391011" y="268380"/>
                  </a:lnTo>
                  <a:lnTo>
                    <a:pt x="389217" y="268380"/>
                  </a:lnTo>
                  <a:lnTo>
                    <a:pt x="387423" y="268380"/>
                  </a:lnTo>
                  <a:lnTo>
                    <a:pt x="385630" y="268380"/>
                  </a:lnTo>
                  <a:lnTo>
                    <a:pt x="383836" y="268380"/>
                  </a:lnTo>
                  <a:lnTo>
                    <a:pt x="382042" y="268380"/>
                  </a:lnTo>
                  <a:lnTo>
                    <a:pt x="380249" y="268380"/>
                  </a:lnTo>
                  <a:lnTo>
                    <a:pt x="378455" y="268380"/>
                  </a:lnTo>
                  <a:lnTo>
                    <a:pt x="376662" y="268380"/>
                  </a:lnTo>
                  <a:lnTo>
                    <a:pt x="374868" y="268380"/>
                  </a:lnTo>
                  <a:lnTo>
                    <a:pt x="373074" y="268380"/>
                  </a:lnTo>
                  <a:lnTo>
                    <a:pt x="371281" y="268380"/>
                  </a:lnTo>
                  <a:lnTo>
                    <a:pt x="369487" y="268380"/>
                  </a:lnTo>
                  <a:lnTo>
                    <a:pt x="367693" y="268380"/>
                  </a:lnTo>
                  <a:lnTo>
                    <a:pt x="365900" y="268380"/>
                  </a:lnTo>
                  <a:lnTo>
                    <a:pt x="364106" y="268380"/>
                  </a:lnTo>
                  <a:lnTo>
                    <a:pt x="362313" y="268380"/>
                  </a:lnTo>
                  <a:lnTo>
                    <a:pt x="360519" y="268380"/>
                  </a:lnTo>
                  <a:lnTo>
                    <a:pt x="358725" y="268380"/>
                  </a:lnTo>
                  <a:lnTo>
                    <a:pt x="356932" y="268380"/>
                  </a:lnTo>
                  <a:lnTo>
                    <a:pt x="355138" y="268380"/>
                  </a:lnTo>
                  <a:lnTo>
                    <a:pt x="353344" y="268380"/>
                  </a:lnTo>
                  <a:lnTo>
                    <a:pt x="351551" y="268380"/>
                  </a:lnTo>
                  <a:lnTo>
                    <a:pt x="349757" y="268380"/>
                  </a:lnTo>
                  <a:lnTo>
                    <a:pt x="347963" y="268380"/>
                  </a:lnTo>
                  <a:lnTo>
                    <a:pt x="346170" y="268380"/>
                  </a:lnTo>
                  <a:lnTo>
                    <a:pt x="344376" y="268380"/>
                  </a:lnTo>
                  <a:lnTo>
                    <a:pt x="342583" y="268380"/>
                  </a:lnTo>
                  <a:lnTo>
                    <a:pt x="340789" y="268380"/>
                  </a:lnTo>
                  <a:lnTo>
                    <a:pt x="338995" y="268380"/>
                  </a:lnTo>
                  <a:lnTo>
                    <a:pt x="337202" y="268380"/>
                  </a:lnTo>
                  <a:lnTo>
                    <a:pt x="335408" y="268380"/>
                  </a:lnTo>
                  <a:lnTo>
                    <a:pt x="333614" y="268380"/>
                  </a:lnTo>
                  <a:lnTo>
                    <a:pt x="331821" y="268380"/>
                  </a:lnTo>
                  <a:lnTo>
                    <a:pt x="330027" y="268380"/>
                  </a:lnTo>
                  <a:lnTo>
                    <a:pt x="328234" y="268380"/>
                  </a:lnTo>
                  <a:lnTo>
                    <a:pt x="326440" y="268380"/>
                  </a:lnTo>
                  <a:lnTo>
                    <a:pt x="324646" y="268380"/>
                  </a:lnTo>
                  <a:lnTo>
                    <a:pt x="322853" y="268380"/>
                  </a:lnTo>
                  <a:lnTo>
                    <a:pt x="321059" y="268380"/>
                  </a:lnTo>
                  <a:lnTo>
                    <a:pt x="319265" y="268380"/>
                  </a:lnTo>
                  <a:lnTo>
                    <a:pt x="317472" y="268380"/>
                  </a:lnTo>
                  <a:lnTo>
                    <a:pt x="315678" y="268380"/>
                  </a:lnTo>
                  <a:lnTo>
                    <a:pt x="313885" y="268380"/>
                  </a:lnTo>
                  <a:lnTo>
                    <a:pt x="312091" y="268380"/>
                  </a:lnTo>
                  <a:lnTo>
                    <a:pt x="310297" y="268380"/>
                  </a:lnTo>
                  <a:lnTo>
                    <a:pt x="308504" y="268380"/>
                  </a:lnTo>
                  <a:lnTo>
                    <a:pt x="306710" y="268380"/>
                  </a:lnTo>
                  <a:lnTo>
                    <a:pt x="304916" y="268380"/>
                  </a:lnTo>
                  <a:lnTo>
                    <a:pt x="303123" y="268380"/>
                  </a:lnTo>
                  <a:lnTo>
                    <a:pt x="301329" y="268380"/>
                  </a:lnTo>
                  <a:lnTo>
                    <a:pt x="299536" y="268380"/>
                  </a:lnTo>
                  <a:lnTo>
                    <a:pt x="297742" y="268380"/>
                  </a:lnTo>
                  <a:lnTo>
                    <a:pt x="295948" y="268380"/>
                  </a:lnTo>
                  <a:lnTo>
                    <a:pt x="294155" y="268380"/>
                  </a:lnTo>
                  <a:lnTo>
                    <a:pt x="292361" y="268380"/>
                  </a:lnTo>
                  <a:lnTo>
                    <a:pt x="290567" y="268380"/>
                  </a:lnTo>
                  <a:lnTo>
                    <a:pt x="288774" y="268380"/>
                  </a:lnTo>
                  <a:lnTo>
                    <a:pt x="286980" y="268380"/>
                  </a:lnTo>
                  <a:lnTo>
                    <a:pt x="285186" y="268380"/>
                  </a:lnTo>
                  <a:lnTo>
                    <a:pt x="283393" y="268380"/>
                  </a:lnTo>
                  <a:lnTo>
                    <a:pt x="281599" y="268380"/>
                  </a:lnTo>
                  <a:lnTo>
                    <a:pt x="279806" y="268380"/>
                  </a:lnTo>
                  <a:lnTo>
                    <a:pt x="278012" y="268380"/>
                  </a:lnTo>
                  <a:lnTo>
                    <a:pt x="276218" y="268380"/>
                  </a:lnTo>
                  <a:lnTo>
                    <a:pt x="274425" y="268380"/>
                  </a:lnTo>
                  <a:lnTo>
                    <a:pt x="272631" y="268380"/>
                  </a:lnTo>
                  <a:lnTo>
                    <a:pt x="270837" y="268380"/>
                  </a:lnTo>
                  <a:lnTo>
                    <a:pt x="269044" y="268380"/>
                  </a:lnTo>
                  <a:lnTo>
                    <a:pt x="267250" y="268380"/>
                  </a:lnTo>
                  <a:lnTo>
                    <a:pt x="265457" y="268380"/>
                  </a:lnTo>
                  <a:lnTo>
                    <a:pt x="263663" y="268380"/>
                  </a:lnTo>
                  <a:lnTo>
                    <a:pt x="261869" y="268380"/>
                  </a:lnTo>
                  <a:lnTo>
                    <a:pt x="260076" y="268380"/>
                  </a:lnTo>
                  <a:lnTo>
                    <a:pt x="258282" y="268380"/>
                  </a:lnTo>
                  <a:lnTo>
                    <a:pt x="256488" y="268380"/>
                  </a:lnTo>
                  <a:lnTo>
                    <a:pt x="254695" y="268380"/>
                  </a:lnTo>
                  <a:lnTo>
                    <a:pt x="252901" y="268380"/>
                  </a:lnTo>
                  <a:lnTo>
                    <a:pt x="251108" y="268380"/>
                  </a:lnTo>
                  <a:lnTo>
                    <a:pt x="249314" y="268380"/>
                  </a:lnTo>
                  <a:lnTo>
                    <a:pt x="247520" y="268380"/>
                  </a:lnTo>
                  <a:lnTo>
                    <a:pt x="245727" y="268380"/>
                  </a:lnTo>
                  <a:lnTo>
                    <a:pt x="243933" y="268380"/>
                  </a:lnTo>
                  <a:lnTo>
                    <a:pt x="242139" y="268380"/>
                  </a:lnTo>
                  <a:lnTo>
                    <a:pt x="240346" y="268380"/>
                  </a:lnTo>
                  <a:lnTo>
                    <a:pt x="238552" y="268380"/>
                  </a:lnTo>
                  <a:lnTo>
                    <a:pt x="236759" y="268380"/>
                  </a:lnTo>
                  <a:lnTo>
                    <a:pt x="234965" y="268380"/>
                  </a:lnTo>
                  <a:lnTo>
                    <a:pt x="233171" y="268380"/>
                  </a:lnTo>
                  <a:lnTo>
                    <a:pt x="231378" y="268380"/>
                  </a:lnTo>
                  <a:lnTo>
                    <a:pt x="229584" y="268380"/>
                  </a:lnTo>
                  <a:lnTo>
                    <a:pt x="227790" y="268380"/>
                  </a:lnTo>
                  <a:lnTo>
                    <a:pt x="225997" y="268380"/>
                  </a:lnTo>
                  <a:lnTo>
                    <a:pt x="224203" y="268380"/>
                  </a:lnTo>
                  <a:lnTo>
                    <a:pt x="222409" y="268380"/>
                  </a:lnTo>
                  <a:lnTo>
                    <a:pt x="220616" y="268380"/>
                  </a:lnTo>
                  <a:lnTo>
                    <a:pt x="218822" y="268380"/>
                  </a:lnTo>
                  <a:lnTo>
                    <a:pt x="217029" y="268380"/>
                  </a:lnTo>
                  <a:lnTo>
                    <a:pt x="215235" y="268380"/>
                  </a:lnTo>
                  <a:lnTo>
                    <a:pt x="213441" y="268380"/>
                  </a:lnTo>
                  <a:lnTo>
                    <a:pt x="211648" y="268380"/>
                  </a:lnTo>
                  <a:lnTo>
                    <a:pt x="209854" y="268380"/>
                  </a:lnTo>
                  <a:lnTo>
                    <a:pt x="208060" y="268380"/>
                  </a:lnTo>
                  <a:lnTo>
                    <a:pt x="206267" y="268380"/>
                  </a:lnTo>
                  <a:lnTo>
                    <a:pt x="204473" y="268380"/>
                  </a:lnTo>
                  <a:lnTo>
                    <a:pt x="202680" y="268380"/>
                  </a:lnTo>
                  <a:lnTo>
                    <a:pt x="200886" y="268380"/>
                  </a:lnTo>
                  <a:lnTo>
                    <a:pt x="199092" y="268380"/>
                  </a:lnTo>
                  <a:lnTo>
                    <a:pt x="197299" y="268380"/>
                  </a:lnTo>
                  <a:lnTo>
                    <a:pt x="195505" y="268380"/>
                  </a:lnTo>
                  <a:lnTo>
                    <a:pt x="193711" y="268380"/>
                  </a:lnTo>
                  <a:lnTo>
                    <a:pt x="191918" y="268380"/>
                  </a:lnTo>
                  <a:lnTo>
                    <a:pt x="190124" y="268380"/>
                  </a:lnTo>
                  <a:lnTo>
                    <a:pt x="188331" y="268380"/>
                  </a:lnTo>
                  <a:lnTo>
                    <a:pt x="186537" y="268380"/>
                  </a:lnTo>
                  <a:lnTo>
                    <a:pt x="184743" y="268380"/>
                  </a:lnTo>
                  <a:lnTo>
                    <a:pt x="182950" y="268380"/>
                  </a:lnTo>
                  <a:lnTo>
                    <a:pt x="181156" y="268380"/>
                  </a:lnTo>
                  <a:lnTo>
                    <a:pt x="179362" y="268380"/>
                  </a:lnTo>
                  <a:lnTo>
                    <a:pt x="177569" y="268380"/>
                  </a:lnTo>
                  <a:lnTo>
                    <a:pt x="175775" y="268380"/>
                  </a:lnTo>
                  <a:lnTo>
                    <a:pt x="173981" y="268380"/>
                  </a:lnTo>
                  <a:lnTo>
                    <a:pt x="172188" y="268380"/>
                  </a:lnTo>
                  <a:lnTo>
                    <a:pt x="170394" y="268380"/>
                  </a:lnTo>
                  <a:lnTo>
                    <a:pt x="168601" y="268380"/>
                  </a:lnTo>
                  <a:lnTo>
                    <a:pt x="166807" y="268380"/>
                  </a:lnTo>
                  <a:lnTo>
                    <a:pt x="165013" y="268380"/>
                  </a:lnTo>
                  <a:lnTo>
                    <a:pt x="163220" y="268380"/>
                  </a:lnTo>
                  <a:lnTo>
                    <a:pt x="161426" y="268380"/>
                  </a:lnTo>
                  <a:lnTo>
                    <a:pt x="159632" y="268380"/>
                  </a:lnTo>
                  <a:lnTo>
                    <a:pt x="157839" y="268380"/>
                  </a:lnTo>
                  <a:lnTo>
                    <a:pt x="156045" y="268380"/>
                  </a:lnTo>
                  <a:lnTo>
                    <a:pt x="154252" y="268380"/>
                  </a:lnTo>
                  <a:lnTo>
                    <a:pt x="152458" y="268380"/>
                  </a:lnTo>
                  <a:lnTo>
                    <a:pt x="150664" y="268380"/>
                  </a:lnTo>
                  <a:lnTo>
                    <a:pt x="148871" y="268380"/>
                  </a:lnTo>
                  <a:lnTo>
                    <a:pt x="147077" y="268380"/>
                  </a:lnTo>
                  <a:lnTo>
                    <a:pt x="145283" y="268380"/>
                  </a:lnTo>
                  <a:lnTo>
                    <a:pt x="143490" y="268380"/>
                  </a:lnTo>
                  <a:lnTo>
                    <a:pt x="141696" y="268380"/>
                  </a:lnTo>
                  <a:lnTo>
                    <a:pt x="139903" y="268380"/>
                  </a:lnTo>
                  <a:lnTo>
                    <a:pt x="138109" y="268380"/>
                  </a:lnTo>
                  <a:lnTo>
                    <a:pt x="136315" y="268380"/>
                  </a:lnTo>
                  <a:lnTo>
                    <a:pt x="134522" y="268380"/>
                  </a:lnTo>
                  <a:lnTo>
                    <a:pt x="132728" y="268380"/>
                  </a:lnTo>
                  <a:lnTo>
                    <a:pt x="130934" y="268380"/>
                  </a:lnTo>
                  <a:lnTo>
                    <a:pt x="129141" y="268380"/>
                  </a:lnTo>
                  <a:lnTo>
                    <a:pt x="127347" y="268380"/>
                  </a:lnTo>
                  <a:lnTo>
                    <a:pt x="125554" y="268380"/>
                  </a:lnTo>
                  <a:lnTo>
                    <a:pt x="123760" y="268380"/>
                  </a:lnTo>
                  <a:lnTo>
                    <a:pt x="121966" y="268380"/>
                  </a:lnTo>
                  <a:lnTo>
                    <a:pt x="120173" y="268380"/>
                  </a:lnTo>
                  <a:lnTo>
                    <a:pt x="118379" y="268380"/>
                  </a:lnTo>
                  <a:lnTo>
                    <a:pt x="116585" y="268380"/>
                  </a:lnTo>
                  <a:lnTo>
                    <a:pt x="114792" y="268380"/>
                  </a:lnTo>
                  <a:lnTo>
                    <a:pt x="112998" y="268380"/>
                  </a:lnTo>
                  <a:lnTo>
                    <a:pt x="111204" y="268380"/>
                  </a:lnTo>
                  <a:lnTo>
                    <a:pt x="109411" y="268380"/>
                  </a:lnTo>
                  <a:lnTo>
                    <a:pt x="107617" y="268380"/>
                  </a:lnTo>
                  <a:lnTo>
                    <a:pt x="105824" y="268380"/>
                  </a:lnTo>
                  <a:lnTo>
                    <a:pt x="104030" y="268380"/>
                  </a:lnTo>
                  <a:lnTo>
                    <a:pt x="102236" y="268380"/>
                  </a:lnTo>
                  <a:lnTo>
                    <a:pt x="100443" y="268380"/>
                  </a:lnTo>
                  <a:lnTo>
                    <a:pt x="98649" y="268380"/>
                  </a:lnTo>
                  <a:lnTo>
                    <a:pt x="96855" y="268380"/>
                  </a:lnTo>
                  <a:lnTo>
                    <a:pt x="95062" y="268380"/>
                  </a:lnTo>
                  <a:lnTo>
                    <a:pt x="93268" y="268380"/>
                  </a:lnTo>
                  <a:lnTo>
                    <a:pt x="91475" y="268380"/>
                  </a:lnTo>
                  <a:lnTo>
                    <a:pt x="89681" y="268380"/>
                  </a:lnTo>
                  <a:lnTo>
                    <a:pt x="87887" y="268380"/>
                  </a:lnTo>
                  <a:lnTo>
                    <a:pt x="86094" y="268380"/>
                  </a:lnTo>
                  <a:lnTo>
                    <a:pt x="84300" y="268380"/>
                  </a:lnTo>
                  <a:lnTo>
                    <a:pt x="82506" y="268380"/>
                  </a:lnTo>
                  <a:lnTo>
                    <a:pt x="80713" y="268380"/>
                  </a:lnTo>
                  <a:lnTo>
                    <a:pt x="78919" y="268380"/>
                  </a:lnTo>
                  <a:lnTo>
                    <a:pt x="77126" y="268380"/>
                  </a:lnTo>
                  <a:lnTo>
                    <a:pt x="75332" y="268380"/>
                  </a:lnTo>
                  <a:lnTo>
                    <a:pt x="73538" y="268380"/>
                  </a:lnTo>
                  <a:lnTo>
                    <a:pt x="71745" y="268380"/>
                  </a:lnTo>
                  <a:lnTo>
                    <a:pt x="69951" y="268380"/>
                  </a:lnTo>
                  <a:lnTo>
                    <a:pt x="68157" y="268380"/>
                  </a:lnTo>
                  <a:lnTo>
                    <a:pt x="66364" y="268380"/>
                  </a:lnTo>
                  <a:lnTo>
                    <a:pt x="64570" y="268380"/>
                  </a:lnTo>
                  <a:lnTo>
                    <a:pt x="62777" y="268380"/>
                  </a:lnTo>
                  <a:lnTo>
                    <a:pt x="60983" y="268380"/>
                  </a:lnTo>
                  <a:lnTo>
                    <a:pt x="59189" y="268380"/>
                  </a:lnTo>
                  <a:lnTo>
                    <a:pt x="57396" y="268380"/>
                  </a:lnTo>
                  <a:lnTo>
                    <a:pt x="55602" y="268380"/>
                  </a:lnTo>
                  <a:lnTo>
                    <a:pt x="53808" y="268380"/>
                  </a:lnTo>
                  <a:lnTo>
                    <a:pt x="52015" y="268380"/>
                  </a:lnTo>
                  <a:lnTo>
                    <a:pt x="50221" y="268380"/>
                  </a:lnTo>
                  <a:lnTo>
                    <a:pt x="48427" y="268380"/>
                  </a:lnTo>
                  <a:lnTo>
                    <a:pt x="46634" y="268380"/>
                  </a:lnTo>
                  <a:lnTo>
                    <a:pt x="44840" y="268380"/>
                  </a:lnTo>
                  <a:lnTo>
                    <a:pt x="43047" y="268380"/>
                  </a:lnTo>
                  <a:lnTo>
                    <a:pt x="41253" y="268380"/>
                  </a:lnTo>
                  <a:lnTo>
                    <a:pt x="39459" y="268380"/>
                  </a:lnTo>
                  <a:lnTo>
                    <a:pt x="37666" y="268380"/>
                  </a:lnTo>
                  <a:lnTo>
                    <a:pt x="35872" y="268380"/>
                  </a:lnTo>
                  <a:lnTo>
                    <a:pt x="34078" y="268380"/>
                  </a:lnTo>
                  <a:lnTo>
                    <a:pt x="32285" y="268380"/>
                  </a:lnTo>
                  <a:lnTo>
                    <a:pt x="30491" y="268380"/>
                  </a:lnTo>
                  <a:lnTo>
                    <a:pt x="28698" y="268380"/>
                  </a:lnTo>
                  <a:lnTo>
                    <a:pt x="26904" y="268380"/>
                  </a:lnTo>
                  <a:lnTo>
                    <a:pt x="25110" y="268380"/>
                  </a:lnTo>
                  <a:lnTo>
                    <a:pt x="23317" y="268380"/>
                  </a:lnTo>
                  <a:lnTo>
                    <a:pt x="21523" y="268380"/>
                  </a:lnTo>
                  <a:lnTo>
                    <a:pt x="19729" y="268380"/>
                  </a:lnTo>
                  <a:lnTo>
                    <a:pt x="17936" y="268380"/>
                  </a:lnTo>
                  <a:lnTo>
                    <a:pt x="16142" y="268380"/>
                  </a:lnTo>
                  <a:lnTo>
                    <a:pt x="14349" y="268380"/>
                  </a:lnTo>
                  <a:lnTo>
                    <a:pt x="12555" y="268380"/>
                  </a:lnTo>
                  <a:lnTo>
                    <a:pt x="10761" y="268380"/>
                  </a:lnTo>
                  <a:lnTo>
                    <a:pt x="8968" y="268380"/>
                  </a:lnTo>
                  <a:lnTo>
                    <a:pt x="7174" y="268380"/>
                  </a:lnTo>
                  <a:lnTo>
                    <a:pt x="5380" y="268380"/>
                  </a:lnTo>
                  <a:lnTo>
                    <a:pt x="3587" y="268380"/>
                  </a:lnTo>
                  <a:lnTo>
                    <a:pt x="1793" y="268380"/>
                  </a:lnTo>
                  <a:lnTo>
                    <a:pt x="0" y="268380"/>
                  </a:lnTo>
                  <a:close/>
                </a:path>
              </a:pathLst>
            </a:custGeom>
            <a:solidFill>
              <a:srgbClr val="FBC02D">
                <a:alpha val="34901"/>
              </a:srgbClr>
            </a:solidFill>
          </p:spPr>
          <p:txBody>
            <a:bodyPr/>
            <a:lstStyle/>
            <a:p>
              <a:endParaRPr/>
            </a:p>
          </p:txBody>
        </p:sp>
        <p:sp>
          <p:nvSpPr>
            <p:cNvPr id="691" name="tx38">
              <a:extLst>
                <a:ext uri="{FF2B5EF4-FFF2-40B4-BE49-F238E27FC236}">
                  <a16:creationId xmlns:a16="http://schemas.microsoft.com/office/drawing/2014/main" id="{46602630-96FA-4611-A9D8-A6B9CC0B9183}"/>
                </a:ext>
              </a:extLst>
            </p:cNvPr>
            <p:cNvSpPr/>
            <p:nvPr/>
          </p:nvSpPr>
          <p:spPr>
            <a:xfrm>
              <a:off x="3808040"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84%</a:t>
              </a:r>
            </a:p>
          </p:txBody>
        </p:sp>
        <p:sp>
          <p:nvSpPr>
            <p:cNvPr id="692" name="pl39">
              <a:extLst>
                <a:ext uri="{FF2B5EF4-FFF2-40B4-BE49-F238E27FC236}">
                  <a16:creationId xmlns:a16="http://schemas.microsoft.com/office/drawing/2014/main" id="{33AA05BC-72DF-4B04-B608-F052139B59D3}"/>
                </a:ext>
              </a:extLst>
            </p:cNvPr>
            <p:cNvSpPr/>
            <p:nvPr/>
          </p:nvSpPr>
          <p:spPr>
            <a:xfrm>
              <a:off x="3486196"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93" name="rc40">
              <a:extLst>
                <a:ext uri="{FF2B5EF4-FFF2-40B4-BE49-F238E27FC236}">
                  <a16:creationId xmlns:a16="http://schemas.microsoft.com/office/drawing/2014/main" id="{84E09826-6694-4E4A-BCCE-3FF34856786A}"/>
                </a:ext>
              </a:extLst>
            </p:cNvPr>
            <p:cNvSpPr/>
            <p:nvPr/>
          </p:nvSpPr>
          <p:spPr>
            <a:xfrm>
              <a:off x="3486196" y="876402"/>
              <a:ext cx="824496" cy="479967"/>
            </a:xfrm>
            <a:prstGeom prst="rect">
              <a:avLst/>
            </a:prstGeom>
            <a:solidFill>
              <a:srgbClr val="FFFFFF">
                <a:alpha val="100000"/>
              </a:srgbClr>
            </a:solidFill>
          </p:spPr>
          <p:txBody>
            <a:bodyPr/>
            <a:lstStyle/>
            <a:p>
              <a:endParaRPr/>
            </a:p>
          </p:txBody>
        </p:sp>
        <p:sp>
          <p:nvSpPr>
            <p:cNvPr id="694" name="pl41">
              <a:extLst>
                <a:ext uri="{FF2B5EF4-FFF2-40B4-BE49-F238E27FC236}">
                  <a16:creationId xmlns:a16="http://schemas.microsoft.com/office/drawing/2014/main" id="{D717CFCA-4156-4685-BACC-5D246CF88254}"/>
                </a:ext>
              </a:extLst>
            </p:cNvPr>
            <p:cNvSpPr/>
            <p:nvPr/>
          </p:nvSpPr>
          <p:spPr>
            <a:xfrm>
              <a:off x="3487756" y="1114726"/>
              <a:ext cx="821480" cy="237830"/>
            </a:xfrm>
            <a:custGeom>
              <a:avLst/>
              <a:gdLst/>
              <a:ahLst/>
              <a:cxnLst/>
              <a:rect l="0" t="0" r="0" b="0"/>
              <a:pathLst>
                <a:path w="821480" h="237830">
                  <a:moveTo>
                    <a:pt x="0" y="237830"/>
                  </a:moveTo>
                  <a:lnTo>
                    <a:pt x="1809" y="237387"/>
                  </a:lnTo>
                  <a:lnTo>
                    <a:pt x="3618" y="236909"/>
                  </a:lnTo>
                  <a:lnTo>
                    <a:pt x="5428" y="236400"/>
                  </a:lnTo>
                  <a:lnTo>
                    <a:pt x="7237" y="235859"/>
                  </a:lnTo>
                  <a:lnTo>
                    <a:pt x="9047" y="235285"/>
                  </a:lnTo>
                  <a:lnTo>
                    <a:pt x="10856" y="234680"/>
                  </a:lnTo>
                  <a:lnTo>
                    <a:pt x="12665" y="234037"/>
                  </a:lnTo>
                  <a:lnTo>
                    <a:pt x="14475" y="233364"/>
                  </a:lnTo>
                  <a:lnTo>
                    <a:pt x="16284" y="232664"/>
                  </a:lnTo>
                  <a:lnTo>
                    <a:pt x="18094" y="231937"/>
                  </a:lnTo>
                  <a:lnTo>
                    <a:pt x="19903" y="231185"/>
                  </a:lnTo>
                  <a:lnTo>
                    <a:pt x="21713" y="230408"/>
                  </a:lnTo>
                  <a:lnTo>
                    <a:pt x="23522" y="229608"/>
                  </a:lnTo>
                  <a:lnTo>
                    <a:pt x="25331" y="228791"/>
                  </a:lnTo>
                  <a:lnTo>
                    <a:pt x="27141" y="227958"/>
                  </a:lnTo>
                  <a:lnTo>
                    <a:pt x="28950" y="227114"/>
                  </a:lnTo>
                  <a:lnTo>
                    <a:pt x="30760" y="226259"/>
                  </a:lnTo>
                  <a:lnTo>
                    <a:pt x="32569" y="225397"/>
                  </a:lnTo>
                  <a:lnTo>
                    <a:pt x="34379" y="224530"/>
                  </a:lnTo>
                  <a:lnTo>
                    <a:pt x="36188" y="223664"/>
                  </a:lnTo>
                  <a:lnTo>
                    <a:pt x="37997" y="222799"/>
                  </a:lnTo>
                  <a:lnTo>
                    <a:pt x="39807" y="221939"/>
                  </a:lnTo>
                  <a:lnTo>
                    <a:pt x="41616" y="221085"/>
                  </a:lnTo>
                  <a:lnTo>
                    <a:pt x="43426" y="220243"/>
                  </a:lnTo>
                  <a:lnTo>
                    <a:pt x="45235" y="219413"/>
                  </a:lnTo>
                  <a:lnTo>
                    <a:pt x="47045" y="218597"/>
                  </a:lnTo>
                  <a:lnTo>
                    <a:pt x="48854" y="217797"/>
                  </a:lnTo>
                  <a:lnTo>
                    <a:pt x="50663" y="217012"/>
                  </a:lnTo>
                  <a:lnTo>
                    <a:pt x="52473" y="216248"/>
                  </a:lnTo>
                  <a:lnTo>
                    <a:pt x="54282" y="215505"/>
                  </a:lnTo>
                  <a:lnTo>
                    <a:pt x="56092" y="214781"/>
                  </a:lnTo>
                  <a:lnTo>
                    <a:pt x="57901" y="214077"/>
                  </a:lnTo>
                  <a:lnTo>
                    <a:pt x="59711" y="213392"/>
                  </a:lnTo>
                  <a:lnTo>
                    <a:pt x="61520" y="212726"/>
                  </a:lnTo>
                  <a:lnTo>
                    <a:pt x="63329" y="212083"/>
                  </a:lnTo>
                  <a:lnTo>
                    <a:pt x="65139" y="211458"/>
                  </a:lnTo>
                  <a:lnTo>
                    <a:pt x="66948" y="210848"/>
                  </a:lnTo>
                  <a:lnTo>
                    <a:pt x="68758" y="210253"/>
                  </a:lnTo>
                  <a:lnTo>
                    <a:pt x="70567" y="209671"/>
                  </a:lnTo>
                  <a:lnTo>
                    <a:pt x="72377" y="209101"/>
                  </a:lnTo>
                  <a:lnTo>
                    <a:pt x="74186" y="208541"/>
                  </a:lnTo>
                  <a:lnTo>
                    <a:pt x="75995" y="207987"/>
                  </a:lnTo>
                  <a:lnTo>
                    <a:pt x="77805" y="207436"/>
                  </a:lnTo>
                  <a:lnTo>
                    <a:pt x="79614" y="206886"/>
                  </a:lnTo>
                  <a:lnTo>
                    <a:pt x="81424" y="206335"/>
                  </a:lnTo>
                  <a:lnTo>
                    <a:pt x="83233" y="205778"/>
                  </a:lnTo>
                  <a:lnTo>
                    <a:pt x="85043" y="205213"/>
                  </a:lnTo>
                  <a:lnTo>
                    <a:pt x="86852" y="204637"/>
                  </a:lnTo>
                  <a:lnTo>
                    <a:pt x="88661" y="204047"/>
                  </a:lnTo>
                  <a:lnTo>
                    <a:pt x="90471" y="203441"/>
                  </a:lnTo>
                  <a:lnTo>
                    <a:pt x="92280" y="202818"/>
                  </a:lnTo>
                  <a:lnTo>
                    <a:pt x="94090" y="202169"/>
                  </a:lnTo>
                  <a:lnTo>
                    <a:pt x="95899" y="201496"/>
                  </a:lnTo>
                  <a:lnTo>
                    <a:pt x="97709" y="200797"/>
                  </a:lnTo>
                  <a:lnTo>
                    <a:pt x="99518" y="200073"/>
                  </a:lnTo>
                  <a:lnTo>
                    <a:pt x="101327" y="199321"/>
                  </a:lnTo>
                  <a:lnTo>
                    <a:pt x="103137" y="198539"/>
                  </a:lnTo>
                  <a:lnTo>
                    <a:pt x="104946" y="197723"/>
                  </a:lnTo>
                  <a:lnTo>
                    <a:pt x="106756" y="196878"/>
                  </a:lnTo>
                  <a:lnTo>
                    <a:pt x="108565" y="196006"/>
                  </a:lnTo>
                  <a:lnTo>
                    <a:pt x="110375" y="195106"/>
                  </a:lnTo>
                  <a:lnTo>
                    <a:pt x="112184" y="194182"/>
                  </a:lnTo>
                  <a:lnTo>
                    <a:pt x="113993" y="193230"/>
                  </a:lnTo>
                  <a:lnTo>
                    <a:pt x="115803" y="192255"/>
                  </a:lnTo>
                  <a:lnTo>
                    <a:pt x="117612" y="191262"/>
                  </a:lnTo>
                  <a:lnTo>
                    <a:pt x="119422" y="190255"/>
                  </a:lnTo>
                  <a:lnTo>
                    <a:pt x="121231" y="189237"/>
                  </a:lnTo>
                  <a:lnTo>
                    <a:pt x="123041" y="188210"/>
                  </a:lnTo>
                  <a:lnTo>
                    <a:pt x="124850" y="187179"/>
                  </a:lnTo>
                  <a:lnTo>
                    <a:pt x="126659" y="186149"/>
                  </a:lnTo>
                  <a:lnTo>
                    <a:pt x="128469" y="185124"/>
                  </a:lnTo>
                  <a:lnTo>
                    <a:pt x="130278" y="184108"/>
                  </a:lnTo>
                  <a:lnTo>
                    <a:pt x="132088" y="183105"/>
                  </a:lnTo>
                  <a:lnTo>
                    <a:pt x="133897" y="182119"/>
                  </a:lnTo>
                  <a:lnTo>
                    <a:pt x="135707" y="181157"/>
                  </a:lnTo>
                  <a:lnTo>
                    <a:pt x="137516" y="180219"/>
                  </a:lnTo>
                  <a:lnTo>
                    <a:pt x="139325" y="179307"/>
                  </a:lnTo>
                  <a:lnTo>
                    <a:pt x="141135" y="178423"/>
                  </a:lnTo>
                  <a:lnTo>
                    <a:pt x="142944" y="177569"/>
                  </a:lnTo>
                  <a:lnTo>
                    <a:pt x="144754" y="176751"/>
                  </a:lnTo>
                  <a:lnTo>
                    <a:pt x="146563" y="175968"/>
                  </a:lnTo>
                  <a:lnTo>
                    <a:pt x="148373" y="175217"/>
                  </a:lnTo>
                  <a:lnTo>
                    <a:pt x="150182" y="174498"/>
                  </a:lnTo>
                  <a:lnTo>
                    <a:pt x="151991" y="173808"/>
                  </a:lnTo>
                  <a:lnTo>
                    <a:pt x="153801" y="173148"/>
                  </a:lnTo>
                  <a:lnTo>
                    <a:pt x="155610" y="172521"/>
                  </a:lnTo>
                  <a:lnTo>
                    <a:pt x="157420" y="171918"/>
                  </a:lnTo>
                  <a:lnTo>
                    <a:pt x="159229" y="171336"/>
                  </a:lnTo>
                  <a:lnTo>
                    <a:pt x="161039" y="170772"/>
                  </a:lnTo>
                  <a:lnTo>
                    <a:pt x="162848" y="170223"/>
                  </a:lnTo>
                  <a:lnTo>
                    <a:pt x="164657" y="169688"/>
                  </a:lnTo>
                  <a:lnTo>
                    <a:pt x="166467" y="169163"/>
                  </a:lnTo>
                  <a:lnTo>
                    <a:pt x="168276" y="168642"/>
                  </a:lnTo>
                  <a:lnTo>
                    <a:pt x="170086" y="168123"/>
                  </a:lnTo>
                  <a:lnTo>
                    <a:pt x="171895" y="167605"/>
                  </a:lnTo>
                  <a:lnTo>
                    <a:pt x="173705" y="167083"/>
                  </a:lnTo>
                  <a:lnTo>
                    <a:pt x="175514" y="166557"/>
                  </a:lnTo>
                  <a:lnTo>
                    <a:pt x="177323" y="166023"/>
                  </a:lnTo>
                  <a:lnTo>
                    <a:pt x="179133" y="165481"/>
                  </a:lnTo>
                  <a:lnTo>
                    <a:pt x="180942" y="164930"/>
                  </a:lnTo>
                  <a:lnTo>
                    <a:pt x="182752" y="164371"/>
                  </a:lnTo>
                  <a:lnTo>
                    <a:pt x="184561" y="163804"/>
                  </a:lnTo>
                  <a:lnTo>
                    <a:pt x="186371" y="163225"/>
                  </a:lnTo>
                  <a:lnTo>
                    <a:pt x="188180" y="162640"/>
                  </a:lnTo>
                  <a:lnTo>
                    <a:pt x="189989" y="162048"/>
                  </a:lnTo>
                  <a:lnTo>
                    <a:pt x="191799" y="161451"/>
                  </a:lnTo>
                  <a:lnTo>
                    <a:pt x="193608" y="160850"/>
                  </a:lnTo>
                  <a:lnTo>
                    <a:pt x="195418" y="160246"/>
                  </a:lnTo>
                  <a:lnTo>
                    <a:pt x="197227" y="159641"/>
                  </a:lnTo>
                  <a:lnTo>
                    <a:pt x="199037" y="159035"/>
                  </a:lnTo>
                  <a:lnTo>
                    <a:pt x="200846" y="158431"/>
                  </a:lnTo>
                  <a:lnTo>
                    <a:pt x="202655" y="157827"/>
                  </a:lnTo>
                  <a:lnTo>
                    <a:pt x="204465" y="157226"/>
                  </a:lnTo>
                  <a:lnTo>
                    <a:pt x="206274" y="156626"/>
                  </a:lnTo>
                  <a:lnTo>
                    <a:pt x="208084" y="156026"/>
                  </a:lnTo>
                  <a:lnTo>
                    <a:pt x="209893" y="155427"/>
                  </a:lnTo>
                  <a:lnTo>
                    <a:pt x="211703" y="154826"/>
                  </a:lnTo>
                  <a:lnTo>
                    <a:pt x="213512" y="154221"/>
                  </a:lnTo>
                  <a:lnTo>
                    <a:pt x="215321" y="153611"/>
                  </a:lnTo>
                  <a:lnTo>
                    <a:pt x="217131" y="152991"/>
                  </a:lnTo>
                  <a:lnTo>
                    <a:pt x="218940" y="152358"/>
                  </a:lnTo>
                  <a:lnTo>
                    <a:pt x="220750" y="151710"/>
                  </a:lnTo>
                  <a:lnTo>
                    <a:pt x="222559" y="151045"/>
                  </a:lnTo>
                  <a:lnTo>
                    <a:pt x="224369" y="150358"/>
                  </a:lnTo>
                  <a:lnTo>
                    <a:pt x="226178" y="149645"/>
                  </a:lnTo>
                  <a:lnTo>
                    <a:pt x="227987" y="148898"/>
                  </a:lnTo>
                  <a:lnTo>
                    <a:pt x="229797" y="148119"/>
                  </a:lnTo>
                  <a:lnTo>
                    <a:pt x="231606" y="147306"/>
                  </a:lnTo>
                  <a:lnTo>
                    <a:pt x="233416" y="146457"/>
                  </a:lnTo>
                  <a:lnTo>
                    <a:pt x="235225" y="145569"/>
                  </a:lnTo>
                  <a:lnTo>
                    <a:pt x="237035" y="144632"/>
                  </a:lnTo>
                  <a:lnTo>
                    <a:pt x="238844" y="143650"/>
                  </a:lnTo>
                  <a:lnTo>
                    <a:pt x="240653" y="142626"/>
                  </a:lnTo>
                  <a:lnTo>
                    <a:pt x="242463" y="141558"/>
                  </a:lnTo>
                  <a:lnTo>
                    <a:pt x="244272" y="140449"/>
                  </a:lnTo>
                  <a:lnTo>
                    <a:pt x="246082" y="139297"/>
                  </a:lnTo>
                  <a:lnTo>
                    <a:pt x="247891" y="138094"/>
                  </a:lnTo>
                  <a:lnTo>
                    <a:pt x="249701" y="136854"/>
                  </a:lnTo>
                  <a:lnTo>
                    <a:pt x="251510" y="135577"/>
                  </a:lnTo>
                  <a:lnTo>
                    <a:pt x="253319" y="134267"/>
                  </a:lnTo>
                  <a:lnTo>
                    <a:pt x="255129" y="132925"/>
                  </a:lnTo>
                  <a:lnTo>
                    <a:pt x="256938" y="131553"/>
                  </a:lnTo>
                  <a:lnTo>
                    <a:pt x="258748" y="130151"/>
                  </a:lnTo>
                  <a:lnTo>
                    <a:pt x="260557" y="128729"/>
                  </a:lnTo>
                  <a:lnTo>
                    <a:pt x="262367" y="127288"/>
                  </a:lnTo>
                  <a:lnTo>
                    <a:pt x="264176" y="125832"/>
                  </a:lnTo>
                  <a:lnTo>
                    <a:pt x="265985" y="124362"/>
                  </a:lnTo>
                  <a:lnTo>
                    <a:pt x="267795" y="122881"/>
                  </a:lnTo>
                  <a:lnTo>
                    <a:pt x="269604" y="121393"/>
                  </a:lnTo>
                  <a:lnTo>
                    <a:pt x="271414" y="119900"/>
                  </a:lnTo>
                  <a:lnTo>
                    <a:pt x="273223" y="118404"/>
                  </a:lnTo>
                  <a:lnTo>
                    <a:pt x="275033" y="116907"/>
                  </a:lnTo>
                  <a:lnTo>
                    <a:pt x="276842" y="115410"/>
                  </a:lnTo>
                  <a:lnTo>
                    <a:pt x="278651" y="113915"/>
                  </a:lnTo>
                  <a:lnTo>
                    <a:pt x="280461" y="112423"/>
                  </a:lnTo>
                  <a:lnTo>
                    <a:pt x="282270" y="110934"/>
                  </a:lnTo>
                  <a:lnTo>
                    <a:pt x="284080" y="109450"/>
                  </a:lnTo>
                  <a:lnTo>
                    <a:pt x="285889" y="107969"/>
                  </a:lnTo>
                  <a:lnTo>
                    <a:pt x="287699" y="106494"/>
                  </a:lnTo>
                  <a:lnTo>
                    <a:pt x="289508" y="105024"/>
                  </a:lnTo>
                  <a:lnTo>
                    <a:pt x="291317" y="103559"/>
                  </a:lnTo>
                  <a:lnTo>
                    <a:pt x="293127" y="102099"/>
                  </a:lnTo>
                  <a:lnTo>
                    <a:pt x="294936" y="100643"/>
                  </a:lnTo>
                  <a:lnTo>
                    <a:pt x="296746" y="99193"/>
                  </a:lnTo>
                  <a:lnTo>
                    <a:pt x="298555" y="97748"/>
                  </a:lnTo>
                  <a:lnTo>
                    <a:pt x="300365" y="96308"/>
                  </a:lnTo>
                  <a:lnTo>
                    <a:pt x="302174" y="94873"/>
                  </a:lnTo>
                  <a:lnTo>
                    <a:pt x="303983" y="93442"/>
                  </a:lnTo>
                  <a:lnTo>
                    <a:pt x="305793" y="92017"/>
                  </a:lnTo>
                  <a:lnTo>
                    <a:pt x="307602" y="90596"/>
                  </a:lnTo>
                  <a:lnTo>
                    <a:pt x="309412" y="89182"/>
                  </a:lnTo>
                  <a:lnTo>
                    <a:pt x="311221" y="87774"/>
                  </a:lnTo>
                  <a:lnTo>
                    <a:pt x="313031" y="86371"/>
                  </a:lnTo>
                  <a:lnTo>
                    <a:pt x="314840" y="84973"/>
                  </a:lnTo>
                  <a:lnTo>
                    <a:pt x="316649" y="83581"/>
                  </a:lnTo>
                  <a:lnTo>
                    <a:pt x="318459" y="82196"/>
                  </a:lnTo>
                  <a:lnTo>
                    <a:pt x="320268" y="80818"/>
                  </a:lnTo>
                  <a:lnTo>
                    <a:pt x="322078" y="79447"/>
                  </a:lnTo>
                  <a:lnTo>
                    <a:pt x="323887" y="78081"/>
                  </a:lnTo>
                  <a:lnTo>
                    <a:pt x="325697" y="76722"/>
                  </a:lnTo>
                  <a:lnTo>
                    <a:pt x="327506" y="75370"/>
                  </a:lnTo>
                  <a:lnTo>
                    <a:pt x="329315" y="74025"/>
                  </a:lnTo>
                  <a:lnTo>
                    <a:pt x="331125" y="72686"/>
                  </a:lnTo>
                  <a:lnTo>
                    <a:pt x="332934" y="71354"/>
                  </a:lnTo>
                  <a:lnTo>
                    <a:pt x="334744" y="70027"/>
                  </a:lnTo>
                  <a:lnTo>
                    <a:pt x="336553" y="68705"/>
                  </a:lnTo>
                  <a:lnTo>
                    <a:pt x="338363" y="67389"/>
                  </a:lnTo>
                  <a:lnTo>
                    <a:pt x="340172" y="66077"/>
                  </a:lnTo>
                  <a:lnTo>
                    <a:pt x="341981" y="64768"/>
                  </a:lnTo>
                  <a:lnTo>
                    <a:pt x="343791" y="63462"/>
                  </a:lnTo>
                  <a:lnTo>
                    <a:pt x="345600" y="62156"/>
                  </a:lnTo>
                  <a:lnTo>
                    <a:pt x="347410" y="60851"/>
                  </a:lnTo>
                  <a:lnTo>
                    <a:pt x="349219" y="59545"/>
                  </a:lnTo>
                  <a:lnTo>
                    <a:pt x="351029" y="58235"/>
                  </a:lnTo>
                  <a:lnTo>
                    <a:pt x="352838" y="56920"/>
                  </a:lnTo>
                  <a:lnTo>
                    <a:pt x="354647" y="55598"/>
                  </a:lnTo>
                  <a:lnTo>
                    <a:pt x="356457" y="54269"/>
                  </a:lnTo>
                  <a:lnTo>
                    <a:pt x="358266" y="52929"/>
                  </a:lnTo>
                  <a:lnTo>
                    <a:pt x="360076" y="51575"/>
                  </a:lnTo>
                  <a:lnTo>
                    <a:pt x="361885" y="50206"/>
                  </a:lnTo>
                  <a:lnTo>
                    <a:pt x="363695" y="48820"/>
                  </a:lnTo>
                  <a:lnTo>
                    <a:pt x="365504" y="47417"/>
                  </a:lnTo>
                  <a:lnTo>
                    <a:pt x="367313" y="45996"/>
                  </a:lnTo>
                  <a:lnTo>
                    <a:pt x="369123" y="44553"/>
                  </a:lnTo>
                  <a:lnTo>
                    <a:pt x="370932" y="43085"/>
                  </a:lnTo>
                  <a:lnTo>
                    <a:pt x="372742" y="41595"/>
                  </a:lnTo>
                  <a:lnTo>
                    <a:pt x="374551" y="40084"/>
                  </a:lnTo>
                  <a:lnTo>
                    <a:pt x="376361" y="38551"/>
                  </a:lnTo>
                  <a:lnTo>
                    <a:pt x="378170" y="36999"/>
                  </a:lnTo>
                  <a:lnTo>
                    <a:pt x="379979" y="35426"/>
                  </a:lnTo>
                  <a:lnTo>
                    <a:pt x="381789" y="33834"/>
                  </a:lnTo>
                  <a:lnTo>
                    <a:pt x="383598" y="32229"/>
                  </a:lnTo>
                  <a:lnTo>
                    <a:pt x="385408" y="30614"/>
                  </a:lnTo>
                  <a:lnTo>
                    <a:pt x="387217" y="28992"/>
                  </a:lnTo>
                  <a:lnTo>
                    <a:pt x="389027" y="27367"/>
                  </a:lnTo>
                  <a:lnTo>
                    <a:pt x="390836" y="25745"/>
                  </a:lnTo>
                  <a:lnTo>
                    <a:pt x="392645" y="24131"/>
                  </a:lnTo>
                  <a:lnTo>
                    <a:pt x="394455" y="22531"/>
                  </a:lnTo>
                  <a:lnTo>
                    <a:pt x="396264" y="20949"/>
                  </a:lnTo>
                  <a:lnTo>
                    <a:pt x="398074" y="19390"/>
                  </a:lnTo>
                  <a:lnTo>
                    <a:pt x="399883" y="17861"/>
                  </a:lnTo>
                  <a:lnTo>
                    <a:pt x="401693" y="16375"/>
                  </a:lnTo>
                  <a:lnTo>
                    <a:pt x="403502" y="14930"/>
                  </a:lnTo>
                  <a:lnTo>
                    <a:pt x="405311" y="13531"/>
                  </a:lnTo>
                  <a:lnTo>
                    <a:pt x="407121" y="12182"/>
                  </a:lnTo>
                  <a:lnTo>
                    <a:pt x="408930" y="10886"/>
                  </a:lnTo>
                  <a:lnTo>
                    <a:pt x="410740" y="9656"/>
                  </a:lnTo>
                  <a:lnTo>
                    <a:pt x="412549" y="8497"/>
                  </a:lnTo>
                  <a:lnTo>
                    <a:pt x="414359" y="7403"/>
                  </a:lnTo>
                  <a:lnTo>
                    <a:pt x="416168" y="6376"/>
                  </a:lnTo>
                  <a:lnTo>
                    <a:pt x="417977" y="5418"/>
                  </a:lnTo>
                  <a:lnTo>
                    <a:pt x="419787" y="4531"/>
                  </a:lnTo>
                  <a:lnTo>
                    <a:pt x="421596" y="3733"/>
                  </a:lnTo>
                  <a:lnTo>
                    <a:pt x="423406" y="3012"/>
                  </a:lnTo>
                  <a:lnTo>
                    <a:pt x="425215" y="2364"/>
                  </a:lnTo>
                  <a:lnTo>
                    <a:pt x="427025" y="1792"/>
                  </a:lnTo>
                  <a:lnTo>
                    <a:pt x="428834" y="1294"/>
                  </a:lnTo>
                  <a:lnTo>
                    <a:pt x="430643" y="875"/>
                  </a:lnTo>
                  <a:lnTo>
                    <a:pt x="432453" y="548"/>
                  </a:lnTo>
                  <a:lnTo>
                    <a:pt x="434262" y="298"/>
                  </a:lnTo>
                  <a:lnTo>
                    <a:pt x="436072" y="122"/>
                  </a:lnTo>
                  <a:lnTo>
                    <a:pt x="437881" y="23"/>
                  </a:lnTo>
                  <a:lnTo>
                    <a:pt x="439691" y="0"/>
                  </a:lnTo>
                  <a:lnTo>
                    <a:pt x="441500" y="63"/>
                  </a:lnTo>
                  <a:lnTo>
                    <a:pt x="443309" y="213"/>
                  </a:lnTo>
                  <a:lnTo>
                    <a:pt x="445119" y="439"/>
                  </a:lnTo>
                  <a:lnTo>
                    <a:pt x="446928" y="741"/>
                  </a:lnTo>
                  <a:lnTo>
                    <a:pt x="448738" y="1119"/>
                  </a:lnTo>
                  <a:lnTo>
                    <a:pt x="450547" y="1573"/>
                  </a:lnTo>
                  <a:lnTo>
                    <a:pt x="452357" y="2120"/>
                  </a:lnTo>
                  <a:lnTo>
                    <a:pt x="454166" y="2743"/>
                  </a:lnTo>
                  <a:lnTo>
                    <a:pt x="455975" y="3440"/>
                  </a:lnTo>
                  <a:lnTo>
                    <a:pt x="457785" y="4210"/>
                  </a:lnTo>
                  <a:lnTo>
                    <a:pt x="459594" y="5050"/>
                  </a:lnTo>
                  <a:lnTo>
                    <a:pt x="461404" y="5964"/>
                  </a:lnTo>
                  <a:lnTo>
                    <a:pt x="463213" y="6961"/>
                  </a:lnTo>
                  <a:lnTo>
                    <a:pt x="465023" y="8022"/>
                  </a:lnTo>
                  <a:lnTo>
                    <a:pt x="466832" y="9148"/>
                  </a:lnTo>
                  <a:lnTo>
                    <a:pt x="468641" y="10336"/>
                  </a:lnTo>
                  <a:lnTo>
                    <a:pt x="470451" y="11584"/>
                  </a:lnTo>
                  <a:lnTo>
                    <a:pt x="472260" y="12900"/>
                  </a:lnTo>
                  <a:lnTo>
                    <a:pt x="474070" y="14279"/>
                  </a:lnTo>
                  <a:lnTo>
                    <a:pt x="475879" y="15713"/>
                  </a:lnTo>
                  <a:lnTo>
                    <a:pt x="477689" y="17202"/>
                  </a:lnTo>
                  <a:lnTo>
                    <a:pt x="479498" y="18745"/>
                  </a:lnTo>
                  <a:lnTo>
                    <a:pt x="481307" y="20341"/>
                  </a:lnTo>
                  <a:lnTo>
                    <a:pt x="483117" y="22003"/>
                  </a:lnTo>
                  <a:lnTo>
                    <a:pt x="484926" y="23721"/>
                  </a:lnTo>
                  <a:lnTo>
                    <a:pt x="486736" y="25494"/>
                  </a:lnTo>
                  <a:lnTo>
                    <a:pt x="488545" y="27323"/>
                  </a:lnTo>
                  <a:lnTo>
                    <a:pt x="490355" y="29209"/>
                  </a:lnTo>
                  <a:lnTo>
                    <a:pt x="492164" y="31158"/>
                  </a:lnTo>
                  <a:lnTo>
                    <a:pt x="493973" y="33181"/>
                  </a:lnTo>
                  <a:lnTo>
                    <a:pt x="495783" y="35268"/>
                  </a:lnTo>
                  <a:lnTo>
                    <a:pt x="497592" y="37421"/>
                  </a:lnTo>
                  <a:lnTo>
                    <a:pt x="499402" y="39643"/>
                  </a:lnTo>
                  <a:lnTo>
                    <a:pt x="501211" y="41935"/>
                  </a:lnTo>
                  <a:lnTo>
                    <a:pt x="503021" y="44312"/>
                  </a:lnTo>
                  <a:lnTo>
                    <a:pt x="504830" y="46773"/>
                  </a:lnTo>
                  <a:lnTo>
                    <a:pt x="506639" y="49311"/>
                  </a:lnTo>
                  <a:lnTo>
                    <a:pt x="508449" y="51927"/>
                  </a:lnTo>
                  <a:lnTo>
                    <a:pt x="510258" y="54621"/>
                  </a:lnTo>
                  <a:lnTo>
                    <a:pt x="512068" y="57395"/>
                  </a:lnTo>
                  <a:lnTo>
                    <a:pt x="513877" y="60269"/>
                  </a:lnTo>
                  <a:lnTo>
                    <a:pt x="515687" y="63221"/>
                  </a:lnTo>
                  <a:lnTo>
                    <a:pt x="517496" y="66250"/>
                  </a:lnTo>
                  <a:lnTo>
                    <a:pt x="519305" y="69353"/>
                  </a:lnTo>
                  <a:lnTo>
                    <a:pt x="521115" y="72529"/>
                  </a:lnTo>
                  <a:lnTo>
                    <a:pt x="522924" y="75778"/>
                  </a:lnTo>
                  <a:lnTo>
                    <a:pt x="524734" y="79103"/>
                  </a:lnTo>
                  <a:lnTo>
                    <a:pt x="526543" y="82486"/>
                  </a:lnTo>
                  <a:lnTo>
                    <a:pt x="528353" y="85921"/>
                  </a:lnTo>
                  <a:lnTo>
                    <a:pt x="530162" y="89404"/>
                  </a:lnTo>
                  <a:lnTo>
                    <a:pt x="531971" y="92929"/>
                  </a:lnTo>
                  <a:lnTo>
                    <a:pt x="533781" y="96493"/>
                  </a:lnTo>
                  <a:lnTo>
                    <a:pt x="535590" y="100085"/>
                  </a:lnTo>
                  <a:lnTo>
                    <a:pt x="537400" y="103694"/>
                  </a:lnTo>
                  <a:lnTo>
                    <a:pt x="539209" y="107313"/>
                  </a:lnTo>
                  <a:lnTo>
                    <a:pt x="541019" y="110934"/>
                  </a:lnTo>
                  <a:lnTo>
                    <a:pt x="542828" y="114551"/>
                  </a:lnTo>
                  <a:lnTo>
                    <a:pt x="544637" y="118148"/>
                  </a:lnTo>
                  <a:lnTo>
                    <a:pt x="546447" y="121721"/>
                  </a:lnTo>
                  <a:lnTo>
                    <a:pt x="548256" y="125261"/>
                  </a:lnTo>
                  <a:lnTo>
                    <a:pt x="550066" y="128762"/>
                  </a:lnTo>
                  <a:lnTo>
                    <a:pt x="551875" y="132218"/>
                  </a:lnTo>
                  <a:lnTo>
                    <a:pt x="553685" y="135616"/>
                  </a:lnTo>
                  <a:lnTo>
                    <a:pt x="555494" y="138941"/>
                  </a:lnTo>
                  <a:lnTo>
                    <a:pt x="557303" y="142199"/>
                  </a:lnTo>
                  <a:lnTo>
                    <a:pt x="559113" y="145384"/>
                  </a:lnTo>
                  <a:lnTo>
                    <a:pt x="560922" y="148491"/>
                  </a:lnTo>
                  <a:lnTo>
                    <a:pt x="562732" y="151518"/>
                  </a:lnTo>
                  <a:lnTo>
                    <a:pt x="564541" y="154445"/>
                  </a:lnTo>
                  <a:lnTo>
                    <a:pt x="566351" y="157274"/>
                  </a:lnTo>
                  <a:lnTo>
                    <a:pt x="568160" y="160013"/>
                  </a:lnTo>
                  <a:lnTo>
                    <a:pt x="569969" y="162659"/>
                  </a:lnTo>
                  <a:lnTo>
                    <a:pt x="571779" y="165213"/>
                  </a:lnTo>
                  <a:lnTo>
                    <a:pt x="573588" y="167673"/>
                  </a:lnTo>
                  <a:lnTo>
                    <a:pt x="575398" y="170015"/>
                  </a:lnTo>
                  <a:lnTo>
                    <a:pt x="577207" y="172265"/>
                  </a:lnTo>
                  <a:lnTo>
                    <a:pt x="579017" y="174424"/>
                  </a:lnTo>
                  <a:lnTo>
                    <a:pt x="580826" y="176495"/>
                  </a:lnTo>
                  <a:lnTo>
                    <a:pt x="582635" y="178478"/>
                  </a:lnTo>
                  <a:lnTo>
                    <a:pt x="584445" y="180370"/>
                  </a:lnTo>
                  <a:lnTo>
                    <a:pt x="586254" y="182166"/>
                  </a:lnTo>
                  <a:lnTo>
                    <a:pt x="588064" y="183884"/>
                  </a:lnTo>
                  <a:lnTo>
                    <a:pt x="589873" y="185528"/>
                  </a:lnTo>
                  <a:lnTo>
                    <a:pt x="591683" y="187100"/>
                  </a:lnTo>
                  <a:lnTo>
                    <a:pt x="593492" y="188604"/>
                  </a:lnTo>
                  <a:lnTo>
                    <a:pt x="595301" y="190030"/>
                  </a:lnTo>
                  <a:lnTo>
                    <a:pt x="597111" y="191390"/>
                  </a:lnTo>
                  <a:lnTo>
                    <a:pt x="598920" y="192693"/>
                  </a:lnTo>
                  <a:lnTo>
                    <a:pt x="600730" y="193940"/>
                  </a:lnTo>
                  <a:lnTo>
                    <a:pt x="602539" y="195135"/>
                  </a:lnTo>
                  <a:lnTo>
                    <a:pt x="604349" y="196280"/>
                  </a:lnTo>
                  <a:lnTo>
                    <a:pt x="606158" y="197366"/>
                  </a:lnTo>
                  <a:lnTo>
                    <a:pt x="607967" y="198408"/>
                  </a:lnTo>
                  <a:lnTo>
                    <a:pt x="609777" y="199408"/>
                  </a:lnTo>
                  <a:lnTo>
                    <a:pt x="611586" y="200367"/>
                  </a:lnTo>
                  <a:lnTo>
                    <a:pt x="613396" y="201287"/>
                  </a:lnTo>
                  <a:lnTo>
                    <a:pt x="615205" y="202166"/>
                  </a:lnTo>
                  <a:lnTo>
                    <a:pt x="617015" y="203002"/>
                  </a:lnTo>
                  <a:lnTo>
                    <a:pt x="618824" y="203802"/>
                  </a:lnTo>
                  <a:lnTo>
                    <a:pt x="620633" y="204567"/>
                  </a:lnTo>
                  <a:lnTo>
                    <a:pt x="622443" y="205295"/>
                  </a:lnTo>
                  <a:lnTo>
                    <a:pt x="624252" y="205987"/>
                  </a:lnTo>
                  <a:lnTo>
                    <a:pt x="626062" y="206636"/>
                  </a:lnTo>
                  <a:lnTo>
                    <a:pt x="627871" y="207244"/>
                  </a:lnTo>
                  <a:lnTo>
                    <a:pt x="629681" y="207813"/>
                  </a:lnTo>
                  <a:lnTo>
                    <a:pt x="631490" y="208342"/>
                  </a:lnTo>
                  <a:lnTo>
                    <a:pt x="633299" y="208829"/>
                  </a:lnTo>
                  <a:lnTo>
                    <a:pt x="635109" y="209272"/>
                  </a:lnTo>
                  <a:lnTo>
                    <a:pt x="636918" y="209658"/>
                  </a:lnTo>
                  <a:lnTo>
                    <a:pt x="638728" y="209997"/>
                  </a:lnTo>
                  <a:lnTo>
                    <a:pt x="640537" y="210286"/>
                  </a:lnTo>
                  <a:lnTo>
                    <a:pt x="642347" y="210524"/>
                  </a:lnTo>
                  <a:lnTo>
                    <a:pt x="644156" y="210709"/>
                  </a:lnTo>
                  <a:lnTo>
                    <a:pt x="645965" y="210834"/>
                  </a:lnTo>
                  <a:lnTo>
                    <a:pt x="647775" y="210894"/>
                  </a:lnTo>
                  <a:lnTo>
                    <a:pt x="649584" y="210896"/>
                  </a:lnTo>
                  <a:lnTo>
                    <a:pt x="651394" y="210840"/>
                  </a:lnTo>
                  <a:lnTo>
                    <a:pt x="653203" y="210725"/>
                  </a:lnTo>
                  <a:lnTo>
                    <a:pt x="655013" y="210551"/>
                  </a:lnTo>
                  <a:lnTo>
                    <a:pt x="656822" y="210306"/>
                  </a:lnTo>
                  <a:lnTo>
                    <a:pt x="658631" y="209998"/>
                  </a:lnTo>
                  <a:lnTo>
                    <a:pt x="660441" y="209634"/>
                  </a:lnTo>
                  <a:lnTo>
                    <a:pt x="662250" y="209213"/>
                  </a:lnTo>
                  <a:lnTo>
                    <a:pt x="664060" y="208738"/>
                  </a:lnTo>
                  <a:lnTo>
                    <a:pt x="665869" y="208210"/>
                  </a:lnTo>
                  <a:lnTo>
                    <a:pt x="667679" y="207621"/>
                  </a:lnTo>
                  <a:lnTo>
                    <a:pt x="669488" y="206987"/>
                  </a:lnTo>
                  <a:lnTo>
                    <a:pt x="671297" y="206311"/>
                  </a:lnTo>
                  <a:lnTo>
                    <a:pt x="673107" y="205598"/>
                  </a:lnTo>
                  <a:lnTo>
                    <a:pt x="674916" y="204852"/>
                  </a:lnTo>
                  <a:lnTo>
                    <a:pt x="676726" y="204073"/>
                  </a:lnTo>
                  <a:lnTo>
                    <a:pt x="678535" y="203269"/>
                  </a:lnTo>
                  <a:lnTo>
                    <a:pt x="680345" y="202449"/>
                  </a:lnTo>
                  <a:lnTo>
                    <a:pt x="682154" y="201618"/>
                  </a:lnTo>
                  <a:lnTo>
                    <a:pt x="683963" y="200781"/>
                  </a:lnTo>
                  <a:lnTo>
                    <a:pt x="685773" y="199944"/>
                  </a:lnTo>
                  <a:lnTo>
                    <a:pt x="687582" y="199115"/>
                  </a:lnTo>
                  <a:lnTo>
                    <a:pt x="689392" y="198302"/>
                  </a:lnTo>
                  <a:lnTo>
                    <a:pt x="691201" y="197509"/>
                  </a:lnTo>
                  <a:lnTo>
                    <a:pt x="693011" y="196742"/>
                  </a:lnTo>
                  <a:lnTo>
                    <a:pt x="694820" y="196005"/>
                  </a:lnTo>
                  <a:lnTo>
                    <a:pt x="696629" y="195305"/>
                  </a:lnTo>
                  <a:lnTo>
                    <a:pt x="698439" y="194656"/>
                  </a:lnTo>
                  <a:lnTo>
                    <a:pt x="700248" y="194054"/>
                  </a:lnTo>
                  <a:lnTo>
                    <a:pt x="702058" y="193502"/>
                  </a:lnTo>
                  <a:lnTo>
                    <a:pt x="703867" y="193002"/>
                  </a:lnTo>
                  <a:lnTo>
                    <a:pt x="705677" y="192558"/>
                  </a:lnTo>
                  <a:lnTo>
                    <a:pt x="707486" y="192178"/>
                  </a:lnTo>
                  <a:lnTo>
                    <a:pt x="709295" y="191866"/>
                  </a:lnTo>
                  <a:lnTo>
                    <a:pt x="711105" y="191613"/>
                  </a:lnTo>
                  <a:lnTo>
                    <a:pt x="712914" y="191419"/>
                  </a:lnTo>
                  <a:lnTo>
                    <a:pt x="714724" y="191283"/>
                  </a:lnTo>
                  <a:lnTo>
                    <a:pt x="716533" y="191203"/>
                  </a:lnTo>
                  <a:lnTo>
                    <a:pt x="718343" y="191191"/>
                  </a:lnTo>
                  <a:lnTo>
                    <a:pt x="720152" y="191233"/>
                  </a:lnTo>
                  <a:lnTo>
                    <a:pt x="721961" y="191324"/>
                  </a:lnTo>
                  <a:lnTo>
                    <a:pt x="723771" y="191461"/>
                  </a:lnTo>
                  <a:lnTo>
                    <a:pt x="725580" y="191642"/>
                  </a:lnTo>
                  <a:lnTo>
                    <a:pt x="727390" y="191865"/>
                  </a:lnTo>
                  <a:lnTo>
                    <a:pt x="729199" y="192132"/>
                  </a:lnTo>
                  <a:lnTo>
                    <a:pt x="731009" y="192433"/>
                  </a:lnTo>
                  <a:lnTo>
                    <a:pt x="732818" y="192763"/>
                  </a:lnTo>
                  <a:lnTo>
                    <a:pt x="734627" y="193122"/>
                  </a:lnTo>
                  <a:lnTo>
                    <a:pt x="736437" y="193508"/>
                  </a:lnTo>
                  <a:lnTo>
                    <a:pt x="738246" y="193921"/>
                  </a:lnTo>
                  <a:lnTo>
                    <a:pt x="740056" y="194361"/>
                  </a:lnTo>
                  <a:lnTo>
                    <a:pt x="741865" y="194825"/>
                  </a:lnTo>
                  <a:lnTo>
                    <a:pt x="743675" y="195311"/>
                  </a:lnTo>
                  <a:lnTo>
                    <a:pt x="745484" y="195821"/>
                  </a:lnTo>
                  <a:lnTo>
                    <a:pt x="747293" y="196356"/>
                  </a:lnTo>
                  <a:lnTo>
                    <a:pt x="749103" y="196924"/>
                  </a:lnTo>
                  <a:lnTo>
                    <a:pt x="750912" y="197521"/>
                  </a:lnTo>
                  <a:lnTo>
                    <a:pt x="752722" y="198150"/>
                  </a:lnTo>
                  <a:lnTo>
                    <a:pt x="754531" y="198811"/>
                  </a:lnTo>
                  <a:lnTo>
                    <a:pt x="756341" y="199508"/>
                  </a:lnTo>
                  <a:lnTo>
                    <a:pt x="758150" y="200245"/>
                  </a:lnTo>
                  <a:lnTo>
                    <a:pt x="759959" y="201030"/>
                  </a:lnTo>
                  <a:lnTo>
                    <a:pt x="761769" y="201859"/>
                  </a:lnTo>
                  <a:lnTo>
                    <a:pt x="763578" y="202731"/>
                  </a:lnTo>
                  <a:lnTo>
                    <a:pt x="765388" y="203648"/>
                  </a:lnTo>
                  <a:lnTo>
                    <a:pt x="767197" y="204610"/>
                  </a:lnTo>
                  <a:lnTo>
                    <a:pt x="769007" y="205625"/>
                  </a:lnTo>
                  <a:lnTo>
                    <a:pt x="770816" y="206689"/>
                  </a:lnTo>
                  <a:lnTo>
                    <a:pt x="772625" y="207797"/>
                  </a:lnTo>
                  <a:lnTo>
                    <a:pt x="774435" y="208945"/>
                  </a:lnTo>
                  <a:lnTo>
                    <a:pt x="776244" y="210131"/>
                  </a:lnTo>
                  <a:lnTo>
                    <a:pt x="778054" y="211353"/>
                  </a:lnTo>
                  <a:lnTo>
                    <a:pt x="779863" y="212611"/>
                  </a:lnTo>
                  <a:lnTo>
                    <a:pt x="781673" y="213895"/>
                  </a:lnTo>
                  <a:lnTo>
                    <a:pt x="783482" y="215198"/>
                  </a:lnTo>
                  <a:lnTo>
                    <a:pt x="785291" y="216516"/>
                  </a:lnTo>
                  <a:lnTo>
                    <a:pt x="787101" y="217842"/>
                  </a:lnTo>
                  <a:lnTo>
                    <a:pt x="788910" y="219171"/>
                  </a:lnTo>
                  <a:lnTo>
                    <a:pt x="790720" y="220494"/>
                  </a:lnTo>
                  <a:lnTo>
                    <a:pt x="792529" y="221804"/>
                  </a:lnTo>
                  <a:lnTo>
                    <a:pt x="794338" y="223098"/>
                  </a:lnTo>
                  <a:lnTo>
                    <a:pt x="796148" y="224368"/>
                  </a:lnTo>
                  <a:lnTo>
                    <a:pt x="797957" y="225611"/>
                  </a:lnTo>
                  <a:lnTo>
                    <a:pt x="799767" y="226816"/>
                  </a:lnTo>
                  <a:lnTo>
                    <a:pt x="801576" y="227976"/>
                  </a:lnTo>
                  <a:lnTo>
                    <a:pt x="803386" y="229094"/>
                  </a:lnTo>
                  <a:lnTo>
                    <a:pt x="805195" y="230165"/>
                  </a:lnTo>
                  <a:lnTo>
                    <a:pt x="807004" y="231187"/>
                  </a:lnTo>
                  <a:lnTo>
                    <a:pt x="808814" y="232158"/>
                  </a:lnTo>
                  <a:lnTo>
                    <a:pt x="810623" y="233063"/>
                  </a:lnTo>
                  <a:lnTo>
                    <a:pt x="812433" y="233912"/>
                  </a:lnTo>
                  <a:lnTo>
                    <a:pt x="814242" y="234707"/>
                  </a:lnTo>
                  <a:lnTo>
                    <a:pt x="816052" y="235447"/>
                  </a:lnTo>
                  <a:lnTo>
                    <a:pt x="817861" y="236133"/>
                  </a:lnTo>
                  <a:lnTo>
                    <a:pt x="819670" y="236763"/>
                  </a:lnTo>
                  <a:lnTo>
                    <a:pt x="821480" y="237331"/>
                  </a:lnTo>
                </a:path>
              </a:pathLst>
            </a:custGeom>
            <a:ln w="20325" cap="flat">
              <a:solidFill>
                <a:srgbClr val="FBC02D">
                  <a:alpha val="100000"/>
                </a:srgbClr>
              </a:solidFill>
              <a:prstDash val="solid"/>
              <a:round/>
            </a:ln>
          </p:spPr>
          <p:txBody>
            <a:bodyPr/>
            <a:lstStyle/>
            <a:p>
              <a:endParaRPr/>
            </a:p>
          </p:txBody>
        </p:sp>
        <p:sp>
          <p:nvSpPr>
            <p:cNvPr id="695" name="pg42">
              <a:extLst>
                <a:ext uri="{FF2B5EF4-FFF2-40B4-BE49-F238E27FC236}">
                  <a16:creationId xmlns:a16="http://schemas.microsoft.com/office/drawing/2014/main" id="{B0C3A2F8-41EF-453F-A6BB-DF1CFEDBC108}"/>
                </a:ext>
              </a:extLst>
            </p:cNvPr>
            <p:cNvSpPr/>
            <p:nvPr/>
          </p:nvSpPr>
          <p:spPr>
            <a:xfrm>
              <a:off x="3694031" y="1114726"/>
              <a:ext cx="408930" cy="241644"/>
            </a:xfrm>
            <a:custGeom>
              <a:avLst/>
              <a:gdLst/>
              <a:ahLst/>
              <a:cxnLst/>
              <a:rect l="0" t="0" r="0" b="0"/>
              <a:pathLst>
                <a:path w="408930" h="241644">
                  <a:moveTo>
                    <a:pt x="0" y="156626"/>
                  </a:moveTo>
                  <a:lnTo>
                    <a:pt x="1809" y="156026"/>
                  </a:lnTo>
                  <a:lnTo>
                    <a:pt x="3618" y="155427"/>
                  </a:lnTo>
                  <a:lnTo>
                    <a:pt x="5428" y="154826"/>
                  </a:lnTo>
                  <a:lnTo>
                    <a:pt x="7237" y="154221"/>
                  </a:lnTo>
                  <a:lnTo>
                    <a:pt x="9047" y="153611"/>
                  </a:lnTo>
                  <a:lnTo>
                    <a:pt x="10856" y="152991"/>
                  </a:lnTo>
                  <a:lnTo>
                    <a:pt x="12665" y="152358"/>
                  </a:lnTo>
                  <a:lnTo>
                    <a:pt x="14475" y="151710"/>
                  </a:lnTo>
                  <a:lnTo>
                    <a:pt x="16284" y="151045"/>
                  </a:lnTo>
                  <a:lnTo>
                    <a:pt x="18094" y="150358"/>
                  </a:lnTo>
                  <a:lnTo>
                    <a:pt x="19903" y="149645"/>
                  </a:lnTo>
                  <a:lnTo>
                    <a:pt x="21713" y="148898"/>
                  </a:lnTo>
                  <a:lnTo>
                    <a:pt x="23522" y="148119"/>
                  </a:lnTo>
                  <a:lnTo>
                    <a:pt x="25331" y="147306"/>
                  </a:lnTo>
                  <a:lnTo>
                    <a:pt x="27141" y="146457"/>
                  </a:lnTo>
                  <a:lnTo>
                    <a:pt x="28950" y="145569"/>
                  </a:lnTo>
                  <a:lnTo>
                    <a:pt x="30760" y="144632"/>
                  </a:lnTo>
                  <a:lnTo>
                    <a:pt x="32569" y="143650"/>
                  </a:lnTo>
                  <a:lnTo>
                    <a:pt x="34379" y="142626"/>
                  </a:lnTo>
                  <a:lnTo>
                    <a:pt x="36188" y="141558"/>
                  </a:lnTo>
                  <a:lnTo>
                    <a:pt x="37997" y="140449"/>
                  </a:lnTo>
                  <a:lnTo>
                    <a:pt x="39807" y="139297"/>
                  </a:lnTo>
                  <a:lnTo>
                    <a:pt x="41616" y="138094"/>
                  </a:lnTo>
                  <a:lnTo>
                    <a:pt x="43426" y="136854"/>
                  </a:lnTo>
                  <a:lnTo>
                    <a:pt x="45235" y="135577"/>
                  </a:lnTo>
                  <a:lnTo>
                    <a:pt x="47045" y="134267"/>
                  </a:lnTo>
                  <a:lnTo>
                    <a:pt x="48854" y="132925"/>
                  </a:lnTo>
                  <a:lnTo>
                    <a:pt x="50663" y="131553"/>
                  </a:lnTo>
                  <a:lnTo>
                    <a:pt x="52473" y="130151"/>
                  </a:lnTo>
                  <a:lnTo>
                    <a:pt x="54282" y="128729"/>
                  </a:lnTo>
                  <a:lnTo>
                    <a:pt x="56092" y="127288"/>
                  </a:lnTo>
                  <a:lnTo>
                    <a:pt x="57901" y="125832"/>
                  </a:lnTo>
                  <a:lnTo>
                    <a:pt x="59711" y="124362"/>
                  </a:lnTo>
                  <a:lnTo>
                    <a:pt x="61520" y="122881"/>
                  </a:lnTo>
                  <a:lnTo>
                    <a:pt x="63329" y="121393"/>
                  </a:lnTo>
                  <a:lnTo>
                    <a:pt x="65139" y="119900"/>
                  </a:lnTo>
                  <a:lnTo>
                    <a:pt x="66948" y="118404"/>
                  </a:lnTo>
                  <a:lnTo>
                    <a:pt x="68758" y="116907"/>
                  </a:lnTo>
                  <a:lnTo>
                    <a:pt x="70567" y="115410"/>
                  </a:lnTo>
                  <a:lnTo>
                    <a:pt x="72377" y="113915"/>
                  </a:lnTo>
                  <a:lnTo>
                    <a:pt x="74186" y="112423"/>
                  </a:lnTo>
                  <a:lnTo>
                    <a:pt x="75995" y="110934"/>
                  </a:lnTo>
                  <a:lnTo>
                    <a:pt x="77805" y="109450"/>
                  </a:lnTo>
                  <a:lnTo>
                    <a:pt x="79614" y="107969"/>
                  </a:lnTo>
                  <a:lnTo>
                    <a:pt x="81424" y="106494"/>
                  </a:lnTo>
                  <a:lnTo>
                    <a:pt x="83233" y="105024"/>
                  </a:lnTo>
                  <a:lnTo>
                    <a:pt x="85043" y="103559"/>
                  </a:lnTo>
                  <a:lnTo>
                    <a:pt x="86852" y="102099"/>
                  </a:lnTo>
                  <a:lnTo>
                    <a:pt x="88661" y="100643"/>
                  </a:lnTo>
                  <a:lnTo>
                    <a:pt x="90471" y="99193"/>
                  </a:lnTo>
                  <a:lnTo>
                    <a:pt x="92280" y="97748"/>
                  </a:lnTo>
                  <a:lnTo>
                    <a:pt x="94090" y="96308"/>
                  </a:lnTo>
                  <a:lnTo>
                    <a:pt x="95899" y="94873"/>
                  </a:lnTo>
                  <a:lnTo>
                    <a:pt x="97709" y="93442"/>
                  </a:lnTo>
                  <a:lnTo>
                    <a:pt x="99518" y="92017"/>
                  </a:lnTo>
                  <a:lnTo>
                    <a:pt x="101327" y="90596"/>
                  </a:lnTo>
                  <a:lnTo>
                    <a:pt x="103137" y="89182"/>
                  </a:lnTo>
                  <a:lnTo>
                    <a:pt x="104946" y="87774"/>
                  </a:lnTo>
                  <a:lnTo>
                    <a:pt x="106756" y="86371"/>
                  </a:lnTo>
                  <a:lnTo>
                    <a:pt x="108565" y="84973"/>
                  </a:lnTo>
                  <a:lnTo>
                    <a:pt x="110375" y="83581"/>
                  </a:lnTo>
                  <a:lnTo>
                    <a:pt x="112184" y="82196"/>
                  </a:lnTo>
                  <a:lnTo>
                    <a:pt x="113993" y="80818"/>
                  </a:lnTo>
                  <a:lnTo>
                    <a:pt x="115803" y="79447"/>
                  </a:lnTo>
                  <a:lnTo>
                    <a:pt x="117612" y="78081"/>
                  </a:lnTo>
                  <a:lnTo>
                    <a:pt x="119422" y="76722"/>
                  </a:lnTo>
                  <a:lnTo>
                    <a:pt x="121231" y="75370"/>
                  </a:lnTo>
                  <a:lnTo>
                    <a:pt x="123041" y="74025"/>
                  </a:lnTo>
                  <a:lnTo>
                    <a:pt x="124850" y="72686"/>
                  </a:lnTo>
                  <a:lnTo>
                    <a:pt x="126659" y="71354"/>
                  </a:lnTo>
                  <a:lnTo>
                    <a:pt x="128469" y="70027"/>
                  </a:lnTo>
                  <a:lnTo>
                    <a:pt x="130278" y="68705"/>
                  </a:lnTo>
                  <a:lnTo>
                    <a:pt x="132088" y="67389"/>
                  </a:lnTo>
                  <a:lnTo>
                    <a:pt x="133897" y="66077"/>
                  </a:lnTo>
                  <a:lnTo>
                    <a:pt x="135707" y="64768"/>
                  </a:lnTo>
                  <a:lnTo>
                    <a:pt x="137516" y="63462"/>
                  </a:lnTo>
                  <a:lnTo>
                    <a:pt x="139325" y="62156"/>
                  </a:lnTo>
                  <a:lnTo>
                    <a:pt x="141135" y="60851"/>
                  </a:lnTo>
                  <a:lnTo>
                    <a:pt x="142944" y="59545"/>
                  </a:lnTo>
                  <a:lnTo>
                    <a:pt x="144754" y="58235"/>
                  </a:lnTo>
                  <a:lnTo>
                    <a:pt x="146563" y="56920"/>
                  </a:lnTo>
                  <a:lnTo>
                    <a:pt x="148373" y="55598"/>
                  </a:lnTo>
                  <a:lnTo>
                    <a:pt x="150182" y="54269"/>
                  </a:lnTo>
                  <a:lnTo>
                    <a:pt x="151991" y="52929"/>
                  </a:lnTo>
                  <a:lnTo>
                    <a:pt x="153801" y="51575"/>
                  </a:lnTo>
                  <a:lnTo>
                    <a:pt x="155610" y="50206"/>
                  </a:lnTo>
                  <a:lnTo>
                    <a:pt x="157420" y="48820"/>
                  </a:lnTo>
                  <a:lnTo>
                    <a:pt x="159229" y="47417"/>
                  </a:lnTo>
                  <a:lnTo>
                    <a:pt x="161039" y="45996"/>
                  </a:lnTo>
                  <a:lnTo>
                    <a:pt x="162848" y="44553"/>
                  </a:lnTo>
                  <a:lnTo>
                    <a:pt x="164657" y="43085"/>
                  </a:lnTo>
                  <a:lnTo>
                    <a:pt x="166467" y="41595"/>
                  </a:lnTo>
                  <a:lnTo>
                    <a:pt x="168276" y="40084"/>
                  </a:lnTo>
                  <a:lnTo>
                    <a:pt x="170086" y="38551"/>
                  </a:lnTo>
                  <a:lnTo>
                    <a:pt x="171895" y="36999"/>
                  </a:lnTo>
                  <a:lnTo>
                    <a:pt x="173705" y="35426"/>
                  </a:lnTo>
                  <a:lnTo>
                    <a:pt x="175514" y="33834"/>
                  </a:lnTo>
                  <a:lnTo>
                    <a:pt x="177323" y="32229"/>
                  </a:lnTo>
                  <a:lnTo>
                    <a:pt x="179133" y="30614"/>
                  </a:lnTo>
                  <a:lnTo>
                    <a:pt x="180942" y="28992"/>
                  </a:lnTo>
                  <a:lnTo>
                    <a:pt x="182752" y="27367"/>
                  </a:lnTo>
                  <a:lnTo>
                    <a:pt x="184561" y="25745"/>
                  </a:lnTo>
                  <a:lnTo>
                    <a:pt x="186371" y="24131"/>
                  </a:lnTo>
                  <a:lnTo>
                    <a:pt x="188180" y="22531"/>
                  </a:lnTo>
                  <a:lnTo>
                    <a:pt x="189989" y="20949"/>
                  </a:lnTo>
                  <a:lnTo>
                    <a:pt x="191799" y="19390"/>
                  </a:lnTo>
                  <a:lnTo>
                    <a:pt x="193608" y="17861"/>
                  </a:lnTo>
                  <a:lnTo>
                    <a:pt x="195418" y="16375"/>
                  </a:lnTo>
                  <a:lnTo>
                    <a:pt x="197227" y="14930"/>
                  </a:lnTo>
                  <a:lnTo>
                    <a:pt x="199037" y="13531"/>
                  </a:lnTo>
                  <a:lnTo>
                    <a:pt x="200846" y="12182"/>
                  </a:lnTo>
                  <a:lnTo>
                    <a:pt x="202655" y="10886"/>
                  </a:lnTo>
                  <a:lnTo>
                    <a:pt x="204465" y="9656"/>
                  </a:lnTo>
                  <a:lnTo>
                    <a:pt x="206274" y="8497"/>
                  </a:lnTo>
                  <a:lnTo>
                    <a:pt x="208084" y="7403"/>
                  </a:lnTo>
                  <a:lnTo>
                    <a:pt x="209893" y="6376"/>
                  </a:lnTo>
                  <a:lnTo>
                    <a:pt x="211703" y="5418"/>
                  </a:lnTo>
                  <a:lnTo>
                    <a:pt x="213512" y="4531"/>
                  </a:lnTo>
                  <a:lnTo>
                    <a:pt x="215321" y="3733"/>
                  </a:lnTo>
                  <a:lnTo>
                    <a:pt x="217131" y="3012"/>
                  </a:lnTo>
                  <a:lnTo>
                    <a:pt x="218940" y="2364"/>
                  </a:lnTo>
                  <a:lnTo>
                    <a:pt x="220750" y="1792"/>
                  </a:lnTo>
                  <a:lnTo>
                    <a:pt x="222559" y="1294"/>
                  </a:lnTo>
                  <a:lnTo>
                    <a:pt x="224369" y="875"/>
                  </a:lnTo>
                  <a:lnTo>
                    <a:pt x="226178" y="548"/>
                  </a:lnTo>
                  <a:lnTo>
                    <a:pt x="227987" y="298"/>
                  </a:lnTo>
                  <a:lnTo>
                    <a:pt x="229797" y="122"/>
                  </a:lnTo>
                  <a:lnTo>
                    <a:pt x="231606" y="23"/>
                  </a:lnTo>
                  <a:lnTo>
                    <a:pt x="233416" y="0"/>
                  </a:lnTo>
                  <a:lnTo>
                    <a:pt x="235225" y="63"/>
                  </a:lnTo>
                  <a:lnTo>
                    <a:pt x="237035" y="213"/>
                  </a:lnTo>
                  <a:lnTo>
                    <a:pt x="238844" y="439"/>
                  </a:lnTo>
                  <a:lnTo>
                    <a:pt x="240653" y="741"/>
                  </a:lnTo>
                  <a:lnTo>
                    <a:pt x="242463" y="1119"/>
                  </a:lnTo>
                  <a:lnTo>
                    <a:pt x="244272" y="1573"/>
                  </a:lnTo>
                  <a:lnTo>
                    <a:pt x="246082" y="2120"/>
                  </a:lnTo>
                  <a:lnTo>
                    <a:pt x="247891" y="2743"/>
                  </a:lnTo>
                  <a:lnTo>
                    <a:pt x="249701" y="3440"/>
                  </a:lnTo>
                  <a:lnTo>
                    <a:pt x="251510" y="4210"/>
                  </a:lnTo>
                  <a:lnTo>
                    <a:pt x="253319" y="5050"/>
                  </a:lnTo>
                  <a:lnTo>
                    <a:pt x="255129" y="5964"/>
                  </a:lnTo>
                  <a:lnTo>
                    <a:pt x="256938" y="6961"/>
                  </a:lnTo>
                  <a:lnTo>
                    <a:pt x="258748" y="8022"/>
                  </a:lnTo>
                  <a:lnTo>
                    <a:pt x="260557" y="9148"/>
                  </a:lnTo>
                  <a:lnTo>
                    <a:pt x="262367" y="10336"/>
                  </a:lnTo>
                  <a:lnTo>
                    <a:pt x="264176" y="11584"/>
                  </a:lnTo>
                  <a:lnTo>
                    <a:pt x="265985" y="12900"/>
                  </a:lnTo>
                  <a:lnTo>
                    <a:pt x="267795" y="14279"/>
                  </a:lnTo>
                  <a:lnTo>
                    <a:pt x="269604" y="15713"/>
                  </a:lnTo>
                  <a:lnTo>
                    <a:pt x="271414" y="17202"/>
                  </a:lnTo>
                  <a:lnTo>
                    <a:pt x="273223" y="18745"/>
                  </a:lnTo>
                  <a:lnTo>
                    <a:pt x="275033" y="20341"/>
                  </a:lnTo>
                  <a:lnTo>
                    <a:pt x="276842" y="22003"/>
                  </a:lnTo>
                  <a:lnTo>
                    <a:pt x="278651" y="23721"/>
                  </a:lnTo>
                  <a:lnTo>
                    <a:pt x="280461" y="25494"/>
                  </a:lnTo>
                  <a:lnTo>
                    <a:pt x="282270" y="27323"/>
                  </a:lnTo>
                  <a:lnTo>
                    <a:pt x="284080" y="29209"/>
                  </a:lnTo>
                  <a:lnTo>
                    <a:pt x="285889" y="31158"/>
                  </a:lnTo>
                  <a:lnTo>
                    <a:pt x="287699" y="33181"/>
                  </a:lnTo>
                  <a:lnTo>
                    <a:pt x="289508" y="35268"/>
                  </a:lnTo>
                  <a:lnTo>
                    <a:pt x="291317" y="37421"/>
                  </a:lnTo>
                  <a:lnTo>
                    <a:pt x="293127" y="39643"/>
                  </a:lnTo>
                  <a:lnTo>
                    <a:pt x="294936" y="41935"/>
                  </a:lnTo>
                  <a:lnTo>
                    <a:pt x="296746" y="44312"/>
                  </a:lnTo>
                  <a:lnTo>
                    <a:pt x="298555" y="46773"/>
                  </a:lnTo>
                  <a:lnTo>
                    <a:pt x="300365" y="49311"/>
                  </a:lnTo>
                  <a:lnTo>
                    <a:pt x="302174" y="51927"/>
                  </a:lnTo>
                  <a:lnTo>
                    <a:pt x="303983" y="54621"/>
                  </a:lnTo>
                  <a:lnTo>
                    <a:pt x="305793" y="57395"/>
                  </a:lnTo>
                  <a:lnTo>
                    <a:pt x="307602" y="60269"/>
                  </a:lnTo>
                  <a:lnTo>
                    <a:pt x="309412" y="63221"/>
                  </a:lnTo>
                  <a:lnTo>
                    <a:pt x="311221" y="66250"/>
                  </a:lnTo>
                  <a:lnTo>
                    <a:pt x="313031" y="69353"/>
                  </a:lnTo>
                  <a:lnTo>
                    <a:pt x="314840" y="72529"/>
                  </a:lnTo>
                  <a:lnTo>
                    <a:pt x="316649" y="75778"/>
                  </a:lnTo>
                  <a:lnTo>
                    <a:pt x="318459" y="79103"/>
                  </a:lnTo>
                  <a:lnTo>
                    <a:pt x="320268" y="82486"/>
                  </a:lnTo>
                  <a:lnTo>
                    <a:pt x="322078" y="85921"/>
                  </a:lnTo>
                  <a:lnTo>
                    <a:pt x="323887" y="89404"/>
                  </a:lnTo>
                  <a:lnTo>
                    <a:pt x="325697" y="92929"/>
                  </a:lnTo>
                  <a:lnTo>
                    <a:pt x="327506" y="96493"/>
                  </a:lnTo>
                  <a:lnTo>
                    <a:pt x="329315" y="100085"/>
                  </a:lnTo>
                  <a:lnTo>
                    <a:pt x="331125" y="103694"/>
                  </a:lnTo>
                  <a:lnTo>
                    <a:pt x="332934" y="107313"/>
                  </a:lnTo>
                  <a:lnTo>
                    <a:pt x="334744" y="110934"/>
                  </a:lnTo>
                  <a:lnTo>
                    <a:pt x="336553" y="114551"/>
                  </a:lnTo>
                  <a:lnTo>
                    <a:pt x="338363" y="118148"/>
                  </a:lnTo>
                  <a:lnTo>
                    <a:pt x="340172" y="121721"/>
                  </a:lnTo>
                  <a:lnTo>
                    <a:pt x="341981" y="125261"/>
                  </a:lnTo>
                  <a:lnTo>
                    <a:pt x="343791" y="128762"/>
                  </a:lnTo>
                  <a:lnTo>
                    <a:pt x="345600" y="132218"/>
                  </a:lnTo>
                  <a:lnTo>
                    <a:pt x="347410" y="135616"/>
                  </a:lnTo>
                  <a:lnTo>
                    <a:pt x="349219" y="138941"/>
                  </a:lnTo>
                  <a:lnTo>
                    <a:pt x="351029" y="142199"/>
                  </a:lnTo>
                  <a:lnTo>
                    <a:pt x="352838" y="145384"/>
                  </a:lnTo>
                  <a:lnTo>
                    <a:pt x="354647" y="148491"/>
                  </a:lnTo>
                  <a:lnTo>
                    <a:pt x="356457" y="151518"/>
                  </a:lnTo>
                  <a:lnTo>
                    <a:pt x="358266" y="154445"/>
                  </a:lnTo>
                  <a:lnTo>
                    <a:pt x="360076" y="157274"/>
                  </a:lnTo>
                  <a:lnTo>
                    <a:pt x="361885" y="160013"/>
                  </a:lnTo>
                  <a:lnTo>
                    <a:pt x="363695" y="162659"/>
                  </a:lnTo>
                  <a:lnTo>
                    <a:pt x="365504" y="165213"/>
                  </a:lnTo>
                  <a:lnTo>
                    <a:pt x="367313" y="167673"/>
                  </a:lnTo>
                  <a:lnTo>
                    <a:pt x="369123" y="170015"/>
                  </a:lnTo>
                  <a:lnTo>
                    <a:pt x="370932" y="172265"/>
                  </a:lnTo>
                  <a:lnTo>
                    <a:pt x="372742" y="174424"/>
                  </a:lnTo>
                  <a:lnTo>
                    <a:pt x="374551" y="176495"/>
                  </a:lnTo>
                  <a:lnTo>
                    <a:pt x="376361" y="178478"/>
                  </a:lnTo>
                  <a:lnTo>
                    <a:pt x="378170" y="180370"/>
                  </a:lnTo>
                  <a:lnTo>
                    <a:pt x="379979" y="182166"/>
                  </a:lnTo>
                  <a:lnTo>
                    <a:pt x="381789" y="183884"/>
                  </a:lnTo>
                  <a:lnTo>
                    <a:pt x="383598" y="185528"/>
                  </a:lnTo>
                  <a:lnTo>
                    <a:pt x="385408" y="187100"/>
                  </a:lnTo>
                  <a:lnTo>
                    <a:pt x="387217" y="188604"/>
                  </a:lnTo>
                  <a:lnTo>
                    <a:pt x="389027" y="190030"/>
                  </a:lnTo>
                  <a:lnTo>
                    <a:pt x="390836" y="191390"/>
                  </a:lnTo>
                  <a:lnTo>
                    <a:pt x="392645" y="192693"/>
                  </a:lnTo>
                  <a:lnTo>
                    <a:pt x="394455" y="193940"/>
                  </a:lnTo>
                  <a:lnTo>
                    <a:pt x="396264" y="195135"/>
                  </a:lnTo>
                  <a:lnTo>
                    <a:pt x="398074" y="196280"/>
                  </a:lnTo>
                  <a:lnTo>
                    <a:pt x="399883" y="197366"/>
                  </a:lnTo>
                  <a:lnTo>
                    <a:pt x="401693" y="198408"/>
                  </a:lnTo>
                  <a:lnTo>
                    <a:pt x="403502" y="199408"/>
                  </a:lnTo>
                  <a:lnTo>
                    <a:pt x="405311" y="200367"/>
                  </a:lnTo>
                  <a:lnTo>
                    <a:pt x="407121" y="201287"/>
                  </a:lnTo>
                  <a:lnTo>
                    <a:pt x="408930" y="202166"/>
                  </a:lnTo>
                  <a:lnTo>
                    <a:pt x="408930" y="241644"/>
                  </a:lnTo>
                  <a:lnTo>
                    <a:pt x="407121" y="241644"/>
                  </a:lnTo>
                  <a:lnTo>
                    <a:pt x="405311" y="241644"/>
                  </a:lnTo>
                  <a:lnTo>
                    <a:pt x="403502" y="241644"/>
                  </a:lnTo>
                  <a:lnTo>
                    <a:pt x="401693" y="241644"/>
                  </a:lnTo>
                  <a:lnTo>
                    <a:pt x="399883" y="241644"/>
                  </a:lnTo>
                  <a:lnTo>
                    <a:pt x="398074" y="241644"/>
                  </a:lnTo>
                  <a:lnTo>
                    <a:pt x="396264" y="241644"/>
                  </a:lnTo>
                  <a:lnTo>
                    <a:pt x="394455" y="241644"/>
                  </a:lnTo>
                  <a:lnTo>
                    <a:pt x="392645" y="241644"/>
                  </a:lnTo>
                  <a:lnTo>
                    <a:pt x="390836" y="241644"/>
                  </a:lnTo>
                  <a:lnTo>
                    <a:pt x="389027" y="241644"/>
                  </a:lnTo>
                  <a:lnTo>
                    <a:pt x="387217" y="241644"/>
                  </a:lnTo>
                  <a:lnTo>
                    <a:pt x="385408" y="241644"/>
                  </a:lnTo>
                  <a:lnTo>
                    <a:pt x="383598" y="241644"/>
                  </a:lnTo>
                  <a:lnTo>
                    <a:pt x="381789" y="241644"/>
                  </a:lnTo>
                  <a:lnTo>
                    <a:pt x="379979" y="241644"/>
                  </a:lnTo>
                  <a:lnTo>
                    <a:pt x="378170" y="241644"/>
                  </a:lnTo>
                  <a:lnTo>
                    <a:pt x="376361" y="241644"/>
                  </a:lnTo>
                  <a:lnTo>
                    <a:pt x="374551" y="241644"/>
                  </a:lnTo>
                  <a:lnTo>
                    <a:pt x="372742" y="241644"/>
                  </a:lnTo>
                  <a:lnTo>
                    <a:pt x="370932" y="241644"/>
                  </a:lnTo>
                  <a:lnTo>
                    <a:pt x="369123" y="241644"/>
                  </a:lnTo>
                  <a:lnTo>
                    <a:pt x="367313" y="241644"/>
                  </a:lnTo>
                  <a:lnTo>
                    <a:pt x="365504" y="241644"/>
                  </a:lnTo>
                  <a:lnTo>
                    <a:pt x="363695" y="241644"/>
                  </a:lnTo>
                  <a:lnTo>
                    <a:pt x="361885" y="241644"/>
                  </a:lnTo>
                  <a:lnTo>
                    <a:pt x="360076" y="241644"/>
                  </a:lnTo>
                  <a:lnTo>
                    <a:pt x="358266" y="241644"/>
                  </a:lnTo>
                  <a:lnTo>
                    <a:pt x="356457" y="241644"/>
                  </a:lnTo>
                  <a:lnTo>
                    <a:pt x="354647" y="241644"/>
                  </a:lnTo>
                  <a:lnTo>
                    <a:pt x="352838" y="241644"/>
                  </a:lnTo>
                  <a:lnTo>
                    <a:pt x="351029" y="241644"/>
                  </a:lnTo>
                  <a:lnTo>
                    <a:pt x="349219" y="241644"/>
                  </a:lnTo>
                  <a:lnTo>
                    <a:pt x="347410" y="241644"/>
                  </a:lnTo>
                  <a:lnTo>
                    <a:pt x="345600" y="241644"/>
                  </a:lnTo>
                  <a:lnTo>
                    <a:pt x="343791" y="241644"/>
                  </a:lnTo>
                  <a:lnTo>
                    <a:pt x="341981" y="241644"/>
                  </a:lnTo>
                  <a:lnTo>
                    <a:pt x="340172" y="241644"/>
                  </a:lnTo>
                  <a:lnTo>
                    <a:pt x="338363" y="241644"/>
                  </a:lnTo>
                  <a:lnTo>
                    <a:pt x="336553" y="241644"/>
                  </a:lnTo>
                  <a:lnTo>
                    <a:pt x="334744" y="241644"/>
                  </a:lnTo>
                  <a:lnTo>
                    <a:pt x="332934" y="241644"/>
                  </a:lnTo>
                  <a:lnTo>
                    <a:pt x="331125" y="241644"/>
                  </a:lnTo>
                  <a:lnTo>
                    <a:pt x="329315" y="241644"/>
                  </a:lnTo>
                  <a:lnTo>
                    <a:pt x="327506" y="241644"/>
                  </a:lnTo>
                  <a:lnTo>
                    <a:pt x="325697" y="241644"/>
                  </a:lnTo>
                  <a:lnTo>
                    <a:pt x="323887" y="241644"/>
                  </a:lnTo>
                  <a:lnTo>
                    <a:pt x="322078" y="241644"/>
                  </a:lnTo>
                  <a:lnTo>
                    <a:pt x="320268" y="241644"/>
                  </a:lnTo>
                  <a:lnTo>
                    <a:pt x="318459" y="241644"/>
                  </a:lnTo>
                  <a:lnTo>
                    <a:pt x="316649" y="241644"/>
                  </a:lnTo>
                  <a:lnTo>
                    <a:pt x="314840" y="241644"/>
                  </a:lnTo>
                  <a:lnTo>
                    <a:pt x="313031" y="241644"/>
                  </a:lnTo>
                  <a:lnTo>
                    <a:pt x="311221" y="241644"/>
                  </a:lnTo>
                  <a:lnTo>
                    <a:pt x="309412" y="241644"/>
                  </a:lnTo>
                  <a:lnTo>
                    <a:pt x="307602" y="241644"/>
                  </a:lnTo>
                  <a:lnTo>
                    <a:pt x="305793" y="241644"/>
                  </a:lnTo>
                  <a:lnTo>
                    <a:pt x="303983" y="241644"/>
                  </a:lnTo>
                  <a:lnTo>
                    <a:pt x="302174" y="241644"/>
                  </a:lnTo>
                  <a:lnTo>
                    <a:pt x="300365" y="241644"/>
                  </a:lnTo>
                  <a:lnTo>
                    <a:pt x="298555" y="241644"/>
                  </a:lnTo>
                  <a:lnTo>
                    <a:pt x="296746" y="241644"/>
                  </a:lnTo>
                  <a:lnTo>
                    <a:pt x="294936" y="241644"/>
                  </a:lnTo>
                  <a:lnTo>
                    <a:pt x="293127" y="241644"/>
                  </a:lnTo>
                  <a:lnTo>
                    <a:pt x="291317" y="241644"/>
                  </a:lnTo>
                  <a:lnTo>
                    <a:pt x="289508" y="241644"/>
                  </a:lnTo>
                  <a:lnTo>
                    <a:pt x="287699" y="241644"/>
                  </a:lnTo>
                  <a:lnTo>
                    <a:pt x="285889" y="241644"/>
                  </a:lnTo>
                  <a:lnTo>
                    <a:pt x="284080" y="241644"/>
                  </a:lnTo>
                  <a:lnTo>
                    <a:pt x="282270" y="241644"/>
                  </a:lnTo>
                  <a:lnTo>
                    <a:pt x="280461" y="241644"/>
                  </a:lnTo>
                  <a:lnTo>
                    <a:pt x="278651" y="241644"/>
                  </a:lnTo>
                  <a:lnTo>
                    <a:pt x="276842" y="241644"/>
                  </a:lnTo>
                  <a:lnTo>
                    <a:pt x="275033" y="241644"/>
                  </a:lnTo>
                  <a:lnTo>
                    <a:pt x="273223" y="241644"/>
                  </a:lnTo>
                  <a:lnTo>
                    <a:pt x="271414" y="241644"/>
                  </a:lnTo>
                  <a:lnTo>
                    <a:pt x="269604" y="241644"/>
                  </a:lnTo>
                  <a:lnTo>
                    <a:pt x="267795" y="241644"/>
                  </a:lnTo>
                  <a:lnTo>
                    <a:pt x="265985" y="241644"/>
                  </a:lnTo>
                  <a:lnTo>
                    <a:pt x="264176" y="241644"/>
                  </a:lnTo>
                  <a:lnTo>
                    <a:pt x="262367" y="241644"/>
                  </a:lnTo>
                  <a:lnTo>
                    <a:pt x="260557" y="241644"/>
                  </a:lnTo>
                  <a:lnTo>
                    <a:pt x="258748" y="241644"/>
                  </a:lnTo>
                  <a:lnTo>
                    <a:pt x="256938" y="241644"/>
                  </a:lnTo>
                  <a:lnTo>
                    <a:pt x="255129" y="241644"/>
                  </a:lnTo>
                  <a:lnTo>
                    <a:pt x="253319" y="241644"/>
                  </a:lnTo>
                  <a:lnTo>
                    <a:pt x="251510" y="241644"/>
                  </a:lnTo>
                  <a:lnTo>
                    <a:pt x="249701" y="241644"/>
                  </a:lnTo>
                  <a:lnTo>
                    <a:pt x="247891" y="241644"/>
                  </a:lnTo>
                  <a:lnTo>
                    <a:pt x="246082" y="241644"/>
                  </a:lnTo>
                  <a:lnTo>
                    <a:pt x="244272" y="241644"/>
                  </a:lnTo>
                  <a:lnTo>
                    <a:pt x="242463" y="241644"/>
                  </a:lnTo>
                  <a:lnTo>
                    <a:pt x="240653" y="241644"/>
                  </a:lnTo>
                  <a:lnTo>
                    <a:pt x="238844" y="241644"/>
                  </a:lnTo>
                  <a:lnTo>
                    <a:pt x="237035" y="241644"/>
                  </a:lnTo>
                  <a:lnTo>
                    <a:pt x="235225" y="241644"/>
                  </a:lnTo>
                  <a:lnTo>
                    <a:pt x="233416" y="241644"/>
                  </a:lnTo>
                  <a:lnTo>
                    <a:pt x="231606" y="241644"/>
                  </a:lnTo>
                  <a:lnTo>
                    <a:pt x="229797" y="241644"/>
                  </a:lnTo>
                  <a:lnTo>
                    <a:pt x="227987" y="241644"/>
                  </a:lnTo>
                  <a:lnTo>
                    <a:pt x="226178" y="241644"/>
                  </a:lnTo>
                  <a:lnTo>
                    <a:pt x="224369" y="241644"/>
                  </a:lnTo>
                  <a:lnTo>
                    <a:pt x="222559" y="241644"/>
                  </a:lnTo>
                  <a:lnTo>
                    <a:pt x="220750" y="241644"/>
                  </a:lnTo>
                  <a:lnTo>
                    <a:pt x="218940" y="241644"/>
                  </a:lnTo>
                  <a:lnTo>
                    <a:pt x="217131" y="241644"/>
                  </a:lnTo>
                  <a:lnTo>
                    <a:pt x="215321" y="241644"/>
                  </a:lnTo>
                  <a:lnTo>
                    <a:pt x="213512" y="241644"/>
                  </a:lnTo>
                  <a:lnTo>
                    <a:pt x="211703" y="241644"/>
                  </a:lnTo>
                  <a:lnTo>
                    <a:pt x="209893" y="241644"/>
                  </a:lnTo>
                  <a:lnTo>
                    <a:pt x="208084" y="241644"/>
                  </a:lnTo>
                  <a:lnTo>
                    <a:pt x="206274" y="241644"/>
                  </a:lnTo>
                  <a:lnTo>
                    <a:pt x="204465" y="241644"/>
                  </a:lnTo>
                  <a:lnTo>
                    <a:pt x="202655" y="241644"/>
                  </a:lnTo>
                  <a:lnTo>
                    <a:pt x="200846" y="241644"/>
                  </a:lnTo>
                  <a:lnTo>
                    <a:pt x="199037" y="241644"/>
                  </a:lnTo>
                  <a:lnTo>
                    <a:pt x="197227" y="241644"/>
                  </a:lnTo>
                  <a:lnTo>
                    <a:pt x="195418" y="241644"/>
                  </a:lnTo>
                  <a:lnTo>
                    <a:pt x="193608" y="241644"/>
                  </a:lnTo>
                  <a:lnTo>
                    <a:pt x="191799" y="241644"/>
                  </a:lnTo>
                  <a:lnTo>
                    <a:pt x="189989" y="241644"/>
                  </a:lnTo>
                  <a:lnTo>
                    <a:pt x="188180" y="241644"/>
                  </a:lnTo>
                  <a:lnTo>
                    <a:pt x="186371" y="241644"/>
                  </a:lnTo>
                  <a:lnTo>
                    <a:pt x="184561" y="241644"/>
                  </a:lnTo>
                  <a:lnTo>
                    <a:pt x="182752" y="241644"/>
                  </a:lnTo>
                  <a:lnTo>
                    <a:pt x="180942" y="241644"/>
                  </a:lnTo>
                  <a:lnTo>
                    <a:pt x="179133" y="241644"/>
                  </a:lnTo>
                  <a:lnTo>
                    <a:pt x="177323" y="241644"/>
                  </a:lnTo>
                  <a:lnTo>
                    <a:pt x="175514" y="241644"/>
                  </a:lnTo>
                  <a:lnTo>
                    <a:pt x="173705" y="241644"/>
                  </a:lnTo>
                  <a:lnTo>
                    <a:pt x="171895" y="241644"/>
                  </a:lnTo>
                  <a:lnTo>
                    <a:pt x="170086" y="241644"/>
                  </a:lnTo>
                  <a:lnTo>
                    <a:pt x="168276" y="241644"/>
                  </a:lnTo>
                  <a:lnTo>
                    <a:pt x="166467" y="241644"/>
                  </a:lnTo>
                  <a:lnTo>
                    <a:pt x="164657" y="241644"/>
                  </a:lnTo>
                  <a:lnTo>
                    <a:pt x="162848" y="241644"/>
                  </a:lnTo>
                  <a:lnTo>
                    <a:pt x="161039" y="241644"/>
                  </a:lnTo>
                  <a:lnTo>
                    <a:pt x="159229" y="241644"/>
                  </a:lnTo>
                  <a:lnTo>
                    <a:pt x="157420" y="241644"/>
                  </a:lnTo>
                  <a:lnTo>
                    <a:pt x="155610" y="241644"/>
                  </a:lnTo>
                  <a:lnTo>
                    <a:pt x="153801" y="241644"/>
                  </a:lnTo>
                  <a:lnTo>
                    <a:pt x="151991" y="241644"/>
                  </a:lnTo>
                  <a:lnTo>
                    <a:pt x="150182" y="241644"/>
                  </a:lnTo>
                  <a:lnTo>
                    <a:pt x="148373" y="241644"/>
                  </a:lnTo>
                  <a:lnTo>
                    <a:pt x="146563" y="241644"/>
                  </a:lnTo>
                  <a:lnTo>
                    <a:pt x="144754" y="241644"/>
                  </a:lnTo>
                  <a:lnTo>
                    <a:pt x="142944" y="241644"/>
                  </a:lnTo>
                  <a:lnTo>
                    <a:pt x="141135" y="241644"/>
                  </a:lnTo>
                  <a:lnTo>
                    <a:pt x="139325" y="241644"/>
                  </a:lnTo>
                  <a:lnTo>
                    <a:pt x="137516" y="241644"/>
                  </a:lnTo>
                  <a:lnTo>
                    <a:pt x="135707" y="241644"/>
                  </a:lnTo>
                  <a:lnTo>
                    <a:pt x="133897" y="241644"/>
                  </a:lnTo>
                  <a:lnTo>
                    <a:pt x="132088" y="241644"/>
                  </a:lnTo>
                  <a:lnTo>
                    <a:pt x="130278" y="241644"/>
                  </a:lnTo>
                  <a:lnTo>
                    <a:pt x="128469" y="241644"/>
                  </a:lnTo>
                  <a:lnTo>
                    <a:pt x="126659" y="241644"/>
                  </a:lnTo>
                  <a:lnTo>
                    <a:pt x="124850" y="241644"/>
                  </a:lnTo>
                  <a:lnTo>
                    <a:pt x="123041" y="241644"/>
                  </a:lnTo>
                  <a:lnTo>
                    <a:pt x="121231" y="241644"/>
                  </a:lnTo>
                  <a:lnTo>
                    <a:pt x="119422" y="241644"/>
                  </a:lnTo>
                  <a:lnTo>
                    <a:pt x="117612" y="241644"/>
                  </a:lnTo>
                  <a:lnTo>
                    <a:pt x="115803" y="241644"/>
                  </a:lnTo>
                  <a:lnTo>
                    <a:pt x="113993" y="241644"/>
                  </a:lnTo>
                  <a:lnTo>
                    <a:pt x="112184" y="241644"/>
                  </a:lnTo>
                  <a:lnTo>
                    <a:pt x="110375" y="241644"/>
                  </a:lnTo>
                  <a:lnTo>
                    <a:pt x="108565" y="241644"/>
                  </a:lnTo>
                  <a:lnTo>
                    <a:pt x="106756" y="241644"/>
                  </a:lnTo>
                  <a:lnTo>
                    <a:pt x="104946" y="241644"/>
                  </a:lnTo>
                  <a:lnTo>
                    <a:pt x="103137" y="241644"/>
                  </a:lnTo>
                  <a:lnTo>
                    <a:pt x="101327" y="241644"/>
                  </a:lnTo>
                  <a:lnTo>
                    <a:pt x="99518" y="241644"/>
                  </a:lnTo>
                  <a:lnTo>
                    <a:pt x="97709" y="241644"/>
                  </a:lnTo>
                  <a:lnTo>
                    <a:pt x="95899" y="241644"/>
                  </a:lnTo>
                  <a:lnTo>
                    <a:pt x="94090" y="241644"/>
                  </a:lnTo>
                  <a:lnTo>
                    <a:pt x="92280" y="241644"/>
                  </a:lnTo>
                  <a:lnTo>
                    <a:pt x="90471" y="241644"/>
                  </a:lnTo>
                  <a:lnTo>
                    <a:pt x="88661" y="241644"/>
                  </a:lnTo>
                  <a:lnTo>
                    <a:pt x="86852" y="241644"/>
                  </a:lnTo>
                  <a:lnTo>
                    <a:pt x="85043" y="241644"/>
                  </a:lnTo>
                  <a:lnTo>
                    <a:pt x="83233" y="241644"/>
                  </a:lnTo>
                  <a:lnTo>
                    <a:pt x="81424" y="241644"/>
                  </a:lnTo>
                  <a:lnTo>
                    <a:pt x="79614" y="241644"/>
                  </a:lnTo>
                  <a:lnTo>
                    <a:pt x="77805" y="241644"/>
                  </a:lnTo>
                  <a:lnTo>
                    <a:pt x="75995" y="241644"/>
                  </a:lnTo>
                  <a:lnTo>
                    <a:pt x="74186" y="241644"/>
                  </a:lnTo>
                  <a:lnTo>
                    <a:pt x="72377" y="241644"/>
                  </a:lnTo>
                  <a:lnTo>
                    <a:pt x="70567" y="241644"/>
                  </a:lnTo>
                  <a:lnTo>
                    <a:pt x="68758" y="241644"/>
                  </a:lnTo>
                  <a:lnTo>
                    <a:pt x="66948" y="241644"/>
                  </a:lnTo>
                  <a:lnTo>
                    <a:pt x="65139" y="241644"/>
                  </a:lnTo>
                  <a:lnTo>
                    <a:pt x="63329" y="241644"/>
                  </a:lnTo>
                  <a:lnTo>
                    <a:pt x="61520" y="241644"/>
                  </a:lnTo>
                  <a:lnTo>
                    <a:pt x="59711" y="241644"/>
                  </a:lnTo>
                  <a:lnTo>
                    <a:pt x="57901" y="241644"/>
                  </a:lnTo>
                  <a:lnTo>
                    <a:pt x="56092" y="241644"/>
                  </a:lnTo>
                  <a:lnTo>
                    <a:pt x="54282" y="241644"/>
                  </a:lnTo>
                  <a:lnTo>
                    <a:pt x="52473" y="241644"/>
                  </a:lnTo>
                  <a:lnTo>
                    <a:pt x="50663" y="241644"/>
                  </a:lnTo>
                  <a:lnTo>
                    <a:pt x="48854" y="241644"/>
                  </a:lnTo>
                  <a:lnTo>
                    <a:pt x="47045" y="241644"/>
                  </a:lnTo>
                  <a:lnTo>
                    <a:pt x="45235" y="241644"/>
                  </a:lnTo>
                  <a:lnTo>
                    <a:pt x="43426" y="241644"/>
                  </a:lnTo>
                  <a:lnTo>
                    <a:pt x="41616" y="241644"/>
                  </a:lnTo>
                  <a:lnTo>
                    <a:pt x="39807" y="241644"/>
                  </a:lnTo>
                  <a:lnTo>
                    <a:pt x="37997" y="241644"/>
                  </a:lnTo>
                  <a:lnTo>
                    <a:pt x="36188" y="241644"/>
                  </a:lnTo>
                  <a:lnTo>
                    <a:pt x="34379" y="241644"/>
                  </a:lnTo>
                  <a:lnTo>
                    <a:pt x="32569" y="241644"/>
                  </a:lnTo>
                  <a:lnTo>
                    <a:pt x="30760" y="241644"/>
                  </a:lnTo>
                  <a:lnTo>
                    <a:pt x="28950" y="241644"/>
                  </a:lnTo>
                  <a:lnTo>
                    <a:pt x="27141" y="241644"/>
                  </a:lnTo>
                  <a:lnTo>
                    <a:pt x="25331" y="241644"/>
                  </a:lnTo>
                  <a:lnTo>
                    <a:pt x="23522" y="241644"/>
                  </a:lnTo>
                  <a:lnTo>
                    <a:pt x="21713" y="241644"/>
                  </a:lnTo>
                  <a:lnTo>
                    <a:pt x="19903" y="241644"/>
                  </a:lnTo>
                  <a:lnTo>
                    <a:pt x="18094" y="241644"/>
                  </a:lnTo>
                  <a:lnTo>
                    <a:pt x="16284" y="241644"/>
                  </a:lnTo>
                  <a:lnTo>
                    <a:pt x="14475" y="241644"/>
                  </a:lnTo>
                  <a:lnTo>
                    <a:pt x="12665" y="241644"/>
                  </a:lnTo>
                  <a:lnTo>
                    <a:pt x="10856" y="241644"/>
                  </a:lnTo>
                  <a:lnTo>
                    <a:pt x="9047" y="241644"/>
                  </a:lnTo>
                  <a:lnTo>
                    <a:pt x="7237" y="241644"/>
                  </a:lnTo>
                  <a:lnTo>
                    <a:pt x="5428" y="241644"/>
                  </a:lnTo>
                  <a:lnTo>
                    <a:pt x="3618" y="241644"/>
                  </a:lnTo>
                  <a:lnTo>
                    <a:pt x="1809" y="241644"/>
                  </a:lnTo>
                  <a:lnTo>
                    <a:pt x="0" y="241644"/>
                  </a:lnTo>
                  <a:close/>
                </a:path>
              </a:pathLst>
            </a:custGeom>
            <a:solidFill>
              <a:srgbClr val="FBC02D">
                <a:alpha val="34901"/>
              </a:srgbClr>
            </a:solidFill>
          </p:spPr>
          <p:txBody>
            <a:bodyPr/>
            <a:lstStyle/>
            <a:p>
              <a:endParaRPr/>
            </a:p>
          </p:txBody>
        </p:sp>
        <p:sp>
          <p:nvSpPr>
            <p:cNvPr id="696" name="tx43">
              <a:extLst>
                <a:ext uri="{FF2B5EF4-FFF2-40B4-BE49-F238E27FC236}">
                  <a16:creationId xmlns:a16="http://schemas.microsoft.com/office/drawing/2014/main" id="{F7CE5ADE-B015-4170-87AC-CC621E113BA9}"/>
                </a:ext>
              </a:extLst>
            </p:cNvPr>
            <p:cNvSpPr/>
            <p:nvPr/>
          </p:nvSpPr>
          <p:spPr>
            <a:xfrm>
              <a:off x="3808040"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80%</a:t>
              </a:r>
            </a:p>
          </p:txBody>
        </p:sp>
        <p:sp>
          <p:nvSpPr>
            <p:cNvPr id="697" name="pl44">
              <a:extLst>
                <a:ext uri="{FF2B5EF4-FFF2-40B4-BE49-F238E27FC236}">
                  <a16:creationId xmlns:a16="http://schemas.microsoft.com/office/drawing/2014/main" id="{93E4B4E8-9936-4C10-9AEE-2767EA59AA9A}"/>
                </a:ext>
              </a:extLst>
            </p:cNvPr>
            <p:cNvSpPr/>
            <p:nvPr/>
          </p:nvSpPr>
          <p:spPr>
            <a:xfrm>
              <a:off x="3486196"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698" name="rc45">
              <a:extLst>
                <a:ext uri="{FF2B5EF4-FFF2-40B4-BE49-F238E27FC236}">
                  <a16:creationId xmlns:a16="http://schemas.microsoft.com/office/drawing/2014/main" id="{6EB6FF3D-9041-431E-8648-A19AF1CBEB8D}"/>
                </a:ext>
              </a:extLst>
            </p:cNvPr>
            <p:cNvSpPr/>
            <p:nvPr/>
          </p:nvSpPr>
          <p:spPr>
            <a:xfrm>
              <a:off x="4382693" y="345824"/>
              <a:ext cx="824496" cy="479967"/>
            </a:xfrm>
            <a:prstGeom prst="rect">
              <a:avLst/>
            </a:prstGeom>
            <a:solidFill>
              <a:srgbClr val="FFFFFF">
                <a:alpha val="100000"/>
              </a:srgbClr>
            </a:solidFill>
          </p:spPr>
          <p:txBody>
            <a:bodyPr/>
            <a:lstStyle/>
            <a:p>
              <a:endParaRPr/>
            </a:p>
          </p:txBody>
        </p:sp>
        <p:sp>
          <p:nvSpPr>
            <p:cNvPr id="699" name="pl46">
              <a:extLst>
                <a:ext uri="{FF2B5EF4-FFF2-40B4-BE49-F238E27FC236}">
                  <a16:creationId xmlns:a16="http://schemas.microsoft.com/office/drawing/2014/main" id="{159D4F99-8515-4F56-8001-197EE894FE79}"/>
                </a:ext>
              </a:extLst>
            </p:cNvPr>
            <p:cNvSpPr/>
            <p:nvPr/>
          </p:nvSpPr>
          <p:spPr>
            <a:xfrm>
              <a:off x="4384358" y="572166"/>
              <a:ext cx="821041" cy="251562"/>
            </a:xfrm>
            <a:custGeom>
              <a:avLst/>
              <a:gdLst/>
              <a:ahLst/>
              <a:cxnLst/>
              <a:rect l="0" t="0" r="0" b="0"/>
              <a:pathLst>
                <a:path w="821041" h="251562">
                  <a:moveTo>
                    <a:pt x="0" y="251562"/>
                  </a:moveTo>
                  <a:lnTo>
                    <a:pt x="1796" y="251349"/>
                  </a:lnTo>
                  <a:lnTo>
                    <a:pt x="3593" y="251123"/>
                  </a:lnTo>
                  <a:lnTo>
                    <a:pt x="5389" y="250885"/>
                  </a:lnTo>
                  <a:lnTo>
                    <a:pt x="7186" y="250636"/>
                  </a:lnTo>
                  <a:lnTo>
                    <a:pt x="8982" y="250375"/>
                  </a:lnTo>
                  <a:lnTo>
                    <a:pt x="10779" y="250100"/>
                  </a:lnTo>
                  <a:lnTo>
                    <a:pt x="12576" y="249815"/>
                  </a:lnTo>
                  <a:lnTo>
                    <a:pt x="14372" y="249520"/>
                  </a:lnTo>
                  <a:lnTo>
                    <a:pt x="16169" y="249216"/>
                  </a:lnTo>
                  <a:lnTo>
                    <a:pt x="17965" y="248904"/>
                  </a:lnTo>
                  <a:lnTo>
                    <a:pt x="19762" y="248583"/>
                  </a:lnTo>
                  <a:lnTo>
                    <a:pt x="21559" y="248255"/>
                  </a:lnTo>
                  <a:lnTo>
                    <a:pt x="23355" y="247921"/>
                  </a:lnTo>
                  <a:lnTo>
                    <a:pt x="25152" y="247583"/>
                  </a:lnTo>
                  <a:lnTo>
                    <a:pt x="26948" y="247240"/>
                  </a:lnTo>
                  <a:lnTo>
                    <a:pt x="28745" y="246893"/>
                  </a:lnTo>
                  <a:lnTo>
                    <a:pt x="30542" y="246543"/>
                  </a:lnTo>
                  <a:lnTo>
                    <a:pt x="32338" y="246190"/>
                  </a:lnTo>
                  <a:lnTo>
                    <a:pt x="34135" y="245835"/>
                  </a:lnTo>
                  <a:lnTo>
                    <a:pt x="35931" y="245479"/>
                  </a:lnTo>
                  <a:lnTo>
                    <a:pt x="37728" y="245120"/>
                  </a:lnTo>
                  <a:lnTo>
                    <a:pt x="39524" y="244760"/>
                  </a:lnTo>
                  <a:lnTo>
                    <a:pt x="41321" y="244398"/>
                  </a:lnTo>
                  <a:lnTo>
                    <a:pt x="43118" y="244034"/>
                  </a:lnTo>
                  <a:lnTo>
                    <a:pt x="44914" y="243668"/>
                  </a:lnTo>
                  <a:lnTo>
                    <a:pt x="46711" y="243298"/>
                  </a:lnTo>
                  <a:lnTo>
                    <a:pt x="48507" y="242925"/>
                  </a:lnTo>
                  <a:lnTo>
                    <a:pt x="50304" y="242547"/>
                  </a:lnTo>
                  <a:lnTo>
                    <a:pt x="52101" y="242164"/>
                  </a:lnTo>
                  <a:lnTo>
                    <a:pt x="53897" y="241775"/>
                  </a:lnTo>
                  <a:lnTo>
                    <a:pt x="55694" y="241380"/>
                  </a:lnTo>
                  <a:lnTo>
                    <a:pt x="57490" y="240976"/>
                  </a:lnTo>
                  <a:lnTo>
                    <a:pt x="59287" y="240562"/>
                  </a:lnTo>
                  <a:lnTo>
                    <a:pt x="61084" y="240138"/>
                  </a:lnTo>
                  <a:lnTo>
                    <a:pt x="62880" y="239704"/>
                  </a:lnTo>
                  <a:lnTo>
                    <a:pt x="64677" y="239259"/>
                  </a:lnTo>
                  <a:lnTo>
                    <a:pt x="66473" y="238802"/>
                  </a:lnTo>
                  <a:lnTo>
                    <a:pt x="68270" y="238329"/>
                  </a:lnTo>
                  <a:lnTo>
                    <a:pt x="70067" y="237844"/>
                  </a:lnTo>
                  <a:lnTo>
                    <a:pt x="71863" y="237346"/>
                  </a:lnTo>
                  <a:lnTo>
                    <a:pt x="73660" y="236834"/>
                  </a:lnTo>
                  <a:lnTo>
                    <a:pt x="75456" y="236310"/>
                  </a:lnTo>
                  <a:lnTo>
                    <a:pt x="77253" y="235769"/>
                  </a:lnTo>
                  <a:lnTo>
                    <a:pt x="79049" y="235215"/>
                  </a:lnTo>
                  <a:lnTo>
                    <a:pt x="80846" y="234649"/>
                  </a:lnTo>
                  <a:lnTo>
                    <a:pt x="82643" y="234071"/>
                  </a:lnTo>
                  <a:lnTo>
                    <a:pt x="84439" y="233483"/>
                  </a:lnTo>
                  <a:lnTo>
                    <a:pt x="86236" y="232884"/>
                  </a:lnTo>
                  <a:lnTo>
                    <a:pt x="88032" y="232275"/>
                  </a:lnTo>
                  <a:lnTo>
                    <a:pt x="89829" y="231659"/>
                  </a:lnTo>
                  <a:lnTo>
                    <a:pt x="91626" y="231037"/>
                  </a:lnTo>
                  <a:lnTo>
                    <a:pt x="93422" y="230410"/>
                  </a:lnTo>
                  <a:lnTo>
                    <a:pt x="95219" y="229779"/>
                  </a:lnTo>
                  <a:lnTo>
                    <a:pt x="97015" y="229146"/>
                  </a:lnTo>
                  <a:lnTo>
                    <a:pt x="98812" y="228512"/>
                  </a:lnTo>
                  <a:lnTo>
                    <a:pt x="100609" y="227880"/>
                  </a:lnTo>
                  <a:lnTo>
                    <a:pt x="102405" y="227250"/>
                  </a:lnTo>
                  <a:lnTo>
                    <a:pt x="104202" y="226624"/>
                  </a:lnTo>
                  <a:lnTo>
                    <a:pt x="105998" y="226004"/>
                  </a:lnTo>
                  <a:lnTo>
                    <a:pt x="107795" y="225390"/>
                  </a:lnTo>
                  <a:lnTo>
                    <a:pt x="109591" y="224784"/>
                  </a:lnTo>
                  <a:lnTo>
                    <a:pt x="111388" y="224185"/>
                  </a:lnTo>
                  <a:lnTo>
                    <a:pt x="113185" y="223595"/>
                  </a:lnTo>
                  <a:lnTo>
                    <a:pt x="114981" y="223017"/>
                  </a:lnTo>
                  <a:lnTo>
                    <a:pt x="116778" y="222449"/>
                  </a:lnTo>
                  <a:lnTo>
                    <a:pt x="118574" y="221891"/>
                  </a:lnTo>
                  <a:lnTo>
                    <a:pt x="120371" y="221343"/>
                  </a:lnTo>
                  <a:lnTo>
                    <a:pt x="122168" y="220805"/>
                  </a:lnTo>
                  <a:lnTo>
                    <a:pt x="123964" y="220278"/>
                  </a:lnTo>
                  <a:lnTo>
                    <a:pt x="125761" y="219761"/>
                  </a:lnTo>
                  <a:lnTo>
                    <a:pt x="127557" y="219253"/>
                  </a:lnTo>
                  <a:lnTo>
                    <a:pt x="129354" y="218753"/>
                  </a:lnTo>
                  <a:lnTo>
                    <a:pt x="131151" y="218259"/>
                  </a:lnTo>
                  <a:lnTo>
                    <a:pt x="132947" y="217771"/>
                  </a:lnTo>
                  <a:lnTo>
                    <a:pt x="134744" y="217290"/>
                  </a:lnTo>
                  <a:lnTo>
                    <a:pt x="136540" y="216812"/>
                  </a:lnTo>
                  <a:lnTo>
                    <a:pt x="138337" y="216337"/>
                  </a:lnTo>
                  <a:lnTo>
                    <a:pt x="140134" y="215864"/>
                  </a:lnTo>
                  <a:lnTo>
                    <a:pt x="141930" y="215392"/>
                  </a:lnTo>
                  <a:lnTo>
                    <a:pt x="143727" y="214919"/>
                  </a:lnTo>
                  <a:lnTo>
                    <a:pt x="145523" y="214446"/>
                  </a:lnTo>
                  <a:lnTo>
                    <a:pt x="147320" y="213972"/>
                  </a:lnTo>
                  <a:lnTo>
                    <a:pt x="149116" y="213496"/>
                  </a:lnTo>
                  <a:lnTo>
                    <a:pt x="150913" y="213018"/>
                  </a:lnTo>
                  <a:lnTo>
                    <a:pt x="152710" y="212538"/>
                  </a:lnTo>
                  <a:lnTo>
                    <a:pt x="154506" y="212057"/>
                  </a:lnTo>
                  <a:lnTo>
                    <a:pt x="156303" y="211573"/>
                  </a:lnTo>
                  <a:lnTo>
                    <a:pt x="158099" y="211089"/>
                  </a:lnTo>
                  <a:lnTo>
                    <a:pt x="159896" y="210604"/>
                  </a:lnTo>
                  <a:lnTo>
                    <a:pt x="161693" y="210120"/>
                  </a:lnTo>
                  <a:lnTo>
                    <a:pt x="163489" y="209635"/>
                  </a:lnTo>
                  <a:lnTo>
                    <a:pt x="165286" y="209153"/>
                  </a:lnTo>
                  <a:lnTo>
                    <a:pt x="167082" y="208672"/>
                  </a:lnTo>
                  <a:lnTo>
                    <a:pt x="168879" y="208192"/>
                  </a:lnTo>
                  <a:lnTo>
                    <a:pt x="170676" y="207715"/>
                  </a:lnTo>
                  <a:lnTo>
                    <a:pt x="172472" y="207240"/>
                  </a:lnTo>
                  <a:lnTo>
                    <a:pt x="174269" y="206767"/>
                  </a:lnTo>
                  <a:lnTo>
                    <a:pt x="176065" y="206294"/>
                  </a:lnTo>
                  <a:lnTo>
                    <a:pt x="177862" y="205821"/>
                  </a:lnTo>
                  <a:lnTo>
                    <a:pt x="179658" y="205346"/>
                  </a:lnTo>
                  <a:lnTo>
                    <a:pt x="181455" y="204866"/>
                  </a:lnTo>
                  <a:lnTo>
                    <a:pt x="183252" y="204380"/>
                  </a:lnTo>
                  <a:lnTo>
                    <a:pt x="185048" y="203884"/>
                  </a:lnTo>
                  <a:lnTo>
                    <a:pt x="186845" y="203376"/>
                  </a:lnTo>
                  <a:lnTo>
                    <a:pt x="188641" y="202853"/>
                  </a:lnTo>
                  <a:lnTo>
                    <a:pt x="190438" y="202310"/>
                  </a:lnTo>
                  <a:lnTo>
                    <a:pt x="192235" y="201738"/>
                  </a:lnTo>
                  <a:lnTo>
                    <a:pt x="194031" y="201138"/>
                  </a:lnTo>
                  <a:lnTo>
                    <a:pt x="195828" y="200507"/>
                  </a:lnTo>
                  <a:lnTo>
                    <a:pt x="197624" y="199840"/>
                  </a:lnTo>
                  <a:lnTo>
                    <a:pt x="199421" y="199133"/>
                  </a:lnTo>
                  <a:lnTo>
                    <a:pt x="201218" y="198370"/>
                  </a:lnTo>
                  <a:lnTo>
                    <a:pt x="203014" y="197556"/>
                  </a:lnTo>
                  <a:lnTo>
                    <a:pt x="204811" y="196691"/>
                  </a:lnTo>
                  <a:lnTo>
                    <a:pt x="206607" y="195770"/>
                  </a:lnTo>
                  <a:lnTo>
                    <a:pt x="208404" y="194792"/>
                  </a:lnTo>
                  <a:lnTo>
                    <a:pt x="210201" y="193741"/>
                  </a:lnTo>
                  <a:lnTo>
                    <a:pt x="211997" y="192621"/>
                  </a:lnTo>
                  <a:lnTo>
                    <a:pt x="213794" y="191437"/>
                  </a:lnTo>
                  <a:lnTo>
                    <a:pt x="215590" y="190189"/>
                  </a:lnTo>
                  <a:lnTo>
                    <a:pt x="217387" y="188877"/>
                  </a:lnTo>
                  <a:lnTo>
                    <a:pt x="219183" y="187492"/>
                  </a:lnTo>
                  <a:lnTo>
                    <a:pt x="220980" y="186033"/>
                  </a:lnTo>
                  <a:lnTo>
                    <a:pt x="222777" y="184513"/>
                  </a:lnTo>
                  <a:lnTo>
                    <a:pt x="224573" y="182933"/>
                  </a:lnTo>
                  <a:lnTo>
                    <a:pt x="226370" y="181297"/>
                  </a:lnTo>
                  <a:lnTo>
                    <a:pt x="228166" y="179605"/>
                  </a:lnTo>
                  <a:lnTo>
                    <a:pt x="229963" y="177850"/>
                  </a:lnTo>
                  <a:lnTo>
                    <a:pt x="231760" y="176049"/>
                  </a:lnTo>
                  <a:lnTo>
                    <a:pt x="233556" y="174206"/>
                  </a:lnTo>
                  <a:lnTo>
                    <a:pt x="235353" y="172324"/>
                  </a:lnTo>
                  <a:lnTo>
                    <a:pt x="237149" y="170408"/>
                  </a:lnTo>
                  <a:lnTo>
                    <a:pt x="238946" y="168454"/>
                  </a:lnTo>
                  <a:lnTo>
                    <a:pt x="240743" y="166473"/>
                  </a:lnTo>
                  <a:lnTo>
                    <a:pt x="242539" y="164471"/>
                  </a:lnTo>
                  <a:lnTo>
                    <a:pt x="244336" y="162449"/>
                  </a:lnTo>
                  <a:lnTo>
                    <a:pt x="246132" y="160412"/>
                  </a:lnTo>
                  <a:lnTo>
                    <a:pt x="247929" y="158359"/>
                  </a:lnTo>
                  <a:lnTo>
                    <a:pt x="249725" y="156295"/>
                  </a:lnTo>
                  <a:lnTo>
                    <a:pt x="251522" y="154221"/>
                  </a:lnTo>
                  <a:lnTo>
                    <a:pt x="253319" y="152140"/>
                  </a:lnTo>
                  <a:lnTo>
                    <a:pt x="255115" y="150051"/>
                  </a:lnTo>
                  <a:lnTo>
                    <a:pt x="256912" y="147954"/>
                  </a:lnTo>
                  <a:lnTo>
                    <a:pt x="258708" y="145846"/>
                  </a:lnTo>
                  <a:lnTo>
                    <a:pt x="260505" y="143728"/>
                  </a:lnTo>
                  <a:lnTo>
                    <a:pt x="262302" y="141598"/>
                  </a:lnTo>
                  <a:lnTo>
                    <a:pt x="264098" y="139454"/>
                  </a:lnTo>
                  <a:lnTo>
                    <a:pt x="265895" y="137294"/>
                  </a:lnTo>
                  <a:lnTo>
                    <a:pt x="267691" y="135106"/>
                  </a:lnTo>
                  <a:lnTo>
                    <a:pt x="269488" y="132892"/>
                  </a:lnTo>
                  <a:lnTo>
                    <a:pt x="271285" y="130648"/>
                  </a:lnTo>
                  <a:lnTo>
                    <a:pt x="273081" y="128371"/>
                  </a:lnTo>
                  <a:lnTo>
                    <a:pt x="274878" y="126057"/>
                  </a:lnTo>
                  <a:lnTo>
                    <a:pt x="276674" y="123693"/>
                  </a:lnTo>
                  <a:lnTo>
                    <a:pt x="278471" y="121277"/>
                  </a:lnTo>
                  <a:lnTo>
                    <a:pt x="280268" y="118810"/>
                  </a:lnTo>
                  <a:lnTo>
                    <a:pt x="282064" y="116290"/>
                  </a:lnTo>
                  <a:lnTo>
                    <a:pt x="283861" y="113713"/>
                  </a:lnTo>
                  <a:lnTo>
                    <a:pt x="285657" y="111072"/>
                  </a:lnTo>
                  <a:lnTo>
                    <a:pt x="287454" y="108360"/>
                  </a:lnTo>
                  <a:lnTo>
                    <a:pt x="289250" y="105587"/>
                  </a:lnTo>
                  <a:lnTo>
                    <a:pt x="291047" y="102755"/>
                  </a:lnTo>
                  <a:lnTo>
                    <a:pt x="292844" y="99866"/>
                  </a:lnTo>
                  <a:lnTo>
                    <a:pt x="294640" y="96919"/>
                  </a:lnTo>
                  <a:lnTo>
                    <a:pt x="296437" y="93908"/>
                  </a:lnTo>
                  <a:lnTo>
                    <a:pt x="298233" y="90852"/>
                  </a:lnTo>
                  <a:lnTo>
                    <a:pt x="300030" y="87758"/>
                  </a:lnTo>
                  <a:lnTo>
                    <a:pt x="301827" y="84633"/>
                  </a:lnTo>
                  <a:lnTo>
                    <a:pt x="303623" y="81482"/>
                  </a:lnTo>
                  <a:lnTo>
                    <a:pt x="305420" y="78315"/>
                  </a:lnTo>
                  <a:lnTo>
                    <a:pt x="307216" y="75147"/>
                  </a:lnTo>
                  <a:lnTo>
                    <a:pt x="309013" y="71989"/>
                  </a:lnTo>
                  <a:lnTo>
                    <a:pt x="310810" y="68851"/>
                  </a:lnTo>
                  <a:lnTo>
                    <a:pt x="312606" y="65743"/>
                  </a:lnTo>
                  <a:lnTo>
                    <a:pt x="314403" y="62685"/>
                  </a:lnTo>
                  <a:lnTo>
                    <a:pt x="316199" y="59695"/>
                  </a:lnTo>
                  <a:lnTo>
                    <a:pt x="317996" y="56778"/>
                  </a:lnTo>
                  <a:lnTo>
                    <a:pt x="319792" y="53943"/>
                  </a:lnTo>
                  <a:lnTo>
                    <a:pt x="321589" y="51200"/>
                  </a:lnTo>
                  <a:lnTo>
                    <a:pt x="323386" y="48565"/>
                  </a:lnTo>
                  <a:lnTo>
                    <a:pt x="325182" y="46075"/>
                  </a:lnTo>
                  <a:lnTo>
                    <a:pt x="326979" y="43711"/>
                  </a:lnTo>
                  <a:lnTo>
                    <a:pt x="328775" y="41479"/>
                  </a:lnTo>
                  <a:lnTo>
                    <a:pt x="330572" y="39385"/>
                  </a:lnTo>
                  <a:lnTo>
                    <a:pt x="332369" y="37436"/>
                  </a:lnTo>
                  <a:lnTo>
                    <a:pt x="334165" y="35673"/>
                  </a:lnTo>
                  <a:lnTo>
                    <a:pt x="335962" y="34068"/>
                  </a:lnTo>
                  <a:lnTo>
                    <a:pt x="337758" y="32616"/>
                  </a:lnTo>
                  <a:lnTo>
                    <a:pt x="339555" y="31315"/>
                  </a:lnTo>
                  <a:lnTo>
                    <a:pt x="341352" y="30166"/>
                  </a:lnTo>
                  <a:lnTo>
                    <a:pt x="343148" y="29189"/>
                  </a:lnTo>
                  <a:lnTo>
                    <a:pt x="344945" y="28372"/>
                  </a:lnTo>
                  <a:lnTo>
                    <a:pt x="346741" y="27692"/>
                  </a:lnTo>
                  <a:lnTo>
                    <a:pt x="348538" y="27141"/>
                  </a:lnTo>
                  <a:lnTo>
                    <a:pt x="350335" y="26714"/>
                  </a:lnTo>
                  <a:lnTo>
                    <a:pt x="352131" y="26410"/>
                  </a:lnTo>
                  <a:lnTo>
                    <a:pt x="353928" y="26232"/>
                  </a:lnTo>
                  <a:lnTo>
                    <a:pt x="355724" y="26146"/>
                  </a:lnTo>
                  <a:lnTo>
                    <a:pt x="357521" y="26141"/>
                  </a:lnTo>
                  <a:lnTo>
                    <a:pt x="359317" y="26209"/>
                  </a:lnTo>
                  <a:lnTo>
                    <a:pt x="361114" y="26340"/>
                  </a:lnTo>
                  <a:lnTo>
                    <a:pt x="362911" y="26535"/>
                  </a:lnTo>
                  <a:lnTo>
                    <a:pt x="364707" y="26765"/>
                  </a:lnTo>
                  <a:lnTo>
                    <a:pt x="366504" y="27021"/>
                  </a:lnTo>
                  <a:lnTo>
                    <a:pt x="368300" y="27295"/>
                  </a:lnTo>
                  <a:lnTo>
                    <a:pt x="370097" y="27577"/>
                  </a:lnTo>
                  <a:lnTo>
                    <a:pt x="371894" y="27856"/>
                  </a:lnTo>
                  <a:lnTo>
                    <a:pt x="373690" y="28120"/>
                  </a:lnTo>
                  <a:lnTo>
                    <a:pt x="375487" y="28363"/>
                  </a:lnTo>
                  <a:lnTo>
                    <a:pt x="377283" y="28577"/>
                  </a:lnTo>
                  <a:lnTo>
                    <a:pt x="379080" y="28758"/>
                  </a:lnTo>
                  <a:lnTo>
                    <a:pt x="380877" y="28895"/>
                  </a:lnTo>
                  <a:lnTo>
                    <a:pt x="382673" y="28976"/>
                  </a:lnTo>
                  <a:lnTo>
                    <a:pt x="384470" y="29006"/>
                  </a:lnTo>
                  <a:lnTo>
                    <a:pt x="386266" y="28983"/>
                  </a:lnTo>
                  <a:lnTo>
                    <a:pt x="388063" y="28902"/>
                  </a:lnTo>
                  <a:lnTo>
                    <a:pt x="389859" y="28762"/>
                  </a:lnTo>
                  <a:lnTo>
                    <a:pt x="391656" y="28544"/>
                  </a:lnTo>
                  <a:lnTo>
                    <a:pt x="393453" y="28265"/>
                  </a:lnTo>
                  <a:lnTo>
                    <a:pt x="395249" y="27924"/>
                  </a:lnTo>
                  <a:lnTo>
                    <a:pt x="397046" y="27522"/>
                  </a:lnTo>
                  <a:lnTo>
                    <a:pt x="398842" y="27060"/>
                  </a:lnTo>
                  <a:lnTo>
                    <a:pt x="400639" y="26524"/>
                  </a:lnTo>
                  <a:lnTo>
                    <a:pt x="402436" y="25928"/>
                  </a:lnTo>
                  <a:lnTo>
                    <a:pt x="404232" y="25277"/>
                  </a:lnTo>
                  <a:lnTo>
                    <a:pt x="406029" y="24573"/>
                  </a:lnTo>
                  <a:lnTo>
                    <a:pt x="407825" y="23818"/>
                  </a:lnTo>
                  <a:lnTo>
                    <a:pt x="409622" y="23008"/>
                  </a:lnTo>
                  <a:lnTo>
                    <a:pt x="411419" y="22148"/>
                  </a:lnTo>
                  <a:lnTo>
                    <a:pt x="413215" y="21248"/>
                  </a:lnTo>
                  <a:lnTo>
                    <a:pt x="415012" y="20310"/>
                  </a:lnTo>
                  <a:lnTo>
                    <a:pt x="416808" y="19339"/>
                  </a:lnTo>
                  <a:lnTo>
                    <a:pt x="418605" y="18336"/>
                  </a:lnTo>
                  <a:lnTo>
                    <a:pt x="420402" y="17302"/>
                  </a:lnTo>
                  <a:lnTo>
                    <a:pt x="422198" y="16248"/>
                  </a:lnTo>
                  <a:lnTo>
                    <a:pt x="423995" y="15178"/>
                  </a:lnTo>
                  <a:lnTo>
                    <a:pt x="425791" y="14098"/>
                  </a:lnTo>
                  <a:lnTo>
                    <a:pt x="427588" y="13010"/>
                  </a:lnTo>
                  <a:lnTo>
                    <a:pt x="429384" y="11922"/>
                  </a:lnTo>
                  <a:lnTo>
                    <a:pt x="431181" y="10840"/>
                  </a:lnTo>
                  <a:lnTo>
                    <a:pt x="432978" y="9772"/>
                  </a:lnTo>
                  <a:lnTo>
                    <a:pt x="434774" y="8720"/>
                  </a:lnTo>
                  <a:lnTo>
                    <a:pt x="436571" y="7692"/>
                  </a:lnTo>
                  <a:lnTo>
                    <a:pt x="438367" y="6700"/>
                  </a:lnTo>
                  <a:lnTo>
                    <a:pt x="440164" y="5751"/>
                  </a:lnTo>
                  <a:lnTo>
                    <a:pt x="441961" y="4849"/>
                  </a:lnTo>
                  <a:lnTo>
                    <a:pt x="443757" y="3998"/>
                  </a:lnTo>
                  <a:lnTo>
                    <a:pt x="445554" y="3206"/>
                  </a:lnTo>
                  <a:lnTo>
                    <a:pt x="447350" y="2485"/>
                  </a:lnTo>
                  <a:lnTo>
                    <a:pt x="449147" y="1852"/>
                  </a:lnTo>
                  <a:lnTo>
                    <a:pt x="450944" y="1300"/>
                  </a:lnTo>
                  <a:lnTo>
                    <a:pt x="452740" y="835"/>
                  </a:lnTo>
                  <a:lnTo>
                    <a:pt x="454537" y="460"/>
                  </a:lnTo>
                  <a:lnTo>
                    <a:pt x="456333" y="182"/>
                  </a:lnTo>
                  <a:lnTo>
                    <a:pt x="458130" y="37"/>
                  </a:lnTo>
                  <a:lnTo>
                    <a:pt x="459926" y="0"/>
                  </a:lnTo>
                  <a:lnTo>
                    <a:pt x="461723" y="73"/>
                  </a:lnTo>
                  <a:lnTo>
                    <a:pt x="463520" y="259"/>
                  </a:lnTo>
                  <a:lnTo>
                    <a:pt x="465316" y="561"/>
                  </a:lnTo>
                  <a:lnTo>
                    <a:pt x="467113" y="1006"/>
                  </a:lnTo>
                  <a:lnTo>
                    <a:pt x="468909" y="1580"/>
                  </a:lnTo>
                  <a:lnTo>
                    <a:pt x="470706" y="2274"/>
                  </a:lnTo>
                  <a:lnTo>
                    <a:pt x="472503" y="3086"/>
                  </a:lnTo>
                  <a:lnTo>
                    <a:pt x="474299" y="4016"/>
                  </a:lnTo>
                  <a:lnTo>
                    <a:pt x="476096" y="5079"/>
                  </a:lnTo>
                  <a:lnTo>
                    <a:pt x="477892" y="6277"/>
                  </a:lnTo>
                  <a:lnTo>
                    <a:pt x="479689" y="7587"/>
                  </a:lnTo>
                  <a:lnTo>
                    <a:pt x="481486" y="9007"/>
                  </a:lnTo>
                  <a:lnTo>
                    <a:pt x="483282" y="10536"/>
                  </a:lnTo>
                  <a:lnTo>
                    <a:pt x="485079" y="12175"/>
                  </a:lnTo>
                  <a:lnTo>
                    <a:pt x="486875" y="13944"/>
                  </a:lnTo>
                  <a:lnTo>
                    <a:pt x="488672" y="15812"/>
                  </a:lnTo>
                  <a:lnTo>
                    <a:pt x="490469" y="17777"/>
                  </a:lnTo>
                  <a:lnTo>
                    <a:pt x="492265" y="19838"/>
                  </a:lnTo>
                  <a:lnTo>
                    <a:pt x="494062" y="21992"/>
                  </a:lnTo>
                  <a:lnTo>
                    <a:pt x="495858" y="24260"/>
                  </a:lnTo>
                  <a:lnTo>
                    <a:pt x="497655" y="26622"/>
                  </a:lnTo>
                  <a:lnTo>
                    <a:pt x="499451" y="29072"/>
                  </a:lnTo>
                  <a:lnTo>
                    <a:pt x="501248" y="31608"/>
                  </a:lnTo>
                  <a:lnTo>
                    <a:pt x="503045" y="34231"/>
                  </a:lnTo>
                  <a:lnTo>
                    <a:pt x="504841" y="36953"/>
                  </a:lnTo>
                  <a:lnTo>
                    <a:pt x="506638" y="39770"/>
                  </a:lnTo>
                  <a:lnTo>
                    <a:pt x="508434" y="42672"/>
                  </a:lnTo>
                  <a:lnTo>
                    <a:pt x="510231" y="45656"/>
                  </a:lnTo>
                  <a:lnTo>
                    <a:pt x="512028" y="48722"/>
                  </a:lnTo>
                  <a:lnTo>
                    <a:pt x="513824" y="51875"/>
                  </a:lnTo>
                  <a:lnTo>
                    <a:pt x="515621" y="55126"/>
                  </a:lnTo>
                  <a:lnTo>
                    <a:pt x="517417" y="58454"/>
                  </a:lnTo>
                  <a:lnTo>
                    <a:pt x="519214" y="61857"/>
                  </a:lnTo>
                  <a:lnTo>
                    <a:pt x="521011" y="65333"/>
                  </a:lnTo>
                  <a:lnTo>
                    <a:pt x="522807" y="68880"/>
                  </a:lnTo>
                  <a:lnTo>
                    <a:pt x="524604" y="72512"/>
                  </a:lnTo>
                  <a:lnTo>
                    <a:pt x="526400" y="76204"/>
                  </a:lnTo>
                  <a:lnTo>
                    <a:pt x="528197" y="79952"/>
                  </a:lnTo>
                  <a:lnTo>
                    <a:pt x="529993" y="83751"/>
                  </a:lnTo>
                  <a:lnTo>
                    <a:pt x="531790" y="87596"/>
                  </a:lnTo>
                  <a:lnTo>
                    <a:pt x="533587" y="91487"/>
                  </a:lnTo>
                  <a:lnTo>
                    <a:pt x="535383" y="95410"/>
                  </a:lnTo>
                  <a:lnTo>
                    <a:pt x="537180" y="99354"/>
                  </a:lnTo>
                  <a:lnTo>
                    <a:pt x="538976" y="103314"/>
                  </a:lnTo>
                  <a:lnTo>
                    <a:pt x="540773" y="107282"/>
                  </a:lnTo>
                  <a:lnTo>
                    <a:pt x="542570" y="111249"/>
                  </a:lnTo>
                  <a:lnTo>
                    <a:pt x="544366" y="115203"/>
                  </a:lnTo>
                  <a:lnTo>
                    <a:pt x="546163" y="119138"/>
                  </a:lnTo>
                  <a:lnTo>
                    <a:pt x="547959" y="123045"/>
                  </a:lnTo>
                  <a:lnTo>
                    <a:pt x="549756" y="126918"/>
                  </a:lnTo>
                  <a:lnTo>
                    <a:pt x="551553" y="130750"/>
                  </a:lnTo>
                  <a:lnTo>
                    <a:pt x="553349" y="134518"/>
                  </a:lnTo>
                  <a:lnTo>
                    <a:pt x="555146" y="138228"/>
                  </a:lnTo>
                  <a:lnTo>
                    <a:pt x="556942" y="141874"/>
                  </a:lnTo>
                  <a:lnTo>
                    <a:pt x="558739" y="145452"/>
                  </a:lnTo>
                  <a:lnTo>
                    <a:pt x="560536" y="148957"/>
                  </a:lnTo>
                  <a:lnTo>
                    <a:pt x="562332" y="152365"/>
                  </a:lnTo>
                  <a:lnTo>
                    <a:pt x="564129" y="155685"/>
                  </a:lnTo>
                  <a:lnTo>
                    <a:pt x="565925" y="158919"/>
                  </a:lnTo>
                  <a:lnTo>
                    <a:pt x="567722" y="162065"/>
                  </a:lnTo>
                  <a:lnTo>
                    <a:pt x="569518" y="165121"/>
                  </a:lnTo>
                  <a:lnTo>
                    <a:pt x="571315" y="168072"/>
                  </a:lnTo>
                  <a:lnTo>
                    <a:pt x="573112" y="170916"/>
                  </a:lnTo>
                  <a:lnTo>
                    <a:pt x="574908" y="173666"/>
                  </a:lnTo>
                  <a:lnTo>
                    <a:pt x="576705" y="176324"/>
                  </a:lnTo>
                  <a:lnTo>
                    <a:pt x="578501" y="178889"/>
                  </a:lnTo>
                  <a:lnTo>
                    <a:pt x="580298" y="181356"/>
                  </a:lnTo>
                  <a:lnTo>
                    <a:pt x="582095" y="183709"/>
                  </a:lnTo>
                  <a:lnTo>
                    <a:pt x="583891" y="185972"/>
                  </a:lnTo>
                  <a:lnTo>
                    <a:pt x="585688" y="188146"/>
                  </a:lnTo>
                  <a:lnTo>
                    <a:pt x="587484" y="190232"/>
                  </a:lnTo>
                  <a:lnTo>
                    <a:pt x="589281" y="192230"/>
                  </a:lnTo>
                  <a:lnTo>
                    <a:pt x="591078" y="194119"/>
                  </a:lnTo>
                  <a:lnTo>
                    <a:pt x="592874" y="195921"/>
                  </a:lnTo>
                  <a:lnTo>
                    <a:pt x="594671" y="197640"/>
                  </a:lnTo>
                  <a:lnTo>
                    <a:pt x="596467" y="199277"/>
                  </a:lnTo>
                  <a:lnTo>
                    <a:pt x="598264" y="200831"/>
                  </a:lnTo>
                  <a:lnTo>
                    <a:pt x="600060" y="202291"/>
                  </a:lnTo>
                  <a:lnTo>
                    <a:pt x="601857" y="203660"/>
                  </a:lnTo>
                  <a:lnTo>
                    <a:pt x="603654" y="204952"/>
                  </a:lnTo>
                  <a:lnTo>
                    <a:pt x="605450" y="206164"/>
                  </a:lnTo>
                  <a:lnTo>
                    <a:pt x="607247" y="207300"/>
                  </a:lnTo>
                  <a:lnTo>
                    <a:pt x="609043" y="208351"/>
                  </a:lnTo>
                  <a:lnTo>
                    <a:pt x="610840" y="209311"/>
                  </a:lnTo>
                  <a:lnTo>
                    <a:pt x="612637" y="210197"/>
                  </a:lnTo>
                  <a:lnTo>
                    <a:pt x="614433" y="211009"/>
                  </a:lnTo>
                  <a:lnTo>
                    <a:pt x="616230" y="211748"/>
                  </a:lnTo>
                  <a:lnTo>
                    <a:pt x="618026" y="212416"/>
                  </a:lnTo>
                  <a:lnTo>
                    <a:pt x="619823" y="212995"/>
                  </a:lnTo>
                  <a:lnTo>
                    <a:pt x="621620" y="213506"/>
                  </a:lnTo>
                  <a:lnTo>
                    <a:pt x="623416" y="213953"/>
                  </a:lnTo>
                  <a:lnTo>
                    <a:pt x="625213" y="214338"/>
                  </a:lnTo>
                  <a:lnTo>
                    <a:pt x="627009" y="214662"/>
                  </a:lnTo>
                  <a:lnTo>
                    <a:pt x="628806" y="214917"/>
                  </a:lnTo>
                  <a:lnTo>
                    <a:pt x="630603" y="215115"/>
                  </a:lnTo>
                  <a:lnTo>
                    <a:pt x="632399" y="215263"/>
                  </a:lnTo>
                  <a:lnTo>
                    <a:pt x="634196" y="215364"/>
                  </a:lnTo>
                  <a:lnTo>
                    <a:pt x="635992" y="215423"/>
                  </a:lnTo>
                  <a:lnTo>
                    <a:pt x="637789" y="215437"/>
                  </a:lnTo>
                  <a:lnTo>
                    <a:pt x="639585" y="215412"/>
                  </a:lnTo>
                  <a:lnTo>
                    <a:pt x="641382" y="215358"/>
                  </a:lnTo>
                  <a:lnTo>
                    <a:pt x="643179" y="215278"/>
                  </a:lnTo>
                  <a:lnTo>
                    <a:pt x="644975" y="215176"/>
                  </a:lnTo>
                  <a:lnTo>
                    <a:pt x="646772" y="215055"/>
                  </a:lnTo>
                  <a:lnTo>
                    <a:pt x="648568" y="214919"/>
                  </a:lnTo>
                  <a:lnTo>
                    <a:pt x="650365" y="214776"/>
                  </a:lnTo>
                  <a:lnTo>
                    <a:pt x="652162" y="214629"/>
                  </a:lnTo>
                  <a:lnTo>
                    <a:pt x="653958" y="214481"/>
                  </a:lnTo>
                  <a:lnTo>
                    <a:pt x="655755" y="214336"/>
                  </a:lnTo>
                  <a:lnTo>
                    <a:pt x="657551" y="214201"/>
                  </a:lnTo>
                  <a:lnTo>
                    <a:pt x="659348" y="214078"/>
                  </a:lnTo>
                  <a:lnTo>
                    <a:pt x="661145" y="213970"/>
                  </a:lnTo>
                  <a:lnTo>
                    <a:pt x="662941" y="213880"/>
                  </a:lnTo>
                  <a:lnTo>
                    <a:pt x="664738" y="213811"/>
                  </a:lnTo>
                  <a:lnTo>
                    <a:pt x="666534" y="213768"/>
                  </a:lnTo>
                  <a:lnTo>
                    <a:pt x="668331" y="213755"/>
                  </a:lnTo>
                  <a:lnTo>
                    <a:pt x="670127" y="213772"/>
                  </a:lnTo>
                  <a:lnTo>
                    <a:pt x="671924" y="213818"/>
                  </a:lnTo>
                  <a:lnTo>
                    <a:pt x="673721" y="213896"/>
                  </a:lnTo>
                  <a:lnTo>
                    <a:pt x="675517" y="214010"/>
                  </a:lnTo>
                  <a:lnTo>
                    <a:pt x="677314" y="214167"/>
                  </a:lnTo>
                  <a:lnTo>
                    <a:pt x="679110" y="214360"/>
                  </a:lnTo>
                  <a:lnTo>
                    <a:pt x="680907" y="214588"/>
                  </a:lnTo>
                  <a:lnTo>
                    <a:pt x="682704" y="214853"/>
                  </a:lnTo>
                  <a:lnTo>
                    <a:pt x="684500" y="215153"/>
                  </a:lnTo>
                  <a:lnTo>
                    <a:pt x="686297" y="215499"/>
                  </a:lnTo>
                  <a:lnTo>
                    <a:pt x="688093" y="215879"/>
                  </a:lnTo>
                  <a:lnTo>
                    <a:pt x="689890" y="216292"/>
                  </a:lnTo>
                  <a:lnTo>
                    <a:pt x="691687" y="216735"/>
                  </a:lnTo>
                  <a:lnTo>
                    <a:pt x="693483" y="217207"/>
                  </a:lnTo>
                  <a:lnTo>
                    <a:pt x="695280" y="217710"/>
                  </a:lnTo>
                  <a:lnTo>
                    <a:pt x="697076" y="218237"/>
                  </a:lnTo>
                  <a:lnTo>
                    <a:pt x="698873" y="218783"/>
                  </a:lnTo>
                  <a:lnTo>
                    <a:pt x="700670" y="219344"/>
                  </a:lnTo>
                  <a:lnTo>
                    <a:pt x="702466" y="219916"/>
                  </a:lnTo>
                  <a:lnTo>
                    <a:pt x="704263" y="220496"/>
                  </a:lnTo>
                  <a:lnTo>
                    <a:pt x="706059" y="221078"/>
                  </a:lnTo>
                  <a:lnTo>
                    <a:pt x="707856" y="221655"/>
                  </a:lnTo>
                  <a:lnTo>
                    <a:pt x="709652" y="222225"/>
                  </a:lnTo>
                  <a:lnTo>
                    <a:pt x="711449" y="222783"/>
                  </a:lnTo>
                  <a:lnTo>
                    <a:pt x="713246" y="223325"/>
                  </a:lnTo>
                  <a:lnTo>
                    <a:pt x="715042" y="223839"/>
                  </a:lnTo>
                  <a:lnTo>
                    <a:pt x="716839" y="224326"/>
                  </a:lnTo>
                  <a:lnTo>
                    <a:pt x="718635" y="224783"/>
                  </a:lnTo>
                  <a:lnTo>
                    <a:pt x="720432" y="225209"/>
                  </a:lnTo>
                  <a:lnTo>
                    <a:pt x="722229" y="225599"/>
                  </a:lnTo>
                  <a:lnTo>
                    <a:pt x="724025" y="225943"/>
                  </a:lnTo>
                  <a:lnTo>
                    <a:pt x="725822" y="226245"/>
                  </a:lnTo>
                  <a:lnTo>
                    <a:pt x="727618" y="226507"/>
                  </a:lnTo>
                  <a:lnTo>
                    <a:pt x="729415" y="226729"/>
                  </a:lnTo>
                  <a:lnTo>
                    <a:pt x="731212" y="226912"/>
                  </a:lnTo>
                  <a:lnTo>
                    <a:pt x="733008" y="227052"/>
                  </a:lnTo>
                  <a:lnTo>
                    <a:pt x="734805" y="227151"/>
                  </a:lnTo>
                  <a:lnTo>
                    <a:pt x="736601" y="227219"/>
                  </a:lnTo>
                  <a:lnTo>
                    <a:pt x="738398" y="227258"/>
                  </a:lnTo>
                  <a:lnTo>
                    <a:pt x="740195" y="227272"/>
                  </a:lnTo>
                  <a:lnTo>
                    <a:pt x="741991" y="227264"/>
                  </a:lnTo>
                  <a:lnTo>
                    <a:pt x="743788" y="227239"/>
                  </a:lnTo>
                  <a:lnTo>
                    <a:pt x="745584" y="227207"/>
                  </a:lnTo>
                  <a:lnTo>
                    <a:pt x="747381" y="227173"/>
                  </a:lnTo>
                  <a:lnTo>
                    <a:pt x="749177" y="227142"/>
                  </a:lnTo>
                  <a:lnTo>
                    <a:pt x="750974" y="227119"/>
                  </a:lnTo>
                  <a:lnTo>
                    <a:pt x="752771" y="227116"/>
                  </a:lnTo>
                  <a:lnTo>
                    <a:pt x="754567" y="227138"/>
                  </a:lnTo>
                  <a:lnTo>
                    <a:pt x="756364" y="227187"/>
                  </a:lnTo>
                  <a:lnTo>
                    <a:pt x="758160" y="227269"/>
                  </a:lnTo>
                  <a:lnTo>
                    <a:pt x="759957" y="227388"/>
                  </a:lnTo>
                  <a:lnTo>
                    <a:pt x="761754" y="227556"/>
                  </a:lnTo>
                  <a:lnTo>
                    <a:pt x="763550" y="227776"/>
                  </a:lnTo>
                  <a:lnTo>
                    <a:pt x="765347" y="228045"/>
                  </a:lnTo>
                  <a:lnTo>
                    <a:pt x="767143" y="228364"/>
                  </a:lnTo>
                  <a:lnTo>
                    <a:pt x="768940" y="228734"/>
                  </a:lnTo>
                  <a:lnTo>
                    <a:pt x="770737" y="229162"/>
                  </a:lnTo>
                  <a:lnTo>
                    <a:pt x="772533" y="229653"/>
                  </a:lnTo>
                  <a:lnTo>
                    <a:pt x="774330" y="230194"/>
                  </a:lnTo>
                  <a:lnTo>
                    <a:pt x="776126" y="230785"/>
                  </a:lnTo>
                  <a:lnTo>
                    <a:pt x="777923" y="231423"/>
                  </a:lnTo>
                  <a:lnTo>
                    <a:pt x="779719" y="232105"/>
                  </a:lnTo>
                  <a:lnTo>
                    <a:pt x="781516" y="232839"/>
                  </a:lnTo>
                  <a:lnTo>
                    <a:pt x="783313" y="233607"/>
                  </a:lnTo>
                  <a:lnTo>
                    <a:pt x="785109" y="234406"/>
                  </a:lnTo>
                  <a:lnTo>
                    <a:pt x="786906" y="235231"/>
                  </a:lnTo>
                  <a:lnTo>
                    <a:pt x="788702" y="236078"/>
                  </a:lnTo>
                  <a:lnTo>
                    <a:pt x="790499" y="236944"/>
                  </a:lnTo>
                  <a:lnTo>
                    <a:pt x="792296" y="237820"/>
                  </a:lnTo>
                  <a:lnTo>
                    <a:pt x="794092" y="238699"/>
                  </a:lnTo>
                  <a:lnTo>
                    <a:pt x="795889" y="239578"/>
                  </a:lnTo>
                  <a:lnTo>
                    <a:pt x="797685" y="240452"/>
                  </a:lnTo>
                  <a:lnTo>
                    <a:pt x="799482" y="241314"/>
                  </a:lnTo>
                  <a:lnTo>
                    <a:pt x="801279" y="242158"/>
                  </a:lnTo>
                  <a:lnTo>
                    <a:pt x="803075" y="242982"/>
                  </a:lnTo>
                  <a:lnTo>
                    <a:pt x="804872" y="243783"/>
                  </a:lnTo>
                  <a:lnTo>
                    <a:pt x="806668" y="244559"/>
                  </a:lnTo>
                  <a:lnTo>
                    <a:pt x="808465" y="245305"/>
                  </a:lnTo>
                  <a:lnTo>
                    <a:pt x="810262" y="246011"/>
                  </a:lnTo>
                  <a:lnTo>
                    <a:pt x="812058" y="246683"/>
                  </a:lnTo>
                  <a:lnTo>
                    <a:pt x="813855" y="247321"/>
                  </a:lnTo>
                  <a:lnTo>
                    <a:pt x="815651" y="247923"/>
                  </a:lnTo>
                  <a:lnTo>
                    <a:pt x="817448" y="248489"/>
                  </a:lnTo>
                  <a:lnTo>
                    <a:pt x="819244" y="249011"/>
                  </a:lnTo>
                  <a:lnTo>
                    <a:pt x="821041" y="249494"/>
                  </a:lnTo>
                </a:path>
              </a:pathLst>
            </a:custGeom>
            <a:ln w="20325" cap="flat">
              <a:solidFill>
                <a:srgbClr val="721111">
                  <a:alpha val="100000"/>
                </a:srgbClr>
              </a:solidFill>
              <a:prstDash val="solid"/>
              <a:round/>
            </a:ln>
          </p:spPr>
          <p:txBody>
            <a:bodyPr/>
            <a:lstStyle/>
            <a:p>
              <a:endParaRPr/>
            </a:p>
          </p:txBody>
        </p:sp>
        <p:sp>
          <p:nvSpPr>
            <p:cNvPr id="700" name="pg47">
              <a:extLst>
                <a:ext uri="{FF2B5EF4-FFF2-40B4-BE49-F238E27FC236}">
                  <a16:creationId xmlns:a16="http://schemas.microsoft.com/office/drawing/2014/main" id="{621A4F4A-CB54-4E80-892F-E536C197D10E}"/>
                </a:ext>
              </a:extLst>
            </p:cNvPr>
            <p:cNvSpPr/>
            <p:nvPr/>
          </p:nvSpPr>
          <p:spPr>
            <a:xfrm>
              <a:off x="4589169" y="572166"/>
              <a:ext cx="411419" cy="253626"/>
            </a:xfrm>
            <a:custGeom>
              <a:avLst/>
              <a:gdLst/>
              <a:ahLst/>
              <a:cxnLst/>
              <a:rect l="0" t="0" r="0" b="0"/>
              <a:pathLst>
                <a:path w="411419" h="253626">
                  <a:moveTo>
                    <a:pt x="0" y="196691"/>
                  </a:moveTo>
                  <a:lnTo>
                    <a:pt x="1796" y="195770"/>
                  </a:lnTo>
                  <a:lnTo>
                    <a:pt x="3593" y="194792"/>
                  </a:lnTo>
                  <a:lnTo>
                    <a:pt x="5389" y="193741"/>
                  </a:lnTo>
                  <a:lnTo>
                    <a:pt x="7186" y="192621"/>
                  </a:lnTo>
                  <a:lnTo>
                    <a:pt x="8982" y="191437"/>
                  </a:lnTo>
                  <a:lnTo>
                    <a:pt x="10779" y="190189"/>
                  </a:lnTo>
                  <a:lnTo>
                    <a:pt x="12576" y="188877"/>
                  </a:lnTo>
                  <a:lnTo>
                    <a:pt x="14372" y="187492"/>
                  </a:lnTo>
                  <a:lnTo>
                    <a:pt x="16169" y="186033"/>
                  </a:lnTo>
                  <a:lnTo>
                    <a:pt x="17965" y="184513"/>
                  </a:lnTo>
                  <a:lnTo>
                    <a:pt x="19762" y="182933"/>
                  </a:lnTo>
                  <a:lnTo>
                    <a:pt x="21559" y="181297"/>
                  </a:lnTo>
                  <a:lnTo>
                    <a:pt x="23355" y="179605"/>
                  </a:lnTo>
                  <a:lnTo>
                    <a:pt x="25152" y="177850"/>
                  </a:lnTo>
                  <a:lnTo>
                    <a:pt x="26948" y="176049"/>
                  </a:lnTo>
                  <a:lnTo>
                    <a:pt x="28745" y="174206"/>
                  </a:lnTo>
                  <a:lnTo>
                    <a:pt x="30542" y="172324"/>
                  </a:lnTo>
                  <a:lnTo>
                    <a:pt x="32338" y="170408"/>
                  </a:lnTo>
                  <a:lnTo>
                    <a:pt x="34135" y="168454"/>
                  </a:lnTo>
                  <a:lnTo>
                    <a:pt x="35931" y="166473"/>
                  </a:lnTo>
                  <a:lnTo>
                    <a:pt x="37728" y="164471"/>
                  </a:lnTo>
                  <a:lnTo>
                    <a:pt x="39524" y="162449"/>
                  </a:lnTo>
                  <a:lnTo>
                    <a:pt x="41321" y="160412"/>
                  </a:lnTo>
                  <a:lnTo>
                    <a:pt x="43118" y="158359"/>
                  </a:lnTo>
                  <a:lnTo>
                    <a:pt x="44914" y="156295"/>
                  </a:lnTo>
                  <a:lnTo>
                    <a:pt x="46711" y="154221"/>
                  </a:lnTo>
                  <a:lnTo>
                    <a:pt x="48507" y="152140"/>
                  </a:lnTo>
                  <a:lnTo>
                    <a:pt x="50304" y="150051"/>
                  </a:lnTo>
                  <a:lnTo>
                    <a:pt x="52101" y="147954"/>
                  </a:lnTo>
                  <a:lnTo>
                    <a:pt x="53897" y="145846"/>
                  </a:lnTo>
                  <a:lnTo>
                    <a:pt x="55694" y="143728"/>
                  </a:lnTo>
                  <a:lnTo>
                    <a:pt x="57490" y="141598"/>
                  </a:lnTo>
                  <a:lnTo>
                    <a:pt x="59287" y="139454"/>
                  </a:lnTo>
                  <a:lnTo>
                    <a:pt x="61084" y="137294"/>
                  </a:lnTo>
                  <a:lnTo>
                    <a:pt x="62880" y="135106"/>
                  </a:lnTo>
                  <a:lnTo>
                    <a:pt x="64677" y="132892"/>
                  </a:lnTo>
                  <a:lnTo>
                    <a:pt x="66473" y="130648"/>
                  </a:lnTo>
                  <a:lnTo>
                    <a:pt x="68270" y="128371"/>
                  </a:lnTo>
                  <a:lnTo>
                    <a:pt x="70067" y="126057"/>
                  </a:lnTo>
                  <a:lnTo>
                    <a:pt x="71863" y="123693"/>
                  </a:lnTo>
                  <a:lnTo>
                    <a:pt x="73660" y="121277"/>
                  </a:lnTo>
                  <a:lnTo>
                    <a:pt x="75456" y="118810"/>
                  </a:lnTo>
                  <a:lnTo>
                    <a:pt x="77253" y="116290"/>
                  </a:lnTo>
                  <a:lnTo>
                    <a:pt x="79049" y="113713"/>
                  </a:lnTo>
                  <a:lnTo>
                    <a:pt x="80846" y="111072"/>
                  </a:lnTo>
                  <a:lnTo>
                    <a:pt x="82643" y="108360"/>
                  </a:lnTo>
                  <a:lnTo>
                    <a:pt x="84439" y="105587"/>
                  </a:lnTo>
                  <a:lnTo>
                    <a:pt x="86236" y="102755"/>
                  </a:lnTo>
                  <a:lnTo>
                    <a:pt x="88032" y="99866"/>
                  </a:lnTo>
                  <a:lnTo>
                    <a:pt x="89829" y="96919"/>
                  </a:lnTo>
                  <a:lnTo>
                    <a:pt x="91626" y="93908"/>
                  </a:lnTo>
                  <a:lnTo>
                    <a:pt x="93422" y="90852"/>
                  </a:lnTo>
                  <a:lnTo>
                    <a:pt x="95219" y="87758"/>
                  </a:lnTo>
                  <a:lnTo>
                    <a:pt x="97015" y="84633"/>
                  </a:lnTo>
                  <a:lnTo>
                    <a:pt x="98812" y="81482"/>
                  </a:lnTo>
                  <a:lnTo>
                    <a:pt x="100609" y="78315"/>
                  </a:lnTo>
                  <a:lnTo>
                    <a:pt x="102405" y="75147"/>
                  </a:lnTo>
                  <a:lnTo>
                    <a:pt x="104202" y="71989"/>
                  </a:lnTo>
                  <a:lnTo>
                    <a:pt x="105998" y="68851"/>
                  </a:lnTo>
                  <a:lnTo>
                    <a:pt x="107795" y="65743"/>
                  </a:lnTo>
                  <a:lnTo>
                    <a:pt x="109591" y="62685"/>
                  </a:lnTo>
                  <a:lnTo>
                    <a:pt x="111388" y="59695"/>
                  </a:lnTo>
                  <a:lnTo>
                    <a:pt x="113185" y="56778"/>
                  </a:lnTo>
                  <a:lnTo>
                    <a:pt x="114981" y="53943"/>
                  </a:lnTo>
                  <a:lnTo>
                    <a:pt x="116778" y="51200"/>
                  </a:lnTo>
                  <a:lnTo>
                    <a:pt x="118574" y="48565"/>
                  </a:lnTo>
                  <a:lnTo>
                    <a:pt x="120371" y="46075"/>
                  </a:lnTo>
                  <a:lnTo>
                    <a:pt x="122168" y="43711"/>
                  </a:lnTo>
                  <a:lnTo>
                    <a:pt x="123964" y="41479"/>
                  </a:lnTo>
                  <a:lnTo>
                    <a:pt x="125761" y="39385"/>
                  </a:lnTo>
                  <a:lnTo>
                    <a:pt x="127557" y="37436"/>
                  </a:lnTo>
                  <a:lnTo>
                    <a:pt x="129354" y="35673"/>
                  </a:lnTo>
                  <a:lnTo>
                    <a:pt x="131151" y="34068"/>
                  </a:lnTo>
                  <a:lnTo>
                    <a:pt x="132947" y="32616"/>
                  </a:lnTo>
                  <a:lnTo>
                    <a:pt x="134744" y="31315"/>
                  </a:lnTo>
                  <a:lnTo>
                    <a:pt x="136540" y="30166"/>
                  </a:lnTo>
                  <a:lnTo>
                    <a:pt x="138337" y="29189"/>
                  </a:lnTo>
                  <a:lnTo>
                    <a:pt x="140134" y="28372"/>
                  </a:lnTo>
                  <a:lnTo>
                    <a:pt x="141930" y="27692"/>
                  </a:lnTo>
                  <a:lnTo>
                    <a:pt x="143727" y="27141"/>
                  </a:lnTo>
                  <a:lnTo>
                    <a:pt x="145523" y="26714"/>
                  </a:lnTo>
                  <a:lnTo>
                    <a:pt x="147320" y="26410"/>
                  </a:lnTo>
                  <a:lnTo>
                    <a:pt x="149116" y="26232"/>
                  </a:lnTo>
                  <a:lnTo>
                    <a:pt x="150913" y="26146"/>
                  </a:lnTo>
                  <a:lnTo>
                    <a:pt x="152710" y="26141"/>
                  </a:lnTo>
                  <a:lnTo>
                    <a:pt x="154506" y="26209"/>
                  </a:lnTo>
                  <a:lnTo>
                    <a:pt x="156303" y="26340"/>
                  </a:lnTo>
                  <a:lnTo>
                    <a:pt x="158099" y="26535"/>
                  </a:lnTo>
                  <a:lnTo>
                    <a:pt x="159896" y="26765"/>
                  </a:lnTo>
                  <a:lnTo>
                    <a:pt x="161693" y="27021"/>
                  </a:lnTo>
                  <a:lnTo>
                    <a:pt x="163489" y="27295"/>
                  </a:lnTo>
                  <a:lnTo>
                    <a:pt x="165286" y="27577"/>
                  </a:lnTo>
                  <a:lnTo>
                    <a:pt x="167082" y="27856"/>
                  </a:lnTo>
                  <a:lnTo>
                    <a:pt x="168879" y="28120"/>
                  </a:lnTo>
                  <a:lnTo>
                    <a:pt x="170676" y="28363"/>
                  </a:lnTo>
                  <a:lnTo>
                    <a:pt x="172472" y="28577"/>
                  </a:lnTo>
                  <a:lnTo>
                    <a:pt x="174269" y="28758"/>
                  </a:lnTo>
                  <a:lnTo>
                    <a:pt x="176065" y="28895"/>
                  </a:lnTo>
                  <a:lnTo>
                    <a:pt x="177862" y="28976"/>
                  </a:lnTo>
                  <a:lnTo>
                    <a:pt x="179658" y="29006"/>
                  </a:lnTo>
                  <a:lnTo>
                    <a:pt x="181455" y="28983"/>
                  </a:lnTo>
                  <a:lnTo>
                    <a:pt x="183252" y="28902"/>
                  </a:lnTo>
                  <a:lnTo>
                    <a:pt x="185048" y="28762"/>
                  </a:lnTo>
                  <a:lnTo>
                    <a:pt x="186845" y="28544"/>
                  </a:lnTo>
                  <a:lnTo>
                    <a:pt x="188641" y="28265"/>
                  </a:lnTo>
                  <a:lnTo>
                    <a:pt x="190438" y="27924"/>
                  </a:lnTo>
                  <a:lnTo>
                    <a:pt x="192235" y="27522"/>
                  </a:lnTo>
                  <a:lnTo>
                    <a:pt x="194031" y="27060"/>
                  </a:lnTo>
                  <a:lnTo>
                    <a:pt x="195828" y="26524"/>
                  </a:lnTo>
                  <a:lnTo>
                    <a:pt x="197624" y="25928"/>
                  </a:lnTo>
                  <a:lnTo>
                    <a:pt x="199421" y="25277"/>
                  </a:lnTo>
                  <a:lnTo>
                    <a:pt x="201218" y="24573"/>
                  </a:lnTo>
                  <a:lnTo>
                    <a:pt x="203014" y="23818"/>
                  </a:lnTo>
                  <a:lnTo>
                    <a:pt x="204811" y="23008"/>
                  </a:lnTo>
                  <a:lnTo>
                    <a:pt x="206607" y="22148"/>
                  </a:lnTo>
                  <a:lnTo>
                    <a:pt x="208404" y="21248"/>
                  </a:lnTo>
                  <a:lnTo>
                    <a:pt x="210201" y="20310"/>
                  </a:lnTo>
                  <a:lnTo>
                    <a:pt x="211997" y="19339"/>
                  </a:lnTo>
                  <a:lnTo>
                    <a:pt x="213794" y="18336"/>
                  </a:lnTo>
                  <a:lnTo>
                    <a:pt x="215590" y="17302"/>
                  </a:lnTo>
                  <a:lnTo>
                    <a:pt x="217387" y="16248"/>
                  </a:lnTo>
                  <a:lnTo>
                    <a:pt x="219183" y="15178"/>
                  </a:lnTo>
                  <a:lnTo>
                    <a:pt x="220980" y="14098"/>
                  </a:lnTo>
                  <a:lnTo>
                    <a:pt x="222777" y="13010"/>
                  </a:lnTo>
                  <a:lnTo>
                    <a:pt x="224573" y="11922"/>
                  </a:lnTo>
                  <a:lnTo>
                    <a:pt x="226370" y="10840"/>
                  </a:lnTo>
                  <a:lnTo>
                    <a:pt x="228166" y="9772"/>
                  </a:lnTo>
                  <a:lnTo>
                    <a:pt x="229963" y="8720"/>
                  </a:lnTo>
                  <a:lnTo>
                    <a:pt x="231760" y="7692"/>
                  </a:lnTo>
                  <a:lnTo>
                    <a:pt x="233556" y="6700"/>
                  </a:lnTo>
                  <a:lnTo>
                    <a:pt x="235353" y="5751"/>
                  </a:lnTo>
                  <a:lnTo>
                    <a:pt x="237149" y="4849"/>
                  </a:lnTo>
                  <a:lnTo>
                    <a:pt x="238946" y="3998"/>
                  </a:lnTo>
                  <a:lnTo>
                    <a:pt x="240743" y="3206"/>
                  </a:lnTo>
                  <a:lnTo>
                    <a:pt x="242539" y="2485"/>
                  </a:lnTo>
                  <a:lnTo>
                    <a:pt x="244336" y="1852"/>
                  </a:lnTo>
                  <a:lnTo>
                    <a:pt x="246132" y="1300"/>
                  </a:lnTo>
                  <a:lnTo>
                    <a:pt x="247929" y="835"/>
                  </a:lnTo>
                  <a:lnTo>
                    <a:pt x="249725" y="460"/>
                  </a:lnTo>
                  <a:lnTo>
                    <a:pt x="251522" y="182"/>
                  </a:lnTo>
                  <a:lnTo>
                    <a:pt x="253319" y="37"/>
                  </a:lnTo>
                  <a:lnTo>
                    <a:pt x="255115" y="0"/>
                  </a:lnTo>
                  <a:lnTo>
                    <a:pt x="256912" y="73"/>
                  </a:lnTo>
                  <a:lnTo>
                    <a:pt x="258708" y="259"/>
                  </a:lnTo>
                  <a:lnTo>
                    <a:pt x="260505" y="561"/>
                  </a:lnTo>
                  <a:lnTo>
                    <a:pt x="262302" y="1006"/>
                  </a:lnTo>
                  <a:lnTo>
                    <a:pt x="264098" y="1580"/>
                  </a:lnTo>
                  <a:lnTo>
                    <a:pt x="265895" y="2274"/>
                  </a:lnTo>
                  <a:lnTo>
                    <a:pt x="267691" y="3086"/>
                  </a:lnTo>
                  <a:lnTo>
                    <a:pt x="269488" y="4016"/>
                  </a:lnTo>
                  <a:lnTo>
                    <a:pt x="271285" y="5079"/>
                  </a:lnTo>
                  <a:lnTo>
                    <a:pt x="273081" y="6277"/>
                  </a:lnTo>
                  <a:lnTo>
                    <a:pt x="274878" y="7587"/>
                  </a:lnTo>
                  <a:lnTo>
                    <a:pt x="276674" y="9007"/>
                  </a:lnTo>
                  <a:lnTo>
                    <a:pt x="278471" y="10536"/>
                  </a:lnTo>
                  <a:lnTo>
                    <a:pt x="280268" y="12175"/>
                  </a:lnTo>
                  <a:lnTo>
                    <a:pt x="282064" y="13944"/>
                  </a:lnTo>
                  <a:lnTo>
                    <a:pt x="283861" y="15812"/>
                  </a:lnTo>
                  <a:lnTo>
                    <a:pt x="285657" y="17777"/>
                  </a:lnTo>
                  <a:lnTo>
                    <a:pt x="287454" y="19838"/>
                  </a:lnTo>
                  <a:lnTo>
                    <a:pt x="289250" y="21992"/>
                  </a:lnTo>
                  <a:lnTo>
                    <a:pt x="291047" y="24260"/>
                  </a:lnTo>
                  <a:lnTo>
                    <a:pt x="292844" y="26622"/>
                  </a:lnTo>
                  <a:lnTo>
                    <a:pt x="294640" y="29072"/>
                  </a:lnTo>
                  <a:lnTo>
                    <a:pt x="296437" y="31608"/>
                  </a:lnTo>
                  <a:lnTo>
                    <a:pt x="298233" y="34231"/>
                  </a:lnTo>
                  <a:lnTo>
                    <a:pt x="300030" y="36953"/>
                  </a:lnTo>
                  <a:lnTo>
                    <a:pt x="301827" y="39770"/>
                  </a:lnTo>
                  <a:lnTo>
                    <a:pt x="303623" y="42672"/>
                  </a:lnTo>
                  <a:lnTo>
                    <a:pt x="305420" y="45656"/>
                  </a:lnTo>
                  <a:lnTo>
                    <a:pt x="307216" y="48722"/>
                  </a:lnTo>
                  <a:lnTo>
                    <a:pt x="309013" y="51875"/>
                  </a:lnTo>
                  <a:lnTo>
                    <a:pt x="310810" y="55126"/>
                  </a:lnTo>
                  <a:lnTo>
                    <a:pt x="312606" y="58454"/>
                  </a:lnTo>
                  <a:lnTo>
                    <a:pt x="314403" y="61857"/>
                  </a:lnTo>
                  <a:lnTo>
                    <a:pt x="316199" y="65333"/>
                  </a:lnTo>
                  <a:lnTo>
                    <a:pt x="317996" y="68880"/>
                  </a:lnTo>
                  <a:lnTo>
                    <a:pt x="319792" y="72512"/>
                  </a:lnTo>
                  <a:lnTo>
                    <a:pt x="321589" y="76204"/>
                  </a:lnTo>
                  <a:lnTo>
                    <a:pt x="323386" y="79952"/>
                  </a:lnTo>
                  <a:lnTo>
                    <a:pt x="325182" y="83751"/>
                  </a:lnTo>
                  <a:lnTo>
                    <a:pt x="326979" y="87596"/>
                  </a:lnTo>
                  <a:lnTo>
                    <a:pt x="328775" y="91487"/>
                  </a:lnTo>
                  <a:lnTo>
                    <a:pt x="330572" y="95410"/>
                  </a:lnTo>
                  <a:lnTo>
                    <a:pt x="332369" y="99354"/>
                  </a:lnTo>
                  <a:lnTo>
                    <a:pt x="334165" y="103314"/>
                  </a:lnTo>
                  <a:lnTo>
                    <a:pt x="335962" y="107282"/>
                  </a:lnTo>
                  <a:lnTo>
                    <a:pt x="337758" y="111249"/>
                  </a:lnTo>
                  <a:lnTo>
                    <a:pt x="339555" y="115203"/>
                  </a:lnTo>
                  <a:lnTo>
                    <a:pt x="341352" y="119138"/>
                  </a:lnTo>
                  <a:lnTo>
                    <a:pt x="343148" y="123045"/>
                  </a:lnTo>
                  <a:lnTo>
                    <a:pt x="344945" y="126918"/>
                  </a:lnTo>
                  <a:lnTo>
                    <a:pt x="346741" y="130750"/>
                  </a:lnTo>
                  <a:lnTo>
                    <a:pt x="348538" y="134518"/>
                  </a:lnTo>
                  <a:lnTo>
                    <a:pt x="350335" y="138228"/>
                  </a:lnTo>
                  <a:lnTo>
                    <a:pt x="352131" y="141874"/>
                  </a:lnTo>
                  <a:lnTo>
                    <a:pt x="353928" y="145452"/>
                  </a:lnTo>
                  <a:lnTo>
                    <a:pt x="355724" y="148957"/>
                  </a:lnTo>
                  <a:lnTo>
                    <a:pt x="357521" y="152365"/>
                  </a:lnTo>
                  <a:lnTo>
                    <a:pt x="359317" y="155685"/>
                  </a:lnTo>
                  <a:lnTo>
                    <a:pt x="361114" y="158919"/>
                  </a:lnTo>
                  <a:lnTo>
                    <a:pt x="362911" y="162065"/>
                  </a:lnTo>
                  <a:lnTo>
                    <a:pt x="364707" y="165121"/>
                  </a:lnTo>
                  <a:lnTo>
                    <a:pt x="366504" y="168072"/>
                  </a:lnTo>
                  <a:lnTo>
                    <a:pt x="368300" y="170916"/>
                  </a:lnTo>
                  <a:lnTo>
                    <a:pt x="370097" y="173666"/>
                  </a:lnTo>
                  <a:lnTo>
                    <a:pt x="371894" y="176324"/>
                  </a:lnTo>
                  <a:lnTo>
                    <a:pt x="373690" y="178889"/>
                  </a:lnTo>
                  <a:lnTo>
                    <a:pt x="375487" y="181356"/>
                  </a:lnTo>
                  <a:lnTo>
                    <a:pt x="377283" y="183709"/>
                  </a:lnTo>
                  <a:lnTo>
                    <a:pt x="379080" y="185972"/>
                  </a:lnTo>
                  <a:lnTo>
                    <a:pt x="380877" y="188146"/>
                  </a:lnTo>
                  <a:lnTo>
                    <a:pt x="382673" y="190232"/>
                  </a:lnTo>
                  <a:lnTo>
                    <a:pt x="384470" y="192230"/>
                  </a:lnTo>
                  <a:lnTo>
                    <a:pt x="386266" y="194119"/>
                  </a:lnTo>
                  <a:lnTo>
                    <a:pt x="388063" y="195921"/>
                  </a:lnTo>
                  <a:lnTo>
                    <a:pt x="389859" y="197640"/>
                  </a:lnTo>
                  <a:lnTo>
                    <a:pt x="391656" y="199277"/>
                  </a:lnTo>
                  <a:lnTo>
                    <a:pt x="393453" y="200831"/>
                  </a:lnTo>
                  <a:lnTo>
                    <a:pt x="395249" y="202291"/>
                  </a:lnTo>
                  <a:lnTo>
                    <a:pt x="397046" y="203660"/>
                  </a:lnTo>
                  <a:lnTo>
                    <a:pt x="398842" y="204952"/>
                  </a:lnTo>
                  <a:lnTo>
                    <a:pt x="400639" y="206164"/>
                  </a:lnTo>
                  <a:lnTo>
                    <a:pt x="402436" y="207300"/>
                  </a:lnTo>
                  <a:lnTo>
                    <a:pt x="404232" y="208351"/>
                  </a:lnTo>
                  <a:lnTo>
                    <a:pt x="406029" y="209311"/>
                  </a:lnTo>
                  <a:lnTo>
                    <a:pt x="407825" y="210197"/>
                  </a:lnTo>
                  <a:lnTo>
                    <a:pt x="409622" y="211009"/>
                  </a:lnTo>
                  <a:lnTo>
                    <a:pt x="411419" y="211748"/>
                  </a:lnTo>
                  <a:lnTo>
                    <a:pt x="411419" y="253626"/>
                  </a:lnTo>
                  <a:lnTo>
                    <a:pt x="409622" y="253626"/>
                  </a:lnTo>
                  <a:lnTo>
                    <a:pt x="407825" y="253626"/>
                  </a:lnTo>
                  <a:lnTo>
                    <a:pt x="406029" y="253626"/>
                  </a:lnTo>
                  <a:lnTo>
                    <a:pt x="404232" y="253626"/>
                  </a:lnTo>
                  <a:lnTo>
                    <a:pt x="402436" y="253626"/>
                  </a:lnTo>
                  <a:lnTo>
                    <a:pt x="400639" y="253626"/>
                  </a:lnTo>
                  <a:lnTo>
                    <a:pt x="398842" y="253626"/>
                  </a:lnTo>
                  <a:lnTo>
                    <a:pt x="397046" y="253626"/>
                  </a:lnTo>
                  <a:lnTo>
                    <a:pt x="395249" y="253626"/>
                  </a:lnTo>
                  <a:lnTo>
                    <a:pt x="393453" y="253626"/>
                  </a:lnTo>
                  <a:lnTo>
                    <a:pt x="391656" y="253626"/>
                  </a:lnTo>
                  <a:lnTo>
                    <a:pt x="389859" y="253626"/>
                  </a:lnTo>
                  <a:lnTo>
                    <a:pt x="388063" y="253626"/>
                  </a:lnTo>
                  <a:lnTo>
                    <a:pt x="386266" y="253626"/>
                  </a:lnTo>
                  <a:lnTo>
                    <a:pt x="384470" y="253626"/>
                  </a:lnTo>
                  <a:lnTo>
                    <a:pt x="382673" y="253626"/>
                  </a:lnTo>
                  <a:lnTo>
                    <a:pt x="380877" y="253626"/>
                  </a:lnTo>
                  <a:lnTo>
                    <a:pt x="379080" y="253626"/>
                  </a:lnTo>
                  <a:lnTo>
                    <a:pt x="377283" y="253626"/>
                  </a:lnTo>
                  <a:lnTo>
                    <a:pt x="375487" y="253626"/>
                  </a:lnTo>
                  <a:lnTo>
                    <a:pt x="373690" y="253626"/>
                  </a:lnTo>
                  <a:lnTo>
                    <a:pt x="371894" y="253626"/>
                  </a:lnTo>
                  <a:lnTo>
                    <a:pt x="370097" y="253626"/>
                  </a:lnTo>
                  <a:lnTo>
                    <a:pt x="368300" y="253626"/>
                  </a:lnTo>
                  <a:lnTo>
                    <a:pt x="366504" y="253626"/>
                  </a:lnTo>
                  <a:lnTo>
                    <a:pt x="364707" y="253626"/>
                  </a:lnTo>
                  <a:lnTo>
                    <a:pt x="362911" y="253626"/>
                  </a:lnTo>
                  <a:lnTo>
                    <a:pt x="361114" y="253626"/>
                  </a:lnTo>
                  <a:lnTo>
                    <a:pt x="359317" y="253626"/>
                  </a:lnTo>
                  <a:lnTo>
                    <a:pt x="357521" y="253626"/>
                  </a:lnTo>
                  <a:lnTo>
                    <a:pt x="355724" y="253626"/>
                  </a:lnTo>
                  <a:lnTo>
                    <a:pt x="353928" y="253626"/>
                  </a:lnTo>
                  <a:lnTo>
                    <a:pt x="352131" y="253626"/>
                  </a:lnTo>
                  <a:lnTo>
                    <a:pt x="350335" y="253626"/>
                  </a:lnTo>
                  <a:lnTo>
                    <a:pt x="348538" y="253626"/>
                  </a:lnTo>
                  <a:lnTo>
                    <a:pt x="346741" y="253626"/>
                  </a:lnTo>
                  <a:lnTo>
                    <a:pt x="344945" y="253626"/>
                  </a:lnTo>
                  <a:lnTo>
                    <a:pt x="343148" y="253626"/>
                  </a:lnTo>
                  <a:lnTo>
                    <a:pt x="341352" y="253626"/>
                  </a:lnTo>
                  <a:lnTo>
                    <a:pt x="339555" y="253626"/>
                  </a:lnTo>
                  <a:lnTo>
                    <a:pt x="337758" y="253626"/>
                  </a:lnTo>
                  <a:lnTo>
                    <a:pt x="335962" y="253626"/>
                  </a:lnTo>
                  <a:lnTo>
                    <a:pt x="334165" y="253626"/>
                  </a:lnTo>
                  <a:lnTo>
                    <a:pt x="332369" y="253626"/>
                  </a:lnTo>
                  <a:lnTo>
                    <a:pt x="330572" y="253626"/>
                  </a:lnTo>
                  <a:lnTo>
                    <a:pt x="328775" y="253626"/>
                  </a:lnTo>
                  <a:lnTo>
                    <a:pt x="326979" y="253626"/>
                  </a:lnTo>
                  <a:lnTo>
                    <a:pt x="325182" y="253626"/>
                  </a:lnTo>
                  <a:lnTo>
                    <a:pt x="323386" y="253626"/>
                  </a:lnTo>
                  <a:lnTo>
                    <a:pt x="321589" y="253626"/>
                  </a:lnTo>
                  <a:lnTo>
                    <a:pt x="319792" y="253626"/>
                  </a:lnTo>
                  <a:lnTo>
                    <a:pt x="317996" y="253626"/>
                  </a:lnTo>
                  <a:lnTo>
                    <a:pt x="316199" y="253626"/>
                  </a:lnTo>
                  <a:lnTo>
                    <a:pt x="314403" y="253626"/>
                  </a:lnTo>
                  <a:lnTo>
                    <a:pt x="312606" y="253626"/>
                  </a:lnTo>
                  <a:lnTo>
                    <a:pt x="310810" y="253626"/>
                  </a:lnTo>
                  <a:lnTo>
                    <a:pt x="309013" y="253626"/>
                  </a:lnTo>
                  <a:lnTo>
                    <a:pt x="307216" y="253626"/>
                  </a:lnTo>
                  <a:lnTo>
                    <a:pt x="305420" y="253626"/>
                  </a:lnTo>
                  <a:lnTo>
                    <a:pt x="303623" y="253626"/>
                  </a:lnTo>
                  <a:lnTo>
                    <a:pt x="301827" y="253626"/>
                  </a:lnTo>
                  <a:lnTo>
                    <a:pt x="300030" y="253626"/>
                  </a:lnTo>
                  <a:lnTo>
                    <a:pt x="298233" y="253626"/>
                  </a:lnTo>
                  <a:lnTo>
                    <a:pt x="296437" y="253626"/>
                  </a:lnTo>
                  <a:lnTo>
                    <a:pt x="294640" y="253626"/>
                  </a:lnTo>
                  <a:lnTo>
                    <a:pt x="292844" y="253626"/>
                  </a:lnTo>
                  <a:lnTo>
                    <a:pt x="291047" y="253626"/>
                  </a:lnTo>
                  <a:lnTo>
                    <a:pt x="289250" y="253626"/>
                  </a:lnTo>
                  <a:lnTo>
                    <a:pt x="287454" y="253626"/>
                  </a:lnTo>
                  <a:lnTo>
                    <a:pt x="285657" y="253626"/>
                  </a:lnTo>
                  <a:lnTo>
                    <a:pt x="283861" y="253626"/>
                  </a:lnTo>
                  <a:lnTo>
                    <a:pt x="282064" y="253626"/>
                  </a:lnTo>
                  <a:lnTo>
                    <a:pt x="280268" y="253626"/>
                  </a:lnTo>
                  <a:lnTo>
                    <a:pt x="278471" y="253626"/>
                  </a:lnTo>
                  <a:lnTo>
                    <a:pt x="276674" y="253626"/>
                  </a:lnTo>
                  <a:lnTo>
                    <a:pt x="274878" y="253626"/>
                  </a:lnTo>
                  <a:lnTo>
                    <a:pt x="273081" y="253626"/>
                  </a:lnTo>
                  <a:lnTo>
                    <a:pt x="271285" y="253626"/>
                  </a:lnTo>
                  <a:lnTo>
                    <a:pt x="269488" y="253626"/>
                  </a:lnTo>
                  <a:lnTo>
                    <a:pt x="267691" y="253626"/>
                  </a:lnTo>
                  <a:lnTo>
                    <a:pt x="265895" y="253626"/>
                  </a:lnTo>
                  <a:lnTo>
                    <a:pt x="264098" y="253626"/>
                  </a:lnTo>
                  <a:lnTo>
                    <a:pt x="262302" y="253626"/>
                  </a:lnTo>
                  <a:lnTo>
                    <a:pt x="260505" y="253626"/>
                  </a:lnTo>
                  <a:lnTo>
                    <a:pt x="258708" y="253626"/>
                  </a:lnTo>
                  <a:lnTo>
                    <a:pt x="256912" y="253626"/>
                  </a:lnTo>
                  <a:lnTo>
                    <a:pt x="255115" y="253626"/>
                  </a:lnTo>
                  <a:lnTo>
                    <a:pt x="253319" y="253626"/>
                  </a:lnTo>
                  <a:lnTo>
                    <a:pt x="251522" y="253626"/>
                  </a:lnTo>
                  <a:lnTo>
                    <a:pt x="249725" y="253626"/>
                  </a:lnTo>
                  <a:lnTo>
                    <a:pt x="247929" y="253626"/>
                  </a:lnTo>
                  <a:lnTo>
                    <a:pt x="246132" y="253626"/>
                  </a:lnTo>
                  <a:lnTo>
                    <a:pt x="244336" y="253626"/>
                  </a:lnTo>
                  <a:lnTo>
                    <a:pt x="242539" y="253626"/>
                  </a:lnTo>
                  <a:lnTo>
                    <a:pt x="240743" y="253626"/>
                  </a:lnTo>
                  <a:lnTo>
                    <a:pt x="238946" y="253626"/>
                  </a:lnTo>
                  <a:lnTo>
                    <a:pt x="237149" y="253626"/>
                  </a:lnTo>
                  <a:lnTo>
                    <a:pt x="235353" y="253626"/>
                  </a:lnTo>
                  <a:lnTo>
                    <a:pt x="233556" y="253626"/>
                  </a:lnTo>
                  <a:lnTo>
                    <a:pt x="231760" y="253626"/>
                  </a:lnTo>
                  <a:lnTo>
                    <a:pt x="229963" y="253626"/>
                  </a:lnTo>
                  <a:lnTo>
                    <a:pt x="228166" y="253626"/>
                  </a:lnTo>
                  <a:lnTo>
                    <a:pt x="226370" y="253626"/>
                  </a:lnTo>
                  <a:lnTo>
                    <a:pt x="224573" y="253626"/>
                  </a:lnTo>
                  <a:lnTo>
                    <a:pt x="222777" y="253626"/>
                  </a:lnTo>
                  <a:lnTo>
                    <a:pt x="220980" y="253626"/>
                  </a:lnTo>
                  <a:lnTo>
                    <a:pt x="219183" y="253626"/>
                  </a:lnTo>
                  <a:lnTo>
                    <a:pt x="217387" y="253626"/>
                  </a:lnTo>
                  <a:lnTo>
                    <a:pt x="215590" y="253626"/>
                  </a:lnTo>
                  <a:lnTo>
                    <a:pt x="213794" y="253626"/>
                  </a:lnTo>
                  <a:lnTo>
                    <a:pt x="211997" y="253626"/>
                  </a:lnTo>
                  <a:lnTo>
                    <a:pt x="210201" y="253626"/>
                  </a:lnTo>
                  <a:lnTo>
                    <a:pt x="208404" y="253626"/>
                  </a:lnTo>
                  <a:lnTo>
                    <a:pt x="206607" y="253626"/>
                  </a:lnTo>
                  <a:lnTo>
                    <a:pt x="204811" y="253626"/>
                  </a:lnTo>
                  <a:lnTo>
                    <a:pt x="203014" y="253626"/>
                  </a:lnTo>
                  <a:lnTo>
                    <a:pt x="201218" y="253626"/>
                  </a:lnTo>
                  <a:lnTo>
                    <a:pt x="199421" y="253626"/>
                  </a:lnTo>
                  <a:lnTo>
                    <a:pt x="197624" y="253626"/>
                  </a:lnTo>
                  <a:lnTo>
                    <a:pt x="195828" y="253626"/>
                  </a:lnTo>
                  <a:lnTo>
                    <a:pt x="194031" y="253626"/>
                  </a:lnTo>
                  <a:lnTo>
                    <a:pt x="192235" y="253626"/>
                  </a:lnTo>
                  <a:lnTo>
                    <a:pt x="190438" y="253626"/>
                  </a:lnTo>
                  <a:lnTo>
                    <a:pt x="188641" y="253626"/>
                  </a:lnTo>
                  <a:lnTo>
                    <a:pt x="186845" y="253626"/>
                  </a:lnTo>
                  <a:lnTo>
                    <a:pt x="185048" y="253626"/>
                  </a:lnTo>
                  <a:lnTo>
                    <a:pt x="183252" y="253626"/>
                  </a:lnTo>
                  <a:lnTo>
                    <a:pt x="181455" y="253626"/>
                  </a:lnTo>
                  <a:lnTo>
                    <a:pt x="179658" y="253626"/>
                  </a:lnTo>
                  <a:lnTo>
                    <a:pt x="177862" y="253626"/>
                  </a:lnTo>
                  <a:lnTo>
                    <a:pt x="176065" y="253626"/>
                  </a:lnTo>
                  <a:lnTo>
                    <a:pt x="174269" y="253626"/>
                  </a:lnTo>
                  <a:lnTo>
                    <a:pt x="172472" y="253626"/>
                  </a:lnTo>
                  <a:lnTo>
                    <a:pt x="170676" y="253626"/>
                  </a:lnTo>
                  <a:lnTo>
                    <a:pt x="168879" y="253626"/>
                  </a:lnTo>
                  <a:lnTo>
                    <a:pt x="167082" y="253626"/>
                  </a:lnTo>
                  <a:lnTo>
                    <a:pt x="165286" y="253626"/>
                  </a:lnTo>
                  <a:lnTo>
                    <a:pt x="163489" y="253626"/>
                  </a:lnTo>
                  <a:lnTo>
                    <a:pt x="161693" y="253626"/>
                  </a:lnTo>
                  <a:lnTo>
                    <a:pt x="159896" y="253626"/>
                  </a:lnTo>
                  <a:lnTo>
                    <a:pt x="158099" y="253626"/>
                  </a:lnTo>
                  <a:lnTo>
                    <a:pt x="156303" y="253626"/>
                  </a:lnTo>
                  <a:lnTo>
                    <a:pt x="154506" y="253626"/>
                  </a:lnTo>
                  <a:lnTo>
                    <a:pt x="152710" y="253626"/>
                  </a:lnTo>
                  <a:lnTo>
                    <a:pt x="150913" y="253626"/>
                  </a:lnTo>
                  <a:lnTo>
                    <a:pt x="149116" y="253626"/>
                  </a:lnTo>
                  <a:lnTo>
                    <a:pt x="147320" y="253626"/>
                  </a:lnTo>
                  <a:lnTo>
                    <a:pt x="145523" y="253626"/>
                  </a:lnTo>
                  <a:lnTo>
                    <a:pt x="143727" y="253626"/>
                  </a:lnTo>
                  <a:lnTo>
                    <a:pt x="141930" y="253626"/>
                  </a:lnTo>
                  <a:lnTo>
                    <a:pt x="140134" y="253626"/>
                  </a:lnTo>
                  <a:lnTo>
                    <a:pt x="138337" y="253626"/>
                  </a:lnTo>
                  <a:lnTo>
                    <a:pt x="136540" y="253626"/>
                  </a:lnTo>
                  <a:lnTo>
                    <a:pt x="134744" y="253626"/>
                  </a:lnTo>
                  <a:lnTo>
                    <a:pt x="132947" y="253626"/>
                  </a:lnTo>
                  <a:lnTo>
                    <a:pt x="131151" y="253626"/>
                  </a:lnTo>
                  <a:lnTo>
                    <a:pt x="129354" y="253626"/>
                  </a:lnTo>
                  <a:lnTo>
                    <a:pt x="127557" y="253626"/>
                  </a:lnTo>
                  <a:lnTo>
                    <a:pt x="125761" y="253626"/>
                  </a:lnTo>
                  <a:lnTo>
                    <a:pt x="123964" y="253626"/>
                  </a:lnTo>
                  <a:lnTo>
                    <a:pt x="122168" y="253626"/>
                  </a:lnTo>
                  <a:lnTo>
                    <a:pt x="120371" y="253626"/>
                  </a:lnTo>
                  <a:lnTo>
                    <a:pt x="118574" y="253626"/>
                  </a:lnTo>
                  <a:lnTo>
                    <a:pt x="116778" y="253626"/>
                  </a:lnTo>
                  <a:lnTo>
                    <a:pt x="114981" y="253626"/>
                  </a:lnTo>
                  <a:lnTo>
                    <a:pt x="113185" y="253626"/>
                  </a:lnTo>
                  <a:lnTo>
                    <a:pt x="111388" y="253626"/>
                  </a:lnTo>
                  <a:lnTo>
                    <a:pt x="109591" y="253626"/>
                  </a:lnTo>
                  <a:lnTo>
                    <a:pt x="107795" y="253626"/>
                  </a:lnTo>
                  <a:lnTo>
                    <a:pt x="105998" y="253626"/>
                  </a:lnTo>
                  <a:lnTo>
                    <a:pt x="104202" y="253626"/>
                  </a:lnTo>
                  <a:lnTo>
                    <a:pt x="102405" y="253626"/>
                  </a:lnTo>
                  <a:lnTo>
                    <a:pt x="100609" y="253626"/>
                  </a:lnTo>
                  <a:lnTo>
                    <a:pt x="98812" y="253626"/>
                  </a:lnTo>
                  <a:lnTo>
                    <a:pt x="97015" y="253626"/>
                  </a:lnTo>
                  <a:lnTo>
                    <a:pt x="95219" y="253626"/>
                  </a:lnTo>
                  <a:lnTo>
                    <a:pt x="93422" y="253626"/>
                  </a:lnTo>
                  <a:lnTo>
                    <a:pt x="91626" y="253626"/>
                  </a:lnTo>
                  <a:lnTo>
                    <a:pt x="89829" y="253626"/>
                  </a:lnTo>
                  <a:lnTo>
                    <a:pt x="88032" y="253626"/>
                  </a:lnTo>
                  <a:lnTo>
                    <a:pt x="86236" y="253626"/>
                  </a:lnTo>
                  <a:lnTo>
                    <a:pt x="84439" y="253626"/>
                  </a:lnTo>
                  <a:lnTo>
                    <a:pt x="82643" y="253626"/>
                  </a:lnTo>
                  <a:lnTo>
                    <a:pt x="80846" y="253626"/>
                  </a:lnTo>
                  <a:lnTo>
                    <a:pt x="79049" y="253626"/>
                  </a:lnTo>
                  <a:lnTo>
                    <a:pt x="77253" y="253626"/>
                  </a:lnTo>
                  <a:lnTo>
                    <a:pt x="75456" y="253626"/>
                  </a:lnTo>
                  <a:lnTo>
                    <a:pt x="73660" y="253626"/>
                  </a:lnTo>
                  <a:lnTo>
                    <a:pt x="71863" y="253626"/>
                  </a:lnTo>
                  <a:lnTo>
                    <a:pt x="70067" y="253626"/>
                  </a:lnTo>
                  <a:lnTo>
                    <a:pt x="68270" y="253626"/>
                  </a:lnTo>
                  <a:lnTo>
                    <a:pt x="66473" y="253626"/>
                  </a:lnTo>
                  <a:lnTo>
                    <a:pt x="64677" y="253626"/>
                  </a:lnTo>
                  <a:lnTo>
                    <a:pt x="62880" y="253626"/>
                  </a:lnTo>
                  <a:lnTo>
                    <a:pt x="61084" y="253626"/>
                  </a:lnTo>
                  <a:lnTo>
                    <a:pt x="59287" y="253626"/>
                  </a:lnTo>
                  <a:lnTo>
                    <a:pt x="57490" y="253626"/>
                  </a:lnTo>
                  <a:lnTo>
                    <a:pt x="55694" y="253626"/>
                  </a:lnTo>
                  <a:lnTo>
                    <a:pt x="53897" y="253626"/>
                  </a:lnTo>
                  <a:lnTo>
                    <a:pt x="52101" y="253626"/>
                  </a:lnTo>
                  <a:lnTo>
                    <a:pt x="50304" y="253626"/>
                  </a:lnTo>
                  <a:lnTo>
                    <a:pt x="48507" y="253626"/>
                  </a:lnTo>
                  <a:lnTo>
                    <a:pt x="46711" y="253626"/>
                  </a:lnTo>
                  <a:lnTo>
                    <a:pt x="44914" y="253626"/>
                  </a:lnTo>
                  <a:lnTo>
                    <a:pt x="43118" y="253626"/>
                  </a:lnTo>
                  <a:lnTo>
                    <a:pt x="41321" y="253626"/>
                  </a:lnTo>
                  <a:lnTo>
                    <a:pt x="39524" y="253626"/>
                  </a:lnTo>
                  <a:lnTo>
                    <a:pt x="37728" y="253626"/>
                  </a:lnTo>
                  <a:lnTo>
                    <a:pt x="35931" y="253626"/>
                  </a:lnTo>
                  <a:lnTo>
                    <a:pt x="34135" y="253626"/>
                  </a:lnTo>
                  <a:lnTo>
                    <a:pt x="32338" y="253626"/>
                  </a:lnTo>
                  <a:lnTo>
                    <a:pt x="30542" y="253626"/>
                  </a:lnTo>
                  <a:lnTo>
                    <a:pt x="28745" y="253626"/>
                  </a:lnTo>
                  <a:lnTo>
                    <a:pt x="26948" y="253626"/>
                  </a:lnTo>
                  <a:lnTo>
                    <a:pt x="25152" y="253626"/>
                  </a:lnTo>
                  <a:lnTo>
                    <a:pt x="23355" y="253626"/>
                  </a:lnTo>
                  <a:lnTo>
                    <a:pt x="21559" y="253626"/>
                  </a:lnTo>
                  <a:lnTo>
                    <a:pt x="19762" y="253626"/>
                  </a:lnTo>
                  <a:lnTo>
                    <a:pt x="17965" y="253626"/>
                  </a:lnTo>
                  <a:lnTo>
                    <a:pt x="16169" y="253626"/>
                  </a:lnTo>
                  <a:lnTo>
                    <a:pt x="14372" y="253626"/>
                  </a:lnTo>
                  <a:lnTo>
                    <a:pt x="12576" y="253626"/>
                  </a:lnTo>
                  <a:lnTo>
                    <a:pt x="10779" y="253626"/>
                  </a:lnTo>
                  <a:lnTo>
                    <a:pt x="8982" y="253626"/>
                  </a:lnTo>
                  <a:lnTo>
                    <a:pt x="7186" y="253626"/>
                  </a:lnTo>
                  <a:lnTo>
                    <a:pt x="5389" y="253626"/>
                  </a:lnTo>
                  <a:lnTo>
                    <a:pt x="3593" y="253626"/>
                  </a:lnTo>
                  <a:lnTo>
                    <a:pt x="1796" y="253626"/>
                  </a:lnTo>
                  <a:lnTo>
                    <a:pt x="0" y="253626"/>
                  </a:lnTo>
                  <a:close/>
                </a:path>
              </a:pathLst>
            </a:custGeom>
            <a:solidFill>
              <a:srgbClr val="721111">
                <a:alpha val="34901"/>
              </a:srgbClr>
            </a:solidFill>
          </p:spPr>
          <p:txBody>
            <a:bodyPr/>
            <a:lstStyle/>
            <a:p>
              <a:endParaRPr/>
            </a:p>
          </p:txBody>
        </p:sp>
        <p:sp>
          <p:nvSpPr>
            <p:cNvPr id="701" name="tx48">
              <a:extLst>
                <a:ext uri="{FF2B5EF4-FFF2-40B4-BE49-F238E27FC236}">
                  <a16:creationId xmlns:a16="http://schemas.microsoft.com/office/drawing/2014/main" id="{B4A1759E-88BD-4159-A0E7-331DFB3C2259}"/>
                </a:ext>
              </a:extLst>
            </p:cNvPr>
            <p:cNvSpPr/>
            <p:nvPr/>
          </p:nvSpPr>
          <p:spPr>
            <a:xfrm>
              <a:off x="4704537"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721111">
                      <a:alpha val="100000"/>
                    </a:srgbClr>
                  </a:solidFill>
                  <a:latin typeface="Arial"/>
                  <a:cs typeface="Arial"/>
                </a:rPr>
                <a:t>86%</a:t>
              </a:r>
            </a:p>
          </p:txBody>
        </p:sp>
        <p:sp>
          <p:nvSpPr>
            <p:cNvPr id="702" name="pl49">
              <a:extLst>
                <a:ext uri="{FF2B5EF4-FFF2-40B4-BE49-F238E27FC236}">
                  <a16:creationId xmlns:a16="http://schemas.microsoft.com/office/drawing/2014/main" id="{03546E86-D06E-4309-878E-BBB316C3261D}"/>
                </a:ext>
              </a:extLst>
            </p:cNvPr>
            <p:cNvSpPr/>
            <p:nvPr/>
          </p:nvSpPr>
          <p:spPr>
            <a:xfrm>
              <a:off x="4382693"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703" name="rc50">
              <a:extLst>
                <a:ext uri="{FF2B5EF4-FFF2-40B4-BE49-F238E27FC236}">
                  <a16:creationId xmlns:a16="http://schemas.microsoft.com/office/drawing/2014/main" id="{5E24C979-6200-4D17-ABCD-2255D0FF8413}"/>
                </a:ext>
              </a:extLst>
            </p:cNvPr>
            <p:cNvSpPr/>
            <p:nvPr/>
          </p:nvSpPr>
          <p:spPr>
            <a:xfrm>
              <a:off x="4382693" y="876402"/>
              <a:ext cx="824496" cy="479967"/>
            </a:xfrm>
            <a:prstGeom prst="rect">
              <a:avLst/>
            </a:prstGeom>
            <a:solidFill>
              <a:srgbClr val="FFFFFF">
                <a:alpha val="100000"/>
              </a:srgbClr>
            </a:solidFill>
          </p:spPr>
          <p:txBody>
            <a:bodyPr/>
            <a:lstStyle/>
            <a:p>
              <a:endParaRPr/>
            </a:p>
          </p:txBody>
        </p:sp>
        <p:sp>
          <p:nvSpPr>
            <p:cNvPr id="704" name="pl51">
              <a:extLst>
                <a:ext uri="{FF2B5EF4-FFF2-40B4-BE49-F238E27FC236}">
                  <a16:creationId xmlns:a16="http://schemas.microsoft.com/office/drawing/2014/main" id="{0439EB5D-BED5-4336-87DF-84449FEFFACD}"/>
                </a:ext>
              </a:extLst>
            </p:cNvPr>
            <p:cNvSpPr/>
            <p:nvPr/>
          </p:nvSpPr>
          <p:spPr>
            <a:xfrm>
              <a:off x="4383171" y="1096720"/>
              <a:ext cx="822517" cy="258112"/>
            </a:xfrm>
            <a:custGeom>
              <a:avLst/>
              <a:gdLst/>
              <a:ahLst/>
              <a:cxnLst/>
              <a:rect l="0" t="0" r="0" b="0"/>
              <a:pathLst>
                <a:path w="822517" h="258112">
                  <a:moveTo>
                    <a:pt x="0" y="258112"/>
                  </a:moveTo>
                  <a:lnTo>
                    <a:pt x="1761" y="257912"/>
                  </a:lnTo>
                  <a:lnTo>
                    <a:pt x="3522" y="257695"/>
                  </a:lnTo>
                  <a:lnTo>
                    <a:pt x="5283" y="257461"/>
                  </a:lnTo>
                  <a:lnTo>
                    <a:pt x="7045" y="257210"/>
                  </a:lnTo>
                  <a:lnTo>
                    <a:pt x="8806" y="256938"/>
                  </a:lnTo>
                  <a:lnTo>
                    <a:pt x="10567" y="256649"/>
                  </a:lnTo>
                  <a:lnTo>
                    <a:pt x="12328" y="256344"/>
                  </a:lnTo>
                  <a:lnTo>
                    <a:pt x="14090" y="256024"/>
                  </a:lnTo>
                  <a:lnTo>
                    <a:pt x="15851" y="255688"/>
                  </a:lnTo>
                  <a:lnTo>
                    <a:pt x="17612" y="255338"/>
                  </a:lnTo>
                  <a:lnTo>
                    <a:pt x="19374" y="254971"/>
                  </a:lnTo>
                  <a:lnTo>
                    <a:pt x="21135" y="254592"/>
                  </a:lnTo>
                  <a:lnTo>
                    <a:pt x="22896" y="254202"/>
                  </a:lnTo>
                  <a:lnTo>
                    <a:pt x="24657" y="253802"/>
                  </a:lnTo>
                  <a:lnTo>
                    <a:pt x="26419" y="253393"/>
                  </a:lnTo>
                  <a:lnTo>
                    <a:pt x="28180" y="252977"/>
                  </a:lnTo>
                  <a:lnTo>
                    <a:pt x="29941" y="252552"/>
                  </a:lnTo>
                  <a:lnTo>
                    <a:pt x="31703" y="252123"/>
                  </a:lnTo>
                  <a:lnTo>
                    <a:pt x="33464" y="251691"/>
                  </a:lnTo>
                  <a:lnTo>
                    <a:pt x="35225" y="251255"/>
                  </a:lnTo>
                  <a:lnTo>
                    <a:pt x="36986" y="250817"/>
                  </a:lnTo>
                  <a:lnTo>
                    <a:pt x="38748" y="250378"/>
                  </a:lnTo>
                  <a:lnTo>
                    <a:pt x="40509" y="249938"/>
                  </a:lnTo>
                  <a:lnTo>
                    <a:pt x="42270" y="249498"/>
                  </a:lnTo>
                  <a:lnTo>
                    <a:pt x="44031" y="249059"/>
                  </a:lnTo>
                  <a:lnTo>
                    <a:pt x="45793" y="248620"/>
                  </a:lnTo>
                  <a:lnTo>
                    <a:pt x="47554" y="248181"/>
                  </a:lnTo>
                  <a:lnTo>
                    <a:pt x="49315" y="247743"/>
                  </a:lnTo>
                  <a:lnTo>
                    <a:pt x="51077" y="247304"/>
                  </a:lnTo>
                  <a:lnTo>
                    <a:pt x="52838" y="246865"/>
                  </a:lnTo>
                  <a:lnTo>
                    <a:pt x="54599" y="246424"/>
                  </a:lnTo>
                  <a:lnTo>
                    <a:pt x="56360" y="245981"/>
                  </a:lnTo>
                  <a:lnTo>
                    <a:pt x="58122" y="245535"/>
                  </a:lnTo>
                  <a:lnTo>
                    <a:pt x="59883" y="245085"/>
                  </a:lnTo>
                  <a:lnTo>
                    <a:pt x="61644" y="244628"/>
                  </a:lnTo>
                  <a:lnTo>
                    <a:pt x="63406" y="244164"/>
                  </a:lnTo>
                  <a:lnTo>
                    <a:pt x="65167" y="243692"/>
                  </a:lnTo>
                  <a:lnTo>
                    <a:pt x="66928" y="243210"/>
                  </a:lnTo>
                  <a:lnTo>
                    <a:pt x="68689" y="242718"/>
                  </a:lnTo>
                  <a:lnTo>
                    <a:pt x="70451" y="242212"/>
                  </a:lnTo>
                  <a:lnTo>
                    <a:pt x="72212" y="241690"/>
                  </a:lnTo>
                  <a:lnTo>
                    <a:pt x="73973" y="241153"/>
                  </a:lnTo>
                  <a:lnTo>
                    <a:pt x="75734" y="240599"/>
                  </a:lnTo>
                  <a:lnTo>
                    <a:pt x="77496" y="240027"/>
                  </a:lnTo>
                  <a:lnTo>
                    <a:pt x="79257" y="239436"/>
                  </a:lnTo>
                  <a:lnTo>
                    <a:pt x="81018" y="238820"/>
                  </a:lnTo>
                  <a:lnTo>
                    <a:pt x="82780" y="238181"/>
                  </a:lnTo>
                  <a:lnTo>
                    <a:pt x="84541" y="237520"/>
                  </a:lnTo>
                  <a:lnTo>
                    <a:pt x="86302" y="236837"/>
                  </a:lnTo>
                  <a:lnTo>
                    <a:pt x="88063" y="236129"/>
                  </a:lnTo>
                  <a:lnTo>
                    <a:pt x="89825" y="235397"/>
                  </a:lnTo>
                  <a:lnTo>
                    <a:pt x="91586" y="234635"/>
                  </a:lnTo>
                  <a:lnTo>
                    <a:pt x="93347" y="233850"/>
                  </a:lnTo>
                  <a:lnTo>
                    <a:pt x="95109" y="233040"/>
                  </a:lnTo>
                  <a:lnTo>
                    <a:pt x="96870" y="232208"/>
                  </a:lnTo>
                  <a:lnTo>
                    <a:pt x="98631" y="231354"/>
                  </a:lnTo>
                  <a:lnTo>
                    <a:pt x="100392" y="230478"/>
                  </a:lnTo>
                  <a:lnTo>
                    <a:pt x="102154" y="229578"/>
                  </a:lnTo>
                  <a:lnTo>
                    <a:pt x="103915" y="228661"/>
                  </a:lnTo>
                  <a:lnTo>
                    <a:pt x="105676" y="227729"/>
                  </a:lnTo>
                  <a:lnTo>
                    <a:pt x="107437" y="226784"/>
                  </a:lnTo>
                  <a:lnTo>
                    <a:pt x="109199" y="225827"/>
                  </a:lnTo>
                  <a:lnTo>
                    <a:pt x="110960" y="224862"/>
                  </a:lnTo>
                  <a:lnTo>
                    <a:pt x="112721" y="223891"/>
                  </a:lnTo>
                  <a:lnTo>
                    <a:pt x="114483" y="222919"/>
                  </a:lnTo>
                  <a:lnTo>
                    <a:pt x="116244" y="221948"/>
                  </a:lnTo>
                  <a:lnTo>
                    <a:pt x="118005" y="220981"/>
                  </a:lnTo>
                  <a:lnTo>
                    <a:pt x="119766" y="220021"/>
                  </a:lnTo>
                  <a:lnTo>
                    <a:pt x="121528" y="219073"/>
                  </a:lnTo>
                  <a:lnTo>
                    <a:pt x="123289" y="218140"/>
                  </a:lnTo>
                  <a:lnTo>
                    <a:pt x="125050" y="217223"/>
                  </a:lnTo>
                  <a:lnTo>
                    <a:pt x="126812" y="216325"/>
                  </a:lnTo>
                  <a:lnTo>
                    <a:pt x="128573" y="215448"/>
                  </a:lnTo>
                  <a:lnTo>
                    <a:pt x="130334" y="214592"/>
                  </a:lnTo>
                  <a:lnTo>
                    <a:pt x="132095" y="213765"/>
                  </a:lnTo>
                  <a:lnTo>
                    <a:pt x="133857" y="212965"/>
                  </a:lnTo>
                  <a:lnTo>
                    <a:pt x="135618" y="212191"/>
                  </a:lnTo>
                  <a:lnTo>
                    <a:pt x="137379" y="211443"/>
                  </a:lnTo>
                  <a:lnTo>
                    <a:pt x="139141" y="210720"/>
                  </a:lnTo>
                  <a:lnTo>
                    <a:pt x="140902" y="210022"/>
                  </a:lnTo>
                  <a:lnTo>
                    <a:pt x="142663" y="209352"/>
                  </a:lnTo>
                  <a:lnTo>
                    <a:pt x="144424" y="208706"/>
                  </a:lnTo>
                  <a:lnTo>
                    <a:pt x="146186" y="208079"/>
                  </a:lnTo>
                  <a:lnTo>
                    <a:pt x="147947" y="207470"/>
                  </a:lnTo>
                  <a:lnTo>
                    <a:pt x="149708" y="206876"/>
                  </a:lnTo>
                  <a:lnTo>
                    <a:pt x="151469" y="206296"/>
                  </a:lnTo>
                  <a:lnTo>
                    <a:pt x="153231" y="205728"/>
                  </a:lnTo>
                  <a:lnTo>
                    <a:pt x="154992" y="205166"/>
                  </a:lnTo>
                  <a:lnTo>
                    <a:pt x="156753" y="204609"/>
                  </a:lnTo>
                  <a:lnTo>
                    <a:pt x="158515" y="204052"/>
                  </a:lnTo>
                  <a:lnTo>
                    <a:pt x="160276" y="203494"/>
                  </a:lnTo>
                  <a:lnTo>
                    <a:pt x="162037" y="202933"/>
                  </a:lnTo>
                  <a:lnTo>
                    <a:pt x="163798" y="202364"/>
                  </a:lnTo>
                  <a:lnTo>
                    <a:pt x="165560" y="201786"/>
                  </a:lnTo>
                  <a:lnTo>
                    <a:pt x="167321" y="201197"/>
                  </a:lnTo>
                  <a:lnTo>
                    <a:pt x="169082" y="200596"/>
                  </a:lnTo>
                  <a:lnTo>
                    <a:pt x="170844" y="199982"/>
                  </a:lnTo>
                  <a:lnTo>
                    <a:pt x="172605" y="199352"/>
                  </a:lnTo>
                  <a:lnTo>
                    <a:pt x="174366" y="198703"/>
                  </a:lnTo>
                  <a:lnTo>
                    <a:pt x="176127" y="198038"/>
                  </a:lnTo>
                  <a:lnTo>
                    <a:pt x="177889" y="197355"/>
                  </a:lnTo>
                  <a:lnTo>
                    <a:pt x="179650" y="196655"/>
                  </a:lnTo>
                  <a:lnTo>
                    <a:pt x="181411" y="195937"/>
                  </a:lnTo>
                  <a:lnTo>
                    <a:pt x="183172" y="195199"/>
                  </a:lnTo>
                  <a:lnTo>
                    <a:pt x="184934" y="194439"/>
                  </a:lnTo>
                  <a:lnTo>
                    <a:pt x="186695" y="193660"/>
                  </a:lnTo>
                  <a:lnTo>
                    <a:pt x="188456" y="192862"/>
                  </a:lnTo>
                  <a:lnTo>
                    <a:pt x="190218" y="192044"/>
                  </a:lnTo>
                  <a:lnTo>
                    <a:pt x="191979" y="191207"/>
                  </a:lnTo>
                  <a:lnTo>
                    <a:pt x="193740" y="190348"/>
                  </a:lnTo>
                  <a:lnTo>
                    <a:pt x="195501" y="189466"/>
                  </a:lnTo>
                  <a:lnTo>
                    <a:pt x="197263" y="188565"/>
                  </a:lnTo>
                  <a:lnTo>
                    <a:pt x="199024" y="187644"/>
                  </a:lnTo>
                  <a:lnTo>
                    <a:pt x="200785" y="186704"/>
                  </a:lnTo>
                  <a:lnTo>
                    <a:pt x="202547" y="185744"/>
                  </a:lnTo>
                  <a:lnTo>
                    <a:pt x="204308" y="184764"/>
                  </a:lnTo>
                  <a:lnTo>
                    <a:pt x="206069" y="183764"/>
                  </a:lnTo>
                  <a:lnTo>
                    <a:pt x="207830" y="182749"/>
                  </a:lnTo>
                  <a:lnTo>
                    <a:pt x="209592" y="181720"/>
                  </a:lnTo>
                  <a:lnTo>
                    <a:pt x="211353" y="180678"/>
                  </a:lnTo>
                  <a:lnTo>
                    <a:pt x="213114" y="179624"/>
                  </a:lnTo>
                  <a:lnTo>
                    <a:pt x="214875" y="178560"/>
                  </a:lnTo>
                  <a:lnTo>
                    <a:pt x="216637" y="177491"/>
                  </a:lnTo>
                  <a:lnTo>
                    <a:pt x="218398" y="176418"/>
                  </a:lnTo>
                  <a:lnTo>
                    <a:pt x="220159" y="175344"/>
                  </a:lnTo>
                  <a:lnTo>
                    <a:pt x="221921" y="174273"/>
                  </a:lnTo>
                  <a:lnTo>
                    <a:pt x="223682" y="173205"/>
                  </a:lnTo>
                  <a:lnTo>
                    <a:pt x="225443" y="172146"/>
                  </a:lnTo>
                  <a:lnTo>
                    <a:pt x="227204" y="171098"/>
                  </a:lnTo>
                  <a:lnTo>
                    <a:pt x="228966" y="170061"/>
                  </a:lnTo>
                  <a:lnTo>
                    <a:pt x="230727" y="169038"/>
                  </a:lnTo>
                  <a:lnTo>
                    <a:pt x="232488" y="168030"/>
                  </a:lnTo>
                  <a:lnTo>
                    <a:pt x="234250" y="167039"/>
                  </a:lnTo>
                  <a:lnTo>
                    <a:pt x="236011" y="166068"/>
                  </a:lnTo>
                  <a:lnTo>
                    <a:pt x="237772" y="165115"/>
                  </a:lnTo>
                  <a:lnTo>
                    <a:pt x="239533" y="164179"/>
                  </a:lnTo>
                  <a:lnTo>
                    <a:pt x="241295" y="163260"/>
                  </a:lnTo>
                  <a:lnTo>
                    <a:pt x="243056" y="162355"/>
                  </a:lnTo>
                  <a:lnTo>
                    <a:pt x="244817" y="161466"/>
                  </a:lnTo>
                  <a:lnTo>
                    <a:pt x="246579" y="160590"/>
                  </a:lnTo>
                  <a:lnTo>
                    <a:pt x="248340" y="159723"/>
                  </a:lnTo>
                  <a:lnTo>
                    <a:pt x="250101" y="158862"/>
                  </a:lnTo>
                  <a:lnTo>
                    <a:pt x="251862" y="158004"/>
                  </a:lnTo>
                  <a:lnTo>
                    <a:pt x="253624" y="157146"/>
                  </a:lnTo>
                  <a:lnTo>
                    <a:pt x="255385" y="156283"/>
                  </a:lnTo>
                  <a:lnTo>
                    <a:pt x="257146" y="155409"/>
                  </a:lnTo>
                  <a:lnTo>
                    <a:pt x="258907" y="154519"/>
                  </a:lnTo>
                  <a:lnTo>
                    <a:pt x="260669" y="153610"/>
                  </a:lnTo>
                  <a:lnTo>
                    <a:pt x="262430" y="152676"/>
                  </a:lnTo>
                  <a:lnTo>
                    <a:pt x="264191" y="151712"/>
                  </a:lnTo>
                  <a:lnTo>
                    <a:pt x="265953" y="150708"/>
                  </a:lnTo>
                  <a:lnTo>
                    <a:pt x="267714" y="149654"/>
                  </a:lnTo>
                  <a:lnTo>
                    <a:pt x="269475" y="148549"/>
                  </a:lnTo>
                  <a:lnTo>
                    <a:pt x="271236" y="147389"/>
                  </a:lnTo>
                  <a:lnTo>
                    <a:pt x="272998" y="146166"/>
                  </a:lnTo>
                  <a:lnTo>
                    <a:pt x="274759" y="144876"/>
                  </a:lnTo>
                  <a:lnTo>
                    <a:pt x="276520" y="143499"/>
                  </a:lnTo>
                  <a:lnTo>
                    <a:pt x="278282" y="142033"/>
                  </a:lnTo>
                  <a:lnTo>
                    <a:pt x="280043" y="140480"/>
                  </a:lnTo>
                  <a:lnTo>
                    <a:pt x="281804" y="138836"/>
                  </a:lnTo>
                  <a:lnTo>
                    <a:pt x="283565" y="137098"/>
                  </a:lnTo>
                  <a:lnTo>
                    <a:pt x="285327" y="135262"/>
                  </a:lnTo>
                  <a:lnTo>
                    <a:pt x="287088" y="133306"/>
                  </a:lnTo>
                  <a:lnTo>
                    <a:pt x="288849" y="131243"/>
                  </a:lnTo>
                  <a:lnTo>
                    <a:pt x="290610" y="129080"/>
                  </a:lnTo>
                  <a:lnTo>
                    <a:pt x="292372" y="126818"/>
                  </a:lnTo>
                  <a:lnTo>
                    <a:pt x="294133" y="124461"/>
                  </a:lnTo>
                  <a:lnTo>
                    <a:pt x="295894" y="122012"/>
                  </a:lnTo>
                  <a:lnTo>
                    <a:pt x="297656" y="119457"/>
                  </a:lnTo>
                  <a:lnTo>
                    <a:pt x="299417" y="116826"/>
                  </a:lnTo>
                  <a:lnTo>
                    <a:pt x="301178" y="114128"/>
                  </a:lnTo>
                  <a:lnTo>
                    <a:pt x="302939" y="111373"/>
                  </a:lnTo>
                  <a:lnTo>
                    <a:pt x="304701" y="108572"/>
                  </a:lnTo>
                  <a:lnTo>
                    <a:pt x="306462" y="105734"/>
                  </a:lnTo>
                  <a:lnTo>
                    <a:pt x="308223" y="102874"/>
                  </a:lnTo>
                  <a:lnTo>
                    <a:pt x="309985" y="100011"/>
                  </a:lnTo>
                  <a:lnTo>
                    <a:pt x="311746" y="97160"/>
                  </a:lnTo>
                  <a:lnTo>
                    <a:pt x="313507" y="94335"/>
                  </a:lnTo>
                  <a:lnTo>
                    <a:pt x="315268" y="91549"/>
                  </a:lnTo>
                  <a:lnTo>
                    <a:pt x="317030" y="88818"/>
                  </a:lnTo>
                  <a:lnTo>
                    <a:pt x="318791" y="86174"/>
                  </a:lnTo>
                  <a:lnTo>
                    <a:pt x="320552" y="83615"/>
                  </a:lnTo>
                  <a:lnTo>
                    <a:pt x="322313" y="81154"/>
                  </a:lnTo>
                  <a:lnTo>
                    <a:pt x="324075" y="78801"/>
                  </a:lnTo>
                  <a:lnTo>
                    <a:pt x="325836" y="76566"/>
                  </a:lnTo>
                  <a:lnTo>
                    <a:pt x="327597" y="74468"/>
                  </a:lnTo>
                  <a:lnTo>
                    <a:pt x="329359" y="72529"/>
                  </a:lnTo>
                  <a:lnTo>
                    <a:pt x="331120" y="70731"/>
                  </a:lnTo>
                  <a:lnTo>
                    <a:pt x="332881" y="69076"/>
                  </a:lnTo>
                  <a:lnTo>
                    <a:pt x="334642" y="67568"/>
                  </a:lnTo>
                  <a:lnTo>
                    <a:pt x="336404" y="66206"/>
                  </a:lnTo>
                  <a:lnTo>
                    <a:pt x="338165" y="65007"/>
                  </a:lnTo>
                  <a:lnTo>
                    <a:pt x="339926" y="63968"/>
                  </a:lnTo>
                  <a:lnTo>
                    <a:pt x="341688" y="63065"/>
                  </a:lnTo>
                  <a:lnTo>
                    <a:pt x="343449" y="62291"/>
                  </a:lnTo>
                  <a:lnTo>
                    <a:pt x="345210" y="61640"/>
                  </a:lnTo>
                  <a:lnTo>
                    <a:pt x="346971" y="61105"/>
                  </a:lnTo>
                  <a:lnTo>
                    <a:pt x="348733" y="60692"/>
                  </a:lnTo>
                  <a:lnTo>
                    <a:pt x="350494" y="60380"/>
                  </a:lnTo>
                  <a:lnTo>
                    <a:pt x="352255" y="60149"/>
                  </a:lnTo>
                  <a:lnTo>
                    <a:pt x="354016" y="59990"/>
                  </a:lnTo>
                  <a:lnTo>
                    <a:pt x="355778" y="59891"/>
                  </a:lnTo>
                  <a:lnTo>
                    <a:pt x="357539" y="59842"/>
                  </a:lnTo>
                  <a:lnTo>
                    <a:pt x="359300" y="59839"/>
                  </a:lnTo>
                  <a:lnTo>
                    <a:pt x="361062" y="59862"/>
                  </a:lnTo>
                  <a:lnTo>
                    <a:pt x="362823" y="59899"/>
                  </a:lnTo>
                  <a:lnTo>
                    <a:pt x="364584" y="59941"/>
                  </a:lnTo>
                  <a:lnTo>
                    <a:pt x="366345" y="59982"/>
                  </a:lnTo>
                  <a:lnTo>
                    <a:pt x="368107" y="60012"/>
                  </a:lnTo>
                  <a:lnTo>
                    <a:pt x="369868" y="60018"/>
                  </a:lnTo>
                  <a:lnTo>
                    <a:pt x="371629" y="59997"/>
                  </a:lnTo>
                  <a:lnTo>
                    <a:pt x="373391" y="59942"/>
                  </a:lnTo>
                  <a:lnTo>
                    <a:pt x="375152" y="59850"/>
                  </a:lnTo>
                  <a:lnTo>
                    <a:pt x="376913" y="59715"/>
                  </a:lnTo>
                  <a:lnTo>
                    <a:pt x="378674" y="59533"/>
                  </a:lnTo>
                  <a:lnTo>
                    <a:pt x="380436" y="59288"/>
                  </a:lnTo>
                  <a:lnTo>
                    <a:pt x="382197" y="58988"/>
                  </a:lnTo>
                  <a:lnTo>
                    <a:pt x="383958" y="58628"/>
                  </a:lnTo>
                  <a:lnTo>
                    <a:pt x="385720" y="58207"/>
                  </a:lnTo>
                  <a:lnTo>
                    <a:pt x="387481" y="57721"/>
                  </a:lnTo>
                  <a:lnTo>
                    <a:pt x="389242" y="57163"/>
                  </a:lnTo>
                  <a:lnTo>
                    <a:pt x="391003" y="56518"/>
                  </a:lnTo>
                  <a:lnTo>
                    <a:pt x="392765" y="55795"/>
                  </a:lnTo>
                  <a:lnTo>
                    <a:pt x="394526" y="54993"/>
                  </a:lnTo>
                  <a:lnTo>
                    <a:pt x="396287" y="54107"/>
                  </a:lnTo>
                  <a:lnTo>
                    <a:pt x="398048" y="53134"/>
                  </a:lnTo>
                  <a:lnTo>
                    <a:pt x="399810" y="52063"/>
                  </a:lnTo>
                  <a:lnTo>
                    <a:pt x="401571" y="50882"/>
                  </a:lnTo>
                  <a:lnTo>
                    <a:pt x="403332" y="49605"/>
                  </a:lnTo>
                  <a:lnTo>
                    <a:pt x="405094" y="48230"/>
                  </a:lnTo>
                  <a:lnTo>
                    <a:pt x="406855" y="46758"/>
                  </a:lnTo>
                  <a:lnTo>
                    <a:pt x="408616" y="45187"/>
                  </a:lnTo>
                  <a:lnTo>
                    <a:pt x="410377" y="43508"/>
                  </a:lnTo>
                  <a:lnTo>
                    <a:pt x="412139" y="41725"/>
                  </a:lnTo>
                  <a:lnTo>
                    <a:pt x="413900" y="39855"/>
                  </a:lnTo>
                  <a:lnTo>
                    <a:pt x="415661" y="37905"/>
                  </a:lnTo>
                  <a:lnTo>
                    <a:pt x="417423" y="35881"/>
                  </a:lnTo>
                  <a:lnTo>
                    <a:pt x="419184" y="33793"/>
                  </a:lnTo>
                  <a:lnTo>
                    <a:pt x="420945" y="31644"/>
                  </a:lnTo>
                  <a:lnTo>
                    <a:pt x="422706" y="29455"/>
                  </a:lnTo>
                  <a:lnTo>
                    <a:pt x="424468" y="27244"/>
                  </a:lnTo>
                  <a:lnTo>
                    <a:pt x="426229" y="25024"/>
                  </a:lnTo>
                  <a:lnTo>
                    <a:pt x="427990" y="22810"/>
                  </a:lnTo>
                  <a:lnTo>
                    <a:pt x="429751" y="20617"/>
                  </a:lnTo>
                  <a:lnTo>
                    <a:pt x="431513" y="18471"/>
                  </a:lnTo>
                  <a:lnTo>
                    <a:pt x="433274" y="16388"/>
                  </a:lnTo>
                  <a:lnTo>
                    <a:pt x="435035" y="14379"/>
                  </a:lnTo>
                  <a:lnTo>
                    <a:pt x="436797" y="12458"/>
                  </a:lnTo>
                  <a:lnTo>
                    <a:pt x="438558" y="10637"/>
                  </a:lnTo>
                  <a:lnTo>
                    <a:pt x="440319" y="8928"/>
                  </a:lnTo>
                  <a:lnTo>
                    <a:pt x="442080" y="7375"/>
                  </a:lnTo>
                  <a:lnTo>
                    <a:pt x="443842" y="5960"/>
                  </a:lnTo>
                  <a:lnTo>
                    <a:pt x="445603" y="4687"/>
                  </a:lnTo>
                  <a:lnTo>
                    <a:pt x="447364" y="3561"/>
                  </a:lnTo>
                  <a:lnTo>
                    <a:pt x="449126" y="2583"/>
                  </a:lnTo>
                  <a:lnTo>
                    <a:pt x="450887" y="1760"/>
                  </a:lnTo>
                  <a:lnTo>
                    <a:pt x="452648" y="1123"/>
                  </a:lnTo>
                  <a:lnTo>
                    <a:pt x="454409" y="633"/>
                  </a:lnTo>
                  <a:lnTo>
                    <a:pt x="456171" y="285"/>
                  </a:lnTo>
                  <a:lnTo>
                    <a:pt x="457932" y="76"/>
                  </a:lnTo>
                  <a:lnTo>
                    <a:pt x="459693" y="0"/>
                  </a:lnTo>
                  <a:lnTo>
                    <a:pt x="461454" y="56"/>
                  </a:lnTo>
                  <a:lnTo>
                    <a:pt x="463216" y="253"/>
                  </a:lnTo>
                  <a:lnTo>
                    <a:pt x="464977" y="559"/>
                  </a:lnTo>
                  <a:lnTo>
                    <a:pt x="466738" y="968"/>
                  </a:lnTo>
                  <a:lnTo>
                    <a:pt x="468500" y="1472"/>
                  </a:lnTo>
                  <a:lnTo>
                    <a:pt x="470261" y="2067"/>
                  </a:lnTo>
                  <a:lnTo>
                    <a:pt x="472022" y="2755"/>
                  </a:lnTo>
                  <a:lnTo>
                    <a:pt x="473783" y="3537"/>
                  </a:lnTo>
                  <a:lnTo>
                    <a:pt x="475545" y="4397"/>
                  </a:lnTo>
                  <a:lnTo>
                    <a:pt x="477306" y="5334"/>
                  </a:lnTo>
                  <a:lnTo>
                    <a:pt x="479067" y="6348"/>
                  </a:lnTo>
                  <a:lnTo>
                    <a:pt x="480829" y="7440"/>
                  </a:lnTo>
                  <a:lnTo>
                    <a:pt x="482590" y="8622"/>
                  </a:lnTo>
                  <a:lnTo>
                    <a:pt x="484351" y="9901"/>
                  </a:lnTo>
                  <a:lnTo>
                    <a:pt x="486112" y="11269"/>
                  </a:lnTo>
                  <a:lnTo>
                    <a:pt x="487874" y="12733"/>
                  </a:lnTo>
                  <a:lnTo>
                    <a:pt x="489635" y="14297"/>
                  </a:lnTo>
                  <a:lnTo>
                    <a:pt x="491396" y="15967"/>
                  </a:lnTo>
                  <a:lnTo>
                    <a:pt x="493158" y="17769"/>
                  </a:lnTo>
                  <a:lnTo>
                    <a:pt x="494919" y="19704"/>
                  </a:lnTo>
                  <a:lnTo>
                    <a:pt x="496680" y="21765"/>
                  </a:lnTo>
                  <a:lnTo>
                    <a:pt x="498441" y="23958"/>
                  </a:lnTo>
                  <a:lnTo>
                    <a:pt x="500203" y="26286"/>
                  </a:lnTo>
                  <a:lnTo>
                    <a:pt x="501964" y="28753"/>
                  </a:lnTo>
                  <a:lnTo>
                    <a:pt x="503725" y="31390"/>
                  </a:lnTo>
                  <a:lnTo>
                    <a:pt x="505486" y="34177"/>
                  </a:lnTo>
                  <a:lnTo>
                    <a:pt x="507248" y="37107"/>
                  </a:lnTo>
                  <a:lnTo>
                    <a:pt x="509009" y="40176"/>
                  </a:lnTo>
                  <a:lnTo>
                    <a:pt x="510770" y="43383"/>
                  </a:lnTo>
                  <a:lnTo>
                    <a:pt x="512532" y="46724"/>
                  </a:lnTo>
                  <a:lnTo>
                    <a:pt x="514293" y="50223"/>
                  </a:lnTo>
                  <a:lnTo>
                    <a:pt x="516054" y="53842"/>
                  </a:lnTo>
                  <a:lnTo>
                    <a:pt x="517815" y="57572"/>
                  </a:lnTo>
                  <a:lnTo>
                    <a:pt x="519577" y="61405"/>
                  </a:lnTo>
                  <a:lnTo>
                    <a:pt x="521338" y="65332"/>
                  </a:lnTo>
                  <a:lnTo>
                    <a:pt x="523099" y="69345"/>
                  </a:lnTo>
                  <a:lnTo>
                    <a:pt x="524861" y="73448"/>
                  </a:lnTo>
                  <a:lnTo>
                    <a:pt x="526622" y="77609"/>
                  </a:lnTo>
                  <a:lnTo>
                    <a:pt x="528383" y="81818"/>
                  </a:lnTo>
                  <a:lnTo>
                    <a:pt x="530144" y="86066"/>
                  </a:lnTo>
                  <a:lnTo>
                    <a:pt x="531906" y="90342"/>
                  </a:lnTo>
                  <a:lnTo>
                    <a:pt x="533667" y="94636"/>
                  </a:lnTo>
                  <a:lnTo>
                    <a:pt x="535428" y="98935"/>
                  </a:lnTo>
                  <a:lnTo>
                    <a:pt x="537189" y="103226"/>
                  </a:lnTo>
                  <a:lnTo>
                    <a:pt x="538951" y="107501"/>
                  </a:lnTo>
                  <a:lnTo>
                    <a:pt x="540712" y="111750"/>
                  </a:lnTo>
                  <a:lnTo>
                    <a:pt x="542473" y="115966"/>
                  </a:lnTo>
                  <a:lnTo>
                    <a:pt x="544235" y="120135"/>
                  </a:lnTo>
                  <a:lnTo>
                    <a:pt x="545996" y="124243"/>
                  </a:lnTo>
                  <a:lnTo>
                    <a:pt x="547757" y="128290"/>
                  </a:lnTo>
                  <a:lnTo>
                    <a:pt x="549518" y="132269"/>
                  </a:lnTo>
                  <a:lnTo>
                    <a:pt x="551280" y="136176"/>
                  </a:lnTo>
                  <a:lnTo>
                    <a:pt x="553041" y="140003"/>
                  </a:lnTo>
                  <a:lnTo>
                    <a:pt x="554802" y="143735"/>
                  </a:lnTo>
                  <a:lnTo>
                    <a:pt x="556564" y="147364"/>
                  </a:lnTo>
                  <a:lnTo>
                    <a:pt x="558325" y="150898"/>
                  </a:lnTo>
                  <a:lnTo>
                    <a:pt x="560086" y="154332"/>
                  </a:lnTo>
                  <a:lnTo>
                    <a:pt x="561847" y="157665"/>
                  </a:lnTo>
                  <a:lnTo>
                    <a:pt x="563609" y="160894"/>
                  </a:lnTo>
                  <a:lnTo>
                    <a:pt x="565370" y="163999"/>
                  </a:lnTo>
                  <a:lnTo>
                    <a:pt x="567131" y="166986"/>
                  </a:lnTo>
                  <a:lnTo>
                    <a:pt x="568892" y="169865"/>
                  </a:lnTo>
                  <a:lnTo>
                    <a:pt x="570654" y="172636"/>
                  </a:lnTo>
                  <a:lnTo>
                    <a:pt x="572415" y="175300"/>
                  </a:lnTo>
                  <a:lnTo>
                    <a:pt x="574176" y="177858"/>
                  </a:lnTo>
                  <a:lnTo>
                    <a:pt x="575938" y="180292"/>
                  </a:lnTo>
                  <a:lnTo>
                    <a:pt x="577699" y="182620"/>
                  </a:lnTo>
                  <a:lnTo>
                    <a:pt x="579460" y="184852"/>
                  </a:lnTo>
                  <a:lnTo>
                    <a:pt x="581221" y="186991"/>
                  </a:lnTo>
                  <a:lnTo>
                    <a:pt x="582983" y="189041"/>
                  </a:lnTo>
                  <a:lnTo>
                    <a:pt x="584744" y="191006"/>
                  </a:lnTo>
                  <a:lnTo>
                    <a:pt x="586505" y="192872"/>
                  </a:lnTo>
                  <a:lnTo>
                    <a:pt x="588267" y="194663"/>
                  </a:lnTo>
                  <a:lnTo>
                    <a:pt x="590028" y="196384"/>
                  </a:lnTo>
                  <a:lnTo>
                    <a:pt x="591789" y="198040"/>
                  </a:lnTo>
                  <a:lnTo>
                    <a:pt x="593550" y="199634"/>
                  </a:lnTo>
                  <a:lnTo>
                    <a:pt x="595312" y="201168"/>
                  </a:lnTo>
                  <a:lnTo>
                    <a:pt x="597073" y="202636"/>
                  </a:lnTo>
                  <a:lnTo>
                    <a:pt x="598834" y="204053"/>
                  </a:lnTo>
                  <a:lnTo>
                    <a:pt x="600595" y="205422"/>
                  </a:lnTo>
                  <a:lnTo>
                    <a:pt x="602357" y="206742"/>
                  </a:lnTo>
                  <a:lnTo>
                    <a:pt x="604118" y="208017"/>
                  </a:lnTo>
                  <a:lnTo>
                    <a:pt x="605879" y="209243"/>
                  </a:lnTo>
                  <a:lnTo>
                    <a:pt x="607641" y="210413"/>
                  </a:lnTo>
                  <a:lnTo>
                    <a:pt x="609402" y="211536"/>
                  </a:lnTo>
                  <a:lnTo>
                    <a:pt x="611163" y="212611"/>
                  </a:lnTo>
                  <a:lnTo>
                    <a:pt x="612924" y="213635"/>
                  </a:lnTo>
                  <a:lnTo>
                    <a:pt x="614686" y="214609"/>
                  </a:lnTo>
                  <a:lnTo>
                    <a:pt x="616447" y="215524"/>
                  </a:lnTo>
                  <a:lnTo>
                    <a:pt x="618208" y="216374"/>
                  </a:lnTo>
                  <a:lnTo>
                    <a:pt x="619970" y="217165"/>
                  </a:lnTo>
                  <a:lnTo>
                    <a:pt x="621731" y="217897"/>
                  </a:lnTo>
                  <a:lnTo>
                    <a:pt x="623492" y="218567"/>
                  </a:lnTo>
                  <a:lnTo>
                    <a:pt x="625253" y="219175"/>
                  </a:lnTo>
                  <a:lnTo>
                    <a:pt x="627015" y="219712"/>
                  </a:lnTo>
                  <a:lnTo>
                    <a:pt x="628776" y="220177"/>
                  </a:lnTo>
                  <a:lnTo>
                    <a:pt x="630537" y="220579"/>
                  </a:lnTo>
                  <a:lnTo>
                    <a:pt x="632299" y="220918"/>
                  </a:lnTo>
                  <a:lnTo>
                    <a:pt x="634060" y="221196"/>
                  </a:lnTo>
                  <a:lnTo>
                    <a:pt x="635821" y="221415"/>
                  </a:lnTo>
                  <a:lnTo>
                    <a:pt x="637582" y="221568"/>
                  </a:lnTo>
                  <a:lnTo>
                    <a:pt x="639344" y="221663"/>
                  </a:lnTo>
                  <a:lnTo>
                    <a:pt x="641105" y="221709"/>
                  </a:lnTo>
                  <a:lnTo>
                    <a:pt x="642866" y="221709"/>
                  </a:lnTo>
                  <a:lnTo>
                    <a:pt x="644627" y="221667"/>
                  </a:lnTo>
                  <a:lnTo>
                    <a:pt x="646389" y="221586"/>
                  </a:lnTo>
                  <a:lnTo>
                    <a:pt x="648150" y="221465"/>
                  </a:lnTo>
                  <a:lnTo>
                    <a:pt x="649911" y="221314"/>
                  </a:lnTo>
                  <a:lnTo>
                    <a:pt x="651673" y="221140"/>
                  </a:lnTo>
                  <a:lnTo>
                    <a:pt x="653434" y="220947"/>
                  </a:lnTo>
                  <a:lnTo>
                    <a:pt x="655195" y="220738"/>
                  </a:lnTo>
                  <a:lnTo>
                    <a:pt x="656956" y="220516"/>
                  </a:lnTo>
                  <a:lnTo>
                    <a:pt x="658718" y="220286"/>
                  </a:lnTo>
                  <a:lnTo>
                    <a:pt x="660479" y="220052"/>
                  </a:lnTo>
                  <a:lnTo>
                    <a:pt x="662240" y="219819"/>
                  </a:lnTo>
                  <a:lnTo>
                    <a:pt x="664002" y="219588"/>
                  </a:lnTo>
                  <a:lnTo>
                    <a:pt x="665763" y="219362"/>
                  </a:lnTo>
                  <a:lnTo>
                    <a:pt x="667524" y="219144"/>
                  </a:lnTo>
                  <a:lnTo>
                    <a:pt x="669285" y="218939"/>
                  </a:lnTo>
                  <a:lnTo>
                    <a:pt x="671047" y="218748"/>
                  </a:lnTo>
                  <a:lnTo>
                    <a:pt x="672808" y="218571"/>
                  </a:lnTo>
                  <a:lnTo>
                    <a:pt x="674569" y="218411"/>
                  </a:lnTo>
                  <a:lnTo>
                    <a:pt x="676330" y="218269"/>
                  </a:lnTo>
                  <a:lnTo>
                    <a:pt x="678092" y="218148"/>
                  </a:lnTo>
                  <a:lnTo>
                    <a:pt x="679853" y="218053"/>
                  </a:lnTo>
                  <a:lnTo>
                    <a:pt x="681614" y="217981"/>
                  </a:lnTo>
                  <a:lnTo>
                    <a:pt x="683376" y="217934"/>
                  </a:lnTo>
                  <a:lnTo>
                    <a:pt x="685137" y="217912"/>
                  </a:lnTo>
                  <a:lnTo>
                    <a:pt x="686898" y="217917"/>
                  </a:lnTo>
                  <a:lnTo>
                    <a:pt x="688659" y="217951"/>
                  </a:lnTo>
                  <a:lnTo>
                    <a:pt x="690421" y="218018"/>
                  </a:lnTo>
                  <a:lnTo>
                    <a:pt x="692182" y="218113"/>
                  </a:lnTo>
                  <a:lnTo>
                    <a:pt x="693943" y="218236"/>
                  </a:lnTo>
                  <a:lnTo>
                    <a:pt x="695705" y="218386"/>
                  </a:lnTo>
                  <a:lnTo>
                    <a:pt x="697466" y="218562"/>
                  </a:lnTo>
                  <a:lnTo>
                    <a:pt x="699227" y="218766"/>
                  </a:lnTo>
                  <a:lnTo>
                    <a:pt x="700988" y="218996"/>
                  </a:lnTo>
                  <a:lnTo>
                    <a:pt x="702750" y="219245"/>
                  </a:lnTo>
                  <a:lnTo>
                    <a:pt x="704511" y="219511"/>
                  </a:lnTo>
                  <a:lnTo>
                    <a:pt x="706272" y="219791"/>
                  </a:lnTo>
                  <a:lnTo>
                    <a:pt x="708033" y="220081"/>
                  </a:lnTo>
                  <a:lnTo>
                    <a:pt x="709795" y="220378"/>
                  </a:lnTo>
                  <a:lnTo>
                    <a:pt x="711556" y="220676"/>
                  </a:lnTo>
                  <a:lnTo>
                    <a:pt x="713317" y="220970"/>
                  </a:lnTo>
                  <a:lnTo>
                    <a:pt x="715079" y="221256"/>
                  </a:lnTo>
                  <a:lnTo>
                    <a:pt x="716840" y="221531"/>
                  </a:lnTo>
                  <a:lnTo>
                    <a:pt x="718601" y="221791"/>
                  </a:lnTo>
                  <a:lnTo>
                    <a:pt x="720362" y="222027"/>
                  </a:lnTo>
                  <a:lnTo>
                    <a:pt x="722124" y="222240"/>
                  </a:lnTo>
                  <a:lnTo>
                    <a:pt x="723885" y="222428"/>
                  </a:lnTo>
                  <a:lnTo>
                    <a:pt x="725646" y="222590"/>
                  </a:lnTo>
                  <a:lnTo>
                    <a:pt x="727408" y="222725"/>
                  </a:lnTo>
                  <a:lnTo>
                    <a:pt x="729169" y="222834"/>
                  </a:lnTo>
                  <a:lnTo>
                    <a:pt x="730930" y="222913"/>
                  </a:lnTo>
                  <a:lnTo>
                    <a:pt x="732691" y="222970"/>
                  </a:lnTo>
                  <a:lnTo>
                    <a:pt x="734453" y="223009"/>
                  </a:lnTo>
                  <a:lnTo>
                    <a:pt x="736214" y="223034"/>
                  </a:lnTo>
                  <a:lnTo>
                    <a:pt x="737975" y="223049"/>
                  </a:lnTo>
                  <a:lnTo>
                    <a:pt x="739737" y="223061"/>
                  </a:lnTo>
                  <a:lnTo>
                    <a:pt x="741498" y="223078"/>
                  </a:lnTo>
                  <a:lnTo>
                    <a:pt x="743259" y="223108"/>
                  </a:lnTo>
                  <a:lnTo>
                    <a:pt x="745020" y="223158"/>
                  </a:lnTo>
                  <a:lnTo>
                    <a:pt x="746782" y="223234"/>
                  </a:lnTo>
                  <a:lnTo>
                    <a:pt x="748543" y="223343"/>
                  </a:lnTo>
                  <a:lnTo>
                    <a:pt x="750304" y="223495"/>
                  </a:lnTo>
                  <a:lnTo>
                    <a:pt x="752065" y="223705"/>
                  </a:lnTo>
                  <a:lnTo>
                    <a:pt x="753827" y="223971"/>
                  </a:lnTo>
                  <a:lnTo>
                    <a:pt x="755588" y="224296"/>
                  </a:lnTo>
                  <a:lnTo>
                    <a:pt x="757349" y="224685"/>
                  </a:lnTo>
                  <a:lnTo>
                    <a:pt x="759111" y="225142"/>
                  </a:lnTo>
                  <a:lnTo>
                    <a:pt x="760872" y="225674"/>
                  </a:lnTo>
                  <a:lnTo>
                    <a:pt x="762633" y="226289"/>
                  </a:lnTo>
                  <a:lnTo>
                    <a:pt x="764394" y="226975"/>
                  </a:lnTo>
                  <a:lnTo>
                    <a:pt x="766156" y="227731"/>
                  </a:lnTo>
                  <a:lnTo>
                    <a:pt x="767917" y="228553"/>
                  </a:lnTo>
                  <a:lnTo>
                    <a:pt x="769678" y="229440"/>
                  </a:lnTo>
                  <a:lnTo>
                    <a:pt x="771440" y="230395"/>
                  </a:lnTo>
                  <a:lnTo>
                    <a:pt x="773201" y="231410"/>
                  </a:lnTo>
                  <a:lnTo>
                    <a:pt x="774962" y="232473"/>
                  </a:lnTo>
                  <a:lnTo>
                    <a:pt x="776723" y="233576"/>
                  </a:lnTo>
                  <a:lnTo>
                    <a:pt x="778485" y="234716"/>
                  </a:lnTo>
                  <a:lnTo>
                    <a:pt x="780246" y="235883"/>
                  </a:lnTo>
                  <a:lnTo>
                    <a:pt x="782007" y="237075"/>
                  </a:lnTo>
                  <a:lnTo>
                    <a:pt x="783768" y="238279"/>
                  </a:lnTo>
                  <a:lnTo>
                    <a:pt x="785530" y="239487"/>
                  </a:lnTo>
                  <a:lnTo>
                    <a:pt x="787291" y="240692"/>
                  </a:lnTo>
                  <a:lnTo>
                    <a:pt x="789052" y="241888"/>
                  </a:lnTo>
                  <a:lnTo>
                    <a:pt x="790814" y="243070"/>
                  </a:lnTo>
                  <a:lnTo>
                    <a:pt x="792575" y="244226"/>
                  </a:lnTo>
                  <a:lnTo>
                    <a:pt x="794336" y="245351"/>
                  </a:lnTo>
                  <a:lnTo>
                    <a:pt x="796097" y="246444"/>
                  </a:lnTo>
                  <a:lnTo>
                    <a:pt x="797859" y="247500"/>
                  </a:lnTo>
                  <a:lnTo>
                    <a:pt x="799620" y="248515"/>
                  </a:lnTo>
                  <a:lnTo>
                    <a:pt x="801381" y="249487"/>
                  </a:lnTo>
                  <a:lnTo>
                    <a:pt x="803143" y="250401"/>
                  </a:lnTo>
                  <a:lnTo>
                    <a:pt x="804904" y="251266"/>
                  </a:lnTo>
                  <a:lnTo>
                    <a:pt x="806665" y="252082"/>
                  </a:lnTo>
                  <a:lnTo>
                    <a:pt x="808426" y="252847"/>
                  </a:lnTo>
                  <a:lnTo>
                    <a:pt x="810188" y="253562"/>
                  </a:lnTo>
                  <a:lnTo>
                    <a:pt x="811949" y="254226"/>
                  </a:lnTo>
                  <a:lnTo>
                    <a:pt x="813710" y="254829"/>
                  </a:lnTo>
                  <a:lnTo>
                    <a:pt x="815471" y="255384"/>
                  </a:lnTo>
                  <a:lnTo>
                    <a:pt x="817233" y="255893"/>
                  </a:lnTo>
                  <a:lnTo>
                    <a:pt x="818994" y="256357"/>
                  </a:lnTo>
                  <a:lnTo>
                    <a:pt x="820755" y="256778"/>
                  </a:lnTo>
                  <a:lnTo>
                    <a:pt x="822517" y="257157"/>
                  </a:lnTo>
                </a:path>
              </a:pathLst>
            </a:custGeom>
            <a:ln w="20325" cap="flat">
              <a:solidFill>
                <a:srgbClr val="721111">
                  <a:alpha val="100000"/>
                </a:srgbClr>
              </a:solidFill>
              <a:prstDash val="solid"/>
              <a:round/>
            </a:ln>
          </p:spPr>
          <p:txBody>
            <a:bodyPr/>
            <a:lstStyle/>
            <a:p>
              <a:endParaRPr/>
            </a:p>
          </p:txBody>
        </p:sp>
        <p:sp>
          <p:nvSpPr>
            <p:cNvPr id="705" name="pg52">
              <a:extLst>
                <a:ext uri="{FF2B5EF4-FFF2-40B4-BE49-F238E27FC236}">
                  <a16:creationId xmlns:a16="http://schemas.microsoft.com/office/drawing/2014/main" id="{8666B5A6-B90A-495A-97C1-7C1D83ED4366}"/>
                </a:ext>
              </a:extLst>
            </p:cNvPr>
            <p:cNvSpPr/>
            <p:nvPr/>
          </p:nvSpPr>
          <p:spPr>
            <a:xfrm>
              <a:off x="4589241" y="1096720"/>
              <a:ext cx="410377" cy="259650"/>
            </a:xfrm>
            <a:custGeom>
              <a:avLst/>
              <a:gdLst/>
              <a:ahLst/>
              <a:cxnLst/>
              <a:rect l="0" t="0" r="0" b="0"/>
              <a:pathLst>
                <a:path w="410377" h="259650">
                  <a:moveTo>
                    <a:pt x="0" y="183764"/>
                  </a:moveTo>
                  <a:lnTo>
                    <a:pt x="1761" y="182749"/>
                  </a:lnTo>
                  <a:lnTo>
                    <a:pt x="3522" y="181720"/>
                  </a:lnTo>
                  <a:lnTo>
                    <a:pt x="5283" y="180678"/>
                  </a:lnTo>
                  <a:lnTo>
                    <a:pt x="7045" y="179624"/>
                  </a:lnTo>
                  <a:lnTo>
                    <a:pt x="8806" y="178560"/>
                  </a:lnTo>
                  <a:lnTo>
                    <a:pt x="10567" y="177491"/>
                  </a:lnTo>
                  <a:lnTo>
                    <a:pt x="12328" y="176418"/>
                  </a:lnTo>
                  <a:lnTo>
                    <a:pt x="14090" y="175344"/>
                  </a:lnTo>
                  <a:lnTo>
                    <a:pt x="15851" y="174273"/>
                  </a:lnTo>
                  <a:lnTo>
                    <a:pt x="17612" y="173205"/>
                  </a:lnTo>
                  <a:lnTo>
                    <a:pt x="19374" y="172146"/>
                  </a:lnTo>
                  <a:lnTo>
                    <a:pt x="21135" y="171098"/>
                  </a:lnTo>
                  <a:lnTo>
                    <a:pt x="22896" y="170061"/>
                  </a:lnTo>
                  <a:lnTo>
                    <a:pt x="24657" y="169038"/>
                  </a:lnTo>
                  <a:lnTo>
                    <a:pt x="26419" y="168030"/>
                  </a:lnTo>
                  <a:lnTo>
                    <a:pt x="28180" y="167039"/>
                  </a:lnTo>
                  <a:lnTo>
                    <a:pt x="29941" y="166068"/>
                  </a:lnTo>
                  <a:lnTo>
                    <a:pt x="31703" y="165115"/>
                  </a:lnTo>
                  <a:lnTo>
                    <a:pt x="33464" y="164179"/>
                  </a:lnTo>
                  <a:lnTo>
                    <a:pt x="35225" y="163260"/>
                  </a:lnTo>
                  <a:lnTo>
                    <a:pt x="36986" y="162355"/>
                  </a:lnTo>
                  <a:lnTo>
                    <a:pt x="38748" y="161466"/>
                  </a:lnTo>
                  <a:lnTo>
                    <a:pt x="40509" y="160590"/>
                  </a:lnTo>
                  <a:lnTo>
                    <a:pt x="42270" y="159723"/>
                  </a:lnTo>
                  <a:lnTo>
                    <a:pt x="44031" y="158862"/>
                  </a:lnTo>
                  <a:lnTo>
                    <a:pt x="45793" y="158004"/>
                  </a:lnTo>
                  <a:lnTo>
                    <a:pt x="47554" y="157146"/>
                  </a:lnTo>
                  <a:lnTo>
                    <a:pt x="49315" y="156283"/>
                  </a:lnTo>
                  <a:lnTo>
                    <a:pt x="51077" y="155409"/>
                  </a:lnTo>
                  <a:lnTo>
                    <a:pt x="52838" y="154519"/>
                  </a:lnTo>
                  <a:lnTo>
                    <a:pt x="54599" y="153610"/>
                  </a:lnTo>
                  <a:lnTo>
                    <a:pt x="56360" y="152676"/>
                  </a:lnTo>
                  <a:lnTo>
                    <a:pt x="58122" y="151712"/>
                  </a:lnTo>
                  <a:lnTo>
                    <a:pt x="59883" y="150708"/>
                  </a:lnTo>
                  <a:lnTo>
                    <a:pt x="61644" y="149654"/>
                  </a:lnTo>
                  <a:lnTo>
                    <a:pt x="63406" y="148549"/>
                  </a:lnTo>
                  <a:lnTo>
                    <a:pt x="65167" y="147389"/>
                  </a:lnTo>
                  <a:lnTo>
                    <a:pt x="66928" y="146166"/>
                  </a:lnTo>
                  <a:lnTo>
                    <a:pt x="68689" y="144876"/>
                  </a:lnTo>
                  <a:lnTo>
                    <a:pt x="70451" y="143499"/>
                  </a:lnTo>
                  <a:lnTo>
                    <a:pt x="72212" y="142033"/>
                  </a:lnTo>
                  <a:lnTo>
                    <a:pt x="73973" y="140480"/>
                  </a:lnTo>
                  <a:lnTo>
                    <a:pt x="75734" y="138836"/>
                  </a:lnTo>
                  <a:lnTo>
                    <a:pt x="77496" y="137098"/>
                  </a:lnTo>
                  <a:lnTo>
                    <a:pt x="79257" y="135262"/>
                  </a:lnTo>
                  <a:lnTo>
                    <a:pt x="81018" y="133306"/>
                  </a:lnTo>
                  <a:lnTo>
                    <a:pt x="82780" y="131243"/>
                  </a:lnTo>
                  <a:lnTo>
                    <a:pt x="84541" y="129080"/>
                  </a:lnTo>
                  <a:lnTo>
                    <a:pt x="86302" y="126818"/>
                  </a:lnTo>
                  <a:lnTo>
                    <a:pt x="88063" y="124461"/>
                  </a:lnTo>
                  <a:lnTo>
                    <a:pt x="89825" y="122012"/>
                  </a:lnTo>
                  <a:lnTo>
                    <a:pt x="91586" y="119457"/>
                  </a:lnTo>
                  <a:lnTo>
                    <a:pt x="93347" y="116826"/>
                  </a:lnTo>
                  <a:lnTo>
                    <a:pt x="95109" y="114128"/>
                  </a:lnTo>
                  <a:lnTo>
                    <a:pt x="96870" y="111373"/>
                  </a:lnTo>
                  <a:lnTo>
                    <a:pt x="98631" y="108572"/>
                  </a:lnTo>
                  <a:lnTo>
                    <a:pt x="100392" y="105734"/>
                  </a:lnTo>
                  <a:lnTo>
                    <a:pt x="102154" y="102874"/>
                  </a:lnTo>
                  <a:lnTo>
                    <a:pt x="103915" y="100011"/>
                  </a:lnTo>
                  <a:lnTo>
                    <a:pt x="105676" y="97160"/>
                  </a:lnTo>
                  <a:lnTo>
                    <a:pt x="107437" y="94335"/>
                  </a:lnTo>
                  <a:lnTo>
                    <a:pt x="109199" y="91549"/>
                  </a:lnTo>
                  <a:lnTo>
                    <a:pt x="110960" y="88818"/>
                  </a:lnTo>
                  <a:lnTo>
                    <a:pt x="112721" y="86174"/>
                  </a:lnTo>
                  <a:lnTo>
                    <a:pt x="114483" y="83615"/>
                  </a:lnTo>
                  <a:lnTo>
                    <a:pt x="116244" y="81154"/>
                  </a:lnTo>
                  <a:lnTo>
                    <a:pt x="118005" y="78801"/>
                  </a:lnTo>
                  <a:lnTo>
                    <a:pt x="119766" y="76566"/>
                  </a:lnTo>
                  <a:lnTo>
                    <a:pt x="121528" y="74468"/>
                  </a:lnTo>
                  <a:lnTo>
                    <a:pt x="123289" y="72529"/>
                  </a:lnTo>
                  <a:lnTo>
                    <a:pt x="125050" y="70731"/>
                  </a:lnTo>
                  <a:lnTo>
                    <a:pt x="126812" y="69076"/>
                  </a:lnTo>
                  <a:lnTo>
                    <a:pt x="128573" y="67568"/>
                  </a:lnTo>
                  <a:lnTo>
                    <a:pt x="130334" y="66206"/>
                  </a:lnTo>
                  <a:lnTo>
                    <a:pt x="132095" y="65007"/>
                  </a:lnTo>
                  <a:lnTo>
                    <a:pt x="133857" y="63968"/>
                  </a:lnTo>
                  <a:lnTo>
                    <a:pt x="135618" y="63065"/>
                  </a:lnTo>
                  <a:lnTo>
                    <a:pt x="137379" y="62291"/>
                  </a:lnTo>
                  <a:lnTo>
                    <a:pt x="139141" y="61640"/>
                  </a:lnTo>
                  <a:lnTo>
                    <a:pt x="140902" y="61105"/>
                  </a:lnTo>
                  <a:lnTo>
                    <a:pt x="142663" y="60692"/>
                  </a:lnTo>
                  <a:lnTo>
                    <a:pt x="144424" y="60380"/>
                  </a:lnTo>
                  <a:lnTo>
                    <a:pt x="146186" y="60149"/>
                  </a:lnTo>
                  <a:lnTo>
                    <a:pt x="147947" y="59990"/>
                  </a:lnTo>
                  <a:lnTo>
                    <a:pt x="149708" y="59891"/>
                  </a:lnTo>
                  <a:lnTo>
                    <a:pt x="151469" y="59842"/>
                  </a:lnTo>
                  <a:lnTo>
                    <a:pt x="153231" y="59839"/>
                  </a:lnTo>
                  <a:lnTo>
                    <a:pt x="154992" y="59862"/>
                  </a:lnTo>
                  <a:lnTo>
                    <a:pt x="156753" y="59899"/>
                  </a:lnTo>
                  <a:lnTo>
                    <a:pt x="158515" y="59941"/>
                  </a:lnTo>
                  <a:lnTo>
                    <a:pt x="160276" y="59982"/>
                  </a:lnTo>
                  <a:lnTo>
                    <a:pt x="162037" y="60012"/>
                  </a:lnTo>
                  <a:lnTo>
                    <a:pt x="163798" y="60018"/>
                  </a:lnTo>
                  <a:lnTo>
                    <a:pt x="165560" y="59997"/>
                  </a:lnTo>
                  <a:lnTo>
                    <a:pt x="167321" y="59942"/>
                  </a:lnTo>
                  <a:lnTo>
                    <a:pt x="169082" y="59850"/>
                  </a:lnTo>
                  <a:lnTo>
                    <a:pt x="170844" y="59715"/>
                  </a:lnTo>
                  <a:lnTo>
                    <a:pt x="172605" y="59533"/>
                  </a:lnTo>
                  <a:lnTo>
                    <a:pt x="174366" y="59288"/>
                  </a:lnTo>
                  <a:lnTo>
                    <a:pt x="176127" y="58988"/>
                  </a:lnTo>
                  <a:lnTo>
                    <a:pt x="177889" y="58628"/>
                  </a:lnTo>
                  <a:lnTo>
                    <a:pt x="179650" y="58207"/>
                  </a:lnTo>
                  <a:lnTo>
                    <a:pt x="181411" y="57721"/>
                  </a:lnTo>
                  <a:lnTo>
                    <a:pt x="183172" y="57163"/>
                  </a:lnTo>
                  <a:lnTo>
                    <a:pt x="184934" y="56518"/>
                  </a:lnTo>
                  <a:lnTo>
                    <a:pt x="186695" y="55795"/>
                  </a:lnTo>
                  <a:lnTo>
                    <a:pt x="188456" y="54993"/>
                  </a:lnTo>
                  <a:lnTo>
                    <a:pt x="190218" y="54107"/>
                  </a:lnTo>
                  <a:lnTo>
                    <a:pt x="191979" y="53134"/>
                  </a:lnTo>
                  <a:lnTo>
                    <a:pt x="193740" y="52063"/>
                  </a:lnTo>
                  <a:lnTo>
                    <a:pt x="195501" y="50882"/>
                  </a:lnTo>
                  <a:lnTo>
                    <a:pt x="197263" y="49605"/>
                  </a:lnTo>
                  <a:lnTo>
                    <a:pt x="199024" y="48230"/>
                  </a:lnTo>
                  <a:lnTo>
                    <a:pt x="200785" y="46758"/>
                  </a:lnTo>
                  <a:lnTo>
                    <a:pt x="202547" y="45187"/>
                  </a:lnTo>
                  <a:lnTo>
                    <a:pt x="204308" y="43508"/>
                  </a:lnTo>
                  <a:lnTo>
                    <a:pt x="206069" y="41725"/>
                  </a:lnTo>
                  <a:lnTo>
                    <a:pt x="207830" y="39855"/>
                  </a:lnTo>
                  <a:lnTo>
                    <a:pt x="209592" y="37905"/>
                  </a:lnTo>
                  <a:lnTo>
                    <a:pt x="211353" y="35881"/>
                  </a:lnTo>
                  <a:lnTo>
                    <a:pt x="213114" y="33793"/>
                  </a:lnTo>
                  <a:lnTo>
                    <a:pt x="214875" y="31644"/>
                  </a:lnTo>
                  <a:lnTo>
                    <a:pt x="216637" y="29455"/>
                  </a:lnTo>
                  <a:lnTo>
                    <a:pt x="218398" y="27244"/>
                  </a:lnTo>
                  <a:lnTo>
                    <a:pt x="220159" y="25024"/>
                  </a:lnTo>
                  <a:lnTo>
                    <a:pt x="221921" y="22810"/>
                  </a:lnTo>
                  <a:lnTo>
                    <a:pt x="223682" y="20617"/>
                  </a:lnTo>
                  <a:lnTo>
                    <a:pt x="225443" y="18471"/>
                  </a:lnTo>
                  <a:lnTo>
                    <a:pt x="227204" y="16388"/>
                  </a:lnTo>
                  <a:lnTo>
                    <a:pt x="228966" y="14379"/>
                  </a:lnTo>
                  <a:lnTo>
                    <a:pt x="230727" y="12458"/>
                  </a:lnTo>
                  <a:lnTo>
                    <a:pt x="232488" y="10637"/>
                  </a:lnTo>
                  <a:lnTo>
                    <a:pt x="234250" y="8928"/>
                  </a:lnTo>
                  <a:lnTo>
                    <a:pt x="236011" y="7375"/>
                  </a:lnTo>
                  <a:lnTo>
                    <a:pt x="237772" y="5960"/>
                  </a:lnTo>
                  <a:lnTo>
                    <a:pt x="239533" y="4687"/>
                  </a:lnTo>
                  <a:lnTo>
                    <a:pt x="241295" y="3561"/>
                  </a:lnTo>
                  <a:lnTo>
                    <a:pt x="243056" y="2583"/>
                  </a:lnTo>
                  <a:lnTo>
                    <a:pt x="244817" y="1760"/>
                  </a:lnTo>
                  <a:lnTo>
                    <a:pt x="246579" y="1123"/>
                  </a:lnTo>
                  <a:lnTo>
                    <a:pt x="248340" y="633"/>
                  </a:lnTo>
                  <a:lnTo>
                    <a:pt x="250101" y="285"/>
                  </a:lnTo>
                  <a:lnTo>
                    <a:pt x="251862" y="76"/>
                  </a:lnTo>
                  <a:lnTo>
                    <a:pt x="253624" y="0"/>
                  </a:lnTo>
                  <a:lnTo>
                    <a:pt x="255385" y="56"/>
                  </a:lnTo>
                  <a:lnTo>
                    <a:pt x="257146" y="253"/>
                  </a:lnTo>
                  <a:lnTo>
                    <a:pt x="258907" y="559"/>
                  </a:lnTo>
                  <a:lnTo>
                    <a:pt x="260669" y="968"/>
                  </a:lnTo>
                  <a:lnTo>
                    <a:pt x="262430" y="1472"/>
                  </a:lnTo>
                  <a:lnTo>
                    <a:pt x="264191" y="2067"/>
                  </a:lnTo>
                  <a:lnTo>
                    <a:pt x="265953" y="2755"/>
                  </a:lnTo>
                  <a:lnTo>
                    <a:pt x="267714" y="3537"/>
                  </a:lnTo>
                  <a:lnTo>
                    <a:pt x="269475" y="4397"/>
                  </a:lnTo>
                  <a:lnTo>
                    <a:pt x="271236" y="5334"/>
                  </a:lnTo>
                  <a:lnTo>
                    <a:pt x="272998" y="6348"/>
                  </a:lnTo>
                  <a:lnTo>
                    <a:pt x="274759" y="7440"/>
                  </a:lnTo>
                  <a:lnTo>
                    <a:pt x="276520" y="8622"/>
                  </a:lnTo>
                  <a:lnTo>
                    <a:pt x="278282" y="9901"/>
                  </a:lnTo>
                  <a:lnTo>
                    <a:pt x="280043" y="11269"/>
                  </a:lnTo>
                  <a:lnTo>
                    <a:pt x="281804" y="12733"/>
                  </a:lnTo>
                  <a:lnTo>
                    <a:pt x="283565" y="14297"/>
                  </a:lnTo>
                  <a:lnTo>
                    <a:pt x="285327" y="15967"/>
                  </a:lnTo>
                  <a:lnTo>
                    <a:pt x="287088" y="17769"/>
                  </a:lnTo>
                  <a:lnTo>
                    <a:pt x="288849" y="19704"/>
                  </a:lnTo>
                  <a:lnTo>
                    <a:pt x="290610" y="21765"/>
                  </a:lnTo>
                  <a:lnTo>
                    <a:pt x="292372" y="23958"/>
                  </a:lnTo>
                  <a:lnTo>
                    <a:pt x="294133" y="26286"/>
                  </a:lnTo>
                  <a:lnTo>
                    <a:pt x="295894" y="28753"/>
                  </a:lnTo>
                  <a:lnTo>
                    <a:pt x="297656" y="31390"/>
                  </a:lnTo>
                  <a:lnTo>
                    <a:pt x="299417" y="34177"/>
                  </a:lnTo>
                  <a:lnTo>
                    <a:pt x="301178" y="37107"/>
                  </a:lnTo>
                  <a:lnTo>
                    <a:pt x="302939" y="40176"/>
                  </a:lnTo>
                  <a:lnTo>
                    <a:pt x="304701" y="43383"/>
                  </a:lnTo>
                  <a:lnTo>
                    <a:pt x="306462" y="46724"/>
                  </a:lnTo>
                  <a:lnTo>
                    <a:pt x="308223" y="50223"/>
                  </a:lnTo>
                  <a:lnTo>
                    <a:pt x="309985" y="53842"/>
                  </a:lnTo>
                  <a:lnTo>
                    <a:pt x="311746" y="57572"/>
                  </a:lnTo>
                  <a:lnTo>
                    <a:pt x="313507" y="61405"/>
                  </a:lnTo>
                  <a:lnTo>
                    <a:pt x="315268" y="65332"/>
                  </a:lnTo>
                  <a:lnTo>
                    <a:pt x="317030" y="69345"/>
                  </a:lnTo>
                  <a:lnTo>
                    <a:pt x="318791" y="73448"/>
                  </a:lnTo>
                  <a:lnTo>
                    <a:pt x="320552" y="77609"/>
                  </a:lnTo>
                  <a:lnTo>
                    <a:pt x="322313" y="81818"/>
                  </a:lnTo>
                  <a:lnTo>
                    <a:pt x="324075" y="86066"/>
                  </a:lnTo>
                  <a:lnTo>
                    <a:pt x="325836" y="90342"/>
                  </a:lnTo>
                  <a:lnTo>
                    <a:pt x="327597" y="94636"/>
                  </a:lnTo>
                  <a:lnTo>
                    <a:pt x="329359" y="98935"/>
                  </a:lnTo>
                  <a:lnTo>
                    <a:pt x="331120" y="103226"/>
                  </a:lnTo>
                  <a:lnTo>
                    <a:pt x="332881" y="107501"/>
                  </a:lnTo>
                  <a:lnTo>
                    <a:pt x="334642" y="111750"/>
                  </a:lnTo>
                  <a:lnTo>
                    <a:pt x="336404" y="115966"/>
                  </a:lnTo>
                  <a:lnTo>
                    <a:pt x="338165" y="120135"/>
                  </a:lnTo>
                  <a:lnTo>
                    <a:pt x="339926" y="124243"/>
                  </a:lnTo>
                  <a:lnTo>
                    <a:pt x="341688" y="128290"/>
                  </a:lnTo>
                  <a:lnTo>
                    <a:pt x="343449" y="132269"/>
                  </a:lnTo>
                  <a:lnTo>
                    <a:pt x="345210" y="136176"/>
                  </a:lnTo>
                  <a:lnTo>
                    <a:pt x="346971" y="140003"/>
                  </a:lnTo>
                  <a:lnTo>
                    <a:pt x="348733" y="143735"/>
                  </a:lnTo>
                  <a:lnTo>
                    <a:pt x="350494" y="147364"/>
                  </a:lnTo>
                  <a:lnTo>
                    <a:pt x="352255" y="150898"/>
                  </a:lnTo>
                  <a:lnTo>
                    <a:pt x="354016" y="154332"/>
                  </a:lnTo>
                  <a:lnTo>
                    <a:pt x="355778" y="157665"/>
                  </a:lnTo>
                  <a:lnTo>
                    <a:pt x="357539" y="160894"/>
                  </a:lnTo>
                  <a:lnTo>
                    <a:pt x="359300" y="163999"/>
                  </a:lnTo>
                  <a:lnTo>
                    <a:pt x="361062" y="166986"/>
                  </a:lnTo>
                  <a:lnTo>
                    <a:pt x="362823" y="169865"/>
                  </a:lnTo>
                  <a:lnTo>
                    <a:pt x="364584" y="172636"/>
                  </a:lnTo>
                  <a:lnTo>
                    <a:pt x="366345" y="175300"/>
                  </a:lnTo>
                  <a:lnTo>
                    <a:pt x="368107" y="177858"/>
                  </a:lnTo>
                  <a:lnTo>
                    <a:pt x="369868" y="180292"/>
                  </a:lnTo>
                  <a:lnTo>
                    <a:pt x="371629" y="182620"/>
                  </a:lnTo>
                  <a:lnTo>
                    <a:pt x="373391" y="184852"/>
                  </a:lnTo>
                  <a:lnTo>
                    <a:pt x="375152" y="186991"/>
                  </a:lnTo>
                  <a:lnTo>
                    <a:pt x="376913" y="189041"/>
                  </a:lnTo>
                  <a:lnTo>
                    <a:pt x="378674" y="191006"/>
                  </a:lnTo>
                  <a:lnTo>
                    <a:pt x="380436" y="192872"/>
                  </a:lnTo>
                  <a:lnTo>
                    <a:pt x="382197" y="194663"/>
                  </a:lnTo>
                  <a:lnTo>
                    <a:pt x="383958" y="196384"/>
                  </a:lnTo>
                  <a:lnTo>
                    <a:pt x="385720" y="198040"/>
                  </a:lnTo>
                  <a:lnTo>
                    <a:pt x="387481" y="199634"/>
                  </a:lnTo>
                  <a:lnTo>
                    <a:pt x="389242" y="201168"/>
                  </a:lnTo>
                  <a:lnTo>
                    <a:pt x="391003" y="202636"/>
                  </a:lnTo>
                  <a:lnTo>
                    <a:pt x="392765" y="204053"/>
                  </a:lnTo>
                  <a:lnTo>
                    <a:pt x="394526" y="205422"/>
                  </a:lnTo>
                  <a:lnTo>
                    <a:pt x="396287" y="206742"/>
                  </a:lnTo>
                  <a:lnTo>
                    <a:pt x="398048" y="208017"/>
                  </a:lnTo>
                  <a:lnTo>
                    <a:pt x="399810" y="209243"/>
                  </a:lnTo>
                  <a:lnTo>
                    <a:pt x="401571" y="210413"/>
                  </a:lnTo>
                  <a:lnTo>
                    <a:pt x="403332" y="211536"/>
                  </a:lnTo>
                  <a:lnTo>
                    <a:pt x="405094" y="212611"/>
                  </a:lnTo>
                  <a:lnTo>
                    <a:pt x="406855" y="213635"/>
                  </a:lnTo>
                  <a:lnTo>
                    <a:pt x="408616" y="214609"/>
                  </a:lnTo>
                  <a:lnTo>
                    <a:pt x="410377" y="215524"/>
                  </a:lnTo>
                  <a:lnTo>
                    <a:pt x="410377" y="259650"/>
                  </a:lnTo>
                  <a:lnTo>
                    <a:pt x="408616" y="259650"/>
                  </a:lnTo>
                  <a:lnTo>
                    <a:pt x="406855" y="259650"/>
                  </a:lnTo>
                  <a:lnTo>
                    <a:pt x="405094" y="259650"/>
                  </a:lnTo>
                  <a:lnTo>
                    <a:pt x="403332" y="259650"/>
                  </a:lnTo>
                  <a:lnTo>
                    <a:pt x="401571" y="259650"/>
                  </a:lnTo>
                  <a:lnTo>
                    <a:pt x="399810" y="259650"/>
                  </a:lnTo>
                  <a:lnTo>
                    <a:pt x="398048" y="259650"/>
                  </a:lnTo>
                  <a:lnTo>
                    <a:pt x="396287" y="259650"/>
                  </a:lnTo>
                  <a:lnTo>
                    <a:pt x="394526" y="259650"/>
                  </a:lnTo>
                  <a:lnTo>
                    <a:pt x="392765" y="259650"/>
                  </a:lnTo>
                  <a:lnTo>
                    <a:pt x="391003" y="259650"/>
                  </a:lnTo>
                  <a:lnTo>
                    <a:pt x="389242" y="259650"/>
                  </a:lnTo>
                  <a:lnTo>
                    <a:pt x="387481" y="259650"/>
                  </a:lnTo>
                  <a:lnTo>
                    <a:pt x="385720" y="259650"/>
                  </a:lnTo>
                  <a:lnTo>
                    <a:pt x="383958" y="259650"/>
                  </a:lnTo>
                  <a:lnTo>
                    <a:pt x="382197" y="259650"/>
                  </a:lnTo>
                  <a:lnTo>
                    <a:pt x="380436" y="259650"/>
                  </a:lnTo>
                  <a:lnTo>
                    <a:pt x="378674" y="259650"/>
                  </a:lnTo>
                  <a:lnTo>
                    <a:pt x="376913" y="259650"/>
                  </a:lnTo>
                  <a:lnTo>
                    <a:pt x="375152" y="259650"/>
                  </a:lnTo>
                  <a:lnTo>
                    <a:pt x="373391" y="259650"/>
                  </a:lnTo>
                  <a:lnTo>
                    <a:pt x="371629" y="259650"/>
                  </a:lnTo>
                  <a:lnTo>
                    <a:pt x="369868" y="259650"/>
                  </a:lnTo>
                  <a:lnTo>
                    <a:pt x="368107" y="259650"/>
                  </a:lnTo>
                  <a:lnTo>
                    <a:pt x="366345" y="259650"/>
                  </a:lnTo>
                  <a:lnTo>
                    <a:pt x="364584" y="259650"/>
                  </a:lnTo>
                  <a:lnTo>
                    <a:pt x="362823" y="259650"/>
                  </a:lnTo>
                  <a:lnTo>
                    <a:pt x="361062" y="259650"/>
                  </a:lnTo>
                  <a:lnTo>
                    <a:pt x="359300" y="259650"/>
                  </a:lnTo>
                  <a:lnTo>
                    <a:pt x="357539" y="259650"/>
                  </a:lnTo>
                  <a:lnTo>
                    <a:pt x="355778" y="259650"/>
                  </a:lnTo>
                  <a:lnTo>
                    <a:pt x="354016" y="259650"/>
                  </a:lnTo>
                  <a:lnTo>
                    <a:pt x="352255" y="259650"/>
                  </a:lnTo>
                  <a:lnTo>
                    <a:pt x="350494" y="259650"/>
                  </a:lnTo>
                  <a:lnTo>
                    <a:pt x="348733" y="259650"/>
                  </a:lnTo>
                  <a:lnTo>
                    <a:pt x="346971" y="259650"/>
                  </a:lnTo>
                  <a:lnTo>
                    <a:pt x="345210" y="259650"/>
                  </a:lnTo>
                  <a:lnTo>
                    <a:pt x="343449" y="259650"/>
                  </a:lnTo>
                  <a:lnTo>
                    <a:pt x="341688" y="259650"/>
                  </a:lnTo>
                  <a:lnTo>
                    <a:pt x="339926" y="259650"/>
                  </a:lnTo>
                  <a:lnTo>
                    <a:pt x="338165" y="259650"/>
                  </a:lnTo>
                  <a:lnTo>
                    <a:pt x="336404" y="259650"/>
                  </a:lnTo>
                  <a:lnTo>
                    <a:pt x="334642" y="259650"/>
                  </a:lnTo>
                  <a:lnTo>
                    <a:pt x="332881" y="259650"/>
                  </a:lnTo>
                  <a:lnTo>
                    <a:pt x="331120" y="259650"/>
                  </a:lnTo>
                  <a:lnTo>
                    <a:pt x="329359" y="259650"/>
                  </a:lnTo>
                  <a:lnTo>
                    <a:pt x="327597" y="259650"/>
                  </a:lnTo>
                  <a:lnTo>
                    <a:pt x="325836" y="259650"/>
                  </a:lnTo>
                  <a:lnTo>
                    <a:pt x="324075" y="259650"/>
                  </a:lnTo>
                  <a:lnTo>
                    <a:pt x="322313" y="259650"/>
                  </a:lnTo>
                  <a:lnTo>
                    <a:pt x="320552" y="259650"/>
                  </a:lnTo>
                  <a:lnTo>
                    <a:pt x="318791" y="259650"/>
                  </a:lnTo>
                  <a:lnTo>
                    <a:pt x="317030" y="259650"/>
                  </a:lnTo>
                  <a:lnTo>
                    <a:pt x="315268" y="259650"/>
                  </a:lnTo>
                  <a:lnTo>
                    <a:pt x="313507" y="259650"/>
                  </a:lnTo>
                  <a:lnTo>
                    <a:pt x="311746" y="259650"/>
                  </a:lnTo>
                  <a:lnTo>
                    <a:pt x="309985" y="259650"/>
                  </a:lnTo>
                  <a:lnTo>
                    <a:pt x="308223" y="259650"/>
                  </a:lnTo>
                  <a:lnTo>
                    <a:pt x="306462" y="259650"/>
                  </a:lnTo>
                  <a:lnTo>
                    <a:pt x="304701" y="259650"/>
                  </a:lnTo>
                  <a:lnTo>
                    <a:pt x="302939" y="259650"/>
                  </a:lnTo>
                  <a:lnTo>
                    <a:pt x="301178" y="259650"/>
                  </a:lnTo>
                  <a:lnTo>
                    <a:pt x="299417" y="259650"/>
                  </a:lnTo>
                  <a:lnTo>
                    <a:pt x="297656" y="259650"/>
                  </a:lnTo>
                  <a:lnTo>
                    <a:pt x="295894" y="259650"/>
                  </a:lnTo>
                  <a:lnTo>
                    <a:pt x="294133" y="259650"/>
                  </a:lnTo>
                  <a:lnTo>
                    <a:pt x="292372" y="259650"/>
                  </a:lnTo>
                  <a:lnTo>
                    <a:pt x="290610" y="259650"/>
                  </a:lnTo>
                  <a:lnTo>
                    <a:pt x="288849" y="259650"/>
                  </a:lnTo>
                  <a:lnTo>
                    <a:pt x="287088" y="259650"/>
                  </a:lnTo>
                  <a:lnTo>
                    <a:pt x="285327" y="259650"/>
                  </a:lnTo>
                  <a:lnTo>
                    <a:pt x="283565" y="259650"/>
                  </a:lnTo>
                  <a:lnTo>
                    <a:pt x="281804" y="259650"/>
                  </a:lnTo>
                  <a:lnTo>
                    <a:pt x="280043" y="259650"/>
                  </a:lnTo>
                  <a:lnTo>
                    <a:pt x="278282" y="259650"/>
                  </a:lnTo>
                  <a:lnTo>
                    <a:pt x="276520" y="259650"/>
                  </a:lnTo>
                  <a:lnTo>
                    <a:pt x="274759" y="259650"/>
                  </a:lnTo>
                  <a:lnTo>
                    <a:pt x="272998" y="259650"/>
                  </a:lnTo>
                  <a:lnTo>
                    <a:pt x="271236" y="259650"/>
                  </a:lnTo>
                  <a:lnTo>
                    <a:pt x="269475" y="259650"/>
                  </a:lnTo>
                  <a:lnTo>
                    <a:pt x="267714" y="259650"/>
                  </a:lnTo>
                  <a:lnTo>
                    <a:pt x="265953" y="259650"/>
                  </a:lnTo>
                  <a:lnTo>
                    <a:pt x="264191" y="259650"/>
                  </a:lnTo>
                  <a:lnTo>
                    <a:pt x="262430" y="259650"/>
                  </a:lnTo>
                  <a:lnTo>
                    <a:pt x="260669" y="259650"/>
                  </a:lnTo>
                  <a:lnTo>
                    <a:pt x="258907" y="259650"/>
                  </a:lnTo>
                  <a:lnTo>
                    <a:pt x="257146" y="259650"/>
                  </a:lnTo>
                  <a:lnTo>
                    <a:pt x="255385" y="259650"/>
                  </a:lnTo>
                  <a:lnTo>
                    <a:pt x="253624" y="259650"/>
                  </a:lnTo>
                  <a:lnTo>
                    <a:pt x="251862" y="259650"/>
                  </a:lnTo>
                  <a:lnTo>
                    <a:pt x="250101" y="259650"/>
                  </a:lnTo>
                  <a:lnTo>
                    <a:pt x="248340" y="259650"/>
                  </a:lnTo>
                  <a:lnTo>
                    <a:pt x="246579" y="259650"/>
                  </a:lnTo>
                  <a:lnTo>
                    <a:pt x="244817" y="259650"/>
                  </a:lnTo>
                  <a:lnTo>
                    <a:pt x="243056" y="259650"/>
                  </a:lnTo>
                  <a:lnTo>
                    <a:pt x="241295" y="259650"/>
                  </a:lnTo>
                  <a:lnTo>
                    <a:pt x="239533" y="259650"/>
                  </a:lnTo>
                  <a:lnTo>
                    <a:pt x="237772" y="259650"/>
                  </a:lnTo>
                  <a:lnTo>
                    <a:pt x="236011" y="259650"/>
                  </a:lnTo>
                  <a:lnTo>
                    <a:pt x="234250" y="259650"/>
                  </a:lnTo>
                  <a:lnTo>
                    <a:pt x="232488" y="259650"/>
                  </a:lnTo>
                  <a:lnTo>
                    <a:pt x="230727" y="259650"/>
                  </a:lnTo>
                  <a:lnTo>
                    <a:pt x="228966" y="259650"/>
                  </a:lnTo>
                  <a:lnTo>
                    <a:pt x="227204" y="259650"/>
                  </a:lnTo>
                  <a:lnTo>
                    <a:pt x="225443" y="259650"/>
                  </a:lnTo>
                  <a:lnTo>
                    <a:pt x="223682" y="259650"/>
                  </a:lnTo>
                  <a:lnTo>
                    <a:pt x="221921" y="259650"/>
                  </a:lnTo>
                  <a:lnTo>
                    <a:pt x="220159" y="259650"/>
                  </a:lnTo>
                  <a:lnTo>
                    <a:pt x="218398" y="259650"/>
                  </a:lnTo>
                  <a:lnTo>
                    <a:pt x="216637" y="259650"/>
                  </a:lnTo>
                  <a:lnTo>
                    <a:pt x="214875" y="259650"/>
                  </a:lnTo>
                  <a:lnTo>
                    <a:pt x="213114" y="259650"/>
                  </a:lnTo>
                  <a:lnTo>
                    <a:pt x="211353" y="259650"/>
                  </a:lnTo>
                  <a:lnTo>
                    <a:pt x="209592" y="259650"/>
                  </a:lnTo>
                  <a:lnTo>
                    <a:pt x="207830" y="259650"/>
                  </a:lnTo>
                  <a:lnTo>
                    <a:pt x="206069" y="259650"/>
                  </a:lnTo>
                  <a:lnTo>
                    <a:pt x="204308" y="259650"/>
                  </a:lnTo>
                  <a:lnTo>
                    <a:pt x="202547" y="259650"/>
                  </a:lnTo>
                  <a:lnTo>
                    <a:pt x="200785" y="259650"/>
                  </a:lnTo>
                  <a:lnTo>
                    <a:pt x="199024" y="259650"/>
                  </a:lnTo>
                  <a:lnTo>
                    <a:pt x="197263" y="259650"/>
                  </a:lnTo>
                  <a:lnTo>
                    <a:pt x="195501" y="259650"/>
                  </a:lnTo>
                  <a:lnTo>
                    <a:pt x="193740" y="259650"/>
                  </a:lnTo>
                  <a:lnTo>
                    <a:pt x="191979" y="259650"/>
                  </a:lnTo>
                  <a:lnTo>
                    <a:pt x="190218" y="259650"/>
                  </a:lnTo>
                  <a:lnTo>
                    <a:pt x="188456" y="259650"/>
                  </a:lnTo>
                  <a:lnTo>
                    <a:pt x="186695" y="259650"/>
                  </a:lnTo>
                  <a:lnTo>
                    <a:pt x="184934" y="259650"/>
                  </a:lnTo>
                  <a:lnTo>
                    <a:pt x="183172" y="259650"/>
                  </a:lnTo>
                  <a:lnTo>
                    <a:pt x="181411" y="259650"/>
                  </a:lnTo>
                  <a:lnTo>
                    <a:pt x="179650" y="259650"/>
                  </a:lnTo>
                  <a:lnTo>
                    <a:pt x="177889" y="259650"/>
                  </a:lnTo>
                  <a:lnTo>
                    <a:pt x="176127" y="259650"/>
                  </a:lnTo>
                  <a:lnTo>
                    <a:pt x="174366" y="259650"/>
                  </a:lnTo>
                  <a:lnTo>
                    <a:pt x="172605" y="259650"/>
                  </a:lnTo>
                  <a:lnTo>
                    <a:pt x="170844" y="259650"/>
                  </a:lnTo>
                  <a:lnTo>
                    <a:pt x="169082" y="259650"/>
                  </a:lnTo>
                  <a:lnTo>
                    <a:pt x="167321" y="259650"/>
                  </a:lnTo>
                  <a:lnTo>
                    <a:pt x="165560" y="259650"/>
                  </a:lnTo>
                  <a:lnTo>
                    <a:pt x="163798" y="259650"/>
                  </a:lnTo>
                  <a:lnTo>
                    <a:pt x="162037" y="259650"/>
                  </a:lnTo>
                  <a:lnTo>
                    <a:pt x="160276" y="259650"/>
                  </a:lnTo>
                  <a:lnTo>
                    <a:pt x="158515" y="259650"/>
                  </a:lnTo>
                  <a:lnTo>
                    <a:pt x="156753" y="259650"/>
                  </a:lnTo>
                  <a:lnTo>
                    <a:pt x="154992" y="259650"/>
                  </a:lnTo>
                  <a:lnTo>
                    <a:pt x="153231" y="259650"/>
                  </a:lnTo>
                  <a:lnTo>
                    <a:pt x="151469" y="259650"/>
                  </a:lnTo>
                  <a:lnTo>
                    <a:pt x="149708" y="259650"/>
                  </a:lnTo>
                  <a:lnTo>
                    <a:pt x="147947" y="259650"/>
                  </a:lnTo>
                  <a:lnTo>
                    <a:pt x="146186" y="259650"/>
                  </a:lnTo>
                  <a:lnTo>
                    <a:pt x="144424" y="259650"/>
                  </a:lnTo>
                  <a:lnTo>
                    <a:pt x="142663" y="259650"/>
                  </a:lnTo>
                  <a:lnTo>
                    <a:pt x="140902" y="259650"/>
                  </a:lnTo>
                  <a:lnTo>
                    <a:pt x="139141" y="259650"/>
                  </a:lnTo>
                  <a:lnTo>
                    <a:pt x="137379" y="259650"/>
                  </a:lnTo>
                  <a:lnTo>
                    <a:pt x="135618" y="259650"/>
                  </a:lnTo>
                  <a:lnTo>
                    <a:pt x="133857" y="259650"/>
                  </a:lnTo>
                  <a:lnTo>
                    <a:pt x="132095" y="259650"/>
                  </a:lnTo>
                  <a:lnTo>
                    <a:pt x="130334" y="259650"/>
                  </a:lnTo>
                  <a:lnTo>
                    <a:pt x="128573" y="259650"/>
                  </a:lnTo>
                  <a:lnTo>
                    <a:pt x="126812" y="259650"/>
                  </a:lnTo>
                  <a:lnTo>
                    <a:pt x="125050" y="259650"/>
                  </a:lnTo>
                  <a:lnTo>
                    <a:pt x="123289" y="259650"/>
                  </a:lnTo>
                  <a:lnTo>
                    <a:pt x="121528" y="259650"/>
                  </a:lnTo>
                  <a:lnTo>
                    <a:pt x="119766" y="259650"/>
                  </a:lnTo>
                  <a:lnTo>
                    <a:pt x="118005" y="259650"/>
                  </a:lnTo>
                  <a:lnTo>
                    <a:pt x="116244" y="259650"/>
                  </a:lnTo>
                  <a:lnTo>
                    <a:pt x="114483" y="259650"/>
                  </a:lnTo>
                  <a:lnTo>
                    <a:pt x="112721" y="259650"/>
                  </a:lnTo>
                  <a:lnTo>
                    <a:pt x="110960" y="259650"/>
                  </a:lnTo>
                  <a:lnTo>
                    <a:pt x="109199" y="259650"/>
                  </a:lnTo>
                  <a:lnTo>
                    <a:pt x="107437" y="259650"/>
                  </a:lnTo>
                  <a:lnTo>
                    <a:pt x="105676" y="259650"/>
                  </a:lnTo>
                  <a:lnTo>
                    <a:pt x="103915" y="259650"/>
                  </a:lnTo>
                  <a:lnTo>
                    <a:pt x="102154" y="259650"/>
                  </a:lnTo>
                  <a:lnTo>
                    <a:pt x="100392" y="259650"/>
                  </a:lnTo>
                  <a:lnTo>
                    <a:pt x="98631" y="259650"/>
                  </a:lnTo>
                  <a:lnTo>
                    <a:pt x="96870" y="259650"/>
                  </a:lnTo>
                  <a:lnTo>
                    <a:pt x="95109" y="259650"/>
                  </a:lnTo>
                  <a:lnTo>
                    <a:pt x="93347" y="259650"/>
                  </a:lnTo>
                  <a:lnTo>
                    <a:pt x="91586" y="259650"/>
                  </a:lnTo>
                  <a:lnTo>
                    <a:pt x="89825" y="259650"/>
                  </a:lnTo>
                  <a:lnTo>
                    <a:pt x="88063" y="259650"/>
                  </a:lnTo>
                  <a:lnTo>
                    <a:pt x="86302" y="259650"/>
                  </a:lnTo>
                  <a:lnTo>
                    <a:pt x="84541" y="259650"/>
                  </a:lnTo>
                  <a:lnTo>
                    <a:pt x="82780" y="259650"/>
                  </a:lnTo>
                  <a:lnTo>
                    <a:pt x="81018" y="259650"/>
                  </a:lnTo>
                  <a:lnTo>
                    <a:pt x="79257" y="259650"/>
                  </a:lnTo>
                  <a:lnTo>
                    <a:pt x="77496" y="259650"/>
                  </a:lnTo>
                  <a:lnTo>
                    <a:pt x="75734" y="259650"/>
                  </a:lnTo>
                  <a:lnTo>
                    <a:pt x="73973" y="259650"/>
                  </a:lnTo>
                  <a:lnTo>
                    <a:pt x="72212" y="259650"/>
                  </a:lnTo>
                  <a:lnTo>
                    <a:pt x="70451" y="259650"/>
                  </a:lnTo>
                  <a:lnTo>
                    <a:pt x="68689" y="259650"/>
                  </a:lnTo>
                  <a:lnTo>
                    <a:pt x="66928" y="259650"/>
                  </a:lnTo>
                  <a:lnTo>
                    <a:pt x="65167" y="259650"/>
                  </a:lnTo>
                  <a:lnTo>
                    <a:pt x="63406" y="259650"/>
                  </a:lnTo>
                  <a:lnTo>
                    <a:pt x="61644" y="259650"/>
                  </a:lnTo>
                  <a:lnTo>
                    <a:pt x="59883" y="259650"/>
                  </a:lnTo>
                  <a:lnTo>
                    <a:pt x="58122" y="259650"/>
                  </a:lnTo>
                  <a:lnTo>
                    <a:pt x="56360" y="259650"/>
                  </a:lnTo>
                  <a:lnTo>
                    <a:pt x="54599" y="259650"/>
                  </a:lnTo>
                  <a:lnTo>
                    <a:pt x="52838" y="259650"/>
                  </a:lnTo>
                  <a:lnTo>
                    <a:pt x="51077" y="259650"/>
                  </a:lnTo>
                  <a:lnTo>
                    <a:pt x="49315" y="259650"/>
                  </a:lnTo>
                  <a:lnTo>
                    <a:pt x="47554" y="259650"/>
                  </a:lnTo>
                  <a:lnTo>
                    <a:pt x="45793" y="259650"/>
                  </a:lnTo>
                  <a:lnTo>
                    <a:pt x="44031" y="259650"/>
                  </a:lnTo>
                  <a:lnTo>
                    <a:pt x="42270" y="259650"/>
                  </a:lnTo>
                  <a:lnTo>
                    <a:pt x="40509" y="259650"/>
                  </a:lnTo>
                  <a:lnTo>
                    <a:pt x="38748" y="259650"/>
                  </a:lnTo>
                  <a:lnTo>
                    <a:pt x="36986" y="259650"/>
                  </a:lnTo>
                  <a:lnTo>
                    <a:pt x="35225" y="259650"/>
                  </a:lnTo>
                  <a:lnTo>
                    <a:pt x="33464" y="259650"/>
                  </a:lnTo>
                  <a:lnTo>
                    <a:pt x="31703" y="259650"/>
                  </a:lnTo>
                  <a:lnTo>
                    <a:pt x="29941" y="259650"/>
                  </a:lnTo>
                  <a:lnTo>
                    <a:pt x="28180" y="259650"/>
                  </a:lnTo>
                  <a:lnTo>
                    <a:pt x="26419" y="259650"/>
                  </a:lnTo>
                  <a:lnTo>
                    <a:pt x="24657" y="259650"/>
                  </a:lnTo>
                  <a:lnTo>
                    <a:pt x="22896" y="259650"/>
                  </a:lnTo>
                  <a:lnTo>
                    <a:pt x="21135" y="259650"/>
                  </a:lnTo>
                  <a:lnTo>
                    <a:pt x="19374" y="259650"/>
                  </a:lnTo>
                  <a:lnTo>
                    <a:pt x="17612" y="259650"/>
                  </a:lnTo>
                  <a:lnTo>
                    <a:pt x="15851" y="259650"/>
                  </a:lnTo>
                  <a:lnTo>
                    <a:pt x="14090" y="259650"/>
                  </a:lnTo>
                  <a:lnTo>
                    <a:pt x="12328" y="259650"/>
                  </a:lnTo>
                  <a:lnTo>
                    <a:pt x="10567" y="259650"/>
                  </a:lnTo>
                  <a:lnTo>
                    <a:pt x="8806" y="259650"/>
                  </a:lnTo>
                  <a:lnTo>
                    <a:pt x="7045" y="259650"/>
                  </a:lnTo>
                  <a:lnTo>
                    <a:pt x="5283" y="259650"/>
                  </a:lnTo>
                  <a:lnTo>
                    <a:pt x="3522" y="259650"/>
                  </a:lnTo>
                  <a:lnTo>
                    <a:pt x="1761" y="259650"/>
                  </a:lnTo>
                  <a:lnTo>
                    <a:pt x="0" y="259650"/>
                  </a:lnTo>
                  <a:close/>
                </a:path>
              </a:pathLst>
            </a:custGeom>
            <a:solidFill>
              <a:srgbClr val="721111">
                <a:alpha val="34901"/>
              </a:srgbClr>
            </a:solidFill>
          </p:spPr>
          <p:txBody>
            <a:bodyPr/>
            <a:lstStyle/>
            <a:p>
              <a:endParaRPr/>
            </a:p>
          </p:txBody>
        </p:sp>
        <p:sp>
          <p:nvSpPr>
            <p:cNvPr id="706" name="tx53">
              <a:extLst>
                <a:ext uri="{FF2B5EF4-FFF2-40B4-BE49-F238E27FC236}">
                  <a16:creationId xmlns:a16="http://schemas.microsoft.com/office/drawing/2014/main" id="{6C08CDCD-D9EE-4468-BA63-9E6567402648}"/>
                </a:ext>
              </a:extLst>
            </p:cNvPr>
            <p:cNvSpPr/>
            <p:nvPr/>
          </p:nvSpPr>
          <p:spPr>
            <a:xfrm>
              <a:off x="4704537"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721111">
                      <a:alpha val="100000"/>
                    </a:srgbClr>
                  </a:solidFill>
                  <a:latin typeface="Arial"/>
                  <a:cs typeface="Arial"/>
                </a:rPr>
                <a:t>84%</a:t>
              </a:r>
            </a:p>
          </p:txBody>
        </p:sp>
        <p:sp>
          <p:nvSpPr>
            <p:cNvPr id="707" name="pl54">
              <a:extLst>
                <a:ext uri="{FF2B5EF4-FFF2-40B4-BE49-F238E27FC236}">
                  <a16:creationId xmlns:a16="http://schemas.microsoft.com/office/drawing/2014/main" id="{D2866A1D-17BE-49A5-8054-ADBF8E10FAE2}"/>
                </a:ext>
              </a:extLst>
            </p:cNvPr>
            <p:cNvSpPr/>
            <p:nvPr/>
          </p:nvSpPr>
          <p:spPr>
            <a:xfrm>
              <a:off x="4382693"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a:p>
          </p:txBody>
        </p:sp>
        <p:sp>
          <p:nvSpPr>
            <p:cNvPr id="708" name="tx55">
              <a:extLst>
                <a:ext uri="{FF2B5EF4-FFF2-40B4-BE49-F238E27FC236}">
                  <a16:creationId xmlns:a16="http://schemas.microsoft.com/office/drawing/2014/main" id="{3EE1AB92-2FC1-4534-9A30-4F3FA7B8E2C7}"/>
                </a:ext>
              </a:extLst>
            </p:cNvPr>
            <p:cNvSpPr/>
            <p:nvPr/>
          </p:nvSpPr>
          <p:spPr>
            <a:xfrm>
              <a:off x="1007857"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709" name="tx56">
              <a:extLst>
                <a:ext uri="{FF2B5EF4-FFF2-40B4-BE49-F238E27FC236}">
                  <a16:creationId xmlns:a16="http://schemas.microsoft.com/office/drawing/2014/main" id="{F8111C7D-8758-46EC-A5A7-7260AF0D0B7B}"/>
                </a:ext>
              </a:extLst>
            </p:cNvPr>
            <p:cNvSpPr/>
            <p:nvPr/>
          </p:nvSpPr>
          <p:spPr>
            <a:xfrm>
              <a:off x="1938267"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710" name="tx57">
              <a:extLst>
                <a:ext uri="{FF2B5EF4-FFF2-40B4-BE49-F238E27FC236}">
                  <a16:creationId xmlns:a16="http://schemas.microsoft.com/office/drawing/2014/main" id="{E29C5604-81D9-4D6E-95BC-8A5A6064F48F}"/>
                </a:ext>
              </a:extLst>
            </p:cNvPr>
            <p:cNvSpPr/>
            <p:nvPr/>
          </p:nvSpPr>
          <p:spPr>
            <a:xfrm>
              <a:off x="2861930"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711" name="tx58">
              <a:extLst>
                <a:ext uri="{FF2B5EF4-FFF2-40B4-BE49-F238E27FC236}">
                  <a16:creationId xmlns:a16="http://schemas.microsoft.com/office/drawing/2014/main" id="{2E2BF27A-AF29-4789-A9B8-8FA3DEC2F175}"/>
                </a:ext>
              </a:extLst>
            </p:cNvPr>
            <p:cNvSpPr/>
            <p:nvPr/>
          </p:nvSpPr>
          <p:spPr>
            <a:xfrm>
              <a:off x="3663514"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712" name="tx59">
              <a:extLst>
                <a:ext uri="{FF2B5EF4-FFF2-40B4-BE49-F238E27FC236}">
                  <a16:creationId xmlns:a16="http://schemas.microsoft.com/office/drawing/2014/main" id="{FCE42935-0039-46AD-90DF-7E2A25F4BD3C}"/>
                </a:ext>
              </a:extLst>
            </p:cNvPr>
            <p:cNvSpPr/>
            <p:nvPr/>
          </p:nvSpPr>
          <p:spPr>
            <a:xfrm>
              <a:off x="473171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713" name="tx60">
              <a:extLst>
                <a:ext uri="{FF2B5EF4-FFF2-40B4-BE49-F238E27FC236}">
                  <a16:creationId xmlns:a16="http://schemas.microsoft.com/office/drawing/2014/main" id="{890B5088-9491-41E9-9709-B69740C072A4}"/>
                </a:ext>
              </a:extLst>
            </p:cNvPr>
            <p:cNvSpPr/>
            <p:nvPr/>
          </p:nvSpPr>
          <p:spPr>
            <a:xfrm rot="-21600000">
              <a:off x="116403" y="555765"/>
              <a:ext cx="523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First Trimester</a:t>
              </a:r>
            </a:p>
          </p:txBody>
        </p:sp>
        <p:sp>
          <p:nvSpPr>
            <p:cNvPr id="714" name="tx61">
              <a:extLst>
                <a:ext uri="{FF2B5EF4-FFF2-40B4-BE49-F238E27FC236}">
                  <a16:creationId xmlns:a16="http://schemas.microsoft.com/office/drawing/2014/main" id="{C78E9DCF-E8B1-4B9B-B468-35286C51D46F}"/>
                </a:ext>
              </a:extLst>
            </p:cNvPr>
            <p:cNvSpPr/>
            <p:nvPr/>
          </p:nvSpPr>
          <p:spPr>
            <a:xfrm rot="-21600000">
              <a:off x="283468" y="1086343"/>
              <a:ext cx="189626"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Term</a:t>
              </a:r>
            </a:p>
          </p:txBody>
        </p:sp>
        <p:sp>
          <p:nvSpPr>
            <p:cNvPr id="715" name="pl62">
              <a:extLst>
                <a:ext uri="{FF2B5EF4-FFF2-40B4-BE49-F238E27FC236}">
                  <a16:creationId xmlns:a16="http://schemas.microsoft.com/office/drawing/2014/main" id="{C087358B-9915-40EE-95BD-6537394EC020}"/>
                </a:ext>
              </a:extLst>
            </p:cNvPr>
            <p:cNvSpPr/>
            <p:nvPr/>
          </p:nvSpPr>
          <p:spPr>
            <a:xfrm>
              <a:off x="796705"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716" name="pl63">
              <a:extLst>
                <a:ext uri="{FF2B5EF4-FFF2-40B4-BE49-F238E27FC236}">
                  <a16:creationId xmlns:a16="http://schemas.microsoft.com/office/drawing/2014/main" id="{DEF8421D-9367-4A66-B0AE-422457B2F4F7}"/>
                </a:ext>
              </a:extLst>
            </p:cNvPr>
            <p:cNvSpPr/>
            <p:nvPr/>
          </p:nvSpPr>
          <p:spPr>
            <a:xfrm>
              <a:off x="79670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17" name="pl64">
              <a:extLst>
                <a:ext uri="{FF2B5EF4-FFF2-40B4-BE49-F238E27FC236}">
                  <a16:creationId xmlns:a16="http://schemas.microsoft.com/office/drawing/2014/main" id="{41050CBB-081C-46DB-9E08-7A9C65146EDC}"/>
                </a:ext>
              </a:extLst>
            </p:cNvPr>
            <p:cNvSpPr/>
            <p:nvPr/>
          </p:nvSpPr>
          <p:spPr>
            <a:xfrm>
              <a:off x="100283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18" name="pl65">
              <a:extLst>
                <a:ext uri="{FF2B5EF4-FFF2-40B4-BE49-F238E27FC236}">
                  <a16:creationId xmlns:a16="http://schemas.microsoft.com/office/drawing/2014/main" id="{C990590C-5F8C-455C-9E58-379AABB0FAD3}"/>
                </a:ext>
              </a:extLst>
            </p:cNvPr>
            <p:cNvSpPr/>
            <p:nvPr/>
          </p:nvSpPr>
          <p:spPr>
            <a:xfrm>
              <a:off x="120895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19" name="pl66">
              <a:extLst>
                <a:ext uri="{FF2B5EF4-FFF2-40B4-BE49-F238E27FC236}">
                  <a16:creationId xmlns:a16="http://schemas.microsoft.com/office/drawing/2014/main" id="{3FC47A60-1EB1-4EC9-9816-32A9F0D350EC}"/>
                </a:ext>
              </a:extLst>
            </p:cNvPr>
            <p:cNvSpPr/>
            <p:nvPr/>
          </p:nvSpPr>
          <p:spPr>
            <a:xfrm>
              <a:off x="141507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0" name="pl67">
              <a:extLst>
                <a:ext uri="{FF2B5EF4-FFF2-40B4-BE49-F238E27FC236}">
                  <a16:creationId xmlns:a16="http://schemas.microsoft.com/office/drawing/2014/main" id="{708E2D1D-E78D-41D5-8857-62299B424B94}"/>
                </a:ext>
              </a:extLst>
            </p:cNvPr>
            <p:cNvSpPr/>
            <p:nvPr/>
          </p:nvSpPr>
          <p:spPr>
            <a:xfrm>
              <a:off x="1621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1" name="tx68">
              <a:extLst>
                <a:ext uri="{FF2B5EF4-FFF2-40B4-BE49-F238E27FC236}">
                  <a16:creationId xmlns:a16="http://schemas.microsoft.com/office/drawing/2014/main" id="{E14497AE-846E-4C7D-A456-69274D42B40B}"/>
                </a:ext>
              </a:extLst>
            </p:cNvPr>
            <p:cNvSpPr/>
            <p:nvPr/>
          </p:nvSpPr>
          <p:spPr>
            <a:xfrm>
              <a:off x="1127614"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22" name="tx69">
              <a:extLst>
                <a:ext uri="{FF2B5EF4-FFF2-40B4-BE49-F238E27FC236}">
                  <a16:creationId xmlns:a16="http://schemas.microsoft.com/office/drawing/2014/main" id="{31AB0F92-6569-4E0C-B9B7-215CE3B6E218}"/>
                </a:ext>
              </a:extLst>
            </p:cNvPr>
            <p:cNvSpPr/>
            <p:nvPr/>
          </p:nvSpPr>
          <p:spPr>
            <a:xfrm>
              <a:off x="1517261"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723" name="pl70">
              <a:extLst>
                <a:ext uri="{FF2B5EF4-FFF2-40B4-BE49-F238E27FC236}">
                  <a16:creationId xmlns:a16="http://schemas.microsoft.com/office/drawing/2014/main" id="{B086D02F-B70A-4564-9FFF-469BD1E2DC75}"/>
                </a:ext>
              </a:extLst>
            </p:cNvPr>
            <p:cNvSpPr/>
            <p:nvPr/>
          </p:nvSpPr>
          <p:spPr>
            <a:xfrm>
              <a:off x="1693202"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724" name="pl71">
              <a:extLst>
                <a:ext uri="{FF2B5EF4-FFF2-40B4-BE49-F238E27FC236}">
                  <a16:creationId xmlns:a16="http://schemas.microsoft.com/office/drawing/2014/main" id="{F92A6BC2-4821-40FC-9943-800772997513}"/>
                </a:ext>
              </a:extLst>
            </p:cNvPr>
            <p:cNvSpPr/>
            <p:nvPr/>
          </p:nvSpPr>
          <p:spPr>
            <a:xfrm>
              <a:off x="1693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5" name="pl72">
              <a:extLst>
                <a:ext uri="{FF2B5EF4-FFF2-40B4-BE49-F238E27FC236}">
                  <a16:creationId xmlns:a16="http://schemas.microsoft.com/office/drawing/2014/main" id="{E78DDA84-52EC-4159-B0D4-37E0E433D8E9}"/>
                </a:ext>
              </a:extLst>
            </p:cNvPr>
            <p:cNvSpPr/>
            <p:nvPr/>
          </p:nvSpPr>
          <p:spPr>
            <a:xfrm>
              <a:off x="189932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6" name="pl73">
              <a:extLst>
                <a:ext uri="{FF2B5EF4-FFF2-40B4-BE49-F238E27FC236}">
                  <a16:creationId xmlns:a16="http://schemas.microsoft.com/office/drawing/2014/main" id="{706E3A07-D218-4814-A0D2-FE7E95FB0768}"/>
                </a:ext>
              </a:extLst>
            </p:cNvPr>
            <p:cNvSpPr/>
            <p:nvPr/>
          </p:nvSpPr>
          <p:spPr>
            <a:xfrm>
              <a:off x="21054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7" name="pl74">
              <a:extLst>
                <a:ext uri="{FF2B5EF4-FFF2-40B4-BE49-F238E27FC236}">
                  <a16:creationId xmlns:a16="http://schemas.microsoft.com/office/drawing/2014/main" id="{A0AC1AAF-143C-4152-B223-580D84B2841A}"/>
                </a:ext>
              </a:extLst>
            </p:cNvPr>
            <p:cNvSpPr/>
            <p:nvPr/>
          </p:nvSpPr>
          <p:spPr>
            <a:xfrm>
              <a:off x="23115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8" name="pl75">
              <a:extLst>
                <a:ext uri="{FF2B5EF4-FFF2-40B4-BE49-F238E27FC236}">
                  <a16:creationId xmlns:a16="http://schemas.microsoft.com/office/drawing/2014/main" id="{BACBCA9D-ECC6-4DDE-A039-7AB926C0D919}"/>
                </a:ext>
              </a:extLst>
            </p:cNvPr>
            <p:cNvSpPr/>
            <p:nvPr/>
          </p:nvSpPr>
          <p:spPr>
            <a:xfrm>
              <a:off x="2517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29" name="tx76">
              <a:extLst>
                <a:ext uri="{FF2B5EF4-FFF2-40B4-BE49-F238E27FC236}">
                  <a16:creationId xmlns:a16="http://schemas.microsoft.com/office/drawing/2014/main" id="{B37C714F-21F8-481D-80F2-0D7F341589A0}"/>
                </a:ext>
              </a:extLst>
            </p:cNvPr>
            <p:cNvSpPr/>
            <p:nvPr/>
          </p:nvSpPr>
          <p:spPr>
            <a:xfrm>
              <a:off x="2024111"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30" name="tx77">
              <a:extLst>
                <a:ext uri="{FF2B5EF4-FFF2-40B4-BE49-F238E27FC236}">
                  <a16:creationId xmlns:a16="http://schemas.microsoft.com/office/drawing/2014/main" id="{D49E4406-92DF-440A-AD4D-ECF41A3A1ACE}"/>
                </a:ext>
              </a:extLst>
            </p:cNvPr>
            <p:cNvSpPr/>
            <p:nvPr/>
          </p:nvSpPr>
          <p:spPr>
            <a:xfrm>
              <a:off x="2413757"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731" name="pl78">
              <a:extLst>
                <a:ext uri="{FF2B5EF4-FFF2-40B4-BE49-F238E27FC236}">
                  <a16:creationId xmlns:a16="http://schemas.microsoft.com/office/drawing/2014/main" id="{8C88E61C-9DB8-4E2E-B796-546D1D9C747D}"/>
                </a:ext>
              </a:extLst>
            </p:cNvPr>
            <p:cNvSpPr/>
            <p:nvPr/>
          </p:nvSpPr>
          <p:spPr>
            <a:xfrm>
              <a:off x="2589699"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732" name="pl79">
              <a:extLst>
                <a:ext uri="{FF2B5EF4-FFF2-40B4-BE49-F238E27FC236}">
                  <a16:creationId xmlns:a16="http://schemas.microsoft.com/office/drawing/2014/main" id="{149464EE-D232-4277-9D5F-0C2948495B6D}"/>
                </a:ext>
              </a:extLst>
            </p:cNvPr>
            <p:cNvSpPr/>
            <p:nvPr/>
          </p:nvSpPr>
          <p:spPr>
            <a:xfrm>
              <a:off x="2589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33" name="pl80">
              <a:extLst>
                <a:ext uri="{FF2B5EF4-FFF2-40B4-BE49-F238E27FC236}">
                  <a16:creationId xmlns:a16="http://schemas.microsoft.com/office/drawing/2014/main" id="{79551041-CFF1-4F97-874A-DC8E3A2D9BB5}"/>
                </a:ext>
              </a:extLst>
            </p:cNvPr>
            <p:cNvSpPr/>
            <p:nvPr/>
          </p:nvSpPr>
          <p:spPr>
            <a:xfrm>
              <a:off x="27958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34" name="pl81">
              <a:extLst>
                <a:ext uri="{FF2B5EF4-FFF2-40B4-BE49-F238E27FC236}">
                  <a16:creationId xmlns:a16="http://schemas.microsoft.com/office/drawing/2014/main" id="{10D08D1C-6419-482F-AD5E-7FE0BA3F1EA2}"/>
                </a:ext>
              </a:extLst>
            </p:cNvPr>
            <p:cNvSpPr/>
            <p:nvPr/>
          </p:nvSpPr>
          <p:spPr>
            <a:xfrm>
              <a:off x="30019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35" name="pl82">
              <a:extLst>
                <a:ext uri="{FF2B5EF4-FFF2-40B4-BE49-F238E27FC236}">
                  <a16:creationId xmlns:a16="http://schemas.microsoft.com/office/drawing/2014/main" id="{DA1640DD-2043-4D6E-8AC2-7FE5516AFC03}"/>
                </a:ext>
              </a:extLst>
            </p:cNvPr>
            <p:cNvSpPr/>
            <p:nvPr/>
          </p:nvSpPr>
          <p:spPr>
            <a:xfrm>
              <a:off x="320807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36" name="pl83">
              <a:extLst>
                <a:ext uri="{FF2B5EF4-FFF2-40B4-BE49-F238E27FC236}">
                  <a16:creationId xmlns:a16="http://schemas.microsoft.com/office/drawing/2014/main" id="{BD5E13F4-95BE-4BB9-AB46-293CDF5F141B}"/>
                </a:ext>
              </a:extLst>
            </p:cNvPr>
            <p:cNvSpPr/>
            <p:nvPr/>
          </p:nvSpPr>
          <p:spPr>
            <a:xfrm>
              <a:off x="3414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37" name="tx84">
              <a:extLst>
                <a:ext uri="{FF2B5EF4-FFF2-40B4-BE49-F238E27FC236}">
                  <a16:creationId xmlns:a16="http://schemas.microsoft.com/office/drawing/2014/main" id="{330719E4-FC4C-4F92-8A27-602CD4FDE459}"/>
                </a:ext>
              </a:extLst>
            </p:cNvPr>
            <p:cNvSpPr/>
            <p:nvPr/>
          </p:nvSpPr>
          <p:spPr>
            <a:xfrm>
              <a:off x="2920608"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38" name="tx85">
              <a:extLst>
                <a:ext uri="{FF2B5EF4-FFF2-40B4-BE49-F238E27FC236}">
                  <a16:creationId xmlns:a16="http://schemas.microsoft.com/office/drawing/2014/main" id="{1AE4497C-D9F7-4237-B0BA-293C01995E90}"/>
                </a:ext>
              </a:extLst>
            </p:cNvPr>
            <p:cNvSpPr/>
            <p:nvPr/>
          </p:nvSpPr>
          <p:spPr>
            <a:xfrm>
              <a:off x="3310254"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739" name="pl86">
              <a:extLst>
                <a:ext uri="{FF2B5EF4-FFF2-40B4-BE49-F238E27FC236}">
                  <a16:creationId xmlns:a16="http://schemas.microsoft.com/office/drawing/2014/main" id="{43D6AA84-F684-4A8A-AE0D-11543B30874A}"/>
                </a:ext>
              </a:extLst>
            </p:cNvPr>
            <p:cNvSpPr/>
            <p:nvPr/>
          </p:nvSpPr>
          <p:spPr>
            <a:xfrm>
              <a:off x="3486196"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740" name="pl87">
              <a:extLst>
                <a:ext uri="{FF2B5EF4-FFF2-40B4-BE49-F238E27FC236}">
                  <a16:creationId xmlns:a16="http://schemas.microsoft.com/office/drawing/2014/main" id="{CFA5ECF9-D3D4-4B8E-B0B9-79624E4F6761}"/>
                </a:ext>
              </a:extLst>
            </p:cNvPr>
            <p:cNvSpPr/>
            <p:nvPr/>
          </p:nvSpPr>
          <p:spPr>
            <a:xfrm>
              <a:off x="3486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1" name="pl88">
              <a:extLst>
                <a:ext uri="{FF2B5EF4-FFF2-40B4-BE49-F238E27FC236}">
                  <a16:creationId xmlns:a16="http://schemas.microsoft.com/office/drawing/2014/main" id="{9067BCC4-B053-4E2A-B976-FEEC79DC8BEA}"/>
                </a:ext>
              </a:extLst>
            </p:cNvPr>
            <p:cNvSpPr/>
            <p:nvPr/>
          </p:nvSpPr>
          <p:spPr>
            <a:xfrm>
              <a:off x="369232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2" name="pl89">
              <a:extLst>
                <a:ext uri="{FF2B5EF4-FFF2-40B4-BE49-F238E27FC236}">
                  <a16:creationId xmlns:a16="http://schemas.microsoft.com/office/drawing/2014/main" id="{FCE3854E-C47B-4FAD-994A-1761C741CB92}"/>
                </a:ext>
              </a:extLst>
            </p:cNvPr>
            <p:cNvSpPr/>
            <p:nvPr/>
          </p:nvSpPr>
          <p:spPr>
            <a:xfrm>
              <a:off x="389844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3" name="pl90">
              <a:extLst>
                <a:ext uri="{FF2B5EF4-FFF2-40B4-BE49-F238E27FC236}">
                  <a16:creationId xmlns:a16="http://schemas.microsoft.com/office/drawing/2014/main" id="{394A1512-ED3C-4CAA-88F9-EFD802E9951C}"/>
                </a:ext>
              </a:extLst>
            </p:cNvPr>
            <p:cNvSpPr/>
            <p:nvPr/>
          </p:nvSpPr>
          <p:spPr>
            <a:xfrm>
              <a:off x="410456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4" name="pl91">
              <a:extLst>
                <a:ext uri="{FF2B5EF4-FFF2-40B4-BE49-F238E27FC236}">
                  <a16:creationId xmlns:a16="http://schemas.microsoft.com/office/drawing/2014/main" id="{7E671B0E-10D1-4808-B6DC-7A83F1AF7E7C}"/>
                </a:ext>
              </a:extLst>
            </p:cNvPr>
            <p:cNvSpPr/>
            <p:nvPr/>
          </p:nvSpPr>
          <p:spPr>
            <a:xfrm>
              <a:off x="4310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5" name="tx92">
              <a:extLst>
                <a:ext uri="{FF2B5EF4-FFF2-40B4-BE49-F238E27FC236}">
                  <a16:creationId xmlns:a16="http://schemas.microsoft.com/office/drawing/2014/main" id="{C8D4AA11-5BCE-4C0F-B45A-20BA1D3A24D9}"/>
                </a:ext>
              </a:extLst>
            </p:cNvPr>
            <p:cNvSpPr/>
            <p:nvPr/>
          </p:nvSpPr>
          <p:spPr>
            <a:xfrm>
              <a:off x="3817105"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46" name="tx93">
              <a:extLst>
                <a:ext uri="{FF2B5EF4-FFF2-40B4-BE49-F238E27FC236}">
                  <a16:creationId xmlns:a16="http://schemas.microsoft.com/office/drawing/2014/main" id="{44394377-34B0-40AC-A2F1-365930C16509}"/>
                </a:ext>
              </a:extLst>
            </p:cNvPr>
            <p:cNvSpPr/>
            <p:nvPr/>
          </p:nvSpPr>
          <p:spPr>
            <a:xfrm>
              <a:off x="4206751"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747" name="pl94">
              <a:extLst>
                <a:ext uri="{FF2B5EF4-FFF2-40B4-BE49-F238E27FC236}">
                  <a16:creationId xmlns:a16="http://schemas.microsoft.com/office/drawing/2014/main" id="{F4E708BB-0697-41E6-BE9B-EA8035BC1871}"/>
                </a:ext>
              </a:extLst>
            </p:cNvPr>
            <p:cNvSpPr/>
            <p:nvPr/>
          </p:nvSpPr>
          <p:spPr>
            <a:xfrm>
              <a:off x="4382693"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a:p>
          </p:txBody>
        </p:sp>
        <p:sp>
          <p:nvSpPr>
            <p:cNvPr id="748" name="pl95">
              <a:extLst>
                <a:ext uri="{FF2B5EF4-FFF2-40B4-BE49-F238E27FC236}">
                  <a16:creationId xmlns:a16="http://schemas.microsoft.com/office/drawing/2014/main" id="{29F17731-D2AA-4FA9-95DA-441C18389D46}"/>
                </a:ext>
              </a:extLst>
            </p:cNvPr>
            <p:cNvSpPr/>
            <p:nvPr/>
          </p:nvSpPr>
          <p:spPr>
            <a:xfrm>
              <a:off x="4382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49" name="pl96">
              <a:extLst>
                <a:ext uri="{FF2B5EF4-FFF2-40B4-BE49-F238E27FC236}">
                  <a16:creationId xmlns:a16="http://schemas.microsoft.com/office/drawing/2014/main" id="{7AEF9377-1F00-401A-83DD-A539C33A7F08}"/>
                </a:ext>
              </a:extLst>
            </p:cNvPr>
            <p:cNvSpPr/>
            <p:nvPr/>
          </p:nvSpPr>
          <p:spPr>
            <a:xfrm>
              <a:off x="458881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50" name="pl97">
              <a:extLst>
                <a:ext uri="{FF2B5EF4-FFF2-40B4-BE49-F238E27FC236}">
                  <a16:creationId xmlns:a16="http://schemas.microsoft.com/office/drawing/2014/main" id="{1E3290D9-73E3-4758-977C-5EBC2FED2158}"/>
                </a:ext>
              </a:extLst>
            </p:cNvPr>
            <p:cNvSpPr/>
            <p:nvPr/>
          </p:nvSpPr>
          <p:spPr>
            <a:xfrm>
              <a:off x="479494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51" name="pl98">
              <a:extLst>
                <a:ext uri="{FF2B5EF4-FFF2-40B4-BE49-F238E27FC236}">
                  <a16:creationId xmlns:a16="http://schemas.microsoft.com/office/drawing/2014/main" id="{8F8DA044-7DA4-4952-8657-1C6AA63DF67F}"/>
                </a:ext>
              </a:extLst>
            </p:cNvPr>
            <p:cNvSpPr/>
            <p:nvPr/>
          </p:nvSpPr>
          <p:spPr>
            <a:xfrm>
              <a:off x="500106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52" name="pl99">
              <a:extLst>
                <a:ext uri="{FF2B5EF4-FFF2-40B4-BE49-F238E27FC236}">
                  <a16:creationId xmlns:a16="http://schemas.microsoft.com/office/drawing/2014/main" id="{53EE4028-4385-41A8-A7F1-9C55A99A0293}"/>
                </a:ext>
              </a:extLst>
            </p:cNvPr>
            <p:cNvSpPr/>
            <p:nvPr/>
          </p:nvSpPr>
          <p:spPr>
            <a:xfrm>
              <a:off x="52071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753" name="tx100">
              <a:extLst>
                <a:ext uri="{FF2B5EF4-FFF2-40B4-BE49-F238E27FC236}">
                  <a16:creationId xmlns:a16="http://schemas.microsoft.com/office/drawing/2014/main" id="{4B7BA60A-F2CE-4DF5-B680-CD0C5B7673EC}"/>
                </a:ext>
              </a:extLst>
            </p:cNvPr>
            <p:cNvSpPr/>
            <p:nvPr/>
          </p:nvSpPr>
          <p:spPr>
            <a:xfrm>
              <a:off x="4713601"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54" name="tx101">
              <a:extLst>
                <a:ext uri="{FF2B5EF4-FFF2-40B4-BE49-F238E27FC236}">
                  <a16:creationId xmlns:a16="http://schemas.microsoft.com/office/drawing/2014/main" id="{B4FAFD23-F222-436F-954A-656D07A4479F}"/>
                </a:ext>
              </a:extLst>
            </p:cNvPr>
            <p:cNvSpPr/>
            <p:nvPr/>
          </p:nvSpPr>
          <p:spPr>
            <a:xfrm>
              <a:off x="5103248"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755" name="pl102">
              <a:extLst>
                <a:ext uri="{FF2B5EF4-FFF2-40B4-BE49-F238E27FC236}">
                  <a16:creationId xmlns:a16="http://schemas.microsoft.com/office/drawing/2014/main" id="{BF53DB28-E617-43F5-A105-094E2A19B258}"/>
                </a:ext>
              </a:extLst>
            </p:cNvPr>
            <p:cNvSpPr/>
            <p:nvPr/>
          </p:nvSpPr>
          <p:spPr>
            <a:xfrm>
              <a:off x="796705" y="345824"/>
              <a:ext cx="0" cy="479967"/>
            </a:xfrm>
            <a:custGeom>
              <a:avLst/>
              <a:gdLst/>
              <a:ahLst/>
              <a:cxnLst/>
              <a:rect l="0" t="0" r="0" b="0"/>
              <a:pathLst>
                <a:path h="479967">
                  <a:moveTo>
                    <a:pt x="0" y="479967"/>
                  </a:moveTo>
                  <a:lnTo>
                    <a:pt x="0" y="0"/>
                  </a:lnTo>
                </a:path>
              </a:pathLst>
            </a:custGeom>
            <a:ln w="9855" cap="flat">
              <a:solidFill>
                <a:srgbClr val="000000">
                  <a:alpha val="100000"/>
                </a:srgbClr>
              </a:solidFill>
              <a:prstDash val="solid"/>
              <a:round/>
            </a:ln>
          </p:spPr>
          <p:txBody>
            <a:bodyPr/>
            <a:lstStyle/>
            <a:p>
              <a:endParaRPr/>
            </a:p>
          </p:txBody>
        </p:sp>
        <p:sp>
          <p:nvSpPr>
            <p:cNvPr id="756" name="tx103">
              <a:extLst>
                <a:ext uri="{FF2B5EF4-FFF2-40B4-BE49-F238E27FC236}">
                  <a16:creationId xmlns:a16="http://schemas.microsoft.com/office/drawing/2014/main" id="{5F2E99B7-B069-454B-8EA2-2071974DE9A4}"/>
                </a:ext>
              </a:extLst>
            </p:cNvPr>
            <p:cNvSpPr/>
            <p:nvPr/>
          </p:nvSpPr>
          <p:spPr>
            <a:xfrm>
              <a:off x="705952" y="795471"/>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757" name="tx104">
              <a:extLst>
                <a:ext uri="{FF2B5EF4-FFF2-40B4-BE49-F238E27FC236}">
                  <a16:creationId xmlns:a16="http://schemas.microsoft.com/office/drawing/2014/main" id="{D36DD0E4-1AE2-44D3-AC92-D6EFFFAEC314}"/>
                </a:ext>
              </a:extLst>
            </p:cNvPr>
            <p:cNvSpPr/>
            <p:nvPr/>
          </p:nvSpPr>
          <p:spPr>
            <a:xfrm>
              <a:off x="705952" y="698510"/>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758" name="tx105">
              <a:extLst>
                <a:ext uri="{FF2B5EF4-FFF2-40B4-BE49-F238E27FC236}">
                  <a16:creationId xmlns:a16="http://schemas.microsoft.com/office/drawing/2014/main" id="{29ABD72B-32BA-43F9-8563-E380A181EA16}"/>
                </a:ext>
              </a:extLst>
            </p:cNvPr>
            <p:cNvSpPr/>
            <p:nvPr/>
          </p:nvSpPr>
          <p:spPr>
            <a:xfrm>
              <a:off x="705952" y="60055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759" name="tx106">
              <a:extLst>
                <a:ext uri="{FF2B5EF4-FFF2-40B4-BE49-F238E27FC236}">
                  <a16:creationId xmlns:a16="http://schemas.microsoft.com/office/drawing/2014/main" id="{1A4B7ADA-D02A-415F-B655-E1AF81935921}"/>
                </a:ext>
              </a:extLst>
            </p:cNvPr>
            <p:cNvSpPr/>
            <p:nvPr/>
          </p:nvSpPr>
          <p:spPr>
            <a:xfrm>
              <a:off x="705952" y="501573"/>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760" name="tx107">
              <a:extLst>
                <a:ext uri="{FF2B5EF4-FFF2-40B4-BE49-F238E27FC236}">
                  <a16:creationId xmlns:a16="http://schemas.microsoft.com/office/drawing/2014/main" id="{F322D7E1-5C0C-4BDC-A7E3-11AC4DEE7BBC}"/>
                </a:ext>
              </a:extLst>
            </p:cNvPr>
            <p:cNvSpPr/>
            <p:nvPr/>
          </p:nvSpPr>
          <p:spPr>
            <a:xfrm>
              <a:off x="705952" y="404891"/>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761" name="pl108">
              <a:extLst>
                <a:ext uri="{FF2B5EF4-FFF2-40B4-BE49-F238E27FC236}">
                  <a16:creationId xmlns:a16="http://schemas.microsoft.com/office/drawing/2014/main" id="{615F91BD-30BC-4141-8816-3FCBA10C12B1}"/>
                </a:ext>
              </a:extLst>
            </p:cNvPr>
            <p:cNvSpPr/>
            <p:nvPr/>
          </p:nvSpPr>
          <p:spPr>
            <a:xfrm>
              <a:off x="771400" y="82579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62" name="pl109">
              <a:extLst>
                <a:ext uri="{FF2B5EF4-FFF2-40B4-BE49-F238E27FC236}">
                  <a16:creationId xmlns:a16="http://schemas.microsoft.com/office/drawing/2014/main" id="{8C3E9F78-D271-404D-A11C-550794A99F32}"/>
                </a:ext>
              </a:extLst>
            </p:cNvPr>
            <p:cNvSpPr/>
            <p:nvPr/>
          </p:nvSpPr>
          <p:spPr>
            <a:xfrm>
              <a:off x="771400" y="72784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63" name="pl110">
              <a:extLst>
                <a:ext uri="{FF2B5EF4-FFF2-40B4-BE49-F238E27FC236}">
                  <a16:creationId xmlns:a16="http://schemas.microsoft.com/office/drawing/2014/main" id="{BAA6ACA3-E287-4154-BF02-42F987888EEC}"/>
                </a:ext>
              </a:extLst>
            </p:cNvPr>
            <p:cNvSpPr/>
            <p:nvPr/>
          </p:nvSpPr>
          <p:spPr>
            <a:xfrm>
              <a:off x="771400" y="62988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64" name="pl111">
              <a:extLst>
                <a:ext uri="{FF2B5EF4-FFF2-40B4-BE49-F238E27FC236}">
                  <a16:creationId xmlns:a16="http://schemas.microsoft.com/office/drawing/2014/main" id="{BCCA41E4-71C8-4D83-BC7D-CAE9768D7342}"/>
                </a:ext>
              </a:extLst>
            </p:cNvPr>
            <p:cNvSpPr/>
            <p:nvPr/>
          </p:nvSpPr>
          <p:spPr>
            <a:xfrm>
              <a:off x="771400" y="53193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65" name="pl112">
              <a:extLst>
                <a:ext uri="{FF2B5EF4-FFF2-40B4-BE49-F238E27FC236}">
                  <a16:creationId xmlns:a16="http://schemas.microsoft.com/office/drawing/2014/main" id="{5887020B-3F83-4F8D-9D55-DE44B5976C1A}"/>
                </a:ext>
              </a:extLst>
            </p:cNvPr>
            <p:cNvSpPr/>
            <p:nvPr/>
          </p:nvSpPr>
          <p:spPr>
            <a:xfrm>
              <a:off x="771400" y="43398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66" name="pl113">
              <a:extLst>
                <a:ext uri="{FF2B5EF4-FFF2-40B4-BE49-F238E27FC236}">
                  <a16:creationId xmlns:a16="http://schemas.microsoft.com/office/drawing/2014/main" id="{9D66E908-BB33-4B26-83CA-4DF1430BAF2D}"/>
                </a:ext>
              </a:extLst>
            </p:cNvPr>
            <p:cNvSpPr/>
            <p:nvPr/>
          </p:nvSpPr>
          <p:spPr>
            <a:xfrm>
              <a:off x="796705" y="876402"/>
              <a:ext cx="0" cy="479967"/>
            </a:xfrm>
            <a:custGeom>
              <a:avLst/>
              <a:gdLst/>
              <a:ahLst/>
              <a:cxnLst/>
              <a:rect l="0" t="0" r="0" b="0"/>
              <a:pathLst>
                <a:path h="479967">
                  <a:moveTo>
                    <a:pt x="0" y="479967"/>
                  </a:moveTo>
                  <a:lnTo>
                    <a:pt x="0" y="0"/>
                  </a:lnTo>
                </a:path>
              </a:pathLst>
            </a:custGeom>
            <a:ln w="9855" cap="flat">
              <a:solidFill>
                <a:srgbClr val="000000">
                  <a:alpha val="100000"/>
                </a:srgbClr>
              </a:solidFill>
              <a:prstDash val="solid"/>
              <a:round/>
            </a:ln>
          </p:spPr>
          <p:txBody>
            <a:bodyPr/>
            <a:lstStyle/>
            <a:p>
              <a:endParaRPr/>
            </a:p>
          </p:txBody>
        </p:sp>
        <p:sp>
          <p:nvSpPr>
            <p:cNvPr id="767" name="tx114">
              <a:extLst>
                <a:ext uri="{FF2B5EF4-FFF2-40B4-BE49-F238E27FC236}">
                  <a16:creationId xmlns:a16="http://schemas.microsoft.com/office/drawing/2014/main" id="{B7E82876-B90D-4FC5-9076-83FA746339F2}"/>
                </a:ext>
              </a:extLst>
            </p:cNvPr>
            <p:cNvSpPr/>
            <p:nvPr/>
          </p:nvSpPr>
          <p:spPr>
            <a:xfrm>
              <a:off x="705952"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768" name="tx115">
              <a:extLst>
                <a:ext uri="{FF2B5EF4-FFF2-40B4-BE49-F238E27FC236}">
                  <a16:creationId xmlns:a16="http://schemas.microsoft.com/office/drawing/2014/main" id="{4BD94F02-F533-42BE-949E-919852DF3B83}"/>
                </a:ext>
              </a:extLst>
            </p:cNvPr>
            <p:cNvSpPr/>
            <p:nvPr/>
          </p:nvSpPr>
          <p:spPr>
            <a:xfrm>
              <a:off x="705952" y="1229089"/>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a:t>
              </a:r>
            </a:p>
          </p:txBody>
        </p:sp>
        <p:sp>
          <p:nvSpPr>
            <p:cNvPr id="769" name="tx116">
              <a:extLst>
                <a:ext uri="{FF2B5EF4-FFF2-40B4-BE49-F238E27FC236}">
                  <a16:creationId xmlns:a16="http://schemas.microsoft.com/office/drawing/2014/main" id="{6AE2E2FB-02FE-4F6C-82BA-AD9630ACBE77}"/>
                </a:ext>
              </a:extLst>
            </p:cNvPr>
            <p:cNvSpPr/>
            <p:nvPr/>
          </p:nvSpPr>
          <p:spPr>
            <a:xfrm>
              <a:off x="705952" y="1131136"/>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770" name="tx117">
              <a:extLst>
                <a:ext uri="{FF2B5EF4-FFF2-40B4-BE49-F238E27FC236}">
                  <a16:creationId xmlns:a16="http://schemas.microsoft.com/office/drawing/2014/main" id="{5500735C-4B7F-4E46-80F4-352FEA27ADCC}"/>
                </a:ext>
              </a:extLst>
            </p:cNvPr>
            <p:cNvSpPr/>
            <p:nvPr/>
          </p:nvSpPr>
          <p:spPr>
            <a:xfrm>
              <a:off x="705952" y="1032151"/>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a:t>
              </a:r>
            </a:p>
          </p:txBody>
        </p:sp>
        <p:sp>
          <p:nvSpPr>
            <p:cNvPr id="771" name="tx118">
              <a:extLst>
                <a:ext uri="{FF2B5EF4-FFF2-40B4-BE49-F238E27FC236}">
                  <a16:creationId xmlns:a16="http://schemas.microsoft.com/office/drawing/2014/main" id="{C4C3A443-8614-4719-ACC7-2A42298678D9}"/>
                </a:ext>
              </a:extLst>
            </p:cNvPr>
            <p:cNvSpPr/>
            <p:nvPr/>
          </p:nvSpPr>
          <p:spPr>
            <a:xfrm>
              <a:off x="705952" y="935469"/>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772" name="pl119">
              <a:extLst>
                <a:ext uri="{FF2B5EF4-FFF2-40B4-BE49-F238E27FC236}">
                  <a16:creationId xmlns:a16="http://schemas.microsoft.com/office/drawing/2014/main" id="{E8CE78B9-4F5E-41AB-A298-8F91B382AB47}"/>
                </a:ext>
              </a:extLst>
            </p:cNvPr>
            <p:cNvSpPr/>
            <p:nvPr/>
          </p:nvSpPr>
          <p:spPr>
            <a:xfrm>
              <a:off x="771400"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73" name="pl120">
              <a:extLst>
                <a:ext uri="{FF2B5EF4-FFF2-40B4-BE49-F238E27FC236}">
                  <a16:creationId xmlns:a16="http://schemas.microsoft.com/office/drawing/2014/main" id="{4986A22C-F5AF-4E7F-9AC0-F7E87E06A3D4}"/>
                </a:ext>
              </a:extLst>
            </p:cNvPr>
            <p:cNvSpPr/>
            <p:nvPr/>
          </p:nvSpPr>
          <p:spPr>
            <a:xfrm>
              <a:off x="771400" y="125841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74" name="pl121">
              <a:extLst>
                <a:ext uri="{FF2B5EF4-FFF2-40B4-BE49-F238E27FC236}">
                  <a16:creationId xmlns:a16="http://schemas.microsoft.com/office/drawing/2014/main" id="{D7FCC53A-49F2-4BA5-A148-F2680CF78C18}"/>
                </a:ext>
              </a:extLst>
            </p:cNvPr>
            <p:cNvSpPr/>
            <p:nvPr/>
          </p:nvSpPr>
          <p:spPr>
            <a:xfrm>
              <a:off x="771400" y="116046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75" name="pl122">
              <a:extLst>
                <a:ext uri="{FF2B5EF4-FFF2-40B4-BE49-F238E27FC236}">
                  <a16:creationId xmlns:a16="http://schemas.microsoft.com/office/drawing/2014/main" id="{902C7A10-A656-4011-AE4A-F7804DB6871B}"/>
                </a:ext>
              </a:extLst>
            </p:cNvPr>
            <p:cNvSpPr/>
            <p:nvPr/>
          </p:nvSpPr>
          <p:spPr>
            <a:xfrm>
              <a:off x="771400" y="106251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76" name="pl123">
              <a:extLst>
                <a:ext uri="{FF2B5EF4-FFF2-40B4-BE49-F238E27FC236}">
                  <a16:creationId xmlns:a16="http://schemas.microsoft.com/office/drawing/2014/main" id="{E16FA97F-F6BA-4206-AE59-078DA9983B81}"/>
                </a:ext>
              </a:extLst>
            </p:cNvPr>
            <p:cNvSpPr/>
            <p:nvPr/>
          </p:nvSpPr>
          <p:spPr>
            <a:xfrm>
              <a:off x="771400" y="96456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777" name="tx124">
              <a:extLst>
                <a:ext uri="{FF2B5EF4-FFF2-40B4-BE49-F238E27FC236}">
                  <a16:creationId xmlns:a16="http://schemas.microsoft.com/office/drawing/2014/main" id="{4727CB91-7245-4E23-9129-B8D0D1DD2EA5}"/>
                </a:ext>
              </a:extLst>
            </p:cNvPr>
            <p:cNvSpPr/>
            <p:nvPr/>
          </p:nvSpPr>
          <p:spPr>
            <a:xfrm>
              <a:off x="2620799"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 methylation</a:t>
              </a:r>
            </a:p>
          </p:txBody>
        </p:sp>
        <p:sp>
          <p:nvSpPr>
            <p:cNvPr id="778" name="tx125">
              <a:extLst>
                <a:ext uri="{FF2B5EF4-FFF2-40B4-BE49-F238E27FC236}">
                  <a16:creationId xmlns:a16="http://schemas.microsoft.com/office/drawing/2014/main" id="{91CEB36F-ADC3-4DDD-AA02-14C4E3C2C0CD}"/>
                </a:ext>
              </a:extLst>
            </p:cNvPr>
            <p:cNvSpPr/>
            <p:nvPr/>
          </p:nvSpPr>
          <p:spPr>
            <a:xfrm>
              <a:off x="796705" y="49181"/>
              <a:ext cx="454104" cy="88701"/>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Paternal</a:t>
              </a:r>
            </a:p>
          </p:txBody>
        </p:sp>
        <p:sp>
          <p:nvSpPr>
            <p:cNvPr id="779" name="tx126">
              <a:extLst>
                <a:ext uri="{FF2B5EF4-FFF2-40B4-BE49-F238E27FC236}">
                  <a16:creationId xmlns:a16="http://schemas.microsoft.com/office/drawing/2014/main" id="{01A1D90E-BDA3-4184-B2C7-300D62A8362D}"/>
                </a:ext>
              </a:extLst>
            </p:cNvPr>
            <p:cNvSpPr/>
            <p:nvPr/>
          </p:nvSpPr>
          <p:spPr>
            <a:xfrm>
              <a:off x="796705" y="155137"/>
              <a:ext cx="836890" cy="11441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 CpGs = 190)</a:t>
              </a:r>
            </a:p>
          </p:txBody>
        </p:sp>
      </p:grpSp>
      <p:grpSp>
        <p:nvGrpSpPr>
          <p:cNvPr id="1274" name="Group 1273">
            <a:extLst>
              <a:ext uri="{FF2B5EF4-FFF2-40B4-BE49-F238E27FC236}">
                <a16:creationId xmlns:a16="http://schemas.microsoft.com/office/drawing/2014/main" id="{5A730357-FEAF-4E56-922B-BB2522171A18}"/>
              </a:ext>
            </a:extLst>
          </p:cNvPr>
          <p:cNvGrpSpPr/>
          <p:nvPr/>
        </p:nvGrpSpPr>
        <p:grpSpPr>
          <a:xfrm>
            <a:off x="126321" y="312501"/>
            <a:ext cx="5340499" cy="1828800"/>
            <a:chOff x="0" y="0"/>
            <a:chExt cx="5486400" cy="1828800"/>
          </a:xfrm>
        </p:grpSpPr>
        <p:sp>
          <p:nvSpPr>
            <p:cNvPr id="1275" name="rc3">
              <a:extLst>
                <a:ext uri="{FF2B5EF4-FFF2-40B4-BE49-F238E27FC236}">
                  <a16:creationId xmlns:a16="http://schemas.microsoft.com/office/drawing/2014/main" id="{E1E40DA9-C5EF-4185-8817-2EF416CAC27B}"/>
                </a:ext>
              </a:extLst>
            </p:cNvPr>
            <p:cNvSpPr/>
            <p:nvPr/>
          </p:nvSpPr>
          <p:spPr>
            <a:xfrm>
              <a:off x="0" y="0"/>
              <a:ext cx="54864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276" name="rc4">
              <a:extLst>
                <a:ext uri="{FF2B5EF4-FFF2-40B4-BE49-F238E27FC236}">
                  <a16:creationId xmlns:a16="http://schemas.microsoft.com/office/drawing/2014/main" id="{9C349892-6C6B-4EEA-834C-4121AE0647CF}"/>
                </a:ext>
              </a:extLst>
            </p:cNvPr>
            <p:cNvSpPr/>
            <p:nvPr/>
          </p:nvSpPr>
          <p:spPr>
            <a:xfrm>
              <a:off x="0" y="0"/>
              <a:ext cx="54864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a:p>
          </p:txBody>
        </p:sp>
        <p:sp>
          <p:nvSpPr>
            <p:cNvPr id="1277" name="rc5">
              <a:extLst>
                <a:ext uri="{FF2B5EF4-FFF2-40B4-BE49-F238E27FC236}">
                  <a16:creationId xmlns:a16="http://schemas.microsoft.com/office/drawing/2014/main" id="{92E1229C-5C6A-4267-8F4C-7EF0CAC0303D}"/>
                </a:ext>
              </a:extLst>
            </p:cNvPr>
            <p:cNvSpPr/>
            <p:nvPr/>
          </p:nvSpPr>
          <p:spPr>
            <a:xfrm>
              <a:off x="905410" y="50610"/>
              <a:ext cx="848475" cy="627575"/>
            </a:xfrm>
            <a:prstGeom prst="rect">
              <a:avLst/>
            </a:prstGeom>
            <a:solidFill>
              <a:srgbClr val="FFFFFF">
                <a:alpha val="100000"/>
              </a:srgbClr>
            </a:solidFill>
          </p:spPr>
          <p:txBody>
            <a:bodyPr/>
            <a:lstStyle/>
            <a:p>
              <a:endParaRPr/>
            </a:p>
          </p:txBody>
        </p:sp>
        <p:sp>
          <p:nvSpPr>
            <p:cNvPr id="1278" name="pl6">
              <a:extLst>
                <a:ext uri="{FF2B5EF4-FFF2-40B4-BE49-F238E27FC236}">
                  <a16:creationId xmlns:a16="http://schemas.microsoft.com/office/drawing/2014/main" id="{528E2F36-E33C-42A3-A9E8-13A296646188}"/>
                </a:ext>
              </a:extLst>
            </p:cNvPr>
            <p:cNvSpPr/>
            <p:nvPr/>
          </p:nvSpPr>
          <p:spPr>
            <a:xfrm>
              <a:off x="906069" y="468968"/>
              <a:ext cx="847438" cy="208162"/>
            </a:xfrm>
            <a:custGeom>
              <a:avLst/>
              <a:gdLst/>
              <a:ahLst/>
              <a:cxnLst/>
              <a:rect l="0" t="0" r="0" b="0"/>
              <a:pathLst>
                <a:path w="847438" h="208162">
                  <a:moveTo>
                    <a:pt x="0" y="160062"/>
                  </a:moveTo>
                  <a:lnTo>
                    <a:pt x="1866" y="156327"/>
                  </a:lnTo>
                  <a:lnTo>
                    <a:pt x="3733" y="152593"/>
                  </a:lnTo>
                  <a:lnTo>
                    <a:pt x="5599" y="148890"/>
                  </a:lnTo>
                  <a:lnTo>
                    <a:pt x="7466" y="145263"/>
                  </a:lnTo>
                  <a:lnTo>
                    <a:pt x="9333" y="141756"/>
                  </a:lnTo>
                  <a:lnTo>
                    <a:pt x="11199" y="138393"/>
                  </a:lnTo>
                  <a:lnTo>
                    <a:pt x="13066" y="135202"/>
                  </a:lnTo>
                  <a:lnTo>
                    <a:pt x="14932" y="132211"/>
                  </a:lnTo>
                  <a:lnTo>
                    <a:pt x="16799" y="129445"/>
                  </a:lnTo>
                  <a:lnTo>
                    <a:pt x="18666" y="126951"/>
                  </a:lnTo>
                  <a:lnTo>
                    <a:pt x="20532" y="124772"/>
                  </a:lnTo>
                  <a:lnTo>
                    <a:pt x="22399" y="122882"/>
                  </a:lnTo>
                  <a:lnTo>
                    <a:pt x="24265" y="121290"/>
                  </a:lnTo>
                  <a:lnTo>
                    <a:pt x="26132" y="120002"/>
                  </a:lnTo>
                  <a:lnTo>
                    <a:pt x="27999" y="119019"/>
                  </a:lnTo>
                  <a:lnTo>
                    <a:pt x="29865" y="118351"/>
                  </a:lnTo>
                  <a:lnTo>
                    <a:pt x="31732" y="118035"/>
                  </a:lnTo>
                  <a:lnTo>
                    <a:pt x="33598" y="117999"/>
                  </a:lnTo>
                  <a:lnTo>
                    <a:pt x="35465" y="118227"/>
                  </a:lnTo>
                  <a:lnTo>
                    <a:pt x="37332" y="118702"/>
                  </a:lnTo>
                  <a:lnTo>
                    <a:pt x="39198" y="119405"/>
                  </a:lnTo>
                  <a:lnTo>
                    <a:pt x="41065" y="120317"/>
                  </a:lnTo>
                  <a:lnTo>
                    <a:pt x="42931" y="121449"/>
                  </a:lnTo>
                  <a:lnTo>
                    <a:pt x="44798" y="122731"/>
                  </a:lnTo>
                  <a:lnTo>
                    <a:pt x="46665" y="124139"/>
                  </a:lnTo>
                  <a:lnTo>
                    <a:pt x="48531" y="125652"/>
                  </a:lnTo>
                  <a:lnTo>
                    <a:pt x="50398" y="127247"/>
                  </a:lnTo>
                  <a:lnTo>
                    <a:pt x="52264" y="128905"/>
                  </a:lnTo>
                  <a:lnTo>
                    <a:pt x="54131" y="130610"/>
                  </a:lnTo>
                  <a:lnTo>
                    <a:pt x="55998" y="132333"/>
                  </a:lnTo>
                  <a:lnTo>
                    <a:pt x="57864" y="134059"/>
                  </a:lnTo>
                  <a:lnTo>
                    <a:pt x="59731" y="135775"/>
                  </a:lnTo>
                  <a:lnTo>
                    <a:pt x="61597" y="137472"/>
                  </a:lnTo>
                  <a:lnTo>
                    <a:pt x="63464" y="139139"/>
                  </a:lnTo>
                  <a:lnTo>
                    <a:pt x="65331" y="140764"/>
                  </a:lnTo>
                  <a:lnTo>
                    <a:pt x="67197" y="142342"/>
                  </a:lnTo>
                  <a:lnTo>
                    <a:pt x="69064" y="143874"/>
                  </a:lnTo>
                  <a:lnTo>
                    <a:pt x="70931" y="145358"/>
                  </a:lnTo>
                  <a:lnTo>
                    <a:pt x="72797" y="146794"/>
                  </a:lnTo>
                  <a:lnTo>
                    <a:pt x="74664" y="148182"/>
                  </a:lnTo>
                  <a:lnTo>
                    <a:pt x="76530" y="149519"/>
                  </a:lnTo>
                  <a:lnTo>
                    <a:pt x="78397" y="150805"/>
                  </a:lnTo>
                  <a:lnTo>
                    <a:pt x="80264" y="152048"/>
                  </a:lnTo>
                  <a:lnTo>
                    <a:pt x="82130" y="153251"/>
                  </a:lnTo>
                  <a:lnTo>
                    <a:pt x="83997" y="154415"/>
                  </a:lnTo>
                  <a:lnTo>
                    <a:pt x="85863" y="155542"/>
                  </a:lnTo>
                  <a:lnTo>
                    <a:pt x="87730" y="156632"/>
                  </a:lnTo>
                  <a:lnTo>
                    <a:pt x="89597" y="157680"/>
                  </a:lnTo>
                  <a:lnTo>
                    <a:pt x="91463" y="158693"/>
                  </a:lnTo>
                  <a:lnTo>
                    <a:pt x="93330" y="159672"/>
                  </a:lnTo>
                  <a:lnTo>
                    <a:pt x="95196" y="160615"/>
                  </a:lnTo>
                  <a:lnTo>
                    <a:pt x="97063" y="161521"/>
                  </a:lnTo>
                  <a:lnTo>
                    <a:pt x="98930" y="162389"/>
                  </a:lnTo>
                  <a:lnTo>
                    <a:pt x="100796" y="163207"/>
                  </a:lnTo>
                  <a:lnTo>
                    <a:pt x="102663" y="163982"/>
                  </a:lnTo>
                  <a:lnTo>
                    <a:pt x="104529" y="164712"/>
                  </a:lnTo>
                  <a:lnTo>
                    <a:pt x="106396" y="165394"/>
                  </a:lnTo>
                  <a:lnTo>
                    <a:pt x="108263" y="166026"/>
                  </a:lnTo>
                  <a:lnTo>
                    <a:pt x="110129" y="166607"/>
                  </a:lnTo>
                  <a:lnTo>
                    <a:pt x="111996" y="167125"/>
                  </a:lnTo>
                  <a:lnTo>
                    <a:pt x="113862" y="167584"/>
                  </a:lnTo>
                  <a:lnTo>
                    <a:pt x="115729" y="167986"/>
                  </a:lnTo>
                  <a:lnTo>
                    <a:pt x="117596" y="168332"/>
                  </a:lnTo>
                  <a:lnTo>
                    <a:pt x="119462" y="168621"/>
                  </a:lnTo>
                  <a:lnTo>
                    <a:pt x="121329" y="168854"/>
                  </a:lnTo>
                  <a:lnTo>
                    <a:pt x="123195" y="169025"/>
                  </a:lnTo>
                  <a:lnTo>
                    <a:pt x="125062" y="169136"/>
                  </a:lnTo>
                  <a:lnTo>
                    <a:pt x="126929" y="169197"/>
                  </a:lnTo>
                  <a:lnTo>
                    <a:pt x="128795" y="169209"/>
                  </a:lnTo>
                  <a:lnTo>
                    <a:pt x="130662" y="169176"/>
                  </a:lnTo>
                  <a:lnTo>
                    <a:pt x="132528" y="169100"/>
                  </a:lnTo>
                  <a:lnTo>
                    <a:pt x="134395" y="168981"/>
                  </a:lnTo>
                  <a:lnTo>
                    <a:pt x="136262" y="168821"/>
                  </a:lnTo>
                  <a:lnTo>
                    <a:pt x="138128" y="168631"/>
                  </a:lnTo>
                  <a:lnTo>
                    <a:pt x="139995" y="168413"/>
                  </a:lnTo>
                  <a:lnTo>
                    <a:pt x="141862" y="168171"/>
                  </a:lnTo>
                  <a:lnTo>
                    <a:pt x="143728" y="167908"/>
                  </a:lnTo>
                  <a:lnTo>
                    <a:pt x="145595" y="167627"/>
                  </a:lnTo>
                  <a:lnTo>
                    <a:pt x="147461" y="167329"/>
                  </a:lnTo>
                  <a:lnTo>
                    <a:pt x="149328" y="167020"/>
                  </a:lnTo>
                  <a:lnTo>
                    <a:pt x="151195" y="166703"/>
                  </a:lnTo>
                  <a:lnTo>
                    <a:pt x="153061" y="166379"/>
                  </a:lnTo>
                  <a:lnTo>
                    <a:pt x="154928" y="166051"/>
                  </a:lnTo>
                  <a:lnTo>
                    <a:pt x="156794" y="165719"/>
                  </a:lnTo>
                  <a:lnTo>
                    <a:pt x="158661" y="165386"/>
                  </a:lnTo>
                  <a:lnTo>
                    <a:pt x="160528" y="165052"/>
                  </a:lnTo>
                  <a:lnTo>
                    <a:pt x="162394" y="164719"/>
                  </a:lnTo>
                  <a:lnTo>
                    <a:pt x="164261" y="164388"/>
                  </a:lnTo>
                  <a:lnTo>
                    <a:pt x="166127" y="164058"/>
                  </a:lnTo>
                  <a:lnTo>
                    <a:pt x="167994" y="163731"/>
                  </a:lnTo>
                  <a:lnTo>
                    <a:pt x="169861" y="163407"/>
                  </a:lnTo>
                  <a:lnTo>
                    <a:pt x="171727" y="163086"/>
                  </a:lnTo>
                  <a:lnTo>
                    <a:pt x="173594" y="162769"/>
                  </a:lnTo>
                  <a:lnTo>
                    <a:pt x="175460" y="162456"/>
                  </a:lnTo>
                  <a:lnTo>
                    <a:pt x="177327" y="162146"/>
                  </a:lnTo>
                  <a:lnTo>
                    <a:pt x="179194" y="161840"/>
                  </a:lnTo>
                  <a:lnTo>
                    <a:pt x="181060" y="161540"/>
                  </a:lnTo>
                  <a:lnTo>
                    <a:pt x="182927" y="161244"/>
                  </a:lnTo>
                  <a:lnTo>
                    <a:pt x="184793" y="160953"/>
                  </a:lnTo>
                  <a:lnTo>
                    <a:pt x="186660" y="160666"/>
                  </a:lnTo>
                  <a:lnTo>
                    <a:pt x="188527" y="160384"/>
                  </a:lnTo>
                  <a:lnTo>
                    <a:pt x="190393" y="160105"/>
                  </a:lnTo>
                  <a:lnTo>
                    <a:pt x="192260" y="159830"/>
                  </a:lnTo>
                  <a:lnTo>
                    <a:pt x="194126" y="159559"/>
                  </a:lnTo>
                  <a:lnTo>
                    <a:pt x="195993" y="159289"/>
                  </a:lnTo>
                  <a:lnTo>
                    <a:pt x="197860" y="159021"/>
                  </a:lnTo>
                  <a:lnTo>
                    <a:pt x="199726" y="158752"/>
                  </a:lnTo>
                  <a:lnTo>
                    <a:pt x="201593" y="158482"/>
                  </a:lnTo>
                  <a:lnTo>
                    <a:pt x="203460" y="158210"/>
                  </a:lnTo>
                  <a:lnTo>
                    <a:pt x="205326" y="157932"/>
                  </a:lnTo>
                  <a:lnTo>
                    <a:pt x="207193" y="157648"/>
                  </a:lnTo>
                  <a:lnTo>
                    <a:pt x="209059" y="157356"/>
                  </a:lnTo>
                  <a:lnTo>
                    <a:pt x="210926" y="157055"/>
                  </a:lnTo>
                  <a:lnTo>
                    <a:pt x="212793" y="156743"/>
                  </a:lnTo>
                  <a:lnTo>
                    <a:pt x="214659" y="156419"/>
                  </a:lnTo>
                  <a:lnTo>
                    <a:pt x="216526" y="156078"/>
                  </a:lnTo>
                  <a:lnTo>
                    <a:pt x="218392" y="155721"/>
                  </a:lnTo>
                  <a:lnTo>
                    <a:pt x="220259" y="155347"/>
                  </a:lnTo>
                  <a:lnTo>
                    <a:pt x="222126" y="154956"/>
                  </a:lnTo>
                  <a:lnTo>
                    <a:pt x="223992" y="154546"/>
                  </a:lnTo>
                  <a:lnTo>
                    <a:pt x="225859" y="154117"/>
                  </a:lnTo>
                  <a:lnTo>
                    <a:pt x="227725" y="153664"/>
                  </a:lnTo>
                  <a:lnTo>
                    <a:pt x="229592" y="153189"/>
                  </a:lnTo>
                  <a:lnTo>
                    <a:pt x="231459" y="152692"/>
                  </a:lnTo>
                  <a:lnTo>
                    <a:pt x="233325" y="152173"/>
                  </a:lnTo>
                  <a:lnTo>
                    <a:pt x="235192" y="151632"/>
                  </a:lnTo>
                  <a:lnTo>
                    <a:pt x="237058" y="151068"/>
                  </a:lnTo>
                  <a:lnTo>
                    <a:pt x="238925" y="150477"/>
                  </a:lnTo>
                  <a:lnTo>
                    <a:pt x="240792" y="149859"/>
                  </a:lnTo>
                  <a:lnTo>
                    <a:pt x="242658" y="149217"/>
                  </a:lnTo>
                  <a:lnTo>
                    <a:pt x="244525" y="148550"/>
                  </a:lnTo>
                  <a:lnTo>
                    <a:pt x="246391" y="147857"/>
                  </a:lnTo>
                  <a:lnTo>
                    <a:pt x="248258" y="147138"/>
                  </a:lnTo>
                  <a:lnTo>
                    <a:pt x="250125" y="146391"/>
                  </a:lnTo>
                  <a:lnTo>
                    <a:pt x="251991" y="145612"/>
                  </a:lnTo>
                  <a:lnTo>
                    <a:pt x="253858" y="144805"/>
                  </a:lnTo>
                  <a:lnTo>
                    <a:pt x="255724" y="143971"/>
                  </a:lnTo>
                  <a:lnTo>
                    <a:pt x="257591" y="143108"/>
                  </a:lnTo>
                  <a:lnTo>
                    <a:pt x="259458" y="142216"/>
                  </a:lnTo>
                  <a:lnTo>
                    <a:pt x="261324" y="141296"/>
                  </a:lnTo>
                  <a:lnTo>
                    <a:pt x="263191" y="140341"/>
                  </a:lnTo>
                  <a:lnTo>
                    <a:pt x="265057" y="139358"/>
                  </a:lnTo>
                  <a:lnTo>
                    <a:pt x="266924" y="138348"/>
                  </a:lnTo>
                  <a:lnTo>
                    <a:pt x="268791" y="137311"/>
                  </a:lnTo>
                  <a:lnTo>
                    <a:pt x="270657" y="136248"/>
                  </a:lnTo>
                  <a:lnTo>
                    <a:pt x="272524" y="135160"/>
                  </a:lnTo>
                  <a:lnTo>
                    <a:pt x="274391" y="134043"/>
                  </a:lnTo>
                  <a:lnTo>
                    <a:pt x="276257" y="132903"/>
                  </a:lnTo>
                  <a:lnTo>
                    <a:pt x="278124" y="131741"/>
                  </a:lnTo>
                  <a:lnTo>
                    <a:pt x="279990" y="130560"/>
                  </a:lnTo>
                  <a:lnTo>
                    <a:pt x="281857" y="129360"/>
                  </a:lnTo>
                  <a:lnTo>
                    <a:pt x="283724" y="128143"/>
                  </a:lnTo>
                  <a:lnTo>
                    <a:pt x="285590" y="126906"/>
                  </a:lnTo>
                  <a:lnTo>
                    <a:pt x="287457" y="125654"/>
                  </a:lnTo>
                  <a:lnTo>
                    <a:pt x="289323" y="124388"/>
                  </a:lnTo>
                  <a:lnTo>
                    <a:pt x="291190" y="123108"/>
                  </a:lnTo>
                  <a:lnTo>
                    <a:pt x="293057" y="121814"/>
                  </a:lnTo>
                  <a:lnTo>
                    <a:pt x="294923" y="120507"/>
                  </a:lnTo>
                  <a:lnTo>
                    <a:pt x="296790" y="119185"/>
                  </a:lnTo>
                  <a:lnTo>
                    <a:pt x="298656" y="117847"/>
                  </a:lnTo>
                  <a:lnTo>
                    <a:pt x="300523" y="116492"/>
                  </a:lnTo>
                  <a:lnTo>
                    <a:pt x="302390" y="115121"/>
                  </a:lnTo>
                  <a:lnTo>
                    <a:pt x="304256" y="113731"/>
                  </a:lnTo>
                  <a:lnTo>
                    <a:pt x="306123" y="112320"/>
                  </a:lnTo>
                  <a:lnTo>
                    <a:pt x="307989" y="110884"/>
                  </a:lnTo>
                  <a:lnTo>
                    <a:pt x="309856" y="109419"/>
                  </a:lnTo>
                  <a:lnTo>
                    <a:pt x="311723" y="107925"/>
                  </a:lnTo>
                  <a:lnTo>
                    <a:pt x="313589" y="106400"/>
                  </a:lnTo>
                  <a:lnTo>
                    <a:pt x="315456" y="104841"/>
                  </a:lnTo>
                  <a:lnTo>
                    <a:pt x="317322" y="103247"/>
                  </a:lnTo>
                  <a:lnTo>
                    <a:pt x="319189" y="101614"/>
                  </a:lnTo>
                  <a:lnTo>
                    <a:pt x="321056" y="99932"/>
                  </a:lnTo>
                  <a:lnTo>
                    <a:pt x="322922" y="98208"/>
                  </a:lnTo>
                  <a:lnTo>
                    <a:pt x="324789" y="96441"/>
                  </a:lnTo>
                  <a:lnTo>
                    <a:pt x="326655" y="94631"/>
                  </a:lnTo>
                  <a:lnTo>
                    <a:pt x="328522" y="92776"/>
                  </a:lnTo>
                  <a:lnTo>
                    <a:pt x="330389" y="90878"/>
                  </a:lnTo>
                  <a:lnTo>
                    <a:pt x="332255" y="88927"/>
                  </a:lnTo>
                  <a:lnTo>
                    <a:pt x="334122" y="86935"/>
                  </a:lnTo>
                  <a:lnTo>
                    <a:pt x="335988" y="84905"/>
                  </a:lnTo>
                  <a:lnTo>
                    <a:pt x="337855" y="82838"/>
                  </a:lnTo>
                  <a:lnTo>
                    <a:pt x="339722" y="80739"/>
                  </a:lnTo>
                  <a:lnTo>
                    <a:pt x="341588" y="78609"/>
                  </a:lnTo>
                  <a:lnTo>
                    <a:pt x="343455" y="76450"/>
                  </a:lnTo>
                  <a:lnTo>
                    <a:pt x="345322" y="74269"/>
                  </a:lnTo>
                  <a:lnTo>
                    <a:pt x="347188" y="72073"/>
                  </a:lnTo>
                  <a:lnTo>
                    <a:pt x="349055" y="69865"/>
                  </a:lnTo>
                  <a:lnTo>
                    <a:pt x="350921" y="67650"/>
                  </a:lnTo>
                  <a:lnTo>
                    <a:pt x="352788" y="65433"/>
                  </a:lnTo>
                  <a:lnTo>
                    <a:pt x="354655" y="63216"/>
                  </a:lnTo>
                  <a:lnTo>
                    <a:pt x="356521" y="61007"/>
                  </a:lnTo>
                  <a:lnTo>
                    <a:pt x="358388" y="58807"/>
                  </a:lnTo>
                  <a:lnTo>
                    <a:pt x="360254" y="56619"/>
                  </a:lnTo>
                  <a:lnTo>
                    <a:pt x="362121" y="54445"/>
                  </a:lnTo>
                  <a:lnTo>
                    <a:pt x="363988" y="52287"/>
                  </a:lnTo>
                  <a:lnTo>
                    <a:pt x="365854" y="50146"/>
                  </a:lnTo>
                  <a:lnTo>
                    <a:pt x="367721" y="48026"/>
                  </a:lnTo>
                  <a:lnTo>
                    <a:pt x="369587" y="45923"/>
                  </a:lnTo>
                  <a:lnTo>
                    <a:pt x="371454" y="43838"/>
                  </a:lnTo>
                  <a:lnTo>
                    <a:pt x="373321" y="41768"/>
                  </a:lnTo>
                  <a:lnTo>
                    <a:pt x="375187" y="39714"/>
                  </a:lnTo>
                  <a:lnTo>
                    <a:pt x="377054" y="37676"/>
                  </a:lnTo>
                  <a:lnTo>
                    <a:pt x="378920" y="35655"/>
                  </a:lnTo>
                  <a:lnTo>
                    <a:pt x="380787" y="33648"/>
                  </a:lnTo>
                  <a:lnTo>
                    <a:pt x="382654" y="31655"/>
                  </a:lnTo>
                  <a:lnTo>
                    <a:pt x="384520" y="29678"/>
                  </a:lnTo>
                  <a:lnTo>
                    <a:pt x="386387" y="27717"/>
                  </a:lnTo>
                  <a:lnTo>
                    <a:pt x="388253" y="25775"/>
                  </a:lnTo>
                  <a:lnTo>
                    <a:pt x="390120" y="23860"/>
                  </a:lnTo>
                  <a:lnTo>
                    <a:pt x="391987" y="21972"/>
                  </a:lnTo>
                  <a:lnTo>
                    <a:pt x="393853" y="20116"/>
                  </a:lnTo>
                  <a:lnTo>
                    <a:pt x="395720" y="18298"/>
                  </a:lnTo>
                  <a:lnTo>
                    <a:pt x="397586" y="16522"/>
                  </a:lnTo>
                  <a:lnTo>
                    <a:pt x="399453" y="14795"/>
                  </a:lnTo>
                  <a:lnTo>
                    <a:pt x="401320" y="13135"/>
                  </a:lnTo>
                  <a:lnTo>
                    <a:pt x="403186" y="11545"/>
                  </a:lnTo>
                  <a:lnTo>
                    <a:pt x="405053" y="10030"/>
                  </a:lnTo>
                  <a:lnTo>
                    <a:pt x="406920" y="8595"/>
                  </a:lnTo>
                  <a:lnTo>
                    <a:pt x="408786" y="7247"/>
                  </a:lnTo>
                  <a:lnTo>
                    <a:pt x="410653" y="5993"/>
                  </a:lnTo>
                  <a:lnTo>
                    <a:pt x="412519" y="4851"/>
                  </a:lnTo>
                  <a:lnTo>
                    <a:pt x="414386" y="3830"/>
                  </a:lnTo>
                  <a:lnTo>
                    <a:pt x="416253" y="2922"/>
                  </a:lnTo>
                  <a:lnTo>
                    <a:pt x="418119" y="2129"/>
                  </a:lnTo>
                  <a:lnTo>
                    <a:pt x="419986" y="1455"/>
                  </a:lnTo>
                  <a:lnTo>
                    <a:pt x="421852" y="902"/>
                  </a:lnTo>
                  <a:lnTo>
                    <a:pt x="423719" y="480"/>
                  </a:lnTo>
                  <a:lnTo>
                    <a:pt x="425586" y="200"/>
                  </a:lnTo>
                  <a:lnTo>
                    <a:pt x="427452" y="40"/>
                  </a:lnTo>
                  <a:lnTo>
                    <a:pt x="429319" y="0"/>
                  </a:lnTo>
                  <a:lnTo>
                    <a:pt x="431185" y="74"/>
                  </a:lnTo>
                  <a:lnTo>
                    <a:pt x="433052" y="261"/>
                  </a:lnTo>
                  <a:lnTo>
                    <a:pt x="434919" y="558"/>
                  </a:lnTo>
                  <a:lnTo>
                    <a:pt x="436785" y="978"/>
                  </a:lnTo>
                  <a:lnTo>
                    <a:pt x="438652" y="1491"/>
                  </a:lnTo>
                  <a:lnTo>
                    <a:pt x="440518" y="2092"/>
                  </a:lnTo>
                  <a:lnTo>
                    <a:pt x="442385" y="2774"/>
                  </a:lnTo>
                  <a:lnTo>
                    <a:pt x="444252" y="3529"/>
                  </a:lnTo>
                  <a:lnTo>
                    <a:pt x="446118" y="4353"/>
                  </a:lnTo>
                  <a:lnTo>
                    <a:pt x="447985" y="5247"/>
                  </a:lnTo>
                  <a:lnTo>
                    <a:pt x="449851" y="6193"/>
                  </a:lnTo>
                  <a:lnTo>
                    <a:pt x="451718" y="7184"/>
                  </a:lnTo>
                  <a:lnTo>
                    <a:pt x="453585" y="8214"/>
                  </a:lnTo>
                  <a:lnTo>
                    <a:pt x="455451" y="9279"/>
                  </a:lnTo>
                  <a:lnTo>
                    <a:pt x="457318" y="10373"/>
                  </a:lnTo>
                  <a:lnTo>
                    <a:pt x="459184" y="11499"/>
                  </a:lnTo>
                  <a:lnTo>
                    <a:pt x="461051" y="12650"/>
                  </a:lnTo>
                  <a:lnTo>
                    <a:pt x="462918" y="13825"/>
                  </a:lnTo>
                  <a:lnTo>
                    <a:pt x="464784" y="15024"/>
                  </a:lnTo>
                  <a:lnTo>
                    <a:pt x="466651" y="16247"/>
                  </a:lnTo>
                  <a:lnTo>
                    <a:pt x="468517" y="17498"/>
                  </a:lnTo>
                  <a:lnTo>
                    <a:pt x="470384" y="18783"/>
                  </a:lnTo>
                  <a:lnTo>
                    <a:pt x="472251" y="20107"/>
                  </a:lnTo>
                  <a:lnTo>
                    <a:pt x="474117" y="21473"/>
                  </a:lnTo>
                  <a:lnTo>
                    <a:pt x="475984" y="22885"/>
                  </a:lnTo>
                  <a:lnTo>
                    <a:pt x="477851" y="24349"/>
                  </a:lnTo>
                  <a:lnTo>
                    <a:pt x="479717" y="25869"/>
                  </a:lnTo>
                  <a:lnTo>
                    <a:pt x="481584" y="27456"/>
                  </a:lnTo>
                  <a:lnTo>
                    <a:pt x="483450" y="29124"/>
                  </a:lnTo>
                  <a:lnTo>
                    <a:pt x="485317" y="30865"/>
                  </a:lnTo>
                  <a:lnTo>
                    <a:pt x="487184" y="32685"/>
                  </a:lnTo>
                  <a:lnTo>
                    <a:pt x="489050" y="34585"/>
                  </a:lnTo>
                  <a:lnTo>
                    <a:pt x="490917" y="36567"/>
                  </a:lnTo>
                  <a:lnTo>
                    <a:pt x="492783" y="38636"/>
                  </a:lnTo>
                  <a:lnTo>
                    <a:pt x="494650" y="40806"/>
                  </a:lnTo>
                  <a:lnTo>
                    <a:pt x="496517" y="43059"/>
                  </a:lnTo>
                  <a:lnTo>
                    <a:pt x="498383" y="45392"/>
                  </a:lnTo>
                  <a:lnTo>
                    <a:pt x="500250" y="47802"/>
                  </a:lnTo>
                  <a:lnTo>
                    <a:pt x="502116" y="50285"/>
                  </a:lnTo>
                  <a:lnTo>
                    <a:pt x="503983" y="52837"/>
                  </a:lnTo>
                  <a:lnTo>
                    <a:pt x="505850" y="55465"/>
                  </a:lnTo>
                  <a:lnTo>
                    <a:pt x="507716" y="58148"/>
                  </a:lnTo>
                  <a:lnTo>
                    <a:pt x="509583" y="60880"/>
                  </a:lnTo>
                  <a:lnTo>
                    <a:pt x="511449" y="63653"/>
                  </a:lnTo>
                  <a:lnTo>
                    <a:pt x="513316" y="66461"/>
                  </a:lnTo>
                  <a:lnTo>
                    <a:pt x="515183" y="69297"/>
                  </a:lnTo>
                  <a:lnTo>
                    <a:pt x="517049" y="72157"/>
                  </a:lnTo>
                  <a:lnTo>
                    <a:pt x="518916" y="75029"/>
                  </a:lnTo>
                  <a:lnTo>
                    <a:pt x="520782" y="77907"/>
                  </a:lnTo>
                  <a:lnTo>
                    <a:pt x="522649" y="80783"/>
                  </a:lnTo>
                  <a:lnTo>
                    <a:pt x="524516" y="83654"/>
                  </a:lnTo>
                  <a:lnTo>
                    <a:pt x="526382" y="86512"/>
                  </a:lnTo>
                  <a:lnTo>
                    <a:pt x="528249" y="89351"/>
                  </a:lnTo>
                  <a:lnTo>
                    <a:pt x="530115" y="92164"/>
                  </a:lnTo>
                  <a:lnTo>
                    <a:pt x="531982" y="94949"/>
                  </a:lnTo>
                  <a:lnTo>
                    <a:pt x="533849" y="97703"/>
                  </a:lnTo>
                  <a:lnTo>
                    <a:pt x="535715" y="100422"/>
                  </a:lnTo>
                  <a:lnTo>
                    <a:pt x="537582" y="103103"/>
                  </a:lnTo>
                  <a:lnTo>
                    <a:pt x="539448" y="105740"/>
                  </a:lnTo>
                  <a:lnTo>
                    <a:pt x="541315" y="108326"/>
                  </a:lnTo>
                  <a:lnTo>
                    <a:pt x="543182" y="110866"/>
                  </a:lnTo>
                  <a:lnTo>
                    <a:pt x="545048" y="113358"/>
                  </a:lnTo>
                  <a:lnTo>
                    <a:pt x="546915" y="115800"/>
                  </a:lnTo>
                  <a:lnTo>
                    <a:pt x="548782" y="118192"/>
                  </a:lnTo>
                  <a:lnTo>
                    <a:pt x="550648" y="120531"/>
                  </a:lnTo>
                  <a:lnTo>
                    <a:pt x="552515" y="122805"/>
                  </a:lnTo>
                  <a:lnTo>
                    <a:pt x="554381" y="125025"/>
                  </a:lnTo>
                  <a:lnTo>
                    <a:pt x="556248" y="127191"/>
                  </a:lnTo>
                  <a:lnTo>
                    <a:pt x="558115" y="129301"/>
                  </a:lnTo>
                  <a:lnTo>
                    <a:pt x="559981" y="131356"/>
                  </a:lnTo>
                  <a:lnTo>
                    <a:pt x="561848" y="133356"/>
                  </a:lnTo>
                  <a:lnTo>
                    <a:pt x="563714" y="135287"/>
                  </a:lnTo>
                  <a:lnTo>
                    <a:pt x="565581" y="137160"/>
                  </a:lnTo>
                  <a:lnTo>
                    <a:pt x="567448" y="138977"/>
                  </a:lnTo>
                  <a:lnTo>
                    <a:pt x="569314" y="140737"/>
                  </a:lnTo>
                  <a:lnTo>
                    <a:pt x="571181" y="142440"/>
                  </a:lnTo>
                  <a:lnTo>
                    <a:pt x="573047" y="144087"/>
                  </a:lnTo>
                  <a:lnTo>
                    <a:pt x="574914" y="145667"/>
                  </a:lnTo>
                  <a:lnTo>
                    <a:pt x="576781" y="147187"/>
                  </a:lnTo>
                  <a:lnTo>
                    <a:pt x="578647" y="148651"/>
                  </a:lnTo>
                  <a:lnTo>
                    <a:pt x="580514" y="150059"/>
                  </a:lnTo>
                  <a:lnTo>
                    <a:pt x="582380" y="151411"/>
                  </a:lnTo>
                  <a:lnTo>
                    <a:pt x="584247" y="152708"/>
                  </a:lnTo>
                  <a:lnTo>
                    <a:pt x="586114" y="153945"/>
                  </a:lnTo>
                  <a:lnTo>
                    <a:pt x="587980" y="155121"/>
                  </a:lnTo>
                  <a:lnTo>
                    <a:pt x="589847" y="156245"/>
                  </a:lnTo>
                  <a:lnTo>
                    <a:pt x="591713" y="157318"/>
                  </a:lnTo>
                  <a:lnTo>
                    <a:pt x="593580" y="158341"/>
                  </a:lnTo>
                  <a:lnTo>
                    <a:pt x="595447" y="159314"/>
                  </a:lnTo>
                  <a:lnTo>
                    <a:pt x="597313" y="160238"/>
                  </a:lnTo>
                  <a:lnTo>
                    <a:pt x="599180" y="161108"/>
                  </a:lnTo>
                  <a:lnTo>
                    <a:pt x="601046" y="161935"/>
                  </a:lnTo>
                  <a:lnTo>
                    <a:pt x="602913" y="162720"/>
                  </a:lnTo>
                  <a:lnTo>
                    <a:pt x="604780" y="163465"/>
                  </a:lnTo>
                  <a:lnTo>
                    <a:pt x="606646" y="164173"/>
                  </a:lnTo>
                  <a:lnTo>
                    <a:pt x="608513" y="164843"/>
                  </a:lnTo>
                  <a:lnTo>
                    <a:pt x="610380" y="165473"/>
                  </a:lnTo>
                  <a:lnTo>
                    <a:pt x="612246" y="166072"/>
                  </a:lnTo>
                  <a:lnTo>
                    <a:pt x="614113" y="166641"/>
                  </a:lnTo>
                  <a:lnTo>
                    <a:pt x="615979" y="167183"/>
                  </a:lnTo>
                  <a:lnTo>
                    <a:pt x="617846" y="167700"/>
                  </a:lnTo>
                  <a:lnTo>
                    <a:pt x="619713" y="168193"/>
                  </a:lnTo>
                  <a:lnTo>
                    <a:pt x="621579" y="168661"/>
                  </a:lnTo>
                  <a:lnTo>
                    <a:pt x="623446" y="169109"/>
                  </a:lnTo>
                  <a:lnTo>
                    <a:pt x="625312" y="169541"/>
                  </a:lnTo>
                  <a:lnTo>
                    <a:pt x="627179" y="169958"/>
                  </a:lnTo>
                  <a:lnTo>
                    <a:pt x="629046" y="170361"/>
                  </a:lnTo>
                  <a:lnTo>
                    <a:pt x="630912" y="170754"/>
                  </a:lnTo>
                  <a:lnTo>
                    <a:pt x="632779" y="171135"/>
                  </a:lnTo>
                  <a:lnTo>
                    <a:pt x="634645" y="171509"/>
                  </a:lnTo>
                  <a:lnTo>
                    <a:pt x="636512" y="171878"/>
                  </a:lnTo>
                  <a:lnTo>
                    <a:pt x="638379" y="172243"/>
                  </a:lnTo>
                  <a:lnTo>
                    <a:pt x="640245" y="172607"/>
                  </a:lnTo>
                  <a:lnTo>
                    <a:pt x="642112" y="172970"/>
                  </a:lnTo>
                  <a:lnTo>
                    <a:pt x="643978" y="173336"/>
                  </a:lnTo>
                  <a:lnTo>
                    <a:pt x="645845" y="173705"/>
                  </a:lnTo>
                  <a:lnTo>
                    <a:pt x="647712" y="174080"/>
                  </a:lnTo>
                  <a:lnTo>
                    <a:pt x="649578" y="174461"/>
                  </a:lnTo>
                  <a:lnTo>
                    <a:pt x="651445" y="174850"/>
                  </a:lnTo>
                  <a:lnTo>
                    <a:pt x="653311" y="175247"/>
                  </a:lnTo>
                  <a:lnTo>
                    <a:pt x="655178" y="175654"/>
                  </a:lnTo>
                  <a:lnTo>
                    <a:pt x="657045" y="176073"/>
                  </a:lnTo>
                  <a:lnTo>
                    <a:pt x="658911" y="176503"/>
                  </a:lnTo>
                  <a:lnTo>
                    <a:pt x="660778" y="176943"/>
                  </a:lnTo>
                  <a:lnTo>
                    <a:pt x="662644" y="177394"/>
                  </a:lnTo>
                  <a:lnTo>
                    <a:pt x="664511" y="177855"/>
                  </a:lnTo>
                  <a:lnTo>
                    <a:pt x="666378" y="178326"/>
                  </a:lnTo>
                  <a:lnTo>
                    <a:pt x="668244" y="178808"/>
                  </a:lnTo>
                  <a:lnTo>
                    <a:pt x="670111" y="179298"/>
                  </a:lnTo>
                  <a:lnTo>
                    <a:pt x="671977" y="179794"/>
                  </a:lnTo>
                  <a:lnTo>
                    <a:pt x="673844" y="180295"/>
                  </a:lnTo>
                  <a:lnTo>
                    <a:pt x="675711" y="180799"/>
                  </a:lnTo>
                  <a:lnTo>
                    <a:pt x="677577" y="181306"/>
                  </a:lnTo>
                  <a:lnTo>
                    <a:pt x="679444" y="181813"/>
                  </a:lnTo>
                  <a:lnTo>
                    <a:pt x="681311" y="182316"/>
                  </a:lnTo>
                  <a:lnTo>
                    <a:pt x="683177" y="182816"/>
                  </a:lnTo>
                  <a:lnTo>
                    <a:pt x="685044" y="183309"/>
                  </a:lnTo>
                  <a:lnTo>
                    <a:pt x="686910" y="183794"/>
                  </a:lnTo>
                  <a:lnTo>
                    <a:pt x="688777" y="184268"/>
                  </a:lnTo>
                  <a:lnTo>
                    <a:pt x="690644" y="184729"/>
                  </a:lnTo>
                  <a:lnTo>
                    <a:pt x="692510" y="185175"/>
                  </a:lnTo>
                  <a:lnTo>
                    <a:pt x="694377" y="185604"/>
                  </a:lnTo>
                  <a:lnTo>
                    <a:pt x="696243" y="186016"/>
                  </a:lnTo>
                  <a:lnTo>
                    <a:pt x="698110" y="186409"/>
                  </a:lnTo>
                  <a:lnTo>
                    <a:pt x="699977" y="186783"/>
                  </a:lnTo>
                  <a:lnTo>
                    <a:pt x="701843" y="187134"/>
                  </a:lnTo>
                  <a:lnTo>
                    <a:pt x="703710" y="187459"/>
                  </a:lnTo>
                  <a:lnTo>
                    <a:pt x="705576" y="187763"/>
                  </a:lnTo>
                  <a:lnTo>
                    <a:pt x="707443" y="188043"/>
                  </a:lnTo>
                  <a:lnTo>
                    <a:pt x="709310" y="188299"/>
                  </a:lnTo>
                  <a:lnTo>
                    <a:pt x="711176" y="188532"/>
                  </a:lnTo>
                  <a:lnTo>
                    <a:pt x="713043" y="188740"/>
                  </a:lnTo>
                  <a:lnTo>
                    <a:pt x="714909" y="188920"/>
                  </a:lnTo>
                  <a:lnTo>
                    <a:pt x="716776" y="189077"/>
                  </a:lnTo>
                  <a:lnTo>
                    <a:pt x="718643" y="189210"/>
                  </a:lnTo>
                  <a:lnTo>
                    <a:pt x="720509" y="189321"/>
                  </a:lnTo>
                  <a:lnTo>
                    <a:pt x="722376" y="189410"/>
                  </a:lnTo>
                  <a:lnTo>
                    <a:pt x="724242" y="189477"/>
                  </a:lnTo>
                  <a:lnTo>
                    <a:pt x="726109" y="189520"/>
                  </a:lnTo>
                  <a:lnTo>
                    <a:pt x="727976" y="189542"/>
                  </a:lnTo>
                  <a:lnTo>
                    <a:pt x="729842" y="189547"/>
                  </a:lnTo>
                  <a:lnTo>
                    <a:pt x="731709" y="189534"/>
                  </a:lnTo>
                  <a:lnTo>
                    <a:pt x="733575" y="189505"/>
                  </a:lnTo>
                  <a:lnTo>
                    <a:pt x="735442" y="189461"/>
                  </a:lnTo>
                  <a:lnTo>
                    <a:pt x="737309" y="189402"/>
                  </a:lnTo>
                  <a:lnTo>
                    <a:pt x="739175" y="189331"/>
                  </a:lnTo>
                  <a:lnTo>
                    <a:pt x="741042" y="189253"/>
                  </a:lnTo>
                  <a:lnTo>
                    <a:pt x="742908" y="189167"/>
                  </a:lnTo>
                  <a:lnTo>
                    <a:pt x="744775" y="189077"/>
                  </a:lnTo>
                  <a:lnTo>
                    <a:pt x="746642" y="188985"/>
                  </a:lnTo>
                  <a:lnTo>
                    <a:pt x="748508" y="188893"/>
                  </a:lnTo>
                  <a:lnTo>
                    <a:pt x="750375" y="188805"/>
                  </a:lnTo>
                  <a:lnTo>
                    <a:pt x="752242" y="188724"/>
                  </a:lnTo>
                  <a:lnTo>
                    <a:pt x="754108" y="188653"/>
                  </a:lnTo>
                  <a:lnTo>
                    <a:pt x="755975" y="188594"/>
                  </a:lnTo>
                  <a:lnTo>
                    <a:pt x="757841" y="188550"/>
                  </a:lnTo>
                  <a:lnTo>
                    <a:pt x="759708" y="188526"/>
                  </a:lnTo>
                  <a:lnTo>
                    <a:pt x="761575" y="188527"/>
                  </a:lnTo>
                  <a:lnTo>
                    <a:pt x="763441" y="188552"/>
                  </a:lnTo>
                  <a:lnTo>
                    <a:pt x="765308" y="188604"/>
                  </a:lnTo>
                  <a:lnTo>
                    <a:pt x="767174" y="188686"/>
                  </a:lnTo>
                  <a:lnTo>
                    <a:pt x="769041" y="188799"/>
                  </a:lnTo>
                  <a:lnTo>
                    <a:pt x="770908" y="188947"/>
                  </a:lnTo>
                  <a:lnTo>
                    <a:pt x="772774" y="189137"/>
                  </a:lnTo>
                  <a:lnTo>
                    <a:pt x="774641" y="189363"/>
                  </a:lnTo>
                  <a:lnTo>
                    <a:pt x="776507" y="189628"/>
                  </a:lnTo>
                  <a:lnTo>
                    <a:pt x="778374" y="189930"/>
                  </a:lnTo>
                  <a:lnTo>
                    <a:pt x="780241" y="190270"/>
                  </a:lnTo>
                  <a:lnTo>
                    <a:pt x="782107" y="190648"/>
                  </a:lnTo>
                  <a:lnTo>
                    <a:pt x="783974" y="191071"/>
                  </a:lnTo>
                  <a:lnTo>
                    <a:pt x="785840" y="191530"/>
                  </a:lnTo>
                  <a:lnTo>
                    <a:pt x="787707" y="192023"/>
                  </a:lnTo>
                  <a:lnTo>
                    <a:pt x="789574" y="192547"/>
                  </a:lnTo>
                  <a:lnTo>
                    <a:pt x="791440" y="193101"/>
                  </a:lnTo>
                  <a:lnTo>
                    <a:pt x="793307" y="193682"/>
                  </a:lnTo>
                  <a:lnTo>
                    <a:pt x="795173" y="194292"/>
                  </a:lnTo>
                  <a:lnTo>
                    <a:pt x="797040" y="194922"/>
                  </a:lnTo>
                  <a:lnTo>
                    <a:pt x="798907" y="195568"/>
                  </a:lnTo>
                  <a:lnTo>
                    <a:pt x="800773" y="196227"/>
                  </a:lnTo>
                  <a:lnTo>
                    <a:pt x="802640" y="196895"/>
                  </a:lnTo>
                  <a:lnTo>
                    <a:pt x="804506" y="197570"/>
                  </a:lnTo>
                  <a:lnTo>
                    <a:pt x="806373" y="198246"/>
                  </a:lnTo>
                  <a:lnTo>
                    <a:pt x="808240" y="198919"/>
                  </a:lnTo>
                  <a:lnTo>
                    <a:pt x="810106" y="199586"/>
                  </a:lnTo>
                  <a:lnTo>
                    <a:pt x="811973" y="200243"/>
                  </a:lnTo>
                  <a:lnTo>
                    <a:pt x="813840" y="200888"/>
                  </a:lnTo>
                  <a:lnTo>
                    <a:pt x="815706" y="201517"/>
                  </a:lnTo>
                  <a:lnTo>
                    <a:pt x="817573" y="202126"/>
                  </a:lnTo>
                  <a:lnTo>
                    <a:pt x="819439" y="202711"/>
                  </a:lnTo>
                  <a:lnTo>
                    <a:pt x="821306" y="203271"/>
                  </a:lnTo>
                  <a:lnTo>
                    <a:pt x="823173" y="203807"/>
                  </a:lnTo>
                  <a:lnTo>
                    <a:pt x="825039" y="204316"/>
                  </a:lnTo>
                  <a:lnTo>
                    <a:pt x="826906" y="204798"/>
                  </a:lnTo>
                  <a:lnTo>
                    <a:pt x="828772" y="205249"/>
                  </a:lnTo>
                  <a:lnTo>
                    <a:pt x="830639" y="205666"/>
                  </a:lnTo>
                  <a:lnTo>
                    <a:pt x="832506" y="206054"/>
                  </a:lnTo>
                  <a:lnTo>
                    <a:pt x="834372" y="206414"/>
                  </a:lnTo>
                  <a:lnTo>
                    <a:pt x="836239" y="206744"/>
                  </a:lnTo>
                  <a:lnTo>
                    <a:pt x="838105" y="207048"/>
                  </a:lnTo>
                  <a:lnTo>
                    <a:pt x="839972" y="207324"/>
                  </a:lnTo>
                  <a:lnTo>
                    <a:pt x="841839" y="207568"/>
                  </a:lnTo>
                  <a:lnTo>
                    <a:pt x="843705" y="207788"/>
                  </a:lnTo>
                  <a:lnTo>
                    <a:pt x="845572" y="207986"/>
                  </a:lnTo>
                  <a:lnTo>
                    <a:pt x="847438" y="208162"/>
                  </a:lnTo>
                </a:path>
              </a:pathLst>
            </a:custGeom>
            <a:ln w="20325" cap="flat">
              <a:solidFill>
                <a:srgbClr val="6A1B9A">
                  <a:alpha val="100000"/>
                </a:srgbClr>
              </a:solidFill>
              <a:prstDash val="solid"/>
              <a:round/>
            </a:ln>
          </p:spPr>
          <p:txBody>
            <a:bodyPr/>
            <a:lstStyle/>
            <a:p>
              <a:endParaRPr/>
            </a:p>
          </p:txBody>
        </p:sp>
        <p:sp>
          <p:nvSpPr>
            <p:cNvPr id="1279" name="pg7">
              <a:extLst>
                <a:ext uri="{FF2B5EF4-FFF2-40B4-BE49-F238E27FC236}">
                  <a16:creationId xmlns:a16="http://schemas.microsoft.com/office/drawing/2014/main" id="{A1C219BA-7A41-4510-8519-50B58046C2CF}"/>
                </a:ext>
              </a:extLst>
            </p:cNvPr>
            <p:cNvSpPr/>
            <p:nvPr/>
          </p:nvSpPr>
          <p:spPr>
            <a:xfrm>
              <a:off x="1118862" y="468968"/>
              <a:ext cx="421852" cy="209216"/>
            </a:xfrm>
            <a:custGeom>
              <a:avLst/>
              <a:gdLst/>
              <a:ahLst/>
              <a:cxnLst/>
              <a:rect l="0" t="0" r="0" b="0"/>
              <a:pathLst>
                <a:path w="421852" h="209216">
                  <a:moveTo>
                    <a:pt x="0" y="156743"/>
                  </a:moveTo>
                  <a:lnTo>
                    <a:pt x="1866" y="156419"/>
                  </a:lnTo>
                  <a:lnTo>
                    <a:pt x="3733" y="156078"/>
                  </a:lnTo>
                  <a:lnTo>
                    <a:pt x="5599" y="155721"/>
                  </a:lnTo>
                  <a:lnTo>
                    <a:pt x="7466" y="155347"/>
                  </a:lnTo>
                  <a:lnTo>
                    <a:pt x="9333" y="154956"/>
                  </a:lnTo>
                  <a:lnTo>
                    <a:pt x="11199" y="154546"/>
                  </a:lnTo>
                  <a:lnTo>
                    <a:pt x="13066" y="154117"/>
                  </a:lnTo>
                  <a:lnTo>
                    <a:pt x="14932" y="153664"/>
                  </a:lnTo>
                  <a:lnTo>
                    <a:pt x="16799" y="153189"/>
                  </a:lnTo>
                  <a:lnTo>
                    <a:pt x="18666" y="152692"/>
                  </a:lnTo>
                  <a:lnTo>
                    <a:pt x="20532" y="152173"/>
                  </a:lnTo>
                  <a:lnTo>
                    <a:pt x="22399" y="151632"/>
                  </a:lnTo>
                  <a:lnTo>
                    <a:pt x="24265" y="151068"/>
                  </a:lnTo>
                  <a:lnTo>
                    <a:pt x="26132" y="150477"/>
                  </a:lnTo>
                  <a:lnTo>
                    <a:pt x="27999" y="149859"/>
                  </a:lnTo>
                  <a:lnTo>
                    <a:pt x="29865" y="149217"/>
                  </a:lnTo>
                  <a:lnTo>
                    <a:pt x="31732" y="148550"/>
                  </a:lnTo>
                  <a:lnTo>
                    <a:pt x="33598" y="147857"/>
                  </a:lnTo>
                  <a:lnTo>
                    <a:pt x="35465" y="147138"/>
                  </a:lnTo>
                  <a:lnTo>
                    <a:pt x="37332" y="146391"/>
                  </a:lnTo>
                  <a:lnTo>
                    <a:pt x="39198" y="145612"/>
                  </a:lnTo>
                  <a:lnTo>
                    <a:pt x="41065" y="144805"/>
                  </a:lnTo>
                  <a:lnTo>
                    <a:pt x="42931" y="143971"/>
                  </a:lnTo>
                  <a:lnTo>
                    <a:pt x="44798" y="143108"/>
                  </a:lnTo>
                  <a:lnTo>
                    <a:pt x="46665" y="142216"/>
                  </a:lnTo>
                  <a:lnTo>
                    <a:pt x="48531" y="141296"/>
                  </a:lnTo>
                  <a:lnTo>
                    <a:pt x="50398" y="140341"/>
                  </a:lnTo>
                  <a:lnTo>
                    <a:pt x="52264" y="139358"/>
                  </a:lnTo>
                  <a:lnTo>
                    <a:pt x="54131" y="138348"/>
                  </a:lnTo>
                  <a:lnTo>
                    <a:pt x="55998" y="137311"/>
                  </a:lnTo>
                  <a:lnTo>
                    <a:pt x="57864" y="136248"/>
                  </a:lnTo>
                  <a:lnTo>
                    <a:pt x="59731" y="135160"/>
                  </a:lnTo>
                  <a:lnTo>
                    <a:pt x="61597" y="134043"/>
                  </a:lnTo>
                  <a:lnTo>
                    <a:pt x="63464" y="132903"/>
                  </a:lnTo>
                  <a:lnTo>
                    <a:pt x="65331" y="131741"/>
                  </a:lnTo>
                  <a:lnTo>
                    <a:pt x="67197" y="130560"/>
                  </a:lnTo>
                  <a:lnTo>
                    <a:pt x="69064" y="129360"/>
                  </a:lnTo>
                  <a:lnTo>
                    <a:pt x="70931" y="128143"/>
                  </a:lnTo>
                  <a:lnTo>
                    <a:pt x="72797" y="126906"/>
                  </a:lnTo>
                  <a:lnTo>
                    <a:pt x="74664" y="125654"/>
                  </a:lnTo>
                  <a:lnTo>
                    <a:pt x="76530" y="124388"/>
                  </a:lnTo>
                  <a:lnTo>
                    <a:pt x="78397" y="123108"/>
                  </a:lnTo>
                  <a:lnTo>
                    <a:pt x="80264" y="121814"/>
                  </a:lnTo>
                  <a:lnTo>
                    <a:pt x="82130" y="120507"/>
                  </a:lnTo>
                  <a:lnTo>
                    <a:pt x="83997" y="119185"/>
                  </a:lnTo>
                  <a:lnTo>
                    <a:pt x="85863" y="117847"/>
                  </a:lnTo>
                  <a:lnTo>
                    <a:pt x="87730" y="116492"/>
                  </a:lnTo>
                  <a:lnTo>
                    <a:pt x="89597" y="115121"/>
                  </a:lnTo>
                  <a:lnTo>
                    <a:pt x="91463" y="113731"/>
                  </a:lnTo>
                  <a:lnTo>
                    <a:pt x="93330" y="112320"/>
                  </a:lnTo>
                  <a:lnTo>
                    <a:pt x="95196" y="110884"/>
                  </a:lnTo>
                  <a:lnTo>
                    <a:pt x="97063" y="109419"/>
                  </a:lnTo>
                  <a:lnTo>
                    <a:pt x="98930" y="107925"/>
                  </a:lnTo>
                  <a:lnTo>
                    <a:pt x="100796" y="106400"/>
                  </a:lnTo>
                  <a:lnTo>
                    <a:pt x="102663" y="104841"/>
                  </a:lnTo>
                  <a:lnTo>
                    <a:pt x="104529" y="103247"/>
                  </a:lnTo>
                  <a:lnTo>
                    <a:pt x="106396" y="101614"/>
                  </a:lnTo>
                  <a:lnTo>
                    <a:pt x="108263" y="99932"/>
                  </a:lnTo>
                  <a:lnTo>
                    <a:pt x="110129" y="98208"/>
                  </a:lnTo>
                  <a:lnTo>
                    <a:pt x="111996" y="96441"/>
                  </a:lnTo>
                  <a:lnTo>
                    <a:pt x="113862" y="94631"/>
                  </a:lnTo>
                  <a:lnTo>
                    <a:pt x="115729" y="92776"/>
                  </a:lnTo>
                  <a:lnTo>
                    <a:pt x="117596" y="90878"/>
                  </a:lnTo>
                  <a:lnTo>
                    <a:pt x="119462" y="88927"/>
                  </a:lnTo>
                  <a:lnTo>
                    <a:pt x="121329" y="86935"/>
                  </a:lnTo>
                  <a:lnTo>
                    <a:pt x="123195" y="84905"/>
                  </a:lnTo>
                  <a:lnTo>
                    <a:pt x="125062" y="82838"/>
                  </a:lnTo>
                  <a:lnTo>
                    <a:pt x="126929" y="80739"/>
                  </a:lnTo>
                  <a:lnTo>
                    <a:pt x="128795" y="78609"/>
                  </a:lnTo>
                  <a:lnTo>
                    <a:pt x="130662" y="76450"/>
                  </a:lnTo>
                  <a:lnTo>
                    <a:pt x="132528" y="74269"/>
                  </a:lnTo>
                  <a:lnTo>
                    <a:pt x="134395" y="72073"/>
                  </a:lnTo>
                  <a:lnTo>
                    <a:pt x="136262" y="69865"/>
                  </a:lnTo>
                  <a:lnTo>
                    <a:pt x="138128" y="67650"/>
                  </a:lnTo>
                  <a:lnTo>
                    <a:pt x="139995" y="65433"/>
                  </a:lnTo>
                  <a:lnTo>
                    <a:pt x="141862" y="63216"/>
                  </a:lnTo>
                  <a:lnTo>
                    <a:pt x="143728" y="61007"/>
                  </a:lnTo>
                  <a:lnTo>
                    <a:pt x="145595" y="58807"/>
                  </a:lnTo>
                  <a:lnTo>
                    <a:pt x="147461" y="56619"/>
                  </a:lnTo>
                  <a:lnTo>
                    <a:pt x="149328" y="54445"/>
                  </a:lnTo>
                  <a:lnTo>
                    <a:pt x="151195" y="52287"/>
                  </a:lnTo>
                  <a:lnTo>
                    <a:pt x="153061" y="50146"/>
                  </a:lnTo>
                  <a:lnTo>
                    <a:pt x="154928" y="48026"/>
                  </a:lnTo>
                  <a:lnTo>
                    <a:pt x="156794" y="45923"/>
                  </a:lnTo>
                  <a:lnTo>
                    <a:pt x="158661" y="43838"/>
                  </a:lnTo>
                  <a:lnTo>
                    <a:pt x="160528" y="41768"/>
                  </a:lnTo>
                  <a:lnTo>
                    <a:pt x="162394" y="39714"/>
                  </a:lnTo>
                  <a:lnTo>
                    <a:pt x="164261" y="37676"/>
                  </a:lnTo>
                  <a:lnTo>
                    <a:pt x="166127" y="35655"/>
                  </a:lnTo>
                  <a:lnTo>
                    <a:pt x="167994" y="33648"/>
                  </a:lnTo>
                  <a:lnTo>
                    <a:pt x="169861" y="31655"/>
                  </a:lnTo>
                  <a:lnTo>
                    <a:pt x="171727" y="29678"/>
                  </a:lnTo>
                  <a:lnTo>
                    <a:pt x="173594" y="27717"/>
                  </a:lnTo>
                  <a:lnTo>
                    <a:pt x="175460" y="25775"/>
                  </a:lnTo>
                  <a:lnTo>
                    <a:pt x="177327" y="23860"/>
                  </a:lnTo>
                  <a:lnTo>
                    <a:pt x="179194" y="21972"/>
                  </a:lnTo>
                  <a:lnTo>
                    <a:pt x="181060" y="20116"/>
                  </a:lnTo>
                  <a:lnTo>
                    <a:pt x="182927" y="18298"/>
                  </a:lnTo>
                  <a:lnTo>
                    <a:pt x="184793" y="16522"/>
                  </a:lnTo>
                  <a:lnTo>
                    <a:pt x="186660" y="14795"/>
                  </a:lnTo>
                  <a:lnTo>
                    <a:pt x="188527" y="13135"/>
                  </a:lnTo>
                  <a:lnTo>
                    <a:pt x="190393" y="11545"/>
                  </a:lnTo>
                  <a:lnTo>
                    <a:pt x="192260" y="10030"/>
                  </a:lnTo>
                  <a:lnTo>
                    <a:pt x="194126" y="8595"/>
                  </a:lnTo>
                  <a:lnTo>
                    <a:pt x="195993" y="7247"/>
                  </a:lnTo>
                  <a:lnTo>
                    <a:pt x="197860" y="5993"/>
                  </a:lnTo>
                  <a:lnTo>
                    <a:pt x="199726" y="4851"/>
                  </a:lnTo>
                  <a:lnTo>
                    <a:pt x="201593" y="3830"/>
                  </a:lnTo>
                  <a:lnTo>
                    <a:pt x="203460" y="2922"/>
                  </a:lnTo>
                  <a:lnTo>
                    <a:pt x="205326" y="2129"/>
                  </a:lnTo>
                  <a:lnTo>
                    <a:pt x="207193" y="1455"/>
                  </a:lnTo>
                  <a:lnTo>
                    <a:pt x="209059" y="902"/>
                  </a:lnTo>
                  <a:lnTo>
                    <a:pt x="210926" y="480"/>
                  </a:lnTo>
                  <a:lnTo>
                    <a:pt x="212793" y="200"/>
                  </a:lnTo>
                  <a:lnTo>
                    <a:pt x="214659" y="40"/>
                  </a:lnTo>
                  <a:lnTo>
                    <a:pt x="216526" y="0"/>
                  </a:lnTo>
                  <a:lnTo>
                    <a:pt x="218392" y="74"/>
                  </a:lnTo>
                  <a:lnTo>
                    <a:pt x="220259" y="261"/>
                  </a:lnTo>
                  <a:lnTo>
                    <a:pt x="222126" y="558"/>
                  </a:lnTo>
                  <a:lnTo>
                    <a:pt x="223992" y="978"/>
                  </a:lnTo>
                  <a:lnTo>
                    <a:pt x="225859" y="1491"/>
                  </a:lnTo>
                  <a:lnTo>
                    <a:pt x="227725" y="2092"/>
                  </a:lnTo>
                  <a:lnTo>
                    <a:pt x="229592" y="2774"/>
                  </a:lnTo>
                  <a:lnTo>
                    <a:pt x="231459" y="3529"/>
                  </a:lnTo>
                  <a:lnTo>
                    <a:pt x="233325" y="4353"/>
                  </a:lnTo>
                  <a:lnTo>
                    <a:pt x="235192" y="5247"/>
                  </a:lnTo>
                  <a:lnTo>
                    <a:pt x="237058" y="6193"/>
                  </a:lnTo>
                  <a:lnTo>
                    <a:pt x="238925" y="7184"/>
                  </a:lnTo>
                  <a:lnTo>
                    <a:pt x="240792" y="8214"/>
                  </a:lnTo>
                  <a:lnTo>
                    <a:pt x="242658" y="9279"/>
                  </a:lnTo>
                  <a:lnTo>
                    <a:pt x="244525" y="10373"/>
                  </a:lnTo>
                  <a:lnTo>
                    <a:pt x="246391" y="11499"/>
                  </a:lnTo>
                  <a:lnTo>
                    <a:pt x="248258" y="12650"/>
                  </a:lnTo>
                  <a:lnTo>
                    <a:pt x="250125" y="13825"/>
                  </a:lnTo>
                  <a:lnTo>
                    <a:pt x="251991" y="15024"/>
                  </a:lnTo>
                  <a:lnTo>
                    <a:pt x="253858" y="16247"/>
                  </a:lnTo>
                  <a:lnTo>
                    <a:pt x="255724" y="17498"/>
                  </a:lnTo>
                  <a:lnTo>
                    <a:pt x="257591" y="18783"/>
                  </a:lnTo>
                  <a:lnTo>
                    <a:pt x="259458" y="20107"/>
                  </a:lnTo>
                  <a:lnTo>
                    <a:pt x="261324" y="21473"/>
                  </a:lnTo>
                  <a:lnTo>
                    <a:pt x="263191" y="22885"/>
                  </a:lnTo>
                  <a:lnTo>
                    <a:pt x="265057" y="24349"/>
                  </a:lnTo>
                  <a:lnTo>
                    <a:pt x="266924" y="25869"/>
                  </a:lnTo>
                  <a:lnTo>
                    <a:pt x="268791" y="27456"/>
                  </a:lnTo>
                  <a:lnTo>
                    <a:pt x="270657" y="29124"/>
                  </a:lnTo>
                  <a:lnTo>
                    <a:pt x="272524" y="30865"/>
                  </a:lnTo>
                  <a:lnTo>
                    <a:pt x="274391" y="32685"/>
                  </a:lnTo>
                  <a:lnTo>
                    <a:pt x="276257" y="34585"/>
                  </a:lnTo>
                  <a:lnTo>
                    <a:pt x="278124" y="36567"/>
                  </a:lnTo>
                  <a:lnTo>
                    <a:pt x="279990" y="38636"/>
                  </a:lnTo>
                  <a:lnTo>
                    <a:pt x="281857" y="40806"/>
                  </a:lnTo>
                  <a:lnTo>
                    <a:pt x="283724" y="43059"/>
                  </a:lnTo>
                  <a:lnTo>
                    <a:pt x="285590" y="45392"/>
                  </a:lnTo>
                  <a:lnTo>
                    <a:pt x="287457" y="47802"/>
                  </a:lnTo>
                  <a:lnTo>
                    <a:pt x="289323" y="50285"/>
                  </a:lnTo>
                  <a:lnTo>
                    <a:pt x="291190" y="52837"/>
                  </a:lnTo>
                  <a:lnTo>
                    <a:pt x="293057" y="55465"/>
                  </a:lnTo>
                  <a:lnTo>
                    <a:pt x="294923" y="58148"/>
                  </a:lnTo>
                  <a:lnTo>
                    <a:pt x="296790" y="60880"/>
                  </a:lnTo>
                  <a:lnTo>
                    <a:pt x="298656" y="63653"/>
                  </a:lnTo>
                  <a:lnTo>
                    <a:pt x="300523" y="66461"/>
                  </a:lnTo>
                  <a:lnTo>
                    <a:pt x="302390" y="69297"/>
                  </a:lnTo>
                  <a:lnTo>
                    <a:pt x="304256" y="72157"/>
                  </a:lnTo>
                  <a:lnTo>
                    <a:pt x="306123" y="75029"/>
                  </a:lnTo>
                  <a:lnTo>
                    <a:pt x="307989" y="77907"/>
                  </a:lnTo>
                  <a:lnTo>
                    <a:pt x="309856" y="80783"/>
                  </a:lnTo>
                  <a:lnTo>
                    <a:pt x="311723" y="83654"/>
                  </a:lnTo>
                  <a:lnTo>
                    <a:pt x="313589" y="86512"/>
                  </a:lnTo>
                  <a:lnTo>
                    <a:pt x="315456" y="89351"/>
                  </a:lnTo>
                  <a:lnTo>
                    <a:pt x="317322" y="92164"/>
                  </a:lnTo>
                  <a:lnTo>
                    <a:pt x="319189" y="94949"/>
                  </a:lnTo>
                  <a:lnTo>
                    <a:pt x="321056" y="97703"/>
                  </a:lnTo>
                  <a:lnTo>
                    <a:pt x="322922" y="100422"/>
                  </a:lnTo>
                  <a:lnTo>
                    <a:pt x="324789" y="103103"/>
                  </a:lnTo>
                  <a:lnTo>
                    <a:pt x="326655" y="105740"/>
                  </a:lnTo>
                  <a:lnTo>
                    <a:pt x="328522" y="108326"/>
                  </a:lnTo>
                  <a:lnTo>
                    <a:pt x="330389" y="110866"/>
                  </a:lnTo>
                  <a:lnTo>
                    <a:pt x="332255" y="113358"/>
                  </a:lnTo>
                  <a:lnTo>
                    <a:pt x="334122" y="115800"/>
                  </a:lnTo>
                  <a:lnTo>
                    <a:pt x="335988" y="118192"/>
                  </a:lnTo>
                  <a:lnTo>
                    <a:pt x="337855" y="120531"/>
                  </a:lnTo>
                  <a:lnTo>
                    <a:pt x="339722" y="122805"/>
                  </a:lnTo>
                  <a:lnTo>
                    <a:pt x="341588" y="125025"/>
                  </a:lnTo>
                  <a:lnTo>
                    <a:pt x="343455" y="127191"/>
                  </a:lnTo>
                  <a:lnTo>
                    <a:pt x="345322" y="129301"/>
                  </a:lnTo>
                  <a:lnTo>
                    <a:pt x="347188" y="131356"/>
                  </a:lnTo>
                  <a:lnTo>
                    <a:pt x="349055" y="133356"/>
                  </a:lnTo>
                  <a:lnTo>
                    <a:pt x="350921" y="135287"/>
                  </a:lnTo>
                  <a:lnTo>
                    <a:pt x="352788" y="137160"/>
                  </a:lnTo>
                  <a:lnTo>
                    <a:pt x="354655" y="138977"/>
                  </a:lnTo>
                  <a:lnTo>
                    <a:pt x="356521" y="140737"/>
                  </a:lnTo>
                  <a:lnTo>
                    <a:pt x="358388" y="142440"/>
                  </a:lnTo>
                  <a:lnTo>
                    <a:pt x="360254" y="144087"/>
                  </a:lnTo>
                  <a:lnTo>
                    <a:pt x="362121" y="145667"/>
                  </a:lnTo>
                  <a:lnTo>
                    <a:pt x="363988" y="147187"/>
                  </a:lnTo>
                  <a:lnTo>
                    <a:pt x="365854" y="148651"/>
                  </a:lnTo>
                  <a:lnTo>
                    <a:pt x="367721" y="150059"/>
                  </a:lnTo>
                  <a:lnTo>
                    <a:pt x="369587" y="151411"/>
                  </a:lnTo>
                  <a:lnTo>
                    <a:pt x="371454" y="152708"/>
                  </a:lnTo>
                  <a:lnTo>
                    <a:pt x="373321" y="153945"/>
                  </a:lnTo>
                  <a:lnTo>
                    <a:pt x="375187" y="155121"/>
                  </a:lnTo>
                  <a:lnTo>
                    <a:pt x="377054" y="156245"/>
                  </a:lnTo>
                  <a:lnTo>
                    <a:pt x="378920" y="157318"/>
                  </a:lnTo>
                  <a:lnTo>
                    <a:pt x="380787" y="158341"/>
                  </a:lnTo>
                  <a:lnTo>
                    <a:pt x="382654" y="159314"/>
                  </a:lnTo>
                  <a:lnTo>
                    <a:pt x="384520" y="160238"/>
                  </a:lnTo>
                  <a:lnTo>
                    <a:pt x="386387" y="161108"/>
                  </a:lnTo>
                  <a:lnTo>
                    <a:pt x="388253" y="161935"/>
                  </a:lnTo>
                  <a:lnTo>
                    <a:pt x="390120" y="162720"/>
                  </a:lnTo>
                  <a:lnTo>
                    <a:pt x="391987" y="163465"/>
                  </a:lnTo>
                  <a:lnTo>
                    <a:pt x="393853" y="164173"/>
                  </a:lnTo>
                  <a:lnTo>
                    <a:pt x="395720" y="164843"/>
                  </a:lnTo>
                  <a:lnTo>
                    <a:pt x="397586" y="165473"/>
                  </a:lnTo>
                  <a:lnTo>
                    <a:pt x="399453" y="166072"/>
                  </a:lnTo>
                  <a:lnTo>
                    <a:pt x="401320" y="166641"/>
                  </a:lnTo>
                  <a:lnTo>
                    <a:pt x="403186" y="167183"/>
                  </a:lnTo>
                  <a:lnTo>
                    <a:pt x="405053" y="167700"/>
                  </a:lnTo>
                  <a:lnTo>
                    <a:pt x="406920" y="168193"/>
                  </a:lnTo>
                  <a:lnTo>
                    <a:pt x="408786" y="168661"/>
                  </a:lnTo>
                  <a:lnTo>
                    <a:pt x="410653" y="169109"/>
                  </a:lnTo>
                  <a:lnTo>
                    <a:pt x="412519" y="169541"/>
                  </a:lnTo>
                  <a:lnTo>
                    <a:pt x="414386" y="169958"/>
                  </a:lnTo>
                  <a:lnTo>
                    <a:pt x="416253" y="170361"/>
                  </a:lnTo>
                  <a:lnTo>
                    <a:pt x="418119" y="170754"/>
                  </a:lnTo>
                  <a:lnTo>
                    <a:pt x="419986" y="171135"/>
                  </a:lnTo>
                  <a:lnTo>
                    <a:pt x="421852" y="171509"/>
                  </a:lnTo>
                  <a:lnTo>
                    <a:pt x="421852" y="209216"/>
                  </a:lnTo>
                  <a:lnTo>
                    <a:pt x="419986" y="209216"/>
                  </a:lnTo>
                  <a:lnTo>
                    <a:pt x="418119" y="209216"/>
                  </a:lnTo>
                  <a:lnTo>
                    <a:pt x="416253" y="209216"/>
                  </a:lnTo>
                  <a:lnTo>
                    <a:pt x="414386" y="209216"/>
                  </a:lnTo>
                  <a:lnTo>
                    <a:pt x="412519" y="209216"/>
                  </a:lnTo>
                  <a:lnTo>
                    <a:pt x="410653" y="209216"/>
                  </a:lnTo>
                  <a:lnTo>
                    <a:pt x="408786" y="209216"/>
                  </a:lnTo>
                  <a:lnTo>
                    <a:pt x="406920" y="209216"/>
                  </a:lnTo>
                  <a:lnTo>
                    <a:pt x="405053" y="209216"/>
                  </a:lnTo>
                  <a:lnTo>
                    <a:pt x="403186" y="209216"/>
                  </a:lnTo>
                  <a:lnTo>
                    <a:pt x="401320" y="209216"/>
                  </a:lnTo>
                  <a:lnTo>
                    <a:pt x="399453" y="209216"/>
                  </a:lnTo>
                  <a:lnTo>
                    <a:pt x="397586" y="209216"/>
                  </a:lnTo>
                  <a:lnTo>
                    <a:pt x="395720" y="209216"/>
                  </a:lnTo>
                  <a:lnTo>
                    <a:pt x="393853" y="209216"/>
                  </a:lnTo>
                  <a:lnTo>
                    <a:pt x="391987" y="209216"/>
                  </a:lnTo>
                  <a:lnTo>
                    <a:pt x="390120" y="209216"/>
                  </a:lnTo>
                  <a:lnTo>
                    <a:pt x="388253" y="209216"/>
                  </a:lnTo>
                  <a:lnTo>
                    <a:pt x="386387" y="209216"/>
                  </a:lnTo>
                  <a:lnTo>
                    <a:pt x="384520" y="209216"/>
                  </a:lnTo>
                  <a:lnTo>
                    <a:pt x="382654" y="209216"/>
                  </a:lnTo>
                  <a:lnTo>
                    <a:pt x="380787" y="209216"/>
                  </a:lnTo>
                  <a:lnTo>
                    <a:pt x="378920" y="209216"/>
                  </a:lnTo>
                  <a:lnTo>
                    <a:pt x="377054" y="209216"/>
                  </a:lnTo>
                  <a:lnTo>
                    <a:pt x="375187" y="209216"/>
                  </a:lnTo>
                  <a:lnTo>
                    <a:pt x="373321" y="209216"/>
                  </a:lnTo>
                  <a:lnTo>
                    <a:pt x="371454" y="209216"/>
                  </a:lnTo>
                  <a:lnTo>
                    <a:pt x="369587" y="209216"/>
                  </a:lnTo>
                  <a:lnTo>
                    <a:pt x="367721" y="209216"/>
                  </a:lnTo>
                  <a:lnTo>
                    <a:pt x="365854" y="209216"/>
                  </a:lnTo>
                  <a:lnTo>
                    <a:pt x="363988" y="209216"/>
                  </a:lnTo>
                  <a:lnTo>
                    <a:pt x="362121" y="209216"/>
                  </a:lnTo>
                  <a:lnTo>
                    <a:pt x="360254" y="209216"/>
                  </a:lnTo>
                  <a:lnTo>
                    <a:pt x="358388" y="209216"/>
                  </a:lnTo>
                  <a:lnTo>
                    <a:pt x="356521" y="209216"/>
                  </a:lnTo>
                  <a:lnTo>
                    <a:pt x="354655" y="209216"/>
                  </a:lnTo>
                  <a:lnTo>
                    <a:pt x="352788" y="209216"/>
                  </a:lnTo>
                  <a:lnTo>
                    <a:pt x="350921" y="209216"/>
                  </a:lnTo>
                  <a:lnTo>
                    <a:pt x="349055" y="209216"/>
                  </a:lnTo>
                  <a:lnTo>
                    <a:pt x="347188" y="209216"/>
                  </a:lnTo>
                  <a:lnTo>
                    <a:pt x="345322" y="209216"/>
                  </a:lnTo>
                  <a:lnTo>
                    <a:pt x="343455" y="209216"/>
                  </a:lnTo>
                  <a:lnTo>
                    <a:pt x="341588" y="209216"/>
                  </a:lnTo>
                  <a:lnTo>
                    <a:pt x="339722" y="209216"/>
                  </a:lnTo>
                  <a:lnTo>
                    <a:pt x="337855" y="209216"/>
                  </a:lnTo>
                  <a:lnTo>
                    <a:pt x="335988" y="209216"/>
                  </a:lnTo>
                  <a:lnTo>
                    <a:pt x="334122" y="209216"/>
                  </a:lnTo>
                  <a:lnTo>
                    <a:pt x="332255" y="209216"/>
                  </a:lnTo>
                  <a:lnTo>
                    <a:pt x="330389" y="209216"/>
                  </a:lnTo>
                  <a:lnTo>
                    <a:pt x="328522" y="209216"/>
                  </a:lnTo>
                  <a:lnTo>
                    <a:pt x="326655" y="209216"/>
                  </a:lnTo>
                  <a:lnTo>
                    <a:pt x="324789" y="209216"/>
                  </a:lnTo>
                  <a:lnTo>
                    <a:pt x="322922" y="209216"/>
                  </a:lnTo>
                  <a:lnTo>
                    <a:pt x="321056" y="209216"/>
                  </a:lnTo>
                  <a:lnTo>
                    <a:pt x="319189" y="209216"/>
                  </a:lnTo>
                  <a:lnTo>
                    <a:pt x="317322" y="209216"/>
                  </a:lnTo>
                  <a:lnTo>
                    <a:pt x="315456" y="209216"/>
                  </a:lnTo>
                  <a:lnTo>
                    <a:pt x="313589" y="209216"/>
                  </a:lnTo>
                  <a:lnTo>
                    <a:pt x="311723" y="209216"/>
                  </a:lnTo>
                  <a:lnTo>
                    <a:pt x="309856" y="209216"/>
                  </a:lnTo>
                  <a:lnTo>
                    <a:pt x="307989" y="209216"/>
                  </a:lnTo>
                  <a:lnTo>
                    <a:pt x="306123" y="209216"/>
                  </a:lnTo>
                  <a:lnTo>
                    <a:pt x="304256" y="209216"/>
                  </a:lnTo>
                  <a:lnTo>
                    <a:pt x="302390" y="209216"/>
                  </a:lnTo>
                  <a:lnTo>
                    <a:pt x="300523" y="209216"/>
                  </a:lnTo>
                  <a:lnTo>
                    <a:pt x="298656" y="209216"/>
                  </a:lnTo>
                  <a:lnTo>
                    <a:pt x="296790" y="209216"/>
                  </a:lnTo>
                  <a:lnTo>
                    <a:pt x="294923" y="209216"/>
                  </a:lnTo>
                  <a:lnTo>
                    <a:pt x="293057" y="209216"/>
                  </a:lnTo>
                  <a:lnTo>
                    <a:pt x="291190" y="209216"/>
                  </a:lnTo>
                  <a:lnTo>
                    <a:pt x="289323" y="209216"/>
                  </a:lnTo>
                  <a:lnTo>
                    <a:pt x="287457" y="209216"/>
                  </a:lnTo>
                  <a:lnTo>
                    <a:pt x="285590" y="209216"/>
                  </a:lnTo>
                  <a:lnTo>
                    <a:pt x="283724" y="209216"/>
                  </a:lnTo>
                  <a:lnTo>
                    <a:pt x="281857" y="209216"/>
                  </a:lnTo>
                  <a:lnTo>
                    <a:pt x="279990" y="209216"/>
                  </a:lnTo>
                  <a:lnTo>
                    <a:pt x="278124" y="209216"/>
                  </a:lnTo>
                  <a:lnTo>
                    <a:pt x="276257" y="209216"/>
                  </a:lnTo>
                  <a:lnTo>
                    <a:pt x="274391" y="209216"/>
                  </a:lnTo>
                  <a:lnTo>
                    <a:pt x="272524" y="209216"/>
                  </a:lnTo>
                  <a:lnTo>
                    <a:pt x="270657" y="209216"/>
                  </a:lnTo>
                  <a:lnTo>
                    <a:pt x="268791" y="209216"/>
                  </a:lnTo>
                  <a:lnTo>
                    <a:pt x="266924" y="209216"/>
                  </a:lnTo>
                  <a:lnTo>
                    <a:pt x="265057" y="209216"/>
                  </a:lnTo>
                  <a:lnTo>
                    <a:pt x="263191" y="209216"/>
                  </a:lnTo>
                  <a:lnTo>
                    <a:pt x="261324" y="209216"/>
                  </a:lnTo>
                  <a:lnTo>
                    <a:pt x="259458" y="209216"/>
                  </a:lnTo>
                  <a:lnTo>
                    <a:pt x="257591" y="209216"/>
                  </a:lnTo>
                  <a:lnTo>
                    <a:pt x="255724" y="209216"/>
                  </a:lnTo>
                  <a:lnTo>
                    <a:pt x="253858" y="209216"/>
                  </a:lnTo>
                  <a:lnTo>
                    <a:pt x="251991" y="209216"/>
                  </a:lnTo>
                  <a:lnTo>
                    <a:pt x="250125" y="209216"/>
                  </a:lnTo>
                  <a:lnTo>
                    <a:pt x="248258" y="209216"/>
                  </a:lnTo>
                  <a:lnTo>
                    <a:pt x="246391" y="209216"/>
                  </a:lnTo>
                  <a:lnTo>
                    <a:pt x="244525" y="209216"/>
                  </a:lnTo>
                  <a:lnTo>
                    <a:pt x="242658" y="209216"/>
                  </a:lnTo>
                  <a:lnTo>
                    <a:pt x="240792" y="209216"/>
                  </a:lnTo>
                  <a:lnTo>
                    <a:pt x="238925" y="209216"/>
                  </a:lnTo>
                  <a:lnTo>
                    <a:pt x="237058" y="209216"/>
                  </a:lnTo>
                  <a:lnTo>
                    <a:pt x="235192" y="209216"/>
                  </a:lnTo>
                  <a:lnTo>
                    <a:pt x="233325" y="209216"/>
                  </a:lnTo>
                  <a:lnTo>
                    <a:pt x="231459" y="209216"/>
                  </a:lnTo>
                  <a:lnTo>
                    <a:pt x="229592" y="209216"/>
                  </a:lnTo>
                  <a:lnTo>
                    <a:pt x="227725" y="209216"/>
                  </a:lnTo>
                  <a:lnTo>
                    <a:pt x="225859" y="209216"/>
                  </a:lnTo>
                  <a:lnTo>
                    <a:pt x="223992" y="209216"/>
                  </a:lnTo>
                  <a:lnTo>
                    <a:pt x="222126" y="209216"/>
                  </a:lnTo>
                  <a:lnTo>
                    <a:pt x="220259" y="209216"/>
                  </a:lnTo>
                  <a:lnTo>
                    <a:pt x="218392" y="209216"/>
                  </a:lnTo>
                  <a:lnTo>
                    <a:pt x="216526" y="209216"/>
                  </a:lnTo>
                  <a:lnTo>
                    <a:pt x="214659" y="209216"/>
                  </a:lnTo>
                  <a:lnTo>
                    <a:pt x="212793" y="209216"/>
                  </a:lnTo>
                  <a:lnTo>
                    <a:pt x="210926" y="209216"/>
                  </a:lnTo>
                  <a:lnTo>
                    <a:pt x="209059" y="209216"/>
                  </a:lnTo>
                  <a:lnTo>
                    <a:pt x="207193" y="209216"/>
                  </a:lnTo>
                  <a:lnTo>
                    <a:pt x="205326" y="209216"/>
                  </a:lnTo>
                  <a:lnTo>
                    <a:pt x="203460" y="209216"/>
                  </a:lnTo>
                  <a:lnTo>
                    <a:pt x="201593" y="209216"/>
                  </a:lnTo>
                  <a:lnTo>
                    <a:pt x="199726" y="209216"/>
                  </a:lnTo>
                  <a:lnTo>
                    <a:pt x="197860" y="209216"/>
                  </a:lnTo>
                  <a:lnTo>
                    <a:pt x="195993" y="209216"/>
                  </a:lnTo>
                  <a:lnTo>
                    <a:pt x="194126" y="209216"/>
                  </a:lnTo>
                  <a:lnTo>
                    <a:pt x="192260" y="209216"/>
                  </a:lnTo>
                  <a:lnTo>
                    <a:pt x="190393" y="209216"/>
                  </a:lnTo>
                  <a:lnTo>
                    <a:pt x="188527" y="209216"/>
                  </a:lnTo>
                  <a:lnTo>
                    <a:pt x="186660" y="209216"/>
                  </a:lnTo>
                  <a:lnTo>
                    <a:pt x="184793" y="209216"/>
                  </a:lnTo>
                  <a:lnTo>
                    <a:pt x="182927" y="209216"/>
                  </a:lnTo>
                  <a:lnTo>
                    <a:pt x="181060" y="209216"/>
                  </a:lnTo>
                  <a:lnTo>
                    <a:pt x="179194" y="209216"/>
                  </a:lnTo>
                  <a:lnTo>
                    <a:pt x="177327" y="209216"/>
                  </a:lnTo>
                  <a:lnTo>
                    <a:pt x="175460" y="209216"/>
                  </a:lnTo>
                  <a:lnTo>
                    <a:pt x="173594" y="209216"/>
                  </a:lnTo>
                  <a:lnTo>
                    <a:pt x="171727" y="209216"/>
                  </a:lnTo>
                  <a:lnTo>
                    <a:pt x="169861" y="209216"/>
                  </a:lnTo>
                  <a:lnTo>
                    <a:pt x="167994" y="209216"/>
                  </a:lnTo>
                  <a:lnTo>
                    <a:pt x="166127" y="209216"/>
                  </a:lnTo>
                  <a:lnTo>
                    <a:pt x="164261" y="209216"/>
                  </a:lnTo>
                  <a:lnTo>
                    <a:pt x="162394" y="209216"/>
                  </a:lnTo>
                  <a:lnTo>
                    <a:pt x="160528" y="209216"/>
                  </a:lnTo>
                  <a:lnTo>
                    <a:pt x="158661" y="209216"/>
                  </a:lnTo>
                  <a:lnTo>
                    <a:pt x="156794" y="209216"/>
                  </a:lnTo>
                  <a:lnTo>
                    <a:pt x="154928" y="209216"/>
                  </a:lnTo>
                  <a:lnTo>
                    <a:pt x="153061" y="209216"/>
                  </a:lnTo>
                  <a:lnTo>
                    <a:pt x="151195" y="209216"/>
                  </a:lnTo>
                  <a:lnTo>
                    <a:pt x="149328" y="209216"/>
                  </a:lnTo>
                  <a:lnTo>
                    <a:pt x="147461" y="209216"/>
                  </a:lnTo>
                  <a:lnTo>
                    <a:pt x="145595" y="209216"/>
                  </a:lnTo>
                  <a:lnTo>
                    <a:pt x="143728" y="209216"/>
                  </a:lnTo>
                  <a:lnTo>
                    <a:pt x="141862" y="209216"/>
                  </a:lnTo>
                  <a:lnTo>
                    <a:pt x="139995" y="209216"/>
                  </a:lnTo>
                  <a:lnTo>
                    <a:pt x="138128" y="209216"/>
                  </a:lnTo>
                  <a:lnTo>
                    <a:pt x="136262" y="209216"/>
                  </a:lnTo>
                  <a:lnTo>
                    <a:pt x="134395" y="209216"/>
                  </a:lnTo>
                  <a:lnTo>
                    <a:pt x="132528" y="209216"/>
                  </a:lnTo>
                  <a:lnTo>
                    <a:pt x="130662" y="209216"/>
                  </a:lnTo>
                  <a:lnTo>
                    <a:pt x="128795" y="209216"/>
                  </a:lnTo>
                  <a:lnTo>
                    <a:pt x="126929" y="209216"/>
                  </a:lnTo>
                  <a:lnTo>
                    <a:pt x="125062" y="209216"/>
                  </a:lnTo>
                  <a:lnTo>
                    <a:pt x="123195" y="209216"/>
                  </a:lnTo>
                  <a:lnTo>
                    <a:pt x="121329" y="209216"/>
                  </a:lnTo>
                  <a:lnTo>
                    <a:pt x="119462" y="209216"/>
                  </a:lnTo>
                  <a:lnTo>
                    <a:pt x="117596" y="209216"/>
                  </a:lnTo>
                  <a:lnTo>
                    <a:pt x="115729" y="209216"/>
                  </a:lnTo>
                  <a:lnTo>
                    <a:pt x="113862" y="209216"/>
                  </a:lnTo>
                  <a:lnTo>
                    <a:pt x="111996" y="209216"/>
                  </a:lnTo>
                  <a:lnTo>
                    <a:pt x="110129" y="209216"/>
                  </a:lnTo>
                  <a:lnTo>
                    <a:pt x="108263" y="209216"/>
                  </a:lnTo>
                  <a:lnTo>
                    <a:pt x="106396" y="209216"/>
                  </a:lnTo>
                  <a:lnTo>
                    <a:pt x="104529" y="209216"/>
                  </a:lnTo>
                  <a:lnTo>
                    <a:pt x="102663" y="209216"/>
                  </a:lnTo>
                  <a:lnTo>
                    <a:pt x="100796" y="209216"/>
                  </a:lnTo>
                  <a:lnTo>
                    <a:pt x="98930" y="209216"/>
                  </a:lnTo>
                  <a:lnTo>
                    <a:pt x="97063" y="209216"/>
                  </a:lnTo>
                  <a:lnTo>
                    <a:pt x="95196" y="209216"/>
                  </a:lnTo>
                  <a:lnTo>
                    <a:pt x="93330" y="209216"/>
                  </a:lnTo>
                  <a:lnTo>
                    <a:pt x="91463" y="209216"/>
                  </a:lnTo>
                  <a:lnTo>
                    <a:pt x="89597" y="209216"/>
                  </a:lnTo>
                  <a:lnTo>
                    <a:pt x="87730" y="209216"/>
                  </a:lnTo>
                  <a:lnTo>
                    <a:pt x="85863" y="209216"/>
                  </a:lnTo>
                  <a:lnTo>
                    <a:pt x="83997" y="209216"/>
                  </a:lnTo>
                  <a:lnTo>
                    <a:pt x="82130" y="209216"/>
                  </a:lnTo>
                  <a:lnTo>
                    <a:pt x="80264" y="209216"/>
                  </a:lnTo>
                  <a:lnTo>
                    <a:pt x="78397" y="209216"/>
                  </a:lnTo>
                  <a:lnTo>
                    <a:pt x="76530" y="209216"/>
                  </a:lnTo>
                  <a:lnTo>
                    <a:pt x="74664" y="209216"/>
                  </a:lnTo>
                  <a:lnTo>
                    <a:pt x="72797" y="209216"/>
                  </a:lnTo>
                  <a:lnTo>
                    <a:pt x="70931" y="209216"/>
                  </a:lnTo>
                  <a:lnTo>
                    <a:pt x="69064" y="209216"/>
                  </a:lnTo>
                  <a:lnTo>
                    <a:pt x="67197" y="209216"/>
                  </a:lnTo>
                  <a:lnTo>
                    <a:pt x="65331" y="209216"/>
                  </a:lnTo>
                  <a:lnTo>
                    <a:pt x="63464" y="209216"/>
                  </a:lnTo>
                  <a:lnTo>
                    <a:pt x="61597" y="209216"/>
                  </a:lnTo>
                  <a:lnTo>
                    <a:pt x="59731" y="209216"/>
                  </a:lnTo>
                  <a:lnTo>
                    <a:pt x="57864" y="209216"/>
                  </a:lnTo>
                  <a:lnTo>
                    <a:pt x="55998" y="209216"/>
                  </a:lnTo>
                  <a:lnTo>
                    <a:pt x="54131" y="209216"/>
                  </a:lnTo>
                  <a:lnTo>
                    <a:pt x="52264" y="209216"/>
                  </a:lnTo>
                  <a:lnTo>
                    <a:pt x="50398" y="209216"/>
                  </a:lnTo>
                  <a:lnTo>
                    <a:pt x="48531" y="209216"/>
                  </a:lnTo>
                  <a:lnTo>
                    <a:pt x="46665" y="209216"/>
                  </a:lnTo>
                  <a:lnTo>
                    <a:pt x="44798" y="209216"/>
                  </a:lnTo>
                  <a:lnTo>
                    <a:pt x="42931" y="209216"/>
                  </a:lnTo>
                  <a:lnTo>
                    <a:pt x="41065" y="209216"/>
                  </a:lnTo>
                  <a:lnTo>
                    <a:pt x="39198" y="209216"/>
                  </a:lnTo>
                  <a:lnTo>
                    <a:pt x="37332" y="209216"/>
                  </a:lnTo>
                  <a:lnTo>
                    <a:pt x="35465" y="209216"/>
                  </a:lnTo>
                  <a:lnTo>
                    <a:pt x="33598" y="209216"/>
                  </a:lnTo>
                  <a:lnTo>
                    <a:pt x="31732" y="209216"/>
                  </a:lnTo>
                  <a:lnTo>
                    <a:pt x="29865" y="209216"/>
                  </a:lnTo>
                  <a:lnTo>
                    <a:pt x="27999" y="209216"/>
                  </a:lnTo>
                  <a:lnTo>
                    <a:pt x="26132" y="209216"/>
                  </a:lnTo>
                  <a:lnTo>
                    <a:pt x="24265" y="209216"/>
                  </a:lnTo>
                  <a:lnTo>
                    <a:pt x="22399" y="209216"/>
                  </a:lnTo>
                  <a:lnTo>
                    <a:pt x="20532" y="209216"/>
                  </a:lnTo>
                  <a:lnTo>
                    <a:pt x="18666" y="209216"/>
                  </a:lnTo>
                  <a:lnTo>
                    <a:pt x="16799" y="209216"/>
                  </a:lnTo>
                  <a:lnTo>
                    <a:pt x="14932" y="209216"/>
                  </a:lnTo>
                  <a:lnTo>
                    <a:pt x="13066" y="209216"/>
                  </a:lnTo>
                  <a:lnTo>
                    <a:pt x="11199" y="209216"/>
                  </a:lnTo>
                  <a:lnTo>
                    <a:pt x="9333" y="209216"/>
                  </a:lnTo>
                  <a:lnTo>
                    <a:pt x="7466" y="209216"/>
                  </a:lnTo>
                  <a:lnTo>
                    <a:pt x="5599" y="209216"/>
                  </a:lnTo>
                  <a:lnTo>
                    <a:pt x="3733" y="209216"/>
                  </a:lnTo>
                  <a:lnTo>
                    <a:pt x="1866" y="209216"/>
                  </a:lnTo>
                  <a:lnTo>
                    <a:pt x="0" y="209216"/>
                  </a:lnTo>
                  <a:close/>
                </a:path>
              </a:pathLst>
            </a:custGeom>
            <a:solidFill>
              <a:srgbClr val="6A1B9A">
                <a:alpha val="34901"/>
              </a:srgbClr>
            </a:solidFill>
          </p:spPr>
          <p:txBody>
            <a:bodyPr/>
            <a:lstStyle/>
            <a:p>
              <a:endParaRPr/>
            </a:p>
          </p:txBody>
        </p:sp>
        <p:sp>
          <p:nvSpPr>
            <p:cNvPr id="1280" name="tx8">
              <a:extLst>
                <a:ext uri="{FF2B5EF4-FFF2-40B4-BE49-F238E27FC236}">
                  <a16:creationId xmlns:a16="http://schemas.microsoft.com/office/drawing/2014/main" id="{76EBC805-70C5-4729-B635-54F843E9F692}"/>
                </a:ext>
              </a:extLst>
            </p:cNvPr>
            <p:cNvSpPr/>
            <p:nvPr/>
          </p:nvSpPr>
          <p:spPr>
            <a:xfrm>
              <a:off x="1239244"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75%</a:t>
              </a:r>
            </a:p>
          </p:txBody>
        </p:sp>
        <p:sp>
          <p:nvSpPr>
            <p:cNvPr id="1281" name="pl9">
              <a:extLst>
                <a:ext uri="{FF2B5EF4-FFF2-40B4-BE49-F238E27FC236}">
                  <a16:creationId xmlns:a16="http://schemas.microsoft.com/office/drawing/2014/main" id="{7522EAF2-74EA-4119-9C8B-F239B0A8CC13}"/>
                </a:ext>
              </a:extLst>
            </p:cNvPr>
            <p:cNvSpPr/>
            <p:nvPr/>
          </p:nvSpPr>
          <p:spPr>
            <a:xfrm>
              <a:off x="905410"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282" name="rc10">
              <a:extLst>
                <a:ext uri="{FF2B5EF4-FFF2-40B4-BE49-F238E27FC236}">
                  <a16:creationId xmlns:a16="http://schemas.microsoft.com/office/drawing/2014/main" id="{C7692857-40AE-46ED-931C-7D9D9FEEA0F3}"/>
                </a:ext>
              </a:extLst>
            </p:cNvPr>
            <p:cNvSpPr/>
            <p:nvPr/>
          </p:nvSpPr>
          <p:spPr>
            <a:xfrm>
              <a:off x="905410" y="728795"/>
              <a:ext cx="848475" cy="627575"/>
            </a:xfrm>
            <a:prstGeom prst="rect">
              <a:avLst/>
            </a:prstGeom>
            <a:solidFill>
              <a:srgbClr val="FFFFFF">
                <a:alpha val="100000"/>
              </a:srgbClr>
            </a:solidFill>
          </p:spPr>
          <p:txBody>
            <a:bodyPr/>
            <a:lstStyle/>
            <a:p>
              <a:endParaRPr/>
            </a:p>
          </p:txBody>
        </p:sp>
        <p:sp>
          <p:nvSpPr>
            <p:cNvPr id="1283" name="pl11">
              <a:extLst>
                <a:ext uri="{FF2B5EF4-FFF2-40B4-BE49-F238E27FC236}">
                  <a16:creationId xmlns:a16="http://schemas.microsoft.com/office/drawing/2014/main" id="{B733727B-0592-40DF-87B0-9CB59D526021}"/>
                </a:ext>
              </a:extLst>
            </p:cNvPr>
            <p:cNvSpPr/>
            <p:nvPr/>
          </p:nvSpPr>
          <p:spPr>
            <a:xfrm>
              <a:off x="906997" y="1207010"/>
              <a:ext cx="846570" cy="147394"/>
            </a:xfrm>
            <a:custGeom>
              <a:avLst/>
              <a:gdLst/>
              <a:ahLst/>
              <a:cxnLst/>
              <a:rect l="0" t="0" r="0" b="0"/>
              <a:pathLst>
                <a:path w="846570" h="147394">
                  <a:moveTo>
                    <a:pt x="0" y="99348"/>
                  </a:moveTo>
                  <a:lnTo>
                    <a:pt x="1928" y="95117"/>
                  </a:lnTo>
                  <a:lnTo>
                    <a:pt x="3856" y="90765"/>
                  </a:lnTo>
                  <a:lnTo>
                    <a:pt x="5785" y="86307"/>
                  </a:lnTo>
                  <a:lnTo>
                    <a:pt x="7713" y="81765"/>
                  </a:lnTo>
                  <a:lnTo>
                    <a:pt x="9642" y="77153"/>
                  </a:lnTo>
                  <a:lnTo>
                    <a:pt x="11570" y="72505"/>
                  </a:lnTo>
                  <a:lnTo>
                    <a:pt x="13498" y="67853"/>
                  </a:lnTo>
                  <a:lnTo>
                    <a:pt x="15427" y="63219"/>
                  </a:lnTo>
                  <a:lnTo>
                    <a:pt x="17355" y="58627"/>
                  </a:lnTo>
                  <a:lnTo>
                    <a:pt x="19284" y="54098"/>
                  </a:lnTo>
                  <a:lnTo>
                    <a:pt x="21212" y="49680"/>
                  </a:lnTo>
                  <a:lnTo>
                    <a:pt x="23140" y="45390"/>
                  </a:lnTo>
                  <a:lnTo>
                    <a:pt x="25069" y="41241"/>
                  </a:lnTo>
                  <a:lnTo>
                    <a:pt x="26997" y="37252"/>
                  </a:lnTo>
                  <a:lnTo>
                    <a:pt x="28926" y="33438"/>
                  </a:lnTo>
                  <a:lnTo>
                    <a:pt x="30854" y="29815"/>
                  </a:lnTo>
                  <a:lnTo>
                    <a:pt x="32782" y="26452"/>
                  </a:lnTo>
                  <a:lnTo>
                    <a:pt x="34711" y="23309"/>
                  </a:lnTo>
                  <a:lnTo>
                    <a:pt x="36639" y="20392"/>
                  </a:lnTo>
                  <a:lnTo>
                    <a:pt x="38568" y="17706"/>
                  </a:lnTo>
                  <a:lnTo>
                    <a:pt x="40496" y="15254"/>
                  </a:lnTo>
                  <a:lnTo>
                    <a:pt x="42424" y="13047"/>
                  </a:lnTo>
                  <a:lnTo>
                    <a:pt x="44353" y="11122"/>
                  </a:lnTo>
                  <a:lnTo>
                    <a:pt x="46281" y="9423"/>
                  </a:lnTo>
                  <a:lnTo>
                    <a:pt x="48210" y="7945"/>
                  </a:lnTo>
                  <a:lnTo>
                    <a:pt x="50138" y="6681"/>
                  </a:lnTo>
                  <a:lnTo>
                    <a:pt x="52066" y="5622"/>
                  </a:lnTo>
                  <a:lnTo>
                    <a:pt x="53995" y="4779"/>
                  </a:lnTo>
                  <a:lnTo>
                    <a:pt x="55923" y="4145"/>
                  </a:lnTo>
                  <a:lnTo>
                    <a:pt x="57852" y="3678"/>
                  </a:lnTo>
                  <a:lnTo>
                    <a:pt x="59780" y="3368"/>
                  </a:lnTo>
                  <a:lnTo>
                    <a:pt x="61708" y="3202"/>
                  </a:lnTo>
                  <a:lnTo>
                    <a:pt x="63637" y="3169"/>
                  </a:lnTo>
                  <a:lnTo>
                    <a:pt x="65565" y="3275"/>
                  </a:lnTo>
                  <a:lnTo>
                    <a:pt x="67494" y="3494"/>
                  </a:lnTo>
                  <a:lnTo>
                    <a:pt x="69422" y="3804"/>
                  </a:lnTo>
                  <a:lnTo>
                    <a:pt x="71351" y="4195"/>
                  </a:lnTo>
                  <a:lnTo>
                    <a:pt x="73279" y="4656"/>
                  </a:lnTo>
                  <a:lnTo>
                    <a:pt x="75207" y="5178"/>
                  </a:lnTo>
                  <a:lnTo>
                    <a:pt x="77136" y="5760"/>
                  </a:lnTo>
                  <a:lnTo>
                    <a:pt x="79064" y="6380"/>
                  </a:lnTo>
                  <a:lnTo>
                    <a:pt x="80993" y="7028"/>
                  </a:lnTo>
                  <a:lnTo>
                    <a:pt x="82921" y="7699"/>
                  </a:lnTo>
                  <a:lnTo>
                    <a:pt x="84849" y="8384"/>
                  </a:lnTo>
                  <a:lnTo>
                    <a:pt x="86778" y="9076"/>
                  </a:lnTo>
                  <a:lnTo>
                    <a:pt x="88706" y="9770"/>
                  </a:lnTo>
                  <a:lnTo>
                    <a:pt x="90635" y="10456"/>
                  </a:lnTo>
                  <a:lnTo>
                    <a:pt x="92563" y="11131"/>
                  </a:lnTo>
                  <a:lnTo>
                    <a:pt x="94491" y="11791"/>
                  </a:lnTo>
                  <a:lnTo>
                    <a:pt x="96420" y="12431"/>
                  </a:lnTo>
                  <a:lnTo>
                    <a:pt x="98348" y="13048"/>
                  </a:lnTo>
                  <a:lnTo>
                    <a:pt x="100277" y="13633"/>
                  </a:lnTo>
                  <a:lnTo>
                    <a:pt x="102205" y="14189"/>
                  </a:lnTo>
                  <a:lnTo>
                    <a:pt x="104133" y="14714"/>
                  </a:lnTo>
                  <a:lnTo>
                    <a:pt x="106062" y="15208"/>
                  </a:lnTo>
                  <a:lnTo>
                    <a:pt x="107990" y="15669"/>
                  </a:lnTo>
                  <a:lnTo>
                    <a:pt x="109919" y="16091"/>
                  </a:lnTo>
                  <a:lnTo>
                    <a:pt x="111847" y="16474"/>
                  </a:lnTo>
                  <a:lnTo>
                    <a:pt x="113775" y="16823"/>
                  </a:lnTo>
                  <a:lnTo>
                    <a:pt x="115704" y="17137"/>
                  </a:lnTo>
                  <a:lnTo>
                    <a:pt x="117632" y="17417"/>
                  </a:lnTo>
                  <a:lnTo>
                    <a:pt x="119561" y="17662"/>
                  </a:lnTo>
                  <a:lnTo>
                    <a:pt x="121489" y="17867"/>
                  </a:lnTo>
                  <a:lnTo>
                    <a:pt x="123417" y="18036"/>
                  </a:lnTo>
                  <a:lnTo>
                    <a:pt x="125346" y="18172"/>
                  </a:lnTo>
                  <a:lnTo>
                    <a:pt x="127274" y="18275"/>
                  </a:lnTo>
                  <a:lnTo>
                    <a:pt x="129203" y="18345"/>
                  </a:lnTo>
                  <a:lnTo>
                    <a:pt x="131131" y="18382"/>
                  </a:lnTo>
                  <a:lnTo>
                    <a:pt x="133060" y="18380"/>
                  </a:lnTo>
                  <a:lnTo>
                    <a:pt x="134988" y="18345"/>
                  </a:lnTo>
                  <a:lnTo>
                    <a:pt x="136916" y="18279"/>
                  </a:lnTo>
                  <a:lnTo>
                    <a:pt x="138845" y="18183"/>
                  </a:lnTo>
                  <a:lnTo>
                    <a:pt x="140773" y="18057"/>
                  </a:lnTo>
                  <a:lnTo>
                    <a:pt x="142702" y="17900"/>
                  </a:lnTo>
                  <a:lnTo>
                    <a:pt x="144630" y="17710"/>
                  </a:lnTo>
                  <a:lnTo>
                    <a:pt x="146558" y="17494"/>
                  </a:lnTo>
                  <a:lnTo>
                    <a:pt x="148487" y="17253"/>
                  </a:lnTo>
                  <a:lnTo>
                    <a:pt x="150415" y="16990"/>
                  </a:lnTo>
                  <a:lnTo>
                    <a:pt x="152344" y="16707"/>
                  </a:lnTo>
                  <a:lnTo>
                    <a:pt x="154272" y="16405"/>
                  </a:lnTo>
                  <a:lnTo>
                    <a:pt x="156200" y="16086"/>
                  </a:lnTo>
                  <a:lnTo>
                    <a:pt x="158129" y="15756"/>
                  </a:lnTo>
                  <a:lnTo>
                    <a:pt x="160057" y="15417"/>
                  </a:lnTo>
                  <a:lnTo>
                    <a:pt x="161986" y="15074"/>
                  </a:lnTo>
                  <a:lnTo>
                    <a:pt x="163914" y="14727"/>
                  </a:lnTo>
                  <a:lnTo>
                    <a:pt x="165842" y="14381"/>
                  </a:lnTo>
                  <a:lnTo>
                    <a:pt x="167771" y="14040"/>
                  </a:lnTo>
                  <a:lnTo>
                    <a:pt x="169699" y="13705"/>
                  </a:lnTo>
                  <a:lnTo>
                    <a:pt x="171628" y="13378"/>
                  </a:lnTo>
                  <a:lnTo>
                    <a:pt x="173556" y="13061"/>
                  </a:lnTo>
                  <a:lnTo>
                    <a:pt x="175484" y="12755"/>
                  </a:lnTo>
                  <a:lnTo>
                    <a:pt x="177413" y="12464"/>
                  </a:lnTo>
                  <a:lnTo>
                    <a:pt x="179341" y="12186"/>
                  </a:lnTo>
                  <a:lnTo>
                    <a:pt x="181270" y="11920"/>
                  </a:lnTo>
                  <a:lnTo>
                    <a:pt x="183198" y="11665"/>
                  </a:lnTo>
                  <a:lnTo>
                    <a:pt x="185126" y="11421"/>
                  </a:lnTo>
                  <a:lnTo>
                    <a:pt x="187055" y="11186"/>
                  </a:lnTo>
                  <a:lnTo>
                    <a:pt x="188983" y="10959"/>
                  </a:lnTo>
                  <a:lnTo>
                    <a:pt x="190912" y="10737"/>
                  </a:lnTo>
                  <a:lnTo>
                    <a:pt x="192840" y="10517"/>
                  </a:lnTo>
                  <a:lnTo>
                    <a:pt x="194769" y="10298"/>
                  </a:lnTo>
                  <a:lnTo>
                    <a:pt x="196697" y="10076"/>
                  </a:lnTo>
                  <a:lnTo>
                    <a:pt x="198625" y="9850"/>
                  </a:lnTo>
                  <a:lnTo>
                    <a:pt x="200554" y="9616"/>
                  </a:lnTo>
                  <a:lnTo>
                    <a:pt x="202482" y="9373"/>
                  </a:lnTo>
                  <a:lnTo>
                    <a:pt x="204411" y="9120"/>
                  </a:lnTo>
                  <a:lnTo>
                    <a:pt x="206339" y="8856"/>
                  </a:lnTo>
                  <a:lnTo>
                    <a:pt x="208267" y="8581"/>
                  </a:lnTo>
                  <a:lnTo>
                    <a:pt x="210196" y="8292"/>
                  </a:lnTo>
                  <a:lnTo>
                    <a:pt x="212124" y="7989"/>
                  </a:lnTo>
                  <a:lnTo>
                    <a:pt x="214053" y="7674"/>
                  </a:lnTo>
                  <a:lnTo>
                    <a:pt x="215981" y="7349"/>
                  </a:lnTo>
                  <a:lnTo>
                    <a:pt x="217909" y="7014"/>
                  </a:lnTo>
                  <a:lnTo>
                    <a:pt x="219838" y="6671"/>
                  </a:lnTo>
                  <a:lnTo>
                    <a:pt x="221766" y="6320"/>
                  </a:lnTo>
                  <a:lnTo>
                    <a:pt x="223695" y="5964"/>
                  </a:lnTo>
                  <a:lnTo>
                    <a:pt x="225623" y="5606"/>
                  </a:lnTo>
                  <a:lnTo>
                    <a:pt x="227551" y="5247"/>
                  </a:lnTo>
                  <a:lnTo>
                    <a:pt x="229480" y="4889"/>
                  </a:lnTo>
                  <a:lnTo>
                    <a:pt x="231408" y="4534"/>
                  </a:lnTo>
                  <a:lnTo>
                    <a:pt x="233337" y="4184"/>
                  </a:lnTo>
                  <a:lnTo>
                    <a:pt x="235265" y="3841"/>
                  </a:lnTo>
                  <a:lnTo>
                    <a:pt x="237193" y="3506"/>
                  </a:lnTo>
                  <a:lnTo>
                    <a:pt x="239122" y="3180"/>
                  </a:lnTo>
                  <a:lnTo>
                    <a:pt x="241050" y="2864"/>
                  </a:lnTo>
                  <a:lnTo>
                    <a:pt x="242979" y="2559"/>
                  </a:lnTo>
                  <a:lnTo>
                    <a:pt x="244907" y="2269"/>
                  </a:lnTo>
                  <a:lnTo>
                    <a:pt x="246835" y="1992"/>
                  </a:lnTo>
                  <a:lnTo>
                    <a:pt x="248764" y="1729"/>
                  </a:lnTo>
                  <a:lnTo>
                    <a:pt x="250692" y="1479"/>
                  </a:lnTo>
                  <a:lnTo>
                    <a:pt x="252621" y="1244"/>
                  </a:lnTo>
                  <a:lnTo>
                    <a:pt x="254549" y="1026"/>
                  </a:lnTo>
                  <a:lnTo>
                    <a:pt x="256477" y="828"/>
                  </a:lnTo>
                  <a:lnTo>
                    <a:pt x="258406" y="647"/>
                  </a:lnTo>
                  <a:lnTo>
                    <a:pt x="260334" y="485"/>
                  </a:lnTo>
                  <a:lnTo>
                    <a:pt x="262263" y="343"/>
                  </a:lnTo>
                  <a:lnTo>
                    <a:pt x="264191" y="222"/>
                  </a:lnTo>
                  <a:lnTo>
                    <a:pt x="266120" y="126"/>
                  </a:lnTo>
                  <a:lnTo>
                    <a:pt x="268048" y="58"/>
                  </a:lnTo>
                  <a:lnTo>
                    <a:pt x="269976" y="15"/>
                  </a:lnTo>
                  <a:lnTo>
                    <a:pt x="271905" y="0"/>
                  </a:lnTo>
                  <a:lnTo>
                    <a:pt x="273833" y="12"/>
                  </a:lnTo>
                  <a:lnTo>
                    <a:pt x="275762" y="54"/>
                  </a:lnTo>
                  <a:lnTo>
                    <a:pt x="277690" y="132"/>
                  </a:lnTo>
                  <a:lnTo>
                    <a:pt x="279618" y="243"/>
                  </a:lnTo>
                  <a:lnTo>
                    <a:pt x="281547" y="387"/>
                  </a:lnTo>
                  <a:lnTo>
                    <a:pt x="283475" y="562"/>
                  </a:lnTo>
                  <a:lnTo>
                    <a:pt x="285404" y="769"/>
                  </a:lnTo>
                  <a:lnTo>
                    <a:pt x="287332" y="1008"/>
                  </a:lnTo>
                  <a:lnTo>
                    <a:pt x="289260" y="1284"/>
                  </a:lnTo>
                  <a:lnTo>
                    <a:pt x="291189" y="1590"/>
                  </a:lnTo>
                  <a:lnTo>
                    <a:pt x="293117" y="1923"/>
                  </a:lnTo>
                  <a:lnTo>
                    <a:pt x="295046" y="2282"/>
                  </a:lnTo>
                  <a:lnTo>
                    <a:pt x="296974" y="2664"/>
                  </a:lnTo>
                  <a:lnTo>
                    <a:pt x="298902" y="3069"/>
                  </a:lnTo>
                  <a:lnTo>
                    <a:pt x="300831" y="3496"/>
                  </a:lnTo>
                  <a:lnTo>
                    <a:pt x="302759" y="3939"/>
                  </a:lnTo>
                  <a:lnTo>
                    <a:pt x="304688" y="4393"/>
                  </a:lnTo>
                  <a:lnTo>
                    <a:pt x="306616" y="4858"/>
                  </a:lnTo>
                  <a:lnTo>
                    <a:pt x="308544" y="5331"/>
                  </a:lnTo>
                  <a:lnTo>
                    <a:pt x="310473" y="5809"/>
                  </a:lnTo>
                  <a:lnTo>
                    <a:pt x="312401" y="6289"/>
                  </a:lnTo>
                  <a:lnTo>
                    <a:pt x="314330" y="6769"/>
                  </a:lnTo>
                  <a:lnTo>
                    <a:pt x="316258" y="7247"/>
                  </a:lnTo>
                  <a:lnTo>
                    <a:pt x="318186" y="7722"/>
                  </a:lnTo>
                  <a:lnTo>
                    <a:pt x="320115" y="8191"/>
                  </a:lnTo>
                  <a:lnTo>
                    <a:pt x="322043" y="8655"/>
                  </a:lnTo>
                  <a:lnTo>
                    <a:pt x="323972" y="9112"/>
                  </a:lnTo>
                  <a:lnTo>
                    <a:pt x="325900" y="9563"/>
                  </a:lnTo>
                  <a:lnTo>
                    <a:pt x="327829" y="10009"/>
                  </a:lnTo>
                  <a:lnTo>
                    <a:pt x="329757" y="10450"/>
                  </a:lnTo>
                  <a:lnTo>
                    <a:pt x="331685" y="10887"/>
                  </a:lnTo>
                  <a:lnTo>
                    <a:pt x="333614" y="11322"/>
                  </a:lnTo>
                  <a:lnTo>
                    <a:pt x="335542" y="11758"/>
                  </a:lnTo>
                  <a:lnTo>
                    <a:pt x="337471" y="12196"/>
                  </a:lnTo>
                  <a:lnTo>
                    <a:pt x="339399" y="12639"/>
                  </a:lnTo>
                  <a:lnTo>
                    <a:pt x="341327" y="13089"/>
                  </a:lnTo>
                  <a:lnTo>
                    <a:pt x="343256" y="13549"/>
                  </a:lnTo>
                  <a:lnTo>
                    <a:pt x="345184" y="14026"/>
                  </a:lnTo>
                  <a:lnTo>
                    <a:pt x="347113" y="14518"/>
                  </a:lnTo>
                  <a:lnTo>
                    <a:pt x="349041" y="15029"/>
                  </a:lnTo>
                  <a:lnTo>
                    <a:pt x="350969" y="15561"/>
                  </a:lnTo>
                  <a:lnTo>
                    <a:pt x="352898" y="16115"/>
                  </a:lnTo>
                  <a:lnTo>
                    <a:pt x="354826" y="16696"/>
                  </a:lnTo>
                  <a:lnTo>
                    <a:pt x="356755" y="17309"/>
                  </a:lnTo>
                  <a:lnTo>
                    <a:pt x="358683" y="17950"/>
                  </a:lnTo>
                  <a:lnTo>
                    <a:pt x="360611" y="18621"/>
                  </a:lnTo>
                  <a:lnTo>
                    <a:pt x="362540" y="19321"/>
                  </a:lnTo>
                  <a:lnTo>
                    <a:pt x="364468" y="20050"/>
                  </a:lnTo>
                  <a:lnTo>
                    <a:pt x="366397" y="20813"/>
                  </a:lnTo>
                  <a:lnTo>
                    <a:pt x="368325" y="21609"/>
                  </a:lnTo>
                  <a:lnTo>
                    <a:pt x="370253" y="22434"/>
                  </a:lnTo>
                  <a:lnTo>
                    <a:pt x="372182" y="23286"/>
                  </a:lnTo>
                  <a:lnTo>
                    <a:pt x="374110" y="24165"/>
                  </a:lnTo>
                  <a:lnTo>
                    <a:pt x="376039" y="25069"/>
                  </a:lnTo>
                  <a:lnTo>
                    <a:pt x="377967" y="26000"/>
                  </a:lnTo>
                  <a:lnTo>
                    <a:pt x="379895" y="26957"/>
                  </a:lnTo>
                  <a:lnTo>
                    <a:pt x="381824" y="27935"/>
                  </a:lnTo>
                  <a:lnTo>
                    <a:pt x="383752" y="28934"/>
                  </a:lnTo>
                  <a:lnTo>
                    <a:pt x="385681" y="29952"/>
                  </a:lnTo>
                  <a:lnTo>
                    <a:pt x="387609" y="30990"/>
                  </a:lnTo>
                  <a:lnTo>
                    <a:pt x="389538" y="32052"/>
                  </a:lnTo>
                  <a:lnTo>
                    <a:pt x="391466" y="33134"/>
                  </a:lnTo>
                  <a:lnTo>
                    <a:pt x="393394" y="34236"/>
                  </a:lnTo>
                  <a:lnTo>
                    <a:pt x="395323" y="35358"/>
                  </a:lnTo>
                  <a:lnTo>
                    <a:pt x="397251" y="36502"/>
                  </a:lnTo>
                  <a:lnTo>
                    <a:pt x="399180" y="37669"/>
                  </a:lnTo>
                  <a:lnTo>
                    <a:pt x="401108" y="38865"/>
                  </a:lnTo>
                  <a:lnTo>
                    <a:pt x="403036" y="40087"/>
                  </a:lnTo>
                  <a:lnTo>
                    <a:pt x="404965" y="41335"/>
                  </a:lnTo>
                  <a:lnTo>
                    <a:pt x="406893" y="42611"/>
                  </a:lnTo>
                  <a:lnTo>
                    <a:pt x="408822" y="43915"/>
                  </a:lnTo>
                  <a:lnTo>
                    <a:pt x="410750" y="45251"/>
                  </a:lnTo>
                  <a:lnTo>
                    <a:pt x="412678" y="46622"/>
                  </a:lnTo>
                  <a:lnTo>
                    <a:pt x="414607" y="48024"/>
                  </a:lnTo>
                  <a:lnTo>
                    <a:pt x="416535" y="49455"/>
                  </a:lnTo>
                  <a:lnTo>
                    <a:pt x="418464" y="50916"/>
                  </a:lnTo>
                  <a:lnTo>
                    <a:pt x="420392" y="52404"/>
                  </a:lnTo>
                  <a:lnTo>
                    <a:pt x="422320" y="53923"/>
                  </a:lnTo>
                  <a:lnTo>
                    <a:pt x="424249" y="55469"/>
                  </a:lnTo>
                  <a:lnTo>
                    <a:pt x="426177" y="57037"/>
                  </a:lnTo>
                  <a:lnTo>
                    <a:pt x="428106" y="58624"/>
                  </a:lnTo>
                  <a:lnTo>
                    <a:pt x="430034" y="60228"/>
                  </a:lnTo>
                  <a:lnTo>
                    <a:pt x="431962" y="61846"/>
                  </a:lnTo>
                  <a:lnTo>
                    <a:pt x="433891" y="63476"/>
                  </a:lnTo>
                  <a:lnTo>
                    <a:pt x="435819" y="65112"/>
                  </a:lnTo>
                  <a:lnTo>
                    <a:pt x="437748" y="66751"/>
                  </a:lnTo>
                  <a:lnTo>
                    <a:pt x="439676" y="68390"/>
                  </a:lnTo>
                  <a:lnTo>
                    <a:pt x="441604" y="70026"/>
                  </a:lnTo>
                  <a:lnTo>
                    <a:pt x="443533" y="71656"/>
                  </a:lnTo>
                  <a:lnTo>
                    <a:pt x="445461" y="73276"/>
                  </a:lnTo>
                  <a:lnTo>
                    <a:pt x="447390" y="74883"/>
                  </a:lnTo>
                  <a:lnTo>
                    <a:pt x="449318" y="76477"/>
                  </a:lnTo>
                  <a:lnTo>
                    <a:pt x="451246" y="78055"/>
                  </a:lnTo>
                  <a:lnTo>
                    <a:pt x="453175" y="79617"/>
                  </a:lnTo>
                  <a:lnTo>
                    <a:pt x="455103" y="81161"/>
                  </a:lnTo>
                  <a:lnTo>
                    <a:pt x="457032" y="82682"/>
                  </a:lnTo>
                  <a:lnTo>
                    <a:pt x="458960" y="84183"/>
                  </a:lnTo>
                  <a:lnTo>
                    <a:pt x="460889" y="85664"/>
                  </a:lnTo>
                  <a:lnTo>
                    <a:pt x="462817" y="87125"/>
                  </a:lnTo>
                  <a:lnTo>
                    <a:pt x="464745" y="88566"/>
                  </a:lnTo>
                  <a:lnTo>
                    <a:pt x="466674" y="89985"/>
                  </a:lnTo>
                  <a:lnTo>
                    <a:pt x="468602" y="91381"/>
                  </a:lnTo>
                  <a:lnTo>
                    <a:pt x="470531" y="92756"/>
                  </a:lnTo>
                  <a:lnTo>
                    <a:pt x="472459" y="94111"/>
                  </a:lnTo>
                  <a:lnTo>
                    <a:pt x="474387" y="95446"/>
                  </a:lnTo>
                  <a:lnTo>
                    <a:pt x="476316" y="96760"/>
                  </a:lnTo>
                  <a:lnTo>
                    <a:pt x="478244" y="98051"/>
                  </a:lnTo>
                  <a:lnTo>
                    <a:pt x="480173" y="99318"/>
                  </a:lnTo>
                  <a:lnTo>
                    <a:pt x="482101" y="100563"/>
                  </a:lnTo>
                  <a:lnTo>
                    <a:pt x="484029" y="101786"/>
                  </a:lnTo>
                  <a:lnTo>
                    <a:pt x="485958" y="102985"/>
                  </a:lnTo>
                  <a:lnTo>
                    <a:pt x="487886" y="104161"/>
                  </a:lnTo>
                  <a:lnTo>
                    <a:pt x="489815" y="105306"/>
                  </a:lnTo>
                  <a:lnTo>
                    <a:pt x="491743" y="106423"/>
                  </a:lnTo>
                  <a:lnTo>
                    <a:pt x="493671" y="107512"/>
                  </a:lnTo>
                  <a:lnTo>
                    <a:pt x="495600" y="108573"/>
                  </a:lnTo>
                  <a:lnTo>
                    <a:pt x="497528" y="109604"/>
                  </a:lnTo>
                  <a:lnTo>
                    <a:pt x="499457" y="110605"/>
                  </a:lnTo>
                  <a:lnTo>
                    <a:pt x="501385" y="111566"/>
                  </a:lnTo>
                  <a:lnTo>
                    <a:pt x="503313" y="112493"/>
                  </a:lnTo>
                  <a:lnTo>
                    <a:pt x="505242" y="113387"/>
                  </a:lnTo>
                  <a:lnTo>
                    <a:pt x="507170" y="114247"/>
                  </a:lnTo>
                  <a:lnTo>
                    <a:pt x="509099" y="115073"/>
                  </a:lnTo>
                  <a:lnTo>
                    <a:pt x="511027" y="115862"/>
                  </a:lnTo>
                  <a:lnTo>
                    <a:pt x="512955" y="116609"/>
                  </a:lnTo>
                  <a:lnTo>
                    <a:pt x="514884" y="117321"/>
                  </a:lnTo>
                  <a:lnTo>
                    <a:pt x="516812" y="117998"/>
                  </a:lnTo>
                  <a:lnTo>
                    <a:pt x="518741" y="118642"/>
                  </a:lnTo>
                  <a:lnTo>
                    <a:pt x="520669" y="119252"/>
                  </a:lnTo>
                  <a:lnTo>
                    <a:pt x="522598" y="119825"/>
                  </a:lnTo>
                  <a:lnTo>
                    <a:pt x="524526" y="120363"/>
                  </a:lnTo>
                  <a:lnTo>
                    <a:pt x="526454" y="120870"/>
                  </a:lnTo>
                  <a:lnTo>
                    <a:pt x="528383" y="121347"/>
                  </a:lnTo>
                  <a:lnTo>
                    <a:pt x="530311" y="121797"/>
                  </a:lnTo>
                  <a:lnTo>
                    <a:pt x="532240" y="122219"/>
                  </a:lnTo>
                  <a:lnTo>
                    <a:pt x="534168" y="122612"/>
                  </a:lnTo>
                  <a:lnTo>
                    <a:pt x="536096" y="122978"/>
                  </a:lnTo>
                  <a:lnTo>
                    <a:pt x="538025" y="123323"/>
                  </a:lnTo>
                  <a:lnTo>
                    <a:pt x="539953" y="123648"/>
                  </a:lnTo>
                  <a:lnTo>
                    <a:pt x="541882" y="123953"/>
                  </a:lnTo>
                  <a:lnTo>
                    <a:pt x="543810" y="124241"/>
                  </a:lnTo>
                  <a:lnTo>
                    <a:pt x="545738" y="124509"/>
                  </a:lnTo>
                  <a:lnTo>
                    <a:pt x="547667" y="124764"/>
                  </a:lnTo>
                  <a:lnTo>
                    <a:pt x="549595" y="125006"/>
                  </a:lnTo>
                  <a:lnTo>
                    <a:pt x="551524" y="125237"/>
                  </a:lnTo>
                  <a:lnTo>
                    <a:pt x="553452" y="125460"/>
                  </a:lnTo>
                  <a:lnTo>
                    <a:pt x="555380" y="125674"/>
                  </a:lnTo>
                  <a:lnTo>
                    <a:pt x="557309" y="125880"/>
                  </a:lnTo>
                  <a:lnTo>
                    <a:pt x="559237" y="126082"/>
                  </a:lnTo>
                  <a:lnTo>
                    <a:pt x="561166" y="126281"/>
                  </a:lnTo>
                  <a:lnTo>
                    <a:pt x="563094" y="126478"/>
                  </a:lnTo>
                  <a:lnTo>
                    <a:pt x="565022" y="126673"/>
                  </a:lnTo>
                  <a:lnTo>
                    <a:pt x="566951" y="126867"/>
                  </a:lnTo>
                  <a:lnTo>
                    <a:pt x="568879" y="127063"/>
                  </a:lnTo>
                  <a:lnTo>
                    <a:pt x="570808" y="127260"/>
                  </a:lnTo>
                  <a:lnTo>
                    <a:pt x="572736" y="127458"/>
                  </a:lnTo>
                  <a:lnTo>
                    <a:pt x="574664" y="127659"/>
                  </a:lnTo>
                  <a:lnTo>
                    <a:pt x="576593" y="127862"/>
                  </a:lnTo>
                  <a:lnTo>
                    <a:pt x="578521" y="128068"/>
                  </a:lnTo>
                  <a:lnTo>
                    <a:pt x="580450" y="128276"/>
                  </a:lnTo>
                  <a:lnTo>
                    <a:pt x="582378" y="128486"/>
                  </a:lnTo>
                  <a:lnTo>
                    <a:pt x="584307" y="128698"/>
                  </a:lnTo>
                  <a:lnTo>
                    <a:pt x="586235" y="128911"/>
                  </a:lnTo>
                  <a:lnTo>
                    <a:pt x="588163" y="129124"/>
                  </a:lnTo>
                  <a:lnTo>
                    <a:pt x="590092" y="129338"/>
                  </a:lnTo>
                  <a:lnTo>
                    <a:pt x="592020" y="129550"/>
                  </a:lnTo>
                  <a:lnTo>
                    <a:pt x="593949" y="129761"/>
                  </a:lnTo>
                  <a:lnTo>
                    <a:pt x="595877" y="129969"/>
                  </a:lnTo>
                  <a:lnTo>
                    <a:pt x="597805" y="130174"/>
                  </a:lnTo>
                  <a:lnTo>
                    <a:pt x="599734" y="130374"/>
                  </a:lnTo>
                  <a:lnTo>
                    <a:pt x="601662" y="130568"/>
                  </a:lnTo>
                  <a:lnTo>
                    <a:pt x="603591" y="130756"/>
                  </a:lnTo>
                  <a:lnTo>
                    <a:pt x="605519" y="130937"/>
                  </a:lnTo>
                  <a:lnTo>
                    <a:pt x="607447" y="131110"/>
                  </a:lnTo>
                  <a:lnTo>
                    <a:pt x="609376" y="131276"/>
                  </a:lnTo>
                  <a:lnTo>
                    <a:pt x="611304" y="131432"/>
                  </a:lnTo>
                  <a:lnTo>
                    <a:pt x="613233" y="131578"/>
                  </a:lnTo>
                  <a:lnTo>
                    <a:pt x="615161" y="131714"/>
                  </a:lnTo>
                  <a:lnTo>
                    <a:pt x="617089" y="131841"/>
                  </a:lnTo>
                  <a:lnTo>
                    <a:pt x="619018" y="131958"/>
                  </a:lnTo>
                  <a:lnTo>
                    <a:pt x="620946" y="132065"/>
                  </a:lnTo>
                  <a:lnTo>
                    <a:pt x="622875" y="132162"/>
                  </a:lnTo>
                  <a:lnTo>
                    <a:pt x="624803" y="132249"/>
                  </a:lnTo>
                  <a:lnTo>
                    <a:pt x="626731" y="132326"/>
                  </a:lnTo>
                  <a:lnTo>
                    <a:pt x="628660" y="132395"/>
                  </a:lnTo>
                  <a:lnTo>
                    <a:pt x="630588" y="132455"/>
                  </a:lnTo>
                  <a:lnTo>
                    <a:pt x="632517" y="132508"/>
                  </a:lnTo>
                  <a:lnTo>
                    <a:pt x="634445" y="132552"/>
                  </a:lnTo>
                  <a:lnTo>
                    <a:pt x="636373" y="132589"/>
                  </a:lnTo>
                  <a:lnTo>
                    <a:pt x="638302" y="132620"/>
                  </a:lnTo>
                  <a:lnTo>
                    <a:pt x="640230" y="132645"/>
                  </a:lnTo>
                  <a:lnTo>
                    <a:pt x="642159" y="132665"/>
                  </a:lnTo>
                  <a:lnTo>
                    <a:pt x="644087" y="132681"/>
                  </a:lnTo>
                  <a:lnTo>
                    <a:pt x="646015" y="132692"/>
                  </a:lnTo>
                  <a:lnTo>
                    <a:pt x="647944" y="132699"/>
                  </a:lnTo>
                  <a:lnTo>
                    <a:pt x="649872" y="132703"/>
                  </a:lnTo>
                  <a:lnTo>
                    <a:pt x="651801" y="132704"/>
                  </a:lnTo>
                  <a:lnTo>
                    <a:pt x="653729" y="132703"/>
                  </a:lnTo>
                  <a:lnTo>
                    <a:pt x="655658" y="132700"/>
                  </a:lnTo>
                  <a:lnTo>
                    <a:pt x="657586" y="132696"/>
                  </a:lnTo>
                  <a:lnTo>
                    <a:pt x="659514" y="132690"/>
                  </a:lnTo>
                  <a:lnTo>
                    <a:pt x="661443" y="132683"/>
                  </a:lnTo>
                  <a:lnTo>
                    <a:pt x="663371" y="132676"/>
                  </a:lnTo>
                  <a:lnTo>
                    <a:pt x="665300" y="132668"/>
                  </a:lnTo>
                  <a:lnTo>
                    <a:pt x="667228" y="132661"/>
                  </a:lnTo>
                  <a:lnTo>
                    <a:pt x="669156" y="132653"/>
                  </a:lnTo>
                  <a:lnTo>
                    <a:pt x="671085" y="132647"/>
                  </a:lnTo>
                  <a:lnTo>
                    <a:pt x="673013" y="132641"/>
                  </a:lnTo>
                  <a:lnTo>
                    <a:pt x="674942" y="132636"/>
                  </a:lnTo>
                  <a:lnTo>
                    <a:pt x="676870" y="132633"/>
                  </a:lnTo>
                  <a:lnTo>
                    <a:pt x="678798" y="132632"/>
                  </a:lnTo>
                  <a:lnTo>
                    <a:pt x="680727" y="132633"/>
                  </a:lnTo>
                  <a:lnTo>
                    <a:pt x="682655" y="132636"/>
                  </a:lnTo>
                  <a:lnTo>
                    <a:pt x="684584" y="132642"/>
                  </a:lnTo>
                  <a:lnTo>
                    <a:pt x="686512" y="132650"/>
                  </a:lnTo>
                  <a:lnTo>
                    <a:pt x="688440" y="132660"/>
                  </a:lnTo>
                  <a:lnTo>
                    <a:pt x="690369" y="132673"/>
                  </a:lnTo>
                  <a:lnTo>
                    <a:pt x="692297" y="132689"/>
                  </a:lnTo>
                  <a:lnTo>
                    <a:pt x="694226" y="132707"/>
                  </a:lnTo>
                  <a:lnTo>
                    <a:pt x="696154" y="132727"/>
                  </a:lnTo>
                  <a:lnTo>
                    <a:pt x="698082" y="132748"/>
                  </a:lnTo>
                  <a:lnTo>
                    <a:pt x="700011" y="132771"/>
                  </a:lnTo>
                  <a:lnTo>
                    <a:pt x="701939" y="132796"/>
                  </a:lnTo>
                  <a:lnTo>
                    <a:pt x="703868" y="132820"/>
                  </a:lnTo>
                  <a:lnTo>
                    <a:pt x="705796" y="132844"/>
                  </a:lnTo>
                  <a:lnTo>
                    <a:pt x="707724" y="132868"/>
                  </a:lnTo>
                  <a:lnTo>
                    <a:pt x="709653" y="132891"/>
                  </a:lnTo>
                  <a:lnTo>
                    <a:pt x="711581" y="132913"/>
                  </a:lnTo>
                  <a:lnTo>
                    <a:pt x="713510" y="132932"/>
                  </a:lnTo>
                  <a:lnTo>
                    <a:pt x="715438" y="132948"/>
                  </a:lnTo>
                  <a:lnTo>
                    <a:pt x="717367" y="132962"/>
                  </a:lnTo>
                  <a:lnTo>
                    <a:pt x="719295" y="132973"/>
                  </a:lnTo>
                  <a:lnTo>
                    <a:pt x="721223" y="132982"/>
                  </a:lnTo>
                  <a:lnTo>
                    <a:pt x="723152" y="132987"/>
                  </a:lnTo>
                  <a:lnTo>
                    <a:pt x="725080" y="132989"/>
                  </a:lnTo>
                  <a:lnTo>
                    <a:pt x="727009" y="132988"/>
                  </a:lnTo>
                  <a:lnTo>
                    <a:pt x="728937" y="132986"/>
                  </a:lnTo>
                  <a:lnTo>
                    <a:pt x="730865" y="132982"/>
                  </a:lnTo>
                  <a:lnTo>
                    <a:pt x="732794" y="132978"/>
                  </a:lnTo>
                  <a:lnTo>
                    <a:pt x="734722" y="132974"/>
                  </a:lnTo>
                  <a:lnTo>
                    <a:pt x="736651" y="132971"/>
                  </a:lnTo>
                  <a:lnTo>
                    <a:pt x="738579" y="132970"/>
                  </a:lnTo>
                  <a:lnTo>
                    <a:pt x="740507" y="132973"/>
                  </a:lnTo>
                  <a:lnTo>
                    <a:pt x="742436" y="132981"/>
                  </a:lnTo>
                  <a:lnTo>
                    <a:pt x="744364" y="132994"/>
                  </a:lnTo>
                  <a:lnTo>
                    <a:pt x="746293" y="133016"/>
                  </a:lnTo>
                  <a:lnTo>
                    <a:pt x="748221" y="133048"/>
                  </a:lnTo>
                  <a:lnTo>
                    <a:pt x="750149" y="133091"/>
                  </a:lnTo>
                  <a:lnTo>
                    <a:pt x="752078" y="133144"/>
                  </a:lnTo>
                  <a:lnTo>
                    <a:pt x="754006" y="133211"/>
                  </a:lnTo>
                  <a:lnTo>
                    <a:pt x="755935" y="133291"/>
                  </a:lnTo>
                  <a:lnTo>
                    <a:pt x="757863" y="133390"/>
                  </a:lnTo>
                  <a:lnTo>
                    <a:pt x="759791" y="133505"/>
                  </a:lnTo>
                  <a:lnTo>
                    <a:pt x="761720" y="133638"/>
                  </a:lnTo>
                  <a:lnTo>
                    <a:pt x="763648" y="133787"/>
                  </a:lnTo>
                  <a:lnTo>
                    <a:pt x="765577" y="133955"/>
                  </a:lnTo>
                  <a:lnTo>
                    <a:pt x="767505" y="134142"/>
                  </a:lnTo>
                  <a:lnTo>
                    <a:pt x="769433" y="134352"/>
                  </a:lnTo>
                  <a:lnTo>
                    <a:pt x="771362" y="134580"/>
                  </a:lnTo>
                  <a:lnTo>
                    <a:pt x="773290" y="134826"/>
                  </a:lnTo>
                  <a:lnTo>
                    <a:pt x="775219" y="135090"/>
                  </a:lnTo>
                  <a:lnTo>
                    <a:pt x="777147" y="135371"/>
                  </a:lnTo>
                  <a:lnTo>
                    <a:pt x="779076" y="135671"/>
                  </a:lnTo>
                  <a:lnTo>
                    <a:pt x="781004" y="135988"/>
                  </a:lnTo>
                  <a:lnTo>
                    <a:pt x="782932" y="136319"/>
                  </a:lnTo>
                  <a:lnTo>
                    <a:pt x="784861" y="136664"/>
                  </a:lnTo>
                  <a:lnTo>
                    <a:pt x="786789" y="137021"/>
                  </a:lnTo>
                  <a:lnTo>
                    <a:pt x="788718" y="137388"/>
                  </a:lnTo>
                  <a:lnTo>
                    <a:pt x="790646" y="137766"/>
                  </a:lnTo>
                  <a:lnTo>
                    <a:pt x="792574" y="138152"/>
                  </a:lnTo>
                  <a:lnTo>
                    <a:pt x="794503" y="138544"/>
                  </a:lnTo>
                  <a:lnTo>
                    <a:pt x="796431" y="138941"/>
                  </a:lnTo>
                  <a:lnTo>
                    <a:pt x="798360" y="139341"/>
                  </a:lnTo>
                  <a:lnTo>
                    <a:pt x="800288" y="139743"/>
                  </a:lnTo>
                  <a:lnTo>
                    <a:pt x="802216" y="140145"/>
                  </a:lnTo>
                  <a:lnTo>
                    <a:pt x="804145" y="140546"/>
                  </a:lnTo>
                  <a:lnTo>
                    <a:pt x="806073" y="140945"/>
                  </a:lnTo>
                  <a:lnTo>
                    <a:pt x="808002" y="141341"/>
                  </a:lnTo>
                  <a:lnTo>
                    <a:pt x="809930" y="141732"/>
                  </a:lnTo>
                  <a:lnTo>
                    <a:pt x="811858" y="142118"/>
                  </a:lnTo>
                  <a:lnTo>
                    <a:pt x="813787" y="142496"/>
                  </a:lnTo>
                  <a:lnTo>
                    <a:pt x="815715" y="142867"/>
                  </a:lnTo>
                  <a:lnTo>
                    <a:pt x="817644" y="143230"/>
                  </a:lnTo>
                  <a:lnTo>
                    <a:pt x="819572" y="143584"/>
                  </a:lnTo>
                  <a:lnTo>
                    <a:pt x="821500" y="143930"/>
                  </a:lnTo>
                  <a:lnTo>
                    <a:pt x="823429" y="144265"/>
                  </a:lnTo>
                  <a:lnTo>
                    <a:pt x="825357" y="144588"/>
                  </a:lnTo>
                  <a:lnTo>
                    <a:pt x="827286" y="144902"/>
                  </a:lnTo>
                  <a:lnTo>
                    <a:pt x="829214" y="145204"/>
                  </a:lnTo>
                  <a:lnTo>
                    <a:pt x="831142" y="145495"/>
                  </a:lnTo>
                  <a:lnTo>
                    <a:pt x="833071" y="145776"/>
                  </a:lnTo>
                  <a:lnTo>
                    <a:pt x="834999" y="146043"/>
                  </a:lnTo>
                  <a:lnTo>
                    <a:pt x="836928" y="146298"/>
                  </a:lnTo>
                  <a:lnTo>
                    <a:pt x="838856" y="146541"/>
                  </a:lnTo>
                  <a:lnTo>
                    <a:pt x="840784" y="146772"/>
                  </a:lnTo>
                  <a:lnTo>
                    <a:pt x="842713" y="146991"/>
                  </a:lnTo>
                  <a:lnTo>
                    <a:pt x="844641" y="147199"/>
                  </a:lnTo>
                  <a:lnTo>
                    <a:pt x="846570" y="147394"/>
                  </a:lnTo>
                </a:path>
              </a:pathLst>
            </a:custGeom>
            <a:ln w="20325" cap="flat">
              <a:solidFill>
                <a:srgbClr val="6A1B9A">
                  <a:alpha val="100000"/>
                </a:srgbClr>
              </a:solidFill>
              <a:prstDash val="solid"/>
              <a:round/>
            </a:ln>
          </p:spPr>
          <p:txBody>
            <a:bodyPr/>
            <a:lstStyle/>
            <a:p>
              <a:endParaRPr/>
            </a:p>
          </p:txBody>
        </p:sp>
        <p:sp>
          <p:nvSpPr>
            <p:cNvPr id="1284" name="pg12">
              <a:extLst>
                <a:ext uri="{FF2B5EF4-FFF2-40B4-BE49-F238E27FC236}">
                  <a16:creationId xmlns:a16="http://schemas.microsoft.com/office/drawing/2014/main" id="{EF4B742A-4541-4A51-85F7-4C6D9480E89A}"/>
                </a:ext>
              </a:extLst>
            </p:cNvPr>
            <p:cNvSpPr/>
            <p:nvPr/>
          </p:nvSpPr>
          <p:spPr>
            <a:xfrm>
              <a:off x="1119121" y="1207010"/>
              <a:ext cx="422320" cy="149360"/>
            </a:xfrm>
            <a:custGeom>
              <a:avLst/>
              <a:gdLst/>
              <a:ahLst/>
              <a:cxnLst/>
              <a:rect l="0" t="0" r="0" b="0"/>
              <a:pathLst>
                <a:path w="422320" h="149360">
                  <a:moveTo>
                    <a:pt x="0" y="7989"/>
                  </a:moveTo>
                  <a:lnTo>
                    <a:pt x="1928" y="7674"/>
                  </a:lnTo>
                  <a:lnTo>
                    <a:pt x="3856" y="7349"/>
                  </a:lnTo>
                  <a:lnTo>
                    <a:pt x="5785" y="7014"/>
                  </a:lnTo>
                  <a:lnTo>
                    <a:pt x="7713" y="6671"/>
                  </a:lnTo>
                  <a:lnTo>
                    <a:pt x="9642" y="6320"/>
                  </a:lnTo>
                  <a:lnTo>
                    <a:pt x="11570" y="5964"/>
                  </a:lnTo>
                  <a:lnTo>
                    <a:pt x="13498" y="5606"/>
                  </a:lnTo>
                  <a:lnTo>
                    <a:pt x="15427" y="5247"/>
                  </a:lnTo>
                  <a:lnTo>
                    <a:pt x="17355" y="4889"/>
                  </a:lnTo>
                  <a:lnTo>
                    <a:pt x="19284" y="4534"/>
                  </a:lnTo>
                  <a:lnTo>
                    <a:pt x="21212" y="4184"/>
                  </a:lnTo>
                  <a:lnTo>
                    <a:pt x="23140" y="3841"/>
                  </a:lnTo>
                  <a:lnTo>
                    <a:pt x="25069" y="3506"/>
                  </a:lnTo>
                  <a:lnTo>
                    <a:pt x="26997" y="3180"/>
                  </a:lnTo>
                  <a:lnTo>
                    <a:pt x="28926" y="2864"/>
                  </a:lnTo>
                  <a:lnTo>
                    <a:pt x="30854" y="2559"/>
                  </a:lnTo>
                  <a:lnTo>
                    <a:pt x="32782" y="2269"/>
                  </a:lnTo>
                  <a:lnTo>
                    <a:pt x="34711" y="1992"/>
                  </a:lnTo>
                  <a:lnTo>
                    <a:pt x="36639" y="1729"/>
                  </a:lnTo>
                  <a:lnTo>
                    <a:pt x="38568" y="1479"/>
                  </a:lnTo>
                  <a:lnTo>
                    <a:pt x="40496" y="1244"/>
                  </a:lnTo>
                  <a:lnTo>
                    <a:pt x="42424" y="1026"/>
                  </a:lnTo>
                  <a:lnTo>
                    <a:pt x="44353" y="828"/>
                  </a:lnTo>
                  <a:lnTo>
                    <a:pt x="46281" y="647"/>
                  </a:lnTo>
                  <a:lnTo>
                    <a:pt x="48210" y="485"/>
                  </a:lnTo>
                  <a:lnTo>
                    <a:pt x="50138" y="343"/>
                  </a:lnTo>
                  <a:lnTo>
                    <a:pt x="52066" y="222"/>
                  </a:lnTo>
                  <a:lnTo>
                    <a:pt x="53995" y="126"/>
                  </a:lnTo>
                  <a:lnTo>
                    <a:pt x="55923" y="58"/>
                  </a:lnTo>
                  <a:lnTo>
                    <a:pt x="57852" y="15"/>
                  </a:lnTo>
                  <a:lnTo>
                    <a:pt x="59780" y="0"/>
                  </a:lnTo>
                  <a:lnTo>
                    <a:pt x="61708" y="12"/>
                  </a:lnTo>
                  <a:lnTo>
                    <a:pt x="63637" y="54"/>
                  </a:lnTo>
                  <a:lnTo>
                    <a:pt x="65565" y="132"/>
                  </a:lnTo>
                  <a:lnTo>
                    <a:pt x="67494" y="243"/>
                  </a:lnTo>
                  <a:lnTo>
                    <a:pt x="69422" y="387"/>
                  </a:lnTo>
                  <a:lnTo>
                    <a:pt x="71351" y="562"/>
                  </a:lnTo>
                  <a:lnTo>
                    <a:pt x="73279" y="769"/>
                  </a:lnTo>
                  <a:lnTo>
                    <a:pt x="75207" y="1008"/>
                  </a:lnTo>
                  <a:lnTo>
                    <a:pt x="77136" y="1284"/>
                  </a:lnTo>
                  <a:lnTo>
                    <a:pt x="79064" y="1590"/>
                  </a:lnTo>
                  <a:lnTo>
                    <a:pt x="80993" y="1923"/>
                  </a:lnTo>
                  <a:lnTo>
                    <a:pt x="82921" y="2282"/>
                  </a:lnTo>
                  <a:lnTo>
                    <a:pt x="84849" y="2664"/>
                  </a:lnTo>
                  <a:lnTo>
                    <a:pt x="86778" y="3069"/>
                  </a:lnTo>
                  <a:lnTo>
                    <a:pt x="88706" y="3496"/>
                  </a:lnTo>
                  <a:lnTo>
                    <a:pt x="90635" y="3939"/>
                  </a:lnTo>
                  <a:lnTo>
                    <a:pt x="92563" y="4393"/>
                  </a:lnTo>
                  <a:lnTo>
                    <a:pt x="94491" y="4858"/>
                  </a:lnTo>
                  <a:lnTo>
                    <a:pt x="96420" y="5331"/>
                  </a:lnTo>
                  <a:lnTo>
                    <a:pt x="98348" y="5809"/>
                  </a:lnTo>
                  <a:lnTo>
                    <a:pt x="100277" y="6289"/>
                  </a:lnTo>
                  <a:lnTo>
                    <a:pt x="102205" y="6769"/>
                  </a:lnTo>
                  <a:lnTo>
                    <a:pt x="104133" y="7247"/>
                  </a:lnTo>
                  <a:lnTo>
                    <a:pt x="106062" y="7722"/>
                  </a:lnTo>
                  <a:lnTo>
                    <a:pt x="107990" y="8191"/>
                  </a:lnTo>
                  <a:lnTo>
                    <a:pt x="109919" y="8655"/>
                  </a:lnTo>
                  <a:lnTo>
                    <a:pt x="111847" y="9112"/>
                  </a:lnTo>
                  <a:lnTo>
                    <a:pt x="113775" y="9563"/>
                  </a:lnTo>
                  <a:lnTo>
                    <a:pt x="115704" y="10009"/>
                  </a:lnTo>
                  <a:lnTo>
                    <a:pt x="117632" y="10450"/>
                  </a:lnTo>
                  <a:lnTo>
                    <a:pt x="119561" y="10887"/>
                  </a:lnTo>
                  <a:lnTo>
                    <a:pt x="121489" y="11322"/>
                  </a:lnTo>
                  <a:lnTo>
                    <a:pt x="123417" y="11758"/>
                  </a:lnTo>
                  <a:lnTo>
                    <a:pt x="125346" y="12196"/>
                  </a:lnTo>
                  <a:lnTo>
                    <a:pt x="127274" y="12639"/>
                  </a:lnTo>
                  <a:lnTo>
                    <a:pt x="129203" y="13089"/>
                  </a:lnTo>
                  <a:lnTo>
                    <a:pt x="131131" y="13549"/>
                  </a:lnTo>
                  <a:lnTo>
                    <a:pt x="133060" y="14026"/>
                  </a:lnTo>
                  <a:lnTo>
                    <a:pt x="134988" y="14518"/>
                  </a:lnTo>
                  <a:lnTo>
                    <a:pt x="136916" y="15029"/>
                  </a:lnTo>
                  <a:lnTo>
                    <a:pt x="138845" y="15561"/>
                  </a:lnTo>
                  <a:lnTo>
                    <a:pt x="140773" y="16115"/>
                  </a:lnTo>
                  <a:lnTo>
                    <a:pt x="142702" y="16696"/>
                  </a:lnTo>
                  <a:lnTo>
                    <a:pt x="144630" y="17309"/>
                  </a:lnTo>
                  <a:lnTo>
                    <a:pt x="146558" y="17950"/>
                  </a:lnTo>
                  <a:lnTo>
                    <a:pt x="148487" y="18621"/>
                  </a:lnTo>
                  <a:lnTo>
                    <a:pt x="150415" y="19321"/>
                  </a:lnTo>
                  <a:lnTo>
                    <a:pt x="152344" y="20050"/>
                  </a:lnTo>
                  <a:lnTo>
                    <a:pt x="154272" y="20813"/>
                  </a:lnTo>
                  <a:lnTo>
                    <a:pt x="156200" y="21609"/>
                  </a:lnTo>
                  <a:lnTo>
                    <a:pt x="158129" y="22434"/>
                  </a:lnTo>
                  <a:lnTo>
                    <a:pt x="160057" y="23286"/>
                  </a:lnTo>
                  <a:lnTo>
                    <a:pt x="161986" y="24165"/>
                  </a:lnTo>
                  <a:lnTo>
                    <a:pt x="163914" y="25069"/>
                  </a:lnTo>
                  <a:lnTo>
                    <a:pt x="165842" y="26000"/>
                  </a:lnTo>
                  <a:lnTo>
                    <a:pt x="167771" y="26957"/>
                  </a:lnTo>
                  <a:lnTo>
                    <a:pt x="169699" y="27935"/>
                  </a:lnTo>
                  <a:lnTo>
                    <a:pt x="171628" y="28934"/>
                  </a:lnTo>
                  <a:lnTo>
                    <a:pt x="173556" y="29952"/>
                  </a:lnTo>
                  <a:lnTo>
                    <a:pt x="175484" y="30990"/>
                  </a:lnTo>
                  <a:lnTo>
                    <a:pt x="177413" y="32052"/>
                  </a:lnTo>
                  <a:lnTo>
                    <a:pt x="179341" y="33134"/>
                  </a:lnTo>
                  <a:lnTo>
                    <a:pt x="181270" y="34236"/>
                  </a:lnTo>
                  <a:lnTo>
                    <a:pt x="183198" y="35358"/>
                  </a:lnTo>
                  <a:lnTo>
                    <a:pt x="185126" y="36502"/>
                  </a:lnTo>
                  <a:lnTo>
                    <a:pt x="187055" y="37669"/>
                  </a:lnTo>
                  <a:lnTo>
                    <a:pt x="188983" y="38865"/>
                  </a:lnTo>
                  <a:lnTo>
                    <a:pt x="190912" y="40087"/>
                  </a:lnTo>
                  <a:lnTo>
                    <a:pt x="192840" y="41335"/>
                  </a:lnTo>
                  <a:lnTo>
                    <a:pt x="194769" y="42611"/>
                  </a:lnTo>
                  <a:lnTo>
                    <a:pt x="196697" y="43915"/>
                  </a:lnTo>
                  <a:lnTo>
                    <a:pt x="198625" y="45251"/>
                  </a:lnTo>
                  <a:lnTo>
                    <a:pt x="200554" y="46622"/>
                  </a:lnTo>
                  <a:lnTo>
                    <a:pt x="202482" y="48024"/>
                  </a:lnTo>
                  <a:lnTo>
                    <a:pt x="204411" y="49455"/>
                  </a:lnTo>
                  <a:lnTo>
                    <a:pt x="206339" y="50916"/>
                  </a:lnTo>
                  <a:lnTo>
                    <a:pt x="208267" y="52404"/>
                  </a:lnTo>
                  <a:lnTo>
                    <a:pt x="210196" y="53923"/>
                  </a:lnTo>
                  <a:lnTo>
                    <a:pt x="212124" y="55469"/>
                  </a:lnTo>
                  <a:lnTo>
                    <a:pt x="214053" y="57037"/>
                  </a:lnTo>
                  <a:lnTo>
                    <a:pt x="215981" y="58624"/>
                  </a:lnTo>
                  <a:lnTo>
                    <a:pt x="217909" y="60228"/>
                  </a:lnTo>
                  <a:lnTo>
                    <a:pt x="219838" y="61846"/>
                  </a:lnTo>
                  <a:lnTo>
                    <a:pt x="221766" y="63476"/>
                  </a:lnTo>
                  <a:lnTo>
                    <a:pt x="223695" y="65112"/>
                  </a:lnTo>
                  <a:lnTo>
                    <a:pt x="225623" y="66751"/>
                  </a:lnTo>
                  <a:lnTo>
                    <a:pt x="227551" y="68390"/>
                  </a:lnTo>
                  <a:lnTo>
                    <a:pt x="229480" y="70026"/>
                  </a:lnTo>
                  <a:lnTo>
                    <a:pt x="231408" y="71656"/>
                  </a:lnTo>
                  <a:lnTo>
                    <a:pt x="233337" y="73276"/>
                  </a:lnTo>
                  <a:lnTo>
                    <a:pt x="235265" y="74883"/>
                  </a:lnTo>
                  <a:lnTo>
                    <a:pt x="237193" y="76477"/>
                  </a:lnTo>
                  <a:lnTo>
                    <a:pt x="239122" y="78055"/>
                  </a:lnTo>
                  <a:lnTo>
                    <a:pt x="241050" y="79617"/>
                  </a:lnTo>
                  <a:lnTo>
                    <a:pt x="242979" y="81161"/>
                  </a:lnTo>
                  <a:lnTo>
                    <a:pt x="244907" y="82682"/>
                  </a:lnTo>
                  <a:lnTo>
                    <a:pt x="246835" y="84183"/>
                  </a:lnTo>
                  <a:lnTo>
                    <a:pt x="248764" y="85664"/>
                  </a:lnTo>
                  <a:lnTo>
                    <a:pt x="250692" y="87125"/>
                  </a:lnTo>
                  <a:lnTo>
                    <a:pt x="252621" y="88566"/>
                  </a:lnTo>
                  <a:lnTo>
                    <a:pt x="254549" y="89985"/>
                  </a:lnTo>
                  <a:lnTo>
                    <a:pt x="256477" y="91381"/>
                  </a:lnTo>
                  <a:lnTo>
                    <a:pt x="258406" y="92756"/>
                  </a:lnTo>
                  <a:lnTo>
                    <a:pt x="260334" y="94111"/>
                  </a:lnTo>
                  <a:lnTo>
                    <a:pt x="262263" y="95446"/>
                  </a:lnTo>
                  <a:lnTo>
                    <a:pt x="264191" y="96760"/>
                  </a:lnTo>
                  <a:lnTo>
                    <a:pt x="266120" y="98051"/>
                  </a:lnTo>
                  <a:lnTo>
                    <a:pt x="268048" y="99318"/>
                  </a:lnTo>
                  <a:lnTo>
                    <a:pt x="269976" y="100563"/>
                  </a:lnTo>
                  <a:lnTo>
                    <a:pt x="271905" y="101786"/>
                  </a:lnTo>
                  <a:lnTo>
                    <a:pt x="273833" y="102985"/>
                  </a:lnTo>
                  <a:lnTo>
                    <a:pt x="275762" y="104161"/>
                  </a:lnTo>
                  <a:lnTo>
                    <a:pt x="277690" y="105306"/>
                  </a:lnTo>
                  <a:lnTo>
                    <a:pt x="279618" y="106423"/>
                  </a:lnTo>
                  <a:lnTo>
                    <a:pt x="281547" y="107512"/>
                  </a:lnTo>
                  <a:lnTo>
                    <a:pt x="283475" y="108573"/>
                  </a:lnTo>
                  <a:lnTo>
                    <a:pt x="285404" y="109604"/>
                  </a:lnTo>
                  <a:lnTo>
                    <a:pt x="287332" y="110605"/>
                  </a:lnTo>
                  <a:lnTo>
                    <a:pt x="289260" y="111566"/>
                  </a:lnTo>
                  <a:lnTo>
                    <a:pt x="291189" y="112493"/>
                  </a:lnTo>
                  <a:lnTo>
                    <a:pt x="293117" y="113387"/>
                  </a:lnTo>
                  <a:lnTo>
                    <a:pt x="295046" y="114247"/>
                  </a:lnTo>
                  <a:lnTo>
                    <a:pt x="296974" y="115073"/>
                  </a:lnTo>
                  <a:lnTo>
                    <a:pt x="298902" y="115862"/>
                  </a:lnTo>
                  <a:lnTo>
                    <a:pt x="300831" y="116609"/>
                  </a:lnTo>
                  <a:lnTo>
                    <a:pt x="302759" y="117321"/>
                  </a:lnTo>
                  <a:lnTo>
                    <a:pt x="304688" y="117998"/>
                  </a:lnTo>
                  <a:lnTo>
                    <a:pt x="306616" y="118642"/>
                  </a:lnTo>
                  <a:lnTo>
                    <a:pt x="308544" y="119252"/>
                  </a:lnTo>
                  <a:lnTo>
                    <a:pt x="310473" y="119825"/>
                  </a:lnTo>
                  <a:lnTo>
                    <a:pt x="312401" y="120363"/>
                  </a:lnTo>
                  <a:lnTo>
                    <a:pt x="314330" y="120870"/>
                  </a:lnTo>
                  <a:lnTo>
                    <a:pt x="316258" y="121347"/>
                  </a:lnTo>
                  <a:lnTo>
                    <a:pt x="318186" y="121797"/>
                  </a:lnTo>
                  <a:lnTo>
                    <a:pt x="320115" y="122219"/>
                  </a:lnTo>
                  <a:lnTo>
                    <a:pt x="322043" y="122612"/>
                  </a:lnTo>
                  <a:lnTo>
                    <a:pt x="323972" y="122978"/>
                  </a:lnTo>
                  <a:lnTo>
                    <a:pt x="325900" y="123323"/>
                  </a:lnTo>
                  <a:lnTo>
                    <a:pt x="327829" y="123648"/>
                  </a:lnTo>
                  <a:lnTo>
                    <a:pt x="329757" y="123953"/>
                  </a:lnTo>
                  <a:lnTo>
                    <a:pt x="331685" y="124241"/>
                  </a:lnTo>
                  <a:lnTo>
                    <a:pt x="333614" y="124509"/>
                  </a:lnTo>
                  <a:lnTo>
                    <a:pt x="335542" y="124764"/>
                  </a:lnTo>
                  <a:lnTo>
                    <a:pt x="337471" y="125006"/>
                  </a:lnTo>
                  <a:lnTo>
                    <a:pt x="339399" y="125237"/>
                  </a:lnTo>
                  <a:lnTo>
                    <a:pt x="341327" y="125460"/>
                  </a:lnTo>
                  <a:lnTo>
                    <a:pt x="343256" y="125674"/>
                  </a:lnTo>
                  <a:lnTo>
                    <a:pt x="345184" y="125880"/>
                  </a:lnTo>
                  <a:lnTo>
                    <a:pt x="347113" y="126082"/>
                  </a:lnTo>
                  <a:lnTo>
                    <a:pt x="349041" y="126281"/>
                  </a:lnTo>
                  <a:lnTo>
                    <a:pt x="350969" y="126478"/>
                  </a:lnTo>
                  <a:lnTo>
                    <a:pt x="352898" y="126673"/>
                  </a:lnTo>
                  <a:lnTo>
                    <a:pt x="354826" y="126867"/>
                  </a:lnTo>
                  <a:lnTo>
                    <a:pt x="356755" y="127063"/>
                  </a:lnTo>
                  <a:lnTo>
                    <a:pt x="358683" y="127260"/>
                  </a:lnTo>
                  <a:lnTo>
                    <a:pt x="360611" y="127458"/>
                  </a:lnTo>
                  <a:lnTo>
                    <a:pt x="362540" y="127659"/>
                  </a:lnTo>
                  <a:lnTo>
                    <a:pt x="364468" y="127862"/>
                  </a:lnTo>
                  <a:lnTo>
                    <a:pt x="366397" y="128068"/>
                  </a:lnTo>
                  <a:lnTo>
                    <a:pt x="368325" y="128276"/>
                  </a:lnTo>
                  <a:lnTo>
                    <a:pt x="370253" y="128486"/>
                  </a:lnTo>
                  <a:lnTo>
                    <a:pt x="372182" y="128698"/>
                  </a:lnTo>
                  <a:lnTo>
                    <a:pt x="374110" y="128911"/>
                  </a:lnTo>
                  <a:lnTo>
                    <a:pt x="376039" y="129124"/>
                  </a:lnTo>
                  <a:lnTo>
                    <a:pt x="377967" y="129338"/>
                  </a:lnTo>
                  <a:lnTo>
                    <a:pt x="379895" y="129550"/>
                  </a:lnTo>
                  <a:lnTo>
                    <a:pt x="381824" y="129761"/>
                  </a:lnTo>
                  <a:lnTo>
                    <a:pt x="383752" y="129969"/>
                  </a:lnTo>
                  <a:lnTo>
                    <a:pt x="385681" y="130174"/>
                  </a:lnTo>
                  <a:lnTo>
                    <a:pt x="387609" y="130374"/>
                  </a:lnTo>
                  <a:lnTo>
                    <a:pt x="389538" y="130568"/>
                  </a:lnTo>
                  <a:lnTo>
                    <a:pt x="391466" y="130756"/>
                  </a:lnTo>
                  <a:lnTo>
                    <a:pt x="393394" y="130937"/>
                  </a:lnTo>
                  <a:lnTo>
                    <a:pt x="395323" y="131110"/>
                  </a:lnTo>
                  <a:lnTo>
                    <a:pt x="397251" y="131276"/>
                  </a:lnTo>
                  <a:lnTo>
                    <a:pt x="399180" y="131432"/>
                  </a:lnTo>
                  <a:lnTo>
                    <a:pt x="401108" y="131578"/>
                  </a:lnTo>
                  <a:lnTo>
                    <a:pt x="403036" y="131714"/>
                  </a:lnTo>
                  <a:lnTo>
                    <a:pt x="404965" y="131841"/>
                  </a:lnTo>
                  <a:lnTo>
                    <a:pt x="406893" y="131958"/>
                  </a:lnTo>
                  <a:lnTo>
                    <a:pt x="408822" y="132065"/>
                  </a:lnTo>
                  <a:lnTo>
                    <a:pt x="410750" y="132162"/>
                  </a:lnTo>
                  <a:lnTo>
                    <a:pt x="412678" y="132249"/>
                  </a:lnTo>
                  <a:lnTo>
                    <a:pt x="414607" y="132326"/>
                  </a:lnTo>
                  <a:lnTo>
                    <a:pt x="416535" y="132395"/>
                  </a:lnTo>
                  <a:lnTo>
                    <a:pt x="418464" y="132455"/>
                  </a:lnTo>
                  <a:lnTo>
                    <a:pt x="420392" y="132508"/>
                  </a:lnTo>
                  <a:lnTo>
                    <a:pt x="422320" y="132552"/>
                  </a:lnTo>
                  <a:lnTo>
                    <a:pt x="422320" y="149360"/>
                  </a:lnTo>
                  <a:lnTo>
                    <a:pt x="420392" y="149360"/>
                  </a:lnTo>
                  <a:lnTo>
                    <a:pt x="418464" y="149360"/>
                  </a:lnTo>
                  <a:lnTo>
                    <a:pt x="416535" y="149360"/>
                  </a:lnTo>
                  <a:lnTo>
                    <a:pt x="414607" y="149360"/>
                  </a:lnTo>
                  <a:lnTo>
                    <a:pt x="412678" y="149360"/>
                  </a:lnTo>
                  <a:lnTo>
                    <a:pt x="410750" y="149360"/>
                  </a:lnTo>
                  <a:lnTo>
                    <a:pt x="408822" y="149360"/>
                  </a:lnTo>
                  <a:lnTo>
                    <a:pt x="406893" y="149360"/>
                  </a:lnTo>
                  <a:lnTo>
                    <a:pt x="404965" y="149360"/>
                  </a:lnTo>
                  <a:lnTo>
                    <a:pt x="403036" y="149360"/>
                  </a:lnTo>
                  <a:lnTo>
                    <a:pt x="401108" y="149360"/>
                  </a:lnTo>
                  <a:lnTo>
                    <a:pt x="399180" y="149360"/>
                  </a:lnTo>
                  <a:lnTo>
                    <a:pt x="397251" y="149360"/>
                  </a:lnTo>
                  <a:lnTo>
                    <a:pt x="395323" y="149360"/>
                  </a:lnTo>
                  <a:lnTo>
                    <a:pt x="393394" y="149360"/>
                  </a:lnTo>
                  <a:lnTo>
                    <a:pt x="391466" y="149360"/>
                  </a:lnTo>
                  <a:lnTo>
                    <a:pt x="389538" y="149360"/>
                  </a:lnTo>
                  <a:lnTo>
                    <a:pt x="387609" y="149360"/>
                  </a:lnTo>
                  <a:lnTo>
                    <a:pt x="385681" y="149360"/>
                  </a:lnTo>
                  <a:lnTo>
                    <a:pt x="383752" y="149360"/>
                  </a:lnTo>
                  <a:lnTo>
                    <a:pt x="381824" y="149360"/>
                  </a:lnTo>
                  <a:lnTo>
                    <a:pt x="379895" y="149360"/>
                  </a:lnTo>
                  <a:lnTo>
                    <a:pt x="377967" y="149360"/>
                  </a:lnTo>
                  <a:lnTo>
                    <a:pt x="376039" y="149360"/>
                  </a:lnTo>
                  <a:lnTo>
                    <a:pt x="374110" y="149360"/>
                  </a:lnTo>
                  <a:lnTo>
                    <a:pt x="372182" y="149360"/>
                  </a:lnTo>
                  <a:lnTo>
                    <a:pt x="370253" y="149360"/>
                  </a:lnTo>
                  <a:lnTo>
                    <a:pt x="368325" y="149360"/>
                  </a:lnTo>
                  <a:lnTo>
                    <a:pt x="366397" y="149360"/>
                  </a:lnTo>
                  <a:lnTo>
                    <a:pt x="364468" y="149360"/>
                  </a:lnTo>
                  <a:lnTo>
                    <a:pt x="362540" y="149360"/>
                  </a:lnTo>
                  <a:lnTo>
                    <a:pt x="360611" y="149360"/>
                  </a:lnTo>
                  <a:lnTo>
                    <a:pt x="358683" y="149360"/>
                  </a:lnTo>
                  <a:lnTo>
                    <a:pt x="356755" y="149360"/>
                  </a:lnTo>
                  <a:lnTo>
                    <a:pt x="354826" y="149360"/>
                  </a:lnTo>
                  <a:lnTo>
                    <a:pt x="352898" y="149360"/>
                  </a:lnTo>
                  <a:lnTo>
                    <a:pt x="350969" y="149360"/>
                  </a:lnTo>
                  <a:lnTo>
                    <a:pt x="349041" y="149360"/>
                  </a:lnTo>
                  <a:lnTo>
                    <a:pt x="347113" y="149360"/>
                  </a:lnTo>
                  <a:lnTo>
                    <a:pt x="345184" y="149360"/>
                  </a:lnTo>
                  <a:lnTo>
                    <a:pt x="343256" y="149360"/>
                  </a:lnTo>
                  <a:lnTo>
                    <a:pt x="341327" y="149360"/>
                  </a:lnTo>
                  <a:lnTo>
                    <a:pt x="339399" y="149360"/>
                  </a:lnTo>
                  <a:lnTo>
                    <a:pt x="337471" y="149360"/>
                  </a:lnTo>
                  <a:lnTo>
                    <a:pt x="335542" y="149360"/>
                  </a:lnTo>
                  <a:lnTo>
                    <a:pt x="333614" y="149360"/>
                  </a:lnTo>
                  <a:lnTo>
                    <a:pt x="331685" y="149360"/>
                  </a:lnTo>
                  <a:lnTo>
                    <a:pt x="329757" y="149360"/>
                  </a:lnTo>
                  <a:lnTo>
                    <a:pt x="327829" y="149360"/>
                  </a:lnTo>
                  <a:lnTo>
                    <a:pt x="325900" y="149360"/>
                  </a:lnTo>
                  <a:lnTo>
                    <a:pt x="323972" y="149360"/>
                  </a:lnTo>
                  <a:lnTo>
                    <a:pt x="322043" y="149360"/>
                  </a:lnTo>
                  <a:lnTo>
                    <a:pt x="320115" y="149360"/>
                  </a:lnTo>
                  <a:lnTo>
                    <a:pt x="318186" y="149360"/>
                  </a:lnTo>
                  <a:lnTo>
                    <a:pt x="316258" y="149360"/>
                  </a:lnTo>
                  <a:lnTo>
                    <a:pt x="314330" y="149360"/>
                  </a:lnTo>
                  <a:lnTo>
                    <a:pt x="312401" y="149360"/>
                  </a:lnTo>
                  <a:lnTo>
                    <a:pt x="310473" y="149360"/>
                  </a:lnTo>
                  <a:lnTo>
                    <a:pt x="308544" y="149360"/>
                  </a:lnTo>
                  <a:lnTo>
                    <a:pt x="306616" y="149360"/>
                  </a:lnTo>
                  <a:lnTo>
                    <a:pt x="304688" y="149360"/>
                  </a:lnTo>
                  <a:lnTo>
                    <a:pt x="302759" y="149360"/>
                  </a:lnTo>
                  <a:lnTo>
                    <a:pt x="300831" y="149360"/>
                  </a:lnTo>
                  <a:lnTo>
                    <a:pt x="298902" y="149360"/>
                  </a:lnTo>
                  <a:lnTo>
                    <a:pt x="296974" y="149360"/>
                  </a:lnTo>
                  <a:lnTo>
                    <a:pt x="295046" y="149360"/>
                  </a:lnTo>
                  <a:lnTo>
                    <a:pt x="293117" y="149360"/>
                  </a:lnTo>
                  <a:lnTo>
                    <a:pt x="291189" y="149360"/>
                  </a:lnTo>
                  <a:lnTo>
                    <a:pt x="289260" y="149360"/>
                  </a:lnTo>
                  <a:lnTo>
                    <a:pt x="287332" y="149360"/>
                  </a:lnTo>
                  <a:lnTo>
                    <a:pt x="285404" y="149360"/>
                  </a:lnTo>
                  <a:lnTo>
                    <a:pt x="283475" y="149360"/>
                  </a:lnTo>
                  <a:lnTo>
                    <a:pt x="281547" y="149360"/>
                  </a:lnTo>
                  <a:lnTo>
                    <a:pt x="279618" y="149360"/>
                  </a:lnTo>
                  <a:lnTo>
                    <a:pt x="277690" y="149360"/>
                  </a:lnTo>
                  <a:lnTo>
                    <a:pt x="275762" y="149360"/>
                  </a:lnTo>
                  <a:lnTo>
                    <a:pt x="273833" y="149360"/>
                  </a:lnTo>
                  <a:lnTo>
                    <a:pt x="271905" y="149360"/>
                  </a:lnTo>
                  <a:lnTo>
                    <a:pt x="269976" y="149360"/>
                  </a:lnTo>
                  <a:lnTo>
                    <a:pt x="268048" y="149360"/>
                  </a:lnTo>
                  <a:lnTo>
                    <a:pt x="266120" y="149360"/>
                  </a:lnTo>
                  <a:lnTo>
                    <a:pt x="264191" y="149360"/>
                  </a:lnTo>
                  <a:lnTo>
                    <a:pt x="262263" y="149360"/>
                  </a:lnTo>
                  <a:lnTo>
                    <a:pt x="260334" y="149360"/>
                  </a:lnTo>
                  <a:lnTo>
                    <a:pt x="258406" y="149360"/>
                  </a:lnTo>
                  <a:lnTo>
                    <a:pt x="256477" y="149360"/>
                  </a:lnTo>
                  <a:lnTo>
                    <a:pt x="254549" y="149360"/>
                  </a:lnTo>
                  <a:lnTo>
                    <a:pt x="252621" y="149360"/>
                  </a:lnTo>
                  <a:lnTo>
                    <a:pt x="250692" y="149360"/>
                  </a:lnTo>
                  <a:lnTo>
                    <a:pt x="248764" y="149360"/>
                  </a:lnTo>
                  <a:lnTo>
                    <a:pt x="246835" y="149360"/>
                  </a:lnTo>
                  <a:lnTo>
                    <a:pt x="244907" y="149360"/>
                  </a:lnTo>
                  <a:lnTo>
                    <a:pt x="242979" y="149360"/>
                  </a:lnTo>
                  <a:lnTo>
                    <a:pt x="241050" y="149360"/>
                  </a:lnTo>
                  <a:lnTo>
                    <a:pt x="239122" y="149360"/>
                  </a:lnTo>
                  <a:lnTo>
                    <a:pt x="237193" y="149360"/>
                  </a:lnTo>
                  <a:lnTo>
                    <a:pt x="235265" y="149360"/>
                  </a:lnTo>
                  <a:lnTo>
                    <a:pt x="233337" y="149360"/>
                  </a:lnTo>
                  <a:lnTo>
                    <a:pt x="231408" y="149360"/>
                  </a:lnTo>
                  <a:lnTo>
                    <a:pt x="229480" y="149360"/>
                  </a:lnTo>
                  <a:lnTo>
                    <a:pt x="227551" y="149360"/>
                  </a:lnTo>
                  <a:lnTo>
                    <a:pt x="225623" y="149360"/>
                  </a:lnTo>
                  <a:lnTo>
                    <a:pt x="223695" y="149360"/>
                  </a:lnTo>
                  <a:lnTo>
                    <a:pt x="221766" y="149360"/>
                  </a:lnTo>
                  <a:lnTo>
                    <a:pt x="219838" y="149360"/>
                  </a:lnTo>
                  <a:lnTo>
                    <a:pt x="217909" y="149360"/>
                  </a:lnTo>
                  <a:lnTo>
                    <a:pt x="215981" y="149360"/>
                  </a:lnTo>
                  <a:lnTo>
                    <a:pt x="214053" y="149360"/>
                  </a:lnTo>
                  <a:lnTo>
                    <a:pt x="212124" y="149360"/>
                  </a:lnTo>
                  <a:lnTo>
                    <a:pt x="210196" y="149360"/>
                  </a:lnTo>
                  <a:lnTo>
                    <a:pt x="208267" y="149360"/>
                  </a:lnTo>
                  <a:lnTo>
                    <a:pt x="206339" y="149360"/>
                  </a:lnTo>
                  <a:lnTo>
                    <a:pt x="204411" y="149360"/>
                  </a:lnTo>
                  <a:lnTo>
                    <a:pt x="202482" y="149360"/>
                  </a:lnTo>
                  <a:lnTo>
                    <a:pt x="200554" y="149360"/>
                  </a:lnTo>
                  <a:lnTo>
                    <a:pt x="198625" y="149360"/>
                  </a:lnTo>
                  <a:lnTo>
                    <a:pt x="196697" y="149360"/>
                  </a:lnTo>
                  <a:lnTo>
                    <a:pt x="194769" y="149360"/>
                  </a:lnTo>
                  <a:lnTo>
                    <a:pt x="192840" y="149360"/>
                  </a:lnTo>
                  <a:lnTo>
                    <a:pt x="190912" y="149360"/>
                  </a:lnTo>
                  <a:lnTo>
                    <a:pt x="188983" y="149360"/>
                  </a:lnTo>
                  <a:lnTo>
                    <a:pt x="187055" y="149360"/>
                  </a:lnTo>
                  <a:lnTo>
                    <a:pt x="185126" y="149360"/>
                  </a:lnTo>
                  <a:lnTo>
                    <a:pt x="183198" y="149360"/>
                  </a:lnTo>
                  <a:lnTo>
                    <a:pt x="181270" y="149360"/>
                  </a:lnTo>
                  <a:lnTo>
                    <a:pt x="179341" y="149360"/>
                  </a:lnTo>
                  <a:lnTo>
                    <a:pt x="177413" y="149360"/>
                  </a:lnTo>
                  <a:lnTo>
                    <a:pt x="175484" y="149360"/>
                  </a:lnTo>
                  <a:lnTo>
                    <a:pt x="173556" y="149360"/>
                  </a:lnTo>
                  <a:lnTo>
                    <a:pt x="171628" y="149360"/>
                  </a:lnTo>
                  <a:lnTo>
                    <a:pt x="169699" y="149360"/>
                  </a:lnTo>
                  <a:lnTo>
                    <a:pt x="167771" y="149360"/>
                  </a:lnTo>
                  <a:lnTo>
                    <a:pt x="165842" y="149360"/>
                  </a:lnTo>
                  <a:lnTo>
                    <a:pt x="163914" y="149360"/>
                  </a:lnTo>
                  <a:lnTo>
                    <a:pt x="161986" y="149360"/>
                  </a:lnTo>
                  <a:lnTo>
                    <a:pt x="160057" y="149360"/>
                  </a:lnTo>
                  <a:lnTo>
                    <a:pt x="158129" y="149360"/>
                  </a:lnTo>
                  <a:lnTo>
                    <a:pt x="156200" y="149360"/>
                  </a:lnTo>
                  <a:lnTo>
                    <a:pt x="154272" y="149360"/>
                  </a:lnTo>
                  <a:lnTo>
                    <a:pt x="152344" y="149360"/>
                  </a:lnTo>
                  <a:lnTo>
                    <a:pt x="150415" y="149360"/>
                  </a:lnTo>
                  <a:lnTo>
                    <a:pt x="148487" y="149360"/>
                  </a:lnTo>
                  <a:lnTo>
                    <a:pt x="146558" y="149360"/>
                  </a:lnTo>
                  <a:lnTo>
                    <a:pt x="144630" y="149360"/>
                  </a:lnTo>
                  <a:lnTo>
                    <a:pt x="142702" y="149360"/>
                  </a:lnTo>
                  <a:lnTo>
                    <a:pt x="140773" y="149360"/>
                  </a:lnTo>
                  <a:lnTo>
                    <a:pt x="138845" y="149360"/>
                  </a:lnTo>
                  <a:lnTo>
                    <a:pt x="136916" y="149360"/>
                  </a:lnTo>
                  <a:lnTo>
                    <a:pt x="134988" y="149360"/>
                  </a:lnTo>
                  <a:lnTo>
                    <a:pt x="133060" y="149360"/>
                  </a:lnTo>
                  <a:lnTo>
                    <a:pt x="131131" y="149360"/>
                  </a:lnTo>
                  <a:lnTo>
                    <a:pt x="129203" y="149360"/>
                  </a:lnTo>
                  <a:lnTo>
                    <a:pt x="127274" y="149360"/>
                  </a:lnTo>
                  <a:lnTo>
                    <a:pt x="125346" y="149360"/>
                  </a:lnTo>
                  <a:lnTo>
                    <a:pt x="123417" y="149360"/>
                  </a:lnTo>
                  <a:lnTo>
                    <a:pt x="121489" y="149360"/>
                  </a:lnTo>
                  <a:lnTo>
                    <a:pt x="119561" y="149360"/>
                  </a:lnTo>
                  <a:lnTo>
                    <a:pt x="117632" y="149360"/>
                  </a:lnTo>
                  <a:lnTo>
                    <a:pt x="115704" y="149360"/>
                  </a:lnTo>
                  <a:lnTo>
                    <a:pt x="113775" y="149360"/>
                  </a:lnTo>
                  <a:lnTo>
                    <a:pt x="111847" y="149360"/>
                  </a:lnTo>
                  <a:lnTo>
                    <a:pt x="109919" y="149360"/>
                  </a:lnTo>
                  <a:lnTo>
                    <a:pt x="107990" y="149360"/>
                  </a:lnTo>
                  <a:lnTo>
                    <a:pt x="106062" y="149360"/>
                  </a:lnTo>
                  <a:lnTo>
                    <a:pt x="104133" y="149360"/>
                  </a:lnTo>
                  <a:lnTo>
                    <a:pt x="102205" y="149360"/>
                  </a:lnTo>
                  <a:lnTo>
                    <a:pt x="100277" y="149360"/>
                  </a:lnTo>
                  <a:lnTo>
                    <a:pt x="98348" y="149360"/>
                  </a:lnTo>
                  <a:lnTo>
                    <a:pt x="96420" y="149360"/>
                  </a:lnTo>
                  <a:lnTo>
                    <a:pt x="94491" y="149360"/>
                  </a:lnTo>
                  <a:lnTo>
                    <a:pt x="92563" y="149360"/>
                  </a:lnTo>
                  <a:lnTo>
                    <a:pt x="90635" y="149360"/>
                  </a:lnTo>
                  <a:lnTo>
                    <a:pt x="88706" y="149360"/>
                  </a:lnTo>
                  <a:lnTo>
                    <a:pt x="86778" y="149360"/>
                  </a:lnTo>
                  <a:lnTo>
                    <a:pt x="84849" y="149360"/>
                  </a:lnTo>
                  <a:lnTo>
                    <a:pt x="82921" y="149360"/>
                  </a:lnTo>
                  <a:lnTo>
                    <a:pt x="80993" y="149360"/>
                  </a:lnTo>
                  <a:lnTo>
                    <a:pt x="79064" y="149360"/>
                  </a:lnTo>
                  <a:lnTo>
                    <a:pt x="77136" y="149360"/>
                  </a:lnTo>
                  <a:lnTo>
                    <a:pt x="75207" y="149360"/>
                  </a:lnTo>
                  <a:lnTo>
                    <a:pt x="73279" y="149360"/>
                  </a:lnTo>
                  <a:lnTo>
                    <a:pt x="71351" y="149360"/>
                  </a:lnTo>
                  <a:lnTo>
                    <a:pt x="69422" y="149360"/>
                  </a:lnTo>
                  <a:lnTo>
                    <a:pt x="67494" y="149360"/>
                  </a:lnTo>
                  <a:lnTo>
                    <a:pt x="65565" y="149360"/>
                  </a:lnTo>
                  <a:lnTo>
                    <a:pt x="63637" y="149360"/>
                  </a:lnTo>
                  <a:lnTo>
                    <a:pt x="61708" y="149360"/>
                  </a:lnTo>
                  <a:lnTo>
                    <a:pt x="59780" y="149360"/>
                  </a:lnTo>
                  <a:lnTo>
                    <a:pt x="57852" y="149360"/>
                  </a:lnTo>
                  <a:lnTo>
                    <a:pt x="55923" y="149360"/>
                  </a:lnTo>
                  <a:lnTo>
                    <a:pt x="53995" y="149360"/>
                  </a:lnTo>
                  <a:lnTo>
                    <a:pt x="52066" y="149360"/>
                  </a:lnTo>
                  <a:lnTo>
                    <a:pt x="50138" y="149360"/>
                  </a:lnTo>
                  <a:lnTo>
                    <a:pt x="48210" y="149360"/>
                  </a:lnTo>
                  <a:lnTo>
                    <a:pt x="46281" y="149360"/>
                  </a:lnTo>
                  <a:lnTo>
                    <a:pt x="44353" y="149360"/>
                  </a:lnTo>
                  <a:lnTo>
                    <a:pt x="42424" y="149360"/>
                  </a:lnTo>
                  <a:lnTo>
                    <a:pt x="40496" y="149360"/>
                  </a:lnTo>
                  <a:lnTo>
                    <a:pt x="38568" y="149360"/>
                  </a:lnTo>
                  <a:lnTo>
                    <a:pt x="36639" y="149360"/>
                  </a:lnTo>
                  <a:lnTo>
                    <a:pt x="34711" y="149360"/>
                  </a:lnTo>
                  <a:lnTo>
                    <a:pt x="32782" y="149360"/>
                  </a:lnTo>
                  <a:lnTo>
                    <a:pt x="30854" y="149360"/>
                  </a:lnTo>
                  <a:lnTo>
                    <a:pt x="28926" y="149360"/>
                  </a:lnTo>
                  <a:lnTo>
                    <a:pt x="26997" y="149360"/>
                  </a:lnTo>
                  <a:lnTo>
                    <a:pt x="25069" y="149360"/>
                  </a:lnTo>
                  <a:lnTo>
                    <a:pt x="23140" y="149360"/>
                  </a:lnTo>
                  <a:lnTo>
                    <a:pt x="21212" y="149360"/>
                  </a:lnTo>
                  <a:lnTo>
                    <a:pt x="19284" y="149360"/>
                  </a:lnTo>
                  <a:lnTo>
                    <a:pt x="17355" y="149360"/>
                  </a:lnTo>
                  <a:lnTo>
                    <a:pt x="15427" y="149360"/>
                  </a:lnTo>
                  <a:lnTo>
                    <a:pt x="13498" y="149360"/>
                  </a:lnTo>
                  <a:lnTo>
                    <a:pt x="11570" y="149360"/>
                  </a:lnTo>
                  <a:lnTo>
                    <a:pt x="9642" y="149360"/>
                  </a:lnTo>
                  <a:lnTo>
                    <a:pt x="7713" y="149360"/>
                  </a:lnTo>
                  <a:lnTo>
                    <a:pt x="5785" y="149360"/>
                  </a:lnTo>
                  <a:lnTo>
                    <a:pt x="3856" y="149360"/>
                  </a:lnTo>
                  <a:lnTo>
                    <a:pt x="1928" y="149360"/>
                  </a:lnTo>
                  <a:lnTo>
                    <a:pt x="0" y="149360"/>
                  </a:lnTo>
                  <a:close/>
                </a:path>
              </a:pathLst>
            </a:custGeom>
            <a:solidFill>
              <a:srgbClr val="6A1B9A">
                <a:alpha val="34901"/>
              </a:srgbClr>
            </a:solidFill>
          </p:spPr>
          <p:txBody>
            <a:bodyPr/>
            <a:lstStyle/>
            <a:p>
              <a:endParaRPr/>
            </a:p>
          </p:txBody>
        </p:sp>
        <p:sp>
          <p:nvSpPr>
            <p:cNvPr id="1285" name="tx13">
              <a:extLst>
                <a:ext uri="{FF2B5EF4-FFF2-40B4-BE49-F238E27FC236}">
                  <a16:creationId xmlns:a16="http://schemas.microsoft.com/office/drawing/2014/main" id="{6F362A42-11BE-42C1-9AEC-228227CA7959}"/>
                </a:ext>
              </a:extLst>
            </p:cNvPr>
            <p:cNvSpPr/>
            <p:nvPr/>
          </p:nvSpPr>
          <p:spPr>
            <a:xfrm>
              <a:off x="1239244"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6A1B9A">
                      <a:alpha val="100000"/>
                    </a:srgbClr>
                  </a:solidFill>
                  <a:latin typeface="Arial"/>
                  <a:cs typeface="Arial"/>
                </a:rPr>
                <a:t>55%</a:t>
              </a:r>
            </a:p>
          </p:txBody>
        </p:sp>
        <p:sp>
          <p:nvSpPr>
            <p:cNvPr id="1286" name="pl14">
              <a:extLst>
                <a:ext uri="{FF2B5EF4-FFF2-40B4-BE49-F238E27FC236}">
                  <a16:creationId xmlns:a16="http://schemas.microsoft.com/office/drawing/2014/main" id="{EEA084A5-476D-470B-AAB2-F55972BA481E}"/>
                </a:ext>
              </a:extLst>
            </p:cNvPr>
            <p:cNvSpPr/>
            <p:nvPr/>
          </p:nvSpPr>
          <p:spPr>
            <a:xfrm>
              <a:off x="905410"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287" name="rc15">
              <a:extLst>
                <a:ext uri="{FF2B5EF4-FFF2-40B4-BE49-F238E27FC236}">
                  <a16:creationId xmlns:a16="http://schemas.microsoft.com/office/drawing/2014/main" id="{A7C9CCDD-2603-47AF-8F8E-B6CB496329FF}"/>
                </a:ext>
              </a:extLst>
            </p:cNvPr>
            <p:cNvSpPr/>
            <p:nvPr/>
          </p:nvSpPr>
          <p:spPr>
            <a:xfrm>
              <a:off x="1825885" y="50610"/>
              <a:ext cx="848475" cy="627575"/>
            </a:xfrm>
            <a:prstGeom prst="rect">
              <a:avLst/>
            </a:prstGeom>
            <a:solidFill>
              <a:srgbClr val="FFFFFF">
                <a:alpha val="100000"/>
              </a:srgbClr>
            </a:solidFill>
          </p:spPr>
          <p:txBody>
            <a:bodyPr/>
            <a:lstStyle/>
            <a:p>
              <a:endParaRPr/>
            </a:p>
          </p:txBody>
        </p:sp>
        <p:sp>
          <p:nvSpPr>
            <p:cNvPr id="1288" name="pl16">
              <a:extLst>
                <a:ext uri="{FF2B5EF4-FFF2-40B4-BE49-F238E27FC236}">
                  <a16:creationId xmlns:a16="http://schemas.microsoft.com/office/drawing/2014/main" id="{95476090-5576-42B6-89D3-9869C0EBE9CB}"/>
                </a:ext>
              </a:extLst>
            </p:cNvPr>
            <p:cNvSpPr/>
            <p:nvPr/>
          </p:nvSpPr>
          <p:spPr>
            <a:xfrm>
              <a:off x="1827070" y="452639"/>
              <a:ext cx="846061" cy="221553"/>
            </a:xfrm>
            <a:custGeom>
              <a:avLst/>
              <a:gdLst/>
              <a:ahLst/>
              <a:cxnLst/>
              <a:rect l="0" t="0" r="0" b="0"/>
              <a:pathLst>
                <a:path w="846061" h="221553">
                  <a:moveTo>
                    <a:pt x="0" y="155588"/>
                  </a:moveTo>
                  <a:lnTo>
                    <a:pt x="1896" y="151129"/>
                  </a:lnTo>
                  <a:lnTo>
                    <a:pt x="3793" y="146706"/>
                  </a:lnTo>
                  <a:lnTo>
                    <a:pt x="5690" y="142378"/>
                  </a:lnTo>
                  <a:lnTo>
                    <a:pt x="7587" y="138168"/>
                  </a:lnTo>
                  <a:lnTo>
                    <a:pt x="9484" y="134109"/>
                  </a:lnTo>
                  <a:lnTo>
                    <a:pt x="11381" y="130230"/>
                  </a:lnTo>
                  <a:lnTo>
                    <a:pt x="13278" y="126561"/>
                  </a:lnTo>
                  <a:lnTo>
                    <a:pt x="15175" y="123177"/>
                  </a:lnTo>
                  <a:lnTo>
                    <a:pt x="17072" y="120105"/>
                  </a:lnTo>
                  <a:lnTo>
                    <a:pt x="18969" y="117340"/>
                  </a:lnTo>
                  <a:lnTo>
                    <a:pt x="20866" y="114900"/>
                  </a:lnTo>
                  <a:lnTo>
                    <a:pt x="22763" y="112802"/>
                  </a:lnTo>
                  <a:lnTo>
                    <a:pt x="24660" y="111059"/>
                  </a:lnTo>
                  <a:lnTo>
                    <a:pt x="26557" y="109782"/>
                  </a:lnTo>
                  <a:lnTo>
                    <a:pt x="28454" y="108885"/>
                  </a:lnTo>
                  <a:lnTo>
                    <a:pt x="30351" y="108363"/>
                  </a:lnTo>
                  <a:lnTo>
                    <a:pt x="32248" y="108212"/>
                  </a:lnTo>
                  <a:lnTo>
                    <a:pt x="34145" y="108425"/>
                  </a:lnTo>
                  <a:lnTo>
                    <a:pt x="36042" y="109026"/>
                  </a:lnTo>
                  <a:lnTo>
                    <a:pt x="37939" y="110025"/>
                  </a:lnTo>
                  <a:lnTo>
                    <a:pt x="39836" y="111338"/>
                  </a:lnTo>
                  <a:lnTo>
                    <a:pt x="41733" y="112947"/>
                  </a:lnTo>
                  <a:lnTo>
                    <a:pt x="43630" y="114830"/>
                  </a:lnTo>
                  <a:lnTo>
                    <a:pt x="45527" y="116965"/>
                  </a:lnTo>
                  <a:lnTo>
                    <a:pt x="47424" y="119364"/>
                  </a:lnTo>
                  <a:lnTo>
                    <a:pt x="49321" y="121966"/>
                  </a:lnTo>
                  <a:lnTo>
                    <a:pt x="51218" y="124727"/>
                  </a:lnTo>
                  <a:lnTo>
                    <a:pt x="53115" y="127622"/>
                  </a:lnTo>
                  <a:lnTo>
                    <a:pt x="55012" y="130626"/>
                  </a:lnTo>
                  <a:lnTo>
                    <a:pt x="56909" y="133717"/>
                  </a:lnTo>
                  <a:lnTo>
                    <a:pt x="58806" y="136873"/>
                  </a:lnTo>
                  <a:lnTo>
                    <a:pt x="60703" y="140053"/>
                  </a:lnTo>
                  <a:lnTo>
                    <a:pt x="62600" y="143237"/>
                  </a:lnTo>
                  <a:lnTo>
                    <a:pt x="64497" y="146407"/>
                  </a:lnTo>
                  <a:lnTo>
                    <a:pt x="66394" y="149544"/>
                  </a:lnTo>
                  <a:lnTo>
                    <a:pt x="68291" y="152627"/>
                  </a:lnTo>
                  <a:lnTo>
                    <a:pt x="70188" y="155631"/>
                  </a:lnTo>
                  <a:lnTo>
                    <a:pt x="72085" y="158555"/>
                  </a:lnTo>
                  <a:lnTo>
                    <a:pt x="73982" y="161390"/>
                  </a:lnTo>
                  <a:lnTo>
                    <a:pt x="75879" y="164127"/>
                  </a:lnTo>
                  <a:lnTo>
                    <a:pt x="77776" y="166760"/>
                  </a:lnTo>
                  <a:lnTo>
                    <a:pt x="79673" y="169259"/>
                  </a:lnTo>
                  <a:lnTo>
                    <a:pt x="81570" y="171638"/>
                  </a:lnTo>
                  <a:lnTo>
                    <a:pt x="83467" y="173902"/>
                  </a:lnTo>
                  <a:lnTo>
                    <a:pt x="85364" y="176050"/>
                  </a:lnTo>
                  <a:lnTo>
                    <a:pt x="87261" y="178084"/>
                  </a:lnTo>
                  <a:lnTo>
                    <a:pt x="89158" y="179997"/>
                  </a:lnTo>
                  <a:lnTo>
                    <a:pt x="91055" y="181775"/>
                  </a:lnTo>
                  <a:lnTo>
                    <a:pt x="92952" y="183447"/>
                  </a:lnTo>
                  <a:lnTo>
                    <a:pt x="94849" y="185017"/>
                  </a:lnTo>
                  <a:lnTo>
                    <a:pt x="96746" y="186487"/>
                  </a:lnTo>
                  <a:lnTo>
                    <a:pt x="98643" y="187863"/>
                  </a:lnTo>
                  <a:lnTo>
                    <a:pt x="100540" y="189136"/>
                  </a:lnTo>
                  <a:lnTo>
                    <a:pt x="102437" y="190317"/>
                  </a:lnTo>
                  <a:lnTo>
                    <a:pt x="104334" y="191422"/>
                  </a:lnTo>
                  <a:lnTo>
                    <a:pt x="106231" y="192455"/>
                  </a:lnTo>
                  <a:lnTo>
                    <a:pt x="108128" y="193421"/>
                  </a:lnTo>
                  <a:lnTo>
                    <a:pt x="110025" y="194326"/>
                  </a:lnTo>
                  <a:lnTo>
                    <a:pt x="111922" y="195159"/>
                  </a:lnTo>
                  <a:lnTo>
                    <a:pt x="113819" y="195942"/>
                  </a:lnTo>
                  <a:lnTo>
                    <a:pt x="115716" y="196678"/>
                  </a:lnTo>
                  <a:lnTo>
                    <a:pt x="117613" y="197372"/>
                  </a:lnTo>
                  <a:lnTo>
                    <a:pt x="119510" y="198026"/>
                  </a:lnTo>
                  <a:lnTo>
                    <a:pt x="121407" y="198641"/>
                  </a:lnTo>
                  <a:lnTo>
                    <a:pt x="123304" y="199217"/>
                  </a:lnTo>
                  <a:lnTo>
                    <a:pt x="125201" y="199763"/>
                  </a:lnTo>
                  <a:lnTo>
                    <a:pt x="127098" y="200280"/>
                  </a:lnTo>
                  <a:lnTo>
                    <a:pt x="128995" y="200769"/>
                  </a:lnTo>
                  <a:lnTo>
                    <a:pt x="130892" y="201232"/>
                  </a:lnTo>
                  <a:lnTo>
                    <a:pt x="132789" y="201664"/>
                  </a:lnTo>
                  <a:lnTo>
                    <a:pt x="134686" y="202068"/>
                  </a:lnTo>
                  <a:lnTo>
                    <a:pt x="136583" y="202447"/>
                  </a:lnTo>
                  <a:lnTo>
                    <a:pt x="138480" y="202799"/>
                  </a:lnTo>
                  <a:lnTo>
                    <a:pt x="140377" y="203126"/>
                  </a:lnTo>
                  <a:lnTo>
                    <a:pt x="142274" y="203425"/>
                  </a:lnTo>
                  <a:lnTo>
                    <a:pt x="144171" y="203690"/>
                  </a:lnTo>
                  <a:lnTo>
                    <a:pt x="146068" y="203926"/>
                  </a:lnTo>
                  <a:lnTo>
                    <a:pt x="147965" y="204134"/>
                  </a:lnTo>
                  <a:lnTo>
                    <a:pt x="149862" y="204312"/>
                  </a:lnTo>
                  <a:lnTo>
                    <a:pt x="151759" y="204461"/>
                  </a:lnTo>
                  <a:lnTo>
                    <a:pt x="153656" y="204576"/>
                  </a:lnTo>
                  <a:lnTo>
                    <a:pt x="155553" y="204657"/>
                  </a:lnTo>
                  <a:lnTo>
                    <a:pt x="157450" y="204710"/>
                  </a:lnTo>
                  <a:lnTo>
                    <a:pt x="159347" y="204733"/>
                  </a:lnTo>
                  <a:lnTo>
                    <a:pt x="161244" y="204730"/>
                  </a:lnTo>
                  <a:lnTo>
                    <a:pt x="163141" y="204699"/>
                  </a:lnTo>
                  <a:lnTo>
                    <a:pt x="165038" y="204638"/>
                  </a:lnTo>
                  <a:lnTo>
                    <a:pt x="166935" y="204553"/>
                  </a:lnTo>
                  <a:lnTo>
                    <a:pt x="168832" y="204447"/>
                  </a:lnTo>
                  <a:lnTo>
                    <a:pt x="170729" y="204321"/>
                  </a:lnTo>
                  <a:lnTo>
                    <a:pt x="172626" y="204178"/>
                  </a:lnTo>
                  <a:lnTo>
                    <a:pt x="174523" y="204018"/>
                  </a:lnTo>
                  <a:lnTo>
                    <a:pt x="176420" y="203842"/>
                  </a:lnTo>
                  <a:lnTo>
                    <a:pt x="178317" y="203656"/>
                  </a:lnTo>
                  <a:lnTo>
                    <a:pt x="180214" y="203461"/>
                  </a:lnTo>
                  <a:lnTo>
                    <a:pt x="182111" y="203258"/>
                  </a:lnTo>
                  <a:lnTo>
                    <a:pt x="184008" y="203049"/>
                  </a:lnTo>
                  <a:lnTo>
                    <a:pt x="185905" y="202834"/>
                  </a:lnTo>
                  <a:lnTo>
                    <a:pt x="187802" y="202616"/>
                  </a:lnTo>
                  <a:lnTo>
                    <a:pt x="189699" y="202396"/>
                  </a:lnTo>
                  <a:lnTo>
                    <a:pt x="191596" y="202173"/>
                  </a:lnTo>
                  <a:lnTo>
                    <a:pt x="193493" y="201948"/>
                  </a:lnTo>
                  <a:lnTo>
                    <a:pt x="195390" y="201721"/>
                  </a:lnTo>
                  <a:lnTo>
                    <a:pt x="197287" y="201491"/>
                  </a:lnTo>
                  <a:lnTo>
                    <a:pt x="199184" y="201258"/>
                  </a:lnTo>
                  <a:lnTo>
                    <a:pt x="201081" y="201021"/>
                  </a:lnTo>
                  <a:lnTo>
                    <a:pt x="202978" y="200780"/>
                  </a:lnTo>
                  <a:lnTo>
                    <a:pt x="204875" y="200533"/>
                  </a:lnTo>
                  <a:lnTo>
                    <a:pt x="206772" y="200280"/>
                  </a:lnTo>
                  <a:lnTo>
                    <a:pt x="208669" y="200017"/>
                  </a:lnTo>
                  <a:lnTo>
                    <a:pt x="210566" y="199745"/>
                  </a:lnTo>
                  <a:lnTo>
                    <a:pt x="212463" y="199463"/>
                  </a:lnTo>
                  <a:lnTo>
                    <a:pt x="214360" y="199171"/>
                  </a:lnTo>
                  <a:lnTo>
                    <a:pt x="216257" y="198866"/>
                  </a:lnTo>
                  <a:lnTo>
                    <a:pt x="218154" y="198547"/>
                  </a:lnTo>
                  <a:lnTo>
                    <a:pt x="220051" y="198213"/>
                  </a:lnTo>
                  <a:lnTo>
                    <a:pt x="221948" y="197865"/>
                  </a:lnTo>
                  <a:lnTo>
                    <a:pt x="223845" y="197503"/>
                  </a:lnTo>
                  <a:lnTo>
                    <a:pt x="225742" y="197127"/>
                  </a:lnTo>
                  <a:lnTo>
                    <a:pt x="227639" y="196736"/>
                  </a:lnTo>
                  <a:lnTo>
                    <a:pt x="229536" y="196326"/>
                  </a:lnTo>
                  <a:lnTo>
                    <a:pt x="231433" y="195903"/>
                  </a:lnTo>
                  <a:lnTo>
                    <a:pt x="233330" y="195465"/>
                  </a:lnTo>
                  <a:lnTo>
                    <a:pt x="235227" y="195014"/>
                  </a:lnTo>
                  <a:lnTo>
                    <a:pt x="237124" y="194549"/>
                  </a:lnTo>
                  <a:lnTo>
                    <a:pt x="239021" y="194070"/>
                  </a:lnTo>
                  <a:lnTo>
                    <a:pt x="240918" y="193577"/>
                  </a:lnTo>
                  <a:lnTo>
                    <a:pt x="242815" y="193073"/>
                  </a:lnTo>
                  <a:lnTo>
                    <a:pt x="244712" y="192558"/>
                  </a:lnTo>
                  <a:lnTo>
                    <a:pt x="246609" y="192032"/>
                  </a:lnTo>
                  <a:lnTo>
                    <a:pt x="248506" y="191496"/>
                  </a:lnTo>
                  <a:lnTo>
                    <a:pt x="250403" y="190948"/>
                  </a:lnTo>
                  <a:lnTo>
                    <a:pt x="252300" y="190391"/>
                  </a:lnTo>
                  <a:lnTo>
                    <a:pt x="254197" y="189826"/>
                  </a:lnTo>
                  <a:lnTo>
                    <a:pt x="256094" y="189252"/>
                  </a:lnTo>
                  <a:lnTo>
                    <a:pt x="257991" y="188671"/>
                  </a:lnTo>
                  <a:lnTo>
                    <a:pt x="259888" y="188082"/>
                  </a:lnTo>
                  <a:lnTo>
                    <a:pt x="261785" y="187483"/>
                  </a:lnTo>
                  <a:lnTo>
                    <a:pt x="263682" y="186878"/>
                  </a:lnTo>
                  <a:lnTo>
                    <a:pt x="265579" y="186266"/>
                  </a:lnTo>
                  <a:lnTo>
                    <a:pt x="267476" y="185647"/>
                  </a:lnTo>
                  <a:lnTo>
                    <a:pt x="269373" y="185021"/>
                  </a:lnTo>
                  <a:lnTo>
                    <a:pt x="271270" y="184387"/>
                  </a:lnTo>
                  <a:lnTo>
                    <a:pt x="273167" y="183745"/>
                  </a:lnTo>
                  <a:lnTo>
                    <a:pt x="275064" y="183095"/>
                  </a:lnTo>
                  <a:lnTo>
                    <a:pt x="276961" y="182438"/>
                  </a:lnTo>
                  <a:lnTo>
                    <a:pt x="278858" y="181773"/>
                  </a:lnTo>
                  <a:lnTo>
                    <a:pt x="280755" y="181100"/>
                  </a:lnTo>
                  <a:lnTo>
                    <a:pt x="282652" y="180416"/>
                  </a:lnTo>
                  <a:lnTo>
                    <a:pt x="284549" y="179722"/>
                  </a:lnTo>
                  <a:lnTo>
                    <a:pt x="286446" y="179018"/>
                  </a:lnTo>
                  <a:lnTo>
                    <a:pt x="288343" y="178303"/>
                  </a:lnTo>
                  <a:lnTo>
                    <a:pt x="290240" y="177577"/>
                  </a:lnTo>
                  <a:lnTo>
                    <a:pt x="292137" y="176836"/>
                  </a:lnTo>
                  <a:lnTo>
                    <a:pt x="294034" y="176079"/>
                  </a:lnTo>
                  <a:lnTo>
                    <a:pt x="295931" y="175306"/>
                  </a:lnTo>
                  <a:lnTo>
                    <a:pt x="297828" y="174516"/>
                  </a:lnTo>
                  <a:lnTo>
                    <a:pt x="299725" y="173708"/>
                  </a:lnTo>
                  <a:lnTo>
                    <a:pt x="301622" y="172879"/>
                  </a:lnTo>
                  <a:lnTo>
                    <a:pt x="303519" y="172024"/>
                  </a:lnTo>
                  <a:lnTo>
                    <a:pt x="305416" y="171142"/>
                  </a:lnTo>
                  <a:lnTo>
                    <a:pt x="307313" y="170232"/>
                  </a:lnTo>
                  <a:lnTo>
                    <a:pt x="309210" y="169292"/>
                  </a:lnTo>
                  <a:lnTo>
                    <a:pt x="311107" y="168319"/>
                  </a:lnTo>
                  <a:lnTo>
                    <a:pt x="313004" y="167310"/>
                  </a:lnTo>
                  <a:lnTo>
                    <a:pt x="314901" y="166252"/>
                  </a:lnTo>
                  <a:lnTo>
                    <a:pt x="316798" y="165150"/>
                  </a:lnTo>
                  <a:lnTo>
                    <a:pt x="318695" y="164001"/>
                  </a:lnTo>
                  <a:lnTo>
                    <a:pt x="320592" y="162800"/>
                  </a:lnTo>
                  <a:lnTo>
                    <a:pt x="322489" y="161546"/>
                  </a:lnTo>
                  <a:lnTo>
                    <a:pt x="324386" y="160224"/>
                  </a:lnTo>
                  <a:lnTo>
                    <a:pt x="326283" y="158830"/>
                  </a:lnTo>
                  <a:lnTo>
                    <a:pt x="328180" y="157366"/>
                  </a:lnTo>
                  <a:lnTo>
                    <a:pt x="330077" y="155829"/>
                  </a:lnTo>
                  <a:lnTo>
                    <a:pt x="331974" y="154215"/>
                  </a:lnTo>
                  <a:lnTo>
                    <a:pt x="333871" y="152520"/>
                  </a:lnTo>
                  <a:lnTo>
                    <a:pt x="335768" y="150718"/>
                  </a:lnTo>
                  <a:lnTo>
                    <a:pt x="337665" y="148822"/>
                  </a:lnTo>
                  <a:lnTo>
                    <a:pt x="339562" y="146831"/>
                  </a:lnTo>
                  <a:lnTo>
                    <a:pt x="341459" y="144743"/>
                  </a:lnTo>
                  <a:lnTo>
                    <a:pt x="343356" y="142554"/>
                  </a:lnTo>
                  <a:lnTo>
                    <a:pt x="345253" y="140254"/>
                  </a:lnTo>
                  <a:lnTo>
                    <a:pt x="347150" y="137826"/>
                  </a:lnTo>
                  <a:lnTo>
                    <a:pt x="349047" y="135290"/>
                  </a:lnTo>
                  <a:lnTo>
                    <a:pt x="350944" y="132646"/>
                  </a:lnTo>
                  <a:lnTo>
                    <a:pt x="352841" y="129893"/>
                  </a:lnTo>
                  <a:lnTo>
                    <a:pt x="354738" y="127032"/>
                  </a:lnTo>
                  <a:lnTo>
                    <a:pt x="356635" y="124046"/>
                  </a:lnTo>
                  <a:lnTo>
                    <a:pt x="358532" y="120944"/>
                  </a:lnTo>
                  <a:lnTo>
                    <a:pt x="360429" y="117742"/>
                  </a:lnTo>
                  <a:lnTo>
                    <a:pt x="362326" y="114443"/>
                  </a:lnTo>
                  <a:lnTo>
                    <a:pt x="364223" y="111052"/>
                  </a:lnTo>
                  <a:lnTo>
                    <a:pt x="366120" y="107573"/>
                  </a:lnTo>
                  <a:lnTo>
                    <a:pt x="368017" y="103994"/>
                  </a:lnTo>
                  <a:lnTo>
                    <a:pt x="369914" y="100345"/>
                  </a:lnTo>
                  <a:lnTo>
                    <a:pt x="371811" y="96634"/>
                  </a:lnTo>
                  <a:lnTo>
                    <a:pt x="373708" y="92869"/>
                  </a:lnTo>
                  <a:lnTo>
                    <a:pt x="375605" y="89060"/>
                  </a:lnTo>
                  <a:lnTo>
                    <a:pt x="377502" y="85213"/>
                  </a:lnTo>
                  <a:lnTo>
                    <a:pt x="379399" y="81341"/>
                  </a:lnTo>
                  <a:lnTo>
                    <a:pt x="381296" y="77460"/>
                  </a:lnTo>
                  <a:lnTo>
                    <a:pt x="383193" y="73580"/>
                  </a:lnTo>
                  <a:lnTo>
                    <a:pt x="385090" y="69713"/>
                  </a:lnTo>
                  <a:lnTo>
                    <a:pt x="386987" y="65866"/>
                  </a:lnTo>
                  <a:lnTo>
                    <a:pt x="388884" y="62061"/>
                  </a:lnTo>
                  <a:lnTo>
                    <a:pt x="390781" y="58308"/>
                  </a:lnTo>
                  <a:lnTo>
                    <a:pt x="392678" y="54613"/>
                  </a:lnTo>
                  <a:lnTo>
                    <a:pt x="394575" y="50984"/>
                  </a:lnTo>
                  <a:lnTo>
                    <a:pt x="396472" y="47431"/>
                  </a:lnTo>
                  <a:lnTo>
                    <a:pt x="398369" y="43964"/>
                  </a:lnTo>
                  <a:lnTo>
                    <a:pt x="400266" y="40614"/>
                  </a:lnTo>
                  <a:lnTo>
                    <a:pt x="402163" y="37366"/>
                  </a:lnTo>
                  <a:lnTo>
                    <a:pt x="404060" y="34227"/>
                  </a:lnTo>
                  <a:lnTo>
                    <a:pt x="405957" y="31200"/>
                  </a:lnTo>
                  <a:lnTo>
                    <a:pt x="407854" y="28292"/>
                  </a:lnTo>
                  <a:lnTo>
                    <a:pt x="409751" y="25523"/>
                  </a:lnTo>
                  <a:lnTo>
                    <a:pt x="411648" y="22900"/>
                  </a:lnTo>
                  <a:lnTo>
                    <a:pt x="413545" y="20408"/>
                  </a:lnTo>
                  <a:lnTo>
                    <a:pt x="415442" y="18048"/>
                  </a:lnTo>
                  <a:lnTo>
                    <a:pt x="417339" y="15823"/>
                  </a:lnTo>
                  <a:lnTo>
                    <a:pt x="419236" y="13734"/>
                  </a:lnTo>
                  <a:lnTo>
                    <a:pt x="421133" y="11817"/>
                  </a:lnTo>
                  <a:lnTo>
                    <a:pt x="423030" y="10043"/>
                  </a:lnTo>
                  <a:lnTo>
                    <a:pt x="424927" y="8409"/>
                  </a:lnTo>
                  <a:lnTo>
                    <a:pt x="426824" y="6915"/>
                  </a:lnTo>
                  <a:lnTo>
                    <a:pt x="428721" y="5560"/>
                  </a:lnTo>
                  <a:lnTo>
                    <a:pt x="430618" y="4355"/>
                  </a:lnTo>
                  <a:lnTo>
                    <a:pt x="432515" y="3318"/>
                  </a:lnTo>
                  <a:lnTo>
                    <a:pt x="434412" y="2421"/>
                  </a:lnTo>
                  <a:lnTo>
                    <a:pt x="436309" y="1662"/>
                  </a:lnTo>
                  <a:lnTo>
                    <a:pt x="438206" y="1040"/>
                  </a:lnTo>
                  <a:lnTo>
                    <a:pt x="440103" y="555"/>
                  </a:lnTo>
                  <a:lnTo>
                    <a:pt x="442000" y="228"/>
                  </a:lnTo>
                  <a:lnTo>
                    <a:pt x="443897" y="48"/>
                  </a:lnTo>
                  <a:lnTo>
                    <a:pt x="445794" y="0"/>
                  </a:lnTo>
                  <a:lnTo>
                    <a:pt x="447691" y="79"/>
                  </a:lnTo>
                  <a:lnTo>
                    <a:pt x="449588" y="286"/>
                  </a:lnTo>
                  <a:lnTo>
                    <a:pt x="451485" y="616"/>
                  </a:lnTo>
                  <a:lnTo>
                    <a:pt x="453382" y="1100"/>
                  </a:lnTo>
                  <a:lnTo>
                    <a:pt x="455279" y="1699"/>
                  </a:lnTo>
                  <a:lnTo>
                    <a:pt x="457176" y="2410"/>
                  </a:lnTo>
                  <a:lnTo>
                    <a:pt x="459073" y="3229"/>
                  </a:lnTo>
                  <a:lnTo>
                    <a:pt x="460970" y="4153"/>
                  </a:lnTo>
                  <a:lnTo>
                    <a:pt x="462867" y="5188"/>
                  </a:lnTo>
                  <a:lnTo>
                    <a:pt x="464764" y="6334"/>
                  </a:lnTo>
                  <a:lnTo>
                    <a:pt x="466661" y="7569"/>
                  </a:lnTo>
                  <a:lnTo>
                    <a:pt x="468558" y="8891"/>
                  </a:lnTo>
                  <a:lnTo>
                    <a:pt x="470455" y="10295"/>
                  </a:lnTo>
                  <a:lnTo>
                    <a:pt x="472352" y="11777"/>
                  </a:lnTo>
                  <a:lnTo>
                    <a:pt x="474249" y="13349"/>
                  </a:lnTo>
                  <a:lnTo>
                    <a:pt x="476146" y="14996"/>
                  </a:lnTo>
                  <a:lnTo>
                    <a:pt x="478043" y="16708"/>
                  </a:lnTo>
                  <a:lnTo>
                    <a:pt x="479940" y="18484"/>
                  </a:lnTo>
                  <a:lnTo>
                    <a:pt x="481837" y="20321"/>
                  </a:lnTo>
                  <a:lnTo>
                    <a:pt x="483734" y="22219"/>
                  </a:lnTo>
                  <a:lnTo>
                    <a:pt x="485631" y="24186"/>
                  </a:lnTo>
                  <a:lnTo>
                    <a:pt x="487528" y="26205"/>
                  </a:lnTo>
                  <a:lnTo>
                    <a:pt x="489425" y="28277"/>
                  </a:lnTo>
                  <a:lnTo>
                    <a:pt x="491322" y="30398"/>
                  </a:lnTo>
                  <a:lnTo>
                    <a:pt x="493219" y="32567"/>
                  </a:lnTo>
                  <a:lnTo>
                    <a:pt x="495116" y="34790"/>
                  </a:lnTo>
                  <a:lnTo>
                    <a:pt x="497013" y="37063"/>
                  </a:lnTo>
                  <a:lnTo>
                    <a:pt x="498910" y="39380"/>
                  </a:lnTo>
                  <a:lnTo>
                    <a:pt x="500807" y="41737"/>
                  </a:lnTo>
                  <a:lnTo>
                    <a:pt x="502704" y="44135"/>
                  </a:lnTo>
                  <a:lnTo>
                    <a:pt x="504601" y="46572"/>
                  </a:lnTo>
                  <a:lnTo>
                    <a:pt x="506498" y="49053"/>
                  </a:lnTo>
                  <a:lnTo>
                    <a:pt x="508395" y="51570"/>
                  </a:lnTo>
                  <a:lnTo>
                    <a:pt x="510292" y="54118"/>
                  </a:lnTo>
                  <a:lnTo>
                    <a:pt x="512189" y="56698"/>
                  </a:lnTo>
                  <a:lnTo>
                    <a:pt x="514086" y="59305"/>
                  </a:lnTo>
                  <a:lnTo>
                    <a:pt x="515983" y="61942"/>
                  </a:lnTo>
                  <a:lnTo>
                    <a:pt x="517880" y="64607"/>
                  </a:lnTo>
                  <a:lnTo>
                    <a:pt x="519777" y="67293"/>
                  </a:lnTo>
                  <a:lnTo>
                    <a:pt x="521674" y="69999"/>
                  </a:lnTo>
                  <a:lnTo>
                    <a:pt x="523571" y="72723"/>
                  </a:lnTo>
                  <a:lnTo>
                    <a:pt x="525468" y="75463"/>
                  </a:lnTo>
                  <a:lnTo>
                    <a:pt x="527365" y="78218"/>
                  </a:lnTo>
                  <a:lnTo>
                    <a:pt x="529262" y="80985"/>
                  </a:lnTo>
                  <a:lnTo>
                    <a:pt x="531159" y="83760"/>
                  </a:lnTo>
                  <a:lnTo>
                    <a:pt x="533056" y="86542"/>
                  </a:lnTo>
                  <a:lnTo>
                    <a:pt x="534953" y="89328"/>
                  </a:lnTo>
                  <a:lnTo>
                    <a:pt x="536850" y="92115"/>
                  </a:lnTo>
                  <a:lnTo>
                    <a:pt x="538747" y="94901"/>
                  </a:lnTo>
                  <a:lnTo>
                    <a:pt x="540644" y="97682"/>
                  </a:lnTo>
                  <a:lnTo>
                    <a:pt x="542541" y="100455"/>
                  </a:lnTo>
                  <a:lnTo>
                    <a:pt x="544438" y="103217"/>
                  </a:lnTo>
                  <a:lnTo>
                    <a:pt x="546335" y="105966"/>
                  </a:lnTo>
                  <a:lnTo>
                    <a:pt x="548232" y="108695"/>
                  </a:lnTo>
                  <a:lnTo>
                    <a:pt x="550129" y="111398"/>
                  </a:lnTo>
                  <a:lnTo>
                    <a:pt x="552026" y="114075"/>
                  </a:lnTo>
                  <a:lnTo>
                    <a:pt x="553923" y="116721"/>
                  </a:lnTo>
                  <a:lnTo>
                    <a:pt x="555820" y="119332"/>
                  </a:lnTo>
                  <a:lnTo>
                    <a:pt x="557717" y="121905"/>
                  </a:lnTo>
                  <a:lnTo>
                    <a:pt x="559614" y="124425"/>
                  </a:lnTo>
                  <a:lnTo>
                    <a:pt x="561511" y="126892"/>
                  </a:lnTo>
                  <a:lnTo>
                    <a:pt x="563408" y="129305"/>
                  </a:lnTo>
                  <a:lnTo>
                    <a:pt x="565305" y="131660"/>
                  </a:lnTo>
                  <a:lnTo>
                    <a:pt x="567202" y="133953"/>
                  </a:lnTo>
                  <a:lnTo>
                    <a:pt x="569099" y="136178"/>
                  </a:lnTo>
                  <a:lnTo>
                    <a:pt x="570996" y="138316"/>
                  </a:lnTo>
                  <a:lnTo>
                    <a:pt x="572893" y="140381"/>
                  </a:lnTo>
                  <a:lnTo>
                    <a:pt x="574790" y="142369"/>
                  </a:lnTo>
                  <a:lnTo>
                    <a:pt x="576687" y="144278"/>
                  </a:lnTo>
                  <a:lnTo>
                    <a:pt x="578584" y="146107"/>
                  </a:lnTo>
                  <a:lnTo>
                    <a:pt x="580481" y="147843"/>
                  </a:lnTo>
                  <a:lnTo>
                    <a:pt x="582378" y="149485"/>
                  </a:lnTo>
                  <a:lnTo>
                    <a:pt x="584275" y="151046"/>
                  </a:lnTo>
                  <a:lnTo>
                    <a:pt x="586172" y="152525"/>
                  </a:lnTo>
                  <a:lnTo>
                    <a:pt x="588069" y="153924"/>
                  </a:lnTo>
                  <a:lnTo>
                    <a:pt x="589966" y="155245"/>
                  </a:lnTo>
                  <a:lnTo>
                    <a:pt x="591863" y="156472"/>
                  </a:lnTo>
                  <a:lnTo>
                    <a:pt x="593760" y="157625"/>
                  </a:lnTo>
                  <a:lnTo>
                    <a:pt x="595657" y="158712"/>
                  </a:lnTo>
                  <a:lnTo>
                    <a:pt x="597554" y="159734"/>
                  </a:lnTo>
                  <a:lnTo>
                    <a:pt x="599451" y="160697"/>
                  </a:lnTo>
                  <a:lnTo>
                    <a:pt x="601348" y="161602"/>
                  </a:lnTo>
                  <a:lnTo>
                    <a:pt x="603245" y="162449"/>
                  </a:lnTo>
                  <a:lnTo>
                    <a:pt x="605142" y="163254"/>
                  </a:lnTo>
                  <a:lnTo>
                    <a:pt x="607039" y="164023"/>
                  </a:lnTo>
                  <a:lnTo>
                    <a:pt x="608936" y="164760"/>
                  </a:lnTo>
                  <a:lnTo>
                    <a:pt x="610833" y="165470"/>
                  </a:lnTo>
                  <a:lnTo>
                    <a:pt x="612730" y="166157"/>
                  </a:lnTo>
                  <a:lnTo>
                    <a:pt x="614627" y="166827"/>
                  </a:lnTo>
                  <a:lnTo>
                    <a:pt x="616524" y="167488"/>
                  </a:lnTo>
                  <a:lnTo>
                    <a:pt x="618421" y="168144"/>
                  </a:lnTo>
                  <a:lnTo>
                    <a:pt x="620318" y="168797"/>
                  </a:lnTo>
                  <a:lnTo>
                    <a:pt x="622215" y="169451"/>
                  </a:lnTo>
                  <a:lnTo>
                    <a:pt x="624112" y="170112"/>
                  </a:lnTo>
                  <a:lnTo>
                    <a:pt x="626009" y="170780"/>
                  </a:lnTo>
                  <a:lnTo>
                    <a:pt x="627906" y="171457"/>
                  </a:lnTo>
                  <a:lnTo>
                    <a:pt x="629803" y="172144"/>
                  </a:lnTo>
                  <a:lnTo>
                    <a:pt x="631700" y="172841"/>
                  </a:lnTo>
                  <a:lnTo>
                    <a:pt x="633597" y="173551"/>
                  </a:lnTo>
                  <a:lnTo>
                    <a:pt x="635494" y="174272"/>
                  </a:lnTo>
                  <a:lnTo>
                    <a:pt x="637391" y="175002"/>
                  </a:lnTo>
                  <a:lnTo>
                    <a:pt x="639288" y="175739"/>
                  </a:lnTo>
                  <a:lnTo>
                    <a:pt x="641185" y="176483"/>
                  </a:lnTo>
                  <a:lnTo>
                    <a:pt x="643082" y="177230"/>
                  </a:lnTo>
                  <a:lnTo>
                    <a:pt x="644979" y="177979"/>
                  </a:lnTo>
                  <a:lnTo>
                    <a:pt x="646876" y="178726"/>
                  </a:lnTo>
                  <a:lnTo>
                    <a:pt x="648773" y="179468"/>
                  </a:lnTo>
                  <a:lnTo>
                    <a:pt x="650670" y="180202"/>
                  </a:lnTo>
                  <a:lnTo>
                    <a:pt x="652567" y="180927"/>
                  </a:lnTo>
                  <a:lnTo>
                    <a:pt x="654464" y="181638"/>
                  </a:lnTo>
                  <a:lnTo>
                    <a:pt x="656361" y="182328"/>
                  </a:lnTo>
                  <a:lnTo>
                    <a:pt x="658258" y="183000"/>
                  </a:lnTo>
                  <a:lnTo>
                    <a:pt x="660155" y="183650"/>
                  </a:lnTo>
                  <a:lnTo>
                    <a:pt x="662052" y="184276"/>
                  </a:lnTo>
                  <a:lnTo>
                    <a:pt x="663949" y="184877"/>
                  </a:lnTo>
                  <a:lnTo>
                    <a:pt x="665846" y="185446"/>
                  </a:lnTo>
                  <a:lnTo>
                    <a:pt x="667743" y="185982"/>
                  </a:lnTo>
                  <a:lnTo>
                    <a:pt x="669640" y="186487"/>
                  </a:lnTo>
                  <a:lnTo>
                    <a:pt x="671537" y="186961"/>
                  </a:lnTo>
                  <a:lnTo>
                    <a:pt x="673434" y="187403"/>
                  </a:lnTo>
                  <a:lnTo>
                    <a:pt x="675331" y="187813"/>
                  </a:lnTo>
                  <a:lnTo>
                    <a:pt x="677228" y="188182"/>
                  </a:lnTo>
                  <a:lnTo>
                    <a:pt x="679125" y="188517"/>
                  </a:lnTo>
                  <a:lnTo>
                    <a:pt x="681022" y="188821"/>
                  </a:lnTo>
                  <a:lnTo>
                    <a:pt x="682919" y="189092"/>
                  </a:lnTo>
                  <a:lnTo>
                    <a:pt x="684816" y="189333"/>
                  </a:lnTo>
                  <a:lnTo>
                    <a:pt x="686713" y="189542"/>
                  </a:lnTo>
                  <a:lnTo>
                    <a:pt x="688610" y="189717"/>
                  </a:lnTo>
                  <a:lnTo>
                    <a:pt x="690507" y="189865"/>
                  </a:lnTo>
                  <a:lnTo>
                    <a:pt x="692404" y="189987"/>
                  </a:lnTo>
                  <a:lnTo>
                    <a:pt x="694301" y="190085"/>
                  </a:lnTo>
                  <a:lnTo>
                    <a:pt x="696198" y="190161"/>
                  </a:lnTo>
                  <a:lnTo>
                    <a:pt x="698095" y="190212"/>
                  </a:lnTo>
                  <a:lnTo>
                    <a:pt x="699992" y="190244"/>
                  </a:lnTo>
                  <a:lnTo>
                    <a:pt x="701889" y="190259"/>
                  </a:lnTo>
                  <a:lnTo>
                    <a:pt x="703786" y="190259"/>
                  </a:lnTo>
                  <a:lnTo>
                    <a:pt x="705683" y="190246"/>
                  </a:lnTo>
                  <a:lnTo>
                    <a:pt x="707580" y="190222"/>
                  </a:lnTo>
                  <a:lnTo>
                    <a:pt x="709477" y="190187"/>
                  </a:lnTo>
                  <a:lnTo>
                    <a:pt x="711374" y="190144"/>
                  </a:lnTo>
                  <a:lnTo>
                    <a:pt x="713271" y="190097"/>
                  </a:lnTo>
                  <a:lnTo>
                    <a:pt x="715168" y="190045"/>
                  </a:lnTo>
                  <a:lnTo>
                    <a:pt x="717065" y="189990"/>
                  </a:lnTo>
                  <a:lnTo>
                    <a:pt x="718962" y="189934"/>
                  </a:lnTo>
                  <a:lnTo>
                    <a:pt x="720859" y="189878"/>
                  </a:lnTo>
                  <a:lnTo>
                    <a:pt x="722756" y="189822"/>
                  </a:lnTo>
                  <a:lnTo>
                    <a:pt x="724653" y="189768"/>
                  </a:lnTo>
                  <a:lnTo>
                    <a:pt x="726550" y="189716"/>
                  </a:lnTo>
                  <a:lnTo>
                    <a:pt x="728447" y="189666"/>
                  </a:lnTo>
                  <a:lnTo>
                    <a:pt x="730344" y="189620"/>
                  </a:lnTo>
                  <a:lnTo>
                    <a:pt x="732241" y="189577"/>
                  </a:lnTo>
                  <a:lnTo>
                    <a:pt x="734138" y="189537"/>
                  </a:lnTo>
                  <a:lnTo>
                    <a:pt x="736035" y="189500"/>
                  </a:lnTo>
                  <a:lnTo>
                    <a:pt x="737932" y="189465"/>
                  </a:lnTo>
                  <a:lnTo>
                    <a:pt x="739829" y="189434"/>
                  </a:lnTo>
                  <a:lnTo>
                    <a:pt x="741726" y="189407"/>
                  </a:lnTo>
                  <a:lnTo>
                    <a:pt x="743623" y="189383"/>
                  </a:lnTo>
                  <a:lnTo>
                    <a:pt x="745520" y="189362"/>
                  </a:lnTo>
                  <a:lnTo>
                    <a:pt x="747417" y="189345"/>
                  </a:lnTo>
                  <a:lnTo>
                    <a:pt x="749314" y="189332"/>
                  </a:lnTo>
                  <a:lnTo>
                    <a:pt x="751211" y="189326"/>
                  </a:lnTo>
                  <a:lnTo>
                    <a:pt x="753108" y="189326"/>
                  </a:lnTo>
                  <a:lnTo>
                    <a:pt x="755005" y="189336"/>
                  </a:lnTo>
                  <a:lnTo>
                    <a:pt x="756902" y="189355"/>
                  </a:lnTo>
                  <a:lnTo>
                    <a:pt x="758799" y="189385"/>
                  </a:lnTo>
                  <a:lnTo>
                    <a:pt x="760696" y="189430"/>
                  </a:lnTo>
                  <a:lnTo>
                    <a:pt x="762593" y="189495"/>
                  </a:lnTo>
                  <a:lnTo>
                    <a:pt x="764490" y="189582"/>
                  </a:lnTo>
                  <a:lnTo>
                    <a:pt x="766387" y="189691"/>
                  </a:lnTo>
                  <a:lnTo>
                    <a:pt x="768284" y="189828"/>
                  </a:lnTo>
                  <a:lnTo>
                    <a:pt x="770181" y="189993"/>
                  </a:lnTo>
                  <a:lnTo>
                    <a:pt x="772078" y="190194"/>
                  </a:lnTo>
                  <a:lnTo>
                    <a:pt x="773975" y="190438"/>
                  </a:lnTo>
                  <a:lnTo>
                    <a:pt x="775872" y="190724"/>
                  </a:lnTo>
                  <a:lnTo>
                    <a:pt x="777769" y="191052"/>
                  </a:lnTo>
                  <a:lnTo>
                    <a:pt x="779666" y="191426"/>
                  </a:lnTo>
                  <a:lnTo>
                    <a:pt x="781563" y="191849"/>
                  </a:lnTo>
                  <a:lnTo>
                    <a:pt x="783460" y="192331"/>
                  </a:lnTo>
                  <a:lnTo>
                    <a:pt x="785357" y="192871"/>
                  </a:lnTo>
                  <a:lnTo>
                    <a:pt x="787254" y="193464"/>
                  </a:lnTo>
                  <a:lnTo>
                    <a:pt x="789151" y="194110"/>
                  </a:lnTo>
                  <a:lnTo>
                    <a:pt x="791048" y="194810"/>
                  </a:lnTo>
                  <a:lnTo>
                    <a:pt x="792945" y="195564"/>
                  </a:lnTo>
                  <a:lnTo>
                    <a:pt x="794842" y="196383"/>
                  </a:lnTo>
                  <a:lnTo>
                    <a:pt x="796739" y="197249"/>
                  </a:lnTo>
                  <a:lnTo>
                    <a:pt x="798636" y="198162"/>
                  </a:lnTo>
                  <a:lnTo>
                    <a:pt x="800533" y="199117"/>
                  </a:lnTo>
                  <a:lnTo>
                    <a:pt x="802430" y="200111"/>
                  </a:lnTo>
                  <a:lnTo>
                    <a:pt x="804327" y="201143"/>
                  </a:lnTo>
                  <a:lnTo>
                    <a:pt x="806224" y="202208"/>
                  </a:lnTo>
                  <a:lnTo>
                    <a:pt x="808121" y="203294"/>
                  </a:lnTo>
                  <a:lnTo>
                    <a:pt x="810018" y="204398"/>
                  </a:lnTo>
                  <a:lnTo>
                    <a:pt x="811915" y="205513"/>
                  </a:lnTo>
                  <a:lnTo>
                    <a:pt x="813812" y="206634"/>
                  </a:lnTo>
                  <a:lnTo>
                    <a:pt x="815709" y="207755"/>
                  </a:lnTo>
                  <a:lnTo>
                    <a:pt x="817606" y="208866"/>
                  </a:lnTo>
                  <a:lnTo>
                    <a:pt x="819503" y="209964"/>
                  </a:lnTo>
                  <a:lnTo>
                    <a:pt x="821400" y="211044"/>
                  </a:lnTo>
                  <a:lnTo>
                    <a:pt x="823297" y="212100"/>
                  </a:lnTo>
                  <a:lnTo>
                    <a:pt x="825194" y="213128"/>
                  </a:lnTo>
                  <a:lnTo>
                    <a:pt x="827091" y="214115"/>
                  </a:lnTo>
                  <a:lnTo>
                    <a:pt x="828988" y="215064"/>
                  </a:lnTo>
                  <a:lnTo>
                    <a:pt x="830885" y="215974"/>
                  </a:lnTo>
                  <a:lnTo>
                    <a:pt x="832782" y="216841"/>
                  </a:lnTo>
                  <a:lnTo>
                    <a:pt x="834679" y="217664"/>
                  </a:lnTo>
                  <a:lnTo>
                    <a:pt x="836576" y="218435"/>
                  </a:lnTo>
                  <a:lnTo>
                    <a:pt x="838473" y="219152"/>
                  </a:lnTo>
                  <a:lnTo>
                    <a:pt x="840370" y="219822"/>
                  </a:lnTo>
                  <a:lnTo>
                    <a:pt x="842267" y="220446"/>
                  </a:lnTo>
                  <a:lnTo>
                    <a:pt x="844164" y="221022"/>
                  </a:lnTo>
                  <a:lnTo>
                    <a:pt x="846061" y="221553"/>
                  </a:lnTo>
                </a:path>
              </a:pathLst>
            </a:custGeom>
            <a:ln w="20325" cap="flat">
              <a:solidFill>
                <a:srgbClr val="1565C0">
                  <a:alpha val="100000"/>
                </a:srgbClr>
              </a:solidFill>
              <a:prstDash val="solid"/>
              <a:round/>
            </a:ln>
          </p:spPr>
          <p:txBody>
            <a:bodyPr/>
            <a:lstStyle/>
            <a:p>
              <a:endParaRPr/>
            </a:p>
          </p:txBody>
        </p:sp>
        <p:sp>
          <p:nvSpPr>
            <p:cNvPr id="1289" name="pg17">
              <a:extLst>
                <a:ext uri="{FF2B5EF4-FFF2-40B4-BE49-F238E27FC236}">
                  <a16:creationId xmlns:a16="http://schemas.microsoft.com/office/drawing/2014/main" id="{7B0C3D52-3743-44C5-BB07-985C28B8BFA7}"/>
                </a:ext>
              </a:extLst>
            </p:cNvPr>
            <p:cNvSpPr/>
            <p:nvPr/>
          </p:nvSpPr>
          <p:spPr>
            <a:xfrm>
              <a:off x="2039534" y="452639"/>
              <a:ext cx="421133" cy="225546"/>
            </a:xfrm>
            <a:custGeom>
              <a:avLst/>
              <a:gdLst/>
              <a:ahLst/>
              <a:cxnLst/>
              <a:rect l="0" t="0" r="0" b="0"/>
              <a:pathLst>
                <a:path w="421133" h="225546">
                  <a:moveTo>
                    <a:pt x="0" y="199463"/>
                  </a:moveTo>
                  <a:lnTo>
                    <a:pt x="1896" y="199171"/>
                  </a:lnTo>
                  <a:lnTo>
                    <a:pt x="3793" y="198866"/>
                  </a:lnTo>
                  <a:lnTo>
                    <a:pt x="5690" y="198547"/>
                  </a:lnTo>
                  <a:lnTo>
                    <a:pt x="7587" y="198213"/>
                  </a:lnTo>
                  <a:lnTo>
                    <a:pt x="9484" y="197865"/>
                  </a:lnTo>
                  <a:lnTo>
                    <a:pt x="11381" y="197503"/>
                  </a:lnTo>
                  <a:lnTo>
                    <a:pt x="13278" y="197127"/>
                  </a:lnTo>
                  <a:lnTo>
                    <a:pt x="15175" y="196736"/>
                  </a:lnTo>
                  <a:lnTo>
                    <a:pt x="17072" y="196326"/>
                  </a:lnTo>
                  <a:lnTo>
                    <a:pt x="18969" y="195903"/>
                  </a:lnTo>
                  <a:lnTo>
                    <a:pt x="20866" y="195465"/>
                  </a:lnTo>
                  <a:lnTo>
                    <a:pt x="22763" y="195014"/>
                  </a:lnTo>
                  <a:lnTo>
                    <a:pt x="24660" y="194549"/>
                  </a:lnTo>
                  <a:lnTo>
                    <a:pt x="26557" y="194070"/>
                  </a:lnTo>
                  <a:lnTo>
                    <a:pt x="28454" y="193577"/>
                  </a:lnTo>
                  <a:lnTo>
                    <a:pt x="30351" y="193073"/>
                  </a:lnTo>
                  <a:lnTo>
                    <a:pt x="32248" y="192558"/>
                  </a:lnTo>
                  <a:lnTo>
                    <a:pt x="34145" y="192032"/>
                  </a:lnTo>
                  <a:lnTo>
                    <a:pt x="36042" y="191496"/>
                  </a:lnTo>
                  <a:lnTo>
                    <a:pt x="37939" y="190948"/>
                  </a:lnTo>
                  <a:lnTo>
                    <a:pt x="39836" y="190391"/>
                  </a:lnTo>
                  <a:lnTo>
                    <a:pt x="41733" y="189826"/>
                  </a:lnTo>
                  <a:lnTo>
                    <a:pt x="43630" y="189252"/>
                  </a:lnTo>
                  <a:lnTo>
                    <a:pt x="45527" y="188671"/>
                  </a:lnTo>
                  <a:lnTo>
                    <a:pt x="47424" y="188082"/>
                  </a:lnTo>
                  <a:lnTo>
                    <a:pt x="49321" y="187483"/>
                  </a:lnTo>
                  <a:lnTo>
                    <a:pt x="51218" y="186878"/>
                  </a:lnTo>
                  <a:lnTo>
                    <a:pt x="53115" y="186266"/>
                  </a:lnTo>
                  <a:lnTo>
                    <a:pt x="55012" y="185647"/>
                  </a:lnTo>
                  <a:lnTo>
                    <a:pt x="56909" y="185021"/>
                  </a:lnTo>
                  <a:lnTo>
                    <a:pt x="58806" y="184387"/>
                  </a:lnTo>
                  <a:lnTo>
                    <a:pt x="60703" y="183745"/>
                  </a:lnTo>
                  <a:lnTo>
                    <a:pt x="62600" y="183095"/>
                  </a:lnTo>
                  <a:lnTo>
                    <a:pt x="64497" y="182438"/>
                  </a:lnTo>
                  <a:lnTo>
                    <a:pt x="66394" y="181773"/>
                  </a:lnTo>
                  <a:lnTo>
                    <a:pt x="68291" y="181100"/>
                  </a:lnTo>
                  <a:lnTo>
                    <a:pt x="70188" y="180416"/>
                  </a:lnTo>
                  <a:lnTo>
                    <a:pt x="72085" y="179722"/>
                  </a:lnTo>
                  <a:lnTo>
                    <a:pt x="73982" y="179018"/>
                  </a:lnTo>
                  <a:lnTo>
                    <a:pt x="75879" y="178303"/>
                  </a:lnTo>
                  <a:lnTo>
                    <a:pt x="77776" y="177577"/>
                  </a:lnTo>
                  <a:lnTo>
                    <a:pt x="79673" y="176836"/>
                  </a:lnTo>
                  <a:lnTo>
                    <a:pt x="81570" y="176079"/>
                  </a:lnTo>
                  <a:lnTo>
                    <a:pt x="83467" y="175306"/>
                  </a:lnTo>
                  <a:lnTo>
                    <a:pt x="85364" y="174516"/>
                  </a:lnTo>
                  <a:lnTo>
                    <a:pt x="87261" y="173708"/>
                  </a:lnTo>
                  <a:lnTo>
                    <a:pt x="89158" y="172879"/>
                  </a:lnTo>
                  <a:lnTo>
                    <a:pt x="91055" y="172024"/>
                  </a:lnTo>
                  <a:lnTo>
                    <a:pt x="92952" y="171142"/>
                  </a:lnTo>
                  <a:lnTo>
                    <a:pt x="94849" y="170232"/>
                  </a:lnTo>
                  <a:lnTo>
                    <a:pt x="96746" y="169292"/>
                  </a:lnTo>
                  <a:lnTo>
                    <a:pt x="98643" y="168319"/>
                  </a:lnTo>
                  <a:lnTo>
                    <a:pt x="100540" y="167310"/>
                  </a:lnTo>
                  <a:lnTo>
                    <a:pt x="102437" y="166252"/>
                  </a:lnTo>
                  <a:lnTo>
                    <a:pt x="104334" y="165150"/>
                  </a:lnTo>
                  <a:lnTo>
                    <a:pt x="106231" y="164001"/>
                  </a:lnTo>
                  <a:lnTo>
                    <a:pt x="108128" y="162800"/>
                  </a:lnTo>
                  <a:lnTo>
                    <a:pt x="110025" y="161546"/>
                  </a:lnTo>
                  <a:lnTo>
                    <a:pt x="111922" y="160224"/>
                  </a:lnTo>
                  <a:lnTo>
                    <a:pt x="113819" y="158830"/>
                  </a:lnTo>
                  <a:lnTo>
                    <a:pt x="115716" y="157366"/>
                  </a:lnTo>
                  <a:lnTo>
                    <a:pt x="117613" y="155829"/>
                  </a:lnTo>
                  <a:lnTo>
                    <a:pt x="119510" y="154215"/>
                  </a:lnTo>
                  <a:lnTo>
                    <a:pt x="121407" y="152520"/>
                  </a:lnTo>
                  <a:lnTo>
                    <a:pt x="123304" y="150718"/>
                  </a:lnTo>
                  <a:lnTo>
                    <a:pt x="125201" y="148822"/>
                  </a:lnTo>
                  <a:lnTo>
                    <a:pt x="127098" y="146831"/>
                  </a:lnTo>
                  <a:lnTo>
                    <a:pt x="128995" y="144743"/>
                  </a:lnTo>
                  <a:lnTo>
                    <a:pt x="130892" y="142554"/>
                  </a:lnTo>
                  <a:lnTo>
                    <a:pt x="132789" y="140254"/>
                  </a:lnTo>
                  <a:lnTo>
                    <a:pt x="134686" y="137826"/>
                  </a:lnTo>
                  <a:lnTo>
                    <a:pt x="136583" y="135290"/>
                  </a:lnTo>
                  <a:lnTo>
                    <a:pt x="138480" y="132646"/>
                  </a:lnTo>
                  <a:lnTo>
                    <a:pt x="140377" y="129893"/>
                  </a:lnTo>
                  <a:lnTo>
                    <a:pt x="142274" y="127032"/>
                  </a:lnTo>
                  <a:lnTo>
                    <a:pt x="144171" y="124046"/>
                  </a:lnTo>
                  <a:lnTo>
                    <a:pt x="146068" y="120944"/>
                  </a:lnTo>
                  <a:lnTo>
                    <a:pt x="147965" y="117742"/>
                  </a:lnTo>
                  <a:lnTo>
                    <a:pt x="149862" y="114443"/>
                  </a:lnTo>
                  <a:lnTo>
                    <a:pt x="151759" y="111052"/>
                  </a:lnTo>
                  <a:lnTo>
                    <a:pt x="153656" y="107573"/>
                  </a:lnTo>
                  <a:lnTo>
                    <a:pt x="155553" y="103994"/>
                  </a:lnTo>
                  <a:lnTo>
                    <a:pt x="157450" y="100345"/>
                  </a:lnTo>
                  <a:lnTo>
                    <a:pt x="159347" y="96634"/>
                  </a:lnTo>
                  <a:lnTo>
                    <a:pt x="161244" y="92869"/>
                  </a:lnTo>
                  <a:lnTo>
                    <a:pt x="163141" y="89060"/>
                  </a:lnTo>
                  <a:lnTo>
                    <a:pt x="165038" y="85213"/>
                  </a:lnTo>
                  <a:lnTo>
                    <a:pt x="166935" y="81341"/>
                  </a:lnTo>
                  <a:lnTo>
                    <a:pt x="168832" y="77460"/>
                  </a:lnTo>
                  <a:lnTo>
                    <a:pt x="170729" y="73580"/>
                  </a:lnTo>
                  <a:lnTo>
                    <a:pt x="172626" y="69713"/>
                  </a:lnTo>
                  <a:lnTo>
                    <a:pt x="174523" y="65866"/>
                  </a:lnTo>
                  <a:lnTo>
                    <a:pt x="176420" y="62061"/>
                  </a:lnTo>
                  <a:lnTo>
                    <a:pt x="178317" y="58308"/>
                  </a:lnTo>
                  <a:lnTo>
                    <a:pt x="180214" y="54613"/>
                  </a:lnTo>
                  <a:lnTo>
                    <a:pt x="182111" y="50984"/>
                  </a:lnTo>
                  <a:lnTo>
                    <a:pt x="184008" y="47431"/>
                  </a:lnTo>
                  <a:lnTo>
                    <a:pt x="185905" y="43964"/>
                  </a:lnTo>
                  <a:lnTo>
                    <a:pt x="187802" y="40614"/>
                  </a:lnTo>
                  <a:lnTo>
                    <a:pt x="189699" y="37366"/>
                  </a:lnTo>
                  <a:lnTo>
                    <a:pt x="191596" y="34227"/>
                  </a:lnTo>
                  <a:lnTo>
                    <a:pt x="193493" y="31200"/>
                  </a:lnTo>
                  <a:lnTo>
                    <a:pt x="195390" y="28292"/>
                  </a:lnTo>
                  <a:lnTo>
                    <a:pt x="197287" y="25523"/>
                  </a:lnTo>
                  <a:lnTo>
                    <a:pt x="199184" y="22900"/>
                  </a:lnTo>
                  <a:lnTo>
                    <a:pt x="201081" y="20408"/>
                  </a:lnTo>
                  <a:lnTo>
                    <a:pt x="202978" y="18048"/>
                  </a:lnTo>
                  <a:lnTo>
                    <a:pt x="204875" y="15823"/>
                  </a:lnTo>
                  <a:lnTo>
                    <a:pt x="206772" y="13734"/>
                  </a:lnTo>
                  <a:lnTo>
                    <a:pt x="208669" y="11817"/>
                  </a:lnTo>
                  <a:lnTo>
                    <a:pt x="210566" y="10043"/>
                  </a:lnTo>
                  <a:lnTo>
                    <a:pt x="212463" y="8409"/>
                  </a:lnTo>
                  <a:lnTo>
                    <a:pt x="214360" y="6915"/>
                  </a:lnTo>
                  <a:lnTo>
                    <a:pt x="216257" y="5560"/>
                  </a:lnTo>
                  <a:lnTo>
                    <a:pt x="218154" y="4355"/>
                  </a:lnTo>
                  <a:lnTo>
                    <a:pt x="220051" y="3318"/>
                  </a:lnTo>
                  <a:lnTo>
                    <a:pt x="221948" y="2421"/>
                  </a:lnTo>
                  <a:lnTo>
                    <a:pt x="223845" y="1662"/>
                  </a:lnTo>
                  <a:lnTo>
                    <a:pt x="225742" y="1040"/>
                  </a:lnTo>
                  <a:lnTo>
                    <a:pt x="227639" y="555"/>
                  </a:lnTo>
                  <a:lnTo>
                    <a:pt x="229536" y="228"/>
                  </a:lnTo>
                  <a:lnTo>
                    <a:pt x="231433" y="48"/>
                  </a:lnTo>
                  <a:lnTo>
                    <a:pt x="233330" y="0"/>
                  </a:lnTo>
                  <a:lnTo>
                    <a:pt x="235227" y="79"/>
                  </a:lnTo>
                  <a:lnTo>
                    <a:pt x="237124" y="286"/>
                  </a:lnTo>
                  <a:lnTo>
                    <a:pt x="239021" y="616"/>
                  </a:lnTo>
                  <a:lnTo>
                    <a:pt x="240918" y="1100"/>
                  </a:lnTo>
                  <a:lnTo>
                    <a:pt x="242815" y="1699"/>
                  </a:lnTo>
                  <a:lnTo>
                    <a:pt x="244712" y="2410"/>
                  </a:lnTo>
                  <a:lnTo>
                    <a:pt x="246609" y="3229"/>
                  </a:lnTo>
                  <a:lnTo>
                    <a:pt x="248506" y="4153"/>
                  </a:lnTo>
                  <a:lnTo>
                    <a:pt x="250403" y="5188"/>
                  </a:lnTo>
                  <a:lnTo>
                    <a:pt x="252300" y="6334"/>
                  </a:lnTo>
                  <a:lnTo>
                    <a:pt x="254197" y="7569"/>
                  </a:lnTo>
                  <a:lnTo>
                    <a:pt x="256094" y="8891"/>
                  </a:lnTo>
                  <a:lnTo>
                    <a:pt x="257991" y="10295"/>
                  </a:lnTo>
                  <a:lnTo>
                    <a:pt x="259888" y="11777"/>
                  </a:lnTo>
                  <a:lnTo>
                    <a:pt x="261785" y="13349"/>
                  </a:lnTo>
                  <a:lnTo>
                    <a:pt x="263682" y="14996"/>
                  </a:lnTo>
                  <a:lnTo>
                    <a:pt x="265579" y="16708"/>
                  </a:lnTo>
                  <a:lnTo>
                    <a:pt x="267476" y="18484"/>
                  </a:lnTo>
                  <a:lnTo>
                    <a:pt x="269373" y="20321"/>
                  </a:lnTo>
                  <a:lnTo>
                    <a:pt x="271270" y="22219"/>
                  </a:lnTo>
                  <a:lnTo>
                    <a:pt x="273167" y="24186"/>
                  </a:lnTo>
                  <a:lnTo>
                    <a:pt x="275064" y="26205"/>
                  </a:lnTo>
                  <a:lnTo>
                    <a:pt x="276961" y="28277"/>
                  </a:lnTo>
                  <a:lnTo>
                    <a:pt x="278858" y="30398"/>
                  </a:lnTo>
                  <a:lnTo>
                    <a:pt x="280755" y="32567"/>
                  </a:lnTo>
                  <a:lnTo>
                    <a:pt x="282652" y="34790"/>
                  </a:lnTo>
                  <a:lnTo>
                    <a:pt x="284549" y="37063"/>
                  </a:lnTo>
                  <a:lnTo>
                    <a:pt x="286446" y="39380"/>
                  </a:lnTo>
                  <a:lnTo>
                    <a:pt x="288343" y="41737"/>
                  </a:lnTo>
                  <a:lnTo>
                    <a:pt x="290240" y="44135"/>
                  </a:lnTo>
                  <a:lnTo>
                    <a:pt x="292137" y="46572"/>
                  </a:lnTo>
                  <a:lnTo>
                    <a:pt x="294034" y="49053"/>
                  </a:lnTo>
                  <a:lnTo>
                    <a:pt x="295931" y="51570"/>
                  </a:lnTo>
                  <a:lnTo>
                    <a:pt x="297828" y="54118"/>
                  </a:lnTo>
                  <a:lnTo>
                    <a:pt x="299725" y="56698"/>
                  </a:lnTo>
                  <a:lnTo>
                    <a:pt x="301622" y="59305"/>
                  </a:lnTo>
                  <a:lnTo>
                    <a:pt x="303519" y="61942"/>
                  </a:lnTo>
                  <a:lnTo>
                    <a:pt x="305416" y="64607"/>
                  </a:lnTo>
                  <a:lnTo>
                    <a:pt x="307313" y="67293"/>
                  </a:lnTo>
                  <a:lnTo>
                    <a:pt x="309210" y="69999"/>
                  </a:lnTo>
                  <a:lnTo>
                    <a:pt x="311107" y="72723"/>
                  </a:lnTo>
                  <a:lnTo>
                    <a:pt x="313004" y="75463"/>
                  </a:lnTo>
                  <a:lnTo>
                    <a:pt x="314901" y="78218"/>
                  </a:lnTo>
                  <a:lnTo>
                    <a:pt x="316798" y="80985"/>
                  </a:lnTo>
                  <a:lnTo>
                    <a:pt x="318695" y="83760"/>
                  </a:lnTo>
                  <a:lnTo>
                    <a:pt x="320592" y="86542"/>
                  </a:lnTo>
                  <a:lnTo>
                    <a:pt x="322489" y="89328"/>
                  </a:lnTo>
                  <a:lnTo>
                    <a:pt x="324386" y="92115"/>
                  </a:lnTo>
                  <a:lnTo>
                    <a:pt x="326283" y="94901"/>
                  </a:lnTo>
                  <a:lnTo>
                    <a:pt x="328180" y="97682"/>
                  </a:lnTo>
                  <a:lnTo>
                    <a:pt x="330077" y="100455"/>
                  </a:lnTo>
                  <a:lnTo>
                    <a:pt x="331974" y="103217"/>
                  </a:lnTo>
                  <a:lnTo>
                    <a:pt x="333871" y="105966"/>
                  </a:lnTo>
                  <a:lnTo>
                    <a:pt x="335768" y="108695"/>
                  </a:lnTo>
                  <a:lnTo>
                    <a:pt x="337665" y="111398"/>
                  </a:lnTo>
                  <a:lnTo>
                    <a:pt x="339562" y="114075"/>
                  </a:lnTo>
                  <a:lnTo>
                    <a:pt x="341459" y="116721"/>
                  </a:lnTo>
                  <a:lnTo>
                    <a:pt x="343356" y="119332"/>
                  </a:lnTo>
                  <a:lnTo>
                    <a:pt x="345253" y="121905"/>
                  </a:lnTo>
                  <a:lnTo>
                    <a:pt x="347150" y="124425"/>
                  </a:lnTo>
                  <a:lnTo>
                    <a:pt x="349047" y="126892"/>
                  </a:lnTo>
                  <a:lnTo>
                    <a:pt x="350944" y="129305"/>
                  </a:lnTo>
                  <a:lnTo>
                    <a:pt x="352841" y="131660"/>
                  </a:lnTo>
                  <a:lnTo>
                    <a:pt x="354738" y="133953"/>
                  </a:lnTo>
                  <a:lnTo>
                    <a:pt x="356635" y="136178"/>
                  </a:lnTo>
                  <a:lnTo>
                    <a:pt x="358532" y="138316"/>
                  </a:lnTo>
                  <a:lnTo>
                    <a:pt x="360429" y="140381"/>
                  </a:lnTo>
                  <a:lnTo>
                    <a:pt x="362326" y="142369"/>
                  </a:lnTo>
                  <a:lnTo>
                    <a:pt x="364223" y="144278"/>
                  </a:lnTo>
                  <a:lnTo>
                    <a:pt x="366120" y="146107"/>
                  </a:lnTo>
                  <a:lnTo>
                    <a:pt x="368017" y="147843"/>
                  </a:lnTo>
                  <a:lnTo>
                    <a:pt x="369914" y="149485"/>
                  </a:lnTo>
                  <a:lnTo>
                    <a:pt x="371811" y="151046"/>
                  </a:lnTo>
                  <a:lnTo>
                    <a:pt x="373708" y="152525"/>
                  </a:lnTo>
                  <a:lnTo>
                    <a:pt x="375605" y="153924"/>
                  </a:lnTo>
                  <a:lnTo>
                    <a:pt x="377502" y="155245"/>
                  </a:lnTo>
                  <a:lnTo>
                    <a:pt x="379399" y="156472"/>
                  </a:lnTo>
                  <a:lnTo>
                    <a:pt x="381296" y="157625"/>
                  </a:lnTo>
                  <a:lnTo>
                    <a:pt x="383193" y="158712"/>
                  </a:lnTo>
                  <a:lnTo>
                    <a:pt x="385090" y="159734"/>
                  </a:lnTo>
                  <a:lnTo>
                    <a:pt x="386987" y="160697"/>
                  </a:lnTo>
                  <a:lnTo>
                    <a:pt x="388884" y="161602"/>
                  </a:lnTo>
                  <a:lnTo>
                    <a:pt x="390781" y="162449"/>
                  </a:lnTo>
                  <a:lnTo>
                    <a:pt x="392678" y="163254"/>
                  </a:lnTo>
                  <a:lnTo>
                    <a:pt x="394575" y="164023"/>
                  </a:lnTo>
                  <a:lnTo>
                    <a:pt x="396472" y="164760"/>
                  </a:lnTo>
                  <a:lnTo>
                    <a:pt x="398369" y="165470"/>
                  </a:lnTo>
                  <a:lnTo>
                    <a:pt x="400266" y="166157"/>
                  </a:lnTo>
                  <a:lnTo>
                    <a:pt x="402163" y="166827"/>
                  </a:lnTo>
                  <a:lnTo>
                    <a:pt x="404060" y="167488"/>
                  </a:lnTo>
                  <a:lnTo>
                    <a:pt x="405957" y="168144"/>
                  </a:lnTo>
                  <a:lnTo>
                    <a:pt x="407854" y="168797"/>
                  </a:lnTo>
                  <a:lnTo>
                    <a:pt x="409751" y="169451"/>
                  </a:lnTo>
                  <a:lnTo>
                    <a:pt x="411648" y="170112"/>
                  </a:lnTo>
                  <a:lnTo>
                    <a:pt x="413545" y="170780"/>
                  </a:lnTo>
                  <a:lnTo>
                    <a:pt x="415442" y="171457"/>
                  </a:lnTo>
                  <a:lnTo>
                    <a:pt x="417339" y="172144"/>
                  </a:lnTo>
                  <a:lnTo>
                    <a:pt x="419236" y="172841"/>
                  </a:lnTo>
                  <a:lnTo>
                    <a:pt x="421133" y="173551"/>
                  </a:lnTo>
                  <a:lnTo>
                    <a:pt x="421133" y="225546"/>
                  </a:lnTo>
                  <a:lnTo>
                    <a:pt x="419236" y="225546"/>
                  </a:lnTo>
                  <a:lnTo>
                    <a:pt x="417339" y="225546"/>
                  </a:lnTo>
                  <a:lnTo>
                    <a:pt x="415442" y="225546"/>
                  </a:lnTo>
                  <a:lnTo>
                    <a:pt x="413545" y="225546"/>
                  </a:lnTo>
                  <a:lnTo>
                    <a:pt x="411648" y="225546"/>
                  </a:lnTo>
                  <a:lnTo>
                    <a:pt x="409751" y="225546"/>
                  </a:lnTo>
                  <a:lnTo>
                    <a:pt x="407854" y="225546"/>
                  </a:lnTo>
                  <a:lnTo>
                    <a:pt x="405957" y="225546"/>
                  </a:lnTo>
                  <a:lnTo>
                    <a:pt x="404060" y="225546"/>
                  </a:lnTo>
                  <a:lnTo>
                    <a:pt x="402163" y="225546"/>
                  </a:lnTo>
                  <a:lnTo>
                    <a:pt x="400266" y="225546"/>
                  </a:lnTo>
                  <a:lnTo>
                    <a:pt x="398369" y="225546"/>
                  </a:lnTo>
                  <a:lnTo>
                    <a:pt x="396472" y="225546"/>
                  </a:lnTo>
                  <a:lnTo>
                    <a:pt x="394575" y="225546"/>
                  </a:lnTo>
                  <a:lnTo>
                    <a:pt x="392678" y="225546"/>
                  </a:lnTo>
                  <a:lnTo>
                    <a:pt x="390781" y="225546"/>
                  </a:lnTo>
                  <a:lnTo>
                    <a:pt x="388884" y="225546"/>
                  </a:lnTo>
                  <a:lnTo>
                    <a:pt x="386987" y="225546"/>
                  </a:lnTo>
                  <a:lnTo>
                    <a:pt x="385090" y="225546"/>
                  </a:lnTo>
                  <a:lnTo>
                    <a:pt x="383193" y="225546"/>
                  </a:lnTo>
                  <a:lnTo>
                    <a:pt x="381296" y="225546"/>
                  </a:lnTo>
                  <a:lnTo>
                    <a:pt x="379399" y="225546"/>
                  </a:lnTo>
                  <a:lnTo>
                    <a:pt x="377502" y="225546"/>
                  </a:lnTo>
                  <a:lnTo>
                    <a:pt x="375605" y="225546"/>
                  </a:lnTo>
                  <a:lnTo>
                    <a:pt x="373708" y="225546"/>
                  </a:lnTo>
                  <a:lnTo>
                    <a:pt x="371811" y="225546"/>
                  </a:lnTo>
                  <a:lnTo>
                    <a:pt x="369914" y="225546"/>
                  </a:lnTo>
                  <a:lnTo>
                    <a:pt x="368017" y="225546"/>
                  </a:lnTo>
                  <a:lnTo>
                    <a:pt x="366120" y="225546"/>
                  </a:lnTo>
                  <a:lnTo>
                    <a:pt x="364223" y="225546"/>
                  </a:lnTo>
                  <a:lnTo>
                    <a:pt x="362326" y="225546"/>
                  </a:lnTo>
                  <a:lnTo>
                    <a:pt x="360429" y="225546"/>
                  </a:lnTo>
                  <a:lnTo>
                    <a:pt x="358532" y="225546"/>
                  </a:lnTo>
                  <a:lnTo>
                    <a:pt x="356635" y="225546"/>
                  </a:lnTo>
                  <a:lnTo>
                    <a:pt x="354738" y="225546"/>
                  </a:lnTo>
                  <a:lnTo>
                    <a:pt x="352841" y="225546"/>
                  </a:lnTo>
                  <a:lnTo>
                    <a:pt x="350944" y="225546"/>
                  </a:lnTo>
                  <a:lnTo>
                    <a:pt x="349047" y="225546"/>
                  </a:lnTo>
                  <a:lnTo>
                    <a:pt x="347150" y="225546"/>
                  </a:lnTo>
                  <a:lnTo>
                    <a:pt x="345253" y="225546"/>
                  </a:lnTo>
                  <a:lnTo>
                    <a:pt x="343356" y="225546"/>
                  </a:lnTo>
                  <a:lnTo>
                    <a:pt x="341459" y="225546"/>
                  </a:lnTo>
                  <a:lnTo>
                    <a:pt x="339562" y="225546"/>
                  </a:lnTo>
                  <a:lnTo>
                    <a:pt x="337665" y="225546"/>
                  </a:lnTo>
                  <a:lnTo>
                    <a:pt x="335768" y="225546"/>
                  </a:lnTo>
                  <a:lnTo>
                    <a:pt x="333871" y="225546"/>
                  </a:lnTo>
                  <a:lnTo>
                    <a:pt x="331974" y="225546"/>
                  </a:lnTo>
                  <a:lnTo>
                    <a:pt x="330077" y="225546"/>
                  </a:lnTo>
                  <a:lnTo>
                    <a:pt x="328180" y="225546"/>
                  </a:lnTo>
                  <a:lnTo>
                    <a:pt x="326283" y="225546"/>
                  </a:lnTo>
                  <a:lnTo>
                    <a:pt x="324386" y="225546"/>
                  </a:lnTo>
                  <a:lnTo>
                    <a:pt x="322489" y="225546"/>
                  </a:lnTo>
                  <a:lnTo>
                    <a:pt x="320592" y="225546"/>
                  </a:lnTo>
                  <a:lnTo>
                    <a:pt x="318695" y="225546"/>
                  </a:lnTo>
                  <a:lnTo>
                    <a:pt x="316798" y="225546"/>
                  </a:lnTo>
                  <a:lnTo>
                    <a:pt x="314901" y="225546"/>
                  </a:lnTo>
                  <a:lnTo>
                    <a:pt x="313004" y="225546"/>
                  </a:lnTo>
                  <a:lnTo>
                    <a:pt x="311107" y="225546"/>
                  </a:lnTo>
                  <a:lnTo>
                    <a:pt x="309210" y="225546"/>
                  </a:lnTo>
                  <a:lnTo>
                    <a:pt x="307313" y="225546"/>
                  </a:lnTo>
                  <a:lnTo>
                    <a:pt x="305416" y="225546"/>
                  </a:lnTo>
                  <a:lnTo>
                    <a:pt x="303519" y="225546"/>
                  </a:lnTo>
                  <a:lnTo>
                    <a:pt x="301622" y="225546"/>
                  </a:lnTo>
                  <a:lnTo>
                    <a:pt x="299725" y="225546"/>
                  </a:lnTo>
                  <a:lnTo>
                    <a:pt x="297828" y="225546"/>
                  </a:lnTo>
                  <a:lnTo>
                    <a:pt x="295931" y="225546"/>
                  </a:lnTo>
                  <a:lnTo>
                    <a:pt x="294034" y="225546"/>
                  </a:lnTo>
                  <a:lnTo>
                    <a:pt x="292137" y="225546"/>
                  </a:lnTo>
                  <a:lnTo>
                    <a:pt x="290240" y="225546"/>
                  </a:lnTo>
                  <a:lnTo>
                    <a:pt x="288343" y="225546"/>
                  </a:lnTo>
                  <a:lnTo>
                    <a:pt x="286446" y="225546"/>
                  </a:lnTo>
                  <a:lnTo>
                    <a:pt x="284549" y="225546"/>
                  </a:lnTo>
                  <a:lnTo>
                    <a:pt x="282652" y="225546"/>
                  </a:lnTo>
                  <a:lnTo>
                    <a:pt x="280755" y="225546"/>
                  </a:lnTo>
                  <a:lnTo>
                    <a:pt x="278858" y="225546"/>
                  </a:lnTo>
                  <a:lnTo>
                    <a:pt x="276961" y="225546"/>
                  </a:lnTo>
                  <a:lnTo>
                    <a:pt x="275064" y="225546"/>
                  </a:lnTo>
                  <a:lnTo>
                    <a:pt x="273167" y="225546"/>
                  </a:lnTo>
                  <a:lnTo>
                    <a:pt x="271270" y="225546"/>
                  </a:lnTo>
                  <a:lnTo>
                    <a:pt x="269373" y="225546"/>
                  </a:lnTo>
                  <a:lnTo>
                    <a:pt x="267476" y="225546"/>
                  </a:lnTo>
                  <a:lnTo>
                    <a:pt x="265579" y="225546"/>
                  </a:lnTo>
                  <a:lnTo>
                    <a:pt x="263682" y="225546"/>
                  </a:lnTo>
                  <a:lnTo>
                    <a:pt x="261785" y="225546"/>
                  </a:lnTo>
                  <a:lnTo>
                    <a:pt x="259888" y="225546"/>
                  </a:lnTo>
                  <a:lnTo>
                    <a:pt x="257991" y="225546"/>
                  </a:lnTo>
                  <a:lnTo>
                    <a:pt x="256094" y="225546"/>
                  </a:lnTo>
                  <a:lnTo>
                    <a:pt x="254197" y="225546"/>
                  </a:lnTo>
                  <a:lnTo>
                    <a:pt x="252300" y="225546"/>
                  </a:lnTo>
                  <a:lnTo>
                    <a:pt x="250403" y="225546"/>
                  </a:lnTo>
                  <a:lnTo>
                    <a:pt x="248506" y="225546"/>
                  </a:lnTo>
                  <a:lnTo>
                    <a:pt x="246609" y="225546"/>
                  </a:lnTo>
                  <a:lnTo>
                    <a:pt x="244712" y="225546"/>
                  </a:lnTo>
                  <a:lnTo>
                    <a:pt x="242815" y="225546"/>
                  </a:lnTo>
                  <a:lnTo>
                    <a:pt x="240918" y="225546"/>
                  </a:lnTo>
                  <a:lnTo>
                    <a:pt x="239021" y="225546"/>
                  </a:lnTo>
                  <a:lnTo>
                    <a:pt x="237124" y="225546"/>
                  </a:lnTo>
                  <a:lnTo>
                    <a:pt x="235227" y="225546"/>
                  </a:lnTo>
                  <a:lnTo>
                    <a:pt x="233330" y="225546"/>
                  </a:lnTo>
                  <a:lnTo>
                    <a:pt x="231433" y="225546"/>
                  </a:lnTo>
                  <a:lnTo>
                    <a:pt x="229536" y="225546"/>
                  </a:lnTo>
                  <a:lnTo>
                    <a:pt x="227639" y="225546"/>
                  </a:lnTo>
                  <a:lnTo>
                    <a:pt x="225742" y="225546"/>
                  </a:lnTo>
                  <a:lnTo>
                    <a:pt x="223845" y="225546"/>
                  </a:lnTo>
                  <a:lnTo>
                    <a:pt x="221948" y="225546"/>
                  </a:lnTo>
                  <a:lnTo>
                    <a:pt x="220051" y="225546"/>
                  </a:lnTo>
                  <a:lnTo>
                    <a:pt x="218154" y="225546"/>
                  </a:lnTo>
                  <a:lnTo>
                    <a:pt x="216257" y="225546"/>
                  </a:lnTo>
                  <a:lnTo>
                    <a:pt x="214360" y="225546"/>
                  </a:lnTo>
                  <a:lnTo>
                    <a:pt x="212463" y="225546"/>
                  </a:lnTo>
                  <a:lnTo>
                    <a:pt x="210566" y="225546"/>
                  </a:lnTo>
                  <a:lnTo>
                    <a:pt x="208669" y="225546"/>
                  </a:lnTo>
                  <a:lnTo>
                    <a:pt x="206772" y="225546"/>
                  </a:lnTo>
                  <a:lnTo>
                    <a:pt x="204875" y="225546"/>
                  </a:lnTo>
                  <a:lnTo>
                    <a:pt x="202978" y="225546"/>
                  </a:lnTo>
                  <a:lnTo>
                    <a:pt x="201081" y="225546"/>
                  </a:lnTo>
                  <a:lnTo>
                    <a:pt x="199184" y="225546"/>
                  </a:lnTo>
                  <a:lnTo>
                    <a:pt x="197287" y="225546"/>
                  </a:lnTo>
                  <a:lnTo>
                    <a:pt x="195390" y="225546"/>
                  </a:lnTo>
                  <a:lnTo>
                    <a:pt x="193493" y="225546"/>
                  </a:lnTo>
                  <a:lnTo>
                    <a:pt x="191596" y="225546"/>
                  </a:lnTo>
                  <a:lnTo>
                    <a:pt x="189699" y="225546"/>
                  </a:lnTo>
                  <a:lnTo>
                    <a:pt x="187802" y="225546"/>
                  </a:lnTo>
                  <a:lnTo>
                    <a:pt x="185905" y="225546"/>
                  </a:lnTo>
                  <a:lnTo>
                    <a:pt x="184008" y="225546"/>
                  </a:lnTo>
                  <a:lnTo>
                    <a:pt x="182111" y="225546"/>
                  </a:lnTo>
                  <a:lnTo>
                    <a:pt x="180214" y="225546"/>
                  </a:lnTo>
                  <a:lnTo>
                    <a:pt x="178317" y="225546"/>
                  </a:lnTo>
                  <a:lnTo>
                    <a:pt x="176420" y="225546"/>
                  </a:lnTo>
                  <a:lnTo>
                    <a:pt x="174523" y="225546"/>
                  </a:lnTo>
                  <a:lnTo>
                    <a:pt x="172626" y="225546"/>
                  </a:lnTo>
                  <a:lnTo>
                    <a:pt x="170729" y="225546"/>
                  </a:lnTo>
                  <a:lnTo>
                    <a:pt x="168832" y="225546"/>
                  </a:lnTo>
                  <a:lnTo>
                    <a:pt x="166935" y="225546"/>
                  </a:lnTo>
                  <a:lnTo>
                    <a:pt x="165038" y="225546"/>
                  </a:lnTo>
                  <a:lnTo>
                    <a:pt x="163141" y="225546"/>
                  </a:lnTo>
                  <a:lnTo>
                    <a:pt x="161244" y="225546"/>
                  </a:lnTo>
                  <a:lnTo>
                    <a:pt x="159347" y="225546"/>
                  </a:lnTo>
                  <a:lnTo>
                    <a:pt x="157450" y="225546"/>
                  </a:lnTo>
                  <a:lnTo>
                    <a:pt x="155553" y="225546"/>
                  </a:lnTo>
                  <a:lnTo>
                    <a:pt x="153656" y="225546"/>
                  </a:lnTo>
                  <a:lnTo>
                    <a:pt x="151759" y="225546"/>
                  </a:lnTo>
                  <a:lnTo>
                    <a:pt x="149862" y="225546"/>
                  </a:lnTo>
                  <a:lnTo>
                    <a:pt x="147965" y="225546"/>
                  </a:lnTo>
                  <a:lnTo>
                    <a:pt x="146068" y="225546"/>
                  </a:lnTo>
                  <a:lnTo>
                    <a:pt x="144171" y="225546"/>
                  </a:lnTo>
                  <a:lnTo>
                    <a:pt x="142274" y="225546"/>
                  </a:lnTo>
                  <a:lnTo>
                    <a:pt x="140377" y="225546"/>
                  </a:lnTo>
                  <a:lnTo>
                    <a:pt x="138480" y="225546"/>
                  </a:lnTo>
                  <a:lnTo>
                    <a:pt x="136583" y="225546"/>
                  </a:lnTo>
                  <a:lnTo>
                    <a:pt x="134686" y="225546"/>
                  </a:lnTo>
                  <a:lnTo>
                    <a:pt x="132789" y="225546"/>
                  </a:lnTo>
                  <a:lnTo>
                    <a:pt x="130892" y="225546"/>
                  </a:lnTo>
                  <a:lnTo>
                    <a:pt x="128995" y="225546"/>
                  </a:lnTo>
                  <a:lnTo>
                    <a:pt x="127098" y="225546"/>
                  </a:lnTo>
                  <a:lnTo>
                    <a:pt x="125201" y="225546"/>
                  </a:lnTo>
                  <a:lnTo>
                    <a:pt x="123304" y="225546"/>
                  </a:lnTo>
                  <a:lnTo>
                    <a:pt x="121407" y="225546"/>
                  </a:lnTo>
                  <a:lnTo>
                    <a:pt x="119510" y="225546"/>
                  </a:lnTo>
                  <a:lnTo>
                    <a:pt x="117613" y="225546"/>
                  </a:lnTo>
                  <a:lnTo>
                    <a:pt x="115716" y="225546"/>
                  </a:lnTo>
                  <a:lnTo>
                    <a:pt x="113819" y="225546"/>
                  </a:lnTo>
                  <a:lnTo>
                    <a:pt x="111922" y="225546"/>
                  </a:lnTo>
                  <a:lnTo>
                    <a:pt x="110025" y="225546"/>
                  </a:lnTo>
                  <a:lnTo>
                    <a:pt x="108128" y="225546"/>
                  </a:lnTo>
                  <a:lnTo>
                    <a:pt x="106231" y="225546"/>
                  </a:lnTo>
                  <a:lnTo>
                    <a:pt x="104334" y="225546"/>
                  </a:lnTo>
                  <a:lnTo>
                    <a:pt x="102437" y="225546"/>
                  </a:lnTo>
                  <a:lnTo>
                    <a:pt x="100540" y="225546"/>
                  </a:lnTo>
                  <a:lnTo>
                    <a:pt x="98643" y="225546"/>
                  </a:lnTo>
                  <a:lnTo>
                    <a:pt x="96746" y="225546"/>
                  </a:lnTo>
                  <a:lnTo>
                    <a:pt x="94849" y="225546"/>
                  </a:lnTo>
                  <a:lnTo>
                    <a:pt x="92952" y="225546"/>
                  </a:lnTo>
                  <a:lnTo>
                    <a:pt x="91055" y="225546"/>
                  </a:lnTo>
                  <a:lnTo>
                    <a:pt x="89158" y="225546"/>
                  </a:lnTo>
                  <a:lnTo>
                    <a:pt x="87261" y="225546"/>
                  </a:lnTo>
                  <a:lnTo>
                    <a:pt x="85364" y="225546"/>
                  </a:lnTo>
                  <a:lnTo>
                    <a:pt x="83467" y="225546"/>
                  </a:lnTo>
                  <a:lnTo>
                    <a:pt x="81570" y="225546"/>
                  </a:lnTo>
                  <a:lnTo>
                    <a:pt x="79673" y="225546"/>
                  </a:lnTo>
                  <a:lnTo>
                    <a:pt x="77776" y="225546"/>
                  </a:lnTo>
                  <a:lnTo>
                    <a:pt x="75879" y="225546"/>
                  </a:lnTo>
                  <a:lnTo>
                    <a:pt x="73982" y="225546"/>
                  </a:lnTo>
                  <a:lnTo>
                    <a:pt x="72085" y="225546"/>
                  </a:lnTo>
                  <a:lnTo>
                    <a:pt x="70188" y="225546"/>
                  </a:lnTo>
                  <a:lnTo>
                    <a:pt x="68291" y="225546"/>
                  </a:lnTo>
                  <a:lnTo>
                    <a:pt x="66394" y="225546"/>
                  </a:lnTo>
                  <a:lnTo>
                    <a:pt x="64497" y="225546"/>
                  </a:lnTo>
                  <a:lnTo>
                    <a:pt x="62600" y="225546"/>
                  </a:lnTo>
                  <a:lnTo>
                    <a:pt x="60703" y="225546"/>
                  </a:lnTo>
                  <a:lnTo>
                    <a:pt x="58806" y="225546"/>
                  </a:lnTo>
                  <a:lnTo>
                    <a:pt x="56909" y="225546"/>
                  </a:lnTo>
                  <a:lnTo>
                    <a:pt x="55012" y="225546"/>
                  </a:lnTo>
                  <a:lnTo>
                    <a:pt x="53115" y="225546"/>
                  </a:lnTo>
                  <a:lnTo>
                    <a:pt x="51218" y="225546"/>
                  </a:lnTo>
                  <a:lnTo>
                    <a:pt x="49321" y="225546"/>
                  </a:lnTo>
                  <a:lnTo>
                    <a:pt x="47424" y="225546"/>
                  </a:lnTo>
                  <a:lnTo>
                    <a:pt x="45527" y="225546"/>
                  </a:lnTo>
                  <a:lnTo>
                    <a:pt x="43630" y="225546"/>
                  </a:lnTo>
                  <a:lnTo>
                    <a:pt x="41733" y="225546"/>
                  </a:lnTo>
                  <a:lnTo>
                    <a:pt x="39836" y="225546"/>
                  </a:lnTo>
                  <a:lnTo>
                    <a:pt x="37939" y="225546"/>
                  </a:lnTo>
                  <a:lnTo>
                    <a:pt x="36042" y="225546"/>
                  </a:lnTo>
                  <a:lnTo>
                    <a:pt x="34145" y="225546"/>
                  </a:lnTo>
                  <a:lnTo>
                    <a:pt x="32248" y="225546"/>
                  </a:lnTo>
                  <a:lnTo>
                    <a:pt x="30351" y="225546"/>
                  </a:lnTo>
                  <a:lnTo>
                    <a:pt x="28454" y="225546"/>
                  </a:lnTo>
                  <a:lnTo>
                    <a:pt x="26557" y="225546"/>
                  </a:lnTo>
                  <a:lnTo>
                    <a:pt x="24660" y="225546"/>
                  </a:lnTo>
                  <a:lnTo>
                    <a:pt x="22763" y="225546"/>
                  </a:lnTo>
                  <a:lnTo>
                    <a:pt x="20866" y="225546"/>
                  </a:lnTo>
                  <a:lnTo>
                    <a:pt x="18969" y="225546"/>
                  </a:lnTo>
                  <a:lnTo>
                    <a:pt x="17072" y="225546"/>
                  </a:lnTo>
                  <a:lnTo>
                    <a:pt x="15175" y="225546"/>
                  </a:lnTo>
                  <a:lnTo>
                    <a:pt x="13278" y="225546"/>
                  </a:lnTo>
                  <a:lnTo>
                    <a:pt x="11381" y="225546"/>
                  </a:lnTo>
                  <a:lnTo>
                    <a:pt x="9484" y="225546"/>
                  </a:lnTo>
                  <a:lnTo>
                    <a:pt x="7587" y="225546"/>
                  </a:lnTo>
                  <a:lnTo>
                    <a:pt x="5690" y="225546"/>
                  </a:lnTo>
                  <a:lnTo>
                    <a:pt x="3793" y="225546"/>
                  </a:lnTo>
                  <a:lnTo>
                    <a:pt x="1896" y="225546"/>
                  </a:lnTo>
                  <a:lnTo>
                    <a:pt x="0" y="225546"/>
                  </a:lnTo>
                  <a:close/>
                </a:path>
              </a:pathLst>
            </a:custGeom>
            <a:solidFill>
              <a:srgbClr val="1565C0">
                <a:alpha val="34901"/>
              </a:srgbClr>
            </a:solidFill>
          </p:spPr>
          <p:txBody>
            <a:bodyPr/>
            <a:lstStyle/>
            <a:p>
              <a:endParaRPr/>
            </a:p>
          </p:txBody>
        </p:sp>
        <p:sp>
          <p:nvSpPr>
            <p:cNvPr id="1290" name="tx18">
              <a:extLst>
                <a:ext uri="{FF2B5EF4-FFF2-40B4-BE49-F238E27FC236}">
                  <a16:creationId xmlns:a16="http://schemas.microsoft.com/office/drawing/2014/main" id="{47FE6AFE-08DC-4AB1-8C7B-84F1F9A0ACAF}"/>
                </a:ext>
              </a:extLst>
            </p:cNvPr>
            <p:cNvSpPr/>
            <p:nvPr/>
          </p:nvSpPr>
          <p:spPr>
            <a:xfrm>
              <a:off x="2159720"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72%</a:t>
              </a:r>
            </a:p>
          </p:txBody>
        </p:sp>
        <p:sp>
          <p:nvSpPr>
            <p:cNvPr id="1291" name="pl19">
              <a:extLst>
                <a:ext uri="{FF2B5EF4-FFF2-40B4-BE49-F238E27FC236}">
                  <a16:creationId xmlns:a16="http://schemas.microsoft.com/office/drawing/2014/main" id="{F1624FB7-8E9B-4C8B-9F18-4A884555B225}"/>
                </a:ext>
              </a:extLst>
            </p:cNvPr>
            <p:cNvSpPr/>
            <p:nvPr/>
          </p:nvSpPr>
          <p:spPr>
            <a:xfrm>
              <a:off x="1825885"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292" name="rc20">
              <a:extLst>
                <a:ext uri="{FF2B5EF4-FFF2-40B4-BE49-F238E27FC236}">
                  <a16:creationId xmlns:a16="http://schemas.microsoft.com/office/drawing/2014/main" id="{4488836D-39B1-46FD-B772-9D7BFCFDA72A}"/>
                </a:ext>
              </a:extLst>
            </p:cNvPr>
            <p:cNvSpPr/>
            <p:nvPr/>
          </p:nvSpPr>
          <p:spPr>
            <a:xfrm>
              <a:off x="1825885" y="728795"/>
              <a:ext cx="848475" cy="627575"/>
            </a:xfrm>
            <a:prstGeom prst="rect">
              <a:avLst/>
            </a:prstGeom>
            <a:solidFill>
              <a:srgbClr val="FFFFFF">
                <a:alpha val="100000"/>
              </a:srgbClr>
            </a:solidFill>
          </p:spPr>
          <p:txBody>
            <a:bodyPr/>
            <a:lstStyle/>
            <a:p>
              <a:endParaRPr/>
            </a:p>
          </p:txBody>
        </p:sp>
        <p:sp>
          <p:nvSpPr>
            <p:cNvPr id="1293" name="pl21">
              <a:extLst>
                <a:ext uri="{FF2B5EF4-FFF2-40B4-BE49-F238E27FC236}">
                  <a16:creationId xmlns:a16="http://schemas.microsoft.com/office/drawing/2014/main" id="{AC5A53D3-9AEA-43A3-84D1-A87B9891BEAB}"/>
                </a:ext>
              </a:extLst>
            </p:cNvPr>
            <p:cNvSpPr/>
            <p:nvPr/>
          </p:nvSpPr>
          <p:spPr>
            <a:xfrm>
              <a:off x="1826117" y="728795"/>
              <a:ext cx="847089" cy="625326"/>
            </a:xfrm>
            <a:custGeom>
              <a:avLst/>
              <a:gdLst/>
              <a:ahLst/>
              <a:cxnLst/>
              <a:rect l="0" t="0" r="0" b="0"/>
              <a:pathLst>
                <a:path w="847089" h="625326">
                  <a:moveTo>
                    <a:pt x="0" y="524904"/>
                  </a:moveTo>
                  <a:lnTo>
                    <a:pt x="1783" y="503364"/>
                  </a:lnTo>
                  <a:lnTo>
                    <a:pt x="3566" y="479203"/>
                  </a:lnTo>
                  <a:lnTo>
                    <a:pt x="5350" y="452505"/>
                  </a:lnTo>
                  <a:lnTo>
                    <a:pt x="7133" y="423437"/>
                  </a:lnTo>
                  <a:lnTo>
                    <a:pt x="8916" y="392255"/>
                  </a:lnTo>
                  <a:lnTo>
                    <a:pt x="10700" y="359298"/>
                  </a:lnTo>
                  <a:lnTo>
                    <a:pt x="12483" y="324983"/>
                  </a:lnTo>
                  <a:lnTo>
                    <a:pt x="14266" y="289779"/>
                  </a:lnTo>
                  <a:lnTo>
                    <a:pt x="16050" y="254422"/>
                  </a:lnTo>
                  <a:lnTo>
                    <a:pt x="17833" y="219501"/>
                  </a:lnTo>
                  <a:lnTo>
                    <a:pt x="19616" y="185605"/>
                  </a:lnTo>
                  <a:lnTo>
                    <a:pt x="21400" y="153302"/>
                  </a:lnTo>
                  <a:lnTo>
                    <a:pt x="23183" y="123123"/>
                  </a:lnTo>
                  <a:lnTo>
                    <a:pt x="24966" y="95546"/>
                  </a:lnTo>
                  <a:lnTo>
                    <a:pt x="26750" y="70975"/>
                  </a:lnTo>
                  <a:lnTo>
                    <a:pt x="28533" y="49736"/>
                  </a:lnTo>
                  <a:lnTo>
                    <a:pt x="30316" y="32245"/>
                  </a:lnTo>
                  <a:lnTo>
                    <a:pt x="32100" y="18755"/>
                  </a:lnTo>
                  <a:lnTo>
                    <a:pt x="33883" y="8963"/>
                  </a:lnTo>
                  <a:lnTo>
                    <a:pt x="35666" y="2770"/>
                  </a:lnTo>
                  <a:lnTo>
                    <a:pt x="37450" y="0"/>
                  </a:lnTo>
                  <a:lnTo>
                    <a:pt x="37450" y="0"/>
                  </a:lnTo>
                  <a:lnTo>
                    <a:pt x="39233" y="408"/>
                  </a:lnTo>
                  <a:lnTo>
                    <a:pt x="41016" y="3699"/>
                  </a:lnTo>
                  <a:lnTo>
                    <a:pt x="42800" y="9537"/>
                  </a:lnTo>
                  <a:lnTo>
                    <a:pt x="44583" y="17563"/>
                  </a:lnTo>
                  <a:lnTo>
                    <a:pt x="46367" y="27407"/>
                  </a:lnTo>
                  <a:lnTo>
                    <a:pt x="48150" y="38814"/>
                  </a:lnTo>
                  <a:lnTo>
                    <a:pt x="49933" y="51262"/>
                  </a:lnTo>
                  <a:lnTo>
                    <a:pt x="51717" y="64416"/>
                  </a:lnTo>
                  <a:lnTo>
                    <a:pt x="53500" y="78013"/>
                  </a:lnTo>
                  <a:lnTo>
                    <a:pt x="55283" y="91830"/>
                  </a:lnTo>
                  <a:lnTo>
                    <a:pt x="57067" y="105689"/>
                  </a:lnTo>
                  <a:lnTo>
                    <a:pt x="58850" y="119454"/>
                  </a:lnTo>
                  <a:lnTo>
                    <a:pt x="60633" y="133029"/>
                  </a:lnTo>
                  <a:lnTo>
                    <a:pt x="62417" y="146354"/>
                  </a:lnTo>
                  <a:lnTo>
                    <a:pt x="64200" y="159391"/>
                  </a:lnTo>
                  <a:lnTo>
                    <a:pt x="65983" y="172123"/>
                  </a:lnTo>
                  <a:lnTo>
                    <a:pt x="67767" y="184599"/>
                  </a:lnTo>
                  <a:lnTo>
                    <a:pt x="69550" y="196849"/>
                  </a:lnTo>
                  <a:lnTo>
                    <a:pt x="71333" y="208905"/>
                  </a:lnTo>
                  <a:lnTo>
                    <a:pt x="73117" y="220798"/>
                  </a:lnTo>
                  <a:lnTo>
                    <a:pt x="74900" y="232553"/>
                  </a:lnTo>
                  <a:lnTo>
                    <a:pt x="76683" y="244186"/>
                  </a:lnTo>
                  <a:lnTo>
                    <a:pt x="78467" y="255703"/>
                  </a:lnTo>
                  <a:lnTo>
                    <a:pt x="80250" y="267096"/>
                  </a:lnTo>
                  <a:lnTo>
                    <a:pt x="82033" y="278331"/>
                  </a:lnTo>
                  <a:lnTo>
                    <a:pt x="83817" y="289376"/>
                  </a:lnTo>
                  <a:lnTo>
                    <a:pt x="85600" y="300193"/>
                  </a:lnTo>
                  <a:lnTo>
                    <a:pt x="87383" y="310734"/>
                  </a:lnTo>
                  <a:lnTo>
                    <a:pt x="89167" y="320952"/>
                  </a:lnTo>
                  <a:lnTo>
                    <a:pt x="90950" y="330797"/>
                  </a:lnTo>
                  <a:lnTo>
                    <a:pt x="92734" y="340231"/>
                  </a:lnTo>
                  <a:lnTo>
                    <a:pt x="94517" y="349220"/>
                  </a:lnTo>
                  <a:lnTo>
                    <a:pt x="96300" y="357745"/>
                  </a:lnTo>
                  <a:lnTo>
                    <a:pt x="98084" y="365792"/>
                  </a:lnTo>
                  <a:lnTo>
                    <a:pt x="99867" y="373331"/>
                  </a:lnTo>
                  <a:lnTo>
                    <a:pt x="101650" y="380448"/>
                  </a:lnTo>
                  <a:lnTo>
                    <a:pt x="103434" y="387186"/>
                  </a:lnTo>
                  <a:lnTo>
                    <a:pt x="105217" y="393597"/>
                  </a:lnTo>
                  <a:lnTo>
                    <a:pt x="107000" y="399737"/>
                  </a:lnTo>
                  <a:lnTo>
                    <a:pt x="108784" y="405664"/>
                  </a:lnTo>
                  <a:lnTo>
                    <a:pt x="110567" y="411435"/>
                  </a:lnTo>
                  <a:lnTo>
                    <a:pt x="112350" y="417097"/>
                  </a:lnTo>
                  <a:lnTo>
                    <a:pt x="114134" y="422692"/>
                  </a:lnTo>
                  <a:lnTo>
                    <a:pt x="115917" y="428248"/>
                  </a:lnTo>
                  <a:lnTo>
                    <a:pt x="117700" y="433782"/>
                  </a:lnTo>
                  <a:lnTo>
                    <a:pt x="119484" y="439299"/>
                  </a:lnTo>
                  <a:lnTo>
                    <a:pt x="121267" y="444788"/>
                  </a:lnTo>
                  <a:lnTo>
                    <a:pt x="123050" y="450235"/>
                  </a:lnTo>
                  <a:lnTo>
                    <a:pt x="124834" y="455618"/>
                  </a:lnTo>
                  <a:lnTo>
                    <a:pt x="126617" y="460916"/>
                  </a:lnTo>
                  <a:lnTo>
                    <a:pt x="128400" y="466103"/>
                  </a:lnTo>
                  <a:lnTo>
                    <a:pt x="130184" y="471157"/>
                  </a:lnTo>
                  <a:lnTo>
                    <a:pt x="131967" y="476057"/>
                  </a:lnTo>
                  <a:lnTo>
                    <a:pt x="133751" y="480761"/>
                  </a:lnTo>
                  <a:lnTo>
                    <a:pt x="135534" y="485275"/>
                  </a:lnTo>
                  <a:lnTo>
                    <a:pt x="137317" y="489589"/>
                  </a:lnTo>
                  <a:lnTo>
                    <a:pt x="139101" y="493696"/>
                  </a:lnTo>
                  <a:lnTo>
                    <a:pt x="140884" y="497589"/>
                  </a:lnTo>
                  <a:lnTo>
                    <a:pt x="142667" y="501267"/>
                  </a:lnTo>
                  <a:lnTo>
                    <a:pt x="144451" y="504729"/>
                  </a:lnTo>
                  <a:lnTo>
                    <a:pt x="146234" y="507977"/>
                  </a:lnTo>
                  <a:lnTo>
                    <a:pt x="148017" y="511018"/>
                  </a:lnTo>
                  <a:lnTo>
                    <a:pt x="149801" y="513849"/>
                  </a:lnTo>
                  <a:lnTo>
                    <a:pt x="151584" y="516485"/>
                  </a:lnTo>
                  <a:lnTo>
                    <a:pt x="153367" y="518961"/>
                  </a:lnTo>
                  <a:lnTo>
                    <a:pt x="155151" y="521296"/>
                  </a:lnTo>
                  <a:lnTo>
                    <a:pt x="156934" y="523515"/>
                  </a:lnTo>
                  <a:lnTo>
                    <a:pt x="158717" y="525642"/>
                  </a:lnTo>
                  <a:lnTo>
                    <a:pt x="160501" y="527701"/>
                  </a:lnTo>
                  <a:lnTo>
                    <a:pt x="162284" y="529714"/>
                  </a:lnTo>
                  <a:lnTo>
                    <a:pt x="164067" y="531702"/>
                  </a:lnTo>
                  <a:lnTo>
                    <a:pt x="165851" y="533678"/>
                  </a:lnTo>
                  <a:lnTo>
                    <a:pt x="167634" y="535653"/>
                  </a:lnTo>
                  <a:lnTo>
                    <a:pt x="169417" y="537631"/>
                  </a:lnTo>
                  <a:lnTo>
                    <a:pt x="171201" y="539608"/>
                  </a:lnTo>
                  <a:lnTo>
                    <a:pt x="172984" y="541577"/>
                  </a:lnTo>
                  <a:lnTo>
                    <a:pt x="174767" y="543527"/>
                  </a:lnTo>
                  <a:lnTo>
                    <a:pt x="176551" y="545446"/>
                  </a:lnTo>
                  <a:lnTo>
                    <a:pt x="178334" y="547321"/>
                  </a:lnTo>
                  <a:lnTo>
                    <a:pt x="180118" y="549139"/>
                  </a:lnTo>
                  <a:lnTo>
                    <a:pt x="181901" y="550887"/>
                  </a:lnTo>
                  <a:lnTo>
                    <a:pt x="183684" y="552552"/>
                  </a:lnTo>
                  <a:lnTo>
                    <a:pt x="185468" y="554119"/>
                  </a:lnTo>
                  <a:lnTo>
                    <a:pt x="187251" y="555593"/>
                  </a:lnTo>
                  <a:lnTo>
                    <a:pt x="189034" y="556970"/>
                  </a:lnTo>
                  <a:lnTo>
                    <a:pt x="190818" y="558252"/>
                  </a:lnTo>
                  <a:lnTo>
                    <a:pt x="192601" y="559441"/>
                  </a:lnTo>
                  <a:lnTo>
                    <a:pt x="194384" y="560543"/>
                  </a:lnTo>
                  <a:lnTo>
                    <a:pt x="196168" y="561566"/>
                  </a:lnTo>
                  <a:lnTo>
                    <a:pt x="197951" y="562519"/>
                  </a:lnTo>
                  <a:lnTo>
                    <a:pt x="199734" y="563416"/>
                  </a:lnTo>
                  <a:lnTo>
                    <a:pt x="201518" y="564271"/>
                  </a:lnTo>
                  <a:lnTo>
                    <a:pt x="203301" y="565107"/>
                  </a:lnTo>
                  <a:lnTo>
                    <a:pt x="205084" y="565946"/>
                  </a:lnTo>
                  <a:lnTo>
                    <a:pt x="206868" y="566805"/>
                  </a:lnTo>
                  <a:lnTo>
                    <a:pt x="208651" y="567703"/>
                  </a:lnTo>
                  <a:lnTo>
                    <a:pt x="210434" y="568656"/>
                  </a:lnTo>
                  <a:lnTo>
                    <a:pt x="212218" y="569676"/>
                  </a:lnTo>
                  <a:lnTo>
                    <a:pt x="214001" y="570773"/>
                  </a:lnTo>
                  <a:lnTo>
                    <a:pt x="215784" y="571948"/>
                  </a:lnTo>
                  <a:lnTo>
                    <a:pt x="217568" y="573204"/>
                  </a:lnTo>
                  <a:lnTo>
                    <a:pt x="219351" y="574535"/>
                  </a:lnTo>
                  <a:lnTo>
                    <a:pt x="221135" y="575921"/>
                  </a:lnTo>
                  <a:lnTo>
                    <a:pt x="222918" y="577346"/>
                  </a:lnTo>
                  <a:lnTo>
                    <a:pt x="224701" y="578790"/>
                  </a:lnTo>
                  <a:lnTo>
                    <a:pt x="226485" y="580236"/>
                  </a:lnTo>
                  <a:lnTo>
                    <a:pt x="228268" y="581665"/>
                  </a:lnTo>
                  <a:lnTo>
                    <a:pt x="230051" y="583059"/>
                  </a:lnTo>
                  <a:lnTo>
                    <a:pt x="231835" y="584405"/>
                  </a:lnTo>
                  <a:lnTo>
                    <a:pt x="233618" y="585690"/>
                  </a:lnTo>
                  <a:lnTo>
                    <a:pt x="235401" y="586900"/>
                  </a:lnTo>
                  <a:lnTo>
                    <a:pt x="237185" y="588033"/>
                  </a:lnTo>
                  <a:lnTo>
                    <a:pt x="238968" y="589091"/>
                  </a:lnTo>
                  <a:lnTo>
                    <a:pt x="240751" y="590077"/>
                  </a:lnTo>
                  <a:lnTo>
                    <a:pt x="242535" y="590996"/>
                  </a:lnTo>
                  <a:lnTo>
                    <a:pt x="244318" y="591853"/>
                  </a:lnTo>
                  <a:lnTo>
                    <a:pt x="246101" y="592658"/>
                  </a:lnTo>
                  <a:lnTo>
                    <a:pt x="247885" y="593417"/>
                  </a:lnTo>
                  <a:lnTo>
                    <a:pt x="249668" y="594139"/>
                  </a:lnTo>
                  <a:lnTo>
                    <a:pt x="251451" y="594833"/>
                  </a:lnTo>
                  <a:lnTo>
                    <a:pt x="253235" y="595505"/>
                  </a:lnTo>
                  <a:lnTo>
                    <a:pt x="255018" y="596165"/>
                  </a:lnTo>
                  <a:lnTo>
                    <a:pt x="256801" y="596819"/>
                  </a:lnTo>
                  <a:lnTo>
                    <a:pt x="258585" y="597469"/>
                  </a:lnTo>
                  <a:lnTo>
                    <a:pt x="260368" y="598118"/>
                  </a:lnTo>
                  <a:lnTo>
                    <a:pt x="262151" y="598767"/>
                  </a:lnTo>
                  <a:lnTo>
                    <a:pt x="263935" y="599416"/>
                  </a:lnTo>
                  <a:lnTo>
                    <a:pt x="265718" y="600065"/>
                  </a:lnTo>
                  <a:lnTo>
                    <a:pt x="267502" y="600711"/>
                  </a:lnTo>
                  <a:lnTo>
                    <a:pt x="269285" y="601353"/>
                  </a:lnTo>
                  <a:lnTo>
                    <a:pt x="271068" y="601989"/>
                  </a:lnTo>
                  <a:lnTo>
                    <a:pt x="272852" y="602620"/>
                  </a:lnTo>
                  <a:lnTo>
                    <a:pt x="274635" y="603245"/>
                  </a:lnTo>
                  <a:lnTo>
                    <a:pt x="276418" y="603864"/>
                  </a:lnTo>
                  <a:lnTo>
                    <a:pt x="278202" y="604478"/>
                  </a:lnTo>
                  <a:lnTo>
                    <a:pt x="279985" y="605087"/>
                  </a:lnTo>
                  <a:lnTo>
                    <a:pt x="281768" y="605692"/>
                  </a:lnTo>
                  <a:lnTo>
                    <a:pt x="283552" y="606290"/>
                  </a:lnTo>
                  <a:lnTo>
                    <a:pt x="285335" y="606880"/>
                  </a:lnTo>
                  <a:lnTo>
                    <a:pt x="287118" y="607458"/>
                  </a:lnTo>
                  <a:lnTo>
                    <a:pt x="288902" y="608020"/>
                  </a:lnTo>
                  <a:lnTo>
                    <a:pt x="290685" y="608561"/>
                  </a:lnTo>
                  <a:lnTo>
                    <a:pt x="292468" y="609077"/>
                  </a:lnTo>
                  <a:lnTo>
                    <a:pt x="294252" y="609564"/>
                  </a:lnTo>
                  <a:lnTo>
                    <a:pt x="296035" y="610017"/>
                  </a:lnTo>
                  <a:lnTo>
                    <a:pt x="297818" y="610435"/>
                  </a:lnTo>
                  <a:lnTo>
                    <a:pt x="299602" y="610816"/>
                  </a:lnTo>
                  <a:lnTo>
                    <a:pt x="301385" y="611162"/>
                  </a:lnTo>
                  <a:lnTo>
                    <a:pt x="303168" y="611474"/>
                  </a:lnTo>
                  <a:lnTo>
                    <a:pt x="304952" y="611756"/>
                  </a:lnTo>
                  <a:lnTo>
                    <a:pt x="306735" y="612019"/>
                  </a:lnTo>
                  <a:lnTo>
                    <a:pt x="308519" y="612269"/>
                  </a:lnTo>
                  <a:lnTo>
                    <a:pt x="310302" y="612515"/>
                  </a:lnTo>
                  <a:lnTo>
                    <a:pt x="312085" y="612765"/>
                  </a:lnTo>
                  <a:lnTo>
                    <a:pt x="313869" y="613025"/>
                  </a:lnTo>
                  <a:lnTo>
                    <a:pt x="315652" y="613303"/>
                  </a:lnTo>
                  <a:lnTo>
                    <a:pt x="317435" y="613603"/>
                  </a:lnTo>
                  <a:lnTo>
                    <a:pt x="319219" y="613927"/>
                  </a:lnTo>
                  <a:lnTo>
                    <a:pt x="321002" y="614279"/>
                  </a:lnTo>
                  <a:lnTo>
                    <a:pt x="322785" y="614654"/>
                  </a:lnTo>
                  <a:lnTo>
                    <a:pt x="324569" y="615047"/>
                  </a:lnTo>
                  <a:lnTo>
                    <a:pt x="326352" y="615452"/>
                  </a:lnTo>
                  <a:lnTo>
                    <a:pt x="328135" y="615860"/>
                  </a:lnTo>
                  <a:lnTo>
                    <a:pt x="329919" y="616264"/>
                  </a:lnTo>
                  <a:lnTo>
                    <a:pt x="331702" y="616654"/>
                  </a:lnTo>
                  <a:lnTo>
                    <a:pt x="333485" y="617021"/>
                  </a:lnTo>
                  <a:lnTo>
                    <a:pt x="335269" y="617356"/>
                  </a:lnTo>
                  <a:lnTo>
                    <a:pt x="337052" y="617650"/>
                  </a:lnTo>
                  <a:lnTo>
                    <a:pt x="338835" y="617889"/>
                  </a:lnTo>
                  <a:lnTo>
                    <a:pt x="340619" y="618072"/>
                  </a:lnTo>
                  <a:lnTo>
                    <a:pt x="342402" y="618193"/>
                  </a:lnTo>
                  <a:lnTo>
                    <a:pt x="344185" y="618248"/>
                  </a:lnTo>
                  <a:lnTo>
                    <a:pt x="345969" y="618234"/>
                  </a:lnTo>
                  <a:lnTo>
                    <a:pt x="347752" y="618150"/>
                  </a:lnTo>
                  <a:lnTo>
                    <a:pt x="349535" y="617995"/>
                  </a:lnTo>
                  <a:lnTo>
                    <a:pt x="351319" y="617772"/>
                  </a:lnTo>
                  <a:lnTo>
                    <a:pt x="353102" y="617484"/>
                  </a:lnTo>
                  <a:lnTo>
                    <a:pt x="354886" y="617133"/>
                  </a:lnTo>
                  <a:lnTo>
                    <a:pt x="356669" y="616732"/>
                  </a:lnTo>
                  <a:lnTo>
                    <a:pt x="358452" y="616297"/>
                  </a:lnTo>
                  <a:lnTo>
                    <a:pt x="360236" y="615839"/>
                  </a:lnTo>
                  <a:lnTo>
                    <a:pt x="362019" y="615374"/>
                  </a:lnTo>
                  <a:lnTo>
                    <a:pt x="363802" y="614916"/>
                  </a:lnTo>
                  <a:lnTo>
                    <a:pt x="365586" y="614481"/>
                  </a:lnTo>
                  <a:lnTo>
                    <a:pt x="367369" y="614082"/>
                  </a:lnTo>
                  <a:lnTo>
                    <a:pt x="369152" y="613732"/>
                  </a:lnTo>
                  <a:lnTo>
                    <a:pt x="370936" y="613441"/>
                  </a:lnTo>
                  <a:lnTo>
                    <a:pt x="372719" y="613221"/>
                  </a:lnTo>
                  <a:lnTo>
                    <a:pt x="374502" y="613066"/>
                  </a:lnTo>
                  <a:lnTo>
                    <a:pt x="376286" y="612973"/>
                  </a:lnTo>
                  <a:lnTo>
                    <a:pt x="378069" y="612933"/>
                  </a:lnTo>
                  <a:lnTo>
                    <a:pt x="379852" y="612938"/>
                  </a:lnTo>
                  <a:lnTo>
                    <a:pt x="381636" y="612975"/>
                  </a:lnTo>
                  <a:lnTo>
                    <a:pt x="383419" y="613031"/>
                  </a:lnTo>
                  <a:lnTo>
                    <a:pt x="385202" y="613094"/>
                  </a:lnTo>
                  <a:lnTo>
                    <a:pt x="386986" y="613152"/>
                  </a:lnTo>
                  <a:lnTo>
                    <a:pt x="388769" y="613193"/>
                  </a:lnTo>
                  <a:lnTo>
                    <a:pt x="390552" y="613212"/>
                  </a:lnTo>
                  <a:lnTo>
                    <a:pt x="392336" y="613207"/>
                  </a:lnTo>
                  <a:lnTo>
                    <a:pt x="394119" y="613182"/>
                  </a:lnTo>
                  <a:lnTo>
                    <a:pt x="395902" y="613142"/>
                  </a:lnTo>
                  <a:lnTo>
                    <a:pt x="397686" y="613095"/>
                  </a:lnTo>
                  <a:lnTo>
                    <a:pt x="399469" y="613050"/>
                  </a:lnTo>
                  <a:lnTo>
                    <a:pt x="401253" y="613017"/>
                  </a:lnTo>
                  <a:lnTo>
                    <a:pt x="403036" y="613008"/>
                  </a:lnTo>
                  <a:lnTo>
                    <a:pt x="404819" y="613030"/>
                  </a:lnTo>
                  <a:lnTo>
                    <a:pt x="406603" y="613096"/>
                  </a:lnTo>
                  <a:lnTo>
                    <a:pt x="408386" y="613206"/>
                  </a:lnTo>
                  <a:lnTo>
                    <a:pt x="410169" y="613358"/>
                  </a:lnTo>
                  <a:lnTo>
                    <a:pt x="411953" y="613553"/>
                  </a:lnTo>
                  <a:lnTo>
                    <a:pt x="413736" y="613785"/>
                  </a:lnTo>
                  <a:lnTo>
                    <a:pt x="415519" y="614049"/>
                  </a:lnTo>
                  <a:lnTo>
                    <a:pt x="417303" y="614340"/>
                  </a:lnTo>
                  <a:lnTo>
                    <a:pt x="419086" y="614652"/>
                  </a:lnTo>
                  <a:lnTo>
                    <a:pt x="420869" y="614978"/>
                  </a:lnTo>
                  <a:lnTo>
                    <a:pt x="422653" y="615315"/>
                  </a:lnTo>
                  <a:lnTo>
                    <a:pt x="424436" y="615658"/>
                  </a:lnTo>
                  <a:lnTo>
                    <a:pt x="426219" y="616004"/>
                  </a:lnTo>
                  <a:lnTo>
                    <a:pt x="428003" y="616351"/>
                  </a:lnTo>
                  <a:lnTo>
                    <a:pt x="429786" y="616696"/>
                  </a:lnTo>
                  <a:lnTo>
                    <a:pt x="431569" y="617039"/>
                  </a:lnTo>
                  <a:lnTo>
                    <a:pt x="433353" y="617376"/>
                  </a:lnTo>
                  <a:lnTo>
                    <a:pt x="435136" y="617704"/>
                  </a:lnTo>
                  <a:lnTo>
                    <a:pt x="436919" y="618019"/>
                  </a:lnTo>
                  <a:lnTo>
                    <a:pt x="438703" y="618316"/>
                  </a:lnTo>
                  <a:lnTo>
                    <a:pt x="440486" y="618588"/>
                  </a:lnTo>
                  <a:lnTo>
                    <a:pt x="442270" y="618831"/>
                  </a:lnTo>
                  <a:lnTo>
                    <a:pt x="444053" y="619043"/>
                  </a:lnTo>
                  <a:lnTo>
                    <a:pt x="445836" y="619221"/>
                  </a:lnTo>
                  <a:lnTo>
                    <a:pt x="447620" y="619364"/>
                  </a:lnTo>
                  <a:lnTo>
                    <a:pt x="449403" y="619474"/>
                  </a:lnTo>
                  <a:lnTo>
                    <a:pt x="451186" y="619552"/>
                  </a:lnTo>
                  <a:lnTo>
                    <a:pt x="452970" y="619604"/>
                  </a:lnTo>
                  <a:lnTo>
                    <a:pt x="454753" y="619633"/>
                  </a:lnTo>
                  <a:lnTo>
                    <a:pt x="456536" y="619647"/>
                  </a:lnTo>
                  <a:lnTo>
                    <a:pt x="458320" y="619652"/>
                  </a:lnTo>
                  <a:lnTo>
                    <a:pt x="460103" y="619658"/>
                  </a:lnTo>
                  <a:lnTo>
                    <a:pt x="461886" y="619668"/>
                  </a:lnTo>
                  <a:lnTo>
                    <a:pt x="463670" y="619687"/>
                  </a:lnTo>
                  <a:lnTo>
                    <a:pt x="465453" y="619718"/>
                  </a:lnTo>
                  <a:lnTo>
                    <a:pt x="467236" y="619760"/>
                  </a:lnTo>
                  <a:lnTo>
                    <a:pt x="469020" y="619812"/>
                  </a:lnTo>
                  <a:lnTo>
                    <a:pt x="470803" y="619871"/>
                  </a:lnTo>
                  <a:lnTo>
                    <a:pt x="472586" y="619931"/>
                  </a:lnTo>
                  <a:lnTo>
                    <a:pt x="474370" y="619985"/>
                  </a:lnTo>
                  <a:lnTo>
                    <a:pt x="476153" y="620025"/>
                  </a:lnTo>
                  <a:lnTo>
                    <a:pt x="477936" y="620044"/>
                  </a:lnTo>
                  <a:lnTo>
                    <a:pt x="479720" y="620038"/>
                  </a:lnTo>
                  <a:lnTo>
                    <a:pt x="481503" y="620003"/>
                  </a:lnTo>
                  <a:lnTo>
                    <a:pt x="483286" y="619938"/>
                  </a:lnTo>
                  <a:lnTo>
                    <a:pt x="485070" y="619843"/>
                  </a:lnTo>
                  <a:lnTo>
                    <a:pt x="486853" y="619724"/>
                  </a:lnTo>
                  <a:lnTo>
                    <a:pt x="488637" y="619587"/>
                  </a:lnTo>
                  <a:lnTo>
                    <a:pt x="490420" y="619439"/>
                  </a:lnTo>
                  <a:lnTo>
                    <a:pt x="492203" y="619295"/>
                  </a:lnTo>
                  <a:lnTo>
                    <a:pt x="493987" y="619165"/>
                  </a:lnTo>
                  <a:lnTo>
                    <a:pt x="495770" y="619060"/>
                  </a:lnTo>
                  <a:lnTo>
                    <a:pt x="497553" y="618989"/>
                  </a:lnTo>
                  <a:lnTo>
                    <a:pt x="499337" y="618959"/>
                  </a:lnTo>
                  <a:lnTo>
                    <a:pt x="501120" y="618974"/>
                  </a:lnTo>
                  <a:lnTo>
                    <a:pt x="502903" y="619035"/>
                  </a:lnTo>
                  <a:lnTo>
                    <a:pt x="504687" y="619141"/>
                  </a:lnTo>
                  <a:lnTo>
                    <a:pt x="506470" y="619288"/>
                  </a:lnTo>
                  <a:lnTo>
                    <a:pt x="508253" y="619471"/>
                  </a:lnTo>
                  <a:lnTo>
                    <a:pt x="510037" y="619679"/>
                  </a:lnTo>
                  <a:lnTo>
                    <a:pt x="511820" y="619903"/>
                  </a:lnTo>
                  <a:lnTo>
                    <a:pt x="513603" y="620134"/>
                  </a:lnTo>
                  <a:lnTo>
                    <a:pt x="515387" y="620364"/>
                  </a:lnTo>
                  <a:lnTo>
                    <a:pt x="517170" y="620589"/>
                  </a:lnTo>
                  <a:lnTo>
                    <a:pt x="518953" y="620804"/>
                  </a:lnTo>
                  <a:lnTo>
                    <a:pt x="520737" y="621006"/>
                  </a:lnTo>
                  <a:lnTo>
                    <a:pt x="522520" y="621196"/>
                  </a:lnTo>
                  <a:lnTo>
                    <a:pt x="524303" y="621373"/>
                  </a:lnTo>
                  <a:lnTo>
                    <a:pt x="526087" y="621540"/>
                  </a:lnTo>
                  <a:lnTo>
                    <a:pt x="527870" y="621700"/>
                  </a:lnTo>
                  <a:lnTo>
                    <a:pt x="529654" y="621858"/>
                  </a:lnTo>
                  <a:lnTo>
                    <a:pt x="531437" y="622016"/>
                  </a:lnTo>
                  <a:lnTo>
                    <a:pt x="533220" y="622178"/>
                  </a:lnTo>
                  <a:lnTo>
                    <a:pt x="535004" y="622347"/>
                  </a:lnTo>
                  <a:lnTo>
                    <a:pt x="536787" y="622526"/>
                  </a:lnTo>
                  <a:lnTo>
                    <a:pt x="538570" y="622715"/>
                  </a:lnTo>
                  <a:lnTo>
                    <a:pt x="540354" y="622917"/>
                  </a:lnTo>
                  <a:lnTo>
                    <a:pt x="542137" y="623132"/>
                  </a:lnTo>
                  <a:lnTo>
                    <a:pt x="543920" y="623360"/>
                  </a:lnTo>
                  <a:lnTo>
                    <a:pt x="545704" y="623598"/>
                  </a:lnTo>
                  <a:lnTo>
                    <a:pt x="547487" y="623842"/>
                  </a:lnTo>
                  <a:lnTo>
                    <a:pt x="549270" y="624090"/>
                  </a:lnTo>
                  <a:lnTo>
                    <a:pt x="551054" y="624335"/>
                  </a:lnTo>
                  <a:lnTo>
                    <a:pt x="552837" y="624570"/>
                  </a:lnTo>
                  <a:lnTo>
                    <a:pt x="554620" y="624790"/>
                  </a:lnTo>
                  <a:lnTo>
                    <a:pt x="556404" y="624985"/>
                  </a:lnTo>
                  <a:lnTo>
                    <a:pt x="558187" y="625147"/>
                  </a:lnTo>
                  <a:lnTo>
                    <a:pt x="559970" y="625261"/>
                  </a:lnTo>
                  <a:lnTo>
                    <a:pt x="561754" y="625323"/>
                  </a:lnTo>
                  <a:lnTo>
                    <a:pt x="563537" y="625326"/>
                  </a:lnTo>
                  <a:lnTo>
                    <a:pt x="565320" y="625267"/>
                  </a:lnTo>
                  <a:lnTo>
                    <a:pt x="567104" y="625140"/>
                  </a:lnTo>
                  <a:lnTo>
                    <a:pt x="568887" y="624947"/>
                  </a:lnTo>
                  <a:lnTo>
                    <a:pt x="570670" y="624688"/>
                  </a:lnTo>
                  <a:lnTo>
                    <a:pt x="572454" y="624368"/>
                  </a:lnTo>
                  <a:lnTo>
                    <a:pt x="574237" y="623993"/>
                  </a:lnTo>
                  <a:lnTo>
                    <a:pt x="576021" y="623571"/>
                  </a:lnTo>
                  <a:lnTo>
                    <a:pt x="577804" y="623112"/>
                  </a:lnTo>
                  <a:lnTo>
                    <a:pt x="579587" y="622632"/>
                  </a:lnTo>
                  <a:lnTo>
                    <a:pt x="581371" y="622142"/>
                  </a:lnTo>
                  <a:lnTo>
                    <a:pt x="583154" y="621651"/>
                  </a:lnTo>
                  <a:lnTo>
                    <a:pt x="584937" y="621168"/>
                  </a:lnTo>
                  <a:lnTo>
                    <a:pt x="586721" y="620696"/>
                  </a:lnTo>
                  <a:lnTo>
                    <a:pt x="588504" y="620241"/>
                  </a:lnTo>
                  <a:lnTo>
                    <a:pt x="590287" y="619801"/>
                  </a:lnTo>
                  <a:lnTo>
                    <a:pt x="592071" y="619375"/>
                  </a:lnTo>
                  <a:lnTo>
                    <a:pt x="593854" y="618958"/>
                  </a:lnTo>
                  <a:lnTo>
                    <a:pt x="595637" y="618544"/>
                  </a:lnTo>
                  <a:lnTo>
                    <a:pt x="597421" y="618125"/>
                  </a:lnTo>
                  <a:lnTo>
                    <a:pt x="599204" y="617699"/>
                  </a:lnTo>
                  <a:lnTo>
                    <a:pt x="600987" y="617260"/>
                  </a:lnTo>
                  <a:lnTo>
                    <a:pt x="602771" y="616809"/>
                  </a:lnTo>
                  <a:lnTo>
                    <a:pt x="604554" y="616346"/>
                  </a:lnTo>
                  <a:lnTo>
                    <a:pt x="606337" y="615875"/>
                  </a:lnTo>
                  <a:lnTo>
                    <a:pt x="608121" y="615403"/>
                  </a:lnTo>
                  <a:lnTo>
                    <a:pt x="609904" y="614938"/>
                  </a:lnTo>
                  <a:lnTo>
                    <a:pt x="611687" y="614493"/>
                  </a:lnTo>
                  <a:lnTo>
                    <a:pt x="613471" y="614077"/>
                  </a:lnTo>
                  <a:lnTo>
                    <a:pt x="615254" y="613699"/>
                  </a:lnTo>
                  <a:lnTo>
                    <a:pt x="617038" y="613368"/>
                  </a:lnTo>
                  <a:lnTo>
                    <a:pt x="618821" y="613090"/>
                  </a:lnTo>
                  <a:lnTo>
                    <a:pt x="620604" y="612872"/>
                  </a:lnTo>
                  <a:lnTo>
                    <a:pt x="622388" y="612716"/>
                  </a:lnTo>
                  <a:lnTo>
                    <a:pt x="624171" y="612623"/>
                  </a:lnTo>
                  <a:lnTo>
                    <a:pt x="625954" y="612594"/>
                  </a:lnTo>
                  <a:lnTo>
                    <a:pt x="627738" y="612632"/>
                  </a:lnTo>
                  <a:lnTo>
                    <a:pt x="629521" y="612730"/>
                  </a:lnTo>
                  <a:lnTo>
                    <a:pt x="631304" y="612881"/>
                  </a:lnTo>
                  <a:lnTo>
                    <a:pt x="633088" y="613081"/>
                  </a:lnTo>
                  <a:lnTo>
                    <a:pt x="634871" y="613323"/>
                  </a:lnTo>
                  <a:lnTo>
                    <a:pt x="636654" y="613603"/>
                  </a:lnTo>
                  <a:lnTo>
                    <a:pt x="638438" y="613913"/>
                  </a:lnTo>
                  <a:lnTo>
                    <a:pt x="640221" y="614245"/>
                  </a:lnTo>
                  <a:lnTo>
                    <a:pt x="642004" y="614592"/>
                  </a:lnTo>
                  <a:lnTo>
                    <a:pt x="643788" y="614946"/>
                  </a:lnTo>
                  <a:lnTo>
                    <a:pt x="645571" y="615294"/>
                  </a:lnTo>
                  <a:lnTo>
                    <a:pt x="647354" y="615629"/>
                  </a:lnTo>
                  <a:lnTo>
                    <a:pt x="649138" y="615940"/>
                  </a:lnTo>
                  <a:lnTo>
                    <a:pt x="650921" y="616221"/>
                  </a:lnTo>
                  <a:lnTo>
                    <a:pt x="652704" y="616466"/>
                  </a:lnTo>
                  <a:lnTo>
                    <a:pt x="654488" y="616671"/>
                  </a:lnTo>
                  <a:lnTo>
                    <a:pt x="656271" y="616832"/>
                  </a:lnTo>
                  <a:lnTo>
                    <a:pt x="658054" y="616949"/>
                  </a:lnTo>
                  <a:lnTo>
                    <a:pt x="659838" y="617023"/>
                  </a:lnTo>
                  <a:lnTo>
                    <a:pt x="661621" y="617055"/>
                  </a:lnTo>
                  <a:lnTo>
                    <a:pt x="663405" y="617052"/>
                  </a:lnTo>
                  <a:lnTo>
                    <a:pt x="665188" y="617022"/>
                  </a:lnTo>
                  <a:lnTo>
                    <a:pt x="666971" y="616970"/>
                  </a:lnTo>
                  <a:lnTo>
                    <a:pt x="668755" y="616901"/>
                  </a:lnTo>
                  <a:lnTo>
                    <a:pt x="670538" y="616822"/>
                  </a:lnTo>
                  <a:lnTo>
                    <a:pt x="672321" y="616735"/>
                  </a:lnTo>
                  <a:lnTo>
                    <a:pt x="674105" y="616642"/>
                  </a:lnTo>
                  <a:lnTo>
                    <a:pt x="675888" y="616546"/>
                  </a:lnTo>
                  <a:lnTo>
                    <a:pt x="677671" y="616446"/>
                  </a:lnTo>
                  <a:lnTo>
                    <a:pt x="679455" y="616339"/>
                  </a:lnTo>
                  <a:lnTo>
                    <a:pt x="681238" y="616223"/>
                  </a:lnTo>
                  <a:lnTo>
                    <a:pt x="683021" y="616095"/>
                  </a:lnTo>
                  <a:lnTo>
                    <a:pt x="684805" y="615949"/>
                  </a:lnTo>
                  <a:lnTo>
                    <a:pt x="686588" y="615784"/>
                  </a:lnTo>
                  <a:lnTo>
                    <a:pt x="688371" y="615595"/>
                  </a:lnTo>
                  <a:lnTo>
                    <a:pt x="690155" y="615378"/>
                  </a:lnTo>
                  <a:lnTo>
                    <a:pt x="691938" y="615132"/>
                  </a:lnTo>
                  <a:lnTo>
                    <a:pt x="693721" y="614852"/>
                  </a:lnTo>
                  <a:lnTo>
                    <a:pt x="695505" y="614536"/>
                  </a:lnTo>
                  <a:lnTo>
                    <a:pt x="697288" y="614181"/>
                  </a:lnTo>
                  <a:lnTo>
                    <a:pt x="699071" y="613789"/>
                  </a:lnTo>
                  <a:lnTo>
                    <a:pt x="700855" y="613361"/>
                  </a:lnTo>
                  <a:lnTo>
                    <a:pt x="702638" y="612897"/>
                  </a:lnTo>
                  <a:lnTo>
                    <a:pt x="704422" y="612398"/>
                  </a:lnTo>
                  <a:lnTo>
                    <a:pt x="706205" y="611867"/>
                  </a:lnTo>
                  <a:lnTo>
                    <a:pt x="707988" y="611306"/>
                  </a:lnTo>
                  <a:lnTo>
                    <a:pt x="709772" y="610720"/>
                  </a:lnTo>
                  <a:lnTo>
                    <a:pt x="711555" y="610113"/>
                  </a:lnTo>
                  <a:lnTo>
                    <a:pt x="713338" y="609490"/>
                  </a:lnTo>
                  <a:lnTo>
                    <a:pt x="715122" y="608858"/>
                  </a:lnTo>
                  <a:lnTo>
                    <a:pt x="716905" y="608223"/>
                  </a:lnTo>
                  <a:lnTo>
                    <a:pt x="718688" y="607588"/>
                  </a:lnTo>
                  <a:lnTo>
                    <a:pt x="720472" y="606955"/>
                  </a:lnTo>
                  <a:lnTo>
                    <a:pt x="722255" y="606327"/>
                  </a:lnTo>
                  <a:lnTo>
                    <a:pt x="724038" y="605699"/>
                  </a:lnTo>
                  <a:lnTo>
                    <a:pt x="725822" y="605070"/>
                  </a:lnTo>
                  <a:lnTo>
                    <a:pt x="727605" y="604431"/>
                  </a:lnTo>
                  <a:lnTo>
                    <a:pt x="729388" y="603774"/>
                  </a:lnTo>
                  <a:lnTo>
                    <a:pt x="731172" y="603086"/>
                  </a:lnTo>
                  <a:lnTo>
                    <a:pt x="732955" y="602360"/>
                  </a:lnTo>
                  <a:lnTo>
                    <a:pt x="734738" y="601589"/>
                  </a:lnTo>
                  <a:lnTo>
                    <a:pt x="736522" y="600769"/>
                  </a:lnTo>
                  <a:lnTo>
                    <a:pt x="738305" y="599900"/>
                  </a:lnTo>
                  <a:lnTo>
                    <a:pt x="740088" y="598986"/>
                  </a:lnTo>
                  <a:lnTo>
                    <a:pt x="741872" y="598037"/>
                  </a:lnTo>
                  <a:lnTo>
                    <a:pt x="743655" y="597067"/>
                  </a:lnTo>
                  <a:lnTo>
                    <a:pt x="745438" y="596094"/>
                  </a:lnTo>
                  <a:lnTo>
                    <a:pt x="747222" y="595145"/>
                  </a:lnTo>
                  <a:lnTo>
                    <a:pt x="749005" y="594243"/>
                  </a:lnTo>
                  <a:lnTo>
                    <a:pt x="750789" y="593410"/>
                  </a:lnTo>
                  <a:lnTo>
                    <a:pt x="752572" y="592663"/>
                  </a:lnTo>
                  <a:lnTo>
                    <a:pt x="754355" y="592016"/>
                  </a:lnTo>
                  <a:lnTo>
                    <a:pt x="756139" y="591477"/>
                  </a:lnTo>
                  <a:lnTo>
                    <a:pt x="757922" y="591050"/>
                  </a:lnTo>
                  <a:lnTo>
                    <a:pt x="759705" y="590732"/>
                  </a:lnTo>
                  <a:lnTo>
                    <a:pt x="761489" y="590515"/>
                  </a:lnTo>
                  <a:lnTo>
                    <a:pt x="763272" y="590391"/>
                  </a:lnTo>
                  <a:lnTo>
                    <a:pt x="765055" y="590346"/>
                  </a:lnTo>
                  <a:lnTo>
                    <a:pt x="766839" y="590358"/>
                  </a:lnTo>
                  <a:lnTo>
                    <a:pt x="768622" y="590414"/>
                  </a:lnTo>
                  <a:lnTo>
                    <a:pt x="770405" y="590503"/>
                  </a:lnTo>
                  <a:lnTo>
                    <a:pt x="772189" y="590621"/>
                  </a:lnTo>
                  <a:lnTo>
                    <a:pt x="773972" y="590765"/>
                  </a:lnTo>
                  <a:lnTo>
                    <a:pt x="775755" y="590938"/>
                  </a:lnTo>
                  <a:lnTo>
                    <a:pt x="777539" y="591147"/>
                  </a:lnTo>
                  <a:lnTo>
                    <a:pt x="779322" y="591404"/>
                  </a:lnTo>
                  <a:lnTo>
                    <a:pt x="781105" y="591729"/>
                  </a:lnTo>
                  <a:lnTo>
                    <a:pt x="782889" y="592137"/>
                  </a:lnTo>
                  <a:lnTo>
                    <a:pt x="784672" y="592638"/>
                  </a:lnTo>
                  <a:lnTo>
                    <a:pt x="786455" y="593246"/>
                  </a:lnTo>
                  <a:lnTo>
                    <a:pt x="788239" y="593970"/>
                  </a:lnTo>
                  <a:lnTo>
                    <a:pt x="790022" y="594812"/>
                  </a:lnTo>
                  <a:lnTo>
                    <a:pt x="791805" y="595775"/>
                  </a:lnTo>
                  <a:lnTo>
                    <a:pt x="793589" y="596852"/>
                  </a:lnTo>
                  <a:lnTo>
                    <a:pt x="795372" y="598033"/>
                  </a:lnTo>
                  <a:lnTo>
                    <a:pt x="797156" y="599303"/>
                  </a:lnTo>
                  <a:lnTo>
                    <a:pt x="798939" y="600643"/>
                  </a:lnTo>
                  <a:lnTo>
                    <a:pt x="800722" y="602020"/>
                  </a:lnTo>
                  <a:lnTo>
                    <a:pt x="802506" y="603407"/>
                  </a:lnTo>
                  <a:lnTo>
                    <a:pt x="804289" y="604778"/>
                  </a:lnTo>
                  <a:lnTo>
                    <a:pt x="806072" y="606111"/>
                  </a:lnTo>
                  <a:lnTo>
                    <a:pt x="807856" y="607382"/>
                  </a:lnTo>
                  <a:lnTo>
                    <a:pt x="809639" y="608575"/>
                  </a:lnTo>
                  <a:lnTo>
                    <a:pt x="811422" y="609679"/>
                  </a:lnTo>
                  <a:lnTo>
                    <a:pt x="813206" y="610685"/>
                  </a:lnTo>
                  <a:lnTo>
                    <a:pt x="814989" y="611587"/>
                  </a:lnTo>
                  <a:lnTo>
                    <a:pt x="816772" y="612393"/>
                  </a:lnTo>
                  <a:lnTo>
                    <a:pt x="818556" y="613121"/>
                  </a:lnTo>
                  <a:lnTo>
                    <a:pt x="820339" y="613786"/>
                  </a:lnTo>
                  <a:lnTo>
                    <a:pt x="822122" y="614404"/>
                  </a:lnTo>
                  <a:lnTo>
                    <a:pt x="823906" y="614993"/>
                  </a:lnTo>
                  <a:lnTo>
                    <a:pt x="825689" y="615571"/>
                  </a:lnTo>
                  <a:lnTo>
                    <a:pt x="827472" y="616152"/>
                  </a:lnTo>
                  <a:lnTo>
                    <a:pt x="829256" y="616749"/>
                  </a:lnTo>
                  <a:lnTo>
                    <a:pt x="831039" y="617372"/>
                  </a:lnTo>
                  <a:lnTo>
                    <a:pt x="832822" y="618030"/>
                  </a:lnTo>
                  <a:lnTo>
                    <a:pt x="834606" y="618718"/>
                  </a:lnTo>
                  <a:lnTo>
                    <a:pt x="836389" y="619432"/>
                  </a:lnTo>
                  <a:lnTo>
                    <a:pt x="838173" y="620163"/>
                  </a:lnTo>
                  <a:lnTo>
                    <a:pt x="839956" y="620903"/>
                  </a:lnTo>
                  <a:lnTo>
                    <a:pt x="841739" y="621639"/>
                  </a:lnTo>
                  <a:lnTo>
                    <a:pt x="843523" y="622359"/>
                  </a:lnTo>
                  <a:lnTo>
                    <a:pt x="845306" y="623052"/>
                  </a:lnTo>
                  <a:lnTo>
                    <a:pt x="847089" y="623707"/>
                  </a:lnTo>
                </a:path>
              </a:pathLst>
            </a:custGeom>
            <a:ln w="20325" cap="flat">
              <a:solidFill>
                <a:srgbClr val="1565C0">
                  <a:alpha val="100000"/>
                </a:srgbClr>
              </a:solidFill>
              <a:prstDash val="solid"/>
              <a:round/>
            </a:ln>
          </p:spPr>
          <p:txBody>
            <a:bodyPr/>
            <a:lstStyle/>
            <a:p>
              <a:endParaRPr/>
            </a:p>
          </p:txBody>
        </p:sp>
        <p:sp>
          <p:nvSpPr>
            <p:cNvPr id="1294" name="pg22">
              <a:extLst>
                <a:ext uri="{FF2B5EF4-FFF2-40B4-BE49-F238E27FC236}">
                  <a16:creationId xmlns:a16="http://schemas.microsoft.com/office/drawing/2014/main" id="{7D7E1504-B674-4033-A463-80C05C89D913}"/>
                </a:ext>
              </a:extLst>
            </p:cNvPr>
            <p:cNvSpPr/>
            <p:nvPr/>
          </p:nvSpPr>
          <p:spPr>
            <a:xfrm>
              <a:off x="2038335" y="1298472"/>
              <a:ext cx="422653" cy="57898"/>
            </a:xfrm>
            <a:custGeom>
              <a:avLst/>
              <a:gdLst/>
              <a:ahLst/>
              <a:cxnLst/>
              <a:rect l="0" t="0" r="0" b="0"/>
              <a:pathLst>
                <a:path w="422653" h="57898">
                  <a:moveTo>
                    <a:pt x="0" y="0"/>
                  </a:moveTo>
                  <a:lnTo>
                    <a:pt x="1783" y="1096"/>
                  </a:lnTo>
                  <a:lnTo>
                    <a:pt x="3566" y="2271"/>
                  </a:lnTo>
                  <a:lnTo>
                    <a:pt x="5350" y="3527"/>
                  </a:lnTo>
                  <a:lnTo>
                    <a:pt x="7133" y="4858"/>
                  </a:lnTo>
                  <a:lnTo>
                    <a:pt x="8916" y="6244"/>
                  </a:lnTo>
                  <a:lnTo>
                    <a:pt x="10700" y="7669"/>
                  </a:lnTo>
                  <a:lnTo>
                    <a:pt x="12483" y="9113"/>
                  </a:lnTo>
                  <a:lnTo>
                    <a:pt x="14266" y="10559"/>
                  </a:lnTo>
                  <a:lnTo>
                    <a:pt x="16050" y="11988"/>
                  </a:lnTo>
                  <a:lnTo>
                    <a:pt x="17833" y="13382"/>
                  </a:lnTo>
                  <a:lnTo>
                    <a:pt x="19616" y="14728"/>
                  </a:lnTo>
                  <a:lnTo>
                    <a:pt x="21400" y="16013"/>
                  </a:lnTo>
                  <a:lnTo>
                    <a:pt x="23183" y="17223"/>
                  </a:lnTo>
                  <a:lnTo>
                    <a:pt x="24966" y="18356"/>
                  </a:lnTo>
                  <a:lnTo>
                    <a:pt x="26750" y="19414"/>
                  </a:lnTo>
                  <a:lnTo>
                    <a:pt x="28533" y="20400"/>
                  </a:lnTo>
                  <a:lnTo>
                    <a:pt x="30316" y="21319"/>
                  </a:lnTo>
                  <a:lnTo>
                    <a:pt x="32100" y="22176"/>
                  </a:lnTo>
                  <a:lnTo>
                    <a:pt x="33883" y="22981"/>
                  </a:lnTo>
                  <a:lnTo>
                    <a:pt x="35666" y="23740"/>
                  </a:lnTo>
                  <a:lnTo>
                    <a:pt x="37450" y="24462"/>
                  </a:lnTo>
                  <a:lnTo>
                    <a:pt x="39233" y="25156"/>
                  </a:lnTo>
                  <a:lnTo>
                    <a:pt x="41016" y="25828"/>
                  </a:lnTo>
                  <a:lnTo>
                    <a:pt x="42800" y="26488"/>
                  </a:lnTo>
                  <a:lnTo>
                    <a:pt x="44583" y="27142"/>
                  </a:lnTo>
                  <a:lnTo>
                    <a:pt x="46367" y="27792"/>
                  </a:lnTo>
                  <a:lnTo>
                    <a:pt x="48150" y="28441"/>
                  </a:lnTo>
                  <a:lnTo>
                    <a:pt x="49933" y="29090"/>
                  </a:lnTo>
                  <a:lnTo>
                    <a:pt x="51717" y="29739"/>
                  </a:lnTo>
                  <a:lnTo>
                    <a:pt x="53500" y="30388"/>
                  </a:lnTo>
                  <a:lnTo>
                    <a:pt x="55283" y="31034"/>
                  </a:lnTo>
                  <a:lnTo>
                    <a:pt x="57067" y="31676"/>
                  </a:lnTo>
                  <a:lnTo>
                    <a:pt x="58850" y="32312"/>
                  </a:lnTo>
                  <a:lnTo>
                    <a:pt x="60633" y="32943"/>
                  </a:lnTo>
                  <a:lnTo>
                    <a:pt x="62417" y="33568"/>
                  </a:lnTo>
                  <a:lnTo>
                    <a:pt x="64200" y="34187"/>
                  </a:lnTo>
                  <a:lnTo>
                    <a:pt x="65983" y="34801"/>
                  </a:lnTo>
                  <a:lnTo>
                    <a:pt x="67767" y="35411"/>
                  </a:lnTo>
                  <a:lnTo>
                    <a:pt x="69550" y="36015"/>
                  </a:lnTo>
                  <a:lnTo>
                    <a:pt x="71333" y="36613"/>
                  </a:lnTo>
                  <a:lnTo>
                    <a:pt x="73117" y="37203"/>
                  </a:lnTo>
                  <a:lnTo>
                    <a:pt x="74900" y="37781"/>
                  </a:lnTo>
                  <a:lnTo>
                    <a:pt x="76683" y="38343"/>
                  </a:lnTo>
                  <a:lnTo>
                    <a:pt x="78467" y="38884"/>
                  </a:lnTo>
                  <a:lnTo>
                    <a:pt x="80250" y="39400"/>
                  </a:lnTo>
                  <a:lnTo>
                    <a:pt x="82033" y="39887"/>
                  </a:lnTo>
                  <a:lnTo>
                    <a:pt x="83817" y="40340"/>
                  </a:lnTo>
                  <a:lnTo>
                    <a:pt x="85600" y="40758"/>
                  </a:lnTo>
                  <a:lnTo>
                    <a:pt x="87383" y="41140"/>
                  </a:lnTo>
                  <a:lnTo>
                    <a:pt x="89167" y="41485"/>
                  </a:lnTo>
                  <a:lnTo>
                    <a:pt x="90950" y="41797"/>
                  </a:lnTo>
                  <a:lnTo>
                    <a:pt x="92734" y="42079"/>
                  </a:lnTo>
                  <a:lnTo>
                    <a:pt x="94517" y="42342"/>
                  </a:lnTo>
                  <a:lnTo>
                    <a:pt x="96300" y="42592"/>
                  </a:lnTo>
                  <a:lnTo>
                    <a:pt x="98084" y="42838"/>
                  </a:lnTo>
                  <a:lnTo>
                    <a:pt x="99867" y="43088"/>
                  </a:lnTo>
                  <a:lnTo>
                    <a:pt x="101650" y="43348"/>
                  </a:lnTo>
                  <a:lnTo>
                    <a:pt x="103434" y="43626"/>
                  </a:lnTo>
                  <a:lnTo>
                    <a:pt x="105217" y="43926"/>
                  </a:lnTo>
                  <a:lnTo>
                    <a:pt x="107000" y="44250"/>
                  </a:lnTo>
                  <a:lnTo>
                    <a:pt x="108784" y="44602"/>
                  </a:lnTo>
                  <a:lnTo>
                    <a:pt x="110567" y="44977"/>
                  </a:lnTo>
                  <a:lnTo>
                    <a:pt x="112350" y="45370"/>
                  </a:lnTo>
                  <a:lnTo>
                    <a:pt x="114134" y="45775"/>
                  </a:lnTo>
                  <a:lnTo>
                    <a:pt x="115917" y="46183"/>
                  </a:lnTo>
                  <a:lnTo>
                    <a:pt x="117700" y="46587"/>
                  </a:lnTo>
                  <a:lnTo>
                    <a:pt x="119484" y="46977"/>
                  </a:lnTo>
                  <a:lnTo>
                    <a:pt x="121267" y="47344"/>
                  </a:lnTo>
                  <a:lnTo>
                    <a:pt x="123050" y="47680"/>
                  </a:lnTo>
                  <a:lnTo>
                    <a:pt x="124834" y="47973"/>
                  </a:lnTo>
                  <a:lnTo>
                    <a:pt x="126617" y="48212"/>
                  </a:lnTo>
                  <a:lnTo>
                    <a:pt x="128400" y="48395"/>
                  </a:lnTo>
                  <a:lnTo>
                    <a:pt x="130184" y="48516"/>
                  </a:lnTo>
                  <a:lnTo>
                    <a:pt x="131967" y="48571"/>
                  </a:lnTo>
                  <a:lnTo>
                    <a:pt x="133751" y="48557"/>
                  </a:lnTo>
                  <a:lnTo>
                    <a:pt x="135534" y="48473"/>
                  </a:lnTo>
                  <a:lnTo>
                    <a:pt x="137317" y="48318"/>
                  </a:lnTo>
                  <a:lnTo>
                    <a:pt x="139101" y="48095"/>
                  </a:lnTo>
                  <a:lnTo>
                    <a:pt x="140884" y="47807"/>
                  </a:lnTo>
                  <a:lnTo>
                    <a:pt x="142667" y="47456"/>
                  </a:lnTo>
                  <a:lnTo>
                    <a:pt x="144451" y="47055"/>
                  </a:lnTo>
                  <a:lnTo>
                    <a:pt x="146234" y="46620"/>
                  </a:lnTo>
                  <a:lnTo>
                    <a:pt x="148017" y="46162"/>
                  </a:lnTo>
                  <a:lnTo>
                    <a:pt x="149801" y="45697"/>
                  </a:lnTo>
                  <a:lnTo>
                    <a:pt x="151584" y="45239"/>
                  </a:lnTo>
                  <a:lnTo>
                    <a:pt x="153367" y="44804"/>
                  </a:lnTo>
                  <a:lnTo>
                    <a:pt x="155151" y="44405"/>
                  </a:lnTo>
                  <a:lnTo>
                    <a:pt x="156934" y="44055"/>
                  </a:lnTo>
                  <a:lnTo>
                    <a:pt x="158717" y="43764"/>
                  </a:lnTo>
                  <a:lnTo>
                    <a:pt x="160501" y="43544"/>
                  </a:lnTo>
                  <a:lnTo>
                    <a:pt x="162284" y="43389"/>
                  </a:lnTo>
                  <a:lnTo>
                    <a:pt x="164067" y="43296"/>
                  </a:lnTo>
                  <a:lnTo>
                    <a:pt x="165851" y="43256"/>
                  </a:lnTo>
                  <a:lnTo>
                    <a:pt x="167634" y="43261"/>
                  </a:lnTo>
                  <a:lnTo>
                    <a:pt x="169417" y="43298"/>
                  </a:lnTo>
                  <a:lnTo>
                    <a:pt x="171201" y="43354"/>
                  </a:lnTo>
                  <a:lnTo>
                    <a:pt x="172984" y="43417"/>
                  </a:lnTo>
                  <a:lnTo>
                    <a:pt x="174767" y="43475"/>
                  </a:lnTo>
                  <a:lnTo>
                    <a:pt x="176551" y="43516"/>
                  </a:lnTo>
                  <a:lnTo>
                    <a:pt x="178334" y="43535"/>
                  </a:lnTo>
                  <a:lnTo>
                    <a:pt x="180118" y="43531"/>
                  </a:lnTo>
                  <a:lnTo>
                    <a:pt x="181901" y="43505"/>
                  </a:lnTo>
                  <a:lnTo>
                    <a:pt x="183684" y="43465"/>
                  </a:lnTo>
                  <a:lnTo>
                    <a:pt x="185468" y="43418"/>
                  </a:lnTo>
                  <a:lnTo>
                    <a:pt x="187251" y="43373"/>
                  </a:lnTo>
                  <a:lnTo>
                    <a:pt x="189034" y="43340"/>
                  </a:lnTo>
                  <a:lnTo>
                    <a:pt x="190818" y="43331"/>
                  </a:lnTo>
                  <a:lnTo>
                    <a:pt x="192601" y="43353"/>
                  </a:lnTo>
                  <a:lnTo>
                    <a:pt x="194384" y="43419"/>
                  </a:lnTo>
                  <a:lnTo>
                    <a:pt x="196168" y="43529"/>
                  </a:lnTo>
                  <a:lnTo>
                    <a:pt x="197951" y="43682"/>
                  </a:lnTo>
                  <a:lnTo>
                    <a:pt x="199734" y="43876"/>
                  </a:lnTo>
                  <a:lnTo>
                    <a:pt x="201518" y="44108"/>
                  </a:lnTo>
                  <a:lnTo>
                    <a:pt x="203301" y="44372"/>
                  </a:lnTo>
                  <a:lnTo>
                    <a:pt x="205084" y="44663"/>
                  </a:lnTo>
                  <a:lnTo>
                    <a:pt x="206868" y="44975"/>
                  </a:lnTo>
                  <a:lnTo>
                    <a:pt x="208651" y="45301"/>
                  </a:lnTo>
                  <a:lnTo>
                    <a:pt x="210434" y="45638"/>
                  </a:lnTo>
                  <a:lnTo>
                    <a:pt x="212218" y="45981"/>
                  </a:lnTo>
                  <a:lnTo>
                    <a:pt x="214001" y="46327"/>
                  </a:lnTo>
                  <a:lnTo>
                    <a:pt x="215784" y="46674"/>
                  </a:lnTo>
                  <a:lnTo>
                    <a:pt x="217568" y="47019"/>
                  </a:lnTo>
                  <a:lnTo>
                    <a:pt x="219351" y="47362"/>
                  </a:lnTo>
                  <a:lnTo>
                    <a:pt x="221135" y="47699"/>
                  </a:lnTo>
                  <a:lnTo>
                    <a:pt x="222918" y="48027"/>
                  </a:lnTo>
                  <a:lnTo>
                    <a:pt x="224701" y="48342"/>
                  </a:lnTo>
                  <a:lnTo>
                    <a:pt x="226485" y="48639"/>
                  </a:lnTo>
                  <a:lnTo>
                    <a:pt x="228268" y="48911"/>
                  </a:lnTo>
                  <a:lnTo>
                    <a:pt x="230051" y="49154"/>
                  </a:lnTo>
                  <a:lnTo>
                    <a:pt x="231835" y="49366"/>
                  </a:lnTo>
                  <a:lnTo>
                    <a:pt x="233618" y="49544"/>
                  </a:lnTo>
                  <a:lnTo>
                    <a:pt x="235401" y="49687"/>
                  </a:lnTo>
                  <a:lnTo>
                    <a:pt x="237185" y="49797"/>
                  </a:lnTo>
                  <a:lnTo>
                    <a:pt x="238968" y="49876"/>
                  </a:lnTo>
                  <a:lnTo>
                    <a:pt x="240751" y="49927"/>
                  </a:lnTo>
                  <a:lnTo>
                    <a:pt x="242535" y="49956"/>
                  </a:lnTo>
                  <a:lnTo>
                    <a:pt x="244318" y="49970"/>
                  </a:lnTo>
                  <a:lnTo>
                    <a:pt x="246101" y="49976"/>
                  </a:lnTo>
                  <a:lnTo>
                    <a:pt x="247885" y="49981"/>
                  </a:lnTo>
                  <a:lnTo>
                    <a:pt x="249668" y="49991"/>
                  </a:lnTo>
                  <a:lnTo>
                    <a:pt x="251451" y="50011"/>
                  </a:lnTo>
                  <a:lnTo>
                    <a:pt x="253235" y="50041"/>
                  </a:lnTo>
                  <a:lnTo>
                    <a:pt x="255018" y="50083"/>
                  </a:lnTo>
                  <a:lnTo>
                    <a:pt x="256801" y="50135"/>
                  </a:lnTo>
                  <a:lnTo>
                    <a:pt x="258585" y="50194"/>
                  </a:lnTo>
                  <a:lnTo>
                    <a:pt x="260368" y="50254"/>
                  </a:lnTo>
                  <a:lnTo>
                    <a:pt x="262151" y="50308"/>
                  </a:lnTo>
                  <a:lnTo>
                    <a:pt x="263935" y="50348"/>
                  </a:lnTo>
                  <a:lnTo>
                    <a:pt x="265718" y="50367"/>
                  </a:lnTo>
                  <a:lnTo>
                    <a:pt x="267502" y="50361"/>
                  </a:lnTo>
                  <a:lnTo>
                    <a:pt x="269285" y="50326"/>
                  </a:lnTo>
                  <a:lnTo>
                    <a:pt x="271068" y="50261"/>
                  </a:lnTo>
                  <a:lnTo>
                    <a:pt x="272852" y="50166"/>
                  </a:lnTo>
                  <a:lnTo>
                    <a:pt x="274635" y="50047"/>
                  </a:lnTo>
                  <a:lnTo>
                    <a:pt x="276418" y="49910"/>
                  </a:lnTo>
                  <a:lnTo>
                    <a:pt x="278202" y="49762"/>
                  </a:lnTo>
                  <a:lnTo>
                    <a:pt x="279985" y="49618"/>
                  </a:lnTo>
                  <a:lnTo>
                    <a:pt x="281768" y="49488"/>
                  </a:lnTo>
                  <a:lnTo>
                    <a:pt x="283552" y="49383"/>
                  </a:lnTo>
                  <a:lnTo>
                    <a:pt x="285335" y="49312"/>
                  </a:lnTo>
                  <a:lnTo>
                    <a:pt x="287118" y="49282"/>
                  </a:lnTo>
                  <a:lnTo>
                    <a:pt x="288902" y="49297"/>
                  </a:lnTo>
                  <a:lnTo>
                    <a:pt x="290685" y="49358"/>
                  </a:lnTo>
                  <a:lnTo>
                    <a:pt x="292468" y="49464"/>
                  </a:lnTo>
                  <a:lnTo>
                    <a:pt x="294252" y="49611"/>
                  </a:lnTo>
                  <a:lnTo>
                    <a:pt x="296035" y="49794"/>
                  </a:lnTo>
                  <a:lnTo>
                    <a:pt x="297818" y="50002"/>
                  </a:lnTo>
                  <a:lnTo>
                    <a:pt x="299602" y="50226"/>
                  </a:lnTo>
                  <a:lnTo>
                    <a:pt x="301385" y="50457"/>
                  </a:lnTo>
                  <a:lnTo>
                    <a:pt x="303168" y="50687"/>
                  </a:lnTo>
                  <a:lnTo>
                    <a:pt x="304952" y="50912"/>
                  </a:lnTo>
                  <a:lnTo>
                    <a:pt x="306735" y="51127"/>
                  </a:lnTo>
                  <a:lnTo>
                    <a:pt x="308519" y="51329"/>
                  </a:lnTo>
                  <a:lnTo>
                    <a:pt x="310302" y="51519"/>
                  </a:lnTo>
                  <a:lnTo>
                    <a:pt x="312085" y="51696"/>
                  </a:lnTo>
                  <a:lnTo>
                    <a:pt x="313869" y="51863"/>
                  </a:lnTo>
                  <a:lnTo>
                    <a:pt x="315652" y="52023"/>
                  </a:lnTo>
                  <a:lnTo>
                    <a:pt x="317435" y="52181"/>
                  </a:lnTo>
                  <a:lnTo>
                    <a:pt x="319219" y="52339"/>
                  </a:lnTo>
                  <a:lnTo>
                    <a:pt x="321002" y="52501"/>
                  </a:lnTo>
                  <a:lnTo>
                    <a:pt x="322785" y="52671"/>
                  </a:lnTo>
                  <a:lnTo>
                    <a:pt x="324569" y="52849"/>
                  </a:lnTo>
                  <a:lnTo>
                    <a:pt x="326352" y="53038"/>
                  </a:lnTo>
                  <a:lnTo>
                    <a:pt x="328135" y="53240"/>
                  </a:lnTo>
                  <a:lnTo>
                    <a:pt x="329919" y="53455"/>
                  </a:lnTo>
                  <a:lnTo>
                    <a:pt x="331702" y="53683"/>
                  </a:lnTo>
                  <a:lnTo>
                    <a:pt x="333485" y="53921"/>
                  </a:lnTo>
                  <a:lnTo>
                    <a:pt x="335269" y="54165"/>
                  </a:lnTo>
                  <a:lnTo>
                    <a:pt x="337052" y="54413"/>
                  </a:lnTo>
                  <a:lnTo>
                    <a:pt x="338835" y="54658"/>
                  </a:lnTo>
                  <a:lnTo>
                    <a:pt x="340619" y="54894"/>
                  </a:lnTo>
                  <a:lnTo>
                    <a:pt x="342402" y="55113"/>
                  </a:lnTo>
                  <a:lnTo>
                    <a:pt x="344185" y="55308"/>
                  </a:lnTo>
                  <a:lnTo>
                    <a:pt x="345969" y="55470"/>
                  </a:lnTo>
                  <a:lnTo>
                    <a:pt x="347752" y="55584"/>
                  </a:lnTo>
                  <a:lnTo>
                    <a:pt x="349535" y="55646"/>
                  </a:lnTo>
                  <a:lnTo>
                    <a:pt x="351319" y="55650"/>
                  </a:lnTo>
                  <a:lnTo>
                    <a:pt x="353102" y="55590"/>
                  </a:lnTo>
                  <a:lnTo>
                    <a:pt x="354886" y="55463"/>
                  </a:lnTo>
                  <a:lnTo>
                    <a:pt x="356669" y="55270"/>
                  </a:lnTo>
                  <a:lnTo>
                    <a:pt x="358452" y="55011"/>
                  </a:lnTo>
                  <a:lnTo>
                    <a:pt x="360236" y="54691"/>
                  </a:lnTo>
                  <a:lnTo>
                    <a:pt x="362019" y="54316"/>
                  </a:lnTo>
                  <a:lnTo>
                    <a:pt x="363802" y="53894"/>
                  </a:lnTo>
                  <a:lnTo>
                    <a:pt x="365586" y="53435"/>
                  </a:lnTo>
                  <a:lnTo>
                    <a:pt x="367369" y="52955"/>
                  </a:lnTo>
                  <a:lnTo>
                    <a:pt x="369152" y="52465"/>
                  </a:lnTo>
                  <a:lnTo>
                    <a:pt x="370936" y="51975"/>
                  </a:lnTo>
                  <a:lnTo>
                    <a:pt x="372719" y="51491"/>
                  </a:lnTo>
                  <a:lnTo>
                    <a:pt x="374502" y="51019"/>
                  </a:lnTo>
                  <a:lnTo>
                    <a:pt x="376286" y="50564"/>
                  </a:lnTo>
                  <a:lnTo>
                    <a:pt x="378069" y="50124"/>
                  </a:lnTo>
                  <a:lnTo>
                    <a:pt x="379852" y="49698"/>
                  </a:lnTo>
                  <a:lnTo>
                    <a:pt x="381636" y="49281"/>
                  </a:lnTo>
                  <a:lnTo>
                    <a:pt x="383419" y="48867"/>
                  </a:lnTo>
                  <a:lnTo>
                    <a:pt x="385202" y="48449"/>
                  </a:lnTo>
                  <a:lnTo>
                    <a:pt x="386986" y="48022"/>
                  </a:lnTo>
                  <a:lnTo>
                    <a:pt x="388769" y="47583"/>
                  </a:lnTo>
                  <a:lnTo>
                    <a:pt x="390552" y="47132"/>
                  </a:lnTo>
                  <a:lnTo>
                    <a:pt x="392336" y="46669"/>
                  </a:lnTo>
                  <a:lnTo>
                    <a:pt x="394119" y="46198"/>
                  </a:lnTo>
                  <a:lnTo>
                    <a:pt x="395902" y="45726"/>
                  </a:lnTo>
                  <a:lnTo>
                    <a:pt x="397686" y="45261"/>
                  </a:lnTo>
                  <a:lnTo>
                    <a:pt x="399469" y="44816"/>
                  </a:lnTo>
                  <a:lnTo>
                    <a:pt x="401253" y="44400"/>
                  </a:lnTo>
                  <a:lnTo>
                    <a:pt x="403036" y="44022"/>
                  </a:lnTo>
                  <a:lnTo>
                    <a:pt x="404819" y="43691"/>
                  </a:lnTo>
                  <a:lnTo>
                    <a:pt x="406603" y="43413"/>
                  </a:lnTo>
                  <a:lnTo>
                    <a:pt x="408386" y="43195"/>
                  </a:lnTo>
                  <a:lnTo>
                    <a:pt x="410169" y="43039"/>
                  </a:lnTo>
                  <a:lnTo>
                    <a:pt x="411953" y="42946"/>
                  </a:lnTo>
                  <a:lnTo>
                    <a:pt x="413736" y="42917"/>
                  </a:lnTo>
                  <a:lnTo>
                    <a:pt x="415519" y="42955"/>
                  </a:lnTo>
                  <a:lnTo>
                    <a:pt x="417303" y="43053"/>
                  </a:lnTo>
                  <a:lnTo>
                    <a:pt x="419086" y="43204"/>
                  </a:lnTo>
                  <a:lnTo>
                    <a:pt x="420869" y="43404"/>
                  </a:lnTo>
                  <a:lnTo>
                    <a:pt x="422653" y="43647"/>
                  </a:lnTo>
                  <a:lnTo>
                    <a:pt x="422653" y="57898"/>
                  </a:lnTo>
                  <a:lnTo>
                    <a:pt x="420869" y="57898"/>
                  </a:lnTo>
                  <a:lnTo>
                    <a:pt x="419086" y="57898"/>
                  </a:lnTo>
                  <a:lnTo>
                    <a:pt x="417303" y="57898"/>
                  </a:lnTo>
                  <a:lnTo>
                    <a:pt x="415519" y="57898"/>
                  </a:lnTo>
                  <a:lnTo>
                    <a:pt x="413736" y="57898"/>
                  </a:lnTo>
                  <a:lnTo>
                    <a:pt x="411953" y="57898"/>
                  </a:lnTo>
                  <a:lnTo>
                    <a:pt x="410169" y="57898"/>
                  </a:lnTo>
                  <a:lnTo>
                    <a:pt x="408386" y="57898"/>
                  </a:lnTo>
                  <a:lnTo>
                    <a:pt x="406603" y="57898"/>
                  </a:lnTo>
                  <a:lnTo>
                    <a:pt x="404819" y="57898"/>
                  </a:lnTo>
                  <a:lnTo>
                    <a:pt x="403036" y="57898"/>
                  </a:lnTo>
                  <a:lnTo>
                    <a:pt x="401253" y="57898"/>
                  </a:lnTo>
                  <a:lnTo>
                    <a:pt x="399469" y="57898"/>
                  </a:lnTo>
                  <a:lnTo>
                    <a:pt x="397686" y="57898"/>
                  </a:lnTo>
                  <a:lnTo>
                    <a:pt x="395902" y="57898"/>
                  </a:lnTo>
                  <a:lnTo>
                    <a:pt x="394119" y="57898"/>
                  </a:lnTo>
                  <a:lnTo>
                    <a:pt x="392336" y="57898"/>
                  </a:lnTo>
                  <a:lnTo>
                    <a:pt x="390552" y="57898"/>
                  </a:lnTo>
                  <a:lnTo>
                    <a:pt x="388769" y="57898"/>
                  </a:lnTo>
                  <a:lnTo>
                    <a:pt x="386986" y="57898"/>
                  </a:lnTo>
                  <a:lnTo>
                    <a:pt x="385202" y="57898"/>
                  </a:lnTo>
                  <a:lnTo>
                    <a:pt x="383419" y="57898"/>
                  </a:lnTo>
                  <a:lnTo>
                    <a:pt x="381636" y="57898"/>
                  </a:lnTo>
                  <a:lnTo>
                    <a:pt x="379852" y="57898"/>
                  </a:lnTo>
                  <a:lnTo>
                    <a:pt x="378069" y="57898"/>
                  </a:lnTo>
                  <a:lnTo>
                    <a:pt x="376286" y="57898"/>
                  </a:lnTo>
                  <a:lnTo>
                    <a:pt x="374502" y="57898"/>
                  </a:lnTo>
                  <a:lnTo>
                    <a:pt x="372719" y="57898"/>
                  </a:lnTo>
                  <a:lnTo>
                    <a:pt x="370936" y="57898"/>
                  </a:lnTo>
                  <a:lnTo>
                    <a:pt x="369152" y="57898"/>
                  </a:lnTo>
                  <a:lnTo>
                    <a:pt x="367369" y="57898"/>
                  </a:lnTo>
                  <a:lnTo>
                    <a:pt x="365586" y="57898"/>
                  </a:lnTo>
                  <a:lnTo>
                    <a:pt x="363802" y="57898"/>
                  </a:lnTo>
                  <a:lnTo>
                    <a:pt x="362019" y="57898"/>
                  </a:lnTo>
                  <a:lnTo>
                    <a:pt x="360236" y="57898"/>
                  </a:lnTo>
                  <a:lnTo>
                    <a:pt x="358452" y="57898"/>
                  </a:lnTo>
                  <a:lnTo>
                    <a:pt x="356669" y="57898"/>
                  </a:lnTo>
                  <a:lnTo>
                    <a:pt x="354886" y="57898"/>
                  </a:lnTo>
                  <a:lnTo>
                    <a:pt x="353102" y="57898"/>
                  </a:lnTo>
                  <a:lnTo>
                    <a:pt x="351319" y="57898"/>
                  </a:lnTo>
                  <a:lnTo>
                    <a:pt x="349535" y="57898"/>
                  </a:lnTo>
                  <a:lnTo>
                    <a:pt x="347752" y="57898"/>
                  </a:lnTo>
                  <a:lnTo>
                    <a:pt x="345969" y="57898"/>
                  </a:lnTo>
                  <a:lnTo>
                    <a:pt x="344185" y="57898"/>
                  </a:lnTo>
                  <a:lnTo>
                    <a:pt x="342402" y="57898"/>
                  </a:lnTo>
                  <a:lnTo>
                    <a:pt x="340619" y="57898"/>
                  </a:lnTo>
                  <a:lnTo>
                    <a:pt x="338835" y="57898"/>
                  </a:lnTo>
                  <a:lnTo>
                    <a:pt x="337052" y="57898"/>
                  </a:lnTo>
                  <a:lnTo>
                    <a:pt x="335269" y="57898"/>
                  </a:lnTo>
                  <a:lnTo>
                    <a:pt x="333485" y="57898"/>
                  </a:lnTo>
                  <a:lnTo>
                    <a:pt x="331702" y="57898"/>
                  </a:lnTo>
                  <a:lnTo>
                    <a:pt x="329919" y="57898"/>
                  </a:lnTo>
                  <a:lnTo>
                    <a:pt x="328135" y="57898"/>
                  </a:lnTo>
                  <a:lnTo>
                    <a:pt x="326352" y="57898"/>
                  </a:lnTo>
                  <a:lnTo>
                    <a:pt x="324569" y="57898"/>
                  </a:lnTo>
                  <a:lnTo>
                    <a:pt x="322785" y="57898"/>
                  </a:lnTo>
                  <a:lnTo>
                    <a:pt x="321002" y="57898"/>
                  </a:lnTo>
                  <a:lnTo>
                    <a:pt x="319219" y="57898"/>
                  </a:lnTo>
                  <a:lnTo>
                    <a:pt x="317435" y="57898"/>
                  </a:lnTo>
                  <a:lnTo>
                    <a:pt x="315652" y="57898"/>
                  </a:lnTo>
                  <a:lnTo>
                    <a:pt x="313869" y="57898"/>
                  </a:lnTo>
                  <a:lnTo>
                    <a:pt x="312085" y="57898"/>
                  </a:lnTo>
                  <a:lnTo>
                    <a:pt x="310302" y="57898"/>
                  </a:lnTo>
                  <a:lnTo>
                    <a:pt x="308519" y="57898"/>
                  </a:lnTo>
                  <a:lnTo>
                    <a:pt x="306735" y="57898"/>
                  </a:lnTo>
                  <a:lnTo>
                    <a:pt x="304952" y="57898"/>
                  </a:lnTo>
                  <a:lnTo>
                    <a:pt x="303168" y="57898"/>
                  </a:lnTo>
                  <a:lnTo>
                    <a:pt x="301385" y="57898"/>
                  </a:lnTo>
                  <a:lnTo>
                    <a:pt x="299602" y="57898"/>
                  </a:lnTo>
                  <a:lnTo>
                    <a:pt x="297818" y="57898"/>
                  </a:lnTo>
                  <a:lnTo>
                    <a:pt x="296035" y="57898"/>
                  </a:lnTo>
                  <a:lnTo>
                    <a:pt x="294252" y="57898"/>
                  </a:lnTo>
                  <a:lnTo>
                    <a:pt x="292468" y="57898"/>
                  </a:lnTo>
                  <a:lnTo>
                    <a:pt x="290685" y="57898"/>
                  </a:lnTo>
                  <a:lnTo>
                    <a:pt x="288902" y="57898"/>
                  </a:lnTo>
                  <a:lnTo>
                    <a:pt x="287118" y="57898"/>
                  </a:lnTo>
                  <a:lnTo>
                    <a:pt x="285335" y="57898"/>
                  </a:lnTo>
                  <a:lnTo>
                    <a:pt x="283552" y="57898"/>
                  </a:lnTo>
                  <a:lnTo>
                    <a:pt x="281768" y="57898"/>
                  </a:lnTo>
                  <a:lnTo>
                    <a:pt x="279985" y="57898"/>
                  </a:lnTo>
                  <a:lnTo>
                    <a:pt x="278202" y="57898"/>
                  </a:lnTo>
                  <a:lnTo>
                    <a:pt x="276418" y="57898"/>
                  </a:lnTo>
                  <a:lnTo>
                    <a:pt x="274635" y="57898"/>
                  </a:lnTo>
                  <a:lnTo>
                    <a:pt x="272852" y="57898"/>
                  </a:lnTo>
                  <a:lnTo>
                    <a:pt x="271068" y="57898"/>
                  </a:lnTo>
                  <a:lnTo>
                    <a:pt x="269285" y="57898"/>
                  </a:lnTo>
                  <a:lnTo>
                    <a:pt x="267502" y="57898"/>
                  </a:lnTo>
                  <a:lnTo>
                    <a:pt x="265718" y="57898"/>
                  </a:lnTo>
                  <a:lnTo>
                    <a:pt x="263935" y="57898"/>
                  </a:lnTo>
                  <a:lnTo>
                    <a:pt x="262151" y="57898"/>
                  </a:lnTo>
                  <a:lnTo>
                    <a:pt x="260368" y="57898"/>
                  </a:lnTo>
                  <a:lnTo>
                    <a:pt x="258585" y="57898"/>
                  </a:lnTo>
                  <a:lnTo>
                    <a:pt x="256801" y="57898"/>
                  </a:lnTo>
                  <a:lnTo>
                    <a:pt x="255018" y="57898"/>
                  </a:lnTo>
                  <a:lnTo>
                    <a:pt x="253235" y="57898"/>
                  </a:lnTo>
                  <a:lnTo>
                    <a:pt x="251451" y="57898"/>
                  </a:lnTo>
                  <a:lnTo>
                    <a:pt x="249668" y="57898"/>
                  </a:lnTo>
                  <a:lnTo>
                    <a:pt x="247885" y="57898"/>
                  </a:lnTo>
                  <a:lnTo>
                    <a:pt x="246101" y="57898"/>
                  </a:lnTo>
                  <a:lnTo>
                    <a:pt x="244318" y="57898"/>
                  </a:lnTo>
                  <a:lnTo>
                    <a:pt x="242535" y="57898"/>
                  </a:lnTo>
                  <a:lnTo>
                    <a:pt x="240751" y="57898"/>
                  </a:lnTo>
                  <a:lnTo>
                    <a:pt x="238968" y="57898"/>
                  </a:lnTo>
                  <a:lnTo>
                    <a:pt x="237185" y="57898"/>
                  </a:lnTo>
                  <a:lnTo>
                    <a:pt x="235401" y="57898"/>
                  </a:lnTo>
                  <a:lnTo>
                    <a:pt x="233618" y="57898"/>
                  </a:lnTo>
                  <a:lnTo>
                    <a:pt x="231835" y="57898"/>
                  </a:lnTo>
                  <a:lnTo>
                    <a:pt x="230051" y="57898"/>
                  </a:lnTo>
                  <a:lnTo>
                    <a:pt x="228268" y="57898"/>
                  </a:lnTo>
                  <a:lnTo>
                    <a:pt x="226485" y="57898"/>
                  </a:lnTo>
                  <a:lnTo>
                    <a:pt x="224701" y="57898"/>
                  </a:lnTo>
                  <a:lnTo>
                    <a:pt x="222918" y="57898"/>
                  </a:lnTo>
                  <a:lnTo>
                    <a:pt x="221135" y="57898"/>
                  </a:lnTo>
                  <a:lnTo>
                    <a:pt x="219351" y="57898"/>
                  </a:lnTo>
                  <a:lnTo>
                    <a:pt x="217568" y="57898"/>
                  </a:lnTo>
                  <a:lnTo>
                    <a:pt x="215784" y="57898"/>
                  </a:lnTo>
                  <a:lnTo>
                    <a:pt x="214001" y="57898"/>
                  </a:lnTo>
                  <a:lnTo>
                    <a:pt x="212218" y="57898"/>
                  </a:lnTo>
                  <a:lnTo>
                    <a:pt x="210434" y="57898"/>
                  </a:lnTo>
                  <a:lnTo>
                    <a:pt x="208651" y="57898"/>
                  </a:lnTo>
                  <a:lnTo>
                    <a:pt x="206868" y="57898"/>
                  </a:lnTo>
                  <a:lnTo>
                    <a:pt x="205084" y="57898"/>
                  </a:lnTo>
                  <a:lnTo>
                    <a:pt x="203301" y="57898"/>
                  </a:lnTo>
                  <a:lnTo>
                    <a:pt x="201518" y="57898"/>
                  </a:lnTo>
                  <a:lnTo>
                    <a:pt x="199734" y="57898"/>
                  </a:lnTo>
                  <a:lnTo>
                    <a:pt x="197951" y="57898"/>
                  </a:lnTo>
                  <a:lnTo>
                    <a:pt x="196168" y="57898"/>
                  </a:lnTo>
                  <a:lnTo>
                    <a:pt x="194384" y="57898"/>
                  </a:lnTo>
                  <a:lnTo>
                    <a:pt x="192601" y="57898"/>
                  </a:lnTo>
                  <a:lnTo>
                    <a:pt x="190818" y="57898"/>
                  </a:lnTo>
                  <a:lnTo>
                    <a:pt x="189034" y="57898"/>
                  </a:lnTo>
                  <a:lnTo>
                    <a:pt x="187251" y="57898"/>
                  </a:lnTo>
                  <a:lnTo>
                    <a:pt x="185468" y="57898"/>
                  </a:lnTo>
                  <a:lnTo>
                    <a:pt x="183684" y="57898"/>
                  </a:lnTo>
                  <a:lnTo>
                    <a:pt x="181901" y="57898"/>
                  </a:lnTo>
                  <a:lnTo>
                    <a:pt x="180118" y="57898"/>
                  </a:lnTo>
                  <a:lnTo>
                    <a:pt x="178334" y="57898"/>
                  </a:lnTo>
                  <a:lnTo>
                    <a:pt x="176551" y="57898"/>
                  </a:lnTo>
                  <a:lnTo>
                    <a:pt x="174767" y="57898"/>
                  </a:lnTo>
                  <a:lnTo>
                    <a:pt x="172984" y="57898"/>
                  </a:lnTo>
                  <a:lnTo>
                    <a:pt x="171201" y="57898"/>
                  </a:lnTo>
                  <a:lnTo>
                    <a:pt x="169417" y="57898"/>
                  </a:lnTo>
                  <a:lnTo>
                    <a:pt x="167634" y="57898"/>
                  </a:lnTo>
                  <a:lnTo>
                    <a:pt x="165851" y="57898"/>
                  </a:lnTo>
                  <a:lnTo>
                    <a:pt x="164067" y="57898"/>
                  </a:lnTo>
                  <a:lnTo>
                    <a:pt x="162284" y="57898"/>
                  </a:lnTo>
                  <a:lnTo>
                    <a:pt x="160501" y="57898"/>
                  </a:lnTo>
                  <a:lnTo>
                    <a:pt x="158717" y="57898"/>
                  </a:lnTo>
                  <a:lnTo>
                    <a:pt x="156934" y="57898"/>
                  </a:lnTo>
                  <a:lnTo>
                    <a:pt x="155151" y="57898"/>
                  </a:lnTo>
                  <a:lnTo>
                    <a:pt x="153367" y="57898"/>
                  </a:lnTo>
                  <a:lnTo>
                    <a:pt x="151584" y="57898"/>
                  </a:lnTo>
                  <a:lnTo>
                    <a:pt x="149801" y="57898"/>
                  </a:lnTo>
                  <a:lnTo>
                    <a:pt x="148017" y="57898"/>
                  </a:lnTo>
                  <a:lnTo>
                    <a:pt x="146234" y="57898"/>
                  </a:lnTo>
                  <a:lnTo>
                    <a:pt x="144451" y="57898"/>
                  </a:lnTo>
                  <a:lnTo>
                    <a:pt x="142667" y="57898"/>
                  </a:lnTo>
                  <a:lnTo>
                    <a:pt x="140884" y="57898"/>
                  </a:lnTo>
                  <a:lnTo>
                    <a:pt x="139101" y="57898"/>
                  </a:lnTo>
                  <a:lnTo>
                    <a:pt x="137317" y="57898"/>
                  </a:lnTo>
                  <a:lnTo>
                    <a:pt x="135534" y="57898"/>
                  </a:lnTo>
                  <a:lnTo>
                    <a:pt x="133751" y="57898"/>
                  </a:lnTo>
                  <a:lnTo>
                    <a:pt x="131967" y="57898"/>
                  </a:lnTo>
                  <a:lnTo>
                    <a:pt x="130184" y="57898"/>
                  </a:lnTo>
                  <a:lnTo>
                    <a:pt x="128400" y="57898"/>
                  </a:lnTo>
                  <a:lnTo>
                    <a:pt x="126617" y="57898"/>
                  </a:lnTo>
                  <a:lnTo>
                    <a:pt x="124834" y="57898"/>
                  </a:lnTo>
                  <a:lnTo>
                    <a:pt x="123050" y="57898"/>
                  </a:lnTo>
                  <a:lnTo>
                    <a:pt x="121267" y="57898"/>
                  </a:lnTo>
                  <a:lnTo>
                    <a:pt x="119484" y="57898"/>
                  </a:lnTo>
                  <a:lnTo>
                    <a:pt x="117700" y="57898"/>
                  </a:lnTo>
                  <a:lnTo>
                    <a:pt x="115917" y="57898"/>
                  </a:lnTo>
                  <a:lnTo>
                    <a:pt x="114134" y="57898"/>
                  </a:lnTo>
                  <a:lnTo>
                    <a:pt x="112350" y="57898"/>
                  </a:lnTo>
                  <a:lnTo>
                    <a:pt x="110567" y="57898"/>
                  </a:lnTo>
                  <a:lnTo>
                    <a:pt x="108784" y="57898"/>
                  </a:lnTo>
                  <a:lnTo>
                    <a:pt x="107000" y="57898"/>
                  </a:lnTo>
                  <a:lnTo>
                    <a:pt x="105217" y="57898"/>
                  </a:lnTo>
                  <a:lnTo>
                    <a:pt x="103434" y="57898"/>
                  </a:lnTo>
                  <a:lnTo>
                    <a:pt x="101650" y="57898"/>
                  </a:lnTo>
                  <a:lnTo>
                    <a:pt x="99867" y="57898"/>
                  </a:lnTo>
                  <a:lnTo>
                    <a:pt x="98084" y="57898"/>
                  </a:lnTo>
                  <a:lnTo>
                    <a:pt x="96300" y="57898"/>
                  </a:lnTo>
                  <a:lnTo>
                    <a:pt x="94517" y="57898"/>
                  </a:lnTo>
                  <a:lnTo>
                    <a:pt x="92734" y="57898"/>
                  </a:lnTo>
                  <a:lnTo>
                    <a:pt x="90950" y="57898"/>
                  </a:lnTo>
                  <a:lnTo>
                    <a:pt x="89167" y="57898"/>
                  </a:lnTo>
                  <a:lnTo>
                    <a:pt x="87383" y="57898"/>
                  </a:lnTo>
                  <a:lnTo>
                    <a:pt x="85600" y="57898"/>
                  </a:lnTo>
                  <a:lnTo>
                    <a:pt x="83817" y="57898"/>
                  </a:lnTo>
                  <a:lnTo>
                    <a:pt x="82033" y="57898"/>
                  </a:lnTo>
                  <a:lnTo>
                    <a:pt x="80250" y="57898"/>
                  </a:lnTo>
                  <a:lnTo>
                    <a:pt x="78467" y="57898"/>
                  </a:lnTo>
                  <a:lnTo>
                    <a:pt x="76683" y="57898"/>
                  </a:lnTo>
                  <a:lnTo>
                    <a:pt x="74900" y="57898"/>
                  </a:lnTo>
                  <a:lnTo>
                    <a:pt x="73117" y="57898"/>
                  </a:lnTo>
                  <a:lnTo>
                    <a:pt x="71333" y="57898"/>
                  </a:lnTo>
                  <a:lnTo>
                    <a:pt x="69550" y="57898"/>
                  </a:lnTo>
                  <a:lnTo>
                    <a:pt x="67767" y="57898"/>
                  </a:lnTo>
                  <a:lnTo>
                    <a:pt x="65983" y="57898"/>
                  </a:lnTo>
                  <a:lnTo>
                    <a:pt x="64200" y="57898"/>
                  </a:lnTo>
                  <a:lnTo>
                    <a:pt x="62417" y="57898"/>
                  </a:lnTo>
                  <a:lnTo>
                    <a:pt x="60633" y="57898"/>
                  </a:lnTo>
                  <a:lnTo>
                    <a:pt x="58850" y="57898"/>
                  </a:lnTo>
                  <a:lnTo>
                    <a:pt x="57067" y="57898"/>
                  </a:lnTo>
                  <a:lnTo>
                    <a:pt x="55283" y="57898"/>
                  </a:lnTo>
                  <a:lnTo>
                    <a:pt x="53500" y="57898"/>
                  </a:lnTo>
                  <a:lnTo>
                    <a:pt x="51717" y="57898"/>
                  </a:lnTo>
                  <a:lnTo>
                    <a:pt x="49933" y="57898"/>
                  </a:lnTo>
                  <a:lnTo>
                    <a:pt x="48150" y="57898"/>
                  </a:lnTo>
                  <a:lnTo>
                    <a:pt x="46367" y="57898"/>
                  </a:lnTo>
                  <a:lnTo>
                    <a:pt x="44583" y="57898"/>
                  </a:lnTo>
                  <a:lnTo>
                    <a:pt x="42800" y="57898"/>
                  </a:lnTo>
                  <a:lnTo>
                    <a:pt x="41016" y="57898"/>
                  </a:lnTo>
                  <a:lnTo>
                    <a:pt x="39233" y="57898"/>
                  </a:lnTo>
                  <a:lnTo>
                    <a:pt x="37450" y="57898"/>
                  </a:lnTo>
                  <a:lnTo>
                    <a:pt x="35666" y="57898"/>
                  </a:lnTo>
                  <a:lnTo>
                    <a:pt x="33883" y="57898"/>
                  </a:lnTo>
                  <a:lnTo>
                    <a:pt x="32100" y="57898"/>
                  </a:lnTo>
                  <a:lnTo>
                    <a:pt x="30316" y="57898"/>
                  </a:lnTo>
                  <a:lnTo>
                    <a:pt x="28533" y="57898"/>
                  </a:lnTo>
                  <a:lnTo>
                    <a:pt x="26750" y="57898"/>
                  </a:lnTo>
                  <a:lnTo>
                    <a:pt x="24966" y="57898"/>
                  </a:lnTo>
                  <a:lnTo>
                    <a:pt x="23183" y="57898"/>
                  </a:lnTo>
                  <a:lnTo>
                    <a:pt x="21400" y="57898"/>
                  </a:lnTo>
                  <a:lnTo>
                    <a:pt x="19616" y="57898"/>
                  </a:lnTo>
                  <a:lnTo>
                    <a:pt x="17833" y="57898"/>
                  </a:lnTo>
                  <a:lnTo>
                    <a:pt x="16050" y="57898"/>
                  </a:lnTo>
                  <a:lnTo>
                    <a:pt x="14266" y="57898"/>
                  </a:lnTo>
                  <a:lnTo>
                    <a:pt x="12483" y="57898"/>
                  </a:lnTo>
                  <a:lnTo>
                    <a:pt x="10700" y="57898"/>
                  </a:lnTo>
                  <a:lnTo>
                    <a:pt x="8916" y="57898"/>
                  </a:lnTo>
                  <a:lnTo>
                    <a:pt x="7133" y="57898"/>
                  </a:lnTo>
                  <a:lnTo>
                    <a:pt x="5350" y="57898"/>
                  </a:lnTo>
                  <a:lnTo>
                    <a:pt x="3566" y="57898"/>
                  </a:lnTo>
                  <a:lnTo>
                    <a:pt x="1783" y="57898"/>
                  </a:lnTo>
                  <a:lnTo>
                    <a:pt x="0" y="57898"/>
                  </a:lnTo>
                  <a:close/>
                </a:path>
              </a:pathLst>
            </a:custGeom>
            <a:solidFill>
              <a:srgbClr val="1565C0">
                <a:alpha val="34901"/>
              </a:srgbClr>
            </a:solidFill>
          </p:spPr>
          <p:txBody>
            <a:bodyPr/>
            <a:lstStyle/>
            <a:p>
              <a:endParaRPr/>
            </a:p>
          </p:txBody>
        </p:sp>
        <p:sp>
          <p:nvSpPr>
            <p:cNvPr id="1295" name="tx23">
              <a:extLst>
                <a:ext uri="{FF2B5EF4-FFF2-40B4-BE49-F238E27FC236}">
                  <a16:creationId xmlns:a16="http://schemas.microsoft.com/office/drawing/2014/main" id="{9BC32266-B578-4DA2-88F2-8D123AC8C6D4}"/>
                </a:ext>
              </a:extLst>
            </p:cNvPr>
            <p:cNvSpPr/>
            <p:nvPr/>
          </p:nvSpPr>
          <p:spPr>
            <a:xfrm>
              <a:off x="2184840" y="1041089"/>
              <a:ext cx="130565"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1565C0">
                      <a:alpha val="100000"/>
                    </a:srgbClr>
                  </a:solidFill>
                  <a:latin typeface="Arial"/>
                  <a:cs typeface="Arial"/>
                </a:rPr>
                <a:t>9%</a:t>
              </a:r>
            </a:p>
          </p:txBody>
        </p:sp>
        <p:sp>
          <p:nvSpPr>
            <p:cNvPr id="1296" name="pl24">
              <a:extLst>
                <a:ext uri="{FF2B5EF4-FFF2-40B4-BE49-F238E27FC236}">
                  <a16:creationId xmlns:a16="http://schemas.microsoft.com/office/drawing/2014/main" id="{EFD45B5C-F206-40E4-AFD3-2AB944628DA8}"/>
                </a:ext>
              </a:extLst>
            </p:cNvPr>
            <p:cNvSpPr/>
            <p:nvPr/>
          </p:nvSpPr>
          <p:spPr>
            <a:xfrm>
              <a:off x="1825885"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297" name="rc25">
              <a:extLst>
                <a:ext uri="{FF2B5EF4-FFF2-40B4-BE49-F238E27FC236}">
                  <a16:creationId xmlns:a16="http://schemas.microsoft.com/office/drawing/2014/main" id="{DB1D0863-4FC5-432D-93DB-1A22A471E63F}"/>
                </a:ext>
              </a:extLst>
            </p:cNvPr>
            <p:cNvSpPr/>
            <p:nvPr/>
          </p:nvSpPr>
          <p:spPr>
            <a:xfrm>
              <a:off x="2746361" y="50610"/>
              <a:ext cx="848475" cy="627575"/>
            </a:xfrm>
            <a:prstGeom prst="rect">
              <a:avLst/>
            </a:prstGeom>
            <a:solidFill>
              <a:srgbClr val="FFFFFF">
                <a:alpha val="100000"/>
              </a:srgbClr>
            </a:solidFill>
          </p:spPr>
          <p:txBody>
            <a:bodyPr/>
            <a:lstStyle/>
            <a:p>
              <a:endParaRPr/>
            </a:p>
          </p:txBody>
        </p:sp>
        <p:sp>
          <p:nvSpPr>
            <p:cNvPr id="1298" name="pl26">
              <a:extLst>
                <a:ext uri="{FF2B5EF4-FFF2-40B4-BE49-F238E27FC236}">
                  <a16:creationId xmlns:a16="http://schemas.microsoft.com/office/drawing/2014/main" id="{39F50C21-4B90-4EEB-91D0-4E8E0945B5D7}"/>
                </a:ext>
              </a:extLst>
            </p:cNvPr>
            <p:cNvSpPr/>
            <p:nvPr/>
          </p:nvSpPr>
          <p:spPr>
            <a:xfrm>
              <a:off x="2746566" y="461176"/>
              <a:ext cx="847989" cy="214165"/>
            </a:xfrm>
            <a:custGeom>
              <a:avLst/>
              <a:gdLst/>
              <a:ahLst/>
              <a:cxnLst/>
              <a:rect l="0" t="0" r="0" b="0"/>
              <a:pathLst>
                <a:path w="847989" h="214165">
                  <a:moveTo>
                    <a:pt x="0" y="164773"/>
                  </a:moveTo>
                  <a:lnTo>
                    <a:pt x="1892" y="160599"/>
                  </a:lnTo>
                  <a:lnTo>
                    <a:pt x="3785" y="156448"/>
                  </a:lnTo>
                  <a:lnTo>
                    <a:pt x="5678" y="152362"/>
                  </a:lnTo>
                  <a:lnTo>
                    <a:pt x="7571" y="148382"/>
                  </a:lnTo>
                  <a:lnTo>
                    <a:pt x="9464" y="144550"/>
                  </a:lnTo>
                  <a:lnTo>
                    <a:pt x="11357" y="140936"/>
                  </a:lnTo>
                  <a:lnTo>
                    <a:pt x="13249" y="137587"/>
                  </a:lnTo>
                  <a:lnTo>
                    <a:pt x="15142" y="134517"/>
                  </a:lnTo>
                  <a:lnTo>
                    <a:pt x="17035" y="131754"/>
                  </a:lnTo>
                  <a:lnTo>
                    <a:pt x="18928" y="129323"/>
                  </a:lnTo>
                  <a:lnTo>
                    <a:pt x="20821" y="127244"/>
                  </a:lnTo>
                  <a:lnTo>
                    <a:pt x="22714" y="125530"/>
                  </a:lnTo>
                  <a:lnTo>
                    <a:pt x="24606" y="124271"/>
                  </a:lnTo>
                  <a:lnTo>
                    <a:pt x="26499" y="123389"/>
                  </a:lnTo>
                  <a:lnTo>
                    <a:pt x="28392" y="122874"/>
                  </a:lnTo>
                  <a:lnTo>
                    <a:pt x="30285" y="122714"/>
                  </a:lnTo>
                  <a:lnTo>
                    <a:pt x="32178" y="122895"/>
                  </a:lnTo>
                  <a:lnTo>
                    <a:pt x="34071" y="123395"/>
                  </a:lnTo>
                  <a:lnTo>
                    <a:pt x="35963" y="124215"/>
                  </a:lnTo>
                  <a:lnTo>
                    <a:pt x="37856" y="125326"/>
                  </a:lnTo>
                  <a:lnTo>
                    <a:pt x="39749" y="126662"/>
                  </a:lnTo>
                  <a:lnTo>
                    <a:pt x="41642" y="128192"/>
                  </a:lnTo>
                  <a:lnTo>
                    <a:pt x="43535" y="129885"/>
                  </a:lnTo>
                  <a:lnTo>
                    <a:pt x="45428" y="131712"/>
                  </a:lnTo>
                  <a:lnTo>
                    <a:pt x="47320" y="133643"/>
                  </a:lnTo>
                  <a:lnTo>
                    <a:pt x="49213" y="135658"/>
                  </a:lnTo>
                  <a:lnTo>
                    <a:pt x="51106" y="137712"/>
                  </a:lnTo>
                  <a:lnTo>
                    <a:pt x="52999" y="139783"/>
                  </a:lnTo>
                  <a:lnTo>
                    <a:pt x="54892" y="141850"/>
                  </a:lnTo>
                  <a:lnTo>
                    <a:pt x="56785" y="143897"/>
                  </a:lnTo>
                  <a:lnTo>
                    <a:pt x="58677" y="145910"/>
                  </a:lnTo>
                  <a:lnTo>
                    <a:pt x="60570" y="147874"/>
                  </a:lnTo>
                  <a:lnTo>
                    <a:pt x="62463" y="149771"/>
                  </a:lnTo>
                  <a:lnTo>
                    <a:pt x="64356" y="151602"/>
                  </a:lnTo>
                  <a:lnTo>
                    <a:pt x="66249" y="153366"/>
                  </a:lnTo>
                  <a:lnTo>
                    <a:pt x="68142" y="155059"/>
                  </a:lnTo>
                  <a:lnTo>
                    <a:pt x="70034" y="156681"/>
                  </a:lnTo>
                  <a:lnTo>
                    <a:pt x="71927" y="158231"/>
                  </a:lnTo>
                  <a:lnTo>
                    <a:pt x="73820" y="159702"/>
                  </a:lnTo>
                  <a:lnTo>
                    <a:pt x="75713" y="161101"/>
                  </a:lnTo>
                  <a:lnTo>
                    <a:pt x="77606" y="162435"/>
                  </a:lnTo>
                  <a:lnTo>
                    <a:pt x="79499" y="163706"/>
                  </a:lnTo>
                  <a:lnTo>
                    <a:pt x="81391" y="164917"/>
                  </a:lnTo>
                  <a:lnTo>
                    <a:pt x="83284" y="166070"/>
                  </a:lnTo>
                  <a:lnTo>
                    <a:pt x="85177" y="167165"/>
                  </a:lnTo>
                  <a:lnTo>
                    <a:pt x="87070" y="168196"/>
                  </a:lnTo>
                  <a:lnTo>
                    <a:pt x="88963" y="169173"/>
                  </a:lnTo>
                  <a:lnTo>
                    <a:pt x="90856" y="170098"/>
                  </a:lnTo>
                  <a:lnTo>
                    <a:pt x="92748" y="170971"/>
                  </a:lnTo>
                  <a:lnTo>
                    <a:pt x="94641" y="171793"/>
                  </a:lnTo>
                  <a:lnTo>
                    <a:pt x="96534" y="172564"/>
                  </a:lnTo>
                  <a:lnTo>
                    <a:pt x="98427" y="173277"/>
                  </a:lnTo>
                  <a:lnTo>
                    <a:pt x="100320" y="173933"/>
                  </a:lnTo>
                  <a:lnTo>
                    <a:pt x="102213" y="174538"/>
                  </a:lnTo>
                  <a:lnTo>
                    <a:pt x="104105" y="175090"/>
                  </a:lnTo>
                  <a:lnTo>
                    <a:pt x="105998" y="175591"/>
                  </a:lnTo>
                  <a:lnTo>
                    <a:pt x="107891" y="176040"/>
                  </a:lnTo>
                  <a:lnTo>
                    <a:pt x="109784" y="176438"/>
                  </a:lnTo>
                  <a:lnTo>
                    <a:pt x="111677" y="176775"/>
                  </a:lnTo>
                  <a:lnTo>
                    <a:pt x="113570" y="177063"/>
                  </a:lnTo>
                  <a:lnTo>
                    <a:pt x="115462" y="177303"/>
                  </a:lnTo>
                  <a:lnTo>
                    <a:pt x="117355" y="177499"/>
                  </a:lnTo>
                  <a:lnTo>
                    <a:pt x="119248" y="177650"/>
                  </a:lnTo>
                  <a:lnTo>
                    <a:pt x="121141" y="177761"/>
                  </a:lnTo>
                  <a:lnTo>
                    <a:pt x="123034" y="177830"/>
                  </a:lnTo>
                  <a:lnTo>
                    <a:pt x="124927" y="177860"/>
                  </a:lnTo>
                  <a:lnTo>
                    <a:pt x="126819" y="177859"/>
                  </a:lnTo>
                  <a:lnTo>
                    <a:pt x="128712" y="177831"/>
                  </a:lnTo>
                  <a:lnTo>
                    <a:pt x="130605" y="177777"/>
                  </a:lnTo>
                  <a:lnTo>
                    <a:pt x="132498" y="177703"/>
                  </a:lnTo>
                  <a:lnTo>
                    <a:pt x="134391" y="177610"/>
                  </a:lnTo>
                  <a:lnTo>
                    <a:pt x="136284" y="177500"/>
                  </a:lnTo>
                  <a:lnTo>
                    <a:pt x="138176" y="177379"/>
                  </a:lnTo>
                  <a:lnTo>
                    <a:pt x="140069" y="177249"/>
                  </a:lnTo>
                  <a:lnTo>
                    <a:pt x="141962" y="177113"/>
                  </a:lnTo>
                  <a:lnTo>
                    <a:pt x="143855" y="176973"/>
                  </a:lnTo>
                  <a:lnTo>
                    <a:pt x="145748" y="176830"/>
                  </a:lnTo>
                  <a:lnTo>
                    <a:pt x="147641" y="176685"/>
                  </a:lnTo>
                  <a:lnTo>
                    <a:pt x="149533" y="176540"/>
                  </a:lnTo>
                  <a:lnTo>
                    <a:pt x="151426" y="176395"/>
                  </a:lnTo>
                  <a:lnTo>
                    <a:pt x="153319" y="176250"/>
                  </a:lnTo>
                  <a:lnTo>
                    <a:pt x="155212" y="176106"/>
                  </a:lnTo>
                  <a:lnTo>
                    <a:pt x="157105" y="175962"/>
                  </a:lnTo>
                  <a:lnTo>
                    <a:pt x="158998" y="175818"/>
                  </a:lnTo>
                  <a:lnTo>
                    <a:pt x="160890" y="175673"/>
                  </a:lnTo>
                  <a:lnTo>
                    <a:pt x="162783" y="175527"/>
                  </a:lnTo>
                  <a:lnTo>
                    <a:pt x="164676" y="175379"/>
                  </a:lnTo>
                  <a:lnTo>
                    <a:pt x="166569" y="175229"/>
                  </a:lnTo>
                  <a:lnTo>
                    <a:pt x="168462" y="175076"/>
                  </a:lnTo>
                  <a:lnTo>
                    <a:pt x="170355" y="174919"/>
                  </a:lnTo>
                  <a:lnTo>
                    <a:pt x="172247" y="174758"/>
                  </a:lnTo>
                  <a:lnTo>
                    <a:pt x="174140" y="174592"/>
                  </a:lnTo>
                  <a:lnTo>
                    <a:pt x="176033" y="174420"/>
                  </a:lnTo>
                  <a:lnTo>
                    <a:pt x="177926" y="174242"/>
                  </a:lnTo>
                  <a:lnTo>
                    <a:pt x="179819" y="174057"/>
                  </a:lnTo>
                  <a:lnTo>
                    <a:pt x="181712" y="173865"/>
                  </a:lnTo>
                  <a:lnTo>
                    <a:pt x="183604" y="173664"/>
                  </a:lnTo>
                  <a:lnTo>
                    <a:pt x="185497" y="173452"/>
                  </a:lnTo>
                  <a:lnTo>
                    <a:pt x="187390" y="173229"/>
                  </a:lnTo>
                  <a:lnTo>
                    <a:pt x="189283" y="172993"/>
                  </a:lnTo>
                  <a:lnTo>
                    <a:pt x="191176" y="172743"/>
                  </a:lnTo>
                  <a:lnTo>
                    <a:pt x="193069" y="172478"/>
                  </a:lnTo>
                  <a:lnTo>
                    <a:pt x="194961" y="172196"/>
                  </a:lnTo>
                  <a:lnTo>
                    <a:pt x="196854" y="171897"/>
                  </a:lnTo>
                  <a:lnTo>
                    <a:pt x="198747" y="171573"/>
                  </a:lnTo>
                  <a:lnTo>
                    <a:pt x="200640" y="171229"/>
                  </a:lnTo>
                  <a:lnTo>
                    <a:pt x="202533" y="170861"/>
                  </a:lnTo>
                  <a:lnTo>
                    <a:pt x="204426" y="170471"/>
                  </a:lnTo>
                  <a:lnTo>
                    <a:pt x="206318" y="170056"/>
                  </a:lnTo>
                  <a:lnTo>
                    <a:pt x="208211" y="169617"/>
                  </a:lnTo>
                  <a:lnTo>
                    <a:pt x="210104" y="169152"/>
                  </a:lnTo>
                  <a:lnTo>
                    <a:pt x="211997" y="168658"/>
                  </a:lnTo>
                  <a:lnTo>
                    <a:pt x="213890" y="168140"/>
                  </a:lnTo>
                  <a:lnTo>
                    <a:pt x="215783" y="167598"/>
                  </a:lnTo>
                  <a:lnTo>
                    <a:pt x="217675" y="167033"/>
                  </a:lnTo>
                  <a:lnTo>
                    <a:pt x="219568" y="166446"/>
                  </a:lnTo>
                  <a:lnTo>
                    <a:pt x="221461" y="165838"/>
                  </a:lnTo>
                  <a:lnTo>
                    <a:pt x="223354" y="165208"/>
                  </a:lnTo>
                  <a:lnTo>
                    <a:pt x="225247" y="164559"/>
                  </a:lnTo>
                  <a:lnTo>
                    <a:pt x="227140" y="163894"/>
                  </a:lnTo>
                  <a:lnTo>
                    <a:pt x="229032" y="163214"/>
                  </a:lnTo>
                  <a:lnTo>
                    <a:pt x="230925" y="162519"/>
                  </a:lnTo>
                  <a:lnTo>
                    <a:pt x="232818" y="161812"/>
                  </a:lnTo>
                  <a:lnTo>
                    <a:pt x="234711" y="161093"/>
                  </a:lnTo>
                  <a:lnTo>
                    <a:pt x="236604" y="160360"/>
                  </a:lnTo>
                  <a:lnTo>
                    <a:pt x="238497" y="159616"/>
                  </a:lnTo>
                  <a:lnTo>
                    <a:pt x="240389" y="158861"/>
                  </a:lnTo>
                  <a:lnTo>
                    <a:pt x="242282" y="158094"/>
                  </a:lnTo>
                  <a:lnTo>
                    <a:pt x="244175" y="157316"/>
                  </a:lnTo>
                  <a:lnTo>
                    <a:pt x="246068" y="156525"/>
                  </a:lnTo>
                  <a:lnTo>
                    <a:pt x="247961" y="155717"/>
                  </a:lnTo>
                  <a:lnTo>
                    <a:pt x="249854" y="154892"/>
                  </a:lnTo>
                  <a:lnTo>
                    <a:pt x="251746" y="154049"/>
                  </a:lnTo>
                  <a:lnTo>
                    <a:pt x="253639" y="153186"/>
                  </a:lnTo>
                  <a:lnTo>
                    <a:pt x="255532" y="152301"/>
                  </a:lnTo>
                  <a:lnTo>
                    <a:pt x="257425" y="151390"/>
                  </a:lnTo>
                  <a:lnTo>
                    <a:pt x="259318" y="150453"/>
                  </a:lnTo>
                  <a:lnTo>
                    <a:pt x="261211" y="149480"/>
                  </a:lnTo>
                  <a:lnTo>
                    <a:pt x="263103" y="148475"/>
                  </a:lnTo>
                  <a:lnTo>
                    <a:pt x="264996" y="147435"/>
                  </a:lnTo>
                  <a:lnTo>
                    <a:pt x="266889" y="146360"/>
                  </a:lnTo>
                  <a:lnTo>
                    <a:pt x="268782" y="145247"/>
                  </a:lnTo>
                  <a:lnTo>
                    <a:pt x="270675" y="144096"/>
                  </a:lnTo>
                  <a:lnTo>
                    <a:pt x="272568" y="142903"/>
                  </a:lnTo>
                  <a:lnTo>
                    <a:pt x="274460" y="141666"/>
                  </a:lnTo>
                  <a:lnTo>
                    <a:pt x="276353" y="140392"/>
                  </a:lnTo>
                  <a:lnTo>
                    <a:pt x="278246" y="139081"/>
                  </a:lnTo>
                  <a:lnTo>
                    <a:pt x="280139" y="137735"/>
                  </a:lnTo>
                  <a:lnTo>
                    <a:pt x="282032" y="136357"/>
                  </a:lnTo>
                  <a:lnTo>
                    <a:pt x="283925" y="134948"/>
                  </a:lnTo>
                  <a:lnTo>
                    <a:pt x="285817" y="133508"/>
                  </a:lnTo>
                  <a:lnTo>
                    <a:pt x="287710" y="132046"/>
                  </a:lnTo>
                  <a:lnTo>
                    <a:pt x="289603" y="130565"/>
                  </a:lnTo>
                  <a:lnTo>
                    <a:pt x="291496" y="129071"/>
                  </a:lnTo>
                  <a:lnTo>
                    <a:pt x="293389" y="127567"/>
                  </a:lnTo>
                  <a:lnTo>
                    <a:pt x="295282" y="126056"/>
                  </a:lnTo>
                  <a:lnTo>
                    <a:pt x="297174" y="124543"/>
                  </a:lnTo>
                  <a:lnTo>
                    <a:pt x="299067" y="123033"/>
                  </a:lnTo>
                  <a:lnTo>
                    <a:pt x="300960" y="121529"/>
                  </a:lnTo>
                  <a:lnTo>
                    <a:pt x="302853" y="120033"/>
                  </a:lnTo>
                  <a:lnTo>
                    <a:pt x="304746" y="118548"/>
                  </a:lnTo>
                  <a:lnTo>
                    <a:pt x="306639" y="117074"/>
                  </a:lnTo>
                  <a:lnTo>
                    <a:pt x="308531" y="115613"/>
                  </a:lnTo>
                  <a:lnTo>
                    <a:pt x="310424" y="114166"/>
                  </a:lnTo>
                  <a:lnTo>
                    <a:pt x="312317" y="112730"/>
                  </a:lnTo>
                  <a:lnTo>
                    <a:pt x="314210" y="111304"/>
                  </a:lnTo>
                  <a:lnTo>
                    <a:pt x="316103" y="109884"/>
                  </a:lnTo>
                  <a:lnTo>
                    <a:pt x="317996" y="108466"/>
                  </a:lnTo>
                  <a:lnTo>
                    <a:pt x="319888" y="107047"/>
                  </a:lnTo>
                  <a:lnTo>
                    <a:pt x="321781" y="105622"/>
                  </a:lnTo>
                  <a:lnTo>
                    <a:pt x="323674" y="104180"/>
                  </a:lnTo>
                  <a:lnTo>
                    <a:pt x="325567" y="102717"/>
                  </a:lnTo>
                  <a:lnTo>
                    <a:pt x="327460" y="101227"/>
                  </a:lnTo>
                  <a:lnTo>
                    <a:pt x="329353" y="99704"/>
                  </a:lnTo>
                  <a:lnTo>
                    <a:pt x="331245" y="98141"/>
                  </a:lnTo>
                  <a:lnTo>
                    <a:pt x="333138" y="96531"/>
                  </a:lnTo>
                  <a:lnTo>
                    <a:pt x="335031" y="94864"/>
                  </a:lnTo>
                  <a:lnTo>
                    <a:pt x="336924" y="93132"/>
                  </a:lnTo>
                  <a:lnTo>
                    <a:pt x="338817" y="91337"/>
                  </a:lnTo>
                  <a:lnTo>
                    <a:pt x="340710" y="89477"/>
                  </a:lnTo>
                  <a:lnTo>
                    <a:pt x="342602" y="87550"/>
                  </a:lnTo>
                  <a:lnTo>
                    <a:pt x="344495" y="85556"/>
                  </a:lnTo>
                  <a:lnTo>
                    <a:pt x="346388" y="83494"/>
                  </a:lnTo>
                  <a:lnTo>
                    <a:pt x="348281" y="81354"/>
                  </a:lnTo>
                  <a:lnTo>
                    <a:pt x="350174" y="79155"/>
                  </a:lnTo>
                  <a:lnTo>
                    <a:pt x="352067" y="76902"/>
                  </a:lnTo>
                  <a:lnTo>
                    <a:pt x="353959" y="74600"/>
                  </a:lnTo>
                  <a:lnTo>
                    <a:pt x="355852" y="72257"/>
                  </a:lnTo>
                  <a:lnTo>
                    <a:pt x="357745" y="69881"/>
                  </a:lnTo>
                  <a:lnTo>
                    <a:pt x="359638" y="67478"/>
                  </a:lnTo>
                  <a:lnTo>
                    <a:pt x="361531" y="65059"/>
                  </a:lnTo>
                  <a:lnTo>
                    <a:pt x="363424" y="62636"/>
                  </a:lnTo>
                  <a:lnTo>
                    <a:pt x="365316" y="60216"/>
                  </a:lnTo>
                  <a:lnTo>
                    <a:pt x="367209" y="57808"/>
                  </a:lnTo>
                  <a:lnTo>
                    <a:pt x="369102" y="55417"/>
                  </a:lnTo>
                  <a:lnTo>
                    <a:pt x="370995" y="53050"/>
                  </a:lnTo>
                  <a:lnTo>
                    <a:pt x="372888" y="50717"/>
                  </a:lnTo>
                  <a:lnTo>
                    <a:pt x="374781" y="48420"/>
                  </a:lnTo>
                  <a:lnTo>
                    <a:pt x="376673" y="46159"/>
                  </a:lnTo>
                  <a:lnTo>
                    <a:pt x="378566" y="43935"/>
                  </a:lnTo>
                  <a:lnTo>
                    <a:pt x="380459" y="41748"/>
                  </a:lnTo>
                  <a:lnTo>
                    <a:pt x="382352" y="39597"/>
                  </a:lnTo>
                  <a:lnTo>
                    <a:pt x="384245" y="37482"/>
                  </a:lnTo>
                  <a:lnTo>
                    <a:pt x="386138" y="35406"/>
                  </a:lnTo>
                  <a:lnTo>
                    <a:pt x="388030" y="33358"/>
                  </a:lnTo>
                  <a:lnTo>
                    <a:pt x="389923" y="31338"/>
                  </a:lnTo>
                  <a:lnTo>
                    <a:pt x="391816" y="29343"/>
                  </a:lnTo>
                  <a:lnTo>
                    <a:pt x="393709" y="27372"/>
                  </a:lnTo>
                  <a:lnTo>
                    <a:pt x="395602" y="25424"/>
                  </a:lnTo>
                  <a:lnTo>
                    <a:pt x="397495" y="23502"/>
                  </a:lnTo>
                  <a:lnTo>
                    <a:pt x="399387" y="21608"/>
                  </a:lnTo>
                  <a:lnTo>
                    <a:pt x="401280" y="19741"/>
                  </a:lnTo>
                  <a:lnTo>
                    <a:pt x="403173" y="17906"/>
                  </a:lnTo>
                  <a:lnTo>
                    <a:pt x="405066" y="16109"/>
                  </a:lnTo>
                  <a:lnTo>
                    <a:pt x="406959" y="14355"/>
                  </a:lnTo>
                  <a:lnTo>
                    <a:pt x="408852" y="12654"/>
                  </a:lnTo>
                  <a:lnTo>
                    <a:pt x="410744" y="11026"/>
                  </a:lnTo>
                  <a:lnTo>
                    <a:pt x="412637" y="9471"/>
                  </a:lnTo>
                  <a:lnTo>
                    <a:pt x="414530" y="7998"/>
                  </a:lnTo>
                  <a:lnTo>
                    <a:pt x="416423" y="6618"/>
                  </a:lnTo>
                  <a:lnTo>
                    <a:pt x="418316" y="5340"/>
                  </a:lnTo>
                  <a:lnTo>
                    <a:pt x="420209" y="4173"/>
                  </a:lnTo>
                  <a:lnTo>
                    <a:pt x="422101" y="3141"/>
                  </a:lnTo>
                  <a:lnTo>
                    <a:pt x="423994" y="2254"/>
                  </a:lnTo>
                  <a:lnTo>
                    <a:pt x="425887" y="1507"/>
                  </a:lnTo>
                  <a:lnTo>
                    <a:pt x="427780" y="904"/>
                  </a:lnTo>
                  <a:lnTo>
                    <a:pt x="429673" y="450"/>
                  </a:lnTo>
                  <a:lnTo>
                    <a:pt x="431566" y="148"/>
                  </a:lnTo>
                  <a:lnTo>
                    <a:pt x="433458" y="0"/>
                  </a:lnTo>
                  <a:lnTo>
                    <a:pt x="435351" y="37"/>
                  </a:lnTo>
                  <a:lnTo>
                    <a:pt x="437244" y="230"/>
                  </a:lnTo>
                  <a:lnTo>
                    <a:pt x="439137" y="573"/>
                  </a:lnTo>
                  <a:lnTo>
                    <a:pt x="441030" y="1064"/>
                  </a:lnTo>
                  <a:lnTo>
                    <a:pt x="442923" y="1697"/>
                  </a:lnTo>
                  <a:lnTo>
                    <a:pt x="444815" y="2468"/>
                  </a:lnTo>
                  <a:lnTo>
                    <a:pt x="446708" y="3381"/>
                  </a:lnTo>
                  <a:lnTo>
                    <a:pt x="448601" y="4437"/>
                  </a:lnTo>
                  <a:lnTo>
                    <a:pt x="450494" y="5609"/>
                  </a:lnTo>
                  <a:lnTo>
                    <a:pt x="452387" y="6893"/>
                  </a:lnTo>
                  <a:lnTo>
                    <a:pt x="454280" y="8283"/>
                  </a:lnTo>
                  <a:lnTo>
                    <a:pt x="456172" y="9771"/>
                  </a:lnTo>
                  <a:lnTo>
                    <a:pt x="458065" y="11354"/>
                  </a:lnTo>
                  <a:lnTo>
                    <a:pt x="459958" y="13039"/>
                  </a:lnTo>
                  <a:lnTo>
                    <a:pt x="461851" y="14811"/>
                  </a:lnTo>
                  <a:lnTo>
                    <a:pt x="463744" y="16660"/>
                  </a:lnTo>
                  <a:lnTo>
                    <a:pt x="465637" y="18582"/>
                  </a:lnTo>
                  <a:lnTo>
                    <a:pt x="467529" y="20576"/>
                  </a:lnTo>
                  <a:lnTo>
                    <a:pt x="469422" y="22636"/>
                  </a:lnTo>
                  <a:lnTo>
                    <a:pt x="471315" y="24764"/>
                  </a:lnTo>
                  <a:lnTo>
                    <a:pt x="473208" y="26963"/>
                  </a:lnTo>
                  <a:lnTo>
                    <a:pt x="475101" y="29222"/>
                  </a:lnTo>
                  <a:lnTo>
                    <a:pt x="476994" y="31536"/>
                  </a:lnTo>
                  <a:lnTo>
                    <a:pt x="478886" y="33905"/>
                  </a:lnTo>
                  <a:lnTo>
                    <a:pt x="480779" y="36326"/>
                  </a:lnTo>
                  <a:lnTo>
                    <a:pt x="482672" y="38797"/>
                  </a:lnTo>
                  <a:lnTo>
                    <a:pt x="484565" y="41321"/>
                  </a:lnTo>
                  <a:lnTo>
                    <a:pt x="486458" y="43893"/>
                  </a:lnTo>
                  <a:lnTo>
                    <a:pt x="488351" y="46507"/>
                  </a:lnTo>
                  <a:lnTo>
                    <a:pt x="490243" y="49158"/>
                  </a:lnTo>
                  <a:lnTo>
                    <a:pt x="492136" y="51845"/>
                  </a:lnTo>
                  <a:lnTo>
                    <a:pt x="494029" y="54564"/>
                  </a:lnTo>
                  <a:lnTo>
                    <a:pt x="495922" y="57312"/>
                  </a:lnTo>
                  <a:lnTo>
                    <a:pt x="497815" y="60089"/>
                  </a:lnTo>
                  <a:lnTo>
                    <a:pt x="499708" y="62885"/>
                  </a:lnTo>
                  <a:lnTo>
                    <a:pt x="501600" y="65696"/>
                  </a:lnTo>
                  <a:lnTo>
                    <a:pt x="503493" y="68518"/>
                  </a:lnTo>
                  <a:lnTo>
                    <a:pt x="505386" y="71347"/>
                  </a:lnTo>
                  <a:lnTo>
                    <a:pt x="507279" y="74178"/>
                  </a:lnTo>
                  <a:lnTo>
                    <a:pt x="509172" y="77007"/>
                  </a:lnTo>
                  <a:lnTo>
                    <a:pt x="511065" y="79827"/>
                  </a:lnTo>
                  <a:lnTo>
                    <a:pt x="512957" y="82635"/>
                  </a:lnTo>
                  <a:lnTo>
                    <a:pt x="514850" y="85426"/>
                  </a:lnTo>
                  <a:lnTo>
                    <a:pt x="516743" y="88197"/>
                  </a:lnTo>
                  <a:lnTo>
                    <a:pt x="518636" y="90943"/>
                  </a:lnTo>
                  <a:lnTo>
                    <a:pt x="520529" y="93660"/>
                  </a:lnTo>
                  <a:lnTo>
                    <a:pt x="522422" y="96338"/>
                  </a:lnTo>
                  <a:lnTo>
                    <a:pt x="524314" y="98978"/>
                  </a:lnTo>
                  <a:lnTo>
                    <a:pt x="526207" y="101576"/>
                  </a:lnTo>
                  <a:lnTo>
                    <a:pt x="528100" y="104129"/>
                  </a:lnTo>
                  <a:lnTo>
                    <a:pt x="529993" y="106635"/>
                  </a:lnTo>
                  <a:lnTo>
                    <a:pt x="531886" y="109089"/>
                  </a:lnTo>
                  <a:lnTo>
                    <a:pt x="533779" y="111486"/>
                  </a:lnTo>
                  <a:lnTo>
                    <a:pt x="535671" y="113816"/>
                  </a:lnTo>
                  <a:lnTo>
                    <a:pt x="537564" y="116086"/>
                  </a:lnTo>
                  <a:lnTo>
                    <a:pt x="539457" y="118294"/>
                  </a:lnTo>
                  <a:lnTo>
                    <a:pt x="541350" y="120437"/>
                  </a:lnTo>
                  <a:lnTo>
                    <a:pt x="543243" y="122514"/>
                  </a:lnTo>
                  <a:lnTo>
                    <a:pt x="545136" y="124524"/>
                  </a:lnTo>
                  <a:lnTo>
                    <a:pt x="547028" y="126455"/>
                  </a:lnTo>
                  <a:lnTo>
                    <a:pt x="548921" y="128315"/>
                  </a:lnTo>
                  <a:lnTo>
                    <a:pt x="550814" y="130107"/>
                  </a:lnTo>
                  <a:lnTo>
                    <a:pt x="552707" y="131833"/>
                  </a:lnTo>
                  <a:lnTo>
                    <a:pt x="554600" y="133494"/>
                  </a:lnTo>
                  <a:lnTo>
                    <a:pt x="556493" y="135093"/>
                  </a:lnTo>
                  <a:lnTo>
                    <a:pt x="558385" y="136630"/>
                  </a:lnTo>
                  <a:lnTo>
                    <a:pt x="560278" y="138101"/>
                  </a:lnTo>
                  <a:lnTo>
                    <a:pt x="562171" y="139521"/>
                  </a:lnTo>
                  <a:lnTo>
                    <a:pt x="564064" y="140894"/>
                  </a:lnTo>
                  <a:lnTo>
                    <a:pt x="565957" y="142226"/>
                  </a:lnTo>
                  <a:lnTo>
                    <a:pt x="567850" y="143520"/>
                  </a:lnTo>
                  <a:lnTo>
                    <a:pt x="569742" y="144781"/>
                  </a:lnTo>
                  <a:lnTo>
                    <a:pt x="571635" y="146012"/>
                  </a:lnTo>
                  <a:lnTo>
                    <a:pt x="573528" y="147220"/>
                  </a:lnTo>
                  <a:lnTo>
                    <a:pt x="575421" y="148413"/>
                  </a:lnTo>
                  <a:lnTo>
                    <a:pt x="577314" y="149594"/>
                  </a:lnTo>
                  <a:lnTo>
                    <a:pt x="579207" y="150767"/>
                  </a:lnTo>
                  <a:lnTo>
                    <a:pt x="581099" y="151936"/>
                  </a:lnTo>
                  <a:lnTo>
                    <a:pt x="582992" y="153103"/>
                  </a:lnTo>
                  <a:lnTo>
                    <a:pt x="584885" y="154272"/>
                  </a:lnTo>
                  <a:lnTo>
                    <a:pt x="586778" y="155442"/>
                  </a:lnTo>
                  <a:lnTo>
                    <a:pt x="588671" y="156616"/>
                  </a:lnTo>
                  <a:lnTo>
                    <a:pt x="590564" y="157793"/>
                  </a:lnTo>
                  <a:lnTo>
                    <a:pt x="592456" y="158971"/>
                  </a:lnTo>
                  <a:lnTo>
                    <a:pt x="594349" y="160149"/>
                  </a:lnTo>
                  <a:lnTo>
                    <a:pt x="596242" y="161325"/>
                  </a:lnTo>
                  <a:lnTo>
                    <a:pt x="598135" y="162496"/>
                  </a:lnTo>
                  <a:lnTo>
                    <a:pt x="600028" y="163658"/>
                  </a:lnTo>
                  <a:lnTo>
                    <a:pt x="601921" y="164808"/>
                  </a:lnTo>
                  <a:lnTo>
                    <a:pt x="603813" y="165942"/>
                  </a:lnTo>
                  <a:lnTo>
                    <a:pt x="605706" y="167058"/>
                  </a:lnTo>
                  <a:lnTo>
                    <a:pt x="607599" y="168153"/>
                  </a:lnTo>
                  <a:lnTo>
                    <a:pt x="609492" y="169217"/>
                  </a:lnTo>
                  <a:lnTo>
                    <a:pt x="611385" y="170251"/>
                  </a:lnTo>
                  <a:lnTo>
                    <a:pt x="613278" y="171253"/>
                  </a:lnTo>
                  <a:lnTo>
                    <a:pt x="615170" y="172223"/>
                  </a:lnTo>
                  <a:lnTo>
                    <a:pt x="617063" y="173158"/>
                  </a:lnTo>
                  <a:lnTo>
                    <a:pt x="618956" y="174057"/>
                  </a:lnTo>
                  <a:lnTo>
                    <a:pt x="620849" y="174918"/>
                  </a:lnTo>
                  <a:lnTo>
                    <a:pt x="622742" y="175738"/>
                  </a:lnTo>
                  <a:lnTo>
                    <a:pt x="624635" y="176522"/>
                  </a:lnTo>
                  <a:lnTo>
                    <a:pt x="626527" y="177273"/>
                  </a:lnTo>
                  <a:lnTo>
                    <a:pt x="628420" y="177990"/>
                  </a:lnTo>
                  <a:lnTo>
                    <a:pt x="630313" y="178676"/>
                  </a:lnTo>
                  <a:lnTo>
                    <a:pt x="632206" y="179332"/>
                  </a:lnTo>
                  <a:lnTo>
                    <a:pt x="634099" y="179957"/>
                  </a:lnTo>
                  <a:lnTo>
                    <a:pt x="635992" y="180554"/>
                  </a:lnTo>
                  <a:lnTo>
                    <a:pt x="637884" y="181129"/>
                  </a:lnTo>
                  <a:lnTo>
                    <a:pt x="639777" y="181682"/>
                  </a:lnTo>
                  <a:lnTo>
                    <a:pt x="641670" y="182216"/>
                  </a:lnTo>
                  <a:lnTo>
                    <a:pt x="643563" y="182732"/>
                  </a:lnTo>
                  <a:lnTo>
                    <a:pt x="645456" y="183231"/>
                  </a:lnTo>
                  <a:lnTo>
                    <a:pt x="647349" y="183712"/>
                  </a:lnTo>
                  <a:lnTo>
                    <a:pt x="649241" y="184180"/>
                  </a:lnTo>
                  <a:lnTo>
                    <a:pt x="651134" y="184635"/>
                  </a:lnTo>
                  <a:lnTo>
                    <a:pt x="653027" y="185079"/>
                  </a:lnTo>
                  <a:lnTo>
                    <a:pt x="654920" y="185511"/>
                  </a:lnTo>
                  <a:lnTo>
                    <a:pt x="656813" y="185932"/>
                  </a:lnTo>
                  <a:lnTo>
                    <a:pt x="658706" y="186342"/>
                  </a:lnTo>
                  <a:lnTo>
                    <a:pt x="660598" y="186741"/>
                  </a:lnTo>
                  <a:lnTo>
                    <a:pt x="662491" y="187131"/>
                  </a:lnTo>
                  <a:lnTo>
                    <a:pt x="664384" y="187511"/>
                  </a:lnTo>
                  <a:lnTo>
                    <a:pt x="666277" y="187882"/>
                  </a:lnTo>
                  <a:lnTo>
                    <a:pt x="668170" y="188243"/>
                  </a:lnTo>
                  <a:lnTo>
                    <a:pt x="670063" y="188595"/>
                  </a:lnTo>
                  <a:lnTo>
                    <a:pt x="671955" y="188936"/>
                  </a:lnTo>
                  <a:lnTo>
                    <a:pt x="673848" y="189266"/>
                  </a:lnTo>
                  <a:lnTo>
                    <a:pt x="675741" y="189586"/>
                  </a:lnTo>
                  <a:lnTo>
                    <a:pt x="677634" y="189896"/>
                  </a:lnTo>
                  <a:lnTo>
                    <a:pt x="679527" y="190195"/>
                  </a:lnTo>
                  <a:lnTo>
                    <a:pt x="681420" y="190482"/>
                  </a:lnTo>
                  <a:lnTo>
                    <a:pt x="683312" y="190757"/>
                  </a:lnTo>
                  <a:lnTo>
                    <a:pt x="685205" y="191018"/>
                  </a:lnTo>
                  <a:lnTo>
                    <a:pt x="687098" y="191267"/>
                  </a:lnTo>
                  <a:lnTo>
                    <a:pt x="688991" y="191503"/>
                  </a:lnTo>
                  <a:lnTo>
                    <a:pt x="690884" y="191726"/>
                  </a:lnTo>
                  <a:lnTo>
                    <a:pt x="692777" y="191936"/>
                  </a:lnTo>
                  <a:lnTo>
                    <a:pt x="694669" y="192133"/>
                  </a:lnTo>
                  <a:lnTo>
                    <a:pt x="696562" y="192315"/>
                  </a:lnTo>
                  <a:lnTo>
                    <a:pt x="698455" y="192485"/>
                  </a:lnTo>
                  <a:lnTo>
                    <a:pt x="700348" y="192643"/>
                  </a:lnTo>
                  <a:lnTo>
                    <a:pt x="702241" y="192790"/>
                  </a:lnTo>
                  <a:lnTo>
                    <a:pt x="704134" y="192927"/>
                  </a:lnTo>
                  <a:lnTo>
                    <a:pt x="706026" y="193056"/>
                  </a:lnTo>
                  <a:lnTo>
                    <a:pt x="707919" y="193177"/>
                  </a:lnTo>
                  <a:lnTo>
                    <a:pt x="709812" y="193291"/>
                  </a:lnTo>
                  <a:lnTo>
                    <a:pt x="711705" y="193401"/>
                  </a:lnTo>
                  <a:lnTo>
                    <a:pt x="713598" y="193507"/>
                  </a:lnTo>
                  <a:lnTo>
                    <a:pt x="715491" y="193612"/>
                  </a:lnTo>
                  <a:lnTo>
                    <a:pt x="717383" y="193716"/>
                  </a:lnTo>
                  <a:lnTo>
                    <a:pt x="719276" y="193821"/>
                  </a:lnTo>
                  <a:lnTo>
                    <a:pt x="721169" y="193928"/>
                  </a:lnTo>
                  <a:lnTo>
                    <a:pt x="723062" y="194038"/>
                  </a:lnTo>
                  <a:lnTo>
                    <a:pt x="724955" y="194151"/>
                  </a:lnTo>
                  <a:lnTo>
                    <a:pt x="726848" y="194267"/>
                  </a:lnTo>
                  <a:lnTo>
                    <a:pt x="728740" y="194388"/>
                  </a:lnTo>
                  <a:lnTo>
                    <a:pt x="730633" y="194512"/>
                  </a:lnTo>
                  <a:lnTo>
                    <a:pt x="732526" y="194641"/>
                  </a:lnTo>
                  <a:lnTo>
                    <a:pt x="734419" y="194774"/>
                  </a:lnTo>
                  <a:lnTo>
                    <a:pt x="736312" y="194910"/>
                  </a:lnTo>
                  <a:lnTo>
                    <a:pt x="738205" y="195050"/>
                  </a:lnTo>
                  <a:lnTo>
                    <a:pt x="740097" y="195192"/>
                  </a:lnTo>
                  <a:lnTo>
                    <a:pt x="741990" y="195336"/>
                  </a:lnTo>
                  <a:lnTo>
                    <a:pt x="743883" y="195483"/>
                  </a:lnTo>
                  <a:lnTo>
                    <a:pt x="745776" y="195632"/>
                  </a:lnTo>
                  <a:lnTo>
                    <a:pt x="747669" y="195783"/>
                  </a:lnTo>
                  <a:lnTo>
                    <a:pt x="749562" y="195937"/>
                  </a:lnTo>
                  <a:lnTo>
                    <a:pt x="751454" y="196093"/>
                  </a:lnTo>
                  <a:lnTo>
                    <a:pt x="753347" y="196252"/>
                  </a:lnTo>
                  <a:lnTo>
                    <a:pt x="755240" y="196415"/>
                  </a:lnTo>
                  <a:lnTo>
                    <a:pt x="757133" y="196582"/>
                  </a:lnTo>
                  <a:lnTo>
                    <a:pt x="759026" y="196755"/>
                  </a:lnTo>
                  <a:lnTo>
                    <a:pt x="760919" y="196935"/>
                  </a:lnTo>
                  <a:lnTo>
                    <a:pt x="762811" y="197123"/>
                  </a:lnTo>
                  <a:lnTo>
                    <a:pt x="764704" y="197319"/>
                  </a:lnTo>
                  <a:lnTo>
                    <a:pt x="766597" y="197524"/>
                  </a:lnTo>
                  <a:lnTo>
                    <a:pt x="768490" y="197740"/>
                  </a:lnTo>
                  <a:lnTo>
                    <a:pt x="770383" y="197969"/>
                  </a:lnTo>
                  <a:lnTo>
                    <a:pt x="772276" y="198211"/>
                  </a:lnTo>
                  <a:lnTo>
                    <a:pt x="774168" y="198467"/>
                  </a:lnTo>
                  <a:lnTo>
                    <a:pt x="776061" y="198737"/>
                  </a:lnTo>
                  <a:lnTo>
                    <a:pt x="777954" y="199021"/>
                  </a:lnTo>
                  <a:lnTo>
                    <a:pt x="779847" y="199320"/>
                  </a:lnTo>
                  <a:lnTo>
                    <a:pt x="781740" y="199633"/>
                  </a:lnTo>
                  <a:lnTo>
                    <a:pt x="783633" y="199963"/>
                  </a:lnTo>
                  <a:lnTo>
                    <a:pt x="785525" y="200308"/>
                  </a:lnTo>
                  <a:lnTo>
                    <a:pt x="787418" y="200667"/>
                  </a:lnTo>
                  <a:lnTo>
                    <a:pt x="789311" y="201039"/>
                  </a:lnTo>
                  <a:lnTo>
                    <a:pt x="791204" y="201424"/>
                  </a:lnTo>
                  <a:lnTo>
                    <a:pt x="793097" y="201821"/>
                  </a:lnTo>
                  <a:lnTo>
                    <a:pt x="794990" y="202230"/>
                  </a:lnTo>
                  <a:lnTo>
                    <a:pt x="796882" y="202652"/>
                  </a:lnTo>
                  <a:lnTo>
                    <a:pt x="798775" y="203082"/>
                  </a:lnTo>
                  <a:lnTo>
                    <a:pt x="800668" y="203521"/>
                  </a:lnTo>
                  <a:lnTo>
                    <a:pt x="802561" y="203968"/>
                  </a:lnTo>
                  <a:lnTo>
                    <a:pt x="804454" y="204421"/>
                  </a:lnTo>
                  <a:lnTo>
                    <a:pt x="806347" y="204880"/>
                  </a:lnTo>
                  <a:lnTo>
                    <a:pt x="808239" y="205344"/>
                  </a:lnTo>
                  <a:lnTo>
                    <a:pt x="810132" y="205812"/>
                  </a:lnTo>
                  <a:lnTo>
                    <a:pt x="812025" y="206282"/>
                  </a:lnTo>
                  <a:lnTo>
                    <a:pt x="813918" y="206753"/>
                  </a:lnTo>
                  <a:lnTo>
                    <a:pt x="815811" y="207224"/>
                  </a:lnTo>
                  <a:lnTo>
                    <a:pt x="817704" y="207695"/>
                  </a:lnTo>
                  <a:lnTo>
                    <a:pt x="819596" y="208163"/>
                  </a:lnTo>
                  <a:lnTo>
                    <a:pt x="821489" y="208628"/>
                  </a:lnTo>
                  <a:lnTo>
                    <a:pt x="823382" y="209089"/>
                  </a:lnTo>
                  <a:lnTo>
                    <a:pt x="825275" y="209544"/>
                  </a:lnTo>
                  <a:lnTo>
                    <a:pt x="827168" y="209992"/>
                  </a:lnTo>
                  <a:lnTo>
                    <a:pt x="829061" y="210433"/>
                  </a:lnTo>
                  <a:lnTo>
                    <a:pt x="830953" y="210866"/>
                  </a:lnTo>
                  <a:lnTo>
                    <a:pt x="832846" y="211288"/>
                  </a:lnTo>
                  <a:lnTo>
                    <a:pt x="834739" y="211697"/>
                  </a:lnTo>
                  <a:lnTo>
                    <a:pt x="836632" y="212094"/>
                  </a:lnTo>
                  <a:lnTo>
                    <a:pt x="838525" y="212478"/>
                  </a:lnTo>
                  <a:lnTo>
                    <a:pt x="840418" y="212848"/>
                  </a:lnTo>
                  <a:lnTo>
                    <a:pt x="842310" y="213203"/>
                  </a:lnTo>
                  <a:lnTo>
                    <a:pt x="844203" y="213543"/>
                  </a:lnTo>
                  <a:lnTo>
                    <a:pt x="846096" y="213863"/>
                  </a:lnTo>
                  <a:lnTo>
                    <a:pt x="847989" y="214165"/>
                  </a:lnTo>
                </a:path>
              </a:pathLst>
            </a:custGeom>
            <a:ln w="20325" cap="flat">
              <a:solidFill>
                <a:srgbClr val="388E3C">
                  <a:alpha val="100000"/>
                </a:srgbClr>
              </a:solidFill>
              <a:prstDash val="solid"/>
              <a:round/>
            </a:ln>
          </p:spPr>
          <p:txBody>
            <a:bodyPr/>
            <a:lstStyle/>
            <a:p>
              <a:endParaRPr/>
            </a:p>
          </p:txBody>
        </p:sp>
        <p:sp>
          <p:nvSpPr>
            <p:cNvPr id="1299" name="pg27">
              <a:extLst>
                <a:ext uri="{FF2B5EF4-FFF2-40B4-BE49-F238E27FC236}">
                  <a16:creationId xmlns:a16="http://schemas.microsoft.com/office/drawing/2014/main" id="{54A56CCE-A51B-41E0-B250-6A2E1A74EC34}"/>
                </a:ext>
              </a:extLst>
            </p:cNvPr>
            <p:cNvSpPr/>
            <p:nvPr/>
          </p:nvSpPr>
          <p:spPr>
            <a:xfrm>
              <a:off x="2958564" y="461176"/>
              <a:ext cx="423994" cy="217008"/>
            </a:xfrm>
            <a:custGeom>
              <a:avLst/>
              <a:gdLst/>
              <a:ahLst/>
              <a:cxnLst/>
              <a:rect l="0" t="0" r="0" b="0"/>
              <a:pathLst>
                <a:path w="423994" h="217008">
                  <a:moveTo>
                    <a:pt x="0" y="168658"/>
                  </a:moveTo>
                  <a:lnTo>
                    <a:pt x="1892" y="168140"/>
                  </a:lnTo>
                  <a:lnTo>
                    <a:pt x="3785" y="167598"/>
                  </a:lnTo>
                  <a:lnTo>
                    <a:pt x="5678" y="167033"/>
                  </a:lnTo>
                  <a:lnTo>
                    <a:pt x="7571" y="166446"/>
                  </a:lnTo>
                  <a:lnTo>
                    <a:pt x="9464" y="165838"/>
                  </a:lnTo>
                  <a:lnTo>
                    <a:pt x="11357" y="165208"/>
                  </a:lnTo>
                  <a:lnTo>
                    <a:pt x="13249" y="164559"/>
                  </a:lnTo>
                  <a:lnTo>
                    <a:pt x="15142" y="163894"/>
                  </a:lnTo>
                  <a:lnTo>
                    <a:pt x="17035" y="163214"/>
                  </a:lnTo>
                  <a:lnTo>
                    <a:pt x="18928" y="162519"/>
                  </a:lnTo>
                  <a:lnTo>
                    <a:pt x="20821" y="161812"/>
                  </a:lnTo>
                  <a:lnTo>
                    <a:pt x="22714" y="161093"/>
                  </a:lnTo>
                  <a:lnTo>
                    <a:pt x="24606" y="160360"/>
                  </a:lnTo>
                  <a:lnTo>
                    <a:pt x="26499" y="159616"/>
                  </a:lnTo>
                  <a:lnTo>
                    <a:pt x="28392" y="158861"/>
                  </a:lnTo>
                  <a:lnTo>
                    <a:pt x="30285" y="158094"/>
                  </a:lnTo>
                  <a:lnTo>
                    <a:pt x="32178" y="157316"/>
                  </a:lnTo>
                  <a:lnTo>
                    <a:pt x="34071" y="156525"/>
                  </a:lnTo>
                  <a:lnTo>
                    <a:pt x="35963" y="155717"/>
                  </a:lnTo>
                  <a:lnTo>
                    <a:pt x="37856" y="154892"/>
                  </a:lnTo>
                  <a:lnTo>
                    <a:pt x="39749" y="154049"/>
                  </a:lnTo>
                  <a:lnTo>
                    <a:pt x="41642" y="153186"/>
                  </a:lnTo>
                  <a:lnTo>
                    <a:pt x="43535" y="152301"/>
                  </a:lnTo>
                  <a:lnTo>
                    <a:pt x="45428" y="151390"/>
                  </a:lnTo>
                  <a:lnTo>
                    <a:pt x="47320" y="150453"/>
                  </a:lnTo>
                  <a:lnTo>
                    <a:pt x="49213" y="149480"/>
                  </a:lnTo>
                  <a:lnTo>
                    <a:pt x="51106" y="148475"/>
                  </a:lnTo>
                  <a:lnTo>
                    <a:pt x="52999" y="147435"/>
                  </a:lnTo>
                  <a:lnTo>
                    <a:pt x="54892" y="146360"/>
                  </a:lnTo>
                  <a:lnTo>
                    <a:pt x="56785" y="145247"/>
                  </a:lnTo>
                  <a:lnTo>
                    <a:pt x="58677" y="144096"/>
                  </a:lnTo>
                  <a:lnTo>
                    <a:pt x="60570" y="142903"/>
                  </a:lnTo>
                  <a:lnTo>
                    <a:pt x="62463" y="141666"/>
                  </a:lnTo>
                  <a:lnTo>
                    <a:pt x="64356" y="140392"/>
                  </a:lnTo>
                  <a:lnTo>
                    <a:pt x="66249" y="139081"/>
                  </a:lnTo>
                  <a:lnTo>
                    <a:pt x="68142" y="137735"/>
                  </a:lnTo>
                  <a:lnTo>
                    <a:pt x="70034" y="136357"/>
                  </a:lnTo>
                  <a:lnTo>
                    <a:pt x="71927" y="134948"/>
                  </a:lnTo>
                  <a:lnTo>
                    <a:pt x="73820" y="133508"/>
                  </a:lnTo>
                  <a:lnTo>
                    <a:pt x="75713" y="132046"/>
                  </a:lnTo>
                  <a:lnTo>
                    <a:pt x="77606" y="130565"/>
                  </a:lnTo>
                  <a:lnTo>
                    <a:pt x="79499" y="129071"/>
                  </a:lnTo>
                  <a:lnTo>
                    <a:pt x="81391" y="127567"/>
                  </a:lnTo>
                  <a:lnTo>
                    <a:pt x="83284" y="126056"/>
                  </a:lnTo>
                  <a:lnTo>
                    <a:pt x="85177" y="124543"/>
                  </a:lnTo>
                  <a:lnTo>
                    <a:pt x="87070" y="123033"/>
                  </a:lnTo>
                  <a:lnTo>
                    <a:pt x="88963" y="121529"/>
                  </a:lnTo>
                  <a:lnTo>
                    <a:pt x="90856" y="120033"/>
                  </a:lnTo>
                  <a:lnTo>
                    <a:pt x="92748" y="118548"/>
                  </a:lnTo>
                  <a:lnTo>
                    <a:pt x="94641" y="117074"/>
                  </a:lnTo>
                  <a:lnTo>
                    <a:pt x="96534" y="115613"/>
                  </a:lnTo>
                  <a:lnTo>
                    <a:pt x="98427" y="114166"/>
                  </a:lnTo>
                  <a:lnTo>
                    <a:pt x="100320" y="112730"/>
                  </a:lnTo>
                  <a:lnTo>
                    <a:pt x="102213" y="111304"/>
                  </a:lnTo>
                  <a:lnTo>
                    <a:pt x="104105" y="109884"/>
                  </a:lnTo>
                  <a:lnTo>
                    <a:pt x="105998" y="108466"/>
                  </a:lnTo>
                  <a:lnTo>
                    <a:pt x="107891" y="107047"/>
                  </a:lnTo>
                  <a:lnTo>
                    <a:pt x="109784" y="105622"/>
                  </a:lnTo>
                  <a:lnTo>
                    <a:pt x="111677" y="104180"/>
                  </a:lnTo>
                  <a:lnTo>
                    <a:pt x="113570" y="102717"/>
                  </a:lnTo>
                  <a:lnTo>
                    <a:pt x="115462" y="101227"/>
                  </a:lnTo>
                  <a:lnTo>
                    <a:pt x="117355" y="99704"/>
                  </a:lnTo>
                  <a:lnTo>
                    <a:pt x="119248" y="98141"/>
                  </a:lnTo>
                  <a:lnTo>
                    <a:pt x="121141" y="96531"/>
                  </a:lnTo>
                  <a:lnTo>
                    <a:pt x="123034" y="94864"/>
                  </a:lnTo>
                  <a:lnTo>
                    <a:pt x="124927" y="93132"/>
                  </a:lnTo>
                  <a:lnTo>
                    <a:pt x="126819" y="91337"/>
                  </a:lnTo>
                  <a:lnTo>
                    <a:pt x="128712" y="89477"/>
                  </a:lnTo>
                  <a:lnTo>
                    <a:pt x="130605" y="87550"/>
                  </a:lnTo>
                  <a:lnTo>
                    <a:pt x="132498" y="85556"/>
                  </a:lnTo>
                  <a:lnTo>
                    <a:pt x="134391" y="83494"/>
                  </a:lnTo>
                  <a:lnTo>
                    <a:pt x="136284" y="81354"/>
                  </a:lnTo>
                  <a:lnTo>
                    <a:pt x="138176" y="79155"/>
                  </a:lnTo>
                  <a:lnTo>
                    <a:pt x="140069" y="76902"/>
                  </a:lnTo>
                  <a:lnTo>
                    <a:pt x="141962" y="74600"/>
                  </a:lnTo>
                  <a:lnTo>
                    <a:pt x="143855" y="72257"/>
                  </a:lnTo>
                  <a:lnTo>
                    <a:pt x="145748" y="69881"/>
                  </a:lnTo>
                  <a:lnTo>
                    <a:pt x="147641" y="67478"/>
                  </a:lnTo>
                  <a:lnTo>
                    <a:pt x="149533" y="65059"/>
                  </a:lnTo>
                  <a:lnTo>
                    <a:pt x="151426" y="62636"/>
                  </a:lnTo>
                  <a:lnTo>
                    <a:pt x="153319" y="60216"/>
                  </a:lnTo>
                  <a:lnTo>
                    <a:pt x="155212" y="57808"/>
                  </a:lnTo>
                  <a:lnTo>
                    <a:pt x="157105" y="55417"/>
                  </a:lnTo>
                  <a:lnTo>
                    <a:pt x="158998" y="53050"/>
                  </a:lnTo>
                  <a:lnTo>
                    <a:pt x="160890" y="50717"/>
                  </a:lnTo>
                  <a:lnTo>
                    <a:pt x="162783" y="48420"/>
                  </a:lnTo>
                  <a:lnTo>
                    <a:pt x="164676" y="46159"/>
                  </a:lnTo>
                  <a:lnTo>
                    <a:pt x="166569" y="43935"/>
                  </a:lnTo>
                  <a:lnTo>
                    <a:pt x="168462" y="41748"/>
                  </a:lnTo>
                  <a:lnTo>
                    <a:pt x="170355" y="39597"/>
                  </a:lnTo>
                  <a:lnTo>
                    <a:pt x="172247" y="37482"/>
                  </a:lnTo>
                  <a:lnTo>
                    <a:pt x="174140" y="35406"/>
                  </a:lnTo>
                  <a:lnTo>
                    <a:pt x="176033" y="33358"/>
                  </a:lnTo>
                  <a:lnTo>
                    <a:pt x="177926" y="31338"/>
                  </a:lnTo>
                  <a:lnTo>
                    <a:pt x="179819" y="29343"/>
                  </a:lnTo>
                  <a:lnTo>
                    <a:pt x="181712" y="27372"/>
                  </a:lnTo>
                  <a:lnTo>
                    <a:pt x="183604" y="25424"/>
                  </a:lnTo>
                  <a:lnTo>
                    <a:pt x="185497" y="23502"/>
                  </a:lnTo>
                  <a:lnTo>
                    <a:pt x="187390" y="21608"/>
                  </a:lnTo>
                  <a:lnTo>
                    <a:pt x="189283" y="19741"/>
                  </a:lnTo>
                  <a:lnTo>
                    <a:pt x="191176" y="17906"/>
                  </a:lnTo>
                  <a:lnTo>
                    <a:pt x="193069" y="16109"/>
                  </a:lnTo>
                  <a:lnTo>
                    <a:pt x="194961" y="14355"/>
                  </a:lnTo>
                  <a:lnTo>
                    <a:pt x="196854" y="12654"/>
                  </a:lnTo>
                  <a:lnTo>
                    <a:pt x="198747" y="11026"/>
                  </a:lnTo>
                  <a:lnTo>
                    <a:pt x="200640" y="9471"/>
                  </a:lnTo>
                  <a:lnTo>
                    <a:pt x="202533" y="7998"/>
                  </a:lnTo>
                  <a:lnTo>
                    <a:pt x="204426" y="6618"/>
                  </a:lnTo>
                  <a:lnTo>
                    <a:pt x="206318" y="5340"/>
                  </a:lnTo>
                  <a:lnTo>
                    <a:pt x="208211" y="4173"/>
                  </a:lnTo>
                  <a:lnTo>
                    <a:pt x="210104" y="3141"/>
                  </a:lnTo>
                  <a:lnTo>
                    <a:pt x="211997" y="2254"/>
                  </a:lnTo>
                  <a:lnTo>
                    <a:pt x="213890" y="1507"/>
                  </a:lnTo>
                  <a:lnTo>
                    <a:pt x="215783" y="904"/>
                  </a:lnTo>
                  <a:lnTo>
                    <a:pt x="217675" y="450"/>
                  </a:lnTo>
                  <a:lnTo>
                    <a:pt x="219568" y="148"/>
                  </a:lnTo>
                  <a:lnTo>
                    <a:pt x="221461" y="0"/>
                  </a:lnTo>
                  <a:lnTo>
                    <a:pt x="223354" y="37"/>
                  </a:lnTo>
                  <a:lnTo>
                    <a:pt x="225247" y="230"/>
                  </a:lnTo>
                  <a:lnTo>
                    <a:pt x="227140" y="573"/>
                  </a:lnTo>
                  <a:lnTo>
                    <a:pt x="229032" y="1064"/>
                  </a:lnTo>
                  <a:lnTo>
                    <a:pt x="230925" y="1697"/>
                  </a:lnTo>
                  <a:lnTo>
                    <a:pt x="232818" y="2468"/>
                  </a:lnTo>
                  <a:lnTo>
                    <a:pt x="234711" y="3381"/>
                  </a:lnTo>
                  <a:lnTo>
                    <a:pt x="236604" y="4437"/>
                  </a:lnTo>
                  <a:lnTo>
                    <a:pt x="238497" y="5609"/>
                  </a:lnTo>
                  <a:lnTo>
                    <a:pt x="240389" y="6893"/>
                  </a:lnTo>
                  <a:lnTo>
                    <a:pt x="242282" y="8283"/>
                  </a:lnTo>
                  <a:lnTo>
                    <a:pt x="244175" y="9771"/>
                  </a:lnTo>
                  <a:lnTo>
                    <a:pt x="246068" y="11354"/>
                  </a:lnTo>
                  <a:lnTo>
                    <a:pt x="247961" y="13039"/>
                  </a:lnTo>
                  <a:lnTo>
                    <a:pt x="249854" y="14811"/>
                  </a:lnTo>
                  <a:lnTo>
                    <a:pt x="251746" y="16660"/>
                  </a:lnTo>
                  <a:lnTo>
                    <a:pt x="253639" y="18582"/>
                  </a:lnTo>
                  <a:lnTo>
                    <a:pt x="255532" y="20576"/>
                  </a:lnTo>
                  <a:lnTo>
                    <a:pt x="257425" y="22636"/>
                  </a:lnTo>
                  <a:lnTo>
                    <a:pt x="259318" y="24764"/>
                  </a:lnTo>
                  <a:lnTo>
                    <a:pt x="261211" y="26963"/>
                  </a:lnTo>
                  <a:lnTo>
                    <a:pt x="263103" y="29222"/>
                  </a:lnTo>
                  <a:lnTo>
                    <a:pt x="264996" y="31536"/>
                  </a:lnTo>
                  <a:lnTo>
                    <a:pt x="266889" y="33905"/>
                  </a:lnTo>
                  <a:lnTo>
                    <a:pt x="268782" y="36326"/>
                  </a:lnTo>
                  <a:lnTo>
                    <a:pt x="270675" y="38797"/>
                  </a:lnTo>
                  <a:lnTo>
                    <a:pt x="272568" y="41321"/>
                  </a:lnTo>
                  <a:lnTo>
                    <a:pt x="274460" y="43893"/>
                  </a:lnTo>
                  <a:lnTo>
                    <a:pt x="276353" y="46507"/>
                  </a:lnTo>
                  <a:lnTo>
                    <a:pt x="278246" y="49158"/>
                  </a:lnTo>
                  <a:lnTo>
                    <a:pt x="280139" y="51845"/>
                  </a:lnTo>
                  <a:lnTo>
                    <a:pt x="282032" y="54564"/>
                  </a:lnTo>
                  <a:lnTo>
                    <a:pt x="283925" y="57312"/>
                  </a:lnTo>
                  <a:lnTo>
                    <a:pt x="285817" y="60089"/>
                  </a:lnTo>
                  <a:lnTo>
                    <a:pt x="287710" y="62885"/>
                  </a:lnTo>
                  <a:lnTo>
                    <a:pt x="289603" y="65696"/>
                  </a:lnTo>
                  <a:lnTo>
                    <a:pt x="291496" y="68518"/>
                  </a:lnTo>
                  <a:lnTo>
                    <a:pt x="293389" y="71347"/>
                  </a:lnTo>
                  <a:lnTo>
                    <a:pt x="295282" y="74178"/>
                  </a:lnTo>
                  <a:lnTo>
                    <a:pt x="297174" y="77007"/>
                  </a:lnTo>
                  <a:lnTo>
                    <a:pt x="299067" y="79827"/>
                  </a:lnTo>
                  <a:lnTo>
                    <a:pt x="300960" y="82635"/>
                  </a:lnTo>
                  <a:lnTo>
                    <a:pt x="302853" y="85426"/>
                  </a:lnTo>
                  <a:lnTo>
                    <a:pt x="304746" y="88197"/>
                  </a:lnTo>
                  <a:lnTo>
                    <a:pt x="306639" y="90943"/>
                  </a:lnTo>
                  <a:lnTo>
                    <a:pt x="308531" y="93660"/>
                  </a:lnTo>
                  <a:lnTo>
                    <a:pt x="310424" y="96338"/>
                  </a:lnTo>
                  <a:lnTo>
                    <a:pt x="312317" y="98978"/>
                  </a:lnTo>
                  <a:lnTo>
                    <a:pt x="314210" y="101576"/>
                  </a:lnTo>
                  <a:lnTo>
                    <a:pt x="316103" y="104129"/>
                  </a:lnTo>
                  <a:lnTo>
                    <a:pt x="317996" y="106635"/>
                  </a:lnTo>
                  <a:lnTo>
                    <a:pt x="319888" y="109089"/>
                  </a:lnTo>
                  <a:lnTo>
                    <a:pt x="321781" y="111486"/>
                  </a:lnTo>
                  <a:lnTo>
                    <a:pt x="323674" y="113816"/>
                  </a:lnTo>
                  <a:lnTo>
                    <a:pt x="325567" y="116086"/>
                  </a:lnTo>
                  <a:lnTo>
                    <a:pt x="327460" y="118294"/>
                  </a:lnTo>
                  <a:lnTo>
                    <a:pt x="329353" y="120437"/>
                  </a:lnTo>
                  <a:lnTo>
                    <a:pt x="331245" y="122514"/>
                  </a:lnTo>
                  <a:lnTo>
                    <a:pt x="333138" y="124524"/>
                  </a:lnTo>
                  <a:lnTo>
                    <a:pt x="335031" y="126455"/>
                  </a:lnTo>
                  <a:lnTo>
                    <a:pt x="336924" y="128315"/>
                  </a:lnTo>
                  <a:lnTo>
                    <a:pt x="338817" y="130107"/>
                  </a:lnTo>
                  <a:lnTo>
                    <a:pt x="340710" y="131833"/>
                  </a:lnTo>
                  <a:lnTo>
                    <a:pt x="342602" y="133494"/>
                  </a:lnTo>
                  <a:lnTo>
                    <a:pt x="344495" y="135093"/>
                  </a:lnTo>
                  <a:lnTo>
                    <a:pt x="346388" y="136630"/>
                  </a:lnTo>
                  <a:lnTo>
                    <a:pt x="348281" y="138101"/>
                  </a:lnTo>
                  <a:lnTo>
                    <a:pt x="350174" y="139521"/>
                  </a:lnTo>
                  <a:lnTo>
                    <a:pt x="352067" y="140894"/>
                  </a:lnTo>
                  <a:lnTo>
                    <a:pt x="353959" y="142226"/>
                  </a:lnTo>
                  <a:lnTo>
                    <a:pt x="355852" y="143520"/>
                  </a:lnTo>
                  <a:lnTo>
                    <a:pt x="357745" y="144781"/>
                  </a:lnTo>
                  <a:lnTo>
                    <a:pt x="359638" y="146012"/>
                  </a:lnTo>
                  <a:lnTo>
                    <a:pt x="361531" y="147220"/>
                  </a:lnTo>
                  <a:lnTo>
                    <a:pt x="363424" y="148413"/>
                  </a:lnTo>
                  <a:lnTo>
                    <a:pt x="365316" y="149594"/>
                  </a:lnTo>
                  <a:lnTo>
                    <a:pt x="367209" y="150767"/>
                  </a:lnTo>
                  <a:lnTo>
                    <a:pt x="369102" y="151936"/>
                  </a:lnTo>
                  <a:lnTo>
                    <a:pt x="370995" y="153103"/>
                  </a:lnTo>
                  <a:lnTo>
                    <a:pt x="372888" y="154272"/>
                  </a:lnTo>
                  <a:lnTo>
                    <a:pt x="374781" y="155442"/>
                  </a:lnTo>
                  <a:lnTo>
                    <a:pt x="376673" y="156616"/>
                  </a:lnTo>
                  <a:lnTo>
                    <a:pt x="378566" y="157793"/>
                  </a:lnTo>
                  <a:lnTo>
                    <a:pt x="380459" y="158971"/>
                  </a:lnTo>
                  <a:lnTo>
                    <a:pt x="382352" y="160149"/>
                  </a:lnTo>
                  <a:lnTo>
                    <a:pt x="384245" y="161325"/>
                  </a:lnTo>
                  <a:lnTo>
                    <a:pt x="386138" y="162496"/>
                  </a:lnTo>
                  <a:lnTo>
                    <a:pt x="388030" y="163658"/>
                  </a:lnTo>
                  <a:lnTo>
                    <a:pt x="389923" y="164808"/>
                  </a:lnTo>
                  <a:lnTo>
                    <a:pt x="391816" y="165942"/>
                  </a:lnTo>
                  <a:lnTo>
                    <a:pt x="393709" y="167058"/>
                  </a:lnTo>
                  <a:lnTo>
                    <a:pt x="395602" y="168153"/>
                  </a:lnTo>
                  <a:lnTo>
                    <a:pt x="397495" y="169217"/>
                  </a:lnTo>
                  <a:lnTo>
                    <a:pt x="399387" y="170251"/>
                  </a:lnTo>
                  <a:lnTo>
                    <a:pt x="401280" y="171253"/>
                  </a:lnTo>
                  <a:lnTo>
                    <a:pt x="403173" y="172223"/>
                  </a:lnTo>
                  <a:lnTo>
                    <a:pt x="405066" y="173158"/>
                  </a:lnTo>
                  <a:lnTo>
                    <a:pt x="406959" y="174057"/>
                  </a:lnTo>
                  <a:lnTo>
                    <a:pt x="408852" y="174918"/>
                  </a:lnTo>
                  <a:lnTo>
                    <a:pt x="410744" y="175738"/>
                  </a:lnTo>
                  <a:lnTo>
                    <a:pt x="412637" y="176522"/>
                  </a:lnTo>
                  <a:lnTo>
                    <a:pt x="414530" y="177273"/>
                  </a:lnTo>
                  <a:lnTo>
                    <a:pt x="416423" y="177990"/>
                  </a:lnTo>
                  <a:lnTo>
                    <a:pt x="418316" y="178676"/>
                  </a:lnTo>
                  <a:lnTo>
                    <a:pt x="420209" y="179332"/>
                  </a:lnTo>
                  <a:lnTo>
                    <a:pt x="422101" y="179957"/>
                  </a:lnTo>
                  <a:lnTo>
                    <a:pt x="423994" y="180554"/>
                  </a:lnTo>
                  <a:lnTo>
                    <a:pt x="423994" y="217008"/>
                  </a:lnTo>
                  <a:lnTo>
                    <a:pt x="422101" y="217008"/>
                  </a:lnTo>
                  <a:lnTo>
                    <a:pt x="420209" y="217008"/>
                  </a:lnTo>
                  <a:lnTo>
                    <a:pt x="418316" y="217008"/>
                  </a:lnTo>
                  <a:lnTo>
                    <a:pt x="416423" y="217008"/>
                  </a:lnTo>
                  <a:lnTo>
                    <a:pt x="414530" y="217008"/>
                  </a:lnTo>
                  <a:lnTo>
                    <a:pt x="412637" y="217008"/>
                  </a:lnTo>
                  <a:lnTo>
                    <a:pt x="410744" y="217008"/>
                  </a:lnTo>
                  <a:lnTo>
                    <a:pt x="408852" y="217008"/>
                  </a:lnTo>
                  <a:lnTo>
                    <a:pt x="406959" y="217008"/>
                  </a:lnTo>
                  <a:lnTo>
                    <a:pt x="405066" y="217008"/>
                  </a:lnTo>
                  <a:lnTo>
                    <a:pt x="403173" y="217008"/>
                  </a:lnTo>
                  <a:lnTo>
                    <a:pt x="401280" y="217008"/>
                  </a:lnTo>
                  <a:lnTo>
                    <a:pt x="399387" y="217008"/>
                  </a:lnTo>
                  <a:lnTo>
                    <a:pt x="397495" y="217008"/>
                  </a:lnTo>
                  <a:lnTo>
                    <a:pt x="395602" y="217008"/>
                  </a:lnTo>
                  <a:lnTo>
                    <a:pt x="393709" y="217008"/>
                  </a:lnTo>
                  <a:lnTo>
                    <a:pt x="391816" y="217008"/>
                  </a:lnTo>
                  <a:lnTo>
                    <a:pt x="389923" y="217008"/>
                  </a:lnTo>
                  <a:lnTo>
                    <a:pt x="388030" y="217008"/>
                  </a:lnTo>
                  <a:lnTo>
                    <a:pt x="386138" y="217008"/>
                  </a:lnTo>
                  <a:lnTo>
                    <a:pt x="384245" y="217008"/>
                  </a:lnTo>
                  <a:lnTo>
                    <a:pt x="382352" y="217008"/>
                  </a:lnTo>
                  <a:lnTo>
                    <a:pt x="380459" y="217008"/>
                  </a:lnTo>
                  <a:lnTo>
                    <a:pt x="378566" y="217008"/>
                  </a:lnTo>
                  <a:lnTo>
                    <a:pt x="376673" y="217008"/>
                  </a:lnTo>
                  <a:lnTo>
                    <a:pt x="374781" y="217008"/>
                  </a:lnTo>
                  <a:lnTo>
                    <a:pt x="372888" y="217008"/>
                  </a:lnTo>
                  <a:lnTo>
                    <a:pt x="370995" y="217008"/>
                  </a:lnTo>
                  <a:lnTo>
                    <a:pt x="369102" y="217008"/>
                  </a:lnTo>
                  <a:lnTo>
                    <a:pt x="367209" y="217008"/>
                  </a:lnTo>
                  <a:lnTo>
                    <a:pt x="365316" y="217008"/>
                  </a:lnTo>
                  <a:lnTo>
                    <a:pt x="363424" y="217008"/>
                  </a:lnTo>
                  <a:lnTo>
                    <a:pt x="361531" y="217008"/>
                  </a:lnTo>
                  <a:lnTo>
                    <a:pt x="359638" y="217008"/>
                  </a:lnTo>
                  <a:lnTo>
                    <a:pt x="357745" y="217008"/>
                  </a:lnTo>
                  <a:lnTo>
                    <a:pt x="355852" y="217008"/>
                  </a:lnTo>
                  <a:lnTo>
                    <a:pt x="353959" y="217008"/>
                  </a:lnTo>
                  <a:lnTo>
                    <a:pt x="352067" y="217008"/>
                  </a:lnTo>
                  <a:lnTo>
                    <a:pt x="350174" y="217008"/>
                  </a:lnTo>
                  <a:lnTo>
                    <a:pt x="348281" y="217008"/>
                  </a:lnTo>
                  <a:lnTo>
                    <a:pt x="346388" y="217008"/>
                  </a:lnTo>
                  <a:lnTo>
                    <a:pt x="344495" y="217008"/>
                  </a:lnTo>
                  <a:lnTo>
                    <a:pt x="342602" y="217008"/>
                  </a:lnTo>
                  <a:lnTo>
                    <a:pt x="340710" y="217008"/>
                  </a:lnTo>
                  <a:lnTo>
                    <a:pt x="338817" y="217008"/>
                  </a:lnTo>
                  <a:lnTo>
                    <a:pt x="336924" y="217008"/>
                  </a:lnTo>
                  <a:lnTo>
                    <a:pt x="335031" y="217008"/>
                  </a:lnTo>
                  <a:lnTo>
                    <a:pt x="333138" y="217008"/>
                  </a:lnTo>
                  <a:lnTo>
                    <a:pt x="331245" y="217008"/>
                  </a:lnTo>
                  <a:lnTo>
                    <a:pt x="329353" y="217008"/>
                  </a:lnTo>
                  <a:lnTo>
                    <a:pt x="327460" y="217008"/>
                  </a:lnTo>
                  <a:lnTo>
                    <a:pt x="325567" y="217008"/>
                  </a:lnTo>
                  <a:lnTo>
                    <a:pt x="323674" y="217008"/>
                  </a:lnTo>
                  <a:lnTo>
                    <a:pt x="321781" y="217008"/>
                  </a:lnTo>
                  <a:lnTo>
                    <a:pt x="319888" y="217008"/>
                  </a:lnTo>
                  <a:lnTo>
                    <a:pt x="317996" y="217008"/>
                  </a:lnTo>
                  <a:lnTo>
                    <a:pt x="316103" y="217008"/>
                  </a:lnTo>
                  <a:lnTo>
                    <a:pt x="314210" y="217008"/>
                  </a:lnTo>
                  <a:lnTo>
                    <a:pt x="312317" y="217008"/>
                  </a:lnTo>
                  <a:lnTo>
                    <a:pt x="310424" y="217008"/>
                  </a:lnTo>
                  <a:lnTo>
                    <a:pt x="308531" y="217008"/>
                  </a:lnTo>
                  <a:lnTo>
                    <a:pt x="306639" y="217008"/>
                  </a:lnTo>
                  <a:lnTo>
                    <a:pt x="304746" y="217008"/>
                  </a:lnTo>
                  <a:lnTo>
                    <a:pt x="302853" y="217008"/>
                  </a:lnTo>
                  <a:lnTo>
                    <a:pt x="300960" y="217008"/>
                  </a:lnTo>
                  <a:lnTo>
                    <a:pt x="299067" y="217008"/>
                  </a:lnTo>
                  <a:lnTo>
                    <a:pt x="297174" y="217008"/>
                  </a:lnTo>
                  <a:lnTo>
                    <a:pt x="295282" y="217008"/>
                  </a:lnTo>
                  <a:lnTo>
                    <a:pt x="293389" y="217008"/>
                  </a:lnTo>
                  <a:lnTo>
                    <a:pt x="291496" y="217008"/>
                  </a:lnTo>
                  <a:lnTo>
                    <a:pt x="289603" y="217008"/>
                  </a:lnTo>
                  <a:lnTo>
                    <a:pt x="287710" y="217008"/>
                  </a:lnTo>
                  <a:lnTo>
                    <a:pt x="285817" y="217008"/>
                  </a:lnTo>
                  <a:lnTo>
                    <a:pt x="283925" y="217008"/>
                  </a:lnTo>
                  <a:lnTo>
                    <a:pt x="282032" y="217008"/>
                  </a:lnTo>
                  <a:lnTo>
                    <a:pt x="280139" y="217008"/>
                  </a:lnTo>
                  <a:lnTo>
                    <a:pt x="278246" y="217008"/>
                  </a:lnTo>
                  <a:lnTo>
                    <a:pt x="276353" y="217008"/>
                  </a:lnTo>
                  <a:lnTo>
                    <a:pt x="274460" y="217008"/>
                  </a:lnTo>
                  <a:lnTo>
                    <a:pt x="272568" y="217008"/>
                  </a:lnTo>
                  <a:lnTo>
                    <a:pt x="270675" y="217008"/>
                  </a:lnTo>
                  <a:lnTo>
                    <a:pt x="268782" y="217008"/>
                  </a:lnTo>
                  <a:lnTo>
                    <a:pt x="266889" y="217008"/>
                  </a:lnTo>
                  <a:lnTo>
                    <a:pt x="264996" y="217008"/>
                  </a:lnTo>
                  <a:lnTo>
                    <a:pt x="263103" y="217008"/>
                  </a:lnTo>
                  <a:lnTo>
                    <a:pt x="261211" y="217008"/>
                  </a:lnTo>
                  <a:lnTo>
                    <a:pt x="259318" y="217008"/>
                  </a:lnTo>
                  <a:lnTo>
                    <a:pt x="257425" y="217008"/>
                  </a:lnTo>
                  <a:lnTo>
                    <a:pt x="255532" y="217008"/>
                  </a:lnTo>
                  <a:lnTo>
                    <a:pt x="253639" y="217008"/>
                  </a:lnTo>
                  <a:lnTo>
                    <a:pt x="251746" y="217008"/>
                  </a:lnTo>
                  <a:lnTo>
                    <a:pt x="249854" y="217008"/>
                  </a:lnTo>
                  <a:lnTo>
                    <a:pt x="247961" y="217008"/>
                  </a:lnTo>
                  <a:lnTo>
                    <a:pt x="246068" y="217008"/>
                  </a:lnTo>
                  <a:lnTo>
                    <a:pt x="244175" y="217008"/>
                  </a:lnTo>
                  <a:lnTo>
                    <a:pt x="242282" y="217008"/>
                  </a:lnTo>
                  <a:lnTo>
                    <a:pt x="240389" y="217008"/>
                  </a:lnTo>
                  <a:lnTo>
                    <a:pt x="238497" y="217008"/>
                  </a:lnTo>
                  <a:lnTo>
                    <a:pt x="236604" y="217008"/>
                  </a:lnTo>
                  <a:lnTo>
                    <a:pt x="234711" y="217008"/>
                  </a:lnTo>
                  <a:lnTo>
                    <a:pt x="232818" y="217008"/>
                  </a:lnTo>
                  <a:lnTo>
                    <a:pt x="230925" y="217008"/>
                  </a:lnTo>
                  <a:lnTo>
                    <a:pt x="229032" y="217008"/>
                  </a:lnTo>
                  <a:lnTo>
                    <a:pt x="227140" y="217008"/>
                  </a:lnTo>
                  <a:lnTo>
                    <a:pt x="225247" y="217008"/>
                  </a:lnTo>
                  <a:lnTo>
                    <a:pt x="223354" y="217008"/>
                  </a:lnTo>
                  <a:lnTo>
                    <a:pt x="221461" y="217008"/>
                  </a:lnTo>
                  <a:lnTo>
                    <a:pt x="219568" y="217008"/>
                  </a:lnTo>
                  <a:lnTo>
                    <a:pt x="217675" y="217008"/>
                  </a:lnTo>
                  <a:lnTo>
                    <a:pt x="215783" y="217008"/>
                  </a:lnTo>
                  <a:lnTo>
                    <a:pt x="213890" y="217008"/>
                  </a:lnTo>
                  <a:lnTo>
                    <a:pt x="211997" y="217008"/>
                  </a:lnTo>
                  <a:lnTo>
                    <a:pt x="210104" y="217008"/>
                  </a:lnTo>
                  <a:lnTo>
                    <a:pt x="208211" y="217008"/>
                  </a:lnTo>
                  <a:lnTo>
                    <a:pt x="206318" y="217008"/>
                  </a:lnTo>
                  <a:lnTo>
                    <a:pt x="204426" y="217008"/>
                  </a:lnTo>
                  <a:lnTo>
                    <a:pt x="202533" y="217008"/>
                  </a:lnTo>
                  <a:lnTo>
                    <a:pt x="200640" y="217008"/>
                  </a:lnTo>
                  <a:lnTo>
                    <a:pt x="198747" y="217008"/>
                  </a:lnTo>
                  <a:lnTo>
                    <a:pt x="196854" y="217008"/>
                  </a:lnTo>
                  <a:lnTo>
                    <a:pt x="194961" y="217008"/>
                  </a:lnTo>
                  <a:lnTo>
                    <a:pt x="193069" y="217008"/>
                  </a:lnTo>
                  <a:lnTo>
                    <a:pt x="191176" y="217008"/>
                  </a:lnTo>
                  <a:lnTo>
                    <a:pt x="189283" y="217008"/>
                  </a:lnTo>
                  <a:lnTo>
                    <a:pt x="187390" y="217008"/>
                  </a:lnTo>
                  <a:lnTo>
                    <a:pt x="185497" y="217008"/>
                  </a:lnTo>
                  <a:lnTo>
                    <a:pt x="183604" y="217008"/>
                  </a:lnTo>
                  <a:lnTo>
                    <a:pt x="181712" y="217008"/>
                  </a:lnTo>
                  <a:lnTo>
                    <a:pt x="179819" y="217008"/>
                  </a:lnTo>
                  <a:lnTo>
                    <a:pt x="177926" y="217008"/>
                  </a:lnTo>
                  <a:lnTo>
                    <a:pt x="176033" y="217008"/>
                  </a:lnTo>
                  <a:lnTo>
                    <a:pt x="174140" y="217008"/>
                  </a:lnTo>
                  <a:lnTo>
                    <a:pt x="172247" y="217008"/>
                  </a:lnTo>
                  <a:lnTo>
                    <a:pt x="170355" y="217008"/>
                  </a:lnTo>
                  <a:lnTo>
                    <a:pt x="168462" y="217008"/>
                  </a:lnTo>
                  <a:lnTo>
                    <a:pt x="166569" y="217008"/>
                  </a:lnTo>
                  <a:lnTo>
                    <a:pt x="164676" y="217008"/>
                  </a:lnTo>
                  <a:lnTo>
                    <a:pt x="162783" y="217008"/>
                  </a:lnTo>
                  <a:lnTo>
                    <a:pt x="160890" y="217008"/>
                  </a:lnTo>
                  <a:lnTo>
                    <a:pt x="158998" y="217008"/>
                  </a:lnTo>
                  <a:lnTo>
                    <a:pt x="157105" y="217008"/>
                  </a:lnTo>
                  <a:lnTo>
                    <a:pt x="155212" y="217008"/>
                  </a:lnTo>
                  <a:lnTo>
                    <a:pt x="153319" y="217008"/>
                  </a:lnTo>
                  <a:lnTo>
                    <a:pt x="151426" y="217008"/>
                  </a:lnTo>
                  <a:lnTo>
                    <a:pt x="149533" y="217008"/>
                  </a:lnTo>
                  <a:lnTo>
                    <a:pt x="147641" y="217008"/>
                  </a:lnTo>
                  <a:lnTo>
                    <a:pt x="145748" y="217008"/>
                  </a:lnTo>
                  <a:lnTo>
                    <a:pt x="143855" y="217008"/>
                  </a:lnTo>
                  <a:lnTo>
                    <a:pt x="141962" y="217008"/>
                  </a:lnTo>
                  <a:lnTo>
                    <a:pt x="140069" y="217008"/>
                  </a:lnTo>
                  <a:lnTo>
                    <a:pt x="138176" y="217008"/>
                  </a:lnTo>
                  <a:lnTo>
                    <a:pt x="136284" y="217008"/>
                  </a:lnTo>
                  <a:lnTo>
                    <a:pt x="134391" y="217008"/>
                  </a:lnTo>
                  <a:lnTo>
                    <a:pt x="132498" y="217008"/>
                  </a:lnTo>
                  <a:lnTo>
                    <a:pt x="130605" y="217008"/>
                  </a:lnTo>
                  <a:lnTo>
                    <a:pt x="128712" y="217008"/>
                  </a:lnTo>
                  <a:lnTo>
                    <a:pt x="126819" y="217008"/>
                  </a:lnTo>
                  <a:lnTo>
                    <a:pt x="124927" y="217008"/>
                  </a:lnTo>
                  <a:lnTo>
                    <a:pt x="123034" y="217008"/>
                  </a:lnTo>
                  <a:lnTo>
                    <a:pt x="121141" y="217008"/>
                  </a:lnTo>
                  <a:lnTo>
                    <a:pt x="119248" y="217008"/>
                  </a:lnTo>
                  <a:lnTo>
                    <a:pt x="117355" y="217008"/>
                  </a:lnTo>
                  <a:lnTo>
                    <a:pt x="115462" y="217008"/>
                  </a:lnTo>
                  <a:lnTo>
                    <a:pt x="113570" y="217008"/>
                  </a:lnTo>
                  <a:lnTo>
                    <a:pt x="111677" y="217008"/>
                  </a:lnTo>
                  <a:lnTo>
                    <a:pt x="109784" y="217008"/>
                  </a:lnTo>
                  <a:lnTo>
                    <a:pt x="107891" y="217008"/>
                  </a:lnTo>
                  <a:lnTo>
                    <a:pt x="105998" y="217008"/>
                  </a:lnTo>
                  <a:lnTo>
                    <a:pt x="104105" y="217008"/>
                  </a:lnTo>
                  <a:lnTo>
                    <a:pt x="102213" y="217008"/>
                  </a:lnTo>
                  <a:lnTo>
                    <a:pt x="100320" y="217008"/>
                  </a:lnTo>
                  <a:lnTo>
                    <a:pt x="98427" y="217008"/>
                  </a:lnTo>
                  <a:lnTo>
                    <a:pt x="96534" y="217008"/>
                  </a:lnTo>
                  <a:lnTo>
                    <a:pt x="94641" y="217008"/>
                  </a:lnTo>
                  <a:lnTo>
                    <a:pt x="92748" y="217008"/>
                  </a:lnTo>
                  <a:lnTo>
                    <a:pt x="90856" y="217008"/>
                  </a:lnTo>
                  <a:lnTo>
                    <a:pt x="88963" y="217008"/>
                  </a:lnTo>
                  <a:lnTo>
                    <a:pt x="87070" y="217008"/>
                  </a:lnTo>
                  <a:lnTo>
                    <a:pt x="85177" y="217008"/>
                  </a:lnTo>
                  <a:lnTo>
                    <a:pt x="83284" y="217008"/>
                  </a:lnTo>
                  <a:lnTo>
                    <a:pt x="81391" y="217008"/>
                  </a:lnTo>
                  <a:lnTo>
                    <a:pt x="79499" y="217008"/>
                  </a:lnTo>
                  <a:lnTo>
                    <a:pt x="77606" y="217008"/>
                  </a:lnTo>
                  <a:lnTo>
                    <a:pt x="75713" y="217008"/>
                  </a:lnTo>
                  <a:lnTo>
                    <a:pt x="73820" y="217008"/>
                  </a:lnTo>
                  <a:lnTo>
                    <a:pt x="71927" y="217008"/>
                  </a:lnTo>
                  <a:lnTo>
                    <a:pt x="70034" y="217008"/>
                  </a:lnTo>
                  <a:lnTo>
                    <a:pt x="68142" y="217008"/>
                  </a:lnTo>
                  <a:lnTo>
                    <a:pt x="66249" y="217008"/>
                  </a:lnTo>
                  <a:lnTo>
                    <a:pt x="64356" y="217008"/>
                  </a:lnTo>
                  <a:lnTo>
                    <a:pt x="62463" y="217008"/>
                  </a:lnTo>
                  <a:lnTo>
                    <a:pt x="60570" y="217008"/>
                  </a:lnTo>
                  <a:lnTo>
                    <a:pt x="58677" y="217008"/>
                  </a:lnTo>
                  <a:lnTo>
                    <a:pt x="56785" y="217008"/>
                  </a:lnTo>
                  <a:lnTo>
                    <a:pt x="54892" y="217008"/>
                  </a:lnTo>
                  <a:lnTo>
                    <a:pt x="52999" y="217008"/>
                  </a:lnTo>
                  <a:lnTo>
                    <a:pt x="51106" y="217008"/>
                  </a:lnTo>
                  <a:lnTo>
                    <a:pt x="49213" y="217008"/>
                  </a:lnTo>
                  <a:lnTo>
                    <a:pt x="47320" y="217008"/>
                  </a:lnTo>
                  <a:lnTo>
                    <a:pt x="45428" y="217008"/>
                  </a:lnTo>
                  <a:lnTo>
                    <a:pt x="43535" y="217008"/>
                  </a:lnTo>
                  <a:lnTo>
                    <a:pt x="41642" y="217008"/>
                  </a:lnTo>
                  <a:lnTo>
                    <a:pt x="39749" y="217008"/>
                  </a:lnTo>
                  <a:lnTo>
                    <a:pt x="37856" y="217008"/>
                  </a:lnTo>
                  <a:lnTo>
                    <a:pt x="35963" y="217008"/>
                  </a:lnTo>
                  <a:lnTo>
                    <a:pt x="34071" y="217008"/>
                  </a:lnTo>
                  <a:lnTo>
                    <a:pt x="32178" y="217008"/>
                  </a:lnTo>
                  <a:lnTo>
                    <a:pt x="30285" y="217008"/>
                  </a:lnTo>
                  <a:lnTo>
                    <a:pt x="28392" y="217008"/>
                  </a:lnTo>
                  <a:lnTo>
                    <a:pt x="26499" y="217008"/>
                  </a:lnTo>
                  <a:lnTo>
                    <a:pt x="24606" y="217008"/>
                  </a:lnTo>
                  <a:lnTo>
                    <a:pt x="22714" y="217008"/>
                  </a:lnTo>
                  <a:lnTo>
                    <a:pt x="20821" y="217008"/>
                  </a:lnTo>
                  <a:lnTo>
                    <a:pt x="18928" y="217008"/>
                  </a:lnTo>
                  <a:lnTo>
                    <a:pt x="17035" y="217008"/>
                  </a:lnTo>
                  <a:lnTo>
                    <a:pt x="15142" y="217008"/>
                  </a:lnTo>
                  <a:lnTo>
                    <a:pt x="13249" y="217008"/>
                  </a:lnTo>
                  <a:lnTo>
                    <a:pt x="11357" y="217008"/>
                  </a:lnTo>
                  <a:lnTo>
                    <a:pt x="9464" y="217008"/>
                  </a:lnTo>
                  <a:lnTo>
                    <a:pt x="7571" y="217008"/>
                  </a:lnTo>
                  <a:lnTo>
                    <a:pt x="5678" y="217008"/>
                  </a:lnTo>
                  <a:lnTo>
                    <a:pt x="3785" y="217008"/>
                  </a:lnTo>
                  <a:lnTo>
                    <a:pt x="1892" y="217008"/>
                  </a:lnTo>
                  <a:lnTo>
                    <a:pt x="0" y="217008"/>
                  </a:lnTo>
                  <a:close/>
                </a:path>
              </a:pathLst>
            </a:custGeom>
            <a:solidFill>
              <a:srgbClr val="388E3C">
                <a:alpha val="34901"/>
              </a:srgbClr>
            </a:solidFill>
          </p:spPr>
          <p:txBody>
            <a:bodyPr/>
            <a:lstStyle/>
            <a:p>
              <a:endParaRPr/>
            </a:p>
          </p:txBody>
        </p:sp>
        <p:sp>
          <p:nvSpPr>
            <p:cNvPr id="1300" name="tx28">
              <a:extLst>
                <a:ext uri="{FF2B5EF4-FFF2-40B4-BE49-F238E27FC236}">
                  <a16:creationId xmlns:a16="http://schemas.microsoft.com/office/drawing/2014/main" id="{65FB549B-847D-4D74-801A-775EEFB76040}"/>
                </a:ext>
              </a:extLst>
            </p:cNvPr>
            <p:cNvSpPr/>
            <p:nvPr/>
          </p:nvSpPr>
          <p:spPr>
            <a:xfrm>
              <a:off x="3080196"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388E3C">
                      <a:alpha val="100000"/>
                    </a:srgbClr>
                  </a:solidFill>
                  <a:latin typeface="Arial"/>
                  <a:cs typeface="Arial"/>
                </a:rPr>
                <a:t>75%</a:t>
              </a:r>
            </a:p>
          </p:txBody>
        </p:sp>
        <p:sp>
          <p:nvSpPr>
            <p:cNvPr id="1301" name="pl29">
              <a:extLst>
                <a:ext uri="{FF2B5EF4-FFF2-40B4-BE49-F238E27FC236}">
                  <a16:creationId xmlns:a16="http://schemas.microsoft.com/office/drawing/2014/main" id="{65F29924-0C98-4959-8FC1-9DF6276B38C2}"/>
                </a:ext>
              </a:extLst>
            </p:cNvPr>
            <p:cNvSpPr/>
            <p:nvPr/>
          </p:nvSpPr>
          <p:spPr>
            <a:xfrm>
              <a:off x="2746361"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02" name="rc30">
              <a:extLst>
                <a:ext uri="{FF2B5EF4-FFF2-40B4-BE49-F238E27FC236}">
                  <a16:creationId xmlns:a16="http://schemas.microsoft.com/office/drawing/2014/main" id="{BFFC5465-2691-4520-9A3C-51AADAFD0F2B}"/>
                </a:ext>
              </a:extLst>
            </p:cNvPr>
            <p:cNvSpPr/>
            <p:nvPr/>
          </p:nvSpPr>
          <p:spPr>
            <a:xfrm>
              <a:off x="2746361" y="728795"/>
              <a:ext cx="848475" cy="627575"/>
            </a:xfrm>
            <a:prstGeom prst="rect">
              <a:avLst/>
            </a:prstGeom>
            <a:solidFill>
              <a:srgbClr val="FFFFFF">
                <a:alpha val="100000"/>
              </a:srgbClr>
            </a:solidFill>
          </p:spPr>
          <p:txBody>
            <a:bodyPr/>
            <a:lstStyle/>
            <a:p>
              <a:endParaRPr/>
            </a:p>
          </p:txBody>
        </p:sp>
        <p:sp>
          <p:nvSpPr>
            <p:cNvPr id="1303" name="pl31">
              <a:extLst>
                <a:ext uri="{FF2B5EF4-FFF2-40B4-BE49-F238E27FC236}">
                  <a16:creationId xmlns:a16="http://schemas.microsoft.com/office/drawing/2014/main" id="{392BFE82-4096-4953-A902-23A24178A7EA}"/>
                </a:ext>
              </a:extLst>
            </p:cNvPr>
            <p:cNvSpPr/>
            <p:nvPr/>
          </p:nvSpPr>
          <p:spPr>
            <a:xfrm>
              <a:off x="2747977" y="1178832"/>
              <a:ext cx="845756" cy="176375"/>
            </a:xfrm>
            <a:custGeom>
              <a:avLst/>
              <a:gdLst/>
              <a:ahLst/>
              <a:cxnLst/>
              <a:rect l="0" t="0" r="0" b="0"/>
              <a:pathLst>
                <a:path w="845756" h="176375">
                  <a:moveTo>
                    <a:pt x="0" y="113031"/>
                  </a:moveTo>
                  <a:lnTo>
                    <a:pt x="1922" y="107573"/>
                  </a:lnTo>
                  <a:lnTo>
                    <a:pt x="3844" y="101957"/>
                  </a:lnTo>
                  <a:lnTo>
                    <a:pt x="5766" y="96226"/>
                  </a:lnTo>
                  <a:lnTo>
                    <a:pt x="7688" y="90408"/>
                  </a:lnTo>
                  <a:lnTo>
                    <a:pt x="9610" y="84532"/>
                  </a:lnTo>
                  <a:lnTo>
                    <a:pt x="11533" y="78629"/>
                  </a:lnTo>
                  <a:lnTo>
                    <a:pt x="13455" y="72739"/>
                  </a:lnTo>
                  <a:lnTo>
                    <a:pt x="15377" y="66907"/>
                  </a:lnTo>
                  <a:lnTo>
                    <a:pt x="17299" y="61163"/>
                  </a:lnTo>
                  <a:lnTo>
                    <a:pt x="19221" y="55539"/>
                  </a:lnTo>
                  <a:lnTo>
                    <a:pt x="21143" y="50063"/>
                  </a:lnTo>
                  <a:lnTo>
                    <a:pt x="23066" y="44764"/>
                  </a:lnTo>
                  <a:lnTo>
                    <a:pt x="24988" y="39721"/>
                  </a:lnTo>
                  <a:lnTo>
                    <a:pt x="26910" y="34930"/>
                  </a:lnTo>
                  <a:lnTo>
                    <a:pt x="28832" y="30403"/>
                  </a:lnTo>
                  <a:lnTo>
                    <a:pt x="30754" y="26155"/>
                  </a:lnTo>
                  <a:lnTo>
                    <a:pt x="32676" y="22202"/>
                  </a:lnTo>
                  <a:lnTo>
                    <a:pt x="34599" y="18555"/>
                  </a:lnTo>
                  <a:lnTo>
                    <a:pt x="36521" y="15300"/>
                  </a:lnTo>
                  <a:lnTo>
                    <a:pt x="38443" y="12374"/>
                  </a:lnTo>
                  <a:lnTo>
                    <a:pt x="40365" y="9770"/>
                  </a:lnTo>
                  <a:lnTo>
                    <a:pt x="42287" y="7486"/>
                  </a:lnTo>
                  <a:lnTo>
                    <a:pt x="44209" y="5516"/>
                  </a:lnTo>
                  <a:lnTo>
                    <a:pt x="46132" y="3857"/>
                  </a:lnTo>
                  <a:lnTo>
                    <a:pt x="48054" y="2566"/>
                  </a:lnTo>
                  <a:lnTo>
                    <a:pt x="49976" y="1554"/>
                  </a:lnTo>
                  <a:lnTo>
                    <a:pt x="51898" y="807"/>
                  </a:lnTo>
                  <a:lnTo>
                    <a:pt x="53820" y="308"/>
                  </a:lnTo>
                  <a:lnTo>
                    <a:pt x="55743" y="42"/>
                  </a:lnTo>
                  <a:lnTo>
                    <a:pt x="57665" y="0"/>
                  </a:lnTo>
                  <a:lnTo>
                    <a:pt x="59587" y="191"/>
                  </a:lnTo>
                  <a:lnTo>
                    <a:pt x="61509" y="552"/>
                  </a:lnTo>
                  <a:lnTo>
                    <a:pt x="63431" y="1064"/>
                  </a:lnTo>
                  <a:lnTo>
                    <a:pt x="65353" y="1711"/>
                  </a:lnTo>
                  <a:lnTo>
                    <a:pt x="67276" y="2474"/>
                  </a:lnTo>
                  <a:lnTo>
                    <a:pt x="69198" y="3342"/>
                  </a:lnTo>
                  <a:lnTo>
                    <a:pt x="71120" y="4304"/>
                  </a:lnTo>
                  <a:lnTo>
                    <a:pt x="73042" y="5325"/>
                  </a:lnTo>
                  <a:lnTo>
                    <a:pt x="74964" y="6392"/>
                  </a:lnTo>
                  <a:lnTo>
                    <a:pt x="76886" y="7492"/>
                  </a:lnTo>
                  <a:lnTo>
                    <a:pt x="78809" y="8614"/>
                  </a:lnTo>
                  <a:lnTo>
                    <a:pt x="80731" y="9746"/>
                  </a:lnTo>
                  <a:lnTo>
                    <a:pt x="82653" y="10874"/>
                  </a:lnTo>
                  <a:lnTo>
                    <a:pt x="84575" y="11988"/>
                  </a:lnTo>
                  <a:lnTo>
                    <a:pt x="86497" y="13081"/>
                  </a:lnTo>
                  <a:lnTo>
                    <a:pt x="88419" y="14148"/>
                  </a:lnTo>
                  <a:lnTo>
                    <a:pt x="90342" y="15182"/>
                  </a:lnTo>
                  <a:lnTo>
                    <a:pt x="92264" y="16176"/>
                  </a:lnTo>
                  <a:lnTo>
                    <a:pt x="94186" y="17123"/>
                  </a:lnTo>
                  <a:lnTo>
                    <a:pt x="96108" y="18026"/>
                  </a:lnTo>
                  <a:lnTo>
                    <a:pt x="98030" y="18885"/>
                  </a:lnTo>
                  <a:lnTo>
                    <a:pt x="99953" y="19700"/>
                  </a:lnTo>
                  <a:lnTo>
                    <a:pt x="101875" y="20470"/>
                  </a:lnTo>
                  <a:lnTo>
                    <a:pt x="103797" y="21191"/>
                  </a:lnTo>
                  <a:lnTo>
                    <a:pt x="105719" y="21865"/>
                  </a:lnTo>
                  <a:lnTo>
                    <a:pt x="107641" y="22500"/>
                  </a:lnTo>
                  <a:lnTo>
                    <a:pt x="109563" y="23098"/>
                  </a:lnTo>
                  <a:lnTo>
                    <a:pt x="111486" y="23661"/>
                  </a:lnTo>
                  <a:lnTo>
                    <a:pt x="113408" y="24191"/>
                  </a:lnTo>
                  <a:lnTo>
                    <a:pt x="115330" y="24688"/>
                  </a:lnTo>
                  <a:lnTo>
                    <a:pt x="117252" y="25155"/>
                  </a:lnTo>
                  <a:lnTo>
                    <a:pt x="119174" y="25598"/>
                  </a:lnTo>
                  <a:lnTo>
                    <a:pt x="121096" y="26019"/>
                  </a:lnTo>
                  <a:lnTo>
                    <a:pt x="123019" y="26419"/>
                  </a:lnTo>
                  <a:lnTo>
                    <a:pt x="124941" y="26799"/>
                  </a:lnTo>
                  <a:lnTo>
                    <a:pt x="126863" y="27157"/>
                  </a:lnTo>
                  <a:lnTo>
                    <a:pt x="128785" y="27495"/>
                  </a:lnTo>
                  <a:lnTo>
                    <a:pt x="130707" y="27814"/>
                  </a:lnTo>
                  <a:lnTo>
                    <a:pt x="132629" y="28114"/>
                  </a:lnTo>
                  <a:lnTo>
                    <a:pt x="134552" y="28393"/>
                  </a:lnTo>
                  <a:lnTo>
                    <a:pt x="136474" y="28650"/>
                  </a:lnTo>
                  <a:lnTo>
                    <a:pt x="138396" y="28879"/>
                  </a:lnTo>
                  <a:lnTo>
                    <a:pt x="140318" y="29081"/>
                  </a:lnTo>
                  <a:lnTo>
                    <a:pt x="142240" y="29255"/>
                  </a:lnTo>
                  <a:lnTo>
                    <a:pt x="144163" y="29400"/>
                  </a:lnTo>
                  <a:lnTo>
                    <a:pt x="146085" y="29514"/>
                  </a:lnTo>
                  <a:lnTo>
                    <a:pt x="148007" y="29594"/>
                  </a:lnTo>
                  <a:lnTo>
                    <a:pt x="149929" y="29632"/>
                  </a:lnTo>
                  <a:lnTo>
                    <a:pt x="151851" y="29633"/>
                  </a:lnTo>
                  <a:lnTo>
                    <a:pt x="153773" y="29598"/>
                  </a:lnTo>
                  <a:lnTo>
                    <a:pt x="155696" y="29527"/>
                  </a:lnTo>
                  <a:lnTo>
                    <a:pt x="157618" y="29419"/>
                  </a:lnTo>
                  <a:lnTo>
                    <a:pt x="159540" y="29276"/>
                  </a:lnTo>
                  <a:lnTo>
                    <a:pt x="161462" y="29090"/>
                  </a:lnTo>
                  <a:lnTo>
                    <a:pt x="163384" y="28874"/>
                  </a:lnTo>
                  <a:lnTo>
                    <a:pt x="165306" y="28630"/>
                  </a:lnTo>
                  <a:lnTo>
                    <a:pt x="167229" y="28360"/>
                  </a:lnTo>
                  <a:lnTo>
                    <a:pt x="169151" y="28069"/>
                  </a:lnTo>
                  <a:lnTo>
                    <a:pt x="171073" y="27758"/>
                  </a:lnTo>
                  <a:lnTo>
                    <a:pt x="172995" y="27434"/>
                  </a:lnTo>
                  <a:lnTo>
                    <a:pt x="174917" y="27103"/>
                  </a:lnTo>
                  <a:lnTo>
                    <a:pt x="176839" y="26771"/>
                  </a:lnTo>
                  <a:lnTo>
                    <a:pt x="178762" y="26442"/>
                  </a:lnTo>
                  <a:lnTo>
                    <a:pt x="180684" y="26122"/>
                  </a:lnTo>
                  <a:lnTo>
                    <a:pt x="182606" y="25817"/>
                  </a:lnTo>
                  <a:lnTo>
                    <a:pt x="184528" y="25536"/>
                  </a:lnTo>
                  <a:lnTo>
                    <a:pt x="186450" y="25281"/>
                  </a:lnTo>
                  <a:lnTo>
                    <a:pt x="188373" y="25056"/>
                  </a:lnTo>
                  <a:lnTo>
                    <a:pt x="190295" y="24866"/>
                  </a:lnTo>
                  <a:lnTo>
                    <a:pt x="192217" y="24714"/>
                  </a:lnTo>
                  <a:lnTo>
                    <a:pt x="194139" y="24607"/>
                  </a:lnTo>
                  <a:lnTo>
                    <a:pt x="196061" y="24552"/>
                  </a:lnTo>
                  <a:lnTo>
                    <a:pt x="197983" y="24544"/>
                  </a:lnTo>
                  <a:lnTo>
                    <a:pt x="199906" y="24586"/>
                  </a:lnTo>
                  <a:lnTo>
                    <a:pt x="201828" y="24676"/>
                  </a:lnTo>
                  <a:lnTo>
                    <a:pt x="203750" y="24816"/>
                  </a:lnTo>
                  <a:lnTo>
                    <a:pt x="205672" y="25013"/>
                  </a:lnTo>
                  <a:lnTo>
                    <a:pt x="207594" y="25264"/>
                  </a:lnTo>
                  <a:lnTo>
                    <a:pt x="209516" y="25561"/>
                  </a:lnTo>
                  <a:lnTo>
                    <a:pt x="211439" y="25904"/>
                  </a:lnTo>
                  <a:lnTo>
                    <a:pt x="213361" y="26288"/>
                  </a:lnTo>
                  <a:lnTo>
                    <a:pt x="215283" y="26713"/>
                  </a:lnTo>
                  <a:lnTo>
                    <a:pt x="217205" y="27179"/>
                  </a:lnTo>
                  <a:lnTo>
                    <a:pt x="219127" y="27679"/>
                  </a:lnTo>
                  <a:lnTo>
                    <a:pt x="221049" y="28206"/>
                  </a:lnTo>
                  <a:lnTo>
                    <a:pt x="222972" y="28755"/>
                  </a:lnTo>
                  <a:lnTo>
                    <a:pt x="224894" y="29324"/>
                  </a:lnTo>
                  <a:lnTo>
                    <a:pt x="226816" y="29907"/>
                  </a:lnTo>
                  <a:lnTo>
                    <a:pt x="228738" y="30501"/>
                  </a:lnTo>
                  <a:lnTo>
                    <a:pt x="230660" y="31098"/>
                  </a:lnTo>
                  <a:lnTo>
                    <a:pt x="232583" y="31694"/>
                  </a:lnTo>
                  <a:lnTo>
                    <a:pt x="234505" y="32286"/>
                  </a:lnTo>
                  <a:lnTo>
                    <a:pt x="236427" y="32869"/>
                  </a:lnTo>
                  <a:lnTo>
                    <a:pt x="238349" y="33439"/>
                  </a:lnTo>
                  <a:lnTo>
                    <a:pt x="240271" y="33991"/>
                  </a:lnTo>
                  <a:lnTo>
                    <a:pt x="242193" y="34521"/>
                  </a:lnTo>
                  <a:lnTo>
                    <a:pt x="244116" y="35030"/>
                  </a:lnTo>
                  <a:lnTo>
                    <a:pt x="246038" y="35516"/>
                  </a:lnTo>
                  <a:lnTo>
                    <a:pt x="247960" y="35976"/>
                  </a:lnTo>
                  <a:lnTo>
                    <a:pt x="249882" y="36411"/>
                  </a:lnTo>
                  <a:lnTo>
                    <a:pt x="251804" y="36815"/>
                  </a:lnTo>
                  <a:lnTo>
                    <a:pt x="253726" y="37192"/>
                  </a:lnTo>
                  <a:lnTo>
                    <a:pt x="255649" y="37546"/>
                  </a:lnTo>
                  <a:lnTo>
                    <a:pt x="257571" y="37878"/>
                  </a:lnTo>
                  <a:lnTo>
                    <a:pt x="259493" y="38189"/>
                  </a:lnTo>
                  <a:lnTo>
                    <a:pt x="261415" y="38481"/>
                  </a:lnTo>
                  <a:lnTo>
                    <a:pt x="263337" y="38755"/>
                  </a:lnTo>
                  <a:lnTo>
                    <a:pt x="265259" y="39019"/>
                  </a:lnTo>
                  <a:lnTo>
                    <a:pt x="267182" y="39275"/>
                  </a:lnTo>
                  <a:lnTo>
                    <a:pt x="269104" y="39527"/>
                  </a:lnTo>
                  <a:lnTo>
                    <a:pt x="271026" y="39779"/>
                  </a:lnTo>
                  <a:lnTo>
                    <a:pt x="272948" y="40033"/>
                  </a:lnTo>
                  <a:lnTo>
                    <a:pt x="274870" y="40297"/>
                  </a:lnTo>
                  <a:lnTo>
                    <a:pt x="276793" y="40571"/>
                  </a:lnTo>
                  <a:lnTo>
                    <a:pt x="278715" y="40859"/>
                  </a:lnTo>
                  <a:lnTo>
                    <a:pt x="280637" y="41164"/>
                  </a:lnTo>
                  <a:lnTo>
                    <a:pt x="282559" y="41487"/>
                  </a:lnTo>
                  <a:lnTo>
                    <a:pt x="284481" y="41831"/>
                  </a:lnTo>
                  <a:lnTo>
                    <a:pt x="286403" y="42202"/>
                  </a:lnTo>
                  <a:lnTo>
                    <a:pt x="288326" y="42595"/>
                  </a:lnTo>
                  <a:lnTo>
                    <a:pt x="290248" y="43012"/>
                  </a:lnTo>
                  <a:lnTo>
                    <a:pt x="292170" y="43451"/>
                  </a:lnTo>
                  <a:lnTo>
                    <a:pt x="294092" y="43914"/>
                  </a:lnTo>
                  <a:lnTo>
                    <a:pt x="296014" y="44401"/>
                  </a:lnTo>
                  <a:lnTo>
                    <a:pt x="297936" y="44913"/>
                  </a:lnTo>
                  <a:lnTo>
                    <a:pt x="299859" y="45445"/>
                  </a:lnTo>
                  <a:lnTo>
                    <a:pt x="301781" y="45995"/>
                  </a:lnTo>
                  <a:lnTo>
                    <a:pt x="303703" y="46563"/>
                  </a:lnTo>
                  <a:lnTo>
                    <a:pt x="305625" y="47147"/>
                  </a:lnTo>
                  <a:lnTo>
                    <a:pt x="307547" y="47749"/>
                  </a:lnTo>
                  <a:lnTo>
                    <a:pt x="309469" y="48367"/>
                  </a:lnTo>
                  <a:lnTo>
                    <a:pt x="311392" y="48998"/>
                  </a:lnTo>
                  <a:lnTo>
                    <a:pt x="313314" y="49643"/>
                  </a:lnTo>
                  <a:lnTo>
                    <a:pt x="315236" y="50301"/>
                  </a:lnTo>
                  <a:lnTo>
                    <a:pt x="317158" y="50973"/>
                  </a:lnTo>
                  <a:lnTo>
                    <a:pt x="319080" y="51661"/>
                  </a:lnTo>
                  <a:lnTo>
                    <a:pt x="321003" y="52365"/>
                  </a:lnTo>
                  <a:lnTo>
                    <a:pt x="322925" y="53086"/>
                  </a:lnTo>
                  <a:lnTo>
                    <a:pt x="324847" y="53824"/>
                  </a:lnTo>
                  <a:lnTo>
                    <a:pt x="326769" y="54582"/>
                  </a:lnTo>
                  <a:lnTo>
                    <a:pt x="328691" y="55359"/>
                  </a:lnTo>
                  <a:lnTo>
                    <a:pt x="330613" y="56162"/>
                  </a:lnTo>
                  <a:lnTo>
                    <a:pt x="332536" y="56991"/>
                  </a:lnTo>
                  <a:lnTo>
                    <a:pt x="334458" y="57844"/>
                  </a:lnTo>
                  <a:lnTo>
                    <a:pt x="336380" y="58724"/>
                  </a:lnTo>
                  <a:lnTo>
                    <a:pt x="338302" y="59630"/>
                  </a:lnTo>
                  <a:lnTo>
                    <a:pt x="340224" y="60564"/>
                  </a:lnTo>
                  <a:lnTo>
                    <a:pt x="342146" y="61530"/>
                  </a:lnTo>
                  <a:lnTo>
                    <a:pt x="344069" y="62527"/>
                  </a:lnTo>
                  <a:lnTo>
                    <a:pt x="345991" y="63550"/>
                  </a:lnTo>
                  <a:lnTo>
                    <a:pt x="347913" y="64599"/>
                  </a:lnTo>
                  <a:lnTo>
                    <a:pt x="349835" y="65673"/>
                  </a:lnTo>
                  <a:lnTo>
                    <a:pt x="351757" y="66772"/>
                  </a:lnTo>
                  <a:lnTo>
                    <a:pt x="353679" y="67897"/>
                  </a:lnTo>
                  <a:lnTo>
                    <a:pt x="355602" y="69042"/>
                  </a:lnTo>
                  <a:lnTo>
                    <a:pt x="357524" y="70205"/>
                  </a:lnTo>
                  <a:lnTo>
                    <a:pt x="359446" y="71382"/>
                  </a:lnTo>
                  <a:lnTo>
                    <a:pt x="361368" y="72572"/>
                  </a:lnTo>
                  <a:lnTo>
                    <a:pt x="363290" y="73772"/>
                  </a:lnTo>
                  <a:lnTo>
                    <a:pt x="365213" y="74981"/>
                  </a:lnTo>
                  <a:lnTo>
                    <a:pt x="367135" y="76193"/>
                  </a:lnTo>
                  <a:lnTo>
                    <a:pt x="369057" y="77407"/>
                  </a:lnTo>
                  <a:lnTo>
                    <a:pt x="370979" y="78620"/>
                  </a:lnTo>
                  <a:lnTo>
                    <a:pt x="372901" y="79830"/>
                  </a:lnTo>
                  <a:lnTo>
                    <a:pt x="374823" y="81035"/>
                  </a:lnTo>
                  <a:lnTo>
                    <a:pt x="376746" y="82231"/>
                  </a:lnTo>
                  <a:lnTo>
                    <a:pt x="378668" y="83417"/>
                  </a:lnTo>
                  <a:lnTo>
                    <a:pt x="380590" y="84592"/>
                  </a:lnTo>
                  <a:lnTo>
                    <a:pt x="382512" y="85756"/>
                  </a:lnTo>
                  <a:lnTo>
                    <a:pt x="384434" y="86908"/>
                  </a:lnTo>
                  <a:lnTo>
                    <a:pt x="386356" y="88045"/>
                  </a:lnTo>
                  <a:lnTo>
                    <a:pt x="388279" y="89167"/>
                  </a:lnTo>
                  <a:lnTo>
                    <a:pt x="390201" y="90275"/>
                  </a:lnTo>
                  <a:lnTo>
                    <a:pt x="392123" y="91370"/>
                  </a:lnTo>
                  <a:lnTo>
                    <a:pt x="394045" y="92453"/>
                  </a:lnTo>
                  <a:lnTo>
                    <a:pt x="395967" y="93525"/>
                  </a:lnTo>
                  <a:lnTo>
                    <a:pt x="397889" y="94585"/>
                  </a:lnTo>
                  <a:lnTo>
                    <a:pt x="399812" y="95636"/>
                  </a:lnTo>
                  <a:lnTo>
                    <a:pt x="401734" y="96679"/>
                  </a:lnTo>
                  <a:lnTo>
                    <a:pt x="403656" y="97718"/>
                  </a:lnTo>
                  <a:lnTo>
                    <a:pt x="405578" y="98753"/>
                  </a:lnTo>
                  <a:lnTo>
                    <a:pt x="407500" y="99787"/>
                  </a:lnTo>
                  <a:lnTo>
                    <a:pt x="409423" y="100822"/>
                  </a:lnTo>
                  <a:lnTo>
                    <a:pt x="411345" y="101860"/>
                  </a:lnTo>
                  <a:lnTo>
                    <a:pt x="413267" y="102903"/>
                  </a:lnTo>
                  <a:lnTo>
                    <a:pt x="415189" y="103952"/>
                  </a:lnTo>
                  <a:lnTo>
                    <a:pt x="417111" y="105010"/>
                  </a:lnTo>
                  <a:lnTo>
                    <a:pt x="419033" y="106077"/>
                  </a:lnTo>
                  <a:lnTo>
                    <a:pt x="420956" y="107155"/>
                  </a:lnTo>
                  <a:lnTo>
                    <a:pt x="422878" y="108245"/>
                  </a:lnTo>
                  <a:lnTo>
                    <a:pt x="424800" y="109347"/>
                  </a:lnTo>
                  <a:lnTo>
                    <a:pt x="426722" y="110459"/>
                  </a:lnTo>
                  <a:lnTo>
                    <a:pt x="428644" y="111581"/>
                  </a:lnTo>
                  <a:lnTo>
                    <a:pt x="430566" y="112713"/>
                  </a:lnTo>
                  <a:lnTo>
                    <a:pt x="432489" y="113853"/>
                  </a:lnTo>
                  <a:lnTo>
                    <a:pt x="434411" y="115000"/>
                  </a:lnTo>
                  <a:lnTo>
                    <a:pt x="436333" y="116149"/>
                  </a:lnTo>
                  <a:lnTo>
                    <a:pt x="438255" y="117299"/>
                  </a:lnTo>
                  <a:lnTo>
                    <a:pt x="440177" y="118447"/>
                  </a:lnTo>
                  <a:lnTo>
                    <a:pt x="442099" y="119590"/>
                  </a:lnTo>
                  <a:lnTo>
                    <a:pt x="444022" y="120724"/>
                  </a:lnTo>
                  <a:lnTo>
                    <a:pt x="445944" y="121843"/>
                  </a:lnTo>
                  <a:lnTo>
                    <a:pt x="447866" y="122948"/>
                  </a:lnTo>
                  <a:lnTo>
                    <a:pt x="449788" y="124033"/>
                  </a:lnTo>
                  <a:lnTo>
                    <a:pt x="451710" y="125097"/>
                  </a:lnTo>
                  <a:lnTo>
                    <a:pt x="453633" y="126137"/>
                  </a:lnTo>
                  <a:lnTo>
                    <a:pt x="455555" y="127145"/>
                  </a:lnTo>
                  <a:lnTo>
                    <a:pt x="457477" y="128122"/>
                  </a:lnTo>
                  <a:lnTo>
                    <a:pt x="459399" y="129067"/>
                  </a:lnTo>
                  <a:lnTo>
                    <a:pt x="461321" y="129980"/>
                  </a:lnTo>
                  <a:lnTo>
                    <a:pt x="463243" y="130859"/>
                  </a:lnTo>
                  <a:lnTo>
                    <a:pt x="465166" y="131704"/>
                  </a:lnTo>
                  <a:lnTo>
                    <a:pt x="467088" y="132507"/>
                  </a:lnTo>
                  <a:lnTo>
                    <a:pt x="469010" y="133275"/>
                  </a:lnTo>
                  <a:lnTo>
                    <a:pt x="470932" y="134009"/>
                  </a:lnTo>
                  <a:lnTo>
                    <a:pt x="472854" y="134711"/>
                  </a:lnTo>
                  <a:lnTo>
                    <a:pt x="474776" y="135382"/>
                  </a:lnTo>
                  <a:lnTo>
                    <a:pt x="476699" y="136022"/>
                  </a:lnTo>
                  <a:lnTo>
                    <a:pt x="478621" y="136627"/>
                  </a:lnTo>
                  <a:lnTo>
                    <a:pt x="480543" y="137206"/>
                  </a:lnTo>
                  <a:lnTo>
                    <a:pt x="482465" y="137761"/>
                  </a:lnTo>
                  <a:lnTo>
                    <a:pt x="484387" y="138294"/>
                  </a:lnTo>
                  <a:lnTo>
                    <a:pt x="486309" y="138807"/>
                  </a:lnTo>
                  <a:lnTo>
                    <a:pt x="488232" y="139300"/>
                  </a:lnTo>
                  <a:lnTo>
                    <a:pt x="490154" y="139773"/>
                  </a:lnTo>
                  <a:lnTo>
                    <a:pt x="492076" y="140232"/>
                  </a:lnTo>
                  <a:lnTo>
                    <a:pt x="493998" y="140679"/>
                  </a:lnTo>
                  <a:lnTo>
                    <a:pt x="495920" y="141114"/>
                  </a:lnTo>
                  <a:lnTo>
                    <a:pt x="497843" y="141540"/>
                  </a:lnTo>
                  <a:lnTo>
                    <a:pt x="499765" y="141957"/>
                  </a:lnTo>
                  <a:lnTo>
                    <a:pt x="501687" y="142364"/>
                  </a:lnTo>
                  <a:lnTo>
                    <a:pt x="503609" y="142766"/>
                  </a:lnTo>
                  <a:lnTo>
                    <a:pt x="505531" y="143163"/>
                  </a:lnTo>
                  <a:lnTo>
                    <a:pt x="507453" y="143554"/>
                  </a:lnTo>
                  <a:lnTo>
                    <a:pt x="509376" y="143942"/>
                  </a:lnTo>
                  <a:lnTo>
                    <a:pt x="511298" y="144326"/>
                  </a:lnTo>
                  <a:lnTo>
                    <a:pt x="513220" y="144705"/>
                  </a:lnTo>
                  <a:lnTo>
                    <a:pt x="515142" y="145082"/>
                  </a:lnTo>
                  <a:lnTo>
                    <a:pt x="517064" y="145456"/>
                  </a:lnTo>
                  <a:lnTo>
                    <a:pt x="518986" y="145827"/>
                  </a:lnTo>
                  <a:lnTo>
                    <a:pt x="520909" y="146195"/>
                  </a:lnTo>
                  <a:lnTo>
                    <a:pt x="522831" y="146559"/>
                  </a:lnTo>
                  <a:lnTo>
                    <a:pt x="524753" y="146921"/>
                  </a:lnTo>
                  <a:lnTo>
                    <a:pt x="526675" y="147279"/>
                  </a:lnTo>
                  <a:lnTo>
                    <a:pt x="528597" y="147634"/>
                  </a:lnTo>
                  <a:lnTo>
                    <a:pt x="530519" y="147986"/>
                  </a:lnTo>
                  <a:lnTo>
                    <a:pt x="532442" y="148334"/>
                  </a:lnTo>
                  <a:lnTo>
                    <a:pt x="534364" y="148677"/>
                  </a:lnTo>
                  <a:lnTo>
                    <a:pt x="536286" y="149016"/>
                  </a:lnTo>
                  <a:lnTo>
                    <a:pt x="538208" y="149351"/>
                  </a:lnTo>
                  <a:lnTo>
                    <a:pt x="540130" y="149682"/>
                  </a:lnTo>
                  <a:lnTo>
                    <a:pt x="542053" y="150008"/>
                  </a:lnTo>
                  <a:lnTo>
                    <a:pt x="543975" y="150330"/>
                  </a:lnTo>
                  <a:lnTo>
                    <a:pt x="545897" y="150646"/>
                  </a:lnTo>
                  <a:lnTo>
                    <a:pt x="547819" y="150957"/>
                  </a:lnTo>
                  <a:lnTo>
                    <a:pt x="549741" y="151263"/>
                  </a:lnTo>
                  <a:lnTo>
                    <a:pt x="551663" y="151564"/>
                  </a:lnTo>
                  <a:lnTo>
                    <a:pt x="553586" y="151861"/>
                  </a:lnTo>
                  <a:lnTo>
                    <a:pt x="555508" y="152152"/>
                  </a:lnTo>
                  <a:lnTo>
                    <a:pt x="557430" y="152438"/>
                  </a:lnTo>
                  <a:lnTo>
                    <a:pt x="559352" y="152719"/>
                  </a:lnTo>
                  <a:lnTo>
                    <a:pt x="561274" y="152996"/>
                  </a:lnTo>
                  <a:lnTo>
                    <a:pt x="563196" y="153268"/>
                  </a:lnTo>
                  <a:lnTo>
                    <a:pt x="565119" y="153537"/>
                  </a:lnTo>
                  <a:lnTo>
                    <a:pt x="567041" y="153801"/>
                  </a:lnTo>
                  <a:lnTo>
                    <a:pt x="568963" y="154062"/>
                  </a:lnTo>
                  <a:lnTo>
                    <a:pt x="570885" y="154319"/>
                  </a:lnTo>
                  <a:lnTo>
                    <a:pt x="572807" y="154574"/>
                  </a:lnTo>
                  <a:lnTo>
                    <a:pt x="574729" y="154827"/>
                  </a:lnTo>
                  <a:lnTo>
                    <a:pt x="576652" y="155078"/>
                  </a:lnTo>
                  <a:lnTo>
                    <a:pt x="578574" y="155328"/>
                  </a:lnTo>
                  <a:lnTo>
                    <a:pt x="580496" y="155576"/>
                  </a:lnTo>
                  <a:lnTo>
                    <a:pt x="582418" y="155824"/>
                  </a:lnTo>
                  <a:lnTo>
                    <a:pt x="584340" y="156072"/>
                  </a:lnTo>
                  <a:lnTo>
                    <a:pt x="586262" y="156319"/>
                  </a:lnTo>
                  <a:lnTo>
                    <a:pt x="588185" y="156568"/>
                  </a:lnTo>
                  <a:lnTo>
                    <a:pt x="590107" y="156816"/>
                  </a:lnTo>
                  <a:lnTo>
                    <a:pt x="592029" y="157066"/>
                  </a:lnTo>
                  <a:lnTo>
                    <a:pt x="593951" y="157316"/>
                  </a:lnTo>
                  <a:lnTo>
                    <a:pt x="595873" y="157567"/>
                  </a:lnTo>
                  <a:lnTo>
                    <a:pt x="597796" y="157819"/>
                  </a:lnTo>
                  <a:lnTo>
                    <a:pt x="599718" y="158070"/>
                  </a:lnTo>
                  <a:lnTo>
                    <a:pt x="601640" y="158321"/>
                  </a:lnTo>
                  <a:lnTo>
                    <a:pt x="603562" y="158571"/>
                  </a:lnTo>
                  <a:lnTo>
                    <a:pt x="605484" y="158820"/>
                  </a:lnTo>
                  <a:lnTo>
                    <a:pt x="607406" y="159066"/>
                  </a:lnTo>
                  <a:lnTo>
                    <a:pt x="609329" y="159309"/>
                  </a:lnTo>
                  <a:lnTo>
                    <a:pt x="611251" y="159548"/>
                  </a:lnTo>
                  <a:lnTo>
                    <a:pt x="613173" y="159783"/>
                  </a:lnTo>
                  <a:lnTo>
                    <a:pt x="615095" y="160010"/>
                  </a:lnTo>
                  <a:lnTo>
                    <a:pt x="617017" y="160231"/>
                  </a:lnTo>
                  <a:lnTo>
                    <a:pt x="618939" y="160444"/>
                  </a:lnTo>
                  <a:lnTo>
                    <a:pt x="620862" y="160648"/>
                  </a:lnTo>
                  <a:lnTo>
                    <a:pt x="622784" y="160844"/>
                  </a:lnTo>
                  <a:lnTo>
                    <a:pt x="624706" y="161028"/>
                  </a:lnTo>
                  <a:lnTo>
                    <a:pt x="626628" y="161200"/>
                  </a:lnTo>
                  <a:lnTo>
                    <a:pt x="628550" y="161360"/>
                  </a:lnTo>
                  <a:lnTo>
                    <a:pt x="630472" y="161508"/>
                  </a:lnTo>
                  <a:lnTo>
                    <a:pt x="632395" y="161645"/>
                  </a:lnTo>
                  <a:lnTo>
                    <a:pt x="634317" y="161770"/>
                  </a:lnTo>
                  <a:lnTo>
                    <a:pt x="636239" y="161881"/>
                  </a:lnTo>
                  <a:lnTo>
                    <a:pt x="638161" y="161978"/>
                  </a:lnTo>
                  <a:lnTo>
                    <a:pt x="640083" y="162064"/>
                  </a:lnTo>
                  <a:lnTo>
                    <a:pt x="642006" y="162139"/>
                  </a:lnTo>
                  <a:lnTo>
                    <a:pt x="643928" y="162204"/>
                  </a:lnTo>
                  <a:lnTo>
                    <a:pt x="645850" y="162259"/>
                  </a:lnTo>
                  <a:lnTo>
                    <a:pt x="647772" y="162303"/>
                  </a:lnTo>
                  <a:lnTo>
                    <a:pt x="649694" y="162339"/>
                  </a:lnTo>
                  <a:lnTo>
                    <a:pt x="651616" y="162369"/>
                  </a:lnTo>
                  <a:lnTo>
                    <a:pt x="653539" y="162392"/>
                  </a:lnTo>
                  <a:lnTo>
                    <a:pt x="655461" y="162410"/>
                  </a:lnTo>
                  <a:lnTo>
                    <a:pt x="657383" y="162425"/>
                  </a:lnTo>
                  <a:lnTo>
                    <a:pt x="659305" y="162435"/>
                  </a:lnTo>
                  <a:lnTo>
                    <a:pt x="661227" y="162444"/>
                  </a:lnTo>
                  <a:lnTo>
                    <a:pt x="663149" y="162451"/>
                  </a:lnTo>
                  <a:lnTo>
                    <a:pt x="665072" y="162458"/>
                  </a:lnTo>
                  <a:lnTo>
                    <a:pt x="666994" y="162464"/>
                  </a:lnTo>
                  <a:lnTo>
                    <a:pt x="668916" y="162470"/>
                  </a:lnTo>
                  <a:lnTo>
                    <a:pt x="670838" y="162477"/>
                  </a:lnTo>
                  <a:lnTo>
                    <a:pt x="672760" y="162484"/>
                  </a:lnTo>
                  <a:lnTo>
                    <a:pt x="674682" y="162491"/>
                  </a:lnTo>
                  <a:lnTo>
                    <a:pt x="676605" y="162498"/>
                  </a:lnTo>
                  <a:lnTo>
                    <a:pt x="678527" y="162504"/>
                  </a:lnTo>
                  <a:lnTo>
                    <a:pt x="680449" y="162510"/>
                  </a:lnTo>
                  <a:lnTo>
                    <a:pt x="682371" y="162513"/>
                  </a:lnTo>
                  <a:lnTo>
                    <a:pt x="684293" y="162513"/>
                  </a:lnTo>
                  <a:lnTo>
                    <a:pt x="686216" y="162510"/>
                  </a:lnTo>
                  <a:lnTo>
                    <a:pt x="688138" y="162503"/>
                  </a:lnTo>
                  <a:lnTo>
                    <a:pt x="690060" y="162491"/>
                  </a:lnTo>
                  <a:lnTo>
                    <a:pt x="691982" y="162473"/>
                  </a:lnTo>
                  <a:lnTo>
                    <a:pt x="693904" y="162448"/>
                  </a:lnTo>
                  <a:lnTo>
                    <a:pt x="695826" y="162415"/>
                  </a:lnTo>
                  <a:lnTo>
                    <a:pt x="697749" y="162375"/>
                  </a:lnTo>
                  <a:lnTo>
                    <a:pt x="699671" y="162328"/>
                  </a:lnTo>
                  <a:lnTo>
                    <a:pt x="701593" y="162273"/>
                  </a:lnTo>
                  <a:lnTo>
                    <a:pt x="703515" y="162210"/>
                  </a:lnTo>
                  <a:lnTo>
                    <a:pt x="705437" y="162140"/>
                  </a:lnTo>
                  <a:lnTo>
                    <a:pt x="707359" y="162063"/>
                  </a:lnTo>
                  <a:lnTo>
                    <a:pt x="709282" y="161981"/>
                  </a:lnTo>
                  <a:lnTo>
                    <a:pt x="711204" y="161895"/>
                  </a:lnTo>
                  <a:lnTo>
                    <a:pt x="713126" y="161806"/>
                  </a:lnTo>
                  <a:lnTo>
                    <a:pt x="715048" y="161715"/>
                  </a:lnTo>
                  <a:lnTo>
                    <a:pt x="716970" y="161625"/>
                  </a:lnTo>
                  <a:lnTo>
                    <a:pt x="718892" y="161536"/>
                  </a:lnTo>
                  <a:lnTo>
                    <a:pt x="720815" y="161452"/>
                  </a:lnTo>
                  <a:lnTo>
                    <a:pt x="722737" y="161373"/>
                  </a:lnTo>
                  <a:lnTo>
                    <a:pt x="724659" y="161302"/>
                  </a:lnTo>
                  <a:lnTo>
                    <a:pt x="726581" y="161241"/>
                  </a:lnTo>
                  <a:lnTo>
                    <a:pt x="728503" y="161193"/>
                  </a:lnTo>
                  <a:lnTo>
                    <a:pt x="730426" y="161159"/>
                  </a:lnTo>
                  <a:lnTo>
                    <a:pt x="732348" y="161139"/>
                  </a:lnTo>
                  <a:lnTo>
                    <a:pt x="734270" y="161136"/>
                  </a:lnTo>
                  <a:lnTo>
                    <a:pt x="736192" y="161149"/>
                  </a:lnTo>
                  <a:lnTo>
                    <a:pt x="738114" y="161184"/>
                  </a:lnTo>
                  <a:lnTo>
                    <a:pt x="740036" y="161242"/>
                  </a:lnTo>
                  <a:lnTo>
                    <a:pt x="741959" y="161320"/>
                  </a:lnTo>
                  <a:lnTo>
                    <a:pt x="743881" y="161420"/>
                  </a:lnTo>
                  <a:lnTo>
                    <a:pt x="745803" y="161541"/>
                  </a:lnTo>
                  <a:lnTo>
                    <a:pt x="747725" y="161685"/>
                  </a:lnTo>
                  <a:lnTo>
                    <a:pt x="749647" y="161853"/>
                  </a:lnTo>
                  <a:lnTo>
                    <a:pt x="751569" y="162045"/>
                  </a:lnTo>
                  <a:lnTo>
                    <a:pt x="753492" y="162259"/>
                  </a:lnTo>
                  <a:lnTo>
                    <a:pt x="755414" y="162493"/>
                  </a:lnTo>
                  <a:lnTo>
                    <a:pt x="757336" y="162747"/>
                  </a:lnTo>
                  <a:lnTo>
                    <a:pt x="759258" y="163021"/>
                  </a:lnTo>
                  <a:lnTo>
                    <a:pt x="761180" y="163315"/>
                  </a:lnTo>
                  <a:lnTo>
                    <a:pt x="763102" y="163628"/>
                  </a:lnTo>
                  <a:lnTo>
                    <a:pt x="765025" y="163956"/>
                  </a:lnTo>
                  <a:lnTo>
                    <a:pt x="766947" y="164298"/>
                  </a:lnTo>
                  <a:lnTo>
                    <a:pt x="768869" y="164653"/>
                  </a:lnTo>
                  <a:lnTo>
                    <a:pt x="770791" y="165019"/>
                  </a:lnTo>
                  <a:lnTo>
                    <a:pt x="772713" y="165396"/>
                  </a:lnTo>
                  <a:lnTo>
                    <a:pt x="774636" y="165782"/>
                  </a:lnTo>
                  <a:lnTo>
                    <a:pt x="776558" y="166173"/>
                  </a:lnTo>
                  <a:lnTo>
                    <a:pt x="778480" y="166569"/>
                  </a:lnTo>
                  <a:lnTo>
                    <a:pt x="780402" y="166968"/>
                  </a:lnTo>
                  <a:lnTo>
                    <a:pt x="782324" y="167369"/>
                  </a:lnTo>
                  <a:lnTo>
                    <a:pt x="784246" y="167770"/>
                  </a:lnTo>
                  <a:lnTo>
                    <a:pt x="786169" y="168169"/>
                  </a:lnTo>
                  <a:lnTo>
                    <a:pt x="788091" y="168565"/>
                  </a:lnTo>
                  <a:lnTo>
                    <a:pt x="790013" y="168957"/>
                  </a:lnTo>
                  <a:lnTo>
                    <a:pt x="791935" y="169344"/>
                  </a:lnTo>
                  <a:lnTo>
                    <a:pt x="793857" y="169725"/>
                  </a:lnTo>
                  <a:lnTo>
                    <a:pt x="795779" y="170098"/>
                  </a:lnTo>
                  <a:lnTo>
                    <a:pt x="797702" y="170462"/>
                  </a:lnTo>
                  <a:lnTo>
                    <a:pt x="799624" y="170819"/>
                  </a:lnTo>
                  <a:lnTo>
                    <a:pt x="801546" y="171166"/>
                  </a:lnTo>
                  <a:lnTo>
                    <a:pt x="803468" y="171505"/>
                  </a:lnTo>
                  <a:lnTo>
                    <a:pt x="805390" y="171833"/>
                  </a:lnTo>
                  <a:lnTo>
                    <a:pt x="807312" y="172150"/>
                  </a:lnTo>
                  <a:lnTo>
                    <a:pt x="809235" y="172457"/>
                  </a:lnTo>
                  <a:lnTo>
                    <a:pt x="811157" y="172753"/>
                  </a:lnTo>
                  <a:lnTo>
                    <a:pt x="813079" y="173040"/>
                  </a:lnTo>
                  <a:lnTo>
                    <a:pt x="815001" y="173317"/>
                  </a:lnTo>
                  <a:lnTo>
                    <a:pt x="816923" y="173583"/>
                  </a:lnTo>
                  <a:lnTo>
                    <a:pt x="818846" y="173837"/>
                  </a:lnTo>
                  <a:lnTo>
                    <a:pt x="820768" y="174081"/>
                  </a:lnTo>
                  <a:lnTo>
                    <a:pt x="822690" y="174315"/>
                  </a:lnTo>
                  <a:lnTo>
                    <a:pt x="824612" y="174540"/>
                  </a:lnTo>
                  <a:lnTo>
                    <a:pt x="826534" y="174755"/>
                  </a:lnTo>
                  <a:lnTo>
                    <a:pt x="828456" y="174959"/>
                  </a:lnTo>
                  <a:lnTo>
                    <a:pt x="830379" y="175153"/>
                  </a:lnTo>
                  <a:lnTo>
                    <a:pt x="832301" y="175338"/>
                  </a:lnTo>
                  <a:lnTo>
                    <a:pt x="834223" y="175513"/>
                  </a:lnTo>
                  <a:lnTo>
                    <a:pt x="836145" y="175680"/>
                  </a:lnTo>
                  <a:lnTo>
                    <a:pt x="838067" y="175837"/>
                  </a:lnTo>
                  <a:lnTo>
                    <a:pt x="839989" y="175985"/>
                  </a:lnTo>
                  <a:lnTo>
                    <a:pt x="841912" y="176124"/>
                  </a:lnTo>
                  <a:lnTo>
                    <a:pt x="843834" y="176253"/>
                  </a:lnTo>
                  <a:lnTo>
                    <a:pt x="845756" y="176375"/>
                  </a:lnTo>
                </a:path>
              </a:pathLst>
            </a:custGeom>
            <a:ln w="20325" cap="flat">
              <a:solidFill>
                <a:srgbClr val="388E3C">
                  <a:alpha val="100000"/>
                </a:srgbClr>
              </a:solidFill>
              <a:prstDash val="solid"/>
              <a:round/>
            </a:ln>
          </p:spPr>
          <p:txBody>
            <a:bodyPr/>
            <a:lstStyle/>
            <a:p>
              <a:endParaRPr/>
            </a:p>
          </p:txBody>
        </p:sp>
        <p:sp>
          <p:nvSpPr>
            <p:cNvPr id="1304" name="pg32">
              <a:extLst>
                <a:ext uri="{FF2B5EF4-FFF2-40B4-BE49-F238E27FC236}">
                  <a16:creationId xmlns:a16="http://schemas.microsoft.com/office/drawing/2014/main" id="{6E9AF1BD-AD1F-43B6-AC07-A8F355D7A6DA}"/>
                </a:ext>
              </a:extLst>
            </p:cNvPr>
            <p:cNvSpPr/>
            <p:nvPr/>
          </p:nvSpPr>
          <p:spPr>
            <a:xfrm>
              <a:off x="2959416" y="1204736"/>
              <a:ext cx="422878" cy="151633"/>
            </a:xfrm>
            <a:custGeom>
              <a:avLst/>
              <a:gdLst/>
              <a:ahLst/>
              <a:cxnLst/>
              <a:rect l="0" t="0" r="0" b="0"/>
              <a:pathLst>
                <a:path w="422878" h="151633">
                  <a:moveTo>
                    <a:pt x="0" y="0"/>
                  </a:moveTo>
                  <a:lnTo>
                    <a:pt x="1922" y="384"/>
                  </a:lnTo>
                  <a:lnTo>
                    <a:pt x="3844" y="809"/>
                  </a:lnTo>
                  <a:lnTo>
                    <a:pt x="5766" y="1274"/>
                  </a:lnTo>
                  <a:lnTo>
                    <a:pt x="7688" y="1775"/>
                  </a:lnTo>
                  <a:lnTo>
                    <a:pt x="9610" y="2302"/>
                  </a:lnTo>
                  <a:lnTo>
                    <a:pt x="11533" y="2851"/>
                  </a:lnTo>
                  <a:lnTo>
                    <a:pt x="13455" y="3420"/>
                  </a:lnTo>
                  <a:lnTo>
                    <a:pt x="15377" y="4003"/>
                  </a:lnTo>
                  <a:lnTo>
                    <a:pt x="17299" y="4596"/>
                  </a:lnTo>
                  <a:lnTo>
                    <a:pt x="19221" y="5194"/>
                  </a:lnTo>
                  <a:lnTo>
                    <a:pt x="21143" y="5790"/>
                  </a:lnTo>
                  <a:lnTo>
                    <a:pt x="23066" y="6382"/>
                  </a:lnTo>
                  <a:lnTo>
                    <a:pt x="24988" y="6965"/>
                  </a:lnTo>
                  <a:lnTo>
                    <a:pt x="26910" y="7535"/>
                  </a:lnTo>
                  <a:lnTo>
                    <a:pt x="28832" y="8087"/>
                  </a:lnTo>
                  <a:lnTo>
                    <a:pt x="30754" y="8617"/>
                  </a:lnTo>
                  <a:lnTo>
                    <a:pt x="32676" y="9126"/>
                  </a:lnTo>
                  <a:lnTo>
                    <a:pt x="34599" y="9612"/>
                  </a:lnTo>
                  <a:lnTo>
                    <a:pt x="36521" y="10072"/>
                  </a:lnTo>
                  <a:lnTo>
                    <a:pt x="38443" y="10507"/>
                  </a:lnTo>
                  <a:lnTo>
                    <a:pt x="40365" y="10911"/>
                  </a:lnTo>
                  <a:lnTo>
                    <a:pt x="42287" y="11288"/>
                  </a:lnTo>
                  <a:lnTo>
                    <a:pt x="44209" y="11642"/>
                  </a:lnTo>
                  <a:lnTo>
                    <a:pt x="46132" y="11974"/>
                  </a:lnTo>
                  <a:lnTo>
                    <a:pt x="48054" y="12284"/>
                  </a:lnTo>
                  <a:lnTo>
                    <a:pt x="49976" y="12577"/>
                  </a:lnTo>
                  <a:lnTo>
                    <a:pt x="51898" y="12851"/>
                  </a:lnTo>
                  <a:lnTo>
                    <a:pt x="53820" y="13115"/>
                  </a:lnTo>
                  <a:lnTo>
                    <a:pt x="55743" y="13371"/>
                  </a:lnTo>
                  <a:lnTo>
                    <a:pt x="57665" y="13623"/>
                  </a:lnTo>
                  <a:lnTo>
                    <a:pt x="59587" y="13875"/>
                  </a:lnTo>
                  <a:lnTo>
                    <a:pt x="61509" y="14129"/>
                  </a:lnTo>
                  <a:lnTo>
                    <a:pt x="63431" y="14393"/>
                  </a:lnTo>
                  <a:lnTo>
                    <a:pt x="65353" y="14667"/>
                  </a:lnTo>
                  <a:lnTo>
                    <a:pt x="67276" y="14955"/>
                  </a:lnTo>
                  <a:lnTo>
                    <a:pt x="69198" y="15260"/>
                  </a:lnTo>
                  <a:lnTo>
                    <a:pt x="71120" y="15583"/>
                  </a:lnTo>
                  <a:lnTo>
                    <a:pt x="73042" y="15927"/>
                  </a:lnTo>
                  <a:lnTo>
                    <a:pt x="74964" y="16297"/>
                  </a:lnTo>
                  <a:lnTo>
                    <a:pt x="76886" y="16691"/>
                  </a:lnTo>
                  <a:lnTo>
                    <a:pt x="78809" y="17108"/>
                  </a:lnTo>
                  <a:lnTo>
                    <a:pt x="80731" y="17547"/>
                  </a:lnTo>
                  <a:lnTo>
                    <a:pt x="82653" y="18010"/>
                  </a:lnTo>
                  <a:lnTo>
                    <a:pt x="84575" y="18497"/>
                  </a:lnTo>
                  <a:lnTo>
                    <a:pt x="86497" y="19009"/>
                  </a:lnTo>
                  <a:lnTo>
                    <a:pt x="88419" y="19541"/>
                  </a:lnTo>
                  <a:lnTo>
                    <a:pt x="90342" y="20091"/>
                  </a:lnTo>
                  <a:lnTo>
                    <a:pt x="92264" y="20659"/>
                  </a:lnTo>
                  <a:lnTo>
                    <a:pt x="94186" y="21243"/>
                  </a:lnTo>
                  <a:lnTo>
                    <a:pt x="96108" y="21845"/>
                  </a:lnTo>
                  <a:lnTo>
                    <a:pt x="98030" y="22463"/>
                  </a:lnTo>
                  <a:lnTo>
                    <a:pt x="99953" y="23094"/>
                  </a:lnTo>
                  <a:lnTo>
                    <a:pt x="101875" y="23739"/>
                  </a:lnTo>
                  <a:lnTo>
                    <a:pt x="103797" y="24397"/>
                  </a:lnTo>
                  <a:lnTo>
                    <a:pt x="105719" y="25069"/>
                  </a:lnTo>
                  <a:lnTo>
                    <a:pt x="107641" y="25757"/>
                  </a:lnTo>
                  <a:lnTo>
                    <a:pt x="109563" y="26461"/>
                  </a:lnTo>
                  <a:lnTo>
                    <a:pt x="111486" y="27182"/>
                  </a:lnTo>
                  <a:lnTo>
                    <a:pt x="113408" y="27920"/>
                  </a:lnTo>
                  <a:lnTo>
                    <a:pt x="115330" y="28678"/>
                  </a:lnTo>
                  <a:lnTo>
                    <a:pt x="117252" y="29455"/>
                  </a:lnTo>
                  <a:lnTo>
                    <a:pt x="119174" y="30258"/>
                  </a:lnTo>
                  <a:lnTo>
                    <a:pt x="121096" y="31087"/>
                  </a:lnTo>
                  <a:lnTo>
                    <a:pt x="123019" y="31940"/>
                  </a:lnTo>
                  <a:lnTo>
                    <a:pt x="124941" y="32820"/>
                  </a:lnTo>
                  <a:lnTo>
                    <a:pt x="126863" y="33726"/>
                  </a:lnTo>
                  <a:lnTo>
                    <a:pt x="128785" y="34660"/>
                  </a:lnTo>
                  <a:lnTo>
                    <a:pt x="130707" y="35626"/>
                  </a:lnTo>
                  <a:lnTo>
                    <a:pt x="132629" y="36622"/>
                  </a:lnTo>
                  <a:lnTo>
                    <a:pt x="134552" y="37645"/>
                  </a:lnTo>
                  <a:lnTo>
                    <a:pt x="136474" y="38695"/>
                  </a:lnTo>
                  <a:lnTo>
                    <a:pt x="138396" y="39769"/>
                  </a:lnTo>
                  <a:lnTo>
                    <a:pt x="140318" y="40868"/>
                  </a:lnTo>
                  <a:lnTo>
                    <a:pt x="142240" y="41993"/>
                  </a:lnTo>
                  <a:lnTo>
                    <a:pt x="144163" y="43138"/>
                  </a:lnTo>
                  <a:lnTo>
                    <a:pt x="146085" y="44301"/>
                  </a:lnTo>
                  <a:lnTo>
                    <a:pt x="148007" y="45478"/>
                  </a:lnTo>
                  <a:lnTo>
                    <a:pt x="149929" y="46668"/>
                  </a:lnTo>
                  <a:lnTo>
                    <a:pt x="151851" y="47868"/>
                  </a:lnTo>
                  <a:lnTo>
                    <a:pt x="153773" y="49077"/>
                  </a:lnTo>
                  <a:lnTo>
                    <a:pt x="155696" y="50289"/>
                  </a:lnTo>
                  <a:lnTo>
                    <a:pt x="157618" y="51503"/>
                  </a:lnTo>
                  <a:lnTo>
                    <a:pt x="159540" y="52716"/>
                  </a:lnTo>
                  <a:lnTo>
                    <a:pt x="161462" y="53926"/>
                  </a:lnTo>
                  <a:lnTo>
                    <a:pt x="163384" y="55131"/>
                  </a:lnTo>
                  <a:lnTo>
                    <a:pt x="165306" y="56327"/>
                  </a:lnTo>
                  <a:lnTo>
                    <a:pt x="167229" y="57513"/>
                  </a:lnTo>
                  <a:lnTo>
                    <a:pt x="169151" y="58688"/>
                  </a:lnTo>
                  <a:lnTo>
                    <a:pt x="171073" y="59852"/>
                  </a:lnTo>
                  <a:lnTo>
                    <a:pt x="172995" y="61004"/>
                  </a:lnTo>
                  <a:lnTo>
                    <a:pt x="174917" y="62141"/>
                  </a:lnTo>
                  <a:lnTo>
                    <a:pt x="176839" y="63263"/>
                  </a:lnTo>
                  <a:lnTo>
                    <a:pt x="178762" y="64371"/>
                  </a:lnTo>
                  <a:lnTo>
                    <a:pt x="180684" y="65466"/>
                  </a:lnTo>
                  <a:lnTo>
                    <a:pt x="182606" y="66549"/>
                  </a:lnTo>
                  <a:lnTo>
                    <a:pt x="184528" y="67621"/>
                  </a:lnTo>
                  <a:lnTo>
                    <a:pt x="186450" y="68681"/>
                  </a:lnTo>
                  <a:lnTo>
                    <a:pt x="188373" y="69732"/>
                  </a:lnTo>
                  <a:lnTo>
                    <a:pt x="190295" y="70775"/>
                  </a:lnTo>
                  <a:lnTo>
                    <a:pt x="192217" y="71814"/>
                  </a:lnTo>
                  <a:lnTo>
                    <a:pt x="194139" y="72849"/>
                  </a:lnTo>
                  <a:lnTo>
                    <a:pt x="196061" y="73883"/>
                  </a:lnTo>
                  <a:lnTo>
                    <a:pt x="197983" y="74918"/>
                  </a:lnTo>
                  <a:lnTo>
                    <a:pt x="199906" y="75956"/>
                  </a:lnTo>
                  <a:lnTo>
                    <a:pt x="201828" y="76999"/>
                  </a:lnTo>
                  <a:lnTo>
                    <a:pt x="203750" y="78048"/>
                  </a:lnTo>
                  <a:lnTo>
                    <a:pt x="205672" y="79106"/>
                  </a:lnTo>
                  <a:lnTo>
                    <a:pt x="207594" y="80173"/>
                  </a:lnTo>
                  <a:lnTo>
                    <a:pt x="209516" y="81251"/>
                  </a:lnTo>
                  <a:lnTo>
                    <a:pt x="211439" y="82341"/>
                  </a:lnTo>
                  <a:lnTo>
                    <a:pt x="213361" y="83442"/>
                  </a:lnTo>
                  <a:lnTo>
                    <a:pt x="215283" y="84555"/>
                  </a:lnTo>
                  <a:lnTo>
                    <a:pt x="217205" y="85677"/>
                  </a:lnTo>
                  <a:lnTo>
                    <a:pt x="219127" y="86809"/>
                  </a:lnTo>
                  <a:lnTo>
                    <a:pt x="221049" y="87949"/>
                  </a:lnTo>
                  <a:lnTo>
                    <a:pt x="222972" y="89096"/>
                  </a:lnTo>
                  <a:lnTo>
                    <a:pt x="224894" y="90245"/>
                  </a:lnTo>
                  <a:lnTo>
                    <a:pt x="226816" y="91395"/>
                  </a:lnTo>
                  <a:lnTo>
                    <a:pt x="228738" y="92543"/>
                  </a:lnTo>
                  <a:lnTo>
                    <a:pt x="230660" y="93686"/>
                  </a:lnTo>
                  <a:lnTo>
                    <a:pt x="232583" y="94820"/>
                  </a:lnTo>
                  <a:lnTo>
                    <a:pt x="234505" y="95939"/>
                  </a:lnTo>
                  <a:lnTo>
                    <a:pt x="236427" y="97043"/>
                  </a:lnTo>
                  <a:lnTo>
                    <a:pt x="238349" y="98129"/>
                  </a:lnTo>
                  <a:lnTo>
                    <a:pt x="240271" y="99193"/>
                  </a:lnTo>
                  <a:lnTo>
                    <a:pt x="242193" y="100233"/>
                  </a:lnTo>
                  <a:lnTo>
                    <a:pt x="244116" y="101241"/>
                  </a:lnTo>
                  <a:lnTo>
                    <a:pt x="246038" y="102217"/>
                  </a:lnTo>
                  <a:lnTo>
                    <a:pt x="247960" y="103163"/>
                  </a:lnTo>
                  <a:lnTo>
                    <a:pt x="249882" y="104075"/>
                  </a:lnTo>
                  <a:lnTo>
                    <a:pt x="251804" y="104955"/>
                  </a:lnTo>
                  <a:lnTo>
                    <a:pt x="253726" y="105800"/>
                  </a:lnTo>
                  <a:lnTo>
                    <a:pt x="255649" y="106603"/>
                  </a:lnTo>
                  <a:lnTo>
                    <a:pt x="257571" y="107370"/>
                  </a:lnTo>
                  <a:lnTo>
                    <a:pt x="259493" y="108105"/>
                  </a:lnTo>
                  <a:lnTo>
                    <a:pt x="261415" y="108807"/>
                  </a:lnTo>
                  <a:lnTo>
                    <a:pt x="263337" y="109478"/>
                  </a:lnTo>
                  <a:lnTo>
                    <a:pt x="265259" y="110118"/>
                  </a:lnTo>
                  <a:lnTo>
                    <a:pt x="267182" y="110723"/>
                  </a:lnTo>
                  <a:lnTo>
                    <a:pt x="269104" y="111302"/>
                  </a:lnTo>
                  <a:lnTo>
                    <a:pt x="271026" y="111857"/>
                  </a:lnTo>
                  <a:lnTo>
                    <a:pt x="272948" y="112390"/>
                  </a:lnTo>
                  <a:lnTo>
                    <a:pt x="274870" y="112903"/>
                  </a:lnTo>
                  <a:lnTo>
                    <a:pt x="276793" y="113396"/>
                  </a:lnTo>
                  <a:lnTo>
                    <a:pt x="278715" y="113869"/>
                  </a:lnTo>
                  <a:lnTo>
                    <a:pt x="280637" y="114328"/>
                  </a:lnTo>
                  <a:lnTo>
                    <a:pt x="282559" y="114775"/>
                  </a:lnTo>
                  <a:lnTo>
                    <a:pt x="284481" y="115210"/>
                  </a:lnTo>
                  <a:lnTo>
                    <a:pt x="286403" y="115636"/>
                  </a:lnTo>
                  <a:lnTo>
                    <a:pt x="288326" y="116052"/>
                  </a:lnTo>
                  <a:lnTo>
                    <a:pt x="290248" y="116460"/>
                  </a:lnTo>
                  <a:lnTo>
                    <a:pt x="292170" y="116862"/>
                  </a:lnTo>
                  <a:lnTo>
                    <a:pt x="294092" y="117259"/>
                  </a:lnTo>
                  <a:lnTo>
                    <a:pt x="296014" y="117650"/>
                  </a:lnTo>
                  <a:lnTo>
                    <a:pt x="297936" y="118038"/>
                  </a:lnTo>
                  <a:lnTo>
                    <a:pt x="299859" y="118422"/>
                  </a:lnTo>
                  <a:lnTo>
                    <a:pt x="301781" y="118801"/>
                  </a:lnTo>
                  <a:lnTo>
                    <a:pt x="303703" y="119178"/>
                  </a:lnTo>
                  <a:lnTo>
                    <a:pt x="305625" y="119552"/>
                  </a:lnTo>
                  <a:lnTo>
                    <a:pt x="307547" y="119923"/>
                  </a:lnTo>
                  <a:lnTo>
                    <a:pt x="309469" y="120291"/>
                  </a:lnTo>
                  <a:lnTo>
                    <a:pt x="311392" y="120655"/>
                  </a:lnTo>
                  <a:lnTo>
                    <a:pt x="313314" y="121017"/>
                  </a:lnTo>
                  <a:lnTo>
                    <a:pt x="315236" y="121375"/>
                  </a:lnTo>
                  <a:lnTo>
                    <a:pt x="317158" y="121730"/>
                  </a:lnTo>
                  <a:lnTo>
                    <a:pt x="319080" y="122082"/>
                  </a:lnTo>
                  <a:lnTo>
                    <a:pt x="321003" y="122430"/>
                  </a:lnTo>
                  <a:lnTo>
                    <a:pt x="322925" y="122773"/>
                  </a:lnTo>
                  <a:lnTo>
                    <a:pt x="324847" y="123112"/>
                  </a:lnTo>
                  <a:lnTo>
                    <a:pt x="326769" y="123447"/>
                  </a:lnTo>
                  <a:lnTo>
                    <a:pt x="328691" y="123778"/>
                  </a:lnTo>
                  <a:lnTo>
                    <a:pt x="330613" y="124104"/>
                  </a:lnTo>
                  <a:lnTo>
                    <a:pt x="332536" y="124426"/>
                  </a:lnTo>
                  <a:lnTo>
                    <a:pt x="334458" y="124742"/>
                  </a:lnTo>
                  <a:lnTo>
                    <a:pt x="336380" y="125053"/>
                  </a:lnTo>
                  <a:lnTo>
                    <a:pt x="338302" y="125359"/>
                  </a:lnTo>
                  <a:lnTo>
                    <a:pt x="340224" y="125660"/>
                  </a:lnTo>
                  <a:lnTo>
                    <a:pt x="342146" y="125957"/>
                  </a:lnTo>
                  <a:lnTo>
                    <a:pt x="344069" y="126248"/>
                  </a:lnTo>
                  <a:lnTo>
                    <a:pt x="345991" y="126534"/>
                  </a:lnTo>
                  <a:lnTo>
                    <a:pt x="347913" y="126815"/>
                  </a:lnTo>
                  <a:lnTo>
                    <a:pt x="349835" y="127092"/>
                  </a:lnTo>
                  <a:lnTo>
                    <a:pt x="351757" y="127364"/>
                  </a:lnTo>
                  <a:lnTo>
                    <a:pt x="353679" y="127632"/>
                  </a:lnTo>
                  <a:lnTo>
                    <a:pt x="355602" y="127897"/>
                  </a:lnTo>
                  <a:lnTo>
                    <a:pt x="357524" y="128158"/>
                  </a:lnTo>
                  <a:lnTo>
                    <a:pt x="359446" y="128415"/>
                  </a:lnTo>
                  <a:lnTo>
                    <a:pt x="361368" y="128670"/>
                  </a:lnTo>
                  <a:lnTo>
                    <a:pt x="363290" y="128923"/>
                  </a:lnTo>
                  <a:lnTo>
                    <a:pt x="365213" y="129174"/>
                  </a:lnTo>
                  <a:lnTo>
                    <a:pt x="367135" y="129424"/>
                  </a:lnTo>
                  <a:lnTo>
                    <a:pt x="369057" y="129672"/>
                  </a:lnTo>
                  <a:lnTo>
                    <a:pt x="370979" y="129920"/>
                  </a:lnTo>
                  <a:lnTo>
                    <a:pt x="372901" y="130168"/>
                  </a:lnTo>
                  <a:lnTo>
                    <a:pt x="374823" y="130415"/>
                  </a:lnTo>
                  <a:lnTo>
                    <a:pt x="376746" y="130664"/>
                  </a:lnTo>
                  <a:lnTo>
                    <a:pt x="378668" y="130912"/>
                  </a:lnTo>
                  <a:lnTo>
                    <a:pt x="380590" y="131162"/>
                  </a:lnTo>
                  <a:lnTo>
                    <a:pt x="382512" y="131412"/>
                  </a:lnTo>
                  <a:lnTo>
                    <a:pt x="384434" y="131663"/>
                  </a:lnTo>
                  <a:lnTo>
                    <a:pt x="386356" y="131914"/>
                  </a:lnTo>
                  <a:lnTo>
                    <a:pt x="388279" y="132166"/>
                  </a:lnTo>
                  <a:lnTo>
                    <a:pt x="390201" y="132417"/>
                  </a:lnTo>
                  <a:lnTo>
                    <a:pt x="392123" y="132667"/>
                  </a:lnTo>
                  <a:lnTo>
                    <a:pt x="394045" y="132915"/>
                  </a:lnTo>
                  <a:lnTo>
                    <a:pt x="395967" y="133162"/>
                  </a:lnTo>
                  <a:lnTo>
                    <a:pt x="397889" y="133405"/>
                  </a:lnTo>
                  <a:lnTo>
                    <a:pt x="399812" y="133644"/>
                  </a:lnTo>
                  <a:lnTo>
                    <a:pt x="401734" y="133879"/>
                  </a:lnTo>
                  <a:lnTo>
                    <a:pt x="403656" y="134106"/>
                  </a:lnTo>
                  <a:lnTo>
                    <a:pt x="405578" y="134327"/>
                  </a:lnTo>
                  <a:lnTo>
                    <a:pt x="407500" y="134540"/>
                  </a:lnTo>
                  <a:lnTo>
                    <a:pt x="409423" y="134744"/>
                  </a:lnTo>
                  <a:lnTo>
                    <a:pt x="411345" y="134940"/>
                  </a:lnTo>
                  <a:lnTo>
                    <a:pt x="413267" y="135124"/>
                  </a:lnTo>
                  <a:lnTo>
                    <a:pt x="415189" y="135296"/>
                  </a:lnTo>
                  <a:lnTo>
                    <a:pt x="417111" y="135456"/>
                  </a:lnTo>
                  <a:lnTo>
                    <a:pt x="419033" y="135604"/>
                  </a:lnTo>
                  <a:lnTo>
                    <a:pt x="420956" y="135741"/>
                  </a:lnTo>
                  <a:lnTo>
                    <a:pt x="422878" y="135866"/>
                  </a:lnTo>
                  <a:lnTo>
                    <a:pt x="422878" y="151633"/>
                  </a:lnTo>
                  <a:lnTo>
                    <a:pt x="420956" y="151633"/>
                  </a:lnTo>
                  <a:lnTo>
                    <a:pt x="419033" y="151633"/>
                  </a:lnTo>
                  <a:lnTo>
                    <a:pt x="417111" y="151633"/>
                  </a:lnTo>
                  <a:lnTo>
                    <a:pt x="415189" y="151633"/>
                  </a:lnTo>
                  <a:lnTo>
                    <a:pt x="413267" y="151633"/>
                  </a:lnTo>
                  <a:lnTo>
                    <a:pt x="411345" y="151633"/>
                  </a:lnTo>
                  <a:lnTo>
                    <a:pt x="409423" y="151633"/>
                  </a:lnTo>
                  <a:lnTo>
                    <a:pt x="407500" y="151633"/>
                  </a:lnTo>
                  <a:lnTo>
                    <a:pt x="405578" y="151633"/>
                  </a:lnTo>
                  <a:lnTo>
                    <a:pt x="403656" y="151633"/>
                  </a:lnTo>
                  <a:lnTo>
                    <a:pt x="401734" y="151633"/>
                  </a:lnTo>
                  <a:lnTo>
                    <a:pt x="399812" y="151633"/>
                  </a:lnTo>
                  <a:lnTo>
                    <a:pt x="397889" y="151633"/>
                  </a:lnTo>
                  <a:lnTo>
                    <a:pt x="395967" y="151633"/>
                  </a:lnTo>
                  <a:lnTo>
                    <a:pt x="394045" y="151633"/>
                  </a:lnTo>
                  <a:lnTo>
                    <a:pt x="392123" y="151633"/>
                  </a:lnTo>
                  <a:lnTo>
                    <a:pt x="390201" y="151633"/>
                  </a:lnTo>
                  <a:lnTo>
                    <a:pt x="388279" y="151633"/>
                  </a:lnTo>
                  <a:lnTo>
                    <a:pt x="386356" y="151633"/>
                  </a:lnTo>
                  <a:lnTo>
                    <a:pt x="384434" y="151633"/>
                  </a:lnTo>
                  <a:lnTo>
                    <a:pt x="382512" y="151633"/>
                  </a:lnTo>
                  <a:lnTo>
                    <a:pt x="380590" y="151633"/>
                  </a:lnTo>
                  <a:lnTo>
                    <a:pt x="378668" y="151633"/>
                  </a:lnTo>
                  <a:lnTo>
                    <a:pt x="376746" y="151633"/>
                  </a:lnTo>
                  <a:lnTo>
                    <a:pt x="374823" y="151633"/>
                  </a:lnTo>
                  <a:lnTo>
                    <a:pt x="372901" y="151633"/>
                  </a:lnTo>
                  <a:lnTo>
                    <a:pt x="370979" y="151633"/>
                  </a:lnTo>
                  <a:lnTo>
                    <a:pt x="369057" y="151633"/>
                  </a:lnTo>
                  <a:lnTo>
                    <a:pt x="367135" y="151633"/>
                  </a:lnTo>
                  <a:lnTo>
                    <a:pt x="365213" y="151633"/>
                  </a:lnTo>
                  <a:lnTo>
                    <a:pt x="363290" y="151633"/>
                  </a:lnTo>
                  <a:lnTo>
                    <a:pt x="361368" y="151633"/>
                  </a:lnTo>
                  <a:lnTo>
                    <a:pt x="359446" y="151633"/>
                  </a:lnTo>
                  <a:lnTo>
                    <a:pt x="357524" y="151633"/>
                  </a:lnTo>
                  <a:lnTo>
                    <a:pt x="355602" y="151633"/>
                  </a:lnTo>
                  <a:lnTo>
                    <a:pt x="353679" y="151633"/>
                  </a:lnTo>
                  <a:lnTo>
                    <a:pt x="351757" y="151633"/>
                  </a:lnTo>
                  <a:lnTo>
                    <a:pt x="349835" y="151633"/>
                  </a:lnTo>
                  <a:lnTo>
                    <a:pt x="347913" y="151633"/>
                  </a:lnTo>
                  <a:lnTo>
                    <a:pt x="345991" y="151633"/>
                  </a:lnTo>
                  <a:lnTo>
                    <a:pt x="344069" y="151633"/>
                  </a:lnTo>
                  <a:lnTo>
                    <a:pt x="342146" y="151633"/>
                  </a:lnTo>
                  <a:lnTo>
                    <a:pt x="340224" y="151633"/>
                  </a:lnTo>
                  <a:lnTo>
                    <a:pt x="338302" y="151633"/>
                  </a:lnTo>
                  <a:lnTo>
                    <a:pt x="336380" y="151633"/>
                  </a:lnTo>
                  <a:lnTo>
                    <a:pt x="334458" y="151633"/>
                  </a:lnTo>
                  <a:lnTo>
                    <a:pt x="332536" y="151633"/>
                  </a:lnTo>
                  <a:lnTo>
                    <a:pt x="330613" y="151633"/>
                  </a:lnTo>
                  <a:lnTo>
                    <a:pt x="328691" y="151633"/>
                  </a:lnTo>
                  <a:lnTo>
                    <a:pt x="326769" y="151633"/>
                  </a:lnTo>
                  <a:lnTo>
                    <a:pt x="324847" y="151633"/>
                  </a:lnTo>
                  <a:lnTo>
                    <a:pt x="322925" y="151633"/>
                  </a:lnTo>
                  <a:lnTo>
                    <a:pt x="321003" y="151633"/>
                  </a:lnTo>
                  <a:lnTo>
                    <a:pt x="319080" y="151633"/>
                  </a:lnTo>
                  <a:lnTo>
                    <a:pt x="317158" y="151633"/>
                  </a:lnTo>
                  <a:lnTo>
                    <a:pt x="315236" y="151633"/>
                  </a:lnTo>
                  <a:lnTo>
                    <a:pt x="313314" y="151633"/>
                  </a:lnTo>
                  <a:lnTo>
                    <a:pt x="311392" y="151633"/>
                  </a:lnTo>
                  <a:lnTo>
                    <a:pt x="309469" y="151633"/>
                  </a:lnTo>
                  <a:lnTo>
                    <a:pt x="307547" y="151633"/>
                  </a:lnTo>
                  <a:lnTo>
                    <a:pt x="305625" y="151633"/>
                  </a:lnTo>
                  <a:lnTo>
                    <a:pt x="303703" y="151633"/>
                  </a:lnTo>
                  <a:lnTo>
                    <a:pt x="301781" y="151633"/>
                  </a:lnTo>
                  <a:lnTo>
                    <a:pt x="299859" y="151633"/>
                  </a:lnTo>
                  <a:lnTo>
                    <a:pt x="297936" y="151633"/>
                  </a:lnTo>
                  <a:lnTo>
                    <a:pt x="296014" y="151633"/>
                  </a:lnTo>
                  <a:lnTo>
                    <a:pt x="294092" y="151633"/>
                  </a:lnTo>
                  <a:lnTo>
                    <a:pt x="292170" y="151633"/>
                  </a:lnTo>
                  <a:lnTo>
                    <a:pt x="290248" y="151633"/>
                  </a:lnTo>
                  <a:lnTo>
                    <a:pt x="288326" y="151633"/>
                  </a:lnTo>
                  <a:lnTo>
                    <a:pt x="286403" y="151633"/>
                  </a:lnTo>
                  <a:lnTo>
                    <a:pt x="284481" y="151633"/>
                  </a:lnTo>
                  <a:lnTo>
                    <a:pt x="282559" y="151633"/>
                  </a:lnTo>
                  <a:lnTo>
                    <a:pt x="280637" y="151633"/>
                  </a:lnTo>
                  <a:lnTo>
                    <a:pt x="278715" y="151633"/>
                  </a:lnTo>
                  <a:lnTo>
                    <a:pt x="276793" y="151633"/>
                  </a:lnTo>
                  <a:lnTo>
                    <a:pt x="274870" y="151633"/>
                  </a:lnTo>
                  <a:lnTo>
                    <a:pt x="272948" y="151633"/>
                  </a:lnTo>
                  <a:lnTo>
                    <a:pt x="271026" y="151633"/>
                  </a:lnTo>
                  <a:lnTo>
                    <a:pt x="269104" y="151633"/>
                  </a:lnTo>
                  <a:lnTo>
                    <a:pt x="267182" y="151633"/>
                  </a:lnTo>
                  <a:lnTo>
                    <a:pt x="265259" y="151633"/>
                  </a:lnTo>
                  <a:lnTo>
                    <a:pt x="263337" y="151633"/>
                  </a:lnTo>
                  <a:lnTo>
                    <a:pt x="261415" y="151633"/>
                  </a:lnTo>
                  <a:lnTo>
                    <a:pt x="259493" y="151633"/>
                  </a:lnTo>
                  <a:lnTo>
                    <a:pt x="257571" y="151633"/>
                  </a:lnTo>
                  <a:lnTo>
                    <a:pt x="255649" y="151633"/>
                  </a:lnTo>
                  <a:lnTo>
                    <a:pt x="253726" y="151633"/>
                  </a:lnTo>
                  <a:lnTo>
                    <a:pt x="251804" y="151633"/>
                  </a:lnTo>
                  <a:lnTo>
                    <a:pt x="249882" y="151633"/>
                  </a:lnTo>
                  <a:lnTo>
                    <a:pt x="247960" y="151633"/>
                  </a:lnTo>
                  <a:lnTo>
                    <a:pt x="246038" y="151633"/>
                  </a:lnTo>
                  <a:lnTo>
                    <a:pt x="244116" y="151633"/>
                  </a:lnTo>
                  <a:lnTo>
                    <a:pt x="242193" y="151633"/>
                  </a:lnTo>
                  <a:lnTo>
                    <a:pt x="240271" y="151633"/>
                  </a:lnTo>
                  <a:lnTo>
                    <a:pt x="238349" y="151633"/>
                  </a:lnTo>
                  <a:lnTo>
                    <a:pt x="236427" y="151633"/>
                  </a:lnTo>
                  <a:lnTo>
                    <a:pt x="234505" y="151633"/>
                  </a:lnTo>
                  <a:lnTo>
                    <a:pt x="232583" y="151633"/>
                  </a:lnTo>
                  <a:lnTo>
                    <a:pt x="230660" y="151633"/>
                  </a:lnTo>
                  <a:lnTo>
                    <a:pt x="228738" y="151633"/>
                  </a:lnTo>
                  <a:lnTo>
                    <a:pt x="226816" y="151633"/>
                  </a:lnTo>
                  <a:lnTo>
                    <a:pt x="224894" y="151633"/>
                  </a:lnTo>
                  <a:lnTo>
                    <a:pt x="222972" y="151633"/>
                  </a:lnTo>
                  <a:lnTo>
                    <a:pt x="221049" y="151633"/>
                  </a:lnTo>
                  <a:lnTo>
                    <a:pt x="219127" y="151633"/>
                  </a:lnTo>
                  <a:lnTo>
                    <a:pt x="217205" y="151633"/>
                  </a:lnTo>
                  <a:lnTo>
                    <a:pt x="215283" y="151633"/>
                  </a:lnTo>
                  <a:lnTo>
                    <a:pt x="213361" y="151633"/>
                  </a:lnTo>
                  <a:lnTo>
                    <a:pt x="211439" y="151633"/>
                  </a:lnTo>
                  <a:lnTo>
                    <a:pt x="209516" y="151633"/>
                  </a:lnTo>
                  <a:lnTo>
                    <a:pt x="207594" y="151633"/>
                  </a:lnTo>
                  <a:lnTo>
                    <a:pt x="205672" y="151633"/>
                  </a:lnTo>
                  <a:lnTo>
                    <a:pt x="203750" y="151633"/>
                  </a:lnTo>
                  <a:lnTo>
                    <a:pt x="201828" y="151633"/>
                  </a:lnTo>
                  <a:lnTo>
                    <a:pt x="199906" y="151633"/>
                  </a:lnTo>
                  <a:lnTo>
                    <a:pt x="197983" y="151633"/>
                  </a:lnTo>
                  <a:lnTo>
                    <a:pt x="196061" y="151633"/>
                  </a:lnTo>
                  <a:lnTo>
                    <a:pt x="194139" y="151633"/>
                  </a:lnTo>
                  <a:lnTo>
                    <a:pt x="192217" y="151633"/>
                  </a:lnTo>
                  <a:lnTo>
                    <a:pt x="190295" y="151633"/>
                  </a:lnTo>
                  <a:lnTo>
                    <a:pt x="188373" y="151633"/>
                  </a:lnTo>
                  <a:lnTo>
                    <a:pt x="186450" y="151633"/>
                  </a:lnTo>
                  <a:lnTo>
                    <a:pt x="184528" y="151633"/>
                  </a:lnTo>
                  <a:lnTo>
                    <a:pt x="182606" y="151633"/>
                  </a:lnTo>
                  <a:lnTo>
                    <a:pt x="180684" y="151633"/>
                  </a:lnTo>
                  <a:lnTo>
                    <a:pt x="178762" y="151633"/>
                  </a:lnTo>
                  <a:lnTo>
                    <a:pt x="176839" y="151633"/>
                  </a:lnTo>
                  <a:lnTo>
                    <a:pt x="174917" y="151633"/>
                  </a:lnTo>
                  <a:lnTo>
                    <a:pt x="172995" y="151633"/>
                  </a:lnTo>
                  <a:lnTo>
                    <a:pt x="171073" y="151633"/>
                  </a:lnTo>
                  <a:lnTo>
                    <a:pt x="169151" y="151633"/>
                  </a:lnTo>
                  <a:lnTo>
                    <a:pt x="167229" y="151633"/>
                  </a:lnTo>
                  <a:lnTo>
                    <a:pt x="165306" y="151633"/>
                  </a:lnTo>
                  <a:lnTo>
                    <a:pt x="163384" y="151633"/>
                  </a:lnTo>
                  <a:lnTo>
                    <a:pt x="161462" y="151633"/>
                  </a:lnTo>
                  <a:lnTo>
                    <a:pt x="159540" y="151633"/>
                  </a:lnTo>
                  <a:lnTo>
                    <a:pt x="157618" y="151633"/>
                  </a:lnTo>
                  <a:lnTo>
                    <a:pt x="155696" y="151633"/>
                  </a:lnTo>
                  <a:lnTo>
                    <a:pt x="153773" y="151633"/>
                  </a:lnTo>
                  <a:lnTo>
                    <a:pt x="151851" y="151633"/>
                  </a:lnTo>
                  <a:lnTo>
                    <a:pt x="149929" y="151633"/>
                  </a:lnTo>
                  <a:lnTo>
                    <a:pt x="148007" y="151633"/>
                  </a:lnTo>
                  <a:lnTo>
                    <a:pt x="146085" y="151633"/>
                  </a:lnTo>
                  <a:lnTo>
                    <a:pt x="144163" y="151633"/>
                  </a:lnTo>
                  <a:lnTo>
                    <a:pt x="142240" y="151633"/>
                  </a:lnTo>
                  <a:lnTo>
                    <a:pt x="140318" y="151633"/>
                  </a:lnTo>
                  <a:lnTo>
                    <a:pt x="138396" y="151633"/>
                  </a:lnTo>
                  <a:lnTo>
                    <a:pt x="136474" y="151633"/>
                  </a:lnTo>
                  <a:lnTo>
                    <a:pt x="134552" y="151633"/>
                  </a:lnTo>
                  <a:lnTo>
                    <a:pt x="132629" y="151633"/>
                  </a:lnTo>
                  <a:lnTo>
                    <a:pt x="130707" y="151633"/>
                  </a:lnTo>
                  <a:lnTo>
                    <a:pt x="128785" y="151633"/>
                  </a:lnTo>
                  <a:lnTo>
                    <a:pt x="126863" y="151633"/>
                  </a:lnTo>
                  <a:lnTo>
                    <a:pt x="124941" y="151633"/>
                  </a:lnTo>
                  <a:lnTo>
                    <a:pt x="123019" y="151633"/>
                  </a:lnTo>
                  <a:lnTo>
                    <a:pt x="121096" y="151633"/>
                  </a:lnTo>
                  <a:lnTo>
                    <a:pt x="119174" y="151633"/>
                  </a:lnTo>
                  <a:lnTo>
                    <a:pt x="117252" y="151633"/>
                  </a:lnTo>
                  <a:lnTo>
                    <a:pt x="115330" y="151633"/>
                  </a:lnTo>
                  <a:lnTo>
                    <a:pt x="113408" y="151633"/>
                  </a:lnTo>
                  <a:lnTo>
                    <a:pt x="111486" y="151633"/>
                  </a:lnTo>
                  <a:lnTo>
                    <a:pt x="109563" y="151633"/>
                  </a:lnTo>
                  <a:lnTo>
                    <a:pt x="107641" y="151633"/>
                  </a:lnTo>
                  <a:lnTo>
                    <a:pt x="105719" y="151633"/>
                  </a:lnTo>
                  <a:lnTo>
                    <a:pt x="103797" y="151633"/>
                  </a:lnTo>
                  <a:lnTo>
                    <a:pt x="101875" y="151633"/>
                  </a:lnTo>
                  <a:lnTo>
                    <a:pt x="99953" y="151633"/>
                  </a:lnTo>
                  <a:lnTo>
                    <a:pt x="98030" y="151633"/>
                  </a:lnTo>
                  <a:lnTo>
                    <a:pt x="96108" y="151633"/>
                  </a:lnTo>
                  <a:lnTo>
                    <a:pt x="94186" y="151633"/>
                  </a:lnTo>
                  <a:lnTo>
                    <a:pt x="92264" y="151633"/>
                  </a:lnTo>
                  <a:lnTo>
                    <a:pt x="90342" y="151633"/>
                  </a:lnTo>
                  <a:lnTo>
                    <a:pt x="88419" y="151633"/>
                  </a:lnTo>
                  <a:lnTo>
                    <a:pt x="86497" y="151633"/>
                  </a:lnTo>
                  <a:lnTo>
                    <a:pt x="84575" y="151633"/>
                  </a:lnTo>
                  <a:lnTo>
                    <a:pt x="82653" y="151633"/>
                  </a:lnTo>
                  <a:lnTo>
                    <a:pt x="80731" y="151633"/>
                  </a:lnTo>
                  <a:lnTo>
                    <a:pt x="78809" y="151633"/>
                  </a:lnTo>
                  <a:lnTo>
                    <a:pt x="76886" y="151633"/>
                  </a:lnTo>
                  <a:lnTo>
                    <a:pt x="74964" y="151633"/>
                  </a:lnTo>
                  <a:lnTo>
                    <a:pt x="73042" y="151633"/>
                  </a:lnTo>
                  <a:lnTo>
                    <a:pt x="71120" y="151633"/>
                  </a:lnTo>
                  <a:lnTo>
                    <a:pt x="69198" y="151633"/>
                  </a:lnTo>
                  <a:lnTo>
                    <a:pt x="67276" y="151633"/>
                  </a:lnTo>
                  <a:lnTo>
                    <a:pt x="65353" y="151633"/>
                  </a:lnTo>
                  <a:lnTo>
                    <a:pt x="63431" y="151633"/>
                  </a:lnTo>
                  <a:lnTo>
                    <a:pt x="61509" y="151633"/>
                  </a:lnTo>
                  <a:lnTo>
                    <a:pt x="59587" y="151633"/>
                  </a:lnTo>
                  <a:lnTo>
                    <a:pt x="57665" y="151633"/>
                  </a:lnTo>
                  <a:lnTo>
                    <a:pt x="55743" y="151633"/>
                  </a:lnTo>
                  <a:lnTo>
                    <a:pt x="53820" y="151633"/>
                  </a:lnTo>
                  <a:lnTo>
                    <a:pt x="51898" y="151633"/>
                  </a:lnTo>
                  <a:lnTo>
                    <a:pt x="49976" y="151633"/>
                  </a:lnTo>
                  <a:lnTo>
                    <a:pt x="48054" y="151633"/>
                  </a:lnTo>
                  <a:lnTo>
                    <a:pt x="46132" y="151633"/>
                  </a:lnTo>
                  <a:lnTo>
                    <a:pt x="44209" y="151633"/>
                  </a:lnTo>
                  <a:lnTo>
                    <a:pt x="42287" y="151633"/>
                  </a:lnTo>
                  <a:lnTo>
                    <a:pt x="40365" y="151633"/>
                  </a:lnTo>
                  <a:lnTo>
                    <a:pt x="38443" y="151633"/>
                  </a:lnTo>
                  <a:lnTo>
                    <a:pt x="36521" y="151633"/>
                  </a:lnTo>
                  <a:lnTo>
                    <a:pt x="34599" y="151633"/>
                  </a:lnTo>
                  <a:lnTo>
                    <a:pt x="32676" y="151633"/>
                  </a:lnTo>
                  <a:lnTo>
                    <a:pt x="30754" y="151633"/>
                  </a:lnTo>
                  <a:lnTo>
                    <a:pt x="28832" y="151633"/>
                  </a:lnTo>
                  <a:lnTo>
                    <a:pt x="26910" y="151633"/>
                  </a:lnTo>
                  <a:lnTo>
                    <a:pt x="24988" y="151633"/>
                  </a:lnTo>
                  <a:lnTo>
                    <a:pt x="23066" y="151633"/>
                  </a:lnTo>
                  <a:lnTo>
                    <a:pt x="21143" y="151633"/>
                  </a:lnTo>
                  <a:lnTo>
                    <a:pt x="19221" y="151633"/>
                  </a:lnTo>
                  <a:lnTo>
                    <a:pt x="17299" y="151633"/>
                  </a:lnTo>
                  <a:lnTo>
                    <a:pt x="15377" y="151633"/>
                  </a:lnTo>
                  <a:lnTo>
                    <a:pt x="13455" y="151633"/>
                  </a:lnTo>
                  <a:lnTo>
                    <a:pt x="11533" y="151633"/>
                  </a:lnTo>
                  <a:lnTo>
                    <a:pt x="9610" y="151633"/>
                  </a:lnTo>
                  <a:lnTo>
                    <a:pt x="7688" y="151633"/>
                  </a:lnTo>
                  <a:lnTo>
                    <a:pt x="5766" y="151633"/>
                  </a:lnTo>
                  <a:lnTo>
                    <a:pt x="3844" y="151633"/>
                  </a:lnTo>
                  <a:lnTo>
                    <a:pt x="1922" y="151633"/>
                  </a:lnTo>
                  <a:lnTo>
                    <a:pt x="0" y="151633"/>
                  </a:lnTo>
                  <a:close/>
                </a:path>
              </a:pathLst>
            </a:custGeom>
            <a:solidFill>
              <a:srgbClr val="388E3C">
                <a:alpha val="34901"/>
              </a:srgbClr>
            </a:solidFill>
          </p:spPr>
          <p:txBody>
            <a:bodyPr/>
            <a:lstStyle/>
            <a:p>
              <a:endParaRPr/>
            </a:p>
          </p:txBody>
        </p:sp>
        <p:sp>
          <p:nvSpPr>
            <p:cNvPr id="1305" name="tx33">
              <a:extLst>
                <a:ext uri="{FF2B5EF4-FFF2-40B4-BE49-F238E27FC236}">
                  <a16:creationId xmlns:a16="http://schemas.microsoft.com/office/drawing/2014/main" id="{4212A20F-A524-4306-80D7-BAD46A876951}"/>
                </a:ext>
              </a:extLst>
            </p:cNvPr>
            <p:cNvSpPr/>
            <p:nvPr/>
          </p:nvSpPr>
          <p:spPr>
            <a:xfrm>
              <a:off x="3080196"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dirty="0">
                  <a:solidFill>
                    <a:srgbClr val="388E3C">
                      <a:alpha val="100000"/>
                    </a:srgbClr>
                  </a:solidFill>
                  <a:latin typeface="Arial"/>
                  <a:cs typeface="Arial"/>
                </a:rPr>
                <a:t>48%</a:t>
              </a:r>
            </a:p>
          </p:txBody>
        </p:sp>
        <p:sp>
          <p:nvSpPr>
            <p:cNvPr id="1306" name="pl34">
              <a:extLst>
                <a:ext uri="{FF2B5EF4-FFF2-40B4-BE49-F238E27FC236}">
                  <a16:creationId xmlns:a16="http://schemas.microsoft.com/office/drawing/2014/main" id="{A6B7A164-B6CC-4AE5-AA19-BD4C6813BB03}"/>
                </a:ext>
              </a:extLst>
            </p:cNvPr>
            <p:cNvSpPr/>
            <p:nvPr/>
          </p:nvSpPr>
          <p:spPr>
            <a:xfrm>
              <a:off x="2746361"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07" name="rc35">
              <a:extLst>
                <a:ext uri="{FF2B5EF4-FFF2-40B4-BE49-F238E27FC236}">
                  <a16:creationId xmlns:a16="http://schemas.microsoft.com/office/drawing/2014/main" id="{7FADD896-62DD-418D-8A1A-9EAB5B34863E}"/>
                </a:ext>
              </a:extLst>
            </p:cNvPr>
            <p:cNvSpPr/>
            <p:nvPr/>
          </p:nvSpPr>
          <p:spPr>
            <a:xfrm>
              <a:off x="3666837" y="50610"/>
              <a:ext cx="848475" cy="627575"/>
            </a:xfrm>
            <a:prstGeom prst="rect">
              <a:avLst/>
            </a:prstGeom>
            <a:solidFill>
              <a:srgbClr val="FFFFFF">
                <a:alpha val="100000"/>
              </a:srgbClr>
            </a:solidFill>
          </p:spPr>
          <p:txBody>
            <a:bodyPr/>
            <a:lstStyle/>
            <a:p>
              <a:endParaRPr/>
            </a:p>
          </p:txBody>
        </p:sp>
        <p:sp>
          <p:nvSpPr>
            <p:cNvPr id="1308" name="pl36">
              <a:extLst>
                <a:ext uri="{FF2B5EF4-FFF2-40B4-BE49-F238E27FC236}">
                  <a16:creationId xmlns:a16="http://schemas.microsoft.com/office/drawing/2014/main" id="{2BD3B6E3-47E0-4175-8EE5-B3BB24DB77AF}"/>
                </a:ext>
              </a:extLst>
            </p:cNvPr>
            <p:cNvSpPr/>
            <p:nvPr/>
          </p:nvSpPr>
          <p:spPr>
            <a:xfrm>
              <a:off x="3666860" y="496567"/>
              <a:ext cx="846948" cy="172917"/>
            </a:xfrm>
            <a:custGeom>
              <a:avLst/>
              <a:gdLst/>
              <a:ahLst/>
              <a:cxnLst/>
              <a:rect l="0" t="0" r="0" b="0"/>
              <a:pathLst>
                <a:path w="846948" h="172917">
                  <a:moveTo>
                    <a:pt x="0" y="118610"/>
                  </a:moveTo>
                  <a:lnTo>
                    <a:pt x="1997" y="115271"/>
                  </a:lnTo>
                  <a:lnTo>
                    <a:pt x="3995" y="111982"/>
                  </a:lnTo>
                  <a:lnTo>
                    <a:pt x="5992" y="108763"/>
                  </a:lnTo>
                  <a:lnTo>
                    <a:pt x="7990" y="105660"/>
                  </a:lnTo>
                  <a:lnTo>
                    <a:pt x="9987" y="102683"/>
                  </a:lnTo>
                  <a:lnTo>
                    <a:pt x="11985" y="99841"/>
                  </a:lnTo>
                  <a:lnTo>
                    <a:pt x="13982" y="97151"/>
                  </a:lnTo>
                  <a:lnTo>
                    <a:pt x="15980" y="94627"/>
                  </a:lnTo>
                  <a:lnTo>
                    <a:pt x="17977" y="92317"/>
                  </a:lnTo>
                  <a:lnTo>
                    <a:pt x="19975" y="90233"/>
                  </a:lnTo>
                  <a:lnTo>
                    <a:pt x="21972" y="88358"/>
                  </a:lnTo>
                  <a:lnTo>
                    <a:pt x="23970" y="86701"/>
                  </a:lnTo>
                  <a:lnTo>
                    <a:pt x="25967" y="85267"/>
                  </a:lnTo>
                  <a:lnTo>
                    <a:pt x="27965" y="84087"/>
                  </a:lnTo>
                  <a:lnTo>
                    <a:pt x="29962" y="83185"/>
                  </a:lnTo>
                  <a:lnTo>
                    <a:pt x="31960" y="82514"/>
                  </a:lnTo>
                  <a:lnTo>
                    <a:pt x="33957" y="82072"/>
                  </a:lnTo>
                  <a:lnTo>
                    <a:pt x="35955" y="81856"/>
                  </a:lnTo>
                  <a:lnTo>
                    <a:pt x="37952" y="81871"/>
                  </a:lnTo>
                  <a:lnTo>
                    <a:pt x="39950" y="82153"/>
                  </a:lnTo>
                  <a:lnTo>
                    <a:pt x="41947" y="82635"/>
                  </a:lnTo>
                  <a:lnTo>
                    <a:pt x="43945" y="83307"/>
                  </a:lnTo>
                  <a:lnTo>
                    <a:pt x="45942" y="84160"/>
                  </a:lnTo>
                  <a:lnTo>
                    <a:pt x="47940" y="85181"/>
                  </a:lnTo>
                  <a:lnTo>
                    <a:pt x="49937" y="86401"/>
                  </a:lnTo>
                  <a:lnTo>
                    <a:pt x="51935" y="87758"/>
                  </a:lnTo>
                  <a:lnTo>
                    <a:pt x="53933" y="89237"/>
                  </a:lnTo>
                  <a:lnTo>
                    <a:pt x="55930" y="90827"/>
                  </a:lnTo>
                  <a:lnTo>
                    <a:pt x="57928" y="92514"/>
                  </a:lnTo>
                  <a:lnTo>
                    <a:pt x="59925" y="94301"/>
                  </a:lnTo>
                  <a:lnTo>
                    <a:pt x="61923" y="96158"/>
                  </a:lnTo>
                  <a:lnTo>
                    <a:pt x="63920" y="98065"/>
                  </a:lnTo>
                  <a:lnTo>
                    <a:pt x="65918" y="100013"/>
                  </a:lnTo>
                  <a:lnTo>
                    <a:pt x="67915" y="101989"/>
                  </a:lnTo>
                  <a:lnTo>
                    <a:pt x="69913" y="103986"/>
                  </a:lnTo>
                  <a:lnTo>
                    <a:pt x="71910" y="105987"/>
                  </a:lnTo>
                  <a:lnTo>
                    <a:pt x="73908" y="107980"/>
                  </a:lnTo>
                  <a:lnTo>
                    <a:pt x="75905" y="109959"/>
                  </a:lnTo>
                  <a:lnTo>
                    <a:pt x="77903" y="111916"/>
                  </a:lnTo>
                  <a:lnTo>
                    <a:pt x="79900" y="113840"/>
                  </a:lnTo>
                  <a:lnTo>
                    <a:pt x="81898" y="115716"/>
                  </a:lnTo>
                  <a:lnTo>
                    <a:pt x="83895" y="117547"/>
                  </a:lnTo>
                  <a:lnTo>
                    <a:pt x="85893" y="119328"/>
                  </a:lnTo>
                  <a:lnTo>
                    <a:pt x="87890" y="121054"/>
                  </a:lnTo>
                  <a:lnTo>
                    <a:pt x="89888" y="122720"/>
                  </a:lnTo>
                  <a:lnTo>
                    <a:pt x="91885" y="124305"/>
                  </a:lnTo>
                  <a:lnTo>
                    <a:pt x="93883" y="125823"/>
                  </a:lnTo>
                  <a:lnTo>
                    <a:pt x="95880" y="127272"/>
                  </a:lnTo>
                  <a:lnTo>
                    <a:pt x="97878" y="128651"/>
                  </a:lnTo>
                  <a:lnTo>
                    <a:pt x="99875" y="129958"/>
                  </a:lnTo>
                  <a:lnTo>
                    <a:pt x="101873" y="131170"/>
                  </a:lnTo>
                  <a:lnTo>
                    <a:pt x="103871" y="132307"/>
                  </a:lnTo>
                  <a:lnTo>
                    <a:pt x="105868" y="133370"/>
                  </a:lnTo>
                  <a:lnTo>
                    <a:pt x="107866" y="134359"/>
                  </a:lnTo>
                  <a:lnTo>
                    <a:pt x="109863" y="135274"/>
                  </a:lnTo>
                  <a:lnTo>
                    <a:pt x="111861" y="136101"/>
                  </a:lnTo>
                  <a:lnTo>
                    <a:pt x="113858" y="136851"/>
                  </a:lnTo>
                  <a:lnTo>
                    <a:pt x="115856" y="137531"/>
                  </a:lnTo>
                  <a:lnTo>
                    <a:pt x="117853" y="138142"/>
                  </a:lnTo>
                  <a:lnTo>
                    <a:pt x="119851" y="138687"/>
                  </a:lnTo>
                  <a:lnTo>
                    <a:pt x="121848" y="139158"/>
                  </a:lnTo>
                  <a:lnTo>
                    <a:pt x="123846" y="139558"/>
                  </a:lnTo>
                  <a:lnTo>
                    <a:pt x="125843" y="139899"/>
                  </a:lnTo>
                  <a:lnTo>
                    <a:pt x="127841" y="140183"/>
                  </a:lnTo>
                  <a:lnTo>
                    <a:pt x="129838" y="140413"/>
                  </a:lnTo>
                  <a:lnTo>
                    <a:pt x="131836" y="140587"/>
                  </a:lnTo>
                  <a:lnTo>
                    <a:pt x="133833" y="140701"/>
                  </a:lnTo>
                  <a:lnTo>
                    <a:pt x="135831" y="140769"/>
                  </a:lnTo>
                  <a:lnTo>
                    <a:pt x="137828" y="140795"/>
                  </a:lnTo>
                  <a:lnTo>
                    <a:pt x="139826" y="140780"/>
                  </a:lnTo>
                  <a:lnTo>
                    <a:pt x="141823" y="140725"/>
                  </a:lnTo>
                  <a:lnTo>
                    <a:pt x="143821" y="140626"/>
                  </a:lnTo>
                  <a:lnTo>
                    <a:pt x="145818" y="140494"/>
                  </a:lnTo>
                  <a:lnTo>
                    <a:pt x="147816" y="140331"/>
                  </a:lnTo>
                  <a:lnTo>
                    <a:pt x="149813" y="140141"/>
                  </a:lnTo>
                  <a:lnTo>
                    <a:pt x="151811" y="139924"/>
                  </a:lnTo>
                  <a:lnTo>
                    <a:pt x="153809" y="139677"/>
                  </a:lnTo>
                  <a:lnTo>
                    <a:pt x="155806" y="139408"/>
                  </a:lnTo>
                  <a:lnTo>
                    <a:pt x="157804" y="139119"/>
                  </a:lnTo>
                  <a:lnTo>
                    <a:pt x="159801" y="138812"/>
                  </a:lnTo>
                  <a:lnTo>
                    <a:pt x="161799" y="138489"/>
                  </a:lnTo>
                  <a:lnTo>
                    <a:pt x="163796" y="138148"/>
                  </a:lnTo>
                  <a:lnTo>
                    <a:pt x="165794" y="137793"/>
                  </a:lnTo>
                  <a:lnTo>
                    <a:pt x="167791" y="137426"/>
                  </a:lnTo>
                  <a:lnTo>
                    <a:pt x="169789" y="137050"/>
                  </a:lnTo>
                  <a:lnTo>
                    <a:pt x="171786" y="136665"/>
                  </a:lnTo>
                  <a:lnTo>
                    <a:pt x="173784" y="136272"/>
                  </a:lnTo>
                  <a:lnTo>
                    <a:pt x="175781" y="135872"/>
                  </a:lnTo>
                  <a:lnTo>
                    <a:pt x="177779" y="135468"/>
                  </a:lnTo>
                  <a:lnTo>
                    <a:pt x="179776" y="135061"/>
                  </a:lnTo>
                  <a:lnTo>
                    <a:pt x="181774" y="134653"/>
                  </a:lnTo>
                  <a:lnTo>
                    <a:pt x="183771" y="134243"/>
                  </a:lnTo>
                  <a:lnTo>
                    <a:pt x="185769" y="133835"/>
                  </a:lnTo>
                  <a:lnTo>
                    <a:pt x="187766" y="133429"/>
                  </a:lnTo>
                  <a:lnTo>
                    <a:pt x="189764" y="133025"/>
                  </a:lnTo>
                  <a:lnTo>
                    <a:pt x="191761" y="132626"/>
                  </a:lnTo>
                  <a:lnTo>
                    <a:pt x="193759" y="132232"/>
                  </a:lnTo>
                  <a:lnTo>
                    <a:pt x="195756" y="131845"/>
                  </a:lnTo>
                  <a:lnTo>
                    <a:pt x="197754" y="131464"/>
                  </a:lnTo>
                  <a:lnTo>
                    <a:pt x="199751" y="131091"/>
                  </a:lnTo>
                  <a:lnTo>
                    <a:pt x="201749" y="130725"/>
                  </a:lnTo>
                  <a:lnTo>
                    <a:pt x="203747" y="130367"/>
                  </a:lnTo>
                  <a:lnTo>
                    <a:pt x="205744" y="130019"/>
                  </a:lnTo>
                  <a:lnTo>
                    <a:pt x="207742" y="129679"/>
                  </a:lnTo>
                  <a:lnTo>
                    <a:pt x="209739" y="129346"/>
                  </a:lnTo>
                  <a:lnTo>
                    <a:pt x="211737" y="129021"/>
                  </a:lnTo>
                  <a:lnTo>
                    <a:pt x="213734" y="128703"/>
                  </a:lnTo>
                  <a:lnTo>
                    <a:pt x="215732" y="128392"/>
                  </a:lnTo>
                  <a:lnTo>
                    <a:pt x="217729" y="128087"/>
                  </a:lnTo>
                  <a:lnTo>
                    <a:pt x="219727" y="127786"/>
                  </a:lnTo>
                  <a:lnTo>
                    <a:pt x="221724" y="127487"/>
                  </a:lnTo>
                  <a:lnTo>
                    <a:pt x="223722" y="127191"/>
                  </a:lnTo>
                  <a:lnTo>
                    <a:pt x="225719" y="126896"/>
                  </a:lnTo>
                  <a:lnTo>
                    <a:pt x="227717" y="126599"/>
                  </a:lnTo>
                  <a:lnTo>
                    <a:pt x="229714" y="126299"/>
                  </a:lnTo>
                  <a:lnTo>
                    <a:pt x="231712" y="125995"/>
                  </a:lnTo>
                  <a:lnTo>
                    <a:pt x="233709" y="125685"/>
                  </a:lnTo>
                  <a:lnTo>
                    <a:pt x="235707" y="125367"/>
                  </a:lnTo>
                  <a:lnTo>
                    <a:pt x="237704" y="125039"/>
                  </a:lnTo>
                  <a:lnTo>
                    <a:pt x="239702" y="124698"/>
                  </a:lnTo>
                  <a:lnTo>
                    <a:pt x="241699" y="124346"/>
                  </a:lnTo>
                  <a:lnTo>
                    <a:pt x="243697" y="123979"/>
                  </a:lnTo>
                  <a:lnTo>
                    <a:pt x="245694" y="123597"/>
                  </a:lnTo>
                  <a:lnTo>
                    <a:pt x="247692" y="123193"/>
                  </a:lnTo>
                  <a:lnTo>
                    <a:pt x="249689" y="122769"/>
                  </a:lnTo>
                  <a:lnTo>
                    <a:pt x="251687" y="122325"/>
                  </a:lnTo>
                  <a:lnTo>
                    <a:pt x="253685" y="121860"/>
                  </a:lnTo>
                  <a:lnTo>
                    <a:pt x="255682" y="121372"/>
                  </a:lnTo>
                  <a:lnTo>
                    <a:pt x="257680" y="120854"/>
                  </a:lnTo>
                  <a:lnTo>
                    <a:pt x="259677" y="120310"/>
                  </a:lnTo>
                  <a:lnTo>
                    <a:pt x="261675" y="119740"/>
                  </a:lnTo>
                  <a:lnTo>
                    <a:pt x="263672" y="119142"/>
                  </a:lnTo>
                  <a:lnTo>
                    <a:pt x="265670" y="118517"/>
                  </a:lnTo>
                  <a:lnTo>
                    <a:pt x="267667" y="117859"/>
                  </a:lnTo>
                  <a:lnTo>
                    <a:pt x="269665" y="117167"/>
                  </a:lnTo>
                  <a:lnTo>
                    <a:pt x="271662" y="116446"/>
                  </a:lnTo>
                  <a:lnTo>
                    <a:pt x="273660" y="115694"/>
                  </a:lnTo>
                  <a:lnTo>
                    <a:pt x="275657" y="114912"/>
                  </a:lnTo>
                  <a:lnTo>
                    <a:pt x="277655" y="114096"/>
                  </a:lnTo>
                  <a:lnTo>
                    <a:pt x="279652" y="113244"/>
                  </a:lnTo>
                  <a:lnTo>
                    <a:pt x="281650" y="112360"/>
                  </a:lnTo>
                  <a:lnTo>
                    <a:pt x="283647" y="111446"/>
                  </a:lnTo>
                  <a:lnTo>
                    <a:pt x="285645" y="110501"/>
                  </a:lnTo>
                  <a:lnTo>
                    <a:pt x="287642" y="109525"/>
                  </a:lnTo>
                  <a:lnTo>
                    <a:pt x="289640" y="108510"/>
                  </a:lnTo>
                  <a:lnTo>
                    <a:pt x="291637" y="107466"/>
                  </a:lnTo>
                  <a:lnTo>
                    <a:pt x="293635" y="106393"/>
                  </a:lnTo>
                  <a:lnTo>
                    <a:pt x="295632" y="105292"/>
                  </a:lnTo>
                  <a:lnTo>
                    <a:pt x="297630" y="104162"/>
                  </a:lnTo>
                  <a:lnTo>
                    <a:pt x="299627" y="102997"/>
                  </a:lnTo>
                  <a:lnTo>
                    <a:pt x="301625" y="101804"/>
                  </a:lnTo>
                  <a:lnTo>
                    <a:pt x="303623" y="100586"/>
                  </a:lnTo>
                  <a:lnTo>
                    <a:pt x="305620" y="99342"/>
                  </a:lnTo>
                  <a:lnTo>
                    <a:pt x="307618" y="98073"/>
                  </a:lnTo>
                  <a:lnTo>
                    <a:pt x="309615" y="96773"/>
                  </a:lnTo>
                  <a:lnTo>
                    <a:pt x="311613" y="95448"/>
                  </a:lnTo>
                  <a:lnTo>
                    <a:pt x="313610" y="94100"/>
                  </a:lnTo>
                  <a:lnTo>
                    <a:pt x="315608" y="92728"/>
                  </a:lnTo>
                  <a:lnTo>
                    <a:pt x="317605" y="91334"/>
                  </a:lnTo>
                  <a:lnTo>
                    <a:pt x="319603" y="89913"/>
                  </a:lnTo>
                  <a:lnTo>
                    <a:pt x="321600" y="88467"/>
                  </a:lnTo>
                  <a:lnTo>
                    <a:pt x="323598" y="86999"/>
                  </a:lnTo>
                  <a:lnTo>
                    <a:pt x="325595" y="85509"/>
                  </a:lnTo>
                  <a:lnTo>
                    <a:pt x="327593" y="83996"/>
                  </a:lnTo>
                  <a:lnTo>
                    <a:pt x="329590" y="82458"/>
                  </a:lnTo>
                  <a:lnTo>
                    <a:pt x="331588" y="80893"/>
                  </a:lnTo>
                  <a:lnTo>
                    <a:pt x="333585" y="79305"/>
                  </a:lnTo>
                  <a:lnTo>
                    <a:pt x="335583" y="77694"/>
                  </a:lnTo>
                  <a:lnTo>
                    <a:pt x="337580" y="76059"/>
                  </a:lnTo>
                  <a:lnTo>
                    <a:pt x="339578" y="74400"/>
                  </a:lnTo>
                  <a:lnTo>
                    <a:pt x="341575" y="72711"/>
                  </a:lnTo>
                  <a:lnTo>
                    <a:pt x="343573" y="70998"/>
                  </a:lnTo>
                  <a:lnTo>
                    <a:pt x="345570" y="69262"/>
                  </a:lnTo>
                  <a:lnTo>
                    <a:pt x="347568" y="67501"/>
                  </a:lnTo>
                  <a:lnTo>
                    <a:pt x="349565" y="65718"/>
                  </a:lnTo>
                  <a:lnTo>
                    <a:pt x="351563" y="63905"/>
                  </a:lnTo>
                  <a:lnTo>
                    <a:pt x="353561" y="62070"/>
                  </a:lnTo>
                  <a:lnTo>
                    <a:pt x="355558" y="60214"/>
                  </a:lnTo>
                  <a:lnTo>
                    <a:pt x="357556" y="58339"/>
                  </a:lnTo>
                  <a:lnTo>
                    <a:pt x="359553" y="56445"/>
                  </a:lnTo>
                  <a:lnTo>
                    <a:pt x="361551" y="54531"/>
                  </a:lnTo>
                  <a:lnTo>
                    <a:pt x="363548" y="52602"/>
                  </a:lnTo>
                  <a:lnTo>
                    <a:pt x="365546" y="50662"/>
                  </a:lnTo>
                  <a:lnTo>
                    <a:pt x="367543" y="48712"/>
                  </a:lnTo>
                  <a:lnTo>
                    <a:pt x="369541" y="46756"/>
                  </a:lnTo>
                  <a:lnTo>
                    <a:pt x="371538" y="44796"/>
                  </a:lnTo>
                  <a:lnTo>
                    <a:pt x="373536" y="42836"/>
                  </a:lnTo>
                  <a:lnTo>
                    <a:pt x="375533" y="40880"/>
                  </a:lnTo>
                  <a:lnTo>
                    <a:pt x="377531" y="38932"/>
                  </a:lnTo>
                  <a:lnTo>
                    <a:pt x="379528" y="36994"/>
                  </a:lnTo>
                  <a:lnTo>
                    <a:pt x="381526" y="35071"/>
                  </a:lnTo>
                  <a:lnTo>
                    <a:pt x="383523" y="33171"/>
                  </a:lnTo>
                  <a:lnTo>
                    <a:pt x="385521" y="31293"/>
                  </a:lnTo>
                  <a:lnTo>
                    <a:pt x="387518" y="29442"/>
                  </a:lnTo>
                  <a:lnTo>
                    <a:pt x="389516" y="27619"/>
                  </a:lnTo>
                  <a:lnTo>
                    <a:pt x="391513" y="25830"/>
                  </a:lnTo>
                  <a:lnTo>
                    <a:pt x="393511" y="24088"/>
                  </a:lnTo>
                  <a:lnTo>
                    <a:pt x="395508" y="22385"/>
                  </a:lnTo>
                  <a:lnTo>
                    <a:pt x="397506" y="20726"/>
                  </a:lnTo>
                  <a:lnTo>
                    <a:pt x="399503" y="19111"/>
                  </a:lnTo>
                  <a:lnTo>
                    <a:pt x="401501" y="17544"/>
                  </a:lnTo>
                  <a:lnTo>
                    <a:pt x="403499" y="16041"/>
                  </a:lnTo>
                  <a:lnTo>
                    <a:pt x="405496" y="14594"/>
                  </a:lnTo>
                  <a:lnTo>
                    <a:pt x="407494" y="13202"/>
                  </a:lnTo>
                  <a:lnTo>
                    <a:pt x="409491" y="11866"/>
                  </a:lnTo>
                  <a:lnTo>
                    <a:pt x="411489" y="10589"/>
                  </a:lnTo>
                  <a:lnTo>
                    <a:pt x="413486" y="9386"/>
                  </a:lnTo>
                  <a:lnTo>
                    <a:pt x="415484" y="8251"/>
                  </a:lnTo>
                  <a:lnTo>
                    <a:pt x="417481" y="7180"/>
                  </a:lnTo>
                  <a:lnTo>
                    <a:pt x="419479" y="6175"/>
                  </a:lnTo>
                  <a:lnTo>
                    <a:pt x="421476" y="5235"/>
                  </a:lnTo>
                  <a:lnTo>
                    <a:pt x="423474" y="4374"/>
                  </a:lnTo>
                  <a:lnTo>
                    <a:pt x="425471" y="3593"/>
                  </a:lnTo>
                  <a:lnTo>
                    <a:pt x="427469" y="2883"/>
                  </a:lnTo>
                  <a:lnTo>
                    <a:pt x="429466" y="2245"/>
                  </a:lnTo>
                  <a:lnTo>
                    <a:pt x="431464" y="1679"/>
                  </a:lnTo>
                  <a:lnTo>
                    <a:pt x="433461" y="1194"/>
                  </a:lnTo>
                  <a:lnTo>
                    <a:pt x="435459" y="801"/>
                  </a:lnTo>
                  <a:lnTo>
                    <a:pt x="437456" y="484"/>
                  </a:lnTo>
                  <a:lnTo>
                    <a:pt x="439454" y="244"/>
                  </a:lnTo>
                  <a:lnTo>
                    <a:pt x="441451" y="81"/>
                  </a:lnTo>
                  <a:lnTo>
                    <a:pt x="443449" y="0"/>
                  </a:lnTo>
                  <a:lnTo>
                    <a:pt x="445446" y="19"/>
                  </a:lnTo>
                  <a:lnTo>
                    <a:pt x="447444" y="119"/>
                  </a:lnTo>
                  <a:lnTo>
                    <a:pt x="449441" y="299"/>
                  </a:lnTo>
                  <a:lnTo>
                    <a:pt x="451439" y="558"/>
                  </a:lnTo>
                  <a:lnTo>
                    <a:pt x="453437" y="898"/>
                  </a:lnTo>
                  <a:lnTo>
                    <a:pt x="455434" y="1340"/>
                  </a:lnTo>
                  <a:lnTo>
                    <a:pt x="457432" y="1864"/>
                  </a:lnTo>
                  <a:lnTo>
                    <a:pt x="459429" y="2467"/>
                  </a:lnTo>
                  <a:lnTo>
                    <a:pt x="461427" y="3148"/>
                  </a:lnTo>
                  <a:lnTo>
                    <a:pt x="463424" y="3907"/>
                  </a:lnTo>
                  <a:lnTo>
                    <a:pt x="465422" y="4759"/>
                  </a:lnTo>
                  <a:lnTo>
                    <a:pt x="467419" y="5693"/>
                  </a:lnTo>
                  <a:lnTo>
                    <a:pt x="469417" y="6701"/>
                  </a:lnTo>
                  <a:lnTo>
                    <a:pt x="471414" y="7782"/>
                  </a:lnTo>
                  <a:lnTo>
                    <a:pt x="473412" y="8933"/>
                  </a:lnTo>
                  <a:lnTo>
                    <a:pt x="475409" y="10163"/>
                  </a:lnTo>
                  <a:lnTo>
                    <a:pt x="477407" y="11472"/>
                  </a:lnTo>
                  <a:lnTo>
                    <a:pt x="479404" y="12845"/>
                  </a:lnTo>
                  <a:lnTo>
                    <a:pt x="481402" y="14281"/>
                  </a:lnTo>
                  <a:lnTo>
                    <a:pt x="483399" y="15779"/>
                  </a:lnTo>
                  <a:lnTo>
                    <a:pt x="485397" y="17341"/>
                  </a:lnTo>
                  <a:lnTo>
                    <a:pt x="487394" y="18972"/>
                  </a:lnTo>
                  <a:lnTo>
                    <a:pt x="489392" y="20657"/>
                  </a:lnTo>
                  <a:lnTo>
                    <a:pt x="491389" y="22393"/>
                  </a:lnTo>
                  <a:lnTo>
                    <a:pt x="493387" y="24180"/>
                  </a:lnTo>
                  <a:lnTo>
                    <a:pt x="495384" y="26015"/>
                  </a:lnTo>
                  <a:lnTo>
                    <a:pt x="497382" y="27909"/>
                  </a:lnTo>
                  <a:lnTo>
                    <a:pt x="499379" y="29844"/>
                  </a:lnTo>
                  <a:lnTo>
                    <a:pt x="501377" y="31818"/>
                  </a:lnTo>
                  <a:lnTo>
                    <a:pt x="503375" y="33830"/>
                  </a:lnTo>
                  <a:lnTo>
                    <a:pt x="505372" y="35876"/>
                  </a:lnTo>
                  <a:lnTo>
                    <a:pt x="507370" y="37964"/>
                  </a:lnTo>
                  <a:lnTo>
                    <a:pt x="509367" y="40080"/>
                  </a:lnTo>
                  <a:lnTo>
                    <a:pt x="511365" y="42223"/>
                  </a:lnTo>
                  <a:lnTo>
                    <a:pt x="513362" y="44390"/>
                  </a:lnTo>
                  <a:lnTo>
                    <a:pt x="515360" y="46577"/>
                  </a:lnTo>
                  <a:lnTo>
                    <a:pt x="517357" y="48785"/>
                  </a:lnTo>
                  <a:lnTo>
                    <a:pt x="519355" y="51009"/>
                  </a:lnTo>
                  <a:lnTo>
                    <a:pt x="521352" y="53245"/>
                  </a:lnTo>
                  <a:lnTo>
                    <a:pt x="523350" y="55488"/>
                  </a:lnTo>
                  <a:lnTo>
                    <a:pt x="525347" y="57738"/>
                  </a:lnTo>
                  <a:lnTo>
                    <a:pt x="527345" y="59990"/>
                  </a:lnTo>
                  <a:lnTo>
                    <a:pt x="529342" y="62242"/>
                  </a:lnTo>
                  <a:lnTo>
                    <a:pt x="531340" y="64489"/>
                  </a:lnTo>
                  <a:lnTo>
                    <a:pt x="533337" y="66730"/>
                  </a:lnTo>
                  <a:lnTo>
                    <a:pt x="535335" y="68962"/>
                  </a:lnTo>
                  <a:lnTo>
                    <a:pt x="537332" y="71182"/>
                  </a:lnTo>
                  <a:lnTo>
                    <a:pt x="539330" y="73383"/>
                  </a:lnTo>
                  <a:lnTo>
                    <a:pt x="541327" y="75568"/>
                  </a:lnTo>
                  <a:lnTo>
                    <a:pt x="543325" y="77734"/>
                  </a:lnTo>
                  <a:lnTo>
                    <a:pt x="545322" y="79879"/>
                  </a:lnTo>
                  <a:lnTo>
                    <a:pt x="547320" y="82002"/>
                  </a:lnTo>
                  <a:lnTo>
                    <a:pt x="549317" y="84094"/>
                  </a:lnTo>
                  <a:lnTo>
                    <a:pt x="551315" y="86160"/>
                  </a:lnTo>
                  <a:lnTo>
                    <a:pt x="553313" y="88199"/>
                  </a:lnTo>
                  <a:lnTo>
                    <a:pt x="555310" y="90210"/>
                  </a:lnTo>
                  <a:lnTo>
                    <a:pt x="557308" y="92193"/>
                  </a:lnTo>
                  <a:lnTo>
                    <a:pt x="559305" y="94140"/>
                  </a:lnTo>
                  <a:lnTo>
                    <a:pt x="561303" y="96056"/>
                  </a:lnTo>
                  <a:lnTo>
                    <a:pt x="563300" y="97942"/>
                  </a:lnTo>
                  <a:lnTo>
                    <a:pt x="565298" y="99798"/>
                  </a:lnTo>
                  <a:lnTo>
                    <a:pt x="567295" y="101624"/>
                  </a:lnTo>
                  <a:lnTo>
                    <a:pt x="569293" y="103414"/>
                  </a:lnTo>
                  <a:lnTo>
                    <a:pt x="571290" y="105170"/>
                  </a:lnTo>
                  <a:lnTo>
                    <a:pt x="573288" y="106896"/>
                  </a:lnTo>
                  <a:lnTo>
                    <a:pt x="575285" y="108592"/>
                  </a:lnTo>
                  <a:lnTo>
                    <a:pt x="577283" y="110257"/>
                  </a:lnTo>
                  <a:lnTo>
                    <a:pt x="579280" y="111887"/>
                  </a:lnTo>
                  <a:lnTo>
                    <a:pt x="581278" y="113480"/>
                  </a:lnTo>
                  <a:lnTo>
                    <a:pt x="583275" y="115041"/>
                  </a:lnTo>
                  <a:lnTo>
                    <a:pt x="585273" y="116570"/>
                  </a:lnTo>
                  <a:lnTo>
                    <a:pt x="587270" y="118065"/>
                  </a:lnTo>
                  <a:lnTo>
                    <a:pt x="589268" y="119525"/>
                  </a:lnTo>
                  <a:lnTo>
                    <a:pt x="591265" y="120939"/>
                  </a:lnTo>
                  <a:lnTo>
                    <a:pt x="593263" y="122317"/>
                  </a:lnTo>
                  <a:lnTo>
                    <a:pt x="595260" y="123656"/>
                  </a:lnTo>
                  <a:lnTo>
                    <a:pt x="597258" y="124956"/>
                  </a:lnTo>
                  <a:lnTo>
                    <a:pt x="599255" y="126215"/>
                  </a:lnTo>
                  <a:lnTo>
                    <a:pt x="601253" y="127418"/>
                  </a:lnTo>
                  <a:lnTo>
                    <a:pt x="603251" y="128576"/>
                  </a:lnTo>
                  <a:lnTo>
                    <a:pt x="605248" y="129687"/>
                  </a:lnTo>
                  <a:lnTo>
                    <a:pt x="607246" y="130751"/>
                  </a:lnTo>
                  <a:lnTo>
                    <a:pt x="609243" y="131766"/>
                  </a:lnTo>
                  <a:lnTo>
                    <a:pt x="611241" y="132719"/>
                  </a:lnTo>
                  <a:lnTo>
                    <a:pt x="613238" y="133616"/>
                  </a:lnTo>
                  <a:lnTo>
                    <a:pt x="615236" y="134461"/>
                  </a:lnTo>
                  <a:lnTo>
                    <a:pt x="617233" y="135253"/>
                  </a:lnTo>
                  <a:lnTo>
                    <a:pt x="619231" y="135991"/>
                  </a:lnTo>
                  <a:lnTo>
                    <a:pt x="621228" y="136667"/>
                  </a:lnTo>
                  <a:lnTo>
                    <a:pt x="623226" y="137282"/>
                  </a:lnTo>
                  <a:lnTo>
                    <a:pt x="625223" y="137845"/>
                  </a:lnTo>
                  <a:lnTo>
                    <a:pt x="627221" y="138357"/>
                  </a:lnTo>
                  <a:lnTo>
                    <a:pt x="629218" y="138818"/>
                  </a:lnTo>
                  <a:lnTo>
                    <a:pt x="631216" y="139224"/>
                  </a:lnTo>
                  <a:lnTo>
                    <a:pt x="633213" y="139576"/>
                  </a:lnTo>
                  <a:lnTo>
                    <a:pt x="635211" y="139883"/>
                  </a:lnTo>
                  <a:lnTo>
                    <a:pt x="637208" y="140149"/>
                  </a:lnTo>
                  <a:lnTo>
                    <a:pt x="639206" y="140376"/>
                  </a:lnTo>
                  <a:lnTo>
                    <a:pt x="641203" y="140565"/>
                  </a:lnTo>
                  <a:lnTo>
                    <a:pt x="643201" y="140713"/>
                  </a:lnTo>
                  <a:lnTo>
                    <a:pt x="645198" y="140833"/>
                  </a:lnTo>
                  <a:lnTo>
                    <a:pt x="647196" y="140927"/>
                  </a:lnTo>
                  <a:lnTo>
                    <a:pt x="649193" y="141000"/>
                  </a:lnTo>
                  <a:lnTo>
                    <a:pt x="651191" y="141052"/>
                  </a:lnTo>
                  <a:lnTo>
                    <a:pt x="653189" y="141086"/>
                  </a:lnTo>
                  <a:lnTo>
                    <a:pt x="655186" y="141109"/>
                  </a:lnTo>
                  <a:lnTo>
                    <a:pt x="657184" y="141123"/>
                  </a:lnTo>
                  <a:lnTo>
                    <a:pt x="659181" y="141133"/>
                  </a:lnTo>
                  <a:lnTo>
                    <a:pt x="661179" y="141139"/>
                  </a:lnTo>
                  <a:lnTo>
                    <a:pt x="663176" y="141146"/>
                  </a:lnTo>
                  <a:lnTo>
                    <a:pt x="665174" y="141157"/>
                  </a:lnTo>
                  <a:lnTo>
                    <a:pt x="667171" y="141173"/>
                  </a:lnTo>
                  <a:lnTo>
                    <a:pt x="669169" y="141196"/>
                  </a:lnTo>
                  <a:lnTo>
                    <a:pt x="671166" y="141227"/>
                  </a:lnTo>
                  <a:lnTo>
                    <a:pt x="673164" y="141270"/>
                  </a:lnTo>
                  <a:lnTo>
                    <a:pt x="675161" y="141325"/>
                  </a:lnTo>
                  <a:lnTo>
                    <a:pt x="677159" y="141392"/>
                  </a:lnTo>
                  <a:lnTo>
                    <a:pt x="679156" y="141471"/>
                  </a:lnTo>
                  <a:lnTo>
                    <a:pt x="681154" y="141562"/>
                  </a:lnTo>
                  <a:lnTo>
                    <a:pt x="683151" y="141667"/>
                  </a:lnTo>
                  <a:lnTo>
                    <a:pt x="685149" y="141786"/>
                  </a:lnTo>
                  <a:lnTo>
                    <a:pt x="687146" y="141916"/>
                  </a:lnTo>
                  <a:lnTo>
                    <a:pt x="689144" y="142057"/>
                  </a:lnTo>
                  <a:lnTo>
                    <a:pt x="691141" y="142207"/>
                  </a:lnTo>
                  <a:lnTo>
                    <a:pt x="693139" y="142368"/>
                  </a:lnTo>
                  <a:lnTo>
                    <a:pt x="695136" y="142538"/>
                  </a:lnTo>
                  <a:lnTo>
                    <a:pt x="697134" y="142716"/>
                  </a:lnTo>
                  <a:lnTo>
                    <a:pt x="699131" y="142899"/>
                  </a:lnTo>
                  <a:lnTo>
                    <a:pt x="701129" y="143087"/>
                  </a:lnTo>
                  <a:lnTo>
                    <a:pt x="703127" y="143280"/>
                  </a:lnTo>
                  <a:lnTo>
                    <a:pt x="705124" y="143475"/>
                  </a:lnTo>
                  <a:lnTo>
                    <a:pt x="707122" y="143672"/>
                  </a:lnTo>
                  <a:lnTo>
                    <a:pt x="709119" y="143870"/>
                  </a:lnTo>
                  <a:lnTo>
                    <a:pt x="711117" y="144068"/>
                  </a:lnTo>
                  <a:lnTo>
                    <a:pt x="713114" y="144265"/>
                  </a:lnTo>
                  <a:lnTo>
                    <a:pt x="715112" y="144459"/>
                  </a:lnTo>
                  <a:lnTo>
                    <a:pt x="717109" y="144651"/>
                  </a:lnTo>
                  <a:lnTo>
                    <a:pt x="719107" y="144841"/>
                  </a:lnTo>
                  <a:lnTo>
                    <a:pt x="721104" y="145026"/>
                  </a:lnTo>
                  <a:lnTo>
                    <a:pt x="723102" y="145209"/>
                  </a:lnTo>
                  <a:lnTo>
                    <a:pt x="725099" y="145387"/>
                  </a:lnTo>
                  <a:lnTo>
                    <a:pt x="727097" y="145560"/>
                  </a:lnTo>
                  <a:lnTo>
                    <a:pt x="729094" y="145729"/>
                  </a:lnTo>
                  <a:lnTo>
                    <a:pt x="731092" y="145894"/>
                  </a:lnTo>
                  <a:lnTo>
                    <a:pt x="733089" y="146056"/>
                  </a:lnTo>
                  <a:lnTo>
                    <a:pt x="735087" y="146214"/>
                  </a:lnTo>
                  <a:lnTo>
                    <a:pt x="737084" y="146367"/>
                  </a:lnTo>
                  <a:lnTo>
                    <a:pt x="739082" y="146518"/>
                  </a:lnTo>
                  <a:lnTo>
                    <a:pt x="741079" y="146667"/>
                  </a:lnTo>
                  <a:lnTo>
                    <a:pt x="743077" y="146814"/>
                  </a:lnTo>
                  <a:lnTo>
                    <a:pt x="745074" y="146961"/>
                  </a:lnTo>
                  <a:lnTo>
                    <a:pt x="747072" y="147107"/>
                  </a:lnTo>
                  <a:lnTo>
                    <a:pt x="749069" y="147254"/>
                  </a:lnTo>
                  <a:lnTo>
                    <a:pt x="751067" y="147403"/>
                  </a:lnTo>
                  <a:lnTo>
                    <a:pt x="753065" y="147554"/>
                  </a:lnTo>
                  <a:lnTo>
                    <a:pt x="755062" y="147710"/>
                  </a:lnTo>
                  <a:lnTo>
                    <a:pt x="757060" y="147871"/>
                  </a:lnTo>
                  <a:lnTo>
                    <a:pt x="759057" y="148040"/>
                  </a:lnTo>
                  <a:lnTo>
                    <a:pt x="761055" y="148217"/>
                  </a:lnTo>
                  <a:lnTo>
                    <a:pt x="763052" y="148404"/>
                  </a:lnTo>
                  <a:lnTo>
                    <a:pt x="765050" y="148600"/>
                  </a:lnTo>
                  <a:lnTo>
                    <a:pt x="767047" y="148812"/>
                  </a:lnTo>
                  <a:lnTo>
                    <a:pt x="769045" y="149038"/>
                  </a:lnTo>
                  <a:lnTo>
                    <a:pt x="771042" y="149281"/>
                  </a:lnTo>
                  <a:lnTo>
                    <a:pt x="773040" y="149540"/>
                  </a:lnTo>
                  <a:lnTo>
                    <a:pt x="775037" y="149817"/>
                  </a:lnTo>
                  <a:lnTo>
                    <a:pt x="777035" y="150117"/>
                  </a:lnTo>
                  <a:lnTo>
                    <a:pt x="779032" y="150441"/>
                  </a:lnTo>
                  <a:lnTo>
                    <a:pt x="781030" y="150788"/>
                  </a:lnTo>
                  <a:lnTo>
                    <a:pt x="783027" y="151158"/>
                  </a:lnTo>
                  <a:lnTo>
                    <a:pt x="785025" y="151553"/>
                  </a:lnTo>
                  <a:lnTo>
                    <a:pt x="787022" y="151975"/>
                  </a:lnTo>
                  <a:lnTo>
                    <a:pt x="789020" y="152429"/>
                  </a:lnTo>
                  <a:lnTo>
                    <a:pt x="791017" y="152909"/>
                  </a:lnTo>
                  <a:lnTo>
                    <a:pt x="793015" y="153416"/>
                  </a:lnTo>
                  <a:lnTo>
                    <a:pt x="795012" y="153950"/>
                  </a:lnTo>
                  <a:lnTo>
                    <a:pt x="797010" y="154511"/>
                  </a:lnTo>
                  <a:lnTo>
                    <a:pt x="799007" y="155105"/>
                  </a:lnTo>
                  <a:lnTo>
                    <a:pt x="801005" y="155725"/>
                  </a:lnTo>
                  <a:lnTo>
                    <a:pt x="803003" y="156369"/>
                  </a:lnTo>
                  <a:lnTo>
                    <a:pt x="805000" y="157037"/>
                  </a:lnTo>
                  <a:lnTo>
                    <a:pt x="806998" y="157727"/>
                  </a:lnTo>
                  <a:lnTo>
                    <a:pt x="808995" y="158442"/>
                  </a:lnTo>
                  <a:lnTo>
                    <a:pt x="810993" y="159177"/>
                  </a:lnTo>
                  <a:lnTo>
                    <a:pt x="812990" y="159928"/>
                  </a:lnTo>
                  <a:lnTo>
                    <a:pt x="814988" y="160694"/>
                  </a:lnTo>
                  <a:lnTo>
                    <a:pt x="816985" y="161472"/>
                  </a:lnTo>
                  <a:lnTo>
                    <a:pt x="818983" y="162262"/>
                  </a:lnTo>
                  <a:lnTo>
                    <a:pt x="820980" y="163060"/>
                  </a:lnTo>
                  <a:lnTo>
                    <a:pt x="822978" y="163862"/>
                  </a:lnTo>
                  <a:lnTo>
                    <a:pt x="824975" y="164667"/>
                  </a:lnTo>
                  <a:lnTo>
                    <a:pt x="826973" y="165471"/>
                  </a:lnTo>
                  <a:lnTo>
                    <a:pt x="828970" y="166273"/>
                  </a:lnTo>
                  <a:lnTo>
                    <a:pt x="830968" y="167067"/>
                  </a:lnTo>
                  <a:lnTo>
                    <a:pt x="832965" y="167853"/>
                  </a:lnTo>
                  <a:lnTo>
                    <a:pt x="834963" y="168628"/>
                  </a:lnTo>
                  <a:lnTo>
                    <a:pt x="836960" y="169390"/>
                  </a:lnTo>
                  <a:lnTo>
                    <a:pt x="838958" y="170137"/>
                  </a:lnTo>
                  <a:lnTo>
                    <a:pt x="840955" y="170863"/>
                  </a:lnTo>
                  <a:lnTo>
                    <a:pt x="842953" y="171569"/>
                  </a:lnTo>
                  <a:lnTo>
                    <a:pt x="844950" y="172254"/>
                  </a:lnTo>
                  <a:lnTo>
                    <a:pt x="846948" y="172917"/>
                  </a:lnTo>
                </a:path>
              </a:pathLst>
            </a:custGeom>
            <a:ln w="20325" cap="flat">
              <a:solidFill>
                <a:srgbClr val="FBC02D">
                  <a:alpha val="100000"/>
                </a:srgbClr>
              </a:solidFill>
              <a:prstDash val="solid"/>
              <a:round/>
            </a:ln>
          </p:spPr>
          <p:txBody>
            <a:bodyPr/>
            <a:lstStyle/>
            <a:p>
              <a:endParaRPr/>
            </a:p>
          </p:txBody>
        </p:sp>
        <p:sp>
          <p:nvSpPr>
            <p:cNvPr id="1309" name="pg37">
              <a:extLst>
                <a:ext uri="{FF2B5EF4-FFF2-40B4-BE49-F238E27FC236}">
                  <a16:creationId xmlns:a16="http://schemas.microsoft.com/office/drawing/2014/main" id="{AD8EDB92-B5C9-4ECD-9818-BFF3091D5DF3}"/>
                </a:ext>
              </a:extLst>
            </p:cNvPr>
            <p:cNvSpPr/>
            <p:nvPr/>
          </p:nvSpPr>
          <p:spPr>
            <a:xfrm>
              <a:off x="3880595" y="496567"/>
              <a:ext cx="421476" cy="181617"/>
            </a:xfrm>
            <a:custGeom>
              <a:avLst/>
              <a:gdLst/>
              <a:ahLst/>
              <a:cxnLst/>
              <a:rect l="0" t="0" r="0" b="0"/>
              <a:pathLst>
                <a:path w="421476" h="181617">
                  <a:moveTo>
                    <a:pt x="0" y="128703"/>
                  </a:moveTo>
                  <a:lnTo>
                    <a:pt x="1997" y="128392"/>
                  </a:lnTo>
                  <a:lnTo>
                    <a:pt x="3995" y="128087"/>
                  </a:lnTo>
                  <a:lnTo>
                    <a:pt x="5992" y="127786"/>
                  </a:lnTo>
                  <a:lnTo>
                    <a:pt x="7990" y="127487"/>
                  </a:lnTo>
                  <a:lnTo>
                    <a:pt x="9987" y="127191"/>
                  </a:lnTo>
                  <a:lnTo>
                    <a:pt x="11985" y="126896"/>
                  </a:lnTo>
                  <a:lnTo>
                    <a:pt x="13982" y="126599"/>
                  </a:lnTo>
                  <a:lnTo>
                    <a:pt x="15980" y="126299"/>
                  </a:lnTo>
                  <a:lnTo>
                    <a:pt x="17977" y="125995"/>
                  </a:lnTo>
                  <a:lnTo>
                    <a:pt x="19975" y="125685"/>
                  </a:lnTo>
                  <a:lnTo>
                    <a:pt x="21972" y="125367"/>
                  </a:lnTo>
                  <a:lnTo>
                    <a:pt x="23970" y="125039"/>
                  </a:lnTo>
                  <a:lnTo>
                    <a:pt x="25967" y="124698"/>
                  </a:lnTo>
                  <a:lnTo>
                    <a:pt x="27965" y="124346"/>
                  </a:lnTo>
                  <a:lnTo>
                    <a:pt x="29962" y="123979"/>
                  </a:lnTo>
                  <a:lnTo>
                    <a:pt x="31960" y="123597"/>
                  </a:lnTo>
                  <a:lnTo>
                    <a:pt x="33957" y="123193"/>
                  </a:lnTo>
                  <a:lnTo>
                    <a:pt x="35955" y="122769"/>
                  </a:lnTo>
                  <a:lnTo>
                    <a:pt x="37952" y="122325"/>
                  </a:lnTo>
                  <a:lnTo>
                    <a:pt x="39950" y="121860"/>
                  </a:lnTo>
                  <a:lnTo>
                    <a:pt x="41947" y="121372"/>
                  </a:lnTo>
                  <a:lnTo>
                    <a:pt x="43945" y="120854"/>
                  </a:lnTo>
                  <a:lnTo>
                    <a:pt x="45942" y="120310"/>
                  </a:lnTo>
                  <a:lnTo>
                    <a:pt x="47940" y="119740"/>
                  </a:lnTo>
                  <a:lnTo>
                    <a:pt x="49937" y="119142"/>
                  </a:lnTo>
                  <a:lnTo>
                    <a:pt x="51935" y="118517"/>
                  </a:lnTo>
                  <a:lnTo>
                    <a:pt x="53933" y="117859"/>
                  </a:lnTo>
                  <a:lnTo>
                    <a:pt x="55930" y="117167"/>
                  </a:lnTo>
                  <a:lnTo>
                    <a:pt x="57928" y="116446"/>
                  </a:lnTo>
                  <a:lnTo>
                    <a:pt x="59925" y="115694"/>
                  </a:lnTo>
                  <a:lnTo>
                    <a:pt x="61923" y="114912"/>
                  </a:lnTo>
                  <a:lnTo>
                    <a:pt x="63920" y="114096"/>
                  </a:lnTo>
                  <a:lnTo>
                    <a:pt x="65918" y="113244"/>
                  </a:lnTo>
                  <a:lnTo>
                    <a:pt x="67915" y="112360"/>
                  </a:lnTo>
                  <a:lnTo>
                    <a:pt x="69913" y="111446"/>
                  </a:lnTo>
                  <a:lnTo>
                    <a:pt x="71910" y="110501"/>
                  </a:lnTo>
                  <a:lnTo>
                    <a:pt x="73908" y="109525"/>
                  </a:lnTo>
                  <a:lnTo>
                    <a:pt x="75905" y="108510"/>
                  </a:lnTo>
                  <a:lnTo>
                    <a:pt x="77903" y="107466"/>
                  </a:lnTo>
                  <a:lnTo>
                    <a:pt x="79900" y="106393"/>
                  </a:lnTo>
                  <a:lnTo>
                    <a:pt x="81898" y="105292"/>
                  </a:lnTo>
                  <a:lnTo>
                    <a:pt x="83895" y="104162"/>
                  </a:lnTo>
                  <a:lnTo>
                    <a:pt x="85893" y="102997"/>
                  </a:lnTo>
                  <a:lnTo>
                    <a:pt x="87890" y="101804"/>
                  </a:lnTo>
                  <a:lnTo>
                    <a:pt x="89888" y="100586"/>
                  </a:lnTo>
                  <a:lnTo>
                    <a:pt x="91885" y="99342"/>
                  </a:lnTo>
                  <a:lnTo>
                    <a:pt x="93883" y="98073"/>
                  </a:lnTo>
                  <a:lnTo>
                    <a:pt x="95880" y="96773"/>
                  </a:lnTo>
                  <a:lnTo>
                    <a:pt x="97878" y="95448"/>
                  </a:lnTo>
                  <a:lnTo>
                    <a:pt x="99875" y="94100"/>
                  </a:lnTo>
                  <a:lnTo>
                    <a:pt x="101873" y="92728"/>
                  </a:lnTo>
                  <a:lnTo>
                    <a:pt x="103871" y="91334"/>
                  </a:lnTo>
                  <a:lnTo>
                    <a:pt x="105868" y="89913"/>
                  </a:lnTo>
                  <a:lnTo>
                    <a:pt x="107866" y="88467"/>
                  </a:lnTo>
                  <a:lnTo>
                    <a:pt x="109863" y="86999"/>
                  </a:lnTo>
                  <a:lnTo>
                    <a:pt x="111861" y="85509"/>
                  </a:lnTo>
                  <a:lnTo>
                    <a:pt x="113858" y="83996"/>
                  </a:lnTo>
                  <a:lnTo>
                    <a:pt x="115856" y="82458"/>
                  </a:lnTo>
                  <a:lnTo>
                    <a:pt x="117853" y="80893"/>
                  </a:lnTo>
                  <a:lnTo>
                    <a:pt x="119851" y="79305"/>
                  </a:lnTo>
                  <a:lnTo>
                    <a:pt x="121848" y="77694"/>
                  </a:lnTo>
                  <a:lnTo>
                    <a:pt x="123846" y="76059"/>
                  </a:lnTo>
                  <a:lnTo>
                    <a:pt x="125843" y="74400"/>
                  </a:lnTo>
                  <a:lnTo>
                    <a:pt x="127841" y="72711"/>
                  </a:lnTo>
                  <a:lnTo>
                    <a:pt x="129838" y="70998"/>
                  </a:lnTo>
                  <a:lnTo>
                    <a:pt x="131836" y="69262"/>
                  </a:lnTo>
                  <a:lnTo>
                    <a:pt x="133833" y="67501"/>
                  </a:lnTo>
                  <a:lnTo>
                    <a:pt x="135831" y="65718"/>
                  </a:lnTo>
                  <a:lnTo>
                    <a:pt x="137828" y="63905"/>
                  </a:lnTo>
                  <a:lnTo>
                    <a:pt x="139826" y="62070"/>
                  </a:lnTo>
                  <a:lnTo>
                    <a:pt x="141823" y="60214"/>
                  </a:lnTo>
                  <a:lnTo>
                    <a:pt x="143821" y="58339"/>
                  </a:lnTo>
                  <a:lnTo>
                    <a:pt x="145818" y="56445"/>
                  </a:lnTo>
                  <a:lnTo>
                    <a:pt x="147816" y="54531"/>
                  </a:lnTo>
                  <a:lnTo>
                    <a:pt x="149813" y="52602"/>
                  </a:lnTo>
                  <a:lnTo>
                    <a:pt x="151811" y="50662"/>
                  </a:lnTo>
                  <a:lnTo>
                    <a:pt x="153809" y="48712"/>
                  </a:lnTo>
                  <a:lnTo>
                    <a:pt x="155806" y="46756"/>
                  </a:lnTo>
                  <a:lnTo>
                    <a:pt x="157804" y="44796"/>
                  </a:lnTo>
                  <a:lnTo>
                    <a:pt x="159801" y="42836"/>
                  </a:lnTo>
                  <a:lnTo>
                    <a:pt x="161799" y="40880"/>
                  </a:lnTo>
                  <a:lnTo>
                    <a:pt x="163796" y="38932"/>
                  </a:lnTo>
                  <a:lnTo>
                    <a:pt x="165794" y="36994"/>
                  </a:lnTo>
                  <a:lnTo>
                    <a:pt x="167791" y="35071"/>
                  </a:lnTo>
                  <a:lnTo>
                    <a:pt x="169789" y="33171"/>
                  </a:lnTo>
                  <a:lnTo>
                    <a:pt x="171786" y="31293"/>
                  </a:lnTo>
                  <a:lnTo>
                    <a:pt x="173784" y="29442"/>
                  </a:lnTo>
                  <a:lnTo>
                    <a:pt x="175781" y="27619"/>
                  </a:lnTo>
                  <a:lnTo>
                    <a:pt x="177779" y="25830"/>
                  </a:lnTo>
                  <a:lnTo>
                    <a:pt x="179776" y="24088"/>
                  </a:lnTo>
                  <a:lnTo>
                    <a:pt x="181774" y="22385"/>
                  </a:lnTo>
                  <a:lnTo>
                    <a:pt x="183771" y="20726"/>
                  </a:lnTo>
                  <a:lnTo>
                    <a:pt x="185769" y="19111"/>
                  </a:lnTo>
                  <a:lnTo>
                    <a:pt x="187766" y="17544"/>
                  </a:lnTo>
                  <a:lnTo>
                    <a:pt x="189764" y="16041"/>
                  </a:lnTo>
                  <a:lnTo>
                    <a:pt x="191761" y="14594"/>
                  </a:lnTo>
                  <a:lnTo>
                    <a:pt x="193759" y="13202"/>
                  </a:lnTo>
                  <a:lnTo>
                    <a:pt x="195756" y="11866"/>
                  </a:lnTo>
                  <a:lnTo>
                    <a:pt x="197754" y="10589"/>
                  </a:lnTo>
                  <a:lnTo>
                    <a:pt x="199751" y="9386"/>
                  </a:lnTo>
                  <a:lnTo>
                    <a:pt x="201749" y="8251"/>
                  </a:lnTo>
                  <a:lnTo>
                    <a:pt x="203747" y="7180"/>
                  </a:lnTo>
                  <a:lnTo>
                    <a:pt x="205744" y="6175"/>
                  </a:lnTo>
                  <a:lnTo>
                    <a:pt x="207742" y="5235"/>
                  </a:lnTo>
                  <a:lnTo>
                    <a:pt x="209739" y="4374"/>
                  </a:lnTo>
                  <a:lnTo>
                    <a:pt x="211737" y="3593"/>
                  </a:lnTo>
                  <a:lnTo>
                    <a:pt x="213734" y="2883"/>
                  </a:lnTo>
                  <a:lnTo>
                    <a:pt x="215732" y="2245"/>
                  </a:lnTo>
                  <a:lnTo>
                    <a:pt x="217729" y="1679"/>
                  </a:lnTo>
                  <a:lnTo>
                    <a:pt x="219727" y="1194"/>
                  </a:lnTo>
                  <a:lnTo>
                    <a:pt x="221724" y="801"/>
                  </a:lnTo>
                  <a:lnTo>
                    <a:pt x="223722" y="484"/>
                  </a:lnTo>
                  <a:lnTo>
                    <a:pt x="225719" y="244"/>
                  </a:lnTo>
                  <a:lnTo>
                    <a:pt x="227717" y="81"/>
                  </a:lnTo>
                  <a:lnTo>
                    <a:pt x="229714" y="0"/>
                  </a:lnTo>
                  <a:lnTo>
                    <a:pt x="231712" y="19"/>
                  </a:lnTo>
                  <a:lnTo>
                    <a:pt x="233709" y="119"/>
                  </a:lnTo>
                  <a:lnTo>
                    <a:pt x="235707" y="299"/>
                  </a:lnTo>
                  <a:lnTo>
                    <a:pt x="237704" y="558"/>
                  </a:lnTo>
                  <a:lnTo>
                    <a:pt x="239702" y="898"/>
                  </a:lnTo>
                  <a:lnTo>
                    <a:pt x="241699" y="1340"/>
                  </a:lnTo>
                  <a:lnTo>
                    <a:pt x="243697" y="1864"/>
                  </a:lnTo>
                  <a:lnTo>
                    <a:pt x="245694" y="2467"/>
                  </a:lnTo>
                  <a:lnTo>
                    <a:pt x="247692" y="3148"/>
                  </a:lnTo>
                  <a:lnTo>
                    <a:pt x="249689" y="3907"/>
                  </a:lnTo>
                  <a:lnTo>
                    <a:pt x="251687" y="4759"/>
                  </a:lnTo>
                  <a:lnTo>
                    <a:pt x="253685" y="5693"/>
                  </a:lnTo>
                  <a:lnTo>
                    <a:pt x="255682" y="6701"/>
                  </a:lnTo>
                  <a:lnTo>
                    <a:pt x="257680" y="7782"/>
                  </a:lnTo>
                  <a:lnTo>
                    <a:pt x="259677" y="8933"/>
                  </a:lnTo>
                  <a:lnTo>
                    <a:pt x="261675" y="10163"/>
                  </a:lnTo>
                  <a:lnTo>
                    <a:pt x="263672" y="11472"/>
                  </a:lnTo>
                  <a:lnTo>
                    <a:pt x="265670" y="12845"/>
                  </a:lnTo>
                  <a:lnTo>
                    <a:pt x="267667" y="14281"/>
                  </a:lnTo>
                  <a:lnTo>
                    <a:pt x="269665" y="15779"/>
                  </a:lnTo>
                  <a:lnTo>
                    <a:pt x="271662" y="17341"/>
                  </a:lnTo>
                  <a:lnTo>
                    <a:pt x="273660" y="18972"/>
                  </a:lnTo>
                  <a:lnTo>
                    <a:pt x="275657" y="20657"/>
                  </a:lnTo>
                  <a:lnTo>
                    <a:pt x="277655" y="22393"/>
                  </a:lnTo>
                  <a:lnTo>
                    <a:pt x="279652" y="24180"/>
                  </a:lnTo>
                  <a:lnTo>
                    <a:pt x="281650" y="26015"/>
                  </a:lnTo>
                  <a:lnTo>
                    <a:pt x="283647" y="27909"/>
                  </a:lnTo>
                  <a:lnTo>
                    <a:pt x="285645" y="29844"/>
                  </a:lnTo>
                  <a:lnTo>
                    <a:pt x="287642" y="31818"/>
                  </a:lnTo>
                  <a:lnTo>
                    <a:pt x="289640" y="33830"/>
                  </a:lnTo>
                  <a:lnTo>
                    <a:pt x="291637" y="35876"/>
                  </a:lnTo>
                  <a:lnTo>
                    <a:pt x="293635" y="37964"/>
                  </a:lnTo>
                  <a:lnTo>
                    <a:pt x="295632" y="40080"/>
                  </a:lnTo>
                  <a:lnTo>
                    <a:pt x="297630" y="42223"/>
                  </a:lnTo>
                  <a:lnTo>
                    <a:pt x="299627" y="44390"/>
                  </a:lnTo>
                  <a:lnTo>
                    <a:pt x="301625" y="46577"/>
                  </a:lnTo>
                  <a:lnTo>
                    <a:pt x="303623" y="48785"/>
                  </a:lnTo>
                  <a:lnTo>
                    <a:pt x="305620" y="51009"/>
                  </a:lnTo>
                  <a:lnTo>
                    <a:pt x="307618" y="53245"/>
                  </a:lnTo>
                  <a:lnTo>
                    <a:pt x="309615" y="55488"/>
                  </a:lnTo>
                  <a:lnTo>
                    <a:pt x="311613" y="57738"/>
                  </a:lnTo>
                  <a:lnTo>
                    <a:pt x="313610" y="59990"/>
                  </a:lnTo>
                  <a:lnTo>
                    <a:pt x="315608" y="62242"/>
                  </a:lnTo>
                  <a:lnTo>
                    <a:pt x="317605" y="64489"/>
                  </a:lnTo>
                  <a:lnTo>
                    <a:pt x="319603" y="66730"/>
                  </a:lnTo>
                  <a:lnTo>
                    <a:pt x="321600" y="68962"/>
                  </a:lnTo>
                  <a:lnTo>
                    <a:pt x="323598" y="71182"/>
                  </a:lnTo>
                  <a:lnTo>
                    <a:pt x="325595" y="73383"/>
                  </a:lnTo>
                  <a:lnTo>
                    <a:pt x="327593" y="75568"/>
                  </a:lnTo>
                  <a:lnTo>
                    <a:pt x="329590" y="77734"/>
                  </a:lnTo>
                  <a:lnTo>
                    <a:pt x="331588" y="79879"/>
                  </a:lnTo>
                  <a:lnTo>
                    <a:pt x="333585" y="82002"/>
                  </a:lnTo>
                  <a:lnTo>
                    <a:pt x="335583" y="84094"/>
                  </a:lnTo>
                  <a:lnTo>
                    <a:pt x="337580" y="86160"/>
                  </a:lnTo>
                  <a:lnTo>
                    <a:pt x="339578" y="88199"/>
                  </a:lnTo>
                  <a:lnTo>
                    <a:pt x="341575" y="90210"/>
                  </a:lnTo>
                  <a:lnTo>
                    <a:pt x="343573" y="92193"/>
                  </a:lnTo>
                  <a:lnTo>
                    <a:pt x="345570" y="94140"/>
                  </a:lnTo>
                  <a:lnTo>
                    <a:pt x="347568" y="96056"/>
                  </a:lnTo>
                  <a:lnTo>
                    <a:pt x="349565" y="97942"/>
                  </a:lnTo>
                  <a:lnTo>
                    <a:pt x="351563" y="99798"/>
                  </a:lnTo>
                  <a:lnTo>
                    <a:pt x="353561" y="101624"/>
                  </a:lnTo>
                  <a:lnTo>
                    <a:pt x="355558" y="103414"/>
                  </a:lnTo>
                  <a:lnTo>
                    <a:pt x="357556" y="105170"/>
                  </a:lnTo>
                  <a:lnTo>
                    <a:pt x="359553" y="106896"/>
                  </a:lnTo>
                  <a:lnTo>
                    <a:pt x="361551" y="108592"/>
                  </a:lnTo>
                  <a:lnTo>
                    <a:pt x="363548" y="110257"/>
                  </a:lnTo>
                  <a:lnTo>
                    <a:pt x="365546" y="111887"/>
                  </a:lnTo>
                  <a:lnTo>
                    <a:pt x="367543" y="113480"/>
                  </a:lnTo>
                  <a:lnTo>
                    <a:pt x="369541" y="115041"/>
                  </a:lnTo>
                  <a:lnTo>
                    <a:pt x="371538" y="116570"/>
                  </a:lnTo>
                  <a:lnTo>
                    <a:pt x="373536" y="118065"/>
                  </a:lnTo>
                  <a:lnTo>
                    <a:pt x="375533" y="119525"/>
                  </a:lnTo>
                  <a:lnTo>
                    <a:pt x="377531" y="120939"/>
                  </a:lnTo>
                  <a:lnTo>
                    <a:pt x="379528" y="122317"/>
                  </a:lnTo>
                  <a:lnTo>
                    <a:pt x="381526" y="123656"/>
                  </a:lnTo>
                  <a:lnTo>
                    <a:pt x="383523" y="124956"/>
                  </a:lnTo>
                  <a:lnTo>
                    <a:pt x="385521" y="126215"/>
                  </a:lnTo>
                  <a:lnTo>
                    <a:pt x="387518" y="127418"/>
                  </a:lnTo>
                  <a:lnTo>
                    <a:pt x="389516" y="128576"/>
                  </a:lnTo>
                  <a:lnTo>
                    <a:pt x="391513" y="129687"/>
                  </a:lnTo>
                  <a:lnTo>
                    <a:pt x="393511" y="130751"/>
                  </a:lnTo>
                  <a:lnTo>
                    <a:pt x="395508" y="131766"/>
                  </a:lnTo>
                  <a:lnTo>
                    <a:pt x="397506" y="132719"/>
                  </a:lnTo>
                  <a:lnTo>
                    <a:pt x="399503" y="133616"/>
                  </a:lnTo>
                  <a:lnTo>
                    <a:pt x="401501" y="134461"/>
                  </a:lnTo>
                  <a:lnTo>
                    <a:pt x="403499" y="135253"/>
                  </a:lnTo>
                  <a:lnTo>
                    <a:pt x="405496" y="135991"/>
                  </a:lnTo>
                  <a:lnTo>
                    <a:pt x="407494" y="136667"/>
                  </a:lnTo>
                  <a:lnTo>
                    <a:pt x="409491" y="137282"/>
                  </a:lnTo>
                  <a:lnTo>
                    <a:pt x="411489" y="137845"/>
                  </a:lnTo>
                  <a:lnTo>
                    <a:pt x="413486" y="138357"/>
                  </a:lnTo>
                  <a:lnTo>
                    <a:pt x="415484" y="138818"/>
                  </a:lnTo>
                  <a:lnTo>
                    <a:pt x="417481" y="139224"/>
                  </a:lnTo>
                  <a:lnTo>
                    <a:pt x="419479" y="139576"/>
                  </a:lnTo>
                  <a:lnTo>
                    <a:pt x="421476" y="139883"/>
                  </a:lnTo>
                  <a:lnTo>
                    <a:pt x="421476" y="181617"/>
                  </a:lnTo>
                  <a:lnTo>
                    <a:pt x="419479" y="181617"/>
                  </a:lnTo>
                  <a:lnTo>
                    <a:pt x="417481" y="181617"/>
                  </a:lnTo>
                  <a:lnTo>
                    <a:pt x="415484" y="181617"/>
                  </a:lnTo>
                  <a:lnTo>
                    <a:pt x="413486" y="181617"/>
                  </a:lnTo>
                  <a:lnTo>
                    <a:pt x="411489" y="181617"/>
                  </a:lnTo>
                  <a:lnTo>
                    <a:pt x="409491" y="181617"/>
                  </a:lnTo>
                  <a:lnTo>
                    <a:pt x="407494" y="181617"/>
                  </a:lnTo>
                  <a:lnTo>
                    <a:pt x="405496" y="181617"/>
                  </a:lnTo>
                  <a:lnTo>
                    <a:pt x="403499" y="181617"/>
                  </a:lnTo>
                  <a:lnTo>
                    <a:pt x="401501" y="181617"/>
                  </a:lnTo>
                  <a:lnTo>
                    <a:pt x="399503" y="181617"/>
                  </a:lnTo>
                  <a:lnTo>
                    <a:pt x="397506" y="181617"/>
                  </a:lnTo>
                  <a:lnTo>
                    <a:pt x="395508" y="181617"/>
                  </a:lnTo>
                  <a:lnTo>
                    <a:pt x="393511" y="181617"/>
                  </a:lnTo>
                  <a:lnTo>
                    <a:pt x="391513" y="181617"/>
                  </a:lnTo>
                  <a:lnTo>
                    <a:pt x="389516" y="181617"/>
                  </a:lnTo>
                  <a:lnTo>
                    <a:pt x="387518" y="181617"/>
                  </a:lnTo>
                  <a:lnTo>
                    <a:pt x="385521" y="181617"/>
                  </a:lnTo>
                  <a:lnTo>
                    <a:pt x="383523" y="181617"/>
                  </a:lnTo>
                  <a:lnTo>
                    <a:pt x="381526" y="181617"/>
                  </a:lnTo>
                  <a:lnTo>
                    <a:pt x="379528" y="181617"/>
                  </a:lnTo>
                  <a:lnTo>
                    <a:pt x="377531" y="181617"/>
                  </a:lnTo>
                  <a:lnTo>
                    <a:pt x="375533" y="181617"/>
                  </a:lnTo>
                  <a:lnTo>
                    <a:pt x="373536" y="181617"/>
                  </a:lnTo>
                  <a:lnTo>
                    <a:pt x="371538" y="181617"/>
                  </a:lnTo>
                  <a:lnTo>
                    <a:pt x="369541" y="181617"/>
                  </a:lnTo>
                  <a:lnTo>
                    <a:pt x="367543" y="181617"/>
                  </a:lnTo>
                  <a:lnTo>
                    <a:pt x="365546" y="181617"/>
                  </a:lnTo>
                  <a:lnTo>
                    <a:pt x="363548" y="181617"/>
                  </a:lnTo>
                  <a:lnTo>
                    <a:pt x="361551" y="181617"/>
                  </a:lnTo>
                  <a:lnTo>
                    <a:pt x="359553" y="181617"/>
                  </a:lnTo>
                  <a:lnTo>
                    <a:pt x="357556" y="181617"/>
                  </a:lnTo>
                  <a:lnTo>
                    <a:pt x="355558" y="181617"/>
                  </a:lnTo>
                  <a:lnTo>
                    <a:pt x="353561" y="181617"/>
                  </a:lnTo>
                  <a:lnTo>
                    <a:pt x="351563" y="181617"/>
                  </a:lnTo>
                  <a:lnTo>
                    <a:pt x="349565" y="181617"/>
                  </a:lnTo>
                  <a:lnTo>
                    <a:pt x="347568" y="181617"/>
                  </a:lnTo>
                  <a:lnTo>
                    <a:pt x="345570" y="181617"/>
                  </a:lnTo>
                  <a:lnTo>
                    <a:pt x="343573" y="181617"/>
                  </a:lnTo>
                  <a:lnTo>
                    <a:pt x="341575" y="181617"/>
                  </a:lnTo>
                  <a:lnTo>
                    <a:pt x="339578" y="181617"/>
                  </a:lnTo>
                  <a:lnTo>
                    <a:pt x="337580" y="181617"/>
                  </a:lnTo>
                  <a:lnTo>
                    <a:pt x="335583" y="181617"/>
                  </a:lnTo>
                  <a:lnTo>
                    <a:pt x="333585" y="181617"/>
                  </a:lnTo>
                  <a:lnTo>
                    <a:pt x="331588" y="181617"/>
                  </a:lnTo>
                  <a:lnTo>
                    <a:pt x="329590" y="181617"/>
                  </a:lnTo>
                  <a:lnTo>
                    <a:pt x="327593" y="181617"/>
                  </a:lnTo>
                  <a:lnTo>
                    <a:pt x="325595" y="181617"/>
                  </a:lnTo>
                  <a:lnTo>
                    <a:pt x="323598" y="181617"/>
                  </a:lnTo>
                  <a:lnTo>
                    <a:pt x="321600" y="181617"/>
                  </a:lnTo>
                  <a:lnTo>
                    <a:pt x="319603" y="181617"/>
                  </a:lnTo>
                  <a:lnTo>
                    <a:pt x="317605" y="181617"/>
                  </a:lnTo>
                  <a:lnTo>
                    <a:pt x="315608" y="181617"/>
                  </a:lnTo>
                  <a:lnTo>
                    <a:pt x="313610" y="181617"/>
                  </a:lnTo>
                  <a:lnTo>
                    <a:pt x="311613" y="181617"/>
                  </a:lnTo>
                  <a:lnTo>
                    <a:pt x="309615" y="181617"/>
                  </a:lnTo>
                  <a:lnTo>
                    <a:pt x="307618" y="181617"/>
                  </a:lnTo>
                  <a:lnTo>
                    <a:pt x="305620" y="181617"/>
                  </a:lnTo>
                  <a:lnTo>
                    <a:pt x="303623" y="181617"/>
                  </a:lnTo>
                  <a:lnTo>
                    <a:pt x="301625" y="181617"/>
                  </a:lnTo>
                  <a:lnTo>
                    <a:pt x="299627" y="181617"/>
                  </a:lnTo>
                  <a:lnTo>
                    <a:pt x="297630" y="181617"/>
                  </a:lnTo>
                  <a:lnTo>
                    <a:pt x="295632" y="181617"/>
                  </a:lnTo>
                  <a:lnTo>
                    <a:pt x="293635" y="181617"/>
                  </a:lnTo>
                  <a:lnTo>
                    <a:pt x="291637" y="181617"/>
                  </a:lnTo>
                  <a:lnTo>
                    <a:pt x="289640" y="181617"/>
                  </a:lnTo>
                  <a:lnTo>
                    <a:pt x="287642" y="181617"/>
                  </a:lnTo>
                  <a:lnTo>
                    <a:pt x="285645" y="181617"/>
                  </a:lnTo>
                  <a:lnTo>
                    <a:pt x="283647" y="181617"/>
                  </a:lnTo>
                  <a:lnTo>
                    <a:pt x="281650" y="181617"/>
                  </a:lnTo>
                  <a:lnTo>
                    <a:pt x="279652" y="181617"/>
                  </a:lnTo>
                  <a:lnTo>
                    <a:pt x="277655" y="181617"/>
                  </a:lnTo>
                  <a:lnTo>
                    <a:pt x="275657" y="181617"/>
                  </a:lnTo>
                  <a:lnTo>
                    <a:pt x="273660" y="181617"/>
                  </a:lnTo>
                  <a:lnTo>
                    <a:pt x="271662" y="181617"/>
                  </a:lnTo>
                  <a:lnTo>
                    <a:pt x="269665" y="181617"/>
                  </a:lnTo>
                  <a:lnTo>
                    <a:pt x="267667" y="181617"/>
                  </a:lnTo>
                  <a:lnTo>
                    <a:pt x="265670" y="181617"/>
                  </a:lnTo>
                  <a:lnTo>
                    <a:pt x="263672" y="181617"/>
                  </a:lnTo>
                  <a:lnTo>
                    <a:pt x="261675" y="181617"/>
                  </a:lnTo>
                  <a:lnTo>
                    <a:pt x="259677" y="181617"/>
                  </a:lnTo>
                  <a:lnTo>
                    <a:pt x="257680" y="181617"/>
                  </a:lnTo>
                  <a:lnTo>
                    <a:pt x="255682" y="181617"/>
                  </a:lnTo>
                  <a:lnTo>
                    <a:pt x="253685" y="181617"/>
                  </a:lnTo>
                  <a:lnTo>
                    <a:pt x="251687" y="181617"/>
                  </a:lnTo>
                  <a:lnTo>
                    <a:pt x="249689" y="181617"/>
                  </a:lnTo>
                  <a:lnTo>
                    <a:pt x="247692" y="181617"/>
                  </a:lnTo>
                  <a:lnTo>
                    <a:pt x="245694" y="181617"/>
                  </a:lnTo>
                  <a:lnTo>
                    <a:pt x="243697" y="181617"/>
                  </a:lnTo>
                  <a:lnTo>
                    <a:pt x="241699" y="181617"/>
                  </a:lnTo>
                  <a:lnTo>
                    <a:pt x="239702" y="181617"/>
                  </a:lnTo>
                  <a:lnTo>
                    <a:pt x="237704" y="181617"/>
                  </a:lnTo>
                  <a:lnTo>
                    <a:pt x="235707" y="181617"/>
                  </a:lnTo>
                  <a:lnTo>
                    <a:pt x="233709" y="181617"/>
                  </a:lnTo>
                  <a:lnTo>
                    <a:pt x="231712" y="181617"/>
                  </a:lnTo>
                  <a:lnTo>
                    <a:pt x="229714" y="181617"/>
                  </a:lnTo>
                  <a:lnTo>
                    <a:pt x="227717" y="181617"/>
                  </a:lnTo>
                  <a:lnTo>
                    <a:pt x="225719" y="181617"/>
                  </a:lnTo>
                  <a:lnTo>
                    <a:pt x="223722" y="181617"/>
                  </a:lnTo>
                  <a:lnTo>
                    <a:pt x="221724" y="181617"/>
                  </a:lnTo>
                  <a:lnTo>
                    <a:pt x="219727" y="181617"/>
                  </a:lnTo>
                  <a:lnTo>
                    <a:pt x="217729" y="181617"/>
                  </a:lnTo>
                  <a:lnTo>
                    <a:pt x="215732" y="181617"/>
                  </a:lnTo>
                  <a:lnTo>
                    <a:pt x="213734" y="181617"/>
                  </a:lnTo>
                  <a:lnTo>
                    <a:pt x="211737" y="181617"/>
                  </a:lnTo>
                  <a:lnTo>
                    <a:pt x="209739" y="181617"/>
                  </a:lnTo>
                  <a:lnTo>
                    <a:pt x="207742" y="181617"/>
                  </a:lnTo>
                  <a:lnTo>
                    <a:pt x="205744" y="181617"/>
                  </a:lnTo>
                  <a:lnTo>
                    <a:pt x="203747" y="181617"/>
                  </a:lnTo>
                  <a:lnTo>
                    <a:pt x="201749" y="181617"/>
                  </a:lnTo>
                  <a:lnTo>
                    <a:pt x="199751" y="181617"/>
                  </a:lnTo>
                  <a:lnTo>
                    <a:pt x="197754" y="181617"/>
                  </a:lnTo>
                  <a:lnTo>
                    <a:pt x="195756" y="181617"/>
                  </a:lnTo>
                  <a:lnTo>
                    <a:pt x="193759" y="181617"/>
                  </a:lnTo>
                  <a:lnTo>
                    <a:pt x="191761" y="181617"/>
                  </a:lnTo>
                  <a:lnTo>
                    <a:pt x="189764" y="181617"/>
                  </a:lnTo>
                  <a:lnTo>
                    <a:pt x="187766" y="181617"/>
                  </a:lnTo>
                  <a:lnTo>
                    <a:pt x="185769" y="181617"/>
                  </a:lnTo>
                  <a:lnTo>
                    <a:pt x="183771" y="181617"/>
                  </a:lnTo>
                  <a:lnTo>
                    <a:pt x="181774" y="181617"/>
                  </a:lnTo>
                  <a:lnTo>
                    <a:pt x="179776" y="181617"/>
                  </a:lnTo>
                  <a:lnTo>
                    <a:pt x="177779" y="181617"/>
                  </a:lnTo>
                  <a:lnTo>
                    <a:pt x="175781" y="181617"/>
                  </a:lnTo>
                  <a:lnTo>
                    <a:pt x="173784" y="181617"/>
                  </a:lnTo>
                  <a:lnTo>
                    <a:pt x="171786" y="181617"/>
                  </a:lnTo>
                  <a:lnTo>
                    <a:pt x="169789" y="181617"/>
                  </a:lnTo>
                  <a:lnTo>
                    <a:pt x="167791" y="181617"/>
                  </a:lnTo>
                  <a:lnTo>
                    <a:pt x="165794" y="181617"/>
                  </a:lnTo>
                  <a:lnTo>
                    <a:pt x="163796" y="181617"/>
                  </a:lnTo>
                  <a:lnTo>
                    <a:pt x="161799" y="181617"/>
                  </a:lnTo>
                  <a:lnTo>
                    <a:pt x="159801" y="181617"/>
                  </a:lnTo>
                  <a:lnTo>
                    <a:pt x="157804" y="181617"/>
                  </a:lnTo>
                  <a:lnTo>
                    <a:pt x="155806" y="181617"/>
                  </a:lnTo>
                  <a:lnTo>
                    <a:pt x="153809" y="181617"/>
                  </a:lnTo>
                  <a:lnTo>
                    <a:pt x="151811" y="181617"/>
                  </a:lnTo>
                  <a:lnTo>
                    <a:pt x="149813" y="181617"/>
                  </a:lnTo>
                  <a:lnTo>
                    <a:pt x="147816" y="181617"/>
                  </a:lnTo>
                  <a:lnTo>
                    <a:pt x="145818" y="181617"/>
                  </a:lnTo>
                  <a:lnTo>
                    <a:pt x="143821" y="181617"/>
                  </a:lnTo>
                  <a:lnTo>
                    <a:pt x="141823" y="181617"/>
                  </a:lnTo>
                  <a:lnTo>
                    <a:pt x="139826" y="181617"/>
                  </a:lnTo>
                  <a:lnTo>
                    <a:pt x="137828" y="181617"/>
                  </a:lnTo>
                  <a:lnTo>
                    <a:pt x="135831" y="181617"/>
                  </a:lnTo>
                  <a:lnTo>
                    <a:pt x="133833" y="181617"/>
                  </a:lnTo>
                  <a:lnTo>
                    <a:pt x="131836" y="181617"/>
                  </a:lnTo>
                  <a:lnTo>
                    <a:pt x="129838" y="181617"/>
                  </a:lnTo>
                  <a:lnTo>
                    <a:pt x="127841" y="181617"/>
                  </a:lnTo>
                  <a:lnTo>
                    <a:pt x="125843" y="181617"/>
                  </a:lnTo>
                  <a:lnTo>
                    <a:pt x="123846" y="181617"/>
                  </a:lnTo>
                  <a:lnTo>
                    <a:pt x="121848" y="181617"/>
                  </a:lnTo>
                  <a:lnTo>
                    <a:pt x="119851" y="181617"/>
                  </a:lnTo>
                  <a:lnTo>
                    <a:pt x="117853" y="181617"/>
                  </a:lnTo>
                  <a:lnTo>
                    <a:pt x="115856" y="181617"/>
                  </a:lnTo>
                  <a:lnTo>
                    <a:pt x="113858" y="181617"/>
                  </a:lnTo>
                  <a:lnTo>
                    <a:pt x="111861" y="181617"/>
                  </a:lnTo>
                  <a:lnTo>
                    <a:pt x="109863" y="181617"/>
                  </a:lnTo>
                  <a:lnTo>
                    <a:pt x="107866" y="181617"/>
                  </a:lnTo>
                  <a:lnTo>
                    <a:pt x="105868" y="181617"/>
                  </a:lnTo>
                  <a:lnTo>
                    <a:pt x="103871" y="181617"/>
                  </a:lnTo>
                  <a:lnTo>
                    <a:pt x="101873" y="181617"/>
                  </a:lnTo>
                  <a:lnTo>
                    <a:pt x="99875" y="181617"/>
                  </a:lnTo>
                  <a:lnTo>
                    <a:pt x="97878" y="181617"/>
                  </a:lnTo>
                  <a:lnTo>
                    <a:pt x="95880" y="181617"/>
                  </a:lnTo>
                  <a:lnTo>
                    <a:pt x="93883" y="181617"/>
                  </a:lnTo>
                  <a:lnTo>
                    <a:pt x="91885" y="181617"/>
                  </a:lnTo>
                  <a:lnTo>
                    <a:pt x="89888" y="181617"/>
                  </a:lnTo>
                  <a:lnTo>
                    <a:pt x="87890" y="181617"/>
                  </a:lnTo>
                  <a:lnTo>
                    <a:pt x="85893" y="181617"/>
                  </a:lnTo>
                  <a:lnTo>
                    <a:pt x="83895" y="181617"/>
                  </a:lnTo>
                  <a:lnTo>
                    <a:pt x="81898" y="181617"/>
                  </a:lnTo>
                  <a:lnTo>
                    <a:pt x="79900" y="181617"/>
                  </a:lnTo>
                  <a:lnTo>
                    <a:pt x="77903" y="181617"/>
                  </a:lnTo>
                  <a:lnTo>
                    <a:pt x="75905" y="181617"/>
                  </a:lnTo>
                  <a:lnTo>
                    <a:pt x="73908" y="181617"/>
                  </a:lnTo>
                  <a:lnTo>
                    <a:pt x="71910" y="181617"/>
                  </a:lnTo>
                  <a:lnTo>
                    <a:pt x="69913" y="181617"/>
                  </a:lnTo>
                  <a:lnTo>
                    <a:pt x="67915" y="181617"/>
                  </a:lnTo>
                  <a:lnTo>
                    <a:pt x="65918" y="181617"/>
                  </a:lnTo>
                  <a:lnTo>
                    <a:pt x="63920" y="181617"/>
                  </a:lnTo>
                  <a:lnTo>
                    <a:pt x="61923" y="181617"/>
                  </a:lnTo>
                  <a:lnTo>
                    <a:pt x="59925" y="181617"/>
                  </a:lnTo>
                  <a:lnTo>
                    <a:pt x="57928" y="181617"/>
                  </a:lnTo>
                  <a:lnTo>
                    <a:pt x="55930" y="181617"/>
                  </a:lnTo>
                  <a:lnTo>
                    <a:pt x="53933" y="181617"/>
                  </a:lnTo>
                  <a:lnTo>
                    <a:pt x="51935" y="181617"/>
                  </a:lnTo>
                  <a:lnTo>
                    <a:pt x="49937" y="181617"/>
                  </a:lnTo>
                  <a:lnTo>
                    <a:pt x="47940" y="181617"/>
                  </a:lnTo>
                  <a:lnTo>
                    <a:pt x="45942" y="181617"/>
                  </a:lnTo>
                  <a:lnTo>
                    <a:pt x="43945" y="181617"/>
                  </a:lnTo>
                  <a:lnTo>
                    <a:pt x="41947" y="181617"/>
                  </a:lnTo>
                  <a:lnTo>
                    <a:pt x="39950" y="181617"/>
                  </a:lnTo>
                  <a:lnTo>
                    <a:pt x="37952" y="181617"/>
                  </a:lnTo>
                  <a:lnTo>
                    <a:pt x="35955" y="181617"/>
                  </a:lnTo>
                  <a:lnTo>
                    <a:pt x="33957" y="181617"/>
                  </a:lnTo>
                  <a:lnTo>
                    <a:pt x="31960" y="181617"/>
                  </a:lnTo>
                  <a:lnTo>
                    <a:pt x="29962" y="181617"/>
                  </a:lnTo>
                  <a:lnTo>
                    <a:pt x="27965" y="181617"/>
                  </a:lnTo>
                  <a:lnTo>
                    <a:pt x="25967" y="181617"/>
                  </a:lnTo>
                  <a:lnTo>
                    <a:pt x="23970" y="181617"/>
                  </a:lnTo>
                  <a:lnTo>
                    <a:pt x="21972" y="181617"/>
                  </a:lnTo>
                  <a:lnTo>
                    <a:pt x="19975" y="181617"/>
                  </a:lnTo>
                  <a:lnTo>
                    <a:pt x="17977" y="181617"/>
                  </a:lnTo>
                  <a:lnTo>
                    <a:pt x="15980" y="181617"/>
                  </a:lnTo>
                  <a:lnTo>
                    <a:pt x="13982" y="181617"/>
                  </a:lnTo>
                  <a:lnTo>
                    <a:pt x="11985" y="181617"/>
                  </a:lnTo>
                  <a:lnTo>
                    <a:pt x="9987" y="181617"/>
                  </a:lnTo>
                  <a:lnTo>
                    <a:pt x="7990" y="181617"/>
                  </a:lnTo>
                  <a:lnTo>
                    <a:pt x="5992" y="181617"/>
                  </a:lnTo>
                  <a:lnTo>
                    <a:pt x="3995" y="181617"/>
                  </a:lnTo>
                  <a:lnTo>
                    <a:pt x="1997" y="181617"/>
                  </a:lnTo>
                  <a:lnTo>
                    <a:pt x="0" y="181617"/>
                  </a:lnTo>
                  <a:close/>
                </a:path>
              </a:pathLst>
            </a:custGeom>
            <a:solidFill>
              <a:srgbClr val="FBC02D">
                <a:alpha val="34901"/>
              </a:srgbClr>
            </a:solidFill>
          </p:spPr>
          <p:txBody>
            <a:bodyPr/>
            <a:lstStyle/>
            <a:p>
              <a:endParaRPr/>
            </a:p>
          </p:txBody>
        </p:sp>
        <p:sp>
          <p:nvSpPr>
            <p:cNvPr id="1310" name="tx38">
              <a:extLst>
                <a:ext uri="{FF2B5EF4-FFF2-40B4-BE49-F238E27FC236}">
                  <a16:creationId xmlns:a16="http://schemas.microsoft.com/office/drawing/2014/main" id="{FC6A76C4-930A-4A49-8C4C-6060649892B5}"/>
                </a:ext>
              </a:extLst>
            </p:cNvPr>
            <p:cNvSpPr/>
            <p:nvPr/>
          </p:nvSpPr>
          <p:spPr>
            <a:xfrm>
              <a:off x="4000672"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68%</a:t>
              </a:r>
            </a:p>
          </p:txBody>
        </p:sp>
        <p:sp>
          <p:nvSpPr>
            <p:cNvPr id="1311" name="pl39">
              <a:extLst>
                <a:ext uri="{FF2B5EF4-FFF2-40B4-BE49-F238E27FC236}">
                  <a16:creationId xmlns:a16="http://schemas.microsoft.com/office/drawing/2014/main" id="{C228D5EF-7B34-410C-A99F-17AE308D5073}"/>
                </a:ext>
              </a:extLst>
            </p:cNvPr>
            <p:cNvSpPr/>
            <p:nvPr/>
          </p:nvSpPr>
          <p:spPr>
            <a:xfrm>
              <a:off x="3666837"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12" name="rc40">
              <a:extLst>
                <a:ext uri="{FF2B5EF4-FFF2-40B4-BE49-F238E27FC236}">
                  <a16:creationId xmlns:a16="http://schemas.microsoft.com/office/drawing/2014/main" id="{B6F99864-279E-4241-B025-9A83366C528B}"/>
                </a:ext>
              </a:extLst>
            </p:cNvPr>
            <p:cNvSpPr/>
            <p:nvPr/>
          </p:nvSpPr>
          <p:spPr>
            <a:xfrm>
              <a:off x="3666837" y="728795"/>
              <a:ext cx="848475" cy="627575"/>
            </a:xfrm>
            <a:prstGeom prst="rect">
              <a:avLst/>
            </a:prstGeom>
            <a:solidFill>
              <a:srgbClr val="FFFFFF">
                <a:alpha val="100000"/>
              </a:srgbClr>
            </a:solidFill>
          </p:spPr>
          <p:txBody>
            <a:bodyPr/>
            <a:lstStyle/>
            <a:p>
              <a:endParaRPr/>
            </a:p>
          </p:txBody>
        </p:sp>
        <p:sp>
          <p:nvSpPr>
            <p:cNvPr id="1313" name="pl41">
              <a:extLst>
                <a:ext uri="{FF2B5EF4-FFF2-40B4-BE49-F238E27FC236}">
                  <a16:creationId xmlns:a16="http://schemas.microsoft.com/office/drawing/2014/main" id="{0030B3DD-FEB1-4CAC-8AD4-ED21D3FB127D}"/>
                </a:ext>
              </a:extLst>
            </p:cNvPr>
            <p:cNvSpPr/>
            <p:nvPr/>
          </p:nvSpPr>
          <p:spPr>
            <a:xfrm>
              <a:off x="3666982" y="1189149"/>
              <a:ext cx="846722" cy="166321"/>
            </a:xfrm>
            <a:custGeom>
              <a:avLst/>
              <a:gdLst/>
              <a:ahLst/>
              <a:cxnLst/>
              <a:rect l="0" t="0" r="0" b="0"/>
              <a:pathLst>
                <a:path w="846722" h="166321">
                  <a:moveTo>
                    <a:pt x="0" y="125283"/>
                  </a:moveTo>
                  <a:lnTo>
                    <a:pt x="1937" y="122229"/>
                  </a:lnTo>
                  <a:lnTo>
                    <a:pt x="3875" y="119140"/>
                  </a:lnTo>
                  <a:lnTo>
                    <a:pt x="5812" y="116032"/>
                  </a:lnTo>
                  <a:lnTo>
                    <a:pt x="7750" y="112932"/>
                  </a:lnTo>
                  <a:lnTo>
                    <a:pt x="9687" y="109861"/>
                  </a:lnTo>
                  <a:lnTo>
                    <a:pt x="11625" y="106839"/>
                  </a:lnTo>
                  <a:lnTo>
                    <a:pt x="13563" y="103881"/>
                  </a:lnTo>
                  <a:lnTo>
                    <a:pt x="15500" y="101007"/>
                  </a:lnTo>
                  <a:lnTo>
                    <a:pt x="17438" y="98245"/>
                  </a:lnTo>
                  <a:lnTo>
                    <a:pt x="19375" y="95626"/>
                  </a:lnTo>
                  <a:lnTo>
                    <a:pt x="21313" y="93147"/>
                  </a:lnTo>
                  <a:lnTo>
                    <a:pt x="23250" y="90819"/>
                  </a:lnTo>
                  <a:lnTo>
                    <a:pt x="25188" y="88653"/>
                  </a:lnTo>
                  <a:lnTo>
                    <a:pt x="27126" y="86657"/>
                  </a:lnTo>
                  <a:lnTo>
                    <a:pt x="29063" y="84879"/>
                  </a:lnTo>
                  <a:lnTo>
                    <a:pt x="31001" y="83298"/>
                  </a:lnTo>
                  <a:lnTo>
                    <a:pt x="32938" y="81903"/>
                  </a:lnTo>
                  <a:lnTo>
                    <a:pt x="34876" y="80694"/>
                  </a:lnTo>
                  <a:lnTo>
                    <a:pt x="36814" y="79669"/>
                  </a:lnTo>
                  <a:lnTo>
                    <a:pt x="38751" y="78833"/>
                  </a:lnTo>
                  <a:lnTo>
                    <a:pt x="40689" y="78208"/>
                  </a:lnTo>
                  <a:lnTo>
                    <a:pt x="42626" y="77745"/>
                  </a:lnTo>
                  <a:lnTo>
                    <a:pt x="44564" y="77433"/>
                  </a:lnTo>
                  <a:lnTo>
                    <a:pt x="46501" y="77264"/>
                  </a:lnTo>
                  <a:lnTo>
                    <a:pt x="48439" y="77226"/>
                  </a:lnTo>
                  <a:lnTo>
                    <a:pt x="50377" y="77323"/>
                  </a:lnTo>
                  <a:lnTo>
                    <a:pt x="52314" y="77532"/>
                  </a:lnTo>
                  <a:lnTo>
                    <a:pt x="54252" y="77828"/>
                  </a:lnTo>
                  <a:lnTo>
                    <a:pt x="56189" y="78196"/>
                  </a:lnTo>
                  <a:lnTo>
                    <a:pt x="58127" y="78627"/>
                  </a:lnTo>
                  <a:lnTo>
                    <a:pt x="60064" y="79108"/>
                  </a:lnTo>
                  <a:lnTo>
                    <a:pt x="62002" y="79634"/>
                  </a:lnTo>
                  <a:lnTo>
                    <a:pt x="63940" y="80182"/>
                  </a:lnTo>
                  <a:lnTo>
                    <a:pt x="65877" y="80743"/>
                  </a:lnTo>
                  <a:lnTo>
                    <a:pt x="67815" y="81309"/>
                  </a:lnTo>
                  <a:lnTo>
                    <a:pt x="69752" y="81873"/>
                  </a:lnTo>
                  <a:lnTo>
                    <a:pt x="71690" y="82428"/>
                  </a:lnTo>
                  <a:lnTo>
                    <a:pt x="73628" y="82963"/>
                  </a:lnTo>
                  <a:lnTo>
                    <a:pt x="75565" y="83477"/>
                  </a:lnTo>
                  <a:lnTo>
                    <a:pt x="77503" y="83966"/>
                  </a:lnTo>
                  <a:lnTo>
                    <a:pt x="79440" y="84429"/>
                  </a:lnTo>
                  <a:lnTo>
                    <a:pt x="81378" y="84863"/>
                  </a:lnTo>
                  <a:lnTo>
                    <a:pt x="83315" y="85262"/>
                  </a:lnTo>
                  <a:lnTo>
                    <a:pt x="85253" y="85627"/>
                  </a:lnTo>
                  <a:lnTo>
                    <a:pt x="87191" y="85962"/>
                  </a:lnTo>
                  <a:lnTo>
                    <a:pt x="89128" y="86267"/>
                  </a:lnTo>
                  <a:lnTo>
                    <a:pt x="91066" y="86542"/>
                  </a:lnTo>
                  <a:lnTo>
                    <a:pt x="93003" y="86788"/>
                  </a:lnTo>
                  <a:lnTo>
                    <a:pt x="94941" y="86999"/>
                  </a:lnTo>
                  <a:lnTo>
                    <a:pt x="96878" y="87185"/>
                  </a:lnTo>
                  <a:lnTo>
                    <a:pt x="98816" y="87346"/>
                  </a:lnTo>
                  <a:lnTo>
                    <a:pt x="100754" y="87484"/>
                  </a:lnTo>
                  <a:lnTo>
                    <a:pt x="102691" y="87601"/>
                  </a:lnTo>
                  <a:lnTo>
                    <a:pt x="104629" y="87694"/>
                  </a:lnTo>
                  <a:lnTo>
                    <a:pt x="106566" y="87765"/>
                  </a:lnTo>
                  <a:lnTo>
                    <a:pt x="108504" y="87819"/>
                  </a:lnTo>
                  <a:lnTo>
                    <a:pt x="110442" y="87858"/>
                  </a:lnTo>
                  <a:lnTo>
                    <a:pt x="112379" y="87881"/>
                  </a:lnTo>
                  <a:lnTo>
                    <a:pt x="114317" y="87892"/>
                  </a:lnTo>
                  <a:lnTo>
                    <a:pt x="116254" y="87887"/>
                  </a:lnTo>
                  <a:lnTo>
                    <a:pt x="118192" y="87873"/>
                  </a:lnTo>
                  <a:lnTo>
                    <a:pt x="120129" y="87849"/>
                  </a:lnTo>
                  <a:lnTo>
                    <a:pt x="122067" y="87818"/>
                  </a:lnTo>
                  <a:lnTo>
                    <a:pt x="124005" y="87780"/>
                  </a:lnTo>
                  <a:lnTo>
                    <a:pt x="125942" y="87737"/>
                  </a:lnTo>
                  <a:lnTo>
                    <a:pt x="127880" y="87690"/>
                  </a:lnTo>
                  <a:lnTo>
                    <a:pt x="129817" y="87640"/>
                  </a:lnTo>
                  <a:lnTo>
                    <a:pt x="131755" y="87589"/>
                  </a:lnTo>
                  <a:lnTo>
                    <a:pt x="133692" y="87537"/>
                  </a:lnTo>
                  <a:lnTo>
                    <a:pt x="135630" y="87486"/>
                  </a:lnTo>
                  <a:lnTo>
                    <a:pt x="137568" y="87436"/>
                  </a:lnTo>
                  <a:lnTo>
                    <a:pt x="139505" y="87387"/>
                  </a:lnTo>
                  <a:lnTo>
                    <a:pt x="141443" y="87339"/>
                  </a:lnTo>
                  <a:lnTo>
                    <a:pt x="143380" y="87292"/>
                  </a:lnTo>
                  <a:lnTo>
                    <a:pt x="145318" y="87247"/>
                  </a:lnTo>
                  <a:lnTo>
                    <a:pt x="147256" y="87201"/>
                  </a:lnTo>
                  <a:lnTo>
                    <a:pt x="149193" y="87154"/>
                  </a:lnTo>
                  <a:lnTo>
                    <a:pt x="151131" y="87104"/>
                  </a:lnTo>
                  <a:lnTo>
                    <a:pt x="153068" y="87048"/>
                  </a:lnTo>
                  <a:lnTo>
                    <a:pt x="155006" y="86986"/>
                  </a:lnTo>
                  <a:lnTo>
                    <a:pt x="156943" y="86915"/>
                  </a:lnTo>
                  <a:lnTo>
                    <a:pt x="158881" y="86832"/>
                  </a:lnTo>
                  <a:lnTo>
                    <a:pt x="160819" y="86729"/>
                  </a:lnTo>
                  <a:lnTo>
                    <a:pt x="162756" y="86608"/>
                  </a:lnTo>
                  <a:lnTo>
                    <a:pt x="164694" y="86464"/>
                  </a:lnTo>
                  <a:lnTo>
                    <a:pt x="166631" y="86295"/>
                  </a:lnTo>
                  <a:lnTo>
                    <a:pt x="168569" y="86096"/>
                  </a:lnTo>
                  <a:lnTo>
                    <a:pt x="170506" y="85858"/>
                  </a:lnTo>
                  <a:lnTo>
                    <a:pt x="172444" y="85581"/>
                  </a:lnTo>
                  <a:lnTo>
                    <a:pt x="174382" y="85262"/>
                  </a:lnTo>
                  <a:lnTo>
                    <a:pt x="176319" y="84901"/>
                  </a:lnTo>
                  <a:lnTo>
                    <a:pt x="178257" y="84493"/>
                  </a:lnTo>
                  <a:lnTo>
                    <a:pt x="180194" y="84036"/>
                  </a:lnTo>
                  <a:lnTo>
                    <a:pt x="182132" y="83516"/>
                  </a:lnTo>
                  <a:lnTo>
                    <a:pt x="184070" y="82944"/>
                  </a:lnTo>
                  <a:lnTo>
                    <a:pt x="186007" y="82318"/>
                  </a:lnTo>
                  <a:lnTo>
                    <a:pt x="187945" y="81639"/>
                  </a:lnTo>
                  <a:lnTo>
                    <a:pt x="189882" y="80907"/>
                  </a:lnTo>
                  <a:lnTo>
                    <a:pt x="191820" y="80114"/>
                  </a:lnTo>
                  <a:lnTo>
                    <a:pt x="193757" y="79263"/>
                  </a:lnTo>
                  <a:lnTo>
                    <a:pt x="195695" y="78362"/>
                  </a:lnTo>
                  <a:lnTo>
                    <a:pt x="197633" y="77414"/>
                  </a:lnTo>
                  <a:lnTo>
                    <a:pt x="199570" y="76421"/>
                  </a:lnTo>
                  <a:lnTo>
                    <a:pt x="201508" y="75385"/>
                  </a:lnTo>
                  <a:lnTo>
                    <a:pt x="203445" y="74302"/>
                  </a:lnTo>
                  <a:lnTo>
                    <a:pt x="205383" y="73183"/>
                  </a:lnTo>
                  <a:lnTo>
                    <a:pt x="207320" y="72034"/>
                  </a:lnTo>
                  <a:lnTo>
                    <a:pt x="209258" y="70858"/>
                  </a:lnTo>
                  <a:lnTo>
                    <a:pt x="211196" y="69658"/>
                  </a:lnTo>
                  <a:lnTo>
                    <a:pt x="213133" y="68436"/>
                  </a:lnTo>
                  <a:lnTo>
                    <a:pt x="215071" y="67195"/>
                  </a:lnTo>
                  <a:lnTo>
                    <a:pt x="217008" y="65942"/>
                  </a:lnTo>
                  <a:lnTo>
                    <a:pt x="218946" y="64680"/>
                  </a:lnTo>
                  <a:lnTo>
                    <a:pt x="220884" y="63410"/>
                  </a:lnTo>
                  <a:lnTo>
                    <a:pt x="222821" y="62136"/>
                  </a:lnTo>
                  <a:lnTo>
                    <a:pt x="224759" y="60858"/>
                  </a:lnTo>
                  <a:lnTo>
                    <a:pt x="226696" y="59580"/>
                  </a:lnTo>
                  <a:lnTo>
                    <a:pt x="228634" y="58302"/>
                  </a:lnTo>
                  <a:lnTo>
                    <a:pt x="230571" y="57025"/>
                  </a:lnTo>
                  <a:lnTo>
                    <a:pt x="232509" y="55749"/>
                  </a:lnTo>
                  <a:lnTo>
                    <a:pt x="234447" y="54475"/>
                  </a:lnTo>
                  <a:lnTo>
                    <a:pt x="236384" y="53203"/>
                  </a:lnTo>
                  <a:lnTo>
                    <a:pt x="238322" y="51933"/>
                  </a:lnTo>
                  <a:lnTo>
                    <a:pt x="240259" y="50663"/>
                  </a:lnTo>
                  <a:lnTo>
                    <a:pt x="242197" y="49394"/>
                  </a:lnTo>
                  <a:lnTo>
                    <a:pt x="244134" y="48126"/>
                  </a:lnTo>
                  <a:lnTo>
                    <a:pt x="246072" y="46857"/>
                  </a:lnTo>
                  <a:lnTo>
                    <a:pt x="248010" y="45589"/>
                  </a:lnTo>
                  <a:lnTo>
                    <a:pt x="249947" y="44320"/>
                  </a:lnTo>
                  <a:lnTo>
                    <a:pt x="251885" y="43051"/>
                  </a:lnTo>
                  <a:lnTo>
                    <a:pt x="253822" y="41784"/>
                  </a:lnTo>
                  <a:lnTo>
                    <a:pt x="255760" y="40518"/>
                  </a:lnTo>
                  <a:lnTo>
                    <a:pt x="257698" y="39256"/>
                  </a:lnTo>
                  <a:lnTo>
                    <a:pt x="259635" y="38000"/>
                  </a:lnTo>
                  <a:lnTo>
                    <a:pt x="261573" y="36750"/>
                  </a:lnTo>
                  <a:lnTo>
                    <a:pt x="263510" y="35510"/>
                  </a:lnTo>
                  <a:lnTo>
                    <a:pt x="265448" y="34282"/>
                  </a:lnTo>
                  <a:lnTo>
                    <a:pt x="267385" y="33068"/>
                  </a:lnTo>
                  <a:lnTo>
                    <a:pt x="269323" y="31876"/>
                  </a:lnTo>
                  <a:lnTo>
                    <a:pt x="271261" y="30705"/>
                  </a:lnTo>
                  <a:lnTo>
                    <a:pt x="273198" y="29558"/>
                  </a:lnTo>
                  <a:lnTo>
                    <a:pt x="275136" y="28438"/>
                  </a:lnTo>
                  <a:lnTo>
                    <a:pt x="277073" y="27347"/>
                  </a:lnTo>
                  <a:lnTo>
                    <a:pt x="279011" y="26293"/>
                  </a:lnTo>
                  <a:lnTo>
                    <a:pt x="280948" y="25278"/>
                  </a:lnTo>
                  <a:lnTo>
                    <a:pt x="282886" y="24301"/>
                  </a:lnTo>
                  <a:lnTo>
                    <a:pt x="284824" y="23363"/>
                  </a:lnTo>
                  <a:lnTo>
                    <a:pt x="286761" y="22466"/>
                  </a:lnTo>
                  <a:lnTo>
                    <a:pt x="288699" y="21609"/>
                  </a:lnTo>
                  <a:lnTo>
                    <a:pt x="290636" y="20805"/>
                  </a:lnTo>
                  <a:lnTo>
                    <a:pt x="292574" y="20044"/>
                  </a:lnTo>
                  <a:lnTo>
                    <a:pt x="294512" y="19324"/>
                  </a:lnTo>
                  <a:lnTo>
                    <a:pt x="296449" y="18645"/>
                  </a:lnTo>
                  <a:lnTo>
                    <a:pt x="298387" y="18006"/>
                  </a:lnTo>
                  <a:lnTo>
                    <a:pt x="300324" y="17407"/>
                  </a:lnTo>
                  <a:lnTo>
                    <a:pt x="302262" y="16850"/>
                  </a:lnTo>
                  <a:lnTo>
                    <a:pt x="304199" y="16326"/>
                  </a:lnTo>
                  <a:lnTo>
                    <a:pt x="306137" y="15831"/>
                  </a:lnTo>
                  <a:lnTo>
                    <a:pt x="308075" y="15364"/>
                  </a:lnTo>
                  <a:lnTo>
                    <a:pt x="310012" y="14921"/>
                  </a:lnTo>
                  <a:lnTo>
                    <a:pt x="311950" y="14504"/>
                  </a:lnTo>
                  <a:lnTo>
                    <a:pt x="313887" y="14104"/>
                  </a:lnTo>
                  <a:lnTo>
                    <a:pt x="315825" y="13719"/>
                  </a:lnTo>
                  <a:lnTo>
                    <a:pt x="317762" y="13345"/>
                  </a:lnTo>
                  <a:lnTo>
                    <a:pt x="319700" y="12978"/>
                  </a:lnTo>
                  <a:lnTo>
                    <a:pt x="321638" y="12618"/>
                  </a:lnTo>
                  <a:lnTo>
                    <a:pt x="323575" y="12260"/>
                  </a:lnTo>
                  <a:lnTo>
                    <a:pt x="325513" y="11901"/>
                  </a:lnTo>
                  <a:lnTo>
                    <a:pt x="327450" y="11539"/>
                  </a:lnTo>
                  <a:lnTo>
                    <a:pt x="329388" y="11172"/>
                  </a:lnTo>
                  <a:lnTo>
                    <a:pt x="331326" y="10800"/>
                  </a:lnTo>
                  <a:lnTo>
                    <a:pt x="333263" y="10418"/>
                  </a:lnTo>
                  <a:lnTo>
                    <a:pt x="335201" y="10027"/>
                  </a:lnTo>
                  <a:lnTo>
                    <a:pt x="337138" y="9626"/>
                  </a:lnTo>
                  <a:lnTo>
                    <a:pt x="339076" y="9215"/>
                  </a:lnTo>
                  <a:lnTo>
                    <a:pt x="341013" y="8794"/>
                  </a:lnTo>
                  <a:lnTo>
                    <a:pt x="342951" y="8363"/>
                  </a:lnTo>
                  <a:lnTo>
                    <a:pt x="344889" y="7921"/>
                  </a:lnTo>
                  <a:lnTo>
                    <a:pt x="346826" y="7472"/>
                  </a:lnTo>
                  <a:lnTo>
                    <a:pt x="348764" y="7016"/>
                  </a:lnTo>
                  <a:lnTo>
                    <a:pt x="350701" y="6555"/>
                  </a:lnTo>
                  <a:lnTo>
                    <a:pt x="352639" y="6091"/>
                  </a:lnTo>
                  <a:lnTo>
                    <a:pt x="354576" y="5625"/>
                  </a:lnTo>
                  <a:lnTo>
                    <a:pt x="356514" y="5161"/>
                  </a:lnTo>
                  <a:lnTo>
                    <a:pt x="358452" y="4702"/>
                  </a:lnTo>
                  <a:lnTo>
                    <a:pt x="360389" y="4249"/>
                  </a:lnTo>
                  <a:lnTo>
                    <a:pt x="362327" y="3805"/>
                  </a:lnTo>
                  <a:lnTo>
                    <a:pt x="364264" y="3373"/>
                  </a:lnTo>
                  <a:lnTo>
                    <a:pt x="366202" y="2957"/>
                  </a:lnTo>
                  <a:lnTo>
                    <a:pt x="368140" y="2561"/>
                  </a:lnTo>
                  <a:lnTo>
                    <a:pt x="370077" y="2186"/>
                  </a:lnTo>
                  <a:lnTo>
                    <a:pt x="372015" y="1833"/>
                  </a:lnTo>
                  <a:lnTo>
                    <a:pt x="373952" y="1504"/>
                  </a:lnTo>
                  <a:lnTo>
                    <a:pt x="375890" y="1202"/>
                  </a:lnTo>
                  <a:lnTo>
                    <a:pt x="377827" y="936"/>
                  </a:lnTo>
                  <a:lnTo>
                    <a:pt x="379765" y="700"/>
                  </a:lnTo>
                  <a:lnTo>
                    <a:pt x="381703" y="497"/>
                  </a:lnTo>
                  <a:lnTo>
                    <a:pt x="383640" y="325"/>
                  </a:lnTo>
                  <a:lnTo>
                    <a:pt x="385578" y="187"/>
                  </a:lnTo>
                  <a:lnTo>
                    <a:pt x="387515" y="86"/>
                  </a:lnTo>
                  <a:lnTo>
                    <a:pt x="389453" y="26"/>
                  </a:lnTo>
                  <a:lnTo>
                    <a:pt x="391391" y="0"/>
                  </a:lnTo>
                  <a:lnTo>
                    <a:pt x="393328" y="8"/>
                  </a:lnTo>
                  <a:lnTo>
                    <a:pt x="395266" y="50"/>
                  </a:lnTo>
                  <a:lnTo>
                    <a:pt x="397203" y="126"/>
                  </a:lnTo>
                  <a:lnTo>
                    <a:pt x="399141" y="243"/>
                  </a:lnTo>
                  <a:lnTo>
                    <a:pt x="401078" y="395"/>
                  </a:lnTo>
                  <a:lnTo>
                    <a:pt x="403016" y="581"/>
                  </a:lnTo>
                  <a:lnTo>
                    <a:pt x="404954" y="800"/>
                  </a:lnTo>
                  <a:lnTo>
                    <a:pt x="406891" y="1053"/>
                  </a:lnTo>
                  <a:lnTo>
                    <a:pt x="408829" y="1339"/>
                  </a:lnTo>
                  <a:lnTo>
                    <a:pt x="410766" y="1668"/>
                  </a:lnTo>
                  <a:lnTo>
                    <a:pt x="412704" y="2031"/>
                  </a:lnTo>
                  <a:lnTo>
                    <a:pt x="414641" y="2428"/>
                  </a:lnTo>
                  <a:lnTo>
                    <a:pt x="416579" y="2862"/>
                  </a:lnTo>
                  <a:lnTo>
                    <a:pt x="418517" y="3332"/>
                  </a:lnTo>
                  <a:lnTo>
                    <a:pt x="420454" y="3846"/>
                  </a:lnTo>
                  <a:lnTo>
                    <a:pt x="422392" y="4405"/>
                  </a:lnTo>
                  <a:lnTo>
                    <a:pt x="424329" y="5005"/>
                  </a:lnTo>
                  <a:lnTo>
                    <a:pt x="426267" y="5647"/>
                  </a:lnTo>
                  <a:lnTo>
                    <a:pt x="428205" y="6334"/>
                  </a:lnTo>
                  <a:lnTo>
                    <a:pt x="430142" y="7067"/>
                  </a:lnTo>
                  <a:lnTo>
                    <a:pt x="432080" y="7860"/>
                  </a:lnTo>
                  <a:lnTo>
                    <a:pt x="434017" y="8703"/>
                  </a:lnTo>
                  <a:lnTo>
                    <a:pt x="435955" y="9599"/>
                  </a:lnTo>
                  <a:lnTo>
                    <a:pt x="437892" y="10546"/>
                  </a:lnTo>
                  <a:lnTo>
                    <a:pt x="439830" y="11548"/>
                  </a:lnTo>
                  <a:lnTo>
                    <a:pt x="441768" y="12609"/>
                  </a:lnTo>
                  <a:lnTo>
                    <a:pt x="443705" y="13738"/>
                  </a:lnTo>
                  <a:lnTo>
                    <a:pt x="445643" y="14925"/>
                  </a:lnTo>
                  <a:lnTo>
                    <a:pt x="447580" y="16169"/>
                  </a:lnTo>
                  <a:lnTo>
                    <a:pt x="449518" y="17471"/>
                  </a:lnTo>
                  <a:lnTo>
                    <a:pt x="451455" y="18831"/>
                  </a:lnTo>
                  <a:lnTo>
                    <a:pt x="453393" y="20259"/>
                  </a:lnTo>
                  <a:lnTo>
                    <a:pt x="455331" y="21750"/>
                  </a:lnTo>
                  <a:lnTo>
                    <a:pt x="457268" y="23296"/>
                  </a:lnTo>
                  <a:lnTo>
                    <a:pt x="459206" y="24896"/>
                  </a:lnTo>
                  <a:lnTo>
                    <a:pt x="461143" y="26549"/>
                  </a:lnTo>
                  <a:lnTo>
                    <a:pt x="463081" y="28253"/>
                  </a:lnTo>
                  <a:lnTo>
                    <a:pt x="465019" y="30018"/>
                  </a:lnTo>
                  <a:lnTo>
                    <a:pt x="466956" y="31828"/>
                  </a:lnTo>
                  <a:lnTo>
                    <a:pt x="468894" y="33678"/>
                  </a:lnTo>
                  <a:lnTo>
                    <a:pt x="470831" y="35567"/>
                  </a:lnTo>
                  <a:lnTo>
                    <a:pt x="472769" y="37491"/>
                  </a:lnTo>
                  <a:lnTo>
                    <a:pt x="474706" y="39450"/>
                  </a:lnTo>
                  <a:lnTo>
                    <a:pt x="476644" y="41438"/>
                  </a:lnTo>
                  <a:lnTo>
                    <a:pt x="478582" y="43448"/>
                  </a:lnTo>
                  <a:lnTo>
                    <a:pt x="480519" y="45474"/>
                  </a:lnTo>
                  <a:lnTo>
                    <a:pt x="482457" y="47514"/>
                  </a:lnTo>
                  <a:lnTo>
                    <a:pt x="484394" y="49562"/>
                  </a:lnTo>
                  <a:lnTo>
                    <a:pt x="486332" y="51616"/>
                  </a:lnTo>
                  <a:lnTo>
                    <a:pt x="488269" y="53668"/>
                  </a:lnTo>
                  <a:lnTo>
                    <a:pt x="490207" y="55716"/>
                  </a:lnTo>
                  <a:lnTo>
                    <a:pt x="492145" y="57755"/>
                  </a:lnTo>
                  <a:lnTo>
                    <a:pt x="494082" y="59783"/>
                  </a:lnTo>
                  <a:lnTo>
                    <a:pt x="496020" y="61795"/>
                  </a:lnTo>
                  <a:lnTo>
                    <a:pt x="497957" y="63786"/>
                  </a:lnTo>
                  <a:lnTo>
                    <a:pt x="499895" y="65756"/>
                  </a:lnTo>
                  <a:lnTo>
                    <a:pt x="501833" y="67703"/>
                  </a:lnTo>
                  <a:lnTo>
                    <a:pt x="503770" y="69627"/>
                  </a:lnTo>
                  <a:lnTo>
                    <a:pt x="505708" y="71526"/>
                  </a:lnTo>
                  <a:lnTo>
                    <a:pt x="507645" y="73395"/>
                  </a:lnTo>
                  <a:lnTo>
                    <a:pt x="509583" y="75235"/>
                  </a:lnTo>
                  <a:lnTo>
                    <a:pt x="511520" y="77048"/>
                  </a:lnTo>
                  <a:lnTo>
                    <a:pt x="513458" y="78836"/>
                  </a:lnTo>
                  <a:lnTo>
                    <a:pt x="515396" y="80598"/>
                  </a:lnTo>
                  <a:lnTo>
                    <a:pt x="517333" y="82335"/>
                  </a:lnTo>
                  <a:lnTo>
                    <a:pt x="519271" y="84042"/>
                  </a:lnTo>
                  <a:lnTo>
                    <a:pt x="521208" y="85726"/>
                  </a:lnTo>
                  <a:lnTo>
                    <a:pt x="523146" y="87389"/>
                  </a:lnTo>
                  <a:lnTo>
                    <a:pt x="525083" y="89031"/>
                  </a:lnTo>
                  <a:lnTo>
                    <a:pt x="527021" y="90655"/>
                  </a:lnTo>
                  <a:lnTo>
                    <a:pt x="528959" y="92259"/>
                  </a:lnTo>
                  <a:lnTo>
                    <a:pt x="530896" y="93844"/>
                  </a:lnTo>
                  <a:lnTo>
                    <a:pt x="532834" y="95415"/>
                  </a:lnTo>
                  <a:lnTo>
                    <a:pt x="534771" y="96971"/>
                  </a:lnTo>
                  <a:lnTo>
                    <a:pt x="536709" y="98515"/>
                  </a:lnTo>
                  <a:lnTo>
                    <a:pt x="538647" y="100047"/>
                  </a:lnTo>
                  <a:lnTo>
                    <a:pt x="540584" y="101566"/>
                  </a:lnTo>
                  <a:lnTo>
                    <a:pt x="542522" y="103074"/>
                  </a:lnTo>
                  <a:lnTo>
                    <a:pt x="544459" y="104573"/>
                  </a:lnTo>
                  <a:lnTo>
                    <a:pt x="546397" y="106062"/>
                  </a:lnTo>
                  <a:lnTo>
                    <a:pt x="548334" y="107543"/>
                  </a:lnTo>
                  <a:lnTo>
                    <a:pt x="550272" y="109016"/>
                  </a:lnTo>
                  <a:lnTo>
                    <a:pt x="552210" y="110478"/>
                  </a:lnTo>
                  <a:lnTo>
                    <a:pt x="554147" y="111932"/>
                  </a:lnTo>
                  <a:lnTo>
                    <a:pt x="556085" y="113378"/>
                  </a:lnTo>
                  <a:lnTo>
                    <a:pt x="558022" y="114815"/>
                  </a:lnTo>
                  <a:lnTo>
                    <a:pt x="559960" y="116243"/>
                  </a:lnTo>
                  <a:lnTo>
                    <a:pt x="561897" y="117661"/>
                  </a:lnTo>
                  <a:lnTo>
                    <a:pt x="563835" y="119067"/>
                  </a:lnTo>
                  <a:lnTo>
                    <a:pt x="565773" y="120463"/>
                  </a:lnTo>
                  <a:lnTo>
                    <a:pt x="567710" y="121846"/>
                  </a:lnTo>
                  <a:lnTo>
                    <a:pt x="569648" y="123216"/>
                  </a:lnTo>
                  <a:lnTo>
                    <a:pt x="571585" y="124573"/>
                  </a:lnTo>
                  <a:lnTo>
                    <a:pt x="573523" y="125910"/>
                  </a:lnTo>
                  <a:lnTo>
                    <a:pt x="575461" y="127230"/>
                  </a:lnTo>
                  <a:lnTo>
                    <a:pt x="577398" y="128531"/>
                  </a:lnTo>
                  <a:lnTo>
                    <a:pt x="579336" y="129812"/>
                  </a:lnTo>
                  <a:lnTo>
                    <a:pt x="581273" y="131072"/>
                  </a:lnTo>
                  <a:lnTo>
                    <a:pt x="583211" y="132307"/>
                  </a:lnTo>
                  <a:lnTo>
                    <a:pt x="585148" y="133511"/>
                  </a:lnTo>
                  <a:lnTo>
                    <a:pt x="587086" y="134689"/>
                  </a:lnTo>
                  <a:lnTo>
                    <a:pt x="589024" y="135838"/>
                  </a:lnTo>
                  <a:lnTo>
                    <a:pt x="590961" y="136957"/>
                  </a:lnTo>
                  <a:lnTo>
                    <a:pt x="592899" y="138045"/>
                  </a:lnTo>
                  <a:lnTo>
                    <a:pt x="594836" y="139094"/>
                  </a:lnTo>
                  <a:lnTo>
                    <a:pt x="596774" y="140106"/>
                  </a:lnTo>
                  <a:lnTo>
                    <a:pt x="598711" y="141083"/>
                  </a:lnTo>
                  <a:lnTo>
                    <a:pt x="600649" y="142023"/>
                  </a:lnTo>
                  <a:lnTo>
                    <a:pt x="602587" y="142927"/>
                  </a:lnTo>
                  <a:lnTo>
                    <a:pt x="604524" y="143793"/>
                  </a:lnTo>
                  <a:lnTo>
                    <a:pt x="606462" y="144612"/>
                  </a:lnTo>
                  <a:lnTo>
                    <a:pt x="608399" y="145392"/>
                  </a:lnTo>
                  <a:lnTo>
                    <a:pt x="610337" y="146135"/>
                  </a:lnTo>
                  <a:lnTo>
                    <a:pt x="612275" y="146840"/>
                  </a:lnTo>
                  <a:lnTo>
                    <a:pt x="614212" y="147508"/>
                  </a:lnTo>
                  <a:lnTo>
                    <a:pt x="616150" y="148135"/>
                  </a:lnTo>
                  <a:lnTo>
                    <a:pt x="618087" y="148721"/>
                  </a:lnTo>
                  <a:lnTo>
                    <a:pt x="620025" y="149271"/>
                  </a:lnTo>
                  <a:lnTo>
                    <a:pt x="621962" y="149788"/>
                  </a:lnTo>
                  <a:lnTo>
                    <a:pt x="623900" y="150271"/>
                  </a:lnTo>
                  <a:lnTo>
                    <a:pt x="625838" y="150723"/>
                  </a:lnTo>
                  <a:lnTo>
                    <a:pt x="627775" y="151137"/>
                  </a:lnTo>
                  <a:lnTo>
                    <a:pt x="629713" y="151521"/>
                  </a:lnTo>
                  <a:lnTo>
                    <a:pt x="631650" y="151877"/>
                  </a:lnTo>
                  <a:lnTo>
                    <a:pt x="633588" y="152206"/>
                  </a:lnTo>
                  <a:lnTo>
                    <a:pt x="635525" y="152510"/>
                  </a:lnTo>
                  <a:lnTo>
                    <a:pt x="637463" y="152789"/>
                  </a:lnTo>
                  <a:lnTo>
                    <a:pt x="639401" y="153041"/>
                  </a:lnTo>
                  <a:lnTo>
                    <a:pt x="641338" y="153272"/>
                  </a:lnTo>
                  <a:lnTo>
                    <a:pt x="643276" y="153484"/>
                  </a:lnTo>
                  <a:lnTo>
                    <a:pt x="645213" y="153677"/>
                  </a:lnTo>
                  <a:lnTo>
                    <a:pt x="647151" y="153853"/>
                  </a:lnTo>
                  <a:lnTo>
                    <a:pt x="649089" y="154012"/>
                  </a:lnTo>
                  <a:lnTo>
                    <a:pt x="651026" y="154154"/>
                  </a:lnTo>
                  <a:lnTo>
                    <a:pt x="652964" y="154284"/>
                  </a:lnTo>
                  <a:lnTo>
                    <a:pt x="654901" y="154402"/>
                  </a:lnTo>
                  <a:lnTo>
                    <a:pt x="656839" y="154509"/>
                  </a:lnTo>
                  <a:lnTo>
                    <a:pt x="658776" y="154606"/>
                  </a:lnTo>
                  <a:lnTo>
                    <a:pt x="660714" y="154693"/>
                  </a:lnTo>
                  <a:lnTo>
                    <a:pt x="662652" y="154772"/>
                  </a:lnTo>
                  <a:lnTo>
                    <a:pt x="664589" y="154845"/>
                  </a:lnTo>
                  <a:lnTo>
                    <a:pt x="666527" y="154913"/>
                  </a:lnTo>
                  <a:lnTo>
                    <a:pt x="668464" y="154976"/>
                  </a:lnTo>
                  <a:lnTo>
                    <a:pt x="670402" y="155035"/>
                  </a:lnTo>
                  <a:lnTo>
                    <a:pt x="672339" y="155091"/>
                  </a:lnTo>
                  <a:lnTo>
                    <a:pt x="674277" y="155144"/>
                  </a:lnTo>
                  <a:lnTo>
                    <a:pt x="676215" y="155196"/>
                  </a:lnTo>
                  <a:lnTo>
                    <a:pt x="678152" y="155248"/>
                  </a:lnTo>
                  <a:lnTo>
                    <a:pt x="680090" y="155299"/>
                  </a:lnTo>
                  <a:lnTo>
                    <a:pt x="682027" y="155350"/>
                  </a:lnTo>
                  <a:lnTo>
                    <a:pt x="683965" y="155403"/>
                  </a:lnTo>
                  <a:lnTo>
                    <a:pt x="685903" y="155457"/>
                  </a:lnTo>
                  <a:lnTo>
                    <a:pt x="687840" y="155513"/>
                  </a:lnTo>
                  <a:lnTo>
                    <a:pt x="689778" y="155571"/>
                  </a:lnTo>
                  <a:lnTo>
                    <a:pt x="691715" y="155632"/>
                  </a:lnTo>
                  <a:lnTo>
                    <a:pt x="693653" y="155696"/>
                  </a:lnTo>
                  <a:lnTo>
                    <a:pt x="695590" y="155763"/>
                  </a:lnTo>
                  <a:lnTo>
                    <a:pt x="697528" y="155834"/>
                  </a:lnTo>
                  <a:lnTo>
                    <a:pt x="699466" y="155908"/>
                  </a:lnTo>
                  <a:lnTo>
                    <a:pt x="701403" y="155986"/>
                  </a:lnTo>
                  <a:lnTo>
                    <a:pt x="703341" y="156069"/>
                  </a:lnTo>
                  <a:lnTo>
                    <a:pt x="705278" y="156156"/>
                  </a:lnTo>
                  <a:lnTo>
                    <a:pt x="707216" y="156248"/>
                  </a:lnTo>
                  <a:lnTo>
                    <a:pt x="709153" y="156344"/>
                  </a:lnTo>
                  <a:lnTo>
                    <a:pt x="711091" y="156444"/>
                  </a:lnTo>
                  <a:lnTo>
                    <a:pt x="713029" y="156549"/>
                  </a:lnTo>
                  <a:lnTo>
                    <a:pt x="714966" y="156660"/>
                  </a:lnTo>
                  <a:lnTo>
                    <a:pt x="716904" y="156775"/>
                  </a:lnTo>
                  <a:lnTo>
                    <a:pt x="718841" y="156895"/>
                  </a:lnTo>
                  <a:lnTo>
                    <a:pt x="720779" y="157019"/>
                  </a:lnTo>
                  <a:lnTo>
                    <a:pt x="722717" y="157148"/>
                  </a:lnTo>
                  <a:lnTo>
                    <a:pt x="724654" y="157281"/>
                  </a:lnTo>
                  <a:lnTo>
                    <a:pt x="726592" y="157420"/>
                  </a:lnTo>
                  <a:lnTo>
                    <a:pt x="728529" y="157562"/>
                  </a:lnTo>
                  <a:lnTo>
                    <a:pt x="730467" y="157709"/>
                  </a:lnTo>
                  <a:lnTo>
                    <a:pt x="732404" y="157859"/>
                  </a:lnTo>
                  <a:lnTo>
                    <a:pt x="734342" y="158012"/>
                  </a:lnTo>
                  <a:lnTo>
                    <a:pt x="736280" y="158169"/>
                  </a:lnTo>
                  <a:lnTo>
                    <a:pt x="738217" y="158330"/>
                  </a:lnTo>
                  <a:lnTo>
                    <a:pt x="740155" y="158493"/>
                  </a:lnTo>
                  <a:lnTo>
                    <a:pt x="742092" y="158658"/>
                  </a:lnTo>
                  <a:lnTo>
                    <a:pt x="744030" y="158825"/>
                  </a:lnTo>
                  <a:lnTo>
                    <a:pt x="745968" y="158994"/>
                  </a:lnTo>
                  <a:lnTo>
                    <a:pt x="747905" y="159164"/>
                  </a:lnTo>
                  <a:lnTo>
                    <a:pt x="749843" y="159335"/>
                  </a:lnTo>
                  <a:lnTo>
                    <a:pt x="751780" y="159506"/>
                  </a:lnTo>
                  <a:lnTo>
                    <a:pt x="753718" y="159678"/>
                  </a:lnTo>
                  <a:lnTo>
                    <a:pt x="755655" y="159850"/>
                  </a:lnTo>
                  <a:lnTo>
                    <a:pt x="757593" y="160021"/>
                  </a:lnTo>
                  <a:lnTo>
                    <a:pt x="759531" y="160191"/>
                  </a:lnTo>
                  <a:lnTo>
                    <a:pt x="761468" y="160360"/>
                  </a:lnTo>
                  <a:lnTo>
                    <a:pt x="763406" y="160528"/>
                  </a:lnTo>
                  <a:lnTo>
                    <a:pt x="765343" y="160695"/>
                  </a:lnTo>
                  <a:lnTo>
                    <a:pt x="767281" y="160860"/>
                  </a:lnTo>
                  <a:lnTo>
                    <a:pt x="769218" y="161023"/>
                  </a:lnTo>
                  <a:lnTo>
                    <a:pt x="771156" y="161184"/>
                  </a:lnTo>
                  <a:lnTo>
                    <a:pt x="773094" y="161343"/>
                  </a:lnTo>
                  <a:lnTo>
                    <a:pt x="775031" y="161500"/>
                  </a:lnTo>
                  <a:lnTo>
                    <a:pt x="776969" y="161656"/>
                  </a:lnTo>
                  <a:lnTo>
                    <a:pt x="778906" y="161809"/>
                  </a:lnTo>
                  <a:lnTo>
                    <a:pt x="780844" y="161961"/>
                  </a:lnTo>
                  <a:lnTo>
                    <a:pt x="782782" y="162111"/>
                  </a:lnTo>
                  <a:lnTo>
                    <a:pt x="784719" y="162259"/>
                  </a:lnTo>
                  <a:lnTo>
                    <a:pt x="786657" y="162406"/>
                  </a:lnTo>
                  <a:lnTo>
                    <a:pt x="788594" y="162552"/>
                  </a:lnTo>
                  <a:lnTo>
                    <a:pt x="790532" y="162697"/>
                  </a:lnTo>
                  <a:lnTo>
                    <a:pt x="792469" y="162841"/>
                  </a:lnTo>
                  <a:lnTo>
                    <a:pt x="794407" y="162984"/>
                  </a:lnTo>
                  <a:lnTo>
                    <a:pt x="796345" y="163126"/>
                  </a:lnTo>
                  <a:lnTo>
                    <a:pt x="798282" y="163268"/>
                  </a:lnTo>
                  <a:lnTo>
                    <a:pt x="800220" y="163409"/>
                  </a:lnTo>
                  <a:lnTo>
                    <a:pt x="802157" y="163549"/>
                  </a:lnTo>
                  <a:lnTo>
                    <a:pt x="804095" y="163690"/>
                  </a:lnTo>
                  <a:lnTo>
                    <a:pt x="806032" y="163829"/>
                  </a:lnTo>
                  <a:lnTo>
                    <a:pt x="807970" y="163968"/>
                  </a:lnTo>
                  <a:lnTo>
                    <a:pt x="809908" y="164107"/>
                  </a:lnTo>
                  <a:lnTo>
                    <a:pt x="811845" y="164244"/>
                  </a:lnTo>
                  <a:lnTo>
                    <a:pt x="813783" y="164381"/>
                  </a:lnTo>
                  <a:lnTo>
                    <a:pt x="815720" y="164516"/>
                  </a:lnTo>
                  <a:lnTo>
                    <a:pt x="817658" y="164650"/>
                  </a:lnTo>
                  <a:lnTo>
                    <a:pt x="819596" y="164782"/>
                  </a:lnTo>
                  <a:lnTo>
                    <a:pt x="821533" y="164912"/>
                  </a:lnTo>
                  <a:lnTo>
                    <a:pt x="823471" y="165041"/>
                  </a:lnTo>
                  <a:lnTo>
                    <a:pt x="825408" y="165166"/>
                  </a:lnTo>
                  <a:lnTo>
                    <a:pt x="827346" y="165289"/>
                  </a:lnTo>
                  <a:lnTo>
                    <a:pt x="829283" y="165409"/>
                  </a:lnTo>
                  <a:lnTo>
                    <a:pt x="831221" y="165526"/>
                  </a:lnTo>
                  <a:lnTo>
                    <a:pt x="833159" y="165640"/>
                  </a:lnTo>
                  <a:lnTo>
                    <a:pt x="835096" y="165750"/>
                  </a:lnTo>
                  <a:lnTo>
                    <a:pt x="837034" y="165855"/>
                  </a:lnTo>
                  <a:lnTo>
                    <a:pt x="838971" y="165957"/>
                  </a:lnTo>
                  <a:lnTo>
                    <a:pt x="840909" y="166055"/>
                  </a:lnTo>
                  <a:lnTo>
                    <a:pt x="842846" y="166148"/>
                  </a:lnTo>
                  <a:lnTo>
                    <a:pt x="844784" y="166237"/>
                  </a:lnTo>
                  <a:lnTo>
                    <a:pt x="846722" y="166321"/>
                  </a:lnTo>
                </a:path>
              </a:pathLst>
            </a:custGeom>
            <a:ln w="20325" cap="flat">
              <a:solidFill>
                <a:srgbClr val="FBC02D">
                  <a:alpha val="100000"/>
                </a:srgbClr>
              </a:solidFill>
              <a:prstDash val="solid"/>
              <a:round/>
            </a:ln>
          </p:spPr>
          <p:txBody>
            <a:bodyPr/>
            <a:lstStyle/>
            <a:p>
              <a:endParaRPr/>
            </a:p>
          </p:txBody>
        </p:sp>
        <p:sp>
          <p:nvSpPr>
            <p:cNvPr id="1314" name="pg42">
              <a:extLst>
                <a:ext uri="{FF2B5EF4-FFF2-40B4-BE49-F238E27FC236}">
                  <a16:creationId xmlns:a16="http://schemas.microsoft.com/office/drawing/2014/main" id="{77D65399-3E96-4118-A316-C0F508E8815F}"/>
                </a:ext>
              </a:extLst>
            </p:cNvPr>
            <p:cNvSpPr/>
            <p:nvPr/>
          </p:nvSpPr>
          <p:spPr>
            <a:xfrm>
              <a:off x="3880116" y="1189149"/>
              <a:ext cx="422392" cy="167221"/>
            </a:xfrm>
            <a:custGeom>
              <a:avLst/>
              <a:gdLst/>
              <a:ahLst/>
              <a:cxnLst/>
              <a:rect l="0" t="0" r="0" b="0"/>
              <a:pathLst>
                <a:path w="422392" h="167221">
                  <a:moveTo>
                    <a:pt x="0" y="68436"/>
                  </a:moveTo>
                  <a:lnTo>
                    <a:pt x="1937" y="67195"/>
                  </a:lnTo>
                  <a:lnTo>
                    <a:pt x="3875" y="65942"/>
                  </a:lnTo>
                  <a:lnTo>
                    <a:pt x="5812" y="64680"/>
                  </a:lnTo>
                  <a:lnTo>
                    <a:pt x="7750" y="63410"/>
                  </a:lnTo>
                  <a:lnTo>
                    <a:pt x="9687" y="62136"/>
                  </a:lnTo>
                  <a:lnTo>
                    <a:pt x="11625" y="60858"/>
                  </a:lnTo>
                  <a:lnTo>
                    <a:pt x="13563" y="59580"/>
                  </a:lnTo>
                  <a:lnTo>
                    <a:pt x="15500" y="58302"/>
                  </a:lnTo>
                  <a:lnTo>
                    <a:pt x="17438" y="57025"/>
                  </a:lnTo>
                  <a:lnTo>
                    <a:pt x="19375" y="55749"/>
                  </a:lnTo>
                  <a:lnTo>
                    <a:pt x="21313" y="54475"/>
                  </a:lnTo>
                  <a:lnTo>
                    <a:pt x="23250" y="53203"/>
                  </a:lnTo>
                  <a:lnTo>
                    <a:pt x="25188" y="51933"/>
                  </a:lnTo>
                  <a:lnTo>
                    <a:pt x="27126" y="50663"/>
                  </a:lnTo>
                  <a:lnTo>
                    <a:pt x="29063" y="49394"/>
                  </a:lnTo>
                  <a:lnTo>
                    <a:pt x="31001" y="48126"/>
                  </a:lnTo>
                  <a:lnTo>
                    <a:pt x="32938" y="46857"/>
                  </a:lnTo>
                  <a:lnTo>
                    <a:pt x="34876" y="45589"/>
                  </a:lnTo>
                  <a:lnTo>
                    <a:pt x="36814" y="44320"/>
                  </a:lnTo>
                  <a:lnTo>
                    <a:pt x="38751" y="43051"/>
                  </a:lnTo>
                  <a:lnTo>
                    <a:pt x="40689" y="41784"/>
                  </a:lnTo>
                  <a:lnTo>
                    <a:pt x="42626" y="40518"/>
                  </a:lnTo>
                  <a:lnTo>
                    <a:pt x="44564" y="39256"/>
                  </a:lnTo>
                  <a:lnTo>
                    <a:pt x="46501" y="38000"/>
                  </a:lnTo>
                  <a:lnTo>
                    <a:pt x="48439" y="36750"/>
                  </a:lnTo>
                  <a:lnTo>
                    <a:pt x="50377" y="35510"/>
                  </a:lnTo>
                  <a:lnTo>
                    <a:pt x="52314" y="34282"/>
                  </a:lnTo>
                  <a:lnTo>
                    <a:pt x="54252" y="33068"/>
                  </a:lnTo>
                  <a:lnTo>
                    <a:pt x="56189" y="31876"/>
                  </a:lnTo>
                  <a:lnTo>
                    <a:pt x="58127" y="30705"/>
                  </a:lnTo>
                  <a:lnTo>
                    <a:pt x="60064" y="29558"/>
                  </a:lnTo>
                  <a:lnTo>
                    <a:pt x="62002" y="28438"/>
                  </a:lnTo>
                  <a:lnTo>
                    <a:pt x="63940" y="27347"/>
                  </a:lnTo>
                  <a:lnTo>
                    <a:pt x="65877" y="26293"/>
                  </a:lnTo>
                  <a:lnTo>
                    <a:pt x="67815" y="25278"/>
                  </a:lnTo>
                  <a:lnTo>
                    <a:pt x="69752" y="24301"/>
                  </a:lnTo>
                  <a:lnTo>
                    <a:pt x="71690" y="23363"/>
                  </a:lnTo>
                  <a:lnTo>
                    <a:pt x="73628" y="22466"/>
                  </a:lnTo>
                  <a:lnTo>
                    <a:pt x="75565" y="21609"/>
                  </a:lnTo>
                  <a:lnTo>
                    <a:pt x="77503" y="20805"/>
                  </a:lnTo>
                  <a:lnTo>
                    <a:pt x="79440" y="20044"/>
                  </a:lnTo>
                  <a:lnTo>
                    <a:pt x="81378" y="19324"/>
                  </a:lnTo>
                  <a:lnTo>
                    <a:pt x="83315" y="18645"/>
                  </a:lnTo>
                  <a:lnTo>
                    <a:pt x="85253" y="18006"/>
                  </a:lnTo>
                  <a:lnTo>
                    <a:pt x="87191" y="17407"/>
                  </a:lnTo>
                  <a:lnTo>
                    <a:pt x="89128" y="16850"/>
                  </a:lnTo>
                  <a:lnTo>
                    <a:pt x="91066" y="16326"/>
                  </a:lnTo>
                  <a:lnTo>
                    <a:pt x="93003" y="15831"/>
                  </a:lnTo>
                  <a:lnTo>
                    <a:pt x="94941" y="15364"/>
                  </a:lnTo>
                  <a:lnTo>
                    <a:pt x="96878" y="14921"/>
                  </a:lnTo>
                  <a:lnTo>
                    <a:pt x="98816" y="14504"/>
                  </a:lnTo>
                  <a:lnTo>
                    <a:pt x="100754" y="14104"/>
                  </a:lnTo>
                  <a:lnTo>
                    <a:pt x="102691" y="13719"/>
                  </a:lnTo>
                  <a:lnTo>
                    <a:pt x="104629" y="13345"/>
                  </a:lnTo>
                  <a:lnTo>
                    <a:pt x="106566" y="12978"/>
                  </a:lnTo>
                  <a:lnTo>
                    <a:pt x="108504" y="12618"/>
                  </a:lnTo>
                  <a:lnTo>
                    <a:pt x="110442" y="12260"/>
                  </a:lnTo>
                  <a:lnTo>
                    <a:pt x="112379" y="11901"/>
                  </a:lnTo>
                  <a:lnTo>
                    <a:pt x="114317" y="11539"/>
                  </a:lnTo>
                  <a:lnTo>
                    <a:pt x="116254" y="11172"/>
                  </a:lnTo>
                  <a:lnTo>
                    <a:pt x="118192" y="10800"/>
                  </a:lnTo>
                  <a:lnTo>
                    <a:pt x="120129" y="10418"/>
                  </a:lnTo>
                  <a:lnTo>
                    <a:pt x="122067" y="10027"/>
                  </a:lnTo>
                  <a:lnTo>
                    <a:pt x="124005" y="9626"/>
                  </a:lnTo>
                  <a:lnTo>
                    <a:pt x="125942" y="9215"/>
                  </a:lnTo>
                  <a:lnTo>
                    <a:pt x="127880" y="8794"/>
                  </a:lnTo>
                  <a:lnTo>
                    <a:pt x="129817" y="8363"/>
                  </a:lnTo>
                  <a:lnTo>
                    <a:pt x="131755" y="7921"/>
                  </a:lnTo>
                  <a:lnTo>
                    <a:pt x="133692" y="7472"/>
                  </a:lnTo>
                  <a:lnTo>
                    <a:pt x="135630" y="7016"/>
                  </a:lnTo>
                  <a:lnTo>
                    <a:pt x="137568" y="6555"/>
                  </a:lnTo>
                  <a:lnTo>
                    <a:pt x="139505" y="6091"/>
                  </a:lnTo>
                  <a:lnTo>
                    <a:pt x="141443" y="5625"/>
                  </a:lnTo>
                  <a:lnTo>
                    <a:pt x="143380" y="5161"/>
                  </a:lnTo>
                  <a:lnTo>
                    <a:pt x="145318" y="4702"/>
                  </a:lnTo>
                  <a:lnTo>
                    <a:pt x="147256" y="4249"/>
                  </a:lnTo>
                  <a:lnTo>
                    <a:pt x="149193" y="3805"/>
                  </a:lnTo>
                  <a:lnTo>
                    <a:pt x="151131" y="3373"/>
                  </a:lnTo>
                  <a:lnTo>
                    <a:pt x="153068" y="2957"/>
                  </a:lnTo>
                  <a:lnTo>
                    <a:pt x="155006" y="2561"/>
                  </a:lnTo>
                  <a:lnTo>
                    <a:pt x="156943" y="2186"/>
                  </a:lnTo>
                  <a:lnTo>
                    <a:pt x="158881" y="1833"/>
                  </a:lnTo>
                  <a:lnTo>
                    <a:pt x="160819" y="1504"/>
                  </a:lnTo>
                  <a:lnTo>
                    <a:pt x="162756" y="1202"/>
                  </a:lnTo>
                  <a:lnTo>
                    <a:pt x="164694" y="936"/>
                  </a:lnTo>
                  <a:lnTo>
                    <a:pt x="166631" y="700"/>
                  </a:lnTo>
                  <a:lnTo>
                    <a:pt x="168569" y="497"/>
                  </a:lnTo>
                  <a:lnTo>
                    <a:pt x="170506" y="325"/>
                  </a:lnTo>
                  <a:lnTo>
                    <a:pt x="172444" y="187"/>
                  </a:lnTo>
                  <a:lnTo>
                    <a:pt x="174382" y="86"/>
                  </a:lnTo>
                  <a:lnTo>
                    <a:pt x="176319" y="26"/>
                  </a:lnTo>
                  <a:lnTo>
                    <a:pt x="178257" y="0"/>
                  </a:lnTo>
                  <a:lnTo>
                    <a:pt x="180194" y="8"/>
                  </a:lnTo>
                  <a:lnTo>
                    <a:pt x="182132" y="50"/>
                  </a:lnTo>
                  <a:lnTo>
                    <a:pt x="184070" y="126"/>
                  </a:lnTo>
                  <a:lnTo>
                    <a:pt x="186007" y="243"/>
                  </a:lnTo>
                  <a:lnTo>
                    <a:pt x="187945" y="395"/>
                  </a:lnTo>
                  <a:lnTo>
                    <a:pt x="189882" y="581"/>
                  </a:lnTo>
                  <a:lnTo>
                    <a:pt x="191820" y="800"/>
                  </a:lnTo>
                  <a:lnTo>
                    <a:pt x="193757" y="1053"/>
                  </a:lnTo>
                  <a:lnTo>
                    <a:pt x="195695" y="1339"/>
                  </a:lnTo>
                  <a:lnTo>
                    <a:pt x="197633" y="1668"/>
                  </a:lnTo>
                  <a:lnTo>
                    <a:pt x="199570" y="2031"/>
                  </a:lnTo>
                  <a:lnTo>
                    <a:pt x="201508" y="2428"/>
                  </a:lnTo>
                  <a:lnTo>
                    <a:pt x="203445" y="2862"/>
                  </a:lnTo>
                  <a:lnTo>
                    <a:pt x="205383" y="3332"/>
                  </a:lnTo>
                  <a:lnTo>
                    <a:pt x="207320" y="3846"/>
                  </a:lnTo>
                  <a:lnTo>
                    <a:pt x="209258" y="4405"/>
                  </a:lnTo>
                  <a:lnTo>
                    <a:pt x="211196" y="5005"/>
                  </a:lnTo>
                  <a:lnTo>
                    <a:pt x="213133" y="5647"/>
                  </a:lnTo>
                  <a:lnTo>
                    <a:pt x="215071" y="6334"/>
                  </a:lnTo>
                  <a:lnTo>
                    <a:pt x="217008" y="7067"/>
                  </a:lnTo>
                  <a:lnTo>
                    <a:pt x="218946" y="7860"/>
                  </a:lnTo>
                  <a:lnTo>
                    <a:pt x="220884" y="8703"/>
                  </a:lnTo>
                  <a:lnTo>
                    <a:pt x="222821" y="9599"/>
                  </a:lnTo>
                  <a:lnTo>
                    <a:pt x="224759" y="10546"/>
                  </a:lnTo>
                  <a:lnTo>
                    <a:pt x="226696" y="11548"/>
                  </a:lnTo>
                  <a:lnTo>
                    <a:pt x="228634" y="12609"/>
                  </a:lnTo>
                  <a:lnTo>
                    <a:pt x="230571" y="13738"/>
                  </a:lnTo>
                  <a:lnTo>
                    <a:pt x="232509" y="14925"/>
                  </a:lnTo>
                  <a:lnTo>
                    <a:pt x="234447" y="16169"/>
                  </a:lnTo>
                  <a:lnTo>
                    <a:pt x="236384" y="17471"/>
                  </a:lnTo>
                  <a:lnTo>
                    <a:pt x="238322" y="18831"/>
                  </a:lnTo>
                  <a:lnTo>
                    <a:pt x="240259" y="20259"/>
                  </a:lnTo>
                  <a:lnTo>
                    <a:pt x="242197" y="21750"/>
                  </a:lnTo>
                  <a:lnTo>
                    <a:pt x="244134" y="23296"/>
                  </a:lnTo>
                  <a:lnTo>
                    <a:pt x="246072" y="24896"/>
                  </a:lnTo>
                  <a:lnTo>
                    <a:pt x="248010" y="26549"/>
                  </a:lnTo>
                  <a:lnTo>
                    <a:pt x="249947" y="28253"/>
                  </a:lnTo>
                  <a:lnTo>
                    <a:pt x="251885" y="30018"/>
                  </a:lnTo>
                  <a:lnTo>
                    <a:pt x="253822" y="31828"/>
                  </a:lnTo>
                  <a:lnTo>
                    <a:pt x="255760" y="33678"/>
                  </a:lnTo>
                  <a:lnTo>
                    <a:pt x="257698" y="35567"/>
                  </a:lnTo>
                  <a:lnTo>
                    <a:pt x="259635" y="37491"/>
                  </a:lnTo>
                  <a:lnTo>
                    <a:pt x="261573" y="39450"/>
                  </a:lnTo>
                  <a:lnTo>
                    <a:pt x="263510" y="41438"/>
                  </a:lnTo>
                  <a:lnTo>
                    <a:pt x="265448" y="43448"/>
                  </a:lnTo>
                  <a:lnTo>
                    <a:pt x="267385" y="45474"/>
                  </a:lnTo>
                  <a:lnTo>
                    <a:pt x="269323" y="47514"/>
                  </a:lnTo>
                  <a:lnTo>
                    <a:pt x="271261" y="49562"/>
                  </a:lnTo>
                  <a:lnTo>
                    <a:pt x="273198" y="51616"/>
                  </a:lnTo>
                  <a:lnTo>
                    <a:pt x="275136" y="53668"/>
                  </a:lnTo>
                  <a:lnTo>
                    <a:pt x="277073" y="55716"/>
                  </a:lnTo>
                  <a:lnTo>
                    <a:pt x="279011" y="57755"/>
                  </a:lnTo>
                  <a:lnTo>
                    <a:pt x="280948" y="59783"/>
                  </a:lnTo>
                  <a:lnTo>
                    <a:pt x="282886" y="61795"/>
                  </a:lnTo>
                  <a:lnTo>
                    <a:pt x="284824" y="63786"/>
                  </a:lnTo>
                  <a:lnTo>
                    <a:pt x="286761" y="65756"/>
                  </a:lnTo>
                  <a:lnTo>
                    <a:pt x="288699" y="67703"/>
                  </a:lnTo>
                  <a:lnTo>
                    <a:pt x="290636" y="69627"/>
                  </a:lnTo>
                  <a:lnTo>
                    <a:pt x="292574" y="71526"/>
                  </a:lnTo>
                  <a:lnTo>
                    <a:pt x="294512" y="73395"/>
                  </a:lnTo>
                  <a:lnTo>
                    <a:pt x="296449" y="75235"/>
                  </a:lnTo>
                  <a:lnTo>
                    <a:pt x="298387" y="77048"/>
                  </a:lnTo>
                  <a:lnTo>
                    <a:pt x="300324" y="78836"/>
                  </a:lnTo>
                  <a:lnTo>
                    <a:pt x="302262" y="80598"/>
                  </a:lnTo>
                  <a:lnTo>
                    <a:pt x="304199" y="82335"/>
                  </a:lnTo>
                  <a:lnTo>
                    <a:pt x="306137" y="84042"/>
                  </a:lnTo>
                  <a:lnTo>
                    <a:pt x="308075" y="85726"/>
                  </a:lnTo>
                  <a:lnTo>
                    <a:pt x="310012" y="87389"/>
                  </a:lnTo>
                  <a:lnTo>
                    <a:pt x="311950" y="89031"/>
                  </a:lnTo>
                  <a:lnTo>
                    <a:pt x="313887" y="90655"/>
                  </a:lnTo>
                  <a:lnTo>
                    <a:pt x="315825" y="92259"/>
                  </a:lnTo>
                  <a:lnTo>
                    <a:pt x="317762" y="93844"/>
                  </a:lnTo>
                  <a:lnTo>
                    <a:pt x="319700" y="95415"/>
                  </a:lnTo>
                  <a:lnTo>
                    <a:pt x="321638" y="96971"/>
                  </a:lnTo>
                  <a:lnTo>
                    <a:pt x="323575" y="98515"/>
                  </a:lnTo>
                  <a:lnTo>
                    <a:pt x="325513" y="100047"/>
                  </a:lnTo>
                  <a:lnTo>
                    <a:pt x="327450" y="101566"/>
                  </a:lnTo>
                  <a:lnTo>
                    <a:pt x="329388" y="103074"/>
                  </a:lnTo>
                  <a:lnTo>
                    <a:pt x="331326" y="104573"/>
                  </a:lnTo>
                  <a:lnTo>
                    <a:pt x="333263" y="106062"/>
                  </a:lnTo>
                  <a:lnTo>
                    <a:pt x="335201" y="107543"/>
                  </a:lnTo>
                  <a:lnTo>
                    <a:pt x="337138" y="109016"/>
                  </a:lnTo>
                  <a:lnTo>
                    <a:pt x="339076" y="110478"/>
                  </a:lnTo>
                  <a:lnTo>
                    <a:pt x="341013" y="111932"/>
                  </a:lnTo>
                  <a:lnTo>
                    <a:pt x="342951" y="113378"/>
                  </a:lnTo>
                  <a:lnTo>
                    <a:pt x="344889" y="114815"/>
                  </a:lnTo>
                  <a:lnTo>
                    <a:pt x="346826" y="116243"/>
                  </a:lnTo>
                  <a:lnTo>
                    <a:pt x="348764" y="117661"/>
                  </a:lnTo>
                  <a:lnTo>
                    <a:pt x="350701" y="119067"/>
                  </a:lnTo>
                  <a:lnTo>
                    <a:pt x="352639" y="120463"/>
                  </a:lnTo>
                  <a:lnTo>
                    <a:pt x="354576" y="121846"/>
                  </a:lnTo>
                  <a:lnTo>
                    <a:pt x="356514" y="123216"/>
                  </a:lnTo>
                  <a:lnTo>
                    <a:pt x="358452" y="124573"/>
                  </a:lnTo>
                  <a:lnTo>
                    <a:pt x="360389" y="125910"/>
                  </a:lnTo>
                  <a:lnTo>
                    <a:pt x="362327" y="127230"/>
                  </a:lnTo>
                  <a:lnTo>
                    <a:pt x="364264" y="128531"/>
                  </a:lnTo>
                  <a:lnTo>
                    <a:pt x="366202" y="129812"/>
                  </a:lnTo>
                  <a:lnTo>
                    <a:pt x="368140" y="131072"/>
                  </a:lnTo>
                  <a:lnTo>
                    <a:pt x="370077" y="132307"/>
                  </a:lnTo>
                  <a:lnTo>
                    <a:pt x="372015" y="133511"/>
                  </a:lnTo>
                  <a:lnTo>
                    <a:pt x="373952" y="134689"/>
                  </a:lnTo>
                  <a:lnTo>
                    <a:pt x="375890" y="135838"/>
                  </a:lnTo>
                  <a:lnTo>
                    <a:pt x="377827" y="136957"/>
                  </a:lnTo>
                  <a:lnTo>
                    <a:pt x="379765" y="138045"/>
                  </a:lnTo>
                  <a:lnTo>
                    <a:pt x="381703" y="139094"/>
                  </a:lnTo>
                  <a:lnTo>
                    <a:pt x="383640" y="140106"/>
                  </a:lnTo>
                  <a:lnTo>
                    <a:pt x="385578" y="141083"/>
                  </a:lnTo>
                  <a:lnTo>
                    <a:pt x="387515" y="142023"/>
                  </a:lnTo>
                  <a:lnTo>
                    <a:pt x="389453" y="142927"/>
                  </a:lnTo>
                  <a:lnTo>
                    <a:pt x="391391" y="143793"/>
                  </a:lnTo>
                  <a:lnTo>
                    <a:pt x="393328" y="144612"/>
                  </a:lnTo>
                  <a:lnTo>
                    <a:pt x="395266" y="145392"/>
                  </a:lnTo>
                  <a:lnTo>
                    <a:pt x="397203" y="146135"/>
                  </a:lnTo>
                  <a:lnTo>
                    <a:pt x="399141" y="146840"/>
                  </a:lnTo>
                  <a:lnTo>
                    <a:pt x="401078" y="147508"/>
                  </a:lnTo>
                  <a:lnTo>
                    <a:pt x="403016" y="148135"/>
                  </a:lnTo>
                  <a:lnTo>
                    <a:pt x="404954" y="148721"/>
                  </a:lnTo>
                  <a:lnTo>
                    <a:pt x="406891" y="149271"/>
                  </a:lnTo>
                  <a:lnTo>
                    <a:pt x="408829" y="149788"/>
                  </a:lnTo>
                  <a:lnTo>
                    <a:pt x="410766" y="150271"/>
                  </a:lnTo>
                  <a:lnTo>
                    <a:pt x="412704" y="150723"/>
                  </a:lnTo>
                  <a:lnTo>
                    <a:pt x="414641" y="151137"/>
                  </a:lnTo>
                  <a:lnTo>
                    <a:pt x="416579" y="151521"/>
                  </a:lnTo>
                  <a:lnTo>
                    <a:pt x="418517" y="151877"/>
                  </a:lnTo>
                  <a:lnTo>
                    <a:pt x="420454" y="152206"/>
                  </a:lnTo>
                  <a:lnTo>
                    <a:pt x="422392" y="152510"/>
                  </a:lnTo>
                  <a:lnTo>
                    <a:pt x="422392" y="167221"/>
                  </a:lnTo>
                  <a:lnTo>
                    <a:pt x="420454" y="167221"/>
                  </a:lnTo>
                  <a:lnTo>
                    <a:pt x="418517" y="167221"/>
                  </a:lnTo>
                  <a:lnTo>
                    <a:pt x="416579" y="167221"/>
                  </a:lnTo>
                  <a:lnTo>
                    <a:pt x="414641" y="167221"/>
                  </a:lnTo>
                  <a:lnTo>
                    <a:pt x="412704" y="167221"/>
                  </a:lnTo>
                  <a:lnTo>
                    <a:pt x="410766" y="167221"/>
                  </a:lnTo>
                  <a:lnTo>
                    <a:pt x="408829" y="167221"/>
                  </a:lnTo>
                  <a:lnTo>
                    <a:pt x="406891" y="167221"/>
                  </a:lnTo>
                  <a:lnTo>
                    <a:pt x="404954" y="167221"/>
                  </a:lnTo>
                  <a:lnTo>
                    <a:pt x="403016" y="167221"/>
                  </a:lnTo>
                  <a:lnTo>
                    <a:pt x="401078" y="167221"/>
                  </a:lnTo>
                  <a:lnTo>
                    <a:pt x="399141" y="167221"/>
                  </a:lnTo>
                  <a:lnTo>
                    <a:pt x="397203" y="167221"/>
                  </a:lnTo>
                  <a:lnTo>
                    <a:pt x="395266" y="167221"/>
                  </a:lnTo>
                  <a:lnTo>
                    <a:pt x="393328" y="167221"/>
                  </a:lnTo>
                  <a:lnTo>
                    <a:pt x="391391" y="167221"/>
                  </a:lnTo>
                  <a:lnTo>
                    <a:pt x="389453" y="167221"/>
                  </a:lnTo>
                  <a:lnTo>
                    <a:pt x="387515" y="167221"/>
                  </a:lnTo>
                  <a:lnTo>
                    <a:pt x="385578" y="167221"/>
                  </a:lnTo>
                  <a:lnTo>
                    <a:pt x="383640" y="167221"/>
                  </a:lnTo>
                  <a:lnTo>
                    <a:pt x="381703" y="167221"/>
                  </a:lnTo>
                  <a:lnTo>
                    <a:pt x="379765" y="167221"/>
                  </a:lnTo>
                  <a:lnTo>
                    <a:pt x="377827" y="167221"/>
                  </a:lnTo>
                  <a:lnTo>
                    <a:pt x="375890" y="167221"/>
                  </a:lnTo>
                  <a:lnTo>
                    <a:pt x="373952" y="167221"/>
                  </a:lnTo>
                  <a:lnTo>
                    <a:pt x="372015" y="167221"/>
                  </a:lnTo>
                  <a:lnTo>
                    <a:pt x="370077" y="167221"/>
                  </a:lnTo>
                  <a:lnTo>
                    <a:pt x="368140" y="167221"/>
                  </a:lnTo>
                  <a:lnTo>
                    <a:pt x="366202" y="167221"/>
                  </a:lnTo>
                  <a:lnTo>
                    <a:pt x="364264" y="167221"/>
                  </a:lnTo>
                  <a:lnTo>
                    <a:pt x="362327" y="167221"/>
                  </a:lnTo>
                  <a:lnTo>
                    <a:pt x="360389" y="167221"/>
                  </a:lnTo>
                  <a:lnTo>
                    <a:pt x="358452" y="167221"/>
                  </a:lnTo>
                  <a:lnTo>
                    <a:pt x="356514" y="167221"/>
                  </a:lnTo>
                  <a:lnTo>
                    <a:pt x="354576" y="167221"/>
                  </a:lnTo>
                  <a:lnTo>
                    <a:pt x="352639" y="167221"/>
                  </a:lnTo>
                  <a:lnTo>
                    <a:pt x="350701" y="167221"/>
                  </a:lnTo>
                  <a:lnTo>
                    <a:pt x="348764" y="167221"/>
                  </a:lnTo>
                  <a:lnTo>
                    <a:pt x="346826" y="167221"/>
                  </a:lnTo>
                  <a:lnTo>
                    <a:pt x="344889" y="167221"/>
                  </a:lnTo>
                  <a:lnTo>
                    <a:pt x="342951" y="167221"/>
                  </a:lnTo>
                  <a:lnTo>
                    <a:pt x="341013" y="167221"/>
                  </a:lnTo>
                  <a:lnTo>
                    <a:pt x="339076" y="167221"/>
                  </a:lnTo>
                  <a:lnTo>
                    <a:pt x="337138" y="167221"/>
                  </a:lnTo>
                  <a:lnTo>
                    <a:pt x="335201" y="167221"/>
                  </a:lnTo>
                  <a:lnTo>
                    <a:pt x="333263" y="167221"/>
                  </a:lnTo>
                  <a:lnTo>
                    <a:pt x="331326" y="167221"/>
                  </a:lnTo>
                  <a:lnTo>
                    <a:pt x="329388" y="167221"/>
                  </a:lnTo>
                  <a:lnTo>
                    <a:pt x="327450" y="167221"/>
                  </a:lnTo>
                  <a:lnTo>
                    <a:pt x="325513" y="167221"/>
                  </a:lnTo>
                  <a:lnTo>
                    <a:pt x="323575" y="167221"/>
                  </a:lnTo>
                  <a:lnTo>
                    <a:pt x="321638" y="167221"/>
                  </a:lnTo>
                  <a:lnTo>
                    <a:pt x="319700" y="167221"/>
                  </a:lnTo>
                  <a:lnTo>
                    <a:pt x="317762" y="167221"/>
                  </a:lnTo>
                  <a:lnTo>
                    <a:pt x="315825" y="167221"/>
                  </a:lnTo>
                  <a:lnTo>
                    <a:pt x="313887" y="167221"/>
                  </a:lnTo>
                  <a:lnTo>
                    <a:pt x="311950" y="167221"/>
                  </a:lnTo>
                  <a:lnTo>
                    <a:pt x="310012" y="167221"/>
                  </a:lnTo>
                  <a:lnTo>
                    <a:pt x="308075" y="167221"/>
                  </a:lnTo>
                  <a:lnTo>
                    <a:pt x="306137" y="167221"/>
                  </a:lnTo>
                  <a:lnTo>
                    <a:pt x="304199" y="167221"/>
                  </a:lnTo>
                  <a:lnTo>
                    <a:pt x="302262" y="167221"/>
                  </a:lnTo>
                  <a:lnTo>
                    <a:pt x="300324" y="167221"/>
                  </a:lnTo>
                  <a:lnTo>
                    <a:pt x="298387" y="167221"/>
                  </a:lnTo>
                  <a:lnTo>
                    <a:pt x="296449" y="167221"/>
                  </a:lnTo>
                  <a:lnTo>
                    <a:pt x="294512" y="167221"/>
                  </a:lnTo>
                  <a:lnTo>
                    <a:pt x="292574" y="167221"/>
                  </a:lnTo>
                  <a:lnTo>
                    <a:pt x="290636" y="167221"/>
                  </a:lnTo>
                  <a:lnTo>
                    <a:pt x="288699" y="167221"/>
                  </a:lnTo>
                  <a:lnTo>
                    <a:pt x="286761" y="167221"/>
                  </a:lnTo>
                  <a:lnTo>
                    <a:pt x="284824" y="167221"/>
                  </a:lnTo>
                  <a:lnTo>
                    <a:pt x="282886" y="167221"/>
                  </a:lnTo>
                  <a:lnTo>
                    <a:pt x="280948" y="167221"/>
                  </a:lnTo>
                  <a:lnTo>
                    <a:pt x="279011" y="167221"/>
                  </a:lnTo>
                  <a:lnTo>
                    <a:pt x="277073" y="167221"/>
                  </a:lnTo>
                  <a:lnTo>
                    <a:pt x="275136" y="167221"/>
                  </a:lnTo>
                  <a:lnTo>
                    <a:pt x="273198" y="167221"/>
                  </a:lnTo>
                  <a:lnTo>
                    <a:pt x="271261" y="167221"/>
                  </a:lnTo>
                  <a:lnTo>
                    <a:pt x="269323" y="167221"/>
                  </a:lnTo>
                  <a:lnTo>
                    <a:pt x="267385" y="167221"/>
                  </a:lnTo>
                  <a:lnTo>
                    <a:pt x="265448" y="167221"/>
                  </a:lnTo>
                  <a:lnTo>
                    <a:pt x="263510" y="167221"/>
                  </a:lnTo>
                  <a:lnTo>
                    <a:pt x="261573" y="167221"/>
                  </a:lnTo>
                  <a:lnTo>
                    <a:pt x="259635" y="167221"/>
                  </a:lnTo>
                  <a:lnTo>
                    <a:pt x="257698" y="167221"/>
                  </a:lnTo>
                  <a:lnTo>
                    <a:pt x="255760" y="167221"/>
                  </a:lnTo>
                  <a:lnTo>
                    <a:pt x="253822" y="167221"/>
                  </a:lnTo>
                  <a:lnTo>
                    <a:pt x="251885" y="167221"/>
                  </a:lnTo>
                  <a:lnTo>
                    <a:pt x="249947" y="167221"/>
                  </a:lnTo>
                  <a:lnTo>
                    <a:pt x="248010" y="167221"/>
                  </a:lnTo>
                  <a:lnTo>
                    <a:pt x="246072" y="167221"/>
                  </a:lnTo>
                  <a:lnTo>
                    <a:pt x="244134" y="167221"/>
                  </a:lnTo>
                  <a:lnTo>
                    <a:pt x="242197" y="167221"/>
                  </a:lnTo>
                  <a:lnTo>
                    <a:pt x="240259" y="167221"/>
                  </a:lnTo>
                  <a:lnTo>
                    <a:pt x="238322" y="167221"/>
                  </a:lnTo>
                  <a:lnTo>
                    <a:pt x="236384" y="167221"/>
                  </a:lnTo>
                  <a:lnTo>
                    <a:pt x="234447" y="167221"/>
                  </a:lnTo>
                  <a:lnTo>
                    <a:pt x="232509" y="167221"/>
                  </a:lnTo>
                  <a:lnTo>
                    <a:pt x="230571" y="167221"/>
                  </a:lnTo>
                  <a:lnTo>
                    <a:pt x="228634" y="167221"/>
                  </a:lnTo>
                  <a:lnTo>
                    <a:pt x="226696" y="167221"/>
                  </a:lnTo>
                  <a:lnTo>
                    <a:pt x="224759" y="167221"/>
                  </a:lnTo>
                  <a:lnTo>
                    <a:pt x="222821" y="167221"/>
                  </a:lnTo>
                  <a:lnTo>
                    <a:pt x="220884" y="167221"/>
                  </a:lnTo>
                  <a:lnTo>
                    <a:pt x="218946" y="167221"/>
                  </a:lnTo>
                  <a:lnTo>
                    <a:pt x="217008" y="167221"/>
                  </a:lnTo>
                  <a:lnTo>
                    <a:pt x="215071" y="167221"/>
                  </a:lnTo>
                  <a:lnTo>
                    <a:pt x="213133" y="167221"/>
                  </a:lnTo>
                  <a:lnTo>
                    <a:pt x="211196" y="167221"/>
                  </a:lnTo>
                  <a:lnTo>
                    <a:pt x="209258" y="167221"/>
                  </a:lnTo>
                  <a:lnTo>
                    <a:pt x="207320" y="167221"/>
                  </a:lnTo>
                  <a:lnTo>
                    <a:pt x="205383" y="167221"/>
                  </a:lnTo>
                  <a:lnTo>
                    <a:pt x="203445" y="167221"/>
                  </a:lnTo>
                  <a:lnTo>
                    <a:pt x="201508" y="167221"/>
                  </a:lnTo>
                  <a:lnTo>
                    <a:pt x="199570" y="167221"/>
                  </a:lnTo>
                  <a:lnTo>
                    <a:pt x="197633" y="167221"/>
                  </a:lnTo>
                  <a:lnTo>
                    <a:pt x="195695" y="167221"/>
                  </a:lnTo>
                  <a:lnTo>
                    <a:pt x="193757" y="167221"/>
                  </a:lnTo>
                  <a:lnTo>
                    <a:pt x="191820" y="167221"/>
                  </a:lnTo>
                  <a:lnTo>
                    <a:pt x="189882" y="167221"/>
                  </a:lnTo>
                  <a:lnTo>
                    <a:pt x="187945" y="167221"/>
                  </a:lnTo>
                  <a:lnTo>
                    <a:pt x="186007" y="167221"/>
                  </a:lnTo>
                  <a:lnTo>
                    <a:pt x="184070" y="167221"/>
                  </a:lnTo>
                  <a:lnTo>
                    <a:pt x="182132" y="167221"/>
                  </a:lnTo>
                  <a:lnTo>
                    <a:pt x="180194" y="167221"/>
                  </a:lnTo>
                  <a:lnTo>
                    <a:pt x="178257" y="167221"/>
                  </a:lnTo>
                  <a:lnTo>
                    <a:pt x="176319" y="167221"/>
                  </a:lnTo>
                  <a:lnTo>
                    <a:pt x="174382" y="167221"/>
                  </a:lnTo>
                  <a:lnTo>
                    <a:pt x="172444" y="167221"/>
                  </a:lnTo>
                  <a:lnTo>
                    <a:pt x="170506" y="167221"/>
                  </a:lnTo>
                  <a:lnTo>
                    <a:pt x="168569" y="167221"/>
                  </a:lnTo>
                  <a:lnTo>
                    <a:pt x="166631" y="167221"/>
                  </a:lnTo>
                  <a:lnTo>
                    <a:pt x="164694" y="167221"/>
                  </a:lnTo>
                  <a:lnTo>
                    <a:pt x="162756" y="167221"/>
                  </a:lnTo>
                  <a:lnTo>
                    <a:pt x="160819" y="167221"/>
                  </a:lnTo>
                  <a:lnTo>
                    <a:pt x="158881" y="167221"/>
                  </a:lnTo>
                  <a:lnTo>
                    <a:pt x="156943" y="167221"/>
                  </a:lnTo>
                  <a:lnTo>
                    <a:pt x="155006" y="167221"/>
                  </a:lnTo>
                  <a:lnTo>
                    <a:pt x="153068" y="167221"/>
                  </a:lnTo>
                  <a:lnTo>
                    <a:pt x="151131" y="167221"/>
                  </a:lnTo>
                  <a:lnTo>
                    <a:pt x="149193" y="167221"/>
                  </a:lnTo>
                  <a:lnTo>
                    <a:pt x="147256" y="167221"/>
                  </a:lnTo>
                  <a:lnTo>
                    <a:pt x="145318" y="167221"/>
                  </a:lnTo>
                  <a:lnTo>
                    <a:pt x="143380" y="167221"/>
                  </a:lnTo>
                  <a:lnTo>
                    <a:pt x="141443" y="167221"/>
                  </a:lnTo>
                  <a:lnTo>
                    <a:pt x="139505" y="167221"/>
                  </a:lnTo>
                  <a:lnTo>
                    <a:pt x="137568" y="167221"/>
                  </a:lnTo>
                  <a:lnTo>
                    <a:pt x="135630" y="167221"/>
                  </a:lnTo>
                  <a:lnTo>
                    <a:pt x="133692" y="167221"/>
                  </a:lnTo>
                  <a:lnTo>
                    <a:pt x="131755" y="167221"/>
                  </a:lnTo>
                  <a:lnTo>
                    <a:pt x="129817" y="167221"/>
                  </a:lnTo>
                  <a:lnTo>
                    <a:pt x="127880" y="167221"/>
                  </a:lnTo>
                  <a:lnTo>
                    <a:pt x="125942" y="167221"/>
                  </a:lnTo>
                  <a:lnTo>
                    <a:pt x="124005" y="167221"/>
                  </a:lnTo>
                  <a:lnTo>
                    <a:pt x="122067" y="167221"/>
                  </a:lnTo>
                  <a:lnTo>
                    <a:pt x="120129" y="167221"/>
                  </a:lnTo>
                  <a:lnTo>
                    <a:pt x="118192" y="167221"/>
                  </a:lnTo>
                  <a:lnTo>
                    <a:pt x="116254" y="167221"/>
                  </a:lnTo>
                  <a:lnTo>
                    <a:pt x="114317" y="167221"/>
                  </a:lnTo>
                  <a:lnTo>
                    <a:pt x="112379" y="167221"/>
                  </a:lnTo>
                  <a:lnTo>
                    <a:pt x="110442" y="167221"/>
                  </a:lnTo>
                  <a:lnTo>
                    <a:pt x="108504" y="167221"/>
                  </a:lnTo>
                  <a:lnTo>
                    <a:pt x="106566" y="167221"/>
                  </a:lnTo>
                  <a:lnTo>
                    <a:pt x="104629" y="167221"/>
                  </a:lnTo>
                  <a:lnTo>
                    <a:pt x="102691" y="167221"/>
                  </a:lnTo>
                  <a:lnTo>
                    <a:pt x="100754" y="167221"/>
                  </a:lnTo>
                  <a:lnTo>
                    <a:pt x="98816" y="167221"/>
                  </a:lnTo>
                  <a:lnTo>
                    <a:pt x="96878" y="167221"/>
                  </a:lnTo>
                  <a:lnTo>
                    <a:pt x="94941" y="167221"/>
                  </a:lnTo>
                  <a:lnTo>
                    <a:pt x="93003" y="167221"/>
                  </a:lnTo>
                  <a:lnTo>
                    <a:pt x="91066" y="167221"/>
                  </a:lnTo>
                  <a:lnTo>
                    <a:pt x="89128" y="167221"/>
                  </a:lnTo>
                  <a:lnTo>
                    <a:pt x="87191" y="167221"/>
                  </a:lnTo>
                  <a:lnTo>
                    <a:pt x="85253" y="167221"/>
                  </a:lnTo>
                  <a:lnTo>
                    <a:pt x="83315" y="167221"/>
                  </a:lnTo>
                  <a:lnTo>
                    <a:pt x="81378" y="167221"/>
                  </a:lnTo>
                  <a:lnTo>
                    <a:pt x="79440" y="167221"/>
                  </a:lnTo>
                  <a:lnTo>
                    <a:pt x="77503" y="167221"/>
                  </a:lnTo>
                  <a:lnTo>
                    <a:pt x="75565" y="167221"/>
                  </a:lnTo>
                  <a:lnTo>
                    <a:pt x="73628" y="167221"/>
                  </a:lnTo>
                  <a:lnTo>
                    <a:pt x="71690" y="167221"/>
                  </a:lnTo>
                  <a:lnTo>
                    <a:pt x="69752" y="167221"/>
                  </a:lnTo>
                  <a:lnTo>
                    <a:pt x="67815" y="167221"/>
                  </a:lnTo>
                  <a:lnTo>
                    <a:pt x="65877" y="167221"/>
                  </a:lnTo>
                  <a:lnTo>
                    <a:pt x="63940" y="167221"/>
                  </a:lnTo>
                  <a:lnTo>
                    <a:pt x="62002" y="167221"/>
                  </a:lnTo>
                  <a:lnTo>
                    <a:pt x="60064" y="167221"/>
                  </a:lnTo>
                  <a:lnTo>
                    <a:pt x="58127" y="167221"/>
                  </a:lnTo>
                  <a:lnTo>
                    <a:pt x="56189" y="167221"/>
                  </a:lnTo>
                  <a:lnTo>
                    <a:pt x="54252" y="167221"/>
                  </a:lnTo>
                  <a:lnTo>
                    <a:pt x="52314" y="167221"/>
                  </a:lnTo>
                  <a:lnTo>
                    <a:pt x="50377" y="167221"/>
                  </a:lnTo>
                  <a:lnTo>
                    <a:pt x="48439" y="167221"/>
                  </a:lnTo>
                  <a:lnTo>
                    <a:pt x="46501" y="167221"/>
                  </a:lnTo>
                  <a:lnTo>
                    <a:pt x="44564" y="167221"/>
                  </a:lnTo>
                  <a:lnTo>
                    <a:pt x="42626" y="167221"/>
                  </a:lnTo>
                  <a:lnTo>
                    <a:pt x="40689" y="167221"/>
                  </a:lnTo>
                  <a:lnTo>
                    <a:pt x="38751" y="167221"/>
                  </a:lnTo>
                  <a:lnTo>
                    <a:pt x="36814" y="167221"/>
                  </a:lnTo>
                  <a:lnTo>
                    <a:pt x="34876" y="167221"/>
                  </a:lnTo>
                  <a:lnTo>
                    <a:pt x="32938" y="167221"/>
                  </a:lnTo>
                  <a:lnTo>
                    <a:pt x="31001" y="167221"/>
                  </a:lnTo>
                  <a:lnTo>
                    <a:pt x="29063" y="167221"/>
                  </a:lnTo>
                  <a:lnTo>
                    <a:pt x="27126" y="167221"/>
                  </a:lnTo>
                  <a:lnTo>
                    <a:pt x="25188" y="167221"/>
                  </a:lnTo>
                  <a:lnTo>
                    <a:pt x="23250" y="167221"/>
                  </a:lnTo>
                  <a:lnTo>
                    <a:pt x="21313" y="167221"/>
                  </a:lnTo>
                  <a:lnTo>
                    <a:pt x="19375" y="167221"/>
                  </a:lnTo>
                  <a:lnTo>
                    <a:pt x="17438" y="167221"/>
                  </a:lnTo>
                  <a:lnTo>
                    <a:pt x="15500" y="167221"/>
                  </a:lnTo>
                  <a:lnTo>
                    <a:pt x="13563" y="167221"/>
                  </a:lnTo>
                  <a:lnTo>
                    <a:pt x="11625" y="167221"/>
                  </a:lnTo>
                  <a:lnTo>
                    <a:pt x="9687" y="167221"/>
                  </a:lnTo>
                  <a:lnTo>
                    <a:pt x="7750" y="167221"/>
                  </a:lnTo>
                  <a:lnTo>
                    <a:pt x="5812" y="167221"/>
                  </a:lnTo>
                  <a:lnTo>
                    <a:pt x="3875" y="167221"/>
                  </a:lnTo>
                  <a:lnTo>
                    <a:pt x="1937" y="167221"/>
                  </a:lnTo>
                  <a:lnTo>
                    <a:pt x="0" y="167221"/>
                  </a:lnTo>
                  <a:close/>
                </a:path>
              </a:pathLst>
            </a:custGeom>
            <a:solidFill>
              <a:srgbClr val="FBC02D">
                <a:alpha val="34901"/>
              </a:srgbClr>
            </a:solidFill>
          </p:spPr>
          <p:txBody>
            <a:bodyPr/>
            <a:lstStyle/>
            <a:p>
              <a:endParaRPr/>
            </a:p>
          </p:txBody>
        </p:sp>
        <p:sp>
          <p:nvSpPr>
            <p:cNvPr id="1315" name="tx43">
              <a:extLst>
                <a:ext uri="{FF2B5EF4-FFF2-40B4-BE49-F238E27FC236}">
                  <a16:creationId xmlns:a16="http://schemas.microsoft.com/office/drawing/2014/main" id="{EDBD75F1-04B3-45A9-BC9C-590E734AC9C6}"/>
                </a:ext>
              </a:extLst>
            </p:cNvPr>
            <p:cNvSpPr/>
            <p:nvPr/>
          </p:nvSpPr>
          <p:spPr>
            <a:xfrm>
              <a:off x="4000672"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FBC02D">
                      <a:alpha val="100000"/>
                    </a:srgbClr>
                  </a:solidFill>
                  <a:latin typeface="Arial"/>
                  <a:cs typeface="Arial"/>
                </a:rPr>
                <a:t>72%</a:t>
              </a:r>
            </a:p>
          </p:txBody>
        </p:sp>
        <p:sp>
          <p:nvSpPr>
            <p:cNvPr id="1316" name="pl44">
              <a:extLst>
                <a:ext uri="{FF2B5EF4-FFF2-40B4-BE49-F238E27FC236}">
                  <a16:creationId xmlns:a16="http://schemas.microsoft.com/office/drawing/2014/main" id="{23E13601-1265-4351-8F3D-76F8B7AA8B64}"/>
                </a:ext>
              </a:extLst>
            </p:cNvPr>
            <p:cNvSpPr/>
            <p:nvPr/>
          </p:nvSpPr>
          <p:spPr>
            <a:xfrm>
              <a:off x="3666837"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17" name="rc45">
              <a:extLst>
                <a:ext uri="{FF2B5EF4-FFF2-40B4-BE49-F238E27FC236}">
                  <a16:creationId xmlns:a16="http://schemas.microsoft.com/office/drawing/2014/main" id="{78694957-77DA-4E51-9C7E-51D0E69721BA}"/>
                </a:ext>
              </a:extLst>
            </p:cNvPr>
            <p:cNvSpPr/>
            <p:nvPr/>
          </p:nvSpPr>
          <p:spPr>
            <a:xfrm>
              <a:off x="4587313" y="50610"/>
              <a:ext cx="848475" cy="627575"/>
            </a:xfrm>
            <a:prstGeom prst="rect">
              <a:avLst/>
            </a:prstGeom>
            <a:solidFill>
              <a:srgbClr val="FFFFFF">
                <a:alpha val="100000"/>
              </a:srgbClr>
            </a:solidFill>
          </p:spPr>
          <p:txBody>
            <a:bodyPr/>
            <a:lstStyle/>
            <a:p>
              <a:endParaRPr/>
            </a:p>
          </p:txBody>
        </p:sp>
        <p:sp>
          <p:nvSpPr>
            <p:cNvPr id="1318" name="pl46">
              <a:extLst>
                <a:ext uri="{FF2B5EF4-FFF2-40B4-BE49-F238E27FC236}">
                  <a16:creationId xmlns:a16="http://schemas.microsoft.com/office/drawing/2014/main" id="{CBCC5C1C-41E4-48C5-B989-76CCCFC007E1}"/>
                </a:ext>
              </a:extLst>
            </p:cNvPr>
            <p:cNvSpPr/>
            <p:nvPr/>
          </p:nvSpPr>
          <p:spPr>
            <a:xfrm>
              <a:off x="4588291" y="488748"/>
              <a:ext cx="847278" cy="186564"/>
            </a:xfrm>
            <a:custGeom>
              <a:avLst/>
              <a:gdLst/>
              <a:ahLst/>
              <a:cxnLst/>
              <a:rect l="0" t="0" r="0" b="0"/>
              <a:pathLst>
                <a:path w="847278" h="186564">
                  <a:moveTo>
                    <a:pt x="0" y="151506"/>
                  </a:moveTo>
                  <a:lnTo>
                    <a:pt x="1925" y="148962"/>
                  </a:lnTo>
                  <a:lnTo>
                    <a:pt x="3851" y="146445"/>
                  </a:lnTo>
                  <a:lnTo>
                    <a:pt x="5776" y="143973"/>
                  </a:lnTo>
                  <a:lnTo>
                    <a:pt x="7702" y="141565"/>
                  </a:lnTo>
                  <a:lnTo>
                    <a:pt x="9628" y="139241"/>
                  </a:lnTo>
                  <a:lnTo>
                    <a:pt x="11553" y="137043"/>
                  </a:lnTo>
                  <a:lnTo>
                    <a:pt x="13479" y="134984"/>
                  </a:lnTo>
                  <a:lnTo>
                    <a:pt x="15405" y="133070"/>
                  </a:lnTo>
                  <a:lnTo>
                    <a:pt x="17330" y="131315"/>
                  </a:lnTo>
                  <a:lnTo>
                    <a:pt x="19256" y="129730"/>
                  </a:lnTo>
                  <a:lnTo>
                    <a:pt x="21181" y="128327"/>
                  </a:lnTo>
                  <a:lnTo>
                    <a:pt x="23107" y="127151"/>
                  </a:lnTo>
                  <a:lnTo>
                    <a:pt x="25033" y="126180"/>
                  </a:lnTo>
                  <a:lnTo>
                    <a:pt x="26958" y="125405"/>
                  </a:lnTo>
                  <a:lnTo>
                    <a:pt x="28884" y="124825"/>
                  </a:lnTo>
                  <a:lnTo>
                    <a:pt x="30810" y="124434"/>
                  </a:lnTo>
                  <a:lnTo>
                    <a:pt x="32735" y="124229"/>
                  </a:lnTo>
                  <a:lnTo>
                    <a:pt x="34661" y="124236"/>
                  </a:lnTo>
                  <a:lnTo>
                    <a:pt x="36587" y="124409"/>
                  </a:lnTo>
                  <a:lnTo>
                    <a:pt x="38512" y="124729"/>
                  </a:lnTo>
                  <a:lnTo>
                    <a:pt x="40438" y="125182"/>
                  </a:lnTo>
                  <a:lnTo>
                    <a:pt x="42363" y="125754"/>
                  </a:lnTo>
                  <a:lnTo>
                    <a:pt x="44289" y="126430"/>
                  </a:lnTo>
                  <a:lnTo>
                    <a:pt x="46215" y="127210"/>
                  </a:lnTo>
                  <a:lnTo>
                    <a:pt x="48140" y="128054"/>
                  </a:lnTo>
                  <a:lnTo>
                    <a:pt x="50066" y="128946"/>
                  </a:lnTo>
                  <a:lnTo>
                    <a:pt x="51992" y="129872"/>
                  </a:lnTo>
                  <a:lnTo>
                    <a:pt x="53917" y="130817"/>
                  </a:lnTo>
                  <a:lnTo>
                    <a:pt x="55843" y="131769"/>
                  </a:lnTo>
                  <a:lnTo>
                    <a:pt x="57768" y="132711"/>
                  </a:lnTo>
                  <a:lnTo>
                    <a:pt x="59694" y="133632"/>
                  </a:lnTo>
                  <a:lnTo>
                    <a:pt x="61620" y="134524"/>
                  </a:lnTo>
                  <a:lnTo>
                    <a:pt x="63545" y="135381"/>
                  </a:lnTo>
                  <a:lnTo>
                    <a:pt x="65471" y="136195"/>
                  </a:lnTo>
                  <a:lnTo>
                    <a:pt x="67397" y="136963"/>
                  </a:lnTo>
                  <a:lnTo>
                    <a:pt x="69322" y="137670"/>
                  </a:lnTo>
                  <a:lnTo>
                    <a:pt x="71248" y="138325"/>
                  </a:lnTo>
                  <a:lnTo>
                    <a:pt x="73174" y="138929"/>
                  </a:lnTo>
                  <a:lnTo>
                    <a:pt x="75099" y="139483"/>
                  </a:lnTo>
                  <a:lnTo>
                    <a:pt x="77025" y="139987"/>
                  </a:lnTo>
                  <a:lnTo>
                    <a:pt x="78950" y="140442"/>
                  </a:lnTo>
                  <a:lnTo>
                    <a:pt x="80876" y="140845"/>
                  </a:lnTo>
                  <a:lnTo>
                    <a:pt x="82802" y="141208"/>
                  </a:lnTo>
                  <a:lnTo>
                    <a:pt x="84727" y="141534"/>
                  </a:lnTo>
                  <a:lnTo>
                    <a:pt x="86653" y="141828"/>
                  </a:lnTo>
                  <a:lnTo>
                    <a:pt x="88579" y="142092"/>
                  </a:lnTo>
                  <a:lnTo>
                    <a:pt x="90504" y="142329"/>
                  </a:lnTo>
                  <a:lnTo>
                    <a:pt x="92430" y="142540"/>
                  </a:lnTo>
                  <a:lnTo>
                    <a:pt x="94355" y="142732"/>
                  </a:lnTo>
                  <a:lnTo>
                    <a:pt x="96281" y="142909"/>
                  </a:lnTo>
                  <a:lnTo>
                    <a:pt x="98207" y="143073"/>
                  </a:lnTo>
                  <a:lnTo>
                    <a:pt x="100132" y="143225"/>
                  </a:lnTo>
                  <a:lnTo>
                    <a:pt x="102058" y="143366"/>
                  </a:lnTo>
                  <a:lnTo>
                    <a:pt x="103984" y="143498"/>
                  </a:lnTo>
                  <a:lnTo>
                    <a:pt x="105909" y="143624"/>
                  </a:lnTo>
                  <a:lnTo>
                    <a:pt x="107835" y="143743"/>
                  </a:lnTo>
                  <a:lnTo>
                    <a:pt x="109761" y="143857"/>
                  </a:lnTo>
                  <a:lnTo>
                    <a:pt x="111686" y="143965"/>
                  </a:lnTo>
                  <a:lnTo>
                    <a:pt x="113612" y="144066"/>
                  </a:lnTo>
                  <a:lnTo>
                    <a:pt x="115537" y="144161"/>
                  </a:lnTo>
                  <a:lnTo>
                    <a:pt x="117463" y="144249"/>
                  </a:lnTo>
                  <a:lnTo>
                    <a:pt x="119389" y="144330"/>
                  </a:lnTo>
                  <a:lnTo>
                    <a:pt x="121314" y="144402"/>
                  </a:lnTo>
                  <a:lnTo>
                    <a:pt x="123240" y="144466"/>
                  </a:lnTo>
                  <a:lnTo>
                    <a:pt x="125166" y="144520"/>
                  </a:lnTo>
                  <a:lnTo>
                    <a:pt x="127091" y="144561"/>
                  </a:lnTo>
                  <a:lnTo>
                    <a:pt x="129017" y="144590"/>
                  </a:lnTo>
                  <a:lnTo>
                    <a:pt x="130943" y="144607"/>
                  </a:lnTo>
                  <a:lnTo>
                    <a:pt x="132868" y="144610"/>
                  </a:lnTo>
                  <a:lnTo>
                    <a:pt x="134794" y="144599"/>
                  </a:lnTo>
                  <a:lnTo>
                    <a:pt x="136719" y="144571"/>
                  </a:lnTo>
                  <a:lnTo>
                    <a:pt x="138645" y="144525"/>
                  </a:lnTo>
                  <a:lnTo>
                    <a:pt x="140571" y="144463"/>
                  </a:lnTo>
                  <a:lnTo>
                    <a:pt x="142496" y="144384"/>
                  </a:lnTo>
                  <a:lnTo>
                    <a:pt x="144422" y="144288"/>
                  </a:lnTo>
                  <a:lnTo>
                    <a:pt x="146348" y="144175"/>
                  </a:lnTo>
                  <a:lnTo>
                    <a:pt x="148273" y="144041"/>
                  </a:lnTo>
                  <a:lnTo>
                    <a:pt x="150199" y="143890"/>
                  </a:lnTo>
                  <a:lnTo>
                    <a:pt x="152124" y="143722"/>
                  </a:lnTo>
                  <a:lnTo>
                    <a:pt x="154050" y="143538"/>
                  </a:lnTo>
                  <a:lnTo>
                    <a:pt x="155976" y="143338"/>
                  </a:lnTo>
                  <a:lnTo>
                    <a:pt x="157901" y="143124"/>
                  </a:lnTo>
                  <a:lnTo>
                    <a:pt x="159827" y="142893"/>
                  </a:lnTo>
                  <a:lnTo>
                    <a:pt x="161753" y="142649"/>
                  </a:lnTo>
                  <a:lnTo>
                    <a:pt x="163678" y="142393"/>
                  </a:lnTo>
                  <a:lnTo>
                    <a:pt x="165604" y="142126"/>
                  </a:lnTo>
                  <a:lnTo>
                    <a:pt x="167530" y="141849"/>
                  </a:lnTo>
                  <a:lnTo>
                    <a:pt x="169455" y="141563"/>
                  </a:lnTo>
                  <a:lnTo>
                    <a:pt x="171381" y="141266"/>
                  </a:lnTo>
                  <a:lnTo>
                    <a:pt x="173306" y="140962"/>
                  </a:lnTo>
                  <a:lnTo>
                    <a:pt x="175232" y="140651"/>
                  </a:lnTo>
                  <a:lnTo>
                    <a:pt x="177158" y="140333"/>
                  </a:lnTo>
                  <a:lnTo>
                    <a:pt x="179083" y="140009"/>
                  </a:lnTo>
                  <a:lnTo>
                    <a:pt x="181009" y="139679"/>
                  </a:lnTo>
                  <a:lnTo>
                    <a:pt x="182935" y="139340"/>
                  </a:lnTo>
                  <a:lnTo>
                    <a:pt x="184860" y="138994"/>
                  </a:lnTo>
                  <a:lnTo>
                    <a:pt x="186786" y="138641"/>
                  </a:lnTo>
                  <a:lnTo>
                    <a:pt x="188711" y="138281"/>
                  </a:lnTo>
                  <a:lnTo>
                    <a:pt x="190637" y="137912"/>
                  </a:lnTo>
                  <a:lnTo>
                    <a:pt x="192563" y="137533"/>
                  </a:lnTo>
                  <a:lnTo>
                    <a:pt x="194488" y="137143"/>
                  </a:lnTo>
                  <a:lnTo>
                    <a:pt x="196414" y="136742"/>
                  </a:lnTo>
                  <a:lnTo>
                    <a:pt x="198340" y="136329"/>
                  </a:lnTo>
                  <a:lnTo>
                    <a:pt x="200265" y="135904"/>
                  </a:lnTo>
                  <a:lnTo>
                    <a:pt x="202191" y="135467"/>
                  </a:lnTo>
                  <a:lnTo>
                    <a:pt x="204117" y="135017"/>
                  </a:lnTo>
                  <a:lnTo>
                    <a:pt x="206042" y="134551"/>
                  </a:lnTo>
                  <a:lnTo>
                    <a:pt x="207968" y="134071"/>
                  </a:lnTo>
                  <a:lnTo>
                    <a:pt x="209893" y="133578"/>
                  </a:lnTo>
                  <a:lnTo>
                    <a:pt x="211819" y="133073"/>
                  </a:lnTo>
                  <a:lnTo>
                    <a:pt x="213745" y="132555"/>
                  </a:lnTo>
                  <a:lnTo>
                    <a:pt x="215670" y="132025"/>
                  </a:lnTo>
                  <a:lnTo>
                    <a:pt x="217596" y="131482"/>
                  </a:lnTo>
                  <a:lnTo>
                    <a:pt x="219522" y="130928"/>
                  </a:lnTo>
                  <a:lnTo>
                    <a:pt x="221447" y="130365"/>
                  </a:lnTo>
                  <a:lnTo>
                    <a:pt x="223373" y="129793"/>
                  </a:lnTo>
                  <a:lnTo>
                    <a:pt x="225299" y="129213"/>
                  </a:lnTo>
                  <a:lnTo>
                    <a:pt x="227224" y="128626"/>
                  </a:lnTo>
                  <a:lnTo>
                    <a:pt x="229150" y="128032"/>
                  </a:lnTo>
                  <a:lnTo>
                    <a:pt x="231075" y="127432"/>
                  </a:lnTo>
                  <a:lnTo>
                    <a:pt x="233001" y="126828"/>
                  </a:lnTo>
                  <a:lnTo>
                    <a:pt x="234927" y="126218"/>
                  </a:lnTo>
                  <a:lnTo>
                    <a:pt x="236852" y="125604"/>
                  </a:lnTo>
                  <a:lnTo>
                    <a:pt x="238778" y="124985"/>
                  </a:lnTo>
                  <a:lnTo>
                    <a:pt x="240704" y="124360"/>
                  </a:lnTo>
                  <a:lnTo>
                    <a:pt x="242629" y="123730"/>
                  </a:lnTo>
                  <a:lnTo>
                    <a:pt x="244555" y="123093"/>
                  </a:lnTo>
                  <a:lnTo>
                    <a:pt x="246480" y="122449"/>
                  </a:lnTo>
                  <a:lnTo>
                    <a:pt x="248406" y="121797"/>
                  </a:lnTo>
                  <a:lnTo>
                    <a:pt x="250332" y="121135"/>
                  </a:lnTo>
                  <a:lnTo>
                    <a:pt x="252257" y="120460"/>
                  </a:lnTo>
                  <a:lnTo>
                    <a:pt x="254183" y="119773"/>
                  </a:lnTo>
                  <a:lnTo>
                    <a:pt x="256109" y="119073"/>
                  </a:lnTo>
                  <a:lnTo>
                    <a:pt x="258034" y="118359"/>
                  </a:lnTo>
                  <a:lnTo>
                    <a:pt x="259960" y="117628"/>
                  </a:lnTo>
                  <a:lnTo>
                    <a:pt x="261886" y="116880"/>
                  </a:lnTo>
                  <a:lnTo>
                    <a:pt x="263811" y="116110"/>
                  </a:lnTo>
                  <a:lnTo>
                    <a:pt x="265737" y="115322"/>
                  </a:lnTo>
                  <a:lnTo>
                    <a:pt x="267662" y="114514"/>
                  </a:lnTo>
                  <a:lnTo>
                    <a:pt x="269588" y="113687"/>
                  </a:lnTo>
                  <a:lnTo>
                    <a:pt x="271514" y="112840"/>
                  </a:lnTo>
                  <a:lnTo>
                    <a:pt x="273439" y="111971"/>
                  </a:lnTo>
                  <a:lnTo>
                    <a:pt x="275365" y="111078"/>
                  </a:lnTo>
                  <a:lnTo>
                    <a:pt x="277291" y="110167"/>
                  </a:lnTo>
                  <a:lnTo>
                    <a:pt x="279216" y="109236"/>
                  </a:lnTo>
                  <a:lnTo>
                    <a:pt x="281142" y="108287"/>
                  </a:lnTo>
                  <a:lnTo>
                    <a:pt x="283067" y="107319"/>
                  </a:lnTo>
                  <a:lnTo>
                    <a:pt x="284993" y="106332"/>
                  </a:lnTo>
                  <a:lnTo>
                    <a:pt x="286919" y="105327"/>
                  </a:lnTo>
                  <a:lnTo>
                    <a:pt x="288844" y="104307"/>
                  </a:lnTo>
                  <a:lnTo>
                    <a:pt x="290770" y="103273"/>
                  </a:lnTo>
                  <a:lnTo>
                    <a:pt x="292696" y="102225"/>
                  </a:lnTo>
                  <a:lnTo>
                    <a:pt x="294621" y="101165"/>
                  </a:lnTo>
                  <a:lnTo>
                    <a:pt x="296547" y="100092"/>
                  </a:lnTo>
                  <a:lnTo>
                    <a:pt x="298473" y="99009"/>
                  </a:lnTo>
                  <a:lnTo>
                    <a:pt x="300398" y="97917"/>
                  </a:lnTo>
                  <a:lnTo>
                    <a:pt x="302324" y="96818"/>
                  </a:lnTo>
                  <a:lnTo>
                    <a:pt x="304249" y="95713"/>
                  </a:lnTo>
                  <a:lnTo>
                    <a:pt x="306175" y="94604"/>
                  </a:lnTo>
                  <a:lnTo>
                    <a:pt x="308101" y="93490"/>
                  </a:lnTo>
                  <a:lnTo>
                    <a:pt x="310026" y="92374"/>
                  </a:lnTo>
                  <a:lnTo>
                    <a:pt x="311952" y="91259"/>
                  </a:lnTo>
                  <a:lnTo>
                    <a:pt x="313878" y="90144"/>
                  </a:lnTo>
                  <a:lnTo>
                    <a:pt x="315803" y="89031"/>
                  </a:lnTo>
                  <a:lnTo>
                    <a:pt x="317729" y="87920"/>
                  </a:lnTo>
                  <a:lnTo>
                    <a:pt x="319655" y="86815"/>
                  </a:lnTo>
                  <a:lnTo>
                    <a:pt x="321580" y="85714"/>
                  </a:lnTo>
                  <a:lnTo>
                    <a:pt x="323506" y="84618"/>
                  </a:lnTo>
                  <a:lnTo>
                    <a:pt x="325431" y="83527"/>
                  </a:lnTo>
                  <a:lnTo>
                    <a:pt x="327357" y="82440"/>
                  </a:lnTo>
                  <a:lnTo>
                    <a:pt x="329283" y="81358"/>
                  </a:lnTo>
                  <a:lnTo>
                    <a:pt x="331208" y="80278"/>
                  </a:lnTo>
                  <a:lnTo>
                    <a:pt x="333134" y="79198"/>
                  </a:lnTo>
                  <a:lnTo>
                    <a:pt x="335060" y="78117"/>
                  </a:lnTo>
                  <a:lnTo>
                    <a:pt x="336985" y="77032"/>
                  </a:lnTo>
                  <a:lnTo>
                    <a:pt x="338911" y="75940"/>
                  </a:lnTo>
                  <a:lnTo>
                    <a:pt x="340836" y="74839"/>
                  </a:lnTo>
                  <a:lnTo>
                    <a:pt x="342762" y="73720"/>
                  </a:lnTo>
                  <a:lnTo>
                    <a:pt x="344688" y="72583"/>
                  </a:lnTo>
                  <a:lnTo>
                    <a:pt x="346613" y="71424"/>
                  </a:lnTo>
                  <a:lnTo>
                    <a:pt x="348539" y="70238"/>
                  </a:lnTo>
                  <a:lnTo>
                    <a:pt x="350465" y="69023"/>
                  </a:lnTo>
                  <a:lnTo>
                    <a:pt x="352390" y="67775"/>
                  </a:lnTo>
                  <a:lnTo>
                    <a:pt x="354316" y="66480"/>
                  </a:lnTo>
                  <a:lnTo>
                    <a:pt x="356242" y="65142"/>
                  </a:lnTo>
                  <a:lnTo>
                    <a:pt x="358167" y="63761"/>
                  </a:lnTo>
                  <a:lnTo>
                    <a:pt x="360093" y="62332"/>
                  </a:lnTo>
                  <a:lnTo>
                    <a:pt x="362018" y="60855"/>
                  </a:lnTo>
                  <a:lnTo>
                    <a:pt x="363944" y="59326"/>
                  </a:lnTo>
                  <a:lnTo>
                    <a:pt x="365870" y="57735"/>
                  </a:lnTo>
                  <a:lnTo>
                    <a:pt x="367795" y="56093"/>
                  </a:lnTo>
                  <a:lnTo>
                    <a:pt x="369721" y="54400"/>
                  </a:lnTo>
                  <a:lnTo>
                    <a:pt x="371647" y="52659"/>
                  </a:lnTo>
                  <a:lnTo>
                    <a:pt x="373572" y="50870"/>
                  </a:lnTo>
                  <a:lnTo>
                    <a:pt x="375498" y="49035"/>
                  </a:lnTo>
                  <a:lnTo>
                    <a:pt x="377423" y="47151"/>
                  </a:lnTo>
                  <a:lnTo>
                    <a:pt x="379349" y="45231"/>
                  </a:lnTo>
                  <a:lnTo>
                    <a:pt x="381275" y="43280"/>
                  </a:lnTo>
                  <a:lnTo>
                    <a:pt x="383200" y="41303"/>
                  </a:lnTo>
                  <a:lnTo>
                    <a:pt x="385126" y="39305"/>
                  </a:lnTo>
                  <a:lnTo>
                    <a:pt x="387052" y="37290"/>
                  </a:lnTo>
                  <a:lnTo>
                    <a:pt x="388977" y="35266"/>
                  </a:lnTo>
                  <a:lnTo>
                    <a:pt x="390903" y="33242"/>
                  </a:lnTo>
                  <a:lnTo>
                    <a:pt x="392829" y="31224"/>
                  </a:lnTo>
                  <a:lnTo>
                    <a:pt x="394754" y="29218"/>
                  </a:lnTo>
                  <a:lnTo>
                    <a:pt x="396680" y="27232"/>
                  </a:lnTo>
                  <a:lnTo>
                    <a:pt x="398605" y="25273"/>
                  </a:lnTo>
                  <a:lnTo>
                    <a:pt x="400531" y="23355"/>
                  </a:lnTo>
                  <a:lnTo>
                    <a:pt x="402457" y="21478"/>
                  </a:lnTo>
                  <a:lnTo>
                    <a:pt x="404382" y="19649"/>
                  </a:lnTo>
                  <a:lnTo>
                    <a:pt x="406308" y="17873"/>
                  </a:lnTo>
                  <a:lnTo>
                    <a:pt x="408234" y="16157"/>
                  </a:lnTo>
                  <a:lnTo>
                    <a:pt x="410159" y="14512"/>
                  </a:lnTo>
                  <a:lnTo>
                    <a:pt x="412085" y="12949"/>
                  </a:lnTo>
                  <a:lnTo>
                    <a:pt x="414011" y="11463"/>
                  </a:lnTo>
                  <a:lnTo>
                    <a:pt x="415936" y="10057"/>
                  </a:lnTo>
                  <a:lnTo>
                    <a:pt x="417862" y="8735"/>
                  </a:lnTo>
                  <a:lnTo>
                    <a:pt x="419787" y="7499"/>
                  </a:lnTo>
                  <a:lnTo>
                    <a:pt x="421713" y="6364"/>
                  </a:lnTo>
                  <a:lnTo>
                    <a:pt x="423639" y="5332"/>
                  </a:lnTo>
                  <a:lnTo>
                    <a:pt x="425564" y="4393"/>
                  </a:lnTo>
                  <a:lnTo>
                    <a:pt x="427490" y="3547"/>
                  </a:lnTo>
                  <a:lnTo>
                    <a:pt x="429416" y="2793"/>
                  </a:lnTo>
                  <a:lnTo>
                    <a:pt x="431341" y="2130"/>
                  </a:lnTo>
                  <a:lnTo>
                    <a:pt x="433267" y="1571"/>
                  </a:lnTo>
                  <a:lnTo>
                    <a:pt x="435192" y="1108"/>
                  </a:lnTo>
                  <a:lnTo>
                    <a:pt x="437118" y="729"/>
                  </a:lnTo>
                  <a:lnTo>
                    <a:pt x="439044" y="432"/>
                  </a:lnTo>
                  <a:lnTo>
                    <a:pt x="440969" y="211"/>
                  </a:lnTo>
                  <a:lnTo>
                    <a:pt x="442895" y="65"/>
                  </a:lnTo>
                  <a:lnTo>
                    <a:pt x="444821" y="0"/>
                  </a:lnTo>
                  <a:lnTo>
                    <a:pt x="446746" y="4"/>
                  </a:lnTo>
                  <a:lnTo>
                    <a:pt x="448672" y="68"/>
                  </a:lnTo>
                  <a:lnTo>
                    <a:pt x="450598" y="188"/>
                  </a:lnTo>
                  <a:lnTo>
                    <a:pt x="452523" y="362"/>
                  </a:lnTo>
                  <a:lnTo>
                    <a:pt x="454449" y="585"/>
                  </a:lnTo>
                  <a:lnTo>
                    <a:pt x="456374" y="864"/>
                  </a:lnTo>
                  <a:lnTo>
                    <a:pt x="458300" y="1190"/>
                  </a:lnTo>
                  <a:lnTo>
                    <a:pt x="460226" y="1559"/>
                  </a:lnTo>
                  <a:lnTo>
                    <a:pt x="462151" y="1971"/>
                  </a:lnTo>
                  <a:lnTo>
                    <a:pt x="464077" y="2424"/>
                  </a:lnTo>
                  <a:lnTo>
                    <a:pt x="466003" y="2921"/>
                  </a:lnTo>
                  <a:lnTo>
                    <a:pt x="467928" y="3471"/>
                  </a:lnTo>
                  <a:lnTo>
                    <a:pt x="469854" y="4071"/>
                  </a:lnTo>
                  <a:lnTo>
                    <a:pt x="471779" y="4719"/>
                  </a:lnTo>
                  <a:lnTo>
                    <a:pt x="473705" y="5420"/>
                  </a:lnTo>
                  <a:lnTo>
                    <a:pt x="475631" y="6176"/>
                  </a:lnTo>
                  <a:lnTo>
                    <a:pt x="477556" y="6989"/>
                  </a:lnTo>
                  <a:lnTo>
                    <a:pt x="479482" y="7879"/>
                  </a:lnTo>
                  <a:lnTo>
                    <a:pt x="481408" y="8838"/>
                  </a:lnTo>
                  <a:lnTo>
                    <a:pt x="483333" y="9866"/>
                  </a:lnTo>
                  <a:lnTo>
                    <a:pt x="485259" y="10966"/>
                  </a:lnTo>
                  <a:lnTo>
                    <a:pt x="487185" y="12141"/>
                  </a:lnTo>
                  <a:lnTo>
                    <a:pt x="489110" y="13392"/>
                  </a:lnTo>
                  <a:lnTo>
                    <a:pt x="491036" y="14740"/>
                  </a:lnTo>
                  <a:lnTo>
                    <a:pt x="492961" y="16167"/>
                  </a:lnTo>
                  <a:lnTo>
                    <a:pt x="494887" y="17673"/>
                  </a:lnTo>
                  <a:lnTo>
                    <a:pt x="496813" y="19256"/>
                  </a:lnTo>
                  <a:lnTo>
                    <a:pt x="498738" y="20915"/>
                  </a:lnTo>
                  <a:lnTo>
                    <a:pt x="500664" y="22648"/>
                  </a:lnTo>
                  <a:lnTo>
                    <a:pt x="502590" y="24468"/>
                  </a:lnTo>
                  <a:lnTo>
                    <a:pt x="504515" y="26354"/>
                  </a:lnTo>
                  <a:lnTo>
                    <a:pt x="506441" y="28300"/>
                  </a:lnTo>
                  <a:lnTo>
                    <a:pt x="508367" y="30304"/>
                  </a:lnTo>
                  <a:lnTo>
                    <a:pt x="510292" y="32359"/>
                  </a:lnTo>
                  <a:lnTo>
                    <a:pt x="512218" y="34463"/>
                  </a:lnTo>
                  <a:lnTo>
                    <a:pt x="514143" y="36615"/>
                  </a:lnTo>
                  <a:lnTo>
                    <a:pt x="516069" y="38800"/>
                  </a:lnTo>
                  <a:lnTo>
                    <a:pt x="517995" y="41012"/>
                  </a:lnTo>
                  <a:lnTo>
                    <a:pt x="519920" y="43247"/>
                  </a:lnTo>
                  <a:lnTo>
                    <a:pt x="521846" y="45499"/>
                  </a:lnTo>
                  <a:lnTo>
                    <a:pt x="523772" y="47763"/>
                  </a:lnTo>
                  <a:lnTo>
                    <a:pt x="525697" y="50035"/>
                  </a:lnTo>
                  <a:lnTo>
                    <a:pt x="527623" y="52307"/>
                  </a:lnTo>
                  <a:lnTo>
                    <a:pt x="529548" y="54575"/>
                  </a:lnTo>
                  <a:lnTo>
                    <a:pt x="531474" y="56838"/>
                  </a:lnTo>
                  <a:lnTo>
                    <a:pt x="533400" y="59090"/>
                  </a:lnTo>
                  <a:lnTo>
                    <a:pt x="535325" y="61329"/>
                  </a:lnTo>
                  <a:lnTo>
                    <a:pt x="537251" y="63548"/>
                  </a:lnTo>
                  <a:lnTo>
                    <a:pt x="539177" y="65750"/>
                  </a:lnTo>
                  <a:lnTo>
                    <a:pt x="541102" y="67932"/>
                  </a:lnTo>
                  <a:lnTo>
                    <a:pt x="543028" y="70092"/>
                  </a:lnTo>
                  <a:lnTo>
                    <a:pt x="544954" y="72231"/>
                  </a:lnTo>
                  <a:lnTo>
                    <a:pt x="546879" y="74344"/>
                  </a:lnTo>
                  <a:lnTo>
                    <a:pt x="548805" y="76429"/>
                  </a:lnTo>
                  <a:lnTo>
                    <a:pt x="550730" y="78490"/>
                  </a:lnTo>
                  <a:lnTo>
                    <a:pt x="552656" y="80525"/>
                  </a:lnTo>
                  <a:lnTo>
                    <a:pt x="554582" y="82535"/>
                  </a:lnTo>
                  <a:lnTo>
                    <a:pt x="556507" y="84520"/>
                  </a:lnTo>
                  <a:lnTo>
                    <a:pt x="558433" y="86476"/>
                  </a:lnTo>
                  <a:lnTo>
                    <a:pt x="560359" y="88403"/>
                  </a:lnTo>
                  <a:lnTo>
                    <a:pt x="562284" y="90304"/>
                  </a:lnTo>
                  <a:lnTo>
                    <a:pt x="564210" y="92180"/>
                  </a:lnTo>
                  <a:lnTo>
                    <a:pt x="566135" y="94029"/>
                  </a:lnTo>
                  <a:lnTo>
                    <a:pt x="568061" y="95853"/>
                  </a:lnTo>
                  <a:lnTo>
                    <a:pt x="569987" y="97647"/>
                  </a:lnTo>
                  <a:lnTo>
                    <a:pt x="571912" y="99413"/>
                  </a:lnTo>
                  <a:lnTo>
                    <a:pt x="573838" y="101153"/>
                  </a:lnTo>
                  <a:lnTo>
                    <a:pt x="575764" y="102867"/>
                  </a:lnTo>
                  <a:lnTo>
                    <a:pt x="577689" y="104556"/>
                  </a:lnTo>
                  <a:lnTo>
                    <a:pt x="579615" y="106220"/>
                  </a:lnTo>
                  <a:lnTo>
                    <a:pt x="581541" y="107855"/>
                  </a:lnTo>
                  <a:lnTo>
                    <a:pt x="583466" y="109463"/>
                  </a:lnTo>
                  <a:lnTo>
                    <a:pt x="585392" y="111047"/>
                  </a:lnTo>
                  <a:lnTo>
                    <a:pt x="587317" y="112606"/>
                  </a:lnTo>
                  <a:lnTo>
                    <a:pt x="589243" y="114142"/>
                  </a:lnTo>
                  <a:lnTo>
                    <a:pt x="591169" y="115653"/>
                  </a:lnTo>
                  <a:lnTo>
                    <a:pt x="593094" y="117136"/>
                  </a:lnTo>
                  <a:lnTo>
                    <a:pt x="595020" y="118594"/>
                  </a:lnTo>
                  <a:lnTo>
                    <a:pt x="596946" y="120028"/>
                  </a:lnTo>
                  <a:lnTo>
                    <a:pt x="598871" y="121438"/>
                  </a:lnTo>
                  <a:lnTo>
                    <a:pt x="600797" y="122824"/>
                  </a:lnTo>
                  <a:lnTo>
                    <a:pt x="602723" y="124185"/>
                  </a:lnTo>
                  <a:lnTo>
                    <a:pt x="604648" y="125517"/>
                  </a:lnTo>
                  <a:lnTo>
                    <a:pt x="606574" y="126821"/>
                  </a:lnTo>
                  <a:lnTo>
                    <a:pt x="608499" y="128099"/>
                  </a:lnTo>
                  <a:lnTo>
                    <a:pt x="610425" y="129350"/>
                  </a:lnTo>
                  <a:lnTo>
                    <a:pt x="612351" y="130574"/>
                  </a:lnTo>
                  <a:lnTo>
                    <a:pt x="614276" y="131769"/>
                  </a:lnTo>
                  <a:lnTo>
                    <a:pt x="616202" y="132928"/>
                  </a:lnTo>
                  <a:lnTo>
                    <a:pt x="618128" y="134055"/>
                  </a:lnTo>
                  <a:lnTo>
                    <a:pt x="620053" y="135149"/>
                  </a:lnTo>
                  <a:lnTo>
                    <a:pt x="621979" y="136210"/>
                  </a:lnTo>
                  <a:lnTo>
                    <a:pt x="623904" y="137237"/>
                  </a:lnTo>
                  <a:lnTo>
                    <a:pt x="625830" y="138229"/>
                  </a:lnTo>
                  <a:lnTo>
                    <a:pt x="627756" y="139176"/>
                  </a:lnTo>
                  <a:lnTo>
                    <a:pt x="629681" y="140083"/>
                  </a:lnTo>
                  <a:lnTo>
                    <a:pt x="631607" y="140952"/>
                  </a:lnTo>
                  <a:lnTo>
                    <a:pt x="633533" y="141781"/>
                  </a:lnTo>
                  <a:lnTo>
                    <a:pt x="635458" y="142570"/>
                  </a:lnTo>
                  <a:lnTo>
                    <a:pt x="637384" y="143317"/>
                  </a:lnTo>
                  <a:lnTo>
                    <a:pt x="639310" y="144013"/>
                  </a:lnTo>
                  <a:lnTo>
                    <a:pt x="641235" y="144667"/>
                  </a:lnTo>
                  <a:lnTo>
                    <a:pt x="643161" y="145279"/>
                  </a:lnTo>
                  <a:lnTo>
                    <a:pt x="645086" y="145849"/>
                  </a:lnTo>
                  <a:lnTo>
                    <a:pt x="647012" y="146378"/>
                  </a:lnTo>
                  <a:lnTo>
                    <a:pt x="648938" y="146866"/>
                  </a:lnTo>
                  <a:lnTo>
                    <a:pt x="650863" y="147306"/>
                  </a:lnTo>
                  <a:lnTo>
                    <a:pt x="652789" y="147708"/>
                  </a:lnTo>
                  <a:lnTo>
                    <a:pt x="654715" y="148075"/>
                  </a:lnTo>
                  <a:lnTo>
                    <a:pt x="656640" y="148407"/>
                  </a:lnTo>
                  <a:lnTo>
                    <a:pt x="658566" y="148708"/>
                  </a:lnTo>
                  <a:lnTo>
                    <a:pt x="660491" y="148978"/>
                  </a:lnTo>
                  <a:lnTo>
                    <a:pt x="662417" y="149215"/>
                  </a:lnTo>
                  <a:lnTo>
                    <a:pt x="664343" y="149430"/>
                  </a:lnTo>
                  <a:lnTo>
                    <a:pt x="666268" y="149624"/>
                  </a:lnTo>
                  <a:lnTo>
                    <a:pt x="668194" y="149801"/>
                  </a:lnTo>
                  <a:lnTo>
                    <a:pt x="670120" y="149964"/>
                  </a:lnTo>
                  <a:lnTo>
                    <a:pt x="672045" y="150115"/>
                  </a:lnTo>
                  <a:lnTo>
                    <a:pt x="673971" y="150256"/>
                  </a:lnTo>
                  <a:lnTo>
                    <a:pt x="675897" y="150393"/>
                  </a:lnTo>
                  <a:lnTo>
                    <a:pt x="677822" y="150528"/>
                  </a:lnTo>
                  <a:lnTo>
                    <a:pt x="679748" y="150664"/>
                  </a:lnTo>
                  <a:lnTo>
                    <a:pt x="681673" y="150803"/>
                  </a:lnTo>
                  <a:lnTo>
                    <a:pt x="683599" y="150947"/>
                  </a:lnTo>
                  <a:lnTo>
                    <a:pt x="685525" y="151100"/>
                  </a:lnTo>
                  <a:lnTo>
                    <a:pt x="687450" y="151261"/>
                  </a:lnTo>
                  <a:lnTo>
                    <a:pt x="689376" y="151433"/>
                  </a:lnTo>
                  <a:lnTo>
                    <a:pt x="691302" y="151614"/>
                  </a:lnTo>
                  <a:lnTo>
                    <a:pt x="693227" y="151807"/>
                  </a:lnTo>
                  <a:lnTo>
                    <a:pt x="695153" y="152012"/>
                  </a:lnTo>
                  <a:lnTo>
                    <a:pt x="697078" y="152230"/>
                  </a:lnTo>
                  <a:lnTo>
                    <a:pt x="699004" y="152460"/>
                  </a:lnTo>
                  <a:lnTo>
                    <a:pt x="700930" y="152699"/>
                  </a:lnTo>
                  <a:lnTo>
                    <a:pt x="702855" y="152948"/>
                  </a:lnTo>
                  <a:lnTo>
                    <a:pt x="704781" y="153206"/>
                  </a:lnTo>
                  <a:lnTo>
                    <a:pt x="706707" y="153473"/>
                  </a:lnTo>
                  <a:lnTo>
                    <a:pt x="708632" y="153747"/>
                  </a:lnTo>
                  <a:lnTo>
                    <a:pt x="710558" y="154027"/>
                  </a:lnTo>
                  <a:lnTo>
                    <a:pt x="712484" y="154310"/>
                  </a:lnTo>
                  <a:lnTo>
                    <a:pt x="714409" y="154597"/>
                  </a:lnTo>
                  <a:lnTo>
                    <a:pt x="716335" y="154886"/>
                  </a:lnTo>
                  <a:lnTo>
                    <a:pt x="718260" y="155175"/>
                  </a:lnTo>
                  <a:lnTo>
                    <a:pt x="720186" y="155464"/>
                  </a:lnTo>
                  <a:lnTo>
                    <a:pt x="722112" y="155751"/>
                  </a:lnTo>
                  <a:lnTo>
                    <a:pt x="724037" y="156036"/>
                  </a:lnTo>
                  <a:lnTo>
                    <a:pt x="725963" y="156317"/>
                  </a:lnTo>
                  <a:lnTo>
                    <a:pt x="727889" y="156594"/>
                  </a:lnTo>
                  <a:lnTo>
                    <a:pt x="729814" y="156867"/>
                  </a:lnTo>
                  <a:lnTo>
                    <a:pt x="731740" y="157133"/>
                  </a:lnTo>
                  <a:lnTo>
                    <a:pt x="733666" y="157394"/>
                  </a:lnTo>
                  <a:lnTo>
                    <a:pt x="735591" y="157650"/>
                  </a:lnTo>
                  <a:lnTo>
                    <a:pt x="737517" y="157900"/>
                  </a:lnTo>
                  <a:lnTo>
                    <a:pt x="739442" y="158144"/>
                  </a:lnTo>
                  <a:lnTo>
                    <a:pt x="741368" y="158383"/>
                  </a:lnTo>
                  <a:lnTo>
                    <a:pt x="743294" y="158616"/>
                  </a:lnTo>
                  <a:lnTo>
                    <a:pt x="745219" y="158846"/>
                  </a:lnTo>
                  <a:lnTo>
                    <a:pt x="747145" y="159073"/>
                  </a:lnTo>
                  <a:lnTo>
                    <a:pt x="749071" y="159298"/>
                  </a:lnTo>
                  <a:lnTo>
                    <a:pt x="750996" y="159522"/>
                  </a:lnTo>
                  <a:lnTo>
                    <a:pt x="752922" y="159747"/>
                  </a:lnTo>
                  <a:lnTo>
                    <a:pt x="754847" y="159975"/>
                  </a:lnTo>
                  <a:lnTo>
                    <a:pt x="756773" y="160209"/>
                  </a:lnTo>
                  <a:lnTo>
                    <a:pt x="758699" y="160448"/>
                  </a:lnTo>
                  <a:lnTo>
                    <a:pt x="760624" y="160697"/>
                  </a:lnTo>
                  <a:lnTo>
                    <a:pt x="762550" y="160956"/>
                  </a:lnTo>
                  <a:lnTo>
                    <a:pt x="764476" y="161232"/>
                  </a:lnTo>
                  <a:lnTo>
                    <a:pt x="766401" y="161524"/>
                  </a:lnTo>
                  <a:lnTo>
                    <a:pt x="768327" y="161835"/>
                  </a:lnTo>
                  <a:lnTo>
                    <a:pt x="770253" y="162166"/>
                  </a:lnTo>
                  <a:lnTo>
                    <a:pt x="772178" y="162519"/>
                  </a:lnTo>
                  <a:lnTo>
                    <a:pt x="774104" y="162897"/>
                  </a:lnTo>
                  <a:lnTo>
                    <a:pt x="776029" y="163307"/>
                  </a:lnTo>
                  <a:lnTo>
                    <a:pt x="777955" y="163746"/>
                  </a:lnTo>
                  <a:lnTo>
                    <a:pt x="779881" y="164214"/>
                  </a:lnTo>
                  <a:lnTo>
                    <a:pt x="781806" y="164712"/>
                  </a:lnTo>
                  <a:lnTo>
                    <a:pt x="783732" y="165240"/>
                  </a:lnTo>
                  <a:lnTo>
                    <a:pt x="785658" y="165799"/>
                  </a:lnTo>
                  <a:lnTo>
                    <a:pt x="787583" y="166395"/>
                  </a:lnTo>
                  <a:lnTo>
                    <a:pt x="789509" y="167020"/>
                  </a:lnTo>
                  <a:lnTo>
                    <a:pt x="791434" y="167672"/>
                  </a:lnTo>
                  <a:lnTo>
                    <a:pt x="793360" y="168351"/>
                  </a:lnTo>
                  <a:lnTo>
                    <a:pt x="795286" y="169055"/>
                  </a:lnTo>
                  <a:lnTo>
                    <a:pt x="797211" y="169781"/>
                  </a:lnTo>
                  <a:lnTo>
                    <a:pt x="799137" y="170531"/>
                  </a:lnTo>
                  <a:lnTo>
                    <a:pt x="801063" y="171296"/>
                  </a:lnTo>
                  <a:lnTo>
                    <a:pt x="802988" y="172074"/>
                  </a:lnTo>
                  <a:lnTo>
                    <a:pt x="804914" y="172861"/>
                  </a:lnTo>
                  <a:lnTo>
                    <a:pt x="806840" y="173655"/>
                  </a:lnTo>
                  <a:lnTo>
                    <a:pt x="808765" y="174452"/>
                  </a:lnTo>
                  <a:lnTo>
                    <a:pt x="810691" y="175247"/>
                  </a:lnTo>
                  <a:lnTo>
                    <a:pt x="812616" y="176037"/>
                  </a:lnTo>
                  <a:lnTo>
                    <a:pt x="814542" y="176819"/>
                  </a:lnTo>
                  <a:lnTo>
                    <a:pt x="816468" y="177589"/>
                  </a:lnTo>
                  <a:lnTo>
                    <a:pt x="818393" y="178346"/>
                  </a:lnTo>
                  <a:lnTo>
                    <a:pt x="820319" y="179084"/>
                  </a:lnTo>
                  <a:lnTo>
                    <a:pt x="822245" y="179799"/>
                  </a:lnTo>
                  <a:lnTo>
                    <a:pt x="824170" y="180491"/>
                  </a:lnTo>
                  <a:lnTo>
                    <a:pt x="826096" y="181159"/>
                  </a:lnTo>
                  <a:lnTo>
                    <a:pt x="828022" y="181801"/>
                  </a:lnTo>
                  <a:lnTo>
                    <a:pt x="829947" y="182416"/>
                  </a:lnTo>
                  <a:lnTo>
                    <a:pt x="831873" y="183001"/>
                  </a:lnTo>
                  <a:lnTo>
                    <a:pt x="833798" y="183552"/>
                  </a:lnTo>
                  <a:lnTo>
                    <a:pt x="835724" y="184073"/>
                  </a:lnTo>
                  <a:lnTo>
                    <a:pt x="837650" y="184564"/>
                  </a:lnTo>
                  <a:lnTo>
                    <a:pt x="839575" y="185025"/>
                  </a:lnTo>
                  <a:lnTo>
                    <a:pt x="841501" y="185457"/>
                  </a:lnTo>
                  <a:lnTo>
                    <a:pt x="843427" y="185857"/>
                  </a:lnTo>
                  <a:lnTo>
                    <a:pt x="845352" y="186225"/>
                  </a:lnTo>
                  <a:lnTo>
                    <a:pt x="847278" y="186564"/>
                  </a:lnTo>
                </a:path>
              </a:pathLst>
            </a:custGeom>
            <a:ln w="20325" cap="flat">
              <a:solidFill>
                <a:srgbClr val="721111">
                  <a:alpha val="100000"/>
                </a:srgbClr>
              </a:solidFill>
              <a:prstDash val="solid"/>
              <a:round/>
            </a:ln>
          </p:spPr>
          <p:txBody>
            <a:bodyPr/>
            <a:lstStyle/>
            <a:p>
              <a:endParaRPr/>
            </a:p>
          </p:txBody>
        </p:sp>
        <p:sp>
          <p:nvSpPr>
            <p:cNvPr id="1319" name="pg47">
              <a:extLst>
                <a:ext uri="{FF2B5EF4-FFF2-40B4-BE49-F238E27FC236}">
                  <a16:creationId xmlns:a16="http://schemas.microsoft.com/office/drawing/2014/main" id="{5DE0EAA2-AB4C-4DA4-9CB7-E342A93F3A6F}"/>
                </a:ext>
              </a:extLst>
            </p:cNvPr>
            <p:cNvSpPr/>
            <p:nvPr/>
          </p:nvSpPr>
          <p:spPr>
            <a:xfrm>
              <a:off x="4800110" y="488748"/>
              <a:ext cx="421713" cy="189437"/>
            </a:xfrm>
            <a:custGeom>
              <a:avLst/>
              <a:gdLst/>
              <a:ahLst/>
              <a:cxnLst/>
              <a:rect l="0" t="0" r="0" b="0"/>
              <a:pathLst>
                <a:path w="421713" h="189437">
                  <a:moveTo>
                    <a:pt x="0" y="133073"/>
                  </a:moveTo>
                  <a:lnTo>
                    <a:pt x="1925" y="132555"/>
                  </a:lnTo>
                  <a:lnTo>
                    <a:pt x="3851" y="132025"/>
                  </a:lnTo>
                  <a:lnTo>
                    <a:pt x="5776" y="131482"/>
                  </a:lnTo>
                  <a:lnTo>
                    <a:pt x="7702" y="130928"/>
                  </a:lnTo>
                  <a:lnTo>
                    <a:pt x="9628" y="130365"/>
                  </a:lnTo>
                  <a:lnTo>
                    <a:pt x="11553" y="129793"/>
                  </a:lnTo>
                  <a:lnTo>
                    <a:pt x="13479" y="129213"/>
                  </a:lnTo>
                  <a:lnTo>
                    <a:pt x="15405" y="128626"/>
                  </a:lnTo>
                  <a:lnTo>
                    <a:pt x="17330" y="128032"/>
                  </a:lnTo>
                  <a:lnTo>
                    <a:pt x="19256" y="127432"/>
                  </a:lnTo>
                  <a:lnTo>
                    <a:pt x="21181" y="126828"/>
                  </a:lnTo>
                  <a:lnTo>
                    <a:pt x="23107" y="126218"/>
                  </a:lnTo>
                  <a:lnTo>
                    <a:pt x="25033" y="125604"/>
                  </a:lnTo>
                  <a:lnTo>
                    <a:pt x="26958" y="124985"/>
                  </a:lnTo>
                  <a:lnTo>
                    <a:pt x="28884" y="124360"/>
                  </a:lnTo>
                  <a:lnTo>
                    <a:pt x="30810" y="123730"/>
                  </a:lnTo>
                  <a:lnTo>
                    <a:pt x="32735" y="123093"/>
                  </a:lnTo>
                  <a:lnTo>
                    <a:pt x="34661" y="122449"/>
                  </a:lnTo>
                  <a:lnTo>
                    <a:pt x="36587" y="121797"/>
                  </a:lnTo>
                  <a:lnTo>
                    <a:pt x="38512" y="121135"/>
                  </a:lnTo>
                  <a:lnTo>
                    <a:pt x="40438" y="120460"/>
                  </a:lnTo>
                  <a:lnTo>
                    <a:pt x="42363" y="119773"/>
                  </a:lnTo>
                  <a:lnTo>
                    <a:pt x="44289" y="119073"/>
                  </a:lnTo>
                  <a:lnTo>
                    <a:pt x="46215" y="118359"/>
                  </a:lnTo>
                  <a:lnTo>
                    <a:pt x="48140" y="117628"/>
                  </a:lnTo>
                  <a:lnTo>
                    <a:pt x="50066" y="116880"/>
                  </a:lnTo>
                  <a:lnTo>
                    <a:pt x="51992" y="116110"/>
                  </a:lnTo>
                  <a:lnTo>
                    <a:pt x="53917" y="115322"/>
                  </a:lnTo>
                  <a:lnTo>
                    <a:pt x="55843" y="114514"/>
                  </a:lnTo>
                  <a:lnTo>
                    <a:pt x="57768" y="113687"/>
                  </a:lnTo>
                  <a:lnTo>
                    <a:pt x="59694" y="112840"/>
                  </a:lnTo>
                  <a:lnTo>
                    <a:pt x="61620" y="111971"/>
                  </a:lnTo>
                  <a:lnTo>
                    <a:pt x="63545" y="111078"/>
                  </a:lnTo>
                  <a:lnTo>
                    <a:pt x="65471" y="110167"/>
                  </a:lnTo>
                  <a:lnTo>
                    <a:pt x="67397" y="109236"/>
                  </a:lnTo>
                  <a:lnTo>
                    <a:pt x="69322" y="108287"/>
                  </a:lnTo>
                  <a:lnTo>
                    <a:pt x="71248" y="107319"/>
                  </a:lnTo>
                  <a:lnTo>
                    <a:pt x="73174" y="106332"/>
                  </a:lnTo>
                  <a:lnTo>
                    <a:pt x="75099" y="105327"/>
                  </a:lnTo>
                  <a:lnTo>
                    <a:pt x="77025" y="104307"/>
                  </a:lnTo>
                  <a:lnTo>
                    <a:pt x="78950" y="103273"/>
                  </a:lnTo>
                  <a:lnTo>
                    <a:pt x="80876" y="102225"/>
                  </a:lnTo>
                  <a:lnTo>
                    <a:pt x="82802" y="101165"/>
                  </a:lnTo>
                  <a:lnTo>
                    <a:pt x="84727" y="100092"/>
                  </a:lnTo>
                  <a:lnTo>
                    <a:pt x="86653" y="99009"/>
                  </a:lnTo>
                  <a:lnTo>
                    <a:pt x="88579" y="97917"/>
                  </a:lnTo>
                  <a:lnTo>
                    <a:pt x="90504" y="96818"/>
                  </a:lnTo>
                  <a:lnTo>
                    <a:pt x="92430" y="95713"/>
                  </a:lnTo>
                  <a:lnTo>
                    <a:pt x="94355" y="94604"/>
                  </a:lnTo>
                  <a:lnTo>
                    <a:pt x="96281" y="93490"/>
                  </a:lnTo>
                  <a:lnTo>
                    <a:pt x="98207" y="92374"/>
                  </a:lnTo>
                  <a:lnTo>
                    <a:pt x="100132" y="91259"/>
                  </a:lnTo>
                  <a:lnTo>
                    <a:pt x="102058" y="90144"/>
                  </a:lnTo>
                  <a:lnTo>
                    <a:pt x="103984" y="89031"/>
                  </a:lnTo>
                  <a:lnTo>
                    <a:pt x="105909" y="87920"/>
                  </a:lnTo>
                  <a:lnTo>
                    <a:pt x="107835" y="86815"/>
                  </a:lnTo>
                  <a:lnTo>
                    <a:pt x="109761" y="85714"/>
                  </a:lnTo>
                  <a:lnTo>
                    <a:pt x="111686" y="84618"/>
                  </a:lnTo>
                  <a:lnTo>
                    <a:pt x="113612" y="83527"/>
                  </a:lnTo>
                  <a:lnTo>
                    <a:pt x="115537" y="82440"/>
                  </a:lnTo>
                  <a:lnTo>
                    <a:pt x="117463" y="81358"/>
                  </a:lnTo>
                  <a:lnTo>
                    <a:pt x="119389" y="80278"/>
                  </a:lnTo>
                  <a:lnTo>
                    <a:pt x="121314" y="79198"/>
                  </a:lnTo>
                  <a:lnTo>
                    <a:pt x="123240" y="78117"/>
                  </a:lnTo>
                  <a:lnTo>
                    <a:pt x="125166" y="77032"/>
                  </a:lnTo>
                  <a:lnTo>
                    <a:pt x="127091" y="75940"/>
                  </a:lnTo>
                  <a:lnTo>
                    <a:pt x="129017" y="74839"/>
                  </a:lnTo>
                  <a:lnTo>
                    <a:pt x="130943" y="73720"/>
                  </a:lnTo>
                  <a:lnTo>
                    <a:pt x="132868" y="72583"/>
                  </a:lnTo>
                  <a:lnTo>
                    <a:pt x="134794" y="71424"/>
                  </a:lnTo>
                  <a:lnTo>
                    <a:pt x="136719" y="70238"/>
                  </a:lnTo>
                  <a:lnTo>
                    <a:pt x="138645" y="69023"/>
                  </a:lnTo>
                  <a:lnTo>
                    <a:pt x="140571" y="67775"/>
                  </a:lnTo>
                  <a:lnTo>
                    <a:pt x="142496" y="66480"/>
                  </a:lnTo>
                  <a:lnTo>
                    <a:pt x="144422" y="65142"/>
                  </a:lnTo>
                  <a:lnTo>
                    <a:pt x="146348" y="63761"/>
                  </a:lnTo>
                  <a:lnTo>
                    <a:pt x="148273" y="62332"/>
                  </a:lnTo>
                  <a:lnTo>
                    <a:pt x="150199" y="60855"/>
                  </a:lnTo>
                  <a:lnTo>
                    <a:pt x="152124" y="59326"/>
                  </a:lnTo>
                  <a:lnTo>
                    <a:pt x="154050" y="57735"/>
                  </a:lnTo>
                  <a:lnTo>
                    <a:pt x="155976" y="56093"/>
                  </a:lnTo>
                  <a:lnTo>
                    <a:pt x="157901" y="54400"/>
                  </a:lnTo>
                  <a:lnTo>
                    <a:pt x="159827" y="52659"/>
                  </a:lnTo>
                  <a:lnTo>
                    <a:pt x="161753" y="50870"/>
                  </a:lnTo>
                  <a:lnTo>
                    <a:pt x="163678" y="49035"/>
                  </a:lnTo>
                  <a:lnTo>
                    <a:pt x="165604" y="47151"/>
                  </a:lnTo>
                  <a:lnTo>
                    <a:pt x="167530" y="45231"/>
                  </a:lnTo>
                  <a:lnTo>
                    <a:pt x="169455" y="43280"/>
                  </a:lnTo>
                  <a:lnTo>
                    <a:pt x="171381" y="41303"/>
                  </a:lnTo>
                  <a:lnTo>
                    <a:pt x="173306" y="39305"/>
                  </a:lnTo>
                  <a:lnTo>
                    <a:pt x="175232" y="37290"/>
                  </a:lnTo>
                  <a:lnTo>
                    <a:pt x="177158" y="35266"/>
                  </a:lnTo>
                  <a:lnTo>
                    <a:pt x="179083" y="33242"/>
                  </a:lnTo>
                  <a:lnTo>
                    <a:pt x="181009" y="31224"/>
                  </a:lnTo>
                  <a:lnTo>
                    <a:pt x="182935" y="29218"/>
                  </a:lnTo>
                  <a:lnTo>
                    <a:pt x="184860" y="27232"/>
                  </a:lnTo>
                  <a:lnTo>
                    <a:pt x="186786" y="25273"/>
                  </a:lnTo>
                  <a:lnTo>
                    <a:pt x="188711" y="23355"/>
                  </a:lnTo>
                  <a:lnTo>
                    <a:pt x="190637" y="21478"/>
                  </a:lnTo>
                  <a:lnTo>
                    <a:pt x="192563" y="19649"/>
                  </a:lnTo>
                  <a:lnTo>
                    <a:pt x="194488" y="17873"/>
                  </a:lnTo>
                  <a:lnTo>
                    <a:pt x="196414" y="16157"/>
                  </a:lnTo>
                  <a:lnTo>
                    <a:pt x="198340" y="14512"/>
                  </a:lnTo>
                  <a:lnTo>
                    <a:pt x="200265" y="12949"/>
                  </a:lnTo>
                  <a:lnTo>
                    <a:pt x="202191" y="11463"/>
                  </a:lnTo>
                  <a:lnTo>
                    <a:pt x="204117" y="10057"/>
                  </a:lnTo>
                  <a:lnTo>
                    <a:pt x="206042" y="8735"/>
                  </a:lnTo>
                  <a:lnTo>
                    <a:pt x="207968" y="7499"/>
                  </a:lnTo>
                  <a:lnTo>
                    <a:pt x="209893" y="6364"/>
                  </a:lnTo>
                  <a:lnTo>
                    <a:pt x="211819" y="5332"/>
                  </a:lnTo>
                  <a:lnTo>
                    <a:pt x="213745" y="4393"/>
                  </a:lnTo>
                  <a:lnTo>
                    <a:pt x="215670" y="3547"/>
                  </a:lnTo>
                  <a:lnTo>
                    <a:pt x="217596" y="2793"/>
                  </a:lnTo>
                  <a:lnTo>
                    <a:pt x="219522" y="2130"/>
                  </a:lnTo>
                  <a:lnTo>
                    <a:pt x="221447" y="1571"/>
                  </a:lnTo>
                  <a:lnTo>
                    <a:pt x="223373" y="1108"/>
                  </a:lnTo>
                  <a:lnTo>
                    <a:pt x="225299" y="729"/>
                  </a:lnTo>
                  <a:lnTo>
                    <a:pt x="227224" y="432"/>
                  </a:lnTo>
                  <a:lnTo>
                    <a:pt x="229150" y="211"/>
                  </a:lnTo>
                  <a:lnTo>
                    <a:pt x="231075" y="65"/>
                  </a:lnTo>
                  <a:lnTo>
                    <a:pt x="233001" y="0"/>
                  </a:lnTo>
                  <a:lnTo>
                    <a:pt x="234927" y="4"/>
                  </a:lnTo>
                  <a:lnTo>
                    <a:pt x="236852" y="68"/>
                  </a:lnTo>
                  <a:lnTo>
                    <a:pt x="238778" y="188"/>
                  </a:lnTo>
                  <a:lnTo>
                    <a:pt x="240704" y="362"/>
                  </a:lnTo>
                  <a:lnTo>
                    <a:pt x="242629" y="585"/>
                  </a:lnTo>
                  <a:lnTo>
                    <a:pt x="244555" y="864"/>
                  </a:lnTo>
                  <a:lnTo>
                    <a:pt x="246480" y="1190"/>
                  </a:lnTo>
                  <a:lnTo>
                    <a:pt x="248406" y="1559"/>
                  </a:lnTo>
                  <a:lnTo>
                    <a:pt x="250332" y="1971"/>
                  </a:lnTo>
                  <a:lnTo>
                    <a:pt x="252257" y="2424"/>
                  </a:lnTo>
                  <a:lnTo>
                    <a:pt x="254183" y="2921"/>
                  </a:lnTo>
                  <a:lnTo>
                    <a:pt x="256109" y="3471"/>
                  </a:lnTo>
                  <a:lnTo>
                    <a:pt x="258034" y="4071"/>
                  </a:lnTo>
                  <a:lnTo>
                    <a:pt x="259960" y="4719"/>
                  </a:lnTo>
                  <a:lnTo>
                    <a:pt x="261886" y="5420"/>
                  </a:lnTo>
                  <a:lnTo>
                    <a:pt x="263811" y="6176"/>
                  </a:lnTo>
                  <a:lnTo>
                    <a:pt x="265737" y="6989"/>
                  </a:lnTo>
                  <a:lnTo>
                    <a:pt x="267662" y="7879"/>
                  </a:lnTo>
                  <a:lnTo>
                    <a:pt x="269588" y="8838"/>
                  </a:lnTo>
                  <a:lnTo>
                    <a:pt x="271514" y="9866"/>
                  </a:lnTo>
                  <a:lnTo>
                    <a:pt x="273439" y="10966"/>
                  </a:lnTo>
                  <a:lnTo>
                    <a:pt x="275365" y="12141"/>
                  </a:lnTo>
                  <a:lnTo>
                    <a:pt x="277291" y="13392"/>
                  </a:lnTo>
                  <a:lnTo>
                    <a:pt x="279216" y="14740"/>
                  </a:lnTo>
                  <a:lnTo>
                    <a:pt x="281142" y="16167"/>
                  </a:lnTo>
                  <a:lnTo>
                    <a:pt x="283067" y="17673"/>
                  </a:lnTo>
                  <a:lnTo>
                    <a:pt x="284993" y="19256"/>
                  </a:lnTo>
                  <a:lnTo>
                    <a:pt x="286919" y="20915"/>
                  </a:lnTo>
                  <a:lnTo>
                    <a:pt x="288844" y="22648"/>
                  </a:lnTo>
                  <a:lnTo>
                    <a:pt x="290770" y="24468"/>
                  </a:lnTo>
                  <a:lnTo>
                    <a:pt x="292696" y="26354"/>
                  </a:lnTo>
                  <a:lnTo>
                    <a:pt x="294621" y="28300"/>
                  </a:lnTo>
                  <a:lnTo>
                    <a:pt x="296547" y="30304"/>
                  </a:lnTo>
                  <a:lnTo>
                    <a:pt x="298473" y="32359"/>
                  </a:lnTo>
                  <a:lnTo>
                    <a:pt x="300398" y="34463"/>
                  </a:lnTo>
                  <a:lnTo>
                    <a:pt x="302324" y="36615"/>
                  </a:lnTo>
                  <a:lnTo>
                    <a:pt x="304249" y="38800"/>
                  </a:lnTo>
                  <a:lnTo>
                    <a:pt x="306175" y="41012"/>
                  </a:lnTo>
                  <a:lnTo>
                    <a:pt x="308101" y="43247"/>
                  </a:lnTo>
                  <a:lnTo>
                    <a:pt x="310026" y="45499"/>
                  </a:lnTo>
                  <a:lnTo>
                    <a:pt x="311952" y="47763"/>
                  </a:lnTo>
                  <a:lnTo>
                    <a:pt x="313878" y="50035"/>
                  </a:lnTo>
                  <a:lnTo>
                    <a:pt x="315803" y="52307"/>
                  </a:lnTo>
                  <a:lnTo>
                    <a:pt x="317729" y="54575"/>
                  </a:lnTo>
                  <a:lnTo>
                    <a:pt x="319655" y="56838"/>
                  </a:lnTo>
                  <a:lnTo>
                    <a:pt x="321580" y="59090"/>
                  </a:lnTo>
                  <a:lnTo>
                    <a:pt x="323506" y="61329"/>
                  </a:lnTo>
                  <a:lnTo>
                    <a:pt x="325431" y="63548"/>
                  </a:lnTo>
                  <a:lnTo>
                    <a:pt x="327357" y="65750"/>
                  </a:lnTo>
                  <a:lnTo>
                    <a:pt x="329283" y="67932"/>
                  </a:lnTo>
                  <a:lnTo>
                    <a:pt x="331208" y="70092"/>
                  </a:lnTo>
                  <a:lnTo>
                    <a:pt x="333134" y="72231"/>
                  </a:lnTo>
                  <a:lnTo>
                    <a:pt x="335060" y="74344"/>
                  </a:lnTo>
                  <a:lnTo>
                    <a:pt x="336985" y="76429"/>
                  </a:lnTo>
                  <a:lnTo>
                    <a:pt x="338911" y="78490"/>
                  </a:lnTo>
                  <a:lnTo>
                    <a:pt x="340836" y="80525"/>
                  </a:lnTo>
                  <a:lnTo>
                    <a:pt x="342762" y="82535"/>
                  </a:lnTo>
                  <a:lnTo>
                    <a:pt x="344688" y="84520"/>
                  </a:lnTo>
                  <a:lnTo>
                    <a:pt x="346613" y="86476"/>
                  </a:lnTo>
                  <a:lnTo>
                    <a:pt x="348539" y="88403"/>
                  </a:lnTo>
                  <a:lnTo>
                    <a:pt x="350465" y="90304"/>
                  </a:lnTo>
                  <a:lnTo>
                    <a:pt x="352390" y="92180"/>
                  </a:lnTo>
                  <a:lnTo>
                    <a:pt x="354316" y="94029"/>
                  </a:lnTo>
                  <a:lnTo>
                    <a:pt x="356242" y="95853"/>
                  </a:lnTo>
                  <a:lnTo>
                    <a:pt x="358167" y="97647"/>
                  </a:lnTo>
                  <a:lnTo>
                    <a:pt x="360093" y="99413"/>
                  </a:lnTo>
                  <a:lnTo>
                    <a:pt x="362018" y="101153"/>
                  </a:lnTo>
                  <a:lnTo>
                    <a:pt x="363944" y="102867"/>
                  </a:lnTo>
                  <a:lnTo>
                    <a:pt x="365870" y="104556"/>
                  </a:lnTo>
                  <a:lnTo>
                    <a:pt x="367795" y="106220"/>
                  </a:lnTo>
                  <a:lnTo>
                    <a:pt x="369721" y="107855"/>
                  </a:lnTo>
                  <a:lnTo>
                    <a:pt x="371647" y="109463"/>
                  </a:lnTo>
                  <a:lnTo>
                    <a:pt x="373572" y="111047"/>
                  </a:lnTo>
                  <a:lnTo>
                    <a:pt x="375498" y="112606"/>
                  </a:lnTo>
                  <a:lnTo>
                    <a:pt x="377423" y="114142"/>
                  </a:lnTo>
                  <a:lnTo>
                    <a:pt x="379349" y="115653"/>
                  </a:lnTo>
                  <a:lnTo>
                    <a:pt x="381275" y="117136"/>
                  </a:lnTo>
                  <a:lnTo>
                    <a:pt x="383200" y="118594"/>
                  </a:lnTo>
                  <a:lnTo>
                    <a:pt x="385126" y="120028"/>
                  </a:lnTo>
                  <a:lnTo>
                    <a:pt x="387052" y="121438"/>
                  </a:lnTo>
                  <a:lnTo>
                    <a:pt x="388977" y="122824"/>
                  </a:lnTo>
                  <a:lnTo>
                    <a:pt x="390903" y="124185"/>
                  </a:lnTo>
                  <a:lnTo>
                    <a:pt x="392829" y="125517"/>
                  </a:lnTo>
                  <a:lnTo>
                    <a:pt x="394754" y="126821"/>
                  </a:lnTo>
                  <a:lnTo>
                    <a:pt x="396680" y="128099"/>
                  </a:lnTo>
                  <a:lnTo>
                    <a:pt x="398605" y="129350"/>
                  </a:lnTo>
                  <a:lnTo>
                    <a:pt x="400531" y="130574"/>
                  </a:lnTo>
                  <a:lnTo>
                    <a:pt x="402457" y="131769"/>
                  </a:lnTo>
                  <a:lnTo>
                    <a:pt x="404382" y="132928"/>
                  </a:lnTo>
                  <a:lnTo>
                    <a:pt x="406308" y="134055"/>
                  </a:lnTo>
                  <a:lnTo>
                    <a:pt x="408234" y="135149"/>
                  </a:lnTo>
                  <a:lnTo>
                    <a:pt x="410159" y="136210"/>
                  </a:lnTo>
                  <a:lnTo>
                    <a:pt x="412085" y="137237"/>
                  </a:lnTo>
                  <a:lnTo>
                    <a:pt x="414011" y="138229"/>
                  </a:lnTo>
                  <a:lnTo>
                    <a:pt x="415936" y="139176"/>
                  </a:lnTo>
                  <a:lnTo>
                    <a:pt x="417862" y="140083"/>
                  </a:lnTo>
                  <a:lnTo>
                    <a:pt x="419787" y="140952"/>
                  </a:lnTo>
                  <a:lnTo>
                    <a:pt x="421713" y="141781"/>
                  </a:lnTo>
                  <a:lnTo>
                    <a:pt x="421713" y="189437"/>
                  </a:lnTo>
                  <a:lnTo>
                    <a:pt x="419787" y="189437"/>
                  </a:lnTo>
                  <a:lnTo>
                    <a:pt x="417862" y="189437"/>
                  </a:lnTo>
                  <a:lnTo>
                    <a:pt x="415936" y="189437"/>
                  </a:lnTo>
                  <a:lnTo>
                    <a:pt x="414011" y="189437"/>
                  </a:lnTo>
                  <a:lnTo>
                    <a:pt x="412085" y="189437"/>
                  </a:lnTo>
                  <a:lnTo>
                    <a:pt x="410159" y="189437"/>
                  </a:lnTo>
                  <a:lnTo>
                    <a:pt x="408234" y="189437"/>
                  </a:lnTo>
                  <a:lnTo>
                    <a:pt x="406308" y="189437"/>
                  </a:lnTo>
                  <a:lnTo>
                    <a:pt x="404382" y="189437"/>
                  </a:lnTo>
                  <a:lnTo>
                    <a:pt x="402457" y="189437"/>
                  </a:lnTo>
                  <a:lnTo>
                    <a:pt x="400531" y="189437"/>
                  </a:lnTo>
                  <a:lnTo>
                    <a:pt x="398605" y="189437"/>
                  </a:lnTo>
                  <a:lnTo>
                    <a:pt x="396680" y="189437"/>
                  </a:lnTo>
                  <a:lnTo>
                    <a:pt x="394754" y="189437"/>
                  </a:lnTo>
                  <a:lnTo>
                    <a:pt x="392829" y="189437"/>
                  </a:lnTo>
                  <a:lnTo>
                    <a:pt x="390903" y="189437"/>
                  </a:lnTo>
                  <a:lnTo>
                    <a:pt x="388977" y="189437"/>
                  </a:lnTo>
                  <a:lnTo>
                    <a:pt x="387052" y="189437"/>
                  </a:lnTo>
                  <a:lnTo>
                    <a:pt x="385126" y="189437"/>
                  </a:lnTo>
                  <a:lnTo>
                    <a:pt x="383200" y="189437"/>
                  </a:lnTo>
                  <a:lnTo>
                    <a:pt x="381275" y="189437"/>
                  </a:lnTo>
                  <a:lnTo>
                    <a:pt x="379349" y="189437"/>
                  </a:lnTo>
                  <a:lnTo>
                    <a:pt x="377423" y="189437"/>
                  </a:lnTo>
                  <a:lnTo>
                    <a:pt x="375498" y="189437"/>
                  </a:lnTo>
                  <a:lnTo>
                    <a:pt x="373572" y="189437"/>
                  </a:lnTo>
                  <a:lnTo>
                    <a:pt x="371647" y="189437"/>
                  </a:lnTo>
                  <a:lnTo>
                    <a:pt x="369721" y="189437"/>
                  </a:lnTo>
                  <a:lnTo>
                    <a:pt x="367795" y="189437"/>
                  </a:lnTo>
                  <a:lnTo>
                    <a:pt x="365870" y="189437"/>
                  </a:lnTo>
                  <a:lnTo>
                    <a:pt x="363944" y="189437"/>
                  </a:lnTo>
                  <a:lnTo>
                    <a:pt x="362018" y="189437"/>
                  </a:lnTo>
                  <a:lnTo>
                    <a:pt x="360093" y="189437"/>
                  </a:lnTo>
                  <a:lnTo>
                    <a:pt x="358167" y="189437"/>
                  </a:lnTo>
                  <a:lnTo>
                    <a:pt x="356242" y="189437"/>
                  </a:lnTo>
                  <a:lnTo>
                    <a:pt x="354316" y="189437"/>
                  </a:lnTo>
                  <a:lnTo>
                    <a:pt x="352390" y="189437"/>
                  </a:lnTo>
                  <a:lnTo>
                    <a:pt x="350465" y="189437"/>
                  </a:lnTo>
                  <a:lnTo>
                    <a:pt x="348539" y="189437"/>
                  </a:lnTo>
                  <a:lnTo>
                    <a:pt x="346613" y="189437"/>
                  </a:lnTo>
                  <a:lnTo>
                    <a:pt x="344688" y="189437"/>
                  </a:lnTo>
                  <a:lnTo>
                    <a:pt x="342762" y="189437"/>
                  </a:lnTo>
                  <a:lnTo>
                    <a:pt x="340836" y="189437"/>
                  </a:lnTo>
                  <a:lnTo>
                    <a:pt x="338911" y="189437"/>
                  </a:lnTo>
                  <a:lnTo>
                    <a:pt x="336985" y="189437"/>
                  </a:lnTo>
                  <a:lnTo>
                    <a:pt x="335060" y="189437"/>
                  </a:lnTo>
                  <a:lnTo>
                    <a:pt x="333134" y="189437"/>
                  </a:lnTo>
                  <a:lnTo>
                    <a:pt x="331208" y="189437"/>
                  </a:lnTo>
                  <a:lnTo>
                    <a:pt x="329283" y="189437"/>
                  </a:lnTo>
                  <a:lnTo>
                    <a:pt x="327357" y="189437"/>
                  </a:lnTo>
                  <a:lnTo>
                    <a:pt x="325431" y="189437"/>
                  </a:lnTo>
                  <a:lnTo>
                    <a:pt x="323506" y="189437"/>
                  </a:lnTo>
                  <a:lnTo>
                    <a:pt x="321580" y="189437"/>
                  </a:lnTo>
                  <a:lnTo>
                    <a:pt x="319655" y="189437"/>
                  </a:lnTo>
                  <a:lnTo>
                    <a:pt x="317729" y="189437"/>
                  </a:lnTo>
                  <a:lnTo>
                    <a:pt x="315803" y="189437"/>
                  </a:lnTo>
                  <a:lnTo>
                    <a:pt x="313878" y="189437"/>
                  </a:lnTo>
                  <a:lnTo>
                    <a:pt x="311952" y="189437"/>
                  </a:lnTo>
                  <a:lnTo>
                    <a:pt x="310026" y="189437"/>
                  </a:lnTo>
                  <a:lnTo>
                    <a:pt x="308101" y="189437"/>
                  </a:lnTo>
                  <a:lnTo>
                    <a:pt x="306175" y="189437"/>
                  </a:lnTo>
                  <a:lnTo>
                    <a:pt x="304249" y="189437"/>
                  </a:lnTo>
                  <a:lnTo>
                    <a:pt x="302324" y="189437"/>
                  </a:lnTo>
                  <a:lnTo>
                    <a:pt x="300398" y="189437"/>
                  </a:lnTo>
                  <a:lnTo>
                    <a:pt x="298473" y="189437"/>
                  </a:lnTo>
                  <a:lnTo>
                    <a:pt x="296547" y="189437"/>
                  </a:lnTo>
                  <a:lnTo>
                    <a:pt x="294621" y="189437"/>
                  </a:lnTo>
                  <a:lnTo>
                    <a:pt x="292696" y="189437"/>
                  </a:lnTo>
                  <a:lnTo>
                    <a:pt x="290770" y="189437"/>
                  </a:lnTo>
                  <a:lnTo>
                    <a:pt x="288844" y="189437"/>
                  </a:lnTo>
                  <a:lnTo>
                    <a:pt x="286919" y="189437"/>
                  </a:lnTo>
                  <a:lnTo>
                    <a:pt x="284993" y="189437"/>
                  </a:lnTo>
                  <a:lnTo>
                    <a:pt x="283067" y="189437"/>
                  </a:lnTo>
                  <a:lnTo>
                    <a:pt x="281142" y="189437"/>
                  </a:lnTo>
                  <a:lnTo>
                    <a:pt x="279216" y="189437"/>
                  </a:lnTo>
                  <a:lnTo>
                    <a:pt x="277291" y="189437"/>
                  </a:lnTo>
                  <a:lnTo>
                    <a:pt x="275365" y="189437"/>
                  </a:lnTo>
                  <a:lnTo>
                    <a:pt x="273439" y="189437"/>
                  </a:lnTo>
                  <a:lnTo>
                    <a:pt x="271514" y="189437"/>
                  </a:lnTo>
                  <a:lnTo>
                    <a:pt x="269588" y="189437"/>
                  </a:lnTo>
                  <a:lnTo>
                    <a:pt x="267662" y="189437"/>
                  </a:lnTo>
                  <a:lnTo>
                    <a:pt x="265737" y="189437"/>
                  </a:lnTo>
                  <a:lnTo>
                    <a:pt x="263811" y="189437"/>
                  </a:lnTo>
                  <a:lnTo>
                    <a:pt x="261886" y="189437"/>
                  </a:lnTo>
                  <a:lnTo>
                    <a:pt x="259960" y="189437"/>
                  </a:lnTo>
                  <a:lnTo>
                    <a:pt x="258034" y="189437"/>
                  </a:lnTo>
                  <a:lnTo>
                    <a:pt x="256109" y="189437"/>
                  </a:lnTo>
                  <a:lnTo>
                    <a:pt x="254183" y="189437"/>
                  </a:lnTo>
                  <a:lnTo>
                    <a:pt x="252257" y="189437"/>
                  </a:lnTo>
                  <a:lnTo>
                    <a:pt x="250332" y="189437"/>
                  </a:lnTo>
                  <a:lnTo>
                    <a:pt x="248406" y="189437"/>
                  </a:lnTo>
                  <a:lnTo>
                    <a:pt x="246480" y="189437"/>
                  </a:lnTo>
                  <a:lnTo>
                    <a:pt x="244555" y="189437"/>
                  </a:lnTo>
                  <a:lnTo>
                    <a:pt x="242629" y="189437"/>
                  </a:lnTo>
                  <a:lnTo>
                    <a:pt x="240704" y="189437"/>
                  </a:lnTo>
                  <a:lnTo>
                    <a:pt x="238778" y="189437"/>
                  </a:lnTo>
                  <a:lnTo>
                    <a:pt x="236852" y="189437"/>
                  </a:lnTo>
                  <a:lnTo>
                    <a:pt x="234927" y="189437"/>
                  </a:lnTo>
                  <a:lnTo>
                    <a:pt x="233001" y="189437"/>
                  </a:lnTo>
                  <a:lnTo>
                    <a:pt x="231075" y="189437"/>
                  </a:lnTo>
                  <a:lnTo>
                    <a:pt x="229150" y="189437"/>
                  </a:lnTo>
                  <a:lnTo>
                    <a:pt x="227224" y="189437"/>
                  </a:lnTo>
                  <a:lnTo>
                    <a:pt x="225299" y="189437"/>
                  </a:lnTo>
                  <a:lnTo>
                    <a:pt x="223373" y="189437"/>
                  </a:lnTo>
                  <a:lnTo>
                    <a:pt x="221447" y="189437"/>
                  </a:lnTo>
                  <a:lnTo>
                    <a:pt x="219522" y="189437"/>
                  </a:lnTo>
                  <a:lnTo>
                    <a:pt x="217596" y="189437"/>
                  </a:lnTo>
                  <a:lnTo>
                    <a:pt x="215670" y="189437"/>
                  </a:lnTo>
                  <a:lnTo>
                    <a:pt x="213745" y="189437"/>
                  </a:lnTo>
                  <a:lnTo>
                    <a:pt x="211819" y="189437"/>
                  </a:lnTo>
                  <a:lnTo>
                    <a:pt x="209893" y="189437"/>
                  </a:lnTo>
                  <a:lnTo>
                    <a:pt x="207968" y="189437"/>
                  </a:lnTo>
                  <a:lnTo>
                    <a:pt x="206042" y="189437"/>
                  </a:lnTo>
                  <a:lnTo>
                    <a:pt x="204117" y="189437"/>
                  </a:lnTo>
                  <a:lnTo>
                    <a:pt x="202191" y="189437"/>
                  </a:lnTo>
                  <a:lnTo>
                    <a:pt x="200265" y="189437"/>
                  </a:lnTo>
                  <a:lnTo>
                    <a:pt x="198340" y="189437"/>
                  </a:lnTo>
                  <a:lnTo>
                    <a:pt x="196414" y="189437"/>
                  </a:lnTo>
                  <a:lnTo>
                    <a:pt x="194488" y="189437"/>
                  </a:lnTo>
                  <a:lnTo>
                    <a:pt x="192563" y="189437"/>
                  </a:lnTo>
                  <a:lnTo>
                    <a:pt x="190637" y="189437"/>
                  </a:lnTo>
                  <a:lnTo>
                    <a:pt x="188711" y="189437"/>
                  </a:lnTo>
                  <a:lnTo>
                    <a:pt x="186786" y="189437"/>
                  </a:lnTo>
                  <a:lnTo>
                    <a:pt x="184860" y="189437"/>
                  </a:lnTo>
                  <a:lnTo>
                    <a:pt x="182935" y="189437"/>
                  </a:lnTo>
                  <a:lnTo>
                    <a:pt x="181009" y="189437"/>
                  </a:lnTo>
                  <a:lnTo>
                    <a:pt x="179083" y="189437"/>
                  </a:lnTo>
                  <a:lnTo>
                    <a:pt x="177158" y="189437"/>
                  </a:lnTo>
                  <a:lnTo>
                    <a:pt x="175232" y="189437"/>
                  </a:lnTo>
                  <a:lnTo>
                    <a:pt x="173306" y="189437"/>
                  </a:lnTo>
                  <a:lnTo>
                    <a:pt x="171381" y="189437"/>
                  </a:lnTo>
                  <a:lnTo>
                    <a:pt x="169455" y="189437"/>
                  </a:lnTo>
                  <a:lnTo>
                    <a:pt x="167530" y="189437"/>
                  </a:lnTo>
                  <a:lnTo>
                    <a:pt x="165604" y="189437"/>
                  </a:lnTo>
                  <a:lnTo>
                    <a:pt x="163678" y="189437"/>
                  </a:lnTo>
                  <a:lnTo>
                    <a:pt x="161753" y="189437"/>
                  </a:lnTo>
                  <a:lnTo>
                    <a:pt x="159827" y="189437"/>
                  </a:lnTo>
                  <a:lnTo>
                    <a:pt x="157901" y="189437"/>
                  </a:lnTo>
                  <a:lnTo>
                    <a:pt x="155976" y="189437"/>
                  </a:lnTo>
                  <a:lnTo>
                    <a:pt x="154050" y="189437"/>
                  </a:lnTo>
                  <a:lnTo>
                    <a:pt x="152124" y="189437"/>
                  </a:lnTo>
                  <a:lnTo>
                    <a:pt x="150199" y="189437"/>
                  </a:lnTo>
                  <a:lnTo>
                    <a:pt x="148273" y="189437"/>
                  </a:lnTo>
                  <a:lnTo>
                    <a:pt x="146348" y="189437"/>
                  </a:lnTo>
                  <a:lnTo>
                    <a:pt x="144422" y="189437"/>
                  </a:lnTo>
                  <a:lnTo>
                    <a:pt x="142496" y="189437"/>
                  </a:lnTo>
                  <a:lnTo>
                    <a:pt x="140571" y="189437"/>
                  </a:lnTo>
                  <a:lnTo>
                    <a:pt x="138645" y="189437"/>
                  </a:lnTo>
                  <a:lnTo>
                    <a:pt x="136719" y="189437"/>
                  </a:lnTo>
                  <a:lnTo>
                    <a:pt x="134794" y="189437"/>
                  </a:lnTo>
                  <a:lnTo>
                    <a:pt x="132868" y="189437"/>
                  </a:lnTo>
                  <a:lnTo>
                    <a:pt x="130943" y="189437"/>
                  </a:lnTo>
                  <a:lnTo>
                    <a:pt x="129017" y="189437"/>
                  </a:lnTo>
                  <a:lnTo>
                    <a:pt x="127091" y="189437"/>
                  </a:lnTo>
                  <a:lnTo>
                    <a:pt x="125166" y="189437"/>
                  </a:lnTo>
                  <a:lnTo>
                    <a:pt x="123240" y="189437"/>
                  </a:lnTo>
                  <a:lnTo>
                    <a:pt x="121314" y="189437"/>
                  </a:lnTo>
                  <a:lnTo>
                    <a:pt x="119389" y="189437"/>
                  </a:lnTo>
                  <a:lnTo>
                    <a:pt x="117463" y="189437"/>
                  </a:lnTo>
                  <a:lnTo>
                    <a:pt x="115537" y="189437"/>
                  </a:lnTo>
                  <a:lnTo>
                    <a:pt x="113612" y="189437"/>
                  </a:lnTo>
                  <a:lnTo>
                    <a:pt x="111686" y="189437"/>
                  </a:lnTo>
                  <a:lnTo>
                    <a:pt x="109761" y="189437"/>
                  </a:lnTo>
                  <a:lnTo>
                    <a:pt x="107835" y="189437"/>
                  </a:lnTo>
                  <a:lnTo>
                    <a:pt x="105909" y="189437"/>
                  </a:lnTo>
                  <a:lnTo>
                    <a:pt x="103984" y="189437"/>
                  </a:lnTo>
                  <a:lnTo>
                    <a:pt x="102058" y="189437"/>
                  </a:lnTo>
                  <a:lnTo>
                    <a:pt x="100132" y="189437"/>
                  </a:lnTo>
                  <a:lnTo>
                    <a:pt x="98207" y="189437"/>
                  </a:lnTo>
                  <a:lnTo>
                    <a:pt x="96281" y="189437"/>
                  </a:lnTo>
                  <a:lnTo>
                    <a:pt x="94355" y="189437"/>
                  </a:lnTo>
                  <a:lnTo>
                    <a:pt x="92430" y="189437"/>
                  </a:lnTo>
                  <a:lnTo>
                    <a:pt x="90504" y="189437"/>
                  </a:lnTo>
                  <a:lnTo>
                    <a:pt x="88579" y="189437"/>
                  </a:lnTo>
                  <a:lnTo>
                    <a:pt x="86653" y="189437"/>
                  </a:lnTo>
                  <a:lnTo>
                    <a:pt x="84727" y="189437"/>
                  </a:lnTo>
                  <a:lnTo>
                    <a:pt x="82802" y="189437"/>
                  </a:lnTo>
                  <a:lnTo>
                    <a:pt x="80876" y="189437"/>
                  </a:lnTo>
                  <a:lnTo>
                    <a:pt x="78950" y="189437"/>
                  </a:lnTo>
                  <a:lnTo>
                    <a:pt x="77025" y="189437"/>
                  </a:lnTo>
                  <a:lnTo>
                    <a:pt x="75099" y="189437"/>
                  </a:lnTo>
                  <a:lnTo>
                    <a:pt x="73174" y="189437"/>
                  </a:lnTo>
                  <a:lnTo>
                    <a:pt x="71248" y="189437"/>
                  </a:lnTo>
                  <a:lnTo>
                    <a:pt x="69322" y="189437"/>
                  </a:lnTo>
                  <a:lnTo>
                    <a:pt x="67397" y="189437"/>
                  </a:lnTo>
                  <a:lnTo>
                    <a:pt x="65471" y="189437"/>
                  </a:lnTo>
                  <a:lnTo>
                    <a:pt x="63545" y="189437"/>
                  </a:lnTo>
                  <a:lnTo>
                    <a:pt x="61620" y="189437"/>
                  </a:lnTo>
                  <a:lnTo>
                    <a:pt x="59694" y="189437"/>
                  </a:lnTo>
                  <a:lnTo>
                    <a:pt x="57768" y="189437"/>
                  </a:lnTo>
                  <a:lnTo>
                    <a:pt x="55843" y="189437"/>
                  </a:lnTo>
                  <a:lnTo>
                    <a:pt x="53917" y="189437"/>
                  </a:lnTo>
                  <a:lnTo>
                    <a:pt x="51992" y="189437"/>
                  </a:lnTo>
                  <a:lnTo>
                    <a:pt x="50066" y="189437"/>
                  </a:lnTo>
                  <a:lnTo>
                    <a:pt x="48140" y="189437"/>
                  </a:lnTo>
                  <a:lnTo>
                    <a:pt x="46215" y="189437"/>
                  </a:lnTo>
                  <a:lnTo>
                    <a:pt x="44289" y="189437"/>
                  </a:lnTo>
                  <a:lnTo>
                    <a:pt x="42363" y="189437"/>
                  </a:lnTo>
                  <a:lnTo>
                    <a:pt x="40438" y="189437"/>
                  </a:lnTo>
                  <a:lnTo>
                    <a:pt x="38512" y="189437"/>
                  </a:lnTo>
                  <a:lnTo>
                    <a:pt x="36587" y="189437"/>
                  </a:lnTo>
                  <a:lnTo>
                    <a:pt x="34661" y="189437"/>
                  </a:lnTo>
                  <a:lnTo>
                    <a:pt x="32735" y="189437"/>
                  </a:lnTo>
                  <a:lnTo>
                    <a:pt x="30810" y="189437"/>
                  </a:lnTo>
                  <a:lnTo>
                    <a:pt x="28884" y="189437"/>
                  </a:lnTo>
                  <a:lnTo>
                    <a:pt x="26958" y="189437"/>
                  </a:lnTo>
                  <a:lnTo>
                    <a:pt x="25033" y="189437"/>
                  </a:lnTo>
                  <a:lnTo>
                    <a:pt x="23107" y="189437"/>
                  </a:lnTo>
                  <a:lnTo>
                    <a:pt x="21181" y="189437"/>
                  </a:lnTo>
                  <a:lnTo>
                    <a:pt x="19256" y="189437"/>
                  </a:lnTo>
                  <a:lnTo>
                    <a:pt x="17330" y="189437"/>
                  </a:lnTo>
                  <a:lnTo>
                    <a:pt x="15405" y="189437"/>
                  </a:lnTo>
                  <a:lnTo>
                    <a:pt x="13479" y="189437"/>
                  </a:lnTo>
                  <a:lnTo>
                    <a:pt x="11553" y="189437"/>
                  </a:lnTo>
                  <a:lnTo>
                    <a:pt x="9628" y="189437"/>
                  </a:lnTo>
                  <a:lnTo>
                    <a:pt x="7702" y="189437"/>
                  </a:lnTo>
                  <a:lnTo>
                    <a:pt x="5776" y="189437"/>
                  </a:lnTo>
                  <a:lnTo>
                    <a:pt x="3851" y="189437"/>
                  </a:lnTo>
                  <a:lnTo>
                    <a:pt x="1925" y="189437"/>
                  </a:lnTo>
                  <a:lnTo>
                    <a:pt x="0" y="189437"/>
                  </a:lnTo>
                  <a:close/>
                </a:path>
              </a:pathLst>
            </a:custGeom>
            <a:solidFill>
              <a:srgbClr val="721111">
                <a:alpha val="34901"/>
              </a:srgbClr>
            </a:solidFill>
          </p:spPr>
          <p:txBody>
            <a:bodyPr/>
            <a:lstStyle/>
            <a:p>
              <a:endParaRPr/>
            </a:p>
          </p:txBody>
        </p:sp>
        <p:sp>
          <p:nvSpPr>
            <p:cNvPr id="1320" name="tx48">
              <a:extLst>
                <a:ext uri="{FF2B5EF4-FFF2-40B4-BE49-F238E27FC236}">
                  <a16:creationId xmlns:a16="http://schemas.microsoft.com/office/drawing/2014/main" id="{FBDFD48A-4837-4E4C-B053-C161E695F2C6}"/>
                </a:ext>
              </a:extLst>
            </p:cNvPr>
            <p:cNvSpPr/>
            <p:nvPr/>
          </p:nvSpPr>
          <p:spPr>
            <a:xfrm>
              <a:off x="4921148"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721111">
                      <a:alpha val="100000"/>
                    </a:srgbClr>
                  </a:solidFill>
                  <a:latin typeface="Arial"/>
                  <a:cs typeface="Arial"/>
                </a:rPr>
                <a:t>74%</a:t>
              </a:r>
            </a:p>
          </p:txBody>
        </p:sp>
        <p:sp>
          <p:nvSpPr>
            <p:cNvPr id="1321" name="pl49">
              <a:extLst>
                <a:ext uri="{FF2B5EF4-FFF2-40B4-BE49-F238E27FC236}">
                  <a16:creationId xmlns:a16="http://schemas.microsoft.com/office/drawing/2014/main" id="{5BCBC93C-F7D4-4283-939E-2D57202E45DB}"/>
                </a:ext>
              </a:extLst>
            </p:cNvPr>
            <p:cNvSpPr/>
            <p:nvPr/>
          </p:nvSpPr>
          <p:spPr>
            <a:xfrm>
              <a:off x="4587313"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22" name="rc50">
              <a:extLst>
                <a:ext uri="{FF2B5EF4-FFF2-40B4-BE49-F238E27FC236}">
                  <a16:creationId xmlns:a16="http://schemas.microsoft.com/office/drawing/2014/main" id="{3FA76EC3-0A3C-4FA2-AF5A-F4010E404A2E}"/>
                </a:ext>
              </a:extLst>
            </p:cNvPr>
            <p:cNvSpPr/>
            <p:nvPr/>
          </p:nvSpPr>
          <p:spPr>
            <a:xfrm>
              <a:off x="4587313" y="728795"/>
              <a:ext cx="848475" cy="627575"/>
            </a:xfrm>
            <a:prstGeom prst="rect">
              <a:avLst/>
            </a:prstGeom>
            <a:solidFill>
              <a:srgbClr val="FFFFFF">
                <a:alpha val="100000"/>
              </a:srgbClr>
            </a:solidFill>
          </p:spPr>
          <p:txBody>
            <a:bodyPr/>
            <a:lstStyle/>
            <a:p>
              <a:endParaRPr/>
            </a:p>
          </p:txBody>
        </p:sp>
        <p:sp>
          <p:nvSpPr>
            <p:cNvPr id="1323" name="pl51">
              <a:extLst>
                <a:ext uri="{FF2B5EF4-FFF2-40B4-BE49-F238E27FC236}">
                  <a16:creationId xmlns:a16="http://schemas.microsoft.com/office/drawing/2014/main" id="{948694E2-D073-4634-84B3-AC6CE04102F6}"/>
                </a:ext>
              </a:extLst>
            </p:cNvPr>
            <p:cNvSpPr/>
            <p:nvPr/>
          </p:nvSpPr>
          <p:spPr>
            <a:xfrm>
              <a:off x="4588573" y="1124020"/>
              <a:ext cx="846910" cy="232323"/>
            </a:xfrm>
            <a:custGeom>
              <a:avLst/>
              <a:gdLst/>
              <a:ahLst/>
              <a:cxnLst/>
              <a:rect l="0" t="0" r="0" b="0"/>
              <a:pathLst>
                <a:path w="846910" h="232323">
                  <a:moveTo>
                    <a:pt x="0" y="216323"/>
                  </a:moveTo>
                  <a:lnTo>
                    <a:pt x="1798" y="214712"/>
                  </a:lnTo>
                  <a:lnTo>
                    <a:pt x="3596" y="213045"/>
                  </a:lnTo>
                  <a:lnTo>
                    <a:pt x="5394" y="211342"/>
                  </a:lnTo>
                  <a:lnTo>
                    <a:pt x="7192" y="209619"/>
                  </a:lnTo>
                  <a:lnTo>
                    <a:pt x="8990" y="207890"/>
                  </a:lnTo>
                  <a:lnTo>
                    <a:pt x="10788" y="206168"/>
                  </a:lnTo>
                  <a:lnTo>
                    <a:pt x="12586" y="204466"/>
                  </a:lnTo>
                  <a:lnTo>
                    <a:pt x="14384" y="202797"/>
                  </a:lnTo>
                  <a:lnTo>
                    <a:pt x="16183" y="201184"/>
                  </a:lnTo>
                  <a:lnTo>
                    <a:pt x="17981" y="199634"/>
                  </a:lnTo>
                  <a:lnTo>
                    <a:pt x="19779" y="198156"/>
                  </a:lnTo>
                  <a:lnTo>
                    <a:pt x="21577" y="196757"/>
                  </a:lnTo>
                  <a:lnTo>
                    <a:pt x="23375" y="195443"/>
                  </a:lnTo>
                  <a:lnTo>
                    <a:pt x="25173" y="194220"/>
                  </a:lnTo>
                  <a:lnTo>
                    <a:pt x="26971" y="193091"/>
                  </a:lnTo>
                  <a:lnTo>
                    <a:pt x="28769" y="192077"/>
                  </a:lnTo>
                  <a:lnTo>
                    <a:pt x="30567" y="191158"/>
                  </a:lnTo>
                  <a:lnTo>
                    <a:pt x="32366" y="190334"/>
                  </a:lnTo>
                  <a:lnTo>
                    <a:pt x="34164" y="189600"/>
                  </a:lnTo>
                  <a:lnTo>
                    <a:pt x="35962" y="188954"/>
                  </a:lnTo>
                  <a:lnTo>
                    <a:pt x="37760" y="188392"/>
                  </a:lnTo>
                  <a:lnTo>
                    <a:pt x="39558" y="187914"/>
                  </a:lnTo>
                  <a:lnTo>
                    <a:pt x="41356" y="187520"/>
                  </a:lnTo>
                  <a:lnTo>
                    <a:pt x="43154" y="187194"/>
                  </a:lnTo>
                  <a:lnTo>
                    <a:pt x="44952" y="186932"/>
                  </a:lnTo>
                  <a:lnTo>
                    <a:pt x="46750" y="186729"/>
                  </a:lnTo>
                  <a:lnTo>
                    <a:pt x="48549" y="186582"/>
                  </a:lnTo>
                  <a:lnTo>
                    <a:pt x="50347" y="186486"/>
                  </a:lnTo>
                  <a:lnTo>
                    <a:pt x="52145" y="186443"/>
                  </a:lnTo>
                  <a:lnTo>
                    <a:pt x="53943" y="186449"/>
                  </a:lnTo>
                  <a:lnTo>
                    <a:pt x="55741" y="186496"/>
                  </a:lnTo>
                  <a:lnTo>
                    <a:pt x="57539" y="186582"/>
                  </a:lnTo>
                  <a:lnTo>
                    <a:pt x="59337" y="186704"/>
                  </a:lnTo>
                  <a:lnTo>
                    <a:pt x="61135" y="186858"/>
                  </a:lnTo>
                  <a:lnTo>
                    <a:pt x="62933" y="187042"/>
                  </a:lnTo>
                  <a:lnTo>
                    <a:pt x="64732" y="187257"/>
                  </a:lnTo>
                  <a:lnTo>
                    <a:pt x="66530" y="187494"/>
                  </a:lnTo>
                  <a:lnTo>
                    <a:pt x="68328" y="187748"/>
                  </a:lnTo>
                  <a:lnTo>
                    <a:pt x="70126" y="188014"/>
                  </a:lnTo>
                  <a:lnTo>
                    <a:pt x="71924" y="188289"/>
                  </a:lnTo>
                  <a:lnTo>
                    <a:pt x="73722" y="188567"/>
                  </a:lnTo>
                  <a:lnTo>
                    <a:pt x="75520" y="188843"/>
                  </a:lnTo>
                  <a:lnTo>
                    <a:pt x="77318" y="189109"/>
                  </a:lnTo>
                  <a:lnTo>
                    <a:pt x="79116" y="189359"/>
                  </a:lnTo>
                  <a:lnTo>
                    <a:pt x="80915" y="189591"/>
                  </a:lnTo>
                  <a:lnTo>
                    <a:pt x="82713" y="189798"/>
                  </a:lnTo>
                  <a:lnTo>
                    <a:pt x="84511" y="189977"/>
                  </a:lnTo>
                  <a:lnTo>
                    <a:pt x="86309" y="190124"/>
                  </a:lnTo>
                  <a:lnTo>
                    <a:pt x="88107" y="190236"/>
                  </a:lnTo>
                  <a:lnTo>
                    <a:pt x="89905" y="190304"/>
                  </a:lnTo>
                  <a:lnTo>
                    <a:pt x="91703" y="190333"/>
                  </a:lnTo>
                  <a:lnTo>
                    <a:pt x="93501" y="190323"/>
                  </a:lnTo>
                  <a:lnTo>
                    <a:pt x="95299" y="190275"/>
                  </a:lnTo>
                  <a:lnTo>
                    <a:pt x="97098" y="190190"/>
                  </a:lnTo>
                  <a:lnTo>
                    <a:pt x="98896" y="190069"/>
                  </a:lnTo>
                  <a:lnTo>
                    <a:pt x="100694" y="189912"/>
                  </a:lnTo>
                  <a:lnTo>
                    <a:pt x="102492" y="189723"/>
                  </a:lnTo>
                  <a:lnTo>
                    <a:pt x="104290" y="189507"/>
                  </a:lnTo>
                  <a:lnTo>
                    <a:pt x="106088" y="189269"/>
                  </a:lnTo>
                  <a:lnTo>
                    <a:pt x="107886" y="189013"/>
                  </a:lnTo>
                  <a:lnTo>
                    <a:pt x="109684" y="188740"/>
                  </a:lnTo>
                  <a:lnTo>
                    <a:pt x="111482" y="188456"/>
                  </a:lnTo>
                  <a:lnTo>
                    <a:pt x="113281" y="188161"/>
                  </a:lnTo>
                  <a:lnTo>
                    <a:pt x="115079" y="187860"/>
                  </a:lnTo>
                  <a:lnTo>
                    <a:pt x="116877" y="187556"/>
                  </a:lnTo>
                  <a:lnTo>
                    <a:pt x="118675" y="187248"/>
                  </a:lnTo>
                  <a:lnTo>
                    <a:pt x="120473" y="186940"/>
                  </a:lnTo>
                  <a:lnTo>
                    <a:pt x="122271" y="186630"/>
                  </a:lnTo>
                  <a:lnTo>
                    <a:pt x="124069" y="186320"/>
                  </a:lnTo>
                  <a:lnTo>
                    <a:pt x="125867" y="186008"/>
                  </a:lnTo>
                  <a:lnTo>
                    <a:pt x="127665" y="185693"/>
                  </a:lnTo>
                  <a:lnTo>
                    <a:pt x="129464" y="185375"/>
                  </a:lnTo>
                  <a:lnTo>
                    <a:pt x="131262" y="185051"/>
                  </a:lnTo>
                  <a:lnTo>
                    <a:pt x="133060" y="184721"/>
                  </a:lnTo>
                  <a:lnTo>
                    <a:pt x="134858" y="184383"/>
                  </a:lnTo>
                  <a:lnTo>
                    <a:pt x="136656" y="184035"/>
                  </a:lnTo>
                  <a:lnTo>
                    <a:pt x="138454" y="183674"/>
                  </a:lnTo>
                  <a:lnTo>
                    <a:pt x="140252" y="183300"/>
                  </a:lnTo>
                  <a:lnTo>
                    <a:pt x="142050" y="182911"/>
                  </a:lnTo>
                  <a:lnTo>
                    <a:pt x="143848" y="182508"/>
                  </a:lnTo>
                  <a:lnTo>
                    <a:pt x="145647" y="182091"/>
                  </a:lnTo>
                  <a:lnTo>
                    <a:pt x="147445" y="181658"/>
                  </a:lnTo>
                  <a:lnTo>
                    <a:pt x="149243" y="181209"/>
                  </a:lnTo>
                  <a:lnTo>
                    <a:pt x="151041" y="180743"/>
                  </a:lnTo>
                  <a:lnTo>
                    <a:pt x="152839" y="180263"/>
                  </a:lnTo>
                  <a:lnTo>
                    <a:pt x="154637" y="179771"/>
                  </a:lnTo>
                  <a:lnTo>
                    <a:pt x="156435" y="179266"/>
                  </a:lnTo>
                  <a:lnTo>
                    <a:pt x="158233" y="178751"/>
                  </a:lnTo>
                  <a:lnTo>
                    <a:pt x="160031" y="178226"/>
                  </a:lnTo>
                  <a:lnTo>
                    <a:pt x="161830" y="177691"/>
                  </a:lnTo>
                  <a:lnTo>
                    <a:pt x="163628" y="177149"/>
                  </a:lnTo>
                  <a:lnTo>
                    <a:pt x="165426" y="176600"/>
                  </a:lnTo>
                  <a:lnTo>
                    <a:pt x="167224" y="176045"/>
                  </a:lnTo>
                  <a:lnTo>
                    <a:pt x="169022" y="175484"/>
                  </a:lnTo>
                  <a:lnTo>
                    <a:pt x="170820" y="174918"/>
                  </a:lnTo>
                  <a:lnTo>
                    <a:pt x="172618" y="174347"/>
                  </a:lnTo>
                  <a:lnTo>
                    <a:pt x="174416" y="173768"/>
                  </a:lnTo>
                  <a:lnTo>
                    <a:pt x="176214" y="173180"/>
                  </a:lnTo>
                  <a:lnTo>
                    <a:pt x="178013" y="172584"/>
                  </a:lnTo>
                  <a:lnTo>
                    <a:pt x="179811" y="171977"/>
                  </a:lnTo>
                  <a:lnTo>
                    <a:pt x="181609" y="171357"/>
                  </a:lnTo>
                  <a:lnTo>
                    <a:pt x="183407" y="170722"/>
                  </a:lnTo>
                  <a:lnTo>
                    <a:pt x="185205" y="170069"/>
                  </a:lnTo>
                  <a:lnTo>
                    <a:pt x="187003" y="169393"/>
                  </a:lnTo>
                  <a:lnTo>
                    <a:pt x="188801" y="168691"/>
                  </a:lnTo>
                  <a:lnTo>
                    <a:pt x="190599" y="167963"/>
                  </a:lnTo>
                  <a:lnTo>
                    <a:pt x="192397" y="167204"/>
                  </a:lnTo>
                  <a:lnTo>
                    <a:pt x="194196" y="166411"/>
                  </a:lnTo>
                  <a:lnTo>
                    <a:pt x="195994" y="165583"/>
                  </a:lnTo>
                  <a:lnTo>
                    <a:pt x="197792" y="164716"/>
                  </a:lnTo>
                  <a:lnTo>
                    <a:pt x="199590" y="163799"/>
                  </a:lnTo>
                  <a:lnTo>
                    <a:pt x="201388" y="162836"/>
                  </a:lnTo>
                  <a:lnTo>
                    <a:pt x="203186" y="161827"/>
                  </a:lnTo>
                  <a:lnTo>
                    <a:pt x="204984" y="160770"/>
                  </a:lnTo>
                  <a:lnTo>
                    <a:pt x="206782" y="159665"/>
                  </a:lnTo>
                  <a:lnTo>
                    <a:pt x="208580" y="158510"/>
                  </a:lnTo>
                  <a:lnTo>
                    <a:pt x="210379" y="157305"/>
                  </a:lnTo>
                  <a:lnTo>
                    <a:pt x="212177" y="156044"/>
                  </a:lnTo>
                  <a:lnTo>
                    <a:pt x="213975" y="154737"/>
                  </a:lnTo>
                  <a:lnTo>
                    <a:pt x="215773" y="153388"/>
                  </a:lnTo>
                  <a:lnTo>
                    <a:pt x="217571" y="151998"/>
                  </a:lnTo>
                  <a:lnTo>
                    <a:pt x="219369" y="150572"/>
                  </a:lnTo>
                  <a:lnTo>
                    <a:pt x="221167" y="149114"/>
                  </a:lnTo>
                  <a:lnTo>
                    <a:pt x="222965" y="147626"/>
                  </a:lnTo>
                  <a:lnTo>
                    <a:pt x="224763" y="146116"/>
                  </a:lnTo>
                  <a:lnTo>
                    <a:pt x="226562" y="144591"/>
                  </a:lnTo>
                  <a:lnTo>
                    <a:pt x="228360" y="143058"/>
                  </a:lnTo>
                  <a:lnTo>
                    <a:pt x="230158" y="141522"/>
                  </a:lnTo>
                  <a:lnTo>
                    <a:pt x="231956" y="139989"/>
                  </a:lnTo>
                  <a:lnTo>
                    <a:pt x="233754" y="138464"/>
                  </a:lnTo>
                  <a:lnTo>
                    <a:pt x="235552" y="136955"/>
                  </a:lnTo>
                  <a:lnTo>
                    <a:pt x="237350" y="135466"/>
                  </a:lnTo>
                  <a:lnTo>
                    <a:pt x="239148" y="134002"/>
                  </a:lnTo>
                  <a:lnTo>
                    <a:pt x="240946" y="132564"/>
                  </a:lnTo>
                  <a:lnTo>
                    <a:pt x="242745" y="131154"/>
                  </a:lnTo>
                  <a:lnTo>
                    <a:pt x="244543" y="129775"/>
                  </a:lnTo>
                  <a:lnTo>
                    <a:pt x="246341" y="128428"/>
                  </a:lnTo>
                  <a:lnTo>
                    <a:pt x="248139" y="127116"/>
                  </a:lnTo>
                  <a:lnTo>
                    <a:pt x="249937" y="125835"/>
                  </a:lnTo>
                  <a:lnTo>
                    <a:pt x="251735" y="124580"/>
                  </a:lnTo>
                  <a:lnTo>
                    <a:pt x="253533" y="123350"/>
                  </a:lnTo>
                  <a:lnTo>
                    <a:pt x="255331" y="122141"/>
                  </a:lnTo>
                  <a:lnTo>
                    <a:pt x="257129" y="120948"/>
                  </a:lnTo>
                  <a:lnTo>
                    <a:pt x="258928" y="119768"/>
                  </a:lnTo>
                  <a:lnTo>
                    <a:pt x="260726" y="118595"/>
                  </a:lnTo>
                  <a:lnTo>
                    <a:pt x="262524" y="117423"/>
                  </a:lnTo>
                  <a:lnTo>
                    <a:pt x="264322" y="116244"/>
                  </a:lnTo>
                  <a:lnTo>
                    <a:pt x="266120" y="115056"/>
                  </a:lnTo>
                  <a:lnTo>
                    <a:pt x="267918" y="113852"/>
                  </a:lnTo>
                  <a:lnTo>
                    <a:pt x="269716" y="112628"/>
                  </a:lnTo>
                  <a:lnTo>
                    <a:pt x="271514" y="111378"/>
                  </a:lnTo>
                  <a:lnTo>
                    <a:pt x="273312" y="110095"/>
                  </a:lnTo>
                  <a:lnTo>
                    <a:pt x="275111" y="108779"/>
                  </a:lnTo>
                  <a:lnTo>
                    <a:pt x="276909" y="107427"/>
                  </a:lnTo>
                  <a:lnTo>
                    <a:pt x="278707" y="106039"/>
                  </a:lnTo>
                  <a:lnTo>
                    <a:pt x="280505" y="104614"/>
                  </a:lnTo>
                  <a:lnTo>
                    <a:pt x="282303" y="103150"/>
                  </a:lnTo>
                  <a:lnTo>
                    <a:pt x="284101" y="101645"/>
                  </a:lnTo>
                  <a:lnTo>
                    <a:pt x="285899" y="100100"/>
                  </a:lnTo>
                  <a:lnTo>
                    <a:pt x="287697" y="98521"/>
                  </a:lnTo>
                  <a:lnTo>
                    <a:pt x="289495" y="96911"/>
                  </a:lnTo>
                  <a:lnTo>
                    <a:pt x="291294" y="95272"/>
                  </a:lnTo>
                  <a:lnTo>
                    <a:pt x="293092" y="93608"/>
                  </a:lnTo>
                  <a:lnTo>
                    <a:pt x="294890" y="91921"/>
                  </a:lnTo>
                  <a:lnTo>
                    <a:pt x="296688" y="90213"/>
                  </a:lnTo>
                  <a:lnTo>
                    <a:pt x="298486" y="88490"/>
                  </a:lnTo>
                  <a:lnTo>
                    <a:pt x="300284" y="86756"/>
                  </a:lnTo>
                  <a:lnTo>
                    <a:pt x="302082" y="85013"/>
                  </a:lnTo>
                  <a:lnTo>
                    <a:pt x="303880" y="83264"/>
                  </a:lnTo>
                  <a:lnTo>
                    <a:pt x="305678" y="81510"/>
                  </a:lnTo>
                  <a:lnTo>
                    <a:pt x="307477" y="79753"/>
                  </a:lnTo>
                  <a:lnTo>
                    <a:pt x="309275" y="77994"/>
                  </a:lnTo>
                  <a:lnTo>
                    <a:pt x="311073" y="76232"/>
                  </a:lnTo>
                  <a:lnTo>
                    <a:pt x="312871" y="74468"/>
                  </a:lnTo>
                  <a:lnTo>
                    <a:pt x="314669" y="72701"/>
                  </a:lnTo>
                  <a:lnTo>
                    <a:pt x="316467" y="70929"/>
                  </a:lnTo>
                  <a:lnTo>
                    <a:pt x="318265" y="69151"/>
                  </a:lnTo>
                  <a:lnTo>
                    <a:pt x="320063" y="67367"/>
                  </a:lnTo>
                  <a:lnTo>
                    <a:pt x="321861" y="65573"/>
                  </a:lnTo>
                  <a:lnTo>
                    <a:pt x="323660" y="63770"/>
                  </a:lnTo>
                  <a:lnTo>
                    <a:pt x="325458" y="61957"/>
                  </a:lnTo>
                  <a:lnTo>
                    <a:pt x="327256" y="60135"/>
                  </a:lnTo>
                  <a:lnTo>
                    <a:pt x="329054" y="58304"/>
                  </a:lnTo>
                  <a:lnTo>
                    <a:pt x="330852" y="56466"/>
                  </a:lnTo>
                  <a:lnTo>
                    <a:pt x="332650" y="54620"/>
                  </a:lnTo>
                  <a:lnTo>
                    <a:pt x="334448" y="52771"/>
                  </a:lnTo>
                  <a:lnTo>
                    <a:pt x="336246" y="50920"/>
                  </a:lnTo>
                  <a:lnTo>
                    <a:pt x="338044" y="49072"/>
                  </a:lnTo>
                  <a:lnTo>
                    <a:pt x="339843" y="47229"/>
                  </a:lnTo>
                  <a:lnTo>
                    <a:pt x="341641" y="45393"/>
                  </a:lnTo>
                  <a:lnTo>
                    <a:pt x="343439" y="43569"/>
                  </a:lnTo>
                  <a:lnTo>
                    <a:pt x="345237" y="41759"/>
                  </a:lnTo>
                  <a:lnTo>
                    <a:pt x="347035" y="39967"/>
                  </a:lnTo>
                  <a:lnTo>
                    <a:pt x="348833" y="38193"/>
                  </a:lnTo>
                  <a:lnTo>
                    <a:pt x="350631" y="36439"/>
                  </a:lnTo>
                  <a:lnTo>
                    <a:pt x="352429" y="34704"/>
                  </a:lnTo>
                  <a:lnTo>
                    <a:pt x="354227" y="32990"/>
                  </a:lnTo>
                  <a:lnTo>
                    <a:pt x="356026" y="31295"/>
                  </a:lnTo>
                  <a:lnTo>
                    <a:pt x="357824" y="29622"/>
                  </a:lnTo>
                  <a:lnTo>
                    <a:pt x="359622" y="27968"/>
                  </a:lnTo>
                  <a:lnTo>
                    <a:pt x="361420" y="26330"/>
                  </a:lnTo>
                  <a:lnTo>
                    <a:pt x="363218" y="24710"/>
                  </a:lnTo>
                  <a:lnTo>
                    <a:pt x="365016" y="23105"/>
                  </a:lnTo>
                  <a:lnTo>
                    <a:pt x="366814" y="21516"/>
                  </a:lnTo>
                  <a:lnTo>
                    <a:pt x="368612" y="19944"/>
                  </a:lnTo>
                  <a:lnTo>
                    <a:pt x="370410" y="18394"/>
                  </a:lnTo>
                  <a:lnTo>
                    <a:pt x="372209" y="16866"/>
                  </a:lnTo>
                  <a:lnTo>
                    <a:pt x="374007" y="15363"/>
                  </a:lnTo>
                  <a:lnTo>
                    <a:pt x="375805" y="13890"/>
                  </a:lnTo>
                  <a:lnTo>
                    <a:pt x="377603" y="12452"/>
                  </a:lnTo>
                  <a:lnTo>
                    <a:pt x="379401" y="11055"/>
                  </a:lnTo>
                  <a:lnTo>
                    <a:pt x="381199" y="9706"/>
                  </a:lnTo>
                  <a:lnTo>
                    <a:pt x="382997" y="8424"/>
                  </a:lnTo>
                  <a:lnTo>
                    <a:pt x="384795" y="7207"/>
                  </a:lnTo>
                  <a:lnTo>
                    <a:pt x="386593" y="6063"/>
                  </a:lnTo>
                  <a:lnTo>
                    <a:pt x="388392" y="4998"/>
                  </a:lnTo>
                  <a:lnTo>
                    <a:pt x="390190" y="4019"/>
                  </a:lnTo>
                  <a:lnTo>
                    <a:pt x="391988" y="3132"/>
                  </a:lnTo>
                  <a:lnTo>
                    <a:pt x="393786" y="2349"/>
                  </a:lnTo>
                  <a:lnTo>
                    <a:pt x="395584" y="1684"/>
                  </a:lnTo>
                  <a:lnTo>
                    <a:pt x="397382" y="1127"/>
                  </a:lnTo>
                  <a:lnTo>
                    <a:pt x="399180" y="680"/>
                  </a:lnTo>
                  <a:lnTo>
                    <a:pt x="400978" y="342"/>
                  </a:lnTo>
                  <a:lnTo>
                    <a:pt x="402776" y="116"/>
                  </a:lnTo>
                  <a:lnTo>
                    <a:pt x="404575" y="0"/>
                  </a:lnTo>
                  <a:lnTo>
                    <a:pt x="406373" y="4"/>
                  </a:lnTo>
                  <a:lnTo>
                    <a:pt x="408171" y="126"/>
                  </a:lnTo>
                  <a:lnTo>
                    <a:pt x="409969" y="351"/>
                  </a:lnTo>
                  <a:lnTo>
                    <a:pt x="411767" y="677"/>
                  </a:lnTo>
                  <a:lnTo>
                    <a:pt x="413565" y="1101"/>
                  </a:lnTo>
                  <a:lnTo>
                    <a:pt x="415363" y="1621"/>
                  </a:lnTo>
                  <a:lnTo>
                    <a:pt x="417161" y="2232"/>
                  </a:lnTo>
                  <a:lnTo>
                    <a:pt x="418959" y="2946"/>
                  </a:lnTo>
                  <a:lnTo>
                    <a:pt x="420758" y="3751"/>
                  </a:lnTo>
                  <a:lnTo>
                    <a:pt x="422556" y="4640"/>
                  </a:lnTo>
                  <a:lnTo>
                    <a:pt x="424354" y="5613"/>
                  </a:lnTo>
                  <a:lnTo>
                    <a:pt x="426152" y="6668"/>
                  </a:lnTo>
                  <a:lnTo>
                    <a:pt x="427950" y="7804"/>
                  </a:lnTo>
                  <a:lnTo>
                    <a:pt x="429748" y="9020"/>
                  </a:lnTo>
                  <a:lnTo>
                    <a:pt x="431546" y="10333"/>
                  </a:lnTo>
                  <a:lnTo>
                    <a:pt x="433344" y="11729"/>
                  </a:lnTo>
                  <a:lnTo>
                    <a:pt x="435142" y="13205"/>
                  </a:lnTo>
                  <a:lnTo>
                    <a:pt x="436941" y="14764"/>
                  </a:lnTo>
                  <a:lnTo>
                    <a:pt x="438739" y="16403"/>
                  </a:lnTo>
                  <a:lnTo>
                    <a:pt x="440537" y="18125"/>
                  </a:lnTo>
                  <a:lnTo>
                    <a:pt x="442335" y="19931"/>
                  </a:lnTo>
                  <a:lnTo>
                    <a:pt x="444133" y="21832"/>
                  </a:lnTo>
                  <a:lnTo>
                    <a:pt x="445931" y="23814"/>
                  </a:lnTo>
                  <a:lnTo>
                    <a:pt x="447729" y="25875"/>
                  </a:lnTo>
                  <a:lnTo>
                    <a:pt x="449527" y="28014"/>
                  </a:lnTo>
                  <a:lnTo>
                    <a:pt x="451325" y="30230"/>
                  </a:lnTo>
                  <a:lnTo>
                    <a:pt x="453124" y="32519"/>
                  </a:lnTo>
                  <a:lnTo>
                    <a:pt x="454922" y="34886"/>
                  </a:lnTo>
                  <a:lnTo>
                    <a:pt x="456720" y="37330"/>
                  </a:lnTo>
                  <a:lnTo>
                    <a:pt x="458518" y="39841"/>
                  </a:lnTo>
                  <a:lnTo>
                    <a:pt x="460316" y="42415"/>
                  </a:lnTo>
                  <a:lnTo>
                    <a:pt x="462114" y="45050"/>
                  </a:lnTo>
                  <a:lnTo>
                    <a:pt x="463912" y="47742"/>
                  </a:lnTo>
                  <a:lnTo>
                    <a:pt x="465710" y="50489"/>
                  </a:lnTo>
                  <a:lnTo>
                    <a:pt x="467508" y="53294"/>
                  </a:lnTo>
                  <a:lnTo>
                    <a:pt x="469307" y="56151"/>
                  </a:lnTo>
                  <a:lnTo>
                    <a:pt x="471105" y="59054"/>
                  </a:lnTo>
                  <a:lnTo>
                    <a:pt x="472903" y="61999"/>
                  </a:lnTo>
                  <a:lnTo>
                    <a:pt x="474701" y="64983"/>
                  </a:lnTo>
                  <a:lnTo>
                    <a:pt x="476499" y="68003"/>
                  </a:lnTo>
                  <a:lnTo>
                    <a:pt x="478297" y="71056"/>
                  </a:lnTo>
                  <a:lnTo>
                    <a:pt x="480095" y="74140"/>
                  </a:lnTo>
                  <a:lnTo>
                    <a:pt x="481893" y="77248"/>
                  </a:lnTo>
                  <a:lnTo>
                    <a:pt x="483691" y="80374"/>
                  </a:lnTo>
                  <a:lnTo>
                    <a:pt x="485490" y="83512"/>
                  </a:lnTo>
                  <a:lnTo>
                    <a:pt x="487288" y="86657"/>
                  </a:lnTo>
                  <a:lnTo>
                    <a:pt x="489086" y="89804"/>
                  </a:lnTo>
                  <a:lnTo>
                    <a:pt x="490884" y="92947"/>
                  </a:lnTo>
                  <a:lnTo>
                    <a:pt x="492682" y="96075"/>
                  </a:lnTo>
                  <a:lnTo>
                    <a:pt x="494480" y="99183"/>
                  </a:lnTo>
                  <a:lnTo>
                    <a:pt x="496278" y="102267"/>
                  </a:lnTo>
                  <a:lnTo>
                    <a:pt x="498076" y="105319"/>
                  </a:lnTo>
                  <a:lnTo>
                    <a:pt x="499874" y="108335"/>
                  </a:lnTo>
                  <a:lnTo>
                    <a:pt x="501673" y="111311"/>
                  </a:lnTo>
                  <a:lnTo>
                    <a:pt x="503471" y="114239"/>
                  </a:lnTo>
                  <a:lnTo>
                    <a:pt x="505269" y="117108"/>
                  </a:lnTo>
                  <a:lnTo>
                    <a:pt x="507067" y="119923"/>
                  </a:lnTo>
                  <a:lnTo>
                    <a:pt x="508865" y="122683"/>
                  </a:lnTo>
                  <a:lnTo>
                    <a:pt x="510663" y="125386"/>
                  </a:lnTo>
                  <a:lnTo>
                    <a:pt x="512461" y="128031"/>
                  </a:lnTo>
                  <a:lnTo>
                    <a:pt x="514259" y="130617"/>
                  </a:lnTo>
                  <a:lnTo>
                    <a:pt x="516057" y="133140"/>
                  </a:lnTo>
                  <a:lnTo>
                    <a:pt x="517856" y="135598"/>
                  </a:lnTo>
                  <a:lnTo>
                    <a:pt x="519654" y="137998"/>
                  </a:lnTo>
                  <a:lnTo>
                    <a:pt x="521452" y="140344"/>
                  </a:lnTo>
                  <a:lnTo>
                    <a:pt x="523250" y="142634"/>
                  </a:lnTo>
                  <a:lnTo>
                    <a:pt x="525048" y="144872"/>
                  </a:lnTo>
                  <a:lnTo>
                    <a:pt x="526846" y="147059"/>
                  </a:lnTo>
                  <a:lnTo>
                    <a:pt x="528644" y="149189"/>
                  </a:lnTo>
                  <a:lnTo>
                    <a:pt x="530442" y="151268"/>
                  </a:lnTo>
                  <a:lnTo>
                    <a:pt x="532240" y="153301"/>
                  </a:lnTo>
                  <a:lnTo>
                    <a:pt x="534039" y="155289"/>
                  </a:lnTo>
                  <a:lnTo>
                    <a:pt x="535837" y="157234"/>
                  </a:lnTo>
                  <a:lnTo>
                    <a:pt x="537635" y="159138"/>
                  </a:lnTo>
                  <a:lnTo>
                    <a:pt x="539433" y="161003"/>
                  </a:lnTo>
                  <a:lnTo>
                    <a:pt x="541231" y="162824"/>
                  </a:lnTo>
                  <a:lnTo>
                    <a:pt x="543029" y="164609"/>
                  </a:lnTo>
                  <a:lnTo>
                    <a:pt x="544827" y="166360"/>
                  </a:lnTo>
                  <a:lnTo>
                    <a:pt x="546625" y="168079"/>
                  </a:lnTo>
                  <a:lnTo>
                    <a:pt x="548423" y="169768"/>
                  </a:lnTo>
                  <a:lnTo>
                    <a:pt x="550222" y="171428"/>
                  </a:lnTo>
                  <a:lnTo>
                    <a:pt x="552020" y="173061"/>
                  </a:lnTo>
                  <a:lnTo>
                    <a:pt x="553818" y="174662"/>
                  </a:lnTo>
                  <a:lnTo>
                    <a:pt x="555616" y="176238"/>
                  </a:lnTo>
                  <a:lnTo>
                    <a:pt x="557414" y="177789"/>
                  </a:lnTo>
                  <a:lnTo>
                    <a:pt x="559212" y="179315"/>
                  </a:lnTo>
                  <a:lnTo>
                    <a:pt x="561010" y="180815"/>
                  </a:lnTo>
                  <a:lnTo>
                    <a:pt x="562808" y="182289"/>
                  </a:lnTo>
                  <a:lnTo>
                    <a:pt x="564606" y="183735"/>
                  </a:lnTo>
                  <a:lnTo>
                    <a:pt x="566405" y="185148"/>
                  </a:lnTo>
                  <a:lnTo>
                    <a:pt x="568203" y="186529"/>
                  </a:lnTo>
                  <a:lnTo>
                    <a:pt x="570001" y="187878"/>
                  </a:lnTo>
                  <a:lnTo>
                    <a:pt x="571799" y="189193"/>
                  </a:lnTo>
                  <a:lnTo>
                    <a:pt x="573597" y="190471"/>
                  </a:lnTo>
                  <a:lnTo>
                    <a:pt x="575395" y="191712"/>
                  </a:lnTo>
                  <a:lnTo>
                    <a:pt x="577193" y="192910"/>
                  </a:lnTo>
                  <a:lnTo>
                    <a:pt x="578991" y="194062"/>
                  </a:lnTo>
                  <a:lnTo>
                    <a:pt x="580789" y="195172"/>
                  </a:lnTo>
                  <a:lnTo>
                    <a:pt x="582588" y="196240"/>
                  </a:lnTo>
                  <a:lnTo>
                    <a:pt x="584386" y="197266"/>
                  </a:lnTo>
                  <a:lnTo>
                    <a:pt x="586184" y="198251"/>
                  </a:lnTo>
                  <a:lnTo>
                    <a:pt x="587982" y="199196"/>
                  </a:lnTo>
                  <a:lnTo>
                    <a:pt x="589780" y="200096"/>
                  </a:lnTo>
                  <a:lnTo>
                    <a:pt x="591578" y="200957"/>
                  </a:lnTo>
                  <a:lnTo>
                    <a:pt x="593376" y="201783"/>
                  </a:lnTo>
                  <a:lnTo>
                    <a:pt x="595174" y="202577"/>
                  </a:lnTo>
                  <a:lnTo>
                    <a:pt x="596972" y="203340"/>
                  </a:lnTo>
                  <a:lnTo>
                    <a:pt x="598771" y="204075"/>
                  </a:lnTo>
                  <a:lnTo>
                    <a:pt x="600569" y="204783"/>
                  </a:lnTo>
                  <a:lnTo>
                    <a:pt x="602367" y="205463"/>
                  </a:lnTo>
                  <a:lnTo>
                    <a:pt x="604165" y="206120"/>
                  </a:lnTo>
                  <a:lnTo>
                    <a:pt x="605963" y="206757"/>
                  </a:lnTo>
                  <a:lnTo>
                    <a:pt x="607761" y="207373"/>
                  </a:lnTo>
                  <a:lnTo>
                    <a:pt x="609559" y="207969"/>
                  </a:lnTo>
                  <a:lnTo>
                    <a:pt x="611357" y="208547"/>
                  </a:lnTo>
                  <a:lnTo>
                    <a:pt x="613155" y="209106"/>
                  </a:lnTo>
                  <a:lnTo>
                    <a:pt x="614954" y="209643"/>
                  </a:lnTo>
                  <a:lnTo>
                    <a:pt x="616752" y="210162"/>
                  </a:lnTo>
                  <a:lnTo>
                    <a:pt x="618550" y="210661"/>
                  </a:lnTo>
                  <a:lnTo>
                    <a:pt x="620348" y="211142"/>
                  </a:lnTo>
                  <a:lnTo>
                    <a:pt x="622146" y="211604"/>
                  </a:lnTo>
                  <a:lnTo>
                    <a:pt x="623944" y="212048"/>
                  </a:lnTo>
                  <a:lnTo>
                    <a:pt x="625742" y="212472"/>
                  </a:lnTo>
                  <a:lnTo>
                    <a:pt x="627540" y="212875"/>
                  </a:lnTo>
                  <a:lnTo>
                    <a:pt x="629338" y="213261"/>
                  </a:lnTo>
                  <a:lnTo>
                    <a:pt x="631137" y="213629"/>
                  </a:lnTo>
                  <a:lnTo>
                    <a:pt x="632935" y="213981"/>
                  </a:lnTo>
                  <a:lnTo>
                    <a:pt x="634733" y="214317"/>
                  </a:lnTo>
                  <a:lnTo>
                    <a:pt x="636531" y="214638"/>
                  </a:lnTo>
                  <a:lnTo>
                    <a:pt x="638329" y="214942"/>
                  </a:lnTo>
                  <a:lnTo>
                    <a:pt x="640127" y="215231"/>
                  </a:lnTo>
                  <a:lnTo>
                    <a:pt x="641925" y="215507"/>
                  </a:lnTo>
                  <a:lnTo>
                    <a:pt x="643723" y="215770"/>
                  </a:lnTo>
                  <a:lnTo>
                    <a:pt x="645521" y="216021"/>
                  </a:lnTo>
                  <a:lnTo>
                    <a:pt x="647320" y="216260"/>
                  </a:lnTo>
                  <a:lnTo>
                    <a:pt x="649118" y="216487"/>
                  </a:lnTo>
                  <a:lnTo>
                    <a:pt x="650916" y="216701"/>
                  </a:lnTo>
                  <a:lnTo>
                    <a:pt x="652714" y="216903"/>
                  </a:lnTo>
                  <a:lnTo>
                    <a:pt x="654512" y="217095"/>
                  </a:lnTo>
                  <a:lnTo>
                    <a:pt x="656310" y="217276"/>
                  </a:lnTo>
                  <a:lnTo>
                    <a:pt x="658108" y="217448"/>
                  </a:lnTo>
                  <a:lnTo>
                    <a:pt x="659906" y="217610"/>
                  </a:lnTo>
                  <a:lnTo>
                    <a:pt x="661704" y="217762"/>
                  </a:lnTo>
                  <a:lnTo>
                    <a:pt x="663503" y="217906"/>
                  </a:lnTo>
                  <a:lnTo>
                    <a:pt x="665301" y="218041"/>
                  </a:lnTo>
                  <a:lnTo>
                    <a:pt x="667099" y="218170"/>
                  </a:lnTo>
                  <a:lnTo>
                    <a:pt x="668897" y="218293"/>
                  </a:lnTo>
                  <a:lnTo>
                    <a:pt x="670695" y="218412"/>
                  </a:lnTo>
                  <a:lnTo>
                    <a:pt x="672493" y="218526"/>
                  </a:lnTo>
                  <a:lnTo>
                    <a:pt x="674291" y="218637"/>
                  </a:lnTo>
                  <a:lnTo>
                    <a:pt x="676089" y="218745"/>
                  </a:lnTo>
                  <a:lnTo>
                    <a:pt x="677887" y="218852"/>
                  </a:lnTo>
                  <a:lnTo>
                    <a:pt x="679686" y="218958"/>
                  </a:lnTo>
                  <a:lnTo>
                    <a:pt x="681484" y="219065"/>
                  </a:lnTo>
                  <a:lnTo>
                    <a:pt x="683282" y="219171"/>
                  </a:lnTo>
                  <a:lnTo>
                    <a:pt x="685080" y="219278"/>
                  </a:lnTo>
                  <a:lnTo>
                    <a:pt x="686878" y="219386"/>
                  </a:lnTo>
                  <a:lnTo>
                    <a:pt x="688676" y="219495"/>
                  </a:lnTo>
                  <a:lnTo>
                    <a:pt x="690474" y="219605"/>
                  </a:lnTo>
                  <a:lnTo>
                    <a:pt x="692272" y="219716"/>
                  </a:lnTo>
                  <a:lnTo>
                    <a:pt x="694070" y="219827"/>
                  </a:lnTo>
                  <a:lnTo>
                    <a:pt x="695869" y="219940"/>
                  </a:lnTo>
                  <a:lnTo>
                    <a:pt x="697667" y="220053"/>
                  </a:lnTo>
                  <a:lnTo>
                    <a:pt x="699465" y="220167"/>
                  </a:lnTo>
                  <a:lnTo>
                    <a:pt x="701263" y="220281"/>
                  </a:lnTo>
                  <a:lnTo>
                    <a:pt x="703061" y="220397"/>
                  </a:lnTo>
                  <a:lnTo>
                    <a:pt x="704859" y="220513"/>
                  </a:lnTo>
                  <a:lnTo>
                    <a:pt x="706657" y="220631"/>
                  </a:lnTo>
                  <a:lnTo>
                    <a:pt x="708455" y="220750"/>
                  </a:lnTo>
                  <a:lnTo>
                    <a:pt x="710253" y="220872"/>
                  </a:lnTo>
                  <a:lnTo>
                    <a:pt x="712052" y="220997"/>
                  </a:lnTo>
                  <a:lnTo>
                    <a:pt x="713850" y="221126"/>
                  </a:lnTo>
                  <a:lnTo>
                    <a:pt x="715648" y="221260"/>
                  </a:lnTo>
                  <a:lnTo>
                    <a:pt x="717446" y="221398"/>
                  </a:lnTo>
                  <a:lnTo>
                    <a:pt x="719244" y="221541"/>
                  </a:lnTo>
                  <a:lnTo>
                    <a:pt x="721042" y="221691"/>
                  </a:lnTo>
                  <a:lnTo>
                    <a:pt x="722840" y="221847"/>
                  </a:lnTo>
                  <a:lnTo>
                    <a:pt x="724638" y="222012"/>
                  </a:lnTo>
                  <a:lnTo>
                    <a:pt x="726436" y="222184"/>
                  </a:lnTo>
                  <a:lnTo>
                    <a:pt x="728235" y="222363"/>
                  </a:lnTo>
                  <a:lnTo>
                    <a:pt x="730033" y="222550"/>
                  </a:lnTo>
                  <a:lnTo>
                    <a:pt x="731831" y="222744"/>
                  </a:lnTo>
                  <a:lnTo>
                    <a:pt x="733629" y="222944"/>
                  </a:lnTo>
                  <a:lnTo>
                    <a:pt x="735427" y="223152"/>
                  </a:lnTo>
                  <a:lnTo>
                    <a:pt x="737225" y="223367"/>
                  </a:lnTo>
                  <a:lnTo>
                    <a:pt x="739023" y="223587"/>
                  </a:lnTo>
                  <a:lnTo>
                    <a:pt x="740821" y="223812"/>
                  </a:lnTo>
                  <a:lnTo>
                    <a:pt x="742619" y="224042"/>
                  </a:lnTo>
                  <a:lnTo>
                    <a:pt x="744418" y="224275"/>
                  </a:lnTo>
                  <a:lnTo>
                    <a:pt x="746216" y="224512"/>
                  </a:lnTo>
                  <a:lnTo>
                    <a:pt x="748014" y="224751"/>
                  </a:lnTo>
                  <a:lnTo>
                    <a:pt x="749812" y="224994"/>
                  </a:lnTo>
                  <a:lnTo>
                    <a:pt x="751610" y="225238"/>
                  </a:lnTo>
                  <a:lnTo>
                    <a:pt x="753408" y="225484"/>
                  </a:lnTo>
                  <a:lnTo>
                    <a:pt x="755206" y="225732"/>
                  </a:lnTo>
                  <a:lnTo>
                    <a:pt x="757004" y="225980"/>
                  </a:lnTo>
                  <a:lnTo>
                    <a:pt x="758802" y="226230"/>
                  </a:lnTo>
                  <a:lnTo>
                    <a:pt x="760601" y="226480"/>
                  </a:lnTo>
                  <a:lnTo>
                    <a:pt x="762399" y="226731"/>
                  </a:lnTo>
                  <a:lnTo>
                    <a:pt x="764197" y="226983"/>
                  </a:lnTo>
                  <a:lnTo>
                    <a:pt x="765995" y="227234"/>
                  </a:lnTo>
                  <a:lnTo>
                    <a:pt x="767793" y="227485"/>
                  </a:lnTo>
                  <a:lnTo>
                    <a:pt x="769591" y="227735"/>
                  </a:lnTo>
                  <a:lnTo>
                    <a:pt x="771389" y="227984"/>
                  </a:lnTo>
                  <a:lnTo>
                    <a:pt x="773187" y="228230"/>
                  </a:lnTo>
                  <a:lnTo>
                    <a:pt x="774985" y="228474"/>
                  </a:lnTo>
                  <a:lnTo>
                    <a:pt x="776784" y="228714"/>
                  </a:lnTo>
                  <a:lnTo>
                    <a:pt x="778582" y="228950"/>
                  </a:lnTo>
                  <a:lnTo>
                    <a:pt x="780380" y="229181"/>
                  </a:lnTo>
                  <a:lnTo>
                    <a:pt x="782178" y="229406"/>
                  </a:lnTo>
                  <a:lnTo>
                    <a:pt x="783976" y="229624"/>
                  </a:lnTo>
                  <a:lnTo>
                    <a:pt x="785774" y="229833"/>
                  </a:lnTo>
                  <a:lnTo>
                    <a:pt x="787572" y="230034"/>
                  </a:lnTo>
                  <a:lnTo>
                    <a:pt x="789370" y="230226"/>
                  </a:lnTo>
                  <a:lnTo>
                    <a:pt x="791168" y="230408"/>
                  </a:lnTo>
                  <a:lnTo>
                    <a:pt x="792967" y="230581"/>
                  </a:lnTo>
                  <a:lnTo>
                    <a:pt x="794765" y="230743"/>
                  </a:lnTo>
                  <a:lnTo>
                    <a:pt x="796563" y="230895"/>
                  </a:lnTo>
                  <a:lnTo>
                    <a:pt x="798361" y="231035"/>
                  </a:lnTo>
                  <a:lnTo>
                    <a:pt x="800159" y="231165"/>
                  </a:lnTo>
                  <a:lnTo>
                    <a:pt x="801957" y="231285"/>
                  </a:lnTo>
                  <a:lnTo>
                    <a:pt x="803755" y="231396"/>
                  </a:lnTo>
                  <a:lnTo>
                    <a:pt x="805553" y="231498"/>
                  </a:lnTo>
                  <a:lnTo>
                    <a:pt x="807351" y="231590"/>
                  </a:lnTo>
                  <a:lnTo>
                    <a:pt x="809150" y="231674"/>
                  </a:lnTo>
                  <a:lnTo>
                    <a:pt x="810948" y="231750"/>
                  </a:lnTo>
                  <a:lnTo>
                    <a:pt x="812746" y="231818"/>
                  </a:lnTo>
                  <a:lnTo>
                    <a:pt x="814544" y="231880"/>
                  </a:lnTo>
                  <a:lnTo>
                    <a:pt x="816342" y="231936"/>
                  </a:lnTo>
                  <a:lnTo>
                    <a:pt x="818140" y="231986"/>
                  </a:lnTo>
                  <a:lnTo>
                    <a:pt x="819938" y="232032"/>
                  </a:lnTo>
                  <a:lnTo>
                    <a:pt x="821736" y="232072"/>
                  </a:lnTo>
                  <a:lnTo>
                    <a:pt x="823534" y="232107"/>
                  </a:lnTo>
                  <a:lnTo>
                    <a:pt x="825333" y="232139"/>
                  </a:lnTo>
                  <a:lnTo>
                    <a:pt x="827131" y="232167"/>
                  </a:lnTo>
                  <a:lnTo>
                    <a:pt x="828929" y="232193"/>
                  </a:lnTo>
                  <a:lnTo>
                    <a:pt x="830727" y="232215"/>
                  </a:lnTo>
                  <a:lnTo>
                    <a:pt x="832525" y="232235"/>
                  </a:lnTo>
                  <a:lnTo>
                    <a:pt x="834323" y="232252"/>
                  </a:lnTo>
                  <a:lnTo>
                    <a:pt x="836121" y="232267"/>
                  </a:lnTo>
                  <a:lnTo>
                    <a:pt x="837919" y="232280"/>
                  </a:lnTo>
                  <a:lnTo>
                    <a:pt x="839717" y="232291"/>
                  </a:lnTo>
                  <a:lnTo>
                    <a:pt x="841516" y="232301"/>
                  </a:lnTo>
                  <a:lnTo>
                    <a:pt x="843314" y="232309"/>
                  </a:lnTo>
                  <a:lnTo>
                    <a:pt x="845112" y="232317"/>
                  </a:lnTo>
                  <a:lnTo>
                    <a:pt x="846910" y="232323"/>
                  </a:lnTo>
                </a:path>
              </a:pathLst>
            </a:custGeom>
            <a:ln w="20325" cap="flat">
              <a:solidFill>
                <a:srgbClr val="721111">
                  <a:alpha val="100000"/>
                </a:srgbClr>
              </a:solidFill>
              <a:prstDash val="solid"/>
              <a:round/>
            </a:ln>
          </p:spPr>
          <p:txBody>
            <a:bodyPr/>
            <a:lstStyle/>
            <a:p>
              <a:endParaRPr/>
            </a:p>
          </p:txBody>
        </p:sp>
        <p:sp>
          <p:nvSpPr>
            <p:cNvPr id="1324" name="pg52">
              <a:extLst>
                <a:ext uri="{FF2B5EF4-FFF2-40B4-BE49-F238E27FC236}">
                  <a16:creationId xmlns:a16="http://schemas.microsoft.com/office/drawing/2014/main" id="{D06E3793-E6B5-476A-9FF5-F74D8455E250}"/>
                </a:ext>
              </a:extLst>
            </p:cNvPr>
            <p:cNvSpPr/>
            <p:nvPr/>
          </p:nvSpPr>
          <p:spPr>
            <a:xfrm>
              <a:off x="4800750" y="1124020"/>
              <a:ext cx="422556" cy="232349"/>
            </a:xfrm>
            <a:custGeom>
              <a:avLst/>
              <a:gdLst/>
              <a:ahLst/>
              <a:cxnLst/>
              <a:rect l="0" t="0" r="0" b="0"/>
              <a:pathLst>
                <a:path w="422556" h="232349">
                  <a:moveTo>
                    <a:pt x="0" y="156044"/>
                  </a:moveTo>
                  <a:lnTo>
                    <a:pt x="1798" y="154737"/>
                  </a:lnTo>
                  <a:lnTo>
                    <a:pt x="3596" y="153388"/>
                  </a:lnTo>
                  <a:lnTo>
                    <a:pt x="5394" y="151998"/>
                  </a:lnTo>
                  <a:lnTo>
                    <a:pt x="7192" y="150572"/>
                  </a:lnTo>
                  <a:lnTo>
                    <a:pt x="8990" y="149114"/>
                  </a:lnTo>
                  <a:lnTo>
                    <a:pt x="10788" y="147626"/>
                  </a:lnTo>
                  <a:lnTo>
                    <a:pt x="12586" y="146116"/>
                  </a:lnTo>
                  <a:lnTo>
                    <a:pt x="14384" y="144591"/>
                  </a:lnTo>
                  <a:lnTo>
                    <a:pt x="16183" y="143058"/>
                  </a:lnTo>
                  <a:lnTo>
                    <a:pt x="17981" y="141522"/>
                  </a:lnTo>
                  <a:lnTo>
                    <a:pt x="19779" y="139989"/>
                  </a:lnTo>
                  <a:lnTo>
                    <a:pt x="21577" y="138464"/>
                  </a:lnTo>
                  <a:lnTo>
                    <a:pt x="23375" y="136955"/>
                  </a:lnTo>
                  <a:lnTo>
                    <a:pt x="25173" y="135466"/>
                  </a:lnTo>
                  <a:lnTo>
                    <a:pt x="26971" y="134002"/>
                  </a:lnTo>
                  <a:lnTo>
                    <a:pt x="28769" y="132564"/>
                  </a:lnTo>
                  <a:lnTo>
                    <a:pt x="30567" y="131154"/>
                  </a:lnTo>
                  <a:lnTo>
                    <a:pt x="32366" y="129775"/>
                  </a:lnTo>
                  <a:lnTo>
                    <a:pt x="34164" y="128428"/>
                  </a:lnTo>
                  <a:lnTo>
                    <a:pt x="35962" y="127116"/>
                  </a:lnTo>
                  <a:lnTo>
                    <a:pt x="37760" y="125835"/>
                  </a:lnTo>
                  <a:lnTo>
                    <a:pt x="39558" y="124580"/>
                  </a:lnTo>
                  <a:lnTo>
                    <a:pt x="41356" y="123350"/>
                  </a:lnTo>
                  <a:lnTo>
                    <a:pt x="43154" y="122141"/>
                  </a:lnTo>
                  <a:lnTo>
                    <a:pt x="44952" y="120948"/>
                  </a:lnTo>
                  <a:lnTo>
                    <a:pt x="46750" y="119768"/>
                  </a:lnTo>
                  <a:lnTo>
                    <a:pt x="48549" y="118595"/>
                  </a:lnTo>
                  <a:lnTo>
                    <a:pt x="50347" y="117423"/>
                  </a:lnTo>
                  <a:lnTo>
                    <a:pt x="52145" y="116244"/>
                  </a:lnTo>
                  <a:lnTo>
                    <a:pt x="53943" y="115056"/>
                  </a:lnTo>
                  <a:lnTo>
                    <a:pt x="55741" y="113852"/>
                  </a:lnTo>
                  <a:lnTo>
                    <a:pt x="57539" y="112628"/>
                  </a:lnTo>
                  <a:lnTo>
                    <a:pt x="59337" y="111378"/>
                  </a:lnTo>
                  <a:lnTo>
                    <a:pt x="61135" y="110095"/>
                  </a:lnTo>
                  <a:lnTo>
                    <a:pt x="62933" y="108779"/>
                  </a:lnTo>
                  <a:lnTo>
                    <a:pt x="64732" y="107427"/>
                  </a:lnTo>
                  <a:lnTo>
                    <a:pt x="66530" y="106039"/>
                  </a:lnTo>
                  <a:lnTo>
                    <a:pt x="68328" y="104614"/>
                  </a:lnTo>
                  <a:lnTo>
                    <a:pt x="70126" y="103150"/>
                  </a:lnTo>
                  <a:lnTo>
                    <a:pt x="71924" y="101645"/>
                  </a:lnTo>
                  <a:lnTo>
                    <a:pt x="73722" y="100100"/>
                  </a:lnTo>
                  <a:lnTo>
                    <a:pt x="75520" y="98521"/>
                  </a:lnTo>
                  <a:lnTo>
                    <a:pt x="77318" y="96911"/>
                  </a:lnTo>
                  <a:lnTo>
                    <a:pt x="79116" y="95272"/>
                  </a:lnTo>
                  <a:lnTo>
                    <a:pt x="80915" y="93608"/>
                  </a:lnTo>
                  <a:lnTo>
                    <a:pt x="82713" y="91921"/>
                  </a:lnTo>
                  <a:lnTo>
                    <a:pt x="84511" y="90213"/>
                  </a:lnTo>
                  <a:lnTo>
                    <a:pt x="86309" y="88490"/>
                  </a:lnTo>
                  <a:lnTo>
                    <a:pt x="88107" y="86756"/>
                  </a:lnTo>
                  <a:lnTo>
                    <a:pt x="89905" y="85013"/>
                  </a:lnTo>
                  <a:lnTo>
                    <a:pt x="91703" y="83264"/>
                  </a:lnTo>
                  <a:lnTo>
                    <a:pt x="93501" y="81510"/>
                  </a:lnTo>
                  <a:lnTo>
                    <a:pt x="95299" y="79753"/>
                  </a:lnTo>
                  <a:lnTo>
                    <a:pt x="97098" y="77994"/>
                  </a:lnTo>
                  <a:lnTo>
                    <a:pt x="98896" y="76232"/>
                  </a:lnTo>
                  <a:lnTo>
                    <a:pt x="100694" y="74468"/>
                  </a:lnTo>
                  <a:lnTo>
                    <a:pt x="102492" y="72701"/>
                  </a:lnTo>
                  <a:lnTo>
                    <a:pt x="104290" y="70929"/>
                  </a:lnTo>
                  <a:lnTo>
                    <a:pt x="106088" y="69151"/>
                  </a:lnTo>
                  <a:lnTo>
                    <a:pt x="107886" y="67367"/>
                  </a:lnTo>
                  <a:lnTo>
                    <a:pt x="109684" y="65573"/>
                  </a:lnTo>
                  <a:lnTo>
                    <a:pt x="111482" y="63770"/>
                  </a:lnTo>
                  <a:lnTo>
                    <a:pt x="113281" y="61957"/>
                  </a:lnTo>
                  <a:lnTo>
                    <a:pt x="115079" y="60135"/>
                  </a:lnTo>
                  <a:lnTo>
                    <a:pt x="116877" y="58304"/>
                  </a:lnTo>
                  <a:lnTo>
                    <a:pt x="118675" y="56466"/>
                  </a:lnTo>
                  <a:lnTo>
                    <a:pt x="120473" y="54620"/>
                  </a:lnTo>
                  <a:lnTo>
                    <a:pt x="122271" y="52771"/>
                  </a:lnTo>
                  <a:lnTo>
                    <a:pt x="124069" y="50920"/>
                  </a:lnTo>
                  <a:lnTo>
                    <a:pt x="125867" y="49072"/>
                  </a:lnTo>
                  <a:lnTo>
                    <a:pt x="127665" y="47229"/>
                  </a:lnTo>
                  <a:lnTo>
                    <a:pt x="129464" y="45393"/>
                  </a:lnTo>
                  <a:lnTo>
                    <a:pt x="131262" y="43569"/>
                  </a:lnTo>
                  <a:lnTo>
                    <a:pt x="133060" y="41759"/>
                  </a:lnTo>
                  <a:lnTo>
                    <a:pt x="134858" y="39967"/>
                  </a:lnTo>
                  <a:lnTo>
                    <a:pt x="136656" y="38193"/>
                  </a:lnTo>
                  <a:lnTo>
                    <a:pt x="138454" y="36439"/>
                  </a:lnTo>
                  <a:lnTo>
                    <a:pt x="140252" y="34704"/>
                  </a:lnTo>
                  <a:lnTo>
                    <a:pt x="142050" y="32990"/>
                  </a:lnTo>
                  <a:lnTo>
                    <a:pt x="143848" y="31295"/>
                  </a:lnTo>
                  <a:lnTo>
                    <a:pt x="145647" y="29622"/>
                  </a:lnTo>
                  <a:lnTo>
                    <a:pt x="147445" y="27968"/>
                  </a:lnTo>
                  <a:lnTo>
                    <a:pt x="149243" y="26330"/>
                  </a:lnTo>
                  <a:lnTo>
                    <a:pt x="151041" y="24710"/>
                  </a:lnTo>
                  <a:lnTo>
                    <a:pt x="152839" y="23105"/>
                  </a:lnTo>
                  <a:lnTo>
                    <a:pt x="154637" y="21516"/>
                  </a:lnTo>
                  <a:lnTo>
                    <a:pt x="156435" y="19944"/>
                  </a:lnTo>
                  <a:lnTo>
                    <a:pt x="158233" y="18394"/>
                  </a:lnTo>
                  <a:lnTo>
                    <a:pt x="160031" y="16866"/>
                  </a:lnTo>
                  <a:lnTo>
                    <a:pt x="161830" y="15363"/>
                  </a:lnTo>
                  <a:lnTo>
                    <a:pt x="163628" y="13890"/>
                  </a:lnTo>
                  <a:lnTo>
                    <a:pt x="165426" y="12452"/>
                  </a:lnTo>
                  <a:lnTo>
                    <a:pt x="167224" y="11055"/>
                  </a:lnTo>
                  <a:lnTo>
                    <a:pt x="169022" y="9706"/>
                  </a:lnTo>
                  <a:lnTo>
                    <a:pt x="170820" y="8424"/>
                  </a:lnTo>
                  <a:lnTo>
                    <a:pt x="172618" y="7207"/>
                  </a:lnTo>
                  <a:lnTo>
                    <a:pt x="174416" y="6063"/>
                  </a:lnTo>
                  <a:lnTo>
                    <a:pt x="176214" y="4998"/>
                  </a:lnTo>
                  <a:lnTo>
                    <a:pt x="178013" y="4019"/>
                  </a:lnTo>
                  <a:lnTo>
                    <a:pt x="179811" y="3132"/>
                  </a:lnTo>
                  <a:lnTo>
                    <a:pt x="181609" y="2349"/>
                  </a:lnTo>
                  <a:lnTo>
                    <a:pt x="183407" y="1684"/>
                  </a:lnTo>
                  <a:lnTo>
                    <a:pt x="185205" y="1127"/>
                  </a:lnTo>
                  <a:lnTo>
                    <a:pt x="187003" y="680"/>
                  </a:lnTo>
                  <a:lnTo>
                    <a:pt x="188801" y="342"/>
                  </a:lnTo>
                  <a:lnTo>
                    <a:pt x="190599" y="116"/>
                  </a:lnTo>
                  <a:lnTo>
                    <a:pt x="192397" y="0"/>
                  </a:lnTo>
                  <a:lnTo>
                    <a:pt x="194196" y="4"/>
                  </a:lnTo>
                  <a:lnTo>
                    <a:pt x="195994" y="126"/>
                  </a:lnTo>
                  <a:lnTo>
                    <a:pt x="197792" y="351"/>
                  </a:lnTo>
                  <a:lnTo>
                    <a:pt x="199590" y="677"/>
                  </a:lnTo>
                  <a:lnTo>
                    <a:pt x="201388" y="1101"/>
                  </a:lnTo>
                  <a:lnTo>
                    <a:pt x="203186" y="1621"/>
                  </a:lnTo>
                  <a:lnTo>
                    <a:pt x="204984" y="2232"/>
                  </a:lnTo>
                  <a:lnTo>
                    <a:pt x="206782" y="2946"/>
                  </a:lnTo>
                  <a:lnTo>
                    <a:pt x="208580" y="3751"/>
                  </a:lnTo>
                  <a:lnTo>
                    <a:pt x="210379" y="4640"/>
                  </a:lnTo>
                  <a:lnTo>
                    <a:pt x="212177" y="5613"/>
                  </a:lnTo>
                  <a:lnTo>
                    <a:pt x="213975" y="6668"/>
                  </a:lnTo>
                  <a:lnTo>
                    <a:pt x="215773" y="7804"/>
                  </a:lnTo>
                  <a:lnTo>
                    <a:pt x="217571" y="9020"/>
                  </a:lnTo>
                  <a:lnTo>
                    <a:pt x="219369" y="10333"/>
                  </a:lnTo>
                  <a:lnTo>
                    <a:pt x="221167" y="11729"/>
                  </a:lnTo>
                  <a:lnTo>
                    <a:pt x="222965" y="13205"/>
                  </a:lnTo>
                  <a:lnTo>
                    <a:pt x="224763" y="14764"/>
                  </a:lnTo>
                  <a:lnTo>
                    <a:pt x="226562" y="16403"/>
                  </a:lnTo>
                  <a:lnTo>
                    <a:pt x="228360" y="18125"/>
                  </a:lnTo>
                  <a:lnTo>
                    <a:pt x="230158" y="19931"/>
                  </a:lnTo>
                  <a:lnTo>
                    <a:pt x="231956" y="21832"/>
                  </a:lnTo>
                  <a:lnTo>
                    <a:pt x="233754" y="23814"/>
                  </a:lnTo>
                  <a:lnTo>
                    <a:pt x="235552" y="25875"/>
                  </a:lnTo>
                  <a:lnTo>
                    <a:pt x="237350" y="28014"/>
                  </a:lnTo>
                  <a:lnTo>
                    <a:pt x="239148" y="30230"/>
                  </a:lnTo>
                  <a:lnTo>
                    <a:pt x="240946" y="32519"/>
                  </a:lnTo>
                  <a:lnTo>
                    <a:pt x="242745" y="34886"/>
                  </a:lnTo>
                  <a:lnTo>
                    <a:pt x="244543" y="37330"/>
                  </a:lnTo>
                  <a:lnTo>
                    <a:pt x="246341" y="39841"/>
                  </a:lnTo>
                  <a:lnTo>
                    <a:pt x="248139" y="42415"/>
                  </a:lnTo>
                  <a:lnTo>
                    <a:pt x="249937" y="45050"/>
                  </a:lnTo>
                  <a:lnTo>
                    <a:pt x="251735" y="47742"/>
                  </a:lnTo>
                  <a:lnTo>
                    <a:pt x="253533" y="50489"/>
                  </a:lnTo>
                  <a:lnTo>
                    <a:pt x="255331" y="53294"/>
                  </a:lnTo>
                  <a:lnTo>
                    <a:pt x="257129" y="56151"/>
                  </a:lnTo>
                  <a:lnTo>
                    <a:pt x="258928" y="59054"/>
                  </a:lnTo>
                  <a:lnTo>
                    <a:pt x="260726" y="61999"/>
                  </a:lnTo>
                  <a:lnTo>
                    <a:pt x="262524" y="64983"/>
                  </a:lnTo>
                  <a:lnTo>
                    <a:pt x="264322" y="68003"/>
                  </a:lnTo>
                  <a:lnTo>
                    <a:pt x="266120" y="71056"/>
                  </a:lnTo>
                  <a:lnTo>
                    <a:pt x="267918" y="74140"/>
                  </a:lnTo>
                  <a:lnTo>
                    <a:pt x="269716" y="77248"/>
                  </a:lnTo>
                  <a:lnTo>
                    <a:pt x="271514" y="80374"/>
                  </a:lnTo>
                  <a:lnTo>
                    <a:pt x="273312" y="83512"/>
                  </a:lnTo>
                  <a:lnTo>
                    <a:pt x="275111" y="86657"/>
                  </a:lnTo>
                  <a:lnTo>
                    <a:pt x="276909" y="89804"/>
                  </a:lnTo>
                  <a:lnTo>
                    <a:pt x="278707" y="92947"/>
                  </a:lnTo>
                  <a:lnTo>
                    <a:pt x="280505" y="96075"/>
                  </a:lnTo>
                  <a:lnTo>
                    <a:pt x="282303" y="99183"/>
                  </a:lnTo>
                  <a:lnTo>
                    <a:pt x="284101" y="102267"/>
                  </a:lnTo>
                  <a:lnTo>
                    <a:pt x="285899" y="105319"/>
                  </a:lnTo>
                  <a:lnTo>
                    <a:pt x="287697" y="108335"/>
                  </a:lnTo>
                  <a:lnTo>
                    <a:pt x="289495" y="111311"/>
                  </a:lnTo>
                  <a:lnTo>
                    <a:pt x="291294" y="114239"/>
                  </a:lnTo>
                  <a:lnTo>
                    <a:pt x="293092" y="117108"/>
                  </a:lnTo>
                  <a:lnTo>
                    <a:pt x="294890" y="119923"/>
                  </a:lnTo>
                  <a:lnTo>
                    <a:pt x="296688" y="122683"/>
                  </a:lnTo>
                  <a:lnTo>
                    <a:pt x="298486" y="125386"/>
                  </a:lnTo>
                  <a:lnTo>
                    <a:pt x="300284" y="128031"/>
                  </a:lnTo>
                  <a:lnTo>
                    <a:pt x="302082" y="130617"/>
                  </a:lnTo>
                  <a:lnTo>
                    <a:pt x="303880" y="133140"/>
                  </a:lnTo>
                  <a:lnTo>
                    <a:pt x="305678" y="135598"/>
                  </a:lnTo>
                  <a:lnTo>
                    <a:pt x="307477" y="137998"/>
                  </a:lnTo>
                  <a:lnTo>
                    <a:pt x="309275" y="140344"/>
                  </a:lnTo>
                  <a:lnTo>
                    <a:pt x="311073" y="142634"/>
                  </a:lnTo>
                  <a:lnTo>
                    <a:pt x="312871" y="144872"/>
                  </a:lnTo>
                  <a:lnTo>
                    <a:pt x="314669" y="147059"/>
                  </a:lnTo>
                  <a:lnTo>
                    <a:pt x="316467" y="149189"/>
                  </a:lnTo>
                  <a:lnTo>
                    <a:pt x="318265" y="151268"/>
                  </a:lnTo>
                  <a:lnTo>
                    <a:pt x="320063" y="153301"/>
                  </a:lnTo>
                  <a:lnTo>
                    <a:pt x="321861" y="155289"/>
                  </a:lnTo>
                  <a:lnTo>
                    <a:pt x="323660" y="157234"/>
                  </a:lnTo>
                  <a:lnTo>
                    <a:pt x="325458" y="159138"/>
                  </a:lnTo>
                  <a:lnTo>
                    <a:pt x="327256" y="161003"/>
                  </a:lnTo>
                  <a:lnTo>
                    <a:pt x="329054" y="162824"/>
                  </a:lnTo>
                  <a:lnTo>
                    <a:pt x="330852" y="164609"/>
                  </a:lnTo>
                  <a:lnTo>
                    <a:pt x="332650" y="166360"/>
                  </a:lnTo>
                  <a:lnTo>
                    <a:pt x="334448" y="168079"/>
                  </a:lnTo>
                  <a:lnTo>
                    <a:pt x="336246" y="169768"/>
                  </a:lnTo>
                  <a:lnTo>
                    <a:pt x="338044" y="171428"/>
                  </a:lnTo>
                  <a:lnTo>
                    <a:pt x="339843" y="173061"/>
                  </a:lnTo>
                  <a:lnTo>
                    <a:pt x="341641" y="174662"/>
                  </a:lnTo>
                  <a:lnTo>
                    <a:pt x="343439" y="176238"/>
                  </a:lnTo>
                  <a:lnTo>
                    <a:pt x="345237" y="177789"/>
                  </a:lnTo>
                  <a:lnTo>
                    <a:pt x="347035" y="179315"/>
                  </a:lnTo>
                  <a:lnTo>
                    <a:pt x="348833" y="180815"/>
                  </a:lnTo>
                  <a:lnTo>
                    <a:pt x="350631" y="182289"/>
                  </a:lnTo>
                  <a:lnTo>
                    <a:pt x="352429" y="183735"/>
                  </a:lnTo>
                  <a:lnTo>
                    <a:pt x="354227" y="185148"/>
                  </a:lnTo>
                  <a:lnTo>
                    <a:pt x="356026" y="186529"/>
                  </a:lnTo>
                  <a:lnTo>
                    <a:pt x="357824" y="187878"/>
                  </a:lnTo>
                  <a:lnTo>
                    <a:pt x="359622" y="189193"/>
                  </a:lnTo>
                  <a:lnTo>
                    <a:pt x="361420" y="190471"/>
                  </a:lnTo>
                  <a:lnTo>
                    <a:pt x="363218" y="191712"/>
                  </a:lnTo>
                  <a:lnTo>
                    <a:pt x="365016" y="192910"/>
                  </a:lnTo>
                  <a:lnTo>
                    <a:pt x="366814" y="194062"/>
                  </a:lnTo>
                  <a:lnTo>
                    <a:pt x="368612" y="195172"/>
                  </a:lnTo>
                  <a:lnTo>
                    <a:pt x="370410" y="196240"/>
                  </a:lnTo>
                  <a:lnTo>
                    <a:pt x="372209" y="197266"/>
                  </a:lnTo>
                  <a:lnTo>
                    <a:pt x="374007" y="198251"/>
                  </a:lnTo>
                  <a:lnTo>
                    <a:pt x="375805" y="199196"/>
                  </a:lnTo>
                  <a:lnTo>
                    <a:pt x="377603" y="200096"/>
                  </a:lnTo>
                  <a:lnTo>
                    <a:pt x="379401" y="200957"/>
                  </a:lnTo>
                  <a:lnTo>
                    <a:pt x="381199" y="201783"/>
                  </a:lnTo>
                  <a:lnTo>
                    <a:pt x="382997" y="202577"/>
                  </a:lnTo>
                  <a:lnTo>
                    <a:pt x="384795" y="203340"/>
                  </a:lnTo>
                  <a:lnTo>
                    <a:pt x="386593" y="204075"/>
                  </a:lnTo>
                  <a:lnTo>
                    <a:pt x="388392" y="204783"/>
                  </a:lnTo>
                  <a:lnTo>
                    <a:pt x="390190" y="205463"/>
                  </a:lnTo>
                  <a:lnTo>
                    <a:pt x="391988" y="206120"/>
                  </a:lnTo>
                  <a:lnTo>
                    <a:pt x="393786" y="206757"/>
                  </a:lnTo>
                  <a:lnTo>
                    <a:pt x="395584" y="207373"/>
                  </a:lnTo>
                  <a:lnTo>
                    <a:pt x="397382" y="207969"/>
                  </a:lnTo>
                  <a:lnTo>
                    <a:pt x="399180" y="208547"/>
                  </a:lnTo>
                  <a:lnTo>
                    <a:pt x="400978" y="209106"/>
                  </a:lnTo>
                  <a:lnTo>
                    <a:pt x="402776" y="209643"/>
                  </a:lnTo>
                  <a:lnTo>
                    <a:pt x="404575" y="210162"/>
                  </a:lnTo>
                  <a:lnTo>
                    <a:pt x="406373" y="210661"/>
                  </a:lnTo>
                  <a:lnTo>
                    <a:pt x="408171" y="211142"/>
                  </a:lnTo>
                  <a:lnTo>
                    <a:pt x="409969" y="211604"/>
                  </a:lnTo>
                  <a:lnTo>
                    <a:pt x="411767" y="212048"/>
                  </a:lnTo>
                  <a:lnTo>
                    <a:pt x="413565" y="212472"/>
                  </a:lnTo>
                  <a:lnTo>
                    <a:pt x="415363" y="212875"/>
                  </a:lnTo>
                  <a:lnTo>
                    <a:pt x="417161" y="213261"/>
                  </a:lnTo>
                  <a:lnTo>
                    <a:pt x="418959" y="213629"/>
                  </a:lnTo>
                  <a:lnTo>
                    <a:pt x="420758" y="213981"/>
                  </a:lnTo>
                  <a:lnTo>
                    <a:pt x="422556" y="214317"/>
                  </a:lnTo>
                  <a:lnTo>
                    <a:pt x="422556" y="232349"/>
                  </a:lnTo>
                  <a:lnTo>
                    <a:pt x="420758" y="232349"/>
                  </a:lnTo>
                  <a:lnTo>
                    <a:pt x="418959" y="232349"/>
                  </a:lnTo>
                  <a:lnTo>
                    <a:pt x="417161" y="232349"/>
                  </a:lnTo>
                  <a:lnTo>
                    <a:pt x="415363" y="232349"/>
                  </a:lnTo>
                  <a:lnTo>
                    <a:pt x="413565" y="232349"/>
                  </a:lnTo>
                  <a:lnTo>
                    <a:pt x="411767" y="232349"/>
                  </a:lnTo>
                  <a:lnTo>
                    <a:pt x="409969" y="232349"/>
                  </a:lnTo>
                  <a:lnTo>
                    <a:pt x="408171" y="232349"/>
                  </a:lnTo>
                  <a:lnTo>
                    <a:pt x="406373" y="232349"/>
                  </a:lnTo>
                  <a:lnTo>
                    <a:pt x="404575" y="232349"/>
                  </a:lnTo>
                  <a:lnTo>
                    <a:pt x="402776" y="232349"/>
                  </a:lnTo>
                  <a:lnTo>
                    <a:pt x="400978" y="232349"/>
                  </a:lnTo>
                  <a:lnTo>
                    <a:pt x="399180" y="232349"/>
                  </a:lnTo>
                  <a:lnTo>
                    <a:pt x="397382" y="232349"/>
                  </a:lnTo>
                  <a:lnTo>
                    <a:pt x="395584" y="232349"/>
                  </a:lnTo>
                  <a:lnTo>
                    <a:pt x="393786" y="232349"/>
                  </a:lnTo>
                  <a:lnTo>
                    <a:pt x="391988" y="232349"/>
                  </a:lnTo>
                  <a:lnTo>
                    <a:pt x="390190" y="232349"/>
                  </a:lnTo>
                  <a:lnTo>
                    <a:pt x="388392" y="232349"/>
                  </a:lnTo>
                  <a:lnTo>
                    <a:pt x="386593" y="232349"/>
                  </a:lnTo>
                  <a:lnTo>
                    <a:pt x="384795" y="232349"/>
                  </a:lnTo>
                  <a:lnTo>
                    <a:pt x="382997" y="232349"/>
                  </a:lnTo>
                  <a:lnTo>
                    <a:pt x="381199" y="232349"/>
                  </a:lnTo>
                  <a:lnTo>
                    <a:pt x="379401" y="232349"/>
                  </a:lnTo>
                  <a:lnTo>
                    <a:pt x="377603" y="232349"/>
                  </a:lnTo>
                  <a:lnTo>
                    <a:pt x="375805" y="232349"/>
                  </a:lnTo>
                  <a:lnTo>
                    <a:pt x="374007" y="232349"/>
                  </a:lnTo>
                  <a:lnTo>
                    <a:pt x="372209" y="232349"/>
                  </a:lnTo>
                  <a:lnTo>
                    <a:pt x="370410" y="232349"/>
                  </a:lnTo>
                  <a:lnTo>
                    <a:pt x="368612" y="232349"/>
                  </a:lnTo>
                  <a:lnTo>
                    <a:pt x="366814" y="232349"/>
                  </a:lnTo>
                  <a:lnTo>
                    <a:pt x="365016" y="232349"/>
                  </a:lnTo>
                  <a:lnTo>
                    <a:pt x="363218" y="232349"/>
                  </a:lnTo>
                  <a:lnTo>
                    <a:pt x="361420" y="232349"/>
                  </a:lnTo>
                  <a:lnTo>
                    <a:pt x="359622" y="232349"/>
                  </a:lnTo>
                  <a:lnTo>
                    <a:pt x="357824" y="232349"/>
                  </a:lnTo>
                  <a:lnTo>
                    <a:pt x="356026" y="232349"/>
                  </a:lnTo>
                  <a:lnTo>
                    <a:pt x="354227" y="232349"/>
                  </a:lnTo>
                  <a:lnTo>
                    <a:pt x="352429" y="232349"/>
                  </a:lnTo>
                  <a:lnTo>
                    <a:pt x="350631" y="232349"/>
                  </a:lnTo>
                  <a:lnTo>
                    <a:pt x="348833" y="232349"/>
                  </a:lnTo>
                  <a:lnTo>
                    <a:pt x="347035" y="232349"/>
                  </a:lnTo>
                  <a:lnTo>
                    <a:pt x="345237" y="232349"/>
                  </a:lnTo>
                  <a:lnTo>
                    <a:pt x="343439" y="232349"/>
                  </a:lnTo>
                  <a:lnTo>
                    <a:pt x="341641" y="232349"/>
                  </a:lnTo>
                  <a:lnTo>
                    <a:pt x="339843" y="232349"/>
                  </a:lnTo>
                  <a:lnTo>
                    <a:pt x="338044" y="232349"/>
                  </a:lnTo>
                  <a:lnTo>
                    <a:pt x="336246" y="232349"/>
                  </a:lnTo>
                  <a:lnTo>
                    <a:pt x="334448" y="232349"/>
                  </a:lnTo>
                  <a:lnTo>
                    <a:pt x="332650" y="232349"/>
                  </a:lnTo>
                  <a:lnTo>
                    <a:pt x="330852" y="232349"/>
                  </a:lnTo>
                  <a:lnTo>
                    <a:pt x="329054" y="232349"/>
                  </a:lnTo>
                  <a:lnTo>
                    <a:pt x="327256" y="232349"/>
                  </a:lnTo>
                  <a:lnTo>
                    <a:pt x="325458" y="232349"/>
                  </a:lnTo>
                  <a:lnTo>
                    <a:pt x="323660" y="232349"/>
                  </a:lnTo>
                  <a:lnTo>
                    <a:pt x="321861" y="232349"/>
                  </a:lnTo>
                  <a:lnTo>
                    <a:pt x="320063" y="232349"/>
                  </a:lnTo>
                  <a:lnTo>
                    <a:pt x="318265" y="232349"/>
                  </a:lnTo>
                  <a:lnTo>
                    <a:pt x="316467" y="232349"/>
                  </a:lnTo>
                  <a:lnTo>
                    <a:pt x="314669" y="232349"/>
                  </a:lnTo>
                  <a:lnTo>
                    <a:pt x="312871" y="232349"/>
                  </a:lnTo>
                  <a:lnTo>
                    <a:pt x="311073" y="232349"/>
                  </a:lnTo>
                  <a:lnTo>
                    <a:pt x="309275" y="232349"/>
                  </a:lnTo>
                  <a:lnTo>
                    <a:pt x="307477" y="232349"/>
                  </a:lnTo>
                  <a:lnTo>
                    <a:pt x="305678" y="232349"/>
                  </a:lnTo>
                  <a:lnTo>
                    <a:pt x="303880" y="232349"/>
                  </a:lnTo>
                  <a:lnTo>
                    <a:pt x="302082" y="232349"/>
                  </a:lnTo>
                  <a:lnTo>
                    <a:pt x="300284" y="232349"/>
                  </a:lnTo>
                  <a:lnTo>
                    <a:pt x="298486" y="232349"/>
                  </a:lnTo>
                  <a:lnTo>
                    <a:pt x="296688" y="232349"/>
                  </a:lnTo>
                  <a:lnTo>
                    <a:pt x="294890" y="232349"/>
                  </a:lnTo>
                  <a:lnTo>
                    <a:pt x="293092" y="232349"/>
                  </a:lnTo>
                  <a:lnTo>
                    <a:pt x="291294" y="232349"/>
                  </a:lnTo>
                  <a:lnTo>
                    <a:pt x="289495" y="232349"/>
                  </a:lnTo>
                  <a:lnTo>
                    <a:pt x="287697" y="232349"/>
                  </a:lnTo>
                  <a:lnTo>
                    <a:pt x="285899" y="232349"/>
                  </a:lnTo>
                  <a:lnTo>
                    <a:pt x="284101" y="232349"/>
                  </a:lnTo>
                  <a:lnTo>
                    <a:pt x="282303" y="232349"/>
                  </a:lnTo>
                  <a:lnTo>
                    <a:pt x="280505" y="232349"/>
                  </a:lnTo>
                  <a:lnTo>
                    <a:pt x="278707" y="232349"/>
                  </a:lnTo>
                  <a:lnTo>
                    <a:pt x="276909" y="232349"/>
                  </a:lnTo>
                  <a:lnTo>
                    <a:pt x="275111" y="232349"/>
                  </a:lnTo>
                  <a:lnTo>
                    <a:pt x="273312" y="232349"/>
                  </a:lnTo>
                  <a:lnTo>
                    <a:pt x="271514" y="232349"/>
                  </a:lnTo>
                  <a:lnTo>
                    <a:pt x="269716" y="232349"/>
                  </a:lnTo>
                  <a:lnTo>
                    <a:pt x="267918" y="232349"/>
                  </a:lnTo>
                  <a:lnTo>
                    <a:pt x="266120" y="232349"/>
                  </a:lnTo>
                  <a:lnTo>
                    <a:pt x="264322" y="232349"/>
                  </a:lnTo>
                  <a:lnTo>
                    <a:pt x="262524" y="232349"/>
                  </a:lnTo>
                  <a:lnTo>
                    <a:pt x="260726" y="232349"/>
                  </a:lnTo>
                  <a:lnTo>
                    <a:pt x="258928" y="232349"/>
                  </a:lnTo>
                  <a:lnTo>
                    <a:pt x="257129" y="232349"/>
                  </a:lnTo>
                  <a:lnTo>
                    <a:pt x="255331" y="232349"/>
                  </a:lnTo>
                  <a:lnTo>
                    <a:pt x="253533" y="232349"/>
                  </a:lnTo>
                  <a:lnTo>
                    <a:pt x="251735" y="232349"/>
                  </a:lnTo>
                  <a:lnTo>
                    <a:pt x="249937" y="232349"/>
                  </a:lnTo>
                  <a:lnTo>
                    <a:pt x="248139" y="232349"/>
                  </a:lnTo>
                  <a:lnTo>
                    <a:pt x="246341" y="232349"/>
                  </a:lnTo>
                  <a:lnTo>
                    <a:pt x="244543" y="232349"/>
                  </a:lnTo>
                  <a:lnTo>
                    <a:pt x="242745" y="232349"/>
                  </a:lnTo>
                  <a:lnTo>
                    <a:pt x="240946" y="232349"/>
                  </a:lnTo>
                  <a:lnTo>
                    <a:pt x="239148" y="232349"/>
                  </a:lnTo>
                  <a:lnTo>
                    <a:pt x="237350" y="232349"/>
                  </a:lnTo>
                  <a:lnTo>
                    <a:pt x="235552" y="232349"/>
                  </a:lnTo>
                  <a:lnTo>
                    <a:pt x="233754" y="232349"/>
                  </a:lnTo>
                  <a:lnTo>
                    <a:pt x="231956" y="232349"/>
                  </a:lnTo>
                  <a:lnTo>
                    <a:pt x="230158" y="232349"/>
                  </a:lnTo>
                  <a:lnTo>
                    <a:pt x="228360" y="232349"/>
                  </a:lnTo>
                  <a:lnTo>
                    <a:pt x="226562" y="232349"/>
                  </a:lnTo>
                  <a:lnTo>
                    <a:pt x="224763" y="232349"/>
                  </a:lnTo>
                  <a:lnTo>
                    <a:pt x="222965" y="232349"/>
                  </a:lnTo>
                  <a:lnTo>
                    <a:pt x="221167" y="232349"/>
                  </a:lnTo>
                  <a:lnTo>
                    <a:pt x="219369" y="232349"/>
                  </a:lnTo>
                  <a:lnTo>
                    <a:pt x="217571" y="232349"/>
                  </a:lnTo>
                  <a:lnTo>
                    <a:pt x="215773" y="232349"/>
                  </a:lnTo>
                  <a:lnTo>
                    <a:pt x="213975" y="232349"/>
                  </a:lnTo>
                  <a:lnTo>
                    <a:pt x="212177" y="232349"/>
                  </a:lnTo>
                  <a:lnTo>
                    <a:pt x="210379" y="232349"/>
                  </a:lnTo>
                  <a:lnTo>
                    <a:pt x="208580" y="232349"/>
                  </a:lnTo>
                  <a:lnTo>
                    <a:pt x="206782" y="232349"/>
                  </a:lnTo>
                  <a:lnTo>
                    <a:pt x="204984" y="232349"/>
                  </a:lnTo>
                  <a:lnTo>
                    <a:pt x="203186" y="232349"/>
                  </a:lnTo>
                  <a:lnTo>
                    <a:pt x="201388" y="232349"/>
                  </a:lnTo>
                  <a:lnTo>
                    <a:pt x="199590" y="232349"/>
                  </a:lnTo>
                  <a:lnTo>
                    <a:pt x="197792" y="232349"/>
                  </a:lnTo>
                  <a:lnTo>
                    <a:pt x="195994" y="232349"/>
                  </a:lnTo>
                  <a:lnTo>
                    <a:pt x="194196" y="232349"/>
                  </a:lnTo>
                  <a:lnTo>
                    <a:pt x="192397" y="232349"/>
                  </a:lnTo>
                  <a:lnTo>
                    <a:pt x="190599" y="232349"/>
                  </a:lnTo>
                  <a:lnTo>
                    <a:pt x="188801" y="232349"/>
                  </a:lnTo>
                  <a:lnTo>
                    <a:pt x="187003" y="232349"/>
                  </a:lnTo>
                  <a:lnTo>
                    <a:pt x="185205" y="232349"/>
                  </a:lnTo>
                  <a:lnTo>
                    <a:pt x="183407" y="232349"/>
                  </a:lnTo>
                  <a:lnTo>
                    <a:pt x="181609" y="232349"/>
                  </a:lnTo>
                  <a:lnTo>
                    <a:pt x="179811" y="232349"/>
                  </a:lnTo>
                  <a:lnTo>
                    <a:pt x="178013" y="232349"/>
                  </a:lnTo>
                  <a:lnTo>
                    <a:pt x="176214" y="232349"/>
                  </a:lnTo>
                  <a:lnTo>
                    <a:pt x="174416" y="232349"/>
                  </a:lnTo>
                  <a:lnTo>
                    <a:pt x="172618" y="232349"/>
                  </a:lnTo>
                  <a:lnTo>
                    <a:pt x="170820" y="232349"/>
                  </a:lnTo>
                  <a:lnTo>
                    <a:pt x="169022" y="232349"/>
                  </a:lnTo>
                  <a:lnTo>
                    <a:pt x="167224" y="232349"/>
                  </a:lnTo>
                  <a:lnTo>
                    <a:pt x="165426" y="232349"/>
                  </a:lnTo>
                  <a:lnTo>
                    <a:pt x="163628" y="232349"/>
                  </a:lnTo>
                  <a:lnTo>
                    <a:pt x="161830" y="232349"/>
                  </a:lnTo>
                  <a:lnTo>
                    <a:pt x="160031" y="232349"/>
                  </a:lnTo>
                  <a:lnTo>
                    <a:pt x="158233" y="232349"/>
                  </a:lnTo>
                  <a:lnTo>
                    <a:pt x="156435" y="232349"/>
                  </a:lnTo>
                  <a:lnTo>
                    <a:pt x="154637" y="232349"/>
                  </a:lnTo>
                  <a:lnTo>
                    <a:pt x="152839" y="232349"/>
                  </a:lnTo>
                  <a:lnTo>
                    <a:pt x="151041" y="232349"/>
                  </a:lnTo>
                  <a:lnTo>
                    <a:pt x="149243" y="232349"/>
                  </a:lnTo>
                  <a:lnTo>
                    <a:pt x="147445" y="232349"/>
                  </a:lnTo>
                  <a:lnTo>
                    <a:pt x="145647" y="232349"/>
                  </a:lnTo>
                  <a:lnTo>
                    <a:pt x="143848" y="232349"/>
                  </a:lnTo>
                  <a:lnTo>
                    <a:pt x="142050" y="232349"/>
                  </a:lnTo>
                  <a:lnTo>
                    <a:pt x="140252" y="232349"/>
                  </a:lnTo>
                  <a:lnTo>
                    <a:pt x="138454" y="232349"/>
                  </a:lnTo>
                  <a:lnTo>
                    <a:pt x="136656" y="232349"/>
                  </a:lnTo>
                  <a:lnTo>
                    <a:pt x="134858" y="232349"/>
                  </a:lnTo>
                  <a:lnTo>
                    <a:pt x="133060" y="232349"/>
                  </a:lnTo>
                  <a:lnTo>
                    <a:pt x="131262" y="232349"/>
                  </a:lnTo>
                  <a:lnTo>
                    <a:pt x="129464" y="232349"/>
                  </a:lnTo>
                  <a:lnTo>
                    <a:pt x="127665" y="232349"/>
                  </a:lnTo>
                  <a:lnTo>
                    <a:pt x="125867" y="232349"/>
                  </a:lnTo>
                  <a:lnTo>
                    <a:pt x="124069" y="232349"/>
                  </a:lnTo>
                  <a:lnTo>
                    <a:pt x="122271" y="232349"/>
                  </a:lnTo>
                  <a:lnTo>
                    <a:pt x="120473" y="232349"/>
                  </a:lnTo>
                  <a:lnTo>
                    <a:pt x="118675" y="232349"/>
                  </a:lnTo>
                  <a:lnTo>
                    <a:pt x="116877" y="232349"/>
                  </a:lnTo>
                  <a:lnTo>
                    <a:pt x="115079" y="232349"/>
                  </a:lnTo>
                  <a:lnTo>
                    <a:pt x="113281" y="232349"/>
                  </a:lnTo>
                  <a:lnTo>
                    <a:pt x="111482" y="232349"/>
                  </a:lnTo>
                  <a:lnTo>
                    <a:pt x="109684" y="232349"/>
                  </a:lnTo>
                  <a:lnTo>
                    <a:pt x="107886" y="232349"/>
                  </a:lnTo>
                  <a:lnTo>
                    <a:pt x="106088" y="232349"/>
                  </a:lnTo>
                  <a:lnTo>
                    <a:pt x="104290" y="232349"/>
                  </a:lnTo>
                  <a:lnTo>
                    <a:pt x="102492" y="232349"/>
                  </a:lnTo>
                  <a:lnTo>
                    <a:pt x="100694" y="232349"/>
                  </a:lnTo>
                  <a:lnTo>
                    <a:pt x="98896" y="232349"/>
                  </a:lnTo>
                  <a:lnTo>
                    <a:pt x="97098" y="232349"/>
                  </a:lnTo>
                  <a:lnTo>
                    <a:pt x="95299" y="232349"/>
                  </a:lnTo>
                  <a:lnTo>
                    <a:pt x="93501" y="232349"/>
                  </a:lnTo>
                  <a:lnTo>
                    <a:pt x="91703" y="232349"/>
                  </a:lnTo>
                  <a:lnTo>
                    <a:pt x="89905" y="232349"/>
                  </a:lnTo>
                  <a:lnTo>
                    <a:pt x="88107" y="232349"/>
                  </a:lnTo>
                  <a:lnTo>
                    <a:pt x="86309" y="232349"/>
                  </a:lnTo>
                  <a:lnTo>
                    <a:pt x="84511" y="232349"/>
                  </a:lnTo>
                  <a:lnTo>
                    <a:pt x="82713" y="232349"/>
                  </a:lnTo>
                  <a:lnTo>
                    <a:pt x="80915" y="232349"/>
                  </a:lnTo>
                  <a:lnTo>
                    <a:pt x="79116" y="232349"/>
                  </a:lnTo>
                  <a:lnTo>
                    <a:pt x="77318" y="232349"/>
                  </a:lnTo>
                  <a:lnTo>
                    <a:pt x="75520" y="232349"/>
                  </a:lnTo>
                  <a:lnTo>
                    <a:pt x="73722" y="232349"/>
                  </a:lnTo>
                  <a:lnTo>
                    <a:pt x="71924" y="232349"/>
                  </a:lnTo>
                  <a:lnTo>
                    <a:pt x="70126" y="232349"/>
                  </a:lnTo>
                  <a:lnTo>
                    <a:pt x="68328" y="232349"/>
                  </a:lnTo>
                  <a:lnTo>
                    <a:pt x="66530" y="232349"/>
                  </a:lnTo>
                  <a:lnTo>
                    <a:pt x="64732" y="232349"/>
                  </a:lnTo>
                  <a:lnTo>
                    <a:pt x="62933" y="232349"/>
                  </a:lnTo>
                  <a:lnTo>
                    <a:pt x="61135" y="232349"/>
                  </a:lnTo>
                  <a:lnTo>
                    <a:pt x="59337" y="232349"/>
                  </a:lnTo>
                  <a:lnTo>
                    <a:pt x="57539" y="232349"/>
                  </a:lnTo>
                  <a:lnTo>
                    <a:pt x="55741" y="232349"/>
                  </a:lnTo>
                  <a:lnTo>
                    <a:pt x="53943" y="232349"/>
                  </a:lnTo>
                  <a:lnTo>
                    <a:pt x="52145" y="232349"/>
                  </a:lnTo>
                  <a:lnTo>
                    <a:pt x="50347" y="232349"/>
                  </a:lnTo>
                  <a:lnTo>
                    <a:pt x="48549" y="232349"/>
                  </a:lnTo>
                  <a:lnTo>
                    <a:pt x="46750" y="232349"/>
                  </a:lnTo>
                  <a:lnTo>
                    <a:pt x="44952" y="232349"/>
                  </a:lnTo>
                  <a:lnTo>
                    <a:pt x="43154" y="232349"/>
                  </a:lnTo>
                  <a:lnTo>
                    <a:pt x="41356" y="232349"/>
                  </a:lnTo>
                  <a:lnTo>
                    <a:pt x="39558" y="232349"/>
                  </a:lnTo>
                  <a:lnTo>
                    <a:pt x="37760" y="232349"/>
                  </a:lnTo>
                  <a:lnTo>
                    <a:pt x="35962" y="232349"/>
                  </a:lnTo>
                  <a:lnTo>
                    <a:pt x="34164" y="232349"/>
                  </a:lnTo>
                  <a:lnTo>
                    <a:pt x="32366" y="232349"/>
                  </a:lnTo>
                  <a:lnTo>
                    <a:pt x="30567" y="232349"/>
                  </a:lnTo>
                  <a:lnTo>
                    <a:pt x="28769" y="232349"/>
                  </a:lnTo>
                  <a:lnTo>
                    <a:pt x="26971" y="232349"/>
                  </a:lnTo>
                  <a:lnTo>
                    <a:pt x="25173" y="232349"/>
                  </a:lnTo>
                  <a:lnTo>
                    <a:pt x="23375" y="232349"/>
                  </a:lnTo>
                  <a:lnTo>
                    <a:pt x="21577" y="232349"/>
                  </a:lnTo>
                  <a:lnTo>
                    <a:pt x="19779" y="232349"/>
                  </a:lnTo>
                  <a:lnTo>
                    <a:pt x="17981" y="232349"/>
                  </a:lnTo>
                  <a:lnTo>
                    <a:pt x="16183" y="232349"/>
                  </a:lnTo>
                  <a:lnTo>
                    <a:pt x="14384" y="232349"/>
                  </a:lnTo>
                  <a:lnTo>
                    <a:pt x="12586" y="232349"/>
                  </a:lnTo>
                  <a:lnTo>
                    <a:pt x="10788" y="232349"/>
                  </a:lnTo>
                  <a:lnTo>
                    <a:pt x="8990" y="232349"/>
                  </a:lnTo>
                  <a:lnTo>
                    <a:pt x="7192" y="232349"/>
                  </a:lnTo>
                  <a:lnTo>
                    <a:pt x="5394" y="232349"/>
                  </a:lnTo>
                  <a:lnTo>
                    <a:pt x="3596" y="232349"/>
                  </a:lnTo>
                  <a:lnTo>
                    <a:pt x="1798" y="232349"/>
                  </a:lnTo>
                  <a:lnTo>
                    <a:pt x="0" y="232349"/>
                  </a:lnTo>
                  <a:close/>
                </a:path>
              </a:pathLst>
            </a:custGeom>
            <a:solidFill>
              <a:srgbClr val="721111">
                <a:alpha val="34901"/>
              </a:srgbClr>
            </a:solidFill>
          </p:spPr>
          <p:txBody>
            <a:bodyPr/>
            <a:lstStyle/>
            <a:p>
              <a:endParaRPr/>
            </a:p>
          </p:txBody>
        </p:sp>
        <p:sp>
          <p:nvSpPr>
            <p:cNvPr id="1325" name="tx53">
              <a:extLst>
                <a:ext uri="{FF2B5EF4-FFF2-40B4-BE49-F238E27FC236}">
                  <a16:creationId xmlns:a16="http://schemas.microsoft.com/office/drawing/2014/main" id="{0F16FE06-B25B-468B-81FD-AA012C232D1E}"/>
                </a:ext>
              </a:extLst>
            </p:cNvPr>
            <p:cNvSpPr/>
            <p:nvPr/>
          </p:nvSpPr>
          <p:spPr>
            <a:xfrm>
              <a:off x="4921148"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dirty="0">
                  <a:solidFill>
                    <a:srgbClr val="721111">
                      <a:alpha val="100000"/>
                    </a:srgbClr>
                  </a:solidFill>
                  <a:latin typeface="Arial"/>
                  <a:cs typeface="Arial"/>
                </a:rPr>
                <a:t>83%</a:t>
              </a:r>
            </a:p>
          </p:txBody>
        </p:sp>
        <p:sp>
          <p:nvSpPr>
            <p:cNvPr id="1326" name="pl54">
              <a:extLst>
                <a:ext uri="{FF2B5EF4-FFF2-40B4-BE49-F238E27FC236}">
                  <a16:creationId xmlns:a16="http://schemas.microsoft.com/office/drawing/2014/main" id="{93A5D3A2-9259-40F8-A953-69D45087A0B5}"/>
                </a:ext>
              </a:extLst>
            </p:cNvPr>
            <p:cNvSpPr/>
            <p:nvPr/>
          </p:nvSpPr>
          <p:spPr>
            <a:xfrm>
              <a:off x="4587313"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a:p>
          </p:txBody>
        </p:sp>
        <p:sp>
          <p:nvSpPr>
            <p:cNvPr id="1327" name="tx55">
              <a:extLst>
                <a:ext uri="{FF2B5EF4-FFF2-40B4-BE49-F238E27FC236}">
                  <a16:creationId xmlns:a16="http://schemas.microsoft.com/office/drawing/2014/main" id="{487181B6-3095-4964-A26B-F1EFACD5A901}"/>
                </a:ext>
              </a:extLst>
            </p:cNvPr>
            <p:cNvSpPr/>
            <p:nvPr/>
          </p:nvSpPr>
          <p:spPr>
            <a:xfrm>
              <a:off x="1128551"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1328" name="tx56">
              <a:extLst>
                <a:ext uri="{FF2B5EF4-FFF2-40B4-BE49-F238E27FC236}">
                  <a16:creationId xmlns:a16="http://schemas.microsoft.com/office/drawing/2014/main" id="{FE4353AD-FB4D-44C4-9820-00B602B133F3}"/>
                </a:ext>
              </a:extLst>
            </p:cNvPr>
            <p:cNvSpPr/>
            <p:nvPr/>
          </p:nvSpPr>
          <p:spPr>
            <a:xfrm>
              <a:off x="2082940"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1329" name="tx57">
              <a:extLst>
                <a:ext uri="{FF2B5EF4-FFF2-40B4-BE49-F238E27FC236}">
                  <a16:creationId xmlns:a16="http://schemas.microsoft.com/office/drawing/2014/main" id="{2CF1F2AB-F199-4BA0-9094-EC06937FD276}"/>
                </a:ext>
              </a:extLst>
            </p:cNvPr>
            <p:cNvSpPr/>
            <p:nvPr/>
          </p:nvSpPr>
          <p:spPr>
            <a:xfrm>
              <a:off x="3030582"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1330" name="tx58">
              <a:extLst>
                <a:ext uri="{FF2B5EF4-FFF2-40B4-BE49-F238E27FC236}">
                  <a16:creationId xmlns:a16="http://schemas.microsoft.com/office/drawing/2014/main" id="{8833252A-00D1-4035-8509-806FE4E25EAE}"/>
                </a:ext>
              </a:extLst>
            </p:cNvPr>
            <p:cNvSpPr/>
            <p:nvPr/>
          </p:nvSpPr>
          <p:spPr>
            <a:xfrm>
              <a:off x="3856145"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1331" name="tx59">
              <a:extLst>
                <a:ext uri="{FF2B5EF4-FFF2-40B4-BE49-F238E27FC236}">
                  <a16:creationId xmlns:a16="http://schemas.microsoft.com/office/drawing/2014/main" id="{79D632A3-4647-4E76-A474-1ED37ABAE370}"/>
                </a:ext>
              </a:extLst>
            </p:cNvPr>
            <p:cNvSpPr/>
            <p:nvPr/>
          </p:nvSpPr>
          <p:spPr>
            <a:xfrm>
              <a:off x="494832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332" name="tx60">
              <a:extLst>
                <a:ext uri="{FF2B5EF4-FFF2-40B4-BE49-F238E27FC236}">
                  <a16:creationId xmlns:a16="http://schemas.microsoft.com/office/drawing/2014/main" id="{57B24F5B-5298-415C-8D73-96574F183262}"/>
                </a:ext>
              </a:extLst>
            </p:cNvPr>
            <p:cNvSpPr/>
            <p:nvPr/>
          </p:nvSpPr>
          <p:spPr>
            <a:xfrm rot="-21600000">
              <a:off x="240605" y="275262"/>
              <a:ext cx="384055"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Ubiquitous</a:t>
              </a:r>
            </a:p>
          </p:txBody>
        </p:sp>
        <p:sp>
          <p:nvSpPr>
            <p:cNvPr id="1333" name="tx61">
              <a:extLst>
                <a:ext uri="{FF2B5EF4-FFF2-40B4-BE49-F238E27FC236}">
                  <a16:creationId xmlns:a16="http://schemas.microsoft.com/office/drawing/2014/main" id="{041355A0-F3AA-48DB-9981-0761019D7A86}"/>
                </a:ext>
              </a:extLst>
            </p:cNvPr>
            <p:cNvSpPr/>
            <p:nvPr/>
          </p:nvSpPr>
          <p:spPr>
            <a:xfrm rot="-21600000">
              <a:off x="131068" y="361100"/>
              <a:ext cx="6031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 CpGs = 1085)</a:t>
              </a:r>
            </a:p>
          </p:txBody>
        </p:sp>
        <p:sp>
          <p:nvSpPr>
            <p:cNvPr id="1334" name="tx62">
              <a:extLst>
                <a:ext uri="{FF2B5EF4-FFF2-40B4-BE49-F238E27FC236}">
                  <a16:creationId xmlns:a16="http://schemas.microsoft.com/office/drawing/2014/main" id="{960B9CC6-6187-42AA-9E43-2027A2F1FD79}"/>
                </a:ext>
              </a:extLst>
            </p:cNvPr>
            <p:cNvSpPr/>
            <p:nvPr/>
          </p:nvSpPr>
          <p:spPr>
            <a:xfrm rot="-21600000">
              <a:off x="116403" y="952455"/>
              <a:ext cx="63246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Placental-specific</a:t>
              </a:r>
            </a:p>
          </p:txBody>
        </p:sp>
        <p:sp>
          <p:nvSpPr>
            <p:cNvPr id="1335" name="tx63">
              <a:extLst>
                <a:ext uri="{FF2B5EF4-FFF2-40B4-BE49-F238E27FC236}">
                  <a16:creationId xmlns:a16="http://schemas.microsoft.com/office/drawing/2014/main" id="{6DC027A7-A794-40CE-AB2E-642F64F177DB}"/>
                </a:ext>
              </a:extLst>
            </p:cNvPr>
            <p:cNvSpPr/>
            <p:nvPr/>
          </p:nvSpPr>
          <p:spPr>
            <a:xfrm rot="-21600000">
              <a:off x="153670" y="1039285"/>
              <a:ext cx="557926"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 CpGs = 981)</a:t>
              </a:r>
            </a:p>
          </p:txBody>
        </p:sp>
        <p:sp>
          <p:nvSpPr>
            <p:cNvPr id="1336" name="pl64">
              <a:extLst>
                <a:ext uri="{FF2B5EF4-FFF2-40B4-BE49-F238E27FC236}">
                  <a16:creationId xmlns:a16="http://schemas.microsoft.com/office/drawing/2014/main" id="{9D197D91-FDD7-4E29-8B1B-EA97C51728B5}"/>
                </a:ext>
              </a:extLst>
            </p:cNvPr>
            <p:cNvSpPr/>
            <p:nvPr/>
          </p:nvSpPr>
          <p:spPr>
            <a:xfrm>
              <a:off x="905410"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a:p>
          </p:txBody>
        </p:sp>
        <p:sp>
          <p:nvSpPr>
            <p:cNvPr id="1337" name="pl65">
              <a:extLst>
                <a:ext uri="{FF2B5EF4-FFF2-40B4-BE49-F238E27FC236}">
                  <a16:creationId xmlns:a16="http://schemas.microsoft.com/office/drawing/2014/main" id="{6F7B32E9-CDD2-4EC6-A418-0350752E1A06}"/>
                </a:ext>
              </a:extLst>
            </p:cNvPr>
            <p:cNvSpPr/>
            <p:nvPr/>
          </p:nvSpPr>
          <p:spPr>
            <a:xfrm>
              <a:off x="90541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38" name="pl66">
              <a:extLst>
                <a:ext uri="{FF2B5EF4-FFF2-40B4-BE49-F238E27FC236}">
                  <a16:creationId xmlns:a16="http://schemas.microsoft.com/office/drawing/2014/main" id="{28D6D812-A92D-46BC-A4A9-73802C4E2DCA}"/>
                </a:ext>
              </a:extLst>
            </p:cNvPr>
            <p:cNvSpPr/>
            <p:nvPr/>
          </p:nvSpPr>
          <p:spPr>
            <a:xfrm>
              <a:off x="111752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39" name="pl67">
              <a:extLst>
                <a:ext uri="{FF2B5EF4-FFF2-40B4-BE49-F238E27FC236}">
                  <a16:creationId xmlns:a16="http://schemas.microsoft.com/office/drawing/2014/main" id="{1FD4DFE2-8799-4057-8615-608C45DDE9F3}"/>
                </a:ext>
              </a:extLst>
            </p:cNvPr>
            <p:cNvSpPr/>
            <p:nvPr/>
          </p:nvSpPr>
          <p:spPr>
            <a:xfrm>
              <a:off x="13296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0" name="pl68">
              <a:extLst>
                <a:ext uri="{FF2B5EF4-FFF2-40B4-BE49-F238E27FC236}">
                  <a16:creationId xmlns:a16="http://schemas.microsoft.com/office/drawing/2014/main" id="{25AB6E93-5FF8-43A6-B4EA-FBFE150E3906}"/>
                </a:ext>
              </a:extLst>
            </p:cNvPr>
            <p:cNvSpPr/>
            <p:nvPr/>
          </p:nvSpPr>
          <p:spPr>
            <a:xfrm>
              <a:off x="154176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1" name="pl69">
              <a:extLst>
                <a:ext uri="{FF2B5EF4-FFF2-40B4-BE49-F238E27FC236}">
                  <a16:creationId xmlns:a16="http://schemas.microsoft.com/office/drawing/2014/main" id="{B2413E9B-8A69-4229-A1AA-B4F81C34BDDC}"/>
                </a:ext>
              </a:extLst>
            </p:cNvPr>
            <p:cNvSpPr/>
            <p:nvPr/>
          </p:nvSpPr>
          <p:spPr>
            <a:xfrm>
              <a:off x="175388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2" name="tx70">
              <a:extLst>
                <a:ext uri="{FF2B5EF4-FFF2-40B4-BE49-F238E27FC236}">
                  <a16:creationId xmlns:a16="http://schemas.microsoft.com/office/drawing/2014/main" id="{A93EB9D0-ADD8-4611-8812-9195CB87730E}"/>
                </a:ext>
              </a:extLst>
            </p:cNvPr>
            <p:cNvSpPr/>
            <p:nvPr/>
          </p:nvSpPr>
          <p:spPr>
            <a:xfrm>
              <a:off x="1248308"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1343" name="tx71">
              <a:extLst>
                <a:ext uri="{FF2B5EF4-FFF2-40B4-BE49-F238E27FC236}">
                  <a16:creationId xmlns:a16="http://schemas.microsoft.com/office/drawing/2014/main" id="{BF103393-F4D5-432B-BB41-6F36021CE457}"/>
                </a:ext>
              </a:extLst>
            </p:cNvPr>
            <p:cNvSpPr/>
            <p:nvPr/>
          </p:nvSpPr>
          <p:spPr>
            <a:xfrm>
              <a:off x="1649944"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1344" name="pl72">
              <a:extLst>
                <a:ext uri="{FF2B5EF4-FFF2-40B4-BE49-F238E27FC236}">
                  <a16:creationId xmlns:a16="http://schemas.microsoft.com/office/drawing/2014/main" id="{82557878-9FAF-49CB-AF2E-0C7C42D5437E}"/>
                </a:ext>
              </a:extLst>
            </p:cNvPr>
            <p:cNvSpPr/>
            <p:nvPr/>
          </p:nvSpPr>
          <p:spPr>
            <a:xfrm>
              <a:off x="1825885"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a:p>
          </p:txBody>
        </p:sp>
        <p:sp>
          <p:nvSpPr>
            <p:cNvPr id="1345" name="pl73">
              <a:extLst>
                <a:ext uri="{FF2B5EF4-FFF2-40B4-BE49-F238E27FC236}">
                  <a16:creationId xmlns:a16="http://schemas.microsoft.com/office/drawing/2014/main" id="{C8E625E7-17B2-4F6C-97D8-894B06376D5C}"/>
                </a:ext>
              </a:extLst>
            </p:cNvPr>
            <p:cNvSpPr/>
            <p:nvPr/>
          </p:nvSpPr>
          <p:spPr>
            <a:xfrm>
              <a:off x="182588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6" name="pl74">
              <a:extLst>
                <a:ext uri="{FF2B5EF4-FFF2-40B4-BE49-F238E27FC236}">
                  <a16:creationId xmlns:a16="http://schemas.microsoft.com/office/drawing/2014/main" id="{A1CFB2AF-0E92-43E7-B3DC-7F99C583B206}"/>
                </a:ext>
              </a:extLst>
            </p:cNvPr>
            <p:cNvSpPr/>
            <p:nvPr/>
          </p:nvSpPr>
          <p:spPr>
            <a:xfrm>
              <a:off x="203800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7" name="pl75">
              <a:extLst>
                <a:ext uri="{FF2B5EF4-FFF2-40B4-BE49-F238E27FC236}">
                  <a16:creationId xmlns:a16="http://schemas.microsoft.com/office/drawing/2014/main" id="{4D7CA5F6-2BC6-4F06-9405-9532F13C6E4E}"/>
                </a:ext>
              </a:extLst>
            </p:cNvPr>
            <p:cNvSpPr/>
            <p:nvPr/>
          </p:nvSpPr>
          <p:spPr>
            <a:xfrm>
              <a:off x="22501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8" name="pl76">
              <a:extLst>
                <a:ext uri="{FF2B5EF4-FFF2-40B4-BE49-F238E27FC236}">
                  <a16:creationId xmlns:a16="http://schemas.microsoft.com/office/drawing/2014/main" id="{C061C477-DA54-48EA-A102-C687DFB127BC}"/>
                </a:ext>
              </a:extLst>
            </p:cNvPr>
            <p:cNvSpPr/>
            <p:nvPr/>
          </p:nvSpPr>
          <p:spPr>
            <a:xfrm>
              <a:off x="246224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49" name="pl77">
              <a:extLst>
                <a:ext uri="{FF2B5EF4-FFF2-40B4-BE49-F238E27FC236}">
                  <a16:creationId xmlns:a16="http://schemas.microsoft.com/office/drawing/2014/main" id="{48668F6A-4193-44D4-98A3-BE9571507BBD}"/>
                </a:ext>
              </a:extLst>
            </p:cNvPr>
            <p:cNvSpPr/>
            <p:nvPr/>
          </p:nvSpPr>
          <p:spPr>
            <a:xfrm>
              <a:off x="267436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0" name="tx78">
              <a:extLst>
                <a:ext uri="{FF2B5EF4-FFF2-40B4-BE49-F238E27FC236}">
                  <a16:creationId xmlns:a16="http://schemas.microsoft.com/office/drawing/2014/main" id="{A958EA34-5ABD-4E93-B262-3CCF7E02E405}"/>
                </a:ext>
              </a:extLst>
            </p:cNvPr>
            <p:cNvSpPr/>
            <p:nvPr/>
          </p:nvSpPr>
          <p:spPr>
            <a:xfrm>
              <a:off x="2168784"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1351" name="tx79">
              <a:extLst>
                <a:ext uri="{FF2B5EF4-FFF2-40B4-BE49-F238E27FC236}">
                  <a16:creationId xmlns:a16="http://schemas.microsoft.com/office/drawing/2014/main" id="{2523EB6A-81D4-4232-8664-D59CC3B5C999}"/>
                </a:ext>
              </a:extLst>
            </p:cNvPr>
            <p:cNvSpPr/>
            <p:nvPr/>
          </p:nvSpPr>
          <p:spPr>
            <a:xfrm>
              <a:off x="2570420"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1352" name="pl80">
              <a:extLst>
                <a:ext uri="{FF2B5EF4-FFF2-40B4-BE49-F238E27FC236}">
                  <a16:creationId xmlns:a16="http://schemas.microsoft.com/office/drawing/2014/main" id="{7E5C4E91-705E-4ECD-A9B2-C3134EA88CDF}"/>
                </a:ext>
              </a:extLst>
            </p:cNvPr>
            <p:cNvSpPr/>
            <p:nvPr/>
          </p:nvSpPr>
          <p:spPr>
            <a:xfrm>
              <a:off x="2746361"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a:p>
          </p:txBody>
        </p:sp>
        <p:sp>
          <p:nvSpPr>
            <p:cNvPr id="1353" name="pl81">
              <a:extLst>
                <a:ext uri="{FF2B5EF4-FFF2-40B4-BE49-F238E27FC236}">
                  <a16:creationId xmlns:a16="http://schemas.microsoft.com/office/drawing/2014/main" id="{C5DA1F0B-C2BB-4589-B3B8-F54C31DC0F51}"/>
                </a:ext>
              </a:extLst>
            </p:cNvPr>
            <p:cNvSpPr/>
            <p:nvPr/>
          </p:nvSpPr>
          <p:spPr>
            <a:xfrm>
              <a:off x="274636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4" name="pl82">
              <a:extLst>
                <a:ext uri="{FF2B5EF4-FFF2-40B4-BE49-F238E27FC236}">
                  <a16:creationId xmlns:a16="http://schemas.microsoft.com/office/drawing/2014/main" id="{DE626F4B-F7F3-43E1-B77E-D28C5EA934A9}"/>
                </a:ext>
              </a:extLst>
            </p:cNvPr>
            <p:cNvSpPr/>
            <p:nvPr/>
          </p:nvSpPr>
          <p:spPr>
            <a:xfrm>
              <a:off x="295848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5" name="pl83">
              <a:extLst>
                <a:ext uri="{FF2B5EF4-FFF2-40B4-BE49-F238E27FC236}">
                  <a16:creationId xmlns:a16="http://schemas.microsoft.com/office/drawing/2014/main" id="{B050EDA5-C0C9-48CC-88CD-8B91367D36CD}"/>
                </a:ext>
              </a:extLst>
            </p:cNvPr>
            <p:cNvSpPr/>
            <p:nvPr/>
          </p:nvSpPr>
          <p:spPr>
            <a:xfrm>
              <a:off x="31705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6" name="pl84">
              <a:extLst>
                <a:ext uri="{FF2B5EF4-FFF2-40B4-BE49-F238E27FC236}">
                  <a16:creationId xmlns:a16="http://schemas.microsoft.com/office/drawing/2014/main" id="{BE07485F-5D11-49DF-AEFF-451F989049BD}"/>
                </a:ext>
              </a:extLst>
            </p:cNvPr>
            <p:cNvSpPr/>
            <p:nvPr/>
          </p:nvSpPr>
          <p:spPr>
            <a:xfrm>
              <a:off x="338271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7" name="pl85">
              <a:extLst>
                <a:ext uri="{FF2B5EF4-FFF2-40B4-BE49-F238E27FC236}">
                  <a16:creationId xmlns:a16="http://schemas.microsoft.com/office/drawing/2014/main" id="{70E0F087-91A0-4774-8EBE-189590C6D692}"/>
                </a:ext>
              </a:extLst>
            </p:cNvPr>
            <p:cNvSpPr/>
            <p:nvPr/>
          </p:nvSpPr>
          <p:spPr>
            <a:xfrm>
              <a:off x="359483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58" name="tx86">
              <a:extLst>
                <a:ext uri="{FF2B5EF4-FFF2-40B4-BE49-F238E27FC236}">
                  <a16:creationId xmlns:a16="http://schemas.microsoft.com/office/drawing/2014/main" id="{1179930A-7B89-4CB3-A65A-8ED273E3D807}"/>
                </a:ext>
              </a:extLst>
            </p:cNvPr>
            <p:cNvSpPr/>
            <p:nvPr/>
          </p:nvSpPr>
          <p:spPr>
            <a:xfrm>
              <a:off x="3089260"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1359" name="tx87">
              <a:extLst>
                <a:ext uri="{FF2B5EF4-FFF2-40B4-BE49-F238E27FC236}">
                  <a16:creationId xmlns:a16="http://schemas.microsoft.com/office/drawing/2014/main" id="{43D4668F-B69B-4043-B9A1-78CEAC17B383}"/>
                </a:ext>
              </a:extLst>
            </p:cNvPr>
            <p:cNvSpPr/>
            <p:nvPr/>
          </p:nvSpPr>
          <p:spPr>
            <a:xfrm>
              <a:off x="3490896"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1360" name="pl88">
              <a:extLst>
                <a:ext uri="{FF2B5EF4-FFF2-40B4-BE49-F238E27FC236}">
                  <a16:creationId xmlns:a16="http://schemas.microsoft.com/office/drawing/2014/main" id="{F32E923C-5CB5-4AD4-83D8-DA17E81C2FDB}"/>
                </a:ext>
              </a:extLst>
            </p:cNvPr>
            <p:cNvSpPr/>
            <p:nvPr/>
          </p:nvSpPr>
          <p:spPr>
            <a:xfrm>
              <a:off x="3666837"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a:p>
          </p:txBody>
        </p:sp>
        <p:sp>
          <p:nvSpPr>
            <p:cNvPr id="1361" name="pl89">
              <a:extLst>
                <a:ext uri="{FF2B5EF4-FFF2-40B4-BE49-F238E27FC236}">
                  <a16:creationId xmlns:a16="http://schemas.microsoft.com/office/drawing/2014/main" id="{6E0BA8C8-825A-45C8-8B55-126EAE5341E9}"/>
                </a:ext>
              </a:extLst>
            </p:cNvPr>
            <p:cNvSpPr/>
            <p:nvPr/>
          </p:nvSpPr>
          <p:spPr>
            <a:xfrm>
              <a:off x="366683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62" name="pl90">
              <a:extLst>
                <a:ext uri="{FF2B5EF4-FFF2-40B4-BE49-F238E27FC236}">
                  <a16:creationId xmlns:a16="http://schemas.microsoft.com/office/drawing/2014/main" id="{67C62A14-EDEF-438E-B428-25DA32E9CC44}"/>
                </a:ext>
              </a:extLst>
            </p:cNvPr>
            <p:cNvSpPr/>
            <p:nvPr/>
          </p:nvSpPr>
          <p:spPr>
            <a:xfrm>
              <a:off x="387895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63" name="pl91">
              <a:extLst>
                <a:ext uri="{FF2B5EF4-FFF2-40B4-BE49-F238E27FC236}">
                  <a16:creationId xmlns:a16="http://schemas.microsoft.com/office/drawing/2014/main" id="{3577D2FF-9482-44BB-932C-98D2A83CC374}"/>
                </a:ext>
              </a:extLst>
            </p:cNvPr>
            <p:cNvSpPr/>
            <p:nvPr/>
          </p:nvSpPr>
          <p:spPr>
            <a:xfrm>
              <a:off x="40910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64" name="pl92">
              <a:extLst>
                <a:ext uri="{FF2B5EF4-FFF2-40B4-BE49-F238E27FC236}">
                  <a16:creationId xmlns:a16="http://schemas.microsoft.com/office/drawing/2014/main" id="{94851B00-D85B-436A-B4FF-CF2C33B51CA6}"/>
                </a:ext>
              </a:extLst>
            </p:cNvPr>
            <p:cNvSpPr/>
            <p:nvPr/>
          </p:nvSpPr>
          <p:spPr>
            <a:xfrm>
              <a:off x="430319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65" name="pl93">
              <a:extLst>
                <a:ext uri="{FF2B5EF4-FFF2-40B4-BE49-F238E27FC236}">
                  <a16:creationId xmlns:a16="http://schemas.microsoft.com/office/drawing/2014/main" id="{B7FDAD32-72FD-478F-8489-55C8F7E86C97}"/>
                </a:ext>
              </a:extLst>
            </p:cNvPr>
            <p:cNvSpPr/>
            <p:nvPr/>
          </p:nvSpPr>
          <p:spPr>
            <a:xfrm>
              <a:off x="451531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66" name="tx94">
              <a:extLst>
                <a:ext uri="{FF2B5EF4-FFF2-40B4-BE49-F238E27FC236}">
                  <a16:creationId xmlns:a16="http://schemas.microsoft.com/office/drawing/2014/main" id="{899CB985-3676-47EC-A48C-0A45CF261B3B}"/>
                </a:ext>
              </a:extLst>
            </p:cNvPr>
            <p:cNvSpPr/>
            <p:nvPr/>
          </p:nvSpPr>
          <p:spPr>
            <a:xfrm>
              <a:off x="4009736"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1367" name="tx95">
              <a:extLst>
                <a:ext uri="{FF2B5EF4-FFF2-40B4-BE49-F238E27FC236}">
                  <a16:creationId xmlns:a16="http://schemas.microsoft.com/office/drawing/2014/main" id="{8B842EB7-9707-4CCE-94B3-84587FE607BD}"/>
                </a:ext>
              </a:extLst>
            </p:cNvPr>
            <p:cNvSpPr/>
            <p:nvPr/>
          </p:nvSpPr>
          <p:spPr>
            <a:xfrm>
              <a:off x="4411372"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1368" name="pl96">
              <a:extLst>
                <a:ext uri="{FF2B5EF4-FFF2-40B4-BE49-F238E27FC236}">
                  <a16:creationId xmlns:a16="http://schemas.microsoft.com/office/drawing/2014/main" id="{36232874-0448-40FD-8762-9C7AD2814139}"/>
                </a:ext>
              </a:extLst>
            </p:cNvPr>
            <p:cNvSpPr/>
            <p:nvPr/>
          </p:nvSpPr>
          <p:spPr>
            <a:xfrm>
              <a:off x="4587313"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a:p>
          </p:txBody>
        </p:sp>
        <p:sp>
          <p:nvSpPr>
            <p:cNvPr id="1369" name="pl97">
              <a:extLst>
                <a:ext uri="{FF2B5EF4-FFF2-40B4-BE49-F238E27FC236}">
                  <a16:creationId xmlns:a16="http://schemas.microsoft.com/office/drawing/2014/main" id="{B45D1AEC-07EA-4086-98CC-30E5FC5E2D8C}"/>
                </a:ext>
              </a:extLst>
            </p:cNvPr>
            <p:cNvSpPr/>
            <p:nvPr/>
          </p:nvSpPr>
          <p:spPr>
            <a:xfrm>
              <a:off x="458731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70" name="pl98">
              <a:extLst>
                <a:ext uri="{FF2B5EF4-FFF2-40B4-BE49-F238E27FC236}">
                  <a16:creationId xmlns:a16="http://schemas.microsoft.com/office/drawing/2014/main" id="{20653526-87C2-419F-BA55-1316BAE92A1E}"/>
                </a:ext>
              </a:extLst>
            </p:cNvPr>
            <p:cNvSpPr/>
            <p:nvPr/>
          </p:nvSpPr>
          <p:spPr>
            <a:xfrm>
              <a:off x="479943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71" name="pl99">
              <a:extLst>
                <a:ext uri="{FF2B5EF4-FFF2-40B4-BE49-F238E27FC236}">
                  <a16:creationId xmlns:a16="http://schemas.microsoft.com/office/drawing/2014/main" id="{01240B97-BD4B-4C06-988A-EA59E6F5CDD6}"/>
                </a:ext>
              </a:extLst>
            </p:cNvPr>
            <p:cNvSpPr/>
            <p:nvPr/>
          </p:nvSpPr>
          <p:spPr>
            <a:xfrm>
              <a:off x="50115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72" name="pl100">
              <a:extLst>
                <a:ext uri="{FF2B5EF4-FFF2-40B4-BE49-F238E27FC236}">
                  <a16:creationId xmlns:a16="http://schemas.microsoft.com/office/drawing/2014/main" id="{7960F6A1-1474-4896-9AA9-902C0985B645}"/>
                </a:ext>
              </a:extLst>
            </p:cNvPr>
            <p:cNvSpPr/>
            <p:nvPr/>
          </p:nvSpPr>
          <p:spPr>
            <a:xfrm>
              <a:off x="522367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73" name="pl101">
              <a:extLst>
                <a:ext uri="{FF2B5EF4-FFF2-40B4-BE49-F238E27FC236}">
                  <a16:creationId xmlns:a16="http://schemas.microsoft.com/office/drawing/2014/main" id="{D7201124-488F-40FA-98A4-F53E2328EE4F}"/>
                </a:ext>
              </a:extLst>
            </p:cNvPr>
            <p:cNvSpPr/>
            <p:nvPr/>
          </p:nvSpPr>
          <p:spPr>
            <a:xfrm>
              <a:off x="54357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a:p>
          </p:txBody>
        </p:sp>
        <p:sp>
          <p:nvSpPr>
            <p:cNvPr id="1374" name="tx102">
              <a:extLst>
                <a:ext uri="{FF2B5EF4-FFF2-40B4-BE49-F238E27FC236}">
                  <a16:creationId xmlns:a16="http://schemas.microsoft.com/office/drawing/2014/main" id="{85DAAFDC-CE00-4E61-9FCF-1D02AC152C70}"/>
                </a:ext>
              </a:extLst>
            </p:cNvPr>
            <p:cNvSpPr/>
            <p:nvPr/>
          </p:nvSpPr>
          <p:spPr>
            <a:xfrm>
              <a:off x="4930212" y="139878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1375" name="tx103">
              <a:extLst>
                <a:ext uri="{FF2B5EF4-FFF2-40B4-BE49-F238E27FC236}">
                  <a16:creationId xmlns:a16="http://schemas.microsoft.com/office/drawing/2014/main" id="{6B51375E-0142-4AFE-978F-9F66BD3D3C1E}"/>
                </a:ext>
              </a:extLst>
            </p:cNvPr>
            <p:cNvSpPr/>
            <p:nvPr/>
          </p:nvSpPr>
          <p:spPr>
            <a:xfrm>
              <a:off x="5331848" y="139878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100%</a:t>
              </a:r>
            </a:p>
          </p:txBody>
        </p:sp>
        <p:sp>
          <p:nvSpPr>
            <p:cNvPr id="1376" name="pl104">
              <a:extLst>
                <a:ext uri="{FF2B5EF4-FFF2-40B4-BE49-F238E27FC236}">
                  <a16:creationId xmlns:a16="http://schemas.microsoft.com/office/drawing/2014/main" id="{89ACE032-F629-4C20-97AB-DAECBDE0A778}"/>
                </a:ext>
              </a:extLst>
            </p:cNvPr>
            <p:cNvSpPr/>
            <p:nvPr/>
          </p:nvSpPr>
          <p:spPr>
            <a:xfrm>
              <a:off x="905410" y="50610"/>
              <a:ext cx="0" cy="627575"/>
            </a:xfrm>
            <a:custGeom>
              <a:avLst/>
              <a:gdLst/>
              <a:ahLst/>
              <a:cxnLst/>
              <a:rect l="0" t="0" r="0" b="0"/>
              <a:pathLst>
                <a:path h="627575">
                  <a:moveTo>
                    <a:pt x="0" y="627575"/>
                  </a:moveTo>
                  <a:lnTo>
                    <a:pt x="0" y="0"/>
                  </a:lnTo>
                </a:path>
              </a:pathLst>
            </a:custGeom>
            <a:ln w="9855" cap="flat">
              <a:solidFill>
                <a:srgbClr val="000000">
                  <a:alpha val="100000"/>
                </a:srgbClr>
              </a:solidFill>
              <a:prstDash val="solid"/>
              <a:round/>
            </a:ln>
          </p:spPr>
          <p:txBody>
            <a:bodyPr/>
            <a:lstStyle/>
            <a:p>
              <a:endParaRPr/>
            </a:p>
          </p:txBody>
        </p:sp>
        <p:sp>
          <p:nvSpPr>
            <p:cNvPr id="1377" name="tx105">
              <a:extLst>
                <a:ext uri="{FF2B5EF4-FFF2-40B4-BE49-F238E27FC236}">
                  <a16:creationId xmlns:a16="http://schemas.microsoft.com/office/drawing/2014/main" id="{634FA7E0-1D3B-410C-8CA0-00B7D6A87469}"/>
                </a:ext>
              </a:extLst>
            </p:cNvPr>
            <p:cNvSpPr/>
            <p:nvPr/>
          </p:nvSpPr>
          <p:spPr>
            <a:xfrm>
              <a:off x="814656" y="64786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1378" name="tx106">
              <a:extLst>
                <a:ext uri="{FF2B5EF4-FFF2-40B4-BE49-F238E27FC236}">
                  <a16:creationId xmlns:a16="http://schemas.microsoft.com/office/drawing/2014/main" id="{9C2B6017-2D6C-4071-AC34-34043CD1A0AE}"/>
                </a:ext>
              </a:extLst>
            </p:cNvPr>
            <p:cNvSpPr/>
            <p:nvPr/>
          </p:nvSpPr>
          <p:spPr>
            <a:xfrm>
              <a:off x="814656" y="48916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1379" name="tx107">
              <a:extLst>
                <a:ext uri="{FF2B5EF4-FFF2-40B4-BE49-F238E27FC236}">
                  <a16:creationId xmlns:a16="http://schemas.microsoft.com/office/drawing/2014/main" id="{AEC0F465-FFC4-4DF7-AC5E-46A716E61194}"/>
                </a:ext>
              </a:extLst>
            </p:cNvPr>
            <p:cNvSpPr/>
            <p:nvPr/>
          </p:nvSpPr>
          <p:spPr>
            <a:xfrm>
              <a:off x="814656" y="329707"/>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1380" name="tx108">
              <a:extLst>
                <a:ext uri="{FF2B5EF4-FFF2-40B4-BE49-F238E27FC236}">
                  <a16:creationId xmlns:a16="http://schemas.microsoft.com/office/drawing/2014/main" id="{7B3D868A-A418-43BB-85AF-723B4C3A48AE}"/>
                </a:ext>
              </a:extLst>
            </p:cNvPr>
            <p:cNvSpPr/>
            <p:nvPr/>
          </p:nvSpPr>
          <p:spPr>
            <a:xfrm>
              <a:off x="814656" y="16878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a:t>
              </a:r>
            </a:p>
          </p:txBody>
        </p:sp>
        <p:sp>
          <p:nvSpPr>
            <p:cNvPr id="1381" name="pl109">
              <a:extLst>
                <a:ext uri="{FF2B5EF4-FFF2-40B4-BE49-F238E27FC236}">
                  <a16:creationId xmlns:a16="http://schemas.microsoft.com/office/drawing/2014/main" id="{F7C13824-DB1D-4736-9427-0B2E4DB67BE6}"/>
                </a:ext>
              </a:extLst>
            </p:cNvPr>
            <p:cNvSpPr/>
            <p:nvPr/>
          </p:nvSpPr>
          <p:spPr>
            <a:xfrm>
              <a:off x="880104" y="67818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82" name="pl110">
              <a:extLst>
                <a:ext uri="{FF2B5EF4-FFF2-40B4-BE49-F238E27FC236}">
                  <a16:creationId xmlns:a16="http://schemas.microsoft.com/office/drawing/2014/main" id="{8B9A14C8-C977-4783-9CB0-9EFFF61C0345}"/>
                </a:ext>
              </a:extLst>
            </p:cNvPr>
            <p:cNvSpPr/>
            <p:nvPr/>
          </p:nvSpPr>
          <p:spPr>
            <a:xfrm>
              <a:off x="880104" y="51849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83" name="pl111">
              <a:extLst>
                <a:ext uri="{FF2B5EF4-FFF2-40B4-BE49-F238E27FC236}">
                  <a16:creationId xmlns:a16="http://schemas.microsoft.com/office/drawing/2014/main" id="{79FFC88B-CFD5-4134-AD26-D4EC6C03751A}"/>
                </a:ext>
              </a:extLst>
            </p:cNvPr>
            <p:cNvSpPr/>
            <p:nvPr/>
          </p:nvSpPr>
          <p:spPr>
            <a:xfrm>
              <a:off x="880104" y="35879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84" name="pl112">
              <a:extLst>
                <a:ext uri="{FF2B5EF4-FFF2-40B4-BE49-F238E27FC236}">
                  <a16:creationId xmlns:a16="http://schemas.microsoft.com/office/drawing/2014/main" id="{91B7A23E-993F-4148-AD9F-FCED782B8FE1}"/>
                </a:ext>
              </a:extLst>
            </p:cNvPr>
            <p:cNvSpPr/>
            <p:nvPr/>
          </p:nvSpPr>
          <p:spPr>
            <a:xfrm>
              <a:off x="880104" y="19910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85" name="pl113">
              <a:extLst>
                <a:ext uri="{FF2B5EF4-FFF2-40B4-BE49-F238E27FC236}">
                  <a16:creationId xmlns:a16="http://schemas.microsoft.com/office/drawing/2014/main" id="{CC18FA2F-5B9C-4E53-B9A0-6DEC511258D6}"/>
                </a:ext>
              </a:extLst>
            </p:cNvPr>
            <p:cNvSpPr/>
            <p:nvPr/>
          </p:nvSpPr>
          <p:spPr>
            <a:xfrm>
              <a:off x="905410" y="728795"/>
              <a:ext cx="0" cy="627575"/>
            </a:xfrm>
            <a:custGeom>
              <a:avLst/>
              <a:gdLst/>
              <a:ahLst/>
              <a:cxnLst/>
              <a:rect l="0" t="0" r="0" b="0"/>
              <a:pathLst>
                <a:path h="627575">
                  <a:moveTo>
                    <a:pt x="0" y="627575"/>
                  </a:moveTo>
                  <a:lnTo>
                    <a:pt x="0" y="0"/>
                  </a:lnTo>
                </a:path>
              </a:pathLst>
            </a:custGeom>
            <a:ln w="9855" cap="flat">
              <a:solidFill>
                <a:srgbClr val="000000">
                  <a:alpha val="100000"/>
                </a:srgbClr>
              </a:solidFill>
              <a:prstDash val="solid"/>
              <a:round/>
            </a:ln>
          </p:spPr>
          <p:txBody>
            <a:bodyPr/>
            <a:lstStyle/>
            <a:p>
              <a:endParaRPr/>
            </a:p>
          </p:txBody>
        </p:sp>
        <p:sp>
          <p:nvSpPr>
            <p:cNvPr id="1386" name="tx114">
              <a:extLst>
                <a:ext uri="{FF2B5EF4-FFF2-40B4-BE49-F238E27FC236}">
                  <a16:creationId xmlns:a16="http://schemas.microsoft.com/office/drawing/2014/main" id="{0269D35F-5B8E-4AAD-AF57-5DE9AE2F88E2}"/>
                </a:ext>
              </a:extLst>
            </p:cNvPr>
            <p:cNvSpPr/>
            <p:nvPr/>
          </p:nvSpPr>
          <p:spPr>
            <a:xfrm>
              <a:off x="814656"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0</a:t>
              </a:r>
            </a:p>
          </p:txBody>
        </p:sp>
        <p:sp>
          <p:nvSpPr>
            <p:cNvPr id="1387" name="tx115">
              <a:extLst>
                <a:ext uri="{FF2B5EF4-FFF2-40B4-BE49-F238E27FC236}">
                  <a16:creationId xmlns:a16="http://schemas.microsoft.com/office/drawing/2014/main" id="{9409E3A6-F629-42F4-B323-1A4F59896D99}"/>
                </a:ext>
              </a:extLst>
            </p:cNvPr>
            <p:cNvSpPr/>
            <p:nvPr/>
          </p:nvSpPr>
          <p:spPr>
            <a:xfrm>
              <a:off x="814656" y="116734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2</a:t>
              </a:r>
            </a:p>
          </p:txBody>
        </p:sp>
        <p:sp>
          <p:nvSpPr>
            <p:cNvPr id="1388" name="tx116">
              <a:extLst>
                <a:ext uri="{FF2B5EF4-FFF2-40B4-BE49-F238E27FC236}">
                  <a16:creationId xmlns:a16="http://schemas.microsoft.com/office/drawing/2014/main" id="{1834BCF9-5247-42EB-AA3A-E153CC09250D}"/>
                </a:ext>
              </a:extLst>
            </p:cNvPr>
            <p:cNvSpPr/>
            <p:nvPr/>
          </p:nvSpPr>
          <p:spPr>
            <a:xfrm>
              <a:off x="814656" y="1007893"/>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a:t>
              </a:r>
            </a:p>
          </p:txBody>
        </p:sp>
        <p:sp>
          <p:nvSpPr>
            <p:cNvPr id="1389" name="tx117">
              <a:extLst>
                <a:ext uri="{FF2B5EF4-FFF2-40B4-BE49-F238E27FC236}">
                  <a16:creationId xmlns:a16="http://schemas.microsoft.com/office/drawing/2014/main" id="{47CAE1E0-4AA2-426B-9E4C-E8CB323F6D9F}"/>
                </a:ext>
              </a:extLst>
            </p:cNvPr>
            <p:cNvSpPr/>
            <p:nvPr/>
          </p:nvSpPr>
          <p:spPr>
            <a:xfrm>
              <a:off x="814656" y="84696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a:t>
              </a:r>
            </a:p>
          </p:txBody>
        </p:sp>
        <p:sp>
          <p:nvSpPr>
            <p:cNvPr id="1390" name="pl118">
              <a:extLst>
                <a:ext uri="{FF2B5EF4-FFF2-40B4-BE49-F238E27FC236}">
                  <a16:creationId xmlns:a16="http://schemas.microsoft.com/office/drawing/2014/main" id="{DEE7F474-499C-49A1-8808-0EDEF56FABE9}"/>
                </a:ext>
              </a:extLst>
            </p:cNvPr>
            <p:cNvSpPr/>
            <p:nvPr/>
          </p:nvSpPr>
          <p:spPr>
            <a:xfrm>
              <a:off x="880104"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91" name="pl119">
              <a:extLst>
                <a:ext uri="{FF2B5EF4-FFF2-40B4-BE49-F238E27FC236}">
                  <a16:creationId xmlns:a16="http://schemas.microsoft.com/office/drawing/2014/main" id="{1F563435-7C2A-4681-BBEB-D0570A19C74B}"/>
                </a:ext>
              </a:extLst>
            </p:cNvPr>
            <p:cNvSpPr/>
            <p:nvPr/>
          </p:nvSpPr>
          <p:spPr>
            <a:xfrm>
              <a:off x="880104" y="119667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92" name="pl120">
              <a:extLst>
                <a:ext uri="{FF2B5EF4-FFF2-40B4-BE49-F238E27FC236}">
                  <a16:creationId xmlns:a16="http://schemas.microsoft.com/office/drawing/2014/main" id="{7E5A528A-FE64-456C-96E4-29957B4B82A0}"/>
                </a:ext>
              </a:extLst>
            </p:cNvPr>
            <p:cNvSpPr/>
            <p:nvPr/>
          </p:nvSpPr>
          <p:spPr>
            <a:xfrm>
              <a:off x="880104" y="103698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93" name="pl121">
              <a:extLst>
                <a:ext uri="{FF2B5EF4-FFF2-40B4-BE49-F238E27FC236}">
                  <a16:creationId xmlns:a16="http://schemas.microsoft.com/office/drawing/2014/main" id="{E53AF1AC-9964-4333-83DC-9EBC37163416}"/>
                </a:ext>
              </a:extLst>
            </p:cNvPr>
            <p:cNvSpPr/>
            <p:nvPr/>
          </p:nvSpPr>
          <p:spPr>
            <a:xfrm>
              <a:off x="880104" y="87729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a:p>
          </p:txBody>
        </p:sp>
        <p:sp>
          <p:nvSpPr>
            <p:cNvPr id="1394" name="tx122">
              <a:extLst>
                <a:ext uri="{FF2B5EF4-FFF2-40B4-BE49-F238E27FC236}">
                  <a16:creationId xmlns:a16="http://schemas.microsoft.com/office/drawing/2014/main" id="{A25C63CF-1A4F-42AC-AEB9-6BA5BC691A85}"/>
                </a:ext>
              </a:extLst>
            </p:cNvPr>
            <p:cNvSpPr/>
            <p:nvPr/>
          </p:nvSpPr>
          <p:spPr>
            <a:xfrm>
              <a:off x="2789451"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 methylation</a:t>
              </a:r>
            </a:p>
          </p:txBody>
        </p:sp>
      </p:grpSp>
      <p:sp>
        <p:nvSpPr>
          <p:cNvPr id="1831" name="TextBox 1830">
            <a:extLst>
              <a:ext uri="{FF2B5EF4-FFF2-40B4-BE49-F238E27FC236}">
                <a16:creationId xmlns:a16="http://schemas.microsoft.com/office/drawing/2014/main" id="{CC333DC3-03A4-4D02-81F4-6D70365A9136}"/>
              </a:ext>
            </a:extLst>
          </p:cNvPr>
          <p:cNvSpPr txBox="1"/>
          <p:nvPr/>
        </p:nvSpPr>
        <p:spPr>
          <a:xfrm>
            <a:off x="164142" y="191448"/>
            <a:ext cx="418830" cy="245773"/>
          </a:xfrm>
          <a:prstGeom prst="rect">
            <a:avLst/>
          </a:prstGeom>
          <a:noFill/>
        </p:spPr>
        <p:txBody>
          <a:bodyPr wrap="square" rtlCol="0">
            <a:spAutoFit/>
          </a:bodyPr>
          <a:lstStyle/>
          <a:p>
            <a:r>
              <a:rPr lang="en-CA" sz="997" b="1" dirty="0"/>
              <a:t>A)</a:t>
            </a:r>
          </a:p>
        </p:txBody>
      </p:sp>
      <p:sp>
        <p:nvSpPr>
          <p:cNvPr id="780" name="TextBox 779">
            <a:extLst>
              <a:ext uri="{FF2B5EF4-FFF2-40B4-BE49-F238E27FC236}">
                <a16:creationId xmlns:a16="http://schemas.microsoft.com/office/drawing/2014/main" id="{12343354-3148-49A0-84A3-59521CFCF583}"/>
              </a:ext>
            </a:extLst>
          </p:cNvPr>
          <p:cNvSpPr txBox="1"/>
          <p:nvPr/>
        </p:nvSpPr>
        <p:spPr>
          <a:xfrm>
            <a:off x="158436" y="1996653"/>
            <a:ext cx="418830" cy="245773"/>
          </a:xfrm>
          <a:prstGeom prst="rect">
            <a:avLst/>
          </a:prstGeom>
          <a:noFill/>
        </p:spPr>
        <p:txBody>
          <a:bodyPr wrap="square" rtlCol="0">
            <a:spAutoFit/>
          </a:bodyPr>
          <a:lstStyle/>
          <a:p>
            <a:r>
              <a:rPr lang="en-CA" sz="997" b="1" dirty="0"/>
              <a:t>B)</a:t>
            </a:r>
          </a:p>
        </p:txBody>
      </p:sp>
      <p:sp>
        <p:nvSpPr>
          <p:cNvPr id="1832" name="TextBox 1831">
            <a:extLst>
              <a:ext uri="{FF2B5EF4-FFF2-40B4-BE49-F238E27FC236}">
                <a16:creationId xmlns:a16="http://schemas.microsoft.com/office/drawing/2014/main" id="{1733E081-6768-471E-BC4B-1DCF234B4C04}"/>
              </a:ext>
            </a:extLst>
          </p:cNvPr>
          <p:cNvSpPr txBox="1"/>
          <p:nvPr/>
        </p:nvSpPr>
        <p:spPr>
          <a:xfrm>
            <a:off x="187290" y="3908340"/>
            <a:ext cx="418830" cy="245773"/>
          </a:xfrm>
          <a:prstGeom prst="rect">
            <a:avLst/>
          </a:prstGeom>
          <a:noFill/>
        </p:spPr>
        <p:txBody>
          <a:bodyPr wrap="square" rtlCol="0">
            <a:spAutoFit/>
          </a:bodyPr>
          <a:lstStyle/>
          <a:p>
            <a:r>
              <a:rPr lang="en-CA" sz="997" b="1" dirty="0"/>
              <a:t>C)</a:t>
            </a:r>
          </a:p>
        </p:txBody>
      </p:sp>
    </p:spTree>
    <p:extLst>
      <p:ext uri="{BB962C8B-B14F-4D97-AF65-F5344CB8AC3E}">
        <p14:creationId xmlns:p14="http://schemas.microsoft.com/office/powerpoint/2010/main" val="688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2" name="rc3">
            <a:extLst>
              <a:ext uri="{FF2B5EF4-FFF2-40B4-BE49-F238E27FC236}">
                <a16:creationId xmlns:a16="http://schemas.microsoft.com/office/drawing/2014/main" id="{814FFB48-7271-45C4-9EE4-3540ECC295F1}"/>
              </a:ext>
            </a:extLst>
          </p:cNvPr>
          <p:cNvSpPr/>
          <p:nvPr/>
        </p:nvSpPr>
        <p:spPr>
          <a:xfrm>
            <a:off x="351875" y="3969325"/>
            <a:ext cx="4572000" cy="34290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2257" name="rc388">
            <a:extLst>
              <a:ext uri="{FF2B5EF4-FFF2-40B4-BE49-F238E27FC236}">
                <a16:creationId xmlns:a16="http://schemas.microsoft.com/office/drawing/2014/main" id="{CC432450-17B3-4AFC-AA90-C1E15A8467B5}"/>
              </a:ext>
            </a:extLst>
          </p:cNvPr>
          <p:cNvSpPr/>
          <p:nvPr/>
        </p:nvSpPr>
        <p:spPr>
          <a:xfrm>
            <a:off x="3947898" y="6199120"/>
            <a:ext cx="975976" cy="637605"/>
          </a:xfrm>
          <a:prstGeom prst="rect">
            <a:avLst/>
          </a:prstGeom>
          <a:solidFill>
            <a:srgbClr val="FFFFFF">
              <a:alpha val="100000"/>
            </a:srgbClr>
          </a:solidFill>
        </p:spPr>
        <p:txBody>
          <a:bodyPr/>
          <a:lstStyle/>
          <a:p>
            <a:endParaRPr/>
          </a:p>
        </p:txBody>
      </p:sp>
      <p:grpSp>
        <p:nvGrpSpPr>
          <p:cNvPr id="3320" name="Group 3319">
            <a:extLst>
              <a:ext uri="{FF2B5EF4-FFF2-40B4-BE49-F238E27FC236}">
                <a16:creationId xmlns:a16="http://schemas.microsoft.com/office/drawing/2014/main" id="{3840E7CC-6137-461C-9642-B1D65F28976D}"/>
              </a:ext>
            </a:extLst>
          </p:cNvPr>
          <p:cNvGrpSpPr/>
          <p:nvPr/>
        </p:nvGrpSpPr>
        <p:grpSpPr>
          <a:xfrm>
            <a:off x="522135" y="3966349"/>
            <a:ext cx="4118418" cy="3431975"/>
            <a:chOff x="522135" y="3966349"/>
            <a:chExt cx="4118418" cy="3431975"/>
          </a:xfrm>
        </p:grpSpPr>
        <p:sp>
          <p:nvSpPr>
            <p:cNvPr id="1873" name="pl4">
              <a:extLst>
                <a:ext uri="{FF2B5EF4-FFF2-40B4-BE49-F238E27FC236}">
                  <a16:creationId xmlns:a16="http://schemas.microsoft.com/office/drawing/2014/main" id="{FBFED95E-160A-4EE3-90A0-6CE6D7D3D20E}"/>
                </a:ext>
              </a:extLst>
            </p:cNvPr>
            <p:cNvSpPr/>
            <p:nvPr/>
          </p:nvSpPr>
          <p:spPr>
            <a:xfrm>
              <a:off x="1507206" y="4312009"/>
              <a:ext cx="0" cy="1677600"/>
            </a:xfrm>
            <a:custGeom>
              <a:avLst/>
              <a:gdLst/>
              <a:ahLst/>
              <a:cxnLst/>
              <a:rect l="0" t="0" r="0" b="0"/>
              <a:pathLst>
                <a:path h="1677600">
                  <a:moveTo>
                    <a:pt x="0" y="1677600"/>
                  </a:moveTo>
                  <a:lnTo>
                    <a:pt x="0" y="0"/>
                  </a:lnTo>
                </a:path>
              </a:pathLst>
            </a:custGeom>
            <a:ln w="13550" cap="flat">
              <a:solidFill>
                <a:srgbClr val="000000">
                  <a:alpha val="100000"/>
                </a:srgbClr>
              </a:solidFill>
              <a:prstDash val="solid"/>
              <a:round/>
            </a:ln>
          </p:spPr>
          <p:txBody>
            <a:bodyPr/>
            <a:lstStyle/>
            <a:p>
              <a:endParaRPr/>
            </a:p>
          </p:txBody>
        </p:sp>
        <p:sp>
          <p:nvSpPr>
            <p:cNvPr id="1874" name="tx5">
              <a:extLst>
                <a:ext uri="{FF2B5EF4-FFF2-40B4-BE49-F238E27FC236}">
                  <a16:creationId xmlns:a16="http://schemas.microsoft.com/office/drawing/2014/main" id="{25D96945-F887-4106-A863-6A2BE2D48C08}"/>
                </a:ext>
              </a:extLst>
            </p:cNvPr>
            <p:cNvSpPr/>
            <p:nvPr/>
          </p:nvSpPr>
          <p:spPr>
            <a:xfrm>
              <a:off x="1351524" y="5959397"/>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1875" name="tx6">
              <a:extLst>
                <a:ext uri="{FF2B5EF4-FFF2-40B4-BE49-F238E27FC236}">
                  <a16:creationId xmlns:a16="http://schemas.microsoft.com/office/drawing/2014/main" id="{01C33DAA-876D-455D-989E-B44D8C6B34B9}"/>
                </a:ext>
              </a:extLst>
            </p:cNvPr>
            <p:cNvSpPr/>
            <p:nvPr/>
          </p:nvSpPr>
          <p:spPr>
            <a:xfrm>
              <a:off x="1309145" y="5120597"/>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1876" name="tx7">
              <a:extLst>
                <a:ext uri="{FF2B5EF4-FFF2-40B4-BE49-F238E27FC236}">
                  <a16:creationId xmlns:a16="http://schemas.microsoft.com/office/drawing/2014/main" id="{F6669D9F-7A13-4932-A402-F7DDAA81F409}"/>
                </a:ext>
              </a:extLst>
            </p:cNvPr>
            <p:cNvSpPr/>
            <p:nvPr/>
          </p:nvSpPr>
          <p:spPr>
            <a:xfrm>
              <a:off x="1266767" y="4281797"/>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877" name="tx8">
              <a:extLst>
                <a:ext uri="{FF2B5EF4-FFF2-40B4-BE49-F238E27FC236}">
                  <a16:creationId xmlns:a16="http://schemas.microsoft.com/office/drawing/2014/main" id="{129997F6-682C-46A6-9064-23FD9DD0C328}"/>
                </a:ext>
              </a:extLst>
            </p:cNvPr>
            <p:cNvSpPr/>
            <p:nvPr/>
          </p:nvSpPr>
          <p:spPr>
            <a:xfrm>
              <a:off x="735818" y="5059581"/>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878" name="tx9">
              <a:extLst>
                <a:ext uri="{FF2B5EF4-FFF2-40B4-BE49-F238E27FC236}">
                  <a16:creationId xmlns:a16="http://schemas.microsoft.com/office/drawing/2014/main" id="{5B3909BC-8B8B-4D2E-9FF5-EBBCCE2EE931}"/>
                </a:ext>
              </a:extLst>
            </p:cNvPr>
            <p:cNvSpPr/>
            <p:nvPr/>
          </p:nvSpPr>
          <p:spPr>
            <a:xfrm>
              <a:off x="735818" y="5147928"/>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879" name="pl10">
              <a:extLst>
                <a:ext uri="{FF2B5EF4-FFF2-40B4-BE49-F238E27FC236}">
                  <a16:creationId xmlns:a16="http://schemas.microsoft.com/office/drawing/2014/main" id="{336814A7-8979-4F3C-9780-832442C10413}"/>
                </a:ext>
              </a:extLst>
            </p:cNvPr>
            <p:cNvSpPr/>
            <p:nvPr/>
          </p:nvSpPr>
          <p:spPr>
            <a:xfrm>
              <a:off x="1507206" y="6308223"/>
              <a:ext cx="0" cy="419400"/>
            </a:xfrm>
            <a:custGeom>
              <a:avLst/>
              <a:gdLst/>
              <a:ahLst/>
              <a:cxnLst/>
              <a:rect l="0" t="0" r="0" b="0"/>
              <a:pathLst>
                <a:path h="419400">
                  <a:moveTo>
                    <a:pt x="0" y="419400"/>
                  </a:moveTo>
                  <a:lnTo>
                    <a:pt x="0" y="0"/>
                  </a:lnTo>
                </a:path>
              </a:pathLst>
            </a:custGeom>
            <a:ln w="13550" cap="rnd">
              <a:solidFill>
                <a:srgbClr val="000000">
                  <a:alpha val="100000"/>
                </a:srgbClr>
              </a:solidFill>
              <a:prstDash val="solid"/>
              <a:round/>
            </a:ln>
          </p:spPr>
          <p:txBody>
            <a:bodyPr/>
            <a:lstStyle/>
            <a:p>
              <a:endParaRPr/>
            </a:p>
          </p:txBody>
        </p:sp>
        <p:sp>
          <p:nvSpPr>
            <p:cNvPr id="1880" name="tx11">
              <a:extLst>
                <a:ext uri="{FF2B5EF4-FFF2-40B4-BE49-F238E27FC236}">
                  <a16:creationId xmlns:a16="http://schemas.microsoft.com/office/drawing/2014/main" id="{1284A076-F77B-47EC-93F2-B37CC62305FB}"/>
                </a:ext>
              </a:extLst>
            </p:cNvPr>
            <p:cNvSpPr/>
            <p:nvPr/>
          </p:nvSpPr>
          <p:spPr>
            <a:xfrm>
              <a:off x="1113717" y="6655640"/>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881" name="tx12">
              <a:extLst>
                <a:ext uri="{FF2B5EF4-FFF2-40B4-BE49-F238E27FC236}">
                  <a16:creationId xmlns:a16="http://schemas.microsoft.com/office/drawing/2014/main" id="{AEBA1CB5-4F27-4661-BA40-FE258C4B37EE}"/>
                </a:ext>
              </a:extLst>
            </p:cNvPr>
            <p:cNvSpPr/>
            <p:nvPr/>
          </p:nvSpPr>
          <p:spPr>
            <a:xfrm>
              <a:off x="924090" y="6571760"/>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882" name="tx13">
              <a:extLst>
                <a:ext uri="{FF2B5EF4-FFF2-40B4-BE49-F238E27FC236}">
                  <a16:creationId xmlns:a16="http://schemas.microsoft.com/office/drawing/2014/main" id="{49F1223E-FBB1-463A-8F52-4A24D4823747}"/>
                </a:ext>
              </a:extLst>
            </p:cNvPr>
            <p:cNvSpPr/>
            <p:nvPr/>
          </p:nvSpPr>
          <p:spPr>
            <a:xfrm>
              <a:off x="549281" y="647073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883" name="tx14">
              <a:extLst>
                <a:ext uri="{FF2B5EF4-FFF2-40B4-BE49-F238E27FC236}">
                  <a16:creationId xmlns:a16="http://schemas.microsoft.com/office/drawing/2014/main" id="{35B30A2A-66A4-40CE-A49A-CE0C23264BE0}"/>
                </a:ext>
              </a:extLst>
            </p:cNvPr>
            <p:cNvSpPr/>
            <p:nvPr/>
          </p:nvSpPr>
          <p:spPr>
            <a:xfrm>
              <a:off x="522135" y="638685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884" name="tx15">
              <a:extLst>
                <a:ext uri="{FF2B5EF4-FFF2-40B4-BE49-F238E27FC236}">
                  <a16:creationId xmlns:a16="http://schemas.microsoft.com/office/drawing/2014/main" id="{CC52F01A-69DF-498A-BCCD-4226C249847C}"/>
                </a:ext>
              </a:extLst>
            </p:cNvPr>
            <p:cNvSpPr/>
            <p:nvPr/>
          </p:nvSpPr>
          <p:spPr>
            <a:xfrm>
              <a:off x="603256" y="6303927"/>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85" name="pl16">
              <a:extLst>
                <a:ext uri="{FF2B5EF4-FFF2-40B4-BE49-F238E27FC236}">
                  <a16:creationId xmlns:a16="http://schemas.microsoft.com/office/drawing/2014/main" id="{6D54EA8D-C5F3-4D84-82C5-D2B9EADCC8A9}"/>
                </a:ext>
              </a:extLst>
            </p:cNvPr>
            <p:cNvSpPr/>
            <p:nvPr/>
          </p:nvSpPr>
          <p:spPr>
            <a:xfrm>
              <a:off x="1507206" y="7046237"/>
              <a:ext cx="0" cy="209700"/>
            </a:xfrm>
            <a:custGeom>
              <a:avLst/>
              <a:gdLst/>
              <a:ahLst/>
              <a:cxnLst/>
              <a:rect l="0" t="0" r="0" b="0"/>
              <a:pathLst>
                <a:path h="209700">
                  <a:moveTo>
                    <a:pt x="0" y="209700"/>
                  </a:moveTo>
                  <a:lnTo>
                    <a:pt x="0" y="0"/>
                  </a:lnTo>
                </a:path>
              </a:pathLst>
            </a:custGeom>
            <a:ln w="13550" cap="flat">
              <a:solidFill>
                <a:srgbClr val="000000">
                  <a:alpha val="100000"/>
                </a:srgbClr>
              </a:solidFill>
              <a:prstDash val="solid"/>
              <a:round/>
            </a:ln>
          </p:spPr>
          <p:txBody>
            <a:bodyPr/>
            <a:lstStyle/>
            <a:p>
              <a:endParaRPr/>
            </a:p>
          </p:txBody>
        </p:sp>
        <p:sp>
          <p:nvSpPr>
            <p:cNvPr id="1886" name="tx17">
              <a:extLst>
                <a:ext uri="{FF2B5EF4-FFF2-40B4-BE49-F238E27FC236}">
                  <a16:creationId xmlns:a16="http://schemas.microsoft.com/office/drawing/2014/main" id="{CEC75841-2C5A-4196-BB5F-26E1FD76871D}"/>
                </a:ext>
              </a:extLst>
            </p:cNvPr>
            <p:cNvSpPr/>
            <p:nvPr/>
          </p:nvSpPr>
          <p:spPr>
            <a:xfrm>
              <a:off x="738908" y="7156324"/>
              <a:ext cx="72274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uc003fsx.3 (FGF12)</a:t>
              </a:r>
            </a:p>
          </p:txBody>
        </p:sp>
        <p:sp>
          <p:nvSpPr>
            <p:cNvPr id="1887" name="tx18">
              <a:extLst>
                <a:ext uri="{FF2B5EF4-FFF2-40B4-BE49-F238E27FC236}">
                  <a16:creationId xmlns:a16="http://schemas.microsoft.com/office/drawing/2014/main" id="{4DE21E11-7D83-4D72-9736-D0124F9BA4BB}"/>
                </a:ext>
              </a:extLst>
            </p:cNvPr>
            <p:cNvSpPr/>
            <p:nvPr/>
          </p:nvSpPr>
          <p:spPr>
            <a:xfrm>
              <a:off x="738908" y="7051473"/>
              <a:ext cx="72274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uc003fsy.3 (FGF12)</a:t>
              </a:r>
            </a:p>
          </p:txBody>
        </p:sp>
        <p:sp>
          <p:nvSpPr>
            <p:cNvPr id="1888" name="tx19">
              <a:extLst>
                <a:ext uri="{FF2B5EF4-FFF2-40B4-BE49-F238E27FC236}">
                  <a16:creationId xmlns:a16="http://schemas.microsoft.com/office/drawing/2014/main" id="{F694CC9D-EA33-40DE-8F9F-22246E5BDF6D}"/>
                </a:ext>
              </a:extLst>
            </p:cNvPr>
            <p:cNvSpPr/>
            <p:nvPr/>
          </p:nvSpPr>
          <p:spPr>
            <a:xfrm>
              <a:off x="1547694" y="4193852"/>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1889" name="tx20">
              <a:extLst>
                <a:ext uri="{FF2B5EF4-FFF2-40B4-BE49-F238E27FC236}">
                  <a16:creationId xmlns:a16="http://schemas.microsoft.com/office/drawing/2014/main" id="{7524ADF8-6BA1-438E-BE6C-FAF6329C97C7}"/>
                </a:ext>
              </a:extLst>
            </p:cNvPr>
            <p:cNvSpPr/>
            <p:nvPr/>
          </p:nvSpPr>
          <p:spPr>
            <a:xfrm>
              <a:off x="1507206" y="3966349"/>
              <a:ext cx="37939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FGF12</a:t>
              </a:r>
            </a:p>
          </p:txBody>
        </p:sp>
        <p:sp>
          <p:nvSpPr>
            <p:cNvPr id="1890" name="tx21">
              <a:extLst>
                <a:ext uri="{FF2B5EF4-FFF2-40B4-BE49-F238E27FC236}">
                  <a16:creationId xmlns:a16="http://schemas.microsoft.com/office/drawing/2014/main" id="{22E4D8A6-33DA-4F61-8A44-C0F1DCFFAF50}"/>
                </a:ext>
              </a:extLst>
            </p:cNvPr>
            <p:cNvSpPr/>
            <p:nvPr/>
          </p:nvSpPr>
          <p:spPr>
            <a:xfrm>
              <a:off x="1547694" y="6190066"/>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1891" name="tx22">
              <a:extLst>
                <a:ext uri="{FF2B5EF4-FFF2-40B4-BE49-F238E27FC236}">
                  <a16:creationId xmlns:a16="http://schemas.microsoft.com/office/drawing/2014/main" id="{B495F6C6-D2D9-4E36-AD59-1F6F9F49D558}"/>
                </a:ext>
              </a:extLst>
            </p:cNvPr>
            <p:cNvSpPr/>
            <p:nvPr/>
          </p:nvSpPr>
          <p:spPr>
            <a:xfrm>
              <a:off x="1547694" y="6912999"/>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1892" name="rc23">
              <a:extLst>
                <a:ext uri="{FF2B5EF4-FFF2-40B4-BE49-F238E27FC236}">
                  <a16:creationId xmlns:a16="http://schemas.microsoft.com/office/drawing/2014/main" id="{9C47FD50-8B34-4543-94C8-C675C497BDFE}"/>
                </a:ext>
              </a:extLst>
            </p:cNvPr>
            <p:cNvSpPr/>
            <p:nvPr/>
          </p:nvSpPr>
          <p:spPr>
            <a:xfrm>
              <a:off x="1507206" y="4312009"/>
              <a:ext cx="2339471" cy="1677600"/>
            </a:xfrm>
            <a:prstGeom prst="rect">
              <a:avLst/>
            </a:prstGeom>
            <a:solidFill>
              <a:srgbClr val="FFFFFF">
                <a:alpha val="100000"/>
              </a:srgbClr>
            </a:solidFill>
          </p:spPr>
          <p:txBody>
            <a:bodyPr/>
            <a:lstStyle/>
            <a:p>
              <a:endParaRPr/>
            </a:p>
          </p:txBody>
        </p:sp>
        <p:sp>
          <p:nvSpPr>
            <p:cNvPr id="1893" name="pg24">
              <a:extLst>
                <a:ext uri="{FF2B5EF4-FFF2-40B4-BE49-F238E27FC236}">
                  <a16:creationId xmlns:a16="http://schemas.microsoft.com/office/drawing/2014/main" id="{609F3D1D-ABA4-471C-9F58-490779B144EF}"/>
                </a:ext>
              </a:extLst>
            </p:cNvPr>
            <p:cNvSpPr/>
            <p:nvPr/>
          </p:nvSpPr>
          <p:spPr>
            <a:xfrm>
              <a:off x="1531390" y="5570209"/>
              <a:ext cx="2291104" cy="419400"/>
            </a:xfrm>
            <a:custGeom>
              <a:avLst/>
              <a:gdLst/>
              <a:ahLst/>
              <a:cxnLst/>
              <a:rect l="0" t="0" r="0" b="0"/>
              <a:pathLst>
                <a:path w="2291104" h="419400">
                  <a:moveTo>
                    <a:pt x="0" y="0"/>
                  </a:moveTo>
                  <a:lnTo>
                    <a:pt x="127283" y="0"/>
                  </a:lnTo>
                  <a:lnTo>
                    <a:pt x="254567" y="0"/>
                  </a:lnTo>
                  <a:lnTo>
                    <a:pt x="381850" y="0"/>
                  </a:lnTo>
                  <a:lnTo>
                    <a:pt x="509134" y="0"/>
                  </a:lnTo>
                  <a:lnTo>
                    <a:pt x="636417" y="0"/>
                  </a:lnTo>
                  <a:lnTo>
                    <a:pt x="763701" y="0"/>
                  </a:lnTo>
                  <a:lnTo>
                    <a:pt x="890984" y="0"/>
                  </a:lnTo>
                  <a:lnTo>
                    <a:pt x="1018268" y="0"/>
                  </a:lnTo>
                  <a:lnTo>
                    <a:pt x="1145552" y="0"/>
                  </a:lnTo>
                  <a:lnTo>
                    <a:pt x="1272835" y="0"/>
                  </a:lnTo>
                  <a:lnTo>
                    <a:pt x="1400119" y="0"/>
                  </a:lnTo>
                  <a:lnTo>
                    <a:pt x="1527402" y="0"/>
                  </a:lnTo>
                  <a:lnTo>
                    <a:pt x="1654686" y="0"/>
                  </a:lnTo>
                  <a:lnTo>
                    <a:pt x="1781969" y="0"/>
                  </a:lnTo>
                  <a:lnTo>
                    <a:pt x="1909253" y="0"/>
                  </a:lnTo>
                  <a:lnTo>
                    <a:pt x="2036536" y="0"/>
                  </a:lnTo>
                  <a:lnTo>
                    <a:pt x="2163820" y="0"/>
                  </a:lnTo>
                  <a:lnTo>
                    <a:pt x="2291104" y="0"/>
                  </a:lnTo>
                  <a:lnTo>
                    <a:pt x="2291104" y="419400"/>
                  </a:lnTo>
                  <a:lnTo>
                    <a:pt x="2163820" y="419400"/>
                  </a:lnTo>
                  <a:lnTo>
                    <a:pt x="2036536" y="419400"/>
                  </a:lnTo>
                  <a:lnTo>
                    <a:pt x="1909253" y="419400"/>
                  </a:lnTo>
                  <a:lnTo>
                    <a:pt x="1781969" y="419400"/>
                  </a:lnTo>
                  <a:lnTo>
                    <a:pt x="1654686" y="419400"/>
                  </a:lnTo>
                  <a:lnTo>
                    <a:pt x="1527402" y="419400"/>
                  </a:lnTo>
                  <a:lnTo>
                    <a:pt x="1400119" y="419400"/>
                  </a:lnTo>
                  <a:lnTo>
                    <a:pt x="1272835" y="419400"/>
                  </a:lnTo>
                  <a:lnTo>
                    <a:pt x="1145552" y="419400"/>
                  </a:lnTo>
                  <a:lnTo>
                    <a:pt x="1018268" y="419400"/>
                  </a:lnTo>
                  <a:lnTo>
                    <a:pt x="890984" y="419400"/>
                  </a:lnTo>
                  <a:lnTo>
                    <a:pt x="763701" y="419400"/>
                  </a:lnTo>
                  <a:lnTo>
                    <a:pt x="636417" y="419400"/>
                  </a:lnTo>
                  <a:lnTo>
                    <a:pt x="509134" y="419400"/>
                  </a:lnTo>
                  <a:lnTo>
                    <a:pt x="381850" y="419400"/>
                  </a:lnTo>
                  <a:lnTo>
                    <a:pt x="254567" y="419400"/>
                  </a:lnTo>
                  <a:lnTo>
                    <a:pt x="127283" y="419400"/>
                  </a:lnTo>
                  <a:lnTo>
                    <a:pt x="0" y="419400"/>
                  </a:lnTo>
                  <a:close/>
                </a:path>
              </a:pathLst>
            </a:custGeom>
            <a:solidFill>
              <a:srgbClr val="BEBEBE">
                <a:alpha val="25098"/>
              </a:srgbClr>
            </a:solidFill>
          </p:spPr>
          <p:txBody>
            <a:bodyPr/>
            <a:lstStyle/>
            <a:p>
              <a:endParaRPr/>
            </a:p>
          </p:txBody>
        </p:sp>
        <p:sp>
          <p:nvSpPr>
            <p:cNvPr id="1894" name="pg25">
              <a:extLst>
                <a:ext uri="{FF2B5EF4-FFF2-40B4-BE49-F238E27FC236}">
                  <a16:creationId xmlns:a16="http://schemas.microsoft.com/office/drawing/2014/main" id="{3081D42C-AB1E-4332-A03C-604EB036B9F9}"/>
                </a:ext>
              </a:extLst>
            </p:cNvPr>
            <p:cNvSpPr/>
            <p:nvPr/>
          </p:nvSpPr>
          <p:spPr>
            <a:xfrm>
              <a:off x="1531390" y="4731409"/>
              <a:ext cx="2291104" cy="419400"/>
            </a:xfrm>
            <a:custGeom>
              <a:avLst/>
              <a:gdLst/>
              <a:ahLst/>
              <a:cxnLst/>
              <a:rect l="0" t="0" r="0" b="0"/>
              <a:pathLst>
                <a:path w="2291104" h="419400">
                  <a:moveTo>
                    <a:pt x="0" y="0"/>
                  </a:moveTo>
                  <a:lnTo>
                    <a:pt x="127283" y="0"/>
                  </a:lnTo>
                  <a:lnTo>
                    <a:pt x="254567" y="0"/>
                  </a:lnTo>
                  <a:lnTo>
                    <a:pt x="381850" y="0"/>
                  </a:lnTo>
                  <a:lnTo>
                    <a:pt x="509134" y="0"/>
                  </a:lnTo>
                  <a:lnTo>
                    <a:pt x="636417" y="0"/>
                  </a:lnTo>
                  <a:lnTo>
                    <a:pt x="763701" y="0"/>
                  </a:lnTo>
                  <a:lnTo>
                    <a:pt x="890984" y="0"/>
                  </a:lnTo>
                  <a:lnTo>
                    <a:pt x="1018268" y="0"/>
                  </a:lnTo>
                  <a:lnTo>
                    <a:pt x="1145552" y="0"/>
                  </a:lnTo>
                  <a:lnTo>
                    <a:pt x="1272835" y="0"/>
                  </a:lnTo>
                  <a:lnTo>
                    <a:pt x="1400119" y="0"/>
                  </a:lnTo>
                  <a:lnTo>
                    <a:pt x="1527402" y="0"/>
                  </a:lnTo>
                  <a:lnTo>
                    <a:pt x="1654686" y="0"/>
                  </a:lnTo>
                  <a:lnTo>
                    <a:pt x="1781969" y="0"/>
                  </a:lnTo>
                  <a:lnTo>
                    <a:pt x="1909253" y="0"/>
                  </a:lnTo>
                  <a:lnTo>
                    <a:pt x="2036536" y="0"/>
                  </a:lnTo>
                  <a:lnTo>
                    <a:pt x="2163820" y="0"/>
                  </a:lnTo>
                  <a:lnTo>
                    <a:pt x="2291104" y="0"/>
                  </a:lnTo>
                  <a:lnTo>
                    <a:pt x="2291104" y="419400"/>
                  </a:lnTo>
                  <a:lnTo>
                    <a:pt x="2163820" y="419400"/>
                  </a:lnTo>
                  <a:lnTo>
                    <a:pt x="2036536" y="419400"/>
                  </a:lnTo>
                  <a:lnTo>
                    <a:pt x="1909253" y="419400"/>
                  </a:lnTo>
                  <a:lnTo>
                    <a:pt x="1781969" y="419400"/>
                  </a:lnTo>
                  <a:lnTo>
                    <a:pt x="1654686" y="419400"/>
                  </a:lnTo>
                  <a:lnTo>
                    <a:pt x="1527402" y="419400"/>
                  </a:lnTo>
                  <a:lnTo>
                    <a:pt x="1400119" y="419400"/>
                  </a:lnTo>
                  <a:lnTo>
                    <a:pt x="1272835" y="419400"/>
                  </a:lnTo>
                  <a:lnTo>
                    <a:pt x="1145552" y="419400"/>
                  </a:lnTo>
                  <a:lnTo>
                    <a:pt x="1018268" y="419400"/>
                  </a:lnTo>
                  <a:lnTo>
                    <a:pt x="890984" y="419400"/>
                  </a:lnTo>
                  <a:lnTo>
                    <a:pt x="763701" y="419400"/>
                  </a:lnTo>
                  <a:lnTo>
                    <a:pt x="636417" y="419400"/>
                  </a:lnTo>
                  <a:lnTo>
                    <a:pt x="509134" y="419400"/>
                  </a:lnTo>
                  <a:lnTo>
                    <a:pt x="381850" y="419400"/>
                  </a:lnTo>
                  <a:lnTo>
                    <a:pt x="254567" y="419400"/>
                  </a:lnTo>
                  <a:lnTo>
                    <a:pt x="127283" y="419400"/>
                  </a:lnTo>
                  <a:lnTo>
                    <a:pt x="0" y="419400"/>
                  </a:lnTo>
                  <a:close/>
                </a:path>
              </a:pathLst>
            </a:custGeom>
            <a:solidFill>
              <a:srgbClr val="BEBEBE">
                <a:alpha val="25098"/>
              </a:srgbClr>
            </a:solidFill>
          </p:spPr>
          <p:txBody>
            <a:bodyPr/>
            <a:lstStyle/>
            <a:p>
              <a:endParaRPr/>
            </a:p>
          </p:txBody>
        </p:sp>
        <p:sp>
          <p:nvSpPr>
            <p:cNvPr id="1895" name="pl26">
              <a:extLst>
                <a:ext uri="{FF2B5EF4-FFF2-40B4-BE49-F238E27FC236}">
                  <a16:creationId xmlns:a16="http://schemas.microsoft.com/office/drawing/2014/main" id="{1FF83C02-84A4-4CBE-A431-749FE0EF1B11}"/>
                </a:ext>
              </a:extLst>
            </p:cNvPr>
            <p:cNvSpPr/>
            <p:nvPr/>
          </p:nvSpPr>
          <p:spPr>
            <a:xfrm>
              <a:off x="1531390" y="5207468"/>
              <a:ext cx="0" cy="140581"/>
            </a:xfrm>
            <a:custGeom>
              <a:avLst/>
              <a:gdLst/>
              <a:ahLst/>
              <a:cxnLst/>
              <a:rect l="0" t="0" r="0" b="0"/>
              <a:pathLst>
                <a:path h="140581">
                  <a:moveTo>
                    <a:pt x="0" y="140581"/>
                  </a:moveTo>
                  <a:lnTo>
                    <a:pt x="0" y="0"/>
                  </a:lnTo>
                </a:path>
              </a:pathLst>
            </a:custGeom>
            <a:ln w="13550" cap="flat">
              <a:solidFill>
                <a:srgbClr val="6A1B9A">
                  <a:alpha val="50196"/>
                </a:srgbClr>
              </a:solidFill>
              <a:prstDash val="solid"/>
              <a:round/>
            </a:ln>
          </p:spPr>
          <p:txBody>
            <a:bodyPr/>
            <a:lstStyle/>
            <a:p>
              <a:endParaRPr/>
            </a:p>
          </p:txBody>
        </p:sp>
        <p:sp>
          <p:nvSpPr>
            <p:cNvPr id="1896" name="pl27">
              <a:extLst>
                <a:ext uri="{FF2B5EF4-FFF2-40B4-BE49-F238E27FC236}">
                  <a16:creationId xmlns:a16="http://schemas.microsoft.com/office/drawing/2014/main" id="{5E4ED380-6228-406F-8E95-47D13F2C8750}"/>
                </a:ext>
              </a:extLst>
            </p:cNvPr>
            <p:cNvSpPr/>
            <p:nvPr/>
          </p:nvSpPr>
          <p:spPr>
            <a:xfrm>
              <a:off x="1531390" y="5315309"/>
              <a:ext cx="0" cy="168605"/>
            </a:xfrm>
            <a:custGeom>
              <a:avLst/>
              <a:gdLst/>
              <a:ahLst/>
              <a:cxnLst/>
              <a:rect l="0" t="0" r="0" b="0"/>
              <a:pathLst>
                <a:path h="168605">
                  <a:moveTo>
                    <a:pt x="0" y="168605"/>
                  </a:moveTo>
                  <a:lnTo>
                    <a:pt x="0" y="0"/>
                  </a:lnTo>
                </a:path>
              </a:pathLst>
            </a:custGeom>
            <a:ln w="13550" cap="flat">
              <a:solidFill>
                <a:srgbClr val="1565C0">
                  <a:alpha val="50196"/>
                </a:srgbClr>
              </a:solidFill>
              <a:prstDash val="solid"/>
              <a:round/>
            </a:ln>
          </p:spPr>
          <p:txBody>
            <a:bodyPr/>
            <a:lstStyle/>
            <a:p>
              <a:endParaRPr/>
            </a:p>
          </p:txBody>
        </p:sp>
        <p:sp>
          <p:nvSpPr>
            <p:cNvPr id="1897" name="pl28">
              <a:extLst>
                <a:ext uri="{FF2B5EF4-FFF2-40B4-BE49-F238E27FC236}">
                  <a16:creationId xmlns:a16="http://schemas.microsoft.com/office/drawing/2014/main" id="{29B74A8C-6717-457F-B019-1CF21EABFDF5}"/>
                </a:ext>
              </a:extLst>
            </p:cNvPr>
            <p:cNvSpPr/>
            <p:nvPr/>
          </p:nvSpPr>
          <p:spPr>
            <a:xfrm>
              <a:off x="1531390" y="5483123"/>
              <a:ext cx="0" cy="152749"/>
            </a:xfrm>
            <a:custGeom>
              <a:avLst/>
              <a:gdLst/>
              <a:ahLst/>
              <a:cxnLst/>
              <a:rect l="0" t="0" r="0" b="0"/>
              <a:pathLst>
                <a:path h="152749">
                  <a:moveTo>
                    <a:pt x="0" y="152749"/>
                  </a:moveTo>
                  <a:lnTo>
                    <a:pt x="0" y="0"/>
                  </a:lnTo>
                </a:path>
              </a:pathLst>
            </a:custGeom>
            <a:ln w="13550" cap="flat">
              <a:solidFill>
                <a:srgbClr val="388E3C">
                  <a:alpha val="50196"/>
                </a:srgbClr>
              </a:solidFill>
              <a:prstDash val="solid"/>
              <a:round/>
            </a:ln>
          </p:spPr>
          <p:txBody>
            <a:bodyPr/>
            <a:lstStyle/>
            <a:p>
              <a:endParaRPr/>
            </a:p>
          </p:txBody>
        </p:sp>
        <p:sp>
          <p:nvSpPr>
            <p:cNvPr id="1898" name="pl29">
              <a:extLst>
                <a:ext uri="{FF2B5EF4-FFF2-40B4-BE49-F238E27FC236}">
                  <a16:creationId xmlns:a16="http://schemas.microsoft.com/office/drawing/2014/main" id="{78DF2E5D-C537-4985-B5C0-0C27104BEBF1}"/>
                </a:ext>
              </a:extLst>
            </p:cNvPr>
            <p:cNvSpPr/>
            <p:nvPr/>
          </p:nvSpPr>
          <p:spPr>
            <a:xfrm>
              <a:off x="1531390" y="5623400"/>
              <a:ext cx="0" cy="227248"/>
            </a:xfrm>
            <a:custGeom>
              <a:avLst/>
              <a:gdLst/>
              <a:ahLst/>
              <a:cxnLst/>
              <a:rect l="0" t="0" r="0" b="0"/>
              <a:pathLst>
                <a:path h="227248">
                  <a:moveTo>
                    <a:pt x="0" y="227248"/>
                  </a:moveTo>
                  <a:lnTo>
                    <a:pt x="0" y="0"/>
                  </a:lnTo>
                </a:path>
              </a:pathLst>
            </a:custGeom>
            <a:ln w="13550" cap="flat">
              <a:solidFill>
                <a:srgbClr val="FBC02D">
                  <a:alpha val="50196"/>
                </a:srgbClr>
              </a:solidFill>
              <a:prstDash val="solid"/>
              <a:round/>
            </a:ln>
          </p:spPr>
          <p:txBody>
            <a:bodyPr/>
            <a:lstStyle/>
            <a:p>
              <a:endParaRPr/>
            </a:p>
          </p:txBody>
        </p:sp>
        <p:sp>
          <p:nvSpPr>
            <p:cNvPr id="1899" name="pl30">
              <a:extLst>
                <a:ext uri="{FF2B5EF4-FFF2-40B4-BE49-F238E27FC236}">
                  <a16:creationId xmlns:a16="http://schemas.microsoft.com/office/drawing/2014/main" id="{C1B4EFD5-81F9-4738-812B-ACF64083BFDA}"/>
                </a:ext>
              </a:extLst>
            </p:cNvPr>
            <p:cNvSpPr/>
            <p:nvPr/>
          </p:nvSpPr>
          <p:spPr>
            <a:xfrm>
              <a:off x="1531390" y="5640868"/>
              <a:ext cx="0" cy="123081"/>
            </a:xfrm>
            <a:custGeom>
              <a:avLst/>
              <a:gdLst/>
              <a:ahLst/>
              <a:cxnLst/>
              <a:rect l="0" t="0" r="0" b="0"/>
              <a:pathLst>
                <a:path h="123081">
                  <a:moveTo>
                    <a:pt x="0" y="123081"/>
                  </a:moveTo>
                  <a:lnTo>
                    <a:pt x="0" y="0"/>
                  </a:lnTo>
                </a:path>
              </a:pathLst>
            </a:custGeom>
            <a:ln w="13550" cap="flat">
              <a:solidFill>
                <a:srgbClr val="721111">
                  <a:alpha val="50196"/>
                </a:srgbClr>
              </a:solidFill>
              <a:prstDash val="solid"/>
              <a:round/>
            </a:ln>
          </p:spPr>
          <p:txBody>
            <a:bodyPr/>
            <a:lstStyle/>
            <a:p>
              <a:endParaRPr/>
            </a:p>
          </p:txBody>
        </p:sp>
        <p:sp>
          <p:nvSpPr>
            <p:cNvPr id="1900" name="pl31">
              <a:extLst>
                <a:ext uri="{FF2B5EF4-FFF2-40B4-BE49-F238E27FC236}">
                  <a16:creationId xmlns:a16="http://schemas.microsoft.com/office/drawing/2014/main" id="{EB178AAC-8AF4-4B62-90EF-FCB71CCE4B6E}"/>
                </a:ext>
              </a:extLst>
            </p:cNvPr>
            <p:cNvSpPr/>
            <p:nvPr/>
          </p:nvSpPr>
          <p:spPr>
            <a:xfrm>
              <a:off x="1658674" y="4666994"/>
              <a:ext cx="0" cy="101583"/>
            </a:xfrm>
            <a:custGeom>
              <a:avLst/>
              <a:gdLst/>
              <a:ahLst/>
              <a:cxnLst/>
              <a:rect l="0" t="0" r="0" b="0"/>
              <a:pathLst>
                <a:path h="101583">
                  <a:moveTo>
                    <a:pt x="0" y="101583"/>
                  </a:moveTo>
                  <a:lnTo>
                    <a:pt x="0" y="0"/>
                  </a:lnTo>
                </a:path>
              </a:pathLst>
            </a:custGeom>
            <a:ln w="13550" cap="flat">
              <a:solidFill>
                <a:srgbClr val="6A1B9A">
                  <a:alpha val="50196"/>
                </a:srgbClr>
              </a:solidFill>
              <a:prstDash val="solid"/>
              <a:round/>
            </a:ln>
          </p:spPr>
          <p:txBody>
            <a:bodyPr/>
            <a:lstStyle/>
            <a:p>
              <a:endParaRPr/>
            </a:p>
          </p:txBody>
        </p:sp>
        <p:sp>
          <p:nvSpPr>
            <p:cNvPr id="1901" name="pl32">
              <a:extLst>
                <a:ext uri="{FF2B5EF4-FFF2-40B4-BE49-F238E27FC236}">
                  <a16:creationId xmlns:a16="http://schemas.microsoft.com/office/drawing/2014/main" id="{4DB0C93F-2812-4903-93E5-4D2BB26640E5}"/>
                </a:ext>
              </a:extLst>
            </p:cNvPr>
            <p:cNvSpPr/>
            <p:nvPr/>
          </p:nvSpPr>
          <p:spPr>
            <a:xfrm>
              <a:off x="1658674" y="4759496"/>
              <a:ext cx="0" cy="238110"/>
            </a:xfrm>
            <a:custGeom>
              <a:avLst/>
              <a:gdLst/>
              <a:ahLst/>
              <a:cxnLst/>
              <a:rect l="0" t="0" r="0" b="0"/>
              <a:pathLst>
                <a:path h="238110">
                  <a:moveTo>
                    <a:pt x="0" y="238110"/>
                  </a:moveTo>
                  <a:lnTo>
                    <a:pt x="0" y="0"/>
                  </a:lnTo>
                </a:path>
              </a:pathLst>
            </a:custGeom>
            <a:ln w="13550" cap="flat">
              <a:solidFill>
                <a:srgbClr val="1565C0">
                  <a:alpha val="50196"/>
                </a:srgbClr>
              </a:solidFill>
              <a:prstDash val="solid"/>
              <a:round/>
            </a:ln>
          </p:spPr>
          <p:txBody>
            <a:bodyPr/>
            <a:lstStyle/>
            <a:p>
              <a:endParaRPr/>
            </a:p>
          </p:txBody>
        </p:sp>
        <p:sp>
          <p:nvSpPr>
            <p:cNvPr id="1902" name="pl33">
              <a:extLst>
                <a:ext uri="{FF2B5EF4-FFF2-40B4-BE49-F238E27FC236}">
                  <a16:creationId xmlns:a16="http://schemas.microsoft.com/office/drawing/2014/main" id="{05757A78-4A30-41A2-92A6-CC793BB4CE5F}"/>
                </a:ext>
              </a:extLst>
            </p:cNvPr>
            <p:cNvSpPr/>
            <p:nvPr/>
          </p:nvSpPr>
          <p:spPr>
            <a:xfrm>
              <a:off x="1658674" y="4811624"/>
              <a:ext cx="0" cy="197325"/>
            </a:xfrm>
            <a:custGeom>
              <a:avLst/>
              <a:gdLst/>
              <a:ahLst/>
              <a:cxnLst/>
              <a:rect l="0" t="0" r="0" b="0"/>
              <a:pathLst>
                <a:path h="197325">
                  <a:moveTo>
                    <a:pt x="0" y="197325"/>
                  </a:moveTo>
                  <a:lnTo>
                    <a:pt x="0" y="0"/>
                  </a:lnTo>
                </a:path>
              </a:pathLst>
            </a:custGeom>
            <a:ln w="13550" cap="flat">
              <a:solidFill>
                <a:srgbClr val="388E3C">
                  <a:alpha val="50196"/>
                </a:srgbClr>
              </a:solidFill>
              <a:prstDash val="solid"/>
              <a:round/>
            </a:ln>
          </p:spPr>
          <p:txBody>
            <a:bodyPr/>
            <a:lstStyle/>
            <a:p>
              <a:endParaRPr/>
            </a:p>
          </p:txBody>
        </p:sp>
        <p:sp>
          <p:nvSpPr>
            <p:cNvPr id="1903" name="pl34">
              <a:extLst>
                <a:ext uri="{FF2B5EF4-FFF2-40B4-BE49-F238E27FC236}">
                  <a16:creationId xmlns:a16="http://schemas.microsoft.com/office/drawing/2014/main" id="{15C70033-7077-4330-9C8A-24AB487409FA}"/>
                </a:ext>
              </a:extLst>
            </p:cNvPr>
            <p:cNvSpPr/>
            <p:nvPr/>
          </p:nvSpPr>
          <p:spPr>
            <a:xfrm>
              <a:off x="1658674" y="4984820"/>
              <a:ext cx="0" cy="235435"/>
            </a:xfrm>
            <a:custGeom>
              <a:avLst/>
              <a:gdLst/>
              <a:ahLst/>
              <a:cxnLst/>
              <a:rect l="0" t="0" r="0" b="0"/>
              <a:pathLst>
                <a:path h="235435">
                  <a:moveTo>
                    <a:pt x="0" y="235435"/>
                  </a:moveTo>
                  <a:lnTo>
                    <a:pt x="0" y="0"/>
                  </a:lnTo>
                </a:path>
              </a:pathLst>
            </a:custGeom>
            <a:ln w="13550" cap="flat">
              <a:solidFill>
                <a:srgbClr val="FBC02D">
                  <a:alpha val="50196"/>
                </a:srgbClr>
              </a:solidFill>
              <a:prstDash val="solid"/>
              <a:round/>
            </a:ln>
          </p:spPr>
          <p:txBody>
            <a:bodyPr/>
            <a:lstStyle/>
            <a:p>
              <a:endParaRPr/>
            </a:p>
          </p:txBody>
        </p:sp>
        <p:sp>
          <p:nvSpPr>
            <p:cNvPr id="1904" name="pl35">
              <a:extLst>
                <a:ext uri="{FF2B5EF4-FFF2-40B4-BE49-F238E27FC236}">
                  <a16:creationId xmlns:a16="http://schemas.microsoft.com/office/drawing/2014/main" id="{3118EFC6-98BF-40A3-B6A8-F89599F48191}"/>
                </a:ext>
              </a:extLst>
            </p:cNvPr>
            <p:cNvSpPr/>
            <p:nvPr/>
          </p:nvSpPr>
          <p:spPr>
            <a:xfrm>
              <a:off x="1658674" y="4933645"/>
              <a:ext cx="0" cy="223741"/>
            </a:xfrm>
            <a:custGeom>
              <a:avLst/>
              <a:gdLst/>
              <a:ahLst/>
              <a:cxnLst/>
              <a:rect l="0" t="0" r="0" b="0"/>
              <a:pathLst>
                <a:path h="223741">
                  <a:moveTo>
                    <a:pt x="0" y="223741"/>
                  </a:moveTo>
                  <a:lnTo>
                    <a:pt x="0" y="0"/>
                  </a:lnTo>
                </a:path>
              </a:pathLst>
            </a:custGeom>
            <a:ln w="13550" cap="flat">
              <a:solidFill>
                <a:srgbClr val="721111">
                  <a:alpha val="50196"/>
                </a:srgbClr>
              </a:solidFill>
              <a:prstDash val="solid"/>
              <a:round/>
            </a:ln>
          </p:spPr>
          <p:txBody>
            <a:bodyPr/>
            <a:lstStyle/>
            <a:p>
              <a:endParaRPr/>
            </a:p>
          </p:txBody>
        </p:sp>
        <p:sp>
          <p:nvSpPr>
            <p:cNvPr id="1905" name="pl36">
              <a:extLst>
                <a:ext uri="{FF2B5EF4-FFF2-40B4-BE49-F238E27FC236}">
                  <a16:creationId xmlns:a16="http://schemas.microsoft.com/office/drawing/2014/main" id="{89F08B15-E86F-42DD-A8EF-3E6C5237702D}"/>
                </a:ext>
              </a:extLst>
            </p:cNvPr>
            <p:cNvSpPr/>
            <p:nvPr/>
          </p:nvSpPr>
          <p:spPr>
            <a:xfrm>
              <a:off x="1785957" y="5005155"/>
              <a:ext cx="0" cy="206691"/>
            </a:xfrm>
            <a:custGeom>
              <a:avLst/>
              <a:gdLst/>
              <a:ahLst/>
              <a:cxnLst/>
              <a:rect l="0" t="0" r="0" b="0"/>
              <a:pathLst>
                <a:path h="206691">
                  <a:moveTo>
                    <a:pt x="0" y="206691"/>
                  </a:moveTo>
                  <a:lnTo>
                    <a:pt x="0" y="0"/>
                  </a:lnTo>
                </a:path>
              </a:pathLst>
            </a:custGeom>
            <a:ln w="13550" cap="flat">
              <a:solidFill>
                <a:srgbClr val="6A1B9A">
                  <a:alpha val="50196"/>
                </a:srgbClr>
              </a:solidFill>
              <a:prstDash val="solid"/>
              <a:round/>
            </a:ln>
          </p:spPr>
          <p:txBody>
            <a:bodyPr/>
            <a:lstStyle/>
            <a:p>
              <a:endParaRPr/>
            </a:p>
          </p:txBody>
        </p:sp>
        <p:sp>
          <p:nvSpPr>
            <p:cNvPr id="1906" name="pl37">
              <a:extLst>
                <a:ext uri="{FF2B5EF4-FFF2-40B4-BE49-F238E27FC236}">
                  <a16:creationId xmlns:a16="http://schemas.microsoft.com/office/drawing/2014/main" id="{07C65E7D-BBC2-4A8D-9A16-4D0874EC5396}"/>
                </a:ext>
              </a:extLst>
            </p:cNvPr>
            <p:cNvSpPr/>
            <p:nvPr/>
          </p:nvSpPr>
          <p:spPr>
            <a:xfrm>
              <a:off x="1785957" y="5592581"/>
              <a:ext cx="0" cy="348402"/>
            </a:xfrm>
            <a:custGeom>
              <a:avLst/>
              <a:gdLst/>
              <a:ahLst/>
              <a:cxnLst/>
              <a:rect l="0" t="0" r="0" b="0"/>
              <a:pathLst>
                <a:path h="348402">
                  <a:moveTo>
                    <a:pt x="0" y="348402"/>
                  </a:moveTo>
                  <a:lnTo>
                    <a:pt x="0" y="0"/>
                  </a:lnTo>
                </a:path>
              </a:pathLst>
            </a:custGeom>
            <a:ln w="13550" cap="flat">
              <a:solidFill>
                <a:srgbClr val="1565C0">
                  <a:alpha val="50196"/>
                </a:srgbClr>
              </a:solidFill>
              <a:prstDash val="solid"/>
              <a:round/>
            </a:ln>
          </p:spPr>
          <p:txBody>
            <a:bodyPr/>
            <a:lstStyle/>
            <a:p>
              <a:endParaRPr/>
            </a:p>
          </p:txBody>
        </p:sp>
        <p:sp>
          <p:nvSpPr>
            <p:cNvPr id="1907" name="pl38">
              <a:extLst>
                <a:ext uri="{FF2B5EF4-FFF2-40B4-BE49-F238E27FC236}">
                  <a16:creationId xmlns:a16="http://schemas.microsoft.com/office/drawing/2014/main" id="{E758D3BB-B531-4701-8021-689BA29B0814}"/>
                </a:ext>
              </a:extLst>
            </p:cNvPr>
            <p:cNvSpPr/>
            <p:nvPr/>
          </p:nvSpPr>
          <p:spPr>
            <a:xfrm>
              <a:off x="1785957" y="5078828"/>
              <a:ext cx="0" cy="308565"/>
            </a:xfrm>
            <a:custGeom>
              <a:avLst/>
              <a:gdLst/>
              <a:ahLst/>
              <a:cxnLst/>
              <a:rect l="0" t="0" r="0" b="0"/>
              <a:pathLst>
                <a:path h="308565">
                  <a:moveTo>
                    <a:pt x="0" y="308565"/>
                  </a:moveTo>
                  <a:lnTo>
                    <a:pt x="0" y="0"/>
                  </a:lnTo>
                </a:path>
              </a:pathLst>
            </a:custGeom>
            <a:ln w="13550" cap="flat">
              <a:solidFill>
                <a:srgbClr val="388E3C">
                  <a:alpha val="50196"/>
                </a:srgbClr>
              </a:solidFill>
              <a:prstDash val="solid"/>
              <a:round/>
            </a:ln>
          </p:spPr>
          <p:txBody>
            <a:bodyPr/>
            <a:lstStyle/>
            <a:p>
              <a:endParaRPr/>
            </a:p>
          </p:txBody>
        </p:sp>
        <p:sp>
          <p:nvSpPr>
            <p:cNvPr id="1908" name="pl39">
              <a:extLst>
                <a:ext uri="{FF2B5EF4-FFF2-40B4-BE49-F238E27FC236}">
                  <a16:creationId xmlns:a16="http://schemas.microsoft.com/office/drawing/2014/main" id="{CEB23A69-C7F6-4864-8C31-ECE008E8CDB5}"/>
                </a:ext>
              </a:extLst>
            </p:cNvPr>
            <p:cNvSpPr/>
            <p:nvPr/>
          </p:nvSpPr>
          <p:spPr>
            <a:xfrm>
              <a:off x="1785957" y="4995658"/>
              <a:ext cx="0" cy="147944"/>
            </a:xfrm>
            <a:custGeom>
              <a:avLst/>
              <a:gdLst/>
              <a:ahLst/>
              <a:cxnLst/>
              <a:rect l="0" t="0" r="0" b="0"/>
              <a:pathLst>
                <a:path h="147944">
                  <a:moveTo>
                    <a:pt x="0" y="147944"/>
                  </a:moveTo>
                  <a:lnTo>
                    <a:pt x="0" y="0"/>
                  </a:lnTo>
                </a:path>
              </a:pathLst>
            </a:custGeom>
            <a:ln w="13550" cap="flat">
              <a:solidFill>
                <a:srgbClr val="FBC02D">
                  <a:alpha val="50196"/>
                </a:srgbClr>
              </a:solidFill>
              <a:prstDash val="solid"/>
              <a:round/>
            </a:ln>
          </p:spPr>
          <p:txBody>
            <a:bodyPr/>
            <a:lstStyle/>
            <a:p>
              <a:endParaRPr/>
            </a:p>
          </p:txBody>
        </p:sp>
        <p:sp>
          <p:nvSpPr>
            <p:cNvPr id="1909" name="pl40">
              <a:extLst>
                <a:ext uri="{FF2B5EF4-FFF2-40B4-BE49-F238E27FC236}">
                  <a16:creationId xmlns:a16="http://schemas.microsoft.com/office/drawing/2014/main" id="{F449F70E-2639-4157-B7C6-5DCC60AE15D6}"/>
                </a:ext>
              </a:extLst>
            </p:cNvPr>
            <p:cNvSpPr/>
            <p:nvPr/>
          </p:nvSpPr>
          <p:spPr>
            <a:xfrm>
              <a:off x="1785957" y="5028415"/>
              <a:ext cx="0" cy="97064"/>
            </a:xfrm>
            <a:custGeom>
              <a:avLst/>
              <a:gdLst/>
              <a:ahLst/>
              <a:cxnLst/>
              <a:rect l="0" t="0" r="0" b="0"/>
              <a:pathLst>
                <a:path h="97064">
                  <a:moveTo>
                    <a:pt x="0" y="97064"/>
                  </a:moveTo>
                  <a:lnTo>
                    <a:pt x="0" y="0"/>
                  </a:lnTo>
                </a:path>
              </a:pathLst>
            </a:custGeom>
            <a:ln w="13550" cap="flat">
              <a:solidFill>
                <a:srgbClr val="721111">
                  <a:alpha val="50196"/>
                </a:srgbClr>
              </a:solidFill>
              <a:prstDash val="solid"/>
              <a:round/>
            </a:ln>
          </p:spPr>
          <p:txBody>
            <a:bodyPr/>
            <a:lstStyle/>
            <a:p>
              <a:endParaRPr/>
            </a:p>
          </p:txBody>
        </p:sp>
        <p:sp>
          <p:nvSpPr>
            <p:cNvPr id="1910" name="pl41">
              <a:extLst>
                <a:ext uri="{FF2B5EF4-FFF2-40B4-BE49-F238E27FC236}">
                  <a16:creationId xmlns:a16="http://schemas.microsoft.com/office/drawing/2014/main" id="{F69E9F51-1192-47B4-9345-DCE93B262AC5}"/>
                </a:ext>
              </a:extLst>
            </p:cNvPr>
            <p:cNvSpPr/>
            <p:nvPr/>
          </p:nvSpPr>
          <p:spPr>
            <a:xfrm>
              <a:off x="1913241" y="5083363"/>
              <a:ext cx="0" cy="295282"/>
            </a:xfrm>
            <a:custGeom>
              <a:avLst/>
              <a:gdLst/>
              <a:ahLst/>
              <a:cxnLst/>
              <a:rect l="0" t="0" r="0" b="0"/>
              <a:pathLst>
                <a:path h="295282">
                  <a:moveTo>
                    <a:pt x="0" y="295282"/>
                  </a:moveTo>
                  <a:lnTo>
                    <a:pt x="0" y="0"/>
                  </a:lnTo>
                </a:path>
              </a:pathLst>
            </a:custGeom>
            <a:ln w="13550" cap="flat">
              <a:solidFill>
                <a:srgbClr val="6A1B9A">
                  <a:alpha val="50196"/>
                </a:srgbClr>
              </a:solidFill>
              <a:prstDash val="solid"/>
              <a:round/>
            </a:ln>
          </p:spPr>
          <p:txBody>
            <a:bodyPr/>
            <a:lstStyle/>
            <a:p>
              <a:endParaRPr/>
            </a:p>
          </p:txBody>
        </p:sp>
        <p:sp>
          <p:nvSpPr>
            <p:cNvPr id="1911" name="pl42">
              <a:extLst>
                <a:ext uri="{FF2B5EF4-FFF2-40B4-BE49-F238E27FC236}">
                  <a16:creationId xmlns:a16="http://schemas.microsoft.com/office/drawing/2014/main" id="{D0A3B471-E39B-444E-9EC3-1A88C644959B}"/>
                </a:ext>
              </a:extLst>
            </p:cNvPr>
            <p:cNvSpPr/>
            <p:nvPr/>
          </p:nvSpPr>
          <p:spPr>
            <a:xfrm>
              <a:off x="1913241" y="5723003"/>
              <a:ext cx="0" cy="204852"/>
            </a:xfrm>
            <a:custGeom>
              <a:avLst/>
              <a:gdLst/>
              <a:ahLst/>
              <a:cxnLst/>
              <a:rect l="0" t="0" r="0" b="0"/>
              <a:pathLst>
                <a:path h="204852">
                  <a:moveTo>
                    <a:pt x="0" y="204852"/>
                  </a:moveTo>
                  <a:lnTo>
                    <a:pt x="0" y="0"/>
                  </a:lnTo>
                </a:path>
              </a:pathLst>
            </a:custGeom>
            <a:ln w="13550" cap="flat">
              <a:solidFill>
                <a:srgbClr val="1565C0">
                  <a:alpha val="50196"/>
                </a:srgbClr>
              </a:solidFill>
              <a:prstDash val="solid"/>
              <a:round/>
            </a:ln>
          </p:spPr>
          <p:txBody>
            <a:bodyPr/>
            <a:lstStyle/>
            <a:p>
              <a:endParaRPr/>
            </a:p>
          </p:txBody>
        </p:sp>
        <p:sp>
          <p:nvSpPr>
            <p:cNvPr id="1912" name="pl43">
              <a:extLst>
                <a:ext uri="{FF2B5EF4-FFF2-40B4-BE49-F238E27FC236}">
                  <a16:creationId xmlns:a16="http://schemas.microsoft.com/office/drawing/2014/main" id="{32E02121-EF78-4EAD-A697-87C6FB36DBBF}"/>
                </a:ext>
              </a:extLst>
            </p:cNvPr>
            <p:cNvSpPr/>
            <p:nvPr/>
          </p:nvSpPr>
          <p:spPr>
            <a:xfrm>
              <a:off x="1913241" y="5201607"/>
              <a:ext cx="0" cy="320258"/>
            </a:xfrm>
            <a:custGeom>
              <a:avLst/>
              <a:gdLst/>
              <a:ahLst/>
              <a:cxnLst/>
              <a:rect l="0" t="0" r="0" b="0"/>
              <a:pathLst>
                <a:path h="320258">
                  <a:moveTo>
                    <a:pt x="0" y="320258"/>
                  </a:moveTo>
                  <a:lnTo>
                    <a:pt x="0" y="0"/>
                  </a:lnTo>
                </a:path>
              </a:pathLst>
            </a:custGeom>
            <a:ln w="13550" cap="flat">
              <a:solidFill>
                <a:srgbClr val="388E3C">
                  <a:alpha val="50196"/>
                </a:srgbClr>
              </a:solidFill>
              <a:prstDash val="solid"/>
              <a:round/>
            </a:ln>
          </p:spPr>
          <p:txBody>
            <a:bodyPr/>
            <a:lstStyle/>
            <a:p>
              <a:endParaRPr/>
            </a:p>
          </p:txBody>
        </p:sp>
        <p:sp>
          <p:nvSpPr>
            <p:cNvPr id="1913" name="pl44">
              <a:extLst>
                <a:ext uri="{FF2B5EF4-FFF2-40B4-BE49-F238E27FC236}">
                  <a16:creationId xmlns:a16="http://schemas.microsoft.com/office/drawing/2014/main" id="{154B7436-B13A-4995-BC44-FFC21785D21C}"/>
                </a:ext>
              </a:extLst>
            </p:cNvPr>
            <p:cNvSpPr/>
            <p:nvPr/>
          </p:nvSpPr>
          <p:spPr>
            <a:xfrm>
              <a:off x="1913241" y="5062841"/>
              <a:ext cx="0" cy="195400"/>
            </a:xfrm>
            <a:custGeom>
              <a:avLst/>
              <a:gdLst/>
              <a:ahLst/>
              <a:cxnLst/>
              <a:rect l="0" t="0" r="0" b="0"/>
              <a:pathLst>
                <a:path h="195400">
                  <a:moveTo>
                    <a:pt x="0" y="195400"/>
                  </a:moveTo>
                  <a:lnTo>
                    <a:pt x="0" y="0"/>
                  </a:lnTo>
                </a:path>
              </a:pathLst>
            </a:custGeom>
            <a:ln w="13550" cap="flat">
              <a:solidFill>
                <a:srgbClr val="FBC02D">
                  <a:alpha val="50196"/>
                </a:srgbClr>
              </a:solidFill>
              <a:prstDash val="solid"/>
              <a:round/>
            </a:ln>
          </p:spPr>
          <p:txBody>
            <a:bodyPr/>
            <a:lstStyle/>
            <a:p>
              <a:endParaRPr/>
            </a:p>
          </p:txBody>
        </p:sp>
        <p:sp>
          <p:nvSpPr>
            <p:cNvPr id="1914" name="pl45">
              <a:extLst>
                <a:ext uri="{FF2B5EF4-FFF2-40B4-BE49-F238E27FC236}">
                  <a16:creationId xmlns:a16="http://schemas.microsoft.com/office/drawing/2014/main" id="{ED934BBE-AA5E-4042-816B-EED2AD304D69}"/>
                </a:ext>
              </a:extLst>
            </p:cNvPr>
            <p:cNvSpPr/>
            <p:nvPr/>
          </p:nvSpPr>
          <p:spPr>
            <a:xfrm>
              <a:off x="1913241" y="5069082"/>
              <a:ext cx="0" cy="174957"/>
            </a:xfrm>
            <a:custGeom>
              <a:avLst/>
              <a:gdLst/>
              <a:ahLst/>
              <a:cxnLst/>
              <a:rect l="0" t="0" r="0" b="0"/>
              <a:pathLst>
                <a:path h="174957">
                  <a:moveTo>
                    <a:pt x="0" y="174957"/>
                  </a:moveTo>
                  <a:lnTo>
                    <a:pt x="0" y="0"/>
                  </a:lnTo>
                </a:path>
              </a:pathLst>
            </a:custGeom>
            <a:ln w="13550" cap="flat">
              <a:solidFill>
                <a:srgbClr val="721111">
                  <a:alpha val="50196"/>
                </a:srgbClr>
              </a:solidFill>
              <a:prstDash val="solid"/>
              <a:round/>
            </a:ln>
          </p:spPr>
          <p:txBody>
            <a:bodyPr/>
            <a:lstStyle/>
            <a:p>
              <a:endParaRPr/>
            </a:p>
          </p:txBody>
        </p:sp>
        <p:sp>
          <p:nvSpPr>
            <p:cNvPr id="1915" name="pl46">
              <a:extLst>
                <a:ext uri="{FF2B5EF4-FFF2-40B4-BE49-F238E27FC236}">
                  <a16:creationId xmlns:a16="http://schemas.microsoft.com/office/drawing/2014/main" id="{62E1B377-8882-4745-9AE7-28B7E1D34E92}"/>
                </a:ext>
              </a:extLst>
            </p:cNvPr>
            <p:cNvSpPr/>
            <p:nvPr/>
          </p:nvSpPr>
          <p:spPr>
            <a:xfrm>
              <a:off x="2040524" y="5318651"/>
              <a:ext cx="0" cy="230629"/>
            </a:xfrm>
            <a:custGeom>
              <a:avLst/>
              <a:gdLst/>
              <a:ahLst/>
              <a:cxnLst/>
              <a:rect l="0" t="0" r="0" b="0"/>
              <a:pathLst>
                <a:path h="230629">
                  <a:moveTo>
                    <a:pt x="0" y="230629"/>
                  </a:moveTo>
                  <a:lnTo>
                    <a:pt x="0" y="0"/>
                  </a:lnTo>
                </a:path>
              </a:pathLst>
            </a:custGeom>
            <a:ln w="13550" cap="flat">
              <a:solidFill>
                <a:srgbClr val="6A1B9A">
                  <a:alpha val="50196"/>
                </a:srgbClr>
              </a:solidFill>
              <a:prstDash val="solid"/>
              <a:round/>
            </a:ln>
          </p:spPr>
          <p:txBody>
            <a:bodyPr/>
            <a:lstStyle/>
            <a:p>
              <a:endParaRPr/>
            </a:p>
          </p:txBody>
        </p:sp>
        <p:sp>
          <p:nvSpPr>
            <p:cNvPr id="1916" name="pl47">
              <a:extLst>
                <a:ext uri="{FF2B5EF4-FFF2-40B4-BE49-F238E27FC236}">
                  <a16:creationId xmlns:a16="http://schemas.microsoft.com/office/drawing/2014/main" id="{D81813EB-78B9-416D-B3FD-6E0A3639FC6E}"/>
                </a:ext>
              </a:extLst>
            </p:cNvPr>
            <p:cNvSpPr/>
            <p:nvPr/>
          </p:nvSpPr>
          <p:spPr>
            <a:xfrm>
              <a:off x="2040524" y="5827036"/>
              <a:ext cx="0" cy="105716"/>
            </a:xfrm>
            <a:custGeom>
              <a:avLst/>
              <a:gdLst/>
              <a:ahLst/>
              <a:cxnLst/>
              <a:rect l="0" t="0" r="0" b="0"/>
              <a:pathLst>
                <a:path h="105716">
                  <a:moveTo>
                    <a:pt x="0" y="105716"/>
                  </a:moveTo>
                  <a:lnTo>
                    <a:pt x="0" y="0"/>
                  </a:lnTo>
                </a:path>
              </a:pathLst>
            </a:custGeom>
            <a:ln w="13550" cap="flat">
              <a:solidFill>
                <a:srgbClr val="1565C0">
                  <a:alpha val="50196"/>
                </a:srgbClr>
              </a:solidFill>
              <a:prstDash val="solid"/>
              <a:round/>
            </a:ln>
          </p:spPr>
          <p:txBody>
            <a:bodyPr/>
            <a:lstStyle/>
            <a:p>
              <a:endParaRPr/>
            </a:p>
          </p:txBody>
        </p:sp>
        <p:sp>
          <p:nvSpPr>
            <p:cNvPr id="1917" name="pl48">
              <a:extLst>
                <a:ext uri="{FF2B5EF4-FFF2-40B4-BE49-F238E27FC236}">
                  <a16:creationId xmlns:a16="http://schemas.microsoft.com/office/drawing/2014/main" id="{80AC1EAD-7497-4731-B6F8-0BB01A0786DE}"/>
                </a:ext>
              </a:extLst>
            </p:cNvPr>
            <p:cNvSpPr/>
            <p:nvPr/>
          </p:nvSpPr>
          <p:spPr>
            <a:xfrm>
              <a:off x="2040524" y="5485442"/>
              <a:ext cx="0" cy="220457"/>
            </a:xfrm>
            <a:custGeom>
              <a:avLst/>
              <a:gdLst/>
              <a:ahLst/>
              <a:cxnLst/>
              <a:rect l="0" t="0" r="0" b="0"/>
              <a:pathLst>
                <a:path h="220457">
                  <a:moveTo>
                    <a:pt x="0" y="220457"/>
                  </a:moveTo>
                  <a:lnTo>
                    <a:pt x="0" y="0"/>
                  </a:lnTo>
                </a:path>
              </a:pathLst>
            </a:custGeom>
            <a:ln w="13550" cap="flat">
              <a:solidFill>
                <a:srgbClr val="388E3C">
                  <a:alpha val="50196"/>
                </a:srgbClr>
              </a:solidFill>
              <a:prstDash val="solid"/>
              <a:round/>
            </a:ln>
          </p:spPr>
          <p:txBody>
            <a:bodyPr/>
            <a:lstStyle/>
            <a:p>
              <a:endParaRPr/>
            </a:p>
          </p:txBody>
        </p:sp>
        <p:sp>
          <p:nvSpPr>
            <p:cNvPr id="1918" name="pl49">
              <a:extLst>
                <a:ext uri="{FF2B5EF4-FFF2-40B4-BE49-F238E27FC236}">
                  <a16:creationId xmlns:a16="http://schemas.microsoft.com/office/drawing/2014/main" id="{304D4D00-6AC4-4B20-B0AD-5F9810C648EA}"/>
                </a:ext>
              </a:extLst>
            </p:cNvPr>
            <p:cNvSpPr/>
            <p:nvPr/>
          </p:nvSpPr>
          <p:spPr>
            <a:xfrm>
              <a:off x="2040524" y="5390059"/>
              <a:ext cx="0" cy="153273"/>
            </a:xfrm>
            <a:custGeom>
              <a:avLst/>
              <a:gdLst/>
              <a:ahLst/>
              <a:cxnLst/>
              <a:rect l="0" t="0" r="0" b="0"/>
              <a:pathLst>
                <a:path h="153273">
                  <a:moveTo>
                    <a:pt x="0" y="153273"/>
                  </a:moveTo>
                  <a:lnTo>
                    <a:pt x="0" y="0"/>
                  </a:lnTo>
                </a:path>
              </a:pathLst>
            </a:custGeom>
            <a:ln w="13550" cap="flat">
              <a:solidFill>
                <a:srgbClr val="FBC02D">
                  <a:alpha val="50196"/>
                </a:srgbClr>
              </a:solidFill>
              <a:prstDash val="solid"/>
              <a:round/>
            </a:ln>
          </p:spPr>
          <p:txBody>
            <a:bodyPr/>
            <a:lstStyle/>
            <a:p>
              <a:endParaRPr/>
            </a:p>
          </p:txBody>
        </p:sp>
        <p:sp>
          <p:nvSpPr>
            <p:cNvPr id="1919" name="pl50">
              <a:extLst>
                <a:ext uri="{FF2B5EF4-FFF2-40B4-BE49-F238E27FC236}">
                  <a16:creationId xmlns:a16="http://schemas.microsoft.com/office/drawing/2014/main" id="{A897D2D3-B3F0-4E5A-8114-2A713BB9E59C}"/>
                </a:ext>
              </a:extLst>
            </p:cNvPr>
            <p:cNvSpPr/>
            <p:nvPr/>
          </p:nvSpPr>
          <p:spPr>
            <a:xfrm>
              <a:off x="2040524" y="5393313"/>
              <a:ext cx="0" cy="137886"/>
            </a:xfrm>
            <a:custGeom>
              <a:avLst/>
              <a:gdLst/>
              <a:ahLst/>
              <a:cxnLst/>
              <a:rect l="0" t="0" r="0" b="0"/>
              <a:pathLst>
                <a:path h="137886">
                  <a:moveTo>
                    <a:pt x="0" y="137886"/>
                  </a:moveTo>
                  <a:lnTo>
                    <a:pt x="0" y="0"/>
                  </a:lnTo>
                </a:path>
              </a:pathLst>
            </a:custGeom>
            <a:ln w="13550" cap="flat">
              <a:solidFill>
                <a:srgbClr val="721111">
                  <a:alpha val="50196"/>
                </a:srgbClr>
              </a:solidFill>
              <a:prstDash val="solid"/>
              <a:round/>
            </a:ln>
          </p:spPr>
          <p:txBody>
            <a:bodyPr/>
            <a:lstStyle/>
            <a:p>
              <a:endParaRPr/>
            </a:p>
          </p:txBody>
        </p:sp>
        <p:sp>
          <p:nvSpPr>
            <p:cNvPr id="1920" name="pl51">
              <a:extLst>
                <a:ext uri="{FF2B5EF4-FFF2-40B4-BE49-F238E27FC236}">
                  <a16:creationId xmlns:a16="http://schemas.microsoft.com/office/drawing/2014/main" id="{FFC5E7E0-AF22-4BC6-A866-B727630C1758}"/>
                </a:ext>
              </a:extLst>
            </p:cNvPr>
            <p:cNvSpPr/>
            <p:nvPr/>
          </p:nvSpPr>
          <p:spPr>
            <a:xfrm>
              <a:off x="2167808" y="5300628"/>
              <a:ext cx="0" cy="579729"/>
            </a:xfrm>
            <a:custGeom>
              <a:avLst/>
              <a:gdLst/>
              <a:ahLst/>
              <a:cxnLst/>
              <a:rect l="0" t="0" r="0" b="0"/>
              <a:pathLst>
                <a:path h="579729">
                  <a:moveTo>
                    <a:pt x="0" y="579729"/>
                  </a:moveTo>
                  <a:lnTo>
                    <a:pt x="0" y="0"/>
                  </a:lnTo>
                </a:path>
              </a:pathLst>
            </a:custGeom>
            <a:ln w="13550" cap="flat">
              <a:solidFill>
                <a:srgbClr val="6A1B9A">
                  <a:alpha val="50196"/>
                </a:srgbClr>
              </a:solidFill>
              <a:prstDash val="solid"/>
              <a:round/>
            </a:ln>
          </p:spPr>
          <p:txBody>
            <a:bodyPr/>
            <a:lstStyle/>
            <a:p>
              <a:endParaRPr/>
            </a:p>
          </p:txBody>
        </p:sp>
        <p:sp>
          <p:nvSpPr>
            <p:cNvPr id="1921" name="pl52">
              <a:extLst>
                <a:ext uri="{FF2B5EF4-FFF2-40B4-BE49-F238E27FC236}">
                  <a16:creationId xmlns:a16="http://schemas.microsoft.com/office/drawing/2014/main" id="{4EAC7E14-16C6-4A66-8A30-932BEDE84C25}"/>
                </a:ext>
              </a:extLst>
            </p:cNvPr>
            <p:cNvSpPr/>
            <p:nvPr/>
          </p:nvSpPr>
          <p:spPr>
            <a:xfrm>
              <a:off x="2167808" y="5792965"/>
              <a:ext cx="0" cy="155053"/>
            </a:xfrm>
            <a:custGeom>
              <a:avLst/>
              <a:gdLst/>
              <a:ahLst/>
              <a:cxnLst/>
              <a:rect l="0" t="0" r="0" b="0"/>
              <a:pathLst>
                <a:path h="155053">
                  <a:moveTo>
                    <a:pt x="0" y="155053"/>
                  </a:moveTo>
                  <a:lnTo>
                    <a:pt x="0" y="0"/>
                  </a:lnTo>
                </a:path>
              </a:pathLst>
            </a:custGeom>
            <a:ln w="13550" cap="flat">
              <a:solidFill>
                <a:srgbClr val="1565C0">
                  <a:alpha val="50196"/>
                </a:srgbClr>
              </a:solidFill>
              <a:prstDash val="solid"/>
              <a:round/>
            </a:ln>
          </p:spPr>
          <p:txBody>
            <a:bodyPr/>
            <a:lstStyle/>
            <a:p>
              <a:endParaRPr/>
            </a:p>
          </p:txBody>
        </p:sp>
        <p:sp>
          <p:nvSpPr>
            <p:cNvPr id="1922" name="pl53">
              <a:extLst>
                <a:ext uri="{FF2B5EF4-FFF2-40B4-BE49-F238E27FC236}">
                  <a16:creationId xmlns:a16="http://schemas.microsoft.com/office/drawing/2014/main" id="{D23FEA7E-D487-4D50-B224-97E528E6C8E8}"/>
                </a:ext>
              </a:extLst>
            </p:cNvPr>
            <p:cNvSpPr/>
            <p:nvPr/>
          </p:nvSpPr>
          <p:spPr>
            <a:xfrm>
              <a:off x="2167808" y="5508000"/>
              <a:ext cx="0" cy="433749"/>
            </a:xfrm>
            <a:custGeom>
              <a:avLst/>
              <a:gdLst/>
              <a:ahLst/>
              <a:cxnLst/>
              <a:rect l="0" t="0" r="0" b="0"/>
              <a:pathLst>
                <a:path h="433749">
                  <a:moveTo>
                    <a:pt x="0" y="433749"/>
                  </a:moveTo>
                  <a:lnTo>
                    <a:pt x="0" y="0"/>
                  </a:lnTo>
                </a:path>
              </a:pathLst>
            </a:custGeom>
            <a:ln w="13550" cap="flat">
              <a:solidFill>
                <a:srgbClr val="388E3C">
                  <a:alpha val="50196"/>
                </a:srgbClr>
              </a:solidFill>
              <a:prstDash val="solid"/>
              <a:round/>
            </a:ln>
          </p:spPr>
          <p:txBody>
            <a:bodyPr/>
            <a:lstStyle/>
            <a:p>
              <a:endParaRPr/>
            </a:p>
          </p:txBody>
        </p:sp>
        <p:sp>
          <p:nvSpPr>
            <p:cNvPr id="1923" name="pl54">
              <a:extLst>
                <a:ext uri="{FF2B5EF4-FFF2-40B4-BE49-F238E27FC236}">
                  <a16:creationId xmlns:a16="http://schemas.microsoft.com/office/drawing/2014/main" id="{006BC508-1C03-49FB-B339-869C7CC1D797}"/>
                </a:ext>
              </a:extLst>
            </p:cNvPr>
            <p:cNvSpPr/>
            <p:nvPr/>
          </p:nvSpPr>
          <p:spPr>
            <a:xfrm>
              <a:off x="2167808" y="5074440"/>
              <a:ext cx="0" cy="318461"/>
            </a:xfrm>
            <a:custGeom>
              <a:avLst/>
              <a:gdLst/>
              <a:ahLst/>
              <a:cxnLst/>
              <a:rect l="0" t="0" r="0" b="0"/>
              <a:pathLst>
                <a:path h="318461">
                  <a:moveTo>
                    <a:pt x="0" y="318461"/>
                  </a:moveTo>
                  <a:lnTo>
                    <a:pt x="0" y="0"/>
                  </a:lnTo>
                </a:path>
              </a:pathLst>
            </a:custGeom>
            <a:ln w="13550" cap="flat">
              <a:solidFill>
                <a:srgbClr val="FBC02D">
                  <a:alpha val="50196"/>
                </a:srgbClr>
              </a:solidFill>
              <a:prstDash val="solid"/>
              <a:round/>
            </a:ln>
          </p:spPr>
          <p:txBody>
            <a:bodyPr/>
            <a:lstStyle/>
            <a:p>
              <a:endParaRPr/>
            </a:p>
          </p:txBody>
        </p:sp>
        <p:sp>
          <p:nvSpPr>
            <p:cNvPr id="1924" name="pl55">
              <a:extLst>
                <a:ext uri="{FF2B5EF4-FFF2-40B4-BE49-F238E27FC236}">
                  <a16:creationId xmlns:a16="http://schemas.microsoft.com/office/drawing/2014/main" id="{F58C58AF-5449-421B-9050-BB419ED9630E}"/>
                </a:ext>
              </a:extLst>
            </p:cNvPr>
            <p:cNvSpPr/>
            <p:nvPr/>
          </p:nvSpPr>
          <p:spPr>
            <a:xfrm>
              <a:off x="2167808" y="5132569"/>
              <a:ext cx="0" cy="194318"/>
            </a:xfrm>
            <a:custGeom>
              <a:avLst/>
              <a:gdLst/>
              <a:ahLst/>
              <a:cxnLst/>
              <a:rect l="0" t="0" r="0" b="0"/>
              <a:pathLst>
                <a:path h="194318">
                  <a:moveTo>
                    <a:pt x="0" y="194318"/>
                  </a:moveTo>
                  <a:lnTo>
                    <a:pt x="0" y="0"/>
                  </a:lnTo>
                </a:path>
              </a:pathLst>
            </a:custGeom>
            <a:ln w="13550" cap="flat">
              <a:solidFill>
                <a:srgbClr val="721111">
                  <a:alpha val="50196"/>
                </a:srgbClr>
              </a:solidFill>
              <a:prstDash val="solid"/>
              <a:round/>
            </a:ln>
          </p:spPr>
          <p:txBody>
            <a:bodyPr/>
            <a:lstStyle/>
            <a:p>
              <a:endParaRPr/>
            </a:p>
          </p:txBody>
        </p:sp>
        <p:sp>
          <p:nvSpPr>
            <p:cNvPr id="1925" name="pl56">
              <a:extLst>
                <a:ext uri="{FF2B5EF4-FFF2-40B4-BE49-F238E27FC236}">
                  <a16:creationId xmlns:a16="http://schemas.microsoft.com/office/drawing/2014/main" id="{ADE3CAF6-D02A-4856-B018-33450A95E0FC}"/>
                </a:ext>
              </a:extLst>
            </p:cNvPr>
            <p:cNvSpPr/>
            <p:nvPr/>
          </p:nvSpPr>
          <p:spPr>
            <a:xfrm>
              <a:off x="2295091" y="5389648"/>
              <a:ext cx="0" cy="546401"/>
            </a:xfrm>
            <a:custGeom>
              <a:avLst/>
              <a:gdLst/>
              <a:ahLst/>
              <a:cxnLst/>
              <a:rect l="0" t="0" r="0" b="0"/>
              <a:pathLst>
                <a:path h="546401">
                  <a:moveTo>
                    <a:pt x="0" y="546401"/>
                  </a:moveTo>
                  <a:lnTo>
                    <a:pt x="0" y="0"/>
                  </a:lnTo>
                </a:path>
              </a:pathLst>
            </a:custGeom>
            <a:ln w="13550" cap="flat">
              <a:solidFill>
                <a:srgbClr val="6A1B9A">
                  <a:alpha val="50196"/>
                </a:srgbClr>
              </a:solidFill>
              <a:prstDash val="solid"/>
              <a:round/>
            </a:ln>
          </p:spPr>
          <p:txBody>
            <a:bodyPr/>
            <a:lstStyle/>
            <a:p>
              <a:endParaRPr/>
            </a:p>
          </p:txBody>
        </p:sp>
        <p:sp>
          <p:nvSpPr>
            <p:cNvPr id="1926" name="pl57">
              <a:extLst>
                <a:ext uri="{FF2B5EF4-FFF2-40B4-BE49-F238E27FC236}">
                  <a16:creationId xmlns:a16="http://schemas.microsoft.com/office/drawing/2014/main" id="{40C8416A-6FA2-4E94-B535-71432861C7FB}"/>
                </a:ext>
              </a:extLst>
            </p:cNvPr>
            <p:cNvSpPr/>
            <p:nvPr/>
          </p:nvSpPr>
          <p:spPr>
            <a:xfrm>
              <a:off x="2295091" y="5889338"/>
              <a:ext cx="0" cy="55116"/>
            </a:xfrm>
            <a:custGeom>
              <a:avLst/>
              <a:gdLst/>
              <a:ahLst/>
              <a:cxnLst/>
              <a:rect l="0" t="0" r="0" b="0"/>
              <a:pathLst>
                <a:path h="55116">
                  <a:moveTo>
                    <a:pt x="0" y="55116"/>
                  </a:moveTo>
                  <a:lnTo>
                    <a:pt x="0" y="0"/>
                  </a:lnTo>
                </a:path>
              </a:pathLst>
            </a:custGeom>
            <a:ln w="13550" cap="flat">
              <a:solidFill>
                <a:srgbClr val="1565C0">
                  <a:alpha val="50196"/>
                </a:srgbClr>
              </a:solidFill>
              <a:prstDash val="solid"/>
              <a:round/>
            </a:ln>
          </p:spPr>
          <p:txBody>
            <a:bodyPr/>
            <a:lstStyle/>
            <a:p>
              <a:endParaRPr/>
            </a:p>
          </p:txBody>
        </p:sp>
        <p:sp>
          <p:nvSpPr>
            <p:cNvPr id="1927" name="pl58">
              <a:extLst>
                <a:ext uri="{FF2B5EF4-FFF2-40B4-BE49-F238E27FC236}">
                  <a16:creationId xmlns:a16="http://schemas.microsoft.com/office/drawing/2014/main" id="{937BA5BE-EE1B-4121-A11A-2BDE7B0C96B1}"/>
                </a:ext>
              </a:extLst>
            </p:cNvPr>
            <p:cNvSpPr/>
            <p:nvPr/>
          </p:nvSpPr>
          <p:spPr>
            <a:xfrm>
              <a:off x="2295091" y="5411081"/>
              <a:ext cx="0" cy="482965"/>
            </a:xfrm>
            <a:custGeom>
              <a:avLst/>
              <a:gdLst/>
              <a:ahLst/>
              <a:cxnLst/>
              <a:rect l="0" t="0" r="0" b="0"/>
              <a:pathLst>
                <a:path h="482965">
                  <a:moveTo>
                    <a:pt x="0" y="482965"/>
                  </a:moveTo>
                  <a:lnTo>
                    <a:pt x="0" y="0"/>
                  </a:lnTo>
                </a:path>
              </a:pathLst>
            </a:custGeom>
            <a:ln w="13550" cap="flat">
              <a:solidFill>
                <a:srgbClr val="388E3C">
                  <a:alpha val="50196"/>
                </a:srgbClr>
              </a:solidFill>
              <a:prstDash val="solid"/>
              <a:round/>
            </a:ln>
          </p:spPr>
          <p:txBody>
            <a:bodyPr/>
            <a:lstStyle/>
            <a:p>
              <a:endParaRPr/>
            </a:p>
          </p:txBody>
        </p:sp>
        <p:sp>
          <p:nvSpPr>
            <p:cNvPr id="1928" name="pl59">
              <a:extLst>
                <a:ext uri="{FF2B5EF4-FFF2-40B4-BE49-F238E27FC236}">
                  <a16:creationId xmlns:a16="http://schemas.microsoft.com/office/drawing/2014/main" id="{BED251AF-2EFF-4B75-B3E9-66B6969CA65A}"/>
                </a:ext>
              </a:extLst>
            </p:cNvPr>
            <p:cNvSpPr/>
            <p:nvPr/>
          </p:nvSpPr>
          <p:spPr>
            <a:xfrm>
              <a:off x="2295091" y="5148518"/>
              <a:ext cx="0" cy="367708"/>
            </a:xfrm>
            <a:custGeom>
              <a:avLst/>
              <a:gdLst/>
              <a:ahLst/>
              <a:cxnLst/>
              <a:rect l="0" t="0" r="0" b="0"/>
              <a:pathLst>
                <a:path h="367708">
                  <a:moveTo>
                    <a:pt x="0" y="367708"/>
                  </a:moveTo>
                  <a:lnTo>
                    <a:pt x="0" y="0"/>
                  </a:lnTo>
                </a:path>
              </a:pathLst>
            </a:custGeom>
            <a:ln w="13550" cap="flat">
              <a:solidFill>
                <a:srgbClr val="FBC02D">
                  <a:alpha val="50196"/>
                </a:srgbClr>
              </a:solidFill>
              <a:prstDash val="solid"/>
              <a:round/>
            </a:ln>
          </p:spPr>
          <p:txBody>
            <a:bodyPr/>
            <a:lstStyle/>
            <a:p>
              <a:endParaRPr/>
            </a:p>
          </p:txBody>
        </p:sp>
        <p:sp>
          <p:nvSpPr>
            <p:cNvPr id="1929" name="pl60">
              <a:extLst>
                <a:ext uri="{FF2B5EF4-FFF2-40B4-BE49-F238E27FC236}">
                  <a16:creationId xmlns:a16="http://schemas.microsoft.com/office/drawing/2014/main" id="{1B21B53F-FA4A-4F90-B75D-85C1C416932A}"/>
                </a:ext>
              </a:extLst>
            </p:cNvPr>
            <p:cNvSpPr/>
            <p:nvPr/>
          </p:nvSpPr>
          <p:spPr>
            <a:xfrm>
              <a:off x="2295091" y="5163629"/>
              <a:ext cx="0" cy="255817"/>
            </a:xfrm>
            <a:custGeom>
              <a:avLst/>
              <a:gdLst/>
              <a:ahLst/>
              <a:cxnLst/>
              <a:rect l="0" t="0" r="0" b="0"/>
              <a:pathLst>
                <a:path h="255817">
                  <a:moveTo>
                    <a:pt x="0" y="255817"/>
                  </a:moveTo>
                  <a:lnTo>
                    <a:pt x="0" y="0"/>
                  </a:lnTo>
                </a:path>
              </a:pathLst>
            </a:custGeom>
            <a:ln w="13550" cap="flat">
              <a:solidFill>
                <a:srgbClr val="721111">
                  <a:alpha val="50196"/>
                </a:srgbClr>
              </a:solidFill>
              <a:prstDash val="solid"/>
              <a:round/>
            </a:ln>
          </p:spPr>
          <p:txBody>
            <a:bodyPr/>
            <a:lstStyle/>
            <a:p>
              <a:endParaRPr/>
            </a:p>
          </p:txBody>
        </p:sp>
        <p:sp>
          <p:nvSpPr>
            <p:cNvPr id="1930" name="pl61">
              <a:extLst>
                <a:ext uri="{FF2B5EF4-FFF2-40B4-BE49-F238E27FC236}">
                  <a16:creationId xmlns:a16="http://schemas.microsoft.com/office/drawing/2014/main" id="{31CB8FB4-A833-45A9-BEF3-9B10E2406014}"/>
                </a:ext>
              </a:extLst>
            </p:cNvPr>
            <p:cNvSpPr/>
            <p:nvPr/>
          </p:nvSpPr>
          <p:spPr>
            <a:xfrm>
              <a:off x="2422375" y="5230109"/>
              <a:ext cx="0" cy="661184"/>
            </a:xfrm>
            <a:custGeom>
              <a:avLst/>
              <a:gdLst/>
              <a:ahLst/>
              <a:cxnLst/>
              <a:rect l="0" t="0" r="0" b="0"/>
              <a:pathLst>
                <a:path h="661184">
                  <a:moveTo>
                    <a:pt x="0" y="661184"/>
                  </a:moveTo>
                  <a:lnTo>
                    <a:pt x="0" y="0"/>
                  </a:lnTo>
                </a:path>
              </a:pathLst>
            </a:custGeom>
            <a:ln w="13550" cap="flat">
              <a:solidFill>
                <a:srgbClr val="6A1B9A">
                  <a:alpha val="50196"/>
                </a:srgbClr>
              </a:solidFill>
              <a:prstDash val="solid"/>
              <a:round/>
            </a:ln>
          </p:spPr>
          <p:txBody>
            <a:bodyPr/>
            <a:lstStyle/>
            <a:p>
              <a:endParaRPr/>
            </a:p>
          </p:txBody>
        </p:sp>
        <p:sp>
          <p:nvSpPr>
            <p:cNvPr id="1931" name="pl62">
              <a:extLst>
                <a:ext uri="{FF2B5EF4-FFF2-40B4-BE49-F238E27FC236}">
                  <a16:creationId xmlns:a16="http://schemas.microsoft.com/office/drawing/2014/main" id="{5700A8A8-D80F-4723-B18C-2BCDA0CD49A2}"/>
                </a:ext>
              </a:extLst>
            </p:cNvPr>
            <p:cNvSpPr/>
            <p:nvPr/>
          </p:nvSpPr>
          <p:spPr>
            <a:xfrm>
              <a:off x="2422375" y="5817777"/>
              <a:ext cx="0" cy="86243"/>
            </a:xfrm>
            <a:custGeom>
              <a:avLst/>
              <a:gdLst/>
              <a:ahLst/>
              <a:cxnLst/>
              <a:rect l="0" t="0" r="0" b="0"/>
              <a:pathLst>
                <a:path h="86243">
                  <a:moveTo>
                    <a:pt x="0" y="86243"/>
                  </a:moveTo>
                  <a:lnTo>
                    <a:pt x="0" y="0"/>
                  </a:lnTo>
                </a:path>
              </a:pathLst>
            </a:custGeom>
            <a:ln w="13550" cap="flat">
              <a:solidFill>
                <a:srgbClr val="1565C0">
                  <a:alpha val="50196"/>
                </a:srgbClr>
              </a:solidFill>
              <a:prstDash val="solid"/>
              <a:round/>
            </a:ln>
          </p:spPr>
          <p:txBody>
            <a:bodyPr/>
            <a:lstStyle/>
            <a:p>
              <a:endParaRPr/>
            </a:p>
          </p:txBody>
        </p:sp>
        <p:sp>
          <p:nvSpPr>
            <p:cNvPr id="1932" name="pl63">
              <a:extLst>
                <a:ext uri="{FF2B5EF4-FFF2-40B4-BE49-F238E27FC236}">
                  <a16:creationId xmlns:a16="http://schemas.microsoft.com/office/drawing/2014/main" id="{E0F27D2B-64D5-43AB-BCFC-26DEA27C8091}"/>
                </a:ext>
              </a:extLst>
            </p:cNvPr>
            <p:cNvSpPr/>
            <p:nvPr/>
          </p:nvSpPr>
          <p:spPr>
            <a:xfrm>
              <a:off x="2422375" y="5219673"/>
              <a:ext cx="0" cy="607908"/>
            </a:xfrm>
            <a:custGeom>
              <a:avLst/>
              <a:gdLst/>
              <a:ahLst/>
              <a:cxnLst/>
              <a:rect l="0" t="0" r="0" b="0"/>
              <a:pathLst>
                <a:path h="607908">
                  <a:moveTo>
                    <a:pt x="0" y="607908"/>
                  </a:moveTo>
                  <a:lnTo>
                    <a:pt x="0" y="0"/>
                  </a:lnTo>
                </a:path>
              </a:pathLst>
            </a:custGeom>
            <a:ln w="13550" cap="flat">
              <a:solidFill>
                <a:srgbClr val="388E3C">
                  <a:alpha val="50196"/>
                </a:srgbClr>
              </a:solidFill>
              <a:prstDash val="solid"/>
              <a:round/>
            </a:ln>
          </p:spPr>
          <p:txBody>
            <a:bodyPr/>
            <a:lstStyle/>
            <a:p>
              <a:endParaRPr/>
            </a:p>
          </p:txBody>
        </p:sp>
        <p:sp>
          <p:nvSpPr>
            <p:cNvPr id="1933" name="pl64">
              <a:extLst>
                <a:ext uri="{FF2B5EF4-FFF2-40B4-BE49-F238E27FC236}">
                  <a16:creationId xmlns:a16="http://schemas.microsoft.com/office/drawing/2014/main" id="{D03C200F-B7BC-4379-A5A0-6C3B23E9066B}"/>
                </a:ext>
              </a:extLst>
            </p:cNvPr>
            <p:cNvSpPr/>
            <p:nvPr/>
          </p:nvSpPr>
          <p:spPr>
            <a:xfrm>
              <a:off x="2422375" y="4882516"/>
              <a:ext cx="0" cy="436403"/>
            </a:xfrm>
            <a:custGeom>
              <a:avLst/>
              <a:gdLst/>
              <a:ahLst/>
              <a:cxnLst/>
              <a:rect l="0" t="0" r="0" b="0"/>
              <a:pathLst>
                <a:path h="436403">
                  <a:moveTo>
                    <a:pt x="0" y="436403"/>
                  </a:moveTo>
                  <a:lnTo>
                    <a:pt x="0" y="0"/>
                  </a:lnTo>
                </a:path>
              </a:pathLst>
            </a:custGeom>
            <a:ln w="13550" cap="flat">
              <a:solidFill>
                <a:srgbClr val="FBC02D">
                  <a:alpha val="50196"/>
                </a:srgbClr>
              </a:solidFill>
              <a:prstDash val="solid"/>
              <a:round/>
            </a:ln>
          </p:spPr>
          <p:txBody>
            <a:bodyPr/>
            <a:lstStyle/>
            <a:p>
              <a:endParaRPr/>
            </a:p>
          </p:txBody>
        </p:sp>
        <p:sp>
          <p:nvSpPr>
            <p:cNvPr id="1934" name="pl65">
              <a:extLst>
                <a:ext uri="{FF2B5EF4-FFF2-40B4-BE49-F238E27FC236}">
                  <a16:creationId xmlns:a16="http://schemas.microsoft.com/office/drawing/2014/main" id="{9166F377-4930-46A7-9209-84860D5939DC}"/>
                </a:ext>
              </a:extLst>
            </p:cNvPr>
            <p:cNvSpPr/>
            <p:nvPr/>
          </p:nvSpPr>
          <p:spPr>
            <a:xfrm>
              <a:off x="2422375" y="4977755"/>
              <a:ext cx="0" cy="278384"/>
            </a:xfrm>
            <a:custGeom>
              <a:avLst/>
              <a:gdLst/>
              <a:ahLst/>
              <a:cxnLst/>
              <a:rect l="0" t="0" r="0" b="0"/>
              <a:pathLst>
                <a:path h="278384">
                  <a:moveTo>
                    <a:pt x="0" y="278384"/>
                  </a:moveTo>
                  <a:lnTo>
                    <a:pt x="0" y="0"/>
                  </a:lnTo>
                </a:path>
              </a:pathLst>
            </a:custGeom>
            <a:ln w="13550" cap="flat">
              <a:solidFill>
                <a:srgbClr val="721111">
                  <a:alpha val="50196"/>
                </a:srgbClr>
              </a:solidFill>
              <a:prstDash val="solid"/>
              <a:round/>
            </a:ln>
          </p:spPr>
          <p:txBody>
            <a:bodyPr/>
            <a:lstStyle/>
            <a:p>
              <a:endParaRPr/>
            </a:p>
          </p:txBody>
        </p:sp>
        <p:sp>
          <p:nvSpPr>
            <p:cNvPr id="1935" name="pl66">
              <a:extLst>
                <a:ext uri="{FF2B5EF4-FFF2-40B4-BE49-F238E27FC236}">
                  <a16:creationId xmlns:a16="http://schemas.microsoft.com/office/drawing/2014/main" id="{362C7162-5BFB-4EA6-B062-82B2685149A1}"/>
                </a:ext>
              </a:extLst>
            </p:cNvPr>
            <p:cNvSpPr/>
            <p:nvPr/>
          </p:nvSpPr>
          <p:spPr>
            <a:xfrm>
              <a:off x="2549659" y="5357117"/>
              <a:ext cx="0" cy="443883"/>
            </a:xfrm>
            <a:custGeom>
              <a:avLst/>
              <a:gdLst/>
              <a:ahLst/>
              <a:cxnLst/>
              <a:rect l="0" t="0" r="0" b="0"/>
              <a:pathLst>
                <a:path h="443883">
                  <a:moveTo>
                    <a:pt x="0" y="443883"/>
                  </a:moveTo>
                  <a:lnTo>
                    <a:pt x="0" y="0"/>
                  </a:lnTo>
                </a:path>
              </a:pathLst>
            </a:custGeom>
            <a:ln w="13550" cap="flat">
              <a:solidFill>
                <a:srgbClr val="6A1B9A">
                  <a:alpha val="50196"/>
                </a:srgbClr>
              </a:solidFill>
              <a:prstDash val="solid"/>
              <a:round/>
            </a:ln>
          </p:spPr>
          <p:txBody>
            <a:bodyPr/>
            <a:lstStyle/>
            <a:p>
              <a:endParaRPr/>
            </a:p>
          </p:txBody>
        </p:sp>
        <p:sp>
          <p:nvSpPr>
            <p:cNvPr id="1936" name="pl67">
              <a:extLst>
                <a:ext uri="{FF2B5EF4-FFF2-40B4-BE49-F238E27FC236}">
                  <a16:creationId xmlns:a16="http://schemas.microsoft.com/office/drawing/2014/main" id="{94DBBA95-7B71-4BFA-8A51-0A6BA9EE238A}"/>
                </a:ext>
              </a:extLst>
            </p:cNvPr>
            <p:cNvSpPr/>
            <p:nvPr/>
          </p:nvSpPr>
          <p:spPr>
            <a:xfrm>
              <a:off x="2549659" y="5758698"/>
              <a:ext cx="0" cy="138636"/>
            </a:xfrm>
            <a:custGeom>
              <a:avLst/>
              <a:gdLst/>
              <a:ahLst/>
              <a:cxnLst/>
              <a:rect l="0" t="0" r="0" b="0"/>
              <a:pathLst>
                <a:path h="138636">
                  <a:moveTo>
                    <a:pt x="0" y="138636"/>
                  </a:moveTo>
                  <a:lnTo>
                    <a:pt x="0" y="0"/>
                  </a:lnTo>
                </a:path>
              </a:pathLst>
            </a:custGeom>
            <a:ln w="13550" cap="flat">
              <a:solidFill>
                <a:srgbClr val="1565C0">
                  <a:alpha val="50196"/>
                </a:srgbClr>
              </a:solidFill>
              <a:prstDash val="solid"/>
              <a:round/>
            </a:ln>
          </p:spPr>
          <p:txBody>
            <a:bodyPr/>
            <a:lstStyle/>
            <a:p>
              <a:endParaRPr/>
            </a:p>
          </p:txBody>
        </p:sp>
        <p:sp>
          <p:nvSpPr>
            <p:cNvPr id="1937" name="pl68">
              <a:extLst>
                <a:ext uri="{FF2B5EF4-FFF2-40B4-BE49-F238E27FC236}">
                  <a16:creationId xmlns:a16="http://schemas.microsoft.com/office/drawing/2014/main" id="{1F81F7AF-2F4A-4E7C-9C5C-7489F1046304}"/>
                </a:ext>
              </a:extLst>
            </p:cNvPr>
            <p:cNvSpPr/>
            <p:nvPr/>
          </p:nvSpPr>
          <p:spPr>
            <a:xfrm>
              <a:off x="2549659" y="5394897"/>
              <a:ext cx="0" cy="363299"/>
            </a:xfrm>
            <a:custGeom>
              <a:avLst/>
              <a:gdLst/>
              <a:ahLst/>
              <a:cxnLst/>
              <a:rect l="0" t="0" r="0" b="0"/>
              <a:pathLst>
                <a:path h="363299">
                  <a:moveTo>
                    <a:pt x="0" y="363299"/>
                  </a:moveTo>
                  <a:lnTo>
                    <a:pt x="0" y="0"/>
                  </a:lnTo>
                </a:path>
              </a:pathLst>
            </a:custGeom>
            <a:ln w="13550" cap="flat">
              <a:solidFill>
                <a:srgbClr val="388E3C">
                  <a:alpha val="50196"/>
                </a:srgbClr>
              </a:solidFill>
              <a:prstDash val="solid"/>
              <a:round/>
            </a:ln>
          </p:spPr>
          <p:txBody>
            <a:bodyPr/>
            <a:lstStyle/>
            <a:p>
              <a:endParaRPr/>
            </a:p>
          </p:txBody>
        </p:sp>
        <p:sp>
          <p:nvSpPr>
            <p:cNvPr id="1938" name="pl69">
              <a:extLst>
                <a:ext uri="{FF2B5EF4-FFF2-40B4-BE49-F238E27FC236}">
                  <a16:creationId xmlns:a16="http://schemas.microsoft.com/office/drawing/2014/main" id="{863B0769-513E-462D-AC59-A8834EC21818}"/>
                </a:ext>
              </a:extLst>
            </p:cNvPr>
            <p:cNvSpPr/>
            <p:nvPr/>
          </p:nvSpPr>
          <p:spPr>
            <a:xfrm>
              <a:off x="2549659" y="5129229"/>
              <a:ext cx="0" cy="243533"/>
            </a:xfrm>
            <a:custGeom>
              <a:avLst/>
              <a:gdLst/>
              <a:ahLst/>
              <a:cxnLst/>
              <a:rect l="0" t="0" r="0" b="0"/>
              <a:pathLst>
                <a:path h="243533">
                  <a:moveTo>
                    <a:pt x="0" y="243533"/>
                  </a:moveTo>
                  <a:lnTo>
                    <a:pt x="0" y="0"/>
                  </a:lnTo>
                </a:path>
              </a:pathLst>
            </a:custGeom>
            <a:ln w="13550" cap="flat">
              <a:solidFill>
                <a:srgbClr val="FBC02D">
                  <a:alpha val="50196"/>
                </a:srgbClr>
              </a:solidFill>
              <a:prstDash val="solid"/>
              <a:round/>
            </a:ln>
          </p:spPr>
          <p:txBody>
            <a:bodyPr/>
            <a:lstStyle/>
            <a:p>
              <a:endParaRPr/>
            </a:p>
          </p:txBody>
        </p:sp>
        <p:sp>
          <p:nvSpPr>
            <p:cNvPr id="1939" name="pl70">
              <a:extLst>
                <a:ext uri="{FF2B5EF4-FFF2-40B4-BE49-F238E27FC236}">
                  <a16:creationId xmlns:a16="http://schemas.microsoft.com/office/drawing/2014/main" id="{5C2FDBF9-6EEA-4DF8-9C33-ADCD4E687952}"/>
                </a:ext>
              </a:extLst>
            </p:cNvPr>
            <p:cNvSpPr/>
            <p:nvPr/>
          </p:nvSpPr>
          <p:spPr>
            <a:xfrm>
              <a:off x="2549659" y="5183845"/>
              <a:ext cx="0" cy="156862"/>
            </a:xfrm>
            <a:custGeom>
              <a:avLst/>
              <a:gdLst/>
              <a:ahLst/>
              <a:cxnLst/>
              <a:rect l="0" t="0" r="0" b="0"/>
              <a:pathLst>
                <a:path h="156862">
                  <a:moveTo>
                    <a:pt x="0" y="156862"/>
                  </a:moveTo>
                  <a:lnTo>
                    <a:pt x="0" y="0"/>
                  </a:lnTo>
                </a:path>
              </a:pathLst>
            </a:custGeom>
            <a:ln w="13550" cap="flat">
              <a:solidFill>
                <a:srgbClr val="721111">
                  <a:alpha val="50196"/>
                </a:srgbClr>
              </a:solidFill>
              <a:prstDash val="solid"/>
              <a:round/>
            </a:ln>
          </p:spPr>
          <p:txBody>
            <a:bodyPr/>
            <a:lstStyle/>
            <a:p>
              <a:endParaRPr/>
            </a:p>
          </p:txBody>
        </p:sp>
        <p:sp>
          <p:nvSpPr>
            <p:cNvPr id="1940" name="pl71">
              <a:extLst>
                <a:ext uri="{FF2B5EF4-FFF2-40B4-BE49-F238E27FC236}">
                  <a16:creationId xmlns:a16="http://schemas.microsoft.com/office/drawing/2014/main" id="{A3BB4328-7817-4AFA-A9DD-D5299372525F}"/>
                </a:ext>
              </a:extLst>
            </p:cNvPr>
            <p:cNvSpPr/>
            <p:nvPr/>
          </p:nvSpPr>
          <p:spPr>
            <a:xfrm>
              <a:off x="2676942" y="5464170"/>
              <a:ext cx="0" cy="502506"/>
            </a:xfrm>
            <a:custGeom>
              <a:avLst/>
              <a:gdLst/>
              <a:ahLst/>
              <a:cxnLst/>
              <a:rect l="0" t="0" r="0" b="0"/>
              <a:pathLst>
                <a:path h="502506">
                  <a:moveTo>
                    <a:pt x="0" y="502506"/>
                  </a:moveTo>
                  <a:lnTo>
                    <a:pt x="0" y="0"/>
                  </a:lnTo>
                </a:path>
              </a:pathLst>
            </a:custGeom>
            <a:ln w="13550" cap="flat">
              <a:solidFill>
                <a:srgbClr val="6A1B9A">
                  <a:alpha val="50196"/>
                </a:srgbClr>
              </a:solidFill>
              <a:prstDash val="solid"/>
              <a:round/>
            </a:ln>
          </p:spPr>
          <p:txBody>
            <a:bodyPr/>
            <a:lstStyle/>
            <a:p>
              <a:endParaRPr/>
            </a:p>
          </p:txBody>
        </p:sp>
        <p:sp>
          <p:nvSpPr>
            <p:cNvPr id="1941" name="pl72">
              <a:extLst>
                <a:ext uri="{FF2B5EF4-FFF2-40B4-BE49-F238E27FC236}">
                  <a16:creationId xmlns:a16="http://schemas.microsoft.com/office/drawing/2014/main" id="{9A936F27-7BAC-4331-AF40-82AA4BA5D054}"/>
                </a:ext>
              </a:extLst>
            </p:cNvPr>
            <p:cNvSpPr/>
            <p:nvPr/>
          </p:nvSpPr>
          <p:spPr>
            <a:xfrm>
              <a:off x="2676942" y="5753801"/>
              <a:ext cx="0" cy="160260"/>
            </a:xfrm>
            <a:custGeom>
              <a:avLst/>
              <a:gdLst/>
              <a:ahLst/>
              <a:cxnLst/>
              <a:rect l="0" t="0" r="0" b="0"/>
              <a:pathLst>
                <a:path h="160260">
                  <a:moveTo>
                    <a:pt x="0" y="160260"/>
                  </a:moveTo>
                  <a:lnTo>
                    <a:pt x="0" y="0"/>
                  </a:lnTo>
                </a:path>
              </a:pathLst>
            </a:custGeom>
            <a:ln w="13550" cap="flat">
              <a:solidFill>
                <a:srgbClr val="1565C0">
                  <a:alpha val="50196"/>
                </a:srgbClr>
              </a:solidFill>
              <a:prstDash val="solid"/>
              <a:round/>
            </a:ln>
          </p:spPr>
          <p:txBody>
            <a:bodyPr/>
            <a:lstStyle/>
            <a:p>
              <a:endParaRPr/>
            </a:p>
          </p:txBody>
        </p:sp>
        <p:sp>
          <p:nvSpPr>
            <p:cNvPr id="1942" name="pl73">
              <a:extLst>
                <a:ext uri="{FF2B5EF4-FFF2-40B4-BE49-F238E27FC236}">
                  <a16:creationId xmlns:a16="http://schemas.microsoft.com/office/drawing/2014/main" id="{C0E80C4C-DF35-4AD6-8807-1D09FD9AB194}"/>
                </a:ext>
              </a:extLst>
            </p:cNvPr>
            <p:cNvSpPr/>
            <p:nvPr/>
          </p:nvSpPr>
          <p:spPr>
            <a:xfrm>
              <a:off x="2676942" y="5520355"/>
              <a:ext cx="0" cy="427642"/>
            </a:xfrm>
            <a:custGeom>
              <a:avLst/>
              <a:gdLst/>
              <a:ahLst/>
              <a:cxnLst/>
              <a:rect l="0" t="0" r="0" b="0"/>
              <a:pathLst>
                <a:path h="427642">
                  <a:moveTo>
                    <a:pt x="0" y="427642"/>
                  </a:moveTo>
                  <a:lnTo>
                    <a:pt x="0" y="0"/>
                  </a:lnTo>
                </a:path>
              </a:pathLst>
            </a:custGeom>
            <a:ln w="13550" cap="flat">
              <a:solidFill>
                <a:srgbClr val="388E3C">
                  <a:alpha val="50196"/>
                </a:srgbClr>
              </a:solidFill>
              <a:prstDash val="solid"/>
              <a:round/>
            </a:ln>
          </p:spPr>
          <p:txBody>
            <a:bodyPr/>
            <a:lstStyle/>
            <a:p>
              <a:endParaRPr/>
            </a:p>
          </p:txBody>
        </p:sp>
        <p:sp>
          <p:nvSpPr>
            <p:cNvPr id="1943" name="pl74">
              <a:extLst>
                <a:ext uri="{FF2B5EF4-FFF2-40B4-BE49-F238E27FC236}">
                  <a16:creationId xmlns:a16="http://schemas.microsoft.com/office/drawing/2014/main" id="{244F7561-6F7E-4C44-85B0-97C598F14948}"/>
                </a:ext>
              </a:extLst>
            </p:cNvPr>
            <p:cNvSpPr/>
            <p:nvPr/>
          </p:nvSpPr>
          <p:spPr>
            <a:xfrm>
              <a:off x="2676942" y="5126984"/>
              <a:ext cx="0" cy="504431"/>
            </a:xfrm>
            <a:custGeom>
              <a:avLst/>
              <a:gdLst/>
              <a:ahLst/>
              <a:cxnLst/>
              <a:rect l="0" t="0" r="0" b="0"/>
              <a:pathLst>
                <a:path h="504431">
                  <a:moveTo>
                    <a:pt x="0" y="504431"/>
                  </a:moveTo>
                  <a:lnTo>
                    <a:pt x="0" y="0"/>
                  </a:lnTo>
                </a:path>
              </a:pathLst>
            </a:custGeom>
            <a:ln w="13550" cap="flat">
              <a:solidFill>
                <a:srgbClr val="FBC02D">
                  <a:alpha val="50196"/>
                </a:srgbClr>
              </a:solidFill>
              <a:prstDash val="solid"/>
              <a:round/>
            </a:ln>
          </p:spPr>
          <p:txBody>
            <a:bodyPr/>
            <a:lstStyle/>
            <a:p>
              <a:endParaRPr/>
            </a:p>
          </p:txBody>
        </p:sp>
        <p:sp>
          <p:nvSpPr>
            <p:cNvPr id="1944" name="pl75">
              <a:extLst>
                <a:ext uri="{FF2B5EF4-FFF2-40B4-BE49-F238E27FC236}">
                  <a16:creationId xmlns:a16="http://schemas.microsoft.com/office/drawing/2014/main" id="{314BC372-95EF-4931-9A2D-F4A6902C15DA}"/>
                </a:ext>
              </a:extLst>
            </p:cNvPr>
            <p:cNvSpPr/>
            <p:nvPr/>
          </p:nvSpPr>
          <p:spPr>
            <a:xfrm>
              <a:off x="2676942" y="5147701"/>
              <a:ext cx="0" cy="463597"/>
            </a:xfrm>
            <a:custGeom>
              <a:avLst/>
              <a:gdLst/>
              <a:ahLst/>
              <a:cxnLst/>
              <a:rect l="0" t="0" r="0" b="0"/>
              <a:pathLst>
                <a:path h="463597">
                  <a:moveTo>
                    <a:pt x="0" y="463597"/>
                  </a:moveTo>
                  <a:lnTo>
                    <a:pt x="0" y="0"/>
                  </a:lnTo>
                </a:path>
              </a:pathLst>
            </a:custGeom>
            <a:ln w="13550" cap="flat">
              <a:solidFill>
                <a:srgbClr val="721111">
                  <a:alpha val="50196"/>
                </a:srgbClr>
              </a:solidFill>
              <a:prstDash val="solid"/>
              <a:round/>
            </a:ln>
          </p:spPr>
          <p:txBody>
            <a:bodyPr/>
            <a:lstStyle/>
            <a:p>
              <a:endParaRPr/>
            </a:p>
          </p:txBody>
        </p:sp>
        <p:sp>
          <p:nvSpPr>
            <p:cNvPr id="1945" name="pl76">
              <a:extLst>
                <a:ext uri="{FF2B5EF4-FFF2-40B4-BE49-F238E27FC236}">
                  <a16:creationId xmlns:a16="http://schemas.microsoft.com/office/drawing/2014/main" id="{457B2B04-3EE9-4112-A295-A0DE4230024D}"/>
                </a:ext>
              </a:extLst>
            </p:cNvPr>
            <p:cNvSpPr/>
            <p:nvPr/>
          </p:nvSpPr>
          <p:spPr>
            <a:xfrm>
              <a:off x="2804226" y="5764883"/>
              <a:ext cx="0" cy="203119"/>
            </a:xfrm>
            <a:custGeom>
              <a:avLst/>
              <a:gdLst/>
              <a:ahLst/>
              <a:cxnLst/>
              <a:rect l="0" t="0" r="0" b="0"/>
              <a:pathLst>
                <a:path h="203119">
                  <a:moveTo>
                    <a:pt x="0" y="203119"/>
                  </a:moveTo>
                  <a:lnTo>
                    <a:pt x="0" y="0"/>
                  </a:lnTo>
                </a:path>
              </a:pathLst>
            </a:custGeom>
            <a:ln w="13550" cap="flat">
              <a:solidFill>
                <a:srgbClr val="1565C0">
                  <a:alpha val="50196"/>
                </a:srgbClr>
              </a:solidFill>
              <a:prstDash val="solid"/>
              <a:round/>
            </a:ln>
          </p:spPr>
          <p:txBody>
            <a:bodyPr/>
            <a:lstStyle/>
            <a:p>
              <a:endParaRPr/>
            </a:p>
          </p:txBody>
        </p:sp>
        <p:sp>
          <p:nvSpPr>
            <p:cNvPr id="1946" name="pl77">
              <a:extLst>
                <a:ext uri="{FF2B5EF4-FFF2-40B4-BE49-F238E27FC236}">
                  <a16:creationId xmlns:a16="http://schemas.microsoft.com/office/drawing/2014/main" id="{09305C2B-BEBC-4420-80AC-9054BA82D25F}"/>
                </a:ext>
              </a:extLst>
            </p:cNvPr>
            <p:cNvSpPr/>
            <p:nvPr/>
          </p:nvSpPr>
          <p:spPr>
            <a:xfrm>
              <a:off x="2804226" y="5008985"/>
              <a:ext cx="0" cy="498679"/>
            </a:xfrm>
            <a:custGeom>
              <a:avLst/>
              <a:gdLst/>
              <a:ahLst/>
              <a:cxnLst/>
              <a:rect l="0" t="0" r="0" b="0"/>
              <a:pathLst>
                <a:path h="498679">
                  <a:moveTo>
                    <a:pt x="0" y="498679"/>
                  </a:moveTo>
                  <a:lnTo>
                    <a:pt x="0" y="0"/>
                  </a:lnTo>
                </a:path>
              </a:pathLst>
            </a:custGeom>
            <a:ln w="13550" cap="flat">
              <a:solidFill>
                <a:srgbClr val="FBC02D">
                  <a:alpha val="50196"/>
                </a:srgbClr>
              </a:solidFill>
              <a:prstDash val="solid"/>
              <a:round/>
            </a:ln>
          </p:spPr>
          <p:txBody>
            <a:bodyPr/>
            <a:lstStyle/>
            <a:p>
              <a:endParaRPr/>
            </a:p>
          </p:txBody>
        </p:sp>
        <p:sp>
          <p:nvSpPr>
            <p:cNvPr id="1947" name="pl78">
              <a:extLst>
                <a:ext uri="{FF2B5EF4-FFF2-40B4-BE49-F238E27FC236}">
                  <a16:creationId xmlns:a16="http://schemas.microsoft.com/office/drawing/2014/main" id="{A6319B77-BA01-4AB4-80D7-A0F0367C6E17}"/>
                </a:ext>
              </a:extLst>
            </p:cNvPr>
            <p:cNvSpPr/>
            <p:nvPr/>
          </p:nvSpPr>
          <p:spPr>
            <a:xfrm>
              <a:off x="2804226" y="4996314"/>
              <a:ext cx="0" cy="502041"/>
            </a:xfrm>
            <a:custGeom>
              <a:avLst/>
              <a:gdLst/>
              <a:ahLst/>
              <a:cxnLst/>
              <a:rect l="0" t="0" r="0" b="0"/>
              <a:pathLst>
                <a:path h="502041">
                  <a:moveTo>
                    <a:pt x="0" y="502041"/>
                  </a:moveTo>
                  <a:lnTo>
                    <a:pt x="0" y="0"/>
                  </a:lnTo>
                </a:path>
              </a:pathLst>
            </a:custGeom>
            <a:ln w="13550" cap="flat">
              <a:solidFill>
                <a:srgbClr val="721111">
                  <a:alpha val="50196"/>
                </a:srgbClr>
              </a:solidFill>
              <a:prstDash val="solid"/>
              <a:round/>
            </a:ln>
          </p:spPr>
          <p:txBody>
            <a:bodyPr/>
            <a:lstStyle/>
            <a:p>
              <a:endParaRPr/>
            </a:p>
          </p:txBody>
        </p:sp>
        <p:sp>
          <p:nvSpPr>
            <p:cNvPr id="1948" name="pl79">
              <a:extLst>
                <a:ext uri="{FF2B5EF4-FFF2-40B4-BE49-F238E27FC236}">
                  <a16:creationId xmlns:a16="http://schemas.microsoft.com/office/drawing/2014/main" id="{D07FDC5D-174A-4BA0-B029-692B29078E5D}"/>
                </a:ext>
              </a:extLst>
            </p:cNvPr>
            <p:cNvSpPr/>
            <p:nvPr/>
          </p:nvSpPr>
          <p:spPr>
            <a:xfrm>
              <a:off x="2931509" y="5718310"/>
              <a:ext cx="0" cy="246053"/>
            </a:xfrm>
            <a:custGeom>
              <a:avLst/>
              <a:gdLst/>
              <a:ahLst/>
              <a:cxnLst/>
              <a:rect l="0" t="0" r="0" b="0"/>
              <a:pathLst>
                <a:path h="246053">
                  <a:moveTo>
                    <a:pt x="0" y="246053"/>
                  </a:moveTo>
                  <a:lnTo>
                    <a:pt x="0" y="0"/>
                  </a:lnTo>
                </a:path>
              </a:pathLst>
            </a:custGeom>
            <a:ln w="13550" cap="flat">
              <a:solidFill>
                <a:srgbClr val="1565C0">
                  <a:alpha val="50196"/>
                </a:srgbClr>
              </a:solidFill>
              <a:prstDash val="solid"/>
              <a:round/>
            </a:ln>
          </p:spPr>
          <p:txBody>
            <a:bodyPr/>
            <a:lstStyle/>
            <a:p>
              <a:endParaRPr/>
            </a:p>
          </p:txBody>
        </p:sp>
        <p:sp>
          <p:nvSpPr>
            <p:cNvPr id="1949" name="pl80">
              <a:extLst>
                <a:ext uri="{FF2B5EF4-FFF2-40B4-BE49-F238E27FC236}">
                  <a16:creationId xmlns:a16="http://schemas.microsoft.com/office/drawing/2014/main" id="{4916EE27-C50E-4FAF-9600-35743E8CF49D}"/>
                </a:ext>
              </a:extLst>
            </p:cNvPr>
            <p:cNvSpPr/>
            <p:nvPr/>
          </p:nvSpPr>
          <p:spPr>
            <a:xfrm>
              <a:off x="2931509" y="5085308"/>
              <a:ext cx="0" cy="433313"/>
            </a:xfrm>
            <a:custGeom>
              <a:avLst/>
              <a:gdLst/>
              <a:ahLst/>
              <a:cxnLst/>
              <a:rect l="0" t="0" r="0" b="0"/>
              <a:pathLst>
                <a:path h="433313">
                  <a:moveTo>
                    <a:pt x="0" y="433313"/>
                  </a:moveTo>
                  <a:lnTo>
                    <a:pt x="0" y="0"/>
                  </a:lnTo>
                </a:path>
              </a:pathLst>
            </a:custGeom>
            <a:ln w="13550" cap="flat">
              <a:solidFill>
                <a:srgbClr val="FBC02D">
                  <a:alpha val="50196"/>
                </a:srgbClr>
              </a:solidFill>
              <a:prstDash val="solid"/>
              <a:round/>
            </a:ln>
          </p:spPr>
          <p:txBody>
            <a:bodyPr/>
            <a:lstStyle/>
            <a:p>
              <a:endParaRPr/>
            </a:p>
          </p:txBody>
        </p:sp>
        <p:sp>
          <p:nvSpPr>
            <p:cNvPr id="1950" name="pl81">
              <a:extLst>
                <a:ext uri="{FF2B5EF4-FFF2-40B4-BE49-F238E27FC236}">
                  <a16:creationId xmlns:a16="http://schemas.microsoft.com/office/drawing/2014/main" id="{9B94A9B9-4BA2-4251-8D01-B5AFB57EC698}"/>
                </a:ext>
              </a:extLst>
            </p:cNvPr>
            <p:cNvSpPr/>
            <p:nvPr/>
          </p:nvSpPr>
          <p:spPr>
            <a:xfrm>
              <a:off x="2931509" y="5076222"/>
              <a:ext cx="0" cy="442677"/>
            </a:xfrm>
            <a:custGeom>
              <a:avLst/>
              <a:gdLst/>
              <a:ahLst/>
              <a:cxnLst/>
              <a:rect l="0" t="0" r="0" b="0"/>
              <a:pathLst>
                <a:path h="442677">
                  <a:moveTo>
                    <a:pt x="0" y="442677"/>
                  </a:moveTo>
                  <a:lnTo>
                    <a:pt x="0" y="0"/>
                  </a:lnTo>
                </a:path>
              </a:pathLst>
            </a:custGeom>
            <a:ln w="13550" cap="flat">
              <a:solidFill>
                <a:srgbClr val="721111">
                  <a:alpha val="50196"/>
                </a:srgbClr>
              </a:solidFill>
              <a:prstDash val="solid"/>
              <a:round/>
            </a:ln>
          </p:spPr>
          <p:txBody>
            <a:bodyPr/>
            <a:lstStyle/>
            <a:p>
              <a:endParaRPr/>
            </a:p>
          </p:txBody>
        </p:sp>
        <p:sp>
          <p:nvSpPr>
            <p:cNvPr id="1951" name="pl82">
              <a:extLst>
                <a:ext uri="{FF2B5EF4-FFF2-40B4-BE49-F238E27FC236}">
                  <a16:creationId xmlns:a16="http://schemas.microsoft.com/office/drawing/2014/main" id="{ADC5F4CD-25E7-4850-9D99-DE36DC78A52A}"/>
                </a:ext>
              </a:extLst>
            </p:cNvPr>
            <p:cNvSpPr/>
            <p:nvPr/>
          </p:nvSpPr>
          <p:spPr>
            <a:xfrm>
              <a:off x="3058793" y="5826181"/>
              <a:ext cx="0" cy="139853"/>
            </a:xfrm>
            <a:custGeom>
              <a:avLst/>
              <a:gdLst/>
              <a:ahLst/>
              <a:cxnLst/>
              <a:rect l="0" t="0" r="0" b="0"/>
              <a:pathLst>
                <a:path h="139853">
                  <a:moveTo>
                    <a:pt x="0" y="139853"/>
                  </a:moveTo>
                  <a:lnTo>
                    <a:pt x="0" y="0"/>
                  </a:lnTo>
                </a:path>
              </a:pathLst>
            </a:custGeom>
            <a:ln w="13550" cap="flat">
              <a:solidFill>
                <a:srgbClr val="1565C0">
                  <a:alpha val="50196"/>
                </a:srgbClr>
              </a:solidFill>
              <a:prstDash val="solid"/>
              <a:round/>
            </a:ln>
          </p:spPr>
          <p:txBody>
            <a:bodyPr/>
            <a:lstStyle/>
            <a:p>
              <a:endParaRPr/>
            </a:p>
          </p:txBody>
        </p:sp>
        <p:sp>
          <p:nvSpPr>
            <p:cNvPr id="1952" name="pl83">
              <a:extLst>
                <a:ext uri="{FF2B5EF4-FFF2-40B4-BE49-F238E27FC236}">
                  <a16:creationId xmlns:a16="http://schemas.microsoft.com/office/drawing/2014/main" id="{0E4328BB-88D7-44B4-87C5-6B39B496EBEB}"/>
                </a:ext>
              </a:extLst>
            </p:cNvPr>
            <p:cNvSpPr/>
            <p:nvPr/>
          </p:nvSpPr>
          <p:spPr>
            <a:xfrm>
              <a:off x="3058793" y="5010836"/>
              <a:ext cx="0" cy="584321"/>
            </a:xfrm>
            <a:custGeom>
              <a:avLst/>
              <a:gdLst/>
              <a:ahLst/>
              <a:cxnLst/>
              <a:rect l="0" t="0" r="0" b="0"/>
              <a:pathLst>
                <a:path h="584321">
                  <a:moveTo>
                    <a:pt x="0" y="584321"/>
                  </a:moveTo>
                  <a:lnTo>
                    <a:pt x="0" y="0"/>
                  </a:lnTo>
                </a:path>
              </a:pathLst>
            </a:custGeom>
            <a:ln w="13550" cap="flat">
              <a:solidFill>
                <a:srgbClr val="FBC02D">
                  <a:alpha val="50196"/>
                </a:srgbClr>
              </a:solidFill>
              <a:prstDash val="solid"/>
              <a:round/>
            </a:ln>
          </p:spPr>
          <p:txBody>
            <a:bodyPr/>
            <a:lstStyle/>
            <a:p>
              <a:endParaRPr/>
            </a:p>
          </p:txBody>
        </p:sp>
        <p:sp>
          <p:nvSpPr>
            <p:cNvPr id="1953" name="pl84">
              <a:extLst>
                <a:ext uri="{FF2B5EF4-FFF2-40B4-BE49-F238E27FC236}">
                  <a16:creationId xmlns:a16="http://schemas.microsoft.com/office/drawing/2014/main" id="{5E4F0DA6-F5A8-4410-A284-B2C5323F25D7}"/>
                </a:ext>
              </a:extLst>
            </p:cNvPr>
            <p:cNvSpPr/>
            <p:nvPr/>
          </p:nvSpPr>
          <p:spPr>
            <a:xfrm>
              <a:off x="3058793" y="5017011"/>
              <a:ext cx="0" cy="522756"/>
            </a:xfrm>
            <a:custGeom>
              <a:avLst/>
              <a:gdLst/>
              <a:ahLst/>
              <a:cxnLst/>
              <a:rect l="0" t="0" r="0" b="0"/>
              <a:pathLst>
                <a:path h="522756">
                  <a:moveTo>
                    <a:pt x="0" y="522756"/>
                  </a:moveTo>
                  <a:lnTo>
                    <a:pt x="0" y="0"/>
                  </a:lnTo>
                </a:path>
              </a:pathLst>
            </a:custGeom>
            <a:ln w="13550" cap="flat">
              <a:solidFill>
                <a:srgbClr val="721111">
                  <a:alpha val="50196"/>
                </a:srgbClr>
              </a:solidFill>
              <a:prstDash val="solid"/>
              <a:round/>
            </a:ln>
          </p:spPr>
          <p:txBody>
            <a:bodyPr/>
            <a:lstStyle/>
            <a:p>
              <a:endParaRPr/>
            </a:p>
          </p:txBody>
        </p:sp>
        <p:sp>
          <p:nvSpPr>
            <p:cNvPr id="1954" name="pl85">
              <a:extLst>
                <a:ext uri="{FF2B5EF4-FFF2-40B4-BE49-F238E27FC236}">
                  <a16:creationId xmlns:a16="http://schemas.microsoft.com/office/drawing/2014/main" id="{F16E213A-42BF-4673-9755-8BA7EF0A4644}"/>
                </a:ext>
              </a:extLst>
            </p:cNvPr>
            <p:cNvSpPr/>
            <p:nvPr/>
          </p:nvSpPr>
          <p:spPr>
            <a:xfrm>
              <a:off x="3186076" y="5371209"/>
              <a:ext cx="0" cy="563579"/>
            </a:xfrm>
            <a:custGeom>
              <a:avLst/>
              <a:gdLst/>
              <a:ahLst/>
              <a:cxnLst/>
              <a:rect l="0" t="0" r="0" b="0"/>
              <a:pathLst>
                <a:path h="563579">
                  <a:moveTo>
                    <a:pt x="0" y="563579"/>
                  </a:moveTo>
                  <a:lnTo>
                    <a:pt x="0" y="0"/>
                  </a:lnTo>
                </a:path>
              </a:pathLst>
            </a:custGeom>
            <a:ln w="13550" cap="flat">
              <a:solidFill>
                <a:srgbClr val="6A1B9A">
                  <a:alpha val="50196"/>
                </a:srgbClr>
              </a:solidFill>
              <a:prstDash val="solid"/>
              <a:round/>
            </a:ln>
          </p:spPr>
          <p:txBody>
            <a:bodyPr/>
            <a:lstStyle/>
            <a:p>
              <a:endParaRPr/>
            </a:p>
          </p:txBody>
        </p:sp>
        <p:sp>
          <p:nvSpPr>
            <p:cNvPr id="1955" name="pl86">
              <a:extLst>
                <a:ext uri="{FF2B5EF4-FFF2-40B4-BE49-F238E27FC236}">
                  <a16:creationId xmlns:a16="http://schemas.microsoft.com/office/drawing/2014/main" id="{FC50C8C9-C115-4193-B806-021194381AA8}"/>
                </a:ext>
              </a:extLst>
            </p:cNvPr>
            <p:cNvSpPr/>
            <p:nvPr/>
          </p:nvSpPr>
          <p:spPr>
            <a:xfrm>
              <a:off x="3186076" y="5678760"/>
              <a:ext cx="0" cy="233272"/>
            </a:xfrm>
            <a:custGeom>
              <a:avLst/>
              <a:gdLst/>
              <a:ahLst/>
              <a:cxnLst/>
              <a:rect l="0" t="0" r="0" b="0"/>
              <a:pathLst>
                <a:path h="233272">
                  <a:moveTo>
                    <a:pt x="0" y="233272"/>
                  </a:moveTo>
                  <a:lnTo>
                    <a:pt x="0" y="0"/>
                  </a:lnTo>
                </a:path>
              </a:pathLst>
            </a:custGeom>
            <a:ln w="13550" cap="flat">
              <a:solidFill>
                <a:srgbClr val="1565C0">
                  <a:alpha val="50196"/>
                </a:srgbClr>
              </a:solidFill>
              <a:prstDash val="solid"/>
              <a:round/>
            </a:ln>
          </p:spPr>
          <p:txBody>
            <a:bodyPr/>
            <a:lstStyle/>
            <a:p>
              <a:endParaRPr/>
            </a:p>
          </p:txBody>
        </p:sp>
        <p:sp>
          <p:nvSpPr>
            <p:cNvPr id="1956" name="pl87">
              <a:extLst>
                <a:ext uri="{FF2B5EF4-FFF2-40B4-BE49-F238E27FC236}">
                  <a16:creationId xmlns:a16="http://schemas.microsoft.com/office/drawing/2014/main" id="{A406F32D-D88A-4960-A622-5B50E3FA1AE6}"/>
                </a:ext>
              </a:extLst>
            </p:cNvPr>
            <p:cNvSpPr/>
            <p:nvPr/>
          </p:nvSpPr>
          <p:spPr>
            <a:xfrm>
              <a:off x="3186076" y="5410729"/>
              <a:ext cx="0" cy="461787"/>
            </a:xfrm>
            <a:custGeom>
              <a:avLst/>
              <a:gdLst/>
              <a:ahLst/>
              <a:cxnLst/>
              <a:rect l="0" t="0" r="0" b="0"/>
              <a:pathLst>
                <a:path h="461787">
                  <a:moveTo>
                    <a:pt x="0" y="461787"/>
                  </a:moveTo>
                  <a:lnTo>
                    <a:pt x="0" y="0"/>
                  </a:lnTo>
                </a:path>
              </a:pathLst>
            </a:custGeom>
            <a:ln w="13550" cap="flat">
              <a:solidFill>
                <a:srgbClr val="388E3C">
                  <a:alpha val="50196"/>
                </a:srgbClr>
              </a:solidFill>
              <a:prstDash val="solid"/>
              <a:round/>
            </a:ln>
          </p:spPr>
          <p:txBody>
            <a:bodyPr/>
            <a:lstStyle/>
            <a:p>
              <a:endParaRPr/>
            </a:p>
          </p:txBody>
        </p:sp>
        <p:sp>
          <p:nvSpPr>
            <p:cNvPr id="1957" name="pl88">
              <a:extLst>
                <a:ext uri="{FF2B5EF4-FFF2-40B4-BE49-F238E27FC236}">
                  <a16:creationId xmlns:a16="http://schemas.microsoft.com/office/drawing/2014/main" id="{EBBF18AC-B0C2-493C-AE1F-2471684BE3C7}"/>
                </a:ext>
              </a:extLst>
            </p:cNvPr>
            <p:cNvSpPr/>
            <p:nvPr/>
          </p:nvSpPr>
          <p:spPr>
            <a:xfrm>
              <a:off x="3186076" y="5035877"/>
              <a:ext cx="0" cy="417540"/>
            </a:xfrm>
            <a:custGeom>
              <a:avLst/>
              <a:gdLst/>
              <a:ahLst/>
              <a:cxnLst/>
              <a:rect l="0" t="0" r="0" b="0"/>
              <a:pathLst>
                <a:path h="417540">
                  <a:moveTo>
                    <a:pt x="0" y="417540"/>
                  </a:moveTo>
                  <a:lnTo>
                    <a:pt x="0" y="0"/>
                  </a:lnTo>
                </a:path>
              </a:pathLst>
            </a:custGeom>
            <a:ln w="13550" cap="flat">
              <a:solidFill>
                <a:srgbClr val="FBC02D">
                  <a:alpha val="50196"/>
                </a:srgbClr>
              </a:solidFill>
              <a:prstDash val="solid"/>
              <a:round/>
            </a:ln>
          </p:spPr>
          <p:txBody>
            <a:bodyPr/>
            <a:lstStyle/>
            <a:p>
              <a:endParaRPr/>
            </a:p>
          </p:txBody>
        </p:sp>
        <p:sp>
          <p:nvSpPr>
            <p:cNvPr id="1958" name="pl89">
              <a:extLst>
                <a:ext uri="{FF2B5EF4-FFF2-40B4-BE49-F238E27FC236}">
                  <a16:creationId xmlns:a16="http://schemas.microsoft.com/office/drawing/2014/main" id="{1B238864-7530-4930-9374-7C10EE612FAD}"/>
                </a:ext>
              </a:extLst>
            </p:cNvPr>
            <p:cNvSpPr/>
            <p:nvPr/>
          </p:nvSpPr>
          <p:spPr>
            <a:xfrm>
              <a:off x="3186076" y="5060358"/>
              <a:ext cx="0" cy="430148"/>
            </a:xfrm>
            <a:custGeom>
              <a:avLst/>
              <a:gdLst/>
              <a:ahLst/>
              <a:cxnLst/>
              <a:rect l="0" t="0" r="0" b="0"/>
              <a:pathLst>
                <a:path h="430148">
                  <a:moveTo>
                    <a:pt x="0" y="430148"/>
                  </a:moveTo>
                  <a:lnTo>
                    <a:pt x="0" y="0"/>
                  </a:lnTo>
                </a:path>
              </a:pathLst>
            </a:custGeom>
            <a:ln w="13550" cap="flat">
              <a:solidFill>
                <a:srgbClr val="721111">
                  <a:alpha val="50196"/>
                </a:srgbClr>
              </a:solidFill>
              <a:prstDash val="solid"/>
              <a:round/>
            </a:ln>
          </p:spPr>
          <p:txBody>
            <a:bodyPr/>
            <a:lstStyle/>
            <a:p>
              <a:endParaRPr/>
            </a:p>
          </p:txBody>
        </p:sp>
        <p:sp>
          <p:nvSpPr>
            <p:cNvPr id="1959" name="pl90">
              <a:extLst>
                <a:ext uri="{FF2B5EF4-FFF2-40B4-BE49-F238E27FC236}">
                  <a16:creationId xmlns:a16="http://schemas.microsoft.com/office/drawing/2014/main" id="{77CBF87F-F7DF-45C9-AD96-0394BDF3D299}"/>
                </a:ext>
              </a:extLst>
            </p:cNvPr>
            <p:cNvSpPr/>
            <p:nvPr/>
          </p:nvSpPr>
          <p:spPr>
            <a:xfrm>
              <a:off x="3313360" y="4780876"/>
              <a:ext cx="0" cy="180038"/>
            </a:xfrm>
            <a:custGeom>
              <a:avLst/>
              <a:gdLst/>
              <a:ahLst/>
              <a:cxnLst/>
              <a:rect l="0" t="0" r="0" b="0"/>
              <a:pathLst>
                <a:path h="180038">
                  <a:moveTo>
                    <a:pt x="0" y="180038"/>
                  </a:moveTo>
                  <a:lnTo>
                    <a:pt x="0" y="0"/>
                  </a:lnTo>
                </a:path>
              </a:pathLst>
            </a:custGeom>
            <a:ln w="13550" cap="flat">
              <a:solidFill>
                <a:srgbClr val="6A1B9A">
                  <a:alpha val="50196"/>
                </a:srgbClr>
              </a:solidFill>
              <a:prstDash val="solid"/>
              <a:round/>
            </a:ln>
          </p:spPr>
          <p:txBody>
            <a:bodyPr/>
            <a:lstStyle/>
            <a:p>
              <a:endParaRPr/>
            </a:p>
          </p:txBody>
        </p:sp>
        <p:sp>
          <p:nvSpPr>
            <p:cNvPr id="1960" name="pl91">
              <a:extLst>
                <a:ext uri="{FF2B5EF4-FFF2-40B4-BE49-F238E27FC236}">
                  <a16:creationId xmlns:a16="http://schemas.microsoft.com/office/drawing/2014/main" id="{0565A52B-2A6E-44A9-A058-04A026C719D9}"/>
                </a:ext>
              </a:extLst>
            </p:cNvPr>
            <p:cNvSpPr/>
            <p:nvPr/>
          </p:nvSpPr>
          <p:spPr>
            <a:xfrm>
              <a:off x="3313360" y="5238293"/>
              <a:ext cx="0" cy="241406"/>
            </a:xfrm>
            <a:custGeom>
              <a:avLst/>
              <a:gdLst/>
              <a:ahLst/>
              <a:cxnLst/>
              <a:rect l="0" t="0" r="0" b="0"/>
              <a:pathLst>
                <a:path h="241406">
                  <a:moveTo>
                    <a:pt x="0" y="241406"/>
                  </a:moveTo>
                  <a:lnTo>
                    <a:pt x="0" y="0"/>
                  </a:lnTo>
                </a:path>
              </a:pathLst>
            </a:custGeom>
            <a:ln w="13550" cap="flat">
              <a:solidFill>
                <a:srgbClr val="1565C0">
                  <a:alpha val="50196"/>
                </a:srgbClr>
              </a:solidFill>
              <a:prstDash val="solid"/>
              <a:round/>
            </a:ln>
          </p:spPr>
          <p:txBody>
            <a:bodyPr/>
            <a:lstStyle/>
            <a:p>
              <a:endParaRPr/>
            </a:p>
          </p:txBody>
        </p:sp>
        <p:sp>
          <p:nvSpPr>
            <p:cNvPr id="1961" name="pl92">
              <a:extLst>
                <a:ext uri="{FF2B5EF4-FFF2-40B4-BE49-F238E27FC236}">
                  <a16:creationId xmlns:a16="http://schemas.microsoft.com/office/drawing/2014/main" id="{AAD34618-2D4C-4B28-843C-47DA60794018}"/>
                </a:ext>
              </a:extLst>
            </p:cNvPr>
            <p:cNvSpPr/>
            <p:nvPr/>
          </p:nvSpPr>
          <p:spPr>
            <a:xfrm>
              <a:off x="3313360" y="5274085"/>
              <a:ext cx="0" cy="276447"/>
            </a:xfrm>
            <a:custGeom>
              <a:avLst/>
              <a:gdLst/>
              <a:ahLst/>
              <a:cxnLst/>
              <a:rect l="0" t="0" r="0" b="0"/>
              <a:pathLst>
                <a:path h="276447">
                  <a:moveTo>
                    <a:pt x="0" y="276447"/>
                  </a:moveTo>
                  <a:lnTo>
                    <a:pt x="0" y="0"/>
                  </a:lnTo>
                </a:path>
              </a:pathLst>
            </a:custGeom>
            <a:ln w="13550" cap="flat">
              <a:solidFill>
                <a:srgbClr val="388E3C">
                  <a:alpha val="50196"/>
                </a:srgbClr>
              </a:solidFill>
              <a:prstDash val="solid"/>
              <a:round/>
            </a:ln>
          </p:spPr>
          <p:txBody>
            <a:bodyPr/>
            <a:lstStyle/>
            <a:p>
              <a:endParaRPr/>
            </a:p>
          </p:txBody>
        </p:sp>
        <p:sp>
          <p:nvSpPr>
            <p:cNvPr id="1962" name="pl93">
              <a:extLst>
                <a:ext uri="{FF2B5EF4-FFF2-40B4-BE49-F238E27FC236}">
                  <a16:creationId xmlns:a16="http://schemas.microsoft.com/office/drawing/2014/main" id="{FBEA6159-EBC3-4965-BF51-D66E09DFEA08}"/>
                </a:ext>
              </a:extLst>
            </p:cNvPr>
            <p:cNvSpPr/>
            <p:nvPr/>
          </p:nvSpPr>
          <p:spPr>
            <a:xfrm>
              <a:off x="3313360" y="5002454"/>
              <a:ext cx="0" cy="297989"/>
            </a:xfrm>
            <a:custGeom>
              <a:avLst/>
              <a:gdLst/>
              <a:ahLst/>
              <a:cxnLst/>
              <a:rect l="0" t="0" r="0" b="0"/>
              <a:pathLst>
                <a:path h="297989">
                  <a:moveTo>
                    <a:pt x="0" y="297989"/>
                  </a:moveTo>
                  <a:lnTo>
                    <a:pt x="0" y="0"/>
                  </a:lnTo>
                </a:path>
              </a:pathLst>
            </a:custGeom>
            <a:ln w="13550" cap="flat">
              <a:solidFill>
                <a:srgbClr val="FBC02D">
                  <a:alpha val="50196"/>
                </a:srgbClr>
              </a:solidFill>
              <a:prstDash val="solid"/>
              <a:round/>
            </a:ln>
          </p:spPr>
          <p:txBody>
            <a:bodyPr/>
            <a:lstStyle/>
            <a:p>
              <a:endParaRPr/>
            </a:p>
          </p:txBody>
        </p:sp>
        <p:sp>
          <p:nvSpPr>
            <p:cNvPr id="1963" name="pl94">
              <a:extLst>
                <a:ext uri="{FF2B5EF4-FFF2-40B4-BE49-F238E27FC236}">
                  <a16:creationId xmlns:a16="http://schemas.microsoft.com/office/drawing/2014/main" id="{8F68ECCF-836E-4D85-A546-ECF6BCCC6DE6}"/>
                </a:ext>
              </a:extLst>
            </p:cNvPr>
            <p:cNvSpPr/>
            <p:nvPr/>
          </p:nvSpPr>
          <p:spPr>
            <a:xfrm>
              <a:off x="3313360" y="5060833"/>
              <a:ext cx="0" cy="254506"/>
            </a:xfrm>
            <a:custGeom>
              <a:avLst/>
              <a:gdLst/>
              <a:ahLst/>
              <a:cxnLst/>
              <a:rect l="0" t="0" r="0" b="0"/>
              <a:pathLst>
                <a:path h="254506">
                  <a:moveTo>
                    <a:pt x="0" y="254506"/>
                  </a:moveTo>
                  <a:lnTo>
                    <a:pt x="0" y="0"/>
                  </a:lnTo>
                </a:path>
              </a:pathLst>
            </a:custGeom>
            <a:ln w="13550" cap="flat">
              <a:solidFill>
                <a:srgbClr val="721111">
                  <a:alpha val="50196"/>
                </a:srgbClr>
              </a:solidFill>
              <a:prstDash val="solid"/>
              <a:round/>
            </a:ln>
          </p:spPr>
          <p:txBody>
            <a:bodyPr/>
            <a:lstStyle/>
            <a:p>
              <a:endParaRPr/>
            </a:p>
          </p:txBody>
        </p:sp>
        <p:sp>
          <p:nvSpPr>
            <p:cNvPr id="1964" name="pl95">
              <a:extLst>
                <a:ext uri="{FF2B5EF4-FFF2-40B4-BE49-F238E27FC236}">
                  <a16:creationId xmlns:a16="http://schemas.microsoft.com/office/drawing/2014/main" id="{04883FA3-3DE7-4E07-B659-87C7E6ECEB27}"/>
                </a:ext>
              </a:extLst>
            </p:cNvPr>
            <p:cNvSpPr/>
            <p:nvPr/>
          </p:nvSpPr>
          <p:spPr>
            <a:xfrm>
              <a:off x="3440643" y="4830857"/>
              <a:ext cx="0" cy="215258"/>
            </a:xfrm>
            <a:custGeom>
              <a:avLst/>
              <a:gdLst/>
              <a:ahLst/>
              <a:cxnLst/>
              <a:rect l="0" t="0" r="0" b="0"/>
              <a:pathLst>
                <a:path h="215258">
                  <a:moveTo>
                    <a:pt x="0" y="215258"/>
                  </a:moveTo>
                  <a:lnTo>
                    <a:pt x="0" y="0"/>
                  </a:lnTo>
                </a:path>
              </a:pathLst>
            </a:custGeom>
            <a:ln w="13550" cap="flat">
              <a:solidFill>
                <a:srgbClr val="6A1B9A">
                  <a:alpha val="50196"/>
                </a:srgbClr>
              </a:solidFill>
              <a:prstDash val="solid"/>
              <a:round/>
            </a:ln>
          </p:spPr>
          <p:txBody>
            <a:bodyPr/>
            <a:lstStyle/>
            <a:p>
              <a:endParaRPr/>
            </a:p>
          </p:txBody>
        </p:sp>
        <p:sp>
          <p:nvSpPr>
            <p:cNvPr id="1965" name="pl96">
              <a:extLst>
                <a:ext uri="{FF2B5EF4-FFF2-40B4-BE49-F238E27FC236}">
                  <a16:creationId xmlns:a16="http://schemas.microsoft.com/office/drawing/2014/main" id="{A4E50DF9-7D52-4CC6-BF8E-86B435A8179B}"/>
                </a:ext>
              </a:extLst>
            </p:cNvPr>
            <p:cNvSpPr/>
            <p:nvPr/>
          </p:nvSpPr>
          <p:spPr>
            <a:xfrm>
              <a:off x="3440643" y="4918251"/>
              <a:ext cx="0" cy="224418"/>
            </a:xfrm>
            <a:custGeom>
              <a:avLst/>
              <a:gdLst/>
              <a:ahLst/>
              <a:cxnLst/>
              <a:rect l="0" t="0" r="0" b="0"/>
              <a:pathLst>
                <a:path h="224418">
                  <a:moveTo>
                    <a:pt x="0" y="224418"/>
                  </a:moveTo>
                  <a:lnTo>
                    <a:pt x="0" y="0"/>
                  </a:lnTo>
                </a:path>
              </a:pathLst>
            </a:custGeom>
            <a:ln w="13550" cap="flat">
              <a:solidFill>
                <a:srgbClr val="1565C0">
                  <a:alpha val="50196"/>
                </a:srgbClr>
              </a:solidFill>
              <a:prstDash val="solid"/>
              <a:round/>
            </a:ln>
          </p:spPr>
          <p:txBody>
            <a:bodyPr/>
            <a:lstStyle/>
            <a:p>
              <a:endParaRPr/>
            </a:p>
          </p:txBody>
        </p:sp>
        <p:sp>
          <p:nvSpPr>
            <p:cNvPr id="1966" name="pl97">
              <a:extLst>
                <a:ext uri="{FF2B5EF4-FFF2-40B4-BE49-F238E27FC236}">
                  <a16:creationId xmlns:a16="http://schemas.microsoft.com/office/drawing/2014/main" id="{98F92CCD-4EA0-4479-8A9A-0C1E30A1B708}"/>
                </a:ext>
              </a:extLst>
            </p:cNvPr>
            <p:cNvSpPr/>
            <p:nvPr/>
          </p:nvSpPr>
          <p:spPr>
            <a:xfrm>
              <a:off x="3440643" y="5499247"/>
              <a:ext cx="0" cy="217018"/>
            </a:xfrm>
            <a:custGeom>
              <a:avLst/>
              <a:gdLst/>
              <a:ahLst/>
              <a:cxnLst/>
              <a:rect l="0" t="0" r="0" b="0"/>
              <a:pathLst>
                <a:path h="217018">
                  <a:moveTo>
                    <a:pt x="0" y="217018"/>
                  </a:moveTo>
                  <a:lnTo>
                    <a:pt x="0" y="0"/>
                  </a:lnTo>
                </a:path>
              </a:pathLst>
            </a:custGeom>
            <a:ln w="13550" cap="flat">
              <a:solidFill>
                <a:srgbClr val="388E3C">
                  <a:alpha val="50196"/>
                </a:srgbClr>
              </a:solidFill>
              <a:prstDash val="solid"/>
              <a:round/>
            </a:ln>
          </p:spPr>
          <p:txBody>
            <a:bodyPr/>
            <a:lstStyle/>
            <a:p>
              <a:endParaRPr/>
            </a:p>
          </p:txBody>
        </p:sp>
        <p:sp>
          <p:nvSpPr>
            <p:cNvPr id="1967" name="pl98">
              <a:extLst>
                <a:ext uri="{FF2B5EF4-FFF2-40B4-BE49-F238E27FC236}">
                  <a16:creationId xmlns:a16="http://schemas.microsoft.com/office/drawing/2014/main" id="{8CC11B70-D871-4895-8A89-7EC6A0F7BD6A}"/>
                </a:ext>
              </a:extLst>
            </p:cNvPr>
            <p:cNvSpPr/>
            <p:nvPr/>
          </p:nvSpPr>
          <p:spPr>
            <a:xfrm>
              <a:off x="3440643" y="4793860"/>
              <a:ext cx="0" cy="390288"/>
            </a:xfrm>
            <a:custGeom>
              <a:avLst/>
              <a:gdLst/>
              <a:ahLst/>
              <a:cxnLst/>
              <a:rect l="0" t="0" r="0" b="0"/>
              <a:pathLst>
                <a:path h="390288">
                  <a:moveTo>
                    <a:pt x="0" y="390288"/>
                  </a:moveTo>
                  <a:lnTo>
                    <a:pt x="0" y="0"/>
                  </a:lnTo>
                </a:path>
              </a:pathLst>
            </a:custGeom>
            <a:ln w="13550" cap="flat">
              <a:solidFill>
                <a:srgbClr val="FBC02D">
                  <a:alpha val="50196"/>
                </a:srgbClr>
              </a:solidFill>
              <a:prstDash val="solid"/>
              <a:round/>
            </a:ln>
          </p:spPr>
          <p:txBody>
            <a:bodyPr/>
            <a:lstStyle/>
            <a:p>
              <a:endParaRPr/>
            </a:p>
          </p:txBody>
        </p:sp>
        <p:sp>
          <p:nvSpPr>
            <p:cNvPr id="1968" name="pl99">
              <a:extLst>
                <a:ext uri="{FF2B5EF4-FFF2-40B4-BE49-F238E27FC236}">
                  <a16:creationId xmlns:a16="http://schemas.microsoft.com/office/drawing/2014/main" id="{F0F26D3F-EEE1-42C7-9CCD-9A2D9AE4D4A7}"/>
                </a:ext>
              </a:extLst>
            </p:cNvPr>
            <p:cNvSpPr/>
            <p:nvPr/>
          </p:nvSpPr>
          <p:spPr>
            <a:xfrm>
              <a:off x="3440643" y="4893484"/>
              <a:ext cx="0" cy="336708"/>
            </a:xfrm>
            <a:custGeom>
              <a:avLst/>
              <a:gdLst/>
              <a:ahLst/>
              <a:cxnLst/>
              <a:rect l="0" t="0" r="0" b="0"/>
              <a:pathLst>
                <a:path h="336708">
                  <a:moveTo>
                    <a:pt x="0" y="336708"/>
                  </a:moveTo>
                  <a:lnTo>
                    <a:pt x="0" y="0"/>
                  </a:lnTo>
                </a:path>
              </a:pathLst>
            </a:custGeom>
            <a:ln w="13550" cap="flat">
              <a:solidFill>
                <a:srgbClr val="721111">
                  <a:alpha val="50196"/>
                </a:srgbClr>
              </a:solidFill>
              <a:prstDash val="solid"/>
              <a:round/>
            </a:ln>
          </p:spPr>
          <p:txBody>
            <a:bodyPr/>
            <a:lstStyle/>
            <a:p>
              <a:endParaRPr/>
            </a:p>
          </p:txBody>
        </p:sp>
        <p:sp>
          <p:nvSpPr>
            <p:cNvPr id="1969" name="pl100">
              <a:extLst>
                <a:ext uri="{FF2B5EF4-FFF2-40B4-BE49-F238E27FC236}">
                  <a16:creationId xmlns:a16="http://schemas.microsoft.com/office/drawing/2014/main" id="{4F464C6F-E518-4302-8CFD-3F8D2B398E1B}"/>
                </a:ext>
              </a:extLst>
            </p:cNvPr>
            <p:cNvSpPr/>
            <p:nvPr/>
          </p:nvSpPr>
          <p:spPr>
            <a:xfrm>
              <a:off x="3567927" y="5822078"/>
              <a:ext cx="0" cy="137125"/>
            </a:xfrm>
            <a:custGeom>
              <a:avLst/>
              <a:gdLst/>
              <a:ahLst/>
              <a:cxnLst/>
              <a:rect l="0" t="0" r="0" b="0"/>
              <a:pathLst>
                <a:path h="137125">
                  <a:moveTo>
                    <a:pt x="0" y="137125"/>
                  </a:moveTo>
                  <a:lnTo>
                    <a:pt x="0" y="0"/>
                  </a:lnTo>
                </a:path>
              </a:pathLst>
            </a:custGeom>
            <a:ln w="13550" cap="flat">
              <a:solidFill>
                <a:srgbClr val="6A1B9A">
                  <a:alpha val="50196"/>
                </a:srgbClr>
              </a:solidFill>
              <a:prstDash val="solid"/>
              <a:round/>
            </a:ln>
          </p:spPr>
          <p:txBody>
            <a:bodyPr/>
            <a:lstStyle/>
            <a:p>
              <a:endParaRPr/>
            </a:p>
          </p:txBody>
        </p:sp>
        <p:sp>
          <p:nvSpPr>
            <p:cNvPr id="1970" name="pl101">
              <a:extLst>
                <a:ext uri="{FF2B5EF4-FFF2-40B4-BE49-F238E27FC236}">
                  <a16:creationId xmlns:a16="http://schemas.microsoft.com/office/drawing/2014/main" id="{C09A3ED1-4710-44B9-A9A7-73E0566C53DE}"/>
                </a:ext>
              </a:extLst>
            </p:cNvPr>
            <p:cNvSpPr/>
            <p:nvPr/>
          </p:nvSpPr>
          <p:spPr>
            <a:xfrm>
              <a:off x="3567927" y="4991035"/>
              <a:ext cx="0" cy="281119"/>
            </a:xfrm>
            <a:custGeom>
              <a:avLst/>
              <a:gdLst/>
              <a:ahLst/>
              <a:cxnLst/>
              <a:rect l="0" t="0" r="0" b="0"/>
              <a:pathLst>
                <a:path h="281119">
                  <a:moveTo>
                    <a:pt x="0" y="281119"/>
                  </a:moveTo>
                  <a:lnTo>
                    <a:pt x="0" y="0"/>
                  </a:lnTo>
                </a:path>
              </a:pathLst>
            </a:custGeom>
            <a:ln w="13550" cap="flat">
              <a:solidFill>
                <a:srgbClr val="1565C0">
                  <a:alpha val="50196"/>
                </a:srgbClr>
              </a:solidFill>
              <a:prstDash val="solid"/>
              <a:round/>
            </a:ln>
          </p:spPr>
          <p:txBody>
            <a:bodyPr/>
            <a:lstStyle/>
            <a:p>
              <a:endParaRPr/>
            </a:p>
          </p:txBody>
        </p:sp>
        <p:sp>
          <p:nvSpPr>
            <p:cNvPr id="1971" name="pl102">
              <a:extLst>
                <a:ext uri="{FF2B5EF4-FFF2-40B4-BE49-F238E27FC236}">
                  <a16:creationId xmlns:a16="http://schemas.microsoft.com/office/drawing/2014/main" id="{C9686D5B-D938-45A9-BF40-1915F7E6CA33}"/>
                </a:ext>
              </a:extLst>
            </p:cNvPr>
            <p:cNvSpPr/>
            <p:nvPr/>
          </p:nvSpPr>
          <p:spPr>
            <a:xfrm>
              <a:off x="3567927" y="5470066"/>
              <a:ext cx="0" cy="285948"/>
            </a:xfrm>
            <a:custGeom>
              <a:avLst/>
              <a:gdLst/>
              <a:ahLst/>
              <a:cxnLst/>
              <a:rect l="0" t="0" r="0" b="0"/>
              <a:pathLst>
                <a:path h="285948">
                  <a:moveTo>
                    <a:pt x="0" y="285948"/>
                  </a:moveTo>
                  <a:lnTo>
                    <a:pt x="0" y="0"/>
                  </a:lnTo>
                </a:path>
              </a:pathLst>
            </a:custGeom>
            <a:ln w="13550" cap="flat">
              <a:solidFill>
                <a:srgbClr val="388E3C">
                  <a:alpha val="50196"/>
                </a:srgbClr>
              </a:solidFill>
              <a:prstDash val="solid"/>
              <a:round/>
            </a:ln>
          </p:spPr>
          <p:txBody>
            <a:bodyPr/>
            <a:lstStyle/>
            <a:p>
              <a:endParaRPr/>
            </a:p>
          </p:txBody>
        </p:sp>
        <p:sp>
          <p:nvSpPr>
            <p:cNvPr id="1972" name="pl103">
              <a:extLst>
                <a:ext uri="{FF2B5EF4-FFF2-40B4-BE49-F238E27FC236}">
                  <a16:creationId xmlns:a16="http://schemas.microsoft.com/office/drawing/2014/main" id="{FD8F2D3C-9EE9-4499-99F5-CB632D24E2B9}"/>
                </a:ext>
              </a:extLst>
            </p:cNvPr>
            <p:cNvSpPr/>
            <p:nvPr/>
          </p:nvSpPr>
          <p:spPr>
            <a:xfrm>
              <a:off x="3567927" y="4951881"/>
              <a:ext cx="0" cy="305394"/>
            </a:xfrm>
            <a:custGeom>
              <a:avLst/>
              <a:gdLst/>
              <a:ahLst/>
              <a:cxnLst/>
              <a:rect l="0" t="0" r="0" b="0"/>
              <a:pathLst>
                <a:path h="305394">
                  <a:moveTo>
                    <a:pt x="0" y="305394"/>
                  </a:moveTo>
                  <a:lnTo>
                    <a:pt x="0" y="0"/>
                  </a:lnTo>
                </a:path>
              </a:pathLst>
            </a:custGeom>
            <a:ln w="13550" cap="flat">
              <a:solidFill>
                <a:srgbClr val="FBC02D">
                  <a:alpha val="50196"/>
                </a:srgbClr>
              </a:solidFill>
              <a:prstDash val="solid"/>
              <a:round/>
            </a:ln>
          </p:spPr>
          <p:txBody>
            <a:bodyPr/>
            <a:lstStyle/>
            <a:p>
              <a:endParaRPr/>
            </a:p>
          </p:txBody>
        </p:sp>
        <p:sp>
          <p:nvSpPr>
            <p:cNvPr id="1973" name="pl104">
              <a:extLst>
                <a:ext uri="{FF2B5EF4-FFF2-40B4-BE49-F238E27FC236}">
                  <a16:creationId xmlns:a16="http://schemas.microsoft.com/office/drawing/2014/main" id="{B0862B91-AEAD-4394-BC0F-54B9299C8AB3}"/>
                </a:ext>
              </a:extLst>
            </p:cNvPr>
            <p:cNvSpPr/>
            <p:nvPr/>
          </p:nvSpPr>
          <p:spPr>
            <a:xfrm>
              <a:off x="3567927" y="5066295"/>
              <a:ext cx="0" cy="337662"/>
            </a:xfrm>
            <a:custGeom>
              <a:avLst/>
              <a:gdLst/>
              <a:ahLst/>
              <a:cxnLst/>
              <a:rect l="0" t="0" r="0" b="0"/>
              <a:pathLst>
                <a:path h="337662">
                  <a:moveTo>
                    <a:pt x="0" y="337662"/>
                  </a:moveTo>
                  <a:lnTo>
                    <a:pt x="0" y="0"/>
                  </a:lnTo>
                </a:path>
              </a:pathLst>
            </a:custGeom>
            <a:ln w="13550" cap="flat">
              <a:solidFill>
                <a:srgbClr val="721111">
                  <a:alpha val="50196"/>
                </a:srgbClr>
              </a:solidFill>
              <a:prstDash val="solid"/>
              <a:round/>
            </a:ln>
          </p:spPr>
          <p:txBody>
            <a:bodyPr/>
            <a:lstStyle/>
            <a:p>
              <a:endParaRPr/>
            </a:p>
          </p:txBody>
        </p:sp>
        <p:sp>
          <p:nvSpPr>
            <p:cNvPr id="1974" name="pl105">
              <a:extLst>
                <a:ext uri="{FF2B5EF4-FFF2-40B4-BE49-F238E27FC236}">
                  <a16:creationId xmlns:a16="http://schemas.microsoft.com/office/drawing/2014/main" id="{D1F14693-B223-45B5-BD36-B002F7D3C90E}"/>
                </a:ext>
              </a:extLst>
            </p:cNvPr>
            <p:cNvSpPr/>
            <p:nvPr/>
          </p:nvSpPr>
          <p:spPr>
            <a:xfrm>
              <a:off x="3695211" y="5043785"/>
              <a:ext cx="0" cy="437904"/>
            </a:xfrm>
            <a:custGeom>
              <a:avLst/>
              <a:gdLst/>
              <a:ahLst/>
              <a:cxnLst/>
              <a:rect l="0" t="0" r="0" b="0"/>
              <a:pathLst>
                <a:path h="437904">
                  <a:moveTo>
                    <a:pt x="0" y="437904"/>
                  </a:moveTo>
                  <a:lnTo>
                    <a:pt x="0" y="0"/>
                  </a:lnTo>
                </a:path>
              </a:pathLst>
            </a:custGeom>
            <a:ln w="13550" cap="flat">
              <a:solidFill>
                <a:srgbClr val="6A1B9A">
                  <a:alpha val="50196"/>
                </a:srgbClr>
              </a:solidFill>
              <a:prstDash val="solid"/>
              <a:round/>
            </a:ln>
          </p:spPr>
          <p:txBody>
            <a:bodyPr/>
            <a:lstStyle/>
            <a:p>
              <a:endParaRPr/>
            </a:p>
          </p:txBody>
        </p:sp>
        <p:sp>
          <p:nvSpPr>
            <p:cNvPr id="1975" name="pl106">
              <a:extLst>
                <a:ext uri="{FF2B5EF4-FFF2-40B4-BE49-F238E27FC236}">
                  <a16:creationId xmlns:a16="http://schemas.microsoft.com/office/drawing/2014/main" id="{1887D33A-9232-47FB-B16C-09A3DBEAF32E}"/>
                </a:ext>
              </a:extLst>
            </p:cNvPr>
            <p:cNvSpPr/>
            <p:nvPr/>
          </p:nvSpPr>
          <p:spPr>
            <a:xfrm>
              <a:off x="3695211" y="4503119"/>
              <a:ext cx="0" cy="385799"/>
            </a:xfrm>
            <a:custGeom>
              <a:avLst/>
              <a:gdLst/>
              <a:ahLst/>
              <a:cxnLst/>
              <a:rect l="0" t="0" r="0" b="0"/>
              <a:pathLst>
                <a:path h="385799">
                  <a:moveTo>
                    <a:pt x="0" y="385799"/>
                  </a:moveTo>
                  <a:lnTo>
                    <a:pt x="0" y="0"/>
                  </a:lnTo>
                </a:path>
              </a:pathLst>
            </a:custGeom>
            <a:ln w="13550" cap="flat">
              <a:solidFill>
                <a:srgbClr val="1565C0">
                  <a:alpha val="50196"/>
                </a:srgbClr>
              </a:solidFill>
              <a:prstDash val="solid"/>
              <a:round/>
            </a:ln>
          </p:spPr>
          <p:txBody>
            <a:bodyPr/>
            <a:lstStyle/>
            <a:p>
              <a:endParaRPr/>
            </a:p>
          </p:txBody>
        </p:sp>
        <p:sp>
          <p:nvSpPr>
            <p:cNvPr id="1976" name="pl107">
              <a:extLst>
                <a:ext uri="{FF2B5EF4-FFF2-40B4-BE49-F238E27FC236}">
                  <a16:creationId xmlns:a16="http://schemas.microsoft.com/office/drawing/2014/main" id="{24C812B5-74AD-45FC-9FE7-48E4E6BC9F14}"/>
                </a:ext>
              </a:extLst>
            </p:cNvPr>
            <p:cNvSpPr/>
            <p:nvPr/>
          </p:nvSpPr>
          <p:spPr>
            <a:xfrm>
              <a:off x="3695211" y="5792346"/>
              <a:ext cx="0" cy="97885"/>
            </a:xfrm>
            <a:custGeom>
              <a:avLst/>
              <a:gdLst/>
              <a:ahLst/>
              <a:cxnLst/>
              <a:rect l="0" t="0" r="0" b="0"/>
              <a:pathLst>
                <a:path h="97885">
                  <a:moveTo>
                    <a:pt x="0" y="97885"/>
                  </a:moveTo>
                  <a:lnTo>
                    <a:pt x="0" y="0"/>
                  </a:lnTo>
                </a:path>
              </a:pathLst>
            </a:custGeom>
            <a:ln w="13550" cap="flat">
              <a:solidFill>
                <a:srgbClr val="388E3C">
                  <a:alpha val="50196"/>
                </a:srgbClr>
              </a:solidFill>
              <a:prstDash val="solid"/>
              <a:round/>
            </a:ln>
          </p:spPr>
          <p:txBody>
            <a:bodyPr/>
            <a:lstStyle/>
            <a:p>
              <a:endParaRPr/>
            </a:p>
          </p:txBody>
        </p:sp>
        <p:sp>
          <p:nvSpPr>
            <p:cNvPr id="1977" name="pl108">
              <a:extLst>
                <a:ext uri="{FF2B5EF4-FFF2-40B4-BE49-F238E27FC236}">
                  <a16:creationId xmlns:a16="http://schemas.microsoft.com/office/drawing/2014/main" id="{E5AA5F78-E524-4905-B619-55F63564C693}"/>
                </a:ext>
              </a:extLst>
            </p:cNvPr>
            <p:cNvSpPr/>
            <p:nvPr/>
          </p:nvSpPr>
          <p:spPr>
            <a:xfrm>
              <a:off x="3695211" y="4713586"/>
              <a:ext cx="0" cy="443522"/>
            </a:xfrm>
            <a:custGeom>
              <a:avLst/>
              <a:gdLst/>
              <a:ahLst/>
              <a:cxnLst/>
              <a:rect l="0" t="0" r="0" b="0"/>
              <a:pathLst>
                <a:path h="443522">
                  <a:moveTo>
                    <a:pt x="0" y="443522"/>
                  </a:moveTo>
                  <a:lnTo>
                    <a:pt x="0" y="0"/>
                  </a:lnTo>
                </a:path>
              </a:pathLst>
            </a:custGeom>
            <a:ln w="13550" cap="flat">
              <a:solidFill>
                <a:srgbClr val="FBC02D">
                  <a:alpha val="50196"/>
                </a:srgbClr>
              </a:solidFill>
              <a:prstDash val="solid"/>
              <a:round/>
            </a:ln>
          </p:spPr>
          <p:txBody>
            <a:bodyPr/>
            <a:lstStyle/>
            <a:p>
              <a:endParaRPr/>
            </a:p>
          </p:txBody>
        </p:sp>
        <p:sp>
          <p:nvSpPr>
            <p:cNvPr id="1978" name="pl109">
              <a:extLst>
                <a:ext uri="{FF2B5EF4-FFF2-40B4-BE49-F238E27FC236}">
                  <a16:creationId xmlns:a16="http://schemas.microsoft.com/office/drawing/2014/main" id="{E0798F6E-2544-403D-B7BE-99FCA68D2E58}"/>
                </a:ext>
              </a:extLst>
            </p:cNvPr>
            <p:cNvSpPr/>
            <p:nvPr/>
          </p:nvSpPr>
          <p:spPr>
            <a:xfrm>
              <a:off x="3695211" y="4811104"/>
              <a:ext cx="0" cy="414646"/>
            </a:xfrm>
            <a:custGeom>
              <a:avLst/>
              <a:gdLst/>
              <a:ahLst/>
              <a:cxnLst/>
              <a:rect l="0" t="0" r="0" b="0"/>
              <a:pathLst>
                <a:path h="414646">
                  <a:moveTo>
                    <a:pt x="0" y="414646"/>
                  </a:moveTo>
                  <a:lnTo>
                    <a:pt x="0" y="0"/>
                  </a:lnTo>
                </a:path>
              </a:pathLst>
            </a:custGeom>
            <a:ln w="13550" cap="flat">
              <a:solidFill>
                <a:srgbClr val="721111">
                  <a:alpha val="50196"/>
                </a:srgbClr>
              </a:solidFill>
              <a:prstDash val="solid"/>
              <a:round/>
            </a:ln>
          </p:spPr>
          <p:txBody>
            <a:bodyPr/>
            <a:lstStyle/>
            <a:p>
              <a:endParaRPr/>
            </a:p>
          </p:txBody>
        </p:sp>
        <p:sp>
          <p:nvSpPr>
            <p:cNvPr id="1979" name="pl110">
              <a:extLst>
                <a:ext uri="{FF2B5EF4-FFF2-40B4-BE49-F238E27FC236}">
                  <a16:creationId xmlns:a16="http://schemas.microsoft.com/office/drawing/2014/main" id="{6397A20D-294F-489E-B7AE-6BE5EF178984}"/>
                </a:ext>
              </a:extLst>
            </p:cNvPr>
            <p:cNvSpPr/>
            <p:nvPr/>
          </p:nvSpPr>
          <p:spPr>
            <a:xfrm>
              <a:off x="3822494" y="5188037"/>
              <a:ext cx="0" cy="249767"/>
            </a:xfrm>
            <a:custGeom>
              <a:avLst/>
              <a:gdLst/>
              <a:ahLst/>
              <a:cxnLst/>
              <a:rect l="0" t="0" r="0" b="0"/>
              <a:pathLst>
                <a:path h="249767">
                  <a:moveTo>
                    <a:pt x="0" y="249767"/>
                  </a:moveTo>
                  <a:lnTo>
                    <a:pt x="0" y="0"/>
                  </a:lnTo>
                </a:path>
              </a:pathLst>
            </a:custGeom>
            <a:ln w="13550" cap="flat">
              <a:solidFill>
                <a:srgbClr val="6A1B9A">
                  <a:alpha val="50196"/>
                </a:srgbClr>
              </a:solidFill>
              <a:prstDash val="solid"/>
              <a:round/>
            </a:ln>
          </p:spPr>
          <p:txBody>
            <a:bodyPr/>
            <a:lstStyle/>
            <a:p>
              <a:endParaRPr/>
            </a:p>
          </p:txBody>
        </p:sp>
        <p:sp>
          <p:nvSpPr>
            <p:cNvPr id="1980" name="pl111">
              <a:extLst>
                <a:ext uri="{FF2B5EF4-FFF2-40B4-BE49-F238E27FC236}">
                  <a16:creationId xmlns:a16="http://schemas.microsoft.com/office/drawing/2014/main" id="{BB8BDAB7-3B22-4394-8F8C-23909A072421}"/>
                </a:ext>
              </a:extLst>
            </p:cNvPr>
            <p:cNvSpPr/>
            <p:nvPr/>
          </p:nvSpPr>
          <p:spPr>
            <a:xfrm>
              <a:off x="3822494" y="5058168"/>
              <a:ext cx="0" cy="138043"/>
            </a:xfrm>
            <a:custGeom>
              <a:avLst/>
              <a:gdLst/>
              <a:ahLst/>
              <a:cxnLst/>
              <a:rect l="0" t="0" r="0" b="0"/>
              <a:pathLst>
                <a:path h="138043">
                  <a:moveTo>
                    <a:pt x="0" y="138043"/>
                  </a:moveTo>
                  <a:lnTo>
                    <a:pt x="0" y="0"/>
                  </a:lnTo>
                </a:path>
              </a:pathLst>
            </a:custGeom>
            <a:ln w="13550" cap="flat">
              <a:solidFill>
                <a:srgbClr val="1565C0">
                  <a:alpha val="50196"/>
                </a:srgbClr>
              </a:solidFill>
              <a:prstDash val="solid"/>
              <a:round/>
            </a:ln>
          </p:spPr>
          <p:txBody>
            <a:bodyPr/>
            <a:lstStyle/>
            <a:p>
              <a:endParaRPr/>
            </a:p>
          </p:txBody>
        </p:sp>
        <p:sp>
          <p:nvSpPr>
            <p:cNvPr id="1981" name="pl112">
              <a:extLst>
                <a:ext uri="{FF2B5EF4-FFF2-40B4-BE49-F238E27FC236}">
                  <a16:creationId xmlns:a16="http://schemas.microsoft.com/office/drawing/2014/main" id="{A3F6A5C3-A9BA-47EB-B5D5-5C51068F537F}"/>
                </a:ext>
              </a:extLst>
            </p:cNvPr>
            <p:cNvSpPr/>
            <p:nvPr/>
          </p:nvSpPr>
          <p:spPr>
            <a:xfrm>
              <a:off x="3822494" y="5533665"/>
              <a:ext cx="0" cy="200517"/>
            </a:xfrm>
            <a:custGeom>
              <a:avLst/>
              <a:gdLst/>
              <a:ahLst/>
              <a:cxnLst/>
              <a:rect l="0" t="0" r="0" b="0"/>
              <a:pathLst>
                <a:path h="200517">
                  <a:moveTo>
                    <a:pt x="0" y="200517"/>
                  </a:moveTo>
                  <a:lnTo>
                    <a:pt x="0" y="0"/>
                  </a:lnTo>
                </a:path>
              </a:pathLst>
            </a:custGeom>
            <a:ln w="13550" cap="flat">
              <a:solidFill>
                <a:srgbClr val="388E3C">
                  <a:alpha val="50196"/>
                </a:srgbClr>
              </a:solidFill>
              <a:prstDash val="solid"/>
              <a:round/>
            </a:ln>
          </p:spPr>
          <p:txBody>
            <a:bodyPr/>
            <a:lstStyle/>
            <a:p>
              <a:endParaRPr/>
            </a:p>
          </p:txBody>
        </p:sp>
        <p:sp>
          <p:nvSpPr>
            <p:cNvPr id="1982" name="pl113">
              <a:extLst>
                <a:ext uri="{FF2B5EF4-FFF2-40B4-BE49-F238E27FC236}">
                  <a16:creationId xmlns:a16="http://schemas.microsoft.com/office/drawing/2014/main" id="{8B895096-82A5-4C35-80D4-BF302E38054C}"/>
                </a:ext>
              </a:extLst>
            </p:cNvPr>
            <p:cNvSpPr/>
            <p:nvPr/>
          </p:nvSpPr>
          <p:spPr>
            <a:xfrm>
              <a:off x="3822494" y="5466673"/>
              <a:ext cx="0" cy="246994"/>
            </a:xfrm>
            <a:custGeom>
              <a:avLst/>
              <a:gdLst/>
              <a:ahLst/>
              <a:cxnLst/>
              <a:rect l="0" t="0" r="0" b="0"/>
              <a:pathLst>
                <a:path h="246994">
                  <a:moveTo>
                    <a:pt x="0" y="246994"/>
                  </a:moveTo>
                  <a:lnTo>
                    <a:pt x="0" y="0"/>
                  </a:lnTo>
                </a:path>
              </a:pathLst>
            </a:custGeom>
            <a:ln w="13550" cap="flat">
              <a:solidFill>
                <a:srgbClr val="FBC02D">
                  <a:alpha val="50196"/>
                </a:srgbClr>
              </a:solidFill>
              <a:prstDash val="solid"/>
              <a:round/>
            </a:ln>
          </p:spPr>
          <p:txBody>
            <a:bodyPr/>
            <a:lstStyle/>
            <a:p>
              <a:endParaRPr/>
            </a:p>
          </p:txBody>
        </p:sp>
        <p:sp>
          <p:nvSpPr>
            <p:cNvPr id="1983" name="pl114">
              <a:extLst>
                <a:ext uri="{FF2B5EF4-FFF2-40B4-BE49-F238E27FC236}">
                  <a16:creationId xmlns:a16="http://schemas.microsoft.com/office/drawing/2014/main" id="{E9FE32B0-57BA-4B5B-918A-378816E5C5EA}"/>
                </a:ext>
              </a:extLst>
            </p:cNvPr>
            <p:cNvSpPr/>
            <p:nvPr/>
          </p:nvSpPr>
          <p:spPr>
            <a:xfrm>
              <a:off x="3822494" y="5522128"/>
              <a:ext cx="0" cy="175022"/>
            </a:xfrm>
            <a:custGeom>
              <a:avLst/>
              <a:gdLst/>
              <a:ahLst/>
              <a:cxnLst/>
              <a:rect l="0" t="0" r="0" b="0"/>
              <a:pathLst>
                <a:path h="175022">
                  <a:moveTo>
                    <a:pt x="0" y="175022"/>
                  </a:moveTo>
                  <a:lnTo>
                    <a:pt x="0" y="0"/>
                  </a:lnTo>
                </a:path>
              </a:pathLst>
            </a:custGeom>
            <a:ln w="13550" cap="flat">
              <a:solidFill>
                <a:srgbClr val="721111">
                  <a:alpha val="50196"/>
                </a:srgbClr>
              </a:solidFill>
              <a:prstDash val="solid"/>
              <a:round/>
            </a:ln>
          </p:spPr>
          <p:txBody>
            <a:bodyPr/>
            <a:lstStyle/>
            <a:p>
              <a:endParaRPr/>
            </a:p>
          </p:txBody>
        </p:sp>
        <p:sp>
          <p:nvSpPr>
            <p:cNvPr id="1984" name="pt115">
              <a:extLst>
                <a:ext uri="{FF2B5EF4-FFF2-40B4-BE49-F238E27FC236}">
                  <a16:creationId xmlns:a16="http://schemas.microsoft.com/office/drawing/2014/main" id="{B46F9B16-FBC9-4BD6-9B5E-2A824CEFCBB8}"/>
                </a:ext>
              </a:extLst>
            </p:cNvPr>
            <p:cNvSpPr/>
            <p:nvPr/>
          </p:nvSpPr>
          <p:spPr>
            <a:xfrm>
              <a:off x="1513339" y="525970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5" name="pt116">
              <a:extLst>
                <a:ext uri="{FF2B5EF4-FFF2-40B4-BE49-F238E27FC236}">
                  <a16:creationId xmlns:a16="http://schemas.microsoft.com/office/drawing/2014/main" id="{E28A094E-453A-4919-9A3D-3E948369B4F6}"/>
                </a:ext>
              </a:extLst>
            </p:cNvPr>
            <p:cNvSpPr/>
            <p:nvPr/>
          </p:nvSpPr>
          <p:spPr>
            <a:xfrm>
              <a:off x="1513339" y="53815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6" name="pt117">
              <a:extLst>
                <a:ext uri="{FF2B5EF4-FFF2-40B4-BE49-F238E27FC236}">
                  <a16:creationId xmlns:a16="http://schemas.microsoft.com/office/drawing/2014/main" id="{552EBD1E-0358-404B-B0C3-43881B273DCD}"/>
                </a:ext>
              </a:extLst>
            </p:cNvPr>
            <p:cNvSpPr/>
            <p:nvPr/>
          </p:nvSpPr>
          <p:spPr>
            <a:xfrm>
              <a:off x="1513339" y="554144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7" name="pt118">
              <a:extLst>
                <a:ext uri="{FF2B5EF4-FFF2-40B4-BE49-F238E27FC236}">
                  <a16:creationId xmlns:a16="http://schemas.microsoft.com/office/drawing/2014/main" id="{E82AA0B0-57DD-449D-BECF-89232E73996B}"/>
                </a:ext>
              </a:extLst>
            </p:cNvPr>
            <p:cNvSpPr/>
            <p:nvPr/>
          </p:nvSpPr>
          <p:spPr>
            <a:xfrm>
              <a:off x="1513339" y="571897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8" name="pt119">
              <a:extLst>
                <a:ext uri="{FF2B5EF4-FFF2-40B4-BE49-F238E27FC236}">
                  <a16:creationId xmlns:a16="http://schemas.microsoft.com/office/drawing/2014/main" id="{3256ECC3-F180-426E-8CF7-ED55F20632E8}"/>
                </a:ext>
              </a:extLst>
            </p:cNvPr>
            <p:cNvSpPr/>
            <p:nvPr/>
          </p:nvSpPr>
          <p:spPr>
            <a:xfrm>
              <a:off x="1513339" y="568435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9" name="pt120">
              <a:extLst>
                <a:ext uri="{FF2B5EF4-FFF2-40B4-BE49-F238E27FC236}">
                  <a16:creationId xmlns:a16="http://schemas.microsoft.com/office/drawing/2014/main" id="{4FC28401-A4BC-44CB-800D-7A2529B4C4FA}"/>
                </a:ext>
              </a:extLst>
            </p:cNvPr>
            <p:cNvSpPr/>
            <p:nvPr/>
          </p:nvSpPr>
          <p:spPr>
            <a:xfrm>
              <a:off x="1640623" y="469973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0" name="pt121">
              <a:extLst>
                <a:ext uri="{FF2B5EF4-FFF2-40B4-BE49-F238E27FC236}">
                  <a16:creationId xmlns:a16="http://schemas.microsoft.com/office/drawing/2014/main" id="{F263D366-540E-4BD4-9CAE-A256CAC5C907}"/>
                </a:ext>
              </a:extLst>
            </p:cNvPr>
            <p:cNvSpPr/>
            <p:nvPr/>
          </p:nvSpPr>
          <p:spPr>
            <a:xfrm>
              <a:off x="1640623" y="48605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1" name="pt122">
              <a:extLst>
                <a:ext uri="{FF2B5EF4-FFF2-40B4-BE49-F238E27FC236}">
                  <a16:creationId xmlns:a16="http://schemas.microsoft.com/office/drawing/2014/main" id="{D1C0EA4D-388D-4D3A-BE14-4FA442541A09}"/>
                </a:ext>
              </a:extLst>
            </p:cNvPr>
            <p:cNvSpPr/>
            <p:nvPr/>
          </p:nvSpPr>
          <p:spPr>
            <a:xfrm>
              <a:off x="1640623" y="48922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2" name="pt123">
              <a:extLst>
                <a:ext uri="{FF2B5EF4-FFF2-40B4-BE49-F238E27FC236}">
                  <a16:creationId xmlns:a16="http://schemas.microsoft.com/office/drawing/2014/main" id="{9FFF01B1-35FB-4EB5-AC60-E098788066B2}"/>
                </a:ext>
              </a:extLst>
            </p:cNvPr>
            <p:cNvSpPr/>
            <p:nvPr/>
          </p:nvSpPr>
          <p:spPr>
            <a:xfrm>
              <a:off x="1640623" y="508448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3" name="pt124">
              <a:extLst>
                <a:ext uri="{FF2B5EF4-FFF2-40B4-BE49-F238E27FC236}">
                  <a16:creationId xmlns:a16="http://schemas.microsoft.com/office/drawing/2014/main" id="{B07E753B-7BDE-4F1D-A748-C69D4AA63B4E}"/>
                </a:ext>
              </a:extLst>
            </p:cNvPr>
            <p:cNvSpPr/>
            <p:nvPr/>
          </p:nvSpPr>
          <p:spPr>
            <a:xfrm>
              <a:off x="1640623" y="502746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4" name="pt125">
              <a:extLst>
                <a:ext uri="{FF2B5EF4-FFF2-40B4-BE49-F238E27FC236}">
                  <a16:creationId xmlns:a16="http://schemas.microsoft.com/office/drawing/2014/main" id="{E090804D-D0E6-47F5-8BA8-125E4AF7885D}"/>
                </a:ext>
              </a:extLst>
            </p:cNvPr>
            <p:cNvSpPr/>
            <p:nvPr/>
          </p:nvSpPr>
          <p:spPr>
            <a:xfrm>
              <a:off x="1767907" y="509045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5" name="pt126">
              <a:extLst>
                <a:ext uri="{FF2B5EF4-FFF2-40B4-BE49-F238E27FC236}">
                  <a16:creationId xmlns:a16="http://schemas.microsoft.com/office/drawing/2014/main" id="{60F29C43-7135-4FC9-94F8-1CFBD65054D6}"/>
                </a:ext>
              </a:extLst>
            </p:cNvPr>
            <p:cNvSpPr/>
            <p:nvPr/>
          </p:nvSpPr>
          <p:spPr>
            <a:xfrm>
              <a:off x="1767907" y="574873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6" name="pt127">
              <a:extLst>
                <a:ext uri="{FF2B5EF4-FFF2-40B4-BE49-F238E27FC236}">
                  <a16:creationId xmlns:a16="http://schemas.microsoft.com/office/drawing/2014/main" id="{93D6BFB9-D271-423A-BFD1-D306FC60D0C2}"/>
                </a:ext>
              </a:extLst>
            </p:cNvPr>
            <p:cNvSpPr/>
            <p:nvPr/>
          </p:nvSpPr>
          <p:spPr>
            <a:xfrm>
              <a:off x="1767907" y="521506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7" name="pt128">
              <a:extLst>
                <a:ext uri="{FF2B5EF4-FFF2-40B4-BE49-F238E27FC236}">
                  <a16:creationId xmlns:a16="http://schemas.microsoft.com/office/drawing/2014/main" id="{83D5724E-A6D1-4362-9372-4E3DE7697194}"/>
                </a:ext>
              </a:extLst>
            </p:cNvPr>
            <p:cNvSpPr/>
            <p:nvPr/>
          </p:nvSpPr>
          <p:spPr>
            <a:xfrm>
              <a:off x="1767907" y="505158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8" name="pt129">
              <a:extLst>
                <a:ext uri="{FF2B5EF4-FFF2-40B4-BE49-F238E27FC236}">
                  <a16:creationId xmlns:a16="http://schemas.microsoft.com/office/drawing/2014/main" id="{71A9E9DD-82D2-4FFB-B057-3A8D32A0A89B}"/>
                </a:ext>
              </a:extLst>
            </p:cNvPr>
            <p:cNvSpPr/>
            <p:nvPr/>
          </p:nvSpPr>
          <p:spPr>
            <a:xfrm>
              <a:off x="1767907" y="505889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9" name="pt130">
              <a:extLst>
                <a:ext uri="{FF2B5EF4-FFF2-40B4-BE49-F238E27FC236}">
                  <a16:creationId xmlns:a16="http://schemas.microsoft.com/office/drawing/2014/main" id="{4456DE1C-4275-47ED-A83F-2EB980D86CEF}"/>
                </a:ext>
              </a:extLst>
            </p:cNvPr>
            <p:cNvSpPr/>
            <p:nvPr/>
          </p:nvSpPr>
          <p:spPr>
            <a:xfrm>
              <a:off x="1895190" y="52129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0" name="pt131">
              <a:extLst>
                <a:ext uri="{FF2B5EF4-FFF2-40B4-BE49-F238E27FC236}">
                  <a16:creationId xmlns:a16="http://schemas.microsoft.com/office/drawing/2014/main" id="{124A2ABA-5224-4EAB-ABAB-DDBC673EA1FE}"/>
                </a:ext>
              </a:extLst>
            </p:cNvPr>
            <p:cNvSpPr/>
            <p:nvPr/>
          </p:nvSpPr>
          <p:spPr>
            <a:xfrm>
              <a:off x="1895190" y="58073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1" name="pt132">
              <a:extLst>
                <a:ext uri="{FF2B5EF4-FFF2-40B4-BE49-F238E27FC236}">
                  <a16:creationId xmlns:a16="http://schemas.microsoft.com/office/drawing/2014/main" id="{1701D181-6EE6-445B-9DD8-8C42C3D2408D}"/>
                </a:ext>
              </a:extLst>
            </p:cNvPr>
            <p:cNvSpPr/>
            <p:nvPr/>
          </p:nvSpPr>
          <p:spPr>
            <a:xfrm>
              <a:off x="1895190" y="534368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2" name="pt133">
              <a:extLst>
                <a:ext uri="{FF2B5EF4-FFF2-40B4-BE49-F238E27FC236}">
                  <a16:creationId xmlns:a16="http://schemas.microsoft.com/office/drawing/2014/main" id="{F82F35FC-28D6-44E1-B39D-F7A260153A3B}"/>
                </a:ext>
              </a:extLst>
            </p:cNvPr>
            <p:cNvSpPr/>
            <p:nvPr/>
          </p:nvSpPr>
          <p:spPr>
            <a:xfrm>
              <a:off x="1895190" y="514249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3" name="pt134">
              <a:extLst>
                <a:ext uri="{FF2B5EF4-FFF2-40B4-BE49-F238E27FC236}">
                  <a16:creationId xmlns:a16="http://schemas.microsoft.com/office/drawing/2014/main" id="{2B533D86-F63A-4431-A884-12BF29BE0C5C}"/>
                </a:ext>
              </a:extLst>
            </p:cNvPr>
            <p:cNvSpPr/>
            <p:nvPr/>
          </p:nvSpPr>
          <p:spPr>
            <a:xfrm>
              <a:off x="1895190" y="51385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4" name="pt135">
              <a:extLst>
                <a:ext uri="{FF2B5EF4-FFF2-40B4-BE49-F238E27FC236}">
                  <a16:creationId xmlns:a16="http://schemas.microsoft.com/office/drawing/2014/main" id="{4860B2D9-F4C9-408F-9D8E-D5333EB9ABA0}"/>
                </a:ext>
              </a:extLst>
            </p:cNvPr>
            <p:cNvSpPr/>
            <p:nvPr/>
          </p:nvSpPr>
          <p:spPr>
            <a:xfrm>
              <a:off x="2022474" y="541591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5" name="pt136">
              <a:extLst>
                <a:ext uri="{FF2B5EF4-FFF2-40B4-BE49-F238E27FC236}">
                  <a16:creationId xmlns:a16="http://schemas.microsoft.com/office/drawing/2014/main" id="{6763FA3F-FC47-4375-8E87-39814F27F623}"/>
                </a:ext>
              </a:extLst>
            </p:cNvPr>
            <p:cNvSpPr/>
            <p:nvPr/>
          </p:nvSpPr>
          <p:spPr>
            <a:xfrm>
              <a:off x="2022474" y="586184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6" name="pt137">
              <a:extLst>
                <a:ext uri="{FF2B5EF4-FFF2-40B4-BE49-F238E27FC236}">
                  <a16:creationId xmlns:a16="http://schemas.microsoft.com/office/drawing/2014/main" id="{69971484-7925-4347-B51C-57E8464F6D60}"/>
                </a:ext>
              </a:extLst>
            </p:cNvPr>
            <p:cNvSpPr/>
            <p:nvPr/>
          </p:nvSpPr>
          <p:spPr>
            <a:xfrm>
              <a:off x="2022474" y="557762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7" name="pt138">
              <a:extLst>
                <a:ext uri="{FF2B5EF4-FFF2-40B4-BE49-F238E27FC236}">
                  <a16:creationId xmlns:a16="http://schemas.microsoft.com/office/drawing/2014/main" id="{C6BBB08E-FAD9-478C-A591-885FCF2C9608}"/>
                </a:ext>
              </a:extLst>
            </p:cNvPr>
            <p:cNvSpPr/>
            <p:nvPr/>
          </p:nvSpPr>
          <p:spPr>
            <a:xfrm>
              <a:off x="2022474" y="544864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8" name="pt139">
              <a:extLst>
                <a:ext uri="{FF2B5EF4-FFF2-40B4-BE49-F238E27FC236}">
                  <a16:creationId xmlns:a16="http://schemas.microsoft.com/office/drawing/2014/main" id="{FC58C803-28CF-4F71-8D87-8A11A8B98560}"/>
                </a:ext>
              </a:extLst>
            </p:cNvPr>
            <p:cNvSpPr/>
            <p:nvPr/>
          </p:nvSpPr>
          <p:spPr>
            <a:xfrm>
              <a:off x="2022474" y="544420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9" name="pt140">
              <a:extLst>
                <a:ext uri="{FF2B5EF4-FFF2-40B4-BE49-F238E27FC236}">
                  <a16:creationId xmlns:a16="http://schemas.microsoft.com/office/drawing/2014/main" id="{6E0F8AC7-5581-4692-8620-C32437D9DE6D}"/>
                </a:ext>
              </a:extLst>
            </p:cNvPr>
            <p:cNvSpPr/>
            <p:nvPr/>
          </p:nvSpPr>
          <p:spPr>
            <a:xfrm>
              <a:off x="2149757" y="557244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0" name="pt141">
              <a:extLst>
                <a:ext uri="{FF2B5EF4-FFF2-40B4-BE49-F238E27FC236}">
                  <a16:creationId xmlns:a16="http://schemas.microsoft.com/office/drawing/2014/main" id="{4C08D533-DD8F-41FC-9B7F-AC528982EBDE}"/>
                </a:ext>
              </a:extLst>
            </p:cNvPr>
            <p:cNvSpPr/>
            <p:nvPr/>
          </p:nvSpPr>
          <p:spPr>
            <a:xfrm>
              <a:off x="2149757" y="58524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1" name="pt142">
              <a:extLst>
                <a:ext uri="{FF2B5EF4-FFF2-40B4-BE49-F238E27FC236}">
                  <a16:creationId xmlns:a16="http://schemas.microsoft.com/office/drawing/2014/main" id="{8FEE6085-BD88-4015-A870-39FEF240AB44}"/>
                </a:ext>
              </a:extLst>
            </p:cNvPr>
            <p:cNvSpPr/>
            <p:nvPr/>
          </p:nvSpPr>
          <p:spPr>
            <a:xfrm>
              <a:off x="2149757" y="57068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2" name="pt143">
              <a:extLst>
                <a:ext uri="{FF2B5EF4-FFF2-40B4-BE49-F238E27FC236}">
                  <a16:creationId xmlns:a16="http://schemas.microsoft.com/office/drawing/2014/main" id="{858EBF6D-81BA-4EF4-8D89-AC9B020FCBB2}"/>
                </a:ext>
              </a:extLst>
            </p:cNvPr>
            <p:cNvSpPr/>
            <p:nvPr/>
          </p:nvSpPr>
          <p:spPr>
            <a:xfrm>
              <a:off x="2149757" y="521562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3" name="pt144">
              <a:extLst>
                <a:ext uri="{FF2B5EF4-FFF2-40B4-BE49-F238E27FC236}">
                  <a16:creationId xmlns:a16="http://schemas.microsoft.com/office/drawing/2014/main" id="{F01914B7-CF84-4147-BAA5-5E659DB3DD44}"/>
                </a:ext>
              </a:extLst>
            </p:cNvPr>
            <p:cNvSpPr/>
            <p:nvPr/>
          </p:nvSpPr>
          <p:spPr>
            <a:xfrm>
              <a:off x="2149757" y="521167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4" name="pt145">
              <a:extLst>
                <a:ext uri="{FF2B5EF4-FFF2-40B4-BE49-F238E27FC236}">
                  <a16:creationId xmlns:a16="http://schemas.microsoft.com/office/drawing/2014/main" id="{0833E112-73CB-4040-A568-1393E83A8A77}"/>
                </a:ext>
              </a:extLst>
            </p:cNvPr>
            <p:cNvSpPr/>
            <p:nvPr/>
          </p:nvSpPr>
          <p:spPr>
            <a:xfrm>
              <a:off x="2277041" y="56447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5" name="pt146">
              <a:extLst>
                <a:ext uri="{FF2B5EF4-FFF2-40B4-BE49-F238E27FC236}">
                  <a16:creationId xmlns:a16="http://schemas.microsoft.com/office/drawing/2014/main" id="{CBBCBDBB-1B64-4E63-9BEC-7A2439779364}"/>
                </a:ext>
              </a:extLst>
            </p:cNvPr>
            <p:cNvSpPr/>
            <p:nvPr/>
          </p:nvSpPr>
          <p:spPr>
            <a:xfrm>
              <a:off x="2277041" y="58988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6" name="pt147">
              <a:extLst>
                <a:ext uri="{FF2B5EF4-FFF2-40B4-BE49-F238E27FC236}">
                  <a16:creationId xmlns:a16="http://schemas.microsoft.com/office/drawing/2014/main" id="{E598EB31-0739-4264-841B-80A6A7F442B3}"/>
                </a:ext>
              </a:extLst>
            </p:cNvPr>
            <p:cNvSpPr/>
            <p:nvPr/>
          </p:nvSpPr>
          <p:spPr>
            <a:xfrm>
              <a:off x="2277041" y="563451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7" name="pt148">
              <a:extLst>
                <a:ext uri="{FF2B5EF4-FFF2-40B4-BE49-F238E27FC236}">
                  <a16:creationId xmlns:a16="http://schemas.microsoft.com/office/drawing/2014/main" id="{15915E49-00C4-4487-A2D5-A705918B9708}"/>
                </a:ext>
              </a:extLst>
            </p:cNvPr>
            <p:cNvSpPr/>
            <p:nvPr/>
          </p:nvSpPr>
          <p:spPr>
            <a:xfrm>
              <a:off x="2277041" y="531432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8" name="pt149">
              <a:extLst>
                <a:ext uri="{FF2B5EF4-FFF2-40B4-BE49-F238E27FC236}">
                  <a16:creationId xmlns:a16="http://schemas.microsoft.com/office/drawing/2014/main" id="{E4BA0C11-85AA-424F-A64D-9034A7B05C42}"/>
                </a:ext>
              </a:extLst>
            </p:cNvPr>
            <p:cNvSpPr/>
            <p:nvPr/>
          </p:nvSpPr>
          <p:spPr>
            <a:xfrm>
              <a:off x="2277041" y="52734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9" name="pt150">
              <a:extLst>
                <a:ext uri="{FF2B5EF4-FFF2-40B4-BE49-F238E27FC236}">
                  <a16:creationId xmlns:a16="http://schemas.microsoft.com/office/drawing/2014/main" id="{EBF16E99-3A5B-40F5-925B-CC15498773A3}"/>
                </a:ext>
              </a:extLst>
            </p:cNvPr>
            <p:cNvSpPr/>
            <p:nvPr/>
          </p:nvSpPr>
          <p:spPr>
            <a:xfrm>
              <a:off x="2404324" y="55426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20" name="pt151">
              <a:extLst>
                <a:ext uri="{FF2B5EF4-FFF2-40B4-BE49-F238E27FC236}">
                  <a16:creationId xmlns:a16="http://schemas.microsoft.com/office/drawing/2014/main" id="{4AC51F84-39CB-47CB-8F58-2128A8B2A23B}"/>
                </a:ext>
              </a:extLst>
            </p:cNvPr>
            <p:cNvSpPr/>
            <p:nvPr/>
          </p:nvSpPr>
          <p:spPr>
            <a:xfrm>
              <a:off x="2404324" y="584284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21" name="pt152">
              <a:extLst>
                <a:ext uri="{FF2B5EF4-FFF2-40B4-BE49-F238E27FC236}">
                  <a16:creationId xmlns:a16="http://schemas.microsoft.com/office/drawing/2014/main" id="{E2C45559-04B1-4726-8781-AA297FF53867}"/>
                </a:ext>
              </a:extLst>
            </p:cNvPr>
            <p:cNvSpPr/>
            <p:nvPr/>
          </p:nvSpPr>
          <p:spPr>
            <a:xfrm>
              <a:off x="2404324" y="55055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2" name="pt153">
              <a:extLst>
                <a:ext uri="{FF2B5EF4-FFF2-40B4-BE49-F238E27FC236}">
                  <a16:creationId xmlns:a16="http://schemas.microsoft.com/office/drawing/2014/main" id="{D3072692-5600-40C9-81F8-CF62223B26A3}"/>
                </a:ext>
              </a:extLst>
            </p:cNvPr>
            <p:cNvSpPr/>
            <p:nvPr/>
          </p:nvSpPr>
          <p:spPr>
            <a:xfrm>
              <a:off x="2404324" y="508266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23" name="pt154">
              <a:extLst>
                <a:ext uri="{FF2B5EF4-FFF2-40B4-BE49-F238E27FC236}">
                  <a16:creationId xmlns:a16="http://schemas.microsoft.com/office/drawing/2014/main" id="{D2C154B1-FA90-46BB-8066-78072AE42BD0}"/>
                </a:ext>
              </a:extLst>
            </p:cNvPr>
            <p:cNvSpPr/>
            <p:nvPr/>
          </p:nvSpPr>
          <p:spPr>
            <a:xfrm>
              <a:off x="2404324" y="509889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24" name="pt155">
              <a:extLst>
                <a:ext uri="{FF2B5EF4-FFF2-40B4-BE49-F238E27FC236}">
                  <a16:creationId xmlns:a16="http://schemas.microsoft.com/office/drawing/2014/main" id="{F66DF850-22FB-4F4D-BC55-AA2F8C54557B}"/>
                </a:ext>
              </a:extLst>
            </p:cNvPr>
            <p:cNvSpPr/>
            <p:nvPr/>
          </p:nvSpPr>
          <p:spPr>
            <a:xfrm>
              <a:off x="2531608" y="55610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25" name="pt156">
              <a:extLst>
                <a:ext uri="{FF2B5EF4-FFF2-40B4-BE49-F238E27FC236}">
                  <a16:creationId xmlns:a16="http://schemas.microsoft.com/office/drawing/2014/main" id="{4D319D61-5F33-48E5-8BD2-6E6C1DA3D344}"/>
                </a:ext>
              </a:extLst>
            </p:cNvPr>
            <p:cNvSpPr/>
            <p:nvPr/>
          </p:nvSpPr>
          <p:spPr>
            <a:xfrm>
              <a:off x="2531608" y="58099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26" name="pt157">
              <a:extLst>
                <a:ext uri="{FF2B5EF4-FFF2-40B4-BE49-F238E27FC236}">
                  <a16:creationId xmlns:a16="http://schemas.microsoft.com/office/drawing/2014/main" id="{9DAE2587-EE5D-46C1-9B82-93F9AE680F53}"/>
                </a:ext>
              </a:extLst>
            </p:cNvPr>
            <p:cNvSpPr/>
            <p:nvPr/>
          </p:nvSpPr>
          <p:spPr>
            <a:xfrm>
              <a:off x="2531608" y="555849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7" name="pt158">
              <a:extLst>
                <a:ext uri="{FF2B5EF4-FFF2-40B4-BE49-F238E27FC236}">
                  <a16:creationId xmlns:a16="http://schemas.microsoft.com/office/drawing/2014/main" id="{0F8CDA8E-1930-4911-B1F7-36DF6E46336D}"/>
                </a:ext>
              </a:extLst>
            </p:cNvPr>
            <p:cNvSpPr/>
            <p:nvPr/>
          </p:nvSpPr>
          <p:spPr>
            <a:xfrm>
              <a:off x="2531608" y="52329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28" name="pt159">
              <a:extLst>
                <a:ext uri="{FF2B5EF4-FFF2-40B4-BE49-F238E27FC236}">
                  <a16:creationId xmlns:a16="http://schemas.microsoft.com/office/drawing/2014/main" id="{B1FDC7C1-84EB-40CA-AA13-22BD393F6820}"/>
                </a:ext>
              </a:extLst>
            </p:cNvPr>
            <p:cNvSpPr/>
            <p:nvPr/>
          </p:nvSpPr>
          <p:spPr>
            <a:xfrm>
              <a:off x="2531608" y="52442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29" name="pt160">
              <a:extLst>
                <a:ext uri="{FF2B5EF4-FFF2-40B4-BE49-F238E27FC236}">
                  <a16:creationId xmlns:a16="http://schemas.microsoft.com/office/drawing/2014/main" id="{CEADC60F-7EE8-411C-9334-D6B057ED91F6}"/>
                </a:ext>
              </a:extLst>
            </p:cNvPr>
            <p:cNvSpPr/>
            <p:nvPr/>
          </p:nvSpPr>
          <p:spPr>
            <a:xfrm>
              <a:off x="2658891" y="5697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30" name="pt161">
              <a:extLst>
                <a:ext uri="{FF2B5EF4-FFF2-40B4-BE49-F238E27FC236}">
                  <a16:creationId xmlns:a16="http://schemas.microsoft.com/office/drawing/2014/main" id="{2B7F9FB4-80F5-47A4-BAEA-A7F7BBF34855}"/>
                </a:ext>
              </a:extLst>
            </p:cNvPr>
            <p:cNvSpPr/>
            <p:nvPr/>
          </p:nvSpPr>
          <p:spPr>
            <a:xfrm>
              <a:off x="2658891" y="581588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31" name="pt162">
              <a:extLst>
                <a:ext uri="{FF2B5EF4-FFF2-40B4-BE49-F238E27FC236}">
                  <a16:creationId xmlns:a16="http://schemas.microsoft.com/office/drawing/2014/main" id="{07ACD2AA-9954-45A8-AE14-151424C3C19F}"/>
                </a:ext>
              </a:extLst>
            </p:cNvPr>
            <p:cNvSpPr/>
            <p:nvPr/>
          </p:nvSpPr>
          <p:spPr>
            <a:xfrm>
              <a:off x="2658891" y="57161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32" name="pt163">
              <a:extLst>
                <a:ext uri="{FF2B5EF4-FFF2-40B4-BE49-F238E27FC236}">
                  <a16:creationId xmlns:a16="http://schemas.microsoft.com/office/drawing/2014/main" id="{6E96DFAD-D130-4FB1-B1F7-A770BCA5E4F1}"/>
                </a:ext>
              </a:extLst>
            </p:cNvPr>
            <p:cNvSpPr/>
            <p:nvPr/>
          </p:nvSpPr>
          <p:spPr>
            <a:xfrm>
              <a:off x="2658891" y="536114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3" name="pt164">
              <a:extLst>
                <a:ext uri="{FF2B5EF4-FFF2-40B4-BE49-F238E27FC236}">
                  <a16:creationId xmlns:a16="http://schemas.microsoft.com/office/drawing/2014/main" id="{04790102-1BDA-4B58-A54A-89F5A5619ED2}"/>
                </a:ext>
              </a:extLst>
            </p:cNvPr>
            <p:cNvSpPr/>
            <p:nvPr/>
          </p:nvSpPr>
          <p:spPr>
            <a:xfrm>
              <a:off x="2658891" y="53614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34" name="pt165">
              <a:extLst>
                <a:ext uri="{FF2B5EF4-FFF2-40B4-BE49-F238E27FC236}">
                  <a16:creationId xmlns:a16="http://schemas.microsoft.com/office/drawing/2014/main" id="{FBB367D6-3CB2-4215-B30C-00DCC3CBF0AA}"/>
                </a:ext>
              </a:extLst>
            </p:cNvPr>
            <p:cNvSpPr/>
            <p:nvPr/>
          </p:nvSpPr>
          <p:spPr>
            <a:xfrm>
              <a:off x="2786175" y="571987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35" name="pt166">
              <a:extLst>
                <a:ext uri="{FF2B5EF4-FFF2-40B4-BE49-F238E27FC236}">
                  <a16:creationId xmlns:a16="http://schemas.microsoft.com/office/drawing/2014/main" id="{3D72D196-A8CD-4DEA-BA66-3DDE2C140C43}"/>
                </a:ext>
              </a:extLst>
            </p:cNvPr>
            <p:cNvSpPr/>
            <p:nvPr/>
          </p:nvSpPr>
          <p:spPr>
            <a:xfrm>
              <a:off x="2786175" y="584839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36" name="pt167">
              <a:extLst>
                <a:ext uri="{FF2B5EF4-FFF2-40B4-BE49-F238E27FC236}">
                  <a16:creationId xmlns:a16="http://schemas.microsoft.com/office/drawing/2014/main" id="{747BC314-731E-4E4E-BA8F-EDF5E25D1C54}"/>
                </a:ext>
              </a:extLst>
            </p:cNvPr>
            <p:cNvSpPr/>
            <p:nvPr/>
          </p:nvSpPr>
          <p:spPr>
            <a:xfrm>
              <a:off x="2786175" y="573928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37" name="pt168">
              <a:extLst>
                <a:ext uri="{FF2B5EF4-FFF2-40B4-BE49-F238E27FC236}">
                  <a16:creationId xmlns:a16="http://schemas.microsoft.com/office/drawing/2014/main" id="{D89388E8-6082-462F-9389-FFF0DAE318BD}"/>
                </a:ext>
              </a:extLst>
            </p:cNvPr>
            <p:cNvSpPr/>
            <p:nvPr/>
          </p:nvSpPr>
          <p:spPr>
            <a:xfrm>
              <a:off x="2786175" y="524027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8" name="pt169">
              <a:extLst>
                <a:ext uri="{FF2B5EF4-FFF2-40B4-BE49-F238E27FC236}">
                  <a16:creationId xmlns:a16="http://schemas.microsoft.com/office/drawing/2014/main" id="{ADF70382-BD3C-4E2C-A9E9-D5F26BF828BA}"/>
                </a:ext>
              </a:extLst>
            </p:cNvPr>
            <p:cNvSpPr/>
            <p:nvPr/>
          </p:nvSpPr>
          <p:spPr>
            <a:xfrm>
              <a:off x="2786175" y="522928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39" name="pt170">
              <a:extLst>
                <a:ext uri="{FF2B5EF4-FFF2-40B4-BE49-F238E27FC236}">
                  <a16:creationId xmlns:a16="http://schemas.microsoft.com/office/drawing/2014/main" id="{2662074E-7472-4C6D-A3DA-C7179ADB9B1F}"/>
                </a:ext>
              </a:extLst>
            </p:cNvPr>
            <p:cNvSpPr/>
            <p:nvPr/>
          </p:nvSpPr>
          <p:spPr>
            <a:xfrm>
              <a:off x="2913459" y="571448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40" name="pt171">
              <a:extLst>
                <a:ext uri="{FF2B5EF4-FFF2-40B4-BE49-F238E27FC236}">
                  <a16:creationId xmlns:a16="http://schemas.microsoft.com/office/drawing/2014/main" id="{4CEBD9AC-8922-4CEE-AA8F-F187615F07F1}"/>
                </a:ext>
              </a:extLst>
            </p:cNvPr>
            <p:cNvSpPr/>
            <p:nvPr/>
          </p:nvSpPr>
          <p:spPr>
            <a:xfrm>
              <a:off x="2913459" y="582328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41" name="pt172">
              <a:extLst>
                <a:ext uri="{FF2B5EF4-FFF2-40B4-BE49-F238E27FC236}">
                  <a16:creationId xmlns:a16="http://schemas.microsoft.com/office/drawing/2014/main" id="{C8E8A421-813C-4E27-9853-64D7AFDDDD54}"/>
                </a:ext>
              </a:extLst>
            </p:cNvPr>
            <p:cNvSpPr/>
            <p:nvPr/>
          </p:nvSpPr>
          <p:spPr>
            <a:xfrm>
              <a:off x="2913459" y="574159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42" name="pt173">
              <a:extLst>
                <a:ext uri="{FF2B5EF4-FFF2-40B4-BE49-F238E27FC236}">
                  <a16:creationId xmlns:a16="http://schemas.microsoft.com/office/drawing/2014/main" id="{9C23F8BC-5525-4980-8AE8-56FC1FD1C5BF}"/>
                </a:ext>
              </a:extLst>
            </p:cNvPr>
            <p:cNvSpPr/>
            <p:nvPr/>
          </p:nvSpPr>
          <p:spPr>
            <a:xfrm>
              <a:off x="2913459" y="528391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43" name="pt174">
              <a:extLst>
                <a:ext uri="{FF2B5EF4-FFF2-40B4-BE49-F238E27FC236}">
                  <a16:creationId xmlns:a16="http://schemas.microsoft.com/office/drawing/2014/main" id="{1F1EF167-8508-41BA-989C-68193E290F69}"/>
                </a:ext>
              </a:extLst>
            </p:cNvPr>
            <p:cNvSpPr/>
            <p:nvPr/>
          </p:nvSpPr>
          <p:spPr>
            <a:xfrm>
              <a:off x="2913459" y="52795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4" name="pt175">
              <a:extLst>
                <a:ext uri="{FF2B5EF4-FFF2-40B4-BE49-F238E27FC236}">
                  <a16:creationId xmlns:a16="http://schemas.microsoft.com/office/drawing/2014/main" id="{18048297-8384-4AD3-91B0-6FCFF356B1EF}"/>
                </a:ext>
              </a:extLst>
            </p:cNvPr>
            <p:cNvSpPr/>
            <p:nvPr/>
          </p:nvSpPr>
          <p:spPr>
            <a:xfrm>
              <a:off x="3040742" y="575113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45" name="pt176">
              <a:extLst>
                <a:ext uri="{FF2B5EF4-FFF2-40B4-BE49-F238E27FC236}">
                  <a16:creationId xmlns:a16="http://schemas.microsoft.com/office/drawing/2014/main" id="{FF69E606-5E4C-4D14-B3F7-01941134CAFD}"/>
                </a:ext>
              </a:extLst>
            </p:cNvPr>
            <p:cNvSpPr/>
            <p:nvPr/>
          </p:nvSpPr>
          <p:spPr>
            <a:xfrm>
              <a:off x="3040742" y="58780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46" name="pt177">
              <a:extLst>
                <a:ext uri="{FF2B5EF4-FFF2-40B4-BE49-F238E27FC236}">
                  <a16:creationId xmlns:a16="http://schemas.microsoft.com/office/drawing/2014/main" id="{20BEFB10-6EF7-440C-AD27-F1EE6BA8A206}"/>
                </a:ext>
              </a:extLst>
            </p:cNvPr>
            <p:cNvSpPr/>
            <p:nvPr/>
          </p:nvSpPr>
          <p:spPr>
            <a:xfrm>
              <a:off x="3040742" y="57787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47" name="pt178">
              <a:extLst>
                <a:ext uri="{FF2B5EF4-FFF2-40B4-BE49-F238E27FC236}">
                  <a16:creationId xmlns:a16="http://schemas.microsoft.com/office/drawing/2014/main" id="{EFBBBFEB-FE01-4379-94DA-FEECD16A821D}"/>
                </a:ext>
              </a:extLst>
            </p:cNvPr>
            <p:cNvSpPr/>
            <p:nvPr/>
          </p:nvSpPr>
          <p:spPr>
            <a:xfrm>
              <a:off x="3040742" y="528494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48" name="pt179">
              <a:extLst>
                <a:ext uri="{FF2B5EF4-FFF2-40B4-BE49-F238E27FC236}">
                  <a16:creationId xmlns:a16="http://schemas.microsoft.com/office/drawing/2014/main" id="{26814AFA-C023-46E9-B627-AFBEF3FCA985}"/>
                </a:ext>
              </a:extLst>
            </p:cNvPr>
            <p:cNvSpPr/>
            <p:nvPr/>
          </p:nvSpPr>
          <p:spPr>
            <a:xfrm>
              <a:off x="3040742" y="52603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9" name="pt180">
              <a:extLst>
                <a:ext uri="{FF2B5EF4-FFF2-40B4-BE49-F238E27FC236}">
                  <a16:creationId xmlns:a16="http://schemas.microsoft.com/office/drawing/2014/main" id="{1EE58898-4931-4490-867E-CA89E04D0CFF}"/>
                </a:ext>
              </a:extLst>
            </p:cNvPr>
            <p:cNvSpPr/>
            <p:nvPr/>
          </p:nvSpPr>
          <p:spPr>
            <a:xfrm>
              <a:off x="3168026" y="563494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0" name="pt181">
              <a:extLst>
                <a:ext uri="{FF2B5EF4-FFF2-40B4-BE49-F238E27FC236}">
                  <a16:creationId xmlns:a16="http://schemas.microsoft.com/office/drawing/2014/main" id="{197BA757-A941-4A4D-AB01-0824F39E4E1A}"/>
                </a:ext>
              </a:extLst>
            </p:cNvPr>
            <p:cNvSpPr/>
            <p:nvPr/>
          </p:nvSpPr>
          <p:spPr>
            <a:xfrm>
              <a:off x="3168026" y="57773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51" name="pt182">
              <a:extLst>
                <a:ext uri="{FF2B5EF4-FFF2-40B4-BE49-F238E27FC236}">
                  <a16:creationId xmlns:a16="http://schemas.microsoft.com/office/drawing/2014/main" id="{592DE1E1-3A25-43E4-AB37-F1758E545FD7}"/>
                </a:ext>
              </a:extLst>
            </p:cNvPr>
            <p:cNvSpPr/>
            <p:nvPr/>
          </p:nvSpPr>
          <p:spPr>
            <a:xfrm>
              <a:off x="3168026" y="56235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52" name="pt183">
              <a:extLst>
                <a:ext uri="{FF2B5EF4-FFF2-40B4-BE49-F238E27FC236}">
                  <a16:creationId xmlns:a16="http://schemas.microsoft.com/office/drawing/2014/main" id="{D2915580-94B7-4E32-A7EC-28583679D0EB}"/>
                </a:ext>
              </a:extLst>
            </p:cNvPr>
            <p:cNvSpPr/>
            <p:nvPr/>
          </p:nvSpPr>
          <p:spPr>
            <a:xfrm>
              <a:off x="3168026" y="52265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53" name="pt184">
              <a:extLst>
                <a:ext uri="{FF2B5EF4-FFF2-40B4-BE49-F238E27FC236}">
                  <a16:creationId xmlns:a16="http://schemas.microsoft.com/office/drawing/2014/main" id="{77043788-B317-412B-8DF1-D356C531D175}"/>
                </a:ext>
              </a:extLst>
            </p:cNvPr>
            <p:cNvSpPr/>
            <p:nvPr/>
          </p:nvSpPr>
          <p:spPr>
            <a:xfrm>
              <a:off x="3168026" y="52573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54" name="pt185">
              <a:extLst>
                <a:ext uri="{FF2B5EF4-FFF2-40B4-BE49-F238E27FC236}">
                  <a16:creationId xmlns:a16="http://schemas.microsoft.com/office/drawing/2014/main" id="{05700C1D-21C6-4340-923A-5E932274CB83}"/>
                </a:ext>
              </a:extLst>
            </p:cNvPr>
            <p:cNvSpPr/>
            <p:nvPr/>
          </p:nvSpPr>
          <p:spPr>
            <a:xfrm>
              <a:off x="3295309" y="48528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5" name="pt186">
              <a:extLst>
                <a:ext uri="{FF2B5EF4-FFF2-40B4-BE49-F238E27FC236}">
                  <a16:creationId xmlns:a16="http://schemas.microsoft.com/office/drawing/2014/main" id="{7F31BAB2-51ED-4D24-B47D-166BFF2E15B1}"/>
                </a:ext>
              </a:extLst>
            </p:cNvPr>
            <p:cNvSpPr/>
            <p:nvPr/>
          </p:nvSpPr>
          <p:spPr>
            <a:xfrm>
              <a:off x="3295309" y="53409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56" name="pt187">
              <a:extLst>
                <a:ext uri="{FF2B5EF4-FFF2-40B4-BE49-F238E27FC236}">
                  <a16:creationId xmlns:a16="http://schemas.microsoft.com/office/drawing/2014/main" id="{D3F9F6DA-6663-437B-8E5D-13A3F58D6DCC}"/>
                </a:ext>
              </a:extLst>
            </p:cNvPr>
            <p:cNvSpPr/>
            <p:nvPr/>
          </p:nvSpPr>
          <p:spPr>
            <a:xfrm>
              <a:off x="3295309" y="539425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57" name="pt188">
              <a:extLst>
                <a:ext uri="{FF2B5EF4-FFF2-40B4-BE49-F238E27FC236}">
                  <a16:creationId xmlns:a16="http://schemas.microsoft.com/office/drawing/2014/main" id="{9471674C-B1C7-43BB-8920-60FDE307DFBE}"/>
                </a:ext>
              </a:extLst>
            </p:cNvPr>
            <p:cNvSpPr/>
            <p:nvPr/>
          </p:nvSpPr>
          <p:spPr>
            <a:xfrm>
              <a:off x="3295309" y="513339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58" name="pt189">
              <a:extLst>
                <a:ext uri="{FF2B5EF4-FFF2-40B4-BE49-F238E27FC236}">
                  <a16:creationId xmlns:a16="http://schemas.microsoft.com/office/drawing/2014/main" id="{BC3ACD02-518E-45D3-8F44-AAB9605CE85F}"/>
                </a:ext>
              </a:extLst>
            </p:cNvPr>
            <p:cNvSpPr/>
            <p:nvPr/>
          </p:nvSpPr>
          <p:spPr>
            <a:xfrm>
              <a:off x="3295309" y="517003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59" name="pt190">
              <a:extLst>
                <a:ext uri="{FF2B5EF4-FFF2-40B4-BE49-F238E27FC236}">
                  <a16:creationId xmlns:a16="http://schemas.microsoft.com/office/drawing/2014/main" id="{7EDC478E-23AF-4C83-8A32-A41410E0A881}"/>
                </a:ext>
              </a:extLst>
            </p:cNvPr>
            <p:cNvSpPr/>
            <p:nvPr/>
          </p:nvSpPr>
          <p:spPr>
            <a:xfrm>
              <a:off x="3422593" y="492043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60" name="pt191">
              <a:extLst>
                <a:ext uri="{FF2B5EF4-FFF2-40B4-BE49-F238E27FC236}">
                  <a16:creationId xmlns:a16="http://schemas.microsoft.com/office/drawing/2014/main" id="{E98122BA-AA6B-4A22-B0C8-D29FD619C605}"/>
                </a:ext>
              </a:extLst>
            </p:cNvPr>
            <p:cNvSpPr/>
            <p:nvPr/>
          </p:nvSpPr>
          <p:spPr>
            <a:xfrm>
              <a:off x="3422593" y="501241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1" name="pt192">
              <a:extLst>
                <a:ext uri="{FF2B5EF4-FFF2-40B4-BE49-F238E27FC236}">
                  <a16:creationId xmlns:a16="http://schemas.microsoft.com/office/drawing/2014/main" id="{C9BC1FDA-0EFE-4D09-9FA6-574922ED5A26}"/>
                </a:ext>
              </a:extLst>
            </p:cNvPr>
            <p:cNvSpPr/>
            <p:nvPr/>
          </p:nvSpPr>
          <p:spPr>
            <a:xfrm>
              <a:off x="3422593" y="558970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62" name="pt193">
              <a:extLst>
                <a:ext uri="{FF2B5EF4-FFF2-40B4-BE49-F238E27FC236}">
                  <a16:creationId xmlns:a16="http://schemas.microsoft.com/office/drawing/2014/main" id="{C46EE995-35FE-45E0-9F09-CC9E820DDAFA}"/>
                </a:ext>
              </a:extLst>
            </p:cNvPr>
            <p:cNvSpPr/>
            <p:nvPr/>
          </p:nvSpPr>
          <p:spPr>
            <a:xfrm>
              <a:off x="3422593" y="497095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63" name="pt194">
              <a:extLst>
                <a:ext uri="{FF2B5EF4-FFF2-40B4-BE49-F238E27FC236}">
                  <a16:creationId xmlns:a16="http://schemas.microsoft.com/office/drawing/2014/main" id="{FFEDE3D5-F902-4F2B-B7AD-489DAD27E960}"/>
                </a:ext>
              </a:extLst>
            </p:cNvPr>
            <p:cNvSpPr/>
            <p:nvPr/>
          </p:nvSpPr>
          <p:spPr>
            <a:xfrm>
              <a:off x="3422593" y="504378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64" name="pt195">
              <a:extLst>
                <a:ext uri="{FF2B5EF4-FFF2-40B4-BE49-F238E27FC236}">
                  <a16:creationId xmlns:a16="http://schemas.microsoft.com/office/drawing/2014/main" id="{9D25662E-9005-482E-A32A-3A3E6D6106CF}"/>
                </a:ext>
              </a:extLst>
            </p:cNvPr>
            <p:cNvSpPr/>
            <p:nvPr/>
          </p:nvSpPr>
          <p:spPr>
            <a:xfrm>
              <a:off x="3549876" y="587259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65" name="pt196">
              <a:extLst>
                <a:ext uri="{FF2B5EF4-FFF2-40B4-BE49-F238E27FC236}">
                  <a16:creationId xmlns:a16="http://schemas.microsoft.com/office/drawing/2014/main" id="{978DA108-F89B-43C5-B702-F492D7EB83D8}"/>
                </a:ext>
              </a:extLst>
            </p:cNvPr>
            <p:cNvSpPr/>
            <p:nvPr/>
          </p:nvSpPr>
          <p:spPr>
            <a:xfrm>
              <a:off x="3549876" y="511354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6" name="pt197">
              <a:extLst>
                <a:ext uri="{FF2B5EF4-FFF2-40B4-BE49-F238E27FC236}">
                  <a16:creationId xmlns:a16="http://schemas.microsoft.com/office/drawing/2014/main" id="{287A78D5-8B76-400E-AF86-04A0121B4599}"/>
                </a:ext>
              </a:extLst>
            </p:cNvPr>
            <p:cNvSpPr/>
            <p:nvPr/>
          </p:nvSpPr>
          <p:spPr>
            <a:xfrm>
              <a:off x="3549876" y="559498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67" name="pt198">
              <a:extLst>
                <a:ext uri="{FF2B5EF4-FFF2-40B4-BE49-F238E27FC236}">
                  <a16:creationId xmlns:a16="http://schemas.microsoft.com/office/drawing/2014/main" id="{9B317D40-A393-4599-AD57-483F596187AA}"/>
                </a:ext>
              </a:extLst>
            </p:cNvPr>
            <p:cNvSpPr/>
            <p:nvPr/>
          </p:nvSpPr>
          <p:spPr>
            <a:xfrm>
              <a:off x="3549876" y="508652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68" name="pt199">
              <a:extLst>
                <a:ext uri="{FF2B5EF4-FFF2-40B4-BE49-F238E27FC236}">
                  <a16:creationId xmlns:a16="http://schemas.microsoft.com/office/drawing/2014/main" id="{4112D71E-217B-41C8-A3D9-348969DE9523}"/>
                </a:ext>
              </a:extLst>
            </p:cNvPr>
            <p:cNvSpPr/>
            <p:nvPr/>
          </p:nvSpPr>
          <p:spPr>
            <a:xfrm>
              <a:off x="3549876" y="52170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69" name="pt200">
              <a:extLst>
                <a:ext uri="{FF2B5EF4-FFF2-40B4-BE49-F238E27FC236}">
                  <a16:creationId xmlns:a16="http://schemas.microsoft.com/office/drawing/2014/main" id="{B28FDC69-70EB-4C22-8277-26898FCE8F7F}"/>
                </a:ext>
              </a:extLst>
            </p:cNvPr>
            <p:cNvSpPr/>
            <p:nvPr/>
          </p:nvSpPr>
          <p:spPr>
            <a:xfrm>
              <a:off x="3677160" y="524468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70" name="pt201">
              <a:extLst>
                <a:ext uri="{FF2B5EF4-FFF2-40B4-BE49-F238E27FC236}">
                  <a16:creationId xmlns:a16="http://schemas.microsoft.com/office/drawing/2014/main" id="{0570E825-8E6F-4F0C-9212-1BC7607029A2}"/>
                </a:ext>
              </a:extLst>
            </p:cNvPr>
            <p:cNvSpPr/>
            <p:nvPr/>
          </p:nvSpPr>
          <p:spPr>
            <a:xfrm>
              <a:off x="3677160" y="467796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71" name="pt202">
              <a:extLst>
                <a:ext uri="{FF2B5EF4-FFF2-40B4-BE49-F238E27FC236}">
                  <a16:creationId xmlns:a16="http://schemas.microsoft.com/office/drawing/2014/main" id="{DEE75BD1-6C05-449D-9D50-726B5138D060}"/>
                </a:ext>
              </a:extLst>
            </p:cNvPr>
            <p:cNvSpPr/>
            <p:nvPr/>
          </p:nvSpPr>
          <p:spPr>
            <a:xfrm>
              <a:off x="3677160" y="58232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2" name="pt203">
              <a:extLst>
                <a:ext uri="{FF2B5EF4-FFF2-40B4-BE49-F238E27FC236}">
                  <a16:creationId xmlns:a16="http://schemas.microsoft.com/office/drawing/2014/main" id="{44C3CDCA-75CD-4972-8441-05E15F19D902}"/>
                </a:ext>
              </a:extLst>
            </p:cNvPr>
            <p:cNvSpPr/>
            <p:nvPr/>
          </p:nvSpPr>
          <p:spPr>
            <a:xfrm>
              <a:off x="3677160" y="49172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73" name="pt204">
              <a:extLst>
                <a:ext uri="{FF2B5EF4-FFF2-40B4-BE49-F238E27FC236}">
                  <a16:creationId xmlns:a16="http://schemas.microsoft.com/office/drawing/2014/main" id="{8B0C2E51-280E-4DD7-9A87-92668C8FF98C}"/>
                </a:ext>
              </a:extLst>
            </p:cNvPr>
            <p:cNvSpPr/>
            <p:nvPr/>
          </p:nvSpPr>
          <p:spPr>
            <a:xfrm>
              <a:off x="3677160" y="50003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74" name="pt205">
              <a:extLst>
                <a:ext uri="{FF2B5EF4-FFF2-40B4-BE49-F238E27FC236}">
                  <a16:creationId xmlns:a16="http://schemas.microsoft.com/office/drawing/2014/main" id="{D484E9A7-D456-40E1-913B-9D18BBA3CFB1}"/>
                </a:ext>
              </a:extLst>
            </p:cNvPr>
            <p:cNvSpPr/>
            <p:nvPr/>
          </p:nvSpPr>
          <p:spPr>
            <a:xfrm>
              <a:off x="3804444" y="529487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75" name="pt206">
              <a:extLst>
                <a:ext uri="{FF2B5EF4-FFF2-40B4-BE49-F238E27FC236}">
                  <a16:creationId xmlns:a16="http://schemas.microsoft.com/office/drawing/2014/main" id="{F00D0FAA-135F-49A0-A051-09BBD2823A49}"/>
                </a:ext>
              </a:extLst>
            </p:cNvPr>
            <p:cNvSpPr/>
            <p:nvPr/>
          </p:nvSpPr>
          <p:spPr>
            <a:xfrm>
              <a:off x="3804444" y="510913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76" name="pt207">
              <a:extLst>
                <a:ext uri="{FF2B5EF4-FFF2-40B4-BE49-F238E27FC236}">
                  <a16:creationId xmlns:a16="http://schemas.microsoft.com/office/drawing/2014/main" id="{415FBC07-E30F-4D97-A1A9-FF3625F8F523}"/>
                </a:ext>
              </a:extLst>
            </p:cNvPr>
            <p:cNvSpPr/>
            <p:nvPr/>
          </p:nvSpPr>
          <p:spPr>
            <a:xfrm>
              <a:off x="3804444" y="561587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7" name="pt208">
              <a:extLst>
                <a:ext uri="{FF2B5EF4-FFF2-40B4-BE49-F238E27FC236}">
                  <a16:creationId xmlns:a16="http://schemas.microsoft.com/office/drawing/2014/main" id="{51059CFA-FA90-460E-9199-DC0871E935AC}"/>
                </a:ext>
              </a:extLst>
            </p:cNvPr>
            <p:cNvSpPr/>
            <p:nvPr/>
          </p:nvSpPr>
          <p:spPr>
            <a:xfrm>
              <a:off x="3804444" y="557211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78" name="pt209">
              <a:extLst>
                <a:ext uri="{FF2B5EF4-FFF2-40B4-BE49-F238E27FC236}">
                  <a16:creationId xmlns:a16="http://schemas.microsoft.com/office/drawing/2014/main" id="{569E021F-E25C-4B4F-912C-B3EA284DCF30}"/>
                </a:ext>
              </a:extLst>
            </p:cNvPr>
            <p:cNvSpPr/>
            <p:nvPr/>
          </p:nvSpPr>
          <p:spPr>
            <a:xfrm>
              <a:off x="3804444" y="55915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79" name="rc210">
              <a:extLst>
                <a:ext uri="{FF2B5EF4-FFF2-40B4-BE49-F238E27FC236}">
                  <a16:creationId xmlns:a16="http://schemas.microsoft.com/office/drawing/2014/main" id="{46AAE223-4675-4F0F-B2E1-A0BD50E91E6E}"/>
                </a:ext>
              </a:extLst>
            </p:cNvPr>
            <p:cNvSpPr/>
            <p:nvPr/>
          </p:nvSpPr>
          <p:spPr>
            <a:xfrm>
              <a:off x="1507206" y="6308223"/>
              <a:ext cx="2339471" cy="419400"/>
            </a:xfrm>
            <a:prstGeom prst="rect">
              <a:avLst/>
            </a:prstGeom>
            <a:solidFill>
              <a:srgbClr val="FFFFFF">
                <a:alpha val="100000"/>
              </a:srgbClr>
            </a:solidFill>
          </p:spPr>
          <p:txBody>
            <a:bodyPr/>
            <a:lstStyle/>
            <a:p>
              <a:endParaRPr/>
            </a:p>
          </p:txBody>
        </p:sp>
        <p:sp>
          <p:nvSpPr>
            <p:cNvPr id="2080" name="pl211">
              <a:extLst>
                <a:ext uri="{FF2B5EF4-FFF2-40B4-BE49-F238E27FC236}">
                  <a16:creationId xmlns:a16="http://schemas.microsoft.com/office/drawing/2014/main" id="{B1D9B9EC-F4E8-405F-B8D1-088C891AC2DA}"/>
                </a:ext>
              </a:extLst>
            </p:cNvPr>
            <p:cNvSpPr/>
            <p:nvPr/>
          </p:nvSpPr>
          <p:spPr>
            <a:xfrm>
              <a:off x="1507206" y="668568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1" name="pl212">
              <a:extLst>
                <a:ext uri="{FF2B5EF4-FFF2-40B4-BE49-F238E27FC236}">
                  <a16:creationId xmlns:a16="http://schemas.microsoft.com/office/drawing/2014/main" id="{CA5038FA-9AF0-45C1-8FB7-4785D3C881D3}"/>
                </a:ext>
              </a:extLst>
            </p:cNvPr>
            <p:cNvSpPr/>
            <p:nvPr/>
          </p:nvSpPr>
          <p:spPr>
            <a:xfrm>
              <a:off x="1507206" y="660180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2" name="pl213">
              <a:extLst>
                <a:ext uri="{FF2B5EF4-FFF2-40B4-BE49-F238E27FC236}">
                  <a16:creationId xmlns:a16="http://schemas.microsoft.com/office/drawing/2014/main" id="{0D447CF7-F351-4509-B2A0-D89459CF63A0}"/>
                </a:ext>
              </a:extLst>
            </p:cNvPr>
            <p:cNvSpPr/>
            <p:nvPr/>
          </p:nvSpPr>
          <p:spPr>
            <a:xfrm>
              <a:off x="1507206" y="651792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3" name="pl214">
              <a:extLst>
                <a:ext uri="{FF2B5EF4-FFF2-40B4-BE49-F238E27FC236}">
                  <a16:creationId xmlns:a16="http://schemas.microsoft.com/office/drawing/2014/main" id="{6B5FDE52-F8D5-42A6-B058-B210A0671FCB}"/>
                </a:ext>
              </a:extLst>
            </p:cNvPr>
            <p:cNvSpPr/>
            <p:nvPr/>
          </p:nvSpPr>
          <p:spPr>
            <a:xfrm>
              <a:off x="1507206" y="643404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4" name="pl215">
              <a:extLst>
                <a:ext uri="{FF2B5EF4-FFF2-40B4-BE49-F238E27FC236}">
                  <a16:creationId xmlns:a16="http://schemas.microsoft.com/office/drawing/2014/main" id="{5F5E122D-188B-44B1-A9FD-2B40733406C1}"/>
                </a:ext>
              </a:extLst>
            </p:cNvPr>
            <p:cNvSpPr/>
            <p:nvPr/>
          </p:nvSpPr>
          <p:spPr>
            <a:xfrm>
              <a:off x="1507206" y="635016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5" name="pl216">
              <a:extLst>
                <a:ext uri="{FF2B5EF4-FFF2-40B4-BE49-F238E27FC236}">
                  <a16:creationId xmlns:a16="http://schemas.microsoft.com/office/drawing/2014/main" id="{32C4F230-0CBB-485A-B69A-C56FBCC35AF3}"/>
                </a:ext>
              </a:extLst>
            </p:cNvPr>
            <p:cNvSpPr/>
            <p:nvPr/>
          </p:nvSpPr>
          <p:spPr>
            <a:xfrm>
              <a:off x="156877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6" name="pl217">
              <a:extLst>
                <a:ext uri="{FF2B5EF4-FFF2-40B4-BE49-F238E27FC236}">
                  <a16:creationId xmlns:a16="http://schemas.microsoft.com/office/drawing/2014/main" id="{EBE96D8A-7685-4A70-9D49-BDCCCF5FD171}"/>
                </a:ext>
              </a:extLst>
            </p:cNvPr>
            <p:cNvSpPr/>
            <p:nvPr/>
          </p:nvSpPr>
          <p:spPr>
            <a:xfrm>
              <a:off x="169190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7" name="pl218">
              <a:extLst>
                <a:ext uri="{FF2B5EF4-FFF2-40B4-BE49-F238E27FC236}">
                  <a16:creationId xmlns:a16="http://schemas.microsoft.com/office/drawing/2014/main" id="{F1EA40E6-A5D5-4618-98A1-C7EEA509ECE1}"/>
                </a:ext>
              </a:extLst>
            </p:cNvPr>
            <p:cNvSpPr/>
            <p:nvPr/>
          </p:nvSpPr>
          <p:spPr>
            <a:xfrm>
              <a:off x="181503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8" name="pl219">
              <a:extLst>
                <a:ext uri="{FF2B5EF4-FFF2-40B4-BE49-F238E27FC236}">
                  <a16:creationId xmlns:a16="http://schemas.microsoft.com/office/drawing/2014/main" id="{C33CE7DF-3E8E-4B6B-AA14-F100FB840570}"/>
                </a:ext>
              </a:extLst>
            </p:cNvPr>
            <p:cNvSpPr/>
            <p:nvPr/>
          </p:nvSpPr>
          <p:spPr>
            <a:xfrm>
              <a:off x="193816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9" name="pl220">
              <a:extLst>
                <a:ext uri="{FF2B5EF4-FFF2-40B4-BE49-F238E27FC236}">
                  <a16:creationId xmlns:a16="http://schemas.microsoft.com/office/drawing/2014/main" id="{CA1906F4-52D2-4B6B-ABD8-92A8DB2293C6}"/>
                </a:ext>
              </a:extLst>
            </p:cNvPr>
            <p:cNvSpPr/>
            <p:nvPr/>
          </p:nvSpPr>
          <p:spPr>
            <a:xfrm>
              <a:off x="206129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0" name="pl221">
              <a:extLst>
                <a:ext uri="{FF2B5EF4-FFF2-40B4-BE49-F238E27FC236}">
                  <a16:creationId xmlns:a16="http://schemas.microsoft.com/office/drawing/2014/main" id="{E1C6413A-10E6-42E6-833A-55B5027E54DA}"/>
                </a:ext>
              </a:extLst>
            </p:cNvPr>
            <p:cNvSpPr/>
            <p:nvPr/>
          </p:nvSpPr>
          <p:spPr>
            <a:xfrm>
              <a:off x="218442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1" name="pl222">
              <a:extLst>
                <a:ext uri="{FF2B5EF4-FFF2-40B4-BE49-F238E27FC236}">
                  <a16:creationId xmlns:a16="http://schemas.microsoft.com/office/drawing/2014/main" id="{FB582D28-DDD3-4483-90EB-06C1ED8FB4DE}"/>
                </a:ext>
              </a:extLst>
            </p:cNvPr>
            <p:cNvSpPr/>
            <p:nvPr/>
          </p:nvSpPr>
          <p:spPr>
            <a:xfrm>
              <a:off x="230755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2" name="pl223">
              <a:extLst>
                <a:ext uri="{FF2B5EF4-FFF2-40B4-BE49-F238E27FC236}">
                  <a16:creationId xmlns:a16="http://schemas.microsoft.com/office/drawing/2014/main" id="{B4F2F673-0843-492D-A101-6A8ADAFDE8D3}"/>
                </a:ext>
              </a:extLst>
            </p:cNvPr>
            <p:cNvSpPr/>
            <p:nvPr/>
          </p:nvSpPr>
          <p:spPr>
            <a:xfrm>
              <a:off x="243068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3" name="pl224">
              <a:extLst>
                <a:ext uri="{FF2B5EF4-FFF2-40B4-BE49-F238E27FC236}">
                  <a16:creationId xmlns:a16="http://schemas.microsoft.com/office/drawing/2014/main" id="{D1F09502-613B-4F3A-A070-FCF9EFDF5E51}"/>
                </a:ext>
              </a:extLst>
            </p:cNvPr>
            <p:cNvSpPr/>
            <p:nvPr/>
          </p:nvSpPr>
          <p:spPr>
            <a:xfrm>
              <a:off x="255381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4" name="pl225">
              <a:extLst>
                <a:ext uri="{FF2B5EF4-FFF2-40B4-BE49-F238E27FC236}">
                  <a16:creationId xmlns:a16="http://schemas.microsoft.com/office/drawing/2014/main" id="{E93A93A4-EE74-4DAD-8E1C-138599B7BA45}"/>
                </a:ext>
              </a:extLst>
            </p:cNvPr>
            <p:cNvSpPr/>
            <p:nvPr/>
          </p:nvSpPr>
          <p:spPr>
            <a:xfrm>
              <a:off x="267694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5" name="pl226">
              <a:extLst>
                <a:ext uri="{FF2B5EF4-FFF2-40B4-BE49-F238E27FC236}">
                  <a16:creationId xmlns:a16="http://schemas.microsoft.com/office/drawing/2014/main" id="{01E8038E-B896-42B7-A784-39790FACC3CC}"/>
                </a:ext>
              </a:extLst>
            </p:cNvPr>
            <p:cNvSpPr/>
            <p:nvPr/>
          </p:nvSpPr>
          <p:spPr>
            <a:xfrm>
              <a:off x="280007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6" name="pl227">
              <a:extLst>
                <a:ext uri="{FF2B5EF4-FFF2-40B4-BE49-F238E27FC236}">
                  <a16:creationId xmlns:a16="http://schemas.microsoft.com/office/drawing/2014/main" id="{90AE35DD-FB61-48E4-A5C8-A79A09452BD9}"/>
                </a:ext>
              </a:extLst>
            </p:cNvPr>
            <p:cNvSpPr/>
            <p:nvPr/>
          </p:nvSpPr>
          <p:spPr>
            <a:xfrm>
              <a:off x="292320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7" name="pl228">
              <a:extLst>
                <a:ext uri="{FF2B5EF4-FFF2-40B4-BE49-F238E27FC236}">
                  <a16:creationId xmlns:a16="http://schemas.microsoft.com/office/drawing/2014/main" id="{30C09CBA-F1C9-49C9-B6FA-CD8796E53D63}"/>
                </a:ext>
              </a:extLst>
            </p:cNvPr>
            <p:cNvSpPr/>
            <p:nvPr/>
          </p:nvSpPr>
          <p:spPr>
            <a:xfrm>
              <a:off x="304633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8" name="pl229">
              <a:extLst>
                <a:ext uri="{FF2B5EF4-FFF2-40B4-BE49-F238E27FC236}">
                  <a16:creationId xmlns:a16="http://schemas.microsoft.com/office/drawing/2014/main" id="{AB74383D-01F3-45D4-86E9-EA720AFC4416}"/>
                </a:ext>
              </a:extLst>
            </p:cNvPr>
            <p:cNvSpPr/>
            <p:nvPr/>
          </p:nvSpPr>
          <p:spPr>
            <a:xfrm>
              <a:off x="316946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9" name="pl230">
              <a:extLst>
                <a:ext uri="{FF2B5EF4-FFF2-40B4-BE49-F238E27FC236}">
                  <a16:creationId xmlns:a16="http://schemas.microsoft.com/office/drawing/2014/main" id="{CF788058-2206-4CD3-8021-099E3D69E183}"/>
                </a:ext>
              </a:extLst>
            </p:cNvPr>
            <p:cNvSpPr/>
            <p:nvPr/>
          </p:nvSpPr>
          <p:spPr>
            <a:xfrm>
              <a:off x="329259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0" name="pl231">
              <a:extLst>
                <a:ext uri="{FF2B5EF4-FFF2-40B4-BE49-F238E27FC236}">
                  <a16:creationId xmlns:a16="http://schemas.microsoft.com/office/drawing/2014/main" id="{25A9DC07-742F-407C-8DAB-F7D7F1597B51}"/>
                </a:ext>
              </a:extLst>
            </p:cNvPr>
            <p:cNvSpPr/>
            <p:nvPr/>
          </p:nvSpPr>
          <p:spPr>
            <a:xfrm>
              <a:off x="341572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1" name="pl232">
              <a:extLst>
                <a:ext uri="{FF2B5EF4-FFF2-40B4-BE49-F238E27FC236}">
                  <a16:creationId xmlns:a16="http://schemas.microsoft.com/office/drawing/2014/main" id="{9B2B1CFA-E137-4CB4-A246-8F99E82666BD}"/>
                </a:ext>
              </a:extLst>
            </p:cNvPr>
            <p:cNvSpPr/>
            <p:nvPr/>
          </p:nvSpPr>
          <p:spPr>
            <a:xfrm>
              <a:off x="353885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2" name="pl233">
              <a:extLst>
                <a:ext uri="{FF2B5EF4-FFF2-40B4-BE49-F238E27FC236}">
                  <a16:creationId xmlns:a16="http://schemas.microsoft.com/office/drawing/2014/main" id="{B3D7A5D8-45B7-4CFE-BC69-AAD0D349B63D}"/>
                </a:ext>
              </a:extLst>
            </p:cNvPr>
            <p:cNvSpPr/>
            <p:nvPr/>
          </p:nvSpPr>
          <p:spPr>
            <a:xfrm>
              <a:off x="366198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3" name="pl234">
              <a:extLst>
                <a:ext uri="{FF2B5EF4-FFF2-40B4-BE49-F238E27FC236}">
                  <a16:creationId xmlns:a16="http://schemas.microsoft.com/office/drawing/2014/main" id="{B54E2732-BCF1-442C-80A2-551FA4EFA16F}"/>
                </a:ext>
              </a:extLst>
            </p:cNvPr>
            <p:cNvSpPr/>
            <p:nvPr/>
          </p:nvSpPr>
          <p:spPr>
            <a:xfrm>
              <a:off x="378511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4" name="rc235">
              <a:extLst>
                <a:ext uri="{FF2B5EF4-FFF2-40B4-BE49-F238E27FC236}">
                  <a16:creationId xmlns:a16="http://schemas.microsoft.com/office/drawing/2014/main" id="{E7472E5E-F946-40C8-99F2-1910D371E71E}"/>
                </a:ext>
              </a:extLst>
            </p:cNvPr>
            <p:cNvSpPr/>
            <p:nvPr/>
          </p:nvSpPr>
          <p:spPr>
            <a:xfrm>
              <a:off x="150720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5" name="rc236">
              <a:extLst>
                <a:ext uri="{FF2B5EF4-FFF2-40B4-BE49-F238E27FC236}">
                  <a16:creationId xmlns:a16="http://schemas.microsoft.com/office/drawing/2014/main" id="{6BC18360-0351-4CEB-8119-6B9E6825A199}"/>
                </a:ext>
              </a:extLst>
            </p:cNvPr>
            <p:cNvSpPr/>
            <p:nvPr/>
          </p:nvSpPr>
          <p:spPr>
            <a:xfrm>
              <a:off x="1507206"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6" name="rc237">
              <a:extLst>
                <a:ext uri="{FF2B5EF4-FFF2-40B4-BE49-F238E27FC236}">
                  <a16:creationId xmlns:a16="http://schemas.microsoft.com/office/drawing/2014/main" id="{38B861B7-9E11-4A8F-B604-C4054CE87B92}"/>
                </a:ext>
              </a:extLst>
            </p:cNvPr>
            <p:cNvSpPr/>
            <p:nvPr/>
          </p:nvSpPr>
          <p:spPr>
            <a:xfrm>
              <a:off x="150720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7" name="rc238">
              <a:extLst>
                <a:ext uri="{FF2B5EF4-FFF2-40B4-BE49-F238E27FC236}">
                  <a16:creationId xmlns:a16="http://schemas.microsoft.com/office/drawing/2014/main" id="{394A4AD2-E775-4165-AC09-2AA857A34F48}"/>
                </a:ext>
              </a:extLst>
            </p:cNvPr>
            <p:cNvSpPr/>
            <p:nvPr/>
          </p:nvSpPr>
          <p:spPr>
            <a:xfrm>
              <a:off x="1507206"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8" name="rc239">
              <a:extLst>
                <a:ext uri="{FF2B5EF4-FFF2-40B4-BE49-F238E27FC236}">
                  <a16:creationId xmlns:a16="http://schemas.microsoft.com/office/drawing/2014/main" id="{2100494A-12F7-4D1A-BDB2-A1AF051B4383}"/>
                </a:ext>
              </a:extLst>
            </p:cNvPr>
            <p:cNvSpPr/>
            <p:nvPr/>
          </p:nvSpPr>
          <p:spPr>
            <a:xfrm>
              <a:off x="1507206"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09" name="rc240">
              <a:extLst>
                <a:ext uri="{FF2B5EF4-FFF2-40B4-BE49-F238E27FC236}">
                  <a16:creationId xmlns:a16="http://schemas.microsoft.com/office/drawing/2014/main" id="{B43CB1D3-901E-4E5C-A5E3-150952F36E31}"/>
                </a:ext>
              </a:extLst>
            </p:cNvPr>
            <p:cNvSpPr/>
            <p:nvPr/>
          </p:nvSpPr>
          <p:spPr>
            <a:xfrm>
              <a:off x="163033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0" name="rc241">
              <a:extLst>
                <a:ext uri="{FF2B5EF4-FFF2-40B4-BE49-F238E27FC236}">
                  <a16:creationId xmlns:a16="http://schemas.microsoft.com/office/drawing/2014/main" id="{668BE698-641B-4D15-A632-4A49086A7125}"/>
                </a:ext>
              </a:extLst>
            </p:cNvPr>
            <p:cNvSpPr/>
            <p:nvPr/>
          </p:nvSpPr>
          <p:spPr>
            <a:xfrm>
              <a:off x="1630336"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1" name="rc242">
              <a:extLst>
                <a:ext uri="{FF2B5EF4-FFF2-40B4-BE49-F238E27FC236}">
                  <a16:creationId xmlns:a16="http://schemas.microsoft.com/office/drawing/2014/main" id="{9AF66718-7198-49AB-A712-60F9B5FAA0F5}"/>
                </a:ext>
              </a:extLst>
            </p:cNvPr>
            <p:cNvSpPr/>
            <p:nvPr/>
          </p:nvSpPr>
          <p:spPr>
            <a:xfrm>
              <a:off x="163033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2" name="rc243">
              <a:extLst>
                <a:ext uri="{FF2B5EF4-FFF2-40B4-BE49-F238E27FC236}">
                  <a16:creationId xmlns:a16="http://schemas.microsoft.com/office/drawing/2014/main" id="{5C7FCD8F-3C2C-4A65-AF3A-F65CAB9D91C1}"/>
                </a:ext>
              </a:extLst>
            </p:cNvPr>
            <p:cNvSpPr/>
            <p:nvPr/>
          </p:nvSpPr>
          <p:spPr>
            <a:xfrm>
              <a:off x="163033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3" name="rc244">
              <a:extLst>
                <a:ext uri="{FF2B5EF4-FFF2-40B4-BE49-F238E27FC236}">
                  <a16:creationId xmlns:a16="http://schemas.microsoft.com/office/drawing/2014/main" id="{EBB472C2-2B4C-4D6F-A558-AE755D40D20E}"/>
                </a:ext>
              </a:extLst>
            </p:cNvPr>
            <p:cNvSpPr/>
            <p:nvPr/>
          </p:nvSpPr>
          <p:spPr>
            <a:xfrm>
              <a:off x="1630336" y="6308223"/>
              <a:ext cx="123130" cy="8388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14" name="rc245">
              <a:extLst>
                <a:ext uri="{FF2B5EF4-FFF2-40B4-BE49-F238E27FC236}">
                  <a16:creationId xmlns:a16="http://schemas.microsoft.com/office/drawing/2014/main" id="{A8E96E40-DEA9-4336-95BB-EB219721DB82}"/>
                </a:ext>
              </a:extLst>
            </p:cNvPr>
            <p:cNvSpPr/>
            <p:nvPr/>
          </p:nvSpPr>
          <p:spPr>
            <a:xfrm>
              <a:off x="175346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5" name="rc246">
              <a:extLst>
                <a:ext uri="{FF2B5EF4-FFF2-40B4-BE49-F238E27FC236}">
                  <a16:creationId xmlns:a16="http://schemas.microsoft.com/office/drawing/2014/main" id="{F4EBCF85-7CA2-4972-A60A-9C94975A7E01}"/>
                </a:ext>
              </a:extLst>
            </p:cNvPr>
            <p:cNvSpPr/>
            <p:nvPr/>
          </p:nvSpPr>
          <p:spPr>
            <a:xfrm>
              <a:off x="1753466"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6" name="rc247">
              <a:extLst>
                <a:ext uri="{FF2B5EF4-FFF2-40B4-BE49-F238E27FC236}">
                  <a16:creationId xmlns:a16="http://schemas.microsoft.com/office/drawing/2014/main" id="{605E6C80-45CE-4DCF-8528-5D21DA745917}"/>
                </a:ext>
              </a:extLst>
            </p:cNvPr>
            <p:cNvSpPr/>
            <p:nvPr/>
          </p:nvSpPr>
          <p:spPr>
            <a:xfrm>
              <a:off x="175346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7" name="rc248">
              <a:extLst>
                <a:ext uri="{FF2B5EF4-FFF2-40B4-BE49-F238E27FC236}">
                  <a16:creationId xmlns:a16="http://schemas.microsoft.com/office/drawing/2014/main" id="{8A4175F2-DB35-4AEB-9ABC-27B1F9AA7725}"/>
                </a:ext>
              </a:extLst>
            </p:cNvPr>
            <p:cNvSpPr/>
            <p:nvPr/>
          </p:nvSpPr>
          <p:spPr>
            <a:xfrm>
              <a:off x="175346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8" name="rc249">
              <a:extLst>
                <a:ext uri="{FF2B5EF4-FFF2-40B4-BE49-F238E27FC236}">
                  <a16:creationId xmlns:a16="http://schemas.microsoft.com/office/drawing/2014/main" id="{8270E922-94C7-4808-9303-990478F248B8}"/>
                </a:ext>
              </a:extLst>
            </p:cNvPr>
            <p:cNvSpPr/>
            <p:nvPr/>
          </p:nvSpPr>
          <p:spPr>
            <a:xfrm>
              <a:off x="1753466"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9" name="rc250">
              <a:extLst>
                <a:ext uri="{FF2B5EF4-FFF2-40B4-BE49-F238E27FC236}">
                  <a16:creationId xmlns:a16="http://schemas.microsoft.com/office/drawing/2014/main" id="{6E7AC4AC-FBFE-4889-B987-36963AA6341C}"/>
                </a:ext>
              </a:extLst>
            </p:cNvPr>
            <p:cNvSpPr/>
            <p:nvPr/>
          </p:nvSpPr>
          <p:spPr>
            <a:xfrm>
              <a:off x="187659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0" name="rc251">
              <a:extLst>
                <a:ext uri="{FF2B5EF4-FFF2-40B4-BE49-F238E27FC236}">
                  <a16:creationId xmlns:a16="http://schemas.microsoft.com/office/drawing/2014/main" id="{67C8DF58-163D-48D1-A7BC-0AAC93B350B2}"/>
                </a:ext>
              </a:extLst>
            </p:cNvPr>
            <p:cNvSpPr/>
            <p:nvPr/>
          </p:nvSpPr>
          <p:spPr>
            <a:xfrm>
              <a:off x="1876596"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1" name="rc252">
              <a:extLst>
                <a:ext uri="{FF2B5EF4-FFF2-40B4-BE49-F238E27FC236}">
                  <a16:creationId xmlns:a16="http://schemas.microsoft.com/office/drawing/2014/main" id="{3A0AFA99-53E2-436A-A121-BB35A8173260}"/>
                </a:ext>
              </a:extLst>
            </p:cNvPr>
            <p:cNvSpPr/>
            <p:nvPr/>
          </p:nvSpPr>
          <p:spPr>
            <a:xfrm>
              <a:off x="187659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2" name="rc253">
              <a:extLst>
                <a:ext uri="{FF2B5EF4-FFF2-40B4-BE49-F238E27FC236}">
                  <a16:creationId xmlns:a16="http://schemas.microsoft.com/office/drawing/2014/main" id="{A84EEF80-E6AC-4E56-B6DD-0F2CE7FDC156}"/>
                </a:ext>
              </a:extLst>
            </p:cNvPr>
            <p:cNvSpPr/>
            <p:nvPr/>
          </p:nvSpPr>
          <p:spPr>
            <a:xfrm>
              <a:off x="187659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3" name="rc254">
              <a:extLst>
                <a:ext uri="{FF2B5EF4-FFF2-40B4-BE49-F238E27FC236}">
                  <a16:creationId xmlns:a16="http://schemas.microsoft.com/office/drawing/2014/main" id="{6C3E6479-B540-416B-A34C-3FF9C98625D7}"/>
                </a:ext>
              </a:extLst>
            </p:cNvPr>
            <p:cNvSpPr/>
            <p:nvPr/>
          </p:nvSpPr>
          <p:spPr>
            <a:xfrm>
              <a:off x="1876596"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24" name="rc255">
              <a:extLst>
                <a:ext uri="{FF2B5EF4-FFF2-40B4-BE49-F238E27FC236}">
                  <a16:creationId xmlns:a16="http://schemas.microsoft.com/office/drawing/2014/main" id="{F46EEE53-A76E-4AD7-9C76-14F2082BEA4C}"/>
                </a:ext>
              </a:extLst>
            </p:cNvPr>
            <p:cNvSpPr/>
            <p:nvPr/>
          </p:nvSpPr>
          <p:spPr>
            <a:xfrm>
              <a:off x="199972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5" name="rc256">
              <a:extLst>
                <a:ext uri="{FF2B5EF4-FFF2-40B4-BE49-F238E27FC236}">
                  <a16:creationId xmlns:a16="http://schemas.microsoft.com/office/drawing/2014/main" id="{D7E61031-F42A-428F-86F5-A9C85C07DDBA}"/>
                </a:ext>
              </a:extLst>
            </p:cNvPr>
            <p:cNvSpPr/>
            <p:nvPr/>
          </p:nvSpPr>
          <p:spPr>
            <a:xfrm>
              <a:off x="199972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6" name="rc257">
              <a:extLst>
                <a:ext uri="{FF2B5EF4-FFF2-40B4-BE49-F238E27FC236}">
                  <a16:creationId xmlns:a16="http://schemas.microsoft.com/office/drawing/2014/main" id="{3C0F47A3-E001-493E-8C01-D1E301C37C39}"/>
                </a:ext>
              </a:extLst>
            </p:cNvPr>
            <p:cNvSpPr/>
            <p:nvPr/>
          </p:nvSpPr>
          <p:spPr>
            <a:xfrm>
              <a:off x="199972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7" name="rc258">
              <a:extLst>
                <a:ext uri="{FF2B5EF4-FFF2-40B4-BE49-F238E27FC236}">
                  <a16:creationId xmlns:a16="http://schemas.microsoft.com/office/drawing/2014/main" id="{13B44D62-20CF-4994-A1FC-BA810A68FFAE}"/>
                </a:ext>
              </a:extLst>
            </p:cNvPr>
            <p:cNvSpPr/>
            <p:nvPr/>
          </p:nvSpPr>
          <p:spPr>
            <a:xfrm>
              <a:off x="199972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8" name="rc259">
              <a:extLst>
                <a:ext uri="{FF2B5EF4-FFF2-40B4-BE49-F238E27FC236}">
                  <a16:creationId xmlns:a16="http://schemas.microsoft.com/office/drawing/2014/main" id="{9961C8D2-647B-49F8-96D2-391297C2A535}"/>
                </a:ext>
              </a:extLst>
            </p:cNvPr>
            <p:cNvSpPr/>
            <p:nvPr/>
          </p:nvSpPr>
          <p:spPr>
            <a:xfrm>
              <a:off x="199972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29" name="rc260">
              <a:extLst>
                <a:ext uri="{FF2B5EF4-FFF2-40B4-BE49-F238E27FC236}">
                  <a16:creationId xmlns:a16="http://schemas.microsoft.com/office/drawing/2014/main" id="{175A0C37-305B-44F2-9415-24E86F356A48}"/>
                </a:ext>
              </a:extLst>
            </p:cNvPr>
            <p:cNvSpPr/>
            <p:nvPr/>
          </p:nvSpPr>
          <p:spPr>
            <a:xfrm>
              <a:off x="212285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0" name="rc261">
              <a:extLst>
                <a:ext uri="{FF2B5EF4-FFF2-40B4-BE49-F238E27FC236}">
                  <a16:creationId xmlns:a16="http://schemas.microsoft.com/office/drawing/2014/main" id="{F484B6F5-FCAD-4210-AF53-720DFD265330}"/>
                </a:ext>
              </a:extLst>
            </p:cNvPr>
            <p:cNvSpPr/>
            <p:nvPr/>
          </p:nvSpPr>
          <p:spPr>
            <a:xfrm>
              <a:off x="212285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1" name="rc262">
              <a:extLst>
                <a:ext uri="{FF2B5EF4-FFF2-40B4-BE49-F238E27FC236}">
                  <a16:creationId xmlns:a16="http://schemas.microsoft.com/office/drawing/2014/main" id="{C625DBCD-3AF6-40B7-A997-E9E7F0B31D8F}"/>
                </a:ext>
              </a:extLst>
            </p:cNvPr>
            <p:cNvSpPr/>
            <p:nvPr/>
          </p:nvSpPr>
          <p:spPr>
            <a:xfrm>
              <a:off x="212285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2" name="rc263">
              <a:extLst>
                <a:ext uri="{FF2B5EF4-FFF2-40B4-BE49-F238E27FC236}">
                  <a16:creationId xmlns:a16="http://schemas.microsoft.com/office/drawing/2014/main" id="{823DE371-079B-4813-87BA-DB34854558C0}"/>
                </a:ext>
              </a:extLst>
            </p:cNvPr>
            <p:cNvSpPr/>
            <p:nvPr/>
          </p:nvSpPr>
          <p:spPr>
            <a:xfrm>
              <a:off x="212285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3" name="rc264">
              <a:extLst>
                <a:ext uri="{FF2B5EF4-FFF2-40B4-BE49-F238E27FC236}">
                  <a16:creationId xmlns:a16="http://schemas.microsoft.com/office/drawing/2014/main" id="{A73F07F0-C3C4-4D5A-B68F-FB58D9FFB7C2}"/>
                </a:ext>
              </a:extLst>
            </p:cNvPr>
            <p:cNvSpPr/>
            <p:nvPr/>
          </p:nvSpPr>
          <p:spPr>
            <a:xfrm>
              <a:off x="212285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34" name="rc265">
              <a:extLst>
                <a:ext uri="{FF2B5EF4-FFF2-40B4-BE49-F238E27FC236}">
                  <a16:creationId xmlns:a16="http://schemas.microsoft.com/office/drawing/2014/main" id="{88C97AEA-D510-4D9E-9B1D-4778C23BD391}"/>
                </a:ext>
              </a:extLst>
            </p:cNvPr>
            <p:cNvSpPr/>
            <p:nvPr/>
          </p:nvSpPr>
          <p:spPr>
            <a:xfrm>
              <a:off x="224598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5" name="rc266">
              <a:extLst>
                <a:ext uri="{FF2B5EF4-FFF2-40B4-BE49-F238E27FC236}">
                  <a16:creationId xmlns:a16="http://schemas.microsoft.com/office/drawing/2014/main" id="{F654ECC4-31F2-426C-8537-31F27E98F130}"/>
                </a:ext>
              </a:extLst>
            </p:cNvPr>
            <p:cNvSpPr/>
            <p:nvPr/>
          </p:nvSpPr>
          <p:spPr>
            <a:xfrm>
              <a:off x="224598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6" name="rc267">
              <a:extLst>
                <a:ext uri="{FF2B5EF4-FFF2-40B4-BE49-F238E27FC236}">
                  <a16:creationId xmlns:a16="http://schemas.microsoft.com/office/drawing/2014/main" id="{0DE6417F-D361-4E91-AB2B-FD277CFA52FF}"/>
                </a:ext>
              </a:extLst>
            </p:cNvPr>
            <p:cNvSpPr/>
            <p:nvPr/>
          </p:nvSpPr>
          <p:spPr>
            <a:xfrm>
              <a:off x="224598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7" name="rc268">
              <a:extLst>
                <a:ext uri="{FF2B5EF4-FFF2-40B4-BE49-F238E27FC236}">
                  <a16:creationId xmlns:a16="http://schemas.microsoft.com/office/drawing/2014/main" id="{EBCD10ED-5D3F-4025-98A7-1E052274F409}"/>
                </a:ext>
              </a:extLst>
            </p:cNvPr>
            <p:cNvSpPr/>
            <p:nvPr/>
          </p:nvSpPr>
          <p:spPr>
            <a:xfrm>
              <a:off x="224598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8" name="rc269">
              <a:extLst>
                <a:ext uri="{FF2B5EF4-FFF2-40B4-BE49-F238E27FC236}">
                  <a16:creationId xmlns:a16="http://schemas.microsoft.com/office/drawing/2014/main" id="{F39E5E18-719D-4429-8242-FF92CA9A3D85}"/>
                </a:ext>
              </a:extLst>
            </p:cNvPr>
            <p:cNvSpPr/>
            <p:nvPr/>
          </p:nvSpPr>
          <p:spPr>
            <a:xfrm>
              <a:off x="224598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39" name="rc270">
              <a:extLst>
                <a:ext uri="{FF2B5EF4-FFF2-40B4-BE49-F238E27FC236}">
                  <a16:creationId xmlns:a16="http://schemas.microsoft.com/office/drawing/2014/main" id="{5A63F5E7-0790-49CD-AD50-0FECC77F1D40}"/>
                </a:ext>
              </a:extLst>
            </p:cNvPr>
            <p:cNvSpPr/>
            <p:nvPr/>
          </p:nvSpPr>
          <p:spPr>
            <a:xfrm>
              <a:off x="236911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0" name="rc271">
              <a:extLst>
                <a:ext uri="{FF2B5EF4-FFF2-40B4-BE49-F238E27FC236}">
                  <a16:creationId xmlns:a16="http://schemas.microsoft.com/office/drawing/2014/main" id="{64521FEB-9E10-4282-A945-5AA1299DF5CA}"/>
                </a:ext>
              </a:extLst>
            </p:cNvPr>
            <p:cNvSpPr/>
            <p:nvPr/>
          </p:nvSpPr>
          <p:spPr>
            <a:xfrm>
              <a:off x="236911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1" name="rc272">
              <a:extLst>
                <a:ext uri="{FF2B5EF4-FFF2-40B4-BE49-F238E27FC236}">
                  <a16:creationId xmlns:a16="http://schemas.microsoft.com/office/drawing/2014/main" id="{7A70AE52-5F8A-4142-9429-1F6B72FE2D89}"/>
                </a:ext>
              </a:extLst>
            </p:cNvPr>
            <p:cNvSpPr/>
            <p:nvPr/>
          </p:nvSpPr>
          <p:spPr>
            <a:xfrm>
              <a:off x="236911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2" name="rc273">
              <a:extLst>
                <a:ext uri="{FF2B5EF4-FFF2-40B4-BE49-F238E27FC236}">
                  <a16:creationId xmlns:a16="http://schemas.microsoft.com/office/drawing/2014/main" id="{CD25CB60-DFA2-403B-9DB2-337922527EF2}"/>
                </a:ext>
              </a:extLst>
            </p:cNvPr>
            <p:cNvSpPr/>
            <p:nvPr/>
          </p:nvSpPr>
          <p:spPr>
            <a:xfrm>
              <a:off x="236911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43" name="rc274">
              <a:extLst>
                <a:ext uri="{FF2B5EF4-FFF2-40B4-BE49-F238E27FC236}">
                  <a16:creationId xmlns:a16="http://schemas.microsoft.com/office/drawing/2014/main" id="{EBCDD715-2752-4915-9A7B-644BDC381F75}"/>
                </a:ext>
              </a:extLst>
            </p:cNvPr>
            <p:cNvSpPr/>
            <p:nvPr/>
          </p:nvSpPr>
          <p:spPr>
            <a:xfrm>
              <a:off x="236911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44" name="rc275">
              <a:extLst>
                <a:ext uri="{FF2B5EF4-FFF2-40B4-BE49-F238E27FC236}">
                  <a16:creationId xmlns:a16="http://schemas.microsoft.com/office/drawing/2014/main" id="{5F4A0C57-C097-4B6E-B5A7-A0BC2FCE022F}"/>
                </a:ext>
              </a:extLst>
            </p:cNvPr>
            <p:cNvSpPr/>
            <p:nvPr/>
          </p:nvSpPr>
          <p:spPr>
            <a:xfrm>
              <a:off x="249224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5" name="rc276">
              <a:extLst>
                <a:ext uri="{FF2B5EF4-FFF2-40B4-BE49-F238E27FC236}">
                  <a16:creationId xmlns:a16="http://schemas.microsoft.com/office/drawing/2014/main" id="{373468EA-7E94-4C64-8C01-576A58FB987B}"/>
                </a:ext>
              </a:extLst>
            </p:cNvPr>
            <p:cNvSpPr/>
            <p:nvPr/>
          </p:nvSpPr>
          <p:spPr>
            <a:xfrm>
              <a:off x="249224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6" name="rc277">
              <a:extLst>
                <a:ext uri="{FF2B5EF4-FFF2-40B4-BE49-F238E27FC236}">
                  <a16:creationId xmlns:a16="http://schemas.microsoft.com/office/drawing/2014/main" id="{A593ED27-ABA8-4BDE-826C-A9466FFD447B}"/>
                </a:ext>
              </a:extLst>
            </p:cNvPr>
            <p:cNvSpPr/>
            <p:nvPr/>
          </p:nvSpPr>
          <p:spPr>
            <a:xfrm>
              <a:off x="249224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7" name="rc278">
              <a:extLst>
                <a:ext uri="{FF2B5EF4-FFF2-40B4-BE49-F238E27FC236}">
                  <a16:creationId xmlns:a16="http://schemas.microsoft.com/office/drawing/2014/main" id="{B94EBB0F-D5D8-44FF-B9B1-BFAF55DDF0FA}"/>
                </a:ext>
              </a:extLst>
            </p:cNvPr>
            <p:cNvSpPr/>
            <p:nvPr/>
          </p:nvSpPr>
          <p:spPr>
            <a:xfrm>
              <a:off x="249224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48" name="rc279">
              <a:extLst>
                <a:ext uri="{FF2B5EF4-FFF2-40B4-BE49-F238E27FC236}">
                  <a16:creationId xmlns:a16="http://schemas.microsoft.com/office/drawing/2014/main" id="{651CD763-FFAB-43D4-B63F-0407957CDE40}"/>
                </a:ext>
              </a:extLst>
            </p:cNvPr>
            <p:cNvSpPr/>
            <p:nvPr/>
          </p:nvSpPr>
          <p:spPr>
            <a:xfrm>
              <a:off x="249224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49" name="rc280">
              <a:extLst>
                <a:ext uri="{FF2B5EF4-FFF2-40B4-BE49-F238E27FC236}">
                  <a16:creationId xmlns:a16="http://schemas.microsoft.com/office/drawing/2014/main" id="{747C2C80-47EA-462B-A199-CC03835D3133}"/>
                </a:ext>
              </a:extLst>
            </p:cNvPr>
            <p:cNvSpPr/>
            <p:nvPr/>
          </p:nvSpPr>
          <p:spPr>
            <a:xfrm>
              <a:off x="261537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0" name="rc281">
              <a:extLst>
                <a:ext uri="{FF2B5EF4-FFF2-40B4-BE49-F238E27FC236}">
                  <a16:creationId xmlns:a16="http://schemas.microsoft.com/office/drawing/2014/main" id="{C463835D-1B08-4343-BF9A-A649357FF047}"/>
                </a:ext>
              </a:extLst>
            </p:cNvPr>
            <p:cNvSpPr/>
            <p:nvPr/>
          </p:nvSpPr>
          <p:spPr>
            <a:xfrm>
              <a:off x="261537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1" name="rc282">
              <a:extLst>
                <a:ext uri="{FF2B5EF4-FFF2-40B4-BE49-F238E27FC236}">
                  <a16:creationId xmlns:a16="http://schemas.microsoft.com/office/drawing/2014/main" id="{05CA9964-9890-426E-80DB-420F24613F75}"/>
                </a:ext>
              </a:extLst>
            </p:cNvPr>
            <p:cNvSpPr/>
            <p:nvPr/>
          </p:nvSpPr>
          <p:spPr>
            <a:xfrm>
              <a:off x="261537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2" name="rc283">
              <a:extLst>
                <a:ext uri="{FF2B5EF4-FFF2-40B4-BE49-F238E27FC236}">
                  <a16:creationId xmlns:a16="http://schemas.microsoft.com/office/drawing/2014/main" id="{84F97608-A93D-4985-845D-5E23CCF603F9}"/>
                </a:ext>
              </a:extLst>
            </p:cNvPr>
            <p:cNvSpPr/>
            <p:nvPr/>
          </p:nvSpPr>
          <p:spPr>
            <a:xfrm>
              <a:off x="261537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53" name="rc284">
              <a:extLst>
                <a:ext uri="{FF2B5EF4-FFF2-40B4-BE49-F238E27FC236}">
                  <a16:creationId xmlns:a16="http://schemas.microsoft.com/office/drawing/2014/main" id="{EC114E8A-D15E-4532-BF6B-CD1B5C6137FB}"/>
                </a:ext>
              </a:extLst>
            </p:cNvPr>
            <p:cNvSpPr/>
            <p:nvPr/>
          </p:nvSpPr>
          <p:spPr>
            <a:xfrm>
              <a:off x="261537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54" name="rc285">
              <a:extLst>
                <a:ext uri="{FF2B5EF4-FFF2-40B4-BE49-F238E27FC236}">
                  <a16:creationId xmlns:a16="http://schemas.microsoft.com/office/drawing/2014/main" id="{E0CED3B1-BED8-47AC-B682-CD3CDD1FAE1F}"/>
                </a:ext>
              </a:extLst>
            </p:cNvPr>
            <p:cNvSpPr/>
            <p:nvPr/>
          </p:nvSpPr>
          <p:spPr>
            <a:xfrm>
              <a:off x="273850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5" name="rc286">
              <a:extLst>
                <a:ext uri="{FF2B5EF4-FFF2-40B4-BE49-F238E27FC236}">
                  <a16:creationId xmlns:a16="http://schemas.microsoft.com/office/drawing/2014/main" id="{0AE24720-FEB7-4CD5-BFBC-84B6CB8D1304}"/>
                </a:ext>
              </a:extLst>
            </p:cNvPr>
            <p:cNvSpPr/>
            <p:nvPr/>
          </p:nvSpPr>
          <p:spPr>
            <a:xfrm>
              <a:off x="273850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6" name="rc287">
              <a:extLst>
                <a:ext uri="{FF2B5EF4-FFF2-40B4-BE49-F238E27FC236}">
                  <a16:creationId xmlns:a16="http://schemas.microsoft.com/office/drawing/2014/main" id="{9D1D5295-9966-4763-869D-72A3A1C43EC3}"/>
                </a:ext>
              </a:extLst>
            </p:cNvPr>
            <p:cNvSpPr/>
            <p:nvPr/>
          </p:nvSpPr>
          <p:spPr>
            <a:xfrm>
              <a:off x="273850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7" name="rc288">
              <a:extLst>
                <a:ext uri="{FF2B5EF4-FFF2-40B4-BE49-F238E27FC236}">
                  <a16:creationId xmlns:a16="http://schemas.microsoft.com/office/drawing/2014/main" id="{760DD428-B824-4DEF-BD01-45DC4D6223A5}"/>
                </a:ext>
              </a:extLst>
            </p:cNvPr>
            <p:cNvSpPr/>
            <p:nvPr/>
          </p:nvSpPr>
          <p:spPr>
            <a:xfrm>
              <a:off x="273850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58" name="rc289">
              <a:extLst>
                <a:ext uri="{FF2B5EF4-FFF2-40B4-BE49-F238E27FC236}">
                  <a16:creationId xmlns:a16="http://schemas.microsoft.com/office/drawing/2014/main" id="{DDDE23D3-2D70-4762-8668-EFE38749DD2F}"/>
                </a:ext>
              </a:extLst>
            </p:cNvPr>
            <p:cNvSpPr/>
            <p:nvPr/>
          </p:nvSpPr>
          <p:spPr>
            <a:xfrm>
              <a:off x="273850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59" name="rc290">
              <a:extLst>
                <a:ext uri="{FF2B5EF4-FFF2-40B4-BE49-F238E27FC236}">
                  <a16:creationId xmlns:a16="http://schemas.microsoft.com/office/drawing/2014/main" id="{A0A59641-3DAC-438A-BDA6-D799357454CE}"/>
                </a:ext>
              </a:extLst>
            </p:cNvPr>
            <p:cNvSpPr/>
            <p:nvPr/>
          </p:nvSpPr>
          <p:spPr>
            <a:xfrm>
              <a:off x="286163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0" name="rc291">
              <a:extLst>
                <a:ext uri="{FF2B5EF4-FFF2-40B4-BE49-F238E27FC236}">
                  <a16:creationId xmlns:a16="http://schemas.microsoft.com/office/drawing/2014/main" id="{FFA5F1CB-C449-4ABC-B78F-EBD475773C22}"/>
                </a:ext>
              </a:extLst>
            </p:cNvPr>
            <p:cNvSpPr/>
            <p:nvPr/>
          </p:nvSpPr>
          <p:spPr>
            <a:xfrm>
              <a:off x="286163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1" name="rc292">
              <a:extLst>
                <a:ext uri="{FF2B5EF4-FFF2-40B4-BE49-F238E27FC236}">
                  <a16:creationId xmlns:a16="http://schemas.microsoft.com/office/drawing/2014/main" id="{7F437F2B-785A-4539-B80A-D314B9FEAAB0}"/>
                </a:ext>
              </a:extLst>
            </p:cNvPr>
            <p:cNvSpPr/>
            <p:nvPr/>
          </p:nvSpPr>
          <p:spPr>
            <a:xfrm>
              <a:off x="286163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2" name="rc293">
              <a:extLst>
                <a:ext uri="{FF2B5EF4-FFF2-40B4-BE49-F238E27FC236}">
                  <a16:creationId xmlns:a16="http://schemas.microsoft.com/office/drawing/2014/main" id="{36F14101-B5C1-4284-B3CA-1D850E7D7CE7}"/>
                </a:ext>
              </a:extLst>
            </p:cNvPr>
            <p:cNvSpPr/>
            <p:nvPr/>
          </p:nvSpPr>
          <p:spPr>
            <a:xfrm>
              <a:off x="286163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63" name="rc294">
              <a:extLst>
                <a:ext uri="{FF2B5EF4-FFF2-40B4-BE49-F238E27FC236}">
                  <a16:creationId xmlns:a16="http://schemas.microsoft.com/office/drawing/2014/main" id="{6FC0F158-B2A4-4FFA-9FE5-F7B7A74D7A69}"/>
                </a:ext>
              </a:extLst>
            </p:cNvPr>
            <p:cNvSpPr/>
            <p:nvPr/>
          </p:nvSpPr>
          <p:spPr>
            <a:xfrm>
              <a:off x="286163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64" name="rc295">
              <a:extLst>
                <a:ext uri="{FF2B5EF4-FFF2-40B4-BE49-F238E27FC236}">
                  <a16:creationId xmlns:a16="http://schemas.microsoft.com/office/drawing/2014/main" id="{92A7753E-FA14-4B47-A1DC-1F0B400E330D}"/>
                </a:ext>
              </a:extLst>
            </p:cNvPr>
            <p:cNvSpPr/>
            <p:nvPr/>
          </p:nvSpPr>
          <p:spPr>
            <a:xfrm>
              <a:off x="298476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5" name="rc296">
              <a:extLst>
                <a:ext uri="{FF2B5EF4-FFF2-40B4-BE49-F238E27FC236}">
                  <a16:creationId xmlns:a16="http://schemas.microsoft.com/office/drawing/2014/main" id="{F52906C5-4678-4B23-8A5E-D4B706FF88A6}"/>
                </a:ext>
              </a:extLst>
            </p:cNvPr>
            <p:cNvSpPr/>
            <p:nvPr/>
          </p:nvSpPr>
          <p:spPr>
            <a:xfrm>
              <a:off x="298476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6" name="rc297">
              <a:extLst>
                <a:ext uri="{FF2B5EF4-FFF2-40B4-BE49-F238E27FC236}">
                  <a16:creationId xmlns:a16="http://schemas.microsoft.com/office/drawing/2014/main" id="{5908AE00-152B-4353-826A-7EE5C86BDB2D}"/>
                </a:ext>
              </a:extLst>
            </p:cNvPr>
            <p:cNvSpPr/>
            <p:nvPr/>
          </p:nvSpPr>
          <p:spPr>
            <a:xfrm>
              <a:off x="298476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7" name="rc298">
              <a:extLst>
                <a:ext uri="{FF2B5EF4-FFF2-40B4-BE49-F238E27FC236}">
                  <a16:creationId xmlns:a16="http://schemas.microsoft.com/office/drawing/2014/main" id="{D618A80A-918C-4478-901C-1B89F901E950}"/>
                </a:ext>
              </a:extLst>
            </p:cNvPr>
            <p:cNvSpPr/>
            <p:nvPr/>
          </p:nvSpPr>
          <p:spPr>
            <a:xfrm>
              <a:off x="298476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68" name="rc299">
              <a:extLst>
                <a:ext uri="{FF2B5EF4-FFF2-40B4-BE49-F238E27FC236}">
                  <a16:creationId xmlns:a16="http://schemas.microsoft.com/office/drawing/2014/main" id="{AECFA001-744E-4091-8AA1-1A9182722B62}"/>
                </a:ext>
              </a:extLst>
            </p:cNvPr>
            <p:cNvSpPr/>
            <p:nvPr/>
          </p:nvSpPr>
          <p:spPr>
            <a:xfrm>
              <a:off x="298476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69" name="rc300">
              <a:extLst>
                <a:ext uri="{FF2B5EF4-FFF2-40B4-BE49-F238E27FC236}">
                  <a16:creationId xmlns:a16="http://schemas.microsoft.com/office/drawing/2014/main" id="{7D92999A-EAEB-4391-88D2-6EAA80474E6E}"/>
                </a:ext>
              </a:extLst>
            </p:cNvPr>
            <p:cNvSpPr/>
            <p:nvPr/>
          </p:nvSpPr>
          <p:spPr>
            <a:xfrm>
              <a:off x="310789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0" name="rc301">
              <a:extLst>
                <a:ext uri="{FF2B5EF4-FFF2-40B4-BE49-F238E27FC236}">
                  <a16:creationId xmlns:a16="http://schemas.microsoft.com/office/drawing/2014/main" id="{E898AFBE-FB20-4834-A98F-817F42E0DAF9}"/>
                </a:ext>
              </a:extLst>
            </p:cNvPr>
            <p:cNvSpPr/>
            <p:nvPr/>
          </p:nvSpPr>
          <p:spPr>
            <a:xfrm>
              <a:off x="310789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1" name="rc302">
              <a:extLst>
                <a:ext uri="{FF2B5EF4-FFF2-40B4-BE49-F238E27FC236}">
                  <a16:creationId xmlns:a16="http://schemas.microsoft.com/office/drawing/2014/main" id="{5AAD139B-0A05-4035-BE53-1AED205149FA}"/>
                </a:ext>
              </a:extLst>
            </p:cNvPr>
            <p:cNvSpPr/>
            <p:nvPr/>
          </p:nvSpPr>
          <p:spPr>
            <a:xfrm>
              <a:off x="310789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2" name="rc303">
              <a:extLst>
                <a:ext uri="{FF2B5EF4-FFF2-40B4-BE49-F238E27FC236}">
                  <a16:creationId xmlns:a16="http://schemas.microsoft.com/office/drawing/2014/main" id="{846DABE0-D5C4-4E64-8712-2BEB1FF7887B}"/>
                </a:ext>
              </a:extLst>
            </p:cNvPr>
            <p:cNvSpPr/>
            <p:nvPr/>
          </p:nvSpPr>
          <p:spPr>
            <a:xfrm>
              <a:off x="3107897"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3" name="rc304">
              <a:extLst>
                <a:ext uri="{FF2B5EF4-FFF2-40B4-BE49-F238E27FC236}">
                  <a16:creationId xmlns:a16="http://schemas.microsoft.com/office/drawing/2014/main" id="{8DF70E0E-2E08-46C4-BD4A-486AC042D9F3}"/>
                </a:ext>
              </a:extLst>
            </p:cNvPr>
            <p:cNvSpPr/>
            <p:nvPr/>
          </p:nvSpPr>
          <p:spPr>
            <a:xfrm>
              <a:off x="310789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74" name="rc305">
              <a:extLst>
                <a:ext uri="{FF2B5EF4-FFF2-40B4-BE49-F238E27FC236}">
                  <a16:creationId xmlns:a16="http://schemas.microsoft.com/office/drawing/2014/main" id="{B645019B-3C8B-4F5E-86F0-331C8DE2715B}"/>
                </a:ext>
              </a:extLst>
            </p:cNvPr>
            <p:cNvSpPr/>
            <p:nvPr/>
          </p:nvSpPr>
          <p:spPr>
            <a:xfrm>
              <a:off x="323102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5" name="rc306">
              <a:extLst>
                <a:ext uri="{FF2B5EF4-FFF2-40B4-BE49-F238E27FC236}">
                  <a16:creationId xmlns:a16="http://schemas.microsoft.com/office/drawing/2014/main" id="{288D1AAB-875C-47CC-ACC8-21623C444590}"/>
                </a:ext>
              </a:extLst>
            </p:cNvPr>
            <p:cNvSpPr/>
            <p:nvPr/>
          </p:nvSpPr>
          <p:spPr>
            <a:xfrm>
              <a:off x="323102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76" name="rc307">
              <a:extLst>
                <a:ext uri="{FF2B5EF4-FFF2-40B4-BE49-F238E27FC236}">
                  <a16:creationId xmlns:a16="http://schemas.microsoft.com/office/drawing/2014/main" id="{0F054F71-0B55-46BD-8BD2-ED3676DC1369}"/>
                </a:ext>
              </a:extLst>
            </p:cNvPr>
            <p:cNvSpPr/>
            <p:nvPr/>
          </p:nvSpPr>
          <p:spPr>
            <a:xfrm>
              <a:off x="323102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7" name="rc308">
              <a:extLst>
                <a:ext uri="{FF2B5EF4-FFF2-40B4-BE49-F238E27FC236}">
                  <a16:creationId xmlns:a16="http://schemas.microsoft.com/office/drawing/2014/main" id="{A46B9C44-FA18-443B-B9AD-F2211A659BB3}"/>
                </a:ext>
              </a:extLst>
            </p:cNvPr>
            <p:cNvSpPr/>
            <p:nvPr/>
          </p:nvSpPr>
          <p:spPr>
            <a:xfrm>
              <a:off x="323102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8" name="rc309">
              <a:extLst>
                <a:ext uri="{FF2B5EF4-FFF2-40B4-BE49-F238E27FC236}">
                  <a16:creationId xmlns:a16="http://schemas.microsoft.com/office/drawing/2014/main" id="{8EA4C756-E36D-4859-B5BD-BE262151B33C}"/>
                </a:ext>
              </a:extLst>
            </p:cNvPr>
            <p:cNvSpPr/>
            <p:nvPr/>
          </p:nvSpPr>
          <p:spPr>
            <a:xfrm>
              <a:off x="3231028" y="6308223"/>
              <a:ext cx="123130" cy="8388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79" name="rc310">
              <a:extLst>
                <a:ext uri="{FF2B5EF4-FFF2-40B4-BE49-F238E27FC236}">
                  <a16:creationId xmlns:a16="http://schemas.microsoft.com/office/drawing/2014/main" id="{933902B1-B7CA-46B9-8277-89D5BF550E34}"/>
                </a:ext>
              </a:extLst>
            </p:cNvPr>
            <p:cNvSpPr/>
            <p:nvPr/>
          </p:nvSpPr>
          <p:spPr>
            <a:xfrm>
              <a:off x="335415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0" name="rc311">
              <a:extLst>
                <a:ext uri="{FF2B5EF4-FFF2-40B4-BE49-F238E27FC236}">
                  <a16:creationId xmlns:a16="http://schemas.microsoft.com/office/drawing/2014/main" id="{58BA0524-64D3-4DD0-85CB-5CB3731932B9}"/>
                </a:ext>
              </a:extLst>
            </p:cNvPr>
            <p:cNvSpPr/>
            <p:nvPr/>
          </p:nvSpPr>
          <p:spPr>
            <a:xfrm>
              <a:off x="335415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81" name="rc312">
              <a:extLst>
                <a:ext uri="{FF2B5EF4-FFF2-40B4-BE49-F238E27FC236}">
                  <a16:creationId xmlns:a16="http://schemas.microsoft.com/office/drawing/2014/main" id="{1D77AE3C-2586-4A07-BECF-A2692EB6A371}"/>
                </a:ext>
              </a:extLst>
            </p:cNvPr>
            <p:cNvSpPr/>
            <p:nvPr/>
          </p:nvSpPr>
          <p:spPr>
            <a:xfrm>
              <a:off x="335415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2" name="rc313">
              <a:extLst>
                <a:ext uri="{FF2B5EF4-FFF2-40B4-BE49-F238E27FC236}">
                  <a16:creationId xmlns:a16="http://schemas.microsoft.com/office/drawing/2014/main" id="{B46312FD-9340-4972-A66F-424962C60606}"/>
                </a:ext>
              </a:extLst>
            </p:cNvPr>
            <p:cNvSpPr/>
            <p:nvPr/>
          </p:nvSpPr>
          <p:spPr>
            <a:xfrm>
              <a:off x="335415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3" name="rc314">
              <a:extLst>
                <a:ext uri="{FF2B5EF4-FFF2-40B4-BE49-F238E27FC236}">
                  <a16:creationId xmlns:a16="http://schemas.microsoft.com/office/drawing/2014/main" id="{805A66C4-DC73-49B8-BD02-BC6157E7DA8E}"/>
                </a:ext>
              </a:extLst>
            </p:cNvPr>
            <p:cNvSpPr/>
            <p:nvPr/>
          </p:nvSpPr>
          <p:spPr>
            <a:xfrm>
              <a:off x="3354158" y="6308223"/>
              <a:ext cx="123130" cy="83880"/>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184" name="rc315">
              <a:extLst>
                <a:ext uri="{FF2B5EF4-FFF2-40B4-BE49-F238E27FC236}">
                  <a16:creationId xmlns:a16="http://schemas.microsoft.com/office/drawing/2014/main" id="{823BE6A0-AD3D-4AD0-BAFA-48C2B8681BA0}"/>
                </a:ext>
              </a:extLst>
            </p:cNvPr>
            <p:cNvSpPr/>
            <p:nvPr/>
          </p:nvSpPr>
          <p:spPr>
            <a:xfrm>
              <a:off x="347728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5" name="rc316">
              <a:extLst>
                <a:ext uri="{FF2B5EF4-FFF2-40B4-BE49-F238E27FC236}">
                  <a16:creationId xmlns:a16="http://schemas.microsoft.com/office/drawing/2014/main" id="{8428B40C-F072-43D8-A8C9-3E75B817CBD0}"/>
                </a:ext>
              </a:extLst>
            </p:cNvPr>
            <p:cNvSpPr/>
            <p:nvPr/>
          </p:nvSpPr>
          <p:spPr>
            <a:xfrm>
              <a:off x="347728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86" name="rc317">
              <a:extLst>
                <a:ext uri="{FF2B5EF4-FFF2-40B4-BE49-F238E27FC236}">
                  <a16:creationId xmlns:a16="http://schemas.microsoft.com/office/drawing/2014/main" id="{72412C26-064D-47A0-B9A4-66862857CD8D}"/>
                </a:ext>
              </a:extLst>
            </p:cNvPr>
            <p:cNvSpPr/>
            <p:nvPr/>
          </p:nvSpPr>
          <p:spPr>
            <a:xfrm>
              <a:off x="347728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7" name="rc318">
              <a:extLst>
                <a:ext uri="{FF2B5EF4-FFF2-40B4-BE49-F238E27FC236}">
                  <a16:creationId xmlns:a16="http://schemas.microsoft.com/office/drawing/2014/main" id="{D81FC861-2F60-42C9-B387-2DBB246CC3C2}"/>
                </a:ext>
              </a:extLst>
            </p:cNvPr>
            <p:cNvSpPr/>
            <p:nvPr/>
          </p:nvSpPr>
          <p:spPr>
            <a:xfrm>
              <a:off x="347728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8" name="rc319">
              <a:extLst>
                <a:ext uri="{FF2B5EF4-FFF2-40B4-BE49-F238E27FC236}">
                  <a16:creationId xmlns:a16="http://schemas.microsoft.com/office/drawing/2014/main" id="{5C7155C4-4554-4DB3-9651-543F408763E6}"/>
                </a:ext>
              </a:extLst>
            </p:cNvPr>
            <p:cNvSpPr/>
            <p:nvPr/>
          </p:nvSpPr>
          <p:spPr>
            <a:xfrm>
              <a:off x="347728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89" name="rc320">
              <a:extLst>
                <a:ext uri="{FF2B5EF4-FFF2-40B4-BE49-F238E27FC236}">
                  <a16:creationId xmlns:a16="http://schemas.microsoft.com/office/drawing/2014/main" id="{2CADBAC1-B355-477D-881A-553445BBCE73}"/>
                </a:ext>
              </a:extLst>
            </p:cNvPr>
            <p:cNvSpPr/>
            <p:nvPr/>
          </p:nvSpPr>
          <p:spPr>
            <a:xfrm>
              <a:off x="360041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0" name="rc321">
              <a:extLst>
                <a:ext uri="{FF2B5EF4-FFF2-40B4-BE49-F238E27FC236}">
                  <a16:creationId xmlns:a16="http://schemas.microsoft.com/office/drawing/2014/main" id="{B53E78B0-5712-417F-AA76-344A1E246596}"/>
                </a:ext>
              </a:extLst>
            </p:cNvPr>
            <p:cNvSpPr/>
            <p:nvPr/>
          </p:nvSpPr>
          <p:spPr>
            <a:xfrm>
              <a:off x="360041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91" name="rc322">
              <a:extLst>
                <a:ext uri="{FF2B5EF4-FFF2-40B4-BE49-F238E27FC236}">
                  <a16:creationId xmlns:a16="http://schemas.microsoft.com/office/drawing/2014/main" id="{A39C02D6-0DD8-4E0B-9907-9105C70FF9BD}"/>
                </a:ext>
              </a:extLst>
            </p:cNvPr>
            <p:cNvSpPr/>
            <p:nvPr/>
          </p:nvSpPr>
          <p:spPr>
            <a:xfrm>
              <a:off x="360041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2" name="rc323">
              <a:extLst>
                <a:ext uri="{FF2B5EF4-FFF2-40B4-BE49-F238E27FC236}">
                  <a16:creationId xmlns:a16="http://schemas.microsoft.com/office/drawing/2014/main" id="{B02A97F5-BCA5-4C1A-B6DB-A2670EE7C491}"/>
                </a:ext>
              </a:extLst>
            </p:cNvPr>
            <p:cNvSpPr/>
            <p:nvPr/>
          </p:nvSpPr>
          <p:spPr>
            <a:xfrm>
              <a:off x="360041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3" name="rc324">
              <a:extLst>
                <a:ext uri="{FF2B5EF4-FFF2-40B4-BE49-F238E27FC236}">
                  <a16:creationId xmlns:a16="http://schemas.microsoft.com/office/drawing/2014/main" id="{F014EBD2-944F-4872-94B3-923884C14677}"/>
                </a:ext>
              </a:extLst>
            </p:cNvPr>
            <p:cNvSpPr/>
            <p:nvPr/>
          </p:nvSpPr>
          <p:spPr>
            <a:xfrm>
              <a:off x="360041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94" name="rc325">
              <a:extLst>
                <a:ext uri="{FF2B5EF4-FFF2-40B4-BE49-F238E27FC236}">
                  <a16:creationId xmlns:a16="http://schemas.microsoft.com/office/drawing/2014/main" id="{CCEEC209-40B8-481F-A094-6E17BF2B0C73}"/>
                </a:ext>
              </a:extLst>
            </p:cNvPr>
            <p:cNvSpPr/>
            <p:nvPr/>
          </p:nvSpPr>
          <p:spPr>
            <a:xfrm>
              <a:off x="372354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5" name="rc326">
              <a:extLst>
                <a:ext uri="{FF2B5EF4-FFF2-40B4-BE49-F238E27FC236}">
                  <a16:creationId xmlns:a16="http://schemas.microsoft.com/office/drawing/2014/main" id="{60372B3A-B847-4927-8AD5-88401B27441B}"/>
                </a:ext>
              </a:extLst>
            </p:cNvPr>
            <p:cNvSpPr/>
            <p:nvPr/>
          </p:nvSpPr>
          <p:spPr>
            <a:xfrm>
              <a:off x="372354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96" name="rc327">
              <a:extLst>
                <a:ext uri="{FF2B5EF4-FFF2-40B4-BE49-F238E27FC236}">
                  <a16:creationId xmlns:a16="http://schemas.microsoft.com/office/drawing/2014/main" id="{802E3BDA-EA05-47C1-88FE-8C6CB2D85E75}"/>
                </a:ext>
              </a:extLst>
            </p:cNvPr>
            <p:cNvSpPr/>
            <p:nvPr/>
          </p:nvSpPr>
          <p:spPr>
            <a:xfrm>
              <a:off x="372354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7" name="rc328">
              <a:extLst>
                <a:ext uri="{FF2B5EF4-FFF2-40B4-BE49-F238E27FC236}">
                  <a16:creationId xmlns:a16="http://schemas.microsoft.com/office/drawing/2014/main" id="{3FBA907F-3112-437C-B68C-6D6F895933F8}"/>
                </a:ext>
              </a:extLst>
            </p:cNvPr>
            <p:cNvSpPr/>
            <p:nvPr/>
          </p:nvSpPr>
          <p:spPr>
            <a:xfrm>
              <a:off x="372354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8" name="rc329">
              <a:extLst>
                <a:ext uri="{FF2B5EF4-FFF2-40B4-BE49-F238E27FC236}">
                  <a16:creationId xmlns:a16="http://schemas.microsoft.com/office/drawing/2014/main" id="{7557A3CC-494E-450F-B06D-1AE83AFC8AD4}"/>
                </a:ext>
              </a:extLst>
            </p:cNvPr>
            <p:cNvSpPr/>
            <p:nvPr/>
          </p:nvSpPr>
          <p:spPr>
            <a:xfrm>
              <a:off x="372354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99" name="rc330">
              <a:extLst>
                <a:ext uri="{FF2B5EF4-FFF2-40B4-BE49-F238E27FC236}">
                  <a16:creationId xmlns:a16="http://schemas.microsoft.com/office/drawing/2014/main" id="{BD1E84AA-7BD0-44D3-94FE-73B3198577CE}"/>
                </a:ext>
              </a:extLst>
            </p:cNvPr>
            <p:cNvSpPr/>
            <p:nvPr/>
          </p:nvSpPr>
          <p:spPr>
            <a:xfrm>
              <a:off x="1507206" y="7046237"/>
              <a:ext cx="2339471" cy="209700"/>
            </a:xfrm>
            <a:prstGeom prst="rect">
              <a:avLst/>
            </a:prstGeom>
            <a:solidFill>
              <a:srgbClr val="FFFFFF">
                <a:alpha val="100000"/>
              </a:srgbClr>
            </a:solidFill>
          </p:spPr>
          <p:txBody>
            <a:bodyPr/>
            <a:lstStyle/>
            <a:p>
              <a:endParaRPr/>
            </a:p>
          </p:txBody>
        </p:sp>
        <p:sp>
          <p:nvSpPr>
            <p:cNvPr id="2200" name="rc331">
              <a:extLst>
                <a:ext uri="{FF2B5EF4-FFF2-40B4-BE49-F238E27FC236}">
                  <a16:creationId xmlns:a16="http://schemas.microsoft.com/office/drawing/2014/main" id="{7BD08434-AADC-4170-90F9-C1EBC95FC947}"/>
                </a:ext>
              </a:extLst>
            </p:cNvPr>
            <p:cNvSpPr/>
            <p:nvPr/>
          </p:nvSpPr>
          <p:spPr>
            <a:xfrm>
              <a:off x="1507206" y="715108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1" name="rc332">
              <a:extLst>
                <a:ext uri="{FF2B5EF4-FFF2-40B4-BE49-F238E27FC236}">
                  <a16:creationId xmlns:a16="http://schemas.microsoft.com/office/drawing/2014/main" id="{FD34DE8F-3369-4CD6-8BE2-5CA370AF30E6}"/>
                </a:ext>
              </a:extLst>
            </p:cNvPr>
            <p:cNvSpPr/>
            <p:nvPr/>
          </p:nvSpPr>
          <p:spPr>
            <a:xfrm>
              <a:off x="150720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2" name="rc333">
              <a:extLst>
                <a:ext uri="{FF2B5EF4-FFF2-40B4-BE49-F238E27FC236}">
                  <a16:creationId xmlns:a16="http://schemas.microsoft.com/office/drawing/2014/main" id="{24A47F23-9AF6-4090-84AD-8E06FD0A1372}"/>
                </a:ext>
              </a:extLst>
            </p:cNvPr>
            <p:cNvSpPr/>
            <p:nvPr/>
          </p:nvSpPr>
          <p:spPr>
            <a:xfrm>
              <a:off x="1630336" y="715108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3" name="rc334">
              <a:extLst>
                <a:ext uri="{FF2B5EF4-FFF2-40B4-BE49-F238E27FC236}">
                  <a16:creationId xmlns:a16="http://schemas.microsoft.com/office/drawing/2014/main" id="{E4EE6DE7-7EF0-45CF-BFF0-254EF231C9BB}"/>
                </a:ext>
              </a:extLst>
            </p:cNvPr>
            <p:cNvSpPr/>
            <p:nvPr/>
          </p:nvSpPr>
          <p:spPr>
            <a:xfrm>
              <a:off x="163033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4" name="rc335">
              <a:extLst>
                <a:ext uri="{FF2B5EF4-FFF2-40B4-BE49-F238E27FC236}">
                  <a16:creationId xmlns:a16="http://schemas.microsoft.com/office/drawing/2014/main" id="{3E321C18-8FD0-4728-BFD2-8753DBA3B999}"/>
                </a:ext>
              </a:extLst>
            </p:cNvPr>
            <p:cNvSpPr/>
            <p:nvPr/>
          </p:nvSpPr>
          <p:spPr>
            <a:xfrm>
              <a:off x="1753466"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5" name="rc336">
              <a:extLst>
                <a:ext uri="{FF2B5EF4-FFF2-40B4-BE49-F238E27FC236}">
                  <a16:creationId xmlns:a16="http://schemas.microsoft.com/office/drawing/2014/main" id="{E62C50B1-CC83-4741-99D6-C4B59D1FBE9E}"/>
                </a:ext>
              </a:extLst>
            </p:cNvPr>
            <p:cNvSpPr/>
            <p:nvPr/>
          </p:nvSpPr>
          <p:spPr>
            <a:xfrm>
              <a:off x="175346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6" name="rc337">
              <a:extLst>
                <a:ext uri="{FF2B5EF4-FFF2-40B4-BE49-F238E27FC236}">
                  <a16:creationId xmlns:a16="http://schemas.microsoft.com/office/drawing/2014/main" id="{47809133-13F8-461A-85AC-4EDB4265C0B9}"/>
                </a:ext>
              </a:extLst>
            </p:cNvPr>
            <p:cNvSpPr/>
            <p:nvPr/>
          </p:nvSpPr>
          <p:spPr>
            <a:xfrm>
              <a:off x="1876596"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7" name="rc338">
              <a:extLst>
                <a:ext uri="{FF2B5EF4-FFF2-40B4-BE49-F238E27FC236}">
                  <a16:creationId xmlns:a16="http://schemas.microsoft.com/office/drawing/2014/main" id="{9E94A2C9-65CC-4135-B5B5-5C36515F3A6C}"/>
                </a:ext>
              </a:extLst>
            </p:cNvPr>
            <p:cNvSpPr/>
            <p:nvPr/>
          </p:nvSpPr>
          <p:spPr>
            <a:xfrm>
              <a:off x="187659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8" name="rc339">
              <a:extLst>
                <a:ext uri="{FF2B5EF4-FFF2-40B4-BE49-F238E27FC236}">
                  <a16:creationId xmlns:a16="http://schemas.microsoft.com/office/drawing/2014/main" id="{9F9A2CF3-F41A-467E-9CC8-8DF2FC50C0BC}"/>
                </a:ext>
              </a:extLst>
            </p:cNvPr>
            <p:cNvSpPr/>
            <p:nvPr/>
          </p:nvSpPr>
          <p:spPr>
            <a:xfrm>
              <a:off x="1999727"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9" name="rc340">
              <a:extLst>
                <a:ext uri="{FF2B5EF4-FFF2-40B4-BE49-F238E27FC236}">
                  <a16:creationId xmlns:a16="http://schemas.microsoft.com/office/drawing/2014/main" id="{348696FC-D1C1-4B51-853D-66F87A013666}"/>
                </a:ext>
              </a:extLst>
            </p:cNvPr>
            <p:cNvSpPr/>
            <p:nvPr/>
          </p:nvSpPr>
          <p:spPr>
            <a:xfrm>
              <a:off x="199972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0" name="rc341">
              <a:extLst>
                <a:ext uri="{FF2B5EF4-FFF2-40B4-BE49-F238E27FC236}">
                  <a16:creationId xmlns:a16="http://schemas.microsoft.com/office/drawing/2014/main" id="{94362646-C260-48F2-AA6B-4D265D9C25F4}"/>
                </a:ext>
              </a:extLst>
            </p:cNvPr>
            <p:cNvSpPr/>
            <p:nvPr/>
          </p:nvSpPr>
          <p:spPr>
            <a:xfrm>
              <a:off x="2122857"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1" name="rc342">
              <a:extLst>
                <a:ext uri="{FF2B5EF4-FFF2-40B4-BE49-F238E27FC236}">
                  <a16:creationId xmlns:a16="http://schemas.microsoft.com/office/drawing/2014/main" id="{5B674FA0-F2CE-4D79-A4D8-0CAB19D489C6}"/>
                </a:ext>
              </a:extLst>
            </p:cNvPr>
            <p:cNvSpPr/>
            <p:nvPr/>
          </p:nvSpPr>
          <p:spPr>
            <a:xfrm>
              <a:off x="212285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2" name="rc343">
              <a:extLst>
                <a:ext uri="{FF2B5EF4-FFF2-40B4-BE49-F238E27FC236}">
                  <a16:creationId xmlns:a16="http://schemas.microsoft.com/office/drawing/2014/main" id="{9275DA61-5BB5-43E7-AC7C-BECF279F3DA9}"/>
                </a:ext>
              </a:extLst>
            </p:cNvPr>
            <p:cNvSpPr/>
            <p:nvPr/>
          </p:nvSpPr>
          <p:spPr>
            <a:xfrm>
              <a:off x="224598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3" name="rc344">
              <a:extLst>
                <a:ext uri="{FF2B5EF4-FFF2-40B4-BE49-F238E27FC236}">
                  <a16:creationId xmlns:a16="http://schemas.microsoft.com/office/drawing/2014/main" id="{A41F1BA8-296B-4F6D-B68F-06B8B6B311C0}"/>
                </a:ext>
              </a:extLst>
            </p:cNvPr>
            <p:cNvSpPr/>
            <p:nvPr/>
          </p:nvSpPr>
          <p:spPr>
            <a:xfrm>
              <a:off x="224598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4" name="rc345">
              <a:extLst>
                <a:ext uri="{FF2B5EF4-FFF2-40B4-BE49-F238E27FC236}">
                  <a16:creationId xmlns:a16="http://schemas.microsoft.com/office/drawing/2014/main" id="{6239F020-CD64-44EA-8FE1-98BABB8CB025}"/>
                </a:ext>
              </a:extLst>
            </p:cNvPr>
            <p:cNvSpPr/>
            <p:nvPr/>
          </p:nvSpPr>
          <p:spPr>
            <a:xfrm>
              <a:off x="236911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5" name="rc346">
              <a:extLst>
                <a:ext uri="{FF2B5EF4-FFF2-40B4-BE49-F238E27FC236}">
                  <a16:creationId xmlns:a16="http://schemas.microsoft.com/office/drawing/2014/main" id="{8DA5FFAD-BB74-4D59-A142-D9EAD3634173}"/>
                </a:ext>
              </a:extLst>
            </p:cNvPr>
            <p:cNvSpPr/>
            <p:nvPr/>
          </p:nvSpPr>
          <p:spPr>
            <a:xfrm>
              <a:off x="236911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6" name="rc347">
              <a:extLst>
                <a:ext uri="{FF2B5EF4-FFF2-40B4-BE49-F238E27FC236}">
                  <a16:creationId xmlns:a16="http://schemas.microsoft.com/office/drawing/2014/main" id="{CA99F3DB-CA21-4FCE-831A-B2023F07CE0A}"/>
                </a:ext>
              </a:extLst>
            </p:cNvPr>
            <p:cNvSpPr/>
            <p:nvPr/>
          </p:nvSpPr>
          <p:spPr>
            <a:xfrm>
              <a:off x="249224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7" name="rc348">
              <a:extLst>
                <a:ext uri="{FF2B5EF4-FFF2-40B4-BE49-F238E27FC236}">
                  <a16:creationId xmlns:a16="http://schemas.microsoft.com/office/drawing/2014/main" id="{F12A282A-2F63-47F0-93DE-FD4962B829FD}"/>
                </a:ext>
              </a:extLst>
            </p:cNvPr>
            <p:cNvSpPr/>
            <p:nvPr/>
          </p:nvSpPr>
          <p:spPr>
            <a:xfrm>
              <a:off x="249224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8" name="rc349">
              <a:extLst>
                <a:ext uri="{FF2B5EF4-FFF2-40B4-BE49-F238E27FC236}">
                  <a16:creationId xmlns:a16="http://schemas.microsoft.com/office/drawing/2014/main" id="{0EF542BB-8EA0-4071-A045-7239E208839F}"/>
                </a:ext>
              </a:extLst>
            </p:cNvPr>
            <p:cNvSpPr/>
            <p:nvPr/>
          </p:nvSpPr>
          <p:spPr>
            <a:xfrm>
              <a:off x="261537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9" name="rc350">
              <a:extLst>
                <a:ext uri="{FF2B5EF4-FFF2-40B4-BE49-F238E27FC236}">
                  <a16:creationId xmlns:a16="http://schemas.microsoft.com/office/drawing/2014/main" id="{B03E9D2D-BA29-4096-968B-984C975474C3}"/>
                </a:ext>
              </a:extLst>
            </p:cNvPr>
            <p:cNvSpPr/>
            <p:nvPr/>
          </p:nvSpPr>
          <p:spPr>
            <a:xfrm>
              <a:off x="261537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0" name="rc351">
              <a:extLst>
                <a:ext uri="{FF2B5EF4-FFF2-40B4-BE49-F238E27FC236}">
                  <a16:creationId xmlns:a16="http://schemas.microsoft.com/office/drawing/2014/main" id="{336E0D03-B161-46D7-BE80-7ECE931F2567}"/>
                </a:ext>
              </a:extLst>
            </p:cNvPr>
            <p:cNvSpPr/>
            <p:nvPr/>
          </p:nvSpPr>
          <p:spPr>
            <a:xfrm>
              <a:off x="273850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1" name="rc352">
              <a:extLst>
                <a:ext uri="{FF2B5EF4-FFF2-40B4-BE49-F238E27FC236}">
                  <a16:creationId xmlns:a16="http://schemas.microsoft.com/office/drawing/2014/main" id="{54457D3D-4584-4B84-8A1F-E98F9AA35D73}"/>
                </a:ext>
              </a:extLst>
            </p:cNvPr>
            <p:cNvSpPr/>
            <p:nvPr/>
          </p:nvSpPr>
          <p:spPr>
            <a:xfrm>
              <a:off x="273850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2" name="rc353">
              <a:extLst>
                <a:ext uri="{FF2B5EF4-FFF2-40B4-BE49-F238E27FC236}">
                  <a16:creationId xmlns:a16="http://schemas.microsoft.com/office/drawing/2014/main" id="{4F24CA81-8035-456B-8081-517EA7F205DE}"/>
                </a:ext>
              </a:extLst>
            </p:cNvPr>
            <p:cNvSpPr/>
            <p:nvPr/>
          </p:nvSpPr>
          <p:spPr>
            <a:xfrm>
              <a:off x="286163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3" name="rc354">
              <a:extLst>
                <a:ext uri="{FF2B5EF4-FFF2-40B4-BE49-F238E27FC236}">
                  <a16:creationId xmlns:a16="http://schemas.microsoft.com/office/drawing/2014/main" id="{7423E930-0A49-40AE-9BCB-5B0FE70A3AC6}"/>
                </a:ext>
              </a:extLst>
            </p:cNvPr>
            <p:cNvSpPr/>
            <p:nvPr/>
          </p:nvSpPr>
          <p:spPr>
            <a:xfrm>
              <a:off x="286163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4" name="rc355">
              <a:extLst>
                <a:ext uri="{FF2B5EF4-FFF2-40B4-BE49-F238E27FC236}">
                  <a16:creationId xmlns:a16="http://schemas.microsoft.com/office/drawing/2014/main" id="{31CD1086-30F7-4C61-BCA9-811633092EE3}"/>
                </a:ext>
              </a:extLst>
            </p:cNvPr>
            <p:cNvSpPr/>
            <p:nvPr/>
          </p:nvSpPr>
          <p:spPr>
            <a:xfrm>
              <a:off x="298476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5" name="rc356">
              <a:extLst>
                <a:ext uri="{FF2B5EF4-FFF2-40B4-BE49-F238E27FC236}">
                  <a16:creationId xmlns:a16="http://schemas.microsoft.com/office/drawing/2014/main" id="{96E962A9-3755-4407-9205-2DFE086A6522}"/>
                </a:ext>
              </a:extLst>
            </p:cNvPr>
            <p:cNvSpPr/>
            <p:nvPr/>
          </p:nvSpPr>
          <p:spPr>
            <a:xfrm>
              <a:off x="298476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6" name="rc357">
              <a:extLst>
                <a:ext uri="{FF2B5EF4-FFF2-40B4-BE49-F238E27FC236}">
                  <a16:creationId xmlns:a16="http://schemas.microsoft.com/office/drawing/2014/main" id="{0AA620F3-A215-42DF-87E1-5171B169CB79}"/>
                </a:ext>
              </a:extLst>
            </p:cNvPr>
            <p:cNvSpPr/>
            <p:nvPr/>
          </p:nvSpPr>
          <p:spPr>
            <a:xfrm>
              <a:off x="3107897"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27" name="rc358">
              <a:extLst>
                <a:ext uri="{FF2B5EF4-FFF2-40B4-BE49-F238E27FC236}">
                  <a16:creationId xmlns:a16="http://schemas.microsoft.com/office/drawing/2014/main" id="{4233F69E-1504-414D-A385-861AAE4C86E7}"/>
                </a:ext>
              </a:extLst>
            </p:cNvPr>
            <p:cNvSpPr/>
            <p:nvPr/>
          </p:nvSpPr>
          <p:spPr>
            <a:xfrm>
              <a:off x="310789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8" name="rc359">
              <a:extLst>
                <a:ext uri="{FF2B5EF4-FFF2-40B4-BE49-F238E27FC236}">
                  <a16:creationId xmlns:a16="http://schemas.microsoft.com/office/drawing/2014/main" id="{AFE3AE4E-D35C-4CE0-99A5-15944E075BB2}"/>
                </a:ext>
              </a:extLst>
            </p:cNvPr>
            <p:cNvSpPr/>
            <p:nvPr/>
          </p:nvSpPr>
          <p:spPr>
            <a:xfrm>
              <a:off x="3231028"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29" name="rc360">
              <a:extLst>
                <a:ext uri="{FF2B5EF4-FFF2-40B4-BE49-F238E27FC236}">
                  <a16:creationId xmlns:a16="http://schemas.microsoft.com/office/drawing/2014/main" id="{22B17C75-E8C5-4875-8610-EFA081942652}"/>
                </a:ext>
              </a:extLst>
            </p:cNvPr>
            <p:cNvSpPr/>
            <p:nvPr/>
          </p:nvSpPr>
          <p:spPr>
            <a:xfrm>
              <a:off x="323102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0" name="rc361">
              <a:extLst>
                <a:ext uri="{FF2B5EF4-FFF2-40B4-BE49-F238E27FC236}">
                  <a16:creationId xmlns:a16="http://schemas.microsoft.com/office/drawing/2014/main" id="{575A3EAD-6FE0-4537-AD9B-D2192FC06E76}"/>
                </a:ext>
              </a:extLst>
            </p:cNvPr>
            <p:cNvSpPr/>
            <p:nvPr/>
          </p:nvSpPr>
          <p:spPr>
            <a:xfrm>
              <a:off x="3354158"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31" name="rc362">
              <a:extLst>
                <a:ext uri="{FF2B5EF4-FFF2-40B4-BE49-F238E27FC236}">
                  <a16:creationId xmlns:a16="http://schemas.microsoft.com/office/drawing/2014/main" id="{605393BD-EB4C-42F5-8794-600AC8DA74D5}"/>
                </a:ext>
              </a:extLst>
            </p:cNvPr>
            <p:cNvSpPr/>
            <p:nvPr/>
          </p:nvSpPr>
          <p:spPr>
            <a:xfrm>
              <a:off x="335415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2" name="rc363">
              <a:extLst>
                <a:ext uri="{FF2B5EF4-FFF2-40B4-BE49-F238E27FC236}">
                  <a16:creationId xmlns:a16="http://schemas.microsoft.com/office/drawing/2014/main" id="{12F6861A-F0D5-4694-8B6E-72814B679113}"/>
                </a:ext>
              </a:extLst>
            </p:cNvPr>
            <p:cNvSpPr/>
            <p:nvPr/>
          </p:nvSpPr>
          <p:spPr>
            <a:xfrm>
              <a:off x="347728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3" name="rc364">
              <a:extLst>
                <a:ext uri="{FF2B5EF4-FFF2-40B4-BE49-F238E27FC236}">
                  <a16:creationId xmlns:a16="http://schemas.microsoft.com/office/drawing/2014/main" id="{077D68B2-8DBC-4B35-88C4-EE14B1536F16}"/>
                </a:ext>
              </a:extLst>
            </p:cNvPr>
            <p:cNvSpPr/>
            <p:nvPr/>
          </p:nvSpPr>
          <p:spPr>
            <a:xfrm>
              <a:off x="347728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4" name="rc365">
              <a:extLst>
                <a:ext uri="{FF2B5EF4-FFF2-40B4-BE49-F238E27FC236}">
                  <a16:creationId xmlns:a16="http://schemas.microsoft.com/office/drawing/2014/main" id="{FD70A96C-8A3A-4294-A50A-6B48255D9140}"/>
                </a:ext>
              </a:extLst>
            </p:cNvPr>
            <p:cNvSpPr/>
            <p:nvPr/>
          </p:nvSpPr>
          <p:spPr>
            <a:xfrm>
              <a:off x="360041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5" name="rc366">
              <a:extLst>
                <a:ext uri="{FF2B5EF4-FFF2-40B4-BE49-F238E27FC236}">
                  <a16:creationId xmlns:a16="http://schemas.microsoft.com/office/drawing/2014/main" id="{E65BB192-1C8B-4497-B386-791D68D7E757}"/>
                </a:ext>
              </a:extLst>
            </p:cNvPr>
            <p:cNvSpPr/>
            <p:nvPr/>
          </p:nvSpPr>
          <p:spPr>
            <a:xfrm>
              <a:off x="360041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6" name="rc367">
              <a:extLst>
                <a:ext uri="{FF2B5EF4-FFF2-40B4-BE49-F238E27FC236}">
                  <a16:creationId xmlns:a16="http://schemas.microsoft.com/office/drawing/2014/main" id="{63F66742-E325-4888-A67A-978F108655A0}"/>
                </a:ext>
              </a:extLst>
            </p:cNvPr>
            <p:cNvSpPr/>
            <p:nvPr/>
          </p:nvSpPr>
          <p:spPr>
            <a:xfrm>
              <a:off x="372354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7" name="rc368">
              <a:extLst>
                <a:ext uri="{FF2B5EF4-FFF2-40B4-BE49-F238E27FC236}">
                  <a16:creationId xmlns:a16="http://schemas.microsoft.com/office/drawing/2014/main" id="{1747C178-282E-4626-8D8D-96DA704C9AC1}"/>
                </a:ext>
              </a:extLst>
            </p:cNvPr>
            <p:cNvSpPr/>
            <p:nvPr/>
          </p:nvSpPr>
          <p:spPr>
            <a:xfrm>
              <a:off x="372354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8" name="pl369">
              <a:extLst>
                <a:ext uri="{FF2B5EF4-FFF2-40B4-BE49-F238E27FC236}">
                  <a16:creationId xmlns:a16="http://schemas.microsoft.com/office/drawing/2014/main" id="{F3FE6766-66BC-41ED-8FED-E4709539CBA8}"/>
                </a:ext>
              </a:extLst>
            </p:cNvPr>
            <p:cNvSpPr/>
            <p:nvPr/>
          </p:nvSpPr>
          <p:spPr>
            <a:xfrm>
              <a:off x="1507206" y="5989609"/>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2239" name="pl370">
              <a:extLst>
                <a:ext uri="{FF2B5EF4-FFF2-40B4-BE49-F238E27FC236}">
                  <a16:creationId xmlns:a16="http://schemas.microsoft.com/office/drawing/2014/main" id="{7078470F-21CA-4C05-B8E5-7375B0698CE6}"/>
                </a:ext>
              </a:extLst>
            </p:cNvPr>
            <p:cNvSpPr/>
            <p:nvPr/>
          </p:nvSpPr>
          <p:spPr>
            <a:xfrm>
              <a:off x="1507206" y="7255937"/>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2240" name="tx371">
              <a:extLst>
                <a:ext uri="{FF2B5EF4-FFF2-40B4-BE49-F238E27FC236}">
                  <a16:creationId xmlns:a16="http://schemas.microsoft.com/office/drawing/2014/main" id="{8A29BA4F-BD3B-473C-AE71-352F49F9C5F4}"/>
                </a:ext>
              </a:extLst>
            </p:cNvPr>
            <p:cNvSpPr/>
            <p:nvPr/>
          </p:nvSpPr>
          <p:spPr>
            <a:xfrm>
              <a:off x="2572490" y="7285116"/>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sp>
          <p:nvSpPr>
            <p:cNvPr id="2241" name="rc372">
              <a:extLst>
                <a:ext uri="{FF2B5EF4-FFF2-40B4-BE49-F238E27FC236}">
                  <a16:creationId xmlns:a16="http://schemas.microsoft.com/office/drawing/2014/main" id="{31F1BBEF-61B7-4766-90D5-1F46819361AE}"/>
                </a:ext>
              </a:extLst>
            </p:cNvPr>
            <p:cNvSpPr/>
            <p:nvPr/>
          </p:nvSpPr>
          <p:spPr>
            <a:xfrm>
              <a:off x="3947898" y="4784381"/>
              <a:ext cx="692655" cy="732855"/>
            </a:xfrm>
            <a:prstGeom prst="rect">
              <a:avLst/>
            </a:prstGeom>
            <a:solidFill>
              <a:srgbClr val="FFFFFF">
                <a:alpha val="100000"/>
              </a:srgbClr>
            </a:solidFill>
          </p:spPr>
          <p:txBody>
            <a:bodyPr/>
            <a:lstStyle/>
            <a:p>
              <a:endParaRPr/>
            </a:p>
          </p:txBody>
        </p:sp>
        <p:sp>
          <p:nvSpPr>
            <p:cNvPr id="2282" name="rc413">
              <a:extLst>
                <a:ext uri="{FF2B5EF4-FFF2-40B4-BE49-F238E27FC236}">
                  <a16:creationId xmlns:a16="http://schemas.microsoft.com/office/drawing/2014/main" id="{DDE7FF47-195C-461A-BBAA-8FC8710CEF04}"/>
                </a:ext>
              </a:extLst>
            </p:cNvPr>
            <p:cNvSpPr/>
            <p:nvPr/>
          </p:nvSpPr>
          <p:spPr>
            <a:xfrm>
              <a:off x="3947898" y="6842784"/>
              <a:ext cx="594255" cy="555540"/>
            </a:xfrm>
            <a:prstGeom prst="rect">
              <a:avLst/>
            </a:prstGeom>
            <a:solidFill>
              <a:srgbClr val="FFFFFF">
                <a:alpha val="100000"/>
              </a:srgbClr>
            </a:solidFill>
          </p:spPr>
          <p:txBody>
            <a:bodyPr/>
            <a:lstStyle/>
            <a:p>
              <a:endParaRPr/>
            </a:p>
          </p:txBody>
        </p:sp>
      </p:grpSp>
      <p:grpSp>
        <p:nvGrpSpPr>
          <p:cNvPr id="3321" name="Group 3320">
            <a:extLst>
              <a:ext uri="{FF2B5EF4-FFF2-40B4-BE49-F238E27FC236}">
                <a16:creationId xmlns:a16="http://schemas.microsoft.com/office/drawing/2014/main" id="{17A6A893-87E3-4894-B133-324FA819171A}"/>
              </a:ext>
            </a:extLst>
          </p:cNvPr>
          <p:cNvGrpSpPr/>
          <p:nvPr/>
        </p:nvGrpSpPr>
        <p:grpSpPr>
          <a:xfrm>
            <a:off x="536344" y="326861"/>
            <a:ext cx="3324542" cy="3412925"/>
            <a:chOff x="536344" y="326861"/>
            <a:chExt cx="3324542" cy="3412925"/>
          </a:xfrm>
        </p:grpSpPr>
        <p:sp>
          <p:nvSpPr>
            <p:cNvPr id="2297" name="pl4">
              <a:extLst>
                <a:ext uri="{FF2B5EF4-FFF2-40B4-BE49-F238E27FC236}">
                  <a16:creationId xmlns:a16="http://schemas.microsoft.com/office/drawing/2014/main" id="{65EDA5BF-BA9D-4D9E-A895-F298A994D7D0}"/>
                </a:ext>
              </a:extLst>
            </p:cNvPr>
            <p:cNvSpPr/>
            <p:nvPr/>
          </p:nvSpPr>
          <p:spPr>
            <a:xfrm>
              <a:off x="1521415" y="672521"/>
              <a:ext cx="0" cy="1318114"/>
            </a:xfrm>
            <a:custGeom>
              <a:avLst/>
              <a:gdLst/>
              <a:ahLst/>
              <a:cxnLst/>
              <a:rect l="0" t="0" r="0" b="0"/>
              <a:pathLst>
                <a:path h="1318114">
                  <a:moveTo>
                    <a:pt x="0" y="1318114"/>
                  </a:moveTo>
                  <a:lnTo>
                    <a:pt x="0" y="0"/>
                  </a:lnTo>
                </a:path>
              </a:pathLst>
            </a:custGeom>
            <a:ln w="13550" cap="flat">
              <a:solidFill>
                <a:srgbClr val="000000">
                  <a:alpha val="100000"/>
                </a:srgbClr>
              </a:solidFill>
              <a:prstDash val="solid"/>
              <a:round/>
            </a:ln>
          </p:spPr>
          <p:txBody>
            <a:bodyPr/>
            <a:lstStyle/>
            <a:p>
              <a:endParaRPr/>
            </a:p>
          </p:txBody>
        </p:sp>
        <p:sp>
          <p:nvSpPr>
            <p:cNvPr id="2298" name="tx5">
              <a:extLst>
                <a:ext uri="{FF2B5EF4-FFF2-40B4-BE49-F238E27FC236}">
                  <a16:creationId xmlns:a16="http://schemas.microsoft.com/office/drawing/2014/main" id="{D5866906-2733-4588-940D-A7ADCE9CE608}"/>
                </a:ext>
              </a:extLst>
            </p:cNvPr>
            <p:cNvSpPr/>
            <p:nvPr/>
          </p:nvSpPr>
          <p:spPr>
            <a:xfrm>
              <a:off x="1365733" y="1960423"/>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2299" name="tx6">
              <a:extLst>
                <a:ext uri="{FF2B5EF4-FFF2-40B4-BE49-F238E27FC236}">
                  <a16:creationId xmlns:a16="http://schemas.microsoft.com/office/drawing/2014/main" id="{428C2FB0-65CB-4B9F-ABFC-C034DCBAEA59}"/>
                </a:ext>
              </a:extLst>
            </p:cNvPr>
            <p:cNvSpPr/>
            <p:nvPr/>
          </p:nvSpPr>
          <p:spPr>
            <a:xfrm>
              <a:off x="1323354" y="1301366"/>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2300" name="tx7">
              <a:extLst>
                <a:ext uri="{FF2B5EF4-FFF2-40B4-BE49-F238E27FC236}">
                  <a16:creationId xmlns:a16="http://schemas.microsoft.com/office/drawing/2014/main" id="{47D7158B-3C8B-466C-8E7C-DCF4758E2166}"/>
                </a:ext>
              </a:extLst>
            </p:cNvPr>
            <p:cNvSpPr/>
            <p:nvPr/>
          </p:nvSpPr>
          <p:spPr>
            <a:xfrm>
              <a:off x="1280976" y="642309"/>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2301" name="tx8">
              <a:extLst>
                <a:ext uri="{FF2B5EF4-FFF2-40B4-BE49-F238E27FC236}">
                  <a16:creationId xmlns:a16="http://schemas.microsoft.com/office/drawing/2014/main" id="{D19F36EB-059A-4A36-838A-3431C1B65212}"/>
                </a:ext>
              </a:extLst>
            </p:cNvPr>
            <p:cNvSpPr/>
            <p:nvPr/>
          </p:nvSpPr>
          <p:spPr>
            <a:xfrm>
              <a:off x="750027" y="1240350"/>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2302" name="tx9">
              <a:extLst>
                <a:ext uri="{FF2B5EF4-FFF2-40B4-BE49-F238E27FC236}">
                  <a16:creationId xmlns:a16="http://schemas.microsoft.com/office/drawing/2014/main" id="{AA4A393F-8948-41F5-8E79-86CFEFD8DEC8}"/>
                </a:ext>
              </a:extLst>
            </p:cNvPr>
            <p:cNvSpPr/>
            <p:nvPr/>
          </p:nvSpPr>
          <p:spPr>
            <a:xfrm>
              <a:off x="750027" y="1328697"/>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2303" name="pl10">
              <a:extLst>
                <a:ext uri="{FF2B5EF4-FFF2-40B4-BE49-F238E27FC236}">
                  <a16:creationId xmlns:a16="http://schemas.microsoft.com/office/drawing/2014/main" id="{157DEA71-9BE6-42EC-AB65-7163E420C85F}"/>
                </a:ext>
              </a:extLst>
            </p:cNvPr>
            <p:cNvSpPr/>
            <p:nvPr/>
          </p:nvSpPr>
          <p:spPr>
            <a:xfrm>
              <a:off x="1521415" y="2309249"/>
              <a:ext cx="0" cy="329528"/>
            </a:xfrm>
            <a:custGeom>
              <a:avLst/>
              <a:gdLst/>
              <a:ahLst/>
              <a:cxnLst/>
              <a:rect l="0" t="0" r="0" b="0"/>
              <a:pathLst>
                <a:path h="329528">
                  <a:moveTo>
                    <a:pt x="0" y="329528"/>
                  </a:moveTo>
                  <a:lnTo>
                    <a:pt x="0" y="0"/>
                  </a:lnTo>
                </a:path>
              </a:pathLst>
            </a:custGeom>
            <a:ln w="13550" cap="rnd">
              <a:solidFill>
                <a:srgbClr val="000000">
                  <a:alpha val="100000"/>
                </a:srgbClr>
              </a:solidFill>
              <a:prstDash val="solid"/>
              <a:round/>
            </a:ln>
          </p:spPr>
          <p:txBody>
            <a:bodyPr/>
            <a:lstStyle/>
            <a:p>
              <a:endParaRPr/>
            </a:p>
          </p:txBody>
        </p:sp>
        <p:sp>
          <p:nvSpPr>
            <p:cNvPr id="2304" name="tx11">
              <a:extLst>
                <a:ext uri="{FF2B5EF4-FFF2-40B4-BE49-F238E27FC236}">
                  <a16:creationId xmlns:a16="http://schemas.microsoft.com/office/drawing/2014/main" id="{DBB7E83E-0868-4388-981B-37BB242F8DCD}"/>
                </a:ext>
              </a:extLst>
            </p:cNvPr>
            <p:cNvSpPr/>
            <p:nvPr/>
          </p:nvSpPr>
          <p:spPr>
            <a:xfrm>
              <a:off x="1127926" y="2575782"/>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2305" name="tx12">
              <a:extLst>
                <a:ext uri="{FF2B5EF4-FFF2-40B4-BE49-F238E27FC236}">
                  <a16:creationId xmlns:a16="http://schemas.microsoft.com/office/drawing/2014/main" id="{4D6849CE-10F0-474C-BD6B-818E004D7981}"/>
                </a:ext>
              </a:extLst>
            </p:cNvPr>
            <p:cNvSpPr/>
            <p:nvPr/>
          </p:nvSpPr>
          <p:spPr>
            <a:xfrm>
              <a:off x="938299" y="2509876"/>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2306" name="tx13">
              <a:extLst>
                <a:ext uri="{FF2B5EF4-FFF2-40B4-BE49-F238E27FC236}">
                  <a16:creationId xmlns:a16="http://schemas.microsoft.com/office/drawing/2014/main" id="{4153950E-783E-47A0-8F83-101569EA55A7}"/>
                </a:ext>
              </a:extLst>
            </p:cNvPr>
            <p:cNvSpPr/>
            <p:nvPr/>
          </p:nvSpPr>
          <p:spPr>
            <a:xfrm>
              <a:off x="563490" y="242682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2307" name="tx14">
              <a:extLst>
                <a:ext uri="{FF2B5EF4-FFF2-40B4-BE49-F238E27FC236}">
                  <a16:creationId xmlns:a16="http://schemas.microsoft.com/office/drawing/2014/main" id="{4AB21378-E3A4-48BC-AEA4-C53A4C4C54A5}"/>
                </a:ext>
              </a:extLst>
            </p:cNvPr>
            <p:cNvSpPr/>
            <p:nvPr/>
          </p:nvSpPr>
          <p:spPr>
            <a:xfrm>
              <a:off x="536344" y="2360919"/>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2308" name="tx15">
              <a:extLst>
                <a:ext uri="{FF2B5EF4-FFF2-40B4-BE49-F238E27FC236}">
                  <a16:creationId xmlns:a16="http://schemas.microsoft.com/office/drawing/2014/main" id="{11747D01-B24D-4F4F-9532-1A56E6B1E772}"/>
                </a:ext>
              </a:extLst>
            </p:cNvPr>
            <p:cNvSpPr/>
            <p:nvPr/>
          </p:nvSpPr>
          <p:spPr>
            <a:xfrm>
              <a:off x="617465" y="2295966"/>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2309" name="pl16">
              <a:extLst>
                <a:ext uri="{FF2B5EF4-FFF2-40B4-BE49-F238E27FC236}">
                  <a16:creationId xmlns:a16="http://schemas.microsoft.com/office/drawing/2014/main" id="{E94CE8C1-C593-4CFA-8E77-347ADF66551C}"/>
                </a:ext>
              </a:extLst>
            </p:cNvPr>
            <p:cNvSpPr/>
            <p:nvPr/>
          </p:nvSpPr>
          <p:spPr>
            <a:xfrm>
              <a:off x="1521415" y="2957392"/>
              <a:ext cx="0" cy="659057"/>
            </a:xfrm>
            <a:custGeom>
              <a:avLst/>
              <a:gdLst/>
              <a:ahLst/>
              <a:cxnLst/>
              <a:rect l="0" t="0" r="0" b="0"/>
              <a:pathLst>
                <a:path h="659057">
                  <a:moveTo>
                    <a:pt x="0" y="659057"/>
                  </a:moveTo>
                  <a:lnTo>
                    <a:pt x="0" y="0"/>
                  </a:lnTo>
                </a:path>
              </a:pathLst>
            </a:custGeom>
            <a:ln w="13550" cap="flat">
              <a:solidFill>
                <a:srgbClr val="000000">
                  <a:alpha val="100000"/>
                </a:srgbClr>
              </a:solidFill>
              <a:prstDash val="solid"/>
              <a:round/>
            </a:ln>
          </p:spPr>
          <p:txBody>
            <a:bodyPr/>
            <a:lstStyle/>
            <a:p>
              <a:endParaRPr/>
            </a:p>
          </p:txBody>
        </p:sp>
        <p:sp>
          <p:nvSpPr>
            <p:cNvPr id="2310" name="tx17">
              <a:extLst>
                <a:ext uri="{FF2B5EF4-FFF2-40B4-BE49-F238E27FC236}">
                  <a16:creationId xmlns:a16="http://schemas.microsoft.com/office/drawing/2014/main" id="{2E83B1F2-E079-4F4A-A2F4-CACF079D2A93}"/>
                </a:ext>
              </a:extLst>
            </p:cNvPr>
            <p:cNvSpPr/>
            <p:nvPr/>
          </p:nvSpPr>
          <p:spPr>
            <a:xfrm>
              <a:off x="793757" y="3539303"/>
              <a:ext cx="68210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uc001ktp.2 (FGF8)</a:t>
              </a:r>
            </a:p>
          </p:txBody>
        </p:sp>
        <p:sp>
          <p:nvSpPr>
            <p:cNvPr id="2311" name="tx18">
              <a:extLst>
                <a:ext uri="{FF2B5EF4-FFF2-40B4-BE49-F238E27FC236}">
                  <a16:creationId xmlns:a16="http://schemas.microsoft.com/office/drawing/2014/main" id="{EF1A54E0-288D-409B-BC87-32895D94C49B}"/>
                </a:ext>
              </a:extLst>
            </p:cNvPr>
            <p:cNvSpPr/>
            <p:nvPr/>
          </p:nvSpPr>
          <p:spPr>
            <a:xfrm>
              <a:off x="793757" y="3479389"/>
              <a:ext cx="68210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uc001ktq.2 (FGF8)</a:t>
              </a:r>
            </a:p>
          </p:txBody>
        </p:sp>
        <p:sp>
          <p:nvSpPr>
            <p:cNvPr id="2312" name="tx19">
              <a:extLst>
                <a:ext uri="{FF2B5EF4-FFF2-40B4-BE49-F238E27FC236}">
                  <a16:creationId xmlns:a16="http://schemas.microsoft.com/office/drawing/2014/main" id="{019D5C4C-D5AC-40E6-9481-3817C194185C}"/>
                </a:ext>
              </a:extLst>
            </p:cNvPr>
            <p:cNvSpPr/>
            <p:nvPr/>
          </p:nvSpPr>
          <p:spPr>
            <a:xfrm>
              <a:off x="811894" y="3419475"/>
              <a:ext cx="663971"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uc001ktr.2 (FGF8)</a:t>
              </a:r>
            </a:p>
          </p:txBody>
        </p:sp>
        <p:sp>
          <p:nvSpPr>
            <p:cNvPr id="2313" name="tx20">
              <a:extLst>
                <a:ext uri="{FF2B5EF4-FFF2-40B4-BE49-F238E27FC236}">
                  <a16:creationId xmlns:a16="http://schemas.microsoft.com/office/drawing/2014/main" id="{20995B94-DCF3-4FE9-849F-6D627E17B0F7}"/>
                </a:ext>
              </a:extLst>
            </p:cNvPr>
            <p:cNvSpPr/>
            <p:nvPr/>
          </p:nvSpPr>
          <p:spPr>
            <a:xfrm>
              <a:off x="798321" y="3359560"/>
              <a:ext cx="67754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uc001kts.2 (FGF8)</a:t>
              </a:r>
            </a:p>
          </p:txBody>
        </p:sp>
        <p:sp>
          <p:nvSpPr>
            <p:cNvPr id="2314" name="tx21">
              <a:extLst>
                <a:ext uri="{FF2B5EF4-FFF2-40B4-BE49-F238E27FC236}">
                  <a16:creationId xmlns:a16="http://schemas.microsoft.com/office/drawing/2014/main" id="{A3C63550-A5AC-4D21-B2F9-69B902DC25EA}"/>
                </a:ext>
              </a:extLst>
            </p:cNvPr>
            <p:cNvSpPr/>
            <p:nvPr/>
          </p:nvSpPr>
          <p:spPr>
            <a:xfrm>
              <a:off x="775778" y="3299646"/>
              <a:ext cx="70008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uc009xwr.2 (FGF8)</a:t>
              </a:r>
            </a:p>
          </p:txBody>
        </p:sp>
        <p:sp>
          <p:nvSpPr>
            <p:cNvPr id="2315" name="tx22">
              <a:extLst>
                <a:ext uri="{FF2B5EF4-FFF2-40B4-BE49-F238E27FC236}">
                  <a16:creationId xmlns:a16="http://schemas.microsoft.com/office/drawing/2014/main" id="{130B635B-FC74-490E-B158-3A82F0DC5EA3}"/>
                </a:ext>
              </a:extLst>
            </p:cNvPr>
            <p:cNvSpPr/>
            <p:nvPr/>
          </p:nvSpPr>
          <p:spPr>
            <a:xfrm>
              <a:off x="771135" y="3239732"/>
              <a:ext cx="7047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uc021pxg.1 (FGF8)</a:t>
              </a:r>
            </a:p>
          </p:txBody>
        </p:sp>
        <p:sp>
          <p:nvSpPr>
            <p:cNvPr id="2316" name="tx23">
              <a:extLst>
                <a:ext uri="{FF2B5EF4-FFF2-40B4-BE49-F238E27FC236}">
                  <a16:creationId xmlns:a16="http://schemas.microsoft.com/office/drawing/2014/main" id="{46DAC2C4-9BBE-4EB6-BDB1-07CD02BEB0A4}"/>
                </a:ext>
              </a:extLst>
            </p:cNvPr>
            <p:cNvSpPr/>
            <p:nvPr/>
          </p:nvSpPr>
          <p:spPr>
            <a:xfrm>
              <a:off x="798281" y="3179818"/>
              <a:ext cx="67758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uc001ktt.3 (NPM3)</a:t>
              </a:r>
            </a:p>
          </p:txBody>
        </p:sp>
        <p:sp>
          <p:nvSpPr>
            <p:cNvPr id="2317" name="tx24">
              <a:extLst>
                <a:ext uri="{FF2B5EF4-FFF2-40B4-BE49-F238E27FC236}">
                  <a16:creationId xmlns:a16="http://schemas.microsoft.com/office/drawing/2014/main" id="{D51E4631-AD3B-4FC9-950B-285D27A6E6C4}"/>
                </a:ext>
              </a:extLst>
            </p:cNvPr>
            <p:cNvSpPr/>
            <p:nvPr/>
          </p:nvSpPr>
          <p:spPr>
            <a:xfrm>
              <a:off x="820824" y="3119864"/>
              <a:ext cx="655042"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uc001ktu.2 (OGA)</a:t>
              </a:r>
            </a:p>
          </p:txBody>
        </p:sp>
        <p:sp>
          <p:nvSpPr>
            <p:cNvPr id="2318" name="tx25">
              <a:extLst>
                <a:ext uri="{FF2B5EF4-FFF2-40B4-BE49-F238E27FC236}">
                  <a16:creationId xmlns:a16="http://schemas.microsoft.com/office/drawing/2014/main" id="{3D03F137-03D0-4EA7-9BBC-A64B75AE62F8}"/>
                </a:ext>
              </a:extLst>
            </p:cNvPr>
            <p:cNvSpPr/>
            <p:nvPr/>
          </p:nvSpPr>
          <p:spPr>
            <a:xfrm>
              <a:off x="825388" y="3059949"/>
              <a:ext cx="650478"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uc001ktv.2 (OGA)</a:t>
              </a:r>
            </a:p>
          </p:txBody>
        </p:sp>
        <p:sp>
          <p:nvSpPr>
            <p:cNvPr id="2319" name="tx26">
              <a:extLst>
                <a:ext uri="{FF2B5EF4-FFF2-40B4-BE49-F238E27FC236}">
                  <a16:creationId xmlns:a16="http://schemas.microsoft.com/office/drawing/2014/main" id="{F730D1FF-324F-4746-9AF9-0FC1A393C857}"/>
                </a:ext>
              </a:extLst>
            </p:cNvPr>
            <p:cNvSpPr/>
            <p:nvPr/>
          </p:nvSpPr>
          <p:spPr>
            <a:xfrm>
              <a:off x="789272" y="3000035"/>
              <a:ext cx="686593"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uc009xws.2 (OGA)</a:t>
              </a:r>
            </a:p>
          </p:txBody>
        </p:sp>
        <p:sp>
          <p:nvSpPr>
            <p:cNvPr id="2320" name="tx27">
              <a:extLst>
                <a:ext uri="{FF2B5EF4-FFF2-40B4-BE49-F238E27FC236}">
                  <a16:creationId xmlns:a16="http://schemas.microsoft.com/office/drawing/2014/main" id="{132C3CE9-AA16-4A8B-9EF4-0468209FC746}"/>
                </a:ext>
              </a:extLst>
            </p:cNvPr>
            <p:cNvSpPr/>
            <p:nvPr/>
          </p:nvSpPr>
          <p:spPr>
            <a:xfrm>
              <a:off x="793638" y="2940121"/>
              <a:ext cx="682228"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uc010qqe.1 (OGA)</a:t>
              </a:r>
            </a:p>
          </p:txBody>
        </p:sp>
        <p:sp>
          <p:nvSpPr>
            <p:cNvPr id="2321" name="tx28">
              <a:extLst>
                <a:ext uri="{FF2B5EF4-FFF2-40B4-BE49-F238E27FC236}">
                  <a16:creationId xmlns:a16="http://schemas.microsoft.com/office/drawing/2014/main" id="{F718DBF3-66B1-4C80-9AC5-49A050B1B057}"/>
                </a:ext>
              </a:extLst>
            </p:cNvPr>
            <p:cNvSpPr/>
            <p:nvPr/>
          </p:nvSpPr>
          <p:spPr>
            <a:xfrm>
              <a:off x="1561903" y="554364"/>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2322" name="tx29">
              <a:extLst>
                <a:ext uri="{FF2B5EF4-FFF2-40B4-BE49-F238E27FC236}">
                  <a16:creationId xmlns:a16="http://schemas.microsoft.com/office/drawing/2014/main" id="{A14BA909-026E-4F91-8A97-40D237253017}"/>
                </a:ext>
              </a:extLst>
            </p:cNvPr>
            <p:cNvSpPr/>
            <p:nvPr/>
          </p:nvSpPr>
          <p:spPr>
            <a:xfrm>
              <a:off x="1521415" y="326861"/>
              <a:ext cx="31158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FGF8</a:t>
              </a:r>
            </a:p>
          </p:txBody>
        </p:sp>
        <p:sp>
          <p:nvSpPr>
            <p:cNvPr id="2323" name="tx30">
              <a:extLst>
                <a:ext uri="{FF2B5EF4-FFF2-40B4-BE49-F238E27FC236}">
                  <a16:creationId xmlns:a16="http://schemas.microsoft.com/office/drawing/2014/main" id="{6F253271-B332-4C1C-BB91-05DD8F35E52F}"/>
                </a:ext>
              </a:extLst>
            </p:cNvPr>
            <p:cNvSpPr/>
            <p:nvPr/>
          </p:nvSpPr>
          <p:spPr>
            <a:xfrm>
              <a:off x="1561903" y="2191093"/>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324" name="tx31">
              <a:extLst>
                <a:ext uri="{FF2B5EF4-FFF2-40B4-BE49-F238E27FC236}">
                  <a16:creationId xmlns:a16="http://schemas.microsoft.com/office/drawing/2014/main" id="{50C5F899-08CB-42FB-B65B-B343061555A0}"/>
                </a:ext>
              </a:extLst>
            </p:cNvPr>
            <p:cNvSpPr/>
            <p:nvPr/>
          </p:nvSpPr>
          <p:spPr>
            <a:xfrm>
              <a:off x="1561903" y="2824154"/>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325" name="rc32">
              <a:extLst>
                <a:ext uri="{FF2B5EF4-FFF2-40B4-BE49-F238E27FC236}">
                  <a16:creationId xmlns:a16="http://schemas.microsoft.com/office/drawing/2014/main" id="{762A69E0-E876-46F2-9FA6-2FDDFC4B9280}"/>
                </a:ext>
              </a:extLst>
            </p:cNvPr>
            <p:cNvSpPr/>
            <p:nvPr/>
          </p:nvSpPr>
          <p:spPr>
            <a:xfrm>
              <a:off x="1521415" y="672521"/>
              <a:ext cx="2339471" cy="1318114"/>
            </a:xfrm>
            <a:prstGeom prst="rect">
              <a:avLst/>
            </a:prstGeom>
            <a:solidFill>
              <a:srgbClr val="FFFFFF">
                <a:alpha val="100000"/>
              </a:srgbClr>
            </a:solidFill>
          </p:spPr>
          <p:txBody>
            <a:bodyPr/>
            <a:lstStyle/>
            <a:p>
              <a:endParaRPr/>
            </a:p>
          </p:txBody>
        </p:sp>
        <p:sp>
          <p:nvSpPr>
            <p:cNvPr id="2326" name="pg33">
              <a:extLst>
                <a:ext uri="{FF2B5EF4-FFF2-40B4-BE49-F238E27FC236}">
                  <a16:creationId xmlns:a16="http://schemas.microsoft.com/office/drawing/2014/main" id="{89951BA7-0CAE-475F-B0C9-E949ACA46EF9}"/>
                </a:ext>
              </a:extLst>
            </p:cNvPr>
            <p:cNvSpPr/>
            <p:nvPr/>
          </p:nvSpPr>
          <p:spPr>
            <a:xfrm>
              <a:off x="1545032" y="1661107"/>
              <a:ext cx="2292237" cy="329528"/>
            </a:xfrm>
            <a:custGeom>
              <a:avLst/>
              <a:gdLst/>
              <a:ahLst/>
              <a:cxnLst/>
              <a:rect l="0" t="0" r="0" b="0"/>
              <a:pathLst>
                <a:path w="2292237" h="329528">
                  <a:moveTo>
                    <a:pt x="0" y="0"/>
                  </a:moveTo>
                  <a:lnTo>
                    <a:pt x="69461" y="0"/>
                  </a:lnTo>
                  <a:lnTo>
                    <a:pt x="138923" y="0"/>
                  </a:lnTo>
                  <a:lnTo>
                    <a:pt x="208385" y="0"/>
                  </a:lnTo>
                  <a:lnTo>
                    <a:pt x="277847" y="0"/>
                  </a:lnTo>
                  <a:lnTo>
                    <a:pt x="347308" y="0"/>
                  </a:lnTo>
                  <a:lnTo>
                    <a:pt x="416770" y="0"/>
                  </a:lnTo>
                  <a:lnTo>
                    <a:pt x="486232" y="0"/>
                  </a:lnTo>
                  <a:lnTo>
                    <a:pt x="555694" y="0"/>
                  </a:lnTo>
                  <a:lnTo>
                    <a:pt x="625155" y="0"/>
                  </a:lnTo>
                  <a:lnTo>
                    <a:pt x="694617" y="0"/>
                  </a:lnTo>
                  <a:lnTo>
                    <a:pt x="764079" y="0"/>
                  </a:lnTo>
                  <a:lnTo>
                    <a:pt x="833541" y="0"/>
                  </a:lnTo>
                  <a:lnTo>
                    <a:pt x="903002" y="0"/>
                  </a:lnTo>
                  <a:lnTo>
                    <a:pt x="972464" y="0"/>
                  </a:lnTo>
                  <a:lnTo>
                    <a:pt x="1041926" y="0"/>
                  </a:lnTo>
                  <a:lnTo>
                    <a:pt x="1111388" y="0"/>
                  </a:lnTo>
                  <a:lnTo>
                    <a:pt x="1180849" y="0"/>
                  </a:lnTo>
                  <a:lnTo>
                    <a:pt x="1250311" y="0"/>
                  </a:lnTo>
                  <a:lnTo>
                    <a:pt x="1319773" y="0"/>
                  </a:lnTo>
                  <a:lnTo>
                    <a:pt x="1389235" y="0"/>
                  </a:lnTo>
                  <a:lnTo>
                    <a:pt x="1458696" y="0"/>
                  </a:lnTo>
                  <a:lnTo>
                    <a:pt x="1528158" y="0"/>
                  </a:lnTo>
                  <a:lnTo>
                    <a:pt x="1597620" y="0"/>
                  </a:lnTo>
                  <a:lnTo>
                    <a:pt x="1667082" y="0"/>
                  </a:lnTo>
                  <a:lnTo>
                    <a:pt x="1736543" y="0"/>
                  </a:lnTo>
                  <a:lnTo>
                    <a:pt x="1806005" y="0"/>
                  </a:lnTo>
                  <a:lnTo>
                    <a:pt x="1875467" y="0"/>
                  </a:lnTo>
                  <a:lnTo>
                    <a:pt x="1944929" y="0"/>
                  </a:lnTo>
                  <a:lnTo>
                    <a:pt x="2014390" y="0"/>
                  </a:lnTo>
                  <a:lnTo>
                    <a:pt x="2083852" y="0"/>
                  </a:lnTo>
                  <a:lnTo>
                    <a:pt x="2153314" y="0"/>
                  </a:lnTo>
                  <a:lnTo>
                    <a:pt x="2222776" y="0"/>
                  </a:lnTo>
                  <a:lnTo>
                    <a:pt x="2292237" y="0"/>
                  </a:lnTo>
                  <a:lnTo>
                    <a:pt x="2292237" y="329528"/>
                  </a:lnTo>
                  <a:lnTo>
                    <a:pt x="2222776" y="329528"/>
                  </a:lnTo>
                  <a:lnTo>
                    <a:pt x="2153314" y="329528"/>
                  </a:lnTo>
                  <a:lnTo>
                    <a:pt x="2083852" y="329528"/>
                  </a:lnTo>
                  <a:lnTo>
                    <a:pt x="2014390" y="329528"/>
                  </a:lnTo>
                  <a:lnTo>
                    <a:pt x="1944929" y="329528"/>
                  </a:lnTo>
                  <a:lnTo>
                    <a:pt x="1875467" y="329528"/>
                  </a:lnTo>
                  <a:lnTo>
                    <a:pt x="1806005" y="329528"/>
                  </a:lnTo>
                  <a:lnTo>
                    <a:pt x="1736543" y="329528"/>
                  </a:lnTo>
                  <a:lnTo>
                    <a:pt x="1667082" y="329528"/>
                  </a:lnTo>
                  <a:lnTo>
                    <a:pt x="1597620" y="329528"/>
                  </a:lnTo>
                  <a:lnTo>
                    <a:pt x="1528158" y="329528"/>
                  </a:lnTo>
                  <a:lnTo>
                    <a:pt x="1458696" y="329528"/>
                  </a:lnTo>
                  <a:lnTo>
                    <a:pt x="1389235" y="329528"/>
                  </a:lnTo>
                  <a:lnTo>
                    <a:pt x="1319773" y="329528"/>
                  </a:lnTo>
                  <a:lnTo>
                    <a:pt x="1250311" y="329528"/>
                  </a:lnTo>
                  <a:lnTo>
                    <a:pt x="1180849" y="329528"/>
                  </a:lnTo>
                  <a:lnTo>
                    <a:pt x="1111388" y="329528"/>
                  </a:lnTo>
                  <a:lnTo>
                    <a:pt x="1041926" y="329528"/>
                  </a:lnTo>
                  <a:lnTo>
                    <a:pt x="972464" y="329528"/>
                  </a:lnTo>
                  <a:lnTo>
                    <a:pt x="903002" y="329528"/>
                  </a:lnTo>
                  <a:lnTo>
                    <a:pt x="833541" y="329528"/>
                  </a:lnTo>
                  <a:lnTo>
                    <a:pt x="764079" y="329528"/>
                  </a:lnTo>
                  <a:lnTo>
                    <a:pt x="694617" y="329528"/>
                  </a:lnTo>
                  <a:lnTo>
                    <a:pt x="625155" y="329528"/>
                  </a:lnTo>
                  <a:lnTo>
                    <a:pt x="555694" y="329528"/>
                  </a:lnTo>
                  <a:lnTo>
                    <a:pt x="486232" y="329528"/>
                  </a:lnTo>
                  <a:lnTo>
                    <a:pt x="416770" y="329528"/>
                  </a:lnTo>
                  <a:lnTo>
                    <a:pt x="347308" y="329528"/>
                  </a:lnTo>
                  <a:lnTo>
                    <a:pt x="277847" y="329528"/>
                  </a:lnTo>
                  <a:lnTo>
                    <a:pt x="208385" y="329528"/>
                  </a:lnTo>
                  <a:lnTo>
                    <a:pt x="138923" y="329528"/>
                  </a:lnTo>
                  <a:lnTo>
                    <a:pt x="69461" y="329528"/>
                  </a:lnTo>
                  <a:lnTo>
                    <a:pt x="0" y="329528"/>
                  </a:lnTo>
                  <a:close/>
                </a:path>
              </a:pathLst>
            </a:custGeom>
            <a:solidFill>
              <a:srgbClr val="BEBEBE">
                <a:alpha val="25098"/>
              </a:srgbClr>
            </a:solidFill>
          </p:spPr>
          <p:txBody>
            <a:bodyPr/>
            <a:lstStyle/>
            <a:p>
              <a:endParaRPr/>
            </a:p>
          </p:txBody>
        </p:sp>
        <p:sp>
          <p:nvSpPr>
            <p:cNvPr id="2327" name="pg34">
              <a:extLst>
                <a:ext uri="{FF2B5EF4-FFF2-40B4-BE49-F238E27FC236}">
                  <a16:creationId xmlns:a16="http://schemas.microsoft.com/office/drawing/2014/main" id="{46E4008F-4B74-4664-A180-CB25C36433CF}"/>
                </a:ext>
              </a:extLst>
            </p:cNvPr>
            <p:cNvSpPr/>
            <p:nvPr/>
          </p:nvSpPr>
          <p:spPr>
            <a:xfrm>
              <a:off x="1545032" y="1002049"/>
              <a:ext cx="2292237" cy="329528"/>
            </a:xfrm>
            <a:custGeom>
              <a:avLst/>
              <a:gdLst/>
              <a:ahLst/>
              <a:cxnLst/>
              <a:rect l="0" t="0" r="0" b="0"/>
              <a:pathLst>
                <a:path w="2292237" h="329528">
                  <a:moveTo>
                    <a:pt x="0" y="0"/>
                  </a:moveTo>
                  <a:lnTo>
                    <a:pt x="69461" y="0"/>
                  </a:lnTo>
                  <a:lnTo>
                    <a:pt x="138923" y="0"/>
                  </a:lnTo>
                  <a:lnTo>
                    <a:pt x="208385" y="0"/>
                  </a:lnTo>
                  <a:lnTo>
                    <a:pt x="277847" y="0"/>
                  </a:lnTo>
                  <a:lnTo>
                    <a:pt x="347308" y="0"/>
                  </a:lnTo>
                  <a:lnTo>
                    <a:pt x="416770" y="0"/>
                  </a:lnTo>
                  <a:lnTo>
                    <a:pt x="486232" y="0"/>
                  </a:lnTo>
                  <a:lnTo>
                    <a:pt x="555694" y="0"/>
                  </a:lnTo>
                  <a:lnTo>
                    <a:pt x="625155" y="0"/>
                  </a:lnTo>
                  <a:lnTo>
                    <a:pt x="694617" y="0"/>
                  </a:lnTo>
                  <a:lnTo>
                    <a:pt x="764079" y="0"/>
                  </a:lnTo>
                  <a:lnTo>
                    <a:pt x="833541" y="0"/>
                  </a:lnTo>
                  <a:lnTo>
                    <a:pt x="903002" y="0"/>
                  </a:lnTo>
                  <a:lnTo>
                    <a:pt x="972464" y="0"/>
                  </a:lnTo>
                  <a:lnTo>
                    <a:pt x="1041926" y="0"/>
                  </a:lnTo>
                  <a:lnTo>
                    <a:pt x="1111388" y="0"/>
                  </a:lnTo>
                  <a:lnTo>
                    <a:pt x="1180849" y="0"/>
                  </a:lnTo>
                  <a:lnTo>
                    <a:pt x="1250311" y="0"/>
                  </a:lnTo>
                  <a:lnTo>
                    <a:pt x="1319773" y="0"/>
                  </a:lnTo>
                  <a:lnTo>
                    <a:pt x="1389235" y="0"/>
                  </a:lnTo>
                  <a:lnTo>
                    <a:pt x="1458696" y="0"/>
                  </a:lnTo>
                  <a:lnTo>
                    <a:pt x="1528158" y="0"/>
                  </a:lnTo>
                  <a:lnTo>
                    <a:pt x="1597620" y="0"/>
                  </a:lnTo>
                  <a:lnTo>
                    <a:pt x="1667082" y="0"/>
                  </a:lnTo>
                  <a:lnTo>
                    <a:pt x="1736543" y="0"/>
                  </a:lnTo>
                  <a:lnTo>
                    <a:pt x="1806005" y="0"/>
                  </a:lnTo>
                  <a:lnTo>
                    <a:pt x="1875467" y="0"/>
                  </a:lnTo>
                  <a:lnTo>
                    <a:pt x="1944929" y="0"/>
                  </a:lnTo>
                  <a:lnTo>
                    <a:pt x="2014390" y="0"/>
                  </a:lnTo>
                  <a:lnTo>
                    <a:pt x="2083852" y="0"/>
                  </a:lnTo>
                  <a:lnTo>
                    <a:pt x="2153314" y="0"/>
                  </a:lnTo>
                  <a:lnTo>
                    <a:pt x="2222776" y="0"/>
                  </a:lnTo>
                  <a:lnTo>
                    <a:pt x="2292237" y="0"/>
                  </a:lnTo>
                  <a:lnTo>
                    <a:pt x="2292237" y="329528"/>
                  </a:lnTo>
                  <a:lnTo>
                    <a:pt x="2222776" y="329528"/>
                  </a:lnTo>
                  <a:lnTo>
                    <a:pt x="2153314" y="329528"/>
                  </a:lnTo>
                  <a:lnTo>
                    <a:pt x="2083852" y="329528"/>
                  </a:lnTo>
                  <a:lnTo>
                    <a:pt x="2014390" y="329528"/>
                  </a:lnTo>
                  <a:lnTo>
                    <a:pt x="1944929" y="329528"/>
                  </a:lnTo>
                  <a:lnTo>
                    <a:pt x="1875467" y="329528"/>
                  </a:lnTo>
                  <a:lnTo>
                    <a:pt x="1806005" y="329528"/>
                  </a:lnTo>
                  <a:lnTo>
                    <a:pt x="1736543" y="329528"/>
                  </a:lnTo>
                  <a:lnTo>
                    <a:pt x="1667082" y="329528"/>
                  </a:lnTo>
                  <a:lnTo>
                    <a:pt x="1597620" y="329528"/>
                  </a:lnTo>
                  <a:lnTo>
                    <a:pt x="1528158" y="329528"/>
                  </a:lnTo>
                  <a:lnTo>
                    <a:pt x="1458696" y="329528"/>
                  </a:lnTo>
                  <a:lnTo>
                    <a:pt x="1389235" y="329528"/>
                  </a:lnTo>
                  <a:lnTo>
                    <a:pt x="1319773" y="329528"/>
                  </a:lnTo>
                  <a:lnTo>
                    <a:pt x="1250311" y="329528"/>
                  </a:lnTo>
                  <a:lnTo>
                    <a:pt x="1180849" y="329528"/>
                  </a:lnTo>
                  <a:lnTo>
                    <a:pt x="1111388" y="329528"/>
                  </a:lnTo>
                  <a:lnTo>
                    <a:pt x="1041926" y="329528"/>
                  </a:lnTo>
                  <a:lnTo>
                    <a:pt x="972464" y="329528"/>
                  </a:lnTo>
                  <a:lnTo>
                    <a:pt x="903002" y="329528"/>
                  </a:lnTo>
                  <a:lnTo>
                    <a:pt x="833541" y="329528"/>
                  </a:lnTo>
                  <a:lnTo>
                    <a:pt x="764079" y="329528"/>
                  </a:lnTo>
                  <a:lnTo>
                    <a:pt x="694617" y="329528"/>
                  </a:lnTo>
                  <a:lnTo>
                    <a:pt x="625155" y="329528"/>
                  </a:lnTo>
                  <a:lnTo>
                    <a:pt x="555694" y="329528"/>
                  </a:lnTo>
                  <a:lnTo>
                    <a:pt x="486232" y="329528"/>
                  </a:lnTo>
                  <a:lnTo>
                    <a:pt x="416770" y="329528"/>
                  </a:lnTo>
                  <a:lnTo>
                    <a:pt x="347308" y="329528"/>
                  </a:lnTo>
                  <a:lnTo>
                    <a:pt x="277847" y="329528"/>
                  </a:lnTo>
                  <a:lnTo>
                    <a:pt x="208385" y="329528"/>
                  </a:lnTo>
                  <a:lnTo>
                    <a:pt x="138923" y="329528"/>
                  </a:lnTo>
                  <a:lnTo>
                    <a:pt x="69461" y="329528"/>
                  </a:lnTo>
                  <a:lnTo>
                    <a:pt x="0" y="329528"/>
                  </a:lnTo>
                  <a:close/>
                </a:path>
              </a:pathLst>
            </a:custGeom>
            <a:solidFill>
              <a:srgbClr val="BEBEBE">
                <a:alpha val="25098"/>
              </a:srgbClr>
            </a:solidFill>
          </p:spPr>
          <p:txBody>
            <a:bodyPr/>
            <a:lstStyle/>
            <a:p>
              <a:endParaRPr/>
            </a:p>
          </p:txBody>
        </p:sp>
        <p:sp>
          <p:nvSpPr>
            <p:cNvPr id="2328" name="pl35">
              <a:extLst>
                <a:ext uri="{FF2B5EF4-FFF2-40B4-BE49-F238E27FC236}">
                  <a16:creationId xmlns:a16="http://schemas.microsoft.com/office/drawing/2014/main" id="{598261F3-1848-40E5-9575-EDECAD562CB2}"/>
                </a:ext>
              </a:extLst>
            </p:cNvPr>
            <p:cNvSpPr/>
            <p:nvPr/>
          </p:nvSpPr>
          <p:spPr>
            <a:xfrm>
              <a:off x="1545032" y="860847"/>
              <a:ext cx="0" cy="100302"/>
            </a:xfrm>
            <a:custGeom>
              <a:avLst/>
              <a:gdLst/>
              <a:ahLst/>
              <a:cxnLst/>
              <a:rect l="0" t="0" r="0" b="0"/>
              <a:pathLst>
                <a:path h="100302">
                  <a:moveTo>
                    <a:pt x="0" y="100302"/>
                  </a:moveTo>
                  <a:lnTo>
                    <a:pt x="0" y="0"/>
                  </a:lnTo>
                </a:path>
              </a:pathLst>
            </a:custGeom>
            <a:ln w="13550" cap="flat">
              <a:solidFill>
                <a:srgbClr val="6A1B9A">
                  <a:alpha val="50196"/>
                </a:srgbClr>
              </a:solidFill>
              <a:prstDash val="solid"/>
              <a:round/>
            </a:ln>
          </p:spPr>
          <p:txBody>
            <a:bodyPr/>
            <a:lstStyle/>
            <a:p>
              <a:endParaRPr/>
            </a:p>
          </p:txBody>
        </p:sp>
        <p:sp>
          <p:nvSpPr>
            <p:cNvPr id="2329" name="pl36">
              <a:extLst>
                <a:ext uri="{FF2B5EF4-FFF2-40B4-BE49-F238E27FC236}">
                  <a16:creationId xmlns:a16="http://schemas.microsoft.com/office/drawing/2014/main" id="{255955A5-35FD-4CD7-B418-1FB88BBC9DEE}"/>
                </a:ext>
              </a:extLst>
            </p:cNvPr>
            <p:cNvSpPr/>
            <p:nvPr/>
          </p:nvSpPr>
          <p:spPr>
            <a:xfrm>
              <a:off x="1545032" y="1023832"/>
              <a:ext cx="0" cy="92066"/>
            </a:xfrm>
            <a:custGeom>
              <a:avLst/>
              <a:gdLst/>
              <a:ahLst/>
              <a:cxnLst/>
              <a:rect l="0" t="0" r="0" b="0"/>
              <a:pathLst>
                <a:path h="92066">
                  <a:moveTo>
                    <a:pt x="0" y="92066"/>
                  </a:moveTo>
                  <a:lnTo>
                    <a:pt x="0" y="0"/>
                  </a:lnTo>
                </a:path>
              </a:pathLst>
            </a:custGeom>
            <a:ln w="13550" cap="flat">
              <a:solidFill>
                <a:srgbClr val="1565C0">
                  <a:alpha val="50196"/>
                </a:srgbClr>
              </a:solidFill>
              <a:prstDash val="solid"/>
              <a:round/>
            </a:ln>
          </p:spPr>
          <p:txBody>
            <a:bodyPr/>
            <a:lstStyle/>
            <a:p>
              <a:endParaRPr/>
            </a:p>
          </p:txBody>
        </p:sp>
        <p:sp>
          <p:nvSpPr>
            <p:cNvPr id="2330" name="pl37">
              <a:extLst>
                <a:ext uri="{FF2B5EF4-FFF2-40B4-BE49-F238E27FC236}">
                  <a16:creationId xmlns:a16="http://schemas.microsoft.com/office/drawing/2014/main" id="{1761BBB9-800B-45F7-B0C7-34DB8FC84E18}"/>
                </a:ext>
              </a:extLst>
            </p:cNvPr>
            <p:cNvSpPr/>
            <p:nvPr/>
          </p:nvSpPr>
          <p:spPr>
            <a:xfrm>
              <a:off x="1545032" y="819781"/>
              <a:ext cx="0" cy="71322"/>
            </a:xfrm>
            <a:custGeom>
              <a:avLst/>
              <a:gdLst/>
              <a:ahLst/>
              <a:cxnLst/>
              <a:rect l="0" t="0" r="0" b="0"/>
              <a:pathLst>
                <a:path h="71322">
                  <a:moveTo>
                    <a:pt x="0" y="71322"/>
                  </a:moveTo>
                  <a:lnTo>
                    <a:pt x="0" y="0"/>
                  </a:lnTo>
                </a:path>
              </a:pathLst>
            </a:custGeom>
            <a:ln w="13550" cap="flat">
              <a:solidFill>
                <a:srgbClr val="388E3C">
                  <a:alpha val="50196"/>
                </a:srgbClr>
              </a:solidFill>
              <a:prstDash val="solid"/>
              <a:round/>
            </a:ln>
          </p:spPr>
          <p:txBody>
            <a:bodyPr/>
            <a:lstStyle/>
            <a:p>
              <a:endParaRPr/>
            </a:p>
          </p:txBody>
        </p:sp>
        <p:sp>
          <p:nvSpPr>
            <p:cNvPr id="2331" name="pl38">
              <a:extLst>
                <a:ext uri="{FF2B5EF4-FFF2-40B4-BE49-F238E27FC236}">
                  <a16:creationId xmlns:a16="http://schemas.microsoft.com/office/drawing/2014/main" id="{96D5CD78-20A0-419E-A172-2E343438A858}"/>
                </a:ext>
              </a:extLst>
            </p:cNvPr>
            <p:cNvSpPr/>
            <p:nvPr/>
          </p:nvSpPr>
          <p:spPr>
            <a:xfrm>
              <a:off x="1545032" y="1202456"/>
              <a:ext cx="0" cy="244279"/>
            </a:xfrm>
            <a:custGeom>
              <a:avLst/>
              <a:gdLst/>
              <a:ahLst/>
              <a:cxnLst/>
              <a:rect l="0" t="0" r="0" b="0"/>
              <a:pathLst>
                <a:path h="244279">
                  <a:moveTo>
                    <a:pt x="0" y="244279"/>
                  </a:moveTo>
                  <a:lnTo>
                    <a:pt x="0" y="0"/>
                  </a:lnTo>
                </a:path>
              </a:pathLst>
            </a:custGeom>
            <a:ln w="13550" cap="flat">
              <a:solidFill>
                <a:srgbClr val="FBC02D">
                  <a:alpha val="50196"/>
                </a:srgbClr>
              </a:solidFill>
              <a:prstDash val="solid"/>
              <a:round/>
            </a:ln>
          </p:spPr>
          <p:txBody>
            <a:bodyPr/>
            <a:lstStyle/>
            <a:p>
              <a:endParaRPr/>
            </a:p>
          </p:txBody>
        </p:sp>
        <p:sp>
          <p:nvSpPr>
            <p:cNvPr id="2332" name="pl39">
              <a:extLst>
                <a:ext uri="{FF2B5EF4-FFF2-40B4-BE49-F238E27FC236}">
                  <a16:creationId xmlns:a16="http://schemas.microsoft.com/office/drawing/2014/main" id="{31F919C3-ACE9-4CC2-8EB4-4AE7CB730FC8}"/>
                </a:ext>
              </a:extLst>
            </p:cNvPr>
            <p:cNvSpPr/>
            <p:nvPr/>
          </p:nvSpPr>
          <p:spPr>
            <a:xfrm>
              <a:off x="1545032" y="1157401"/>
              <a:ext cx="0" cy="163645"/>
            </a:xfrm>
            <a:custGeom>
              <a:avLst/>
              <a:gdLst/>
              <a:ahLst/>
              <a:cxnLst/>
              <a:rect l="0" t="0" r="0" b="0"/>
              <a:pathLst>
                <a:path h="163645">
                  <a:moveTo>
                    <a:pt x="0" y="163645"/>
                  </a:moveTo>
                  <a:lnTo>
                    <a:pt x="0" y="0"/>
                  </a:lnTo>
                </a:path>
              </a:pathLst>
            </a:custGeom>
            <a:ln w="13550" cap="flat">
              <a:solidFill>
                <a:srgbClr val="721111">
                  <a:alpha val="50196"/>
                </a:srgbClr>
              </a:solidFill>
              <a:prstDash val="solid"/>
              <a:round/>
            </a:ln>
          </p:spPr>
          <p:txBody>
            <a:bodyPr/>
            <a:lstStyle/>
            <a:p>
              <a:endParaRPr/>
            </a:p>
          </p:txBody>
        </p:sp>
        <p:sp>
          <p:nvSpPr>
            <p:cNvPr id="2333" name="pl40">
              <a:extLst>
                <a:ext uri="{FF2B5EF4-FFF2-40B4-BE49-F238E27FC236}">
                  <a16:creationId xmlns:a16="http://schemas.microsoft.com/office/drawing/2014/main" id="{66B02B5E-EEDB-43D9-86AC-6B3808B189C3}"/>
                </a:ext>
              </a:extLst>
            </p:cNvPr>
            <p:cNvSpPr/>
            <p:nvPr/>
          </p:nvSpPr>
          <p:spPr>
            <a:xfrm>
              <a:off x="1614494" y="676803"/>
              <a:ext cx="0" cy="92098"/>
            </a:xfrm>
            <a:custGeom>
              <a:avLst/>
              <a:gdLst/>
              <a:ahLst/>
              <a:cxnLst/>
              <a:rect l="0" t="0" r="0" b="0"/>
              <a:pathLst>
                <a:path h="92098">
                  <a:moveTo>
                    <a:pt x="0" y="92098"/>
                  </a:moveTo>
                  <a:lnTo>
                    <a:pt x="0" y="0"/>
                  </a:lnTo>
                </a:path>
              </a:pathLst>
            </a:custGeom>
            <a:ln w="13550" cap="flat">
              <a:solidFill>
                <a:srgbClr val="6A1B9A">
                  <a:alpha val="50196"/>
                </a:srgbClr>
              </a:solidFill>
              <a:prstDash val="solid"/>
              <a:round/>
            </a:ln>
          </p:spPr>
          <p:txBody>
            <a:bodyPr/>
            <a:lstStyle/>
            <a:p>
              <a:endParaRPr/>
            </a:p>
          </p:txBody>
        </p:sp>
        <p:sp>
          <p:nvSpPr>
            <p:cNvPr id="2334" name="pl41">
              <a:extLst>
                <a:ext uri="{FF2B5EF4-FFF2-40B4-BE49-F238E27FC236}">
                  <a16:creationId xmlns:a16="http://schemas.microsoft.com/office/drawing/2014/main" id="{6EB0295E-4329-4E16-AAE7-99D38340493C}"/>
                </a:ext>
              </a:extLst>
            </p:cNvPr>
            <p:cNvSpPr/>
            <p:nvPr/>
          </p:nvSpPr>
          <p:spPr>
            <a:xfrm>
              <a:off x="1614494" y="737336"/>
              <a:ext cx="0" cy="143094"/>
            </a:xfrm>
            <a:custGeom>
              <a:avLst/>
              <a:gdLst/>
              <a:ahLst/>
              <a:cxnLst/>
              <a:rect l="0" t="0" r="0" b="0"/>
              <a:pathLst>
                <a:path h="143094">
                  <a:moveTo>
                    <a:pt x="0" y="143094"/>
                  </a:moveTo>
                  <a:lnTo>
                    <a:pt x="0" y="0"/>
                  </a:lnTo>
                </a:path>
              </a:pathLst>
            </a:custGeom>
            <a:ln w="13550" cap="flat">
              <a:solidFill>
                <a:srgbClr val="1565C0">
                  <a:alpha val="50196"/>
                </a:srgbClr>
              </a:solidFill>
              <a:prstDash val="solid"/>
              <a:round/>
            </a:ln>
          </p:spPr>
          <p:txBody>
            <a:bodyPr/>
            <a:lstStyle/>
            <a:p>
              <a:endParaRPr/>
            </a:p>
          </p:txBody>
        </p:sp>
        <p:sp>
          <p:nvSpPr>
            <p:cNvPr id="2335" name="pl42">
              <a:extLst>
                <a:ext uri="{FF2B5EF4-FFF2-40B4-BE49-F238E27FC236}">
                  <a16:creationId xmlns:a16="http://schemas.microsoft.com/office/drawing/2014/main" id="{428CC4E0-B58B-42F1-843C-51D5383EEEE4}"/>
                </a:ext>
              </a:extLst>
            </p:cNvPr>
            <p:cNvSpPr/>
            <p:nvPr/>
          </p:nvSpPr>
          <p:spPr>
            <a:xfrm>
              <a:off x="1614494" y="687227"/>
              <a:ext cx="0" cy="15867"/>
            </a:xfrm>
            <a:custGeom>
              <a:avLst/>
              <a:gdLst/>
              <a:ahLst/>
              <a:cxnLst/>
              <a:rect l="0" t="0" r="0" b="0"/>
              <a:pathLst>
                <a:path h="15867">
                  <a:moveTo>
                    <a:pt x="0" y="15867"/>
                  </a:moveTo>
                  <a:lnTo>
                    <a:pt x="0" y="0"/>
                  </a:lnTo>
                </a:path>
              </a:pathLst>
            </a:custGeom>
            <a:ln w="13550" cap="flat">
              <a:solidFill>
                <a:srgbClr val="388E3C">
                  <a:alpha val="50196"/>
                </a:srgbClr>
              </a:solidFill>
              <a:prstDash val="solid"/>
              <a:round/>
            </a:ln>
          </p:spPr>
          <p:txBody>
            <a:bodyPr/>
            <a:lstStyle/>
            <a:p>
              <a:endParaRPr/>
            </a:p>
          </p:txBody>
        </p:sp>
        <p:sp>
          <p:nvSpPr>
            <p:cNvPr id="2336" name="pl43">
              <a:extLst>
                <a:ext uri="{FF2B5EF4-FFF2-40B4-BE49-F238E27FC236}">
                  <a16:creationId xmlns:a16="http://schemas.microsoft.com/office/drawing/2014/main" id="{44C71061-B37B-4A8F-A78F-D6BE440678E6}"/>
                </a:ext>
              </a:extLst>
            </p:cNvPr>
            <p:cNvSpPr/>
            <p:nvPr/>
          </p:nvSpPr>
          <p:spPr>
            <a:xfrm>
              <a:off x="1614494" y="1204969"/>
              <a:ext cx="0" cy="479376"/>
            </a:xfrm>
            <a:custGeom>
              <a:avLst/>
              <a:gdLst/>
              <a:ahLst/>
              <a:cxnLst/>
              <a:rect l="0" t="0" r="0" b="0"/>
              <a:pathLst>
                <a:path h="479376">
                  <a:moveTo>
                    <a:pt x="0" y="479376"/>
                  </a:moveTo>
                  <a:lnTo>
                    <a:pt x="0" y="0"/>
                  </a:lnTo>
                </a:path>
              </a:pathLst>
            </a:custGeom>
            <a:ln w="13550" cap="flat">
              <a:solidFill>
                <a:srgbClr val="FBC02D">
                  <a:alpha val="50196"/>
                </a:srgbClr>
              </a:solidFill>
              <a:prstDash val="solid"/>
              <a:round/>
            </a:ln>
          </p:spPr>
          <p:txBody>
            <a:bodyPr/>
            <a:lstStyle/>
            <a:p>
              <a:endParaRPr/>
            </a:p>
          </p:txBody>
        </p:sp>
        <p:sp>
          <p:nvSpPr>
            <p:cNvPr id="2337" name="pl44">
              <a:extLst>
                <a:ext uri="{FF2B5EF4-FFF2-40B4-BE49-F238E27FC236}">
                  <a16:creationId xmlns:a16="http://schemas.microsoft.com/office/drawing/2014/main" id="{5C540AD8-08DB-499B-9E54-2A20A578CE3C}"/>
                </a:ext>
              </a:extLst>
            </p:cNvPr>
            <p:cNvSpPr/>
            <p:nvPr/>
          </p:nvSpPr>
          <p:spPr>
            <a:xfrm>
              <a:off x="1614494" y="1174064"/>
              <a:ext cx="0" cy="171351"/>
            </a:xfrm>
            <a:custGeom>
              <a:avLst/>
              <a:gdLst/>
              <a:ahLst/>
              <a:cxnLst/>
              <a:rect l="0" t="0" r="0" b="0"/>
              <a:pathLst>
                <a:path h="171351">
                  <a:moveTo>
                    <a:pt x="0" y="171351"/>
                  </a:moveTo>
                  <a:lnTo>
                    <a:pt x="0" y="0"/>
                  </a:lnTo>
                </a:path>
              </a:pathLst>
            </a:custGeom>
            <a:ln w="13550" cap="flat">
              <a:solidFill>
                <a:srgbClr val="721111">
                  <a:alpha val="50196"/>
                </a:srgbClr>
              </a:solidFill>
              <a:prstDash val="solid"/>
              <a:round/>
            </a:ln>
          </p:spPr>
          <p:txBody>
            <a:bodyPr/>
            <a:lstStyle/>
            <a:p>
              <a:endParaRPr/>
            </a:p>
          </p:txBody>
        </p:sp>
        <p:sp>
          <p:nvSpPr>
            <p:cNvPr id="2338" name="pl45">
              <a:extLst>
                <a:ext uri="{FF2B5EF4-FFF2-40B4-BE49-F238E27FC236}">
                  <a16:creationId xmlns:a16="http://schemas.microsoft.com/office/drawing/2014/main" id="{C5FB36A7-5EAC-45D4-AB30-243C87532BF4}"/>
                </a:ext>
              </a:extLst>
            </p:cNvPr>
            <p:cNvSpPr/>
            <p:nvPr/>
          </p:nvSpPr>
          <p:spPr>
            <a:xfrm>
              <a:off x="1683956" y="756425"/>
              <a:ext cx="0" cy="181069"/>
            </a:xfrm>
            <a:custGeom>
              <a:avLst/>
              <a:gdLst/>
              <a:ahLst/>
              <a:cxnLst/>
              <a:rect l="0" t="0" r="0" b="0"/>
              <a:pathLst>
                <a:path h="181069">
                  <a:moveTo>
                    <a:pt x="0" y="181069"/>
                  </a:moveTo>
                  <a:lnTo>
                    <a:pt x="0" y="0"/>
                  </a:lnTo>
                </a:path>
              </a:pathLst>
            </a:custGeom>
            <a:ln w="13550" cap="flat">
              <a:solidFill>
                <a:srgbClr val="6A1B9A">
                  <a:alpha val="50196"/>
                </a:srgbClr>
              </a:solidFill>
              <a:prstDash val="solid"/>
              <a:round/>
            </a:ln>
          </p:spPr>
          <p:txBody>
            <a:bodyPr/>
            <a:lstStyle/>
            <a:p>
              <a:endParaRPr/>
            </a:p>
          </p:txBody>
        </p:sp>
        <p:sp>
          <p:nvSpPr>
            <p:cNvPr id="2339" name="pl46">
              <a:extLst>
                <a:ext uri="{FF2B5EF4-FFF2-40B4-BE49-F238E27FC236}">
                  <a16:creationId xmlns:a16="http://schemas.microsoft.com/office/drawing/2014/main" id="{1155D2A4-6E08-43F4-B58A-E729290B1930}"/>
                </a:ext>
              </a:extLst>
            </p:cNvPr>
            <p:cNvSpPr/>
            <p:nvPr/>
          </p:nvSpPr>
          <p:spPr>
            <a:xfrm>
              <a:off x="1683956" y="971617"/>
              <a:ext cx="0" cy="141191"/>
            </a:xfrm>
            <a:custGeom>
              <a:avLst/>
              <a:gdLst/>
              <a:ahLst/>
              <a:cxnLst/>
              <a:rect l="0" t="0" r="0" b="0"/>
              <a:pathLst>
                <a:path h="141191">
                  <a:moveTo>
                    <a:pt x="0" y="141191"/>
                  </a:moveTo>
                  <a:lnTo>
                    <a:pt x="0" y="0"/>
                  </a:lnTo>
                </a:path>
              </a:pathLst>
            </a:custGeom>
            <a:ln w="13550" cap="flat">
              <a:solidFill>
                <a:srgbClr val="1565C0">
                  <a:alpha val="50196"/>
                </a:srgbClr>
              </a:solidFill>
              <a:prstDash val="solid"/>
              <a:round/>
            </a:ln>
          </p:spPr>
          <p:txBody>
            <a:bodyPr/>
            <a:lstStyle/>
            <a:p>
              <a:endParaRPr/>
            </a:p>
          </p:txBody>
        </p:sp>
        <p:sp>
          <p:nvSpPr>
            <p:cNvPr id="2340" name="pl47">
              <a:extLst>
                <a:ext uri="{FF2B5EF4-FFF2-40B4-BE49-F238E27FC236}">
                  <a16:creationId xmlns:a16="http://schemas.microsoft.com/office/drawing/2014/main" id="{CBC5F28C-C5A5-4285-91D1-9662C0D8A906}"/>
                </a:ext>
              </a:extLst>
            </p:cNvPr>
            <p:cNvSpPr/>
            <p:nvPr/>
          </p:nvSpPr>
          <p:spPr>
            <a:xfrm>
              <a:off x="1683956" y="715728"/>
              <a:ext cx="0" cy="68264"/>
            </a:xfrm>
            <a:custGeom>
              <a:avLst/>
              <a:gdLst/>
              <a:ahLst/>
              <a:cxnLst/>
              <a:rect l="0" t="0" r="0" b="0"/>
              <a:pathLst>
                <a:path h="68264">
                  <a:moveTo>
                    <a:pt x="0" y="68264"/>
                  </a:moveTo>
                  <a:lnTo>
                    <a:pt x="0" y="0"/>
                  </a:lnTo>
                </a:path>
              </a:pathLst>
            </a:custGeom>
            <a:ln w="13550" cap="flat">
              <a:solidFill>
                <a:srgbClr val="388E3C">
                  <a:alpha val="50196"/>
                </a:srgbClr>
              </a:solidFill>
              <a:prstDash val="solid"/>
              <a:round/>
            </a:ln>
          </p:spPr>
          <p:txBody>
            <a:bodyPr/>
            <a:lstStyle/>
            <a:p>
              <a:endParaRPr/>
            </a:p>
          </p:txBody>
        </p:sp>
        <p:sp>
          <p:nvSpPr>
            <p:cNvPr id="2341" name="pl48">
              <a:extLst>
                <a:ext uri="{FF2B5EF4-FFF2-40B4-BE49-F238E27FC236}">
                  <a16:creationId xmlns:a16="http://schemas.microsoft.com/office/drawing/2014/main" id="{FA5B6B0B-EC3E-469A-84ED-9131ACA1DA8C}"/>
                </a:ext>
              </a:extLst>
            </p:cNvPr>
            <p:cNvSpPr/>
            <p:nvPr/>
          </p:nvSpPr>
          <p:spPr>
            <a:xfrm>
              <a:off x="1683956" y="1304397"/>
              <a:ext cx="0" cy="202553"/>
            </a:xfrm>
            <a:custGeom>
              <a:avLst/>
              <a:gdLst/>
              <a:ahLst/>
              <a:cxnLst/>
              <a:rect l="0" t="0" r="0" b="0"/>
              <a:pathLst>
                <a:path h="202553">
                  <a:moveTo>
                    <a:pt x="0" y="202553"/>
                  </a:moveTo>
                  <a:lnTo>
                    <a:pt x="0" y="0"/>
                  </a:lnTo>
                </a:path>
              </a:pathLst>
            </a:custGeom>
            <a:ln w="13550" cap="flat">
              <a:solidFill>
                <a:srgbClr val="FBC02D">
                  <a:alpha val="50196"/>
                </a:srgbClr>
              </a:solidFill>
              <a:prstDash val="solid"/>
              <a:round/>
            </a:ln>
          </p:spPr>
          <p:txBody>
            <a:bodyPr/>
            <a:lstStyle/>
            <a:p>
              <a:endParaRPr/>
            </a:p>
          </p:txBody>
        </p:sp>
        <p:sp>
          <p:nvSpPr>
            <p:cNvPr id="2342" name="pl49">
              <a:extLst>
                <a:ext uri="{FF2B5EF4-FFF2-40B4-BE49-F238E27FC236}">
                  <a16:creationId xmlns:a16="http://schemas.microsoft.com/office/drawing/2014/main" id="{7914B5F6-1084-45E6-AA53-F3FC2202C4FE}"/>
                </a:ext>
              </a:extLst>
            </p:cNvPr>
            <p:cNvSpPr/>
            <p:nvPr/>
          </p:nvSpPr>
          <p:spPr>
            <a:xfrm>
              <a:off x="1683956" y="1297581"/>
              <a:ext cx="0" cy="81856"/>
            </a:xfrm>
            <a:custGeom>
              <a:avLst/>
              <a:gdLst/>
              <a:ahLst/>
              <a:cxnLst/>
              <a:rect l="0" t="0" r="0" b="0"/>
              <a:pathLst>
                <a:path h="81856">
                  <a:moveTo>
                    <a:pt x="0" y="81856"/>
                  </a:moveTo>
                  <a:lnTo>
                    <a:pt x="0" y="0"/>
                  </a:lnTo>
                </a:path>
              </a:pathLst>
            </a:custGeom>
            <a:ln w="13550" cap="flat">
              <a:solidFill>
                <a:srgbClr val="721111">
                  <a:alpha val="50196"/>
                </a:srgbClr>
              </a:solidFill>
              <a:prstDash val="solid"/>
              <a:round/>
            </a:ln>
          </p:spPr>
          <p:txBody>
            <a:bodyPr/>
            <a:lstStyle/>
            <a:p>
              <a:endParaRPr/>
            </a:p>
          </p:txBody>
        </p:sp>
        <p:sp>
          <p:nvSpPr>
            <p:cNvPr id="2343" name="pl50">
              <a:extLst>
                <a:ext uri="{FF2B5EF4-FFF2-40B4-BE49-F238E27FC236}">
                  <a16:creationId xmlns:a16="http://schemas.microsoft.com/office/drawing/2014/main" id="{7F25F933-834F-46A7-997F-16C553287A34}"/>
                </a:ext>
              </a:extLst>
            </p:cNvPr>
            <p:cNvSpPr/>
            <p:nvPr/>
          </p:nvSpPr>
          <p:spPr>
            <a:xfrm>
              <a:off x="1753417" y="676008"/>
              <a:ext cx="0" cy="148832"/>
            </a:xfrm>
            <a:custGeom>
              <a:avLst/>
              <a:gdLst/>
              <a:ahLst/>
              <a:cxnLst/>
              <a:rect l="0" t="0" r="0" b="0"/>
              <a:pathLst>
                <a:path h="148832">
                  <a:moveTo>
                    <a:pt x="0" y="148832"/>
                  </a:moveTo>
                  <a:lnTo>
                    <a:pt x="0" y="0"/>
                  </a:lnTo>
                </a:path>
              </a:pathLst>
            </a:custGeom>
            <a:ln w="13550" cap="flat">
              <a:solidFill>
                <a:srgbClr val="6A1B9A">
                  <a:alpha val="50196"/>
                </a:srgbClr>
              </a:solidFill>
              <a:prstDash val="solid"/>
              <a:round/>
            </a:ln>
          </p:spPr>
          <p:txBody>
            <a:bodyPr/>
            <a:lstStyle/>
            <a:p>
              <a:endParaRPr/>
            </a:p>
          </p:txBody>
        </p:sp>
        <p:sp>
          <p:nvSpPr>
            <p:cNvPr id="2344" name="pl51">
              <a:extLst>
                <a:ext uri="{FF2B5EF4-FFF2-40B4-BE49-F238E27FC236}">
                  <a16:creationId xmlns:a16="http://schemas.microsoft.com/office/drawing/2014/main" id="{B966E296-D095-4BD9-9922-E24B8485D72F}"/>
                </a:ext>
              </a:extLst>
            </p:cNvPr>
            <p:cNvSpPr/>
            <p:nvPr/>
          </p:nvSpPr>
          <p:spPr>
            <a:xfrm>
              <a:off x="1753417" y="784281"/>
              <a:ext cx="0" cy="167380"/>
            </a:xfrm>
            <a:custGeom>
              <a:avLst/>
              <a:gdLst/>
              <a:ahLst/>
              <a:cxnLst/>
              <a:rect l="0" t="0" r="0" b="0"/>
              <a:pathLst>
                <a:path h="167380">
                  <a:moveTo>
                    <a:pt x="0" y="167380"/>
                  </a:moveTo>
                  <a:lnTo>
                    <a:pt x="0" y="0"/>
                  </a:lnTo>
                </a:path>
              </a:pathLst>
            </a:custGeom>
            <a:ln w="13550" cap="flat">
              <a:solidFill>
                <a:srgbClr val="1565C0">
                  <a:alpha val="50196"/>
                </a:srgbClr>
              </a:solidFill>
              <a:prstDash val="solid"/>
              <a:round/>
            </a:ln>
          </p:spPr>
          <p:txBody>
            <a:bodyPr/>
            <a:lstStyle/>
            <a:p>
              <a:endParaRPr/>
            </a:p>
          </p:txBody>
        </p:sp>
        <p:sp>
          <p:nvSpPr>
            <p:cNvPr id="2345" name="pl52">
              <a:extLst>
                <a:ext uri="{FF2B5EF4-FFF2-40B4-BE49-F238E27FC236}">
                  <a16:creationId xmlns:a16="http://schemas.microsoft.com/office/drawing/2014/main" id="{38FCCE8E-5D2B-4140-825E-1E6E9633F17C}"/>
                </a:ext>
              </a:extLst>
            </p:cNvPr>
            <p:cNvSpPr/>
            <p:nvPr/>
          </p:nvSpPr>
          <p:spPr>
            <a:xfrm>
              <a:off x="1753417" y="674641"/>
              <a:ext cx="0" cy="55802"/>
            </a:xfrm>
            <a:custGeom>
              <a:avLst/>
              <a:gdLst/>
              <a:ahLst/>
              <a:cxnLst/>
              <a:rect l="0" t="0" r="0" b="0"/>
              <a:pathLst>
                <a:path h="55802">
                  <a:moveTo>
                    <a:pt x="0" y="55802"/>
                  </a:moveTo>
                  <a:lnTo>
                    <a:pt x="0" y="0"/>
                  </a:lnTo>
                </a:path>
              </a:pathLst>
            </a:custGeom>
            <a:ln w="13550" cap="flat">
              <a:solidFill>
                <a:srgbClr val="388E3C">
                  <a:alpha val="50196"/>
                </a:srgbClr>
              </a:solidFill>
              <a:prstDash val="solid"/>
              <a:round/>
            </a:ln>
          </p:spPr>
          <p:txBody>
            <a:bodyPr/>
            <a:lstStyle/>
            <a:p>
              <a:endParaRPr/>
            </a:p>
          </p:txBody>
        </p:sp>
        <p:sp>
          <p:nvSpPr>
            <p:cNvPr id="2346" name="pl53">
              <a:extLst>
                <a:ext uri="{FF2B5EF4-FFF2-40B4-BE49-F238E27FC236}">
                  <a16:creationId xmlns:a16="http://schemas.microsoft.com/office/drawing/2014/main" id="{6EB044F5-06DE-4F93-AF60-C04F58E18AAB}"/>
                </a:ext>
              </a:extLst>
            </p:cNvPr>
            <p:cNvSpPr/>
            <p:nvPr/>
          </p:nvSpPr>
          <p:spPr>
            <a:xfrm>
              <a:off x="1753417" y="1197416"/>
              <a:ext cx="0" cy="239312"/>
            </a:xfrm>
            <a:custGeom>
              <a:avLst/>
              <a:gdLst/>
              <a:ahLst/>
              <a:cxnLst/>
              <a:rect l="0" t="0" r="0" b="0"/>
              <a:pathLst>
                <a:path h="239312">
                  <a:moveTo>
                    <a:pt x="0" y="239312"/>
                  </a:moveTo>
                  <a:lnTo>
                    <a:pt x="0" y="0"/>
                  </a:lnTo>
                </a:path>
              </a:pathLst>
            </a:custGeom>
            <a:ln w="13550" cap="flat">
              <a:solidFill>
                <a:srgbClr val="FBC02D">
                  <a:alpha val="50196"/>
                </a:srgbClr>
              </a:solidFill>
              <a:prstDash val="solid"/>
              <a:round/>
            </a:ln>
          </p:spPr>
          <p:txBody>
            <a:bodyPr/>
            <a:lstStyle/>
            <a:p>
              <a:endParaRPr/>
            </a:p>
          </p:txBody>
        </p:sp>
        <p:sp>
          <p:nvSpPr>
            <p:cNvPr id="2347" name="pl54">
              <a:extLst>
                <a:ext uri="{FF2B5EF4-FFF2-40B4-BE49-F238E27FC236}">
                  <a16:creationId xmlns:a16="http://schemas.microsoft.com/office/drawing/2014/main" id="{15747A6F-9A1F-4954-935A-CFFD79FC600E}"/>
                </a:ext>
              </a:extLst>
            </p:cNvPr>
            <p:cNvSpPr/>
            <p:nvPr/>
          </p:nvSpPr>
          <p:spPr>
            <a:xfrm>
              <a:off x="1753417" y="1172634"/>
              <a:ext cx="0" cy="124929"/>
            </a:xfrm>
            <a:custGeom>
              <a:avLst/>
              <a:gdLst/>
              <a:ahLst/>
              <a:cxnLst/>
              <a:rect l="0" t="0" r="0" b="0"/>
              <a:pathLst>
                <a:path h="124929">
                  <a:moveTo>
                    <a:pt x="0" y="124929"/>
                  </a:moveTo>
                  <a:lnTo>
                    <a:pt x="0" y="0"/>
                  </a:lnTo>
                </a:path>
              </a:pathLst>
            </a:custGeom>
            <a:ln w="13550" cap="flat">
              <a:solidFill>
                <a:srgbClr val="721111">
                  <a:alpha val="50196"/>
                </a:srgbClr>
              </a:solidFill>
              <a:prstDash val="solid"/>
              <a:round/>
            </a:ln>
          </p:spPr>
          <p:txBody>
            <a:bodyPr/>
            <a:lstStyle/>
            <a:p>
              <a:endParaRPr/>
            </a:p>
          </p:txBody>
        </p:sp>
        <p:sp>
          <p:nvSpPr>
            <p:cNvPr id="2348" name="pl55">
              <a:extLst>
                <a:ext uri="{FF2B5EF4-FFF2-40B4-BE49-F238E27FC236}">
                  <a16:creationId xmlns:a16="http://schemas.microsoft.com/office/drawing/2014/main" id="{F70707D2-639E-40E1-8050-B9B02DFBE798}"/>
                </a:ext>
              </a:extLst>
            </p:cNvPr>
            <p:cNvSpPr/>
            <p:nvPr/>
          </p:nvSpPr>
          <p:spPr>
            <a:xfrm>
              <a:off x="1822879" y="1331443"/>
              <a:ext cx="0" cy="96005"/>
            </a:xfrm>
            <a:custGeom>
              <a:avLst/>
              <a:gdLst/>
              <a:ahLst/>
              <a:cxnLst/>
              <a:rect l="0" t="0" r="0" b="0"/>
              <a:pathLst>
                <a:path h="96005">
                  <a:moveTo>
                    <a:pt x="0" y="96005"/>
                  </a:moveTo>
                  <a:lnTo>
                    <a:pt x="0" y="0"/>
                  </a:lnTo>
                </a:path>
              </a:pathLst>
            </a:custGeom>
            <a:ln w="13550" cap="flat">
              <a:solidFill>
                <a:srgbClr val="6A1B9A">
                  <a:alpha val="50196"/>
                </a:srgbClr>
              </a:solidFill>
              <a:prstDash val="solid"/>
              <a:round/>
            </a:ln>
          </p:spPr>
          <p:txBody>
            <a:bodyPr/>
            <a:lstStyle/>
            <a:p>
              <a:endParaRPr/>
            </a:p>
          </p:txBody>
        </p:sp>
        <p:sp>
          <p:nvSpPr>
            <p:cNvPr id="2349" name="pl56">
              <a:extLst>
                <a:ext uri="{FF2B5EF4-FFF2-40B4-BE49-F238E27FC236}">
                  <a16:creationId xmlns:a16="http://schemas.microsoft.com/office/drawing/2014/main" id="{406D43DC-6167-4380-8157-46F9CA32046C}"/>
                </a:ext>
              </a:extLst>
            </p:cNvPr>
            <p:cNvSpPr/>
            <p:nvPr/>
          </p:nvSpPr>
          <p:spPr>
            <a:xfrm>
              <a:off x="1822879" y="1667599"/>
              <a:ext cx="0" cy="120466"/>
            </a:xfrm>
            <a:custGeom>
              <a:avLst/>
              <a:gdLst/>
              <a:ahLst/>
              <a:cxnLst/>
              <a:rect l="0" t="0" r="0" b="0"/>
              <a:pathLst>
                <a:path h="120466">
                  <a:moveTo>
                    <a:pt x="0" y="120466"/>
                  </a:moveTo>
                  <a:lnTo>
                    <a:pt x="0" y="0"/>
                  </a:lnTo>
                </a:path>
              </a:pathLst>
            </a:custGeom>
            <a:ln w="13550" cap="flat">
              <a:solidFill>
                <a:srgbClr val="1565C0">
                  <a:alpha val="50196"/>
                </a:srgbClr>
              </a:solidFill>
              <a:prstDash val="solid"/>
              <a:round/>
            </a:ln>
          </p:spPr>
          <p:txBody>
            <a:bodyPr/>
            <a:lstStyle/>
            <a:p>
              <a:endParaRPr/>
            </a:p>
          </p:txBody>
        </p:sp>
        <p:sp>
          <p:nvSpPr>
            <p:cNvPr id="2350" name="pl57">
              <a:extLst>
                <a:ext uri="{FF2B5EF4-FFF2-40B4-BE49-F238E27FC236}">
                  <a16:creationId xmlns:a16="http://schemas.microsoft.com/office/drawing/2014/main" id="{F1FD490E-2CAB-475A-BDBF-DBD30B66BBE0}"/>
                </a:ext>
              </a:extLst>
            </p:cNvPr>
            <p:cNvSpPr/>
            <p:nvPr/>
          </p:nvSpPr>
          <p:spPr>
            <a:xfrm>
              <a:off x="1822879" y="1223419"/>
              <a:ext cx="0" cy="153153"/>
            </a:xfrm>
            <a:custGeom>
              <a:avLst/>
              <a:gdLst/>
              <a:ahLst/>
              <a:cxnLst/>
              <a:rect l="0" t="0" r="0" b="0"/>
              <a:pathLst>
                <a:path h="153153">
                  <a:moveTo>
                    <a:pt x="0" y="153153"/>
                  </a:moveTo>
                  <a:lnTo>
                    <a:pt x="0" y="0"/>
                  </a:lnTo>
                </a:path>
              </a:pathLst>
            </a:custGeom>
            <a:ln w="13550" cap="flat">
              <a:solidFill>
                <a:srgbClr val="388E3C">
                  <a:alpha val="50196"/>
                </a:srgbClr>
              </a:solidFill>
              <a:prstDash val="solid"/>
              <a:round/>
            </a:ln>
          </p:spPr>
          <p:txBody>
            <a:bodyPr/>
            <a:lstStyle/>
            <a:p>
              <a:endParaRPr/>
            </a:p>
          </p:txBody>
        </p:sp>
        <p:sp>
          <p:nvSpPr>
            <p:cNvPr id="2351" name="pl58">
              <a:extLst>
                <a:ext uri="{FF2B5EF4-FFF2-40B4-BE49-F238E27FC236}">
                  <a16:creationId xmlns:a16="http://schemas.microsoft.com/office/drawing/2014/main" id="{8567A35A-2575-4CFA-84C2-E5EF6AB5840D}"/>
                </a:ext>
              </a:extLst>
            </p:cNvPr>
            <p:cNvSpPr/>
            <p:nvPr/>
          </p:nvSpPr>
          <p:spPr>
            <a:xfrm>
              <a:off x="1822879" y="1473271"/>
              <a:ext cx="0" cy="98996"/>
            </a:xfrm>
            <a:custGeom>
              <a:avLst/>
              <a:gdLst/>
              <a:ahLst/>
              <a:cxnLst/>
              <a:rect l="0" t="0" r="0" b="0"/>
              <a:pathLst>
                <a:path h="98996">
                  <a:moveTo>
                    <a:pt x="0" y="98996"/>
                  </a:moveTo>
                  <a:lnTo>
                    <a:pt x="0" y="0"/>
                  </a:lnTo>
                </a:path>
              </a:pathLst>
            </a:custGeom>
            <a:ln w="13550" cap="flat">
              <a:solidFill>
                <a:srgbClr val="FBC02D">
                  <a:alpha val="50196"/>
                </a:srgbClr>
              </a:solidFill>
              <a:prstDash val="solid"/>
              <a:round/>
            </a:ln>
          </p:spPr>
          <p:txBody>
            <a:bodyPr/>
            <a:lstStyle/>
            <a:p>
              <a:endParaRPr/>
            </a:p>
          </p:txBody>
        </p:sp>
        <p:sp>
          <p:nvSpPr>
            <p:cNvPr id="2352" name="pl59">
              <a:extLst>
                <a:ext uri="{FF2B5EF4-FFF2-40B4-BE49-F238E27FC236}">
                  <a16:creationId xmlns:a16="http://schemas.microsoft.com/office/drawing/2014/main" id="{783352CE-18F9-4083-B83A-198B6C1C38F6}"/>
                </a:ext>
              </a:extLst>
            </p:cNvPr>
            <p:cNvSpPr/>
            <p:nvPr/>
          </p:nvSpPr>
          <p:spPr>
            <a:xfrm>
              <a:off x="1822879" y="1433097"/>
              <a:ext cx="0" cy="122184"/>
            </a:xfrm>
            <a:custGeom>
              <a:avLst/>
              <a:gdLst/>
              <a:ahLst/>
              <a:cxnLst/>
              <a:rect l="0" t="0" r="0" b="0"/>
              <a:pathLst>
                <a:path h="122184">
                  <a:moveTo>
                    <a:pt x="0" y="122184"/>
                  </a:moveTo>
                  <a:lnTo>
                    <a:pt x="0" y="0"/>
                  </a:lnTo>
                </a:path>
              </a:pathLst>
            </a:custGeom>
            <a:ln w="13550" cap="flat">
              <a:solidFill>
                <a:srgbClr val="721111">
                  <a:alpha val="50196"/>
                </a:srgbClr>
              </a:solidFill>
              <a:prstDash val="solid"/>
              <a:round/>
            </a:ln>
          </p:spPr>
          <p:txBody>
            <a:bodyPr/>
            <a:lstStyle/>
            <a:p>
              <a:endParaRPr/>
            </a:p>
          </p:txBody>
        </p:sp>
        <p:sp>
          <p:nvSpPr>
            <p:cNvPr id="2353" name="pl60">
              <a:extLst>
                <a:ext uri="{FF2B5EF4-FFF2-40B4-BE49-F238E27FC236}">
                  <a16:creationId xmlns:a16="http://schemas.microsoft.com/office/drawing/2014/main" id="{72650F45-4505-4B5A-AA40-B4EE67EDFAF9}"/>
                </a:ext>
              </a:extLst>
            </p:cNvPr>
            <p:cNvSpPr/>
            <p:nvPr/>
          </p:nvSpPr>
          <p:spPr>
            <a:xfrm>
              <a:off x="1892341" y="1205506"/>
              <a:ext cx="0" cy="299237"/>
            </a:xfrm>
            <a:custGeom>
              <a:avLst/>
              <a:gdLst/>
              <a:ahLst/>
              <a:cxnLst/>
              <a:rect l="0" t="0" r="0" b="0"/>
              <a:pathLst>
                <a:path h="299237">
                  <a:moveTo>
                    <a:pt x="0" y="299237"/>
                  </a:moveTo>
                  <a:lnTo>
                    <a:pt x="0" y="0"/>
                  </a:lnTo>
                </a:path>
              </a:pathLst>
            </a:custGeom>
            <a:ln w="13550" cap="flat">
              <a:solidFill>
                <a:srgbClr val="6A1B9A">
                  <a:alpha val="50196"/>
                </a:srgbClr>
              </a:solidFill>
              <a:prstDash val="solid"/>
              <a:round/>
            </a:ln>
          </p:spPr>
          <p:txBody>
            <a:bodyPr/>
            <a:lstStyle/>
            <a:p>
              <a:endParaRPr/>
            </a:p>
          </p:txBody>
        </p:sp>
        <p:sp>
          <p:nvSpPr>
            <p:cNvPr id="2354" name="pl61">
              <a:extLst>
                <a:ext uri="{FF2B5EF4-FFF2-40B4-BE49-F238E27FC236}">
                  <a16:creationId xmlns:a16="http://schemas.microsoft.com/office/drawing/2014/main" id="{EE783C34-27F7-4B3B-9996-10BB2C9865F7}"/>
                </a:ext>
              </a:extLst>
            </p:cNvPr>
            <p:cNvSpPr/>
            <p:nvPr/>
          </p:nvSpPr>
          <p:spPr>
            <a:xfrm>
              <a:off x="1892341" y="1754909"/>
              <a:ext cx="0" cy="91306"/>
            </a:xfrm>
            <a:custGeom>
              <a:avLst/>
              <a:gdLst/>
              <a:ahLst/>
              <a:cxnLst/>
              <a:rect l="0" t="0" r="0" b="0"/>
              <a:pathLst>
                <a:path h="91306">
                  <a:moveTo>
                    <a:pt x="0" y="91306"/>
                  </a:moveTo>
                  <a:lnTo>
                    <a:pt x="0" y="0"/>
                  </a:lnTo>
                </a:path>
              </a:pathLst>
            </a:custGeom>
            <a:ln w="13550" cap="flat">
              <a:solidFill>
                <a:srgbClr val="1565C0">
                  <a:alpha val="50196"/>
                </a:srgbClr>
              </a:solidFill>
              <a:prstDash val="solid"/>
              <a:round/>
            </a:ln>
          </p:spPr>
          <p:txBody>
            <a:bodyPr/>
            <a:lstStyle/>
            <a:p>
              <a:endParaRPr/>
            </a:p>
          </p:txBody>
        </p:sp>
        <p:sp>
          <p:nvSpPr>
            <p:cNvPr id="2355" name="pl62">
              <a:extLst>
                <a:ext uri="{FF2B5EF4-FFF2-40B4-BE49-F238E27FC236}">
                  <a16:creationId xmlns:a16="http://schemas.microsoft.com/office/drawing/2014/main" id="{FFC4EFDC-E091-4A27-BC4C-11D083656BEF}"/>
                </a:ext>
              </a:extLst>
            </p:cNvPr>
            <p:cNvSpPr/>
            <p:nvPr/>
          </p:nvSpPr>
          <p:spPr>
            <a:xfrm>
              <a:off x="1892341" y="885432"/>
              <a:ext cx="0" cy="185011"/>
            </a:xfrm>
            <a:custGeom>
              <a:avLst/>
              <a:gdLst/>
              <a:ahLst/>
              <a:cxnLst/>
              <a:rect l="0" t="0" r="0" b="0"/>
              <a:pathLst>
                <a:path h="185011">
                  <a:moveTo>
                    <a:pt x="0" y="185011"/>
                  </a:moveTo>
                  <a:lnTo>
                    <a:pt x="0" y="0"/>
                  </a:lnTo>
                </a:path>
              </a:pathLst>
            </a:custGeom>
            <a:ln w="13550" cap="flat">
              <a:solidFill>
                <a:srgbClr val="388E3C">
                  <a:alpha val="50196"/>
                </a:srgbClr>
              </a:solidFill>
              <a:prstDash val="solid"/>
              <a:round/>
            </a:ln>
          </p:spPr>
          <p:txBody>
            <a:bodyPr/>
            <a:lstStyle/>
            <a:p>
              <a:endParaRPr/>
            </a:p>
          </p:txBody>
        </p:sp>
        <p:sp>
          <p:nvSpPr>
            <p:cNvPr id="2356" name="pl63">
              <a:extLst>
                <a:ext uri="{FF2B5EF4-FFF2-40B4-BE49-F238E27FC236}">
                  <a16:creationId xmlns:a16="http://schemas.microsoft.com/office/drawing/2014/main" id="{6A146E70-EB77-4DD9-8292-43F4D999BB2B}"/>
                </a:ext>
              </a:extLst>
            </p:cNvPr>
            <p:cNvSpPr/>
            <p:nvPr/>
          </p:nvSpPr>
          <p:spPr>
            <a:xfrm>
              <a:off x="1892341" y="1454218"/>
              <a:ext cx="0" cy="255474"/>
            </a:xfrm>
            <a:custGeom>
              <a:avLst/>
              <a:gdLst/>
              <a:ahLst/>
              <a:cxnLst/>
              <a:rect l="0" t="0" r="0" b="0"/>
              <a:pathLst>
                <a:path h="255474">
                  <a:moveTo>
                    <a:pt x="0" y="255474"/>
                  </a:moveTo>
                  <a:lnTo>
                    <a:pt x="0" y="0"/>
                  </a:lnTo>
                </a:path>
              </a:pathLst>
            </a:custGeom>
            <a:ln w="13550" cap="flat">
              <a:solidFill>
                <a:srgbClr val="FBC02D">
                  <a:alpha val="50196"/>
                </a:srgbClr>
              </a:solidFill>
              <a:prstDash val="solid"/>
              <a:round/>
            </a:ln>
          </p:spPr>
          <p:txBody>
            <a:bodyPr/>
            <a:lstStyle/>
            <a:p>
              <a:endParaRPr/>
            </a:p>
          </p:txBody>
        </p:sp>
        <p:sp>
          <p:nvSpPr>
            <p:cNvPr id="2357" name="pl64">
              <a:extLst>
                <a:ext uri="{FF2B5EF4-FFF2-40B4-BE49-F238E27FC236}">
                  <a16:creationId xmlns:a16="http://schemas.microsoft.com/office/drawing/2014/main" id="{0F479357-DFF9-4F11-B696-5A27007E7456}"/>
                </a:ext>
              </a:extLst>
            </p:cNvPr>
            <p:cNvSpPr/>
            <p:nvPr/>
          </p:nvSpPr>
          <p:spPr>
            <a:xfrm>
              <a:off x="1892341" y="1404388"/>
              <a:ext cx="0" cy="175619"/>
            </a:xfrm>
            <a:custGeom>
              <a:avLst/>
              <a:gdLst/>
              <a:ahLst/>
              <a:cxnLst/>
              <a:rect l="0" t="0" r="0" b="0"/>
              <a:pathLst>
                <a:path h="175619">
                  <a:moveTo>
                    <a:pt x="0" y="175619"/>
                  </a:moveTo>
                  <a:lnTo>
                    <a:pt x="0" y="0"/>
                  </a:lnTo>
                </a:path>
              </a:pathLst>
            </a:custGeom>
            <a:ln w="13550" cap="flat">
              <a:solidFill>
                <a:srgbClr val="721111">
                  <a:alpha val="50196"/>
                </a:srgbClr>
              </a:solidFill>
              <a:prstDash val="solid"/>
              <a:round/>
            </a:ln>
          </p:spPr>
          <p:txBody>
            <a:bodyPr/>
            <a:lstStyle/>
            <a:p>
              <a:endParaRPr/>
            </a:p>
          </p:txBody>
        </p:sp>
        <p:sp>
          <p:nvSpPr>
            <p:cNvPr id="2358" name="pl65">
              <a:extLst>
                <a:ext uri="{FF2B5EF4-FFF2-40B4-BE49-F238E27FC236}">
                  <a16:creationId xmlns:a16="http://schemas.microsoft.com/office/drawing/2014/main" id="{BEF53387-91D1-4C42-98B3-A307F8247543}"/>
                </a:ext>
              </a:extLst>
            </p:cNvPr>
            <p:cNvSpPr/>
            <p:nvPr/>
          </p:nvSpPr>
          <p:spPr>
            <a:xfrm>
              <a:off x="1961803" y="1268184"/>
              <a:ext cx="0" cy="192330"/>
            </a:xfrm>
            <a:custGeom>
              <a:avLst/>
              <a:gdLst/>
              <a:ahLst/>
              <a:cxnLst/>
              <a:rect l="0" t="0" r="0" b="0"/>
              <a:pathLst>
                <a:path h="192330">
                  <a:moveTo>
                    <a:pt x="0" y="192330"/>
                  </a:moveTo>
                  <a:lnTo>
                    <a:pt x="0" y="0"/>
                  </a:lnTo>
                </a:path>
              </a:pathLst>
            </a:custGeom>
            <a:ln w="13550" cap="flat">
              <a:solidFill>
                <a:srgbClr val="6A1B9A">
                  <a:alpha val="50196"/>
                </a:srgbClr>
              </a:solidFill>
              <a:prstDash val="solid"/>
              <a:round/>
            </a:ln>
          </p:spPr>
          <p:txBody>
            <a:bodyPr/>
            <a:lstStyle/>
            <a:p>
              <a:endParaRPr/>
            </a:p>
          </p:txBody>
        </p:sp>
        <p:sp>
          <p:nvSpPr>
            <p:cNvPr id="2359" name="pl66">
              <a:extLst>
                <a:ext uri="{FF2B5EF4-FFF2-40B4-BE49-F238E27FC236}">
                  <a16:creationId xmlns:a16="http://schemas.microsoft.com/office/drawing/2014/main" id="{90E2591A-0925-4B24-A819-0A16080CCE15}"/>
                </a:ext>
              </a:extLst>
            </p:cNvPr>
            <p:cNvSpPr/>
            <p:nvPr/>
          </p:nvSpPr>
          <p:spPr>
            <a:xfrm>
              <a:off x="1961803" y="1706342"/>
              <a:ext cx="0" cy="183857"/>
            </a:xfrm>
            <a:custGeom>
              <a:avLst/>
              <a:gdLst/>
              <a:ahLst/>
              <a:cxnLst/>
              <a:rect l="0" t="0" r="0" b="0"/>
              <a:pathLst>
                <a:path h="183857">
                  <a:moveTo>
                    <a:pt x="0" y="183857"/>
                  </a:moveTo>
                  <a:lnTo>
                    <a:pt x="0" y="0"/>
                  </a:lnTo>
                </a:path>
              </a:pathLst>
            </a:custGeom>
            <a:ln w="13550" cap="flat">
              <a:solidFill>
                <a:srgbClr val="1565C0">
                  <a:alpha val="50196"/>
                </a:srgbClr>
              </a:solidFill>
              <a:prstDash val="solid"/>
              <a:round/>
            </a:ln>
          </p:spPr>
          <p:txBody>
            <a:bodyPr/>
            <a:lstStyle/>
            <a:p>
              <a:endParaRPr/>
            </a:p>
          </p:txBody>
        </p:sp>
        <p:sp>
          <p:nvSpPr>
            <p:cNvPr id="2360" name="pl67">
              <a:extLst>
                <a:ext uri="{FF2B5EF4-FFF2-40B4-BE49-F238E27FC236}">
                  <a16:creationId xmlns:a16="http://schemas.microsoft.com/office/drawing/2014/main" id="{2C1F0C71-B02E-41BC-A075-FCEA06A318B5}"/>
                </a:ext>
              </a:extLst>
            </p:cNvPr>
            <p:cNvSpPr/>
            <p:nvPr/>
          </p:nvSpPr>
          <p:spPr>
            <a:xfrm>
              <a:off x="1961803" y="997098"/>
              <a:ext cx="0" cy="220057"/>
            </a:xfrm>
            <a:custGeom>
              <a:avLst/>
              <a:gdLst/>
              <a:ahLst/>
              <a:cxnLst/>
              <a:rect l="0" t="0" r="0" b="0"/>
              <a:pathLst>
                <a:path h="220057">
                  <a:moveTo>
                    <a:pt x="0" y="220057"/>
                  </a:moveTo>
                  <a:lnTo>
                    <a:pt x="0" y="0"/>
                  </a:lnTo>
                </a:path>
              </a:pathLst>
            </a:custGeom>
            <a:ln w="13550" cap="flat">
              <a:solidFill>
                <a:srgbClr val="388E3C">
                  <a:alpha val="50196"/>
                </a:srgbClr>
              </a:solidFill>
              <a:prstDash val="solid"/>
              <a:round/>
            </a:ln>
          </p:spPr>
          <p:txBody>
            <a:bodyPr/>
            <a:lstStyle/>
            <a:p>
              <a:endParaRPr/>
            </a:p>
          </p:txBody>
        </p:sp>
        <p:sp>
          <p:nvSpPr>
            <p:cNvPr id="2361" name="pl68">
              <a:extLst>
                <a:ext uri="{FF2B5EF4-FFF2-40B4-BE49-F238E27FC236}">
                  <a16:creationId xmlns:a16="http://schemas.microsoft.com/office/drawing/2014/main" id="{8BF9F3F2-A434-4123-BA3A-54B2F1B654C4}"/>
                </a:ext>
              </a:extLst>
            </p:cNvPr>
            <p:cNvSpPr/>
            <p:nvPr/>
          </p:nvSpPr>
          <p:spPr>
            <a:xfrm>
              <a:off x="1961803" y="1233296"/>
              <a:ext cx="0" cy="155586"/>
            </a:xfrm>
            <a:custGeom>
              <a:avLst/>
              <a:gdLst/>
              <a:ahLst/>
              <a:cxnLst/>
              <a:rect l="0" t="0" r="0" b="0"/>
              <a:pathLst>
                <a:path h="155586">
                  <a:moveTo>
                    <a:pt x="0" y="155586"/>
                  </a:moveTo>
                  <a:lnTo>
                    <a:pt x="0" y="0"/>
                  </a:lnTo>
                </a:path>
              </a:pathLst>
            </a:custGeom>
            <a:ln w="13550" cap="flat">
              <a:solidFill>
                <a:srgbClr val="FBC02D">
                  <a:alpha val="50196"/>
                </a:srgbClr>
              </a:solidFill>
              <a:prstDash val="solid"/>
              <a:round/>
            </a:ln>
          </p:spPr>
          <p:txBody>
            <a:bodyPr/>
            <a:lstStyle/>
            <a:p>
              <a:endParaRPr/>
            </a:p>
          </p:txBody>
        </p:sp>
        <p:sp>
          <p:nvSpPr>
            <p:cNvPr id="2362" name="pl69">
              <a:extLst>
                <a:ext uri="{FF2B5EF4-FFF2-40B4-BE49-F238E27FC236}">
                  <a16:creationId xmlns:a16="http://schemas.microsoft.com/office/drawing/2014/main" id="{E5ACF7F9-E8BF-4230-BB43-0F912D28EE92}"/>
                </a:ext>
              </a:extLst>
            </p:cNvPr>
            <p:cNvSpPr/>
            <p:nvPr/>
          </p:nvSpPr>
          <p:spPr>
            <a:xfrm>
              <a:off x="1961803" y="1225612"/>
              <a:ext cx="0" cy="125248"/>
            </a:xfrm>
            <a:custGeom>
              <a:avLst/>
              <a:gdLst/>
              <a:ahLst/>
              <a:cxnLst/>
              <a:rect l="0" t="0" r="0" b="0"/>
              <a:pathLst>
                <a:path h="125248">
                  <a:moveTo>
                    <a:pt x="0" y="125248"/>
                  </a:moveTo>
                  <a:lnTo>
                    <a:pt x="0" y="0"/>
                  </a:lnTo>
                </a:path>
              </a:pathLst>
            </a:custGeom>
            <a:ln w="13550" cap="flat">
              <a:solidFill>
                <a:srgbClr val="721111">
                  <a:alpha val="50196"/>
                </a:srgbClr>
              </a:solidFill>
              <a:prstDash val="solid"/>
              <a:round/>
            </a:ln>
          </p:spPr>
          <p:txBody>
            <a:bodyPr/>
            <a:lstStyle/>
            <a:p>
              <a:endParaRPr/>
            </a:p>
          </p:txBody>
        </p:sp>
        <p:sp>
          <p:nvSpPr>
            <p:cNvPr id="2363" name="pl70">
              <a:extLst>
                <a:ext uri="{FF2B5EF4-FFF2-40B4-BE49-F238E27FC236}">
                  <a16:creationId xmlns:a16="http://schemas.microsoft.com/office/drawing/2014/main" id="{CD5F2DF7-8CD2-4E8F-8B8E-98A90AA4D191}"/>
                </a:ext>
              </a:extLst>
            </p:cNvPr>
            <p:cNvSpPr/>
            <p:nvPr/>
          </p:nvSpPr>
          <p:spPr>
            <a:xfrm>
              <a:off x="2031264" y="1399185"/>
              <a:ext cx="0" cy="196832"/>
            </a:xfrm>
            <a:custGeom>
              <a:avLst/>
              <a:gdLst/>
              <a:ahLst/>
              <a:cxnLst/>
              <a:rect l="0" t="0" r="0" b="0"/>
              <a:pathLst>
                <a:path h="196832">
                  <a:moveTo>
                    <a:pt x="0" y="196832"/>
                  </a:moveTo>
                  <a:lnTo>
                    <a:pt x="0" y="0"/>
                  </a:lnTo>
                </a:path>
              </a:pathLst>
            </a:custGeom>
            <a:ln w="13550" cap="flat">
              <a:solidFill>
                <a:srgbClr val="6A1B9A">
                  <a:alpha val="50196"/>
                </a:srgbClr>
              </a:solidFill>
              <a:prstDash val="solid"/>
              <a:round/>
            </a:ln>
          </p:spPr>
          <p:txBody>
            <a:bodyPr/>
            <a:lstStyle/>
            <a:p>
              <a:endParaRPr/>
            </a:p>
          </p:txBody>
        </p:sp>
        <p:sp>
          <p:nvSpPr>
            <p:cNvPr id="2364" name="pl71">
              <a:extLst>
                <a:ext uri="{FF2B5EF4-FFF2-40B4-BE49-F238E27FC236}">
                  <a16:creationId xmlns:a16="http://schemas.microsoft.com/office/drawing/2014/main" id="{8FCBFC77-6EBA-4E70-8559-AF7CE7AE8C0F}"/>
                </a:ext>
              </a:extLst>
            </p:cNvPr>
            <p:cNvSpPr/>
            <p:nvPr/>
          </p:nvSpPr>
          <p:spPr>
            <a:xfrm>
              <a:off x="2031264" y="1732501"/>
              <a:ext cx="0" cy="212193"/>
            </a:xfrm>
            <a:custGeom>
              <a:avLst/>
              <a:gdLst/>
              <a:ahLst/>
              <a:cxnLst/>
              <a:rect l="0" t="0" r="0" b="0"/>
              <a:pathLst>
                <a:path h="212193">
                  <a:moveTo>
                    <a:pt x="0" y="212193"/>
                  </a:moveTo>
                  <a:lnTo>
                    <a:pt x="0" y="0"/>
                  </a:lnTo>
                </a:path>
              </a:pathLst>
            </a:custGeom>
            <a:ln w="13550" cap="flat">
              <a:solidFill>
                <a:srgbClr val="1565C0">
                  <a:alpha val="50196"/>
                </a:srgbClr>
              </a:solidFill>
              <a:prstDash val="solid"/>
              <a:round/>
            </a:ln>
          </p:spPr>
          <p:txBody>
            <a:bodyPr/>
            <a:lstStyle/>
            <a:p>
              <a:endParaRPr/>
            </a:p>
          </p:txBody>
        </p:sp>
        <p:sp>
          <p:nvSpPr>
            <p:cNvPr id="2365" name="pl72">
              <a:extLst>
                <a:ext uri="{FF2B5EF4-FFF2-40B4-BE49-F238E27FC236}">
                  <a16:creationId xmlns:a16="http://schemas.microsoft.com/office/drawing/2014/main" id="{4CD92095-49A8-4DAA-8D80-F90497DE1CAB}"/>
                </a:ext>
              </a:extLst>
            </p:cNvPr>
            <p:cNvSpPr/>
            <p:nvPr/>
          </p:nvSpPr>
          <p:spPr>
            <a:xfrm>
              <a:off x="2031264" y="1057991"/>
              <a:ext cx="0" cy="247794"/>
            </a:xfrm>
            <a:custGeom>
              <a:avLst/>
              <a:gdLst/>
              <a:ahLst/>
              <a:cxnLst/>
              <a:rect l="0" t="0" r="0" b="0"/>
              <a:pathLst>
                <a:path h="247794">
                  <a:moveTo>
                    <a:pt x="0" y="247794"/>
                  </a:moveTo>
                  <a:lnTo>
                    <a:pt x="0" y="0"/>
                  </a:lnTo>
                </a:path>
              </a:pathLst>
            </a:custGeom>
            <a:ln w="13550" cap="flat">
              <a:solidFill>
                <a:srgbClr val="388E3C">
                  <a:alpha val="50196"/>
                </a:srgbClr>
              </a:solidFill>
              <a:prstDash val="solid"/>
              <a:round/>
            </a:ln>
          </p:spPr>
          <p:txBody>
            <a:bodyPr/>
            <a:lstStyle/>
            <a:p>
              <a:endParaRPr/>
            </a:p>
          </p:txBody>
        </p:sp>
        <p:sp>
          <p:nvSpPr>
            <p:cNvPr id="2366" name="pl73">
              <a:extLst>
                <a:ext uri="{FF2B5EF4-FFF2-40B4-BE49-F238E27FC236}">
                  <a16:creationId xmlns:a16="http://schemas.microsoft.com/office/drawing/2014/main" id="{5C4312C4-6C72-48B2-927B-3A65C28504FD}"/>
                </a:ext>
              </a:extLst>
            </p:cNvPr>
            <p:cNvSpPr/>
            <p:nvPr/>
          </p:nvSpPr>
          <p:spPr>
            <a:xfrm>
              <a:off x="2031264" y="1362626"/>
              <a:ext cx="0" cy="152369"/>
            </a:xfrm>
            <a:custGeom>
              <a:avLst/>
              <a:gdLst/>
              <a:ahLst/>
              <a:cxnLst/>
              <a:rect l="0" t="0" r="0" b="0"/>
              <a:pathLst>
                <a:path h="152369">
                  <a:moveTo>
                    <a:pt x="0" y="152369"/>
                  </a:moveTo>
                  <a:lnTo>
                    <a:pt x="0" y="0"/>
                  </a:lnTo>
                </a:path>
              </a:pathLst>
            </a:custGeom>
            <a:ln w="13550" cap="flat">
              <a:solidFill>
                <a:srgbClr val="FBC02D">
                  <a:alpha val="50196"/>
                </a:srgbClr>
              </a:solidFill>
              <a:prstDash val="solid"/>
              <a:round/>
            </a:ln>
          </p:spPr>
          <p:txBody>
            <a:bodyPr/>
            <a:lstStyle/>
            <a:p>
              <a:endParaRPr/>
            </a:p>
          </p:txBody>
        </p:sp>
        <p:sp>
          <p:nvSpPr>
            <p:cNvPr id="2367" name="pl74">
              <a:extLst>
                <a:ext uri="{FF2B5EF4-FFF2-40B4-BE49-F238E27FC236}">
                  <a16:creationId xmlns:a16="http://schemas.microsoft.com/office/drawing/2014/main" id="{261C82FE-7753-47DB-8029-8F78D92BA8FA}"/>
                </a:ext>
              </a:extLst>
            </p:cNvPr>
            <p:cNvSpPr/>
            <p:nvPr/>
          </p:nvSpPr>
          <p:spPr>
            <a:xfrm>
              <a:off x="2031264" y="1354695"/>
              <a:ext cx="0" cy="120938"/>
            </a:xfrm>
            <a:custGeom>
              <a:avLst/>
              <a:gdLst/>
              <a:ahLst/>
              <a:cxnLst/>
              <a:rect l="0" t="0" r="0" b="0"/>
              <a:pathLst>
                <a:path h="120938">
                  <a:moveTo>
                    <a:pt x="0" y="120938"/>
                  </a:moveTo>
                  <a:lnTo>
                    <a:pt x="0" y="0"/>
                  </a:lnTo>
                </a:path>
              </a:pathLst>
            </a:custGeom>
            <a:ln w="13550" cap="flat">
              <a:solidFill>
                <a:srgbClr val="721111">
                  <a:alpha val="50196"/>
                </a:srgbClr>
              </a:solidFill>
              <a:prstDash val="solid"/>
              <a:round/>
            </a:ln>
          </p:spPr>
          <p:txBody>
            <a:bodyPr/>
            <a:lstStyle/>
            <a:p>
              <a:endParaRPr/>
            </a:p>
          </p:txBody>
        </p:sp>
        <p:sp>
          <p:nvSpPr>
            <p:cNvPr id="2368" name="pl75">
              <a:extLst>
                <a:ext uri="{FF2B5EF4-FFF2-40B4-BE49-F238E27FC236}">
                  <a16:creationId xmlns:a16="http://schemas.microsoft.com/office/drawing/2014/main" id="{5821896F-3596-4428-83DF-C5EEDC19B9F0}"/>
                </a:ext>
              </a:extLst>
            </p:cNvPr>
            <p:cNvSpPr/>
            <p:nvPr/>
          </p:nvSpPr>
          <p:spPr>
            <a:xfrm>
              <a:off x="2100726" y="1363499"/>
              <a:ext cx="0" cy="156331"/>
            </a:xfrm>
            <a:custGeom>
              <a:avLst/>
              <a:gdLst/>
              <a:ahLst/>
              <a:cxnLst/>
              <a:rect l="0" t="0" r="0" b="0"/>
              <a:pathLst>
                <a:path h="156331">
                  <a:moveTo>
                    <a:pt x="0" y="156331"/>
                  </a:moveTo>
                  <a:lnTo>
                    <a:pt x="0" y="0"/>
                  </a:lnTo>
                </a:path>
              </a:pathLst>
            </a:custGeom>
            <a:ln w="13550" cap="flat">
              <a:solidFill>
                <a:srgbClr val="6A1B9A">
                  <a:alpha val="50196"/>
                </a:srgbClr>
              </a:solidFill>
              <a:prstDash val="solid"/>
              <a:round/>
            </a:ln>
          </p:spPr>
          <p:txBody>
            <a:bodyPr/>
            <a:lstStyle/>
            <a:p>
              <a:endParaRPr/>
            </a:p>
          </p:txBody>
        </p:sp>
        <p:sp>
          <p:nvSpPr>
            <p:cNvPr id="2369" name="pl76">
              <a:extLst>
                <a:ext uri="{FF2B5EF4-FFF2-40B4-BE49-F238E27FC236}">
                  <a16:creationId xmlns:a16="http://schemas.microsoft.com/office/drawing/2014/main" id="{11F00C27-7DEA-4AA7-A1B8-147657E1046C}"/>
                </a:ext>
              </a:extLst>
            </p:cNvPr>
            <p:cNvSpPr/>
            <p:nvPr/>
          </p:nvSpPr>
          <p:spPr>
            <a:xfrm>
              <a:off x="2100726" y="1779564"/>
              <a:ext cx="0" cy="118965"/>
            </a:xfrm>
            <a:custGeom>
              <a:avLst/>
              <a:gdLst/>
              <a:ahLst/>
              <a:cxnLst/>
              <a:rect l="0" t="0" r="0" b="0"/>
              <a:pathLst>
                <a:path h="118965">
                  <a:moveTo>
                    <a:pt x="0" y="118965"/>
                  </a:moveTo>
                  <a:lnTo>
                    <a:pt x="0" y="0"/>
                  </a:lnTo>
                </a:path>
              </a:pathLst>
            </a:custGeom>
            <a:ln w="13550" cap="flat">
              <a:solidFill>
                <a:srgbClr val="1565C0">
                  <a:alpha val="50196"/>
                </a:srgbClr>
              </a:solidFill>
              <a:prstDash val="solid"/>
              <a:round/>
            </a:ln>
          </p:spPr>
          <p:txBody>
            <a:bodyPr/>
            <a:lstStyle/>
            <a:p>
              <a:endParaRPr/>
            </a:p>
          </p:txBody>
        </p:sp>
        <p:sp>
          <p:nvSpPr>
            <p:cNvPr id="2370" name="pl77">
              <a:extLst>
                <a:ext uri="{FF2B5EF4-FFF2-40B4-BE49-F238E27FC236}">
                  <a16:creationId xmlns:a16="http://schemas.microsoft.com/office/drawing/2014/main" id="{2A359873-C48C-4458-A74E-02BF3CBD0D61}"/>
                </a:ext>
              </a:extLst>
            </p:cNvPr>
            <p:cNvSpPr/>
            <p:nvPr/>
          </p:nvSpPr>
          <p:spPr>
            <a:xfrm>
              <a:off x="2100726" y="1245197"/>
              <a:ext cx="0" cy="179247"/>
            </a:xfrm>
            <a:custGeom>
              <a:avLst/>
              <a:gdLst/>
              <a:ahLst/>
              <a:cxnLst/>
              <a:rect l="0" t="0" r="0" b="0"/>
              <a:pathLst>
                <a:path h="179247">
                  <a:moveTo>
                    <a:pt x="0" y="179247"/>
                  </a:moveTo>
                  <a:lnTo>
                    <a:pt x="0" y="0"/>
                  </a:lnTo>
                </a:path>
              </a:pathLst>
            </a:custGeom>
            <a:ln w="13550" cap="flat">
              <a:solidFill>
                <a:srgbClr val="388E3C">
                  <a:alpha val="50196"/>
                </a:srgbClr>
              </a:solidFill>
              <a:prstDash val="solid"/>
              <a:round/>
            </a:ln>
          </p:spPr>
          <p:txBody>
            <a:bodyPr/>
            <a:lstStyle/>
            <a:p>
              <a:endParaRPr/>
            </a:p>
          </p:txBody>
        </p:sp>
        <p:sp>
          <p:nvSpPr>
            <p:cNvPr id="2371" name="pl78">
              <a:extLst>
                <a:ext uri="{FF2B5EF4-FFF2-40B4-BE49-F238E27FC236}">
                  <a16:creationId xmlns:a16="http://schemas.microsoft.com/office/drawing/2014/main" id="{0D3A40BD-5E85-4B3E-AA41-FEB4EB0E014E}"/>
                </a:ext>
              </a:extLst>
            </p:cNvPr>
            <p:cNvSpPr/>
            <p:nvPr/>
          </p:nvSpPr>
          <p:spPr>
            <a:xfrm>
              <a:off x="2100726" y="1509115"/>
              <a:ext cx="0" cy="169244"/>
            </a:xfrm>
            <a:custGeom>
              <a:avLst/>
              <a:gdLst/>
              <a:ahLst/>
              <a:cxnLst/>
              <a:rect l="0" t="0" r="0" b="0"/>
              <a:pathLst>
                <a:path h="169244">
                  <a:moveTo>
                    <a:pt x="0" y="169244"/>
                  </a:moveTo>
                  <a:lnTo>
                    <a:pt x="0" y="0"/>
                  </a:lnTo>
                </a:path>
              </a:pathLst>
            </a:custGeom>
            <a:ln w="13550" cap="flat">
              <a:solidFill>
                <a:srgbClr val="FBC02D">
                  <a:alpha val="50196"/>
                </a:srgbClr>
              </a:solidFill>
              <a:prstDash val="solid"/>
              <a:round/>
            </a:ln>
          </p:spPr>
          <p:txBody>
            <a:bodyPr/>
            <a:lstStyle/>
            <a:p>
              <a:endParaRPr/>
            </a:p>
          </p:txBody>
        </p:sp>
        <p:sp>
          <p:nvSpPr>
            <p:cNvPr id="2372" name="pl79">
              <a:extLst>
                <a:ext uri="{FF2B5EF4-FFF2-40B4-BE49-F238E27FC236}">
                  <a16:creationId xmlns:a16="http://schemas.microsoft.com/office/drawing/2014/main" id="{5F889C2E-FC67-4689-BD48-F7DA5E0BCC23}"/>
                </a:ext>
              </a:extLst>
            </p:cNvPr>
            <p:cNvSpPr/>
            <p:nvPr/>
          </p:nvSpPr>
          <p:spPr>
            <a:xfrm>
              <a:off x="2100726" y="1475863"/>
              <a:ext cx="0" cy="118261"/>
            </a:xfrm>
            <a:custGeom>
              <a:avLst/>
              <a:gdLst/>
              <a:ahLst/>
              <a:cxnLst/>
              <a:rect l="0" t="0" r="0" b="0"/>
              <a:pathLst>
                <a:path h="118261">
                  <a:moveTo>
                    <a:pt x="0" y="118261"/>
                  </a:moveTo>
                  <a:lnTo>
                    <a:pt x="0" y="0"/>
                  </a:lnTo>
                </a:path>
              </a:pathLst>
            </a:custGeom>
            <a:ln w="13550" cap="flat">
              <a:solidFill>
                <a:srgbClr val="721111">
                  <a:alpha val="50196"/>
                </a:srgbClr>
              </a:solidFill>
              <a:prstDash val="solid"/>
              <a:round/>
            </a:ln>
          </p:spPr>
          <p:txBody>
            <a:bodyPr/>
            <a:lstStyle/>
            <a:p>
              <a:endParaRPr/>
            </a:p>
          </p:txBody>
        </p:sp>
        <p:sp>
          <p:nvSpPr>
            <p:cNvPr id="2373" name="pl80">
              <a:extLst>
                <a:ext uri="{FF2B5EF4-FFF2-40B4-BE49-F238E27FC236}">
                  <a16:creationId xmlns:a16="http://schemas.microsoft.com/office/drawing/2014/main" id="{94141B23-622C-405B-91FD-C0BA4678F3B8}"/>
                </a:ext>
              </a:extLst>
            </p:cNvPr>
            <p:cNvSpPr/>
            <p:nvPr/>
          </p:nvSpPr>
          <p:spPr>
            <a:xfrm>
              <a:off x="2170188" y="1861767"/>
              <a:ext cx="0" cy="57130"/>
            </a:xfrm>
            <a:custGeom>
              <a:avLst/>
              <a:gdLst/>
              <a:ahLst/>
              <a:cxnLst/>
              <a:rect l="0" t="0" r="0" b="0"/>
              <a:pathLst>
                <a:path h="57130">
                  <a:moveTo>
                    <a:pt x="0" y="57130"/>
                  </a:moveTo>
                  <a:lnTo>
                    <a:pt x="0" y="0"/>
                  </a:lnTo>
                </a:path>
              </a:pathLst>
            </a:custGeom>
            <a:ln w="13550" cap="flat">
              <a:solidFill>
                <a:srgbClr val="6A1B9A">
                  <a:alpha val="50196"/>
                </a:srgbClr>
              </a:solidFill>
              <a:prstDash val="solid"/>
              <a:round/>
            </a:ln>
          </p:spPr>
          <p:txBody>
            <a:bodyPr/>
            <a:lstStyle/>
            <a:p>
              <a:endParaRPr/>
            </a:p>
          </p:txBody>
        </p:sp>
        <p:sp>
          <p:nvSpPr>
            <p:cNvPr id="2374" name="pl81">
              <a:extLst>
                <a:ext uri="{FF2B5EF4-FFF2-40B4-BE49-F238E27FC236}">
                  <a16:creationId xmlns:a16="http://schemas.microsoft.com/office/drawing/2014/main" id="{357FC71F-182A-4955-8424-767D7CAA7132}"/>
                </a:ext>
              </a:extLst>
            </p:cNvPr>
            <p:cNvSpPr/>
            <p:nvPr/>
          </p:nvSpPr>
          <p:spPr>
            <a:xfrm>
              <a:off x="2170188" y="1900106"/>
              <a:ext cx="0" cy="29660"/>
            </a:xfrm>
            <a:custGeom>
              <a:avLst/>
              <a:gdLst/>
              <a:ahLst/>
              <a:cxnLst/>
              <a:rect l="0" t="0" r="0" b="0"/>
              <a:pathLst>
                <a:path h="29660">
                  <a:moveTo>
                    <a:pt x="0" y="29660"/>
                  </a:moveTo>
                  <a:lnTo>
                    <a:pt x="0" y="0"/>
                  </a:lnTo>
                </a:path>
              </a:pathLst>
            </a:custGeom>
            <a:ln w="13550" cap="flat">
              <a:solidFill>
                <a:srgbClr val="1565C0">
                  <a:alpha val="50196"/>
                </a:srgbClr>
              </a:solidFill>
              <a:prstDash val="solid"/>
              <a:round/>
            </a:ln>
          </p:spPr>
          <p:txBody>
            <a:bodyPr/>
            <a:lstStyle/>
            <a:p>
              <a:endParaRPr/>
            </a:p>
          </p:txBody>
        </p:sp>
        <p:sp>
          <p:nvSpPr>
            <p:cNvPr id="2375" name="pl82">
              <a:extLst>
                <a:ext uri="{FF2B5EF4-FFF2-40B4-BE49-F238E27FC236}">
                  <a16:creationId xmlns:a16="http://schemas.microsoft.com/office/drawing/2014/main" id="{1610FD67-28ED-4F5B-A83B-9190406D65FC}"/>
                </a:ext>
              </a:extLst>
            </p:cNvPr>
            <p:cNvSpPr/>
            <p:nvPr/>
          </p:nvSpPr>
          <p:spPr>
            <a:xfrm>
              <a:off x="2170188" y="1876157"/>
              <a:ext cx="0" cy="49789"/>
            </a:xfrm>
            <a:custGeom>
              <a:avLst/>
              <a:gdLst/>
              <a:ahLst/>
              <a:cxnLst/>
              <a:rect l="0" t="0" r="0" b="0"/>
              <a:pathLst>
                <a:path h="49789">
                  <a:moveTo>
                    <a:pt x="0" y="49789"/>
                  </a:moveTo>
                  <a:lnTo>
                    <a:pt x="0" y="0"/>
                  </a:lnTo>
                </a:path>
              </a:pathLst>
            </a:custGeom>
            <a:ln w="13550" cap="flat">
              <a:solidFill>
                <a:srgbClr val="388E3C">
                  <a:alpha val="50196"/>
                </a:srgbClr>
              </a:solidFill>
              <a:prstDash val="solid"/>
              <a:round/>
            </a:ln>
          </p:spPr>
          <p:txBody>
            <a:bodyPr/>
            <a:lstStyle/>
            <a:p>
              <a:endParaRPr/>
            </a:p>
          </p:txBody>
        </p:sp>
        <p:sp>
          <p:nvSpPr>
            <p:cNvPr id="2376" name="pl83">
              <a:extLst>
                <a:ext uri="{FF2B5EF4-FFF2-40B4-BE49-F238E27FC236}">
                  <a16:creationId xmlns:a16="http://schemas.microsoft.com/office/drawing/2014/main" id="{21037C97-AE20-40B9-A4F8-116969E6AF16}"/>
                </a:ext>
              </a:extLst>
            </p:cNvPr>
            <p:cNvSpPr/>
            <p:nvPr/>
          </p:nvSpPr>
          <p:spPr>
            <a:xfrm>
              <a:off x="2170188" y="1665636"/>
              <a:ext cx="0" cy="188506"/>
            </a:xfrm>
            <a:custGeom>
              <a:avLst/>
              <a:gdLst/>
              <a:ahLst/>
              <a:cxnLst/>
              <a:rect l="0" t="0" r="0" b="0"/>
              <a:pathLst>
                <a:path h="188506">
                  <a:moveTo>
                    <a:pt x="0" y="188506"/>
                  </a:moveTo>
                  <a:lnTo>
                    <a:pt x="0" y="0"/>
                  </a:lnTo>
                </a:path>
              </a:pathLst>
            </a:custGeom>
            <a:ln w="13550" cap="flat">
              <a:solidFill>
                <a:srgbClr val="FBC02D">
                  <a:alpha val="50196"/>
                </a:srgbClr>
              </a:solidFill>
              <a:prstDash val="solid"/>
              <a:round/>
            </a:ln>
          </p:spPr>
          <p:txBody>
            <a:bodyPr/>
            <a:lstStyle/>
            <a:p>
              <a:endParaRPr/>
            </a:p>
          </p:txBody>
        </p:sp>
        <p:sp>
          <p:nvSpPr>
            <p:cNvPr id="2377" name="pl84">
              <a:extLst>
                <a:ext uri="{FF2B5EF4-FFF2-40B4-BE49-F238E27FC236}">
                  <a16:creationId xmlns:a16="http://schemas.microsoft.com/office/drawing/2014/main" id="{09D30B80-B507-474D-BC0C-5FD54201199B}"/>
                </a:ext>
              </a:extLst>
            </p:cNvPr>
            <p:cNvSpPr/>
            <p:nvPr/>
          </p:nvSpPr>
          <p:spPr>
            <a:xfrm>
              <a:off x="2170188" y="1714900"/>
              <a:ext cx="0" cy="123202"/>
            </a:xfrm>
            <a:custGeom>
              <a:avLst/>
              <a:gdLst/>
              <a:ahLst/>
              <a:cxnLst/>
              <a:rect l="0" t="0" r="0" b="0"/>
              <a:pathLst>
                <a:path h="123202">
                  <a:moveTo>
                    <a:pt x="0" y="123202"/>
                  </a:moveTo>
                  <a:lnTo>
                    <a:pt x="0" y="0"/>
                  </a:lnTo>
                </a:path>
              </a:pathLst>
            </a:custGeom>
            <a:ln w="13550" cap="flat">
              <a:solidFill>
                <a:srgbClr val="721111">
                  <a:alpha val="50196"/>
                </a:srgbClr>
              </a:solidFill>
              <a:prstDash val="solid"/>
              <a:round/>
            </a:ln>
          </p:spPr>
          <p:txBody>
            <a:bodyPr/>
            <a:lstStyle/>
            <a:p>
              <a:endParaRPr/>
            </a:p>
          </p:txBody>
        </p:sp>
        <p:sp>
          <p:nvSpPr>
            <p:cNvPr id="2378" name="pl85">
              <a:extLst>
                <a:ext uri="{FF2B5EF4-FFF2-40B4-BE49-F238E27FC236}">
                  <a16:creationId xmlns:a16="http://schemas.microsoft.com/office/drawing/2014/main" id="{47666B40-439C-49D9-B224-4AF1CBBF8206}"/>
                </a:ext>
              </a:extLst>
            </p:cNvPr>
            <p:cNvSpPr/>
            <p:nvPr/>
          </p:nvSpPr>
          <p:spPr>
            <a:xfrm>
              <a:off x="2239650" y="1761970"/>
              <a:ext cx="0" cy="221981"/>
            </a:xfrm>
            <a:custGeom>
              <a:avLst/>
              <a:gdLst/>
              <a:ahLst/>
              <a:cxnLst/>
              <a:rect l="0" t="0" r="0" b="0"/>
              <a:pathLst>
                <a:path h="221981">
                  <a:moveTo>
                    <a:pt x="0" y="221981"/>
                  </a:moveTo>
                  <a:lnTo>
                    <a:pt x="0" y="0"/>
                  </a:lnTo>
                </a:path>
              </a:pathLst>
            </a:custGeom>
            <a:ln w="13550" cap="flat">
              <a:solidFill>
                <a:srgbClr val="6A1B9A">
                  <a:alpha val="50196"/>
                </a:srgbClr>
              </a:solidFill>
              <a:prstDash val="solid"/>
              <a:round/>
            </a:ln>
          </p:spPr>
          <p:txBody>
            <a:bodyPr/>
            <a:lstStyle/>
            <a:p>
              <a:endParaRPr/>
            </a:p>
          </p:txBody>
        </p:sp>
        <p:sp>
          <p:nvSpPr>
            <p:cNvPr id="2379" name="pl86">
              <a:extLst>
                <a:ext uri="{FF2B5EF4-FFF2-40B4-BE49-F238E27FC236}">
                  <a16:creationId xmlns:a16="http://schemas.microsoft.com/office/drawing/2014/main" id="{A60B337E-CEE5-4105-88EA-E84FC67D1FA3}"/>
                </a:ext>
              </a:extLst>
            </p:cNvPr>
            <p:cNvSpPr/>
            <p:nvPr/>
          </p:nvSpPr>
          <p:spPr>
            <a:xfrm>
              <a:off x="2239650" y="1802483"/>
              <a:ext cx="0" cy="179386"/>
            </a:xfrm>
            <a:custGeom>
              <a:avLst/>
              <a:gdLst/>
              <a:ahLst/>
              <a:cxnLst/>
              <a:rect l="0" t="0" r="0" b="0"/>
              <a:pathLst>
                <a:path h="179386">
                  <a:moveTo>
                    <a:pt x="0" y="179386"/>
                  </a:moveTo>
                  <a:lnTo>
                    <a:pt x="0" y="0"/>
                  </a:lnTo>
                </a:path>
              </a:pathLst>
            </a:custGeom>
            <a:ln w="13550" cap="flat">
              <a:solidFill>
                <a:srgbClr val="1565C0">
                  <a:alpha val="50196"/>
                </a:srgbClr>
              </a:solidFill>
              <a:prstDash val="solid"/>
              <a:round/>
            </a:ln>
          </p:spPr>
          <p:txBody>
            <a:bodyPr/>
            <a:lstStyle/>
            <a:p>
              <a:endParaRPr/>
            </a:p>
          </p:txBody>
        </p:sp>
        <p:sp>
          <p:nvSpPr>
            <p:cNvPr id="2380" name="pl87">
              <a:extLst>
                <a:ext uri="{FF2B5EF4-FFF2-40B4-BE49-F238E27FC236}">
                  <a16:creationId xmlns:a16="http://schemas.microsoft.com/office/drawing/2014/main" id="{85A9FF5A-7770-4CD0-9576-63C647D273B1}"/>
                </a:ext>
              </a:extLst>
            </p:cNvPr>
            <p:cNvSpPr/>
            <p:nvPr/>
          </p:nvSpPr>
          <p:spPr>
            <a:xfrm>
              <a:off x="2239650" y="1887218"/>
              <a:ext cx="0" cy="90875"/>
            </a:xfrm>
            <a:custGeom>
              <a:avLst/>
              <a:gdLst/>
              <a:ahLst/>
              <a:cxnLst/>
              <a:rect l="0" t="0" r="0" b="0"/>
              <a:pathLst>
                <a:path h="90875">
                  <a:moveTo>
                    <a:pt x="0" y="90875"/>
                  </a:moveTo>
                  <a:lnTo>
                    <a:pt x="0" y="0"/>
                  </a:lnTo>
                </a:path>
              </a:pathLst>
            </a:custGeom>
            <a:ln w="13550" cap="flat">
              <a:solidFill>
                <a:srgbClr val="388E3C">
                  <a:alpha val="50196"/>
                </a:srgbClr>
              </a:solidFill>
              <a:prstDash val="solid"/>
              <a:round/>
            </a:ln>
          </p:spPr>
          <p:txBody>
            <a:bodyPr/>
            <a:lstStyle/>
            <a:p>
              <a:endParaRPr/>
            </a:p>
          </p:txBody>
        </p:sp>
        <p:sp>
          <p:nvSpPr>
            <p:cNvPr id="2381" name="pl88">
              <a:extLst>
                <a:ext uri="{FF2B5EF4-FFF2-40B4-BE49-F238E27FC236}">
                  <a16:creationId xmlns:a16="http://schemas.microsoft.com/office/drawing/2014/main" id="{209E533C-738A-40F9-A030-BA36BD18BCF6}"/>
                </a:ext>
              </a:extLst>
            </p:cNvPr>
            <p:cNvSpPr/>
            <p:nvPr/>
          </p:nvSpPr>
          <p:spPr>
            <a:xfrm>
              <a:off x="2239650" y="1282542"/>
              <a:ext cx="0" cy="168685"/>
            </a:xfrm>
            <a:custGeom>
              <a:avLst/>
              <a:gdLst/>
              <a:ahLst/>
              <a:cxnLst/>
              <a:rect l="0" t="0" r="0" b="0"/>
              <a:pathLst>
                <a:path h="168685">
                  <a:moveTo>
                    <a:pt x="0" y="168685"/>
                  </a:moveTo>
                  <a:lnTo>
                    <a:pt x="0" y="0"/>
                  </a:lnTo>
                </a:path>
              </a:pathLst>
            </a:custGeom>
            <a:ln w="13550" cap="flat">
              <a:solidFill>
                <a:srgbClr val="FBC02D">
                  <a:alpha val="50196"/>
                </a:srgbClr>
              </a:solidFill>
              <a:prstDash val="solid"/>
              <a:round/>
            </a:ln>
          </p:spPr>
          <p:txBody>
            <a:bodyPr/>
            <a:lstStyle/>
            <a:p>
              <a:endParaRPr/>
            </a:p>
          </p:txBody>
        </p:sp>
        <p:sp>
          <p:nvSpPr>
            <p:cNvPr id="2382" name="pl89">
              <a:extLst>
                <a:ext uri="{FF2B5EF4-FFF2-40B4-BE49-F238E27FC236}">
                  <a16:creationId xmlns:a16="http://schemas.microsoft.com/office/drawing/2014/main" id="{AEC877F4-D360-4A59-8D9F-DBC7E772E5E5}"/>
                </a:ext>
              </a:extLst>
            </p:cNvPr>
            <p:cNvSpPr/>
            <p:nvPr/>
          </p:nvSpPr>
          <p:spPr>
            <a:xfrm>
              <a:off x="2239650" y="1300103"/>
              <a:ext cx="0" cy="108703"/>
            </a:xfrm>
            <a:custGeom>
              <a:avLst/>
              <a:gdLst/>
              <a:ahLst/>
              <a:cxnLst/>
              <a:rect l="0" t="0" r="0" b="0"/>
              <a:pathLst>
                <a:path h="108703">
                  <a:moveTo>
                    <a:pt x="0" y="108703"/>
                  </a:moveTo>
                  <a:lnTo>
                    <a:pt x="0" y="0"/>
                  </a:lnTo>
                </a:path>
              </a:pathLst>
            </a:custGeom>
            <a:ln w="13550" cap="flat">
              <a:solidFill>
                <a:srgbClr val="721111">
                  <a:alpha val="50196"/>
                </a:srgbClr>
              </a:solidFill>
              <a:prstDash val="solid"/>
              <a:round/>
            </a:ln>
          </p:spPr>
          <p:txBody>
            <a:bodyPr/>
            <a:lstStyle/>
            <a:p>
              <a:endParaRPr/>
            </a:p>
          </p:txBody>
        </p:sp>
        <p:sp>
          <p:nvSpPr>
            <p:cNvPr id="2383" name="pl90">
              <a:extLst>
                <a:ext uri="{FF2B5EF4-FFF2-40B4-BE49-F238E27FC236}">
                  <a16:creationId xmlns:a16="http://schemas.microsoft.com/office/drawing/2014/main" id="{E9E44392-B6FD-4384-B698-4515FE5037DB}"/>
                </a:ext>
              </a:extLst>
            </p:cNvPr>
            <p:cNvSpPr/>
            <p:nvPr/>
          </p:nvSpPr>
          <p:spPr>
            <a:xfrm>
              <a:off x="2309111" y="1818016"/>
              <a:ext cx="0" cy="169585"/>
            </a:xfrm>
            <a:custGeom>
              <a:avLst/>
              <a:gdLst/>
              <a:ahLst/>
              <a:cxnLst/>
              <a:rect l="0" t="0" r="0" b="0"/>
              <a:pathLst>
                <a:path h="169585">
                  <a:moveTo>
                    <a:pt x="0" y="169585"/>
                  </a:moveTo>
                  <a:lnTo>
                    <a:pt x="0" y="0"/>
                  </a:lnTo>
                </a:path>
              </a:pathLst>
            </a:custGeom>
            <a:ln w="13550" cap="flat">
              <a:solidFill>
                <a:srgbClr val="6A1B9A">
                  <a:alpha val="50196"/>
                </a:srgbClr>
              </a:solidFill>
              <a:prstDash val="solid"/>
              <a:round/>
            </a:ln>
          </p:spPr>
          <p:txBody>
            <a:bodyPr/>
            <a:lstStyle/>
            <a:p>
              <a:endParaRPr/>
            </a:p>
          </p:txBody>
        </p:sp>
        <p:sp>
          <p:nvSpPr>
            <p:cNvPr id="2384" name="pl91">
              <a:extLst>
                <a:ext uri="{FF2B5EF4-FFF2-40B4-BE49-F238E27FC236}">
                  <a16:creationId xmlns:a16="http://schemas.microsoft.com/office/drawing/2014/main" id="{207BC785-0CFE-4762-88F4-43AF7C70E9BC}"/>
                </a:ext>
              </a:extLst>
            </p:cNvPr>
            <p:cNvSpPr/>
            <p:nvPr/>
          </p:nvSpPr>
          <p:spPr>
            <a:xfrm>
              <a:off x="2309111" y="1920654"/>
              <a:ext cx="0" cy="60997"/>
            </a:xfrm>
            <a:custGeom>
              <a:avLst/>
              <a:gdLst/>
              <a:ahLst/>
              <a:cxnLst/>
              <a:rect l="0" t="0" r="0" b="0"/>
              <a:pathLst>
                <a:path h="60997">
                  <a:moveTo>
                    <a:pt x="0" y="60997"/>
                  </a:moveTo>
                  <a:lnTo>
                    <a:pt x="0" y="0"/>
                  </a:lnTo>
                </a:path>
              </a:pathLst>
            </a:custGeom>
            <a:ln w="13550" cap="flat">
              <a:solidFill>
                <a:srgbClr val="388E3C">
                  <a:alpha val="50196"/>
                </a:srgbClr>
              </a:solidFill>
              <a:prstDash val="solid"/>
              <a:round/>
            </a:ln>
          </p:spPr>
          <p:txBody>
            <a:bodyPr/>
            <a:lstStyle/>
            <a:p>
              <a:endParaRPr/>
            </a:p>
          </p:txBody>
        </p:sp>
        <p:sp>
          <p:nvSpPr>
            <p:cNvPr id="2385" name="pl92">
              <a:extLst>
                <a:ext uri="{FF2B5EF4-FFF2-40B4-BE49-F238E27FC236}">
                  <a16:creationId xmlns:a16="http://schemas.microsoft.com/office/drawing/2014/main" id="{38D7C78B-EAAE-4C89-AD93-2C1F358F7E11}"/>
                </a:ext>
              </a:extLst>
            </p:cNvPr>
            <p:cNvSpPr/>
            <p:nvPr/>
          </p:nvSpPr>
          <p:spPr>
            <a:xfrm>
              <a:off x="2309111" y="1226814"/>
              <a:ext cx="0" cy="288483"/>
            </a:xfrm>
            <a:custGeom>
              <a:avLst/>
              <a:gdLst/>
              <a:ahLst/>
              <a:cxnLst/>
              <a:rect l="0" t="0" r="0" b="0"/>
              <a:pathLst>
                <a:path h="288483">
                  <a:moveTo>
                    <a:pt x="0" y="288483"/>
                  </a:moveTo>
                  <a:lnTo>
                    <a:pt x="0" y="0"/>
                  </a:lnTo>
                </a:path>
              </a:pathLst>
            </a:custGeom>
            <a:ln w="13550" cap="flat">
              <a:solidFill>
                <a:srgbClr val="FBC02D">
                  <a:alpha val="50196"/>
                </a:srgbClr>
              </a:solidFill>
              <a:prstDash val="solid"/>
              <a:round/>
            </a:ln>
          </p:spPr>
          <p:txBody>
            <a:bodyPr/>
            <a:lstStyle/>
            <a:p>
              <a:endParaRPr/>
            </a:p>
          </p:txBody>
        </p:sp>
        <p:sp>
          <p:nvSpPr>
            <p:cNvPr id="2386" name="pl93">
              <a:extLst>
                <a:ext uri="{FF2B5EF4-FFF2-40B4-BE49-F238E27FC236}">
                  <a16:creationId xmlns:a16="http://schemas.microsoft.com/office/drawing/2014/main" id="{7E9BA16D-67D8-4A08-AC65-A19C937C44C4}"/>
                </a:ext>
              </a:extLst>
            </p:cNvPr>
            <p:cNvSpPr/>
            <p:nvPr/>
          </p:nvSpPr>
          <p:spPr>
            <a:xfrm>
              <a:off x="2309111" y="1237863"/>
              <a:ext cx="0" cy="168896"/>
            </a:xfrm>
            <a:custGeom>
              <a:avLst/>
              <a:gdLst/>
              <a:ahLst/>
              <a:cxnLst/>
              <a:rect l="0" t="0" r="0" b="0"/>
              <a:pathLst>
                <a:path h="168896">
                  <a:moveTo>
                    <a:pt x="0" y="168896"/>
                  </a:moveTo>
                  <a:lnTo>
                    <a:pt x="0" y="0"/>
                  </a:lnTo>
                </a:path>
              </a:pathLst>
            </a:custGeom>
            <a:ln w="13550" cap="flat">
              <a:solidFill>
                <a:srgbClr val="721111">
                  <a:alpha val="50196"/>
                </a:srgbClr>
              </a:solidFill>
              <a:prstDash val="solid"/>
              <a:round/>
            </a:ln>
          </p:spPr>
          <p:txBody>
            <a:bodyPr/>
            <a:lstStyle/>
            <a:p>
              <a:endParaRPr/>
            </a:p>
          </p:txBody>
        </p:sp>
        <p:sp>
          <p:nvSpPr>
            <p:cNvPr id="2387" name="pl94">
              <a:extLst>
                <a:ext uri="{FF2B5EF4-FFF2-40B4-BE49-F238E27FC236}">
                  <a16:creationId xmlns:a16="http://schemas.microsoft.com/office/drawing/2014/main" id="{337CDFE7-739C-4782-9BA4-E674E8C93F61}"/>
                </a:ext>
              </a:extLst>
            </p:cNvPr>
            <p:cNvSpPr/>
            <p:nvPr/>
          </p:nvSpPr>
          <p:spPr>
            <a:xfrm>
              <a:off x="2378573" y="1827334"/>
              <a:ext cx="0" cy="141289"/>
            </a:xfrm>
            <a:custGeom>
              <a:avLst/>
              <a:gdLst/>
              <a:ahLst/>
              <a:cxnLst/>
              <a:rect l="0" t="0" r="0" b="0"/>
              <a:pathLst>
                <a:path h="141289">
                  <a:moveTo>
                    <a:pt x="0" y="141289"/>
                  </a:moveTo>
                  <a:lnTo>
                    <a:pt x="0" y="0"/>
                  </a:lnTo>
                </a:path>
              </a:pathLst>
            </a:custGeom>
            <a:ln w="13550" cap="flat">
              <a:solidFill>
                <a:srgbClr val="6A1B9A">
                  <a:alpha val="50196"/>
                </a:srgbClr>
              </a:solidFill>
              <a:prstDash val="solid"/>
              <a:round/>
            </a:ln>
          </p:spPr>
          <p:txBody>
            <a:bodyPr/>
            <a:lstStyle/>
            <a:p>
              <a:endParaRPr/>
            </a:p>
          </p:txBody>
        </p:sp>
        <p:sp>
          <p:nvSpPr>
            <p:cNvPr id="2388" name="pl95">
              <a:extLst>
                <a:ext uri="{FF2B5EF4-FFF2-40B4-BE49-F238E27FC236}">
                  <a16:creationId xmlns:a16="http://schemas.microsoft.com/office/drawing/2014/main" id="{AC71FD65-0A28-4988-9F39-6EA75871325C}"/>
                </a:ext>
              </a:extLst>
            </p:cNvPr>
            <p:cNvSpPr/>
            <p:nvPr/>
          </p:nvSpPr>
          <p:spPr>
            <a:xfrm>
              <a:off x="2378573" y="1840523"/>
              <a:ext cx="0" cy="112766"/>
            </a:xfrm>
            <a:custGeom>
              <a:avLst/>
              <a:gdLst/>
              <a:ahLst/>
              <a:cxnLst/>
              <a:rect l="0" t="0" r="0" b="0"/>
              <a:pathLst>
                <a:path h="112766">
                  <a:moveTo>
                    <a:pt x="0" y="112766"/>
                  </a:moveTo>
                  <a:lnTo>
                    <a:pt x="0" y="0"/>
                  </a:lnTo>
                </a:path>
              </a:pathLst>
            </a:custGeom>
            <a:ln w="13550" cap="flat">
              <a:solidFill>
                <a:srgbClr val="1565C0">
                  <a:alpha val="50196"/>
                </a:srgbClr>
              </a:solidFill>
              <a:prstDash val="solid"/>
              <a:round/>
            </a:ln>
          </p:spPr>
          <p:txBody>
            <a:bodyPr/>
            <a:lstStyle/>
            <a:p>
              <a:endParaRPr/>
            </a:p>
          </p:txBody>
        </p:sp>
        <p:sp>
          <p:nvSpPr>
            <p:cNvPr id="2389" name="pl96">
              <a:extLst>
                <a:ext uri="{FF2B5EF4-FFF2-40B4-BE49-F238E27FC236}">
                  <a16:creationId xmlns:a16="http://schemas.microsoft.com/office/drawing/2014/main" id="{8D87B954-FB67-4D10-9753-DAE54A9E7C3F}"/>
                </a:ext>
              </a:extLst>
            </p:cNvPr>
            <p:cNvSpPr/>
            <p:nvPr/>
          </p:nvSpPr>
          <p:spPr>
            <a:xfrm>
              <a:off x="2378573" y="1908488"/>
              <a:ext cx="0" cy="46863"/>
            </a:xfrm>
            <a:custGeom>
              <a:avLst/>
              <a:gdLst/>
              <a:ahLst/>
              <a:cxnLst/>
              <a:rect l="0" t="0" r="0" b="0"/>
              <a:pathLst>
                <a:path h="46863">
                  <a:moveTo>
                    <a:pt x="0" y="46863"/>
                  </a:moveTo>
                  <a:lnTo>
                    <a:pt x="0" y="0"/>
                  </a:lnTo>
                </a:path>
              </a:pathLst>
            </a:custGeom>
            <a:ln w="13550" cap="flat">
              <a:solidFill>
                <a:srgbClr val="388E3C">
                  <a:alpha val="50196"/>
                </a:srgbClr>
              </a:solidFill>
              <a:prstDash val="solid"/>
              <a:round/>
            </a:ln>
          </p:spPr>
          <p:txBody>
            <a:bodyPr/>
            <a:lstStyle/>
            <a:p>
              <a:endParaRPr/>
            </a:p>
          </p:txBody>
        </p:sp>
        <p:sp>
          <p:nvSpPr>
            <p:cNvPr id="2390" name="pl97">
              <a:extLst>
                <a:ext uri="{FF2B5EF4-FFF2-40B4-BE49-F238E27FC236}">
                  <a16:creationId xmlns:a16="http://schemas.microsoft.com/office/drawing/2014/main" id="{1EE083C2-3275-49FC-8B6A-1EBF26A04DF3}"/>
                </a:ext>
              </a:extLst>
            </p:cNvPr>
            <p:cNvSpPr/>
            <p:nvPr/>
          </p:nvSpPr>
          <p:spPr>
            <a:xfrm>
              <a:off x="2378573" y="1245820"/>
              <a:ext cx="0" cy="314250"/>
            </a:xfrm>
            <a:custGeom>
              <a:avLst/>
              <a:gdLst/>
              <a:ahLst/>
              <a:cxnLst/>
              <a:rect l="0" t="0" r="0" b="0"/>
              <a:pathLst>
                <a:path h="314250">
                  <a:moveTo>
                    <a:pt x="0" y="314250"/>
                  </a:moveTo>
                  <a:lnTo>
                    <a:pt x="0" y="0"/>
                  </a:lnTo>
                </a:path>
              </a:pathLst>
            </a:custGeom>
            <a:ln w="13550" cap="flat">
              <a:solidFill>
                <a:srgbClr val="FBC02D">
                  <a:alpha val="50196"/>
                </a:srgbClr>
              </a:solidFill>
              <a:prstDash val="solid"/>
              <a:round/>
            </a:ln>
          </p:spPr>
          <p:txBody>
            <a:bodyPr/>
            <a:lstStyle/>
            <a:p>
              <a:endParaRPr/>
            </a:p>
          </p:txBody>
        </p:sp>
        <p:sp>
          <p:nvSpPr>
            <p:cNvPr id="2391" name="pl98">
              <a:extLst>
                <a:ext uri="{FF2B5EF4-FFF2-40B4-BE49-F238E27FC236}">
                  <a16:creationId xmlns:a16="http://schemas.microsoft.com/office/drawing/2014/main" id="{5040EE3E-25BD-4397-B8EC-BE4FCA6CD85C}"/>
                </a:ext>
              </a:extLst>
            </p:cNvPr>
            <p:cNvSpPr/>
            <p:nvPr/>
          </p:nvSpPr>
          <p:spPr>
            <a:xfrm>
              <a:off x="2378573" y="1282811"/>
              <a:ext cx="0" cy="190597"/>
            </a:xfrm>
            <a:custGeom>
              <a:avLst/>
              <a:gdLst/>
              <a:ahLst/>
              <a:cxnLst/>
              <a:rect l="0" t="0" r="0" b="0"/>
              <a:pathLst>
                <a:path h="190597">
                  <a:moveTo>
                    <a:pt x="0" y="190597"/>
                  </a:moveTo>
                  <a:lnTo>
                    <a:pt x="0" y="0"/>
                  </a:lnTo>
                </a:path>
              </a:pathLst>
            </a:custGeom>
            <a:ln w="13550" cap="flat">
              <a:solidFill>
                <a:srgbClr val="721111">
                  <a:alpha val="50196"/>
                </a:srgbClr>
              </a:solidFill>
              <a:prstDash val="solid"/>
              <a:round/>
            </a:ln>
          </p:spPr>
          <p:txBody>
            <a:bodyPr/>
            <a:lstStyle/>
            <a:p>
              <a:endParaRPr/>
            </a:p>
          </p:txBody>
        </p:sp>
        <p:sp>
          <p:nvSpPr>
            <p:cNvPr id="2392" name="pl99">
              <a:extLst>
                <a:ext uri="{FF2B5EF4-FFF2-40B4-BE49-F238E27FC236}">
                  <a16:creationId xmlns:a16="http://schemas.microsoft.com/office/drawing/2014/main" id="{51515BA3-EA8A-45A2-A1C8-50C95AB4D927}"/>
                </a:ext>
              </a:extLst>
            </p:cNvPr>
            <p:cNvSpPr/>
            <p:nvPr/>
          </p:nvSpPr>
          <p:spPr>
            <a:xfrm>
              <a:off x="2448035" y="1565904"/>
              <a:ext cx="0" cy="151236"/>
            </a:xfrm>
            <a:custGeom>
              <a:avLst/>
              <a:gdLst/>
              <a:ahLst/>
              <a:cxnLst/>
              <a:rect l="0" t="0" r="0" b="0"/>
              <a:pathLst>
                <a:path h="151236">
                  <a:moveTo>
                    <a:pt x="0" y="151236"/>
                  </a:moveTo>
                  <a:lnTo>
                    <a:pt x="0" y="0"/>
                  </a:lnTo>
                </a:path>
              </a:pathLst>
            </a:custGeom>
            <a:ln w="13550" cap="flat">
              <a:solidFill>
                <a:srgbClr val="6A1B9A">
                  <a:alpha val="50196"/>
                </a:srgbClr>
              </a:solidFill>
              <a:prstDash val="solid"/>
              <a:round/>
            </a:ln>
          </p:spPr>
          <p:txBody>
            <a:bodyPr/>
            <a:lstStyle/>
            <a:p>
              <a:endParaRPr/>
            </a:p>
          </p:txBody>
        </p:sp>
        <p:sp>
          <p:nvSpPr>
            <p:cNvPr id="2393" name="pl100">
              <a:extLst>
                <a:ext uri="{FF2B5EF4-FFF2-40B4-BE49-F238E27FC236}">
                  <a16:creationId xmlns:a16="http://schemas.microsoft.com/office/drawing/2014/main" id="{F7C27C88-E8C2-465D-A13F-164803AA66F0}"/>
                </a:ext>
              </a:extLst>
            </p:cNvPr>
            <p:cNvSpPr/>
            <p:nvPr/>
          </p:nvSpPr>
          <p:spPr>
            <a:xfrm>
              <a:off x="2448035" y="1593616"/>
              <a:ext cx="0" cy="125355"/>
            </a:xfrm>
            <a:custGeom>
              <a:avLst/>
              <a:gdLst/>
              <a:ahLst/>
              <a:cxnLst/>
              <a:rect l="0" t="0" r="0" b="0"/>
              <a:pathLst>
                <a:path h="125355">
                  <a:moveTo>
                    <a:pt x="0" y="125355"/>
                  </a:moveTo>
                  <a:lnTo>
                    <a:pt x="0" y="0"/>
                  </a:lnTo>
                </a:path>
              </a:pathLst>
            </a:custGeom>
            <a:ln w="13550" cap="flat">
              <a:solidFill>
                <a:srgbClr val="1565C0">
                  <a:alpha val="50196"/>
                </a:srgbClr>
              </a:solidFill>
              <a:prstDash val="solid"/>
              <a:round/>
            </a:ln>
          </p:spPr>
          <p:txBody>
            <a:bodyPr/>
            <a:lstStyle/>
            <a:p>
              <a:endParaRPr/>
            </a:p>
          </p:txBody>
        </p:sp>
        <p:sp>
          <p:nvSpPr>
            <p:cNvPr id="2394" name="pl101">
              <a:extLst>
                <a:ext uri="{FF2B5EF4-FFF2-40B4-BE49-F238E27FC236}">
                  <a16:creationId xmlns:a16="http://schemas.microsoft.com/office/drawing/2014/main" id="{E11EBFE5-8867-45A0-B4AE-E335E9C09786}"/>
                </a:ext>
              </a:extLst>
            </p:cNvPr>
            <p:cNvSpPr/>
            <p:nvPr/>
          </p:nvSpPr>
          <p:spPr>
            <a:xfrm>
              <a:off x="2448035" y="1571927"/>
              <a:ext cx="0" cy="121601"/>
            </a:xfrm>
            <a:custGeom>
              <a:avLst/>
              <a:gdLst/>
              <a:ahLst/>
              <a:cxnLst/>
              <a:rect l="0" t="0" r="0" b="0"/>
              <a:pathLst>
                <a:path h="121601">
                  <a:moveTo>
                    <a:pt x="0" y="121601"/>
                  </a:moveTo>
                  <a:lnTo>
                    <a:pt x="0" y="0"/>
                  </a:lnTo>
                </a:path>
              </a:pathLst>
            </a:custGeom>
            <a:ln w="13550" cap="flat">
              <a:solidFill>
                <a:srgbClr val="388E3C">
                  <a:alpha val="50196"/>
                </a:srgbClr>
              </a:solidFill>
              <a:prstDash val="solid"/>
              <a:round/>
            </a:ln>
          </p:spPr>
          <p:txBody>
            <a:bodyPr/>
            <a:lstStyle/>
            <a:p>
              <a:endParaRPr/>
            </a:p>
          </p:txBody>
        </p:sp>
        <p:sp>
          <p:nvSpPr>
            <p:cNvPr id="2395" name="pl102">
              <a:extLst>
                <a:ext uri="{FF2B5EF4-FFF2-40B4-BE49-F238E27FC236}">
                  <a16:creationId xmlns:a16="http://schemas.microsoft.com/office/drawing/2014/main" id="{91B91DA9-02B4-4037-AB4F-ABA91E8DA85B}"/>
                </a:ext>
              </a:extLst>
            </p:cNvPr>
            <p:cNvSpPr/>
            <p:nvPr/>
          </p:nvSpPr>
          <p:spPr>
            <a:xfrm>
              <a:off x="2448035" y="1364987"/>
              <a:ext cx="0" cy="168464"/>
            </a:xfrm>
            <a:custGeom>
              <a:avLst/>
              <a:gdLst/>
              <a:ahLst/>
              <a:cxnLst/>
              <a:rect l="0" t="0" r="0" b="0"/>
              <a:pathLst>
                <a:path h="168464">
                  <a:moveTo>
                    <a:pt x="0" y="168464"/>
                  </a:moveTo>
                  <a:lnTo>
                    <a:pt x="0" y="0"/>
                  </a:lnTo>
                </a:path>
              </a:pathLst>
            </a:custGeom>
            <a:ln w="13550" cap="flat">
              <a:solidFill>
                <a:srgbClr val="FBC02D">
                  <a:alpha val="50196"/>
                </a:srgbClr>
              </a:solidFill>
              <a:prstDash val="solid"/>
              <a:round/>
            </a:ln>
          </p:spPr>
          <p:txBody>
            <a:bodyPr/>
            <a:lstStyle/>
            <a:p>
              <a:endParaRPr/>
            </a:p>
          </p:txBody>
        </p:sp>
        <p:sp>
          <p:nvSpPr>
            <p:cNvPr id="2396" name="pl103">
              <a:extLst>
                <a:ext uri="{FF2B5EF4-FFF2-40B4-BE49-F238E27FC236}">
                  <a16:creationId xmlns:a16="http://schemas.microsoft.com/office/drawing/2014/main" id="{023FA8DA-80F9-475B-A7CE-5DFD5C7925C4}"/>
                </a:ext>
              </a:extLst>
            </p:cNvPr>
            <p:cNvSpPr/>
            <p:nvPr/>
          </p:nvSpPr>
          <p:spPr>
            <a:xfrm>
              <a:off x="2448035" y="1313296"/>
              <a:ext cx="0" cy="171692"/>
            </a:xfrm>
            <a:custGeom>
              <a:avLst/>
              <a:gdLst/>
              <a:ahLst/>
              <a:cxnLst/>
              <a:rect l="0" t="0" r="0" b="0"/>
              <a:pathLst>
                <a:path h="171692">
                  <a:moveTo>
                    <a:pt x="0" y="171692"/>
                  </a:moveTo>
                  <a:lnTo>
                    <a:pt x="0" y="0"/>
                  </a:lnTo>
                </a:path>
              </a:pathLst>
            </a:custGeom>
            <a:ln w="13550" cap="flat">
              <a:solidFill>
                <a:srgbClr val="721111">
                  <a:alpha val="50196"/>
                </a:srgbClr>
              </a:solidFill>
              <a:prstDash val="solid"/>
              <a:round/>
            </a:ln>
          </p:spPr>
          <p:txBody>
            <a:bodyPr/>
            <a:lstStyle/>
            <a:p>
              <a:endParaRPr/>
            </a:p>
          </p:txBody>
        </p:sp>
        <p:sp>
          <p:nvSpPr>
            <p:cNvPr id="2397" name="pl104">
              <a:extLst>
                <a:ext uri="{FF2B5EF4-FFF2-40B4-BE49-F238E27FC236}">
                  <a16:creationId xmlns:a16="http://schemas.microsoft.com/office/drawing/2014/main" id="{8B200B68-8754-4CBA-BF6B-097AE3FE2E9A}"/>
                </a:ext>
              </a:extLst>
            </p:cNvPr>
            <p:cNvSpPr/>
            <p:nvPr/>
          </p:nvSpPr>
          <p:spPr>
            <a:xfrm>
              <a:off x="2517497" y="1907387"/>
              <a:ext cx="0" cy="78071"/>
            </a:xfrm>
            <a:custGeom>
              <a:avLst/>
              <a:gdLst/>
              <a:ahLst/>
              <a:cxnLst/>
              <a:rect l="0" t="0" r="0" b="0"/>
              <a:pathLst>
                <a:path h="78071">
                  <a:moveTo>
                    <a:pt x="0" y="78071"/>
                  </a:moveTo>
                  <a:lnTo>
                    <a:pt x="0" y="0"/>
                  </a:lnTo>
                </a:path>
              </a:pathLst>
            </a:custGeom>
            <a:ln w="13550" cap="flat">
              <a:solidFill>
                <a:srgbClr val="6A1B9A">
                  <a:alpha val="50196"/>
                </a:srgbClr>
              </a:solidFill>
              <a:prstDash val="solid"/>
              <a:round/>
            </a:ln>
          </p:spPr>
          <p:txBody>
            <a:bodyPr/>
            <a:lstStyle/>
            <a:p>
              <a:endParaRPr/>
            </a:p>
          </p:txBody>
        </p:sp>
        <p:sp>
          <p:nvSpPr>
            <p:cNvPr id="2398" name="pl105">
              <a:extLst>
                <a:ext uri="{FF2B5EF4-FFF2-40B4-BE49-F238E27FC236}">
                  <a16:creationId xmlns:a16="http://schemas.microsoft.com/office/drawing/2014/main" id="{527AB048-2C36-4C37-ACB6-EF6815B67A15}"/>
                </a:ext>
              </a:extLst>
            </p:cNvPr>
            <p:cNvSpPr/>
            <p:nvPr/>
          </p:nvSpPr>
          <p:spPr>
            <a:xfrm>
              <a:off x="2517497" y="1911656"/>
              <a:ext cx="0" cy="54014"/>
            </a:xfrm>
            <a:custGeom>
              <a:avLst/>
              <a:gdLst/>
              <a:ahLst/>
              <a:cxnLst/>
              <a:rect l="0" t="0" r="0" b="0"/>
              <a:pathLst>
                <a:path h="54014">
                  <a:moveTo>
                    <a:pt x="0" y="54014"/>
                  </a:moveTo>
                  <a:lnTo>
                    <a:pt x="0" y="0"/>
                  </a:lnTo>
                </a:path>
              </a:pathLst>
            </a:custGeom>
            <a:ln w="13550" cap="flat">
              <a:solidFill>
                <a:srgbClr val="388E3C">
                  <a:alpha val="50196"/>
                </a:srgbClr>
              </a:solidFill>
              <a:prstDash val="solid"/>
              <a:round/>
            </a:ln>
          </p:spPr>
          <p:txBody>
            <a:bodyPr/>
            <a:lstStyle/>
            <a:p>
              <a:endParaRPr/>
            </a:p>
          </p:txBody>
        </p:sp>
        <p:sp>
          <p:nvSpPr>
            <p:cNvPr id="2399" name="pl106">
              <a:extLst>
                <a:ext uri="{FF2B5EF4-FFF2-40B4-BE49-F238E27FC236}">
                  <a16:creationId xmlns:a16="http://schemas.microsoft.com/office/drawing/2014/main" id="{293D20D8-63C1-41EA-8768-E431A1AE12D3}"/>
                </a:ext>
              </a:extLst>
            </p:cNvPr>
            <p:cNvSpPr/>
            <p:nvPr/>
          </p:nvSpPr>
          <p:spPr>
            <a:xfrm>
              <a:off x="2517497" y="1390954"/>
              <a:ext cx="0" cy="234311"/>
            </a:xfrm>
            <a:custGeom>
              <a:avLst/>
              <a:gdLst/>
              <a:ahLst/>
              <a:cxnLst/>
              <a:rect l="0" t="0" r="0" b="0"/>
              <a:pathLst>
                <a:path h="234311">
                  <a:moveTo>
                    <a:pt x="0" y="234311"/>
                  </a:moveTo>
                  <a:lnTo>
                    <a:pt x="0" y="0"/>
                  </a:lnTo>
                </a:path>
              </a:pathLst>
            </a:custGeom>
            <a:ln w="13550" cap="flat">
              <a:solidFill>
                <a:srgbClr val="FBC02D">
                  <a:alpha val="50196"/>
                </a:srgbClr>
              </a:solidFill>
              <a:prstDash val="solid"/>
              <a:round/>
            </a:ln>
          </p:spPr>
          <p:txBody>
            <a:bodyPr/>
            <a:lstStyle/>
            <a:p>
              <a:endParaRPr/>
            </a:p>
          </p:txBody>
        </p:sp>
        <p:sp>
          <p:nvSpPr>
            <p:cNvPr id="2400" name="pl107">
              <a:extLst>
                <a:ext uri="{FF2B5EF4-FFF2-40B4-BE49-F238E27FC236}">
                  <a16:creationId xmlns:a16="http://schemas.microsoft.com/office/drawing/2014/main" id="{341EE93F-9D2B-4AE5-A35D-9094C269F777}"/>
                </a:ext>
              </a:extLst>
            </p:cNvPr>
            <p:cNvSpPr/>
            <p:nvPr/>
          </p:nvSpPr>
          <p:spPr>
            <a:xfrm>
              <a:off x="2517497" y="1452603"/>
              <a:ext cx="0" cy="149636"/>
            </a:xfrm>
            <a:custGeom>
              <a:avLst/>
              <a:gdLst/>
              <a:ahLst/>
              <a:cxnLst/>
              <a:rect l="0" t="0" r="0" b="0"/>
              <a:pathLst>
                <a:path h="149636">
                  <a:moveTo>
                    <a:pt x="0" y="149636"/>
                  </a:moveTo>
                  <a:lnTo>
                    <a:pt x="0" y="0"/>
                  </a:lnTo>
                </a:path>
              </a:pathLst>
            </a:custGeom>
            <a:ln w="13550" cap="flat">
              <a:solidFill>
                <a:srgbClr val="721111">
                  <a:alpha val="50196"/>
                </a:srgbClr>
              </a:solidFill>
              <a:prstDash val="solid"/>
              <a:round/>
            </a:ln>
          </p:spPr>
          <p:txBody>
            <a:bodyPr/>
            <a:lstStyle/>
            <a:p>
              <a:endParaRPr/>
            </a:p>
          </p:txBody>
        </p:sp>
        <p:sp>
          <p:nvSpPr>
            <p:cNvPr id="2401" name="pl108">
              <a:extLst>
                <a:ext uri="{FF2B5EF4-FFF2-40B4-BE49-F238E27FC236}">
                  <a16:creationId xmlns:a16="http://schemas.microsoft.com/office/drawing/2014/main" id="{F278FF85-2B79-4CB2-B79F-166394A862EC}"/>
                </a:ext>
              </a:extLst>
            </p:cNvPr>
            <p:cNvSpPr/>
            <p:nvPr/>
          </p:nvSpPr>
          <p:spPr>
            <a:xfrm>
              <a:off x="2586958" y="1781925"/>
              <a:ext cx="0" cy="121642"/>
            </a:xfrm>
            <a:custGeom>
              <a:avLst/>
              <a:gdLst/>
              <a:ahLst/>
              <a:cxnLst/>
              <a:rect l="0" t="0" r="0" b="0"/>
              <a:pathLst>
                <a:path h="121642">
                  <a:moveTo>
                    <a:pt x="0" y="121642"/>
                  </a:moveTo>
                  <a:lnTo>
                    <a:pt x="0" y="0"/>
                  </a:lnTo>
                </a:path>
              </a:pathLst>
            </a:custGeom>
            <a:ln w="13550" cap="flat">
              <a:solidFill>
                <a:srgbClr val="6A1B9A">
                  <a:alpha val="50196"/>
                </a:srgbClr>
              </a:solidFill>
              <a:prstDash val="solid"/>
              <a:round/>
            </a:ln>
          </p:spPr>
          <p:txBody>
            <a:bodyPr/>
            <a:lstStyle/>
            <a:p>
              <a:endParaRPr/>
            </a:p>
          </p:txBody>
        </p:sp>
        <p:sp>
          <p:nvSpPr>
            <p:cNvPr id="2402" name="pl109">
              <a:extLst>
                <a:ext uri="{FF2B5EF4-FFF2-40B4-BE49-F238E27FC236}">
                  <a16:creationId xmlns:a16="http://schemas.microsoft.com/office/drawing/2014/main" id="{B1D1CE09-62F2-4838-B749-DF4624AC995D}"/>
                </a:ext>
              </a:extLst>
            </p:cNvPr>
            <p:cNvSpPr/>
            <p:nvPr/>
          </p:nvSpPr>
          <p:spPr>
            <a:xfrm>
              <a:off x="2586958" y="1783137"/>
              <a:ext cx="0" cy="122749"/>
            </a:xfrm>
            <a:custGeom>
              <a:avLst/>
              <a:gdLst/>
              <a:ahLst/>
              <a:cxnLst/>
              <a:rect l="0" t="0" r="0" b="0"/>
              <a:pathLst>
                <a:path h="122749">
                  <a:moveTo>
                    <a:pt x="0" y="122749"/>
                  </a:moveTo>
                  <a:lnTo>
                    <a:pt x="0" y="0"/>
                  </a:lnTo>
                </a:path>
              </a:pathLst>
            </a:custGeom>
            <a:ln w="13550" cap="flat">
              <a:solidFill>
                <a:srgbClr val="1565C0">
                  <a:alpha val="50196"/>
                </a:srgbClr>
              </a:solidFill>
              <a:prstDash val="solid"/>
              <a:round/>
            </a:ln>
          </p:spPr>
          <p:txBody>
            <a:bodyPr/>
            <a:lstStyle/>
            <a:p>
              <a:endParaRPr/>
            </a:p>
          </p:txBody>
        </p:sp>
        <p:sp>
          <p:nvSpPr>
            <p:cNvPr id="2403" name="pl110">
              <a:extLst>
                <a:ext uri="{FF2B5EF4-FFF2-40B4-BE49-F238E27FC236}">
                  <a16:creationId xmlns:a16="http://schemas.microsoft.com/office/drawing/2014/main" id="{6AD94E88-15EC-4D36-9B88-C56339E0F12A}"/>
                </a:ext>
              </a:extLst>
            </p:cNvPr>
            <p:cNvSpPr/>
            <p:nvPr/>
          </p:nvSpPr>
          <p:spPr>
            <a:xfrm>
              <a:off x="2586958" y="1678698"/>
              <a:ext cx="0" cy="127724"/>
            </a:xfrm>
            <a:custGeom>
              <a:avLst/>
              <a:gdLst/>
              <a:ahLst/>
              <a:cxnLst/>
              <a:rect l="0" t="0" r="0" b="0"/>
              <a:pathLst>
                <a:path h="127724">
                  <a:moveTo>
                    <a:pt x="0" y="127724"/>
                  </a:moveTo>
                  <a:lnTo>
                    <a:pt x="0" y="0"/>
                  </a:lnTo>
                </a:path>
              </a:pathLst>
            </a:custGeom>
            <a:ln w="13550" cap="flat">
              <a:solidFill>
                <a:srgbClr val="388E3C">
                  <a:alpha val="50196"/>
                </a:srgbClr>
              </a:solidFill>
              <a:prstDash val="solid"/>
              <a:round/>
            </a:ln>
          </p:spPr>
          <p:txBody>
            <a:bodyPr/>
            <a:lstStyle/>
            <a:p>
              <a:endParaRPr/>
            </a:p>
          </p:txBody>
        </p:sp>
        <p:sp>
          <p:nvSpPr>
            <p:cNvPr id="2404" name="pl111">
              <a:extLst>
                <a:ext uri="{FF2B5EF4-FFF2-40B4-BE49-F238E27FC236}">
                  <a16:creationId xmlns:a16="http://schemas.microsoft.com/office/drawing/2014/main" id="{D6916173-AE6F-4403-A4C3-01CE165FF706}"/>
                </a:ext>
              </a:extLst>
            </p:cNvPr>
            <p:cNvSpPr/>
            <p:nvPr/>
          </p:nvSpPr>
          <p:spPr>
            <a:xfrm>
              <a:off x="2586958" y="1348079"/>
              <a:ext cx="0" cy="180610"/>
            </a:xfrm>
            <a:custGeom>
              <a:avLst/>
              <a:gdLst/>
              <a:ahLst/>
              <a:cxnLst/>
              <a:rect l="0" t="0" r="0" b="0"/>
              <a:pathLst>
                <a:path h="180610">
                  <a:moveTo>
                    <a:pt x="0" y="180610"/>
                  </a:moveTo>
                  <a:lnTo>
                    <a:pt x="0" y="0"/>
                  </a:lnTo>
                </a:path>
              </a:pathLst>
            </a:custGeom>
            <a:ln w="13550" cap="flat">
              <a:solidFill>
                <a:srgbClr val="FBC02D">
                  <a:alpha val="50196"/>
                </a:srgbClr>
              </a:solidFill>
              <a:prstDash val="solid"/>
              <a:round/>
            </a:ln>
          </p:spPr>
          <p:txBody>
            <a:bodyPr/>
            <a:lstStyle/>
            <a:p>
              <a:endParaRPr/>
            </a:p>
          </p:txBody>
        </p:sp>
        <p:sp>
          <p:nvSpPr>
            <p:cNvPr id="2405" name="pl112">
              <a:extLst>
                <a:ext uri="{FF2B5EF4-FFF2-40B4-BE49-F238E27FC236}">
                  <a16:creationId xmlns:a16="http://schemas.microsoft.com/office/drawing/2014/main" id="{26B1F6C0-F0B7-44D2-9C06-E6D5920AD945}"/>
                </a:ext>
              </a:extLst>
            </p:cNvPr>
            <p:cNvSpPr/>
            <p:nvPr/>
          </p:nvSpPr>
          <p:spPr>
            <a:xfrm>
              <a:off x="2586958" y="1378757"/>
              <a:ext cx="0" cy="137853"/>
            </a:xfrm>
            <a:custGeom>
              <a:avLst/>
              <a:gdLst/>
              <a:ahLst/>
              <a:cxnLst/>
              <a:rect l="0" t="0" r="0" b="0"/>
              <a:pathLst>
                <a:path h="137853">
                  <a:moveTo>
                    <a:pt x="0" y="137853"/>
                  </a:moveTo>
                  <a:lnTo>
                    <a:pt x="0" y="0"/>
                  </a:lnTo>
                </a:path>
              </a:pathLst>
            </a:custGeom>
            <a:ln w="13550" cap="flat">
              <a:solidFill>
                <a:srgbClr val="721111">
                  <a:alpha val="50196"/>
                </a:srgbClr>
              </a:solidFill>
              <a:prstDash val="solid"/>
              <a:round/>
            </a:ln>
          </p:spPr>
          <p:txBody>
            <a:bodyPr/>
            <a:lstStyle/>
            <a:p>
              <a:endParaRPr/>
            </a:p>
          </p:txBody>
        </p:sp>
        <p:sp>
          <p:nvSpPr>
            <p:cNvPr id="2406" name="pl113">
              <a:extLst>
                <a:ext uri="{FF2B5EF4-FFF2-40B4-BE49-F238E27FC236}">
                  <a16:creationId xmlns:a16="http://schemas.microsoft.com/office/drawing/2014/main" id="{2A6C8E28-BD26-4864-9FE2-1E21DEE85D77}"/>
                </a:ext>
              </a:extLst>
            </p:cNvPr>
            <p:cNvSpPr/>
            <p:nvPr/>
          </p:nvSpPr>
          <p:spPr>
            <a:xfrm>
              <a:off x="2656420" y="776153"/>
              <a:ext cx="0" cy="80313"/>
            </a:xfrm>
            <a:custGeom>
              <a:avLst/>
              <a:gdLst/>
              <a:ahLst/>
              <a:cxnLst/>
              <a:rect l="0" t="0" r="0" b="0"/>
              <a:pathLst>
                <a:path h="80313">
                  <a:moveTo>
                    <a:pt x="0" y="80313"/>
                  </a:moveTo>
                  <a:lnTo>
                    <a:pt x="0" y="0"/>
                  </a:lnTo>
                </a:path>
              </a:pathLst>
            </a:custGeom>
            <a:ln w="13550" cap="flat">
              <a:solidFill>
                <a:srgbClr val="6A1B9A">
                  <a:alpha val="50196"/>
                </a:srgbClr>
              </a:solidFill>
              <a:prstDash val="solid"/>
              <a:round/>
            </a:ln>
          </p:spPr>
          <p:txBody>
            <a:bodyPr/>
            <a:lstStyle/>
            <a:p>
              <a:endParaRPr/>
            </a:p>
          </p:txBody>
        </p:sp>
        <p:sp>
          <p:nvSpPr>
            <p:cNvPr id="2407" name="pl114">
              <a:extLst>
                <a:ext uri="{FF2B5EF4-FFF2-40B4-BE49-F238E27FC236}">
                  <a16:creationId xmlns:a16="http://schemas.microsoft.com/office/drawing/2014/main" id="{1CCF28DF-DBCE-456E-BDB3-AD5DA1893122}"/>
                </a:ext>
              </a:extLst>
            </p:cNvPr>
            <p:cNvSpPr/>
            <p:nvPr/>
          </p:nvSpPr>
          <p:spPr>
            <a:xfrm>
              <a:off x="2656420" y="964501"/>
              <a:ext cx="0" cy="118243"/>
            </a:xfrm>
            <a:custGeom>
              <a:avLst/>
              <a:gdLst/>
              <a:ahLst/>
              <a:cxnLst/>
              <a:rect l="0" t="0" r="0" b="0"/>
              <a:pathLst>
                <a:path h="118243">
                  <a:moveTo>
                    <a:pt x="0" y="118243"/>
                  </a:moveTo>
                  <a:lnTo>
                    <a:pt x="0" y="0"/>
                  </a:lnTo>
                </a:path>
              </a:pathLst>
            </a:custGeom>
            <a:ln w="13550" cap="flat">
              <a:solidFill>
                <a:srgbClr val="1565C0">
                  <a:alpha val="50196"/>
                </a:srgbClr>
              </a:solidFill>
              <a:prstDash val="solid"/>
              <a:round/>
            </a:ln>
          </p:spPr>
          <p:txBody>
            <a:bodyPr/>
            <a:lstStyle/>
            <a:p>
              <a:endParaRPr/>
            </a:p>
          </p:txBody>
        </p:sp>
        <p:sp>
          <p:nvSpPr>
            <p:cNvPr id="2408" name="pl115">
              <a:extLst>
                <a:ext uri="{FF2B5EF4-FFF2-40B4-BE49-F238E27FC236}">
                  <a16:creationId xmlns:a16="http://schemas.microsoft.com/office/drawing/2014/main" id="{F5393ECF-2C62-44F7-8B21-3FE7493BFD81}"/>
                </a:ext>
              </a:extLst>
            </p:cNvPr>
            <p:cNvSpPr/>
            <p:nvPr/>
          </p:nvSpPr>
          <p:spPr>
            <a:xfrm>
              <a:off x="2656420" y="752744"/>
              <a:ext cx="0" cy="43288"/>
            </a:xfrm>
            <a:custGeom>
              <a:avLst/>
              <a:gdLst/>
              <a:ahLst/>
              <a:cxnLst/>
              <a:rect l="0" t="0" r="0" b="0"/>
              <a:pathLst>
                <a:path h="43288">
                  <a:moveTo>
                    <a:pt x="0" y="43288"/>
                  </a:moveTo>
                  <a:lnTo>
                    <a:pt x="0" y="0"/>
                  </a:lnTo>
                </a:path>
              </a:pathLst>
            </a:custGeom>
            <a:ln w="13550" cap="flat">
              <a:solidFill>
                <a:srgbClr val="388E3C">
                  <a:alpha val="50196"/>
                </a:srgbClr>
              </a:solidFill>
              <a:prstDash val="solid"/>
              <a:round/>
            </a:ln>
          </p:spPr>
          <p:txBody>
            <a:bodyPr/>
            <a:lstStyle/>
            <a:p>
              <a:endParaRPr/>
            </a:p>
          </p:txBody>
        </p:sp>
        <p:sp>
          <p:nvSpPr>
            <p:cNvPr id="2409" name="pl116">
              <a:extLst>
                <a:ext uri="{FF2B5EF4-FFF2-40B4-BE49-F238E27FC236}">
                  <a16:creationId xmlns:a16="http://schemas.microsoft.com/office/drawing/2014/main" id="{A6A96A44-D8B4-4D8F-9026-A1D1C9D5779F}"/>
                </a:ext>
              </a:extLst>
            </p:cNvPr>
            <p:cNvSpPr/>
            <p:nvPr/>
          </p:nvSpPr>
          <p:spPr>
            <a:xfrm>
              <a:off x="2656420" y="793727"/>
              <a:ext cx="0" cy="60469"/>
            </a:xfrm>
            <a:custGeom>
              <a:avLst/>
              <a:gdLst/>
              <a:ahLst/>
              <a:cxnLst/>
              <a:rect l="0" t="0" r="0" b="0"/>
              <a:pathLst>
                <a:path h="60469">
                  <a:moveTo>
                    <a:pt x="0" y="60469"/>
                  </a:moveTo>
                  <a:lnTo>
                    <a:pt x="0" y="0"/>
                  </a:lnTo>
                </a:path>
              </a:pathLst>
            </a:custGeom>
            <a:ln w="13550" cap="flat">
              <a:solidFill>
                <a:srgbClr val="FBC02D">
                  <a:alpha val="50196"/>
                </a:srgbClr>
              </a:solidFill>
              <a:prstDash val="solid"/>
              <a:round/>
            </a:ln>
          </p:spPr>
          <p:txBody>
            <a:bodyPr/>
            <a:lstStyle/>
            <a:p>
              <a:endParaRPr/>
            </a:p>
          </p:txBody>
        </p:sp>
        <p:sp>
          <p:nvSpPr>
            <p:cNvPr id="2410" name="pl117">
              <a:extLst>
                <a:ext uri="{FF2B5EF4-FFF2-40B4-BE49-F238E27FC236}">
                  <a16:creationId xmlns:a16="http://schemas.microsoft.com/office/drawing/2014/main" id="{CB1292F0-4D88-41A6-A619-BC8F76A55A70}"/>
                </a:ext>
              </a:extLst>
            </p:cNvPr>
            <p:cNvSpPr/>
            <p:nvPr/>
          </p:nvSpPr>
          <p:spPr>
            <a:xfrm>
              <a:off x="2656420" y="799864"/>
              <a:ext cx="0" cy="61987"/>
            </a:xfrm>
            <a:custGeom>
              <a:avLst/>
              <a:gdLst/>
              <a:ahLst/>
              <a:cxnLst/>
              <a:rect l="0" t="0" r="0" b="0"/>
              <a:pathLst>
                <a:path h="61987">
                  <a:moveTo>
                    <a:pt x="0" y="61987"/>
                  </a:moveTo>
                  <a:lnTo>
                    <a:pt x="0" y="0"/>
                  </a:lnTo>
                </a:path>
              </a:pathLst>
            </a:custGeom>
            <a:ln w="13550" cap="flat">
              <a:solidFill>
                <a:srgbClr val="721111">
                  <a:alpha val="50196"/>
                </a:srgbClr>
              </a:solidFill>
              <a:prstDash val="solid"/>
              <a:round/>
            </a:ln>
          </p:spPr>
          <p:txBody>
            <a:bodyPr/>
            <a:lstStyle/>
            <a:p>
              <a:endParaRPr/>
            </a:p>
          </p:txBody>
        </p:sp>
        <p:sp>
          <p:nvSpPr>
            <p:cNvPr id="2411" name="pl118">
              <a:extLst>
                <a:ext uri="{FF2B5EF4-FFF2-40B4-BE49-F238E27FC236}">
                  <a16:creationId xmlns:a16="http://schemas.microsoft.com/office/drawing/2014/main" id="{4AB401A5-7821-4FB4-9863-16721E97C7F5}"/>
                </a:ext>
              </a:extLst>
            </p:cNvPr>
            <p:cNvSpPr/>
            <p:nvPr/>
          </p:nvSpPr>
          <p:spPr>
            <a:xfrm>
              <a:off x="2725882" y="740120"/>
              <a:ext cx="0" cy="47642"/>
            </a:xfrm>
            <a:custGeom>
              <a:avLst/>
              <a:gdLst/>
              <a:ahLst/>
              <a:cxnLst/>
              <a:rect l="0" t="0" r="0" b="0"/>
              <a:pathLst>
                <a:path h="47642">
                  <a:moveTo>
                    <a:pt x="0" y="47642"/>
                  </a:moveTo>
                  <a:lnTo>
                    <a:pt x="0" y="0"/>
                  </a:lnTo>
                </a:path>
              </a:pathLst>
            </a:custGeom>
            <a:ln w="13550" cap="flat">
              <a:solidFill>
                <a:srgbClr val="6A1B9A">
                  <a:alpha val="50196"/>
                </a:srgbClr>
              </a:solidFill>
              <a:prstDash val="solid"/>
              <a:round/>
            </a:ln>
          </p:spPr>
          <p:txBody>
            <a:bodyPr/>
            <a:lstStyle/>
            <a:p>
              <a:endParaRPr/>
            </a:p>
          </p:txBody>
        </p:sp>
        <p:sp>
          <p:nvSpPr>
            <p:cNvPr id="2412" name="pl119">
              <a:extLst>
                <a:ext uri="{FF2B5EF4-FFF2-40B4-BE49-F238E27FC236}">
                  <a16:creationId xmlns:a16="http://schemas.microsoft.com/office/drawing/2014/main" id="{CCA09C8D-865B-403A-94A8-B0F149B2E651}"/>
                </a:ext>
              </a:extLst>
            </p:cNvPr>
            <p:cNvSpPr/>
            <p:nvPr/>
          </p:nvSpPr>
          <p:spPr>
            <a:xfrm>
              <a:off x="2725882" y="770064"/>
              <a:ext cx="0" cy="53699"/>
            </a:xfrm>
            <a:custGeom>
              <a:avLst/>
              <a:gdLst/>
              <a:ahLst/>
              <a:cxnLst/>
              <a:rect l="0" t="0" r="0" b="0"/>
              <a:pathLst>
                <a:path h="53699">
                  <a:moveTo>
                    <a:pt x="0" y="53699"/>
                  </a:moveTo>
                  <a:lnTo>
                    <a:pt x="0" y="0"/>
                  </a:lnTo>
                </a:path>
              </a:pathLst>
            </a:custGeom>
            <a:ln w="13550" cap="flat">
              <a:solidFill>
                <a:srgbClr val="1565C0">
                  <a:alpha val="50196"/>
                </a:srgbClr>
              </a:solidFill>
              <a:prstDash val="solid"/>
              <a:round/>
            </a:ln>
          </p:spPr>
          <p:txBody>
            <a:bodyPr/>
            <a:lstStyle/>
            <a:p>
              <a:endParaRPr/>
            </a:p>
          </p:txBody>
        </p:sp>
        <p:sp>
          <p:nvSpPr>
            <p:cNvPr id="2413" name="pl120">
              <a:extLst>
                <a:ext uri="{FF2B5EF4-FFF2-40B4-BE49-F238E27FC236}">
                  <a16:creationId xmlns:a16="http://schemas.microsoft.com/office/drawing/2014/main" id="{57ACA38A-B032-4747-97B6-31CF7F712A9B}"/>
                </a:ext>
              </a:extLst>
            </p:cNvPr>
            <p:cNvSpPr/>
            <p:nvPr/>
          </p:nvSpPr>
          <p:spPr>
            <a:xfrm>
              <a:off x="2725882" y="735698"/>
              <a:ext cx="0" cy="28953"/>
            </a:xfrm>
            <a:custGeom>
              <a:avLst/>
              <a:gdLst/>
              <a:ahLst/>
              <a:cxnLst/>
              <a:rect l="0" t="0" r="0" b="0"/>
              <a:pathLst>
                <a:path h="28953">
                  <a:moveTo>
                    <a:pt x="0" y="28953"/>
                  </a:moveTo>
                  <a:lnTo>
                    <a:pt x="0" y="0"/>
                  </a:lnTo>
                </a:path>
              </a:pathLst>
            </a:custGeom>
            <a:ln w="13550" cap="flat">
              <a:solidFill>
                <a:srgbClr val="388E3C">
                  <a:alpha val="50196"/>
                </a:srgbClr>
              </a:solidFill>
              <a:prstDash val="solid"/>
              <a:round/>
            </a:ln>
          </p:spPr>
          <p:txBody>
            <a:bodyPr/>
            <a:lstStyle/>
            <a:p>
              <a:endParaRPr/>
            </a:p>
          </p:txBody>
        </p:sp>
        <p:sp>
          <p:nvSpPr>
            <p:cNvPr id="2414" name="pl121">
              <a:extLst>
                <a:ext uri="{FF2B5EF4-FFF2-40B4-BE49-F238E27FC236}">
                  <a16:creationId xmlns:a16="http://schemas.microsoft.com/office/drawing/2014/main" id="{DCEF06FE-C078-4907-B2A1-9A26C8DEC002}"/>
                </a:ext>
              </a:extLst>
            </p:cNvPr>
            <p:cNvSpPr/>
            <p:nvPr/>
          </p:nvSpPr>
          <p:spPr>
            <a:xfrm>
              <a:off x="2725882" y="761374"/>
              <a:ext cx="0" cy="32034"/>
            </a:xfrm>
            <a:custGeom>
              <a:avLst/>
              <a:gdLst/>
              <a:ahLst/>
              <a:cxnLst/>
              <a:rect l="0" t="0" r="0" b="0"/>
              <a:pathLst>
                <a:path h="32034">
                  <a:moveTo>
                    <a:pt x="0" y="32034"/>
                  </a:moveTo>
                  <a:lnTo>
                    <a:pt x="0" y="0"/>
                  </a:lnTo>
                </a:path>
              </a:pathLst>
            </a:custGeom>
            <a:ln w="13550" cap="flat">
              <a:solidFill>
                <a:srgbClr val="FBC02D">
                  <a:alpha val="50196"/>
                </a:srgbClr>
              </a:solidFill>
              <a:prstDash val="solid"/>
              <a:round/>
            </a:ln>
          </p:spPr>
          <p:txBody>
            <a:bodyPr/>
            <a:lstStyle/>
            <a:p>
              <a:endParaRPr/>
            </a:p>
          </p:txBody>
        </p:sp>
        <p:sp>
          <p:nvSpPr>
            <p:cNvPr id="2415" name="pl122">
              <a:extLst>
                <a:ext uri="{FF2B5EF4-FFF2-40B4-BE49-F238E27FC236}">
                  <a16:creationId xmlns:a16="http://schemas.microsoft.com/office/drawing/2014/main" id="{4CD396BB-3046-4B27-B445-AAFCC7813499}"/>
                </a:ext>
              </a:extLst>
            </p:cNvPr>
            <p:cNvSpPr/>
            <p:nvPr/>
          </p:nvSpPr>
          <p:spPr>
            <a:xfrm>
              <a:off x="2725882" y="751382"/>
              <a:ext cx="0" cy="27283"/>
            </a:xfrm>
            <a:custGeom>
              <a:avLst/>
              <a:gdLst/>
              <a:ahLst/>
              <a:cxnLst/>
              <a:rect l="0" t="0" r="0" b="0"/>
              <a:pathLst>
                <a:path h="27283">
                  <a:moveTo>
                    <a:pt x="0" y="27283"/>
                  </a:moveTo>
                  <a:lnTo>
                    <a:pt x="0" y="0"/>
                  </a:lnTo>
                </a:path>
              </a:pathLst>
            </a:custGeom>
            <a:ln w="13550" cap="flat">
              <a:solidFill>
                <a:srgbClr val="721111">
                  <a:alpha val="50196"/>
                </a:srgbClr>
              </a:solidFill>
              <a:prstDash val="solid"/>
              <a:round/>
            </a:ln>
          </p:spPr>
          <p:txBody>
            <a:bodyPr/>
            <a:lstStyle/>
            <a:p>
              <a:endParaRPr/>
            </a:p>
          </p:txBody>
        </p:sp>
        <p:sp>
          <p:nvSpPr>
            <p:cNvPr id="2416" name="pl123">
              <a:extLst>
                <a:ext uri="{FF2B5EF4-FFF2-40B4-BE49-F238E27FC236}">
                  <a16:creationId xmlns:a16="http://schemas.microsoft.com/office/drawing/2014/main" id="{33562020-24FE-4921-8DEB-0063E80FD096}"/>
                </a:ext>
              </a:extLst>
            </p:cNvPr>
            <p:cNvSpPr/>
            <p:nvPr/>
          </p:nvSpPr>
          <p:spPr>
            <a:xfrm>
              <a:off x="2795344" y="1665183"/>
              <a:ext cx="0" cy="103989"/>
            </a:xfrm>
            <a:custGeom>
              <a:avLst/>
              <a:gdLst/>
              <a:ahLst/>
              <a:cxnLst/>
              <a:rect l="0" t="0" r="0" b="0"/>
              <a:pathLst>
                <a:path h="103989">
                  <a:moveTo>
                    <a:pt x="0" y="103989"/>
                  </a:moveTo>
                  <a:lnTo>
                    <a:pt x="0" y="0"/>
                  </a:lnTo>
                </a:path>
              </a:pathLst>
            </a:custGeom>
            <a:ln w="13550" cap="flat">
              <a:solidFill>
                <a:srgbClr val="6A1B9A">
                  <a:alpha val="50196"/>
                </a:srgbClr>
              </a:solidFill>
              <a:prstDash val="solid"/>
              <a:round/>
            </a:ln>
          </p:spPr>
          <p:txBody>
            <a:bodyPr/>
            <a:lstStyle/>
            <a:p>
              <a:endParaRPr/>
            </a:p>
          </p:txBody>
        </p:sp>
        <p:sp>
          <p:nvSpPr>
            <p:cNvPr id="2417" name="pl124">
              <a:extLst>
                <a:ext uri="{FF2B5EF4-FFF2-40B4-BE49-F238E27FC236}">
                  <a16:creationId xmlns:a16="http://schemas.microsoft.com/office/drawing/2014/main" id="{DDDA8525-1B53-4AF9-85B8-8014B70D3AE4}"/>
                </a:ext>
              </a:extLst>
            </p:cNvPr>
            <p:cNvSpPr/>
            <p:nvPr/>
          </p:nvSpPr>
          <p:spPr>
            <a:xfrm>
              <a:off x="2795344" y="1591968"/>
              <a:ext cx="0" cy="127485"/>
            </a:xfrm>
            <a:custGeom>
              <a:avLst/>
              <a:gdLst/>
              <a:ahLst/>
              <a:cxnLst/>
              <a:rect l="0" t="0" r="0" b="0"/>
              <a:pathLst>
                <a:path h="127485">
                  <a:moveTo>
                    <a:pt x="0" y="127485"/>
                  </a:moveTo>
                  <a:lnTo>
                    <a:pt x="0" y="0"/>
                  </a:lnTo>
                </a:path>
              </a:pathLst>
            </a:custGeom>
            <a:ln w="13550" cap="flat">
              <a:solidFill>
                <a:srgbClr val="1565C0">
                  <a:alpha val="50196"/>
                </a:srgbClr>
              </a:solidFill>
              <a:prstDash val="solid"/>
              <a:round/>
            </a:ln>
          </p:spPr>
          <p:txBody>
            <a:bodyPr/>
            <a:lstStyle/>
            <a:p>
              <a:endParaRPr/>
            </a:p>
          </p:txBody>
        </p:sp>
        <p:sp>
          <p:nvSpPr>
            <p:cNvPr id="2418" name="pl125">
              <a:extLst>
                <a:ext uri="{FF2B5EF4-FFF2-40B4-BE49-F238E27FC236}">
                  <a16:creationId xmlns:a16="http://schemas.microsoft.com/office/drawing/2014/main" id="{4E23AF62-2791-4466-B69E-DB1B64FC57AC}"/>
                </a:ext>
              </a:extLst>
            </p:cNvPr>
            <p:cNvSpPr/>
            <p:nvPr/>
          </p:nvSpPr>
          <p:spPr>
            <a:xfrm>
              <a:off x="2795344" y="1463783"/>
              <a:ext cx="0" cy="135644"/>
            </a:xfrm>
            <a:custGeom>
              <a:avLst/>
              <a:gdLst/>
              <a:ahLst/>
              <a:cxnLst/>
              <a:rect l="0" t="0" r="0" b="0"/>
              <a:pathLst>
                <a:path h="135644">
                  <a:moveTo>
                    <a:pt x="0" y="135644"/>
                  </a:moveTo>
                  <a:lnTo>
                    <a:pt x="0" y="0"/>
                  </a:lnTo>
                </a:path>
              </a:pathLst>
            </a:custGeom>
            <a:ln w="13550" cap="flat">
              <a:solidFill>
                <a:srgbClr val="388E3C">
                  <a:alpha val="50196"/>
                </a:srgbClr>
              </a:solidFill>
              <a:prstDash val="solid"/>
              <a:round/>
            </a:ln>
          </p:spPr>
          <p:txBody>
            <a:bodyPr/>
            <a:lstStyle/>
            <a:p>
              <a:endParaRPr/>
            </a:p>
          </p:txBody>
        </p:sp>
        <p:sp>
          <p:nvSpPr>
            <p:cNvPr id="2419" name="pl126">
              <a:extLst>
                <a:ext uri="{FF2B5EF4-FFF2-40B4-BE49-F238E27FC236}">
                  <a16:creationId xmlns:a16="http://schemas.microsoft.com/office/drawing/2014/main" id="{6FC19AF0-908C-4380-959E-32FDBB1EEDEF}"/>
                </a:ext>
              </a:extLst>
            </p:cNvPr>
            <p:cNvSpPr/>
            <p:nvPr/>
          </p:nvSpPr>
          <p:spPr>
            <a:xfrm>
              <a:off x="2795344" y="1343011"/>
              <a:ext cx="0" cy="214815"/>
            </a:xfrm>
            <a:custGeom>
              <a:avLst/>
              <a:gdLst/>
              <a:ahLst/>
              <a:cxnLst/>
              <a:rect l="0" t="0" r="0" b="0"/>
              <a:pathLst>
                <a:path h="214815">
                  <a:moveTo>
                    <a:pt x="0" y="214815"/>
                  </a:moveTo>
                  <a:lnTo>
                    <a:pt x="0" y="0"/>
                  </a:lnTo>
                </a:path>
              </a:pathLst>
            </a:custGeom>
            <a:ln w="13550" cap="flat">
              <a:solidFill>
                <a:srgbClr val="FBC02D">
                  <a:alpha val="50196"/>
                </a:srgbClr>
              </a:solidFill>
              <a:prstDash val="solid"/>
              <a:round/>
            </a:ln>
          </p:spPr>
          <p:txBody>
            <a:bodyPr/>
            <a:lstStyle/>
            <a:p>
              <a:endParaRPr/>
            </a:p>
          </p:txBody>
        </p:sp>
        <p:sp>
          <p:nvSpPr>
            <p:cNvPr id="2420" name="pl127">
              <a:extLst>
                <a:ext uri="{FF2B5EF4-FFF2-40B4-BE49-F238E27FC236}">
                  <a16:creationId xmlns:a16="http://schemas.microsoft.com/office/drawing/2014/main" id="{957843B2-55F0-4F47-A559-CFDF4EBDBA7B}"/>
                </a:ext>
              </a:extLst>
            </p:cNvPr>
            <p:cNvSpPr/>
            <p:nvPr/>
          </p:nvSpPr>
          <p:spPr>
            <a:xfrm>
              <a:off x="2795344" y="1388787"/>
              <a:ext cx="0" cy="163580"/>
            </a:xfrm>
            <a:custGeom>
              <a:avLst/>
              <a:gdLst/>
              <a:ahLst/>
              <a:cxnLst/>
              <a:rect l="0" t="0" r="0" b="0"/>
              <a:pathLst>
                <a:path h="163580">
                  <a:moveTo>
                    <a:pt x="0" y="163580"/>
                  </a:moveTo>
                  <a:lnTo>
                    <a:pt x="0" y="0"/>
                  </a:lnTo>
                </a:path>
              </a:pathLst>
            </a:custGeom>
            <a:ln w="13550" cap="flat">
              <a:solidFill>
                <a:srgbClr val="721111">
                  <a:alpha val="50196"/>
                </a:srgbClr>
              </a:solidFill>
              <a:prstDash val="solid"/>
              <a:round/>
            </a:ln>
          </p:spPr>
          <p:txBody>
            <a:bodyPr/>
            <a:lstStyle/>
            <a:p>
              <a:endParaRPr/>
            </a:p>
          </p:txBody>
        </p:sp>
        <p:sp>
          <p:nvSpPr>
            <p:cNvPr id="2421" name="pl128">
              <a:extLst>
                <a:ext uri="{FF2B5EF4-FFF2-40B4-BE49-F238E27FC236}">
                  <a16:creationId xmlns:a16="http://schemas.microsoft.com/office/drawing/2014/main" id="{927407F7-66F0-47E0-8EA1-39C11FCEB5FD}"/>
                </a:ext>
              </a:extLst>
            </p:cNvPr>
            <p:cNvSpPr/>
            <p:nvPr/>
          </p:nvSpPr>
          <p:spPr>
            <a:xfrm>
              <a:off x="2864805" y="1661609"/>
              <a:ext cx="0" cy="235434"/>
            </a:xfrm>
            <a:custGeom>
              <a:avLst/>
              <a:gdLst/>
              <a:ahLst/>
              <a:cxnLst/>
              <a:rect l="0" t="0" r="0" b="0"/>
              <a:pathLst>
                <a:path h="235434">
                  <a:moveTo>
                    <a:pt x="0" y="235434"/>
                  </a:moveTo>
                  <a:lnTo>
                    <a:pt x="0" y="0"/>
                  </a:lnTo>
                </a:path>
              </a:pathLst>
            </a:custGeom>
            <a:ln w="13550" cap="flat">
              <a:solidFill>
                <a:srgbClr val="6A1B9A">
                  <a:alpha val="50196"/>
                </a:srgbClr>
              </a:solidFill>
              <a:prstDash val="solid"/>
              <a:round/>
            </a:ln>
          </p:spPr>
          <p:txBody>
            <a:bodyPr/>
            <a:lstStyle/>
            <a:p>
              <a:endParaRPr/>
            </a:p>
          </p:txBody>
        </p:sp>
        <p:sp>
          <p:nvSpPr>
            <p:cNvPr id="2422" name="pl129">
              <a:extLst>
                <a:ext uri="{FF2B5EF4-FFF2-40B4-BE49-F238E27FC236}">
                  <a16:creationId xmlns:a16="http://schemas.microsoft.com/office/drawing/2014/main" id="{E0E8460B-E9B1-449D-90AF-4A17529BA074}"/>
                </a:ext>
              </a:extLst>
            </p:cNvPr>
            <p:cNvSpPr/>
            <p:nvPr/>
          </p:nvSpPr>
          <p:spPr>
            <a:xfrm>
              <a:off x="2864805" y="1643361"/>
              <a:ext cx="0" cy="243455"/>
            </a:xfrm>
            <a:custGeom>
              <a:avLst/>
              <a:gdLst/>
              <a:ahLst/>
              <a:cxnLst/>
              <a:rect l="0" t="0" r="0" b="0"/>
              <a:pathLst>
                <a:path h="243455">
                  <a:moveTo>
                    <a:pt x="0" y="243455"/>
                  </a:moveTo>
                  <a:lnTo>
                    <a:pt x="0" y="0"/>
                  </a:lnTo>
                </a:path>
              </a:pathLst>
            </a:custGeom>
            <a:ln w="13550" cap="flat">
              <a:solidFill>
                <a:srgbClr val="1565C0">
                  <a:alpha val="50196"/>
                </a:srgbClr>
              </a:solidFill>
              <a:prstDash val="solid"/>
              <a:round/>
            </a:ln>
          </p:spPr>
          <p:txBody>
            <a:bodyPr/>
            <a:lstStyle/>
            <a:p>
              <a:endParaRPr/>
            </a:p>
          </p:txBody>
        </p:sp>
        <p:sp>
          <p:nvSpPr>
            <p:cNvPr id="2423" name="pl130">
              <a:extLst>
                <a:ext uri="{FF2B5EF4-FFF2-40B4-BE49-F238E27FC236}">
                  <a16:creationId xmlns:a16="http://schemas.microsoft.com/office/drawing/2014/main" id="{011C29BB-0DE1-43CD-994A-5196DDB915EE}"/>
                </a:ext>
              </a:extLst>
            </p:cNvPr>
            <p:cNvSpPr/>
            <p:nvPr/>
          </p:nvSpPr>
          <p:spPr>
            <a:xfrm>
              <a:off x="2864805" y="1687221"/>
              <a:ext cx="0" cy="161762"/>
            </a:xfrm>
            <a:custGeom>
              <a:avLst/>
              <a:gdLst/>
              <a:ahLst/>
              <a:cxnLst/>
              <a:rect l="0" t="0" r="0" b="0"/>
              <a:pathLst>
                <a:path h="161762">
                  <a:moveTo>
                    <a:pt x="0" y="161762"/>
                  </a:moveTo>
                  <a:lnTo>
                    <a:pt x="0" y="0"/>
                  </a:lnTo>
                </a:path>
              </a:pathLst>
            </a:custGeom>
            <a:ln w="13550" cap="flat">
              <a:solidFill>
                <a:srgbClr val="388E3C">
                  <a:alpha val="50196"/>
                </a:srgbClr>
              </a:solidFill>
              <a:prstDash val="solid"/>
              <a:round/>
            </a:ln>
          </p:spPr>
          <p:txBody>
            <a:bodyPr/>
            <a:lstStyle/>
            <a:p>
              <a:endParaRPr/>
            </a:p>
          </p:txBody>
        </p:sp>
        <p:sp>
          <p:nvSpPr>
            <p:cNvPr id="2424" name="pl131">
              <a:extLst>
                <a:ext uri="{FF2B5EF4-FFF2-40B4-BE49-F238E27FC236}">
                  <a16:creationId xmlns:a16="http://schemas.microsoft.com/office/drawing/2014/main" id="{91EAA480-FAEE-43DF-84B4-E7FFAFEC17EC}"/>
                </a:ext>
              </a:extLst>
            </p:cNvPr>
            <p:cNvSpPr/>
            <p:nvPr/>
          </p:nvSpPr>
          <p:spPr>
            <a:xfrm>
              <a:off x="2864805" y="1039422"/>
              <a:ext cx="0" cy="255096"/>
            </a:xfrm>
            <a:custGeom>
              <a:avLst/>
              <a:gdLst/>
              <a:ahLst/>
              <a:cxnLst/>
              <a:rect l="0" t="0" r="0" b="0"/>
              <a:pathLst>
                <a:path h="255096">
                  <a:moveTo>
                    <a:pt x="0" y="255096"/>
                  </a:moveTo>
                  <a:lnTo>
                    <a:pt x="0" y="0"/>
                  </a:lnTo>
                </a:path>
              </a:pathLst>
            </a:custGeom>
            <a:ln w="13550" cap="flat">
              <a:solidFill>
                <a:srgbClr val="FBC02D">
                  <a:alpha val="50196"/>
                </a:srgbClr>
              </a:solidFill>
              <a:prstDash val="solid"/>
              <a:round/>
            </a:ln>
          </p:spPr>
          <p:txBody>
            <a:bodyPr/>
            <a:lstStyle/>
            <a:p>
              <a:endParaRPr/>
            </a:p>
          </p:txBody>
        </p:sp>
        <p:sp>
          <p:nvSpPr>
            <p:cNvPr id="2425" name="pl132">
              <a:extLst>
                <a:ext uri="{FF2B5EF4-FFF2-40B4-BE49-F238E27FC236}">
                  <a16:creationId xmlns:a16="http://schemas.microsoft.com/office/drawing/2014/main" id="{0DD8F692-804E-44CF-B42F-2F1ABEC2FD70}"/>
                </a:ext>
              </a:extLst>
            </p:cNvPr>
            <p:cNvSpPr/>
            <p:nvPr/>
          </p:nvSpPr>
          <p:spPr>
            <a:xfrm>
              <a:off x="2864805" y="1158557"/>
              <a:ext cx="0" cy="78491"/>
            </a:xfrm>
            <a:custGeom>
              <a:avLst/>
              <a:gdLst/>
              <a:ahLst/>
              <a:cxnLst/>
              <a:rect l="0" t="0" r="0" b="0"/>
              <a:pathLst>
                <a:path h="78491">
                  <a:moveTo>
                    <a:pt x="0" y="78491"/>
                  </a:moveTo>
                  <a:lnTo>
                    <a:pt x="0" y="0"/>
                  </a:lnTo>
                </a:path>
              </a:pathLst>
            </a:custGeom>
            <a:ln w="13550" cap="flat">
              <a:solidFill>
                <a:srgbClr val="721111">
                  <a:alpha val="50196"/>
                </a:srgbClr>
              </a:solidFill>
              <a:prstDash val="solid"/>
              <a:round/>
            </a:ln>
          </p:spPr>
          <p:txBody>
            <a:bodyPr/>
            <a:lstStyle/>
            <a:p>
              <a:endParaRPr/>
            </a:p>
          </p:txBody>
        </p:sp>
        <p:sp>
          <p:nvSpPr>
            <p:cNvPr id="2426" name="pl133">
              <a:extLst>
                <a:ext uri="{FF2B5EF4-FFF2-40B4-BE49-F238E27FC236}">
                  <a16:creationId xmlns:a16="http://schemas.microsoft.com/office/drawing/2014/main" id="{0651E256-2F9E-4338-9D37-72C4F4786646}"/>
                </a:ext>
              </a:extLst>
            </p:cNvPr>
            <p:cNvSpPr/>
            <p:nvPr/>
          </p:nvSpPr>
          <p:spPr>
            <a:xfrm>
              <a:off x="2934267" y="1578352"/>
              <a:ext cx="0" cy="241863"/>
            </a:xfrm>
            <a:custGeom>
              <a:avLst/>
              <a:gdLst/>
              <a:ahLst/>
              <a:cxnLst/>
              <a:rect l="0" t="0" r="0" b="0"/>
              <a:pathLst>
                <a:path h="241863">
                  <a:moveTo>
                    <a:pt x="0" y="241863"/>
                  </a:moveTo>
                  <a:lnTo>
                    <a:pt x="0" y="0"/>
                  </a:lnTo>
                </a:path>
              </a:pathLst>
            </a:custGeom>
            <a:ln w="13550" cap="flat">
              <a:solidFill>
                <a:srgbClr val="6A1B9A">
                  <a:alpha val="50196"/>
                </a:srgbClr>
              </a:solidFill>
              <a:prstDash val="solid"/>
              <a:round/>
            </a:ln>
          </p:spPr>
          <p:txBody>
            <a:bodyPr/>
            <a:lstStyle/>
            <a:p>
              <a:endParaRPr/>
            </a:p>
          </p:txBody>
        </p:sp>
        <p:sp>
          <p:nvSpPr>
            <p:cNvPr id="2427" name="pl134">
              <a:extLst>
                <a:ext uri="{FF2B5EF4-FFF2-40B4-BE49-F238E27FC236}">
                  <a16:creationId xmlns:a16="http://schemas.microsoft.com/office/drawing/2014/main" id="{55BBE2B5-B79D-43C7-8643-5F82AC3B35A4}"/>
                </a:ext>
              </a:extLst>
            </p:cNvPr>
            <p:cNvSpPr/>
            <p:nvPr/>
          </p:nvSpPr>
          <p:spPr>
            <a:xfrm>
              <a:off x="2934267" y="1652306"/>
              <a:ext cx="0" cy="225884"/>
            </a:xfrm>
            <a:custGeom>
              <a:avLst/>
              <a:gdLst/>
              <a:ahLst/>
              <a:cxnLst/>
              <a:rect l="0" t="0" r="0" b="0"/>
              <a:pathLst>
                <a:path h="225884">
                  <a:moveTo>
                    <a:pt x="0" y="225884"/>
                  </a:moveTo>
                  <a:lnTo>
                    <a:pt x="0" y="0"/>
                  </a:lnTo>
                </a:path>
              </a:pathLst>
            </a:custGeom>
            <a:ln w="13550" cap="flat">
              <a:solidFill>
                <a:srgbClr val="1565C0">
                  <a:alpha val="50196"/>
                </a:srgbClr>
              </a:solidFill>
              <a:prstDash val="solid"/>
              <a:round/>
            </a:ln>
          </p:spPr>
          <p:txBody>
            <a:bodyPr/>
            <a:lstStyle/>
            <a:p>
              <a:endParaRPr/>
            </a:p>
          </p:txBody>
        </p:sp>
        <p:sp>
          <p:nvSpPr>
            <p:cNvPr id="2428" name="pl135">
              <a:extLst>
                <a:ext uri="{FF2B5EF4-FFF2-40B4-BE49-F238E27FC236}">
                  <a16:creationId xmlns:a16="http://schemas.microsoft.com/office/drawing/2014/main" id="{7831BC78-716D-447E-B550-450920C8CE96}"/>
                </a:ext>
              </a:extLst>
            </p:cNvPr>
            <p:cNvSpPr/>
            <p:nvPr/>
          </p:nvSpPr>
          <p:spPr>
            <a:xfrm>
              <a:off x="2934267" y="1649828"/>
              <a:ext cx="0" cy="160523"/>
            </a:xfrm>
            <a:custGeom>
              <a:avLst/>
              <a:gdLst/>
              <a:ahLst/>
              <a:cxnLst/>
              <a:rect l="0" t="0" r="0" b="0"/>
              <a:pathLst>
                <a:path h="160523">
                  <a:moveTo>
                    <a:pt x="0" y="160523"/>
                  </a:moveTo>
                  <a:lnTo>
                    <a:pt x="0" y="0"/>
                  </a:lnTo>
                </a:path>
              </a:pathLst>
            </a:custGeom>
            <a:ln w="13550" cap="flat">
              <a:solidFill>
                <a:srgbClr val="388E3C">
                  <a:alpha val="50196"/>
                </a:srgbClr>
              </a:solidFill>
              <a:prstDash val="solid"/>
              <a:round/>
            </a:ln>
          </p:spPr>
          <p:txBody>
            <a:bodyPr/>
            <a:lstStyle/>
            <a:p>
              <a:endParaRPr/>
            </a:p>
          </p:txBody>
        </p:sp>
        <p:sp>
          <p:nvSpPr>
            <p:cNvPr id="2429" name="pl136">
              <a:extLst>
                <a:ext uri="{FF2B5EF4-FFF2-40B4-BE49-F238E27FC236}">
                  <a16:creationId xmlns:a16="http://schemas.microsoft.com/office/drawing/2014/main" id="{D518D9E2-FF10-4D18-BB1C-3B5C4508EB92}"/>
                </a:ext>
              </a:extLst>
            </p:cNvPr>
            <p:cNvSpPr/>
            <p:nvPr/>
          </p:nvSpPr>
          <p:spPr>
            <a:xfrm>
              <a:off x="2934267" y="890301"/>
              <a:ext cx="0" cy="291395"/>
            </a:xfrm>
            <a:custGeom>
              <a:avLst/>
              <a:gdLst/>
              <a:ahLst/>
              <a:cxnLst/>
              <a:rect l="0" t="0" r="0" b="0"/>
              <a:pathLst>
                <a:path h="291395">
                  <a:moveTo>
                    <a:pt x="0" y="291395"/>
                  </a:moveTo>
                  <a:lnTo>
                    <a:pt x="0" y="0"/>
                  </a:lnTo>
                </a:path>
              </a:pathLst>
            </a:custGeom>
            <a:ln w="13550" cap="flat">
              <a:solidFill>
                <a:srgbClr val="FBC02D">
                  <a:alpha val="50196"/>
                </a:srgbClr>
              </a:solidFill>
              <a:prstDash val="solid"/>
              <a:round/>
            </a:ln>
          </p:spPr>
          <p:txBody>
            <a:bodyPr/>
            <a:lstStyle/>
            <a:p>
              <a:endParaRPr/>
            </a:p>
          </p:txBody>
        </p:sp>
        <p:sp>
          <p:nvSpPr>
            <p:cNvPr id="2430" name="pl137">
              <a:extLst>
                <a:ext uri="{FF2B5EF4-FFF2-40B4-BE49-F238E27FC236}">
                  <a16:creationId xmlns:a16="http://schemas.microsoft.com/office/drawing/2014/main" id="{96E03A57-2084-4D8F-909D-396D7F334F0C}"/>
                </a:ext>
              </a:extLst>
            </p:cNvPr>
            <p:cNvSpPr/>
            <p:nvPr/>
          </p:nvSpPr>
          <p:spPr>
            <a:xfrm>
              <a:off x="2934267" y="1022385"/>
              <a:ext cx="0" cy="92390"/>
            </a:xfrm>
            <a:custGeom>
              <a:avLst/>
              <a:gdLst/>
              <a:ahLst/>
              <a:cxnLst/>
              <a:rect l="0" t="0" r="0" b="0"/>
              <a:pathLst>
                <a:path h="92390">
                  <a:moveTo>
                    <a:pt x="0" y="92390"/>
                  </a:moveTo>
                  <a:lnTo>
                    <a:pt x="0" y="0"/>
                  </a:lnTo>
                </a:path>
              </a:pathLst>
            </a:custGeom>
            <a:ln w="13550" cap="flat">
              <a:solidFill>
                <a:srgbClr val="721111">
                  <a:alpha val="50196"/>
                </a:srgbClr>
              </a:solidFill>
              <a:prstDash val="solid"/>
              <a:round/>
            </a:ln>
          </p:spPr>
          <p:txBody>
            <a:bodyPr/>
            <a:lstStyle/>
            <a:p>
              <a:endParaRPr/>
            </a:p>
          </p:txBody>
        </p:sp>
        <p:sp>
          <p:nvSpPr>
            <p:cNvPr id="2431" name="pl138">
              <a:extLst>
                <a:ext uri="{FF2B5EF4-FFF2-40B4-BE49-F238E27FC236}">
                  <a16:creationId xmlns:a16="http://schemas.microsoft.com/office/drawing/2014/main" id="{6343E3C4-FB09-4850-9381-2721AA1AE206}"/>
                </a:ext>
              </a:extLst>
            </p:cNvPr>
            <p:cNvSpPr/>
            <p:nvPr/>
          </p:nvSpPr>
          <p:spPr>
            <a:xfrm>
              <a:off x="3003729" y="1894197"/>
              <a:ext cx="0" cy="54389"/>
            </a:xfrm>
            <a:custGeom>
              <a:avLst/>
              <a:gdLst/>
              <a:ahLst/>
              <a:cxnLst/>
              <a:rect l="0" t="0" r="0" b="0"/>
              <a:pathLst>
                <a:path h="54389">
                  <a:moveTo>
                    <a:pt x="0" y="54389"/>
                  </a:moveTo>
                  <a:lnTo>
                    <a:pt x="0" y="0"/>
                  </a:lnTo>
                </a:path>
              </a:pathLst>
            </a:custGeom>
            <a:ln w="13550" cap="flat">
              <a:solidFill>
                <a:srgbClr val="6A1B9A">
                  <a:alpha val="50196"/>
                </a:srgbClr>
              </a:solidFill>
              <a:prstDash val="solid"/>
              <a:round/>
            </a:ln>
          </p:spPr>
          <p:txBody>
            <a:bodyPr/>
            <a:lstStyle/>
            <a:p>
              <a:endParaRPr/>
            </a:p>
          </p:txBody>
        </p:sp>
        <p:sp>
          <p:nvSpPr>
            <p:cNvPr id="2432" name="pl139">
              <a:extLst>
                <a:ext uri="{FF2B5EF4-FFF2-40B4-BE49-F238E27FC236}">
                  <a16:creationId xmlns:a16="http://schemas.microsoft.com/office/drawing/2014/main" id="{95DBE210-A1C5-4841-B411-D8EEEC31B959}"/>
                </a:ext>
              </a:extLst>
            </p:cNvPr>
            <p:cNvSpPr/>
            <p:nvPr/>
          </p:nvSpPr>
          <p:spPr>
            <a:xfrm>
              <a:off x="3003729" y="1916246"/>
              <a:ext cx="0" cy="51532"/>
            </a:xfrm>
            <a:custGeom>
              <a:avLst/>
              <a:gdLst/>
              <a:ahLst/>
              <a:cxnLst/>
              <a:rect l="0" t="0" r="0" b="0"/>
              <a:pathLst>
                <a:path h="51532">
                  <a:moveTo>
                    <a:pt x="0" y="51532"/>
                  </a:moveTo>
                  <a:lnTo>
                    <a:pt x="0" y="0"/>
                  </a:lnTo>
                </a:path>
              </a:pathLst>
            </a:custGeom>
            <a:ln w="13550" cap="flat">
              <a:solidFill>
                <a:srgbClr val="1565C0">
                  <a:alpha val="50196"/>
                </a:srgbClr>
              </a:solidFill>
              <a:prstDash val="solid"/>
              <a:round/>
            </a:ln>
          </p:spPr>
          <p:txBody>
            <a:bodyPr/>
            <a:lstStyle/>
            <a:p>
              <a:endParaRPr/>
            </a:p>
          </p:txBody>
        </p:sp>
        <p:sp>
          <p:nvSpPr>
            <p:cNvPr id="2433" name="pl140">
              <a:extLst>
                <a:ext uri="{FF2B5EF4-FFF2-40B4-BE49-F238E27FC236}">
                  <a16:creationId xmlns:a16="http://schemas.microsoft.com/office/drawing/2014/main" id="{CDC48C89-B416-4D51-8280-FA8251E0A110}"/>
                </a:ext>
              </a:extLst>
            </p:cNvPr>
            <p:cNvSpPr/>
            <p:nvPr/>
          </p:nvSpPr>
          <p:spPr>
            <a:xfrm>
              <a:off x="3003729" y="1913182"/>
              <a:ext cx="0" cy="37698"/>
            </a:xfrm>
            <a:custGeom>
              <a:avLst/>
              <a:gdLst/>
              <a:ahLst/>
              <a:cxnLst/>
              <a:rect l="0" t="0" r="0" b="0"/>
              <a:pathLst>
                <a:path h="37698">
                  <a:moveTo>
                    <a:pt x="0" y="37698"/>
                  </a:moveTo>
                  <a:lnTo>
                    <a:pt x="0" y="0"/>
                  </a:lnTo>
                </a:path>
              </a:pathLst>
            </a:custGeom>
            <a:ln w="13550" cap="flat">
              <a:solidFill>
                <a:srgbClr val="388E3C">
                  <a:alpha val="50196"/>
                </a:srgbClr>
              </a:solidFill>
              <a:prstDash val="solid"/>
              <a:round/>
            </a:ln>
          </p:spPr>
          <p:txBody>
            <a:bodyPr/>
            <a:lstStyle/>
            <a:p>
              <a:endParaRPr/>
            </a:p>
          </p:txBody>
        </p:sp>
        <p:sp>
          <p:nvSpPr>
            <p:cNvPr id="2434" name="pl141">
              <a:extLst>
                <a:ext uri="{FF2B5EF4-FFF2-40B4-BE49-F238E27FC236}">
                  <a16:creationId xmlns:a16="http://schemas.microsoft.com/office/drawing/2014/main" id="{2E758D8A-1F96-41A7-A968-8950BD5E6434}"/>
                </a:ext>
              </a:extLst>
            </p:cNvPr>
            <p:cNvSpPr/>
            <p:nvPr/>
          </p:nvSpPr>
          <p:spPr>
            <a:xfrm>
              <a:off x="3003729" y="1477832"/>
              <a:ext cx="0" cy="215139"/>
            </a:xfrm>
            <a:custGeom>
              <a:avLst/>
              <a:gdLst/>
              <a:ahLst/>
              <a:cxnLst/>
              <a:rect l="0" t="0" r="0" b="0"/>
              <a:pathLst>
                <a:path h="215139">
                  <a:moveTo>
                    <a:pt x="0" y="215139"/>
                  </a:moveTo>
                  <a:lnTo>
                    <a:pt x="0" y="0"/>
                  </a:lnTo>
                </a:path>
              </a:pathLst>
            </a:custGeom>
            <a:ln w="13550" cap="flat">
              <a:solidFill>
                <a:srgbClr val="FBC02D">
                  <a:alpha val="50196"/>
                </a:srgbClr>
              </a:solidFill>
              <a:prstDash val="solid"/>
              <a:round/>
            </a:ln>
          </p:spPr>
          <p:txBody>
            <a:bodyPr/>
            <a:lstStyle/>
            <a:p>
              <a:endParaRPr/>
            </a:p>
          </p:txBody>
        </p:sp>
        <p:sp>
          <p:nvSpPr>
            <p:cNvPr id="2435" name="pl142">
              <a:extLst>
                <a:ext uri="{FF2B5EF4-FFF2-40B4-BE49-F238E27FC236}">
                  <a16:creationId xmlns:a16="http://schemas.microsoft.com/office/drawing/2014/main" id="{D8054546-C05F-47B9-B7A5-53D5E6D5AA08}"/>
                </a:ext>
              </a:extLst>
            </p:cNvPr>
            <p:cNvSpPr/>
            <p:nvPr/>
          </p:nvSpPr>
          <p:spPr>
            <a:xfrm>
              <a:off x="3003729" y="1522535"/>
              <a:ext cx="0" cy="130802"/>
            </a:xfrm>
            <a:custGeom>
              <a:avLst/>
              <a:gdLst/>
              <a:ahLst/>
              <a:cxnLst/>
              <a:rect l="0" t="0" r="0" b="0"/>
              <a:pathLst>
                <a:path h="130802">
                  <a:moveTo>
                    <a:pt x="0" y="130802"/>
                  </a:moveTo>
                  <a:lnTo>
                    <a:pt x="0" y="0"/>
                  </a:lnTo>
                </a:path>
              </a:pathLst>
            </a:custGeom>
            <a:ln w="13550" cap="flat">
              <a:solidFill>
                <a:srgbClr val="721111">
                  <a:alpha val="50196"/>
                </a:srgbClr>
              </a:solidFill>
              <a:prstDash val="solid"/>
              <a:round/>
            </a:ln>
          </p:spPr>
          <p:txBody>
            <a:bodyPr/>
            <a:lstStyle/>
            <a:p>
              <a:endParaRPr/>
            </a:p>
          </p:txBody>
        </p:sp>
        <p:sp>
          <p:nvSpPr>
            <p:cNvPr id="2436" name="pl143">
              <a:extLst>
                <a:ext uri="{FF2B5EF4-FFF2-40B4-BE49-F238E27FC236}">
                  <a16:creationId xmlns:a16="http://schemas.microsoft.com/office/drawing/2014/main" id="{315803E1-BA54-4183-843B-F01167F4E84D}"/>
                </a:ext>
              </a:extLst>
            </p:cNvPr>
            <p:cNvSpPr/>
            <p:nvPr/>
          </p:nvSpPr>
          <p:spPr>
            <a:xfrm>
              <a:off x="3073191" y="1770590"/>
              <a:ext cx="0" cy="86350"/>
            </a:xfrm>
            <a:custGeom>
              <a:avLst/>
              <a:gdLst/>
              <a:ahLst/>
              <a:cxnLst/>
              <a:rect l="0" t="0" r="0" b="0"/>
              <a:pathLst>
                <a:path h="86350">
                  <a:moveTo>
                    <a:pt x="0" y="86350"/>
                  </a:moveTo>
                  <a:lnTo>
                    <a:pt x="0" y="0"/>
                  </a:lnTo>
                </a:path>
              </a:pathLst>
            </a:custGeom>
            <a:ln w="13550" cap="flat">
              <a:solidFill>
                <a:srgbClr val="6A1B9A">
                  <a:alpha val="50196"/>
                </a:srgbClr>
              </a:solidFill>
              <a:prstDash val="solid"/>
              <a:round/>
            </a:ln>
          </p:spPr>
          <p:txBody>
            <a:bodyPr/>
            <a:lstStyle/>
            <a:p>
              <a:endParaRPr/>
            </a:p>
          </p:txBody>
        </p:sp>
        <p:sp>
          <p:nvSpPr>
            <p:cNvPr id="2437" name="pl144">
              <a:extLst>
                <a:ext uri="{FF2B5EF4-FFF2-40B4-BE49-F238E27FC236}">
                  <a16:creationId xmlns:a16="http://schemas.microsoft.com/office/drawing/2014/main" id="{81296A8A-CAF4-4F27-89E8-D6D5E01EC332}"/>
                </a:ext>
              </a:extLst>
            </p:cNvPr>
            <p:cNvSpPr/>
            <p:nvPr/>
          </p:nvSpPr>
          <p:spPr>
            <a:xfrm>
              <a:off x="3073191" y="1911261"/>
              <a:ext cx="0" cy="23506"/>
            </a:xfrm>
            <a:custGeom>
              <a:avLst/>
              <a:gdLst/>
              <a:ahLst/>
              <a:cxnLst/>
              <a:rect l="0" t="0" r="0" b="0"/>
              <a:pathLst>
                <a:path h="23506">
                  <a:moveTo>
                    <a:pt x="0" y="23506"/>
                  </a:moveTo>
                  <a:lnTo>
                    <a:pt x="0" y="0"/>
                  </a:lnTo>
                </a:path>
              </a:pathLst>
            </a:custGeom>
            <a:ln w="13550" cap="flat">
              <a:solidFill>
                <a:srgbClr val="1565C0">
                  <a:alpha val="50196"/>
                </a:srgbClr>
              </a:solidFill>
              <a:prstDash val="solid"/>
              <a:round/>
            </a:ln>
          </p:spPr>
          <p:txBody>
            <a:bodyPr/>
            <a:lstStyle/>
            <a:p>
              <a:endParaRPr/>
            </a:p>
          </p:txBody>
        </p:sp>
        <p:sp>
          <p:nvSpPr>
            <p:cNvPr id="2438" name="pl145">
              <a:extLst>
                <a:ext uri="{FF2B5EF4-FFF2-40B4-BE49-F238E27FC236}">
                  <a16:creationId xmlns:a16="http://schemas.microsoft.com/office/drawing/2014/main" id="{B1AA2F1D-E648-4BEB-AC3A-56065E309C3A}"/>
                </a:ext>
              </a:extLst>
            </p:cNvPr>
            <p:cNvSpPr/>
            <p:nvPr/>
          </p:nvSpPr>
          <p:spPr>
            <a:xfrm>
              <a:off x="3073191" y="1698028"/>
              <a:ext cx="0" cy="146804"/>
            </a:xfrm>
            <a:custGeom>
              <a:avLst/>
              <a:gdLst/>
              <a:ahLst/>
              <a:cxnLst/>
              <a:rect l="0" t="0" r="0" b="0"/>
              <a:pathLst>
                <a:path h="146804">
                  <a:moveTo>
                    <a:pt x="0" y="146804"/>
                  </a:moveTo>
                  <a:lnTo>
                    <a:pt x="0" y="0"/>
                  </a:lnTo>
                </a:path>
              </a:pathLst>
            </a:custGeom>
            <a:ln w="13550" cap="flat">
              <a:solidFill>
                <a:srgbClr val="388E3C">
                  <a:alpha val="50196"/>
                </a:srgbClr>
              </a:solidFill>
              <a:prstDash val="solid"/>
              <a:round/>
            </a:ln>
          </p:spPr>
          <p:txBody>
            <a:bodyPr/>
            <a:lstStyle/>
            <a:p>
              <a:endParaRPr/>
            </a:p>
          </p:txBody>
        </p:sp>
        <p:sp>
          <p:nvSpPr>
            <p:cNvPr id="2439" name="pl146">
              <a:extLst>
                <a:ext uri="{FF2B5EF4-FFF2-40B4-BE49-F238E27FC236}">
                  <a16:creationId xmlns:a16="http://schemas.microsoft.com/office/drawing/2014/main" id="{A0463364-E432-4673-A4E1-3CC4BBD8C8F5}"/>
                </a:ext>
              </a:extLst>
            </p:cNvPr>
            <p:cNvSpPr/>
            <p:nvPr/>
          </p:nvSpPr>
          <p:spPr>
            <a:xfrm>
              <a:off x="3073191" y="1792965"/>
              <a:ext cx="0" cy="158955"/>
            </a:xfrm>
            <a:custGeom>
              <a:avLst/>
              <a:gdLst/>
              <a:ahLst/>
              <a:cxnLst/>
              <a:rect l="0" t="0" r="0" b="0"/>
              <a:pathLst>
                <a:path h="158955">
                  <a:moveTo>
                    <a:pt x="0" y="158955"/>
                  </a:moveTo>
                  <a:lnTo>
                    <a:pt x="0" y="0"/>
                  </a:lnTo>
                </a:path>
              </a:pathLst>
            </a:custGeom>
            <a:ln w="13550" cap="flat">
              <a:solidFill>
                <a:srgbClr val="FBC02D">
                  <a:alpha val="50196"/>
                </a:srgbClr>
              </a:solidFill>
              <a:prstDash val="solid"/>
              <a:round/>
            </a:ln>
          </p:spPr>
          <p:txBody>
            <a:bodyPr/>
            <a:lstStyle/>
            <a:p>
              <a:endParaRPr/>
            </a:p>
          </p:txBody>
        </p:sp>
        <p:sp>
          <p:nvSpPr>
            <p:cNvPr id="2440" name="pl147">
              <a:extLst>
                <a:ext uri="{FF2B5EF4-FFF2-40B4-BE49-F238E27FC236}">
                  <a16:creationId xmlns:a16="http://schemas.microsoft.com/office/drawing/2014/main" id="{7857D7B1-6A17-45C4-A1B5-06AACF66572A}"/>
                </a:ext>
              </a:extLst>
            </p:cNvPr>
            <p:cNvSpPr/>
            <p:nvPr/>
          </p:nvSpPr>
          <p:spPr>
            <a:xfrm>
              <a:off x="3073191" y="1835577"/>
              <a:ext cx="0" cy="82114"/>
            </a:xfrm>
            <a:custGeom>
              <a:avLst/>
              <a:gdLst/>
              <a:ahLst/>
              <a:cxnLst/>
              <a:rect l="0" t="0" r="0" b="0"/>
              <a:pathLst>
                <a:path h="82114">
                  <a:moveTo>
                    <a:pt x="0" y="82114"/>
                  </a:moveTo>
                  <a:lnTo>
                    <a:pt x="0" y="0"/>
                  </a:lnTo>
                </a:path>
              </a:pathLst>
            </a:custGeom>
            <a:ln w="13550" cap="flat">
              <a:solidFill>
                <a:srgbClr val="721111">
                  <a:alpha val="50196"/>
                </a:srgbClr>
              </a:solidFill>
              <a:prstDash val="solid"/>
              <a:round/>
            </a:ln>
          </p:spPr>
          <p:txBody>
            <a:bodyPr/>
            <a:lstStyle/>
            <a:p>
              <a:endParaRPr/>
            </a:p>
          </p:txBody>
        </p:sp>
        <p:sp>
          <p:nvSpPr>
            <p:cNvPr id="2441" name="pl148">
              <a:extLst>
                <a:ext uri="{FF2B5EF4-FFF2-40B4-BE49-F238E27FC236}">
                  <a16:creationId xmlns:a16="http://schemas.microsoft.com/office/drawing/2014/main" id="{4C1EAE08-5872-4109-A2F5-4636D5021F96}"/>
                </a:ext>
              </a:extLst>
            </p:cNvPr>
            <p:cNvSpPr/>
            <p:nvPr/>
          </p:nvSpPr>
          <p:spPr>
            <a:xfrm>
              <a:off x="3142652" y="1308601"/>
              <a:ext cx="0" cy="71904"/>
            </a:xfrm>
            <a:custGeom>
              <a:avLst/>
              <a:gdLst/>
              <a:ahLst/>
              <a:cxnLst/>
              <a:rect l="0" t="0" r="0" b="0"/>
              <a:pathLst>
                <a:path h="71904">
                  <a:moveTo>
                    <a:pt x="0" y="71904"/>
                  </a:moveTo>
                  <a:lnTo>
                    <a:pt x="0" y="0"/>
                  </a:lnTo>
                </a:path>
              </a:pathLst>
            </a:custGeom>
            <a:ln w="13550" cap="flat">
              <a:solidFill>
                <a:srgbClr val="6A1B9A">
                  <a:alpha val="50196"/>
                </a:srgbClr>
              </a:solidFill>
              <a:prstDash val="solid"/>
              <a:round/>
            </a:ln>
          </p:spPr>
          <p:txBody>
            <a:bodyPr/>
            <a:lstStyle/>
            <a:p>
              <a:endParaRPr/>
            </a:p>
          </p:txBody>
        </p:sp>
        <p:sp>
          <p:nvSpPr>
            <p:cNvPr id="2442" name="pl149">
              <a:extLst>
                <a:ext uri="{FF2B5EF4-FFF2-40B4-BE49-F238E27FC236}">
                  <a16:creationId xmlns:a16="http://schemas.microsoft.com/office/drawing/2014/main" id="{0B22B404-418A-4850-8C0E-C08E5BD971BD}"/>
                </a:ext>
              </a:extLst>
            </p:cNvPr>
            <p:cNvSpPr/>
            <p:nvPr/>
          </p:nvSpPr>
          <p:spPr>
            <a:xfrm>
              <a:off x="3142652" y="1492845"/>
              <a:ext cx="0" cy="87214"/>
            </a:xfrm>
            <a:custGeom>
              <a:avLst/>
              <a:gdLst/>
              <a:ahLst/>
              <a:cxnLst/>
              <a:rect l="0" t="0" r="0" b="0"/>
              <a:pathLst>
                <a:path h="87214">
                  <a:moveTo>
                    <a:pt x="0" y="87214"/>
                  </a:moveTo>
                  <a:lnTo>
                    <a:pt x="0" y="0"/>
                  </a:lnTo>
                </a:path>
              </a:pathLst>
            </a:custGeom>
            <a:ln w="13550" cap="flat">
              <a:solidFill>
                <a:srgbClr val="1565C0">
                  <a:alpha val="50196"/>
                </a:srgbClr>
              </a:solidFill>
              <a:prstDash val="solid"/>
              <a:round/>
            </a:ln>
          </p:spPr>
          <p:txBody>
            <a:bodyPr/>
            <a:lstStyle/>
            <a:p>
              <a:endParaRPr/>
            </a:p>
          </p:txBody>
        </p:sp>
        <p:sp>
          <p:nvSpPr>
            <p:cNvPr id="2443" name="pl150">
              <a:extLst>
                <a:ext uri="{FF2B5EF4-FFF2-40B4-BE49-F238E27FC236}">
                  <a16:creationId xmlns:a16="http://schemas.microsoft.com/office/drawing/2014/main" id="{C162CB20-18BB-4E71-842B-33CF3718E9CA}"/>
                </a:ext>
              </a:extLst>
            </p:cNvPr>
            <p:cNvSpPr/>
            <p:nvPr/>
          </p:nvSpPr>
          <p:spPr>
            <a:xfrm>
              <a:off x="3142652" y="1321352"/>
              <a:ext cx="0" cy="93301"/>
            </a:xfrm>
            <a:custGeom>
              <a:avLst/>
              <a:gdLst/>
              <a:ahLst/>
              <a:cxnLst/>
              <a:rect l="0" t="0" r="0" b="0"/>
              <a:pathLst>
                <a:path h="93301">
                  <a:moveTo>
                    <a:pt x="0" y="93301"/>
                  </a:moveTo>
                  <a:lnTo>
                    <a:pt x="0" y="0"/>
                  </a:lnTo>
                </a:path>
              </a:pathLst>
            </a:custGeom>
            <a:ln w="13550" cap="flat">
              <a:solidFill>
                <a:srgbClr val="388E3C">
                  <a:alpha val="50196"/>
                </a:srgbClr>
              </a:solidFill>
              <a:prstDash val="solid"/>
              <a:round/>
            </a:ln>
          </p:spPr>
          <p:txBody>
            <a:bodyPr/>
            <a:lstStyle/>
            <a:p>
              <a:endParaRPr/>
            </a:p>
          </p:txBody>
        </p:sp>
        <p:sp>
          <p:nvSpPr>
            <p:cNvPr id="2444" name="pl151">
              <a:extLst>
                <a:ext uri="{FF2B5EF4-FFF2-40B4-BE49-F238E27FC236}">
                  <a16:creationId xmlns:a16="http://schemas.microsoft.com/office/drawing/2014/main" id="{E35C40CA-0A1F-4E0C-809D-64EC4BC9362B}"/>
                </a:ext>
              </a:extLst>
            </p:cNvPr>
            <p:cNvSpPr/>
            <p:nvPr/>
          </p:nvSpPr>
          <p:spPr>
            <a:xfrm>
              <a:off x="3142652" y="1445797"/>
              <a:ext cx="0" cy="82448"/>
            </a:xfrm>
            <a:custGeom>
              <a:avLst/>
              <a:gdLst/>
              <a:ahLst/>
              <a:cxnLst/>
              <a:rect l="0" t="0" r="0" b="0"/>
              <a:pathLst>
                <a:path h="82448">
                  <a:moveTo>
                    <a:pt x="0" y="82448"/>
                  </a:moveTo>
                  <a:lnTo>
                    <a:pt x="0" y="0"/>
                  </a:lnTo>
                </a:path>
              </a:pathLst>
            </a:custGeom>
            <a:ln w="13550" cap="flat">
              <a:solidFill>
                <a:srgbClr val="FBC02D">
                  <a:alpha val="50196"/>
                </a:srgbClr>
              </a:solidFill>
              <a:prstDash val="solid"/>
              <a:round/>
            </a:ln>
          </p:spPr>
          <p:txBody>
            <a:bodyPr/>
            <a:lstStyle/>
            <a:p>
              <a:endParaRPr/>
            </a:p>
          </p:txBody>
        </p:sp>
        <p:sp>
          <p:nvSpPr>
            <p:cNvPr id="2445" name="pl152">
              <a:extLst>
                <a:ext uri="{FF2B5EF4-FFF2-40B4-BE49-F238E27FC236}">
                  <a16:creationId xmlns:a16="http://schemas.microsoft.com/office/drawing/2014/main" id="{11947A5B-84FF-48FC-9DE2-4BBF101C2029}"/>
                </a:ext>
              </a:extLst>
            </p:cNvPr>
            <p:cNvSpPr/>
            <p:nvPr/>
          </p:nvSpPr>
          <p:spPr>
            <a:xfrm>
              <a:off x="3142652" y="1437438"/>
              <a:ext cx="0" cy="72322"/>
            </a:xfrm>
            <a:custGeom>
              <a:avLst/>
              <a:gdLst/>
              <a:ahLst/>
              <a:cxnLst/>
              <a:rect l="0" t="0" r="0" b="0"/>
              <a:pathLst>
                <a:path h="72322">
                  <a:moveTo>
                    <a:pt x="0" y="72322"/>
                  </a:moveTo>
                  <a:lnTo>
                    <a:pt x="0" y="0"/>
                  </a:lnTo>
                </a:path>
              </a:pathLst>
            </a:custGeom>
            <a:ln w="13550" cap="flat">
              <a:solidFill>
                <a:srgbClr val="721111">
                  <a:alpha val="50196"/>
                </a:srgbClr>
              </a:solidFill>
              <a:prstDash val="solid"/>
              <a:round/>
            </a:ln>
          </p:spPr>
          <p:txBody>
            <a:bodyPr/>
            <a:lstStyle/>
            <a:p>
              <a:endParaRPr/>
            </a:p>
          </p:txBody>
        </p:sp>
        <p:sp>
          <p:nvSpPr>
            <p:cNvPr id="2446" name="pl153">
              <a:extLst>
                <a:ext uri="{FF2B5EF4-FFF2-40B4-BE49-F238E27FC236}">
                  <a16:creationId xmlns:a16="http://schemas.microsoft.com/office/drawing/2014/main" id="{446D9B78-956A-4EAE-9E96-A32646A93C26}"/>
                </a:ext>
              </a:extLst>
            </p:cNvPr>
            <p:cNvSpPr/>
            <p:nvPr/>
          </p:nvSpPr>
          <p:spPr>
            <a:xfrm>
              <a:off x="3212114" y="1788045"/>
              <a:ext cx="0" cy="80122"/>
            </a:xfrm>
            <a:custGeom>
              <a:avLst/>
              <a:gdLst/>
              <a:ahLst/>
              <a:cxnLst/>
              <a:rect l="0" t="0" r="0" b="0"/>
              <a:pathLst>
                <a:path h="80122">
                  <a:moveTo>
                    <a:pt x="0" y="80122"/>
                  </a:moveTo>
                  <a:lnTo>
                    <a:pt x="0" y="0"/>
                  </a:lnTo>
                </a:path>
              </a:pathLst>
            </a:custGeom>
            <a:ln w="13550" cap="flat">
              <a:solidFill>
                <a:srgbClr val="6A1B9A">
                  <a:alpha val="50196"/>
                </a:srgbClr>
              </a:solidFill>
              <a:prstDash val="solid"/>
              <a:round/>
            </a:ln>
          </p:spPr>
          <p:txBody>
            <a:bodyPr/>
            <a:lstStyle/>
            <a:p>
              <a:endParaRPr/>
            </a:p>
          </p:txBody>
        </p:sp>
        <p:sp>
          <p:nvSpPr>
            <p:cNvPr id="2447" name="pl154">
              <a:extLst>
                <a:ext uri="{FF2B5EF4-FFF2-40B4-BE49-F238E27FC236}">
                  <a16:creationId xmlns:a16="http://schemas.microsoft.com/office/drawing/2014/main" id="{9B7A432C-0059-4DE6-9BBE-AD20AFFCAB81}"/>
                </a:ext>
              </a:extLst>
            </p:cNvPr>
            <p:cNvSpPr/>
            <p:nvPr/>
          </p:nvSpPr>
          <p:spPr>
            <a:xfrm>
              <a:off x="3212114" y="1871936"/>
              <a:ext cx="0" cy="48328"/>
            </a:xfrm>
            <a:custGeom>
              <a:avLst/>
              <a:gdLst/>
              <a:ahLst/>
              <a:cxnLst/>
              <a:rect l="0" t="0" r="0" b="0"/>
              <a:pathLst>
                <a:path h="48328">
                  <a:moveTo>
                    <a:pt x="0" y="48328"/>
                  </a:moveTo>
                  <a:lnTo>
                    <a:pt x="0" y="0"/>
                  </a:lnTo>
                </a:path>
              </a:pathLst>
            </a:custGeom>
            <a:ln w="13550" cap="flat">
              <a:solidFill>
                <a:srgbClr val="1565C0">
                  <a:alpha val="50196"/>
                </a:srgbClr>
              </a:solidFill>
              <a:prstDash val="solid"/>
              <a:round/>
            </a:ln>
          </p:spPr>
          <p:txBody>
            <a:bodyPr/>
            <a:lstStyle/>
            <a:p>
              <a:endParaRPr/>
            </a:p>
          </p:txBody>
        </p:sp>
        <p:sp>
          <p:nvSpPr>
            <p:cNvPr id="2448" name="pl155">
              <a:extLst>
                <a:ext uri="{FF2B5EF4-FFF2-40B4-BE49-F238E27FC236}">
                  <a16:creationId xmlns:a16="http://schemas.microsoft.com/office/drawing/2014/main" id="{C682E5EC-3B29-4DBE-AD8A-5CB075602CFD}"/>
                </a:ext>
              </a:extLst>
            </p:cNvPr>
            <p:cNvSpPr/>
            <p:nvPr/>
          </p:nvSpPr>
          <p:spPr>
            <a:xfrm>
              <a:off x="3212114" y="1758227"/>
              <a:ext cx="0" cy="125577"/>
            </a:xfrm>
            <a:custGeom>
              <a:avLst/>
              <a:gdLst/>
              <a:ahLst/>
              <a:cxnLst/>
              <a:rect l="0" t="0" r="0" b="0"/>
              <a:pathLst>
                <a:path h="125577">
                  <a:moveTo>
                    <a:pt x="0" y="125577"/>
                  </a:moveTo>
                  <a:lnTo>
                    <a:pt x="0" y="0"/>
                  </a:lnTo>
                </a:path>
              </a:pathLst>
            </a:custGeom>
            <a:ln w="13550" cap="flat">
              <a:solidFill>
                <a:srgbClr val="388E3C">
                  <a:alpha val="50196"/>
                </a:srgbClr>
              </a:solidFill>
              <a:prstDash val="solid"/>
              <a:round/>
            </a:ln>
          </p:spPr>
          <p:txBody>
            <a:bodyPr/>
            <a:lstStyle/>
            <a:p>
              <a:endParaRPr/>
            </a:p>
          </p:txBody>
        </p:sp>
        <p:sp>
          <p:nvSpPr>
            <p:cNvPr id="2449" name="pl156">
              <a:extLst>
                <a:ext uri="{FF2B5EF4-FFF2-40B4-BE49-F238E27FC236}">
                  <a16:creationId xmlns:a16="http://schemas.microsoft.com/office/drawing/2014/main" id="{90FC0190-89D2-4C66-A9A2-2C170771A90F}"/>
                </a:ext>
              </a:extLst>
            </p:cNvPr>
            <p:cNvSpPr/>
            <p:nvPr/>
          </p:nvSpPr>
          <p:spPr>
            <a:xfrm>
              <a:off x="3212114" y="1817601"/>
              <a:ext cx="0" cy="90628"/>
            </a:xfrm>
            <a:custGeom>
              <a:avLst/>
              <a:gdLst/>
              <a:ahLst/>
              <a:cxnLst/>
              <a:rect l="0" t="0" r="0" b="0"/>
              <a:pathLst>
                <a:path h="90628">
                  <a:moveTo>
                    <a:pt x="0" y="90628"/>
                  </a:moveTo>
                  <a:lnTo>
                    <a:pt x="0" y="0"/>
                  </a:lnTo>
                </a:path>
              </a:pathLst>
            </a:custGeom>
            <a:ln w="13550" cap="flat">
              <a:solidFill>
                <a:srgbClr val="FBC02D">
                  <a:alpha val="50196"/>
                </a:srgbClr>
              </a:solidFill>
              <a:prstDash val="solid"/>
              <a:round/>
            </a:ln>
          </p:spPr>
          <p:txBody>
            <a:bodyPr/>
            <a:lstStyle/>
            <a:p>
              <a:endParaRPr/>
            </a:p>
          </p:txBody>
        </p:sp>
        <p:sp>
          <p:nvSpPr>
            <p:cNvPr id="2450" name="pl157">
              <a:extLst>
                <a:ext uri="{FF2B5EF4-FFF2-40B4-BE49-F238E27FC236}">
                  <a16:creationId xmlns:a16="http://schemas.microsoft.com/office/drawing/2014/main" id="{46FB68C1-95A9-4E3C-9118-DA5699CDB5B5}"/>
                </a:ext>
              </a:extLst>
            </p:cNvPr>
            <p:cNvSpPr/>
            <p:nvPr/>
          </p:nvSpPr>
          <p:spPr>
            <a:xfrm>
              <a:off x="3212114" y="1759809"/>
              <a:ext cx="0" cy="108065"/>
            </a:xfrm>
            <a:custGeom>
              <a:avLst/>
              <a:gdLst/>
              <a:ahLst/>
              <a:cxnLst/>
              <a:rect l="0" t="0" r="0" b="0"/>
              <a:pathLst>
                <a:path h="108065">
                  <a:moveTo>
                    <a:pt x="0" y="108065"/>
                  </a:moveTo>
                  <a:lnTo>
                    <a:pt x="0" y="0"/>
                  </a:lnTo>
                </a:path>
              </a:pathLst>
            </a:custGeom>
            <a:ln w="13550" cap="flat">
              <a:solidFill>
                <a:srgbClr val="721111">
                  <a:alpha val="50196"/>
                </a:srgbClr>
              </a:solidFill>
              <a:prstDash val="solid"/>
              <a:round/>
            </a:ln>
          </p:spPr>
          <p:txBody>
            <a:bodyPr/>
            <a:lstStyle/>
            <a:p>
              <a:endParaRPr/>
            </a:p>
          </p:txBody>
        </p:sp>
        <p:sp>
          <p:nvSpPr>
            <p:cNvPr id="2451" name="pl158">
              <a:extLst>
                <a:ext uri="{FF2B5EF4-FFF2-40B4-BE49-F238E27FC236}">
                  <a16:creationId xmlns:a16="http://schemas.microsoft.com/office/drawing/2014/main" id="{4ADCABA6-9A27-4CD6-AA81-9BB09E041A2E}"/>
                </a:ext>
              </a:extLst>
            </p:cNvPr>
            <p:cNvSpPr/>
            <p:nvPr/>
          </p:nvSpPr>
          <p:spPr>
            <a:xfrm>
              <a:off x="3281576" y="1500014"/>
              <a:ext cx="0" cy="114254"/>
            </a:xfrm>
            <a:custGeom>
              <a:avLst/>
              <a:gdLst/>
              <a:ahLst/>
              <a:cxnLst/>
              <a:rect l="0" t="0" r="0" b="0"/>
              <a:pathLst>
                <a:path h="114254">
                  <a:moveTo>
                    <a:pt x="0" y="114254"/>
                  </a:moveTo>
                  <a:lnTo>
                    <a:pt x="0" y="0"/>
                  </a:lnTo>
                </a:path>
              </a:pathLst>
            </a:custGeom>
            <a:ln w="13550" cap="flat">
              <a:solidFill>
                <a:srgbClr val="6A1B9A">
                  <a:alpha val="50196"/>
                </a:srgbClr>
              </a:solidFill>
              <a:prstDash val="solid"/>
              <a:round/>
            </a:ln>
          </p:spPr>
          <p:txBody>
            <a:bodyPr/>
            <a:lstStyle/>
            <a:p>
              <a:endParaRPr/>
            </a:p>
          </p:txBody>
        </p:sp>
        <p:sp>
          <p:nvSpPr>
            <p:cNvPr id="2452" name="pl159">
              <a:extLst>
                <a:ext uri="{FF2B5EF4-FFF2-40B4-BE49-F238E27FC236}">
                  <a16:creationId xmlns:a16="http://schemas.microsoft.com/office/drawing/2014/main" id="{B2056C16-4009-4D1E-BAF2-C54661BED892}"/>
                </a:ext>
              </a:extLst>
            </p:cNvPr>
            <p:cNvSpPr/>
            <p:nvPr/>
          </p:nvSpPr>
          <p:spPr>
            <a:xfrm>
              <a:off x="3281576" y="1630908"/>
              <a:ext cx="0" cy="105410"/>
            </a:xfrm>
            <a:custGeom>
              <a:avLst/>
              <a:gdLst/>
              <a:ahLst/>
              <a:cxnLst/>
              <a:rect l="0" t="0" r="0" b="0"/>
              <a:pathLst>
                <a:path h="105410">
                  <a:moveTo>
                    <a:pt x="0" y="105410"/>
                  </a:moveTo>
                  <a:lnTo>
                    <a:pt x="0" y="0"/>
                  </a:lnTo>
                </a:path>
              </a:pathLst>
            </a:custGeom>
            <a:ln w="13550" cap="flat">
              <a:solidFill>
                <a:srgbClr val="1565C0">
                  <a:alpha val="50196"/>
                </a:srgbClr>
              </a:solidFill>
              <a:prstDash val="solid"/>
              <a:round/>
            </a:ln>
          </p:spPr>
          <p:txBody>
            <a:bodyPr/>
            <a:lstStyle/>
            <a:p>
              <a:endParaRPr/>
            </a:p>
          </p:txBody>
        </p:sp>
        <p:sp>
          <p:nvSpPr>
            <p:cNvPr id="2453" name="pl160">
              <a:extLst>
                <a:ext uri="{FF2B5EF4-FFF2-40B4-BE49-F238E27FC236}">
                  <a16:creationId xmlns:a16="http://schemas.microsoft.com/office/drawing/2014/main" id="{127C4DD7-ADE2-452C-B1E9-DCFFFA6DEEDF}"/>
                </a:ext>
              </a:extLst>
            </p:cNvPr>
            <p:cNvSpPr/>
            <p:nvPr/>
          </p:nvSpPr>
          <p:spPr>
            <a:xfrm>
              <a:off x="3281576" y="1531205"/>
              <a:ext cx="0" cy="147021"/>
            </a:xfrm>
            <a:custGeom>
              <a:avLst/>
              <a:gdLst/>
              <a:ahLst/>
              <a:cxnLst/>
              <a:rect l="0" t="0" r="0" b="0"/>
              <a:pathLst>
                <a:path h="147021">
                  <a:moveTo>
                    <a:pt x="0" y="147021"/>
                  </a:moveTo>
                  <a:lnTo>
                    <a:pt x="0" y="0"/>
                  </a:lnTo>
                </a:path>
              </a:pathLst>
            </a:custGeom>
            <a:ln w="13550" cap="flat">
              <a:solidFill>
                <a:srgbClr val="388E3C">
                  <a:alpha val="50196"/>
                </a:srgbClr>
              </a:solidFill>
              <a:prstDash val="solid"/>
              <a:round/>
            </a:ln>
          </p:spPr>
          <p:txBody>
            <a:bodyPr/>
            <a:lstStyle/>
            <a:p>
              <a:endParaRPr/>
            </a:p>
          </p:txBody>
        </p:sp>
        <p:sp>
          <p:nvSpPr>
            <p:cNvPr id="2454" name="pl161">
              <a:extLst>
                <a:ext uri="{FF2B5EF4-FFF2-40B4-BE49-F238E27FC236}">
                  <a16:creationId xmlns:a16="http://schemas.microsoft.com/office/drawing/2014/main" id="{F7BFBCB0-7227-4DBD-9108-30D99545A39E}"/>
                </a:ext>
              </a:extLst>
            </p:cNvPr>
            <p:cNvSpPr/>
            <p:nvPr/>
          </p:nvSpPr>
          <p:spPr>
            <a:xfrm>
              <a:off x="3281576" y="1745693"/>
              <a:ext cx="0" cy="123833"/>
            </a:xfrm>
            <a:custGeom>
              <a:avLst/>
              <a:gdLst/>
              <a:ahLst/>
              <a:cxnLst/>
              <a:rect l="0" t="0" r="0" b="0"/>
              <a:pathLst>
                <a:path h="123833">
                  <a:moveTo>
                    <a:pt x="0" y="123833"/>
                  </a:moveTo>
                  <a:lnTo>
                    <a:pt x="0" y="0"/>
                  </a:lnTo>
                </a:path>
              </a:pathLst>
            </a:custGeom>
            <a:ln w="13550" cap="flat">
              <a:solidFill>
                <a:srgbClr val="FBC02D">
                  <a:alpha val="50196"/>
                </a:srgbClr>
              </a:solidFill>
              <a:prstDash val="solid"/>
              <a:round/>
            </a:ln>
          </p:spPr>
          <p:txBody>
            <a:bodyPr/>
            <a:lstStyle/>
            <a:p>
              <a:endParaRPr/>
            </a:p>
          </p:txBody>
        </p:sp>
        <p:sp>
          <p:nvSpPr>
            <p:cNvPr id="2455" name="pl162">
              <a:extLst>
                <a:ext uri="{FF2B5EF4-FFF2-40B4-BE49-F238E27FC236}">
                  <a16:creationId xmlns:a16="http://schemas.microsoft.com/office/drawing/2014/main" id="{29142D08-CB2D-454D-83DE-90DBD02A4983}"/>
                </a:ext>
              </a:extLst>
            </p:cNvPr>
            <p:cNvSpPr/>
            <p:nvPr/>
          </p:nvSpPr>
          <p:spPr>
            <a:xfrm>
              <a:off x="3281576" y="1622965"/>
              <a:ext cx="0" cy="261340"/>
            </a:xfrm>
            <a:custGeom>
              <a:avLst/>
              <a:gdLst/>
              <a:ahLst/>
              <a:cxnLst/>
              <a:rect l="0" t="0" r="0" b="0"/>
              <a:pathLst>
                <a:path h="261340">
                  <a:moveTo>
                    <a:pt x="0" y="261340"/>
                  </a:moveTo>
                  <a:lnTo>
                    <a:pt x="0" y="0"/>
                  </a:lnTo>
                </a:path>
              </a:pathLst>
            </a:custGeom>
            <a:ln w="13550" cap="flat">
              <a:solidFill>
                <a:srgbClr val="721111">
                  <a:alpha val="50196"/>
                </a:srgbClr>
              </a:solidFill>
              <a:prstDash val="solid"/>
              <a:round/>
            </a:ln>
          </p:spPr>
          <p:txBody>
            <a:bodyPr/>
            <a:lstStyle/>
            <a:p>
              <a:endParaRPr/>
            </a:p>
          </p:txBody>
        </p:sp>
        <p:sp>
          <p:nvSpPr>
            <p:cNvPr id="2456" name="pl163">
              <a:extLst>
                <a:ext uri="{FF2B5EF4-FFF2-40B4-BE49-F238E27FC236}">
                  <a16:creationId xmlns:a16="http://schemas.microsoft.com/office/drawing/2014/main" id="{F84DF577-133E-4088-835A-BFDB3E902C18}"/>
                </a:ext>
              </a:extLst>
            </p:cNvPr>
            <p:cNvSpPr/>
            <p:nvPr/>
          </p:nvSpPr>
          <p:spPr>
            <a:xfrm>
              <a:off x="3351038" y="1772994"/>
              <a:ext cx="0" cy="66737"/>
            </a:xfrm>
            <a:custGeom>
              <a:avLst/>
              <a:gdLst/>
              <a:ahLst/>
              <a:cxnLst/>
              <a:rect l="0" t="0" r="0" b="0"/>
              <a:pathLst>
                <a:path h="66737">
                  <a:moveTo>
                    <a:pt x="0" y="66737"/>
                  </a:moveTo>
                  <a:lnTo>
                    <a:pt x="0" y="0"/>
                  </a:lnTo>
                </a:path>
              </a:pathLst>
            </a:custGeom>
            <a:ln w="13550" cap="flat">
              <a:solidFill>
                <a:srgbClr val="6A1B9A">
                  <a:alpha val="50196"/>
                </a:srgbClr>
              </a:solidFill>
              <a:prstDash val="solid"/>
              <a:round/>
            </a:ln>
          </p:spPr>
          <p:txBody>
            <a:bodyPr/>
            <a:lstStyle/>
            <a:p>
              <a:endParaRPr/>
            </a:p>
          </p:txBody>
        </p:sp>
        <p:sp>
          <p:nvSpPr>
            <p:cNvPr id="2457" name="pl164">
              <a:extLst>
                <a:ext uri="{FF2B5EF4-FFF2-40B4-BE49-F238E27FC236}">
                  <a16:creationId xmlns:a16="http://schemas.microsoft.com/office/drawing/2014/main" id="{E284D249-6EC2-42D3-94A3-979C618202C2}"/>
                </a:ext>
              </a:extLst>
            </p:cNvPr>
            <p:cNvSpPr/>
            <p:nvPr/>
          </p:nvSpPr>
          <p:spPr>
            <a:xfrm>
              <a:off x="3351038" y="1716689"/>
              <a:ext cx="0" cy="87665"/>
            </a:xfrm>
            <a:custGeom>
              <a:avLst/>
              <a:gdLst/>
              <a:ahLst/>
              <a:cxnLst/>
              <a:rect l="0" t="0" r="0" b="0"/>
              <a:pathLst>
                <a:path h="87665">
                  <a:moveTo>
                    <a:pt x="0" y="87665"/>
                  </a:moveTo>
                  <a:lnTo>
                    <a:pt x="0" y="0"/>
                  </a:lnTo>
                </a:path>
              </a:pathLst>
            </a:custGeom>
            <a:ln w="13550" cap="flat">
              <a:solidFill>
                <a:srgbClr val="1565C0">
                  <a:alpha val="50196"/>
                </a:srgbClr>
              </a:solidFill>
              <a:prstDash val="solid"/>
              <a:round/>
            </a:ln>
          </p:spPr>
          <p:txBody>
            <a:bodyPr/>
            <a:lstStyle/>
            <a:p>
              <a:endParaRPr/>
            </a:p>
          </p:txBody>
        </p:sp>
        <p:sp>
          <p:nvSpPr>
            <p:cNvPr id="2458" name="pl165">
              <a:extLst>
                <a:ext uri="{FF2B5EF4-FFF2-40B4-BE49-F238E27FC236}">
                  <a16:creationId xmlns:a16="http://schemas.microsoft.com/office/drawing/2014/main" id="{0C49C510-1F73-410F-9409-617ACA8A262D}"/>
                </a:ext>
              </a:extLst>
            </p:cNvPr>
            <p:cNvSpPr/>
            <p:nvPr/>
          </p:nvSpPr>
          <p:spPr>
            <a:xfrm>
              <a:off x="3351038" y="1809295"/>
              <a:ext cx="0" cy="78011"/>
            </a:xfrm>
            <a:custGeom>
              <a:avLst/>
              <a:gdLst/>
              <a:ahLst/>
              <a:cxnLst/>
              <a:rect l="0" t="0" r="0" b="0"/>
              <a:pathLst>
                <a:path h="78011">
                  <a:moveTo>
                    <a:pt x="0" y="78011"/>
                  </a:moveTo>
                  <a:lnTo>
                    <a:pt x="0" y="0"/>
                  </a:lnTo>
                </a:path>
              </a:pathLst>
            </a:custGeom>
            <a:ln w="13550" cap="flat">
              <a:solidFill>
                <a:srgbClr val="388E3C">
                  <a:alpha val="50196"/>
                </a:srgbClr>
              </a:solidFill>
              <a:prstDash val="solid"/>
              <a:round/>
            </a:ln>
          </p:spPr>
          <p:txBody>
            <a:bodyPr/>
            <a:lstStyle/>
            <a:p>
              <a:endParaRPr/>
            </a:p>
          </p:txBody>
        </p:sp>
        <p:sp>
          <p:nvSpPr>
            <p:cNvPr id="2459" name="pl166">
              <a:extLst>
                <a:ext uri="{FF2B5EF4-FFF2-40B4-BE49-F238E27FC236}">
                  <a16:creationId xmlns:a16="http://schemas.microsoft.com/office/drawing/2014/main" id="{0DB1547F-DF9C-44C4-836E-376E647D20C0}"/>
                </a:ext>
              </a:extLst>
            </p:cNvPr>
            <p:cNvSpPr/>
            <p:nvPr/>
          </p:nvSpPr>
          <p:spPr>
            <a:xfrm>
              <a:off x="3351038" y="1880550"/>
              <a:ext cx="0" cy="55934"/>
            </a:xfrm>
            <a:custGeom>
              <a:avLst/>
              <a:gdLst/>
              <a:ahLst/>
              <a:cxnLst/>
              <a:rect l="0" t="0" r="0" b="0"/>
              <a:pathLst>
                <a:path h="55934">
                  <a:moveTo>
                    <a:pt x="0" y="55934"/>
                  </a:moveTo>
                  <a:lnTo>
                    <a:pt x="0" y="0"/>
                  </a:lnTo>
                </a:path>
              </a:pathLst>
            </a:custGeom>
            <a:ln w="13550" cap="flat">
              <a:solidFill>
                <a:srgbClr val="FBC02D">
                  <a:alpha val="50196"/>
                </a:srgbClr>
              </a:solidFill>
              <a:prstDash val="solid"/>
              <a:round/>
            </a:ln>
          </p:spPr>
          <p:txBody>
            <a:bodyPr/>
            <a:lstStyle/>
            <a:p>
              <a:endParaRPr/>
            </a:p>
          </p:txBody>
        </p:sp>
        <p:sp>
          <p:nvSpPr>
            <p:cNvPr id="2460" name="pl167">
              <a:extLst>
                <a:ext uri="{FF2B5EF4-FFF2-40B4-BE49-F238E27FC236}">
                  <a16:creationId xmlns:a16="http://schemas.microsoft.com/office/drawing/2014/main" id="{321B06FD-F7A8-43E6-84AB-030138A351A3}"/>
                </a:ext>
              </a:extLst>
            </p:cNvPr>
            <p:cNvSpPr/>
            <p:nvPr/>
          </p:nvSpPr>
          <p:spPr>
            <a:xfrm>
              <a:off x="3351038" y="1879969"/>
              <a:ext cx="0" cy="34962"/>
            </a:xfrm>
            <a:custGeom>
              <a:avLst/>
              <a:gdLst/>
              <a:ahLst/>
              <a:cxnLst/>
              <a:rect l="0" t="0" r="0" b="0"/>
              <a:pathLst>
                <a:path h="34962">
                  <a:moveTo>
                    <a:pt x="0" y="34962"/>
                  </a:moveTo>
                  <a:lnTo>
                    <a:pt x="0" y="0"/>
                  </a:lnTo>
                </a:path>
              </a:pathLst>
            </a:custGeom>
            <a:ln w="13550" cap="flat">
              <a:solidFill>
                <a:srgbClr val="721111">
                  <a:alpha val="50196"/>
                </a:srgbClr>
              </a:solidFill>
              <a:prstDash val="solid"/>
              <a:round/>
            </a:ln>
          </p:spPr>
          <p:txBody>
            <a:bodyPr/>
            <a:lstStyle/>
            <a:p>
              <a:endParaRPr/>
            </a:p>
          </p:txBody>
        </p:sp>
        <p:sp>
          <p:nvSpPr>
            <p:cNvPr id="2461" name="pl168">
              <a:extLst>
                <a:ext uri="{FF2B5EF4-FFF2-40B4-BE49-F238E27FC236}">
                  <a16:creationId xmlns:a16="http://schemas.microsoft.com/office/drawing/2014/main" id="{82DFBBE6-7E39-4D80-8E14-8621A04FCBCB}"/>
                </a:ext>
              </a:extLst>
            </p:cNvPr>
            <p:cNvSpPr/>
            <p:nvPr/>
          </p:nvSpPr>
          <p:spPr>
            <a:xfrm>
              <a:off x="3420499" y="1911209"/>
              <a:ext cx="0" cy="19890"/>
            </a:xfrm>
            <a:custGeom>
              <a:avLst/>
              <a:gdLst/>
              <a:ahLst/>
              <a:cxnLst/>
              <a:rect l="0" t="0" r="0" b="0"/>
              <a:pathLst>
                <a:path h="19890">
                  <a:moveTo>
                    <a:pt x="0" y="19890"/>
                  </a:moveTo>
                  <a:lnTo>
                    <a:pt x="0" y="0"/>
                  </a:lnTo>
                </a:path>
              </a:pathLst>
            </a:custGeom>
            <a:ln w="13550" cap="flat">
              <a:solidFill>
                <a:srgbClr val="6A1B9A">
                  <a:alpha val="50196"/>
                </a:srgbClr>
              </a:solidFill>
              <a:prstDash val="solid"/>
              <a:round/>
            </a:ln>
          </p:spPr>
          <p:txBody>
            <a:bodyPr/>
            <a:lstStyle/>
            <a:p>
              <a:endParaRPr/>
            </a:p>
          </p:txBody>
        </p:sp>
        <p:sp>
          <p:nvSpPr>
            <p:cNvPr id="2462" name="pl169">
              <a:extLst>
                <a:ext uri="{FF2B5EF4-FFF2-40B4-BE49-F238E27FC236}">
                  <a16:creationId xmlns:a16="http://schemas.microsoft.com/office/drawing/2014/main" id="{854AA2D6-75EA-4739-9024-0A471E5BA136}"/>
                </a:ext>
              </a:extLst>
            </p:cNvPr>
            <p:cNvSpPr/>
            <p:nvPr/>
          </p:nvSpPr>
          <p:spPr>
            <a:xfrm>
              <a:off x="3420499" y="1932458"/>
              <a:ext cx="0" cy="19098"/>
            </a:xfrm>
            <a:custGeom>
              <a:avLst/>
              <a:gdLst/>
              <a:ahLst/>
              <a:cxnLst/>
              <a:rect l="0" t="0" r="0" b="0"/>
              <a:pathLst>
                <a:path h="19098">
                  <a:moveTo>
                    <a:pt x="0" y="19098"/>
                  </a:moveTo>
                  <a:lnTo>
                    <a:pt x="0" y="0"/>
                  </a:lnTo>
                </a:path>
              </a:pathLst>
            </a:custGeom>
            <a:ln w="13550" cap="flat">
              <a:solidFill>
                <a:srgbClr val="1565C0">
                  <a:alpha val="50196"/>
                </a:srgbClr>
              </a:solidFill>
              <a:prstDash val="solid"/>
              <a:round/>
            </a:ln>
          </p:spPr>
          <p:txBody>
            <a:bodyPr/>
            <a:lstStyle/>
            <a:p>
              <a:endParaRPr/>
            </a:p>
          </p:txBody>
        </p:sp>
        <p:sp>
          <p:nvSpPr>
            <p:cNvPr id="2463" name="pl170">
              <a:extLst>
                <a:ext uri="{FF2B5EF4-FFF2-40B4-BE49-F238E27FC236}">
                  <a16:creationId xmlns:a16="http://schemas.microsoft.com/office/drawing/2014/main" id="{1A4BD14D-74E7-4199-BDA7-1ACF348608F1}"/>
                </a:ext>
              </a:extLst>
            </p:cNvPr>
            <p:cNvSpPr/>
            <p:nvPr/>
          </p:nvSpPr>
          <p:spPr>
            <a:xfrm>
              <a:off x="3420499" y="1921438"/>
              <a:ext cx="0" cy="20176"/>
            </a:xfrm>
            <a:custGeom>
              <a:avLst/>
              <a:gdLst/>
              <a:ahLst/>
              <a:cxnLst/>
              <a:rect l="0" t="0" r="0" b="0"/>
              <a:pathLst>
                <a:path h="20176">
                  <a:moveTo>
                    <a:pt x="0" y="20176"/>
                  </a:moveTo>
                  <a:lnTo>
                    <a:pt x="0" y="0"/>
                  </a:lnTo>
                </a:path>
              </a:pathLst>
            </a:custGeom>
            <a:ln w="13550" cap="flat">
              <a:solidFill>
                <a:srgbClr val="388E3C">
                  <a:alpha val="50196"/>
                </a:srgbClr>
              </a:solidFill>
              <a:prstDash val="solid"/>
              <a:round/>
            </a:ln>
          </p:spPr>
          <p:txBody>
            <a:bodyPr/>
            <a:lstStyle/>
            <a:p>
              <a:endParaRPr/>
            </a:p>
          </p:txBody>
        </p:sp>
        <p:sp>
          <p:nvSpPr>
            <p:cNvPr id="2464" name="pl171">
              <a:extLst>
                <a:ext uri="{FF2B5EF4-FFF2-40B4-BE49-F238E27FC236}">
                  <a16:creationId xmlns:a16="http://schemas.microsoft.com/office/drawing/2014/main" id="{F90535D1-A9D2-41FE-B1D3-B8FD47946F35}"/>
                </a:ext>
              </a:extLst>
            </p:cNvPr>
            <p:cNvSpPr/>
            <p:nvPr/>
          </p:nvSpPr>
          <p:spPr>
            <a:xfrm>
              <a:off x="3420499" y="1932534"/>
              <a:ext cx="0" cy="18526"/>
            </a:xfrm>
            <a:custGeom>
              <a:avLst/>
              <a:gdLst/>
              <a:ahLst/>
              <a:cxnLst/>
              <a:rect l="0" t="0" r="0" b="0"/>
              <a:pathLst>
                <a:path h="18526">
                  <a:moveTo>
                    <a:pt x="0" y="18526"/>
                  </a:moveTo>
                  <a:lnTo>
                    <a:pt x="0" y="0"/>
                  </a:lnTo>
                </a:path>
              </a:pathLst>
            </a:custGeom>
            <a:ln w="13550" cap="flat">
              <a:solidFill>
                <a:srgbClr val="FBC02D">
                  <a:alpha val="50196"/>
                </a:srgbClr>
              </a:solidFill>
              <a:prstDash val="solid"/>
              <a:round/>
            </a:ln>
          </p:spPr>
          <p:txBody>
            <a:bodyPr/>
            <a:lstStyle/>
            <a:p>
              <a:endParaRPr/>
            </a:p>
          </p:txBody>
        </p:sp>
        <p:sp>
          <p:nvSpPr>
            <p:cNvPr id="2465" name="pl172">
              <a:extLst>
                <a:ext uri="{FF2B5EF4-FFF2-40B4-BE49-F238E27FC236}">
                  <a16:creationId xmlns:a16="http://schemas.microsoft.com/office/drawing/2014/main" id="{0289055E-3276-4A5C-B72A-473D026227B6}"/>
                </a:ext>
              </a:extLst>
            </p:cNvPr>
            <p:cNvSpPr/>
            <p:nvPr/>
          </p:nvSpPr>
          <p:spPr>
            <a:xfrm>
              <a:off x="3420499" y="1924602"/>
              <a:ext cx="0" cy="26830"/>
            </a:xfrm>
            <a:custGeom>
              <a:avLst/>
              <a:gdLst/>
              <a:ahLst/>
              <a:cxnLst/>
              <a:rect l="0" t="0" r="0" b="0"/>
              <a:pathLst>
                <a:path h="26830">
                  <a:moveTo>
                    <a:pt x="0" y="26830"/>
                  </a:moveTo>
                  <a:lnTo>
                    <a:pt x="0" y="0"/>
                  </a:lnTo>
                </a:path>
              </a:pathLst>
            </a:custGeom>
            <a:ln w="13550" cap="flat">
              <a:solidFill>
                <a:srgbClr val="721111">
                  <a:alpha val="50196"/>
                </a:srgbClr>
              </a:solidFill>
              <a:prstDash val="solid"/>
              <a:round/>
            </a:ln>
          </p:spPr>
          <p:txBody>
            <a:bodyPr/>
            <a:lstStyle/>
            <a:p>
              <a:endParaRPr/>
            </a:p>
          </p:txBody>
        </p:sp>
        <p:sp>
          <p:nvSpPr>
            <p:cNvPr id="2466" name="pl173">
              <a:extLst>
                <a:ext uri="{FF2B5EF4-FFF2-40B4-BE49-F238E27FC236}">
                  <a16:creationId xmlns:a16="http://schemas.microsoft.com/office/drawing/2014/main" id="{640B5E11-D47B-4BF9-B5C2-E1C9498FEE6E}"/>
                </a:ext>
              </a:extLst>
            </p:cNvPr>
            <p:cNvSpPr/>
            <p:nvPr/>
          </p:nvSpPr>
          <p:spPr>
            <a:xfrm>
              <a:off x="3489961" y="1893529"/>
              <a:ext cx="0" cy="27853"/>
            </a:xfrm>
            <a:custGeom>
              <a:avLst/>
              <a:gdLst/>
              <a:ahLst/>
              <a:cxnLst/>
              <a:rect l="0" t="0" r="0" b="0"/>
              <a:pathLst>
                <a:path h="27853">
                  <a:moveTo>
                    <a:pt x="0" y="27853"/>
                  </a:moveTo>
                  <a:lnTo>
                    <a:pt x="0" y="0"/>
                  </a:lnTo>
                </a:path>
              </a:pathLst>
            </a:custGeom>
            <a:ln w="13550" cap="flat">
              <a:solidFill>
                <a:srgbClr val="6A1B9A">
                  <a:alpha val="50196"/>
                </a:srgbClr>
              </a:solidFill>
              <a:prstDash val="solid"/>
              <a:round/>
            </a:ln>
          </p:spPr>
          <p:txBody>
            <a:bodyPr/>
            <a:lstStyle/>
            <a:p>
              <a:endParaRPr/>
            </a:p>
          </p:txBody>
        </p:sp>
        <p:sp>
          <p:nvSpPr>
            <p:cNvPr id="2467" name="pl174">
              <a:extLst>
                <a:ext uri="{FF2B5EF4-FFF2-40B4-BE49-F238E27FC236}">
                  <a16:creationId xmlns:a16="http://schemas.microsoft.com/office/drawing/2014/main" id="{0B0470C4-7F0F-49C8-9685-AB97D12AA4C5}"/>
                </a:ext>
              </a:extLst>
            </p:cNvPr>
            <p:cNvSpPr/>
            <p:nvPr/>
          </p:nvSpPr>
          <p:spPr>
            <a:xfrm>
              <a:off x="3489961" y="1901518"/>
              <a:ext cx="0" cy="28178"/>
            </a:xfrm>
            <a:custGeom>
              <a:avLst/>
              <a:gdLst/>
              <a:ahLst/>
              <a:cxnLst/>
              <a:rect l="0" t="0" r="0" b="0"/>
              <a:pathLst>
                <a:path h="28178">
                  <a:moveTo>
                    <a:pt x="0" y="28178"/>
                  </a:moveTo>
                  <a:lnTo>
                    <a:pt x="0" y="0"/>
                  </a:lnTo>
                </a:path>
              </a:pathLst>
            </a:custGeom>
            <a:ln w="13550" cap="flat">
              <a:solidFill>
                <a:srgbClr val="1565C0">
                  <a:alpha val="50196"/>
                </a:srgbClr>
              </a:solidFill>
              <a:prstDash val="solid"/>
              <a:round/>
            </a:ln>
          </p:spPr>
          <p:txBody>
            <a:bodyPr/>
            <a:lstStyle/>
            <a:p>
              <a:endParaRPr/>
            </a:p>
          </p:txBody>
        </p:sp>
        <p:sp>
          <p:nvSpPr>
            <p:cNvPr id="2468" name="pl175">
              <a:extLst>
                <a:ext uri="{FF2B5EF4-FFF2-40B4-BE49-F238E27FC236}">
                  <a16:creationId xmlns:a16="http://schemas.microsoft.com/office/drawing/2014/main" id="{218CB4D6-37C1-4CD6-B701-5D8AB46ECB49}"/>
                </a:ext>
              </a:extLst>
            </p:cNvPr>
            <p:cNvSpPr/>
            <p:nvPr/>
          </p:nvSpPr>
          <p:spPr>
            <a:xfrm>
              <a:off x="3489961" y="1905255"/>
              <a:ext cx="0" cy="20462"/>
            </a:xfrm>
            <a:custGeom>
              <a:avLst/>
              <a:gdLst/>
              <a:ahLst/>
              <a:cxnLst/>
              <a:rect l="0" t="0" r="0" b="0"/>
              <a:pathLst>
                <a:path h="20462">
                  <a:moveTo>
                    <a:pt x="0" y="20462"/>
                  </a:moveTo>
                  <a:lnTo>
                    <a:pt x="0" y="0"/>
                  </a:lnTo>
                </a:path>
              </a:pathLst>
            </a:custGeom>
            <a:ln w="13550" cap="flat">
              <a:solidFill>
                <a:srgbClr val="388E3C">
                  <a:alpha val="50196"/>
                </a:srgbClr>
              </a:solidFill>
              <a:prstDash val="solid"/>
              <a:round/>
            </a:ln>
          </p:spPr>
          <p:txBody>
            <a:bodyPr/>
            <a:lstStyle/>
            <a:p>
              <a:endParaRPr/>
            </a:p>
          </p:txBody>
        </p:sp>
        <p:sp>
          <p:nvSpPr>
            <p:cNvPr id="2469" name="pl176">
              <a:extLst>
                <a:ext uri="{FF2B5EF4-FFF2-40B4-BE49-F238E27FC236}">
                  <a16:creationId xmlns:a16="http://schemas.microsoft.com/office/drawing/2014/main" id="{BA54BDB2-FE25-487E-9623-78BBB6D6B7C5}"/>
                </a:ext>
              </a:extLst>
            </p:cNvPr>
            <p:cNvSpPr/>
            <p:nvPr/>
          </p:nvSpPr>
          <p:spPr>
            <a:xfrm>
              <a:off x="3489961" y="1894942"/>
              <a:ext cx="0" cy="26098"/>
            </a:xfrm>
            <a:custGeom>
              <a:avLst/>
              <a:gdLst/>
              <a:ahLst/>
              <a:cxnLst/>
              <a:rect l="0" t="0" r="0" b="0"/>
              <a:pathLst>
                <a:path h="26098">
                  <a:moveTo>
                    <a:pt x="0" y="26098"/>
                  </a:moveTo>
                  <a:lnTo>
                    <a:pt x="0" y="0"/>
                  </a:lnTo>
                </a:path>
              </a:pathLst>
            </a:custGeom>
            <a:ln w="13550" cap="flat">
              <a:solidFill>
                <a:srgbClr val="FBC02D">
                  <a:alpha val="50196"/>
                </a:srgbClr>
              </a:solidFill>
              <a:prstDash val="solid"/>
              <a:round/>
            </a:ln>
          </p:spPr>
          <p:txBody>
            <a:bodyPr/>
            <a:lstStyle/>
            <a:p>
              <a:endParaRPr/>
            </a:p>
          </p:txBody>
        </p:sp>
        <p:sp>
          <p:nvSpPr>
            <p:cNvPr id="2470" name="pl177">
              <a:extLst>
                <a:ext uri="{FF2B5EF4-FFF2-40B4-BE49-F238E27FC236}">
                  <a16:creationId xmlns:a16="http://schemas.microsoft.com/office/drawing/2014/main" id="{1DC4097B-34CF-4BBB-AA59-D6D286F7FDBE}"/>
                </a:ext>
              </a:extLst>
            </p:cNvPr>
            <p:cNvSpPr/>
            <p:nvPr/>
          </p:nvSpPr>
          <p:spPr>
            <a:xfrm>
              <a:off x="3489961" y="1899856"/>
              <a:ext cx="0" cy="23563"/>
            </a:xfrm>
            <a:custGeom>
              <a:avLst/>
              <a:gdLst/>
              <a:ahLst/>
              <a:cxnLst/>
              <a:rect l="0" t="0" r="0" b="0"/>
              <a:pathLst>
                <a:path h="23563">
                  <a:moveTo>
                    <a:pt x="0" y="23563"/>
                  </a:moveTo>
                  <a:lnTo>
                    <a:pt x="0" y="0"/>
                  </a:lnTo>
                </a:path>
              </a:pathLst>
            </a:custGeom>
            <a:ln w="13550" cap="flat">
              <a:solidFill>
                <a:srgbClr val="721111">
                  <a:alpha val="50196"/>
                </a:srgbClr>
              </a:solidFill>
              <a:prstDash val="solid"/>
              <a:round/>
            </a:ln>
          </p:spPr>
          <p:txBody>
            <a:bodyPr/>
            <a:lstStyle/>
            <a:p>
              <a:endParaRPr/>
            </a:p>
          </p:txBody>
        </p:sp>
        <p:sp>
          <p:nvSpPr>
            <p:cNvPr id="2471" name="pl178">
              <a:extLst>
                <a:ext uri="{FF2B5EF4-FFF2-40B4-BE49-F238E27FC236}">
                  <a16:creationId xmlns:a16="http://schemas.microsoft.com/office/drawing/2014/main" id="{523FC156-3887-4F47-918C-7440D705B580}"/>
                </a:ext>
              </a:extLst>
            </p:cNvPr>
            <p:cNvSpPr/>
            <p:nvPr/>
          </p:nvSpPr>
          <p:spPr>
            <a:xfrm>
              <a:off x="3559423" y="1939296"/>
              <a:ext cx="0" cy="8189"/>
            </a:xfrm>
            <a:custGeom>
              <a:avLst/>
              <a:gdLst/>
              <a:ahLst/>
              <a:cxnLst/>
              <a:rect l="0" t="0" r="0" b="0"/>
              <a:pathLst>
                <a:path h="8189">
                  <a:moveTo>
                    <a:pt x="0" y="8189"/>
                  </a:moveTo>
                  <a:lnTo>
                    <a:pt x="0" y="0"/>
                  </a:lnTo>
                </a:path>
              </a:pathLst>
            </a:custGeom>
            <a:ln w="13550" cap="flat">
              <a:solidFill>
                <a:srgbClr val="6A1B9A">
                  <a:alpha val="50196"/>
                </a:srgbClr>
              </a:solidFill>
              <a:prstDash val="solid"/>
              <a:round/>
            </a:ln>
          </p:spPr>
          <p:txBody>
            <a:bodyPr/>
            <a:lstStyle/>
            <a:p>
              <a:endParaRPr/>
            </a:p>
          </p:txBody>
        </p:sp>
        <p:sp>
          <p:nvSpPr>
            <p:cNvPr id="2472" name="pl179">
              <a:extLst>
                <a:ext uri="{FF2B5EF4-FFF2-40B4-BE49-F238E27FC236}">
                  <a16:creationId xmlns:a16="http://schemas.microsoft.com/office/drawing/2014/main" id="{FE7B91AD-F1B7-4F7F-8A76-1B58771D8100}"/>
                </a:ext>
              </a:extLst>
            </p:cNvPr>
            <p:cNvSpPr/>
            <p:nvPr/>
          </p:nvSpPr>
          <p:spPr>
            <a:xfrm>
              <a:off x="3559423" y="1939269"/>
              <a:ext cx="0" cy="14703"/>
            </a:xfrm>
            <a:custGeom>
              <a:avLst/>
              <a:gdLst/>
              <a:ahLst/>
              <a:cxnLst/>
              <a:rect l="0" t="0" r="0" b="0"/>
              <a:pathLst>
                <a:path h="14703">
                  <a:moveTo>
                    <a:pt x="0" y="14703"/>
                  </a:moveTo>
                  <a:lnTo>
                    <a:pt x="0" y="0"/>
                  </a:lnTo>
                </a:path>
              </a:pathLst>
            </a:custGeom>
            <a:ln w="13550" cap="flat">
              <a:solidFill>
                <a:srgbClr val="1565C0">
                  <a:alpha val="50196"/>
                </a:srgbClr>
              </a:solidFill>
              <a:prstDash val="solid"/>
              <a:round/>
            </a:ln>
          </p:spPr>
          <p:txBody>
            <a:bodyPr/>
            <a:lstStyle/>
            <a:p>
              <a:endParaRPr/>
            </a:p>
          </p:txBody>
        </p:sp>
        <p:sp>
          <p:nvSpPr>
            <p:cNvPr id="2473" name="pl180">
              <a:extLst>
                <a:ext uri="{FF2B5EF4-FFF2-40B4-BE49-F238E27FC236}">
                  <a16:creationId xmlns:a16="http://schemas.microsoft.com/office/drawing/2014/main" id="{5181435E-759E-41EE-B6AA-A7A7F1C46789}"/>
                </a:ext>
              </a:extLst>
            </p:cNvPr>
            <p:cNvSpPr/>
            <p:nvPr/>
          </p:nvSpPr>
          <p:spPr>
            <a:xfrm>
              <a:off x="3559423" y="1938791"/>
              <a:ext cx="0" cy="14866"/>
            </a:xfrm>
            <a:custGeom>
              <a:avLst/>
              <a:gdLst/>
              <a:ahLst/>
              <a:cxnLst/>
              <a:rect l="0" t="0" r="0" b="0"/>
              <a:pathLst>
                <a:path h="14866">
                  <a:moveTo>
                    <a:pt x="0" y="14866"/>
                  </a:moveTo>
                  <a:lnTo>
                    <a:pt x="0" y="0"/>
                  </a:lnTo>
                </a:path>
              </a:pathLst>
            </a:custGeom>
            <a:ln w="13550" cap="flat">
              <a:solidFill>
                <a:srgbClr val="388E3C">
                  <a:alpha val="50196"/>
                </a:srgbClr>
              </a:solidFill>
              <a:prstDash val="solid"/>
              <a:round/>
            </a:ln>
          </p:spPr>
          <p:txBody>
            <a:bodyPr/>
            <a:lstStyle/>
            <a:p>
              <a:endParaRPr/>
            </a:p>
          </p:txBody>
        </p:sp>
        <p:sp>
          <p:nvSpPr>
            <p:cNvPr id="2474" name="pl181">
              <a:extLst>
                <a:ext uri="{FF2B5EF4-FFF2-40B4-BE49-F238E27FC236}">
                  <a16:creationId xmlns:a16="http://schemas.microsoft.com/office/drawing/2014/main" id="{A196A23F-3E2F-4566-8012-4378E55A36F3}"/>
                </a:ext>
              </a:extLst>
            </p:cNvPr>
            <p:cNvSpPr/>
            <p:nvPr/>
          </p:nvSpPr>
          <p:spPr>
            <a:xfrm>
              <a:off x="3559423" y="1934375"/>
              <a:ext cx="0" cy="16927"/>
            </a:xfrm>
            <a:custGeom>
              <a:avLst/>
              <a:gdLst/>
              <a:ahLst/>
              <a:cxnLst/>
              <a:rect l="0" t="0" r="0" b="0"/>
              <a:pathLst>
                <a:path h="16927">
                  <a:moveTo>
                    <a:pt x="0" y="16927"/>
                  </a:moveTo>
                  <a:lnTo>
                    <a:pt x="0" y="0"/>
                  </a:lnTo>
                </a:path>
              </a:pathLst>
            </a:custGeom>
            <a:ln w="13550" cap="flat">
              <a:solidFill>
                <a:srgbClr val="FBC02D">
                  <a:alpha val="50196"/>
                </a:srgbClr>
              </a:solidFill>
              <a:prstDash val="solid"/>
              <a:round/>
            </a:ln>
          </p:spPr>
          <p:txBody>
            <a:bodyPr/>
            <a:lstStyle/>
            <a:p>
              <a:endParaRPr/>
            </a:p>
          </p:txBody>
        </p:sp>
        <p:sp>
          <p:nvSpPr>
            <p:cNvPr id="2475" name="pl182">
              <a:extLst>
                <a:ext uri="{FF2B5EF4-FFF2-40B4-BE49-F238E27FC236}">
                  <a16:creationId xmlns:a16="http://schemas.microsoft.com/office/drawing/2014/main" id="{DA6B3B5E-8AFE-43CB-A0E6-8AB6ECD0538E}"/>
                </a:ext>
              </a:extLst>
            </p:cNvPr>
            <p:cNvSpPr/>
            <p:nvPr/>
          </p:nvSpPr>
          <p:spPr>
            <a:xfrm>
              <a:off x="3559423" y="1930601"/>
              <a:ext cx="0" cy="15179"/>
            </a:xfrm>
            <a:custGeom>
              <a:avLst/>
              <a:gdLst/>
              <a:ahLst/>
              <a:cxnLst/>
              <a:rect l="0" t="0" r="0" b="0"/>
              <a:pathLst>
                <a:path h="15179">
                  <a:moveTo>
                    <a:pt x="0" y="15179"/>
                  </a:moveTo>
                  <a:lnTo>
                    <a:pt x="0" y="0"/>
                  </a:lnTo>
                </a:path>
              </a:pathLst>
            </a:custGeom>
            <a:ln w="13550" cap="flat">
              <a:solidFill>
                <a:srgbClr val="721111">
                  <a:alpha val="50196"/>
                </a:srgbClr>
              </a:solidFill>
              <a:prstDash val="solid"/>
              <a:round/>
            </a:ln>
          </p:spPr>
          <p:txBody>
            <a:bodyPr/>
            <a:lstStyle/>
            <a:p>
              <a:endParaRPr/>
            </a:p>
          </p:txBody>
        </p:sp>
        <p:sp>
          <p:nvSpPr>
            <p:cNvPr id="2476" name="pl183">
              <a:extLst>
                <a:ext uri="{FF2B5EF4-FFF2-40B4-BE49-F238E27FC236}">
                  <a16:creationId xmlns:a16="http://schemas.microsoft.com/office/drawing/2014/main" id="{5B926877-338D-4053-B3C1-DFD528F6AA4E}"/>
                </a:ext>
              </a:extLst>
            </p:cNvPr>
            <p:cNvSpPr/>
            <p:nvPr/>
          </p:nvSpPr>
          <p:spPr>
            <a:xfrm>
              <a:off x="3628885" y="1964685"/>
              <a:ext cx="0" cy="5462"/>
            </a:xfrm>
            <a:custGeom>
              <a:avLst/>
              <a:gdLst/>
              <a:ahLst/>
              <a:cxnLst/>
              <a:rect l="0" t="0" r="0" b="0"/>
              <a:pathLst>
                <a:path h="5462">
                  <a:moveTo>
                    <a:pt x="0" y="5462"/>
                  </a:moveTo>
                  <a:lnTo>
                    <a:pt x="0" y="0"/>
                  </a:lnTo>
                </a:path>
              </a:pathLst>
            </a:custGeom>
            <a:ln w="13550" cap="flat">
              <a:solidFill>
                <a:srgbClr val="6A1B9A">
                  <a:alpha val="50196"/>
                </a:srgbClr>
              </a:solidFill>
              <a:prstDash val="solid"/>
              <a:round/>
            </a:ln>
          </p:spPr>
          <p:txBody>
            <a:bodyPr/>
            <a:lstStyle/>
            <a:p>
              <a:endParaRPr/>
            </a:p>
          </p:txBody>
        </p:sp>
        <p:sp>
          <p:nvSpPr>
            <p:cNvPr id="2477" name="pl184">
              <a:extLst>
                <a:ext uri="{FF2B5EF4-FFF2-40B4-BE49-F238E27FC236}">
                  <a16:creationId xmlns:a16="http://schemas.microsoft.com/office/drawing/2014/main" id="{6CFD7218-8391-449E-836E-E8A8B0AF26F8}"/>
                </a:ext>
              </a:extLst>
            </p:cNvPr>
            <p:cNvSpPr/>
            <p:nvPr/>
          </p:nvSpPr>
          <p:spPr>
            <a:xfrm>
              <a:off x="3628885" y="1965591"/>
              <a:ext cx="0" cy="6835"/>
            </a:xfrm>
            <a:custGeom>
              <a:avLst/>
              <a:gdLst/>
              <a:ahLst/>
              <a:cxnLst/>
              <a:rect l="0" t="0" r="0" b="0"/>
              <a:pathLst>
                <a:path h="6835">
                  <a:moveTo>
                    <a:pt x="0" y="6835"/>
                  </a:moveTo>
                  <a:lnTo>
                    <a:pt x="0" y="0"/>
                  </a:lnTo>
                </a:path>
              </a:pathLst>
            </a:custGeom>
            <a:ln w="13550" cap="flat">
              <a:solidFill>
                <a:srgbClr val="1565C0">
                  <a:alpha val="50196"/>
                </a:srgbClr>
              </a:solidFill>
              <a:prstDash val="solid"/>
              <a:round/>
            </a:ln>
          </p:spPr>
          <p:txBody>
            <a:bodyPr/>
            <a:lstStyle/>
            <a:p>
              <a:endParaRPr/>
            </a:p>
          </p:txBody>
        </p:sp>
        <p:sp>
          <p:nvSpPr>
            <p:cNvPr id="2478" name="pl185">
              <a:extLst>
                <a:ext uri="{FF2B5EF4-FFF2-40B4-BE49-F238E27FC236}">
                  <a16:creationId xmlns:a16="http://schemas.microsoft.com/office/drawing/2014/main" id="{7829507C-E950-419F-9665-C1DB0BB89011}"/>
                </a:ext>
              </a:extLst>
            </p:cNvPr>
            <p:cNvSpPr/>
            <p:nvPr/>
          </p:nvSpPr>
          <p:spPr>
            <a:xfrm>
              <a:off x="3628885" y="1966365"/>
              <a:ext cx="0" cy="5664"/>
            </a:xfrm>
            <a:custGeom>
              <a:avLst/>
              <a:gdLst/>
              <a:ahLst/>
              <a:cxnLst/>
              <a:rect l="0" t="0" r="0" b="0"/>
              <a:pathLst>
                <a:path h="5664">
                  <a:moveTo>
                    <a:pt x="0" y="5664"/>
                  </a:moveTo>
                  <a:lnTo>
                    <a:pt x="0" y="0"/>
                  </a:lnTo>
                </a:path>
              </a:pathLst>
            </a:custGeom>
            <a:ln w="13550" cap="flat">
              <a:solidFill>
                <a:srgbClr val="388E3C">
                  <a:alpha val="50196"/>
                </a:srgbClr>
              </a:solidFill>
              <a:prstDash val="solid"/>
              <a:round/>
            </a:ln>
          </p:spPr>
          <p:txBody>
            <a:bodyPr/>
            <a:lstStyle/>
            <a:p>
              <a:endParaRPr/>
            </a:p>
          </p:txBody>
        </p:sp>
        <p:sp>
          <p:nvSpPr>
            <p:cNvPr id="2479" name="pl186">
              <a:extLst>
                <a:ext uri="{FF2B5EF4-FFF2-40B4-BE49-F238E27FC236}">
                  <a16:creationId xmlns:a16="http://schemas.microsoft.com/office/drawing/2014/main" id="{69F63A94-0FD9-4F6E-99F0-C1597C11A2C2}"/>
                </a:ext>
              </a:extLst>
            </p:cNvPr>
            <p:cNvSpPr/>
            <p:nvPr/>
          </p:nvSpPr>
          <p:spPr>
            <a:xfrm>
              <a:off x="3628885" y="1962214"/>
              <a:ext cx="0" cy="6897"/>
            </a:xfrm>
            <a:custGeom>
              <a:avLst/>
              <a:gdLst/>
              <a:ahLst/>
              <a:cxnLst/>
              <a:rect l="0" t="0" r="0" b="0"/>
              <a:pathLst>
                <a:path h="6897">
                  <a:moveTo>
                    <a:pt x="0" y="6897"/>
                  </a:moveTo>
                  <a:lnTo>
                    <a:pt x="0" y="0"/>
                  </a:lnTo>
                </a:path>
              </a:pathLst>
            </a:custGeom>
            <a:ln w="13550" cap="flat">
              <a:solidFill>
                <a:srgbClr val="FBC02D">
                  <a:alpha val="50196"/>
                </a:srgbClr>
              </a:solidFill>
              <a:prstDash val="solid"/>
              <a:round/>
            </a:ln>
          </p:spPr>
          <p:txBody>
            <a:bodyPr/>
            <a:lstStyle/>
            <a:p>
              <a:endParaRPr/>
            </a:p>
          </p:txBody>
        </p:sp>
        <p:sp>
          <p:nvSpPr>
            <p:cNvPr id="2480" name="pl187">
              <a:extLst>
                <a:ext uri="{FF2B5EF4-FFF2-40B4-BE49-F238E27FC236}">
                  <a16:creationId xmlns:a16="http://schemas.microsoft.com/office/drawing/2014/main" id="{377EDC01-B283-4415-983B-51DC01747ED2}"/>
                </a:ext>
              </a:extLst>
            </p:cNvPr>
            <p:cNvSpPr/>
            <p:nvPr/>
          </p:nvSpPr>
          <p:spPr>
            <a:xfrm>
              <a:off x="3628885" y="1962230"/>
              <a:ext cx="0" cy="6519"/>
            </a:xfrm>
            <a:custGeom>
              <a:avLst/>
              <a:gdLst/>
              <a:ahLst/>
              <a:cxnLst/>
              <a:rect l="0" t="0" r="0" b="0"/>
              <a:pathLst>
                <a:path h="6519">
                  <a:moveTo>
                    <a:pt x="0" y="6519"/>
                  </a:moveTo>
                  <a:lnTo>
                    <a:pt x="0" y="0"/>
                  </a:lnTo>
                </a:path>
              </a:pathLst>
            </a:custGeom>
            <a:ln w="13550" cap="flat">
              <a:solidFill>
                <a:srgbClr val="721111">
                  <a:alpha val="50196"/>
                </a:srgbClr>
              </a:solidFill>
              <a:prstDash val="solid"/>
              <a:round/>
            </a:ln>
          </p:spPr>
          <p:txBody>
            <a:bodyPr/>
            <a:lstStyle/>
            <a:p>
              <a:endParaRPr/>
            </a:p>
          </p:txBody>
        </p:sp>
        <p:sp>
          <p:nvSpPr>
            <p:cNvPr id="2481" name="pl188">
              <a:extLst>
                <a:ext uri="{FF2B5EF4-FFF2-40B4-BE49-F238E27FC236}">
                  <a16:creationId xmlns:a16="http://schemas.microsoft.com/office/drawing/2014/main" id="{5A8A478A-CCAE-4209-AACD-81D9E3931D34}"/>
                </a:ext>
              </a:extLst>
            </p:cNvPr>
            <p:cNvSpPr/>
            <p:nvPr/>
          </p:nvSpPr>
          <p:spPr>
            <a:xfrm>
              <a:off x="3698347" y="1955361"/>
              <a:ext cx="0" cy="12582"/>
            </a:xfrm>
            <a:custGeom>
              <a:avLst/>
              <a:gdLst/>
              <a:ahLst/>
              <a:cxnLst/>
              <a:rect l="0" t="0" r="0" b="0"/>
              <a:pathLst>
                <a:path h="12582">
                  <a:moveTo>
                    <a:pt x="0" y="12582"/>
                  </a:moveTo>
                  <a:lnTo>
                    <a:pt x="0" y="0"/>
                  </a:lnTo>
                </a:path>
              </a:pathLst>
            </a:custGeom>
            <a:ln w="13550" cap="flat">
              <a:solidFill>
                <a:srgbClr val="6A1B9A">
                  <a:alpha val="50196"/>
                </a:srgbClr>
              </a:solidFill>
              <a:prstDash val="solid"/>
              <a:round/>
            </a:ln>
          </p:spPr>
          <p:txBody>
            <a:bodyPr/>
            <a:lstStyle/>
            <a:p>
              <a:endParaRPr/>
            </a:p>
          </p:txBody>
        </p:sp>
        <p:sp>
          <p:nvSpPr>
            <p:cNvPr id="2482" name="pl189">
              <a:extLst>
                <a:ext uri="{FF2B5EF4-FFF2-40B4-BE49-F238E27FC236}">
                  <a16:creationId xmlns:a16="http://schemas.microsoft.com/office/drawing/2014/main" id="{45378D0C-307F-4086-BF52-B224A8D6099F}"/>
                </a:ext>
              </a:extLst>
            </p:cNvPr>
            <p:cNvSpPr/>
            <p:nvPr/>
          </p:nvSpPr>
          <p:spPr>
            <a:xfrm>
              <a:off x="3698347" y="1957817"/>
              <a:ext cx="0" cy="10289"/>
            </a:xfrm>
            <a:custGeom>
              <a:avLst/>
              <a:gdLst/>
              <a:ahLst/>
              <a:cxnLst/>
              <a:rect l="0" t="0" r="0" b="0"/>
              <a:pathLst>
                <a:path h="10289">
                  <a:moveTo>
                    <a:pt x="0" y="10289"/>
                  </a:moveTo>
                  <a:lnTo>
                    <a:pt x="0" y="0"/>
                  </a:lnTo>
                </a:path>
              </a:pathLst>
            </a:custGeom>
            <a:ln w="13550" cap="flat">
              <a:solidFill>
                <a:srgbClr val="1565C0">
                  <a:alpha val="50196"/>
                </a:srgbClr>
              </a:solidFill>
              <a:prstDash val="solid"/>
              <a:round/>
            </a:ln>
          </p:spPr>
          <p:txBody>
            <a:bodyPr/>
            <a:lstStyle/>
            <a:p>
              <a:endParaRPr/>
            </a:p>
          </p:txBody>
        </p:sp>
        <p:sp>
          <p:nvSpPr>
            <p:cNvPr id="2483" name="pl190">
              <a:extLst>
                <a:ext uri="{FF2B5EF4-FFF2-40B4-BE49-F238E27FC236}">
                  <a16:creationId xmlns:a16="http://schemas.microsoft.com/office/drawing/2014/main" id="{E6AD2704-CEFB-4254-AF39-A76CAC05B6FC}"/>
                </a:ext>
              </a:extLst>
            </p:cNvPr>
            <p:cNvSpPr/>
            <p:nvPr/>
          </p:nvSpPr>
          <p:spPr>
            <a:xfrm>
              <a:off x="3698347" y="1960628"/>
              <a:ext cx="0" cy="9834"/>
            </a:xfrm>
            <a:custGeom>
              <a:avLst/>
              <a:gdLst/>
              <a:ahLst/>
              <a:cxnLst/>
              <a:rect l="0" t="0" r="0" b="0"/>
              <a:pathLst>
                <a:path h="9834">
                  <a:moveTo>
                    <a:pt x="0" y="9834"/>
                  </a:moveTo>
                  <a:lnTo>
                    <a:pt x="0" y="0"/>
                  </a:lnTo>
                </a:path>
              </a:pathLst>
            </a:custGeom>
            <a:ln w="13550" cap="flat">
              <a:solidFill>
                <a:srgbClr val="388E3C">
                  <a:alpha val="50196"/>
                </a:srgbClr>
              </a:solidFill>
              <a:prstDash val="solid"/>
              <a:round/>
            </a:ln>
          </p:spPr>
          <p:txBody>
            <a:bodyPr/>
            <a:lstStyle/>
            <a:p>
              <a:endParaRPr/>
            </a:p>
          </p:txBody>
        </p:sp>
        <p:sp>
          <p:nvSpPr>
            <p:cNvPr id="2484" name="pl191">
              <a:extLst>
                <a:ext uri="{FF2B5EF4-FFF2-40B4-BE49-F238E27FC236}">
                  <a16:creationId xmlns:a16="http://schemas.microsoft.com/office/drawing/2014/main" id="{AFFFEDEE-D75E-455E-9B64-6D3D21011163}"/>
                </a:ext>
              </a:extLst>
            </p:cNvPr>
            <p:cNvSpPr/>
            <p:nvPr/>
          </p:nvSpPr>
          <p:spPr>
            <a:xfrm>
              <a:off x="3698347" y="1958154"/>
              <a:ext cx="0" cy="12298"/>
            </a:xfrm>
            <a:custGeom>
              <a:avLst/>
              <a:gdLst/>
              <a:ahLst/>
              <a:cxnLst/>
              <a:rect l="0" t="0" r="0" b="0"/>
              <a:pathLst>
                <a:path h="12298">
                  <a:moveTo>
                    <a:pt x="0" y="12298"/>
                  </a:moveTo>
                  <a:lnTo>
                    <a:pt x="0" y="0"/>
                  </a:lnTo>
                </a:path>
              </a:pathLst>
            </a:custGeom>
            <a:ln w="13550" cap="flat">
              <a:solidFill>
                <a:srgbClr val="FBC02D">
                  <a:alpha val="50196"/>
                </a:srgbClr>
              </a:solidFill>
              <a:prstDash val="solid"/>
              <a:round/>
            </a:ln>
          </p:spPr>
          <p:txBody>
            <a:bodyPr/>
            <a:lstStyle/>
            <a:p>
              <a:endParaRPr/>
            </a:p>
          </p:txBody>
        </p:sp>
        <p:sp>
          <p:nvSpPr>
            <p:cNvPr id="2485" name="pl192">
              <a:extLst>
                <a:ext uri="{FF2B5EF4-FFF2-40B4-BE49-F238E27FC236}">
                  <a16:creationId xmlns:a16="http://schemas.microsoft.com/office/drawing/2014/main" id="{D1DD7E7F-ACC2-4512-B0C5-A763E6DCC92A}"/>
                </a:ext>
              </a:extLst>
            </p:cNvPr>
            <p:cNvSpPr/>
            <p:nvPr/>
          </p:nvSpPr>
          <p:spPr>
            <a:xfrm>
              <a:off x="3698347" y="1958672"/>
              <a:ext cx="0" cy="7861"/>
            </a:xfrm>
            <a:custGeom>
              <a:avLst/>
              <a:gdLst/>
              <a:ahLst/>
              <a:cxnLst/>
              <a:rect l="0" t="0" r="0" b="0"/>
              <a:pathLst>
                <a:path h="7861">
                  <a:moveTo>
                    <a:pt x="0" y="7861"/>
                  </a:moveTo>
                  <a:lnTo>
                    <a:pt x="0" y="0"/>
                  </a:lnTo>
                </a:path>
              </a:pathLst>
            </a:custGeom>
            <a:ln w="13550" cap="flat">
              <a:solidFill>
                <a:srgbClr val="721111">
                  <a:alpha val="50196"/>
                </a:srgbClr>
              </a:solidFill>
              <a:prstDash val="solid"/>
              <a:round/>
            </a:ln>
          </p:spPr>
          <p:txBody>
            <a:bodyPr/>
            <a:lstStyle/>
            <a:p>
              <a:endParaRPr/>
            </a:p>
          </p:txBody>
        </p:sp>
        <p:sp>
          <p:nvSpPr>
            <p:cNvPr id="2486" name="pl193">
              <a:extLst>
                <a:ext uri="{FF2B5EF4-FFF2-40B4-BE49-F238E27FC236}">
                  <a16:creationId xmlns:a16="http://schemas.microsoft.com/office/drawing/2014/main" id="{73E55F0B-06BC-41BE-9B8B-00BA386FA54C}"/>
                </a:ext>
              </a:extLst>
            </p:cNvPr>
            <p:cNvSpPr/>
            <p:nvPr/>
          </p:nvSpPr>
          <p:spPr>
            <a:xfrm>
              <a:off x="3767808" y="1009125"/>
              <a:ext cx="0" cy="109941"/>
            </a:xfrm>
            <a:custGeom>
              <a:avLst/>
              <a:gdLst/>
              <a:ahLst/>
              <a:cxnLst/>
              <a:rect l="0" t="0" r="0" b="0"/>
              <a:pathLst>
                <a:path h="109941">
                  <a:moveTo>
                    <a:pt x="0" y="109941"/>
                  </a:moveTo>
                  <a:lnTo>
                    <a:pt x="0" y="0"/>
                  </a:lnTo>
                </a:path>
              </a:pathLst>
            </a:custGeom>
            <a:ln w="13550" cap="flat">
              <a:solidFill>
                <a:srgbClr val="6A1B9A">
                  <a:alpha val="50196"/>
                </a:srgbClr>
              </a:solidFill>
              <a:prstDash val="solid"/>
              <a:round/>
            </a:ln>
          </p:spPr>
          <p:txBody>
            <a:bodyPr/>
            <a:lstStyle/>
            <a:p>
              <a:endParaRPr/>
            </a:p>
          </p:txBody>
        </p:sp>
        <p:sp>
          <p:nvSpPr>
            <p:cNvPr id="2487" name="pl194">
              <a:extLst>
                <a:ext uri="{FF2B5EF4-FFF2-40B4-BE49-F238E27FC236}">
                  <a16:creationId xmlns:a16="http://schemas.microsoft.com/office/drawing/2014/main" id="{716944CA-4986-43A5-98CF-55235D8A2754}"/>
                </a:ext>
              </a:extLst>
            </p:cNvPr>
            <p:cNvSpPr/>
            <p:nvPr/>
          </p:nvSpPr>
          <p:spPr>
            <a:xfrm>
              <a:off x="3767808" y="831121"/>
              <a:ext cx="0" cy="111042"/>
            </a:xfrm>
            <a:custGeom>
              <a:avLst/>
              <a:gdLst/>
              <a:ahLst/>
              <a:cxnLst/>
              <a:rect l="0" t="0" r="0" b="0"/>
              <a:pathLst>
                <a:path h="111042">
                  <a:moveTo>
                    <a:pt x="0" y="111042"/>
                  </a:moveTo>
                  <a:lnTo>
                    <a:pt x="0" y="0"/>
                  </a:lnTo>
                </a:path>
              </a:pathLst>
            </a:custGeom>
            <a:ln w="13550" cap="flat">
              <a:solidFill>
                <a:srgbClr val="1565C0">
                  <a:alpha val="50196"/>
                </a:srgbClr>
              </a:solidFill>
              <a:prstDash val="solid"/>
              <a:round/>
            </a:ln>
          </p:spPr>
          <p:txBody>
            <a:bodyPr/>
            <a:lstStyle/>
            <a:p>
              <a:endParaRPr/>
            </a:p>
          </p:txBody>
        </p:sp>
        <p:sp>
          <p:nvSpPr>
            <p:cNvPr id="2488" name="pl195">
              <a:extLst>
                <a:ext uri="{FF2B5EF4-FFF2-40B4-BE49-F238E27FC236}">
                  <a16:creationId xmlns:a16="http://schemas.microsoft.com/office/drawing/2014/main" id="{64E89FAE-40BA-4B36-B789-7116CEBEEF85}"/>
                </a:ext>
              </a:extLst>
            </p:cNvPr>
            <p:cNvSpPr/>
            <p:nvPr/>
          </p:nvSpPr>
          <p:spPr>
            <a:xfrm>
              <a:off x="3767808" y="1304590"/>
              <a:ext cx="0" cy="149998"/>
            </a:xfrm>
            <a:custGeom>
              <a:avLst/>
              <a:gdLst/>
              <a:ahLst/>
              <a:cxnLst/>
              <a:rect l="0" t="0" r="0" b="0"/>
              <a:pathLst>
                <a:path h="149998">
                  <a:moveTo>
                    <a:pt x="0" y="149998"/>
                  </a:moveTo>
                  <a:lnTo>
                    <a:pt x="0" y="0"/>
                  </a:lnTo>
                </a:path>
              </a:pathLst>
            </a:custGeom>
            <a:ln w="13550" cap="flat">
              <a:solidFill>
                <a:srgbClr val="388E3C">
                  <a:alpha val="50196"/>
                </a:srgbClr>
              </a:solidFill>
              <a:prstDash val="solid"/>
              <a:round/>
            </a:ln>
          </p:spPr>
          <p:txBody>
            <a:bodyPr/>
            <a:lstStyle/>
            <a:p>
              <a:endParaRPr/>
            </a:p>
          </p:txBody>
        </p:sp>
        <p:sp>
          <p:nvSpPr>
            <p:cNvPr id="2489" name="pl196">
              <a:extLst>
                <a:ext uri="{FF2B5EF4-FFF2-40B4-BE49-F238E27FC236}">
                  <a16:creationId xmlns:a16="http://schemas.microsoft.com/office/drawing/2014/main" id="{A65903AA-D17F-4B17-A443-E3A7BE466CA7}"/>
                </a:ext>
              </a:extLst>
            </p:cNvPr>
            <p:cNvSpPr/>
            <p:nvPr/>
          </p:nvSpPr>
          <p:spPr>
            <a:xfrm>
              <a:off x="3767808" y="1146441"/>
              <a:ext cx="0" cy="83159"/>
            </a:xfrm>
            <a:custGeom>
              <a:avLst/>
              <a:gdLst/>
              <a:ahLst/>
              <a:cxnLst/>
              <a:rect l="0" t="0" r="0" b="0"/>
              <a:pathLst>
                <a:path h="83159">
                  <a:moveTo>
                    <a:pt x="0" y="83159"/>
                  </a:moveTo>
                  <a:lnTo>
                    <a:pt x="0" y="0"/>
                  </a:lnTo>
                </a:path>
              </a:pathLst>
            </a:custGeom>
            <a:ln w="13550" cap="flat">
              <a:solidFill>
                <a:srgbClr val="FBC02D">
                  <a:alpha val="50196"/>
                </a:srgbClr>
              </a:solidFill>
              <a:prstDash val="solid"/>
              <a:round/>
            </a:ln>
          </p:spPr>
          <p:txBody>
            <a:bodyPr/>
            <a:lstStyle/>
            <a:p>
              <a:endParaRPr/>
            </a:p>
          </p:txBody>
        </p:sp>
        <p:sp>
          <p:nvSpPr>
            <p:cNvPr id="2490" name="pl197">
              <a:extLst>
                <a:ext uri="{FF2B5EF4-FFF2-40B4-BE49-F238E27FC236}">
                  <a16:creationId xmlns:a16="http://schemas.microsoft.com/office/drawing/2014/main" id="{7250FA17-3561-4ABD-8C2E-BC9BD28B421A}"/>
                </a:ext>
              </a:extLst>
            </p:cNvPr>
            <p:cNvSpPr/>
            <p:nvPr/>
          </p:nvSpPr>
          <p:spPr>
            <a:xfrm>
              <a:off x="3767808" y="1130054"/>
              <a:ext cx="0" cy="99578"/>
            </a:xfrm>
            <a:custGeom>
              <a:avLst/>
              <a:gdLst/>
              <a:ahLst/>
              <a:cxnLst/>
              <a:rect l="0" t="0" r="0" b="0"/>
              <a:pathLst>
                <a:path h="99578">
                  <a:moveTo>
                    <a:pt x="0" y="99578"/>
                  </a:moveTo>
                  <a:lnTo>
                    <a:pt x="0" y="0"/>
                  </a:lnTo>
                </a:path>
              </a:pathLst>
            </a:custGeom>
            <a:ln w="13550" cap="flat">
              <a:solidFill>
                <a:srgbClr val="721111">
                  <a:alpha val="50196"/>
                </a:srgbClr>
              </a:solidFill>
              <a:prstDash val="solid"/>
              <a:round/>
            </a:ln>
          </p:spPr>
          <p:txBody>
            <a:bodyPr/>
            <a:lstStyle/>
            <a:p>
              <a:endParaRPr/>
            </a:p>
          </p:txBody>
        </p:sp>
        <p:sp>
          <p:nvSpPr>
            <p:cNvPr id="2491" name="pl198">
              <a:extLst>
                <a:ext uri="{FF2B5EF4-FFF2-40B4-BE49-F238E27FC236}">
                  <a16:creationId xmlns:a16="http://schemas.microsoft.com/office/drawing/2014/main" id="{3C091179-2B38-4F5D-A021-D4877F7D6A16}"/>
                </a:ext>
              </a:extLst>
            </p:cNvPr>
            <p:cNvSpPr/>
            <p:nvPr/>
          </p:nvSpPr>
          <p:spPr>
            <a:xfrm>
              <a:off x="3837270" y="1020939"/>
              <a:ext cx="0" cy="98130"/>
            </a:xfrm>
            <a:custGeom>
              <a:avLst/>
              <a:gdLst/>
              <a:ahLst/>
              <a:cxnLst/>
              <a:rect l="0" t="0" r="0" b="0"/>
              <a:pathLst>
                <a:path h="98130">
                  <a:moveTo>
                    <a:pt x="0" y="98130"/>
                  </a:moveTo>
                  <a:lnTo>
                    <a:pt x="0" y="0"/>
                  </a:lnTo>
                </a:path>
              </a:pathLst>
            </a:custGeom>
            <a:ln w="13550" cap="flat">
              <a:solidFill>
                <a:srgbClr val="6A1B9A">
                  <a:alpha val="50196"/>
                </a:srgbClr>
              </a:solidFill>
              <a:prstDash val="solid"/>
              <a:round/>
            </a:ln>
          </p:spPr>
          <p:txBody>
            <a:bodyPr/>
            <a:lstStyle/>
            <a:p>
              <a:endParaRPr/>
            </a:p>
          </p:txBody>
        </p:sp>
        <p:sp>
          <p:nvSpPr>
            <p:cNvPr id="2492" name="pl199">
              <a:extLst>
                <a:ext uri="{FF2B5EF4-FFF2-40B4-BE49-F238E27FC236}">
                  <a16:creationId xmlns:a16="http://schemas.microsoft.com/office/drawing/2014/main" id="{1D9F2DB9-8493-4C2A-B573-66513CCC0FF6}"/>
                </a:ext>
              </a:extLst>
            </p:cNvPr>
            <p:cNvSpPr/>
            <p:nvPr/>
          </p:nvSpPr>
          <p:spPr>
            <a:xfrm>
              <a:off x="3837270" y="815876"/>
              <a:ext cx="0" cy="75590"/>
            </a:xfrm>
            <a:custGeom>
              <a:avLst/>
              <a:gdLst/>
              <a:ahLst/>
              <a:cxnLst/>
              <a:rect l="0" t="0" r="0" b="0"/>
              <a:pathLst>
                <a:path h="75590">
                  <a:moveTo>
                    <a:pt x="0" y="75590"/>
                  </a:moveTo>
                  <a:lnTo>
                    <a:pt x="0" y="0"/>
                  </a:lnTo>
                </a:path>
              </a:pathLst>
            </a:custGeom>
            <a:ln w="13550" cap="flat">
              <a:solidFill>
                <a:srgbClr val="1565C0">
                  <a:alpha val="50196"/>
                </a:srgbClr>
              </a:solidFill>
              <a:prstDash val="solid"/>
              <a:round/>
            </a:ln>
          </p:spPr>
          <p:txBody>
            <a:bodyPr/>
            <a:lstStyle/>
            <a:p>
              <a:endParaRPr/>
            </a:p>
          </p:txBody>
        </p:sp>
        <p:sp>
          <p:nvSpPr>
            <p:cNvPr id="2493" name="pl200">
              <a:extLst>
                <a:ext uri="{FF2B5EF4-FFF2-40B4-BE49-F238E27FC236}">
                  <a16:creationId xmlns:a16="http://schemas.microsoft.com/office/drawing/2014/main" id="{C213560B-52F7-49C0-A818-558A62B22256}"/>
                </a:ext>
              </a:extLst>
            </p:cNvPr>
            <p:cNvSpPr/>
            <p:nvPr/>
          </p:nvSpPr>
          <p:spPr>
            <a:xfrm>
              <a:off x="3837270" y="1035918"/>
              <a:ext cx="0" cy="84346"/>
            </a:xfrm>
            <a:custGeom>
              <a:avLst/>
              <a:gdLst/>
              <a:ahLst/>
              <a:cxnLst/>
              <a:rect l="0" t="0" r="0" b="0"/>
              <a:pathLst>
                <a:path h="84346">
                  <a:moveTo>
                    <a:pt x="0" y="84346"/>
                  </a:moveTo>
                  <a:lnTo>
                    <a:pt x="0" y="0"/>
                  </a:lnTo>
                </a:path>
              </a:pathLst>
            </a:custGeom>
            <a:ln w="13550" cap="flat">
              <a:solidFill>
                <a:srgbClr val="388E3C">
                  <a:alpha val="50196"/>
                </a:srgbClr>
              </a:solidFill>
              <a:prstDash val="solid"/>
              <a:round/>
            </a:ln>
          </p:spPr>
          <p:txBody>
            <a:bodyPr/>
            <a:lstStyle/>
            <a:p>
              <a:endParaRPr/>
            </a:p>
          </p:txBody>
        </p:sp>
        <p:sp>
          <p:nvSpPr>
            <p:cNvPr id="2494" name="pl201">
              <a:extLst>
                <a:ext uri="{FF2B5EF4-FFF2-40B4-BE49-F238E27FC236}">
                  <a16:creationId xmlns:a16="http://schemas.microsoft.com/office/drawing/2014/main" id="{B2DD967B-57D2-4268-8FC5-0C58438F9BD3}"/>
                </a:ext>
              </a:extLst>
            </p:cNvPr>
            <p:cNvSpPr/>
            <p:nvPr/>
          </p:nvSpPr>
          <p:spPr>
            <a:xfrm>
              <a:off x="3837270" y="1100506"/>
              <a:ext cx="0" cy="122076"/>
            </a:xfrm>
            <a:custGeom>
              <a:avLst/>
              <a:gdLst/>
              <a:ahLst/>
              <a:cxnLst/>
              <a:rect l="0" t="0" r="0" b="0"/>
              <a:pathLst>
                <a:path h="122076">
                  <a:moveTo>
                    <a:pt x="0" y="122076"/>
                  </a:moveTo>
                  <a:lnTo>
                    <a:pt x="0" y="0"/>
                  </a:lnTo>
                </a:path>
              </a:pathLst>
            </a:custGeom>
            <a:ln w="13550" cap="flat">
              <a:solidFill>
                <a:srgbClr val="FBC02D">
                  <a:alpha val="50196"/>
                </a:srgbClr>
              </a:solidFill>
              <a:prstDash val="solid"/>
              <a:round/>
            </a:ln>
          </p:spPr>
          <p:txBody>
            <a:bodyPr/>
            <a:lstStyle/>
            <a:p>
              <a:endParaRPr/>
            </a:p>
          </p:txBody>
        </p:sp>
        <p:sp>
          <p:nvSpPr>
            <p:cNvPr id="2495" name="pl202">
              <a:extLst>
                <a:ext uri="{FF2B5EF4-FFF2-40B4-BE49-F238E27FC236}">
                  <a16:creationId xmlns:a16="http://schemas.microsoft.com/office/drawing/2014/main" id="{142ABAAF-0003-4D19-88D1-139FCAFD5A29}"/>
                </a:ext>
              </a:extLst>
            </p:cNvPr>
            <p:cNvSpPr/>
            <p:nvPr/>
          </p:nvSpPr>
          <p:spPr>
            <a:xfrm>
              <a:off x="3837270" y="1084788"/>
              <a:ext cx="0" cy="78754"/>
            </a:xfrm>
            <a:custGeom>
              <a:avLst/>
              <a:gdLst/>
              <a:ahLst/>
              <a:cxnLst/>
              <a:rect l="0" t="0" r="0" b="0"/>
              <a:pathLst>
                <a:path h="78754">
                  <a:moveTo>
                    <a:pt x="0" y="78754"/>
                  </a:moveTo>
                  <a:lnTo>
                    <a:pt x="0" y="0"/>
                  </a:lnTo>
                </a:path>
              </a:pathLst>
            </a:custGeom>
            <a:ln w="13550" cap="flat">
              <a:solidFill>
                <a:srgbClr val="721111">
                  <a:alpha val="50196"/>
                </a:srgbClr>
              </a:solidFill>
              <a:prstDash val="solid"/>
              <a:round/>
            </a:ln>
          </p:spPr>
          <p:txBody>
            <a:bodyPr/>
            <a:lstStyle/>
            <a:p>
              <a:endParaRPr/>
            </a:p>
          </p:txBody>
        </p:sp>
        <p:sp>
          <p:nvSpPr>
            <p:cNvPr id="2496" name="pt203">
              <a:extLst>
                <a:ext uri="{FF2B5EF4-FFF2-40B4-BE49-F238E27FC236}">
                  <a16:creationId xmlns:a16="http://schemas.microsoft.com/office/drawing/2014/main" id="{2319F724-4863-4859-9D7F-21566A807C9C}"/>
                </a:ext>
              </a:extLst>
            </p:cNvPr>
            <p:cNvSpPr/>
            <p:nvPr/>
          </p:nvSpPr>
          <p:spPr>
            <a:xfrm>
              <a:off x="1526982" y="89294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97" name="pt204">
              <a:extLst>
                <a:ext uri="{FF2B5EF4-FFF2-40B4-BE49-F238E27FC236}">
                  <a16:creationId xmlns:a16="http://schemas.microsoft.com/office/drawing/2014/main" id="{E73C7D37-D093-41B4-94F6-45F97057F0F1}"/>
                </a:ext>
              </a:extLst>
            </p:cNvPr>
            <p:cNvSpPr/>
            <p:nvPr/>
          </p:nvSpPr>
          <p:spPr>
            <a:xfrm>
              <a:off x="1526982" y="105181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98" name="pt205">
              <a:extLst>
                <a:ext uri="{FF2B5EF4-FFF2-40B4-BE49-F238E27FC236}">
                  <a16:creationId xmlns:a16="http://schemas.microsoft.com/office/drawing/2014/main" id="{0E4BF216-BD7B-420F-94EC-46921BA88342}"/>
                </a:ext>
              </a:extLst>
            </p:cNvPr>
            <p:cNvSpPr/>
            <p:nvPr/>
          </p:nvSpPr>
          <p:spPr>
            <a:xfrm>
              <a:off x="1526982" y="8373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99" name="pt206">
              <a:extLst>
                <a:ext uri="{FF2B5EF4-FFF2-40B4-BE49-F238E27FC236}">
                  <a16:creationId xmlns:a16="http://schemas.microsoft.com/office/drawing/2014/main" id="{7DA66DE6-9947-4DD6-91B6-B67D72A9906C}"/>
                </a:ext>
              </a:extLst>
            </p:cNvPr>
            <p:cNvSpPr/>
            <p:nvPr/>
          </p:nvSpPr>
          <p:spPr>
            <a:xfrm>
              <a:off x="1526982" y="13065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00" name="pt207">
              <a:extLst>
                <a:ext uri="{FF2B5EF4-FFF2-40B4-BE49-F238E27FC236}">
                  <a16:creationId xmlns:a16="http://schemas.microsoft.com/office/drawing/2014/main" id="{2CF308E4-FC64-49EE-866A-E15D2DC853EE}"/>
                </a:ext>
              </a:extLst>
            </p:cNvPr>
            <p:cNvSpPr/>
            <p:nvPr/>
          </p:nvSpPr>
          <p:spPr>
            <a:xfrm>
              <a:off x="1526982" y="122117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01" name="pt208">
              <a:extLst>
                <a:ext uri="{FF2B5EF4-FFF2-40B4-BE49-F238E27FC236}">
                  <a16:creationId xmlns:a16="http://schemas.microsoft.com/office/drawing/2014/main" id="{DF6DB59A-3AA8-425C-978F-B2AA7FD75611}"/>
                </a:ext>
              </a:extLst>
            </p:cNvPr>
            <p:cNvSpPr/>
            <p:nvPr/>
          </p:nvSpPr>
          <p:spPr>
            <a:xfrm>
              <a:off x="1596443" y="7048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2" name="pt209">
              <a:extLst>
                <a:ext uri="{FF2B5EF4-FFF2-40B4-BE49-F238E27FC236}">
                  <a16:creationId xmlns:a16="http://schemas.microsoft.com/office/drawing/2014/main" id="{845849E4-299E-4BFE-B654-40A3AB4759B7}"/>
                </a:ext>
              </a:extLst>
            </p:cNvPr>
            <p:cNvSpPr/>
            <p:nvPr/>
          </p:nvSpPr>
          <p:spPr>
            <a:xfrm>
              <a:off x="1596443" y="79083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03" name="pt210">
              <a:extLst>
                <a:ext uri="{FF2B5EF4-FFF2-40B4-BE49-F238E27FC236}">
                  <a16:creationId xmlns:a16="http://schemas.microsoft.com/office/drawing/2014/main" id="{158AC2CE-7CB4-45EB-B3D6-EA3ED7D32F3B}"/>
                </a:ext>
              </a:extLst>
            </p:cNvPr>
            <p:cNvSpPr/>
            <p:nvPr/>
          </p:nvSpPr>
          <p:spPr>
            <a:xfrm>
              <a:off x="1596443" y="6771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04" name="pt211">
              <a:extLst>
                <a:ext uri="{FF2B5EF4-FFF2-40B4-BE49-F238E27FC236}">
                  <a16:creationId xmlns:a16="http://schemas.microsoft.com/office/drawing/2014/main" id="{15860F48-0B0B-47B3-BBD9-B5195FFC6ADE}"/>
                </a:ext>
              </a:extLst>
            </p:cNvPr>
            <p:cNvSpPr/>
            <p:nvPr/>
          </p:nvSpPr>
          <p:spPr>
            <a:xfrm>
              <a:off x="1596443" y="142660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05" name="pt212">
              <a:extLst>
                <a:ext uri="{FF2B5EF4-FFF2-40B4-BE49-F238E27FC236}">
                  <a16:creationId xmlns:a16="http://schemas.microsoft.com/office/drawing/2014/main" id="{3D939B1F-D237-40FB-B11A-28E7F8304FBF}"/>
                </a:ext>
              </a:extLst>
            </p:cNvPr>
            <p:cNvSpPr/>
            <p:nvPr/>
          </p:nvSpPr>
          <p:spPr>
            <a:xfrm>
              <a:off x="1596443" y="12416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06" name="pt213">
              <a:extLst>
                <a:ext uri="{FF2B5EF4-FFF2-40B4-BE49-F238E27FC236}">
                  <a16:creationId xmlns:a16="http://schemas.microsoft.com/office/drawing/2014/main" id="{7CC7F13E-CE25-477A-9A18-2341D2A0A142}"/>
                </a:ext>
              </a:extLst>
            </p:cNvPr>
            <p:cNvSpPr/>
            <p:nvPr/>
          </p:nvSpPr>
          <p:spPr>
            <a:xfrm>
              <a:off x="1665905" y="8289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7" name="pt214">
              <a:extLst>
                <a:ext uri="{FF2B5EF4-FFF2-40B4-BE49-F238E27FC236}">
                  <a16:creationId xmlns:a16="http://schemas.microsoft.com/office/drawing/2014/main" id="{8339BF70-AD42-41D5-B005-9869E123758F}"/>
                </a:ext>
              </a:extLst>
            </p:cNvPr>
            <p:cNvSpPr/>
            <p:nvPr/>
          </p:nvSpPr>
          <p:spPr>
            <a:xfrm>
              <a:off x="1665905" y="10241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08" name="pt215">
              <a:extLst>
                <a:ext uri="{FF2B5EF4-FFF2-40B4-BE49-F238E27FC236}">
                  <a16:creationId xmlns:a16="http://schemas.microsoft.com/office/drawing/2014/main" id="{0333293A-A69E-4766-8B07-A8EFB789F76C}"/>
                </a:ext>
              </a:extLst>
            </p:cNvPr>
            <p:cNvSpPr/>
            <p:nvPr/>
          </p:nvSpPr>
          <p:spPr>
            <a:xfrm>
              <a:off x="1665905" y="7318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09" name="pt216">
              <a:extLst>
                <a:ext uri="{FF2B5EF4-FFF2-40B4-BE49-F238E27FC236}">
                  <a16:creationId xmlns:a16="http://schemas.microsoft.com/office/drawing/2014/main" id="{F673B2F9-6172-4C64-9428-877212222B89}"/>
                </a:ext>
              </a:extLst>
            </p:cNvPr>
            <p:cNvSpPr/>
            <p:nvPr/>
          </p:nvSpPr>
          <p:spPr>
            <a:xfrm>
              <a:off x="1665905" y="138762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10" name="pt217">
              <a:extLst>
                <a:ext uri="{FF2B5EF4-FFF2-40B4-BE49-F238E27FC236}">
                  <a16:creationId xmlns:a16="http://schemas.microsoft.com/office/drawing/2014/main" id="{7E21AF46-DCC3-4B4E-9386-47D5BAA09798}"/>
                </a:ext>
              </a:extLst>
            </p:cNvPr>
            <p:cNvSpPr/>
            <p:nvPr/>
          </p:nvSpPr>
          <p:spPr>
            <a:xfrm>
              <a:off x="1665905" y="132045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11" name="pt218">
              <a:extLst>
                <a:ext uri="{FF2B5EF4-FFF2-40B4-BE49-F238E27FC236}">
                  <a16:creationId xmlns:a16="http://schemas.microsoft.com/office/drawing/2014/main" id="{179CE34F-0B7E-4DF6-AFCB-AD6A75AFA480}"/>
                </a:ext>
              </a:extLst>
            </p:cNvPr>
            <p:cNvSpPr/>
            <p:nvPr/>
          </p:nvSpPr>
          <p:spPr>
            <a:xfrm>
              <a:off x="1735367" y="732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12" name="pt219">
              <a:extLst>
                <a:ext uri="{FF2B5EF4-FFF2-40B4-BE49-F238E27FC236}">
                  <a16:creationId xmlns:a16="http://schemas.microsoft.com/office/drawing/2014/main" id="{ABC7EA83-79C4-4233-B38C-108442DB3672}"/>
                </a:ext>
              </a:extLst>
            </p:cNvPr>
            <p:cNvSpPr/>
            <p:nvPr/>
          </p:nvSpPr>
          <p:spPr>
            <a:xfrm>
              <a:off x="1735367" y="84992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3" name="pt220">
              <a:extLst>
                <a:ext uri="{FF2B5EF4-FFF2-40B4-BE49-F238E27FC236}">
                  <a16:creationId xmlns:a16="http://schemas.microsoft.com/office/drawing/2014/main" id="{0903EEF7-56A6-4246-BDA8-4B2F35E8DBE7}"/>
                </a:ext>
              </a:extLst>
            </p:cNvPr>
            <p:cNvSpPr/>
            <p:nvPr/>
          </p:nvSpPr>
          <p:spPr>
            <a:xfrm>
              <a:off x="1735367" y="6844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14" name="pt221">
              <a:extLst>
                <a:ext uri="{FF2B5EF4-FFF2-40B4-BE49-F238E27FC236}">
                  <a16:creationId xmlns:a16="http://schemas.microsoft.com/office/drawing/2014/main" id="{C1717739-0E6C-4398-A1EB-079527E60F99}"/>
                </a:ext>
              </a:extLst>
            </p:cNvPr>
            <p:cNvSpPr/>
            <p:nvPr/>
          </p:nvSpPr>
          <p:spPr>
            <a:xfrm>
              <a:off x="1735367" y="12990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15" name="pt222">
              <a:extLst>
                <a:ext uri="{FF2B5EF4-FFF2-40B4-BE49-F238E27FC236}">
                  <a16:creationId xmlns:a16="http://schemas.microsoft.com/office/drawing/2014/main" id="{057065A5-4644-4FDE-A1F0-30BF105C5A31}"/>
                </a:ext>
              </a:extLst>
            </p:cNvPr>
            <p:cNvSpPr/>
            <p:nvPr/>
          </p:nvSpPr>
          <p:spPr>
            <a:xfrm>
              <a:off x="1735367" y="121704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16" name="pt223">
              <a:extLst>
                <a:ext uri="{FF2B5EF4-FFF2-40B4-BE49-F238E27FC236}">
                  <a16:creationId xmlns:a16="http://schemas.microsoft.com/office/drawing/2014/main" id="{F6B326F5-3534-4604-8FEA-6EB3E1F7199A}"/>
                </a:ext>
              </a:extLst>
            </p:cNvPr>
            <p:cNvSpPr/>
            <p:nvPr/>
          </p:nvSpPr>
          <p:spPr>
            <a:xfrm>
              <a:off x="1804829" y="13613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17" name="pt224">
              <a:extLst>
                <a:ext uri="{FF2B5EF4-FFF2-40B4-BE49-F238E27FC236}">
                  <a16:creationId xmlns:a16="http://schemas.microsoft.com/office/drawing/2014/main" id="{F960A3A7-2910-4BFE-B15E-46D0837E8E5E}"/>
                </a:ext>
              </a:extLst>
            </p:cNvPr>
            <p:cNvSpPr/>
            <p:nvPr/>
          </p:nvSpPr>
          <p:spPr>
            <a:xfrm>
              <a:off x="1804829" y="170978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8" name="pt225">
              <a:extLst>
                <a:ext uri="{FF2B5EF4-FFF2-40B4-BE49-F238E27FC236}">
                  <a16:creationId xmlns:a16="http://schemas.microsoft.com/office/drawing/2014/main" id="{FA4433CB-5095-4C8E-B82B-2913DC71BAEB}"/>
                </a:ext>
              </a:extLst>
            </p:cNvPr>
            <p:cNvSpPr/>
            <p:nvPr/>
          </p:nvSpPr>
          <p:spPr>
            <a:xfrm>
              <a:off x="1804829" y="12819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19" name="pt226">
              <a:extLst>
                <a:ext uri="{FF2B5EF4-FFF2-40B4-BE49-F238E27FC236}">
                  <a16:creationId xmlns:a16="http://schemas.microsoft.com/office/drawing/2014/main" id="{5F9931CB-D523-4527-87A0-D8C31096D3CF}"/>
                </a:ext>
              </a:extLst>
            </p:cNvPr>
            <p:cNvSpPr/>
            <p:nvPr/>
          </p:nvSpPr>
          <p:spPr>
            <a:xfrm>
              <a:off x="1804829" y="150471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20" name="pt227">
              <a:extLst>
                <a:ext uri="{FF2B5EF4-FFF2-40B4-BE49-F238E27FC236}">
                  <a16:creationId xmlns:a16="http://schemas.microsoft.com/office/drawing/2014/main" id="{9C67BF91-F33E-4318-A84F-8096D155F851}"/>
                </a:ext>
              </a:extLst>
            </p:cNvPr>
            <p:cNvSpPr/>
            <p:nvPr/>
          </p:nvSpPr>
          <p:spPr>
            <a:xfrm>
              <a:off x="1804829" y="14761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21" name="pt228">
              <a:extLst>
                <a:ext uri="{FF2B5EF4-FFF2-40B4-BE49-F238E27FC236}">
                  <a16:creationId xmlns:a16="http://schemas.microsoft.com/office/drawing/2014/main" id="{AB4B2227-6F12-4D9B-AC7E-CD9434AFC663}"/>
                </a:ext>
              </a:extLst>
            </p:cNvPr>
            <p:cNvSpPr/>
            <p:nvPr/>
          </p:nvSpPr>
          <p:spPr>
            <a:xfrm>
              <a:off x="1874290" y="133707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22" name="pt229">
              <a:extLst>
                <a:ext uri="{FF2B5EF4-FFF2-40B4-BE49-F238E27FC236}">
                  <a16:creationId xmlns:a16="http://schemas.microsoft.com/office/drawing/2014/main" id="{C9BDE8E2-96DE-4365-B1B1-19E30CC2BAAB}"/>
                </a:ext>
              </a:extLst>
            </p:cNvPr>
            <p:cNvSpPr/>
            <p:nvPr/>
          </p:nvSpPr>
          <p:spPr>
            <a:xfrm>
              <a:off x="1874290" y="178251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23" name="pt230">
              <a:extLst>
                <a:ext uri="{FF2B5EF4-FFF2-40B4-BE49-F238E27FC236}">
                  <a16:creationId xmlns:a16="http://schemas.microsoft.com/office/drawing/2014/main" id="{49884313-C866-4BFA-8F77-9CB72B865EEB}"/>
                </a:ext>
              </a:extLst>
            </p:cNvPr>
            <p:cNvSpPr/>
            <p:nvPr/>
          </p:nvSpPr>
          <p:spPr>
            <a:xfrm>
              <a:off x="1874290" y="95988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4" name="pt231">
              <a:extLst>
                <a:ext uri="{FF2B5EF4-FFF2-40B4-BE49-F238E27FC236}">
                  <a16:creationId xmlns:a16="http://schemas.microsoft.com/office/drawing/2014/main" id="{7FE38E2D-30B1-4657-9599-629F8762186C}"/>
                </a:ext>
              </a:extLst>
            </p:cNvPr>
            <p:cNvSpPr/>
            <p:nvPr/>
          </p:nvSpPr>
          <p:spPr>
            <a:xfrm>
              <a:off x="1874290" y="156390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25" name="pt232">
              <a:extLst>
                <a:ext uri="{FF2B5EF4-FFF2-40B4-BE49-F238E27FC236}">
                  <a16:creationId xmlns:a16="http://schemas.microsoft.com/office/drawing/2014/main" id="{4A90D31C-9F52-4AF7-A553-535ADC9C783E}"/>
                </a:ext>
              </a:extLst>
            </p:cNvPr>
            <p:cNvSpPr/>
            <p:nvPr/>
          </p:nvSpPr>
          <p:spPr>
            <a:xfrm>
              <a:off x="1874290" y="147414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26" name="pt233">
              <a:extLst>
                <a:ext uri="{FF2B5EF4-FFF2-40B4-BE49-F238E27FC236}">
                  <a16:creationId xmlns:a16="http://schemas.microsoft.com/office/drawing/2014/main" id="{42AD55E4-729F-43DA-AF73-B7C4B6A8B8F9}"/>
                </a:ext>
              </a:extLst>
            </p:cNvPr>
            <p:cNvSpPr/>
            <p:nvPr/>
          </p:nvSpPr>
          <p:spPr>
            <a:xfrm>
              <a:off x="1943752" y="134629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27" name="pt234">
              <a:extLst>
                <a:ext uri="{FF2B5EF4-FFF2-40B4-BE49-F238E27FC236}">
                  <a16:creationId xmlns:a16="http://schemas.microsoft.com/office/drawing/2014/main" id="{9E6CA731-3A40-4919-A616-7CAFE62531B5}"/>
                </a:ext>
              </a:extLst>
            </p:cNvPr>
            <p:cNvSpPr/>
            <p:nvPr/>
          </p:nvSpPr>
          <p:spPr>
            <a:xfrm>
              <a:off x="1943752" y="178022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28" name="pt235">
              <a:extLst>
                <a:ext uri="{FF2B5EF4-FFF2-40B4-BE49-F238E27FC236}">
                  <a16:creationId xmlns:a16="http://schemas.microsoft.com/office/drawing/2014/main" id="{F35E2305-C318-4996-93CC-34420BC3E649}"/>
                </a:ext>
              </a:extLst>
            </p:cNvPr>
            <p:cNvSpPr/>
            <p:nvPr/>
          </p:nvSpPr>
          <p:spPr>
            <a:xfrm>
              <a:off x="1943752" y="10890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9" name="pt236">
              <a:extLst>
                <a:ext uri="{FF2B5EF4-FFF2-40B4-BE49-F238E27FC236}">
                  <a16:creationId xmlns:a16="http://schemas.microsoft.com/office/drawing/2014/main" id="{D20C299B-D087-4C30-A922-FB1F48877B04}"/>
                </a:ext>
              </a:extLst>
            </p:cNvPr>
            <p:cNvSpPr/>
            <p:nvPr/>
          </p:nvSpPr>
          <p:spPr>
            <a:xfrm>
              <a:off x="1943752" y="129303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0" name="pt237">
              <a:extLst>
                <a:ext uri="{FF2B5EF4-FFF2-40B4-BE49-F238E27FC236}">
                  <a16:creationId xmlns:a16="http://schemas.microsoft.com/office/drawing/2014/main" id="{3FD696B6-A3E2-4EBE-8BCB-43C776D3EC75}"/>
                </a:ext>
              </a:extLst>
            </p:cNvPr>
            <p:cNvSpPr/>
            <p:nvPr/>
          </p:nvSpPr>
          <p:spPr>
            <a:xfrm>
              <a:off x="1943752" y="127018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31" name="pt238">
              <a:extLst>
                <a:ext uri="{FF2B5EF4-FFF2-40B4-BE49-F238E27FC236}">
                  <a16:creationId xmlns:a16="http://schemas.microsoft.com/office/drawing/2014/main" id="{169D6DBC-17B8-4A0C-A2CF-D0590FE753EB}"/>
                </a:ext>
              </a:extLst>
            </p:cNvPr>
            <p:cNvSpPr/>
            <p:nvPr/>
          </p:nvSpPr>
          <p:spPr>
            <a:xfrm>
              <a:off x="2013214" y="14795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32" name="pt239">
              <a:extLst>
                <a:ext uri="{FF2B5EF4-FFF2-40B4-BE49-F238E27FC236}">
                  <a16:creationId xmlns:a16="http://schemas.microsoft.com/office/drawing/2014/main" id="{AECF5160-6549-4D10-9AB0-3B536EC722FB}"/>
                </a:ext>
              </a:extLst>
            </p:cNvPr>
            <p:cNvSpPr/>
            <p:nvPr/>
          </p:nvSpPr>
          <p:spPr>
            <a:xfrm>
              <a:off x="2013214" y="182054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33" name="pt240">
              <a:extLst>
                <a:ext uri="{FF2B5EF4-FFF2-40B4-BE49-F238E27FC236}">
                  <a16:creationId xmlns:a16="http://schemas.microsoft.com/office/drawing/2014/main" id="{CDDA9820-7684-41C0-8BBB-E3B58B2BF959}"/>
                </a:ext>
              </a:extLst>
            </p:cNvPr>
            <p:cNvSpPr/>
            <p:nvPr/>
          </p:nvSpPr>
          <p:spPr>
            <a:xfrm>
              <a:off x="2013214" y="11638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34" name="pt241">
              <a:extLst>
                <a:ext uri="{FF2B5EF4-FFF2-40B4-BE49-F238E27FC236}">
                  <a16:creationId xmlns:a16="http://schemas.microsoft.com/office/drawing/2014/main" id="{E2E42370-913B-4F11-A421-C92284F1B90F}"/>
                </a:ext>
              </a:extLst>
            </p:cNvPr>
            <p:cNvSpPr/>
            <p:nvPr/>
          </p:nvSpPr>
          <p:spPr>
            <a:xfrm>
              <a:off x="2013214" y="142076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5" name="pt242">
              <a:extLst>
                <a:ext uri="{FF2B5EF4-FFF2-40B4-BE49-F238E27FC236}">
                  <a16:creationId xmlns:a16="http://schemas.microsoft.com/office/drawing/2014/main" id="{33E8D20D-10F5-4FAB-A15C-BCD6365B6809}"/>
                </a:ext>
              </a:extLst>
            </p:cNvPr>
            <p:cNvSpPr/>
            <p:nvPr/>
          </p:nvSpPr>
          <p:spPr>
            <a:xfrm>
              <a:off x="2013214" y="13971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36" name="pt243">
              <a:extLst>
                <a:ext uri="{FF2B5EF4-FFF2-40B4-BE49-F238E27FC236}">
                  <a16:creationId xmlns:a16="http://schemas.microsoft.com/office/drawing/2014/main" id="{0110CE4A-2417-42E6-8646-FF11855B1B1B}"/>
                </a:ext>
              </a:extLst>
            </p:cNvPr>
            <p:cNvSpPr/>
            <p:nvPr/>
          </p:nvSpPr>
          <p:spPr>
            <a:xfrm>
              <a:off x="2082676" y="14236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37" name="pt244">
              <a:extLst>
                <a:ext uri="{FF2B5EF4-FFF2-40B4-BE49-F238E27FC236}">
                  <a16:creationId xmlns:a16="http://schemas.microsoft.com/office/drawing/2014/main" id="{DE9739C9-642D-4BCC-B709-A2D48B05C2C3}"/>
                </a:ext>
              </a:extLst>
            </p:cNvPr>
            <p:cNvSpPr/>
            <p:nvPr/>
          </p:nvSpPr>
          <p:spPr>
            <a:xfrm>
              <a:off x="2082676" y="182099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38" name="pt245">
              <a:extLst>
                <a:ext uri="{FF2B5EF4-FFF2-40B4-BE49-F238E27FC236}">
                  <a16:creationId xmlns:a16="http://schemas.microsoft.com/office/drawing/2014/main" id="{860486FB-DE24-4209-8AAE-5B7E3D921AD0}"/>
                </a:ext>
              </a:extLst>
            </p:cNvPr>
            <p:cNvSpPr/>
            <p:nvPr/>
          </p:nvSpPr>
          <p:spPr>
            <a:xfrm>
              <a:off x="2082676" y="13167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39" name="pt246">
              <a:extLst>
                <a:ext uri="{FF2B5EF4-FFF2-40B4-BE49-F238E27FC236}">
                  <a16:creationId xmlns:a16="http://schemas.microsoft.com/office/drawing/2014/main" id="{4A44F77D-2D68-4AD1-BAAA-73A97D25B76E}"/>
                </a:ext>
              </a:extLst>
            </p:cNvPr>
            <p:cNvSpPr/>
            <p:nvPr/>
          </p:nvSpPr>
          <p:spPr>
            <a:xfrm>
              <a:off x="2082676" y="15756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40" name="pt247">
              <a:extLst>
                <a:ext uri="{FF2B5EF4-FFF2-40B4-BE49-F238E27FC236}">
                  <a16:creationId xmlns:a16="http://schemas.microsoft.com/office/drawing/2014/main" id="{0033ED68-336E-4372-AC46-9E064316D151}"/>
                </a:ext>
              </a:extLst>
            </p:cNvPr>
            <p:cNvSpPr/>
            <p:nvPr/>
          </p:nvSpPr>
          <p:spPr>
            <a:xfrm>
              <a:off x="2082676" y="15169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1" name="pt248">
              <a:extLst>
                <a:ext uri="{FF2B5EF4-FFF2-40B4-BE49-F238E27FC236}">
                  <a16:creationId xmlns:a16="http://schemas.microsoft.com/office/drawing/2014/main" id="{0EAB20AC-BB23-4B3E-9D3D-6BBFACA67CE0}"/>
                </a:ext>
              </a:extLst>
            </p:cNvPr>
            <p:cNvSpPr/>
            <p:nvPr/>
          </p:nvSpPr>
          <p:spPr>
            <a:xfrm>
              <a:off x="2152137" y="187228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42" name="pt249">
              <a:extLst>
                <a:ext uri="{FF2B5EF4-FFF2-40B4-BE49-F238E27FC236}">
                  <a16:creationId xmlns:a16="http://schemas.microsoft.com/office/drawing/2014/main" id="{23AF61D4-8378-4135-95DC-36B1953BBA86}"/>
                </a:ext>
              </a:extLst>
            </p:cNvPr>
            <p:cNvSpPr/>
            <p:nvPr/>
          </p:nvSpPr>
          <p:spPr>
            <a:xfrm>
              <a:off x="2152137" y="189688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43" name="pt250">
              <a:extLst>
                <a:ext uri="{FF2B5EF4-FFF2-40B4-BE49-F238E27FC236}">
                  <a16:creationId xmlns:a16="http://schemas.microsoft.com/office/drawing/2014/main" id="{A8FD312B-7581-49DF-902D-97ECB223D1ED}"/>
                </a:ext>
              </a:extLst>
            </p:cNvPr>
            <p:cNvSpPr/>
            <p:nvPr/>
          </p:nvSpPr>
          <p:spPr>
            <a:xfrm>
              <a:off x="2152137" y="188300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44" name="pt251">
              <a:extLst>
                <a:ext uri="{FF2B5EF4-FFF2-40B4-BE49-F238E27FC236}">
                  <a16:creationId xmlns:a16="http://schemas.microsoft.com/office/drawing/2014/main" id="{5487237E-9E07-4400-8FC9-90AF266256DE}"/>
                </a:ext>
              </a:extLst>
            </p:cNvPr>
            <p:cNvSpPr/>
            <p:nvPr/>
          </p:nvSpPr>
          <p:spPr>
            <a:xfrm>
              <a:off x="2152137" y="1741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45" name="pt252">
              <a:extLst>
                <a:ext uri="{FF2B5EF4-FFF2-40B4-BE49-F238E27FC236}">
                  <a16:creationId xmlns:a16="http://schemas.microsoft.com/office/drawing/2014/main" id="{91D8B488-51A8-4AC6-A50C-D0B735C20C43}"/>
                </a:ext>
              </a:extLst>
            </p:cNvPr>
            <p:cNvSpPr/>
            <p:nvPr/>
          </p:nvSpPr>
          <p:spPr>
            <a:xfrm>
              <a:off x="2152137" y="17584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6" name="pt253">
              <a:extLst>
                <a:ext uri="{FF2B5EF4-FFF2-40B4-BE49-F238E27FC236}">
                  <a16:creationId xmlns:a16="http://schemas.microsoft.com/office/drawing/2014/main" id="{72ED3E8B-672B-4A8D-86AB-8AFB63D4C5E9}"/>
                </a:ext>
              </a:extLst>
            </p:cNvPr>
            <p:cNvSpPr/>
            <p:nvPr/>
          </p:nvSpPr>
          <p:spPr>
            <a:xfrm>
              <a:off x="2221599" y="185491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47" name="pt254">
              <a:extLst>
                <a:ext uri="{FF2B5EF4-FFF2-40B4-BE49-F238E27FC236}">
                  <a16:creationId xmlns:a16="http://schemas.microsoft.com/office/drawing/2014/main" id="{5909FA4E-EB00-43C7-9404-75764D17F976}"/>
                </a:ext>
              </a:extLst>
            </p:cNvPr>
            <p:cNvSpPr/>
            <p:nvPr/>
          </p:nvSpPr>
          <p:spPr>
            <a:xfrm>
              <a:off x="2221599" y="18741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48" name="pt255">
              <a:extLst>
                <a:ext uri="{FF2B5EF4-FFF2-40B4-BE49-F238E27FC236}">
                  <a16:creationId xmlns:a16="http://schemas.microsoft.com/office/drawing/2014/main" id="{9CA0090D-29FC-41A7-9388-D5E974145FF2}"/>
                </a:ext>
              </a:extLst>
            </p:cNvPr>
            <p:cNvSpPr/>
            <p:nvPr/>
          </p:nvSpPr>
          <p:spPr>
            <a:xfrm>
              <a:off x="2221599" y="191460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49" name="pt256">
              <a:extLst>
                <a:ext uri="{FF2B5EF4-FFF2-40B4-BE49-F238E27FC236}">
                  <a16:creationId xmlns:a16="http://schemas.microsoft.com/office/drawing/2014/main" id="{A4A95A39-5AB2-4177-A0CF-E666D6C6B205}"/>
                </a:ext>
              </a:extLst>
            </p:cNvPr>
            <p:cNvSpPr/>
            <p:nvPr/>
          </p:nvSpPr>
          <p:spPr>
            <a:xfrm>
              <a:off x="2221599" y="134883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50" name="pt257">
              <a:extLst>
                <a:ext uri="{FF2B5EF4-FFF2-40B4-BE49-F238E27FC236}">
                  <a16:creationId xmlns:a16="http://schemas.microsoft.com/office/drawing/2014/main" id="{3D3A4259-80C7-40DE-BAB9-88DD57466C87}"/>
                </a:ext>
              </a:extLst>
            </p:cNvPr>
            <p:cNvSpPr/>
            <p:nvPr/>
          </p:nvSpPr>
          <p:spPr>
            <a:xfrm>
              <a:off x="2221599" y="133640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51" name="pt258">
              <a:extLst>
                <a:ext uri="{FF2B5EF4-FFF2-40B4-BE49-F238E27FC236}">
                  <a16:creationId xmlns:a16="http://schemas.microsoft.com/office/drawing/2014/main" id="{2A513940-40EA-4ED2-A7F4-2131679FDBE4}"/>
                </a:ext>
              </a:extLst>
            </p:cNvPr>
            <p:cNvSpPr/>
            <p:nvPr/>
          </p:nvSpPr>
          <p:spPr>
            <a:xfrm>
              <a:off x="2291061" y="188475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2" name="pt259">
              <a:extLst>
                <a:ext uri="{FF2B5EF4-FFF2-40B4-BE49-F238E27FC236}">
                  <a16:creationId xmlns:a16="http://schemas.microsoft.com/office/drawing/2014/main" id="{68FDFE69-E3FF-41D3-9687-28913E3D1257}"/>
                </a:ext>
              </a:extLst>
            </p:cNvPr>
            <p:cNvSpPr/>
            <p:nvPr/>
          </p:nvSpPr>
          <p:spPr>
            <a:xfrm>
              <a:off x="2291061" y="19041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53" name="pt260">
              <a:extLst>
                <a:ext uri="{FF2B5EF4-FFF2-40B4-BE49-F238E27FC236}">
                  <a16:creationId xmlns:a16="http://schemas.microsoft.com/office/drawing/2014/main" id="{FD0F4BE4-3EE0-482A-98AB-8EE41B6E580B}"/>
                </a:ext>
              </a:extLst>
            </p:cNvPr>
            <p:cNvSpPr/>
            <p:nvPr/>
          </p:nvSpPr>
          <p:spPr>
            <a:xfrm>
              <a:off x="2291061" y="19331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54" name="pt261">
              <a:extLst>
                <a:ext uri="{FF2B5EF4-FFF2-40B4-BE49-F238E27FC236}">
                  <a16:creationId xmlns:a16="http://schemas.microsoft.com/office/drawing/2014/main" id="{08075C06-6954-4DA1-A84C-CA76CC609DE3}"/>
                </a:ext>
              </a:extLst>
            </p:cNvPr>
            <p:cNvSpPr/>
            <p:nvPr/>
          </p:nvSpPr>
          <p:spPr>
            <a:xfrm>
              <a:off x="2291061" y="135300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55" name="pt262">
              <a:extLst>
                <a:ext uri="{FF2B5EF4-FFF2-40B4-BE49-F238E27FC236}">
                  <a16:creationId xmlns:a16="http://schemas.microsoft.com/office/drawing/2014/main" id="{E6C74063-49C2-4689-98A8-17BCD98D00FA}"/>
                </a:ext>
              </a:extLst>
            </p:cNvPr>
            <p:cNvSpPr/>
            <p:nvPr/>
          </p:nvSpPr>
          <p:spPr>
            <a:xfrm>
              <a:off x="2291061" y="130426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56" name="pt263">
              <a:extLst>
                <a:ext uri="{FF2B5EF4-FFF2-40B4-BE49-F238E27FC236}">
                  <a16:creationId xmlns:a16="http://schemas.microsoft.com/office/drawing/2014/main" id="{B9030FE0-D842-4B9F-A9BD-4424F909DEFB}"/>
                </a:ext>
              </a:extLst>
            </p:cNvPr>
            <p:cNvSpPr/>
            <p:nvPr/>
          </p:nvSpPr>
          <p:spPr>
            <a:xfrm>
              <a:off x="2360523" y="187992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7" name="pt264">
              <a:extLst>
                <a:ext uri="{FF2B5EF4-FFF2-40B4-BE49-F238E27FC236}">
                  <a16:creationId xmlns:a16="http://schemas.microsoft.com/office/drawing/2014/main" id="{269725C5-E1CC-40C0-954E-AD35CF646264}"/>
                </a:ext>
              </a:extLst>
            </p:cNvPr>
            <p:cNvSpPr/>
            <p:nvPr/>
          </p:nvSpPr>
          <p:spPr>
            <a:xfrm>
              <a:off x="2360523" y="187885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58" name="pt265">
              <a:extLst>
                <a:ext uri="{FF2B5EF4-FFF2-40B4-BE49-F238E27FC236}">
                  <a16:creationId xmlns:a16="http://schemas.microsoft.com/office/drawing/2014/main" id="{E2782C27-C41B-491C-A7B9-3C53E1752158}"/>
                </a:ext>
              </a:extLst>
            </p:cNvPr>
            <p:cNvSpPr/>
            <p:nvPr/>
          </p:nvSpPr>
          <p:spPr>
            <a:xfrm>
              <a:off x="2360523" y="19138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59" name="pt266">
              <a:extLst>
                <a:ext uri="{FF2B5EF4-FFF2-40B4-BE49-F238E27FC236}">
                  <a16:creationId xmlns:a16="http://schemas.microsoft.com/office/drawing/2014/main" id="{D7241AF9-DEB0-4D47-8B67-1CB19060DACD}"/>
                </a:ext>
              </a:extLst>
            </p:cNvPr>
            <p:cNvSpPr/>
            <p:nvPr/>
          </p:nvSpPr>
          <p:spPr>
            <a:xfrm>
              <a:off x="2360523" y="138489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60" name="pt267">
              <a:extLst>
                <a:ext uri="{FF2B5EF4-FFF2-40B4-BE49-F238E27FC236}">
                  <a16:creationId xmlns:a16="http://schemas.microsoft.com/office/drawing/2014/main" id="{14C4D345-191B-4271-9000-47BE16B3FD36}"/>
                </a:ext>
              </a:extLst>
            </p:cNvPr>
            <p:cNvSpPr/>
            <p:nvPr/>
          </p:nvSpPr>
          <p:spPr>
            <a:xfrm>
              <a:off x="2360523" y="13600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61" name="pt268">
              <a:extLst>
                <a:ext uri="{FF2B5EF4-FFF2-40B4-BE49-F238E27FC236}">
                  <a16:creationId xmlns:a16="http://schemas.microsoft.com/office/drawing/2014/main" id="{5B5466E2-21BE-460B-ADB8-81B06B025FF8}"/>
                </a:ext>
              </a:extLst>
            </p:cNvPr>
            <p:cNvSpPr/>
            <p:nvPr/>
          </p:nvSpPr>
          <p:spPr>
            <a:xfrm>
              <a:off x="2429984" y="162347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62" name="pt269">
              <a:extLst>
                <a:ext uri="{FF2B5EF4-FFF2-40B4-BE49-F238E27FC236}">
                  <a16:creationId xmlns:a16="http://schemas.microsoft.com/office/drawing/2014/main" id="{26798839-8659-4560-8FB3-EF0DF5FE0DF2}"/>
                </a:ext>
              </a:extLst>
            </p:cNvPr>
            <p:cNvSpPr/>
            <p:nvPr/>
          </p:nvSpPr>
          <p:spPr>
            <a:xfrm>
              <a:off x="2429984" y="163824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3" name="pt270">
              <a:extLst>
                <a:ext uri="{FF2B5EF4-FFF2-40B4-BE49-F238E27FC236}">
                  <a16:creationId xmlns:a16="http://schemas.microsoft.com/office/drawing/2014/main" id="{F0031C27-C6E6-4DC5-B917-B2744D169008}"/>
                </a:ext>
              </a:extLst>
            </p:cNvPr>
            <p:cNvSpPr/>
            <p:nvPr/>
          </p:nvSpPr>
          <p:spPr>
            <a:xfrm>
              <a:off x="2429984" y="161467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64" name="pt271">
              <a:extLst>
                <a:ext uri="{FF2B5EF4-FFF2-40B4-BE49-F238E27FC236}">
                  <a16:creationId xmlns:a16="http://schemas.microsoft.com/office/drawing/2014/main" id="{0BC91C02-DFCF-40C2-B8E5-8A18C24E7D5C}"/>
                </a:ext>
              </a:extLst>
            </p:cNvPr>
            <p:cNvSpPr/>
            <p:nvPr/>
          </p:nvSpPr>
          <p:spPr>
            <a:xfrm>
              <a:off x="2429984" y="14311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65" name="pt272">
              <a:extLst>
                <a:ext uri="{FF2B5EF4-FFF2-40B4-BE49-F238E27FC236}">
                  <a16:creationId xmlns:a16="http://schemas.microsoft.com/office/drawing/2014/main" id="{42341444-9AD9-4450-8D41-3769E5B5072F}"/>
                </a:ext>
              </a:extLst>
            </p:cNvPr>
            <p:cNvSpPr/>
            <p:nvPr/>
          </p:nvSpPr>
          <p:spPr>
            <a:xfrm>
              <a:off x="2429984" y="13810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66" name="pt273">
              <a:extLst>
                <a:ext uri="{FF2B5EF4-FFF2-40B4-BE49-F238E27FC236}">
                  <a16:creationId xmlns:a16="http://schemas.microsoft.com/office/drawing/2014/main" id="{F5BBFC71-7877-457E-9BFB-23961D75FCD2}"/>
                </a:ext>
              </a:extLst>
            </p:cNvPr>
            <p:cNvSpPr/>
            <p:nvPr/>
          </p:nvSpPr>
          <p:spPr>
            <a:xfrm>
              <a:off x="2499446" y="1928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67" name="pt274">
              <a:extLst>
                <a:ext uri="{FF2B5EF4-FFF2-40B4-BE49-F238E27FC236}">
                  <a16:creationId xmlns:a16="http://schemas.microsoft.com/office/drawing/2014/main" id="{3C6AA5D5-6628-4437-A55C-591050634B1B}"/>
                </a:ext>
              </a:extLst>
            </p:cNvPr>
            <p:cNvSpPr/>
            <p:nvPr/>
          </p:nvSpPr>
          <p:spPr>
            <a:xfrm>
              <a:off x="2499446" y="192840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8" name="pt275">
              <a:extLst>
                <a:ext uri="{FF2B5EF4-FFF2-40B4-BE49-F238E27FC236}">
                  <a16:creationId xmlns:a16="http://schemas.microsoft.com/office/drawing/2014/main" id="{1F0CFA0B-AAC4-4C4D-B731-B8B60F404119}"/>
                </a:ext>
              </a:extLst>
            </p:cNvPr>
            <p:cNvSpPr/>
            <p:nvPr/>
          </p:nvSpPr>
          <p:spPr>
            <a:xfrm>
              <a:off x="2499446" y="192061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69" name="pt276">
              <a:extLst>
                <a:ext uri="{FF2B5EF4-FFF2-40B4-BE49-F238E27FC236}">
                  <a16:creationId xmlns:a16="http://schemas.microsoft.com/office/drawing/2014/main" id="{C1ADFC74-892F-41C0-9AC5-6700A260628C}"/>
                </a:ext>
              </a:extLst>
            </p:cNvPr>
            <p:cNvSpPr/>
            <p:nvPr/>
          </p:nvSpPr>
          <p:spPr>
            <a:xfrm>
              <a:off x="2499446" y="14900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70" name="pt277">
              <a:extLst>
                <a:ext uri="{FF2B5EF4-FFF2-40B4-BE49-F238E27FC236}">
                  <a16:creationId xmlns:a16="http://schemas.microsoft.com/office/drawing/2014/main" id="{2EFFE743-EA26-4231-BADE-BCE746938356}"/>
                </a:ext>
              </a:extLst>
            </p:cNvPr>
            <p:cNvSpPr/>
            <p:nvPr/>
          </p:nvSpPr>
          <p:spPr>
            <a:xfrm>
              <a:off x="2499446" y="150937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71" name="pt278">
              <a:extLst>
                <a:ext uri="{FF2B5EF4-FFF2-40B4-BE49-F238E27FC236}">
                  <a16:creationId xmlns:a16="http://schemas.microsoft.com/office/drawing/2014/main" id="{0622786B-0EB4-4716-800C-8DE7F251CD67}"/>
                </a:ext>
              </a:extLst>
            </p:cNvPr>
            <p:cNvSpPr/>
            <p:nvPr/>
          </p:nvSpPr>
          <p:spPr>
            <a:xfrm>
              <a:off x="2568908" y="18246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72" name="pt279">
              <a:extLst>
                <a:ext uri="{FF2B5EF4-FFF2-40B4-BE49-F238E27FC236}">
                  <a16:creationId xmlns:a16="http://schemas.microsoft.com/office/drawing/2014/main" id="{2F01E09D-97A3-453F-8F37-C1C9A504DD4C}"/>
                </a:ext>
              </a:extLst>
            </p:cNvPr>
            <p:cNvSpPr/>
            <p:nvPr/>
          </p:nvSpPr>
          <p:spPr>
            <a:xfrm>
              <a:off x="2568908" y="18264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73" name="pt280">
              <a:extLst>
                <a:ext uri="{FF2B5EF4-FFF2-40B4-BE49-F238E27FC236}">
                  <a16:creationId xmlns:a16="http://schemas.microsoft.com/office/drawing/2014/main" id="{F73D51D6-EBD1-41EB-B0C8-5BA2529F3C6D}"/>
                </a:ext>
              </a:extLst>
            </p:cNvPr>
            <p:cNvSpPr/>
            <p:nvPr/>
          </p:nvSpPr>
          <p:spPr>
            <a:xfrm>
              <a:off x="2568908" y="17245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4" name="pt281">
              <a:extLst>
                <a:ext uri="{FF2B5EF4-FFF2-40B4-BE49-F238E27FC236}">
                  <a16:creationId xmlns:a16="http://schemas.microsoft.com/office/drawing/2014/main" id="{C4A529C4-7B45-4066-BAC1-233BD46E7A27}"/>
                </a:ext>
              </a:extLst>
            </p:cNvPr>
            <p:cNvSpPr/>
            <p:nvPr/>
          </p:nvSpPr>
          <p:spPr>
            <a:xfrm>
              <a:off x="2568908" y="142033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75" name="pt282">
              <a:extLst>
                <a:ext uri="{FF2B5EF4-FFF2-40B4-BE49-F238E27FC236}">
                  <a16:creationId xmlns:a16="http://schemas.microsoft.com/office/drawing/2014/main" id="{614FAD5A-39CC-4ADA-BDF2-86F6411C4CB2}"/>
                </a:ext>
              </a:extLst>
            </p:cNvPr>
            <p:cNvSpPr/>
            <p:nvPr/>
          </p:nvSpPr>
          <p:spPr>
            <a:xfrm>
              <a:off x="2568908" y="142963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76" name="pt283">
              <a:extLst>
                <a:ext uri="{FF2B5EF4-FFF2-40B4-BE49-F238E27FC236}">
                  <a16:creationId xmlns:a16="http://schemas.microsoft.com/office/drawing/2014/main" id="{8CE34241-B630-46C6-947B-FF2CD354E74A}"/>
                </a:ext>
              </a:extLst>
            </p:cNvPr>
            <p:cNvSpPr/>
            <p:nvPr/>
          </p:nvSpPr>
          <p:spPr>
            <a:xfrm>
              <a:off x="2638370" y="79825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77" name="pt284">
              <a:extLst>
                <a:ext uri="{FF2B5EF4-FFF2-40B4-BE49-F238E27FC236}">
                  <a16:creationId xmlns:a16="http://schemas.microsoft.com/office/drawing/2014/main" id="{99E5B8DA-AC15-431F-8CE3-8A64A4FEBC7B}"/>
                </a:ext>
              </a:extLst>
            </p:cNvPr>
            <p:cNvSpPr/>
            <p:nvPr/>
          </p:nvSpPr>
          <p:spPr>
            <a:xfrm>
              <a:off x="2638370" y="10055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78" name="pt285">
              <a:extLst>
                <a:ext uri="{FF2B5EF4-FFF2-40B4-BE49-F238E27FC236}">
                  <a16:creationId xmlns:a16="http://schemas.microsoft.com/office/drawing/2014/main" id="{D290C9DB-11E7-466E-9400-C557714C0901}"/>
                </a:ext>
              </a:extLst>
            </p:cNvPr>
            <p:cNvSpPr/>
            <p:nvPr/>
          </p:nvSpPr>
          <p:spPr>
            <a:xfrm>
              <a:off x="2638370" y="7563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9" name="pt286">
              <a:extLst>
                <a:ext uri="{FF2B5EF4-FFF2-40B4-BE49-F238E27FC236}">
                  <a16:creationId xmlns:a16="http://schemas.microsoft.com/office/drawing/2014/main" id="{713E5E6B-7061-4073-9469-22EBE261874E}"/>
                </a:ext>
              </a:extLst>
            </p:cNvPr>
            <p:cNvSpPr/>
            <p:nvPr/>
          </p:nvSpPr>
          <p:spPr>
            <a:xfrm>
              <a:off x="2638370" y="8059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0" name="pt287">
              <a:extLst>
                <a:ext uri="{FF2B5EF4-FFF2-40B4-BE49-F238E27FC236}">
                  <a16:creationId xmlns:a16="http://schemas.microsoft.com/office/drawing/2014/main" id="{F6C67F95-1BF4-460B-B379-EA3E6D1B8981}"/>
                </a:ext>
              </a:extLst>
            </p:cNvPr>
            <p:cNvSpPr/>
            <p:nvPr/>
          </p:nvSpPr>
          <p:spPr>
            <a:xfrm>
              <a:off x="2638370" y="81280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81" name="pt288">
              <a:extLst>
                <a:ext uri="{FF2B5EF4-FFF2-40B4-BE49-F238E27FC236}">
                  <a16:creationId xmlns:a16="http://schemas.microsoft.com/office/drawing/2014/main" id="{E46890D9-F192-4815-81FA-B70B3062ADDC}"/>
                </a:ext>
              </a:extLst>
            </p:cNvPr>
            <p:cNvSpPr/>
            <p:nvPr/>
          </p:nvSpPr>
          <p:spPr>
            <a:xfrm>
              <a:off x="2707831" y="7458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82" name="pt289">
              <a:extLst>
                <a:ext uri="{FF2B5EF4-FFF2-40B4-BE49-F238E27FC236}">
                  <a16:creationId xmlns:a16="http://schemas.microsoft.com/office/drawing/2014/main" id="{0EC7FC6F-B56E-4908-BD1C-3A74BD82921C}"/>
                </a:ext>
              </a:extLst>
            </p:cNvPr>
            <p:cNvSpPr/>
            <p:nvPr/>
          </p:nvSpPr>
          <p:spPr>
            <a:xfrm>
              <a:off x="2707831" y="7788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83" name="pt290">
              <a:extLst>
                <a:ext uri="{FF2B5EF4-FFF2-40B4-BE49-F238E27FC236}">
                  <a16:creationId xmlns:a16="http://schemas.microsoft.com/office/drawing/2014/main" id="{8047F8EB-0DE0-4DE5-9C57-D7915432EDDB}"/>
                </a:ext>
              </a:extLst>
            </p:cNvPr>
            <p:cNvSpPr/>
            <p:nvPr/>
          </p:nvSpPr>
          <p:spPr>
            <a:xfrm>
              <a:off x="2707831" y="7321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84" name="pt291">
              <a:extLst>
                <a:ext uri="{FF2B5EF4-FFF2-40B4-BE49-F238E27FC236}">
                  <a16:creationId xmlns:a16="http://schemas.microsoft.com/office/drawing/2014/main" id="{A2A012DC-F60B-4C3C-BADB-28454E762BF7}"/>
                </a:ext>
              </a:extLst>
            </p:cNvPr>
            <p:cNvSpPr/>
            <p:nvPr/>
          </p:nvSpPr>
          <p:spPr>
            <a:xfrm>
              <a:off x="2707831" y="75934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5" name="pt292">
              <a:extLst>
                <a:ext uri="{FF2B5EF4-FFF2-40B4-BE49-F238E27FC236}">
                  <a16:creationId xmlns:a16="http://schemas.microsoft.com/office/drawing/2014/main" id="{D93B2968-F981-429D-ACA7-186291C816CF}"/>
                </a:ext>
              </a:extLst>
            </p:cNvPr>
            <p:cNvSpPr/>
            <p:nvPr/>
          </p:nvSpPr>
          <p:spPr>
            <a:xfrm>
              <a:off x="2707831" y="7469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86" name="pt293">
              <a:extLst>
                <a:ext uri="{FF2B5EF4-FFF2-40B4-BE49-F238E27FC236}">
                  <a16:creationId xmlns:a16="http://schemas.microsoft.com/office/drawing/2014/main" id="{3C0270F9-DD61-457A-9458-81674DE47039}"/>
                </a:ext>
              </a:extLst>
            </p:cNvPr>
            <p:cNvSpPr/>
            <p:nvPr/>
          </p:nvSpPr>
          <p:spPr>
            <a:xfrm>
              <a:off x="2777293" y="16991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87" name="pt294">
              <a:extLst>
                <a:ext uri="{FF2B5EF4-FFF2-40B4-BE49-F238E27FC236}">
                  <a16:creationId xmlns:a16="http://schemas.microsoft.com/office/drawing/2014/main" id="{474043C3-3FAF-43A6-BB04-D7145CE3DA1E}"/>
                </a:ext>
              </a:extLst>
            </p:cNvPr>
            <p:cNvSpPr/>
            <p:nvPr/>
          </p:nvSpPr>
          <p:spPr>
            <a:xfrm>
              <a:off x="2777293" y="163766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88" name="pt295">
              <a:extLst>
                <a:ext uri="{FF2B5EF4-FFF2-40B4-BE49-F238E27FC236}">
                  <a16:creationId xmlns:a16="http://schemas.microsoft.com/office/drawing/2014/main" id="{F2E3E0A8-CEC5-4162-9EA8-D43BC7E831A6}"/>
                </a:ext>
              </a:extLst>
            </p:cNvPr>
            <p:cNvSpPr/>
            <p:nvPr/>
          </p:nvSpPr>
          <p:spPr>
            <a:xfrm>
              <a:off x="2777293" y="151355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89" name="pt296">
              <a:extLst>
                <a:ext uri="{FF2B5EF4-FFF2-40B4-BE49-F238E27FC236}">
                  <a16:creationId xmlns:a16="http://schemas.microsoft.com/office/drawing/2014/main" id="{15B01462-742C-499D-AF42-45E415E60EE7}"/>
                </a:ext>
              </a:extLst>
            </p:cNvPr>
            <p:cNvSpPr/>
            <p:nvPr/>
          </p:nvSpPr>
          <p:spPr>
            <a:xfrm>
              <a:off x="2777293" y="14323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90" name="pt297">
              <a:extLst>
                <a:ext uri="{FF2B5EF4-FFF2-40B4-BE49-F238E27FC236}">
                  <a16:creationId xmlns:a16="http://schemas.microsoft.com/office/drawing/2014/main" id="{AB691FA8-4250-4648-AE40-EB17BD83122F}"/>
                </a:ext>
              </a:extLst>
            </p:cNvPr>
            <p:cNvSpPr/>
            <p:nvPr/>
          </p:nvSpPr>
          <p:spPr>
            <a:xfrm>
              <a:off x="2777293" y="14525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1" name="pt298">
              <a:extLst>
                <a:ext uri="{FF2B5EF4-FFF2-40B4-BE49-F238E27FC236}">
                  <a16:creationId xmlns:a16="http://schemas.microsoft.com/office/drawing/2014/main" id="{F8A8012B-2AC8-4193-9591-45A1375A3DE6}"/>
                </a:ext>
              </a:extLst>
            </p:cNvPr>
            <p:cNvSpPr/>
            <p:nvPr/>
          </p:nvSpPr>
          <p:spPr>
            <a:xfrm>
              <a:off x="2846755" y="17612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92" name="pt299">
              <a:extLst>
                <a:ext uri="{FF2B5EF4-FFF2-40B4-BE49-F238E27FC236}">
                  <a16:creationId xmlns:a16="http://schemas.microsoft.com/office/drawing/2014/main" id="{A72B3E8B-E65C-4944-8EB4-2FC16BF319D1}"/>
                </a:ext>
              </a:extLst>
            </p:cNvPr>
            <p:cNvSpPr/>
            <p:nvPr/>
          </p:nvSpPr>
          <p:spPr>
            <a:xfrm>
              <a:off x="2846755" y="174703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93" name="pt300">
              <a:extLst>
                <a:ext uri="{FF2B5EF4-FFF2-40B4-BE49-F238E27FC236}">
                  <a16:creationId xmlns:a16="http://schemas.microsoft.com/office/drawing/2014/main" id="{47C2AE2B-2F30-4B66-B39A-D7B460DEDF36}"/>
                </a:ext>
              </a:extLst>
            </p:cNvPr>
            <p:cNvSpPr/>
            <p:nvPr/>
          </p:nvSpPr>
          <p:spPr>
            <a:xfrm>
              <a:off x="2846755" y="17500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94" name="pt301">
              <a:extLst>
                <a:ext uri="{FF2B5EF4-FFF2-40B4-BE49-F238E27FC236}">
                  <a16:creationId xmlns:a16="http://schemas.microsoft.com/office/drawing/2014/main" id="{4FD009FE-B93B-4CDB-B059-C76AB3FE968D}"/>
                </a:ext>
              </a:extLst>
            </p:cNvPr>
            <p:cNvSpPr/>
            <p:nvPr/>
          </p:nvSpPr>
          <p:spPr>
            <a:xfrm>
              <a:off x="2846755" y="114892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95" name="pt302">
              <a:extLst>
                <a:ext uri="{FF2B5EF4-FFF2-40B4-BE49-F238E27FC236}">
                  <a16:creationId xmlns:a16="http://schemas.microsoft.com/office/drawing/2014/main" id="{4074A536-D6E5-42FC-B9AB-748CD6A60D16}"/>
                </a:ext>
              </a:extLst>
            </p:cNvPr>
            <p:cNvSpPr/>
            <p:nvPr/>
          </p:nvSpPr>
          <p:spPr>
            <a:xfrm>
              <a:off x="2846755" y="117975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6" name="pt303">
              <a:extLst>
                <a:ext uri="{FF2B5EF4-FFF2-40B4-BE49-F238E27FC236}">
                  <a16:creationId xmlns:a16="http://schemas.microsoft.com/office/drawing/2014/main" id="{D27B6E8E-8725-4A7C-99EA-AD13EA60434F}"/>
                </a:ext>
              </a:extLst>
            </p:cNvPr>
            <p:cNvSpPr/>
            <p:nvPr/>
          </p:nvSpPr>
          <p:spPr>
            <a:xfrm>
              <a:off x="2916217" y="168123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97" name="pt304">
              <a:extLst>
                <a:ext uri="{FF2B5EF4-FFF2-40B4-BE49-F238E27FC236}">
                  <a16:creationId xmlns:a16="http://schemas.microsoft.com/office/drawing/2014/main" id="{62E46D46-A4B9-4730-AE58-F7C3542A263C}"/>
                </a:ext>
              </a:extLst>
            </p:cNvPr>
            <p:cNvSpPr/>
            <p:nvPr/>
          </p:nvSpPr>
          <p:spPr>
            <a:xfrm>
              <a:off x="2916217" y="174719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98" name="pt305">
              <a:extLst>
                <a:ext uri="{FF2B5EF4-FFF2-40B4-BE49-F238E27FC236}">
                  <a16:creationId xmlns:a16="http://schemas.microsoft.com/office/drawing/2014/main" id="{7618CBD2-57CC-42F3-AE39-53D69AFA6094}"/>
                </a:ext>
              </a:extLst>
            </p:cNvPr>
            <p:cNvSpPr/>
            <p:nvPr/>
          </p:nvSpPr>
          <p:spPr>
            <a:xfrm>
              <a:off x="2916217" y="171203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99" name="pt306">
              <a:extLst>
                <a:ext uri="{FF2B5EF4-FFF2-40B4-BE49-F238E27FC236}">
                  <a16:creationId xmlns:a16="http://schemas.microsoft.com/office/drawing/2014/main" id="{07DA361D-6B49-42EA-AB24-B940003C0024}"/>
                </a:ext>
              </a:extLst>
            </p:cNvPr>
            <p:cNvSpPr/>
            <p:nvPr/>
          </p:nvSpPr>
          <p:spPr>
            <a:xfrm>
              <a:off x="2916217" y="101794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00" name="pt307">
              <a:extLst>
                <a:ext uri="{FF2B5EF4-FFF2-40B4-BE49-F238E27FC236}">
                  <a16:creationId xmlns:a16="http://schemas.microsoft.com/office/drawing/2014/main" id="{EDF367A1-4F1E-47EB-9A60-A72455279101}"/>
                </a:ext>
              </a:extLst>
            </p:cNvPr>
            <p:cNvSpPr/>
            <p:nvPr/>
          </p:nvSpPr>
          <p:spPr>
            <a:xfrm>
              <a:off x="2916217" y="105052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01" name="pt308">
              <a:extLst>
                <a:ext uri="{FF2B5EF4-FFF2-40B4-BE49-F238E27FC236}">
                  <a16:creationId xmlns:a16="http://schemas.microsoft.com/office/drawing/2014/main" id="{0BA4C8BF-509B-480F-822C-D4914946912E}"/>
                </a:ext>
              </a:extLst>
            </p:cNvPr>
            <p:cNvSpPr/>
            <p:nvPr/>
          </p:nvSpPr>
          <p:spPr>
            <a:xfrm>
              <a:off x="2985678" y="190334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2" name="pt309">
              <a:extLst>
                <a:ext uri="{FF2B5EF4-FFF2-40B4-BE49-F238E27FC236}">
                  <a16:creationId xmlns:a16="http://schemas.microsoft.com/office/drawing/2014/main" id="{9DBC083A-7F6F-4B49-96AF-51A3DDB77BC0}"/>
                </a:ext>
              </a:extLst>
            </p:cNvPr>
            <p:cNvSpPr/>
            <p:nvPr/>
          </p:nvSpPr>
          <p:spPr>
            <a:xfrm>
              <a:off x="2985678" y="19239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03" name="pt310">
              <a:extLst>
                <a:ext uri="{FF2B5EF4-FFF2-40B4-BE49-F238E27FC236}">
                  <a16:creationId xmlns:a16="http://schemas.microsoft.com/office/drawing/2014/main" id="{C9C28052-C6C7-40A0-B5F9-C0CF93CF6541}"/>
                </a:ext>
              </a:extLst>
            </p:cNvPr>
            <p:cNvSpPr/>
            <p:nvPr/>
          </p:nvSpPr>
          <p:spPr>
            <a:xfrm>
              <a:off x="2985678" y="191398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04" name="pt311">
              <a:extLst>
                <a:ext uri="{FF2B5EF4-FFF2-40B4-BE49-F238E27FC236}">
                  <a16:creationId xmlns:a16="http://schemas.microsoft.com/office/drawing/2014/main" id="{E6A66B12-688E-4E3A-BE62-06C11394A513}"/>
                </a:ext>
              </a:extLst>
            </p:cNvPr>
            <p:cNvSpPr/>
            <p:nvPr/>
          </p:nvSpPr>
          <p:spPr>
            <a:xfrm>
              <a:off x="2985678" y="156735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05" name="pt312">
              <a:extLst>
                <a:ext uri="{FF2B5EF4-FFF2-40B4-BE49-F238E27FC236}">
                  <a16:creationId xmlns:a16="http://schemas.microsoft.com/office/drawing/2014/main" id="{CA47289A-DE2F-4F3A-8666-C2E771211475}"/>
                </a:ext>
              </a:extLst>
            </p:cNvPr>
            <p:cNvSpPr/>
            <p:nvPr/>
          </p:nvSpPr>
          <p:spPr>
            <a:xfrm>
              <a:off x="2985678" y="1569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06" name="pt313">
              <a:extLst>
                <a:ext uri="{FF2B5EF4-FFF2-40B4-BE49-F238E27FC236}">
                  <a16:creationId xmlns:a16="http://schemas.microsoft.com/office/drawing/2014/main" id="{ADBC8BBA-4B68-40FC-AA6A-BF0717A20118}"/>
                </a:ext>
              </a:extLst>
            </p:cNvPr>
            <p:cNvSpPr/>
            <p:nvPr/>
          </p:nvSpPr>
          <p:spPr>
            <a:xfrm>
              <a:off x="3055140" y="17957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7" name="pt314">
              <a:extLst>
                <a:ext uri="{FF2B5EF4-FFF2-40B4-BE49-F238E27FC236}">
                  <a16:creationId xmlns:a16="http://schemas.microsoft.com/office/drawing/2014/main" id="{61FE7922-4E9E-47DC-B78E-AD6A0C1B4E4E}"/>
                </a:ext>
              </a:extLst>
            </p:cNvPr>
            <p:cNvSpPr/>
            <p:nvPr/>
          </p:nvSpPr>
          <p:spPr>
            <a:xfrm>
              <a:off x="3055140" y="19049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08" name="pt315">
              <a:extLst>
                <a:ext uri="{FF2B5EF4-FFF2-40B4-BE49-F238E27FC236}">
                  <a16:creationId xmlns:a16="http://schemas.microsoft.com/office/drawing/2014/main" id="{BC70FA83-AB78-4062-A1ED-0A77A6532126}"/>
                </a:ext>
              </a:extLst>
            </p:cNvPr>
            <p:cNvSpPr/>
            <p:nvPr/>
          </p:nvSpPr>
          <p:spPr>
            <a:xfrm>
              <a:off x="3055140" y="17533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09" name="pt316">
              <a:extLst>
                <a:ext uri="{FF2B5EF4-FFF2-40B4-BE49-F238E27FC236}">
                  <a16:creationId xmlns:a16="http://schemas.microsoft.com/office/drawing/2014/main" id="{92832C8F-3432-4717-A328-E251CD82B455}"/>
                </a:ext>
              </a:extLst>
            </p:cNvPr>
            <p:cNvSpPr/>
            <p:nvPr/>
          </p:nvSpPr>
          <p:spPr>
            <a:xfrm>
              <a:off x="3055140" y="185439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10" name="pt317">
              <a:extLst>
                <a:ext uri="{FF2B5EF4-FFF2-40B4-BE49-F238E27FC236}">
                  <a16:creationId xmlns:a16="http://schemas.microsoft.com/office/drawing/2014/main" id="{EA59A504-A80B-4C1E-8CF9-7BDF7D2C9E84}"/>
                </a:ext>
              </a:extLst>
            </p:cNvPr>
            <p:cNvSpPr/>
            <p:nvPr/>
          </p:nvSpPr>
          <p:spPr>
            <a:xfrm>
              <a:off x="3055140" y="185858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11" name="pt318">
              <a:extLst>
                <a:ext uri="{FF2B5EF4-FFF2-40B4-BE49-F238E27FC236}">
                  <a16:creationId xmlns:a16="http://schemas.microsoft.com/office/drawing/2014/main" id="{B351966F-6AC9-43C7-97FC-3FE7B5A689C8}"/>
                </a:ext>
              </a:extLst>
            </p:cNvPr>
            <p:cNvSpPr/>
            <p:nvPr/>
          </p:nvSpPr>
          <p:spPr>
            <a:xfrm>
              <a:off x="3124602" y="13265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12" name="pt319">
              <a:extLst>
                <a:ext uri="{FF2B5EF4-FFF2-40B4-BE49-F238E27FC236}">
                  <a16:creationId xmlns:a16="http://schemas.microsoft.com/office/drawing/2014/main" id="{070B0E9D-768C-43F5-AA43-3CFA4ACEBF10}"/>
                </a:ext>
              </a:extLst>
            </p:cNvPr>
            <p:cNvSpPr/>
            <p:nvPr/>
          </p:nvSpPr>
          <p:spPr>
            <a:xfrm>
              <a:off x="3124602" y="15184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3" name="pt320">
              <a:extLst>
                <a:ext uri="{FF2B5EF4-FFF2-40B4-BE49-F238E27FC236}">
                  <a16:creationId xmlns:a16="http://schemas.microsoft.com/office/drawing/2014/main" id="{3AA4E2CD-8AF6-44BB-A40B-8BE3C90030A6}"/>
                </a:ext>
              </a:extLst>
            </p:cNvPr>
            <p:cNvSpPr/>
            <p:nvPr/>
          </p:nvSpPr>
          <p:spPr>
            <a:xfrm>
              <a:off x="3124602" y="13499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14" name="pt321">
              <a:extLst>
                <a:ext uri="{FF2B5EF4-FFF2-40B4-BE49-F238E27FC236}">
                  <a16:creationId xmlns:a16="http://schemas.microsoft.com/office/drawing/2014/main" id="{4ABE39B1-BDF0-41BF-BF8E-B9D2BA2D6943}"/>
                </a:ext>
              </a:extLst>
            </p:cNvPr>
            <p:cNvSpPr/>
            <p:nvPr/>
          </p:nvSpPr>
          <p:spPr>
            <a:xfrm>
              <a:off x="3124602" y="146897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15" name="pt322">
              <a:extLst>
                <a:ext uri="{FF2B5EF4-FFF2-40B4-BE49-F238E27FC236}">
                  <a16:creationId xmlns:a16="http://schemas.microsoft.com/office/drawing/2014/main" id="{DC0E7F67-DB84-4E26-ACA5-19D7BADDFD1D}"/>
                </a:ext>
              </a:extLst>
            </p:cNvPr>
            <p:cNvSpPr/>
            <p:nvPr/>
          </p:nvSpPr>
          <p:spPr>
            <a:xfrm>
              <a:off x="3124602" y="14555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16" name="pt323">
              <a:extLst>
                <a:ext uri="{FF2B5EF4-FFF2-40B4-BE49-F238E27FC236}">
                  <a16:creationId xmlns:a16="http://schemas.microsoft.com/office/drawing/2014/main" id="{9F2C003B-8CBC-4015-BF45-0A207892E06D}"/>
                </a:ext>
              </a:extLst>
            </p:cNvPr>
            <p:cNvSpPr/>
            <p:nvPr/>
          </p:nvSpPr>
          <p:spPr>
            <a:xfrm>
              <a:off x="3194064" y="181005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17" name="pt324">
              <a:extLst>
                <a:ext uri="{FF2B5EF4-FFF2-40B4-BE49-F238E27FC236}">
                  <a16:creationId xmlns:a16="http://schemas.microsoft.com/office/drawing/2014/main" id="{81723C64-A413-4AC8-9DBE-C4FC2B07B773}"/>
                </a:ext>
              </a:extLst>
            </p:cNvPr>
            <p:cNvSpPr/>
            <p:nvPr/>
          </p:nvSpPr>
          <p:spPr>
            <a:xfrm>
              <a:off x="3194064" y="18780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8" name="pt325">
              <a:extLst>
                <a:ext uri="{FF2B5EF4-FFF2-40B4-BE49-F238E27FC236}">
                  <a16:creationId xmlns:a16="http://schemas.microsoft.com/office/drawing/2014/main" id="{6DEC180B-4344-4924-B9BD-E997C377FADE}"/>
                </a:ext>
              </a:extLst>
            </p:cNvPr>
            <p:cNvSpPr/>
            <p:nvPr/>
          </p:nvSpPr>
          <p:spPr>
            <a:xfrm>
              <a:off x="3194064" y="180296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19" name="pt326">
              <a:extLst>
                <a:ext uri="{FF2B5EF4-FFF2-40B4-BE49-F238E27FC236}">
                  <a16:creationId xmlns:a16="http://schemas.microsoft.com/office/drawing/2014/main" id="{AB63493D-F28B-4991-957A-B6C79C78164B}"/>
                </a:ext>
              </a:extLst>
            </p:cNvPr>
            <p:cNvSpPr/>
            <p:nvPr/>
          </p:nvSpPr>
          <p:spPr>
            <a:xfrm>
              <a:off x="3194064" y="184486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20" name="pt327">
              <a:extLst>
                <a:ext uri="{FF2B5EF4-FFF2-40B4-BE49-F238E27FC236}">
                  <a16:creationId xmlns:a16="http://schemas.microsoft.com/office/drawing/2014/main" id="{F7076A23-29B3-4941-8D08-D9634454204D}"/>
                </a:ext>
              </a:extLst>
            </p:cNvPr>
            <p:cNvSpPr/>
            <p:nvPr/>
          </p:nvSpPr>
          <p:spPr>
            <a:xfrm>
              <a:off x="3194064" y="17957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21" name="pt328">
              <a:extLst>
                <a:ext uri="{FF2B5EF4-FFF2-40B4-BE49-F238E27FC236}">
                  <a16:creationId xmlns:a16="http://schemas.microsoft.com/office/drawing/2014/main" id="{91EF8AD6-4C06-4F1E-9412-21E51E82E65B}"/>
                </a:ext>
              </a:extLst>
            </p:cNvPr>
            <p:cNvSpPr/>
            <p:nvPr/>
          </p:nvSpPr>
          <p:spPr>
            <a:xfrm>
              <a:off x="3263525" y="15390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22" name="pt329">
              <a:extLst>
                <a:ext uri="{FF2B5EF4-FFF2-40B4-BE49-F238E27FC236}">
                  <a16:creationId xmlns:a16="http://schemas.microsoft.com/office/drawing/2014/main" id="{E15961F2-7E0D-4984-BED3-E9FB2015BD9D}"/>
                </a:ext>
              </a:extLst>
            </p:cNvPr>
            <p:cNvSpPr/>
            <p:nvPr/>
          </p:nvSpPr>
          <p:spPr>
            <a:xfrm>
              <a:off x="3263525" y="16655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23" name="pt330">
              <a:extLst>
                <a:ext uri="{FF2B5EF4-FFF2-40B4-BE49-F238E27FC236}">
                  <a16:creationId xmlns:a16="http://schemas.microsoft.com/office/drawing/2014/main" id="{A36C042E-048C-4B42-9354-B36DA11B9C48}"/>
                </a:ext>
              </a:extLst>
            </p:cNvPr>
            <p:cNvSpPr/>
            <p:nvPr/>
          </p:nvSpPr>
          <p:spPr>
            <a:xfrm>
              <a:off x="3263525" y="158666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4" name="pt331">
              <a:extLst>
                <a:ext uri="{FF2B5EF4-FFF2-40B4-BE49-F238E27FC236}">
                  <a16:creationId xmlns:a16="http://schemas.microsoft.com/office/drawing/2014/main" id="{9D725733-915A-4895-93DD-55C2B00AEFBA}"/>
                </a:ext>
              </a:extLst>
            </p:cNvPr>
            <p:cNvSpPr/>
            <p:nvPr/>
          </p:nvSpPr>
          <p:spPr>
            <a:xfrm>
              <a:off x="3263525" y="178955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25" name="pt332">
              <a:extLst>
                <a:ext uri="{FF2B5EF4-FFF2-40B4-BE49-F238E27FC236}">
                  <a16:creationId xmlns:a16="http://schemas.microsoft.com/office/drawing/2014/main" id="{83BF3F41-EDBD-4C3B-B24E-D80D06E1C253}"/>
                </a:ext>
              </a:extLst>
            </p:cNvPr>
            <p:cNvSpPr/>
            <p:nvPr/>
          </p:nvSpPr>
          <p:spPr>
            <a:xfrm>
              <a:off x="3263525" y="173558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26" name="pt333">
              <a:extLst>
                <a:ext uri="{FF2B5EF4-FFF2-40B4-BE49-F238E27FC236}">
                  <a16:creationId xmlns:a16="http://schemas.microsoft.com/office/drawing/2014/main" id="{79758F64-0D82-4D2D-A036-5013CE466AC2}"/>
                </a:ext>
              </a:extLst>
            </p:cNvPr>
            <p:cNvSpPr/>
            <p:nvPr/>
          </p:nvSpPr>
          <p:spPr>
            <a:xfrm>
              <a:off x="3332987" y="178831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27" name="pt334">
              <a:extLst>
                <a:ext uri="{FF2B5EF4-FFF2-40B4-BE49-F238E27FC236}">
                  <a16:creationId xmlns:a16="http://schemas.microsoft.com/office/drawing/2014/main" id="{3EB14722-AE26-44F7-B6EF-C9F9824FB114}"/>
                </a:ext>
              </a:extLst>
            </p:cNvPr>
            <p:cNvSpPr/>
            <p:nvPr/>
          </p:nvSpPr>
          <p:spPr>
            <a:xfrm>
              <a:off x="3332987" y="17424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28" name="pt335">
              <a:extLst>
                <a:ext uri="{FF2B5EF4-FFF2-40B4-BE49-F238E27FC236}">
                  <a16:creationId xmlns:a16="http://schemas.microsoft.com/office/drawing/2014/main" id="{B3E09A60-96E7-4159-9265-32A1B4AE94B3}"/>
                </a:ext>
              </a:extLst>
            </p:cNvPr>
            <p:cNvSpPr/>
            <p:nvPr/>
          </p:nvSpPr>
          <p:spPr>
            <a:xfrm>
              <a:off x="3332987" y="183025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9" name="pt336">
              <a:extLst>
                <a:ext uri="{FF2B5EF4-FFF2-40B4-BE49-F238E27FC236}">
                  <a16:creationId xmlns:a16="http://schemas.microsoft.com/office/drawing/2014/main" id="{B51585D9-7C5F-47FD-8CFC-CDF3BB19C26D}"/>
                </a:ext>
              </a:extLst>
            </p:cNvPr>
            <p:cNvSpPr/>
            <p:nvPr/>
          </p:nvSpPr>
          <p:spPr>
            <a:xfrm>
              <a:off x="3332987" y="189046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0" name="pt337">
              <a:extLst>
                <a:ext uri="{FF2B5EF4-FFF2-40B4-BE49-F238E27FC236}">
                  <a16:creationId xmlns:a16="http://schemas.microsoft.com/office/drawing/2014/main" id="{6839B089-A29D-4BFE-B800-F3C0C5C370C4}"/>
                </a:ext>
              </a:extLst>
            </p:cNvPr>
            <p:cNvSpPr/>
            <p:nvPr/>
          </p:nvSpPr>
          <p:spPr>
            <a:xfrm>
              <a:off x="3332987" y="187940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31" name="pt338">
              <a:extLst>
                <a:ext uri="{FF2B5EF4-FFF2-40B4-BE49-F238E27FC236}">
                  <a16:creationId xmlns:a16="http://schemas.microsoft.com/office/drawing/2014/main" id="{ABEA5E18-2F71-4EFE-A2FD-5651914DE640}"/>
                </a:ext>
              </a:extLst>
            </p:cNvPr>
            <p:cNvSpPr/>
            <p:nvPr/>
          </p:nvSpPr>
          <p:spPr>
            <a:xfrm>
              <a:off x="3402449" y="190310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32" name="pt339">
              <a:extLst>
                <a:ext uri="{FF2B5EF4-FFF2-40B4-BE49-F238E27FC236}">
                  <a16:creationId xmlns:a16="http://schemas.microsoft.com/office/drawing/2014/main" id="{B24FB0DC-57CE-49AD-8AD1-26BDEE5DBF43}"/>
                </a:ext>
              </a:extLst>
            </p:cNvPr>
            <p:cNvSpPr/>
            <p:nvPr/>
          </p:nvSpPr>
          <p:spPr>
            <a:xfrm>
              <a:off x="3402449" y="192395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33" name="pt340">
              <a:extLst>
                <a:ext uri="{FF2B5EF4-FFF2-40B4-BE49-F238E27FC236}">
                  <a16:creationId xmlns:a16="http://schemas.microsoft.com/office/drawing/2014/main" id="{22C1D979-ADED-4261-B6EA-C3E1506BE1BA}"/>
                </a:ext>
              </a:extLst>
            </p:cNvPr>
            <p:cNvSpPr/>
            <p:nvPr/>
          </p:nvSpPr>
          <p:spPr>
            <a:xfrm>
              <a:off x="3402449" y="19134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34" name="pt341">
              <a:extLst>
                <a:ext uri="{FF2B5EF4-FFF2-40B4-BE49-F238E27FC236}">
                  <a16:creationId xmlns:a16="http://schemas.microsoft.com/office/drawing/2014/main" id="{1ED77335-053D-4FCE-BDD5-2A223A505DC3}"/>
                </a:ext>
              </a:extLst>
            </p:cNvPr>
            <p:cNvSpPr/>
            <p:nvPr/>
          </p:nvSpPr>
          <p:spPr>
            <a:xfrm>
              <a:off x="3402449" y="19237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5" name="pt342">
              <a:extLst>
                <a:ext uri="{FF2B5EF4-FFF2-40B4-BE49-F238E27FC236}">
                  <a16:creationId xmlns:a16="http://schemas.microsoft.com/office/drawing/2014/main" id="{C8CD9E55-8A4D-4577-B332-077683338996}"/>
                </a:ext>
              </a:extLst>
            </p:cNvPr>
            <p:cNvSpPr/>
            <p:nvPr/>
          </p:nvSpPr>
          <p:spPr>
            <a:xfrm>
              <a:off x="3402449" y="191996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36" name="pt343">
              <a:extLst>
                <a:ext uri="{FF2B5EF4-FFF2-40B4-BE49-F238E27FC236}">
                  <a16:creationId xmlns:a16="http://schemas.microsoft.com/office/drawing/2014/main" id="{1A460C42-3401-48A6-9710-07760211530F}"/>
                </a:ext>
              </a:extLst>
            </p:cNvPr>
            <p:cNvSpPr/>
            <p:nvPr/>
          </p:nvSpPr>
          <p:spPr>
            <a:xfrm>
              <a:off x="3471911" y="188940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37" name="pt344">
              <a:extLst>
                <a:ext uri="{FF2B5EF4-FFF2-40B4-BE49-F238E27FC236}">
                  <a16:creationId xmlns:a16="http://schemas.microsoft.com/office/drawing/2014/main" id="{2C236DD0-83ED-4F14-AA91-40FD160EA13A}"/>
                </a:ext>
              </a:extLst>
            </p:cNvPr>
            <p:cNvSpPr/>
            <p:nvPr/>
          </p:nvSpPr>
          <p:spPr>
            <a:xfrm>
              <a:off x="3471911" y="189755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38" name="pt345">
              <a:extLst>
                <a:ext uri="{FF2B5EF4-FFF2-40B4-BE49-F238E27FC236}">
                  <a16:creationId xmlns:a16="http://schemas.microsoft.com/office/drawing/2014/main" id="{38F64094-3481-4164-860C-FD6A904EE5B5}"/>
                </a:ext>
              </a:extLst>
            </p:cNvPr>
            <p:cNvSpPr/>
            <p:nvPr/>
          </p:nvSpPr>
          <p:spPr>
            <a:xfrm>
              <a:off x="3471911" y="18974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39" name="pt346">
              <a:extLst>
                <a:ext uri="{FF2B5EF4-FFF2-40B4-BE49-F238E27FC236}">
                  <a16:creationId xmlns:a16="http://schemas.microsoft.com/office/drawing/2014/main" id="{F53C0DB7-A49D-42B7-B431-4A05DC37F7B8}"/>
                </a:ext>
              </a:extLst>
            </p:cNvPr>
            <p:cNvSpPr/>
            <p:nvPr/>
          </p:nvSpPr>
          <p:spPr>
            <a:xfrm>
              <a:off x="3471911" y="188994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40" name="pt347">
              <a:extLst>
                <a:ext uri="{FF2B5EF4-FFF2-40B4-BE49-F238E27FC236}">
                  <a16:creationId xmlns:a16="http://schemas.microsoft.com/office/drawing/2014/main" id="{C6961504-09CB-4EAD-8727-E9EA41A5AC9B}"/>
                </a:ext>
              </a:extLst>
            </p:cNvPr>
            <p:cNvSpPr/>
            <p:nvPr/>
          </p:nvSpPr>
          <p:spPr>
            <a:xfrm>
              <a:off x="3471911" y="18935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1" name="pt348">
              <a:extLst>
                <a:ext uri="{FF2B5EF4-FFF2-40B4-BE49-F238E27FC236}">
                  <a16:creationId xmlns:a16="http://schemas.microsoft.com/office/drawing/2014/main" id="{01005929-4480-4768-985E-95F4C17791A1}"/>
                </a:ext>
              </a:extLst>
            </p:cNvPr>
            <p:cNvSpPr/>
            <p:nvPr/>
          </p:nvSpPr>
          <p:spPr>
            <a:xfrm>
              <a:off x="3541372" y="19253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42" name="pt349">
              <a:extLst>
                <a:ext uri="{FF2B5EF4-FFF2-40B4-BE49-F238E27FC236}">
                  <a16:creationId xmlns:a16="http://schemas.microsoft.com/office/drawing/2014/main" id="{7CE7C875-4680-466E-9DCE-5D1967823684}"/>
                </a:ext>
              </a:extLst>
            </p:cNvPr>
            <p:cNvSpPr/>
            <p:nvPr/>
          </p:nvSpPr>
          <p:spPr>
            <a:xfrm>
              <a:off x="3541372" y="192857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43" name="pt350">
              <a:extLst>
                <a:ext uri="{FF2B5EF4-FFF2-40B4-BE49-F238E27FC236}">
                  <a16:creationId xmlns:a16="http://schemas.microsoft.com/office/drawing/2014/main" id="{741A67BD-2C4F-429C-8D8F-7C2387DF8DA7}"/>
                </a:ext>
              </a:extLst>
            </p:cNvPr>
            <p:cNvSpPr/>
            <p:nvPr/>
          </p:nvSpPr>
          <p:spPr>
            <a:xfrm>
              <a:off x="3541372" y="192817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44" name="pt351">
              <a:extLst>
                <a:ext uri="{FF2B5EF4-FFF2-40B4-BE49-F238E27FC236}">
                  <a16:creationId xmlns:a16="http://schemas.microsoft.com/office/drawing/2014/main" id="{AFA2BC0D-1287-46E9-A7DE-1F397F25586F}"/>
                </a:ext>
              </a:extLst>
            </p:cNvPr>
            <p:cNvSpPr/>
            <p:nvPr/>
          </p:nvSpPr>
          <p:spPr>
            <a:xfrm>
              <a:off x="3541372" y="192478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45" name="pt352">
              <a:extLst>
                <a:ext uri="{FF2B5EF4-FFF2-40B4-BE49-F238E27FC236}">
                  <a16:creationId xmlns:a16="http://schemas.microsoft.com/office/drawing/2014/main" id="{6D1F17C7-35A4-4BBE-A273-3AC2957A3B1A}"/>
                </a:ext>
              </a:extLst>
            </p:cNvPr>
            <p:cNvSpPr/>
            <p:nvPr/>
          </p:nvSpPr>
          <p:spPr>
            <a:xfrm>
              <a:off x="3541372" y="1920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6" name="pt353">
              <a:extLst>
                <a:ext uri="{FF2B5EF4-FFF2-40B4-BE49-F238E27FC236}">
                  <a16:creationId xmlns:a16="http://schemas.microsoft.com/office/drawing/2014/main" id="{75B6E6B3-0A00-4C70-B84A-46E78989F50C}"/>
                </a:ext>
              </a:extLst>
            </p:cNvPr>
            <p:cNvSpPr/>
            <p:nvPr/>
          </p:nvSpPr>
          <p:spPr>
            <a:xfrm>
              <a:off x="3610834" y="19493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47" name="pt354">
              <a:extLst>
                <a:ext uri="{FF2B5EF4-FFF2-40B4-BE49-F238E27FC236}">
                  <a16:creationId xmlns:a16="http://schemas.microsoft.com/office/drawing/2014/main" id="{12AC1720-CAE0-4D21-B3A0-F3B5404CCF39}"/>
                </a:ext>
              </a:extLst>
            </p:cNvPr>
            <p:cNvSpPr/>
            <p:nvPr/>
          </p:nvSpPr>
          <p:spPr>
            <a:xfrm>
              <a:off x="3610834" y="19509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48" name="pt355">
              <a:extLst>
                <a:ext uri="{FF2B5EF4-FFF2-40B4-BE49-F238E27FC236}">
                  <a16:creationId xmlns:a16="http://schemas.microsoft.com/office/drawing/2014/main" id="{7E0A86D2-FBA1-4CAF-A5EA-2A2C9FA2F8A1}"/>
                </a:ext>
              </a:extLst>
            </p:cNvPr>
            <p:cNvSpPr/>
            <p:nvPr/>
          </p:nvSpPr>
          <p:spPr>
            <a:xfrm>
              <a:off x="3610834" y="195114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49" name="pt356">
              <a:extLst>
                <a:ext uri="{FF2B5EF4-FFF2-40B4-BE49-F238E27FC236}">
                  <a16:creationId xmlns:a16="http://schemas.microsoft.com/office/drawing/2014/main" id="{BEA48644-5827-4D47-8865-C47A01EE0486}"/>
                </a:ext>
              </a:extLst>
            </p:cNvPr>
            <p:cNvSpPr/>
            <p:nvPr/>
          </p:nvSpPr>
          <p:spPr>
            <a:xfrm>
              <a:off x="3610834" y="194761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50" name="pt357">
              <a:extLst>
                <a:ext uri="{FF2B5EF4-FFF2-40B4-BE49-F238E27FC236}">
                  <a16:creationId xmlns:a16="http://schemas.microsoft.com/office/drawing/2014/main" id="{C983752E-00BF-4B4F-925C-2AA0D98F9489}"/>
                </a:ext>
              </a:extLst>
            </p:cNvPr>
            <p:cNvSpPr/>
            <p:nvPr/>
          </p:nvSpPr>
          <p:spPr>
            <a:xfrm>
              <a:off x="3610834" y="19474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51" name="pt358">
              <a:extLst>
                <a:ext uri="{FF2B5EF4-FFF2-40B4-BE49-F238E27FC236}">
                  <a16:creationId xmlns:a16="http://schemas.microsoft.com/office/drawing/2014/main" id="{CA3D3DEA-2033-433D-8056-2EA958C18293}"/>
                </a:ext>
              </a:extLst>
            </p:cNvPr>
            <p:cNvSpPr/>
            <p:nvPr/>
          </p:nvSpPr>
          <p:spPr>
            <a:xfrm>
              <a:off x="3680296" y="19436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2" name="pt359">
              <a:extLst>
                <a:ext uri="{FF2B5EF4-FFF2-40B4-BE49-F238E27FC236}">
                  <a16:creationId xmlns:a16="http://schemas.microsoft.com/office/drawing/2014/main" id="{70F2E2CB-48B3-42F2-B99A-964231BB7BC9}"/>
                </a:ext>
              </a:extLst>
            </p:cNvPr>
            <p:cNvSpPr/>
            <p:nvPr/>
          </p:nvSpPr>
          <p:spPr>
            <a:xfrm>
              <a:off x="3680296" y="194491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53" name="pt360">
              <a:extLst>
                <a:ext uri="{FF2B5EF4-FFF2-40B4-BE49-F238E27FC236}">
                  <a16:creationId xmlns:a16="http://schemas.microsoft.com/office/drawing/2014/main" id="{AB535A9C-03D9-475B-9718-A221A461CC8C}"/>
                </a:ext>
              </a:extLst>
            </p:cNvPr>
            <p:cNvSpPr/>
            <p:nvPr/>
          </p:nvSpPr>
          <p:spPr>
            <a:xfrm>
              <a:off x="3680296" y="194749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54" name="pt361">
              <a:extLst>
                <a:ext uri="{FF2B5EF4-FFF2-40B4-BE49-F238E27FC236}">
                  <a16:creationId xmlns:a16="http://schemas.microsoft.com/office/drawing/2014/main" id="{4AA70F9D-2746-41E6-8A8E-AD8A8AAD6238}"/>
                </a:ext>
              </a:extLst>
            </p:cNvPr>
            <p:cNvSpPr/>
            <p:nvPr/>
          </p:nvSpPr>
          <p:spPr>
            <a:xfrm>
              <a:off x="3680296" y="19462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55" name="pt362">
              <a:extLst>
                <a:ext uri="{FF2B5EF4-FFF2-40B4-BE49-F238E27FC236}">
                  <a16:creationId xmlns:a16="http://schemas.microsoft.com/office/drawing/2014/main" id="{D85F1B10-9225-4873-83F7-A7DE9CC7E7B0}"/>
                </a:ext>
              </a:extLst>
            </p:cNvPr>
            <p:cNvSpPr/>
            <p:nvPr/>
          </p:nvSpPr>
          <p:spPr>
            <a:xfrm>
              <a:off x="3680296" y="194455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56" name="pt363">
              <a:extLst>
                <a:ext uri="{FF2B5EF4-FFF2-40B4-BE49-F238E27FC236}">
                  <a16:creationId xmlns:a16="http://schemas.microsoft.com/office/drawing/2014/main" id="{D5F0EFDA-65A5-4F27-A0FD-3F60117A1DE2}"/>
                </a:ext>
              </a:extLst>
            </p:cNvPr>
            <p:cNvSpPr/>
            <p:nvPr/>
          </p:nvSpPr>
          <p:spPr>
            <a:xfrm>
              <a:off x="3749758" y="10460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7" name="pt364">
              <a:extLst>
                <a:ext uri="{FF2B5EF4-FFF2-40B4-BE49-F238E27FC236}">
                  <a16:creationId xmlns:a16="http://schemas.microsoft.com/office/drawing/2014/main" id="{15E17F3A-C8FC-47B4-B161-1E2B479AF0D1}"/>
                </a:ext>
              </a:extLst>
            </p:cNvPr>
            <p:cNvSpPr/>
            <p:nvPr/>
          </p:nvSpPr>
          <p:spPr>
            <a:xfrm>
              <a:off x="3749758" y="86859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58" name="pt365">
              <a:extLst>
                <a:ext uri="{FF2B5EF4-FFF2-40B4-BE49-F238E27FC236}">
                  <a16:creationId xmlns:a16="http://schemas.microsoft.com/office/drawing/2014/main" id="{4488EF22-DDA4-4DD3-A027-6E530F262397}"/>
                </a:ext>
              </a:extLst>
            </p:cNvPr>
            <p:cNvSpPr/>
            <p:nvPr/>
          </p:nvSpPr>
          <p:spPr>
            <a:xfrm>
              <a:off x="3749758" y="136153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59" name="pt366">
              <a:extLst>
                <a:ext uri="{FF2B5EF4-FFF2-40B4-BE49-F238E27FC236}">
                  <a16:creationId xmlns:a16="http://schemas.microsoft.com/office/drawing/2014/main" id="{620E7B8E-234C-44AF-B859-F645828D3931}"/>
                </a:ext>
              </a:extLst>
            </p:cNvPr>
            <p:cNvSpPr/>
            <p:nvPr/>
          </p:nvSpPr>
          <p:spPr>
            <a:xfrm>
              <a:off x="3749758" y="116997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60" name="pt367">
              <a:extLst>
                <a:ext uri="{FF2B5EF4-FFF2-40B4-BE49-F238E27FC236}">
                  <a16:creationId xmlns:a16="http://schemas.microsoft.com/office/drawing/2014/main" id="{DC335C8A-5BB7-4BB7-8EFF-CA3E7417120A}"/>
                </a:ext>
              </a:extLst>
            </p:cNvPr>
            <p:cNvSpPr/>
            <p:nvPr/>
          </p:nvSpPr>
          <p:spPr>
            <a:xfrm>
              <a:off x="3749758" y="116179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61" name="pt368">
              <a:extLst>
                <a:ext uri="{FF2B5EF4-FFF2-40B4-BE49-F238E27FC236}">
                  <a16:creationId xmlns:a16="http://schemas.microsoft.com/office/drawing/2014/main" id="{422B29DA-2D96-49A1-BC5D-822AA1319AE5}"/>
                </a:ext>
              </a:extLst>
            </p:cNvPr>
            <p:cNvSpPr/>
            <p:nvPr/>
          </p:nvSpPr>
          <p:spPr>
            <a:xfrm>
              <a:off x="3819219" y="10519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62" name="pt369">
              <a:extLst>
                <a:ext uri="{FF2B5EF4-FFF2-40B4-BE49-F238E27FC236}">
                  <a16:creationId xmlns:a16="http://schemas.microsoft.com/office/drawing/2014/main" id="{9A833708-ED43-436F-9902-B583501DE5A2}"/>
                </a:ext>
              </a:extLst>
            </p:cNvPr>
            <p:cNvSpPr/>
            <p:nvPr/>
          </p:nvSpPr>
          <p:spPr>
            <a:xfrm>
              <a:off x="3819219" y="83562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63" name="pt370">
              <a:extLst>
                <a:ext uri="{FF2B5EF4-FFF2-40B4-BE49-F238E27FC236}">
                  <a16:creationId xmlns:a16="http://schemas.microsoft.com/office/drawing/2014/main" id="{D63EDE6F-95D2-489A-A998-19CE6368C20F}"/>
                </a:ext>
              </a:extLst>
            </p:cNvPr>
            <p:cNvSpPr/>
            <p:nvPr/>
          </p:nvSpPr>
          <p:spPr>
            <a:xfrm>
              <a:off x="3819219" y="106004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64" name="pt371">
              <a:extLst>
                <a:ext uri="{FF2B5EF4-FFF2-40B4-BE49-F238E27FC236}">
                  <a16:creationId xmlns:a16="http://schemas.microsoft.com/office/drawing/2014/main" id="{EDEE47AC-66A2-4C69-A4EC-31E6AC7CD886}"/>
                </a:ext>
              </a:extLst>
            </p:cNvPr>
            <p:cNvSpPr/>
            <p:nvPr/>
          </p:nvSpPr>
          <p:spPr>
            <a:xfrm>
              <a:off x="3819219" y="114349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65" name="pt372">
              <a:extLst>
                <a:ext uri="{FF2B5EF4-FFF2-40B4-BE49-F238E27FC236}">
                  <a16:creationId xmlns:a16="http://schemas.microsoft.com/office/drawing/2014/main" id="{49FD99D6-93BC-46C4-8A42-2466B539B4FB}"/>
                </a:ext>
              </a:extLst>
            </p:cNvPr>
            <p:cNvSpPr/>
            <p:nvPr/>
          </p:nvSpPr>
          <p:spPr>
            <a:xfrm>
              <a:off x="3819219" y="110611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66" name="rc373">
              <a:extLst>
                <a:ext uri="{FF2B5EF4-FFF2-40B4-BE49-F238E27FC236}">
                  <a16:creationId xmlns:a16="http://schemas.microsoft.com/office/drawing/2014/main" id="{5107A849-F689-40DA-BFFA-29EA936A5505}"/>
                </a:ext>
              </a:extLst>
            </p:cNvPr>
            <p:cNvSpPr/>
            <p:nvPr/>
          </p:nvSpPr>
          <p:spPr>
            <a:xfrm>
              <a:off x="1521415" y="2309249"/>
              <a:ext cx="2339471" cy="329528"/>
            </a:xfrm>
            <a:prstGeom prst="rect">
              <a:avLst/>
            </a:prstGeom>
            <a:solidFill>
              <a:srgbClr val="FFFFFF">
                <a:alpha val="100000"/>
              </a:srgbClr>
            </a:solidFill>
          </p:spPr>
          <p:txBody>
            <a:bodyPr/>
            <a:lstStyle/>
            <a:p>
              <a:endParaRPr/>
            </a:p>
          </p:txBody>
        </p:sp>
        <p:sp>
          <p:nvSpPr>
            <p:cNvPr id="2667" name="pl374">
              <a:extLst>
                <a:ext uri="{FF2B5EF4-FFF2-40B4-BE49-F238E27FC236}">
                  <a16:creationId xmlns:a16="http://schemas.microsoft.com/office/drawing/2014/main" id="{D7C0F43E-FDB5-4471-B291-B601E63D6433}"/>
                </a:ext>
              </a:extLst>
            </p:cNvPr>
            <p:cNvSpPr/>
            <p:nvPr/>
          </p:nvSpPr>
          <p:spPr>
            <a:xfrm>
              <a:off x="1521415" y="2605825"/>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68" name="pl375">
              <a:extLst>
                <a:ext uri="{FF2B5EF4-FFF2-40B4-BE49-F238E27FC236}">
                  <a16:creationId xmlns:a16="http://schemas.microsoft.com/office/drawing/2014/main" id="{ADC33B03-F350-452A-98BF-C9EB2477AE9B}"/>
                </a:ext>
              </a:extLst>
            </p:cNvPr>
            <p:cNvSpPr/>
            <p:nvPr/>
          </p:nvSpPr>
          <p:spPr>
            <a:xfrm>
              <a:off x="1521415" y="2539919"/>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69" name="pl376">
              <a:extLst>
                <a:ext uri="{FF2B5EF4-FFF2-40B4-BE49-F238E27FC236}">
                  <a16:creationId xmlns:a16="http://schemas.microsoft.com/office/drawing/2014/main" id="{1B0F47B3-438A-4F05-839F-73C5FAFA0F6C}"/>
                </a:ext>
              </a:extLst>
            </p:cNvPr>
            <p:cNvSpPr/>
            <p:nvPr/>
          </p:nvSpPr>
          <p:spPr>
            <a:xfrm>
              <a:off x="1521415" y="2474014"/>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0" name="pl377">
              <a:extLst>
                <a:ext uri="{FF2B5EF4-FFF2-40B4-BE49-F238E27FC236}">
                  <a16:creationId xmlns:a16="http://schemas.microsoft.com/office/drawing/2014/main" id="{F665ACD5-E322-43D0-8970-C0B0D37C76BD}"/>
                </a:ext>
              </a:extLst>
            </p:cNvPr>
            <p:cNvSpPr/>
            <p:nvPr/>
          </p:nvSpPr>
          <p:spPr>
            <a:xfrm>
              <a:off x="1521415" y="240810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1" name="pl378">
              <a:extLst>
                <a:ext uri="{FF2B5EF4-FFF2-40B4-BE49-F238E27FC236}">
                  <a16:creationId xmlns:a16="http://schemas.microsoft.com/office/drawing/2014/main" id="{74CBB869-0C43-4E2B-AE48-3DB54CAB7AC6}"/>
                </a:ext>
              </a:extLst>
            </p:cNvPr>
            <p:cNvSpPr/>
            <p:nvPr/>
          </p:nvSpPr>
          <p:spPr>
            <a:xfrm>
              <a:off x="1521415" y="2342202"/>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2" name="pl379">
              <a:extLst>
                <a:ext uri="{FF2B5EF4-FFF2-40B4-BE49-F238E27FC236}">
                  <a16:creationId xmlns:a16="http://schemas.microsoft.com/office/drawing/2014/main" id="{1C7EDA0B-32B4-4421-B2CC-CFF354F6DA97}"/>
                </a:ext>
              </a:extLst>
            </p:cNvPr>
            <p:cNvSpPr/>
            <p:nvPr/>
          </p:nvSpPr>
          <p:spPr>
            <a:xfrm>
              <a:off x="155581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3" name="pl380">
              <a:extLst>
                <a:ext uri="{FF2B5EF4-FFF2-40B4-BE49-F238E27FC236}">
                  <a16:creationId xmlns:a16="http://schemas.microsoft.com/office/drawing/2014/main" id="{B64A2D5A-D7B2-4C9C-859F-CBD9B08089B5}"/>
                </a:ext>
              </a:extLst>
            </p:cNvPr>
            <p:cNvSpPr/>
            <p:nvPr/>
          </p:nvSpPr>
          <p:spPr>
            <a:xfrm>
              <a:off x="162462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4" name="pl381">
              <a:extLst>
                <a:ext uri="{FF2B5EF4-FFF2-40B4-BE49-F238E27FC236}">
                  <a16:creationId xmlns:a16="http://schemas.microsoft.com/office/drawing/2014/main" id="{44E0FE2A-A61D-4C8F-A023-F5453D5CA2C8}"/>
                </a:ext>
              </a:extLst>
            </p:cNvPr>
            <p:cNvSpPr/>
            <p:nvPr/>
          </p:nvSpPr>
          <p:spPr>
            <a:xfrm>
              <a:off x="169343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5" name="pl382">
              <a:extLst>
                <a:ext uri="{FF2B5EF4-FFF2-40B4-BE49-F238E27FC236}">
                  <a16:creationId xmlns:a16="http://schemas.microsoft.com/office/drawing/2014/main" id="{2ED3B59B-9C82-43CE-BA4F-9E5728502D9E}"/>
                </a:ext>
              </a:extLst>
            </p:cNvPr>
            <p:cNvSpPr/>
            <p:nvPr/>
          </p:nvSpPr>
          <p:spPr>
            <a:xfrm>
              <a:off x="176224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6" name="pl383">
              <a:extLst>
                <a:ext uri="{FF2B5EF4-FFF2-40B4-BE49-F238E27FC236}">
                  <a16:creationId xmlns:a16="http://schemas.microsoft.com/office/drawing/2014/main" id="{C0DE76B6-17E3-4B46-A6BF-4AE4553A662F}"/>
                </a:ext>
              </a:extLst>
            </p:cNvPr>
            <p:cNvSpPr/>
            <p:nvPr/>
          </p:nvSpPr>
          <p:spPr>
            <a:xfrm>
              <a:off x="183105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7" name="pl384">
              <a:extLst>
                <a:ext uri="{FF2B5EF4-FFF2-40B4-BE49-F238E27FC236}">
                  <a16:creationId xmlns:a16="http://schemas.microsoft.com/office/drawing/2014/main" id="{9E4EE7D1-2820-40C4-8F5F-6C3C1C3769D1}"/>
                </a:ext>
              </a:extLst>
            </p:cNvPr>
            <p:cNvSpPr/>
            <p:nvPr/>
          </p:nvSpPr>
          <p:spPr>
            <a:xfrm>
              <a:off x="189985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8" name="pl385">
              <a:extLst>
                <a:ext uri="{FF2B5EF4-FFF2-40B4-BE49-F238E27FC236}">
                  <a16:creationId xmlns:a16="http://schemas.microsoft.com/office/drawing/2014/main" id="{76D435BE-BD40-4D4E-985F-44D2B3B8823C}"/>
                </a:ext>
              </a:extLst>
            </p:cNvPr>
            <p:cNvSpPr/>
            <p:nvPr/>
          </p:nvSpPr>
          <p:spPr>
            <a:xfrm>
              <a:off x="196866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9" name="pl386">
              <a:extLst>
                <a:ext uri="{FF2B5EF4-FFF2-40B4-BE49-F238E27FC236}">
                  <a16:creationId xmlns:a16="http://schemas.microsoft.com/office/drawing/2014/main" id="{625C444D-8234-4AAF-9B88-F993A73DA4B7}"/>
                </a:ext>
              </a:extLst>
            </p:cNvPr>
            <p:cNvSpPr/>
            <p:nvPr/>
          </p:nvSpPr>
          <p:spPr>
            <a:xfrm>
              <a:off x="203747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0" name="pl387">
              <a:extLst>
                <a:ext uri="{FF2B5EF4-FFF2-40B4-BE49-F238E27FC236}">
                  <a16:creationId xmlns:a16="http://schemas.microsoft.com/office/drawing/2014/main" id="{B90E72A7-2E14-4564-8466-9F674CBA418F}"/>
                </a:ext>
              </a:extLst>
            </p:cNvPr>
            <p:cNvSpPr/>
            <p:nvPr/>
          </p:nvSpPr>
          <p:spPr>
            <a:xfrm>
              <a:off x="210628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1" name="pl388">
              <a:extLst>
                <a:ext uri="{FF2B5EF4-FFF2-40B4-BE49-F238E27FC236}">
                  <a16:creationId xmlns:a16="http://schemas.microsoft.com/office/drawing/2014/main" id="{32375814-9E38-438A-B3CC-5C732D8B557C}"/>
                </a:ext>
              </a:extLst>
            </p:cNvPr>
            <p:cNvSpPr/>
            <p:nvPr/>
          </p:nvSpPr>
          <p:spPr>
            <a:xfrm>
              <a:off x="217509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2" name="pl389">
              <a:extLst>
                <a:ext uri="{FF2B5EF4-FFF2-40B4-BE49-F238E27FC236}">
                  <a16:creationId xmlns:a16="http://schemas.microsoft.com/office/drawing/2014/main" id="{B5A5084D-9FD3-406D-A0CC-3D9239FF5293}"/>
                </a:ext>
              </a:extLst>
            </p:cNvPr>
            <p:cNvSpPr/>
            <p:nvPr/>
          </p:nvSpPr>
          <p:spPr>
            <a:xfrm>
              <a:off x="224389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3" name="pl390">
              <a:extLst>
                <a:ext uri="{FF2B5EF4-FFF2-40B4-BE49-F238E27FC236}">
                  <a16:creationId xmlns:a16="http://schemas.microsoft.com/office/drawing/2014/main" id="{EEFB63A2-0BBC-4BAA-B5F3-318B0661F37B}"/>
                </a:ext>
              </a:extLst>
            </p:cNvPr>
            <p:cNvSpPr/>
            <p:nvPr/>
          </p:nvSpPr>
          <p:spPr>
            <a:xfrm>
              <a:off x="231270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4" name="pl391">
              <a:extLst>
                <a:ext uri="{FF2B5EF4-FFF2-40B4-BE49-F238E27FC236}">
                  <a16:creationId xmlns:a16="http://schemas.microsoft.com/office/drawing/2014/main" id="{F619C577-B93E-43D7-A6F2-2386B62A72AB}"/>
                </a:ext>
              </a:extLst>
            </p:cNvPr>
            <p:cNvSpPr/>
            <p:nvPr/>
          </p:nvSpPr>
          <p:spPr>
            <a:xfrm>
              <a:off x="238151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5" name="pl392">
              <a:extLst>
                <a:ext uri="{FF2B5EF4-FFF2-40B4-BE49-F238E27FC236}">
                  <a16:creationId xmlns:a16="http://schemas.microsoft.com/office/drawing/2014/main" id="{9A35B9C2-0D40-4293-B2B3-A35D560344FF}"/>
                </a:ext>
              </a:extLst>
            </p:cNvPr>
            <p:cNvSpPr/>
            <p:nvPr/>
          </p:nvSpPr>
          <p:spPr>
            <a:xfrm>
              <a:off x="245032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6" name="pl393">
              <a:extLst>
                <a:ext uri="{FF2B5EF4-FFF2-40B4-BE49-F238E27FC236}">
                  <a16:creationId xmlns:a16="http://schemas.microsoft.com/office/drawing/2014/main" id="{118F5AEB-4D71-45C2-A7FC-57A657832DAB}"/>
                </a:ext>
              </a:extLst>
            </p:cNvPr>
            <p:cNvSpPr/>
            <p:nvPr/>
          </p:nvSpPr>
          <p:spPr>
            <a:xfrm>
              <a:off x="251913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7" name="pl394">
              <a:extLst>
                <a:ext uri="{FF2B5EF4-FFF2-40B4-BE49-F238E27FC236}">
                  <a16:creationId xmlns:a16="http://schemas.microsoft.com/office/drawing/2014/main" id="{C86877F9-A9FD-45F2-ACB9-080AB1BCB8AD}"/>
                </a:ext>
              </a:extLst>
            </p:cNvPr>
            <p:cNvSpPr/>
            <p:nvPr/>
          </p:nvSpPr>
          <p:spPr>
            <a:xfrm>
              <a:off x="258793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8" name="pl395">
              <a:extLst>
                <a:ext uri="{FF2B5EF4-FFF2-40B4-BE49-F238E27FC236}">
                  <a16:creationId xmlns:a16="http://schemas.microsoft.com/office/drawing/2014/main" id="{7254B699-CF6A-4AC5-9C75-D02AEAC28C16}"/>
                </a:ext>
              </a:extLst>
            </p:cNvPr>
            <p:cNvSpPr/>
            <p:nvPr/>
          </p:nvSpPr>
          <p:spPr>
            <a:xfrm>
              <a:off x="265674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9" name="pl396">
              <a:extLst>
                <a:ext uri="{FF2B5EF4-FFF2-40B4-BE49-F238E27FC236}">
                  <a16:creationId xmlns:a16="http://schemas.microsoft.com/office/drawing/2014/main" id="{6FE05F8E-E68C-4C3C-A734-2AAED7DDCF79}"/>
                </a:ext>
              </a:extLst>
            </p:cNvPr>
            <p:cNvSpPr/>
            <p:nvPr/>
          </p:nvSpPr>
          <p:spPr>
            <a:xfrm>
              <a:off x="272555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0" name="pl397">
              <a:extLst>
                <a:ext uri="{FF2B5EF4-FFF2-40B4-BE49-F238E27FC236}">
                  <a16:creationId xmlns:a16="http://schemas.microsoft.com/office/drawing/2014/main" id="{3D2E4CC4-41F8-4BA6-A928-960F8150052F}"/>
                </a:ext>
              </a:extLst>
            </p:cNvPr>
            <p:cNvSpPr/>
            <p:nvPr/>
          </p:nvSpPr>
          <p:spPr>
            <a:xfrm>
              <a:off x="279436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1" name="pl398">
              <a:extLst>
                <a:ext uri="{FF2B5EF4-FFF2-40B4-BE49-F238E27FC236}">
                  <a16:creationId xmlns:a16="http://schemas.microsoft.com/office/drawing/2014/main" id="{9752D43E-9439-49AE-ABDD-3F7F0047BB2B}"/>
                </a:ext>
              </a:extLst>
            </p:cNvPr>
            <p:cNvSpPr/>
            <p:nvPr/>
          </p:nvSpPr>
          <p:spPr>
            <a:xfrm>
              <a:off x="286317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2" name="pl399">
              <a:extLst>
                <a:ext uri="{FF2B5EF4-FFF2-40B4-BE49-F238E27FC236}">
                  <a16:creationId xmlns:a16="http://schemas.microsoft.com/office/drawing/2014/main" id="{86E43878-E326-4D77-BB8C-8EB673554C21}"/>
                </a:ext>
              </a:extLst>
            </p:cNvPr>
            <p:cNvSpPr/>
            <p:nvPr/>
          </p:nvSpPr>
          <p:spPr>
            <a:xfrm>
              <a:off x="293197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3" name="pl400">
              <a:extLst>
                <a:ext uri="{FF2B5EF4-FFF2-40B4-BE49-F238E27FC236}">
                  <a16:creationId xmlns:a16="http://schemas.microsoft.com/office/drawing/2014/main" id="{2396A547-520A-406D-BC43-295F0CD21D79}"/>
                </a:ext>
              </a:extLst>
            </p:cNvPr>
            <p:cNvSpPr/>
            <p:nvPr/>
          </p:nvSpPr>
          <p:spPr>
            <a:xfrm>
              <a:off x="300078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4" name="pl401">
              <a:extLst>
                <a:ext uri="{FF2B5EF4-FFF2-40B4-BE49-F238E27FC236}">
                  <a16:creationId xmlns:a16="http://schemas.microsoft.com/office/drawing/2014/main" id="{3AB5361C-63D4-4133-8FD6-2B8F84FF832D}"/>
                </a:ext>
              </a:extLst>
            </p:cNvPr>
            <p:cNvSpPr/>
            <p:nvPr/>
          </p:nvSpPr>
          <p:spPr>
            <a:xfrm>
              <a:off x="306959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5" name="pl402">
              <a:extLst>
                <a:ext uri="{FF2B5EF4-FFF2-40B4-BE49-F238E27FC236}">
                  <a16:creationId xmlns:a16="http://schemas.microsoft.com/office/drawing/2014/main" id="{D3C30A7C-67F0-4A32-AFE7-623B51435521}"/>
                </a:ext>
              </a:extLst>
            </p:cNvPr>
            <p:cNvSpPr/>
            <p:nvPr/>
          </p:nvSpPr>
          <p:spPr>
            <a:xfrm>
              <a:off x="313840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6" name="pl403">
              <a:extLst>
                <a:ext uri="{FF2B5EF4-FFF2-40B4-BE49-F238E27FC236}">
                  <a16:creationId xmlns:a16="http://schemas.microsoft.com/office/drawing/2014/main" id="{21402F8C-B2BE-4C45-8CD7-EDD741EC15BE}"/>
                </a:ext>
              </a:extLst>
            </p:cNvPr>
            <p:cNvSpPr/>
            <p:nvPr/>
          </p:nvSpPr>
          <p:spPr>
            <a:xfrm>
              <a:off x="320721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7" name="pl404">
              <a:extLst>
                <a:ext uri="{FF2B5EF4-FFF2-40B4-BE49-F238E27FC236}">
                  <a16:creationId xmlns:a16="http://schemas.microsoft.com/office/drawing/2014/main" id="{DF061847-23DD-4DD0-A607-60F4EA403DDF}"/>
                </a:ext>
              </a:extLst>
            </p:cNvPr>
            <p:cNvSpPr/>
            <p:nvPr/>
          </p:nvSpPr>
          <p:spPr>
            <a:xfrm>
              <a:off x="327601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8" name="pl405">
              <a:extLst>
                <a:ext uri="{FF2B5EF4-FFF2-40B4-BE49-F238E27FC236}">
                  <a16:creationId xmlns:a16="http://schemas.microsoft.com/office/drawing/2014/main" id="{846D7897-0AD7-4E2F-9B10-28B6EE6A72B9}"/>
                </a:ext>
              </a:extLst>
            </p:cNvPr>
            <p:cNvSpPr/>
            <p:nvPr/>
          </p:nvSpPr>
          <p:spPr>
            <a:xfrm>
              <a:off x="334482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9" name="pl406">
              <a:extLst>
                <a:ext uri="{FF2B5EF4-FFF2-40B4-BE49-F238E27FC236}">
                  <a16:creationId xmlns:a16="http://schemas.microsoft.com/office/drawing/2014/main" id="{40E123CF-35E4-4FD3-A069-45176BD5F1A8}"/>
                </a:ext>
              </a:extLst>
            </p:cNvPr>
            <p:cNvSpPr/>
            <p:nvPr/>
          </p:nvSpPr>
          <p:spPr>
            <a:xfrm>
              <a:off x="341363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0" name="pl407">
              <a:extLst>
                <a:ext uri="{FF2B5EF4-FFF2-40B4-BE49-F238E27FC236}">
                  <a16:creationId xmlns:a16="http://schemas.microsoft.com/office/drawing/2014/main" id="{AFA0273F-6EE5-4AA6-B8FE-B948FF8D4FB5}"/>
                </a:ext>
              </a:extLst>
            </p:cNvPr>
            <p:cNvSpPr/>
            <p:nvPr/>
          </p:nvSpPr>
          <p:spPr>
            <a:xfrm>
              <a:off x="348244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1" name="pl408">
              <a:extLst>
                <a:ext uri="{FF2B5EF4-FFF2-40B4-BE49-F238E27FC236}">
                  <a16:creationId xmlns:a16="http://schemas.microsoft.com/office/drawing/2014/main" id="{4291B756-3B23-443A-BCB5-F93C4B4ACA2A}"/>
                </a:ext>
              </a:extLst>
            </p:cNvPr>
            <p:cNvSpPr/>
            <p:nvPr/>
          </p:nvSpPr>
          <p:spPr>
            <a:xfrm>
              <a:off x="355125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2" name="pl409">
              <a:extLst>
                <a:ext uri="{FF2B5EF4-FFF2-40B4-BE49-F238E27FC236}">
                  <a16:creationId xmlns:a16="http://schemas.microsoft.com/office/drawing/2014/main" id="{1B9E2E41-83B8-4862-AB16-9F216231352C}"/>
                </a:ext>
              </a:extLst>
            </p:cNvPr>
            <p:cNvSpPr/>
            <p:nvPr/>
          </p:nvSpPr>
          <p:spPr>
            <a:xfrm>
              <a:off x="362005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3" name="pl410">
              <a:extLst>
                <a:ext uri="{FF2B5EF4-FFF2-40B4-BE49-F238E27FC236}">
                  <a16:creationId xmlns:a16="http://schemas.microsoft.com/office/drawing/2014/main" id="{0953634B-5D82-426B-9AFA-138AE30B043D}"/>
                </a:ext>
              </a:extLst>
            </p:cNvPr>
            <p:cNvSpPr/>
            <p:nvPr/>
          </p:nvSpPr>
          <p:spPr>
            <a:xfrm>
              <a:off x="368886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4" name="pl411">
              <a:extLst>
                <a:ext uri="{FF2B5EF4-FFF2-40B4-BE49-F238E27FC236}">
                  <a16:creationId xmlns:a16="http://schemas.microsoft.com/office/drawing/2014/main" id="{C6D5ABB2-8770-477A-A44A-6BCDFE405DD7}"/>
                </a:ext>
              </a:extLst>
            </p:cNvPr>
            <p:cNvSpPr/>
            <p:nvPr/>
          </p:nvSpPr>
          <p:spPr>
            <a:xfrm>
              <a:off x="375767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5" name="pl412">
              <a:extLst>
                <a:ext uri="{FF2B5EF4-FFF2-40B4-BE49-F238E27FC236}">
                  <a16:creationId xmlns:a16="http://schemas.microsoft.com/office/drawing/2014/main" id="{F1A78F1B-28F1-46C8-A2C8-852171EF7534}"/>
                </a:ext>
              </a:extLst>
            </p:cNvPr>
            <p:cNvSpPr/>
            <p:nvPr/>
          </p:nvSpPr>
          <p:spPr>
            <a:xfrm>
              <a:off x="382648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6" name="rc413">
              <a:extLst>
                <a:ext uri="{FF2B5EF4-FFF2-40B4-BE49-F238E27FC236}">
                  <a16:creationId xmlns:a16="http://schemas.microsoft.com/office/drawing/2014/main" id="{C75B8D4A-085D-45B6-93CA-A2C90970B012}"/>
                </a:ext>
              </a:extLst>
            </p:cNvPr>
            <p:cNvSpPr/>
            <p:nvPr/>
          </p:nvSpPr>
          <p:spPr>
            <a:xfrm>
              <a:off x="152141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7" name="rc414">
              <a:extLst>
                <a:ext uri="{FF2B5EF4-FFF2-40B4-BE49-F238E27FC236}">
                  <a16:creationId xmlns:a16="http://schemas.microsoft.com/office/drawing/2014/main" id="{5F07D646-61E9-4D8F-988B-1377C079AB0B}"/>
                </a:ext>
              </a:extLst>
            </p:cNvPr>
            <p:cNvSpPr/>
            <p:nvPr/>
          </p:nvSpPr>
          <p:spPr>
            <a:xfrm>
              <a:off x="152141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8" name="rc415">
              <a:extLst>
                <a:ext uri="{FF2B5EF4-FFF2-40B4-BE49-F238E27FC236}">
                  <a16:creationId xmlns:a16="http://schemas.microsoft.com/office/drawing/2014/main" id="{3AB472F5-C9E0-4135-A1FD-F61B624F731B}"/>
                </a:ext>
              </a:extLst>
            </p:cNvPr>
            <p:cNvSpPr/>
            <p:nvPr/>
          </p:nvSpPr>
          <p:spPr>
            <a:xfrm>
              <a:off x="152141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9" name="rc416">
              <a:extLst>
                <a:ext uri="{FF2B5EF4-FFF2-40B4-BE49-F238E27FC236}">
                  <a16:creationId xmlns:a16="http://schemas.microsoft.com/office/drawing/2014/main" id="{E79694CD-A52D-41DD-9DA3-EA8A2AA77C5D}"/>
                </a:ext>
              </a:extLst>
            </p:cNvPr>
            <p:cNvSpPr/>
            <p:nvPr/>
          </p:nvSpPr>
          <p:spPr>
            <a:xfrm>
              <a:off x="152141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0" name="rc417">
              <a:extLst>
                <a:ext uri="{FF2B5EF4-FFF2-40B4-BE49-F238E27FC236}">
                  <a16:creationId xmlns:a16="http://schemas.microsoft.com/office/drawing/2014/main" id="{2ABBE5DA-4F4C-4C9A-AAE0-21EC246D3F52}"/>
                </a:ext>
              </a:extLst>
            </p:cNvPr>
            <p:cNvSpPr/>
            <p:nvPr/>
          </p:nvSpPr>
          <p:spPr>
            <a:xfrm>
              <a:off x="1521415"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11" name="rc418">
              <a:extLst>
                <a:ext uri="{FF2B5EF4-FFF2-40B4-BE49-F238E27FC236}">
                  <a16:creationId xmlns:a16="http://schemas.microsoft.com/office/drawing/2014/main" id="{52C13CBD-E693-4B09-9098-1A8DC4A2998D}"/>
                </a:ext>
              </a:extLst>
            </p:cNvPr>
            <p:cNvSpPr/>
            <p:nvPr/>
          </p:nvSpPr>
          <p:spPr>
            <a:xfrm>
              <a:off x="159022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2" name="rc419">
              <a:extLst>
                <a:ext uri="{FF2B5EF4-FFF2-40B4-BE49-F238E27FC236}">
                  <a16:creationId xmlns:a16="http://schemas.microsoft.com/office/drawing/2014/main" id="{A7BD7C86-8237-41F2-AEBB-0B630863D6E9}"/>
                </a:ext>
              </a:extLst>
            </p:cNvPr>
            <p:cNvSpPr/>
            <p:nvPr/>
          </p:nvSpPr>
          <p:spPr>
            <a:xfrm>
              <a:off x="159022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3" name="rc420">
              <a:extLst>
                <a:ext uri="{FF2B5EF4-FFF2-40B4-BE49-F238E27FC236}">
                  <a16:creationId xmlns:a16="http://schemas.microsoft.com/office/drawing/2014/main" id="{2F20203D-C21D-44E6-B683-E4AC35EB5FF5}"/>
                </a:ext>
              </a:extLst>
            </p:cNvPr>
            <p:cNvSpPr/>
            <p:nvPr/>
          </p:nvSpPr>
          <p:spPr>
            <a:xfrm>
              <a:off x="159022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4" name="rc421">
              <a:extLst>
                <a:ext uri="{FF2B5EF4-FFF2-40B4-BE49-F238E27FC236}">
                  <a16:creationId xmlns:a16="http://schemas.microsoft.com/office/drawing/2014/main" id="{EEAB076B-A5CF-4CE3-9F68-60A36C99A821}"/>
                </a:ext>
              </a:extLst>
            </p:cNvPr>
            <p:cNvSpPr/>
            <p:nvPr/>
          </p:nvSpPr>
          <p:spPr>
            <a:xfrm>
              <a:off x="159022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5" name="rc422">
              <a:extLst>
                <a:ext uri="{FF2B5EF4-FFF2-40B4-BE49-F238E27FC236}">
                  <a16:creationId xmlns:a16="http://schemas.microsoft.com/office/drawing/2014/main" id="{BD94DEAC-F5DE-4943-89F4-F02CF3A81DDD}"/>
                </a:ext>
              </a:extLst>
            </p:cNvPr>
            <p:cNvSpPr/>
            <p:nvPr/>
          </p:nvSpPr>
          <p:spPr>
            <a:xfrm>
              <a:off x="1590223"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16" name="rc423">
              <a:extLst>
                <a:ext uri="{FF2B5EF4-FFF2-40B4-BE49-F238E27FC236}">
                  <a16:creationId xmlns:a16="http://schemas.microsoft.com/office/drawing/2014/main" id="{7D14EDE2-E269-4020-957A-B1E1D17E9C36}"/>
                </a:ext>
              </a:extLst>
            </p:cNvPr>
            <p:cNvSpPr/>
            <p:nvPr/>
          </p:nvSpPr>
          <p:spPr>
            <a:xfrm>
              <a:off x="165903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7" name="rc424">
              <a:extLst>
                <a:ext uri="{FF2B5EF4-FFF2-40B4-BE49-F238E27FC236}">
                  <a16:creationId xmlns:a16="http://schemas.microsoft.com/office/drawing/2014/main" id="{A4738967-D8F2-44C2-B2AB-B48EC3D2CBB9}"/>
                </a:ext>
              </a:extLst>
            </p:cNvPr>
            <p:cNvSpPr/>
            <p:nvPr/>
          </p:nvSpPr>
          <p:spPr>
            <a:xfrm>
              <a:off x="165903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8" name="rc425">
              <a:extLst>
                <a:ext uri="{FF2B5EF4-FFF2-40B4-BE49-F238E27FC236}">
                  <a16:creationId xmlns:a16="http://schemas.microsoft.com/office/drawing/2014/main" id="{933BA415-21C2-47E5-92F3-2BB63D637A63}"/>
                </a:ext>
              </a:extLst>
            </p:cNvPr>
            <p:cNvSpPr/>
            <p:nvPr/>
          </p:nvSpPr>
          <p:spPr>
            <a:xfrm>
              <a:off x="165903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9" name="rc426">
              <a:extLst>
                <a:ext uri="{FF2B5EF4-FFF2-40B4-BE49-F238E27FC236}">
                  <a16:creationId xmlns:a16="http://schemas.microsoft.com/office/drawing/2014/main" id="{46C4973D-C875-4DEE-AF2B-2A54D201356C}"/>
                </a:ext>
              </a:extLst>
            </p:cNvPr>
            <p:cNvSpPr/>
            <p:nvPr/>
          </p:nvSpPr>
          <p:spPr>
            <a:xfrm>
              <a:off x="165903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0" name="rc427">
              <a:extLst>
                <a:ext uri="{FF2B5EF4-FFF2-40B4-BE49-F238E27FC236}">
                  <a16:creationId xmlns:a16="http://schemas.microsoft.com/office/drawing/2014/main" id="{BC53505F-E85B-44F3-8481-F65A411A9F78}"/>
                </a:ext>
              </a:extLst>
            </p:cNvPr>
            <p:cNvSpPr/>
            <p:nvPr/>
          </p:nvSpPr>
          <p:spPr>
            <a:xfrm>
              <a:off x="1659031"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21" name="rc428">
              <a:extLst>
                <a:ext uri="{FF2B5EF4-FFF2-40B4-BE49-F238E27FC236}">
                  <a16:creationId xmlns:a16="http://schemas.microsoft.com/office/drawing/2014/main" id="{0FE69CC4-8417-4509-AE2F-E65ABE872F9F}"/>
                </a:ext>
              </a:extLst>
            </p:cNvPr>
            <p:cNvSpPr/>
            <p:nvPr/>
          </p:nvSpPr>
          <p:spPr>
            <a:xfrm>
              <a:off x="172783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2" name="rc429">
              <a:extLst>
                <a:ext uri="{FF2B5EF4-FFF2-40B4-BE49-F238E27FC236}">
                  <a16:creationId xmlns:a16="http://schemas.microsoft.com/office/drawing/2014/main" id="{1F5D5576-164A-4430-9DE3-87049A0D1EBC}"/>
                </a:ext>
              </a:extLst>
            </p:cNvPr>
            <p:cNvSpPr/>
            <p:nvPr/>
          </p:nvSpPr>
          <p:spPr>
            <a:xfrm>
              <a:off x="172783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3" name="rc430">
              <a:extLst>
                <a:ext uri="{FF2B5EF4-FFF2-40B4-BE49-F238E27FC236}">
                  <a16:creationId xmlns:a16="http://schemas.microsoft.com/office/drawing/2014/main" id="{9BF4828B-AF6F-4BBD-8FF8-C8D97FEC87D3}"/>
                </a:ext>
              </a:extLst>
            </p:cNvPr>
            <p:cNvSpPr/>
            <p:nvPr/>
          </p:nvSpPr>
          <p:spPr>
            <a:xfrm>
              <a:off x="172783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4" name="rc431">
              <a:extLst>
                <a:ext uri="{FF2B5EF4-FFF2-40B4-BE49-F238E27FC236}">
                  <a16:creationId xmlns:a16="http://schemas.microsoft.com/office/drawing/2014/main" id="{31E9E219-B757-42B7-A840-5E2161131476}"/>
                </a:ext>
              </a:extLst>
            </p:cNvPr>
            <p:cNvSpPr/>
            <p:nvPr/>
          </p:nvSpPr>
          <p:spPr>
            <a:xfrm>
              <a:off x="172783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5" name="rc432">
              <a:extLst>
                <a:ext uri="{FF2B5EF4-FFF2-40B4-BE49-F238E27FC236}">
                  <a16:creationId xmlns:a16="http://schemas.microsoft.com/office/drawing/2014/main" id="{EC20ABD2-AF91-4871-BF3B-400FB63C06CE}"/>
                </a:ext>
              </a:extLst>
            </p:cNvPr>
            <p:cNvSpPr/>
            <p:nvPr/>
          </p:nvSpPr>
          <p:spPr>
            <a:xfrm>
              <a:off x="1727839"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26" name="rc433">
              <a:extLst>
                <a:ext uri="{FF2B5EF4-FFF2-40B4-BE49-F238E27FC236}">
                  <a16:creationId xmlns:a16="http://schemas.microsoft.com/office/drawing/2014/main" id="{F8D01133-CD10-48BA-A6FD-70238E8BC835}"/>
                </a:ext>
              </a:extLst>
            </p:cNvPr>
            <p:cNvSpPr/>
            <p:nvPr/>
          </p:nvSpPr>
          <p:spPr>
            <a:xfrm>
              <a:off x="179664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7" name="rc434">
              <a:extLst>
                <a:ext uri="{FF2B5EF4-FFF2-40B4-BE49-F238E27FC236}">
                  <a16:creationId xmlns:a16="http://schemas.microsoft.com/office/drawing/2014/main" id="{6A99F124-5854-4856-8DA7-C66ABA526361}"/>
                </a:ext>
              </a:extLst>
            </p:cNvPr>
            <p:cNvSpPr/>
            <p:nvPr/>
          </p:nvSpPr>
          <p:spPr>
            <a:xfrm>
              <a:off x="179664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8" name="rc435">
              <a:extLst>
                <a:ext uri="{FF2B5EF4-FFF2-40B4-BE49-F238E27FC236}">
                  <a16:creationId xmlns:a16="http://schemas.microsoft.com/office/drawing/2014/main" id="{B012695A-E75D-43FA-9DEC-8CE90731A52E}"/>
                </a:ext>
              </a:extLst>
            </p:cNvPr>
            <p:cNvSpPr/>
            <p:nvPr/>
          </p:nvSpPr>
          <p:spPr>
            <a:xfrm>
              <a:off x="179664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9" name="rc436">
              <a:extLst>
                <a:ext uri="{FF2B5EF4-FFF2-40B4-BE49-F238E27FC236}">
                  <a16:creationId xmlns:a16="http://schemas.microsoft.com/office/drawing/2014/main" id="{C9750319-3FE1-403E-A5FF-D1552D9C32FE}"/>
                </a:ext>
              </a:extLst>
            </p:cNvPr>
            <p:cNvSpPr/>
            <p:nvPr/>
          </p:nvSpPr>
          <p:spPr>
            <a:xfrm>
              <a:off x="179664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0" name="rc437">
              <a:extLst>
                <a:ext uri="{FF2B5EF4-FFF2-40B4-BE49-F238E27FC236}">
                  <a16:creationId xmlns:a16="http://schemas.microsoft.com/office/drawing/2014/main" id="{B6609DBE-01C7-47B3-B23F-F260C7CB3700}"/>
                </a:ext>
              </a:extLst>
            </p:cNvPr>
            <p:cNvSpPr/>
            <p:nvPr/>
          </p:nvSpPr>
          <p:spPr>
            <a:xfrm>
              <a:off x="1796647" y="2309249"/>
              <a:ext cx="68807" cy="65905"/>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731" name="rc438">
              <a:extLst>
                <a:ext uri="{FF2B5EF4-FFF2-40B4-BE49-F238E27FC236}">
                  <a16:creationId xmlns:a16="http://schemas.microsoft.com/office/drawing/2014/main" id="{74921989-2426-4D56-8F1C-E39D0D964979}"/>
                </a:ext>
              </a:extLst>
            </p:cNvPr>
            <p:cNvSpPr/>
            <p:nvPr/>
          </p:nvSpPr>
          <p:spPr>
            <a:xfrm>
              <a:off x="186545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2" name="rc439">
              <a:extLst>
                <a:ext uri="{FF2B5EF4-FFF2-40B4-BE49-F238E27FC236}">
                  <a16:creationId xmlns:a16="http://schemas.microsoft.com/office/drawing/2014/main" id="{FA938D08-5CA7-4741-BF10-3FEDF7088B70}"/>
                </a:ext>
              </a:extLst>
            </p:cNvPr>
            <p:cNvSpPr/>
            <p:nvPr/>
          </p:nvSpPr>
          <p:spPr>
            <a:xfrm>
              <a:off x="186545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3" name="rc440">
              <a:extLst>
                <a:ext uri="{FF2B5EF4-FFF2-40B4-BE49-F238E27FC236}">
                  <a16:creationId xmlns:a16="http://schemas.microsoft.com/office/drawing/2014/main" id="{AF623882-62F6-4FE9-A9D7-85EC64DDDC48}"/>
                </a:ext>
              </a:extLst>
            </p:cNvPr>
            <p:cNvSpPr/>
            <p:nvPr/>
          </p:nvSpPr>
          <p:spPr>
            <a:xfrm>
              <a:off x="186545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4" name="rc441">
              <a:extLst>
                <a:ext uri="{FF2B5EF4-FFF2-40B4-BE49-F238E27FC236}">
                  <a16:creationId xmlns:a16="http://schemas.microsoft.com/office/drawing/2014/main" id="{29C30875-4CC6-4249-8F97-A3FCD3497F7C}"/>
                </a:ext>
              </a:extLst>
            </p:cNvPr>
            <p:cNvSpPr/>
            <p:nvPr/>
          </p:nvSpPr>
          <p:spPr>
            <a:xfrm>
              <a:off x="186545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5" name="rc442">
              <a:extLst>
                <a:ext uri="{FF2B5EF4-FFF2-40B4-BE49-F238E27FC236}">
                  <a16:creationId xmlns:a16="http://schemas.microsoft.com/office/drawing/2014/main" id="{6A9936CE-207B-4802-90C5-CCD2296B2466}"/>
                </a:ext>
              </a:extLst>
            </p:cNvPr>
            <p:cNvSpPr/>
            <p:nvPr/>
          </p:nvSpPr>
          <p:spPr>
            <a:xfrm>
              <a:off x="1865455"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36" name="rc443">
              <a:extLst>
                <a:ext uri="{FF2B5EF4-FFF2-40B4-BE49-F238E27FC236}">
                  <a16:creationId xmlns:a16="http://schemas.microsoft.com/office/drawing/2014/main" id="{5ED032ED-8B26-466F-832F-8DED1169BB3A}"/>
                </a:ext>
              </a:extLst>
            </p:cNvPr>
            <p:cNvSpPr/>
            <p:nvPr/>
          </p:nvSpPr>
          <p:spPr>
            <a:xfrm>
              <a:off x="193426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7" name="rc444">
              <a:extLst>
                <a:ext uri="{FF2B5EF4-FFF2-40B4-BE49-F238E27FC236}">
                  <a16:creationId xmlns:a16="http://schemas.microsoft.com/office/drawing/2014/main" id="{038B60F5-8B28-460F-9B67-1ED7A82E8250}"/>
                </a:ext>
              </a:extLst>
            </p:cNvPr>
            <p:cNvSpPr/>
            <p:nvPr/>
          </p:nvSpPr>
          <p:spPr>
            <a:xfrm>
              <a:off x="193426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8" name="rc445">
              <a:extLst>
                <a:ext uri="{FF2B5EF4-FFF2-40B4-BE49-F238E27FC236}">
                  <a16:creationId xmlns:a16="http://schemas.microsoft.com/office/drawing/2014/main" id="{31B7714F-1649-4C55-A3D5-D58E4FB11C73}"/>
                </a:ext>
              </a:extLst>
            </p:cNvPr>
            <p:cNvSpPr/>
            <p:nvPr/>
          </p:nvSpPr>
          <p:spPr>
            <a:xfrm>
              <a:off x="193426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9" name="rc446">
              <a:extLst>
                <a:ext uri="{FF2B5EF4-FFF2-40B4-BE49-F238E27FC236}">
                  <a16:creationId xmlns:a16="http://schemas.microsoft.com/office/drawing/2014/main" id="{AAE59861-EE86-4400-A71F-667E5C54B12A}"/>
                </a:ext>
              </a:extLst>
            </p:cNvPr>
            <p:cNvSpPr/>
            <p:nvPr/>
          </p:nvSpPr>
          <p:spPr>
            <a:xfrm>
              <a:off x="1934263"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40" name="rc447">
              <a:extLst>
                <a:ext uri="{FF2B5EF4-FFF2-40B4-BE49-F238E27FC236}">
                  <a16:creationId xmlns:a16="http://schemas.microsoft.com/office/drawing/2014/main" id="{C50A317E-079E-48E7-BD76-098B66918419}"/>
                </a:ext>
              </a:extLst>
            </p:cNvPr>
            <p:cNvSpPr/>
            <p:nvPr/>
          </p:nvSpPr>
          <p:spPr>
            <a:xfrm>
              <a:off x="193426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41" name="rc448">
              <a:extLst>
                <a:ext uri="{FF2B5EF4-FFF2-40B4-BE49-F238E27FC236}">
                  <a16:creationId xmlns:a16="http://schemas.microsoft.com/office/drawing/2014/main" id="{7CC2509E-C22B-4254-93E8-C5B8F7BF0A49}"/>
                </a:ext>
              </a:extLst>
            </p:cNvPr>
            <p:cNvSpPr/>
            <p:nvPr/>
          </p:nvSpPr>
          <p:spPr>
            <a:xfrm>
              <a:off x="200307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2" name="rc449">
              <a:extLst>
                <a:ext uri="{FF2B5EF4-FFF2-40B4-BE49-F238E27FC236}">
                  <a16:creationId xmlns:a16="http://schemas.microsoft.com/office/drawing/2014/main" id="{F5081C5E-27AC-4918-ACC0-BDDC80688C22}"/>
                </a:ext>
              </a:extLst>
            </p:cNvPr>
            <p:cNvSpPr/>
            <p:nvPr/>
          </p:nvSpPr>
          <p:spPr>
            <a:xfrm>
              <a:off x="200307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3" name="rc450">
              <a:extLst>
                <a:ext uri="{FF2B5EF4-FFF2-40B4-BE49-F238E27FC236}">
                  <a16:creationId xmlns:a16="http://schemas.microsoft.com/office/drawing/2014/main" id="{85930DBF-BC57-4D05-AA6D-288AE47667FD}"/>
                </a:ext>
              </a:extLst>
            </p:cNvPr>
            <p:cNvSpPr/>
            <p:nvPr/>
          </p:nvSpPr>
          <p:spPr>
            <a:xfrm>
              <a:off x="200307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4" name="rc451">
              <a:extLst>
                <a:ext uri="{FF2B5EF4-FFF2-40B4-BE49-F238E27FC236}">
                  <a16:creationId xmlns:a16="http://schemas.microsoft.com/office/drawing/2014/main" id="{77FAA4A1-0736-477E-A7EE-3684B6912C8D}"/>
                </a:ext>
              </a:extLst>
            </p:cNvPr>
            <p:cNvSpPr/>
            <p:nvPr/>
          </p:nvSpPr>
          <p:spPr>
            <a:xfrm>
              <a:off x="2003071"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45" name="rc452">
              <a:extLst>
                <a:ext uri="{FF2B5EF4-FFF2-40B4-BE49-F238E27FC236}">
                  <a16:creationId xmlns:a16="http://schemas.microsoft.com/office/drawing/2014/main" id="{43524103-A112-4AE0-84E2-199578DA30C2}"/>
                </a:ext>
              </a:extLst>
            </p:cNvPr>
            <p:cNvSpPr/>
            <p:nvPr/>
          </p:nvSpPr>
          <p:spPr>
            <a:xfrm>
              <a:off x="200307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46" name="rc453">
              <a:extLst>
                <a:ext uri="{FF2B5EF4-FFF2-40B4-BE49-F238E27FC236}">
                  <a16:creationId xmlns:a16="http://schemas.microsoft.com/office/drawing/2014/main" id="{E3F2A102-EBE0-4D28-A4AA-86B6C60C8652}"/>
                </a:ext>
              </a:extLst>
            </p:cNvPr>
            <p:cNvSpPr/>
            <p:nvPr/>
          </p:nvSpPr>
          <p:spPr>
            <a:xfrm>
              <a:off x="207187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7" name="rc454">
              <a:extLst>
                <a:ext uri="{FF2B5EF4-FFF2-40B4-BE49-F238E27FC236}">
                  <a16:creationId xmlns:a16="http://schemas.microsoft.com/office/drawing/2014/main" id="{343C0D39-70B1-4305-AAA2-66E0C39B874F}"/>
                </a:ext>
              </a:extLst>
            </p:cNvPr>
            <p:cNvSpPr/>
            <p:nvPr/>
          </p:nvSpPr>
          <p:spPr>
            <a:xfrm>
              <a:off x="207187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8" name="rc455">
              <a:extLst>
                <a:ext uri="{FF2B5EF4-FFF2-40B4-BE49-F238E27FC236}">
                  <a16:creationId xmlns:a16="http://schemas.microsoft.com/office/drawing/2014/main" id="{ECEB1401-E7D7-43A6-B8B4-AE58E04BE356}"/>
                </a:ext>
              </a:extLst>
            </p:cNvPr>
            <p:cNvSpPr/>
            <p:nvPr/>
          </p:nvSpPr>
          <p:spPr>
            <a:xfrm>
              <a:off x="207187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9" name="rc456">
              <a:extLst>
                <a:ext uri="{FF2B5EF4-FFF2-40B4-BE49-F238E27FC236}">
                  <a16:creationId xmlns:a16="http://schemas.microsoft.com/office/drawing/2014/main" id="{E1C786F9-746A-487F-8552-E240074ED411}"/>
                </a:ext>
              </a:extLst>
            </p:cNvPr>
            <p:cNvSpPr/>
            <p:nvPr/>
          </p:nvSpPr>
          <p:spPr>
            <a:xfrm>
              <a:off x="2071879"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50" name="rc457">
              <a:extLst>
                <a:ext uri="{FF2B5EF4-FFF2-40B4-BE49-F238E27FC236}">
                  <a16:creationId xmlns:a16="http://schemas.microsoft.com/office/drawing/2014/main" id="{14993E32-FFDA-4377-835A-CCC94D9B727B}"/>
                </a:ext>
              </a:extLst>
            </p:cNvPr>
            <p:cNvSpPr/>
            <p:nvPr/>
          </p:nvSpPr>
          <p:spPr>
            <a:xfrm>
              <a:off x="207187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51" name="rc458">
              <a:extLst>
                <a:ext uri="{FF2B5EF4-FFF2-40B4-BE49-F238E27FC236}">
                  <a16:creationId xmlns:a16="http://schemas.microsoft.com/office/drawing/2014/main" id="{6EF7E316-A210-42BE-8464-AD3F810F3E14}"/>
                </a:ext>
              </a:extLst>
            </p:cNvPr>
            <p:cNvSpPr/>
            <p:nvPr/>
          </p:nvSpPr>
          <p:spPr>
            <a:xfrm>
              <a:off x="214068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2" name="rc459">
              <a:extLst>
                <a:ext uri="{FF2B5EF4-FFF2-40B4-BE49-F238E27FC236}">
                  <a16:creationId xmlns:a16="http://schemas.microsoft.com/office/drawing/2014/main" id="{DC16A702-2EA9-4CFA-AC58-7FB2B76564D3}"/>
                </a:ext>
              </a:extLst>
            </p:cNvPr>
            <p:cNvSpPr/>
            <p:nvPr/>
          </p:nvSpPr>
          <p:spPr>
            <a:xfrm>
              <a:off x="214068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3" name="rc460">
              <a:extLst>
                <a:ext uri="{FF2B5EF4-FFF2-40B4-BE49-F238E27FC236}">
                  <a16:creationId xmlns:a16="http://schemas.microsoft.com/office/drawing/2014/main" id="{F0721FC5-EA4E-4232-BDCE-55E1A5F5CE74}"/>
                </a:ext>
              </a:extLst>
            </p:cNvPr>
            <p:cNvSpPr/>
            <p:nvPr/>
          </p:nvSpPr>
          <p:spPr>
            <a:xfrm>
              <a:off x="214068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4" name="rc461">
              <a:extLst>
                <a:ext uri="{FF2B5EF4-FFF2-40B4-BE49-F238E27FC236}">
                  <a16:creationId xmlns:a16="http://schemas.microsoft.com/office/drawing/2014/main" id="{AF7453AD-454C-4263-8417-D63F5EB389C2}"/>
                </a:ext>
              </a:extLst>
            </p:cNvPr>
            <p:cNvSpPr/>
            <p:nvPr/>
          </p:nvSpPr>
          <p:spPr>
            <a:xfrm>
              <a:off x="2140687"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55" name="rc462">
              <a:extLst>
                <a:ext uri="{FF2B5EF4-FFF2-40B4-BE49-F238E27FC236}">
                  <a16:creationId xmlns:a16="http://schemas.microsoft.com/office/drawing/2014/main" id="{20AA57C6-43EC-4379-B5A1-E23BFCAEE9E7}"/>
                </a:ext>
              </a:extLst>
            </p:cNvPr>
            <p:cNvSpPr/>
            <p:nvPr/>
          </p:nvSpPr>
          <p:spPr>
            <a:xfrm>
              <a:off x="214068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56" name="rc463">
              <a:extLst>
                <a:ext uri="{FF2B5EF4-FFF2-40B4-BE49-F238E27FC236}">
                  <a16:creationId xmlns:a16="http://schemas.microsoft.com/office/drawing/2014/main" id="{59C0993D-432A-4CC0-9AB5-047BB092F1EC}"/>
                </a:ext>
              </a:extLst>
            </p:cNvPr>
            <p:cNvSpPr/>
            <p:nvPr/>
          </p:nvSpPr>
          <p:spPr>
            <a:xfrm>
              <a:off x="220949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7" name="rc464">
              <a:extLst>
                <a:ext uri="{FF2B5EF4-FFF2-40B4-BE49-F238E27FC236}">
                  <a16:creationId xmlns:a16="http://schemas.microsoft.com/office/drawing/2014/main" id="{D367D5CD-054D-4A38-B4A8-BBC4055432C8}"/>
                </a:ext>
              </a:extLst>
            </p:cNvPr>
            <p:cNvSpPr/>
            <p:nvPr/>
          </p:nvSpPr>
          <p:spPr>
            <a:xfrm>
              <a:off x="220949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8" name="rc465">
              <a:extLst>
                <a:ext uri="{FF2B5EF4-FFF2-40B4-BE49-F238E27FC236}">
                  <a16:creationId xmlns:a16="http://schemas.microsoft.com/office/drawing/2014/main" id="{72B67505-9CAB-4653-AA13-A384FCFC9C00}"/>
                </a:ext>
              </a:extLst>
            </p:cNvPr>
            <p:cNvSpPr/>
            <p:nvPr/>
          </p:nvSpPr>
          <p:spPr>
            <a:xfrm>
              <a:off x="220949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9" name="rc466">
              <a:extLst>
                <a:ext uri="{FF2B5EF4-FFF2-40B4-BE49-F238E27FC236}">
                  <a16:creationId xmlns:a16="http://schemas.microsoft.com/office/drawing/2014/main" id="{B9152AE9-82D3-4852-9A7F-A02A913E3B37}"/>
                </a:ext>
              </a:extLst>
            </p:cNvPr>
            <p:cNvSpPr/>
            <p:nvPr/>
          </p:nvSpPr>
          <p:spPr>
            <a:xfrm>
              <a:off x="2209495"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60" name="rc467">
              <a:extLst>
                <a:ext uri="{FF2B5EF4-FFF2-40B4-BE49-F238E27FC236}">
                  <a16:creationId xmlns:a16="http://schemas.microsoft.com/office/drawing/2014/main" id="{FFB8C11D-E88E-4041-829F-CD8ABEE4120C}"/>
                </a:ext>
              </a:extLst>
            </p:cNvPr>
            <p:cNvSpPr/>
            <p:nvPr/>
          </p:nvSpPr>
          <p:spPr>
            <a:xfrm>
              <a:off x="220949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61" name="rc468">
              <a:extLst>
                <a:ext uri="{FF2B5EF4-FFF2-40B4-BE49-F238E27FC236}">
                  <a16:creationId xmlns:a16="http://schemas.microsoft.com/office/drawing/2014/main" id="{D00D1EE5-9A04-40BF-B98B-AD27A6C2F81F}"/>
                </a:ext>
              </a:extLst>
            </p:cNvPr>
            <p:cNvSpPr/>
            <p:nvPr/>
          </p:nvSpPr>
          <p:spPr>
            <a:xfrm>
              <a:off x="227830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2" name="rc469">
              <a:extLst>
                <a:ext uri="{FF2B5EF4-FFF2-40B4-BE49-F238E27FC236}">
                  <a16:creationId xmlns:a16="http://schemas.microsoft.com/office/drawing/2014/main" id="{A4AB17E9-FC32-4EF6-8F97-26487AEE6FF1}"/>
                </a:ext>
              </a:extLst>
            </p:cNvPr>
            <p:cNvSpPr/>
            <p:nvPr/>
          </p:nvSpPr>
          <p:spPr>
            <a:xfrm>
              <a:off x="227830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3" name="rc470">
              <a:extLst>
                <a:ext uri="{FF2B5EF4-FFF2-40B4-BE49-F238E27FC236}">
                  <a16:creationId xmlns:a16="http://schemas.microsoft.com/office/drawing/2014/main" id="{B7E40138-6282-4345-9481-CC60F08979D6}"/>
                </a:ext>
              </a:extLst>
            </p:cNvPr>
            <p:cNvSpPr/>
            <p:nvPr/>
          </p:nvSpPr>
          <p:spPr>
            <a:xfrm>
              <a:off x="227830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4" name="rc471">
              <a:extLst>
                <a:ext uri="{FF2B5EF4-FFF2-40B4-BE49-F238E27FC236}">
                  <a16:creationId xmlns:a16="http://schemas.microsoft.com/office/drawing/2014/main" id="{4E2C503C-F0C0-45F9-8CB0-9F86B1E4CDF3}"/>
                </a:ext>
              </a:extLst>
            </p:cNvPr>
            <p:cNvSpPr/>
            <p:nvPr/>
          </p:nvSpPr>
          <p:spPr>
            <a:xfrm>
              <a:off x="2278303"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65" name="rc472">
              <a:extLst>
                <a:ext uri="{FF2B5EF4-FFF2-40B4-BE49-F238E27FC236}">
                  <a16:creationId xmlns:a16="http://schemas.microsoft.com/office/drawing/2014/main" id="{060D1EB4-72BD-4CEE-8688-54057DCBA881}"/>
                </a:ext>
              </a:extLst>
            </p:cNvPr>
            <p:cNvSpPr/>
            <p:nvPr/>
          </p:nvSpPr>
          <p:spPr>
            <a:xfrm>
              <a:off x="2278303"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66" name="rc473">
              <a:extLst>
                <a:ext uri="{FF2B5EF4-FFF2-40B4-BE49-F238E27FC236}">
                  <a16:creationId xmlns:a16="http://schemas.microsoft.com/office/drawing/2014/main" id="{412E5262-E618-424D-80B3-6B1ADF43B52E}"/>
                </a:ext>
              </a:extLst>
            </p:cNvPr>
            <p:cNvSpPr/>
            <p:nvPr/>
          </p:nvSpPr>
          <p:spPr>
            <a:xfrm>
              <a:off x="234711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7" name="rc474">
              <a:extLst>
                <a:ext uri="{FF2B5EF4-FFF2-40B4-BE49-F238E27FC236}">
                  <a16:creationId xmlns:a16="http://schemas.microsoft.com/office/drawing/2014/main" id="{1FD703BC-FF49-4D38-B618-1A8769F8E608}"/>
                </a:ext>
              </a:extLst>
            </p:cNvPr>
            <p:cNvSpPr/>
            <p:nvPr/>
          </p:nvSpPr>
          <p:spPr>
            <a:xfrm>
              <a:off x="234711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8" name="rc475">
              <a:extLst>
                <a:ext uri="{FF2B5EF4-FFF2-40B4-BE49-F238E27FC236}">
                  <a16:creationId xmlns:a16="http://schemas.microsoft.com/office/drawing/2014/main" id="{1EB72CB8-D52F-4C5A-A5F2-9DC17B0CA27A}"/>
                </a:ext>
              </a:extLst>
            </p:cNvPr>
            <p:cNvSpPr/>
            <p:nvPr/>
          </p:nvSpPr>
          <p:spPr>
            <a:xfrm>
              <a:off x="234711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9" name="rc476">
              <a:extLst>
                <a:ext uri="{FF2B5EF4-FFF2-40B4-BE49-F238E27FC236}">
                  <a16:creationId xmlns:a16="http://schemas.microsoft.com/office/drawing/2014/main" id="{BEF9A2C9-0D1B-4F91-80DE-EA278489D20F}"/>
                </a:ext>
              </a:extLst>
            </p:cNvPr>
            <p:cNvSpPr/>
            <p:nvPr/>
          </p:nvSpPr>
          <p:spPr>
            <a:xfrm>
              <a:off x="2347111"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70" name="rc477">
              <a:extLst>
                <a:ext uri="{FF2B5EF4-FFF2-40B4-BE49-F238E27FC236}">
                  <a16:creationId xmlns:a16="http://schemas.microsoft.com/office/drawing/2014/main" id="{A2D4AE9F-48C6-42AB-AF09-A88032907D68}"/>
                </a:ext>
              </a:extLst>
            </p:cNvPr>
            <p:cNvSpPr/>
            <p:nvPr/>
          </p:nvSpPr>
          <p:spPr>
            <a:xfrm>
              <a:off x="234711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71" name="rc478">
              <a:extLst>
                <a:ext uri="{FF2B5EF4-FFF2-40B4-BE49-F238E27FC236}">
                  <a16:creationId xmlns:a16="http://schemas.microsoft.com/office/drawing/2014/main" id="{14AD7461-00C8-42AD-BDFF-4204B91C6CD5}"/>
                </a:ext>
              </a:extLst>
            </p:cNvPr>
            <p:cNvSpPr/>
            <p:nvPr/>
          </p:nvSpPr>
          <p:spPr>
            <a:xfrm>
              <a:off x="241591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2" name="rc479">
              <a:extLst>
                <a:ext uri="{FF2B5EF4-FFF2-40B4-BE49-F238E27FC236}">
                  <a16:creationId xmlns:a16="http://schemas.microsoft.com/office/drawing/2014/main" id="{4EDF071D-18EA-4A0D-A1FF-28A2B109F075}"/>
                </a:ext>
              </a:extLst>
            </p:cNvPr>
            <p:cNvSpPr/>
            <p:nvPr/>
          </p:nvSpPr>
          <p:spPr>
            <a:xfrm>
              <a:off x="241591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3" name="rc480">
              <a:extLst>
                <a:ext uri="{FF2B5EF4-FFF2-40B4-BE49-F238E27FC236}">
                  <a16:creationId xmlns:a16="http://schemas.microsoft.com/office/drawing/2014/main" id="{C308A5BF-74BA-427F-B4EB-4CC653501CA3}"/>
                </a:ext>
              </a:extLst>
            </p:cNvPr>
            <p:cNvSpPr/>
            <p:nvPr/>
          </p:nvSpPr>
          <p:spPr>
            <a:xfrm>
              <a:off x="241591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4" name="rc481">
              <a:extLst>
                <a:ext uri="{FF2B5EF4-FFF2-40B4-BE49-F238E27FC236}">
                  <a16:creationId xmlns:a16="http://schemas.microsoft.com/office/drawing/2014/main" id="{8BB4F53A-90D0-4CAB-94A2-7B2F18A57684}"/>
                </a:ext>
              </a:extLst>
            </p:cNvPr>
            <p:cNvSpPr/>
            <p:nvPr/>
          </p:nvSpPr>
          <p:spPr>
            <a:xfrm>
              <a:off x="2415919"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75" name="rc482">
              <a:extLst>
                <a:ext uri="{FF2B5EF4-FFF2-40B4-BE49-F238E27FC236}">
                  <a16:creationId xmlns:a16="http://schemas.microsoft.com/office/drawing/2014/main" id="{4E9C165E-260A-43AC-BA04-C1E7EA33BBFE}"/>
                </a:ext>
              </a:extLst>
            </p:cNvPr>
            <p:cNvSpPr/>
            <p:nvPr/>
          </p:nvSpPr>
          <p:spPr>
            <a:xfrm>
              <a:off x="2415919"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76" name="rc483">
              <a:extLst>
                <a:ext uri="{FF2B5EF4-FFF2-40B4-BE49-F238E27FC236}">
                  <a16:creationId xmlns:a16="http://schemas.microsoft.com/office/drawing/2014/main" id="{533F33A7-DDC0-47F5-AC21-AB593CA4C267}"/>
                </a:ext>
              </a:extLst>
            </p:cNvPr>
            <p:cNvSpPr/>
            <p:nvPr/>
          </p:nvSpPr>
          <p:spPr>
            <a:xfrm>
              <a:off x="248472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7" name="rc484">
              <a:extLst>
                <a:ext uri="{FF2B5EF4-FFF2-40B4-BE49-F238E27FC236}">
                  <a16:creationId xmlns:a16="http://schemas.microsoft.com/office/drawing/2014/main" id="{D0CF6413-6E53-4BF7-81FC-6455FFE480FE}"/>
                </a:ext>
              </a:extLst>
            </p:cNvPr>
            <p:cNvSpPr/>
            <p:nvPr/>
          </p:nvSpPr>
          <p:spPr>
            <a:xfrm>
              <a:off x="248472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8" name="rc485">
              <a:extLst>
                <a:ext uri="{FF2B5EF4-FFF2-40B4-BE49-F238E27FC236}">
                  <a16:creationId xmlns:a16="http://schemas.microsoft.com/office/drawing/2014/main" id="{BD1561D3-FC00-45B0-8BC9-055A64EBAC2A}"/>
                </a:ext>
              </a:extLst>
            </p:cNvPr>
            <p:cNvSpPr/>
            <p:nvPr/>
          </p:nvSpPr>
          <p:spPr>
            <a:xfrm>
              <a:off x="248472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9" name="rc486">
              <a:extLst>
                <a:ext uri="{FF2B5EF4-FFF2-40B4-BE49-F238E27FC236}">
                  <a16:creationId xmlns:a16="http://schemas.microsoft.com/office/drawing/2014/main" id="{7D0A979F-B8CF-449C-A316-608102FBD24F}"/>
                </a:ext>
              </a:extLst>
            </p:cNvPr>
            <p:cNvSpPr/>
            <p:nvPr/>
          </p:nvSpPr>
          <p:spPr>
            <a:xfrm>
              <a:off x="2484727"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80" name="rc487">
              <a:extLst>
                <a:ext uri="{FF2B5EF4-FFF2-40B4-BE49-F238E27FC236}">
                  <a16:creationId xmlns:a16="http://schemas.microsoft.com/office/drawing/2014/main" id="{75D1A1CA-8DE4-4EEC-B1DD-09C9ECA6C0D0}"/>
                </a:ext>
              </a:extLst>
            </p:cNvPr>
            <p:cNvSpPr/>
            <p:nvPr/>
          </p:nvSpPr>
          <p:spPr>
            <a:xfrm>
              <a:off x="2484727"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81" name="rc488">
              <a:extLst>
                <a:ext uri="{FF2B5EF4-FFF2-40B4-BE49-F238E27FC236}">
                  <a16:creationId xmlns:a16="http://schemas.microsoft.com/office/drawing/2014/main" id="{545A74D7-EBBC-4396-BB68-AA3AEFD2E99B}"/>
                </a:ext>
              </a:extLst>
            </p:cNvPr>
            <p:cNvSpPr/>
            <p:nvPr/>
          </p:nvSpPr>
          <p:spPr>
            <a:xfrm>
              <a:off x="255353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2" name="rc489">
              <a:extLst>
                <a:ext uri="{FF2B5EF4-FFF2-40B4-BE49-F238E27FC236}">
                  <a16:creationId xmlns:a16="http://schemas.microsoft.com/office/drawing/2014/main" id="{111C2D18-EB5B-4162-BE95-50F1F2991BB9}"/>
                </a:ext>
              </a:extLst>
            </p:cNvPr>
            <p:cNvSpPr/>
            <p:nvPr/>
          </p:nvSpPr>
          <p:spPr>
            <a:xfrm>
              <a:off x="255353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3" name="rc490">
              <a:extLst>
                <a:ext uri="{FF2B5EF4-FFF2-40B4-BE49-F238E27FC236}">
                  <a16:creationId xmlns:a16="http://schemas.microsoft.com/office/drawing/2014/main" id="{C57300D4-93C8-48A9-8F44-A33F7270D88D}"/>
                </a:ext>
              </a:extLst>
            </p:cNvPr>
            <p:cNvSpPr/>
            <p:nvPr/>
          </p:nvSpPr>
          <p:spPr>
            <a:xfrm>
              <a:off x="255353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4" name="rc491">
              <a:extLst>
                <a:ext uri="{FF2B5EF4-FFF2-40B4-BE49-F238E27FC236}">
                  <a16:creationId xmlns:a16="http://schemas.microsoft.com/office/drawing/2014/main" id="{DC1CF8AE-E7BC-40B8-A38C-8B69C9F73604}"/>
                </a:ext>
              </a:extLst>
            </p:cNvPr>
            <p:cNvSpPr/>
            <p:nvPr/>
          </p:nvSpPr>
          <p:spPr>
            <a:xfrm>
              <a:off x="2553535"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85" name="rc492">
              <a:extLst>
                <a:ext uri="{FF2B5EF4-FFF2-40B4-BE49-F238E27FC236}">
                  <a16:creationId xmlns:a16="http://schemas.microsoft.com/office/drawing/2014/main" id="{3E573C70-9D08-423C-9C43-57E4545DCCA5}"/>
                </a:ext>
              </a:extLst>
            </p:cNvPr>
            <p:cNvSpPr/>
            <p:nvPr/>
          </p:nvSpPr>
          <p:spPr>
            <a:xfrm>
              <a:off x="255353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86" name="rc493">
              <a:extLst>
                <a:ext uri="{FF2B5EF4-FFF2-40B4-BE49-F238E27FC236}">
                  <a16:creationId xmlns:a16="http://schemas.microsoft.com/office/drawing/2014/main" id="{415DD62A-9978-429F-992E-6D3B477D8951}"/>
                </a:ext>
              </a:extLst>
            </p:cNvPr>
            <p:cNvSpPr/>
            <p:nvPr/>
          </p:nvSpPr>
          <p:spPr>
            <a:xfrm>
              <a:off x="262234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7" name="rc494">
              <a:extLst>
                <a:ext uri="{FF2B5EF4-FFF2-40B4-BE49-F238E27FC236}">
                  <a16:creationId xmlns:a16="http://schemas.microsoft.com/office/drawing/2014/main" id="{C881BC3F-BA6C-430D-B270-06C0574EAC12}"/>
                </a:ext>
              </a:extLst>
            </p:cNvPr>
            <p:cNvSpPr/>
            <p:nvPr/>
          </p:nvSpPr>
          <p:spPr>
            <a:xfrm>
              <a:off x="262234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8" name="rc495">
              <a:extLst>
                <a:ext uri="{FF2B5EF4-FFF2-40B4-BE49-F238E27FC236}">
                  <a16:creationId xmlns:a16="http://schemas.microsoft.com/office/drawing/2014/main" id="{A982B6A3-53FC-46FE-A0CD-53CBA0476DCB}"/>
                </a:ext>
              </a:extLst>
            </p:cNvPr>
            <p:cNvSpPr/>
            <p:nvPr/>
          </p:nvSpPr>
          <p:spPr>
            <a:xfrm>
              <a:off x="262234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9" name="rc496">
              <a:extLst>
                <a:ext uri="{FF2B5EF4-FFF2-40B4-BE49-F238E27FC236}">
                  <a16:creationId xmlns:a16="http://schemas.microsoft.com/office/drawing/2014/main" id="{BFEC5337-22E6-41CF-B47F-08B4FEED8ACE}"/>
                </a:ext>
              </a:extLst>
            </p:cNvPr>
            <p:cNvSpPr/>
            <p:nvPr/>
          </p:nvSpPr>
          <p:spPr>
            <a:xfrm>
              <a:off x="262234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0" name="rc497">
              <a:extLst>
                <a:ext uri="{FF2B5EF4-FFF2-40B4-BE49-F238E27FC236}">
                  <a16:creationId xmlns:a16="http://schemas.microsoft.com/office/drawing/2014/main" id="{89B38153-2281-4F10-A07E-020AFD6C06B1}"/>
                </a:ext>
              </a:extLst>
            </p:cNvPr>
            <p:cNvSpPr/>
            <p:nvPr/>
          </p:nvSpPr>
          <p:spPr>
            <a:xfrm>
              <a:off x="262234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91" name="rc498">
              <a:extLst>
                <a:ext uri="{FF2B5EF4-FFF2-40B4-BE49-F238E27FC236}">
                  <a16:creationId xmlns:a16="http://schemas.microsoft.com/office/drawing/2014/main" id="{D3897585-5881-46A3-867E-22E5093AC423}"/>
                </a:ext>
              </a:extLst>
            </p:cNvPr>
            <p:cNvSpPr/>
            <p:nvPr/>
          </p:nvSpPr>
          <p:spPr>
            <a:xfrm>
              <a:off x="269115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2" name="rc499">
              <a:extLst>
                <a:ext uri="{FF2B5EF4-FFF2-40B4-BE49-F238E27FC236}">
                  <a16:creationId xmlns:a16="http://schemas.microsoft.com/office/drawing/2014/main" id="{6564E0D2-661B-4DFA-88BE-776CBAB5EAEC}"/>
                </a:ext>
              </a:extLst>
            </p:cNvPr>
            <p:cNvSpPr/>
            <p:nvPr/>
          </p:nvSpPr>
          <p:spPr>
            <a:xfrm>
              <a:off x="269115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3" name="rc500">
              <a:extLst>
                <a:ext uri="{FF2B5EF4-FFF2-40B4-BE49-F238E27FC236}">
                  <a16:creationId xmlns:a16="http://schemas.microsoft.com/office/drawing/2014/main" id="{AC02EEB5-07CD-475F-B775-27C74FC8B0E9}"/>
                </a:ext>
              </a:extLst>
            </p:cNvPr>
            <p:cNvSpPr/>
            <p:nvPr/>
          </p:nvSpPr>
          <p:spPr>
            <a:xfrm>
              <a:off x="269115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4" name="rc501">
              <a:extLst>
                <a:ext uri="{FF2B5EF4-FFF2-40B4-BE49-F238E27FC236}">
                  <a16:creationId xmlns:a16="http://schemas.microsoft.com/office/drawing/2014/main" id="{FB90614E-D33B-4EB4-BD92-91F94D6CA397}"/>
                </a:ext>
              </a:extLst>
            </p:cNvPr>
            <p:cNvSpPr/>
            <p:nvPr/>
          </p:nvSpPr>
          <p:spPr>
            <a:xfrm>
              <a:off x="269115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5" name="rc502">
              <a:extLst>
                <a:ext uri="{FF2B5EF4-FFF2-40B4-BE49-F238E27FC236}">
                  <a16:creationId xmlns:a16="http://schemas.microsoft.com/office/drawing/2014/main" id="{C3DEE789-9A4D-4FCC-8198-B643B74F12D9}"/>
                </a:ext>
              </a:extLst>
            </p:cNvPr>
            <p:cNvSpPr/>
            <p:nvPr/>
          </p:nvSpPr>
          <p:spPr>
            <a:xfrm>
              <a:off x="269115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96" name="rc503">
              <a:extLst>
                <a:ext uri="{FF2B5EF4-FFF2-40B4-BE49-F238E27FC236}">
                  <a16:creationId xmlns:a16="http://schemas.microsoft.com/office/drawing/2014/main" id="{80A96B43-6A7A-443E-AA24-0D8B315E5F4A}"/>
                </a:ext>
              </a:extLst>
            </p:cNvPr>
            <p:cNvSpPr/>
            <p:nvPr/>
          </p:nvSpPr>
          <p:spPr>
            <a:xfrm>
              <a:off x="275995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7" name="rc504">
              <a:extLst>
                <a:ext uri="{FF2B5EF4-FFF2-40B4-BE49-F238E27FC236}">
                  <a16:creationId xmlns:a16="http://schemas.microsoft.com/office/drawing/2014/main" id="{0F46F307-FD8E-4D83-9357-A570F2569E36}"/>
                </a:ext>
              </a:extLst>
            </p:cNvPr>
            <p:cNvSpPr/>
            <p:nvPr/>
          </p:nvSpPr>
          <p:spPr>
            <a:xfrm>
              <a:off x="275995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8" name="rc505">
              <a:extLst>
                <a:ext uri="{FF2B5EF4-FFF2-40B4-BE49-F238E27FC236}">
                  <a16:creationId xmlns:a16="http://schemas.microsoft.com/office/drawing/2014/main" id="{23B8EB3D-C263-45B5-BAAC-E7AE8C62417E}"/>
                </a:ext>
              </a:extLst>
            </p:cNvPr>
            <p:cNvSpPr/>
            <p:nvPr/>
          </p:nvSpPr>
          <p:spPr>
            <a:xfrm>
              <a:off x="275995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9" name="rc506">
              <a:extLst>
                <a:ext uri="{FF2B5EF4-FFF2-40B4-BE49-F238E27FC236}">
                  <a16:creationId xmlns:a16="http://schemas.microsoft.com/office/drawing/2014/main" id="{7E3336FF-80EF-462A-8A25-435D3BB7A83F}"/>
                </a:ext>
              </a:extLst>
            </p:cNvPr>
            <p:cNvSpPr/>
            <p:nvPr/>
          </p:nvSpPr>
          <p:spPr>
            <a:xfrm>
              <a:off x="275995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0" name="rc507">
              <a:extLst>
                <a:ext uri="{FF2B5EF4-FFF2-40B4-BE49-F238E27FC236}">
                  <a16:creationId xmlns:a16="http://schemas.microsoft.com/office/drawing/2014/main" id="{E72C7BB8-B324-4D58-B2DC-BBC38007C9EE}"/>
                </a:ext>
              </a:extLst>
            </p:cNvPr>
            <p:cNvSpPr/>
            <p:nvPr/>
          </p:nvSpPr>
          <p:spPr>
            <a:xfrm>
              <a:off x="275995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01" name="rc508">
              <a:extLst>
                <a:ext uri="{FF2B5EF4-FFF2-40B4-BE49-F238E27FC236}">
                  <a16:creationId xmlns:a16="http://schemas.microsoft.com/office/drawing/2014/main" id="{491B36B7-6EBF-408E-84E0-EF73B26A1DE1}"/>
                </a:ext>
              </a:extLst>
            </p:cNvPr>
            <p:cNvSpPr/>
            <p:nvPr/>
          </p:nvSpPr>
          <p:spPr>
            <a:xfrm>
              <a:off x="282876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2" name="rc509">
              <a:extLst>
                <a:ext uri="{FF2B5EF4-FFF2-40B4-BE49-F238E27FC236}">
                  <a16:creationId xmlns:a16="http://schemas.microsoft.com/office/drawing/2014/main" id="{ABC21A88-03CD-4AB9-9C4C-E16A761D37B7}"/>
                </a:ext>
              </a:extLst>
            </p:cNvPr>
            <p:cNvSpPr/>
            <p:nvPr/>
          </p:nvSpPr>
          <p:spPr>
            <a:xfrm>
              <a:off x="282876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3" name="rc510">
              <a:extLst>
                <a:ext uri="{FF2B5EF4-FFF2-40B4-BE49-F238E27FC236}">
                  <a16:creationId xmlns:a16="http://schemas.microsoft.com/office/drawing/2014/main" id="{97E7CB4A-97E1-43BB-8858-B445E32E38B1}"/>
                </a:ext>
              </a:extLst>
            </p:cNvPr>
            <p:cNvSpPr/>
            <p:nvPr/>
          </p:nvSpPr>
          <p:spPr>
            <a:xfrm>
              <a:off x="282876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4" name="rc511">
              <a:extLst>
                <a:ext uri="{FF2B5EF4-FFF2-40B4-BE49-F238E27FC236}">
                  <a16:creationId xmlns:a16="http://schemas.microsoft.com/office/drawing/2014/main" id="{E494CEF8-4076-4528-90EB-DF760B47ECCF}"/>
                </a:ext>
              </a:extLst>
            </p:cNvPr>
            <p:cNvSpPr/>
            <p:nvPr/>
          </p:nvSpPr>
          <p:spPr>
            <a:xfrm>
              <a:off x="282876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5" name="rc512">
              <a:extLst>
                <a:ext uri="{FF2B5EF4-FFF2-40B4-BE49-F238E27FC236}">
                  <a16:creationId xmlns:a16="http://schemas.microsoft.com/office/drawing/2014/main" id="{E2E618D0-5248-44B0-A0C9-F3E2491A0DCE}"/>
                </a:ext>
              </a:extLst>
            </p:cNvPr>
            <p:cNvSpPr/>
            <p:nvPr/>
          </p:nvSpPr>
          <p:spPr>
            <a:xfrm>
              <a:off x="282876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06" name="rc513">
              <a:extLst>
                <a:ext uri="{FF2B5EF4-FFF2-40B4-BE49-F238E27FC236}">
                  <a16:creationId xmlns:a16="http://schemas.microsoft.com/office/drawing/2014/main" id="{6315C629-9175-40EC-B8DE-61050C477D8A}"/>
                </a:ext>
              </a:extLst>
            </p:cNvPr>
            <p:cNvSpPr/>
            <p:nvPr/>
          </p:nvSpPr>
          <p:spPr>
            <a:xfrm>
              <a:off x="289757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7" name="rc514">
              <a:extLst>
                <a:ext uri="{FF2B5EF4-FFF2-40B4-BE49-F238E27FC236}">
                  <a16:creationId xmlns:a16="http://schemas.microsoft.com/office/drawing/2014/main" id="{28FE5D89-B365-4CBE-8012-F85A8C654715}"/>
                </a:ext>
              </a:extLst>
            </p:cNvPr>
            <p:cNvSpPr/>
            <p:nvPr/>
          </p:nvSpPr>
          <p:spPr>
            <a:xfrm>
              <a:off x="289757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8" name="rc515">
              <a:extLst>
                <a:ext uri="{FF2B5EF4-FFF2-40B4-BE49-F238E27FC236}">
                  <a16:creationId xmlns:a16="http://schemas.microsoft.com/office/drawing/2014/main" id="{AF42708F-9693-4FF5-82BE-F315C5D296E5}"/>
                </a:ext>
              </a:extLst>
            </p:cNvPr>
            <p:cNvSpPr/>
            <p:nvPr/>
          </p:nvSpPr>
          <p:spPr>
            <a:xfrm>
              <a:off x="289757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9" name="rc516">
              <a:extLst>
                <a:ext uri="{FF2B5EF4-FFF2-40B4-BE49-F238E27FC236}">
                  <a16:creationId xmlns:a16="http://schemas.microsoft.com/office/drawing/2014/main" id="{870725A6-6E81-4AAD-BE57-BF9FC04C1579}"/>
                </a:ext>
              </a:extLst>
            </p:cNvPr>
            <p:cNvSpPr/>
            <p:nvPr/>
          </p:nvSpPr>
          <p:spPr>
            <a:xfrm>
              <a:off x="289757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0" name="rc517">
              <a:extLst>
                <a:ext uri="{FF2B5EF4-FFF2-40B4-BE49-F238E27FC236}">
                  <a16:creationId xmlns:a16="http://schemas.microsoft.com/office/drawing/2014/main" id="{23B4E885-C8FB-4966-8E9B-E34836AB48D0}"/>
                </a:ext>
              </a:extLst>
            </p:cNvPr>
            <p:cNvSpPr/>
            <p:nvPr/>
          </p:nvSpPr>
          <p:spPr>
            <a:xfrm>
              <a:off x="289757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11" name="rc518">
              <a:extLst>
                <a:ext uri="{FF2B5EF4-FFF2-40B4-BE49-F238E27FC236}">
                  <a16:creationId xmlns:a16="http://schemas.microsoft.com/office/drawing/2014/main" id="{61D94FA7-0DAB-4A09-9EA1-F633E51715D1}"/>
                </a:ext>
              </a:extLst>
            </p:cNvPr>
            <p:cNvSpPr/>
            <p:nvPr/>
          </p:nvSpPr>
          <p:spPr>
            <a:xfrm>
              <a:off x="296638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2" name="rc519">
              <a:extLst>
                <a:ext uri="{FF2B5EF4-FFF2-40B4-BE49-F238E27FC236}">
                  <a16:creationId xmlns:a16="http://schemas.microsoft.com/office/drawing/2014/main" id="{1D618A28-AA28-4014-BE6A-197BDAE2531C}"/>
                </a:ext>
              </a:extLst>
            </p:cNvPr>
            <p:cNvSpPr/>
            <p:nvPr/>
          </p:nvSpPr>
          <p:spPr>
            <a:xfrm>
              <a:off x="296638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3" name="rc520">
              <a:extLst>
                <a:ext uri="{FF2B5EF4-FFF2-40B4-BE49-F238E27FC236}">
                  <a16:creationId xmlns:a16="http://schemas.microsoft.com/office/drawing/2014/main" id="{4B9F1A1F-7ACE-4B81-BA45-8EEE1CA455FE}"/>
                </a:ext>
              </a:extLst>
            </p:cNvPr>
            <p:cNvSpPr/>
            <p:nvPr/>
          </p:nvSpPr>
          <p:spPr>
            <a:xfrm>
              <a:off x="296638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4" name="rc521">
              <a:extLst>
                <a:ext uri="{FF2B5EF4-FFF2-40B4-BE49-F238E27FC236}">
                  <a16:creationId xmlns:a16="http://schemas.microsoft.com/office/drawing/2014/main" id="{3869DC00-55B3-4753-91CE-D3F4010FB20B}"/>
                </a:ext>
              </a:extLst>
            </p:cNvPr>
            <p:cNvSpPr/>
            <p:nvPr/>
          </p:nvSpPr>
          <p:spPr>
            <a:xfrm>
              <a:off x="296638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5" name="rc522">
              <a:extLst>
                <a:ext uri="{FF2B5EF4-FFF2-40B4-BE49-F238E27FC236}">
                  <a16:creationId xmlns:a16="http://schemas.microsoft.com/office/drawing/2014/main" id="{65692267-556B-4F71-B545-CA9BE7613654}"/>
                </a:ext>
              </a:extLst>
            </p:cNvPr>
            <p:cNvSpPr/>
            <p:nvPr/>
          </p:nvSpPr>
          <p:spPr>
            <a:xfrm>
              <a:off x="2966383"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16" name="rc523">
              <a:extLst>
                <a:ext uri="{FF2B5EF4-FFF2-40B4-BE49-F238E27FC236}">
                  <a16:creationId xmlns:a16="http://schemas.microsoft.com/office/drawing/2014/main" id="{05A60DD7-F2CC-49DE-802C-A4CDA6A02030}"/>
                </a:ext>
              </a:extLst>
            </p:cNvPr>
            <p:cNvSpPr/>
            <p:nvPr/>
          </p:nvSpPr>
          <p:spPr>
            <a:xfrm>
              <a:off x="303519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7" name="rc524">
              <a:extLst>
                <a:ext uri="{FF2B5EF4-FFF2-40B4-BE49-F238E27FC236}">
                  <a16:creationId xmlns:a16="http://schemas.microsoft.com/office/drawing/2014/main" id="{1DA2AADE-A4AA-4AF8-9504-A3A95A4B98AB}"/>
                </a:ext>
              </a:extLst>
            </p:cNvPr>
            <p:cNvSpPr/>
            <p:nvPr/>
          </p:nvSpPr>
          <p:spPr>
            <a:xfrm>
              <a:off x="303519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8" name="rc525">
              <a:extLst>
                <a:ext uri="{FF2B5EF4-FFF2-40B4-BE49-F238E27FC236}">
                  <a16:creationId xmlns:a16="http://schemas.microsoft.com/office/drawing/2014/main" id="{C6F2478C-6C3D-4A2B-85A3-C738667F28F7}"/>
                </a:ext>
              </a:extLst>
            </p:cNvPr>
            <p:cNvSpPr/>
            <p:nvPr/>
          </p:nvSpPr>
          <p:spPr>
            <a:xfrm>
              <a:off x="303519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9" name="rc526">
              <a:extLst>
                <a:ext uri="{FF2B5EF4-FFF2-40B4-BE49-F238E27FC236}">
                  <a16:creationId xmlns:a16="http://schemas.microsoft.com/office/drawing/2014/main" id="{3CD237AF-271F-4848-8104-2A377D4ACE63}"/>
                </a:ext>
              </a:extLst>
            </p:cNvPr>
            <p:cNvSpPr/>
            <p:nvPr/>
          </p:nvSpPr>
          <p:spPr>
            <a:xfrm>
              <a:off x="303519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0" name="rc527">
              <a:extLst>
                <a:ext uri="{FF2B5EF4-FFF2-40B4-BE49-F238E27FC236}">
                  <a16:creationId xmlns:a16="http://schemas.microsoft.com/office/drawing/2014/main" id="{10F4B01E-4546-424F-B0CE-61C3908C2323}"/>
                </a:ext>
              </a:extLst>
            </p:cNvPr>
            <p:cNvSpPr/>
            <p:nvPr/>
          </p:nvSpPr>
          <p:spPr>
            <a:xfrm>
              <a:off x="303519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21" name="rc528">
              <a:extLst>
                <a:ext uri="{FF2B5EF4-FFF2-40B4-BE49-F238E27FC236}">
                  <a16:creationId xmlns:a16="http://schemas.microsoft.com/office/drawing/2014/main" id="{7DD3D4CD-4E50-4A1F-B644-7029C9B19CC7}"/>
                </a:ext>
              </a:extLst>
            </p:cNvPr>
            <p:cNvSpPr/>
            <p:nvPr/>
          </p:nvSpPr>
          <p:spPr>
            <a:xfrm>
              <a:off x="310399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2" name="rc529">
              <a:extLst>
                <a:ext uri="{FF2B5EF4-FFF2-40B4-BE49-F238E27FC236}">
                  <a16:creationId xmlns:a16="http://schemas.microsoft.com/office/drawing/2014/main" id="{FF536C39-FA6F-4E4C-892B-148E359CC078}"/>
                </a:ext>
              </a:extLst>
            </p:cNvPr>
            <p:cNvSpPr/>
            <p:nvPr/>
          </p:nvSpPr>
          <p:spPr>
            <a:xfrm>
              <a:off x="310399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3" name="rc530">
              <a:extLst>
                <a:ext uri="{FF2B5EF4-FFF2-40B4-BE49-F238E27FC236}">
                  <a16:creationId xmlns:a16="http://schemas.microsoft.com/office/drawing/2014/main" id="{34372CFD-3368-43BF-8AF0-960BE15EF34C}"/>
                </a:ext>
              </a:extLst>
            </p:cNvPr>
            <p:cNvSpPr/>
            <p:nvPr/>
          </p:nvSpPr>
          <p:spPr>
            <a:xfrm>
              <a:off x="310399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4" name="rc531">
              <a:extLst>
                <a:ext uri="{FF2B5EF4-FFF2-40B4-BE49-F238E27FC236}">
                  <a16:creationId xmlns:a16="http://schemas.microsoft.com/office/drawing/2014/main" id="{EC5C58F6-5DBA-43C5-8100-7FA5C5CC73A1}"/>
                </a:ext>
              </a:extLst>
            </p:cNvPr>
            <p:cNvSpPr/>
            <p:nvPr/>
          </p:nvSpPr>
          <p:spPr>
            <a:xfrm>
              <a:off x="310399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5" name="rc532">
              <a:extLst>
                <a:ext uri="{FF2B5EF4-FFF2-40B4-BE49-F238E27FC236}">
                  <a16:creationId xmlns:a16="http://schemas.microsoft.com/office/drawing/2014/main" id="{9A440967-B8DE-4ADA-BAC0-4B1214171C85}"/>
                </a:ext>
              </a:extLst>
            </p:cNvPr>
            <p:cNvSpPr/>
            <p:nvPr/>
          </p:nvSpPr>
          <p:spPr>
            <a:xfrm>
              <a:off x="310399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26" name="rc533">
              <a:extLst>
                <a:ext uri="{FF2B5EF4-FFF2-40B4-BE49-F238E27FC236}">
                  <a16:creationId xmlns:a16="http://schemas.microsoft.com/office/drawing/2014/main" id="{FDEBD422-974F-46A5-A329-83F8E03ED731}"/>
                </a:ext>
              </a:extLst>
            </p:cNvPr>
            <p:cNvSpPr/>
            <p:nvPr/>
          </p:nvSpPr>
          <p:spPr>
            <a:xfrm>
              <a:off x="317280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7" name="rc534">
              <a:extLst>
                <a:ext uri="{FF2B5EF4-FFF2-40B4-BE49-F238E27FC236}">
                  <a16:creationId xmlns:a16="http://schemas.microsoft.com/office/drawing/2014/main" id="{1D3D2644-8E51-43FF-9F4A-B124FB21340A}"/>
                </a:ext>
              </a:extLst>
            </p:cNvPr>
            <p:cNvSpPr/>
            <p:nvPr/>
          </p:nvSpPr>
          <p:spPr>
            <a:xfrm>
              <a:off x="317280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8" name="rc535">
              <a:extLst>
                <a:ext uri="{FF2B5EF4-FFF2-40B4-BE49-F238E27FC236}">
                  <a16:creationId xmlns:a16="http://schemas.microsoft.com/office/drawing/2014/main" id="{3668D5AE-3FF3-464B-87A2-16471932BDC9}"/>
                </a:ext>
              </a:extLst>
            </p:cNvPr>
            <p:cNvSpPr/>
            <p:nvPr/>
          </p:nvSpPr>
          <p:spPr>
            <a:xfrm>
              <a:off x="317280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9" name="rc536">
              <a:extLst>
                <a:ext uri="{FF2B5EF4-FFF2-40B4-BE49-F238E27FC236}">
                  <a16:creationId xmlns:a16="http://schemas.microsoft.com/office/drawing/2014/main" id="{F19ACBD9-18D1-45E6-B880-0BBEFCDC314D}"/>
                </a:ext>
              </a:extLst>
            </p:cNvPr>
            <p:cNvSpPr/>
            <p:nvPr/>
          </p:nvSpPr>
          <p:spPr>
            <a:xfrm>
              <a:off x="317280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0" name="rc537">
              <a:extLst>
                <a:ext uri="{FF2B5EF4-FFF2-40B4-BE49-F238E27FC236}">
                  <a16:creationId xmlns:a16="http://schemas.microsoft.com/office/drawing/2014/main" id="{10A8A08C-690A-4E98-8561-57C354B4FE27}"/>
                </a:ext>
              </a:extLst>
            </p:cNvPr>
            <p:cNvSpPr/>
            <p:nvPr/>
          </p:nvSpPr>
          <p:spPr>
            <a:xfrm>
              <a:off x="317280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31" name="rc538">
              <a:extLst>
                <a:ext uri="{FF2B5EF4-FFF2-40B4-BE49-F238E27FC236}">
                  <a16:creationId xmlns:a16="http://schemas.microsoft.com/office/drawing/2014/main" id="{E1EE1C6A-A8BA-4A95-BDBA-8B19E507A29D}"/>
                </a:ext>
              </a:extLst>
            </p:cNvPr>
            <p:cNvSpPr/>
            <p:nvPr/>
          </p:nvSpPr>
          <p:spPr>
            <a:xfrm>
              <a:off x="324161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2" name="rc539">
              <a:extLst>
                <a:ext uri="{FF2B5EF4-FFF2-40B4-BE49-F238E27FC236}">
                  <a16:creationId xmlns:a16="http://schemas.microsoft.com/office/drawing/2014/main" id="{AEBA9C57-08FC-452C-B1CB-F3F92D93640B}"/>
                </a:ext>
              </a:extLst>
            </p:cNvPr>
            <p:cNvSpPr/>
            <p:nvPr/>
          </p:nvSpPr>
          <p:spPr>
            <a:xfrm>
              <a:off x="324161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3" name="rc540">
              <a:extLst>
                <a:ext uri="{FF2B5EF4-FFF2-40B4-BE49-F238E27FC236}">
                  <a16:creationId xmlns:a16="http://schemas.microsoft.com/office/drawing/2014/main" id="{77BE9AE4-825B-4871-8011-B10E5860D180}"/>
                </a:ext>
              </a:extLst>
            </p:cNvPr>
            <p:cNvSpPr/>
            <p:nvPr/>
          </p:nvSpPr>
          <p:spPr>
            <a:xfrm>
              <a:off x="324161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4" name="rc541">
              <a:extLst>
                <a:ext uri="{FF2B5EF4-FFF2-40B4-BE49-F238E27FC236}">
                  <a16:creationId xmlns:a16="http://schemas.microsoft.com/office/drawing/2014/main" id="{BFC93EDB-7910-444C-A8F7-1E7BD6127247}"/>
                </a:ext>
              </a:extLst>
            </p:cNvPr>
            <p:cNvSpPr/>
            <p:nvPr/>
          </p:nvSpPr>
          <p:spPr>
            <a:xfrm>
              <a:off x="324161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5" name="rc542">
              <a:extLst>
                <a:ext uri="{FF2B5EF4-FFF2-40B4-BE49-F238E27FC236}">
                  <a16:creationId xmlns:a16="http://schemas.microsoft.com/office/drawing/2014/main" id="{5C43B302-54E2-4F36-BF76-2CEC6A733417}"/>
                </a:ext>
              </a:extLst>
            </p:cNvPr>
            <p:cNvSpPr/>
            <p:nvPr/>
          </p:nvSpPr>
          <p:spPr>
            <a:xfrm>
              <a:off x="3241615"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36" name="rc543">
              <a:extLst>
                <a:ext uri="{FF2B5EF4-FFF2-40B4-BE49-F238E27FC236}">
                  <a16:creationId xmlns:a16="http://schemas.microsoft.com/office/drawing/2014/main" id="{B60777C7-BBED-40A6-8A2E-99BDC70DFC79}"/>
                </a:ext>
              </a:extLst>
            </p:cNvPr>
            <p:cNvSpPr/>
            <p:nvPr/>
          </p:nvSpPr>
          <p:spPr>
            <a:xfrm>
              <a:off x="331042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7" name="rc544">
              <a:extLst>
                <a:ext uri="{FF2B5EF4-FFF2-40B4-BE49-F238E27FC236}">
                  <a16:creationId xmlns:a16="http://schemas.microsoft.com/office/drawing/2014/main" id="{2D02293C-736B-4E1E-8766-992E9B262D37}"/>
                </a:ext>
              </a:extLst>
            </p:cNvPr>
            <p:cNvSpPr/>
            <p:nvPr/>
          </p:nvSpPr>
          <p:spPr>
            <a:xfrm>
              <a:off x="331042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8" name="rc545">
              <a:extLst>
                <a:ext uri="{FF2B5EF4-FFF2-40B4-BE49-F238E27FC236}">
                  <a16:creationId xmlns:a16="http://schemas.microsoft.com/office/drawing/2014/main" id="{5B226BB7-305A-412D-A65C-D728FE4538DB}"/>
                </a:ext>
              </a:extLst>
            </p:cNvPr>
            <p:cNvSpPr/>
            <p:nvPr/>
          </p:nvSpPr>
          <p:spPr>
            <a:xfrm>
              <a:off x="331042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9" name="rc546">
              <a:extLst>
                <a:ext uri="{FF2B5EF4-FFF2-40B4-BE49-F238E27FC236}">
                  <a16:creationId xmlns:a16="http://schemas.microsoft.com/office/drawing/2014/main" id="{1494EB09-9E2D-485D-AA1F-81D2E2F2FD53}"/>
                </a:ext>
              </a:extLst>
            </p:cNvPr>
            <p:cNvSpPr/>
            <p:nvPr/>
          </p:nvSpPr>
          <p:spPr>
            <a:xfrm>
              <a:off x="331042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0" name="rc547">
              <a:extLst>
                <a:ext uri="{FF2B5EF4-FFF2-40B4-BE49-F238E27FC236}">
                  <a16:creationId xmlns:a16="http://schemas.microsoft.com/office/drawing/2014/main" id="{4F18EC35-A63E-486C-802D-0EF20BA66F4B}"/>
                </a:ext>
              </a:extLst>
            </p:cNvPr>
            <p:cNvSpPr/>
            <p:nvPr/>
          </p:nvSpPr>
          <p:spPr>
            <a:xfrm>
              <a:off x="331042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41" name="rc548">
              <a:extLst>
                <a:ext uri="{FF2B5EF4-FFF2-40B4-BE49-F238E27FC236}">
                  <a16:creationId xmlns:a16="http://schemas.microsoft.com/office/drawing/2014/main" id="{1ECD6707-3CAD-4851-BCB1-7B84F69EA964}"/>
                </a:ext>
              </a:extLst>
            </p:cNvPr>
            <p:cNvSpPr/>
            <p:nvPr/>
          </p:nvSpPr>
          <p:spPr>
            <a:xfrm>
              <a:off x="337923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2" name="rc549">
              <a:extLst>
                <a:ext uri="{FF2B5EF4-FFF2-40B4-BE49-F238E27FC236}">
                  <a16:creationId xmlns:a16="http://schemas.microsoft.com/office/drawing/2014/main" id="{5C6A5573-1C8F-4358-A830-376F40DEE763}"/>
                </a:ext>
              </a:extLst>
            </p:cNvPr>
            <p:cNvSpPr/>
            <p:nvPr/>
          </p:nvSpPr>
          <p:spPr>
            <a:xfrm>
              <a:off x="337923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3" name="rc550">
              <a:extLst>
                <a:ext uri="{FF2B5EF4-FFF2-40B4-BE49-F238E27FC236}">
                  <a16:creationId xmlns:a16="http://schemas.microsoft.com/office/drawing/2014/main" id="{A007DD96-9961-4112-93AC-B170C992C6CF}"/>
                </a:ext>
              </a:extLst>
            </p:cNvPr>
            <p:cNvSpPr/>
            <p:nvPr/>
          </p:nvSpPr>
          <p:spPr>
            <a:xfrm>
              <a:off x="337923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4" name="rc551">
              <a:extLst>
                <a:ext uri="{FF2B5EF4-FFF2-40B4-BE49-F238E27FC236}">
                  <a16:creationId xmlns:a16="http://schemas.microsoft.com/office/drawing/2014/main" id="{C513BEC3-F9B9-41F4-BECA-1A85E2F109B2}"/>
                </a:ext>
              </a:extLst>
            </p:cNvPr>
            <p:cNvSpPr/>
            <p:nvPr/>
          </p:nvSpPr>
          <p:spPr>
            <a:xfrm>
              <a:off x="337923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5" name="rc552">
              <a:extLst>
                <a:ext uri="{FF2B5EF4-FFF2-40B4-BE49-F238E27FC236}">
                  <a16:creationId xmlns:a16="http://schemas.microsoft.com/office/drawing/2014/main" id="{FA7000D8-32F1-4F41-BE65-8509FC8A2F6B}"/>
                </a:ext>
              </a:extLst>
            </p:cNvPr>
            <p:cNvSpPr/>
            <p:nvPr/>
          </p:nvSpPr>
          <p:spPr>
            <a:xfrm>
              <a:off x="337923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46" name="rc553">
              <a:extLst>
                <a:ext uri="{FF2B5EF4-FFF2-40B4-BE49-F238E27FC236}">
                  <a16:creationId xmlns:a16="http://schemas.microsoft.com/office/drawing/2014/main" id="{5E42442A-2BC1-4DCC-B23E-31F998ADAB72}"/>
                </a:ext>
              </a:extLst>
            </p:cNvPr>
            <p:cNvSpPr/>
            <p:nvPr/>
          </p:nvSpPr>
          <p:spPr>
            <a:xfrm>
              <a:off x="344803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7" name="rc554">
              <a:extLst>
                <a:ext uri="{FF2B5EF4-FFF2-40B4-BE49-F238E27FC236}">
                  <a16:creationId xmlns:a16="http://schemas.microsoft.com/office/drawing/2014/main" id="{E19E1255-0080-4A87-9F2B-6AAF10B81818}"/>
                </a:ext>
              </a:extLst>
            </p:cNvPr>
            <p:cNvSpPr/>
            <p:nvPr/>
          </p:nvSpPr>
          <p:spPr>
            <a:xfrm>
              <a:off x="344803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8" name="rc555">
              <a:extLst>
                <a:ext uri="{FF2B5EF4-FFF2-40B4-BE49-F238E27FC236}">
                  <a16:creationId xmlns:a16="http://schemas.microsoft.com/office/drawing/2014/main" id="{EC7B7DDC-F23E-464C-B5D4-F817EF3D4432}"/>
                </a:ext>
              </a:extLst>
            </p:cNvPr>
            <p:cNvSpPr/>
            <p:nvPr/>
          </p:nvSpPr>
          <p:spPr>
            <a:xfrm>
              <a:off x="344803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9" name="rc556">
              <a:extLst>
                <a:ext uri="{FF2B5EF4-FFF2-40B4-BE49-F238E27FC236}">
                  <a16:creationId xmlns:a16="http://schemas.microsoft.com/office/drawing/2014/main" id="{4B8E17FC-B1F8-49B0-8565-5953F8CC7B41}"/>
                </a:ext>
              </a:extLst>
            </p:cNvPr>
            <p:cNvSpPr/>
            <p:nvPr/>
          </p:nvSpPr>
          <p:spPr>
            <a:xfrm>
              <a:off x="344803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0" name="rc557">
              <a:extLst>
                <a:ext uri="{FF2B5EF4-FFF2-40B4-BE49-F238E27FC236}">
                  <a16:creationId xmlns:a16="http://schemas.microsoft.com/office/drawing/2014/main" id="{E657F0AA-5379-4752-8FAE-0B58540F962E}"/>
                </a:ext>
              </a:extLst>
            </p:cNvPr>
            <p:cNvSpPr/>
            <p:nvPr/>
          </p:nvSpPr>
          <p:spPr>
            <a:xfrm>
              <a:off x="3448039"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51" name="rc558">
              <a:extLst>
                <a:ext uri="{FF2B5EF4-FFF2-40B4-BE49-F238E27FC236}">
                  <a16:creationId xmlns:a16="http://schemas.microsoft.com/office/drawing/2014/main" id="{47E5C3E5-D688-422A-9039-6E377C6A8A37}"/>
                </a:ext>
              </a:extLst>
            </p:cNvPr>
            <p:cNvSpPr/>
            <p:nvPr/>
          </p:nvSpPr>
          <p:spPr>
            <a:xfrm>
              <a:off x="351684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2" name="rc559">
              <a:extLst>
                <a:ext uri="{FF2B5EF4-FFF2-40B4-BE49-F238E27FC236}">
                  <a16:creationId xmlns:a16="http://schemas.microsoft.com/office/drawing/2014/main" id="{021DD7F8-CFB0-4E39-9F9A-842A97D3C9A7}"/>
                </a:ext>
              </a:extLst>
            </p:cNvPr>
            <p:cNvSpPr/>
            <p:nvPr/>
          </p:nvSpPr>
          <p:spPr>
            <a:xfrm>
              <a:off x="351684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3" name="rc560">
              <a:extLst>
                <a:ext uri="{FF2B5EF4-FFF2-40B4-BE49-F238E27FC236}">
                  <a16:creationId xmlns:a16="http://schemas.microsoft.com/office/drawing/2014/main" id="{72D34CD4-4FA2-4FBB-AD5B-AF08432E0B50}"/>
                </a:ext>
              </a:extLst>
            </p:cNvPr>
            <p:cNvSpPr/>
            <p:nvPr/>
          </p:nvSpPr>
          <p:spPr>
            <a:xfrm>
              <a:off x="351684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4" name="rc561">
              <a:extLst>
                <a:ext uri="{FF2B5EF4-FFF2-40B4-BE49-F238E27FC236}">
                  <a16:creationId xmlns:a16="http://schemas.microsoft.com/office/drawing/2014/main" id="{73109FAE-85A0-427D-B4E0-8F7A7AD8EBBF}"/>
                </a:ext>
              </a:extLst>
            </p:cNvPr>
            <p:cNvSpPr/>
            <p:nvPr/>
          </p:nvSpPr>
          <p:spPr>
            <a:xfrm>
              <a:off x="351684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5" name="rc562">
              <a:extLst>
                <a:ext uri="{FF2B5EF4-FFF2-40B4-BE49-F238E27FC236}">
                  <a16:creationId xmlns:a16="http://schemas.microsoft.com/office/drawing/2014/main" id="{347813C5-3403-47AF-BD92-AC33580CBE84}"/>
                </a:ext>
              </a:extLst>
            </p:cNvPr>
            <p:cNvSpPr/>
            <p:nvPr/>
          </p:nvSpPr>
          <p:spPr>
            <a:xfrm>
              <a:off x="3516847"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56" name="rc563">
              <a:extLst>
                <a:ext uri="{FF2B5EF4-FFF2-40B4-BE49-F238E27FC236}">
                  <a16:creationId xmlns:a16="http://schemas.microsoft.com/office/drawing/2014/main" id="{44CE256D-A333-43DD-A458-DEE2FFFF9D77}"/>
                </a:ext>
              </a:extLst>
            </p:cNvPr>
            <p:cNvSpPr/>
            <p:nvPr/>
          </p:nvSpPr>
          <p:spPr>
            <a:xfrm>
              <a:off x="358565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7" name="rc564">
              <a:extLst>
                <a:ext uri="{FF2B5EF4-FFF2-40B4-BE49-F238E27FC236}">
                  <a16:creationId xmlns:a16="http://schemas.microsoft.com/office/drawing/2014/main" id="{5E8AA4E6-4ED2-4042-80DD-CA3B20175EE9}"/>
                </a:ext>
              </a:extLst>
            </p:cNvPr>
            <p:cNvSpPr/>
            <p:nvPr/>
          </p:nvSpPr>
          <p:spPr>
            <a:xfrm>
              <a:off x="358565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8" name="rc565">
              <a:extLst>
                <a:ext uri="{FF2B5EF4-FFF2-40B4-BE49-F238E27FC236}">
                  <a16:creationId xmlns:a16="http://schemas.microsoft.com/office/drawing/2014/main" id="{F163D196-F78D-4DEF-9417-1135E3678CFC}"/>
                </a:ext>
              </a:extLst>
            </p:cNvPr>
            <p:cNvSpPr/>
            <p:nvPr/>
          </p:nvSpPr>
          <p:spPr>
            <a:xfrm>
              <a:off x="358565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9" name="rc566">
              <a:extLst>
                <a:ext uri="{FF2B5EF4-FFF2-40B4-BE49-F238E27FC236}">
                  <a16:creationId xmlns:a16="http://schemas.microsoft.com/office/drawing/2014/main" id="{61A7970A-AF74-4BC6-B9C7-4166B704651E}"/>
                </a:ext>
              </a:extLst>
            </p:cNvPr>
            <p:cNvSpPr/>
            <p:nvPr/>
          </p:nvSpPr>
          <p:spPr>
            <a:xfrm>
              <a:off x="358565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0" name="rc567">
              <a:extLst>
                <a:ext uri="{FF2B5EF4-FFF2-40B4-BE49-F238E27FC236}">
                  <a16:creationId xmlns:a16="http://schemas.microsoft.com/office/drawing/2014/main" id="{92071D76-6874-4D81-BC6F-A325FDD328D6}"/>
                </a:ext>
              </a:extLst>
            </p:cNvPr>
            <p:cNvSpPr/>
            <p:nvPr/>
          </p:nvSpPr>
          <p:spPr>
            <a:xfrm>
              <a:off x="358565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61" name="rc568">
              <a:extLst>
                <a:ext uri="{FF2B5EF4-FFF2-40B4-BE49-F238E27FC236}">
                  <a16:creationId xmlns:a16="http://schemas.microsoft.com/office/drawing/2014/main" id="{0F217458-55A5-457D-B564-022D7293FDA9}"/>
                </a:ext>
              </a:extLst>
            </p:cNvPr>
            <p:cNvSpPr/>
            <p:nvPr/>
          </p:nvSpPr>
          <p:spPr>
            <a:xfrm>
              <a:off x="365446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2" name="rc569">
              <a:extLst>
                <a:ext uri="{FF2B5EF4-FFF2-40B4-BE49-F238E27FC236}">
                  <a16:creationId xmlns:a16="http://schemas.microsoft.com/office/drawing/2014/main" id="{434F8E60-D43B-4202-92FE-908C6A905E97}"/>
                </a:ext>
              </a:extLst>
            </p:cNvPr>
            <p:cNvSpPr/>
            <p:nvPr/>
          </p:nvSpPr>
          <p:spPr>
            <a:xfrm>
              <a:off x="365446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3" name="rc570">
              <a:extLst>
                <a:ext uri="{FF2B5EF4-FFF2-40B4-BE49-F238E27FC236}">
                  <a16:creationId xmlns:a16="http://schemas.microsoft.com/office/drawing/2014/main" id="{AC8DCBEC-C538-4CF2-A593-18E9270AA7DC}"/>
                </a:ext>
              </a:extLst>
            </p:cNvPr>
            <p:cNvSpPr/>
            <p:nvPr/>
          </p:nvSpPr>
          <p:spPr>
            <a:xfrm>
              <a:off x="365446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4" name="rc571">
              <a:extLst>
                <a:ext uri="{FF2B5EF4-FFF2-40B4-BE49-F238E27FC236}">
                  <a16:creationId xmlns:a16="http://schemas.microsoft.com/office/drawing/2014/main" id="{42CFAD7C-6B7C-4E9E-9F5C-63D36ABFF92A}"/>
                </a:ext>
              </a:extLst>
            </p:cNvPr>
            <p:cNvSpPr/>
            <p:nvPr/>
          </p:nvSpPr>
          <p:spPr>
            <a:xfrm>
              <a:off x="365446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5" name="rc572">
              <a:extLst>
                <a:ext uri="{FF2B5EF4-FFF2-40B4-BE49-F238E27FC236}">
                  <a16:creationId xmlns:a16="http://schemas.microsoft.com/office/drawing/2014/main" id="{0674F855-8A7F-4C9C-A261-E5638E366C70}"/>
                </a:ext>
              </a:extLst>
            </p:cNvPr>
            <p:cNvSpPr/>
            <p:nvPr/>
          </p:nvSpPr>
          <p:spPr>
            <a:xfrm>
              <a:off x="365446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66" name="rc573">
              <a:extLst>
                <a:ext uri="{FF2B5EF4-FFF2-40B4-BE49-F238E27FC236}">
                  <a16:creationId xmlns:a16="http://schemas.microsoft.com/office/drawing/2014/main" id="{963FD691-E9CD-48D5-8791-A6677A815B91}"/>
                </a:ext>
              </a:extLst>
            </p:cNvPr>
            <p:cNvSpPr/>
            <p:nvPr/>
          </p:nvSpPr>
          <p:spPr>
            <a:xfrm>
              <a:off x="372327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7" name="rc574">
              <a:extLst>
                <a:ext uri="{FF2B5EF4-FFF2-40B4-BE49-F238E27FC236}">
                  <a16:creationId xmlns:a16="http://schemas.microsoft.com/office/drawing/2014/main" id="{E6F86C74-59A7-4C38-B43A-BD5761B75B5F}"/>
                </a:ext>
              </a:extLst>
            </p:cNvPr>
            <p:cNvSpPr/>
            <p:nvPr/>
          </p:nvSpPr>
          <p:spPr>
            <a:xfrm>
              <a:off x="372327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8" name="rc575">
              <a:extLst>
                <a:ext uri="{FF2B5EF4-FFF2-40B4-BE49-F238E27FC236}">
                  <a16:creationId xmlns:a16="http://schemas.microsoft.com/office/drawing/2014/main" id="{3629D8F6-66A4-464C-A2C9-82DC191B1122}"/>
                </a:ext>
              </a:extLst>
            </p:cNvPr>
            <p:cNvSpPr/>
            <p:nvPr/>
          </p:nvSpPr>
          <p:spPr>
            <a:xfrm>
              <a:off x="372327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9" name="rc576">
              <a:extLst>
                <a:ext uri="{FF2B5EF4-FFF2-40B4-BE49-F238E27FC236}">
                  <a16:creationId xmlns:a16="http://schemas.microsoft.com/office/drawing/2014/main" id="{1BB9F0C1-A246-49FB-97FC-693E78670571}"/>
                </a:ext>
              </a:extLst>
            </p:cNvPr>
            <p:cNvSpPr/>
            <p:nvPr/>
          </p:nvSpPr>
          <p:spPr>
            <a:xfrm>
              <a:off x="372327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0" name="rc577">
              <a:extLst>
                <a:ext uri="{FF2B5EF4-FFF2-40B4-BE49-F238E27FC236}">
                  <a16:creationId xmlns:a16="http://schemas.microsoft.com/office/drawing/2014/main" id="{261FE438-29FF-4320-A189-985CF71A6514}"/>
                </a:ext>
              </a:extLst>
            </p:cNvPr>
            <p:cNvSpPr/>
            <p:nvPr/>
          </p:nvSpPr>
          <p:spPr>
            <a:xfrm>
              <a:off x="372327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71" name="rc578">
              <a:extLst>
                <a:ext uri="{FF2B5EF4-FFF2-40B4-BE49-F238E27FC236}">
                  <a16:creationId xmlns:a16="http://schemas.microsoft.com/office/drawing/2014/main" id="{8D343A16-AAD7-4C0C-A520-805DDB502F53}"/>
                </a:ext>
              </a:extLst>
            </p:cNvPr>
            <p:cNvSpPr/>
            <p:nvPr/>
          </p:nvSpPr>
          <p:spPr>
            <a:xfrm>
              <a:off x="379207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2" name="rc579">
              <a:extLst>
                <a:ext uri="{FF2B5EF4-FFF2-40B4-BE49-F238E27FC236}">
                  <a16:creationId xmlns:a16="http://schemas.microsoft.com/office/drawing/2014/main" id="{070305CD-3B17-493C-945E-18E9A16D938A}"/>
                </a:ext>
              </a:extLst>
            </p:cNvPr>
            <p:cNvSpPr/>
            <p:nvPr/>
          </p:nvSpPr>
          <p:spPr>
            <a:xfrm>
              <a:off x="379207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3" name="rc580">
              <a:extLst>
                <a:ext uri="{FF2B5EF4-FFF2-40B4-BE49-F238E27FC236}">
                  <a16:creationId xmlns:a16="http://schemas.microsoft.com/office/drawing/2014/main" id="{8E5CD833-872E-4ABB-B812-EC30884385BD}"/>
                </a:ext>
              </a:extLst>
            </p:cNvPr>
            <p:cNvSpPr/>
            <p:nvPr/>
          </p:nvSpPr>
          <p:spPr>
            <a:xfrm>
              <a:off x="379207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4" name="rc581">
              <a:extLst>
                <a:ext uri="{FF2B5EF4-FFF2-40B4-BE49-F238E27FC236}">
                  <a16:creationId xmlns:a16="http://schemas.microsoft.com/office/drawing/2014/main" id="{C31AB5AB-AF11-4C3B-B28A-456F0F37038C}"/>
                </a:ext>
              </a:extLst>
            </p:cNvPr>
            <p:cNvSpPr/>
            <p:nvPr/>
          </p:nvSpPr>
          <p:spPr>
            <a:xfrm>
              <a:off x="379207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5" name="rc582">
              <a:extLst>
                <a:ext uri="{FF2B5EF4-FFF2-40B4-BE49-F238E27FC236}">
                  <a16:creationId xmlns:a16="http://schemas.microsoft.com/office/drawing/2014/main" id="{7B41BFC6-167B-4C9A-820E-BE640ADE98CF}"/>
                </a:ext>
              </a:extLst>
            </p:cNvPr>
            <p:cNvSpPr/>
            <p:nvPr/>
          </p:nvSpPr>
          <p:spPr>
            <a:xfrm>
              <a:off x="379207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76" name="rc583">
              <a:extLst>
                <a:ext uri="{FF2B5EF4-FFF2-40B4-BE49-F238E27FC236}">
                  <a16:creationId xmlns:a16="http://schemas.microsoft.com/office/drawing/2014/main" id="{6D39EFDC-E63C-427A-BA2A-027304C05E1D}"/>
                </a:ext>
              </a:extLst>
            </p:cNvPr>
            <p:cNvSpPr/>
            <p:nvPr/>
          </p:nvSpPr>
          <p:spPr>
            <a:xfrm>
              <a:off x="1521415" y="2957392"/>
              <a:ext cx="2339471" cy="659057"/>
            </a:xfrm>
            <a:prstGeom prst="rect">
              <a:avLst/>
            </a:prstGeom>
            <a:solidFill>
              <a:srgbClr val="FFFFFF">
                <a:alpha val="100000"/>
              </a:srgbClr>
            </a:solidFill>
          </p:spPr>
          <p:txBody>
            <a:bodyPr/>
            <a:lstStyle/>
            <a:p>
              <a:endParaRPr/>
            </a:p>
          </p:txBody>
        </p:sp>
        <p:sp>
          <p:nvSpPr>
            <p:cNvPr id="2877" name="rc584">
              <a:extLst>
                <a:ext uri="{FF2B5EF4-FFF2-40B4-BE49-F238E27FC236}">
                  <a16:creationId xmlns:a16="http://schemas.microsoft.com/office/drawing/2014/main" id="{8268AEA8-095B-4952-A346-922CB57ECC16}"/>
                </a:ext>
              </a:extLst>
            </p:cNvPr>
            <p:cNvSpPr/>
            <p:nvPr/>
          </p:nvSpPr>
          <p:spPr>
            <a:xfrm>
              <a:off x="1521415" y="3556535"/>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78" name="rc585">
              <a:extLst>
                <a:ext uri="{FF2B5EF4-FFF2-40B4-BE49-F238E27FC236}">
                  <a16:creationId xmlns:a16="http://schemas.microsoft.com/office/drawing/2014/main" id="{8B855E20-EBD6-4636-A61B-07EF59AED9A1}"/>
                </a:ext>
              </a:extLst>
            </p:cNvPr>
            <p:cNvSpPr/>
            <p:nvPr/>
          </p:nvSpPr>
          <p:spPr>
            <a:xfrm>
              <a:off x="1521415" y="3496620"/>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79" name="rc586">
              <a:extLst>
                <a:ext uri="{FF2B5EF4-FFF2-40B4-BE49-F238E27FC236}">
                  <a16:creationId xmlns:a16="http://schemas.microsoft.com/office/drawing/2014/main" id="{0DEA1C2B-0F24-404B-A311-48DAFDD888F4}"/>
                </a:ext>
              </a:extLst>
            </p:cNvPr>
            <p:cNvSpPr/>
            <p:nvPr/>
          </p:nvSpPr>
          <p:spPr>
            <a:xfrm>
              <a:off x="1521415" y="3436706"/>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0" name="rc587">
              <a:extLst>
                <a:ext uri="{FF2B5EF4-FFF2-40B4-BE49-F238E27FC236}">
                  <a16:creationId xmlns:a16="http://schemas.microsoft.com/office/drawing/2014/main" id="{807BCE96-BD72-4684-B48E-B633C4188EB9}"/>
                </a:ext>
              </a:extLst>
            </p:cNvPr>
            <p:cNvSpPr/>
            <p:nvPr/>
          </p:nvSpPr>
          <p:spPr>
            <a:xfrm>
              <a:off x="1521415" y="3376792"/>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1" name="rc588">
              <a:extLst>
                <a:ext uri="{FF2B5EF4-FFF2-40B4-BE49-F238E27FC236}">
                  <a16:creationId xmlns:a16="http://schemas.microsoft.com/office/drawing/2014/main" id="{4B403BD0-9335-469C-8350-8A3C78636D49}"/>
                </a:ext>
              </a:extLst>
            </p:cNvPr>
            <p:cNvSpPr/>
            <p:nvPr/>
          </p:nvSpPr>
          <p:spPr>
            <a:xfrm>
              <a:off x="1521415" y="3316877"/>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2" name="rc589">
              <a:extLst>
                <a:ext uri="{FF2B5EF4-FFF2-40B4-BE49-F238E27FC236}">
                  <a16:creationId xmlns:a16="http://schemas.microsoft.com/office/drawing/2014/main" id="{22F7B4F0-F242-473C-871F-FA8B1B4A41B0}"/>
                </a:ext>
              </a:extLst>
            </p:cNvPr>
            <p:cNvSpPr/>
            <p:nvPr/>
          </p:nvSpPr>
          <p:spPr>
            <a:xfrm>
              <a:off x="1521415" y="3256963"/>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3" name="rc590">
              <a:extLst>
                <a:ext uri="{FF2B5EF4-FFF2-40B4-BE49-F238E27FC236}">
                  <a16:creationId xmlns:a16="http://schemas.microsoft.com/office/drawing/2014/main" id="{861A36D2-0E59-40C5-9CEB-0341E812F40B}"/>
                </a:ext>
              </a:extLst>
            </p:cNvPr>
            <p:cNvSpPr/>
            <p:nvPr/>
          </p:nvSpPr>
          <p:spPr>
            <a:xfrm>
              <a:off x="152141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4" name="rc591">
              <a:extLst>
                <a:ext uri="{FF2B5EF4-FFF2-40B4-BE49-F238E27FC236}">
                  <a16:creationId xmlns:a16="http://schemas.microsoft.com/office/drawing/2014/main" id="{05279445-EB0A-461D-B34E-8D6A08F7B5F4}"/>
                </a:ext>
              </a:extLst>
            </p:cNvPr>
            <p:cNvSpPr/>
            <p:nvPr/>
          </p:nvSpPr>
          <p:spPr>
            <a:xfrm>
              <a:off x="152141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5" name="rc592">
              <a:extLst>
                <a:ext uri="{FF2B5EF4-FFF2-40B4-BE49-F238E27FC236}">
                  <a16:creationId xmlns:a16="http://schemas.microsoft.com/office/drawing/2014/main" id="{B3AAD45F-E716-43B2-BF70-6D08BF039585}"/>
                </a:ext>
              </a:extLst>
            </p:cNvPr>
            <p:cNvSpPr/>
            <p:nvPr/>
          </p:nvSpPr>
          <p:spPr>
            <a:xfrm>
              <a:off x="152141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6" name="rc593">
              <a:extLst>
                <a:ext uri="{FF2B5EF4-FFF2-40B4-BE49-F238E27FC236}">
                  <a16:creationId xmlns:a16="http://schemas.microsoft.com/office/drawing/2014/main" id="{8DE5CB52-0BF3-4F8C-86DA-84296548CA8C}"/>
                </a:ext>
              </a:extLst>
            </p:cNvPr>
            <p:cNvSpPr/>
            <p:nvPr/>
          </p:nvSpPr>
          <p:spPr>
            <a:xfrm>
              <a:off x="152141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7" name="rc594">
              <a:extLst>
                <a:ext uri="{FF2B5EF4-FFF2-40B4-BE49-F238E27FC236}">
                  <a16:creationId xmlns:a16="http://schemas.microsoft.com/office/drawing/2014/main" id="{3C3B443B-BFB6-4D30-8BF1-D8C8933A9ED1}"/>
                </a:ext>
              </a:extLst>
            </p:cNvPr>
            <p:cNvSpPr/>
            <p:nvPr/>
          </p:nvSpPr>
          <p:spPr>
            <a:xfrm>
              <a:off x="152141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8" name="rc595">
              <a:extLst>
                <a:ext uri="{FF2B5EF4-FFF2-40B4-BE49-F238E27FC236}">
                  <a16:creationId xmlns:a16="http://schemas.microsoft.com/office/drawing/2014/main" id="{FAEC4300-EC27-43F4-BA3F-A2CF2B0EC6F7}"/>
                </a:ext>
              </a:extLst>
            </p:cNvPr>
            <p:cNvSpPr/>
            <p:nvPr/>
          </p:nvSpPr>
          <p:spPr>
            <a:xfrm>
              <a:off x="1590223"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89" name="rc596">
              <a:extLst>
                <a:ext uri="{FF2B5EF4-FFF2-40B4-BE49-F238E27FC236}">
                  <a16:creationId xmlns:a16="http://schemas.microsoft.com/office/drawing/2014/main" id="{FDE8307E-7453-4247-983D-E4CC4AD2F073}"/>
                </a:ext>
              </a:extLst>
            </p:cNvPr>
            <p:cNvSpPr/>
            <p:nvPr/>
          </p:nvSpPr>
          <p:spPr>
            <a:xfrm>
              <a:off x="1590223"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0" name="rc597">
              <a:extLst>
                <a:ext uri="{FF2B5EF4-FFF2-40B4-BE49-F238E27FC236}">
                  <a16:creationId xmlns:a16="http://schemas.microsoft.com/office/drawing/2014/main" id="{F7ABA4C6-D488-45AB-B118-B26848E005F3}"/>
                </a:ext>
              </a:extLst>
            </p:cNvPr>
            <p:cNvSpPr/>
            <p:nvPr/>
          </p:nvSpPr>
          <p:spPr>
            <a:xfrm>
              <a:off x="1590223"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1" name="rc598">
              <a:extLst>
                <a:ext uri="{FF2B5EF4-FFF2-40B4-BE49-F238E27FC236}">
                  <a16:creationId xmlns:a16="http://schemas.microsoft.com/office/drawing/2014/main" id="{1BDF8172-56E2-44AC-A1DF-40A6D8CAF9D1}"/>
                </a:ext>
              </a:extLst>
            </p:cNvPr>
            <p:cNvSpPr/>
            <p:nvPr/>
          </p:nvSpPr>
          <p:spPr>
            <a:xfrm>
              <a:off x="1590223"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2" name="rc599">
              <a:extLst>
                <a:ext uri="{FF2B5EF4-FFF2-40B4-BE49-F238E27FC236}">
                  <a16:creationId xmlns:a16="http://schemas.microsoft.com/office/drawing/2014/main" id="{7398AE73-0C1E-4804-970E-9813C9D3E27F}"/>
                </a:ext>
              </a:extLst>
            </p:cNvPr>
            <p:cNvSpPr/>
            <p:nvPr/>
          </p:nvSpPr>
          <p:spPr>
            <a:xfrm>
              <a:off x="1590223"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3" name="rc600">
              <a:extLst>
                <a:ext uri="{FF2B5EF4-FFF2-40B4-BE49-F238E27FC236}">
                  <a16:creationId xmlns:a16="http://schemas.microsoft.com/office/drawing/2014/main" id="{B24A142D-76F3-4DA4-AB00-4E11648D9EDA}"/>
                </a:ext>
              </a:extLst>
            </p:cNvPr>
            <p:cNvSpPr/>
            <p:nvPr/>
          </p:nvSpPr>
          <p:spPr>
            <a:xfrm>
              <a:off x="1590223"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4" name="rc601">
              <a:extLst>
                <a:ext uri="{FF2B5EF4-FFF2-40B4-BE49-F238E27FC236}">
                  <a16:creationId xmlns:a16="http://schemas.microsoft.com/office/drawing/2014/main" id="{62F455F8-B560-4A7D-8BE9-B3076B7E70F2}"/>
                </a:ext>
              </a:extLst>
            </p:cNvPr>
            <p:cNvSpPr/>
            <p:nvPr/>
          </p:nvSpPr>
          <p:spPr>
            <a:xfrm>
              <a:off x="159022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5" name="rc602">
              <a:extLst>
                <a:ext uri="{FF2B5EF4-FFF2-40B4-BE49-F238E27FC236}">
                  <a16:creationId xmlns:a16="http://schemas.microsoft.com/office/drawing/2014/main" id="{DC0612B3-5C6A-4DEB-9781-58C21A3B0143}"/>
                </a:ext>
              </a:extLst>
            </p:cNvPr>
            <p:cNvSpPr/>
            <p:nvPr/>
          </p:nvSpPr>
          <p:spPr>
            <a:xfrm>
              <a:off x="159022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6" name="rc603">
              <a:extLst>
                <a:ext uri="{FF2B5EF4-FFF2-40B4-BE49-F238E27FC236}">
                  <a16:creationId xmlns:a16="http://schemas.microsoft.com/office/drawing/2014/main" id="{6C72078B-2FB3-4FCD-A6B5-B24DB18DD8D2}"/>
                </a:ext>
              </a:extLst>
            </p:cNvPr>
            <p:cNvSpPr/>
            <p:nvPr/>
          </p:nvSpPr>
          <p:spPr>
            <a:xfrm>
              <a:off x="159022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7" name="rc604">
              <a:extLst>
                <a:ext uri="{FF2B5EF4-FFF2-40B4-BE49-F238E27FC236}">
                  <a16:creationId xmlns:a16="http://schemas.microsoft.com/office/drawing/2014/main" id="{CCF4DA25-18A3-4A48-98DA-9A97D59A335E}"/>
                </a:ext>
              </a:extLst>
            </p:cNvPr>
            <p:cNvSpPr/>
            <p:nvPr/>
          </p:nvSpPr>
          <p:spPr>
            <a:xfrm>
              <a:off x="159022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8" name="rc605">
              <a:extLst>
                <a:ext uri="{FF2B5EF4-FFF2-40B4-BE49-F238E27FC236}">
                  <a16:creationId xmlns:a16="http://schemas.microsoft.com/office/drawing/2014/main" id="{84346059-9600-4C2F-8237-78CCFD199363}"/>
                </a:ext>
              </a:extLst>
            </p:cNvPr>
            <p:cNvSpPr/>
            <p:nvPr/>
          </p:nvSpPr>
          <p:spPr>
            <a:xfrm>
              <a:off x="159022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9" name="rc606">
              <a:extLst>
                <a:ext uri="{FF2B5EF4-FFF2-40B4-BE49-F238E27FC236}">
                  <a16:creationId xmlns:a16="http://schemas.microsoft.com/office/drawing/2014/main" id="{6BAB9C5B-BD5D-4274-8027-FA600E1190EE}"/>
                </a:ext>
              </a:extLst>
            </p:cNvPr>
            <p:cNvSpPr/>
            <p:nvPr/>
          </p:nvSpPr>
          <p:spPr>
            <a:xfrm>
              <a:off x="1659031"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0" name="rc607">
              <a:extLst>
                <a:ext uri="{FF2B5EF4-FFF2-40B4-BE49-F238E27FC236}">
                  <a16:creationId xmlns:a16="http://schemas.microsoft.com/office/drawing/2014/main" id="{B0AA93C1-C7D0-432B-B0F7-CFE258601923}"/>
                </a:ext>
              </a:extLst>
            </p:cNvPr>
            <p:cNvSpPr/>
            <p:nvPr/>
          </p:nvSpPr>
          <p:spPr>
            <a:xfrm>
              <a:off x="1659031"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1" name="rc608">
              <a:extLst>
                <a:ext uri="{FF2B5EF4-FFF2-40B4-BE49-F238E27FC236}">
                  <a16:creationId xmlns:a16="http://schemas.microsoft.com/office/drawing/2014/main" id="{268EF4DA-5391-4846-8700-CE14CFB0F496}"/>
                </a:ext>
              </a:extLst>
            </p:cNvPr>
            <p:cNvSpPr/>
            <p:nvPr/>
          </p:nvSpPr>
          <p:spPr>
            <a:xfrm>
              <a:off x="1659031"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2" name="rc609">
              <a:extLst>
                <a:ext uri="{FF2B5EF4-FFF2-40B4-BE49-F238E27FC236}">
                  <a16:creationId xmlns:a16="http://schemas.microsoft.com/office/drawing/2014/main" id="{C806EEA9-44C8-43C1-9836-4B12A5D8BDDD}"/>
                </a:ext>
              </a:extLst>
            </p:cNvPr>
            <p:cNvSpPr/>
            <p:nvPr/>
          </p:nvSpPr>
          <p:spPr>
            <a:xfrm>
              <a:off x="1659031"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3" name="rc610">
              <a:extLst>
                <a:ext uri="{FF2B5EF4-FFF2-40B4-BE49-F238E27FC236}">
                  <a16:creationId xmlns:a16="http://schemas.microsoft.com/office/drawing/2014/main" id="{62A123D6-AE63-4691-BAD8-71B1129AE6A5}"/>
                </a:ext>
              </a:extLst>
            </p:cNvPr>
            <p:cNvSpPr/>
            <p:nvPr/>
          </p:nvSpPr>
          <p:spPr>
            <a:xfrm>
              <a:off x="1659031"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4" name="rc611">
              <a:extLst>
                <a:ext uri="{FF2B5EF4-FFF2-40B4-BE49-F238E27FC236}">
                  <a16:creationId xmlns:a16="http://schemas.microsoft.com/office/drawing/2014/main" id="{7D33E8DB-FE2D-4919-9CE2-355B02428E98}"/>
                </a:ext>
              </a:extLst>
            </p:cNvPr>
            <p:cNvSpPr/>
            <p:nvPr/>
          </p:nvSpPr>
          <p:spPr>
            <a:xfrm>
              <a:off x="1659031"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5" name="rc612">
              <a:extLst>
                <a:ext uri="{FF2B5EF4-FFF2-40B4-BE49-F238E27FC236}">
                  <a16:creationId xmlns:a16="http://schemas.microsoft.com/office/drawing/2014/main" id="{C91CB259-11E2-4E2B-B337-F4145459346B}"/>
                </a:ext>
              </a:extLst>
            </p:cNvPr>
            <p:cNvSpPr/>
            <p:nvPr/>
          </p:nvSpPr>
          <p:spPr>
            <a:xfrm>
              <a:off x="165903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6" name="rc613">
              <a:extLst>
                <a:ext uri="{FF2B5EF4-FFF2-40B4-BE49-F238E27FC236}">
                  <a16:creationId xmlns:a16="http://schemas.microsoft.com/office/drawing/2014/main" id="{4A336A3B-BE59-4359-A3B1-D13655F69F89}"/>
                </a:ext>
              </a:extLst>
            </p:cNvPr>
            <p:cNvSpPr/>
            <p:nvPr/>
          </p:nvSpPr>
          <p:spPr>
            <a:xfrm>
              <a:off x="165903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7" name="rc614">
              <a:extLst>
                <a:ext uri="{FF2B5EF4-FFF2-40B4-BE49-F238E27FC236}">
                  <a16:creationId xmlns:a16="http://schemas.microsoft.com/office/drawing/2014/main" id="{C77888CD-9812-417F-BDE1-C1F70CBAE32E}"/>
                </a:ext>
              </a:extLst>
            </p:cNvPr>
            <p:cNvSpPr/>
            <p:nvPr/>
          </p:nvSpPr>
          <p:spPr>
            <a:xfrm>
              <a:off x="165903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8" name="rc615">
              <a:extLst>
                <a:ext uri="{FF2B5EF4-FFF2-40B4-BE49-F238E27FC236}">
                  <a16:creationId xmlns:a16="http://schemas.microsoft.com/office/drawing/2014/main" id="{6C72C298-76F1-495F-B7F7-636002A36C64}"/>
                </a:ext>
              </a:extLst>
            </p:cNvPr>
            <p:cNvSpPr/>
            <p:nvPr/>
          </p:nvSpPr>
          <p:spPr>
            <a:xfrm>
              <a:off x="165903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9" name="rc616">
              <a:extLst>
                <a:ext uri="{FF2B5EF4-FFF2-40B4-BE49-F238E27FC236}">
                  <a16:creationId xmlns:a16="http://schemas.microsoft.com/office/drawing/2014/main" id="{CCFF3316-79C3-4D08-8AE9-BE7E94E37632}"/>
                </a:ext>
              </a:extLst>
            </p:cNvPr>
            <p:cNvSpPr/>
            <p:nvPr/>
          </p:nvSpPr>
          <p:spPr>
            <a:xfrm>
              <a:off x="165903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0" name="rc617">
              <a:extLst>
                <a:ext uri="{FF2B5EF4-FFF2-40B4-BE49-F238E27FC236}">
                  <a16:creationId xmlns:a16="http://schemas.microsoft.com/office/drawing/2014/main" id="{13967392-66A1-4F68-909F-EC942F4B5ED6}"/>
                </a:ext>
              </a:extLst>
            </p:cNvPr>
            <p:cNvSpPr/>
            <p:nvPr/>
          </p:nvSpPr>
          <p:spPr>
            <a:xfrm>
              <a:off x="1727839"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1" name="rc618">
              <a:extLst>
                <a:ext uri="{FF2B5EF4-FFF2-40B4-BE49-F238E27FC236}">
                  <a16:creationId xmlns:a16="http://schemas.microsoft.com/office/drawing/2014/main" id="{437102D3-3C7B-471B-B869-5D6E9DF08D8E}"/>
                </a:ext>
              </a:extLst>
            </p:cNvPr>
            <p:cNvSpPr/>
            <p:nvPr/>
          </p:nvSpPr>
          <p:spPr>
            <a:xfrm>
              <a:off x="1727839"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2" name="rc619">
              <a:extLst>
                <a:ext uri="{FF2B5EF4-FFF2-40B4-BE49-F238E27FC236}">
                  <a16:creationId xmlns:a16="http://schemas.microsoft.com/office/drawing/2014/main" id="{144DF3CC-7CCC-4073-B413-CD812F4B1580}"/>
                </a:ext>
              </a:extLst>
            </p:cNvPr>
            <p:cNvSpPr/>
            <p:nvPr/>
          </p:nvSpPr>
          <p:spPr>
            <a:xfrm>
              <a:off x="1727839"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3" name="rc620">
              <a:extLst>
                <a:ext uri="{FF2B5EF4-FFF2-40B4-BE49-F238E27FC236}">
                  <a16:creationId xmlns:a16="http://schemas.microsoft.com/office/drawing/2014/main" id="{D4EDDDE8-3313-4475-AAD9-535F9477E1B5}"/>
                </a:ext>
              </a:extLst>
            </p:cNvPr>
            <p:cNvSpPr/>
            <p:nvPr/>
          </p:nvSpPr>
          <p:spPr>
            <a:xfrm>
              <a:off x="1727839"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4" name="rc621">
              <a:extLst>
                <a:ext uri="{FF2B5EF4-FFF2-40B4-BE49-F238E27FC236}">
                  <a16:creationId xmlns:a16="http://schemas.microsoft.com/office/drawing/2014/main" id="{3F7E122D-EF88-421C-B34F-04EDE61D7626}"/>
                </a:ext>
              </a:extLst>
            </p:cNvPr>
            <p:cNvSpPr/>
            <p:nvPr/>
          </p:nvSpPr>
          <p:spPr>
            <a:xfrm>
              <a:off x="1727839"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5" name="rc622">
              <a:extLst>
                <a:ext uri="{FF2B5EF4-FFF2-40B4-BE49-F238E27FC236}">
                  <a16:creationId xmlns:a16="http://schemas.microsoft.com/office/drawing/2014/main" id="{EFCC034F-90A4-4867-A908-BB9299D4C97B}"/>
                </a:ext>
              </a:extLst>
            </p:cNvPr>
            <p:cNvSpPr/>
            <p:nvPr/>
          </p:nvSpPr>
          <p:spPr>
            <a:xfrm>
              <a:off x="1727839"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6" name="rc623">
              <a:extLst>
                <a:ext uri="{FF2B5EF4-FFF2-40B4-BE49-F238E27FC236}">
                  <a16:creationId xmlns:a16="http://schemas.microsoft.com/office/drawing/2014/main" id="{54D22BC4-4735-4702-8900-58962B9D28FD}"/>
                </a:ext>
              </a:extLst>
            </p:cNvPr>
            <p:cNvSpPr/>
            <p:nvPr/>
          </p:nvSpPr>
          <p:spPr>
            <a:xfrm>
              <a:off x="172783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7" name="rc624">
              <a:extLst>
                <a:ext uri="{FF2B5EF4-FFF2-40B4-BE49-F238E27FC236}">
                  <a16:creationId xmlns:a16="http://schemas.microsoft.com/office/drawing/2014/main" id="{9D619BA7-B0E9-40A3-8C80-FD49DB8705A1}"/>
                </a:ext>
              </a:extLst>
            </p:cNvPr>
            <p:cNvSpPr/>
            <p:nvPr/>
          </p:nvSpPr>
          <p:spPr>
            <a:xfrm>
              <a:off x="172783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8" name="rc625">
              <a:extLst>
                <a:ext uri="{FF2B5EF4-FFF2-40B4-BE49-F238E27FC236}">
                  <a16:creationId xmlns:a16="http://schemas.microsoft.com/office/drawing/2014/main" id="{CB5BB8AA-83EA-4CE3-8291-EFB489BE0F45}"/>
                </a:ext>
              </a:extLst>
            </p:cNvPr>
            <p:cNvSpPr/>
            <p:nvPr/>
          </p:nvSpPr>
          <p:spPr>
            <a:xfrm>
              <a:off x="172783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9" name="rc626">
              <a:extLst>
                <a:ext uri="{FF2B5EF4-FFF2-40B4-BE49-F238E27FC236}">
                  <a16:creationId xmlns:a16="http://schemas.microsoft.com/office/drawing/2014/main" id="{A716E7FB-7238-495E-B396-B730353D3CC8}"/>
                </a:ext>
              </a:extLst>
            </p:cNvPr>
            <p:cNvSpPr/>
            <p:nvPr/>
          </p:nvSpPr>
          <p:spPr>
            <a:xfrm>
              <a:off x="172783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0" name="rc627">
              <a:extLst>
                <a:ext uri="{FF2B5EF4-FFF2-40B4-BE49-F238E27FC236}">
                  <a16:creationId xmlns:a16="http://schemas.microsoft.com/office/drawing/2014/main" id="{788B3FEF-6893-4CBC-9780-44407DB37A3F}"/>
                </a:ext>
              </a:extLst>
            </p:cNvPr>
            <p:cNvSpPr/>
            <p:nvPr/>
          </p:nvSpPr>
          <p:spPr>
            <a:xfrm>
              <a:off x="172783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1" name="rc628">
              <a:extLst>
                <a:ext uri="{FF2B5EF4-FFF2-40B4-BE49-F238E27FC236}">
                  <a16:creationId xmlns:a16="http://schemas.microsoft.com/office/drawing/2014/main" id="{F9711019-ED89-4F70-B409-745F812CD8C3}"/>
                </a:ext>
              </a:extLst>
            </p:cNvPr>
            <p:cNvSpPr/>
            <p:nvPr/>
          </p:nvSpPr>
          <p:spPr>
            <a:xfrm>
              <a:off x="1796647"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2" name="rc629">
              <a:extLst>
                <a:ext uri="{FF2B5EF4-FFF2-40B4-BE49-F238E27FC236}">
                  <a16:creationId xmlns:a16="http://schemas.microsoft.com/office/drawing/2014/main" id="{5341844A-6B0F-4C12-A6A9-A889E272CF7D}"/>
                </a:ext>
              </a:extLst>
            </p:cNvPr>
            <p:cNvSpPr/>
            <p:nvPr/>
          </p:nvSpPr>
          <p:spPr>
            <a:xfrm>
              <a:off x="1796647"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3" name="rc630">
              <a:extLst>
                <a:ext uri="{FF2B5EF4-FFF2-40B4-BE49-F238E27FC236}">
                  <a16:creationId xmlns:a16="http://schemas.microsoft.com/office/drawing/2014/main" id="{DFBC2F54-1251-4A43-89E7-E45C8CF71947}"/>
                </a:ext>
              </a:extLst>
            </p:cNvPr>
            <p:cNvSpPr/>
            <p:nvPr/>
          </p:nvSpPr>
          <p:spPr>
            <a:xfrm>
              <a:off x="1796647"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4" name="rc631">
              <a:extLst>
                <a:ext uri="{FF2B5EF4-FFF2-40B4-BE49-F238E27FC236}">
                  <a16:creationId xmlns:a16="http://schemas.microsoft.com/office/drawing/2014/main" id="{E620DAB7-0362-4777-837C-929912D10524}"/>
                </a:ext>
              </a:extLst>
            </p:cNvPr>
            <p:cNvSpPr/>
            <p:nvPr/>
          </p:nvSpPr>
          <p:spPr>
            <a:xfrm>
              <a:off x="1796647"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5" name="rc632">
              <a:extLst>
                <a:ext uri="{FF2B5EF4-FFF2-40B4-BE49-F238E27FC236}">
                  <a16:creationId xmlns:a16="http://schemas.microsoft.com/office/drawing/2014/main" id="{D04ED939-25E3-4F13-9CE4-AE82A4F1E5D3}"/>
                </a:ext>
              </a:extLst>
            </p:cNvPr>
            <p:cNvSpPr/>
            <p:nvPr/>
          </p:nvSpPr>
          <p:spPr>
            <a:xfrm>
              <a:off x="1796647"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6" name="rc633">
              <a:extLst>
                <a:ext uri="{FF2B5EF4-FFF2-40B4-BE49-F238E27FC236}">
                  <a16:creationId xmlns:a16="http://schemas.microsoft.com/office/drawing/2014/main" id="{BDBD48D1-FA18-4CCA-ACDC-D2EFF4F637A5}"/>
                </a:ext>
              </a:extLst>
            </p:cNvPr>
            <p:cNvSpPr/>
            <p:nvPr/>
          </p:nvSpPr>
          <p:spPr>
            <a:xfrm>
              <a:off x="179664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7" name="rc634">
              <a:extLst>
                <a:ext uri="{FF2B5EF4-FFF2-40B4-BE49-F238E27FC236}">
                  <a16:creationId xmlns:a16="http://schemas.microsoft.com/office/drawing/2014/main" id="{7143C893-1820-47D8-97B9-A93FBFF0EBB1}"/>
                </a:ext>
              </a:extLst>
            </p:cNvPr>
            <p:cNvSpPr/>
            <p:nvPr/>
          </p:nvSpPr>
          <p:spPr>
            <a:xfrm>
              <a:off x="179664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8" name="rc635">
              <a:extLst>
                <a:ext uri="{FF2B5EF4-FFF2-40B4-BE49-F238E27FC236}">
                  <a16:creationId xmlns:a16="http://schemas.microsoft.com/office/drawing/2014/main" id="{1FDEC208-8F5D-4C78-AB17-AA490DD38DB4}"/>
                </a:ext>
              </a:extLst>
            </p:cNvPr>
            <p:cNvSpPr/>
            <p:nvPr/>
          </p:nvSpPr>
          <p:spPr>
            <a:xfrm>
              <a:off x="179664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9" name="rc636">
              <a:extLst>
                <a:ext uri="{FF2B5EF4-FFF2-40B4-BE49-F238E27FC236}">
                  <a16:creationId xmlns:a16="http://schemas.microsoft.com/office/drawing/2014/main" id="{2FD21AA9-AB0A-49C3-89C2-9D00818C7254}"/>
                </a:ext>
              </a:extLst>
            </p:cNvPr>
            <p:cNvSpPr/>
            <p:nvPr/>
          </p:nvSpPr>
          <p:spPr>
            <a:xfrm>
              <a:off x="179664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0" name="rc637">
              <a:extLst>
                <a:ext uri="{FF2B5EF4-FFF2-40B4-BE49-F238E27FC236}">
                  <a16:creationId xmlns:a16="http://schemas.microsoft.com/office/drawing/2014/main" id="{5C009943-D9B9-43F0-9ACB-4F5D25A91870}"/>
                </a:ext>
              </a:extLst>
            </p:cNvPr>
            <p:cNvSpPr/>
            <p:nvPr/>
          </p:nvSpPr>
          <p:spPr>
            <a:xfrm>
              <a:off x="179664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1" name="rc638">
              <a:extLst>
                <a:ext uri="{FF2B5EF4-FFF2-40B4-BE49-F238E27FC236}">
                  <a16:creationId xmlns:a16="http://schemas.microsoft.com/office/drawing/2014/main" id="{DCDD9A55-D8EC-41FB-A1DE-9FE2901EEEE2}"/>
                </a:ext>
              </a:extLst>
            </p:cNvPr>
            <p:cNvSpPr/>
            <p:nvPr/>
          </p:nvSpPr>
          <p:spPr>
            <a:xfrm>
              <a:off x="179664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2" name="rc639">
              <a:extLst>
                <a:ext uri="{FF2B5EF4-FFF2-40B4-BE49-F238E27FC236}">
                  <a16:creationId xmlns:a16="http://schemas.microsoft.com/office/drawing/2014/main" id="{950238FF-E4D1-476F-B3DE-B41ACE4FC14A}"/>
                </a:ext>
              </a:extLst>
            </p:cNvPr>
            <p:cNvSpPr/>
            <p:nvPr/>
          </p:nvSpPr>
          <p:spPr>
            <a:xfrm>
              <a:off x="1865455"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3" name="rc640">
              <a:extLst>
                <a:ext uri="{FF2B5EF4-FFF2-40B4-BE49-F238E27FC236}">
                  <a16:creationId xmlns:a16="http://schemas.microsoft.com/office/drawing/2014/main" id="{342BD576-B66C-4113-A1CA-ED5B22C35F65}"/>
                </a:ext>
              </a:extLst>
            </p:cNvPr>
            <p:cNvSpPr/>
            <p:nvPr/>
          </p:nvSpPr>
          <p:spPr>
            <a:xfrm>
              <a:off x="1865455"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4" name="rc641">
              <a:extLst>
                <a:ext uri="{FF2B5EF4-FFF2-40B4-BE49-F238E27FC236}">
                  <a16:creationId xmlns:a16="http://schemas.microsoft.com/office/drawing/2014/main" id="{D5F133C6-88C8-4C23-A39B-76B4DAB9D0A3}"/>
                </a:ext>
              </a:extLst>
            </p:cNvPr>
            <p:cNvSpPr/>
            <p:nvPr/>
          </p:nvSpPr>
          <p:spPr>
            <a:xfrm>
              <a:off x="1865455"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5" name="rc642">
              <a:extLst>
                <a:ext uri="{FF2B5EF4-FFF2-40B4-BE49-F238E27FC236}">
                  <a16:creationId xmlns:a16="http://schemas.microsoft.com/office/drawing/2014/main" id="{15616D95-58E9-4B77-A2D0-55BA6976FB37}"/>
                </a:ext>
              </a:extLst>
            </p:cNvPr>
            <p:cNvSpPr/>
            <p:nvPr/>
          </p:nvSpPr>
          <p:spPr>
            <a:xfrm>
              <a:off x="1865455"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6" name="rc643">
              <a:extLst>
                <a:ext uri="{FF2B5EF4-FFF2-40B4-BE49-F238E27FC236}">
                  <a16:creationId xmlns:a16="http://schemas.microsoft.com/office/drawing/2014/main" id="{7434A13E-35FC-4BB9-84DC-6EA4CB96AAE3}"/>
                </a:ext>
              </a:extLst>
            </p:cNvPr>
            <p:cNvSpPr/>
            <p:nvPr/>
          </p:nvSpPr>
          <p:spPr>
            <a:xfrm>
              <a:off x="1865455"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7" name="rc644">
              <a:extLst>
                <a:ext uri="{FF2B5EF4-FFF2-40B4-BE49-F238E27FC236}">
                  <a16:creationId xmlns:a16="http://schemas.microsoft.com/office/drawing/2014/main" id="{BDA88CDF-92ED-4C0D-A3DC-6C47A4534FB4}"/>
                </a:ext>
              </a:extLst>
            </p:cNvPr>
            <p:cNvSpPr/>
            <p:nvPr/>
          </p:nvSpPr>
          <p:spPr>
            <a:xfrm>
              <a:off x="186545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8" name="rc645">
              <a:extLst>
                <a:ext uri="{FF2B5EF4-FFF2-40B4-BE49-F238E27FC236}">
                  <a16:creationId xmlns:a16="http://schemas.microsoft.com/office/drawing/2014/main" id="{8036314D-BD53-4786-8A57-2F0A42188480}"/>
                </a:ext>
              </a:extLst>
            </p:cNvPr>
            <p:cNvSpPr/>
            <p:nvPr/>
          </p:nvSpPr>
          <p:spPr>
            <a:xfrm>
              <a:off x="186545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9" name="rc646">
              <a:extLst>
                <a:ext uri="{FF2B5EF4-FFF2-40B4-BE49-F238E27FC236}">
                  <a16:creationId xmlns:a16="http://schemas.microsoft.com/office/drawing/2014/main" id="{9CE47E78-5D63-455D-B0E5-D75F42098FA4}"/>
                </a:ext>
              </a:extLst>
            </p:cNvPr>
            <p:cNvSpPr/>
            <p:nvPr/>
          </p:nvSpPr>
          <p:spPr>
            <a:xfrm>
              <a:off x="186545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0" name="rc647">
              <a:extLst>
                <a:ext uri="{FF2B5EF4-FFF2-40B4-BE49-F238E27FC236}">
                  <a16:creationId xmlns:a16="http://schemas.microsoft.com/office/drawing/2014/main" id="{6D087E6D-6A0D-46DE-A366-B3025A9FD5D8}"/>
                </a:ext>
              </a:extLst>
            </p:cNvPr>
            <p:cNvSpPr/>
            <p:nvPr/>
          </p:nvSpPr>
          <p:spPr>
            <a:xfrm>
              <a:off x="186545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1" name="rc648">
              <a:extLst>
                <a:ext uri="{FF2B5EF4-FFF2-40B4-BE49-F238E27FC236}">
                  <a16:creationId xmlns:a16="http://schemas.microsoft.com/office/drawing/2014/main" id="{1E1AB8D7-817E-4156-9FB8-54BF028529CC}"/>
                </a:ext>
              </a:extLst>
            </p:cNvPr>
            <p:cNvSpPr/>
            <p:nvPr/>
          </p:nvSpPr>
          <p:spPr>
            <a:xfrm>
              <a:off x="186545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2" name="rc649">
              <a:extLst>
                <a:ext uri="{FF2B5EF4-FFF2-40B4-BE49-F238E27FC236}">
                  <a16:creationId xmlns:a16="http://schemas.microsoft.com/office/drawing/2014/main" id="{0A1CB8F4-BF51-42D6-A2F5-7F176DCD974A}"/>
                </a:ext>
              </a:extLst>
            </p:cNvPr>
            <p:cNvSpPr/>
            <p:nvPr/>
          </p:nvSpPr>
          <p:spPr>
            <a:xfrm>
              <a:off x="186545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3" name="rc650">
              <a:extLst>
                <a:ext uri="{FF2B5EF4-FFF2-40B4-BE49-F238E27FC236}">
                  <a16:creationId xmlns:a16="http://schemas.microsoft.com/office/drawing/2014/main" id="{30112E26-162C-424F-99C3-56CBDF6E07D1}"/>
                </a:ext>
              </a:extLst>
            </p:cNvPr>
            <p:cNvSpPr/>
            <p:nvPr/>
          </p:nvSpPr>
          <p:spPr>
            <a:xfrm>
              <a:off x="1934263"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4" name="rc651">
              <a:extLst>
                <a:ext uri="{FF2B5EF4-FFF2-40B4-BE49-F238E27FC236}">
                  <a16:creationId xmlns:a16="http://schemas.microsoft.com/office/drawing/2014/main" id="{8E8E050B-3BA8-4878-9C7E-6E6FC92750B2}"/>
                </a:ext>
              </a:extLst>
            </p:cNvPr>
            <p:cNvSpPr/>
            <p:nvPr/>
          </p:nvSpPr>
          <p:spPr>
            <a:xfrm>
              <a:off x="1934263"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5" name="rc652">
              <a:extLst>
                <a:ext uri="{FF2B5EF4-FFF2-40B4-BE49-F238E27FC236}">
                  <a16:creationId xmlns:a16="http://schemas.microsoft.com/office/drawing/2014/main" id="{1AC7490F-E67D-465E-9C17-51E56299B124}"/>
                </a:ext>
              </a:extLst>
            </p:cNvPr>
            <p:cNvSpPr/>
            <p:nvPr/>
          </p:nvSpPr>
          <p:spPr>
            <a:xfrm>
              <a:off x="1934263"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6" name="rc653">
              <a:extLst>
                <a:ext uri="{FF2B5EF4-FFF2-40B4-BE49-F238E27FC236}">
                  <a16:creationId xmlns:a16="http://schemas.microsoft.com/office/drawing/2014/main" id="{591A94F7-23E3-45F0-8101-D317089410E6}"/>
                </a:ext>
              </a:extLst>
            </p:cNvPr>
            <p:cNvSpPr/>
            <p:nvPr/>
          </p:nvSpPr>
          <p:spPr>
            <a:xfrm>
              <a:off x="1934263"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7" name="rc654">
              <a:extLst>
                <a:ext uri="{FF2B5EF4-FFF2-40B4-BE49-F238E27FC236}">
                  <a16:creationId xmlns:a16="http://schemas.microsoft.com/office/drawing/2014/main" id="{97B9EB80-F13A-4ACB-BB08-6194E21F3119}"/>
                </a:ext>
              </a:extLst>
            </p:cNvPr>
            <p:cNvSpPr/>
            <p:nvPr/>
          </p:nvSpPr>
          <p:spPr>
            <a:xfrm>
              <a:off x="1934263"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8" name="rc655">
              <a:extLst>
                <a:ext uri="{FF2B5EF4-FFF2-40B4-BE49-F238E27FC236}">
                  <a16:creationId xmlns:a16="http://schemas.microsoft.com/office/drawing/2014/main" id="{B711BE44-A7F6-471E-86AC-27294DA02657}"/>
                </a:ext>
              </a:extLst>
            </p:cNvPr>
            <p:cNvSpPr/>
            <p:nvPr/>
          </p:nvSpPr>
          <p:spPr>
            <a:xfrm>
              <a:off x="1934263"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9" name="rc656">
              <a:extLst>
                <a:ext uri="{FF2B5EF4-FFF2-40B4-BE49-F238E27FC236}">
                  <a16:creationId xmlns:a16="http://schemas.microsoft.com/office/drawing/2014/main" id="{FEAFE00A-C484-48EE-B4B0-D9C2F625DF1C}"/>
                </a:ext>
              </a:extLst>
            </p:cNvPr>
            <p:cNvSpPr/>
            <p:nvPr/>
          </p:nvSpPr>
          <p:spPr>
            <a:xfrm>
              <a:off x="193426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0" name="rc657">
              <a:extLst>
                <a:ext uri="{FF2B5EF4-FFF2-40B4-BE49-F238E27FC236}">
                  <a16:creationId xmlns:a16="http://schemas.microsoft.com/office/drawing/2014/main" id="{54ABA229-D09D-4FA2-B923-668FAEC3B26B}"/>
                </a:ext>
              </a:extLst>
            </p:cNvPr>
            <p:cNvSpPr/>
            <p:nvPr/>
          </p:nvSpPr>
          <p:spPr>
            <a:xfrm>
              <a:off x="193426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1" name="rc658">
              <a:extLst>
                <a:ext uri="{FF2B5EF4-FFF2-40B4-BE49-F238E27FC236}">
                  <a16:creationId xmlns:a16="http://schemas.microsoft.com/office/drawing/2014/main" id="{15DEA80A-E564-4C25-AF69-1A1ED515AD11}"/>
                </a:ext>
              </a:extLst>
            </p:cNvPr>
            <p:cNvSpPr/>
            <p:nvPr/>
          </p:nvSpPr>
          <p:spPr>
            <a:xfrm>
              <a:off x="193426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2" name="rc659">
              <a:extLst>
                <a:ext uri="{FF2B5EF4-FFF2-40B4-BE49-F238E27FC236}">
                  <a16:creationId xmlns:a16="http://schemas.microsoft.com/office/drawing/2014/main" id="{6C7DE8A1-5738-4461-A1EC-4C9C764E790A}"/>
                </a:ext>
              </a:extLst>
            </p:cNvPr>
            <p:cNvSpPr/>
            <p:nvPr/>
          </p:nvSpPr>
          <p:spPr>
            <a:xfrm>
              <a:off x="193426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3" name="rc660">
              <a:extLst>
                <a:ext uri="{FF2B5EF4-FFF2-40B4-BE49-F238E27FC236}">
                  <a16:creationId xmlns:a16="http://schemas.microsoft.com/office/drawing/2014/main" id="{05983191-7BE7-48F5-A52C-CCD945CC1BBC}"/>
                </a:ext>
              </a:extLst>
            </p:cNvPr>
            <p:cNvSpPr/>
            <p:nvPr/>
          </p:nvSpPr>
          <p:spPr>
            <a:xfrm>
              <a:off x="193426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4" name="rc661">
              <a:extLst>
                <a:ext uri="{FF2B5EF4-FFF2-40B4-BE49-F238E27FC236}">
                  <a16:creationId xmlns:a16="http://schemas.microsoft.com/office/drawing/2014/main" id="{9C485DB5-BD1C-4770-8DF2-638139621B4F}"/>
                </a:ext>
              </a:extLst>
            </p:cNvPr>
            <p:cNvSpPr/>
            <p:nvPr/>
          </p:nvSpPr>
          <p:spPr>
            <a:xfrm>
              <a:off x="2003071"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5" name="rc662">
              <a:extLst>
                <a:ext uri="{FF2B5EF4-FFF2-40B4-BE49-F238E27FC236}">
                  <a16:creationId xmlns:a16="http://schemas.microsoft.com/office/drawing/2014/main" id="{48A8AE30-00D8-411B-B6E8-13C97BEB9B92}"/>
                </a:ext>
              </a:extLst>
            </p:cNvPr>
            <p:cNvSpPr/>
            <p:nvPr/>
          </p:nvSpPr>
          <p:spPr>
            <a:xfrm>
              <a:off x="2003071"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6" name="rc663">
              <a:extLst>
                <a:ext uri="{FF2B5EF4-FFF2-40B4-BE49-F238E27FC236}">
                  <a16:creationId xmlns:a16="http://schemas.microsoft.com/office/drawing/2014/main" id="{33A96002-F2AD-485D-B15F-EFD16ECAB93B}"/>
                </a:ext>
              </a:extLst>
            </p:cNvPr>
            <p:cNvSpPr/>
            <p:nvPr/>
          </p:nvSpPr>
          <p:spPr>
            <a:xfrm>
              <a:off x="2003071"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7" name="rc664">
              <a:extLst>
                <a:ext uri="{FF2B5EF4-FFF2-40B4-BE49-F238E27FC236}">
                  <a16:creationId xmlns:a16="http://schemas.microsoft.com/office/drawing/2014/main" id="{60989AF9-ECBA-4C94-B210-689B3B0FF026}"/>
                </a:ext>
              </a:extLst>
            </p:cNvPr>
            <p:cNvSpPr/>
            <p:nvPr/>
          </p:nvSpPr>
          <p:spPr>
            <a:xfrm>
              <a:off x="2003071"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8" name="rc665">
              <a:extLst>
                <a:ext uri="{FF2B5EF4-FFF2-40B4-BE49-F238E27FC236}">
                  <a16:creationId xmlns:a16="http://schemas.microsoft.com/office/drawing/2014/main" id="{1FFEF2E8-EEDD-491E-92C8-7318158297E5}"/>
                </a:ext>
              </a:extLst>
            </p:cNvPr>
            <p:cNvSpPr/>
            <p:nvPr/>
          </p:nvSpPr>
          <p:spPr>
            <a:xfrm>
              <a:off x="2003071" y="3316877"/>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59" name="rc666">
              <a:extLst>
                <a:ext uri="{FF2B5EF4-FFF2-40B4-BE49-F238E27FC236}">
                  <a16:creationId xmlns:a16="http://schemas.microsoft.com/office/drawing/2014/main" id="{509D8F3B-6498-44CB-AA91-D548B7F7375B}"/>
                </a:ext>
              </a:extLst>
            </p:cNvPr>
            <p:cNvSpPr/>
            <p:nvPr/>
          </p:nvSpPr>
          <p:spPr>
            <a:xfrm>
              <a:off x="2003071" y="3256963"/>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60" name="rc667">
              <a:extLst>
                <a:ext uri="{FF2B5EF4-FFF2-40B4-BE49-F238E27FC236}">
                  <a16:creationId xmlns:a16="http://schemas.microsoft.com/office/drawing/2014/main" id="{F17657A8-511E-4F44-A86E-15756193560D}"/>
                </a:ext>
              </a:extLst>
            </p:cNvPr>
            <p:cNvSpPr/>
            <p:nvPr/>
          </p:nvSpPr>
          <p:spPr>
            <a:xfrm>
              <a:off x="200307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1" name="rc668">
              <a:extLst>
                <a:ext uri="{FF2B5EF4-FFF2-40B4-BE49-F238E27FC236}">
                  <a16:creationId xmlns:a16="http://schemas.microsoft.com/office/drawing/2014/main" id="{AD5E96F8-7D34-4DBD-ABFE-1E454CCE8273}"/>
                </a:ext>
              </a:extLst>
            </p:cNvPr>
            <p:cNvSpPr/>
            <p:nvPr/>
          </p:nvSpPr>
          <p:spPr>
            <a:xfrm>
              <a:off x="200307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2" name="rc669">
              <a:extLst>
                <a:ext uri="{FF2B5EF4-FFF2-40B4-BE49-F238E27FC236}">
                  <a16:creationId xmlns:a16="http://schemas.microsoft.com/office/drawing/2014/main" id="{5B5D6695-719C-4B2D-97D6-31D0E6A917B5}"/>
                </a:ext>
              </a:extLst>
            </p:cNvPr>
            <p:cNvSpPr/>
            <p:nvPr/>
          </p:nvSpPr>
          <p:spPr>
            <a:xfrm>
              <a:off x="200307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3" name="rc670">
              <a:extLst>
                <a:ext uri="{FF2B5EF4-FFF2-40B4-BE49-F238E27FC236}">
                  <a16:creationId xmlns:a16="http://schemas.microsoft.com/office/drawing/2014/main" id="{88EBB8A1-A717-4C75-B25A-1C7E38CCE11E}"/>
                </a:ext>
              </a:extLst>
            </p:cNvPr>
            <p:cNvSpPr/>
            <p:nvPr/>
          </p:nvSpPr>
          <p:spPr>
            <a:xfrm>
              <a:off x="200307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4" name="rc671">
              <a:extLst>
                <a:ext uri="{FF2B5EF4-FFF2-40B4-BE49-F238E27FC236}">
                  <a16:creationId xmlns:a16="http://schemas.microsoft.com/office/drawing/2014/main" id="{C19B14BC-4DBB-469C-AB99-CC0ECC05C07A}"/>
                </a:ext>
              </a:extLst>
            </p:cNvPr>
            <p:cNvSpPr/>
            <p:nvPr/>
          </p:nvSpPr>
          <p:spPr>
            <a:xfrm>
              <a:off x="200307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5" name="rc672">
              <a:extLst>
                <a:ext uri="{FF2B5EF4-FFF2-40B4-BE49-F238E27FC236}">
                  <a16:creationId xmlns:a16="http://schemas.microsoft.com/office/drawing/2014/main" id="{1AABD6CB-CF62-4957-9EDC-2ABCFE0722A3}"/>
                </a:ext>
              </a:extLst>
            </p:cNvPr>
            <p:cNvSpPr/>
            <p:nvPr/>
          </p:nvSpPr>
          <p:spPr>
            <a:xfrm>
              <a:off x="2071879"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66" name="rc673">
              <a:extLst>
                <a:ext uri="{FF2B5EF4-FFF2-40B4-BE49-F238E27FC236}">
                  <a16:creationId xmlns:a16="http://schemas.microsoft.com/office/drawing/2014/main" id="{68D05596-E7B4-4FD3-A55D-78B987983485}"/>
                </a:ext>
              </a:extLst>
            </p:cNvPr>
            <p:cNvSpPr/>
            <p:nvPr/>
          </p:nvSpPr>
          <p:spPr>
            <a:xfrm>
              <a:off x="2071879"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67" name="rc674">
              <a:extLst>
                <a:ext uri="{FF2B5EF4-FFF2-40B4-BE49-F238E27FC236}">
                  <a16:creationId xmlns:a16="http://schemas.microsoft.com/office/drawing/2014/main" id="{E43C3647-988D-483B-BEA0-50B589843F9C}"/>
                </a:ext>
              </a:extLst>
            </p:cNvPr>
            <p:cNvSpPr/>
            <p:nvPr/>
          </p:nvSpPr>
          <p:spPr>
            <a:xfrm>
              <a:off x="2071879"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68" name="rc675">
              <a:extLst>
                <a:ext uri="{FF2B5EF4-FFF2-40B4-BE49-F238E27FC236}">
                  <a16:creationId xmlns:a16="http://schemas.microsoft.com/office/drawing/2014/main" id="{B1EFCBA1-4BE3-4322-94FA-F68E80FDCD6C}"/>
                </a:ext>
              </a:extLst>
            </p:cNvPr>
            <p:cNvSpPr/>
            <p:nvPr/>
          </p:nvSpPr>
          <p:spPr>
            <a:xfrm>
              <a:off x="2071879"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69" name="rc676">
              <a:extLst>
                <a:ext uri="{FF2B5EF4-FFF2-40B4-BE49-F238E27FC236}">
                  <a16:creationId xmlns:a16="http://schemas.microsoft.com/office/drawing/2014/main" id="{F9987AEC-7FAA-4276-AEDD-8435C3E50452}"/>
                </a:ext>
              </a:extLst>
            </p:cNvPr>
            <p:cNvSpPr/>
            <p:nvPr/>
          </p:nvSpPr>
          <p:spPr>
            <a:xfrm>
              <a:off x="2071879"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0" name="rc677">
              <a:extLst>
                <a:ext uri="{FF2B5EF4-FFF2-40B4-BE49-F238E27FC236}">
                  <a16:creationId xmlns:a16="http://schemas.microsoft.com/office/drawing/2014/main" id="{C2F26D3E-9395-4EEC-B590-98A53CCDE43B}"/>
                </a:ext>
              </a:extLst>
            </p:cNvPr>
            <p:cNvSpPr/>
            <p:nvPr/>
          </p:nvSpPr>
          <p:spPr>
            <a:xfrm>
              <a:off x="207187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1" name="rc678">
              <a:extLst>
                <a:ext uri="{FF2B5EF4-FFF2-40B4-BE49-F238E27FC236}">
                  <a16:creationId xmlns:a16="http://schemas.microsoft.com/office/drawing/2014/main" id="{B6FFE151-49D3-40A7-A54F-1019569C9A4F}"/>
                </a:ext>
              </a:extLst>
            </p:cNvPr>
            <p:cNvSpPr/>
            <p:nvPr/>
          </p:nvSpPr>
          <p:spPr>
            <a:xfrm>
              <a:off x="207187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2" name="rc679">
              <a:extLst>
                <a:ext uri="{FF2B5EF4-FFF2-40B4-BE49-F238E27FC236}">
                  <a16:creationId xmlns:a16="http://schemas.microsoft.com/office/drawing/2014/main" id="{4401CF10-5BE0-4E24-B47E-622BDB84A696}"/>
                </a:ext>
              </a:extLst>
            </p:cNvPr>
            <p:cNvSpPr/>
            <p:nvPr/>
          </p:nvSpPr>
          <p:spPr>
            <a:xfrm>
              <a:off x="207187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3" name="rc680">
              <a:extLst>
                <a:ext uri="{FF2B5EF4-FFF2-40B4-BE49-F238E27FC236}">
                  <a16:creationId xmlns:a16="http://schemas.microsoft.com/office/drawing/2014/main" id="{389829CC-DED6-4AD9-A2AD-AC1B12A810E5}"/>
                </a:ext>
              </a:extLst>
            </p:cNvPr>
            <p:cNvSpPr/>
            <p:nvPr/>
          </p:nvSpPr>
          <p:spPr>
            <a:xfrm>
              <a:off x="207187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4" name="rc681">
              <a:extLst>
                <a:ext uri="{FF2B5EF4-FFF2-40B4-BE49-F238E27FC236}">
                  <a16:creationId xmlns:a16="http://schemas.microsoft.com/office/drawing/2014/main" id="{29ECFAEC-2B27-4362-8F33-60C0D58576C3}"/>
                </a:ext>
              </a:extLst>
            </p:cNvPr>
            <p:cNvSpPr/>
            <p:nvPr/>
          </p:nvSpPr>
          <p:spPr>
            <a:xfrm>
              <a:off x="207187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5" name="rc682">
              <a:extLst>
                <a:ext uri="{FF2B5EF4-FFF2-40B4-BE49-F238E27FC236}">
                  <a16:creationId xmlns:a16="http://schemas.microsoft.com/office/drawing/2014/main" id="{1C9E7DA6-D2EE-42F4-809E-74A944D8AA29}"/>
                </a:ext>
              </a:extLst>
            </p:cNvPr>
            <p:cNvSpPr/>
            <p:nvPr/>
          </p:nvSpPr>
          <p:spPr>
            <a:xfrm>
              <a:off x="207187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6" name="rc683">
              <a:extLst>
                <a:ext uri="{FF2B5EF4-FFF2-40B4-BE49-F238E27FC236}">
                  <a16:creationId xmlns:a16="http://schemas.microsoft.com/office/drawing/2014/main" id="{C7DF3C8A-CE47-4BFF-95EA-D5C9C44115BE}"/>
                </a:ext>
              </a:extLst>
            </p:cNvPr>
            <p:cNvSpPr/>
            <p:nvPr/>
          </p:nvSpPr>
          <p:spPr>
            <a:xfrm>
              <a:off x="2140687"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7" name="rc684">
              <a:extLst>
                <a:ext uri="{FF2B5EF4-FFF2-40B4-BE49-F238E27FC236}">
                  <a16:creationId xmlns:a16="http://schemas.microsoft.com/office/drawing/2014/main" id="{0B0A962E-8C17-4B42-948C-591AB2EBC996}"/>
                </a:ext>
              </a:extLst>
            </p:cNvPr>
            <p:cNvSpPr/>
            <p:nvPr/>
          </p:nvSpPr>
          <p:spPr>
            <a:xfrm>
              <a:off x="2140687"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8" name="rc685">
              <a:extLst>
                <a:ext uri="{FF2B5EF4-FFF2-40B4-BE49-F238E27FC236}">
                  <a16:creationId xmlns:a16="http://schemas.microsoft.com/office/drawing/2014/main" id="{78039333-A06A-4664-8FAD-EBDCE2BF6563}"/>
                </a:ext>
              </a:extLst>
            </p:cNvPr>
            <p:cNvSpPr/>
            <p:nvPr/>
          </p:nvSpPr>
          <p:spPr>
            <a:xfrm>
              <a:off x="2140687"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9" name="rc686">
              <a:extLst>
                <a:ext uri="{FF2B5EF4-FFF2-40B4-BE49-F238E27FC236}">
                  <a16:creationId xmlns:a16="http://schemas.microsoft.com/office/drawing/2014/main" id="{BF31DEAE-B029-4772-801E-03B0B71B801A}"/>
                </a:ext>
              </a:extLst>
            </p:cNvPr>
            <p:cNvSpPr/>
            <p:nvPr/>
          </p:nvSpPr>
          <p:spPr>
            <a:xfrm>
              <a:off x="2140687"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0" name="rc687">
              <a:extLst>
                <a:ext uri="{FF2B5EF4-FFF2-40B4-BE49-F238E27FC236}">
                  <a16:creationId xmlns:a16="http://schemas.microsoft.com/office/drawing/2014/main" id="{7A4A6401-6C2A-46BB-B411-28EF7206CDBD}"/>
                </a:ext>
              </a:extLst>
            </p:cNvPr>
            <p:cNvSpPr/>
            <p:nvPr/>
          </p:nvSpPr>
          <p:spPr>
            <a:xfrm>
              <a:off x="2140687"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1" name="rc688">
              <a:extLst>
                <a:ext uri="{FF2B5EF4-FFF2-40B4-BE49-F238E27FC236}">
                  <a16:creationId xmlns:a16="http://schemas.microsoft.com/office/drawing/2014/main" id="{888F02B2-116B-4FF4-A857-AC3D81315B93}"/>
                </a:ext>
              </a:extLst>
            </p:cNvPr>
            <p:cNvSpPr/>
            <p:nvPr/>
          </p:nvSpPr>
          <p:spPr>
            <a:xfrm>
              <a:off x="214068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2" name="rc689">
              <a:extLst>
                <a:ext uri="{FF2B5EF4-FFF2-40B4-BE49-F238E27FC236}">
                  <a16:creationId xmlns:a16="http://schemas.microsoft.com/office/drawing/2014/main" id="{3E9B0E8E-F55D-4BDE-8FF0-DC4FF7DF39CA}"/>
                </a:ext>
              </a:extLst>
            </p:cNvPr>
            <p:cNvSpPr/>
            <p:nvPr/>
          </p:nvSpPr>
          <p:spPr>
            <a:xfrm>
              <a:off x="214068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3" name="rc690">
              <a:extLst>
                <a:ext uri="{FF2B5EF4-FFF2-40B4-BE49-F238E27FC236}">
                  <a16:creationId xmlns:a16="http://schemas.microsoft.com/office/drawing/2014/main" id="{31B21D54-85AA-4B02-B593-585AD15E1380}"/>
                </a:ext>
              </a:extLst>
            </p:cNvPr>
            <p:cNvSpPr/>
            <p:nvPr/>
          </p:nvSpPr>
          <p:spPr>
            <a:xfrm>
              <a:off x="214068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4" name="rc691">
              <a:extLst>
                <a:ext uri="{FF2B5EF4-FFF2-40B4-BE49-F238E27FC236}">
                  <a16:creationId xmlns:a16="http://schemas.microsoft.com/office/drawing/2014/main" id="{A0AA8BD9-CE9B-49EC-90A6-4525223DBE28}"/>
                </a:ext>
              </a:extLst>
            </p:cNvPr>
            <p:cNvSpPr/>
            <p:nvPr/>
          </p:nvSpPr>
          <p:spPr>
            <a:xfrm>
              <a:off x="214068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5" name="rc692">
              <a:extLst>
                <a:ext uri="{FF2B5EF4-FFF2-40B4-BE49-F238E27FC236}">
                  <a16:creationId xmlns:a16="http://schemas.microsoft.com/office/drawing/2014/main" id="{00C4F38E-EC77-4D70-8A22-32CA89E0527F}"/>
                </a:ext>
              </a:extLst>
            </p:cNvPr>
            <p:cNvSpPr/>
            <p:nvPr/>
          </p:nvSpPr>
          <p:spPr>
            <a:xfrm>
              <a:off x="214068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6" name="rc693">
              <a:extLst>
                <a:ext uri="{FF2B5EF4-FFF2-40B4-BE49-F238E27FC236}">
                  <a16:creationId xmlns:a16="http://schemas.microsoft.com/office/drawing/2014/main" id="{A923677A-3094-462E-9288-E956944ED40A}"/>
                </a:ext>
              </a:extLst>
            </p:cNvPr>
            <p:cNvSpPr/>
            <p:nvPr/>
          </p:nvSpPr>
          <p:spPr>
            <a:xfrm>
              <a:off x="214068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7" name="rc694">
              <a:extLst>
                <a:ext uri="{FF2B5EF4-FFF2-40B4-BE49-F238E27FC236}">
                  <a16:creationId xmlns:a16="http://schemas.microsoft.com/office/drawing/2014/main" id="{68B74798-BCEA-4906-8C58-2459FD14AB3F}"/>
                </a:ext>
              </a:extLst>
            </p:cNvPr>
            <p:cNvSpPr/>
            <p:nvPr/>
          </p:nvSpPr>
          <p:spPr>
            <a:xfrm>
              <a:off x="2209495"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88" name="rc695">
              <a:extLst>
                <a:ext uri="{FF2B5EF4-FFF2-40B4-BE49-F238E27FC236}">
                  <a16:creationId xmlns:a16="http://schemas.microsoft.com/office/drawing/2014/main" id="{55D35226-325A-47E4-8FCE-E1CC08DD8BDB}"/>
                </a:ext>
              </a:extLst>
            </p:cNvPr>
            <p:cNvSpPr/>
            <p:nvPr/>
          </p:nvSpPr>
          <p:spPr>
            <a:xfrm>
              <a:off x="2209495"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89" name="rc696">
              <a:extLst>
                <a:ext uri="{FF2B5EF4-FFF2-40B4-BE49-F238E27FC236}">
                  <a16:creationId xmlns:a16="http://schemas.microsoft.com/office/drawing/2014/main" id="{E7219FB0-79FB-47D0-818B-CE0720F572BD}"/>
                </a:ext>
              </a:extLst>
            </p:cNvPr>
            <p:cNvSpPr/>
            <p:nvPr/>
          </p:nvSpPr>
          <p:spPr>
            <a:xfrm>
              <a:off x="2209495"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90" name="rc697">
              <a:extLst>
                <a:ext uri="{FF2B5EF4-FFF2-40B4-BE49-F238E27FC236}">
                  <a16:creationId xmlns:a16="http://schemas.microsoft.com/office/drawing/2014/main" id="{E6F41B19-FBF5-4D9F-AD24-5B8186254EB9}"/>
                </a:ext>
              </a:extLst>
            </p:cNvPr>
            <p:cNvSpPr/>
            <p:nvPr/>
          </p:nvSpPr>
          <p:spPr>
            <a:xfrm>
              <a:off x="2209495"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91" name="rc698">
              <a:extLst>
                <a:ext uri="{FF2B5EF4-FFF2-40B4-BE49-F238E27FC236}">
                  <a16:creationId xmlns:a16="http://schemas.microsoft.com/office/drawing/2014/main" id="{2FBB8078-8041-4114-A2E0-77230485B4E7}"/>
                </a:ext>
              </a:extLst>
            </p:cNvPr>
            <p:cNvSpPr/>
            <p:nvPr/>
          </p:nvSpPr>
          <p:spPr>
            <a:xfrm>
              <a:off x="2209495" y="3316877"/>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92" name="rc699">
              <a:extLst>
                <a:ext uri="{FF2B5EF4-FFF2-40B4-BE49-F238E27FC236}">
                  <a16:creationId xmlns:a16="http://schemas.microsoft.com/office/drawing/2014/main" id="{867C9858-65DE-4E0A-AC8D-20285E502BD0}"/>
                </a:ext>
              </a:extLst>
            </p:cNvPr>
            <p:cNvSpPr/>
            <p:nvPr/>
          </p:nvSpPr>
          <p:spPr>
            <a:xfrm>
              <a:off x="220949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93" name="rc700">
              <a:extLst>
                <a:ext uri="{FF2B5EF4-FFF2-40B4-BE49-F238E27FC236}">
                  <a16:creationId xmlns:a16="http://schemas.microsoft.com/office/drawing/2014/main" id="{D87116A9-8232-4D4D-BC1E-286D1B514EEC}"/>
                </a:ext>
              </a:extLst>
            </p:cNvPr>
            <p:cNvSpPr/>
            <p:nvPr/>
          </p:nvSpPr>
          <p:spPr>
            <a:xfrm>
              <a:off x="220949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4" name="rc701">
              <a:extLst>
                <a:ext uri="{FF2B5EF4-FFF2-40B4-BE49-F238E27FC236}">
                  <a16:creationId xmlns:a16="http://schemas.microsoft.com/office/drawing/2014/main" id="{8DB97EA0-47FC-44DB-AED7-618F9A9CE30C}"/>
                </a:ext>
              </a:extLst>
            </p:cNvPr>
            <p:cNvSpPr/>
            <p:nvPr/>
          </p:nvSpPr>
          <p:spPr>
            <a:xfrm>
              <a:off x="220949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5" name="rc702">
              <a:extLst>
                <a:ext uri="{FF2B5EF4-FFF2-40B4-BE49-F238E27FC236}">
                  <a16:creationId xmlns:a16="http://schemas.microsoft.com/office/drawing/2014/main" id="{06A54F07-2625-4C94-B4C1-C3A5264FFFD2}"/>
                </a:ext>
              </a:extLst>
            </p:cNvPr>
            <p:cNvSpPr/>
            <p:nvPr/>
          </p:nvSpPr>
          <p:spPr>
            <a:xfrm>
              <a:off x="220949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6" name="rc703">
              <a:extLst>
                <a:ext uri="{FF2B5EF4-FFF2-40B4-BE49-F238E27FC236}">
                  <a16:creationId xmlns:a16="http://schemas.microsoft.com/office/drawing/2014/main" id="{8BD0FEB8-3752-4A3A-963B-0B663C4EC1A8}"/>
                </a:ext>
              </a:extLst>
            </p:cNvPr>
            <p:cNvSpPr/>
            <p:nvPr/>
          </p:nvSpPr>
          <p:spPr>
            <a:xfrm>
              <a:off x="220949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7" name="rc704">
              <a:extLst>
                <a:ext uri="{FF2B5EF4-FFF2-40B4-BE49-F238E27FC236}">
                  <a16:creationId xmlns:a16="http://schemas.microsoft.com/office/drawing/2014/main" id="{788D8E9C-1A91-4AA9-AF3B-52DEF05D0404}"/>
                </a:ext>
              </a:extLst>
            </p:cNvPr>
            <p:cNvSpPr/>
            <p:nvPr/>
          </p:nvSpPr>
          <p:spPr>
            <a:xfrm>
              <a:off x="220949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8" name="rc705">
              <a:extLst>
                <a:ext uri="{FF2B5EF4-FFF2-40B4-BE49-F238E27FC236}">
                  <a16:creationId xmlns:a16="http://schemas.microsoft.com/office/drawing/2014/main" id="{95BAA908-AD52-4573-96AF-B58B8F7C01B2}"/>
                </a:ext>
              </a:extLst>
            </p:cNvPr>
            <p:cNvSpPr/>
            <p:nvPr/>
          </p:nvSpPr>
          <p:spPr>
            <a:xfrm>
              <a:off x="2278303"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999" name="rc706">
              <a:extLst>
                <a:ext uri="{FF2B5EF4-FFF2-40B4-BE49-F238E27FC236}">
                  <a16:creationId xmlns:a16="http://schemas.microsoft.com/office/drawing/2014/main" id="{C7E713B4-DBA1-4061-A590-3BF0C78D2CDB}"/>
                </a:ext>
              </a:extLst>
            </p:cNvPr>
            <p:cNvSpPr/>
            <p:nvPr/>
          </p:nvSpPr>
          <p:spPr>
            <a:xfrm>
              <a:off x="2278303"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0" name="rc707">
              <a:extLst>
                <a:ext uri="{FF2B5EF4-FFF2-40B4-BE49-F238E27FC236}">
                  <a16:creationId xmlns:a16="http://schemas.microsoft.com/office/drawing/2014/main" id="{C3C1A1AF-22A2-4350-9111-D724353A76F5}"/>
                </a:ext>
              </a:extLst>
            </p:cNvPr>
            <p:cNvSpPr/>
            <p:nvPr/>
          </p:nvSpPr>
          <p:spPr>
            <a:xfrm>
              <a:off x="2278303"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1" name="rc708">
              <a:extLst>
                <a:ext uri="{FF2B5EF4-FFF2-40B4-BE49-F238E27FC236}">
                  <a16:creationId xmlns:a16="http://schemas.microsoft.com/office/drawing/2014/main" id="{C884C6D7-FD50-4859-9018-2FAB2542C300}"/>
                </a:ext>
              </a:extLst>
            </p:cNvPr>
            <p:cNvSpPr/>
            <p:nvPr/>
          </p:nvSpPr>
          <p:spPr>
            <a:xfrm>
              <a:off x="2278303"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2" name="rc709">
              <a:extLst>
                <a:ext uri="{FF2B5EF4-FFF2-40B4-BE49-F238E27FC236}">
                  <a16:creationId xmlns:a16="http://schemas.microsoft.com/office/drawing/2014/main" id="{AC2B6E57-3E80-431F-91F7-0B519425C366}"/>
                </a:ext>
              </a:extLst>
            </p:cNvPr>
            <p:cNvSpPr/>
            <p:nvPr/>
          </p:nvSpPr>
          <p:spPr>
            <a:xfrm>
              <a:off x="2278303"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3" name="rc710">
              <a:extLst>
                <a:ext uri="{FF2B5EF4-FFF2-40B4-BE49-F238E27FC236}">
                  <a16:creationId xmlns:a16="http://schemas.microsoft.com/office/drawing/2014/main" id="{96A7AFEE-8C9D-4B8F-AEBE-39A81A5DD304}"/>
                </a:ext>
              </a:extLst>
            </p:cNvPr>
            <p:cNvSpPr/>
            <p:nvPr/>
          </p:nvSpPr>
          <p:spPr>
            <a:xfrm>
              <a:off x="227830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04" name="rc711">
              <a:extLst>
                <a:ext uri="{FF2B5EF4-FFF2-40B4-BE49-F238E27FC236}">
                  <a16:creationId xmlns:a16="http://schemas.microsoft.com/office/drawing/2014/main" id="{D2A15E6B-47C7-4203-B09D-02AD87AD414C}"/>
                </a:ext>
              </a:extLst>
            </p:cNvPr>
            <p:cNvSpPr/>
            <p:nvPr/>
          </p:nvSpPr>
          <p:spPr>
            <a:xfrm>
              <a:off x="227830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5" name="rc712">
              <a:extLst>
                <a:ext uri="{FF2B5EF4-FFF2-40B4-BE49-F238E27FC236}">
                  <a16:creationId xmlns:a16="http://schemas.microsoft.com/office/drawing/2014/main" id="{E39E8F14-8B38-47B0-88E1-A02F4C3ADB38}"/>
                </a:ext>
              </a:extLst>
            </p:cNvPr>
            <p:cNvSpPr/>
            <p:nvPr/>
          </p:nvSpPr>
          <p:spPr>
            <a:xfrm>
              <a:off x="227830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6" name="rc713">
              <a:extLst>
                <a:ext uri="{FF2B5EF4-FFF2-40B4-BE49-F238E27FC236}">
                  <a16:creationId xmlns:a16="http://schemas.microsoft.com/office/drawing/2014/main" id="{DC53F0FD-90EE-4907-B26E-71589E7B2AD9}"/>
                </a:ext>
              </a:extLst>
            </p:cNvPr>
            <p:cNvSpPr/>
            <p:nvPr/>
          </p:nvSpPr>
          <p:spPr>
            <a:xfrm>
              <a:off x="227830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7" name="rc714">
              <a:extLst>
                <a:ext uri="{FF2B5EF4-FFF2-40B4-BE49-F238E27FC236}">
                  <a16:creationId xmlns:a16="http://schemas.microsoft.com/office/drawing/2014/main" id="{29607E39-65E5-4D98-85C4-CFD3D864745E}"/>
                </a:ext>
              </a:extLst>
            </p:cNvPr>
            <p:cNvSpPr/>
            <p:nvPr/>
          </p:nvSpPr>
          <p:spPr>
            <a:xfrm>
              <a:off x="227830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8" name="rc715">
              <a:extLst>
                <a:ext uri="{FF2B5EF4-FFF2-40B4-BE49-F238E27FC236}">
                  <a16:creationId xmlns:a16="http://schemas.microsoft.com/office/drawing/2014/main" id="{02056CDF-8FDA-4E86-951D-A3F99E097A9A}"/>
                </a:ext>
              </a:extLst>
            </p:cNvPr>
            <p:cNvSpPr/>
            <p:nvPr/>
          </p:nvSpPr>
          <p:spPr>
            <a:xfrm>
              <a:off x="227830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9" name="rc716">
              <a:extLst>
                <a:ext uri="{FF2B5EF4-FFF2-40B4-BE49-F238E27FC236}">
                  <a16:creationId xmlns:a16="http://schemas.microsoft.com/office/drawing/2014/main" id="{02B44E58-2319-4308-98A4-98AE0A3D454D}"/>
                </a:ext>
              </a:extLst>
            </p:cNvPr>
            <p:cNvSpPr/>
            <p:nvPr/>
          </p:nvSpPr>
          <p:spPr>
            <a:xfrm>
              <a:off x="2347111"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0" name="rc717">
              <a:extLst>
                <a:ext uri="{FF2B5EF4-FFF2-40B4-BE49-F238E27FC236}">
                  <a16:creationId xmlns:a16="http://schemas.microsoft.com/office/drawing/2014/main" id="{90556D15-969A-4170-B665-1003C86BBF62}"/>
                </a:ext>
              </a:extLst>
            </p:cNvPr>
            <p:cNvSpPr/>
            <p:nvPr/>
          </p:nvSpPr>
          <p:spPr>
            <a:xfrm>
              <a:off x="2347111"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1" name="rc718">
              <a:extLst>
                <a:ext uri="{FF2B5EF4-FFF2-40B4-BE49-F238E27FC236}">
                  <a16:creationId xmlns:a16="http://schemas.microsoft.com/office/drawing/2014/main" id="{DF9BA6FE-0777-470A-AF3A-E1EAC066BE4C}"/>
                </a:ext>
              </a:extLst>
            </p:cNvPr>
            <p:cNvSpPr/>
            <p:nvPr/>
          </p:nvSpPr>
          <p:spPr>
            <a:xfrm>
              <a:off x="2347111"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2" name="rc719">
              <a:extLst>
                <a:ext uri="{FF2B5EF4-FFF2-40B4-BE49-F238E27FC236}">
                  <a16:creationId xmlns:a16="http://schemas.microsoft.com/office/drawing/2014/main" id="{839556AD-3ABA-4D87-9765-A19CB3E660BA}"/>
                </a:ext>
              </a:extLst>
            </p:cNvPr>
            <p:cNvSpPr/>
            <p:nvPr/>
          </p:nvSpPr>
          <p:spPr>
            <a:xfrm>
              <a:off x="2347111"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3" name="rc720">
              <a:extLst>
                <a:ext uri="{FF2B5EF4-FFF2-40B4-BE49-F238E27FC236}">
                  <a16:creationId xmlns:a16="http://schemas.microsoft.com/office/drawing/2014/main" id="{1F35839A-FBFC-42D4-9FD2-374A2FE8A278}"/>
                </a:ext>
              </a:extLst>
            </p:cNvPr>
            <p:cNvSpPr/>
            <p:nvPr/>
          </p:nvSpPr>
          <p:spPr>
            <a:xfrm>
              <a:off x="2347111"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4" name="rc721">
              <a:extLst>
                <a:ext uri="{FF2B5EF4-FFF2-40B4-BE49-F238E27FC236}">
                  <a16:creationId xmlns:a16="http://schemas.microsoft.com/office/drawing/2014/main" id="{537AD784-9D58-4EC3-AC01-B2618E0CC1C0}"/>
                </a:ext>
              </a:extLst>
            </p:cNvPr>
            <p:cNvSpPr/>
            <p:nvPr/>
          </p:nvSpPr>
          <p:spPr>
            <a:xfrm>
              <a:off x="234711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15" name="rc722">
              <a:extLst>
                <a:ext uri="{FF2B5EF4-FFF2-40B4-BE49-F238E27FC236}">
                  <a16:creationId xmlns:a16="http://schemas.microsoft.com/office/drawing/2014/main" id="{03AE9041-5FD0-4C81-A861-8E8AFDC8EA39}"/>
                </a:ext>
              </a:extLst>
            </p:cNvPr>
            <p:cNvSpPr/>
            <p:nvPr/>
          </p:nvSpPr>
          <p:spPr>
            <a:xfrm>
              <a:off x="234711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6" name="rc723">
              <a:extLst>
                <a:ext uri="{FF2B5EF4-FFF2-40B4-BE49-F238E27FC236}">
                  <a16:creationId xmlns:a16="http://schemas.microsoft.com/office/drawing/2014/main" id="{BC24D53C-FE21-434D-884C-682828D415CA}"/>
                </a:ext>
              </a:extLst>
            </p:cNvPr>
            <p:cNvSpPr/>
            <p:nvPr/>
          </p:nvSpPr>
          <p:spPr>
            <a:xfrm>
              <a:off x="234711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7" name="rc724">
              <a:extLst>
                <a:ext uri="{FF2B5EF4-FFF2-40B4-BE49-F238E27FC236}">
                  <a16:creationId xmlns:a16="http://schemas.microsoft.com/office/drawing/2014/main" id="{C141BD9A-8FB6-4E66-B83F-96788D3C8D4A}"/>
                </a:ext>
              </a:extLst>
            </p:cNvPr>
            <p:cNvSpPr/>
            <p:nvPr/>
          </p:nvSpPr>
          <p:spPr>
            <a:xfrm>
              <a:off x="234711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8" name="rc725">
              <a:extLst>
                <a:ext uri="{FF2B5EF4-FFF2-40B4-BE49-F238E27FC236}">
                  <a16:creationId xmlns:a16="http://schemas.microsoft.com/office/drawing/2014/main" id="{07B71693-E22F-482B-B71A-19BC812F56FC}"/>
                </a:ext>
              </a:extLst>
            </p:cNvPr>
            <p:cNvSpPr/>
            <p:nvPr/>
          </p:nvSpPr>
          <p:spPr>
            <a:xfrm>
              <a:off x="234711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9" name="rc726">
              <a:extLst>
                <a:ext uri="{FF2B5EF4-FFF2-40B4-BE49-F238E27FC236}">
                  <a16:creationId xmlns:a16="http://schemas.microsoft.com/office/drawing/2014/main" id="{76C9EF34-C6B4-4830-9160-EC62358D0F97}"/>
                </a:ext>
              </a:extLst>
            </p:cNvPr>
            <p:cNvSpPr/>
            <p:nvPr/>
          </p:nvSpPr>
          <p:spPr>
            <a:xfrm>
              <a:off x="234711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0" name="rc727">
              <a:extLst>
                <a:ext uri="{FF2B5EF4-FFF2-40B4-BE49-F238E27FC236}">
                  <a16:creationId xmlns:a16="http://schemas.microsoft.com/office/drawing/2014/main" id="{1B4ECB22-24C3-48FF-AD6E-9CE3940F6C1A}"/>
                </a:ext>
              </a:extLst>
            </p:cNvPr>
            <p:cNvSpPr/>
            <p:nvPr/>
          </p:nvSpPr>
          <p:spPr>
            <a:xfrm>
              <a:off x="2415919"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1" name="rc728">
              <a:extLst>
                <a:ext uri="{FF2B5EF4-FFF2-40B4-BE49-F238E27FC236}">
                  <a16:creationId xmlns:a16="http://schemas.microsoft.com/office/drawing/2014/main" id="{0E6CCDED-8158-40E9-B36E-202C18054362}"/>
                </a:ext>
              </a:extLst>
            </p:cNvPr>
            <p:cNvSpPr/>
            <p:nvPr/>
          </p:nvSpPr>
          <p:spPr>
            <a:xfrm>
              <a:off x="2415919"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2" name="rc729">
              <a:extLst>
                <a:ext uri="{FF2B5EF4-FFF2-40B4-BE49-F238E27FC236}">
                  <a16:creationId xmlns:a16="http://schemas.microsoft.com/office/drawing/2014/main" id="{98B29B12-EA0D-416A-A3F2-F8EB62811D2E}"/>
                </a:ext>
              </a:extLst>
            </p:cNvPr>
            <p:cNvSpPr/>
            <p:nvPr/>
          </p:nvSpPr>
          <p:spPr>
            <a:xfrm>
              <a:off x="2415919"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3" name="rc730">
              <a:extLst>
                <a:ext uri="{FF2B5EF4-FFF2-40B4-BE49-F238E27FC236}">
                  <a16:creationId xmlns:a16="http://schemas.microsoft.com/office/drawing/2014/main" id="{DBCB43D5-1B84-4A68-A6BC-720D1407214D}"/>
                </a:ext>
              </a:extLst>
            </p:cNvPr>
            <p:cNvSpPr/>
            <p:nvPr/>
          </p:nvSpPr>
          <p:spPr>
            <a:xfrm>
              <a:off x="2415919"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4" name="rc731">
              <a:extLst>
                <a:ext uri="{FF2B5EF4-FFF2-40B4-BE49-F238E27FC236}">
                  <a16:creationId xmlns:a16="http://schemas.microsoft.com/office/drawing/2014/main" id="{62168D51-7503-46EC-976F-3A4364CF1FD5}"/>
                </a:ext>
              </a:extLst>
            </p:cNvPr>
            <p:cNvSpPr/>
            <p:nvPr/>
          </p:nvSpPr>
          <p:spPr>
            <a:xfrm>
              <a:off x="2415919"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5" name="rc732">
              <a:extLst>
                <a:ext uri="{FF2B5EF4-FFF2-40B4-BE49-F238E27FC236}">
                  <a16:creationId xmlns:a16="http://schemas.microsoft.com/office/drawing/2014/main" id="{86144B5A-23BE-4E22-8910-A559E8A8600D}"/>
                </a:ext>
              </a:extLst>
            </p:cNvPr>
            <p:cNvSpPr/>
            <p:nvPr/>
          </p:nvSpPr>
          <p:spPr>
            <a:xfrm>
              <a:off x="241591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26" name="rc733">
              <a:extLst>
                <a:ext uri="{FF2B5EF4-FFF2-40B4-BE49-F238E27FC236}">
                  <a16:creationId xmlns:a16="http://schemas.microsoft.com/office/drawing/2014/main" id="{6E25A7C2-C6B2-47E8-9A8D-A0AF8FBE848E}"/>
                </a:ext>
              </a:extLst>
            </p:cNvPr>
            <p:cNvSpPr/>
            <p:nvPr/>
          </p:nvSpPr>
          <p:spPr>
            <a:xfrm>
              <a:off x="241591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7" name="rc734">
              <a:extLst>
                <a:ext uri="{FF2B5EF4-FFF2-40B4-BE49-F238E27FC236}">
                  <a16:creationId xmlns:a16="http://schemas.microsoft.com/office/drawing/2014/main" id="{5B63A59B-202A-4CCC-A123-52451DF937EF}"/>
                </a:ext>
              </a:extLst>
            </p:cNvPr>
            <p:cNvSpPr/>
            <p:nvPr/>
          </p:nvSpPr>
          <p:spPr>
            <a:xfrm>
              <a:off x="241591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8" name="rc735">
              <a:extLst>
                <a:ext uri="{FF2B5EF4-FFF2-40B4-BE49-F238E27FC236}">
                  <a16:creationId xmlns:a16="http://schemas.microsoft.com/office/drawing/2014/main" id="{10C56608-8435-480D-91C4-1FACAF7ADA23}"/>
                </a:ext>
              </a:extLst>
            </p:cNvPr>
            <p:cNvSpPr/>
            <p:nvPr/>
          </p:nvSpPr>
          <p:spPr>
            <a:xfrm>
              <a:off x="241591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9" name="rc736">
              <a:extLst>
                <a:ext uri="{FF2B5EF4-FFF2-40B4-BE49-F238E27FC236}">
                  <a16:creationId xmlns:a16="http://schemas.microsoft.com/office/drawing/2014/main" id="{C8D50644-0E42-4C31-A7B7-0EF880FFBE67}"/>
                </a:ext>
              </a:extLst>
            </p:cNvPr>
            <p:cNvSpPr/>
            <p:nvPr/>
          </p:nvSpPr>
          <p:spPr>
            <a:xfrm>
              <a:off x="241591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0" name="rc737">
              <a:extLst>
                <a:ext uri="{FF2B5EF4-FFF2-40B4-BE49-F238E27FC236}">
                  <a16:creationId xmlns:a16="http://schemas.microsoft.com/office/drawing/2014/main" id="{2D66015A-D218-44E0-8F97-756A7CE78DB4}"/>
                </a:ext>
              </a:extLst>
            </p:cNvPr>
            <p:cNvSpPr/>
            <p:nvPr/>
          </p:nvSpPr>
          <p:spPr>
            <a:xfrm>
              <a:off x="241591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1" name="rc738">
              <a:extLst>
                <a:ext uri="{FF2B5EF4-FFF2-40B4-BE49-F238E27FC236}">
                  <a16:creationId xmlns:a16="http://schemas.microsoft.com/office/drawing/2014/main" id="{EABF39BD-73D2-4196-A284-34AFB0ADA4A8}"/>
                </a:ext>
              </a:extLst>
            </p:cNvPr>
            <p:cNvSpPr/>
            <p:nvPr/>
          </p:nvSpPr>
          <p:spPr>
            <a:xfrm>
              <a:off x="2484727"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2" name="rc739">
              <a:extLst>
                <a:ext uri="{FF2B5EF4-FFF2-40B4-BE49-F238E27FC236}">
                  <a16:creationId xmlns:a16="http://schemas.microsoft.com/office/drawing/2014/main" id="{72192D5E-D982-45C7-BB61-DF252743A04A}"/>
                </a:ext>
              </a:extLst>
            </p:cNvPr>
            <p:cNvSpPr/>
            <p:nvPr/>
          </p:nvSpPr>
          <p:spPr>
            <a:xfrm>
              <a:off x="2484727"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3" name="rc740">
              <a:extLst>
                <a:ext uri="{FF2B5EF4-FFF2-40B4-BE49-F238E27FC236}">
                  <a16:creationId xmlns:a16="http://schemas.microsoft.com/office/drawing/2014/main" id="{94CAF414-948D-49C5-89F7-AB695CFC0286}"/>
                </a:ext>
              </a:extLst>
            </p:cNvPr>
            <p:cNvSpPr/>
            <p:nvPr/>
          </p:nvSpPr>
          <p:spPr>
            <a:xfrm>
              <a:off x="2484727"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4" name="rc741">
              <a:extLst>
                <a:ext uri="{FF2B5EF4-FFF2-40B4-BE49-F238E27FC236}">
                  <a16:creationId xmlns:a16="http://schemas.microsoft.com/office/drawing/2014/main" id="{B96EC321-C8A9-4DF8-800C-3622CFD0AA96}"/>
                </a:ext>
              </a:extLst>
            </p:cNvPr>
            <p:cNvSpPr/>
            <p:nvPr/>
          </p:nvSpPr>
          <p:spPr>
            <a:xfrm>
              <a:off x="2484727"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5" name="rc742">
              <a:extLst>
                <a:ext uri="{FF2B5EF4-FFF2-40B4-BE49-F238E27FC236}">
                  <a16:creationId xmlns:a16="http://schemas.microsoft.com/office/drawing/2014/main" id="{06BA0896-A2B5-4285-828D-A59A7655CA20}"/>
                </a:ext>
              </a:extLst>
            </p:cNvPr>
            <p:cNvSpPr/>
            <p:nvPr/>
          </p:nvSpPr>
          <p:spPr>
            <a:xfrm>
              <a:off x="2484727"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6" name="rc743">
              <a:extLst>
                <a:ext uri="{FF2B5EF4-FFF2-40B4-BE49-F238E27FC236}">
                  <a16:creationId xmlns:a16="http://schemas.microsoft.com/office/drawing/2014/main" id="{3C9296F5-D91B-49B5-9541-BAF70F73B816}"/>
                </a:ext>
              </a:extLst>
            </p:cNvPr>
            <p:cNvSpPr/>
            <p:nvPr/>
          </p:nvSpPr>
          <p:spPr>
            <a:xfrm>
              <a:off x="248472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37" name="rc744">
              <a:extLst>
                <a:ext uri="{FF2B5EF4-FFF2-40B4-BE49-F238E27FC236}">
                  <a16:creationId xmlns:a16="http://schemas.microsoft.com/office/drawing/2014/main" id="{DD9672AA-0D00-4916-A1E6-5DF4812C3E92}"/>
                </a:ext>
              </a:extLst>
            </p:cNvPr>
            <p:cNvSpPr/>
            <p:nvPr/>
          </p:nvSpPr>
          <p:spPr>
            <a:xfrm>
              <a:off x="248472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8" name="rc745">
              <a:extLst>
                <a:ext uri="{FF2B5EF4-FFF2-40B4-BE49-F238E27FC236}">
                  <a16:creationId xmlns:a16="http://schemas.microsoft.com/office/drawing/2014/main" id="{2F93D2B6-B2F5-41F1-BCA8-B822DE5B5080}"/>
                </a:ext>
              </a:extLst>
            </p:cNvPr>
            <p:cNvSpPr/>
            <p:nvPr/>
          </p:nvSpPr>
          <p:spPr>
            <a:xfrm>
              <a:off x="248472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9" name="rc746">
              <a:extLst>
                <a:ext uri="{FF2B5EF4-FFF2-40B4-BE49-F238E27FC236}">
                  <a16:creationId xmlns:a16="http://schemas.microsoft.com/office/drawing/2014/main" id="{10E756CB-0B76-4D24-B24A-1776323F275F}"/>
                </a:ext>
              </a:extLst>
            </p:cNvPr>
            <p:cNvSpPr/>
            <p:nvPr/>
          </p:nvSpPr>
          <p:spPr>
            <a:xfrm>
              <a:off x="248472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0" name="rc747">
              <a:extLst>
                <a:ext uri="{FF2B5EF4-FFF2-40B4-BE49-F238E27FC236}">
                  <a16:creationId xmlns:a16="http://schemas.microsoft.com/office/drawing/2014/main" id="{EA01E8BE-0F67-4980-942F-66A4CE4E9415}"/>
                </a:ext>
              </a:extLst>
            </p:cNvPr>
            <p:cNvSpPr/>
            <p:nvPr/>
          </p:nvSpPr>
          <p:spPr>
            <a:xfrm>
              <a:off x="248472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1" name="rc748">
              <a:extLst>
                <a:ext uri="{FF2B5EF4-FFF2-40B4-BE49-F238E27FC236}">
                  <a16:creationId xmlns:a16="http://schemas.microsoft.com/office/drawing/2014/main" id="{B1ADC7DA-1271-4ECD-94A4-B009AE0DC663}"/>
                </a:ext>
              </a:extLst>
            </p:cNvPr>
            <p:cNvSpPr/>
            <p:nvPr/>
          </p:nvSpPr>
          <p:spPr>
            <a:xfrm>
              <a:off x="248472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2" name="rc749">
              <a:extLst>
                <a:ext uri="{FF2B5EF4-FFF2-40B4-BE49-F238E27FC236}">
                  <a16:creationId xmlns:a16="http://schemas.microsoft.com/office/drawing/2014/main" id="{25BCE665-ED5E-4A75-B236-88A1BDC51B91}"/>
                </a:ext>
              </a:extLst>
            </p:cNvPr>
            <p:cNvSpPr/>
            <p:nvPr/>
          </p:nvSpPr>
          <p:spPr>
            <a:xfrm>
              <a:off x="2553535"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3" name="rc750">
              <a:extLst>
                <a:ext uri="{FF2B5EF4-FFF2-40B4-BE49-F238E27FC236}">
                  <a16:creationId xmlns:a16="http://schemas.microsoft.com/office/drawing/2014/main" id="{F0653465-A703-4F90-8EFF-B3ACF8970AB4}"/>
                </a:ext>
              </a:extLst>
            </p:cNvPr>
            <p:cNvSpPr/>
            <p:nvPr/>
          </p:nvSpPr>
          <p:spPr>
            <a:xfrm>
              <a:off x="2553535"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4" name="rc751">
              <a:extLst>
                <a:ext uri="{FF2B5EF4-FFF2-40B4-BE49-F238E27FC236}">
                  <a16:creationId xmlns:a16="http://schemas.microsoft.com/office/drawing/2014/main" id="{DD3969FE-383F-4B9D-9CD1-E3409EE2D6E9}"/>
                </a:ext>
              </a:extLst>
            </p:cNvPr>
            <p:cNvSpPr/>
            <p:nvPr/>
          </p:nvSpPr>
          <p:spPr>
            <a:xfrm>
              <a:off x="2553535"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5" name="rc752">
              <a:extLst>
                <a:ext uri="{FF2B5EF4-FFF2-40B4-BE49-F238E27FC236}">
                  <a16:creationId xmlns:a16="http://schemas.microsoft.com/office/drawing/2014/main" id="{A26B98E1-77A6-4BA9-8404-9678DD3AFB84}"/>
                </a:ext>
              </a:extLst>
            </p:cNvPr>
            <p:cNvSpPr/>
            <p:nvPr/>
          </p:nvSpPr>
          <p:spPr>
            <a:xfrm>
              <a:off x="2553535"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6" name="rc753">
              <a:extLst>
                <a:ext uri="{FF2B5EF4-FFF2-40B4-BE49-F238E27FC236}">
                  <a16:creationId xmlns:a16="http://schemas.microsoft.com/office/drawing/2014/main" id="{B29E17D8-9A16-4209-AB9F-880723A2FD42}"/>
                </a:ext>
              </a:extLst>
            </p:cNvPr>
            <p:cNvSpPr/>
            <p:nvPr/>
          </p:nvSpPr>
          <p:spPr>
            <a:xfrm>
              <a:off x="2553535"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7" name="rc754">
              <a:extLst>
                <a:ext uri="{FF2B5EF4-FFF2-40B4-BE49-F238E27FC236}">
                  <a16:creationId xmlns:a16="http://schemas.microsoft.com/office/drawing/2014/main" id="{99DABD9E-ACE5-418C-BDFE-20D892C07E19}"/>
                </a:ext>
              </a:extLst>
            </p:cNvPr>
            <p:cNvSpPr/>
            <p:nvPr/>
          </p:nvSpPr>
          <p:spPr>
            <a:xfrm>
              <a:off x="255353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48" name="rc755">
              <a:extLst>
                <a:ext uri="{FF2B5EF4-FFF2-40B4-BE49-F238E27FC236}">
                  <a16:creationId xmlns:a16="http://schemas.microsoft.com/office/drawing/2014/main" id="{F2EEAFA9-20C2-448B-823B-6E02BE8E26FA}"/>
                </a:ext>
              </a:extLst>
            </p:cNvPr>
            <p:cNvSpPr/>
            <p:nvPr/>
          </p:nvSpPr>
          <p:spPr>
            <a:xfrm>
              <a:off x="255353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9" name="rc756">
              <a:extLst>
                <a:ext uri="{FF2B5EF4-FFF2-40B4-BE49-F238E27FC236}">
                  <a16:creationId xmlns:a16="http://schemas.microsoft.com/office/drawing/2014/main" id="{B5D4D6F0-04E9-4E42-A9D9-599092F7B614}"/>
                </a:ext>
              </a:extLst>
            </p:cNvPr>
            <p:cNvSpPr/>
            <p:nvPr/>
          </p:nvSpPr>
          <p:spPr>
            <a:xfrm>
              <a:off x="255353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0" name="rc757">
              <a:extLst>
                <a:ext uri="{FF2B5EF4-FFF2-40B4-BE49-F238E27FC236}">
                  <a16:creationId xmlns:a16="http://schemas.microsoft.com/office/drawing/2014/main" id="{11F7A58D-D50E-4832-A367-9389C92B097B}"/>
                </a:ext>
              </a:extLst>
            </p:cNvPr>
            <p:cNvSpPr/>
            <p:nvPr/>
          </p:nvSpPr>
          <p:spPr>
            <a:xfrm>
              <a:off x="255353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1" name="rc758">
              <a:extLst>
                <a:ext uri="{FF2B5EF4-FFF2-40B4-BE49-F238E27FC236}">
                  <a16:creationId xmlns:a16="http://schemas.microsoft.com/office/drawing/2014/main" id="{7BC5D7F4-4327-4982-AB91-537297DBBC41}"/>
                </a:ext>
              </a:extLst>
            </p:cNvPr>
            <p:cNvSpPr/>
            <p:nvPr/>
          </p:nvSpPr>
          <p:spPr>
            <a:xfrm>
              <a:off x="255353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2" name="rc759">
              <a:extLst>
                <a:ext uri="{FF2B5EF4-FFF2-40B4-BE49-F238E27FC236}">
                  <a16:creationId xmlns:a16="http://schemas.microsoft.com/office/drawing/2014/main" id="{143A4B20-CA59-49B6-BDE3-A7A18D089DCE}"/>
                </a:ext>
              </a:extLst>
            </p:cNvPr>
            <p:cNvSpPr/>
            <p:nvPr/>
          </p:nvSpPr>
          <p:spPr>
            <a:xfrm>
              <a:off x="255353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3" name="rc760">
              <a:extLst>
                <a:ext uri="{FF2B5EF4-FFF2-40B4-BE49-F238E27FC236}">
                  <a16:creationId xmlns:a16="http://schemas.microsoft.com/office/drawing/2014/main" id="{92E2D56C-3DE0-41CB-8E9E-1AC6D9CD6170}"/>
                </a:ext>
              </a:extLst>
            </p:cNvPr>
            <p:cNvSpPr/>
            <p:nvPr/>
          </p:nvSpPr>
          <p:spPr>
            <a:xfrm>
              <a:off x="2622343"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4" name="rc761">
              <a:extLst>
                <a:ext uri="{FF2B5EF4-FFF2-40B4-BE49-F238E27FC236}">
                  <a16:creationId xmlns:a16="http://schemas.microsoft.com/office/drawing/2014/main" id="{6A203309-1A7C-4101-BB4B-B0594CB77BDA}"/>
                </a:ext>
              </a:extLst>
            </p:cNvPr>
            <p:cNvSpPr/>
            <p:nvPr/>
          </p:nvSpPr>
          <p:spPr>
            <a:xfrm>
              <a:off x="2622343"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5" name="rc762">
              <a:extLst>
                <a:ext uri="{FF2B5EF4-FFF2-40B4-BE49-F238E27FC236}">
                  <a16:creationId xmlns:a16="http://schemas.microsoft.com/office/drawing/2014/main" id="{444AB38A-DD49-4852-98D6-A3B2C93F3120}"/>
                </a:ext>
              </a:extLst>
            </p:cNvPr>
            <p:cNvSpPr/>
            <p:nvPr/>
          </p:nvSpPr>
          <p:spPr>
            <a:xfrm>
              <a:off x="2622343"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6" name="rc763">
              <a:extLst>
                <a:ext uri="{FF2B5EF4-FFF2-40B4-BE49-F238E27FC236}">
                  <a16:creationId xmlns:a16="http://schemas.microsoft.com/office/drawing/2014/main" id="{31C1A454-2C2C-49F4-B38B-AD48D332BD8A}"/>
                </a:ext>
              </a:extLst>
            </p:cNvPr>
            <p:cNvSpPr/>
            <p:nvPr/>
          </p:nvSpPr>
          <p:spPr>
            <a:xfrm>
              <a:off x="2622343"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7" name="rc764">
              <a:extLst>
                <a:ext uri="{FF2B5EF4-FFF2-40B4-BE49-F238E27FC236}">
                  <a16:creationId xmlns:a16="http://schemas.microsoft.com/office/drawing/2014/main" id="{143605C5-ED37-4F4B-BA23-770137ED569A}"/>
                </a:ext>
              </a:extLst>
            </p:cNvPr>
            <p:cNvSpPr/>
            <p:nvPr/>
          </p:nvSpPr>
          <p:spPr>
            <a:xfrm>
              <a:off x="2622343"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8" name="rc765">
              <a:extLst>
                <a:ext uri="{FF2B5EF4-FFF2-40B4-BE49-F238E27FC236}">
                  <a16:creationId xmlns:a16="http://schemas.microsoft.com/office/drawing/2014/main" id="{26CD307C-BB9D-40B8-8193-7CF9E07265FD}"/>
                </a:ext>
              </a:extLst>
            </p:cNvPr>
            <p:cNvSpPr/>
            <p:nvPr/>
          </p:nvSpPr>
          <p:spPr>
            <a:xfrm>
              <a:off x="262234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59" name="rc766">
              <a:extLst>
                <a:ext uri="{FF2B5EF4-FFF2-40B4-BE49-F238E27FC236}">
                  <a16:creationId xmlns:a16="http://schemas.microsoft.com/office/drawing/2014/main" id="{64A6E85D-17C9-4EFE-8482-B77B08E29CD1}"/>
                </a:ext>
              </a:extLst>
            </p:cNvPr>
            <p:cNvSpPr/>
            <p:nvPr/>
          </p:nvSpPr>
          <p:spPr>
            <a:xfrm>
              <a:off x="262234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0" name="rc767">
              <a:extLst>
                <a:ext uri="{FF2B5EF4-FFF2-40B4-BE49-F238E27FC236}">
                  <a16:creationId xmlns:a16="http://schemas.microsoft.com/office/drawing/2014/main" id="{C2F4477A-0D8F-4CDF-9C30-A1E2AA553418}"/>
                </a:ext>
              </a:extLst>
            </p:cNvPr>
            <p:cNvSpPr/>
            <p:nvPr/>
          </p:nvSpPr>
          <p:spPr>
            <a:xfrm>
              <a:off x="262234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1" name="rc768">
              <a:extLst>
                <a:ext uri="{FF2B5EF4-FFF2-40B4-BE49-F238E27FC236}">
                  <a16:creationId xmlns:a16="http://schemas.microsoft.com/office/drawing/2014/main" id="{C140E168-2D62-4E41-A9B9-968BDC018A3C}"/>
                </a:ext>
              </a:extLst>
            </p:cNvPr>
            <p:cNvSpPr/>
            <p:nvPr/>
          </p:nvSpPr>
          <p:spPr>
            <a:xfrm>
              <a:off x="262234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2" name="rc769">
              <a:extLst>
                <a:ext uri="{FF2B5EF4-FFF2-40B4-BE49-F238E27FC236}">
                  <a16:creationId xmlns:a16="http://schemas.microsoft.com/office/drawing/2014/main" id="{C85AE0BD-E4E5-4A29-93AE-4827AE0D41AC}"/>
                </a:ext>
              </a:extLst>
            </p:cNvPr>
            <p:cNvSpPr/>
            <p:nvPr/>
          </p:nvSpPr>
          <p:spPr>
            <a:xfrm>
              <a:off x="262234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3" name="rc770">
              <a:extLst>
                <a:ext uri="{FF2B5EF4-FFF2-40B4-BE49-F238E27FC236}">
                  <a16:creationId xmlns:a16="http://schemas.microsoft.com/office/drawing/2014/main" id="{D187F106-2B57-4D23-ADA7-5A1DD2C0BB62}"/>
                </a:ext>
              </a:extLst>
            </p:cNvPr>
            <p:cNvSpPr/>
            <p:nvPr/>
          </p:nvSpPr>
          <p:spPr>
            <a:xfrm>
              <a:off x="262234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4" name="rc771">
              <a:extLst>
                <a:ext uri="{FF2B5EF4-FFF2-40B4-BE49-F238E27FC236}">
                  <a16:creationId xmlns:a16="http://schemas.microsoft.com/office/drawing/2014/main" id="{574041E2-04AC-4FE9-9357-8D8047C253E1}"/>
                </a:ext>
              </a:extLst>
            </p:cNvPr>
            <p:cNvSpPr/>
            <p:nvPr/>
          </p:nvSpPr>
          <p:spPr>
            <a:xfrm>
              <a:off x="2691151"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5" name="rc772">
              <a:extLst>
                <a:ext uri="{FF2B5EF4-FFF2-40B4-BE49-F238E27FC236}">
                  <a16:creationId xmlns:a16="http://schemas.microsoft.com/office/drawing/2014/main" id="{97A80A25-BA60-4A3F-B7EA-4A74A1727211}"/>
                </a:ext>
              </a:extLst>
            </p:cNvPr>
            <p:cNvSpPr/>
            <p:nvPr/>
          </p:nvSpPr>
          <p:spPr>
            <a:xfrm>
              <a:off x="2691151"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6" name="rc773">
              <a:extLst>
                <a:ext uri="{FF2B5EF4-FFF2-40B4-BE49-F238E27FC236}">
                  <a16:creationId xmlns:a16="http://schemas.microsoft.com/office/drawing/2014/main" id="{BD035981-11A3-496C-9F47-0FE9A498C18A}"/>
                </a:ext>
              </a:extLst>
            </p:cNvPr>
            <p:cNvSpPr/>
            <p:nvPr/>
          </p:nvSpPr>
          <p:spPr>
            <a:xfrm>
              <a:off x="2691151"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7" name="rc774">
              <a:extLst>
                <a:ext uri="{FF2B5EF4-FFF2-40B4-BE49-F238E27FC236}">
                  <a16:creationId xmlns:a16="http://schemas.microsoft.com/office/drawing/2014/main" id="{678C293A-9B04-4D4A-9D8A-33301F16D1A9}"/>
                </a:ext>
              </a:extLst>
            </p:cNvPr>
            <p:cNvSpPr/>
            <p:nvPr/>
          </p:nvSpPr>
          <p:spPr>
            <a:xfrm>
              <a:off x="2691151"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8" name="rc775">
              <a:extLst>
                <a:ext uri="{FF2B5EF4-FFF2-40B4-BE49-F238E27FC236}">
                  <a16:creationId xmlns:a16="http://schemas.microsoft.com/office/drawing/2014/main" id="{307FF9A2-FEB2-418D-A879-361AB0E7E05C}"/>
                </a:ext>
              </a:extLst>
            </p:cNvPr>
            <p:cNvSpPr/>
            <p:nvPr/>
          </p:nvSpPr>
          <p:spPr>
            <a:xfrm>
              <a:off x="2691151"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9" name="rc776">
              <a:extLst>
                <a:ext uri="{FF2B5EF4-FFF2-40B4-BE49-F238E27FC236}">
                  <a16:creationId xmlns:a16="http://schemas.microsoft.com/office/drawing/2014/main" id="{C9EBA93E-5D93-4BF9-AB61-B86A0877AF2E}"/>
                </a:ext>
              </a:extLst>
            </p:cNvPr>
            <p:cNvSpPr/>
            <p:nvPr/>
          </p:nvSpPr>
          <p:spPr>
            <a:xfrm>
              <a:off x="269115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70" name="rc777">
              <a:extLst>
                <a:ext uri="{FF2B5EF4-FFF2-40B4-BE49-F238E27FC236}">
                  <a16:creationId xmlns:a16="http://schemas.microsoft.com/office/drawing/2014/main" id="{247FC516-BC9F-4211-AD8C-E55A9E40E012}"/>
                </a:ext>
              </a:extLst>
            </p:cNvPr>
            <p:cNvSpPr/>
            <p:nvPr/>
          </p:nvSpPr>
          <p:spPr>
            <a:xfrm>
              <a:off x="269115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1" name="rc778">
              <a:extLst>
                <a:ext uri="{FF2B5EF4-FFF2-40B4-BE49-F238E27FC236}">
                  <a16:creationId xmlns:a16="http://schemas.microsoft.com/office/drawing/2014/main" id="{D3DDC122-BF2E-4A40-A7D1-05F7561E72A7}"/>
                </a:ext>
              </a:extLst>
            </p:cNvPr>
            <p:cNvSpPr/>
            <p:nvPr/>
          </p:nvSpPr>
          <p:spPr>
            <a:xfrm>
              <a:off x="269115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2" name="rc779">
              <a:extLst>
                <a:ext uri="{FF2B5EF4-FFF2-40B4-BE49-F238E27FC236}">
                  <a16:creationId xmlns:a16="http://schemas.microsoft.com/office/drawing/2014/main" id="{BF8B9B0E-229D-4EE0-8FDD-227130D674A9}"/>
                </a:ext>
              </a:extLst>
            </p:cNvPr>
            <p:cNvSpPr/>
            <p:nvPr/>
          </p:nvSpPr>
          <p:spPr>
            <a:xfrm>
              <a:off x="269115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3" name="rc780">
              <a:extLst>
                <a:ext uri="{FF2B5EF4-FFF2-40B4-BE49-F238E27FC236}">
                  <a16:creationId xmlns:a16="http://schemas.microsoft.com/office/drawing/2014/main" id="{D0B2B22C-5D10-4AC9-8A30-BEF3F987BA04}"/>
                </a:ext>
              </a:extLst>
            </p:cNvPr>
            <p:cNvSpPr/>
            <p:nvPr/>
          </p:nvSpPr>
          <p:spPr>
            <a:xfrm>
              <a:off x="269115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4" name="rc781">
              <a:extLst>
                <a:ext uri="{FF2B5EF4-FFF2-40B4-BE49-F238E27FC236}">
                  <a16:creationId xmlns:a16="http://schemas.microsoft.com/office/drawing/2014/main" id="{A61E797F-0332-406E-99B3-1BE89977675A}"/>
                </a:ext>
              </a:extLst>
            </p:cNvPr>
            <p:cNvSpPr/>
            <p:nvPr/>
          </p:nvSpPr>
          <p:spPr>
            <a:xfrm>
              <a:off x="269115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5" name="rc782">
              <a:extLst>
                <a:ext uri="{FF2B5EF4-FFF2-40B4-BE49-F238E27FC236}">
                  <a16:creationId xmlns:a16="http://schemas.microsoft.com/office/drawing/2014/main" id="{0CEF2F90-AE2E-4ED4-BD29-CDA5C695CDF2}"/>
                </a:ext>
              </a:extLst>
            </p:cNvPr>
            <p:cNvSpPr/>
            <p:nvPr/>
          </p:nvSpPr>
          <p:spPr>
            <a:xfrm>
              <a:off x="2759959"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6" name="rc783">
              <a:extLst>
                <a:ext uri="{FF2B5EF4-FFF2-40B4-BE49-F238E27FC236}">
                  <a16:creationId xmlns:a16="http://schemas.microsoft.com/office/drawing/2014/main" id="{F138C6AB-60F4-4924-931C-4BB24D00BEB0}"/>
                </a:ext>
              </a:extLst>
            </p:cNvPr>
            <p:cNvSpPr/>
            <p:nvPr/>
          </p:nvSpPr>
          <p:spPr>
            <a:xfrm>
              <a:off x="2759959"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7" name="rc784">
              <a:extLst>
                <a:ext uri="{FF2B5EF4-FFF2-40B4-BE49-F238E27FC236}">
                  <a16:creationId xmlns:a16="http://schemas.microsoft.com/office/drawing/2014/main" id="{054FC2F3-23A2-4F55-9CFC-686EECC59B99}"/>
                </a:ext>
              </a:extLst>
            </p:cNvPr>
            <p:cNvSpPr/>
            <p:nvPr/>
          </p:nvSpPr>
          <p:spPr>
            <a:xfrm>
              <a:off x="2759959"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8" name="rc785">
              <a:extLst>
                <a:ext uri="{FF2B5EF4-FFF2-40B4-BE49-F238E27FC236}">
                  <a16:creationId xmlns:a16="http://schemas.microsoft.com/office/drawing/2014/main" id="{6ECB46E1-99AC-478F-B60B-5365AB8BB2BC}"/>
                </a:ext>
              </a:extLst>
            </p:cNvPr>
            <p:cNvSpPr/>
            <p:nvPr/>
          </p:nvSpPr>
          <p:spPr>
            <a:xfrm>
              <a:off x="2759959"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9" name="rc786">
              <a:extLst>
                <a:ext uri="{FF2B5EF4-FFF2-40B4-BE49-F238E27FC236}">
                  <a16:creationId xmlns:a16="http://schemas.microsoft.com/office/drawing/2014/main" id="{F8B03C9C-28FF-45C9-BA63-2306E04BBDC2}"/>
                </a:ext>
              </a:extLst>
            </p:cNvPr>
            <p:cNvSpPr/>
            <p:nvPr/>
          </p:nvSpPr>
          <p:spPr>
            <a:xfrm>
              <a:off x="2759959"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0" name="rc787">
              <a:extLst>
                <a:ext uri="{FF2B5EF4-FFF2-40B4-BE49-F238E27FC236}">
                  <a16:creationId xmlns:a16="http://schemas.microsoft.com/office/drawing/2014/main" id="{930A72E7-3818-49D6-BE1D-AD596EDBA5B2}"/>
                </a:ext>
              </a:extLst>
            </p:cNvPr>
            <p:cNvSpPr/>
            <p:nvPr/>
          </p:nvSpPr>
          <p:spPr>
            <a:xfrm>
              <a:off x="275995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81" name="rc788">
              <a:extLst>
                <a:ext uri="{FF2B5EF4-FFF2-40B4-BE49-F238E27FC236}">
                  <a16:creationId xmlns:a16="http://schemas.microsoft.com/office/drawing/2014/main" id="{01333CE5-AF71-4EC2-9C03-5BB0B6A2E2B2}"/>
                </a:ext>
              </a:extLst>
            </p:cNvPr>
            <p:cNvSpPr/>
            <p:nvPr/>
          </p:nvSpPr>
          <p:spPr>
            <a:xfrm>
              <a:off x="275995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2" name="rc789">
              <a:extLst>
                <a:ext uri="{FF2B5EF4-FFF2-40B4-BE49-F238E27FC236}">
                  <a16:creationId xmlns:a16="http://schemas.microsoft.com/office/drawing/2014/main" id="{A06C3299-AED2-4165-8972-6CAD2FD5CAA7}"/>
                </a:ext>
              </a:extLst>
            </p:cNvPr>
            <p:cNvSpPr/>
            <p:nvPr/>
          </p:nvSpPr>
          <p:spPr>
            <a:xfrm>
              <a:off x="275995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3" name="rc790">
              <a:extLst>
                <a:ext uri="{FF2B5EF4-FFF2-40B4-BE49-F238E27FC236}">
                  <a16:creationId xmlns:a16="http://schemas.microsoft.com/office/drawing/2014/main" id="{91B31F3D-C6A1-4543-9C60-26BD01B31973}"/>
                </a:ext>
              </a:extLst>
            </p:cNvPr>
            <p:cNvSpPr/>
            <p:nvPr/>
          </p:nvSpPr>
          <p:spPr>
            <a:xfrm>
              <a:off x="275995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4" name="rc791">
              <a:extLst>
                <a:ext uri="{FF2B5EF4-FFF2-40B4-BE49-F238E27FC236}">
                  <a16:creationId xmlns:a16="http://schemas.microsoft.com/office/drawing/2014/main" id="{6F4B4E7C-A37B-484B-90F6-F9A5AAAD3C48}"/>
                </a:ext>
              </a:extLst>
            </p:cNvPr>
            <p:cNvSpPr/>
            <p:nvPr/>
          </p:nvSpPr>
          <p:spPr>
            <a:xfrm>
              <a:off x="275995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5" name="rc792">
              <a:extLst>
                <a:ext uri="{FF2B5EF4-FFF2-40B4-BE49-F238E27FC236}">
                  <a16:creationId xmlns:a16="http://schemas.microsoft.com/office/drawing/2014/main" id="{1A02B3C0-2EC7-4BE5-9734-5AF7E35DB732}"/>
                </a:ext>
              </a:extLst>
            </p:cNvPr>
            <p:cNvSpPr/>
            <p:nvPr/>
          </p:nvSpPr>
          <p:spPr>
            <a:xfrm>
              <a:off x="275995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6" name="rc793">
              <a:extLst>
                <a:ext uri="{FF2B5EF4-FFF2-40B4-BE49-F238E27FC236}">
                  <a16:creationId xmlns:a16="http://schemas.microsoft.com/office/drawing/2014/main" id="{DCCA385B-2C3F-408A-970E-BDB8F06412CE}"/>
                </a:ext>
              </a:extLst>
            </p:cNvPr>
            <p:cNvSpPr/>
            <p:nvPr/>
          </p:nvSpPr>
          <p:spPr>
            <a:xfrm>
              <a:off x="2828767"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7" name="rc794">
              <a:extLst>
                <a:ext uri="{FF2B5EF4-FFF2-40B4-BE49-F238E27FC236}">
                  <a16:creationId xmlns:a16="http://schemas.microsoft.com/office/drawing/2014/main" id="{E9B40A2F-0002-4DC4-93A0-AC3E2796B30B}"/>
                </a:ext>
              </a:extLst>
            </p:cNvPr>
            <p:cNvSpPr/>
            <p:nvPr/>
          </p:nvSpPr>
          <p:spPr>
            <a:xfrm>
              <a:off x="2828767"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8" name="rc795">
              <a:extLst>
                <a:ext uri="{FF2B5EF4-FFF2-40B4-BE49-F238E27FC236}">
                  <a16:creationId xmlns:a16="http://schemas.microsoft.com/office/drawing/2014/main" id="{EE1474E7-7CFA-43E2-9670-719B16D77443}"/>
                </a:ext>
              </a:extLst>
            </p:cNvPr>
            <p:cNvSpPr/>
            <p:nvPr/>
          </p:nvSpPr>
          <p:spPr>
            <a:xfrm>
              <a:off x="2828767"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9" name="rc796">
              <a:extLst>
                <a:ext uri="{FF2B5EF4-FFF2-40B4-BE49-F238E27FC236}">
                  <a16:creationId xmlns:a16="http://schemas.microsoft.com/office/drawing/2014/main" id="{D3CC8D7B-C1FA-4949-98E6-EB06B38700DF}"/>
                </a:ext>
              </a:extLst>
            </p:cNvPr>
            <p:cNvSpPr/>
            <p:nvPr/>
          </p:nvSpPr>
          <p:spPr>
            <a:xfrm>
              <a:off x="2828767"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0" name="rc797">
              <a:extLst>
                <a:ext uri="{FF2B5EF4-FFF2-40B4-BE49-F238E27FC236}">
                  <a16:creationId xmlns:a16="http://schemas.microsoft.com/office/drawing/2014/main" id="{E49F6513-6F12-49BE-8144-1C7F075D29C5}"/>
                </a:ext>
              </a:extLst>
            </p:cNvPr>
            <p:cNvSpPr/>
            <p:nvPr/>
          </p:nvSpPr>
          <p:spPr>
            <a:xfrm>
              <a:off x="2828767"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1" name="rc798">
              <a:extLst>
                <a:ext uri="{FF2B5EF4-FFF2-40B4-BE49-F238E27FC236}">
                  <a16:creationId xmlns:a16="http://schemas.microsoft.com/office/drawing/2014/main" id="{C18AE8A3-30C1-428B-8B01-E616B4811943}"/>
                </a:ext>
              </a:extLst>
            </p:cNvPr>
            <p:cNvSpPr/>
            <p:nvPr/>
          </p:nvSpPr>
          <p:spPr>
            <a:xfrm>
              <a:off x="282876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92" name="rc799">
              <a:extLst>
                <a:ext uri="{FF2B5EF4-FFF2-40B4-BE49-F238E27FC236}">
                  <a16:creationId xmlns:a16="http://schemas.microsoft.com/office/drawing/2014/main" id="{CA77E729-527F-42AF-BBCC-A3B5B6DE1DF2}"/>
                </a:ext>
              </a:extLst>
            </p:cNvPr>
            <p:cNvSpPr/>
            <p:nvPr/>
          </p:nvSpPr>
          <p:spPr>
            <a:xfrm>
              <a:off x="282876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3" name="rc800">
              <a:extLst>
                <a:ext uri="{FF2B5EF4-FFF2-40B4-BE49-F238E27FC236}">
                  <a16:creationId xmlns:a16="http://schemas.microsoft.com/office/drawing/2014/main" id="{F2AB1891-52C4-4978-B1D6-AFE66B025D8B}"/>
                </a:ext>
              </a:extLst>
            </p:cNvPr>
            <p:cNvSpPr/>
            <p:nvPr/>
          </p:nvSpPr>
          <p:spPr>
            <a:xfrm>
              <a:off x="282876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4" name="rc801">
              <a:extLst>
                <a:ext uri="{FF2B5EF4-FFF2-40B4-BE49-F238E27FC236}">
                  <a16:creationId xmlns:a16="http://schemas.microsoft.com/office/drawing/2014/main" id="{6CDF47F2-B89B-4A3C-9882-AF8E7A822313}"/>
                </a:ext>
              </a:extLst>
            </p:cNvPr>
            <p:cNvSpPr/>
            <p:nvPr/>
          </p:nvSpPr>
          <p:spPr>
            <a:xfrm>
              <a:off x="282876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5" name="rc802">
              <a:extLst>
                <a:ext uri="{FF2B5EF4-FFF2-40B4-BE49-F238E27FC236}">
                  <a16:creationId xmlns:a16="http://schemas.microsoft.com/office/drawing/2014/main" id="{29F356E2-CD62-48D8-AFE6-6B9B24E4152B}"/>
                </a:ext>
              </a:extLst>
            </p:cNvPr>
            <p:cNvSpPr/>
            <p:nvPr/>
          </p:nvSpPr>
          <p:spPr>
            <a:xfrm>
              <a:off x="282876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6" name="rc803">
              <a:extLst>
                <a:ext uri="{FF2B5EF4-FFF2-40B4-BE49-F238E27FC236}">
                  <a16:creationId xmlns:a16="http://schemas.microsoft.com/office/drawing/2014/main" id="{34AAE4C7-4F03-449C-9FC9-C41BAD67BFB6}"/>
                </a:ext>
              </a:extLst>
            </p:cNvPr>
            <p:cNvSpPr/>
            <p:nvPr/>
          </p:nvSpPr>
          <p:spPr>
            <a:xfrm>
              <a:off x="282876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7" name="rc804">
              <a:extLst>
                <a:ext uri="{FF2B5EF4-FFF2-40B4-BE49-F238E27FC236}">
                  <a16:creationId xmlns:a16="http://schemas.microsoft.com/office/drawing/2014/main" id="{D27F30DA-A3D6-4F5F-B721-4B3E2E6D2CEA}"/>
                </a:ext>
              </a:extLst>
            </p:cNvPr>
            <p:cNvSpPr/>
            <p:nvPr/>
          </p:nvSpPr>
          <p:spPr>
            <a:xfrm>
              <a:off x="2897575"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8" name="rc805">
              <a:extLst>
                <a:ext uri="{FF2B5EF4-FFF2-40B4-BE49-F238E27FC236}">
                  <a16:creationId xmlns:a16="http://schemas.microsoft.com/office/drawing/2014/main" id="{B4FA5F34-4220-40BE-B553-9612BB49315D}"/>
                </a:ext>
              </a:extLst>
            </p:cNvPr>
            <p:cNvSpPr/>
            <p:nvPr/>
          </p:nvSpPr>
          <p:spPr>
            <a:xfrm>
              <a:off x="2897575"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9" name="rc806">
              <a:extLst>
                <a:ext uri="{FF2B5EF4-FFF2-40B4-BE49-F238E27FC236}">
                  <a16:creationId xmlns:a16="http://schemas.microsoft.com/office/drawing/2014/main" id="{4F7100CD-8A48-484E-B14F-005D7F485F6E}"/>
                </a:ext>
              </a:extLst>
            </p:cNvPr>
            <p:cNvSpPr/>
            <p:nvPr/>
          </p:nvSpPr>
          <p:spPr>
            <a:xfrm>
              <a:off x="2897575"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0" name="rc807">
              <a:extLst>
                <a:ext uri="{FF2B5EF4-FFF2-40B4-BE49-F238E27FC236}">
                  <a16:creationId xmlns:a16="http://schemas.microsoft.com/office/drawing/2014/main" id="{07B92676-C4F6-4095-A7A0-05CE59EFE582}"/>
                </a:ext>
              </a:extLst>
            </p:cNvPr>
            <p:cNvSpPr/>
            <p:nvPr/>
          </p:nvSpPr>
          <p:spPr>
            <a:xfrm>
              <a:off x="2897575"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1" name="rc808">
              <a:extLst>
                <a:ext uri="{FF2B5EF4-FFF2-40B4-BE49-F238E27FC236}">
                  <a16:creationId xmlns:a16="http://schemas.microsoft.com/office/drawing/2014/main" id="{1F9C12A4-9EE4-4EC0-9296-FD754D209CA9}"/>
                </a:ext>
              </a:extLst>
            </p:cNvPr>
            <p:cNvSpPr/>
            <p:nvPr/>
          </p:nvSpPr>
          <p:spPr>
            <a:xfrm>
              <a:off x="2897575"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2" name="rc809">
              <a:extLst>
                <a:ext uri="{FF2B5EF4-FFF2-40B4-BE49-F238E27FC236}">
                  <a16:creationId xmlns:a16="http://schemas.microsoft.com/office/drawing/2014/main" id="{66259660-63E3-4C3D-90C2-4CF7BD226AC2}"/>
                </a:ext>
              </a:extLst>
            </p:cNvPr>
            <p:cNvSpPr/>
            <p:nvPr/>
          </p:nvSpPr>
          <p:spPr>
            <a:xfrm>
              <a:off x="289757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03" name="rc810">
              <a:extLst>
                <a:ext uri="{FF2B5EF4-FFF2-40B4-BE49-F238E27FC236}">
                  <a16:creationId xmlns:a16="http://schemas.microsoft.com/office/drawing/2014/main" id="{4918FB04-0816-4EC4-A666-9E72B98D68C3}"/>
                </a:ext>
              </a:extLst>
            </p:cNvPr>
            <p:cNvSpPr/>
            <p:nvPr/>
          </p:nvSpPr>
          <p:spPr>
            <a:xfrm>
              <a:off x="289757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4" name="rc811">
              <a:extLst>
                <a:ext uri="{FF2B5EF4-FFF2-40B4-BE49-F238E27FC236}">
                  <a16:creationId xmlns:a16="http://schemas.microsoft.com/office/drawing/2014/main" id="{7E3A79E4-87D2-4E6C-BFA0-85462031FC52}"/>
                </a:ext>
              </a:extLst>
            </p:cNvPr>
            <p:cNvSpPr/>
            <p:nvPr/>
          </p:nvSpPr>
          <p:spPr>
            <a:xfrm>
              <a:off x="289757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5" name="rc812">
              <a:extLst>
                <a:ext uri="{FF2B5EF4-FFF2-40B4-BE49-F238E27FC236}">
                  <a16:creationId xmlns:a16="http://schemas.microsoft.com/office/drawing/2014/main" id="{41FCF9BF-FA0B-4913-A591-6B1F54E35289}"/>
                </a:ext>
              </a:extLst>
            </p:cNvPr>
            <p:cNvSpPr/>
            <p:nvPr/>
          </p:nvSpPr>
          <p:spPr>
            <a:xfrm>
              <a:off x="289757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6" name="rc813">
              <a:extLst>
                <a:ext uri="{FF2B5EF4-FFF2-40B4-BE49-F238E27FC236}">
                  <a16:creationId xmlns:a16="http://schemas.microsoft.com/office/drawing/2014/main" id="{EB417B2A-E8A3-4973-84F8-445216CD28A4}"/>
                </a:ext>
              </a:extLst>
            </p:cNvPr>
            <p:cNvSpPr/>
            <p:nvPr/>
          </p:nvSpPr>
          <p:spPr>
            <a:xfrm>
              <a:off x="289757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7" name="rc814">
              <a:extLst>
                <a:ext uri="{FF2B5EF4-FFF2-40B4-BE49-F238E27FC236}">
                  <a16:creationId xmlns:a16="http://schemas.microsoft.com/office/drawing/2014/main" id="{E3131E73-2EDA-4825-967C-C28978FCD1C8}"/>
                </a:ext>
              </a:extLst>
            </p:cNvPr>
            <p:cNvSpPr/>
            <p:nvPr/>
          </p:nvSpPr>
          <p:spPr>
            <a:xfrm>
              <a:off x="289757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8" name="rc815">
              <a:extLst>
                <a:ext uri="{FF2B5EF4-FFF2-40B4-BE49-F238E27FC236}">
                  <a16:creationId xmlns:a16="http://schemas.microsoft.com/office/drawing/2014/main" id="{CEE28427-628A-4A11-9649-D0200CDC41BF}"/>
                </a:ext>
              </a:extLst>
            </p:cNvPr>
            <p:cNvSpPr/>
            <p:nvPr/>
          </p:nvSpPr>
          <p:spPr>
            <a:xfrm>
              <a:off x="2966383"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9" name="rc816">
              <a:extLst>
                <a:ext uri="{FF2B5EF4-FFF2-40B4-BE49-F238E27FC236}">
                  <a16:creationId xmlns:a16="http://schemas.microsoft.com/office/drawing/2014/main" id="{8A86CC51-1BE2-4764-B8FD-7317827E5EA1}"/>
                </a:ext>
              </a:extLst>
            </p:cNvPr>
            <p:cNvSpPr/>
            <p:nvPr/>
          </p:nvSpPr>
          <p:spPr>
            <a:xfrm>
              <a:off x="2966383"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0" name="rc817">
              <a:extLst>
                <a:ext uri="{FF2B5EF4-FFF2-40B4-BE49-F238E27FC236}">
                  <a16:creationId xmlns:a16="http://schemas.microsoft.com/office/drawing/2014/main" id="{25277100-23F8-4555-91CE-3504DDA82A29}"/>
                </a:ext>
              </a:extLst>
            </p:cNvPr>
            <p:cNvSpPr/>
            <p:nvPr/>
          </p:nvSpPr>
          <p:spPr>
            <a:xfrm>
              <a:off x="2966383"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1" name="rc818">
              <a:extLst>
                <a:ext uri="{FF2B5EF4-FFF2-40B4-BE49-F238E27FC236}">
                  <a16:creationId xmlns:a16="http://schemas.microsoft.com/office/drawing/2014/main" id="{607B89AA-5BCB-4399-99D4-4D4EEC8C2534}"/>
                </a:ext>
              </a:extLst>
            </p:cNvPr>
            <p:cNvSpPr/>
            <p:nvPr/>
          </p:nvSpPr>
          <p:spPr>
            <a:xfrm>
              <a:off x="2966383"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2" name="rc819">
              <a:extLst>
                <a:ext uri="{FF2B5EF4-FFF2-40B4-BE49-F238E27FC236}">
                  <a16:creationId xmlns:a16="http://schemas.microsoft.com/office/drawing/2014/main" id="{724DFC31-3EC2-447A-B006-575D600EA1D1}"/>
                </a:ext>
              </a:extLst>
            </p:cNvPr>
            <p:cNvSpPr/>
            <p:nvPr/>
          </p:nvSpPr>
          <p:spPr>
            <a:xfrm>
              <a:off x="2966383"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3" name="rc820">
              <a:extLst>
                <a:ext uri="{FF2B5EF4-FFF2-40B4-BE49-F238E27FC236}">
                  <a16:creationId xmlns:a16="http://schemas.microsoft.com/office/drawing/2014/main" id="{1EA54BD8-4AFD-44EF-8763-FAC51D415FDB}"/>
                </a:ext>
              </a:extLst>
            </p:cNvPr>
            <p:cNvSpPr/>
            <p:nvPr/>
          </p:nvSpPr>
          <p:spPr>
            <a:xfrm>
              <a:off x="296638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14" name="rc821">
              <a:extLst>
                <a:ext uri="{FF2B5EF4-FFF2-40B4-BE49-F238E27FC236}">
                  <a16:creationId xmlns:a16="http://schemas.microsoft.com/office/drawing/2014/main" id="{7DBDC68B-EE9C-4BA2-A097-278489524DCE}"/>
                </a:ext>
              </a:extLst>
            </p:cNvPr>
            <p:cNvSpPr/>
            <p:nvPr/>
          </p:nvSpPr>
          <p:spPr>
            <a:xfrm>
              <a:off x="296638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5" name="rc822">
              <a:extLst>
                <a:ext uri="{FF2B5EF4-FFF2-40B4-BE49-F238E27FC236}">
                  <a16:creationId xmlns:a16="http://schemas.microsoft.com/office/drawing/2014/main" id="{B22DCDD3-2E98-48E1-960B-241640D54CE2}"/>
                </a:ext>
              </a:extLst>
            </p:cNvPr>
            <p:cNvSpPr/>
            <p:nvPr/>
          </p:nvSpPr>
          <p:spPr>
            <a:xfrm>
              <a:off x="296638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6" name="rc823">
              <a:extLst>
                <a:ext uri="{FF2B5EF4-FFF2-40B4-BE49-F238E27FC236}">
                  <a16:creationId xmlns:a16="http://schemas.microsoft.com/office/drawing/2014/main" id="{293DD335-D700-4FCA-95CB-D2C3787AB3CB}"/>
                </a:ext>
              </a:extLst>
            </p:cNvPr>
            <p:cNvSpPr/>
            <p:nvPr/>
          </p:nvSpPr>
          <p:spPr>
            <a:xfrm>
              <a:off x="296638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7" name="rc824">
              <a:extLst>
                <a:ext uri="{FF2B5EF4-FFF2-40B4-BE49-F238E27FC236}">
                  <a16:creationId xmlns:a16="http://schemas.microsoft.com/office/drawing/2014/main" id="{2EA202A5-E7C7-494F-A80F-066BC58AA684}"/>
                </a:ext>
              </a:extLst>
            </p:cNvPr>
            <p:cNvSpPr/>
            <p:nvPr/>
          </p:nvSpPr>
          <p:spPr>
            <a:xfrm>
              <a:off x="296638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8" name="rc825">
              <a:extLst>
                <a:ext uri="{FF2B5EF4-FFF2-40B4-BE49-F238E27FC236}">
                  <a16:creationId xmlns:a16="http://schemas.microsoft.com/office/drawing/2014/main" id="{51E45F7F-FDB8-4CDC-AF63-E89E12D07CFB}"/>
                </a:ext>
              </a:extLst>
            </p:cNvPr>
            <p:cNvSpPr/>
            <p:nvPr/>
          </p:nvSpPr>
          <p:spPr>
            <a:xfrm>
              <a:off x="296638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9" name="rc826">
              <a:extLst>
                <a:ext uri="{FF2B5EF4-FFF2-40B4-BE49-F238E27FC236}">
                  <a16:creationId xmlns:a16="http://schemas.microsoft.com/office/drawing/2014/main" id="{48B53E14-19AF-4C98-871B-A6719DD7CC42}"/>
                </a:ext>
              </a:extLst>
            </p:cNvPr>
            <p:cNvSpPr/>
            <p:nvPr/>
          </p:nvSpPr>
          <p:spPr>
            <a:xfrm>
              <a:off x="3035191"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0" name="rc827">
              <a:extLst>
                <a:ext uri="{FF2B5EF4-FFF2-40B4-BE49-F238E27FC236}">
                  <a16:creationId xmlns:a16="http://schemas.microsoft.com/office/drawing/2014/main" id="{AD0081FF-A745-4581-9E6B-2183D97ADF23}"/>
                </a:ext>
              </a:extLst>
            </p:cNvPr>
            <p:cNvSpPr/>
            <p:nvPr/>
          </p:nvSpPr>
          <p:spPr>
            <a:xfrm>
              <a:off x="3035191"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1" name="rc828">
              <a:extLst>
                <a:ext uri="{FF2B5EF4-FFF2-40B4-BE49-F238E27FC236}">
                  <a16:creationId xmlns:a16="http://schemas.microsoft.com/office/drawing/2014/main" id="{74017244-A906-416D-9031-FF4BB592FF87}"/>
                </a:ext>
              </a:extLst>
            </p:cNvPr>
            <p:cNvSpPr/>
            <p:nvPr/>
          </p:nvSpPr>
          <p:spPr>
            <a:xfrm>
              <a:off x="3035191"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2" name="rc829">
              <a:extLst>
                <a:ext uri="{FF2B5EF4-FFF2-40B4-BE49-F238E27FC236}">
                  <a16:creationId xmlns:a16="http://schemas.microsoft.com/office/drawing/2014/main" id="{BA05165C-7197-4C67-BEF8-2A162726C1E3}"/>
                </a:ext>
              </a:extLst>
            </p:cNvPr>
            <p:cNvSpPr/>
            <p:nvPr/>
          </p:nvSpPr>
          <p:spPr>
            <a:xfrm>
              <a:off x="3035191"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3" name="rc830">
              <a:extLst>
                <a:ext uri="{FF2B5EF4-FFF2-40B4-BE49-F238E27FC236}">
                  <a16:creationId xmlns:a16="http://schemas.microsoft.com/office/drawing/2014/main" id="{B3DE61C2-F2E8-40A2-A8BA-1BD0AAEFAD4D}"/>
                </a:ext>
              </a:extLst>
            </p:cNvPr>
            <p:cNvSpPr/>
            <p:nvPr/>
          </p:nvSpPr>
          <p:spPr>
            <a:xfrm>
              <a:off x="3035191"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4" name="rc831">
              <a:extLst>
                <a:ext uri="{FF2B5EF4-FFF2-40B4-BE49-F238E27FC236}">
                  <a16:creationId xmlns:a16="http://schemas.microsoft.com/office/drawing/2014/main" id="{514D1269-0A92-42C0-B046-4F8E3EEDA298}"/>
                </a:ext>
              </a:extLst>
            </p:cNvPr>
            <p:cNvSpPr/>
            <p:nvPr/>
          </p:nvSpPr>
          <p:spPr>
            <a:xfrm>
              <a:off x="303519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25" name="rc832">
              <a:extLst>
                <a:ext uri="{FF2B5EF4-FFF2-40B4-BE49-F238E27FC236}">
                  <a16:creationId xmlns:a16="http://schemas.microsoft.com/office/drawing/2014/main" id="{8AF7BA26-3E8C-438F-ACB0-598AF1BD1803}"/>
                </a:ext>
              </a:extLst>
            </p:cNvPr>
            <p:cNvSpPr/>
            <p:nvPr/>
          </p:nvSpPr>
          <p:spPr>
            <a:xfrm>
              <a:off x="303519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6" name="rc833">
              <a:extLst>
                <a:ext uri="{FF2B5EF4-FFF2-40B4-BE49-F238E27FC236}">
                  <a16:creationId xmlns:a16="http://schemas.microsoft.com/office/drawing/2014/main" id="{1A300C81-8380-474F-B914-55372BBE4C6A}"/>
                </a:ext>
              </a:extLst>
            </p:cNvPr>
            <p:cNvSpPr/>
            <p:nvPr/>
          </p:nvSpPr>
          <p:spPr>
            <a:xfrm>
              <a:off x="303519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7" name="rc834">
              <a:extLst>
                <a:ext uri="{FF2B5EF4-FFF2-40B4-BE49-F238E27FC236}">
                  <a16:creationId xmlns:a16="http://schemas.microsoft.com/office/drawing/2014/main" id="{EB32CFD9-6711-40E3-BDBF-9376B2D6D6B3}"/>
                </a:ext>
              </a:extLst>
            </p:cNvPr>
            <p:cNvSpPr/>
            <p:nvPr/>
          </p:nvSpPr>
          <p:spPr>
            <a:xfrm>
              <a:off x="303519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8" name="rc835">
              <a:extLst>
                <a:ext uri="{FF2B5EF4-FFF2-40B4-BE49-F238E27FC236}">
                  <a16:creationId xmlns:a16="http://schemas.microsoft.com/office/drawing/2014/main" id="{C173A75B-FEFD-4CA5-A2AD-3D34E89D0E7D}"/>
                </a:ext>
              </a:extLst>
            </p:cNvPr>
            <p:cNvSpPr/>
            <p:nvPr/>
          </p:nvSpPr>
          <p:spPr>
            <a:xfrm>
              <a:off x="303519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9" name="rc836">
              <a:extLst>
                <a:ext uri="{FF2B5EF4-FFF2-40B4-BE49-F238E27FC236}">
                  <a16:creationId xmlns:a16="http://schemas.microsoft.com/office/drawing/2014/main" id="{4AA3785D-ABFC-4810-B147-54FB8FAFD2A1}"/>
                </a:ext>
              </a:extLst>
            </p:cNvPr>
            <p:cNvSpPr/>
            <p:nvPr/>
          </p:nvSpPr>
          <p:spPr>
            <a:xfrm>
              <a:off x="303519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0" name="rc837">
              <a:extLst>
                <a:ext uri="{FF2B5EF4-FFF2-40B4-BE49-F238E27FC236}">
                  <a16:creationId xmlns:a16="http://schemas.microsoft.com/office/drawing/2014/main" id="{8A1C9450-A43C-42C7-A58F-B7D4028552D4}"/>
                </a:ext>
              </a:extLst>
            </p:cNvPr>
            <p:cNvSpPr/>
            <p:nvPr/>
          </p:nvSpPr>
          <p:spPr>
            <a:xfrm>
              <a:off x="3103999"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1" name="rc838">
              <a:extLst>
                <a:ext uri="{FF2B5EF4-FFF2-40B4-BE49-F238E27FC236}">
                  <a16:creationId xmlns:a16="http://schemas.microsoft.com/office/drawing/2014/main" id="{EF59B4EE-1A1A-4137-AE70-4571B16A451C}"/>
                </a:ext>
              </a:extLst>
            </p:cNvPr>
            <p:cNvSpPr/>
            <p:nvPr/>
          </p:nvSpPr>
          <p:spPr>
            <a:xfrm>
              <a:off x="3103999"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2" name="rc839">
              <a:extLst>
                <a:ext uri="{FF2B5EF4-FFF2-40B4-BE49-F238E27FC236}">
                  <a16:creationId xmlns:a16="http://schemas.microsoft.com/office/drawing/2014/main" id="{F9EF6B3A-6340-4B1D-90E8-37499681A676}"/>
                </a:ext>
              </a:extLst>
            </p:cNvPr>
            <p:cNvSpPr/>
            <p:nvPr/>
          </p:nvSpPr>
          <p:spPr>
            <a:xfrm>
              <a:off x="3103999"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3" name="rc840">
              <a:extLst>
                <a:ext uri="{FF2B5EF4-FFF2-40B4-BE49-F238E27FC236}">
                  <a16:creationId xmlns:a16="http://schemas.microsoft.com/office/drawing/2014/main" id="{248EEEA3-A49E-4214-B13F-F7D25066943B}"/>
                </a:ext>
              </a:extLst>
            </p:cNvPr>
            <p:cNvSpPr/>
            <p:nvPr/>
          </p:nvSpPr>
          <p:spPr>
            <a:xfrm>
              <a:off x="3103999"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4" name="rc841">
              <a:extLst>
                <a:ext uri="{FF2B5EF4-FFF2-40B4-BE49-F238E27FC236}">
                  <a16:creationId xmlns:a16="http://schemas.microsoft.com/office/drawing/2014/main" id="{E118D73D-2814-4A21-8C5D-20BF6B187B6B}"/>
                </a:ext>
              </a:extLst>
            </p:cNvPr>
            <p:cNvSpPr/>
            <p:nvPr/>
          </p:nvSpPr>
          <p:spPr>
            <a:xfrm>
              <a:off x="3103999"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5" name="rc842">
              <a:extLst>
                <a:ext uri="{FF2B5EF4-FFF2-40B4-BE49-F238E27FC236}">
                  <a16:creationId xmlns:a16="http://schemas.microsoft.com/office/drawing/2014/main" id="{9683B235-2B2E-4D21-8931-19840D9FE201}"/>
                </a:ext>
              </a:extLst>
            </p:cNvPr>
            <p:cNvSpPr/>
            <p:nvPr/>
          </p:nvSpPr>
          <p:spPr>
            <a:xfrm>
              <a:off x="3103999" y="3256963"/>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3136" name="rc843">
              <a:extLst>
                <a:ext uri="{FF2B5EF4-FFF2-40B4-BE49-F238E27FC236}">
                  <a16:creationId xmlns:a16="http://schemas.microsoft.com/office/drawing/2014/main" id="{2B7D75B6-CC3A-4BC7-852A-5696E80BD420}"/>
                </a:ext>
              </a:extLst>
            </p:cNvPr>
            <p:cNvSpPr/>
            <p:nvPr/>
          </p:nvSpPr>
          <p:spPr>
            <a:xfrm>
              <a:off x="310399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7" name="rc844">
              <a:extLst>
                <a:ext uri="{FF2B5EF4-FFF2-40B4-BE49-F238E27FC236}">
                  <a16:creationId xmlns:a16="http://schemas.microsoft.com/office/drawing/2014/main" id="{AA0B4DFE-3283-4A7A-A2EC-450D8768E1DF}"/>
                </a:ext>
              </a:extLst>
            </p:cNvPr>
            <p:cNvSpPr/>
            <p:nvPr/>
          </p:nvSpPr>
          <p:spPr>
            <a:xfrm>
              <a:off x="310399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8" name="rc845">
              <a:extLst>
                <a:ext uri="{FF2B5EF4-FFF2-40B4-BE49-F238E27FC236}">
                  <a16:creationId xmlns:a16="http://schemas.microsoft.com/office/drawing/2014/main" id="{4D002850-E63D-40A4-A645-687686FFCFFC}"/>
                </a:ext>
              </a:extLst>
            </p:cNvPr>
            <p:cNvSpPr/>
            <p:nvPr/>
          </p:nvSpPr>
          <p:spPr>
            <a:xfrm>
              <a:off x="310399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9" name="rc846">
              <a:extLst>
                <a:ext uri="{FF2B5EF4-FFF2-40B4-BE49-F238E27FC236}">
                  <a16:creationId xmlns:a16="http://schemas.microsoft.com/office/drawing/2014/main" id="{23649823-0DF9-4965-A44C-C923D07635DC}"/>
                </a:ext>
              </a:extLst>
            </p:cNvPr>
            <p:cNvSpPr/>
            <p:nvPr/>
          </p:nvSpPr>
          <p:spPr>
            <a:xfrm>
              <a:off x="310399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0" name="rc847">
              <a:extLst>
                <a:ext uri="{FF2B5EF4-FFF2-40B4-BE49-F238E27FC236}">
                  <a16:creationId xmlns:a16="http://schemas.microsoft.com/office/drawing/2014/main" id="{6AD2C6A3-A84B-4CF7-A229-221B76510C24}"/>
                </a:ext>
              </a:extLst>
            </p:cNvPr>
            <p:cNvSpPr/>
            <p:nvPr/>
          </p:nvSpPr>
          <p:spPr>
            <a:xfrm>
              <a:off x="310399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1" name="rc848">
              <a:extLst>
                <a:ext uri="{FF2B5EF4-FFF2-40B4-BE49-F238E27FC236}">
                  <a16:creationId xmlns:a16="http://schemas.microsoft.com/office/drawing/2014/main" id="{392A029C-BEED-4665-8FED-A58B4570EF09}"/>
                </a:ext>
              </a:extLst>
            </p:cNvPr>
            <p:cNvSpPr/>
            <p:nvPr/>
          </p:nvSpPr>
          <p:spPr>
            <a:xfrm>
              <a:off x="3172807"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2" name="rc849">
              <a:extLst>
                <a:ext uri="{FF2B5EF4-FFF2-40B4-BE49-F238E27FC236}">
                  <a16:creationId xmlns:a16="http://schemas.microsoft.com/office/drawing/2014/main" id="{F32BEAB3-D980-46F9-B58C-C2F544E2900B}"/>
                </a:ext>
              </a:extLst>
            </p:cNvPr>
            <p:cNvSpPr/>
            <p:nvPr/>
          </p:nvSpPr>
          <p:spPr>
            <a:xfrm>
              <a:off x="3172807"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3" name="rc850">
              <a:extLst>
                <a:ext uri="{FF2B5EF4-FFF2-40B4-BE49-F238E27FC236}">
                  <a16:creationId xmlns:a16="http://schemas.microsoft.com/office/drawing/2014/main" id="{2F899CD6-8E4C-4BA5-BE06-8E184E3A03A1}"/>
                </a:ext>
              </a:extLst>
            </p:cNvPr>
            <p:cNvSpPr/>
            <p:nvPr/>
          </p:nvSpPr>
          <p:spPr>
            <a:xfrm>
              <a:off x="3172807"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4" name="rc851">
              <a:extLst>
                <a:ext uri="{FF2B5EF4-FFF2-40B4-BE49-F238E27FC236}">
                  <a16:creationId xmlns:a16="http://schemas.microsoft.com/office/drawing/2014/main" id="{1F8BA4B3-1BD3-4E7E-8708-C684F87F5589}"/>
                </a:ext>
              </a:extLst>
            </p:cNvPr>
            <p:cNvSpPr/>
            <p:nvPr/>
          </p:nvSpPr>
          <p:spPr>
            <a:xfrm>
              <a:off x="3172807"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5" name="rc852">
              <a:extLst>
                <a:ext uri="{FF2B5EF4-FFF2-40B4-BE49-F238E27FC236}">
                  <a16:creationId xmlns:a16="http://schemas.microsoft.com/office/drawing/2014/main" id="{09B43300-4497-460C-B290-7AEB825CA917}"/>
                </a:ext>
              </a:extLst>
            </p:cNvPr>
            <p:cNvSpPr/>
            <p:nvPr/>
          </p:nvSpPr>
          <p:spPr>
            <a:xfrm>
              <a:off x="3172807"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6" name="rc853">
              <a:extLst>
                <a:ext uri="{FF2B5EF4-FFF2-40B4-BE49-F238E27FC236}">
                  <a16:creationId xmlns:a16="http://schemas.microsoft.com/office/drawing/2014/main" id="{AC8FDEC8-FC6E-46B1-8A2A-CA310EA909D5}"/>
                </a:ext>
              </a:extLst>
            </p:cNvPr>
            <p:cNvSpPr/>
            <p:nvPr/>
          </p:nvSpPr>
          <p:spPr>
            <a:xfrm>
              <a:off x="3172807" y="3256963"/>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147" name="rc854">
              <a:extLst>
                <a:ext uri="{FF2B5EF4-FFF2-40B4-BE49-F238E27FC236}">
                  <a16:creationId xmlns:a16="http://schemas.microsoft.com/office/drawing/2014/main" id="{ACE1EB80-9DC3-4F73-B756-BB0422B25A12}"/>
                </a:ext>
              </a:extLst>
            </p:cNvPr>
            <p:cNvSpPr/>
            <p:nvPr/>
          </p:nvSpPr>
          <p:spPr>
            <a:xfrm>
              <a:off x="317280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8" name="rc855">
              <a:extLst>
                <a:ext uri="{FF2B5EF4-FFF2-40B4-BE49-F238E27FC236}">
                  <a16:creationId xmlns:a16="http://schemas.microsoft.com/office/drawing/2014/main" id="{C75D9A3B-BE18-4EAF-935C-91A22981AFDA}"/>
                </a:ext>
              </a:extLst>
            </p:cNvPr>
            <p:cNvSpPr/>
            <p:nvPr/>
          </p:nvSpPr>
          <p:spPr>
            <a:xfrm>
              <a:off x="317280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9" name="rc856">
              <a:extLst>
                <a:ext uri="{FF2B5EF4-FFF2-40B4-BE49-F238E27FC236}">
                  <a16:creationId xmlns:a16="http://schemas.microsoft.com/office/drawing/2014/main" id="{2ACD5269-0C57-45AD-9193-AC32D3FAE6F8}"/>
                </a:ext>
              </a:extLst>
            </p:cNvPr>
            <p:cNvSpPr/>
            <p:nvPr/>
          </p:nvSpPr>
          <p:spPr>
            <a:xfrm>
              <a:off x="317280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0" name="rc857">
              <a:extLst>
                <a:ext uri="{FF2B5EF4-FFF2-40B4-BE49-F238E27FC236}">
                  <a16:creationId xmlns:a16="http://schemas.microsoft.com/office/drawing/2014/main" id="{47391E46-E085-4865-B810-DAF194B08742}"/>
                </a:ext>
              </a:extLst>
            </p:cNvPr>
            <p:cNvSpPr/>
            <p:nvPr/>
          </p:nvSpPr>
          <p:spPr>
            <a:xfrm>
              <a:off x="317280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1" name="rc858">
              <a:extLst>
                <a:ext uri="{FF2B5EF4-FFF2-40B4-BE49-F238E27FC236}">
                  <a16:creationId xmlns:a16="http://schemas.microsoft.com/office/drawing/2014/main" id="{8F6F28F1-728E-42C9-B49E-13F420E75C83}"/>
                </a:ext>
              </a:extLst>
            </p:cNvPr>
            <p:cNvSpPr/>
            <p:nvPr/>
          </p:nvSpPr>
          <p:spPr>
            <a:xfrm>
              <a:off x="317280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2" name="rc859">
              <a:extLst>
                <a:ext uri="{FF2B5EF4-FFF2-40B4-BE49-F238E27FC236}">
                  <a16:creationId xmlns:a16="http://schemas.microsoft.com/office/drawing/2014/main" id="{AA21377E-489E-448E-A2BA-CDE7E372B6CC}"/>
                </a:ext>
              </a:extLst>
            </p:cNvPr>
            <p:cNvSpPr/>
            <p:nvPr/>
          </p:nvSpPr>
          <p:spPr>
            <a:xfrm>
              <a:off x="3241615"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3" name="rc860">
              <a:extLst>
                <a:ext uri="{FF2B5EF4-FFF2-40B4-BE49-F238E27FC236}">
                  <a16:creationId xmlns:a16="http://schemas.microsoft.com/office/drawing/2014/main" id="{A1F0CDFF-7CBC-4D83-A724-A8EDF3EB6093}"/>
                </a:ext>
              </a:extLst>
            </p:cNvPr>
            <p:cNvSpPr/>
            <p:nvPr/>
          </p:nvSpPr>
          <p:spPr>
            <a:xfrm>
              <a:off x="3241615"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4" name="rc861">
              <a:extLst>
                <a:ext uri="{FF2B5EF4-FFF2-40B4-BE49-F238E27FC236}">
                  <a16:creationId xmlns:a16="http://schemas.microsoft.com/office/drawing/2014/main" id="{1C846DE2-35F9-486B-9FE5-C1A29FB53F83}"/>
                </a:ext>
              </a:extLst>
            </p:cNvPr>
            <p:cNvSpPr/>
            <p:nvPr/>
          </p:nvSpPr>
          <p:spPr>
            <a:xfrm>
              <a:off x="3241615"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5" name="rc862">
              <a:extLst>
                <a:ext uri="{FF2B5EF4-FFF2-40B4-BE49-F238E27FC236}">
                  <a16:creationId xmlns:a16="http://schemas.microsoft.com/office/drawing/2014/main" id="{9D0E3FE8-E144-4DEC-8B26-3A7B1A8B3454}"/>
                </a:ext>
              </a:extLst>
            </p:cNvPr>
            <p:cNvSpPr/>
            <p:nvPr/>
          </p:nvSpPr>
          <p:spPr>
            <a:xfrm>
              <a:off x="3241615"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6" name="rc863">
              <a:extLst>
                <a:ext uri="{FF2B5EF4-FFF2-40B4-BE49-F238E27FC236}">
                  <a16:creationId xmlns:a16="http://schemas.microsoft.com/office/drawing/2014/main" id="{E88F31A0-A6A0-427E-9876-BCA99FCDBE95}"/>
                </a:ext>
              </a:extLst>
            </p:cNvPr>
            <p:cNvSpPr/>
            <p:nvPr/>
          </p:nvSpPr>
          <p:spPr>
            <a:xfrm>
              <a:off x="3241615"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7" name="rc864">
              <a:extLst>
                <a:ext uri="{FF2B5EF4-FFF2-40B4-BE49-F238E27FC236}">
                  <a16:creationId xmlns:a16="http://schemas.microsoft.com/office/drawing/2014/main" id="{E30B83FA-954D-41BB-A023-DC3A72E28BE7}"/>
                </a:ext>
              </a:extLst>
            </p:cNvPr>
            <p:cNvSpPr/>
            <p:nvPr/>
          </p:nvSpPr>
          <p:spPr>
            <a:xfrm>
              <a:off x="3241615"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58" name="rc865">
              <a:extLst>
                <a:ext uri="{FF2B5EF4-FFF2-40B4-BE49-F238E27FC236}">
                  <a16:creationId xmlns:a16="http://schemas.microsoft.com/office/drawing/2014/main" id="{2528E98F-1ECA-4334-B953-393CD6319AA3}"/>
                </a:ext>
              </a:extLst>
            </p:cNvPr>
            <p:cNvSpPr/>
            <p:nvPr/>
          </p:nvSpPr>
          <p:spPr>
            <a:xfrm>
              <a:off x="3241615" y="3197049"/>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159" name="rc866">
              <a:extLst>
                <a:ext uri="{FF2B5EF4-FFF2-40B4-BE49-F238E27FC236}">
                  <a16:creationId xmlns:a16="http://schemas.microsoft.com/office/drawing/2014/main" id="{10D50D23-77C9-4435-A8C6-A16C936E0434}"/>
                </a:ext>
              </a:extLst>
            </p:cNvPr>
            <p:cNvSpPr/>
            <p:nvPr/>
          </p:nvSpPr>
          <p:spPr>
            <a:xfrm>
              <a:off x="324161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0" name="rc867">
              <a:extLst>
                <a:ext uri="{FF2B5EF4-FFF2-40B4-BE49-F238E27FC236}">
                  <a16:creationId xmlns:a16="http://schemas.microsoft.com/office/drawing/2014/main" id="{4341EAA3-51D9-4613-B156-9F3D33C681E9}"/>
                </a:ext>
              </a:extLst>
            </p:cNvPr>
            <p:cNvSpPr/>
            <p:nvPr/>
          </p:nvSpPr>
          <p:spPr>
            <a:xfrm>
              <a:off x="324161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1" name="rc868">
              <a:extLst>
                <a:ext uri="{FF2B5EF4-FFF2-40B4-BE49-F238E27FC236}">
                  <a16:creationId xmlns:a16="http://schemas.microsoft.com/office/drawing/2014/main" id="{12A31704-7891-449F-A8BA-D6B9A7D08D4D}"/>
                </a:ext>
              </a:extLst>
            </p:cNvPr>
            <p:cNvSpPr/>
            <p:nvPr/>
          </p:nvSpPr>
          <p:spPr>
            <a:xfrm>
              <a:off x="324161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2" name="rc869">
              <a:extLst>
                <a:ext uri="{FF2B5EF4-FFF2-40B4-BE49-F238E27FC236}">
                  <a16:creationId xmlns:a16="http://schemas.microsoft.com/office/drawing/2014/main" id="{243EAC37-439B-4CE4-ADFE-5594BCEA9364}"/>
                </a:ext>
              </a:extLst>
            </p:cNvPr>
            <p:cNvSpPr/>
            <p:nvPr/>
          </p:nvSpPr>
          <p:spPr>
            <a:xfrm>
              <a:off x="324161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3" name="rc870">
              <a:extLst>
                <a:ext uri="{FF2B5EF4-FFF2-40B4-BE49-F238E27FC236}">
                  <a16:creationId xmlns:a16="http://schemas.microsoft.com/office/drawing/2014/main" id="{BDB43E8E-96F5-4613-A6EB-83267B4BED36}"/>
                </a:ext>
              </a:extLst>
            </p:cNvPr>
            <p:cNvSpPr/>
            <p:nvPr/>
          </p:nvSpPr>
          <p:spPr>
            <a:xfrm>
              <a:off x="3310423"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4" name="rc871">
              <a:extLst>
                <a:ext uri="{FF2B5EF4-FFF2-40B4-BE49-F238E27FC236}">
                  <a16:creationId xmlns:a16="http://schemas.microsoft.com/office/drawing/2014/main" id="{23C11C9E-F4D4-4BD6-AAB2-0E463202F5DE}"/>
                </a:ext>
              </a:extLst>
            </p:cNvPr>
            <p:cNvSpPr/>
            <p:nvPr/>
          </p:nvSpPr>
          <p:spPr>
            <a:xfrm>
              <a:off x="3310423"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5" name="rc872">
              <a:extLst>
                <a:ext uri="{FF2B5EF4-FFF2-40B4-BE49-F238E27FC236}">
                  <a16:creationId xmlns:a16="http://schemas.microsoft.com/office/drawing/2014/main" id="{0BD5B063-C7F2-494B-A602-A814111655E1}"/>
                </a:ext>
              </a:extLst>
            </p:cNvPr>
            <p:cNvSpPr/>
            <p:nvPr/>
          </p:nvSpPr>
          <p:spPr>
            <a:xfrm>
              <a:off x="3310423"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6" name="rc873">
              <a:extLst>
                <a:ext uri="{FF2B5EF4-FFF2-40B4-BE49-F238E27FC236}">
                  <a16:creationId xmlns:a16="http://schemas.microsoft.com/office/drawing/2014/main" id="{885792B9-FEB0-42AD-860D-2A76F66A000C}"/>
                </a:ext>
              </a:extLst>
            </p:cNvPr>
            <p:cNvSpPr/>
            <p:nvPr/>
          </p:nvSpPr>
          <p:spPr>
            <a:xfrm>
              <a:off x="3310423"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7" name="rc874">
              <a:extLst>
                <a:ext uri="{FF2B5EF4-FFF2-40B4-BE49-F238E27FC236}">
                  <a16:creationId xmlns:a16="http://schemas.microsoft.com/office/drawing/2014/main" id="{64B76C24-91D6-480C-86FC-07A60453D188}"/>
                </a:ext>
              </a:extLst>
            </p:cNvPr>
            <p:cNvSpPr/>
            <p:nvPr/>
          </p:nvSpPr>
          <p:spPr>
            <a:xfrm>
              <a:off x="3310423"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8" name="rc875">
              <a:extLst>
                <a:ext uri="{FF2B5EF4-FFF2-40B4-BE49-F238E27FC236}">
                  <a16:creationId xmlns:a16="http://schemas.microsoft.com/office/drawing/2014/main" id="{41FD3F22-0366-42B8-8331-DCD8C82AF199}"/>
                </a:ext>
              </a:extLst>
            </p:cNvPr>
            <p:cNvSpPr/>
            <p:nvPr/>
          </p:nvSpPr>
          <p:spPr>
            <a:xfrm>
              <a:off x="3310423"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69" name="rc876">
              <a:extLst>
                <a:ext uri="{FF2B5EF4-FFF2-40B4-BE49-F238E27FC236}">
                  <a16:creationId xmlns:a16="http://schemas.microsoft.com/office/drawing/2014/main" id="{A725DCAE-0E7B-4650-AD5F-3602A4A40E68}"/>
                </a:ext>
              </a:extLst>
            </p:cNvPr>
            <p:cNvSpPr/>
            <p:nvPr/>
          </p:nvSpPr>
          <p:spPr>
            <a:xfrm>
              <a:off x="3310423" y="3197049"/>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70" name="rc877">
              <a:extLst>
                <a:ext uri="{FF2B5EF4-FFF2-40B4-BE49-F238E27FC236}">
                  <a16:creationId xmlns:a16="http://schemas.microsoft.com/office/drawing/2014/main" id="{36CC66A1-5DCD-4B58-B54B-AE3161D74C38}"/>
                </a:ext>
              </a:extLst>
            </p:cNvPr>
            <p:cNvSpPr/>
            <p:nvPr/>
          </p:nvSpPr>
          <p:spPr>
            <a:xfrm>
              <a:off x="331042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1" name="rc878">
              <a:extLst>
                <a:ext uri="{FF2B5EF4-FFF2-40B4-BE49-F238E27FC236}">
                  <a16:creationId xmlns:a16="http://schemas.microsoft.com/office/drawing/2014/main" id="{4FC1E291-2949-4F83-B4C2-0673BAD2C95C}"/>
                </a:ext>
              </a:extLst>
            </p:cNvPr>
            <p:cNvSpPr/>
            <p:nvPr/>
          </p:nvSpPr>
          <p:spPr>
            <a:xfrm>
              <a:off x="331042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2" name="rc879">
              <a:extLst>
                <a:ext uri="{FF2B5EF4-FFF2-40B4-BE49-F238E27FC236}">
                  <a16:creationId xmlns:a16="http://schemas.microsoft.com/office/drawing/2014/main" id="{9BC62611-A564-4532-B1F9-2EE8181387D0}"/>
                </a:ext>
              </a:extLst>
            </p:cNvPr>
            <p:cNvSpPr/>
            <p:nvPr/>
          </p:nvSpPr>
          <p:spPr>
            <a:xfrm>
              <a:off x="331042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3" name="rc880">
              <a:extLst>
                <a:ext uri="{FF2B5EF4-FFF2-40B4-BE49-F238E27FC236}">
                  <a16:creationId xmlns:a16="http://schemas.microsoft.com/office/drawing/2014/main" id="{5B67E748-AE62-4435-B019-C0FCF58F624F}"/>
                </a:ext>
              </a:extLst>
            </p:cNvPr>
            <p:cNvSpPr/>
            <p:nvPr/>
          </p:nvSpPr>
          <p:spPr>
            <a:xfrm>
              <a:off x="331042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4" name="rc881">
              <a:extLst>
                <a:ext uri="{FF2B5EF4-FFF2-40B4-BE49-F238E27FC236}">
                  <a16:creationId xmlns:a16="http://schemas.microsoft.com/office/drawing/2014/main" id="{B6F8AE3D-BC8D-4820-B7D6-B544B62E59E2}"/>
                </a:ext>
              </a:extLst>
            </p:cNvPr>
            <p:cNvSpPr/>
            <p:nvPr/>
          </p:nvSpPr>
          <p:spPr>
            <a:xfrm>
              <a:off x="3379231"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5" name="rc882">
              <a:extLst>
                <a:ext uri="{FF2B5EF4-FFF2-40B4-BE49-F238E27FC236}">
                  <a16:creationId xmlns:a16="http://schemas.microsoft.com/office/drawing/2014/main" id="{0AE53475-0D62-4B8A-8E5E-7DF6372FDC34}"/>
                </a:ext>
              </a:extLst>
            </p:cNvPr>
            <p:cNvSpPr/>
            <p:nvPr/>
          </p:nvSpPr>
          <p:spPr>
            <a:xfrm>
              <a:off x="3379231"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6" name="rc883">
              <a:extLst>
                <a:ext uri="{FF2B5EF4-FFF2-40B4-BE49-F238E27FC236}">
                  <a16:creationId xmlns:a16="http://schemas.microsoft.com/office/drawing/2014/main" id="{0E04BDA8-08D3-41C8-A33E-C3241389135C}"/>
                </a:ext>
              </a:extLst>
            </p:cNvPr>
            <p:cNvSpPr/>
            <p:nvPr/>
          </p:nvSpPr>
          <p:spPr>
            <a:xfrm>
              <a:off x="3379231"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7" name="rc884">
              <a:extLst>
                <a:ext uri="{FF2B5EF4-FFF2-40B4-BE49-F238E27FC236}">
                  <a16:creationId xmlns:a16="http://schemas.microsoft.com/office/drawing/2014/main" id="{CD3E9342-D8A8-4117-A269-0A3ABBB06C65}"/>
                </a:ext>
              </a:extLst>
            </p:cNvPr>
            <p:cNvSpPr/>
            <p:nvPr/>
          </p:nvSpPr>
          <p:spPr>
            <a:xfrm>
              <a:off x="3379231"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8" name="rc885">
              <a:extLst>
                <a:ext uri="{FF2B5EF4-FFF2-40B4-BE49-F238E27FC236}">
                  <a16:creationId xmlns:a16="http://schemas.microsoft.com/office/drawing/2014/main" id="{7CE23736-9C73-45D7-A28E-6C0B0E76016B}"/>
                </a:ext>
              </a:extLst>
            </p:cNvPr>
            <p:cNvSpPr/>
            <p:nvPr/>
          </p:nvSpPr>
          <p:spPr>
            <a:xfrm>
              <a:off x="3379231"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9" name="rc886">
              <a:extLst>
                <a:ext uri="{FF2B5EF4-FFF2-40B4-BE49-F238E27FC236}">
                  <a16:creationId xmlns:a16="http://schemas.microsoft.com/office/drawing/2014/main" id="{550F3B47-0B5D-4A2A-912C-08C55729FAD5}"/>
                </a:ext>
              </a:extLst>
            </p:cNvPr>
            <p:cNvSpPr/>
            <p:nvPr/>
          </p:nvSpPr>
          <p:spPr>
            <a:xfrm>
              <a:off x="3379231"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80" name="rc887">
              <a:extLst>
                <a:ext uri="{FF2B5EF4-FFF2-40B4-BE49-F238E27FC236}">
                  <a16:creationId xmlns:a16="http://schemas.microsoft.com/office/drawing/2014/main" id="{56B666E5-7AE6-4EE6-828E-E455824D7197}"/>
                </a:ext>
              </a:extLst>
            </p:cNvPr>
            <p:cNvSpPr/>
            <p:nvPr/>
          </p:nvSpPr>
          <p:spPr>
            <a:xfrm>
              <a:off x="3379231" y="3197049"/>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81" name="rc888">
              <a:extLst>
                <a:ext uri="{FF2B5EF4-FFF2-40B4-BE49-F238E27FC236}">
                  <a16:creationId xmlns:a16="http://schemas.microsoft.com/office/drawing/2014/main" id="{EFD743B5-E8D0-4A4B-A584-DA96142A59C3}"/>
                </a:ext>
              </a:extLst>
            </p:cNvPr>
            <p:cNvSpPr/>
            <p:nvPr/>
          </p:nvSpPr>
          <p:spPr>
            <a:xfrm>
              <a:off x="337923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2" name="rc889">
              <a:extLst>
                <a:ext uri="{FF2B5EF4-FFF2-40B4-BE49-F238E27FC236}">
                  <a16:creationId xmlns:a16="http://schemas.microsoft.com/office/drawing/2014/main" id="{D2A1EB82-D62E-403E-9499-3189C408BBE2}"/>
                </a:ext>
              </a:extLst>
            </p:cNvPr>
            <p:cNvSpPr/>
            <p:nvPr/>
          </p:nvSpPr>
          <p:spPr>
            <a:xfrm>
              <a:off x="337923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3" name="rc890">
              <a:extLst>
                <a:ext uri="{FF2B5EF4-FFF2-40B4-BE49-F238E27FC236}">
                  <a16:creationId xmlns:a16="http://schemas.microsoft.com/office/drawing/2014/main" id="{54EB2A3D-BAEB-47BB-A700-EA5A05BCE662}"/>
                </a:ext>
              </a:extLst>
            </p:cNvPr>
            <p:cNvSpPr/>
            <p:nvPr/>
          </p:nvSpPr>
          <p:spPr>
            <a:xfrm>
              <a:off x="337923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4" name="rc891">
              <a:extLst>
                <a:ext uri="{FF2B5EF4-FFF2-40B4-BE49-F238E27FC236}">
                  <a16:creationId xmlns:a16="http://schemas.microsoft.com/office/drawing/2014/main" id="{19CC273B-5EA3-4B0B-9D60-522DBD889638}"/>
                </a:ext>
              </a:extLst>
            </p:cNvPr>
            <p:cNvSpPr/>
            <p:nvPr/>
          </p:nvSpPr>
          <p:spPr>
            <a:xfrm>
              <a:off x="337923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5" name="rc892">
              <a:extLst>
                <a:ext uri="{FF2B5EF4-FFF2-40B4-BE49-F238E27FC236}">
                  <a16:creationId xmlns:a16="http://schemas.microsoft.com/office/drawing/2014/main" id="{1759C699-0879-46A6-B79A-85AF4686EC16}"/>
                </a:ext>
              </a:extLst>
            </p:cNvPr>
            <p:cNvSpPr/>
            <p:nvPr/>
          </p:nvSpPr>
          <p:spPr>
            <a:xfrm>
              <a:off x="3448039"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6" name="rc893">
              <a:extLst>
                <a:ext uri="{FF2B5EF4-FFF2-40B4-BE49-F238E27FC236}">
                  <a16:creationId xmlns:a16="http://schemas.microsoft.com/office/drawing/2014/main" id="{5EC6596F-64C5-4996-84DD-A4ECD7EA9E27}"/>
                </a:ext>
              </a:extLst>
            </p:cNvPr>
            <p:cNvSpPr/>
            <p:nvPr/>
          </p:nvSpPr>
          <p:spPr>
            <a:xfrm>
              <a:off x="3448039"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7" name="rc894">
              <a:extLst>
                <a:ext uri="{FF2B5EF4-FFF2-40B4-BE49-F238E27FC236}">
                  <a16:creationId xmlns:a16="http://schemas.microsoft.com/office/drawing/2014/main" id="{98D2CA63-D566-44FC-AE42-1DDB78974EE3}"/>
                </a:ext>
              </a:extLst>
            </p:cNvPr>
            <p:cNvSpPr/>
            <p:nvPr/>
          </p:nvSpPr>
          <p:spPr>
            <a:xfrm>
              <a:off x="3448039"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8" name="rc895">
              <a:extLst>
                <a:ext uri="{FF2B5EF4-FFF2-40B4-BE49-F238E27FC236}">
                  <a16:creationId xmlns:a16="http://schemas.microsoft.com/office/drawing/2014/main" id="{D77F5F83-8AE8-461E-BA6C-ED6335CF45CF}"/>
                </a:ext>
              </a:extLst>
            </p:cNvPr>
            <p:cNvSpPr/>
            <p:nvPr/>
          </p:nvSpPr>
          <p:spPr>
            <a:xfrm>
              <a:off x="3448039"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9" name="rc896">
              <a:extLst>
                <a:ext uri="{FF2B5EF4-FFF2-40B4-BE49-F238E27FC236}">
                  <a16:creationId xmlns:a16="http://schemas.microsoft.com/office/drawing/2014/main" id="{A4FBD81E-F8BB-4C38-8FEC-1171BBF11D7C}"/>
                </a:ext>
              </a:extLst>
            </p:cNvPr>
            <p:cNvSpPr/>
            <p:nvPr/>
          </p:nvSpPr>
          <p:spPr>
            <a:xfrm>
              <a:off x="3448039"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0" name="rc897">
              <a:extLst>
                <a:ext uri="{FF2B5EF4-FFF2-40B4-BE49-F238E27FC236}">
                  <a16:creationId xmlns:a16="http://schemas.microsoft.com/office/drawing/2014/main" id="{058BFF9E-77F9-47DA-86D2-488BFEAFA312}"/>
                </a:ext>
              </a:extLst>
            </p:cNvPr>
            <p:cNvSpPr/>
            <p:nvPr/>
          </p:nvSpPr>
          <p:spPr>
            <a:xfrm>
              <a:off x="3448039"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91" name="rc898">
              <a:extLst>
                <a:ext uri="{FF2B5EF4-FFF2-40B4-BE49-F238E27FC236}">
                  <a16:creationId xmlns:a16="http://schemas.microsoft.com/office/drawing/2014/main" id="{4435519D-35C3-4FB7-9E32-706D698218D6}"/>
                </a:ext>
              </a:extLst>
            </p:cNvPr>
            <p:cNvSpPr/>
            <p:nvPr/>
          </p:nvSpPr>
          <p:spPr>
            <a:xfrm>
              <a:off x="3448039"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192" name="rc899">
              <a:extLst>
                <a:ext uri="{FF2B5EF4-FFF2-40B4-BE49-F238E27FC236}">
                  <a16:creationId xmlns:a16="http://schemas.microsoft.com/office/drawing/2014/main" id="{C743A12C-6CD3-49FB-91B8-36CA02C94D36}"/>
                </a:ext>
              </a:extLst>
            </p:cNvPr>
            <p:cNvSpPr/>
            <p:nvPr/>
          </p:nvSpPr>
          <p:spPr>
            <a:xfrm>
              <a:off x="344803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3" name="rc900">
              <a:extLst>
                <a:ext uri="{FF2B5EF4-FFF2-40B4-BE49-F238E27FC236}">
                  <a16:creationId xmlns:a16="http://schemas.microsoft.com/office/drawing/2014/main" id="{704F6E79-A85E-4BB1-AEEA-17487F837B73}"/>
                </a:ext>
              </a:extLst>
            </p:cNvPr>
            <p:cNvSpPr/>
            <p:nvPr/>
          </p:nvSpPr>
          <p:spPr>
            <a:xfrm>
              <a:off x="344803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4" name="rc901">
              <a:extLst>
                <a:ext uri="{FF2B5EF4-FFF2-40B4-BE49-F238E27FC236}">
                  <a16:creationId xmlns:a16="http://schemas.microsoft.com/office/drawing/2014/main" id="{8073EC7A-2703-4BE9-AEB0-216BC9B9ECB7}"/>
                </a:ext>
              </a:extLst>
            </p:cNvPr>
            <p:cNvSpPr/>
            <p:nvPr/>
          </p:nvSpPr>
          <p:spPr>
            <a:xfrm>
              <a:off x="344803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5" name="rc902">
              <a:extLst>
                <a:ext uri="{FF2B5EF4-FFF2-40B4-BE49-F238E27FC236}">
                  <a16:creationId xmlns:a16="http://schemas.microsoft.com/office/drawing/2014/main" id="{3ED911A9-D5B0-4DE9-9260-17C63CD50E07}"/>
                </a:ext>
              </a:extLst>
            </p:cNvPr>
            <p:cNvSpPr/>
            <p:nvPr/>
          </p:nvSpPr>
          <p:spPr>
            <a:xfrm>
              <a:off x="344803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6" name="rc903">
              <a:extLst>
                <a:ext uri="{FF2B5EF4-FFF2-40B4-BE49-F238E27FC236}">
                  <a16:creationId xmlns:a16="http://schemas.microsoft.com/office/drawing/2014/main" id="{2DE0B972-A6C2-47E4-AA4D-6184288E4066}"/>
                </a:ext>
              </a:extLst>
            </p:cNvPr>
            <p:cNvSpPr/>
            <p:nvPr/>
          </p:nvSpPr>
          <p:spPr>
            <a:xfrm>
              <a:off x="3516847"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7" name="rc904">
              <a:extLst>
                <a:ext uri="{FF2B5EF4-FFF2-40B4-BE49-F238E27FC236}">
                  <a16:creationId xmlns:a16="http://schemas.microsoft.com/office/drawing/2014/main" id="{BCDED3AB-FE79-459D-9074-3DBB78ACD1FA}"/>
                </a:ext>
              </a:extLst>
            </p:cNvPr>
            <p:cNvSpPr/>
            <p:nvPr/>
          </p:nvSpPr>
          <p:spPr>
            <a:xfrm>
              <a:off x="3516847"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8" name="rc905">
              <a:extLst>
                <a:ext uri="{FF2B5EF4-FFF2-40B4-BE49-F238E27FC236}">
                  <a16:creationId xmlns:a16="http://schemas.microsoft.com/office/drawing/2014/main" id="{E96C0DCA-4AE8-4CA6-ADE7-D9EBBCA1E486}"/>
                </a:ext>
              </a:extLst>
            </p:cNvPr>
            <p:cNvSpPr/>
            <p:nvPr/>
          </p:nvSpPr>
          <p:spPr>
            <a:xfrm>
              <a:off x="3516847"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9" name="rc906">
              <a:extLst>
                <a:ext uri="{FF2B5EF4-FFF2-40B4-BE49-F238E27FC236}">
                  <a16:creationId xmlns:a16="http://schemas.microsoft.com/office/drawing/2014/main" id="{B3D2CC13-29C3-46B6-8991-303E6D446566}"/>
                </a:ext>
              </a:extLst>
            </p:cNvPr>
            <p:cNvSpPr/>
            <p:nvPr/>
          </p:nvSpPr>
          <p:spPr>
            <a:xfrm>
              <a:off x="3516847"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0" name="rc907">
              <a:extLst>
                <a:ext uri="{FF2B5EF4-FFF2-40B4-BE49-F238E27FC236}">
                  <a16:creationId xmlns:a16="http://schemas.microsoft.com/office/drawing/2014/main" id="{AF912736-DBC0-4ADD-AB35-D78E87299538}"/>
                </a:ext>
              </a:extLst>
            </p:cNvPr>
            <p:cNvSpPr/>
            <p:nvPr/>
          </p:nvSpPr>
          <p:spPr>
            <a:xfrm>
              <a:off x="3516847"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1" name="rc908">
              <a:extLst>
                <a:ext uri="{FF2B5EF4-FFF2-40B4-BE49-F238E27FC236}">
                  <a16:creationId xmlns:a16="http://schemas.microsoft.com/office/drawing/2014/main" id="{997D30C5-B9C1-45BD-B201-5D1FA9E7653D}"/>
                </a:ext>
              </a:extLst>
            </p:cNvPr>
            <p:cNvSpPr/>
            <p:nvPr/>
          </p:nvSpPr>
          <p:spPr>
            <a:xfrm>
              <a:off x="3516847"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02" name="rc909">
              <a:extLst>
                <a:ext uri="{FF2B5EF4-FFF2-40B4-BE49-F238E27FC236}">
                  <a16:creationId xmlns:a16="http://schemas.microsoft.com/office/drawing/2014/main" id="{B9141B8B-79C1-4346-BD6C-F688129819B2}"/>
                </a:ext>
              </a:extLst>
            </p:cNvPr>
            <p:cNvSpPr/>
            <p:nvPr/>
          </p:nvSpPr>
          <p:spPr>
            <a:xfrm>
              <a:off x="3516847"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03" name="rc910">
              <a:extLst>
                <a:ext uri="{FF2B5EF4-FFF2-40B4-BE49-F238E27FC236}">
                  <a16:creationId xmlns:a16="http://schemas.microsoft.com/office/drawing/2014/main" id="{D8067D6F-DD01-4B6C-93B7-B11BCEFE8A75}"/>
                </a:ext>
              </a:extLst>
            </p:cNvPr>
            <p:cNvSpPr/>
            <p:nvPr/>
          </p:nvSpPr>
          <p:spPr>
            <a:xfrm>
              <a:off x="351684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4" name="rc911">
              <a:extLst>
                <a:ext uri="{FF2B5EF4-FFF2-40B4-BE49-F238E27FC236}">
                  <a16:creationId xmlns:a16="http://schemas.microsoft.com/office/drawing/2014/main" id="{647D7E31-294D-4437-9E6D-7502041BDE0D}"/>
                </a:ext>
              </a:extLst>
            </p:cNvPr>
            <p:cNvSpPr/>
            <p:nvPr/>
          </p:nvSpPr>
          <p:spPr>
            <a:xfrm>
              <a:off x="351684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5" name="rc912">
              <a:extLst>
                <a:ext uri="{FF2B5EF4-FFF2-40B4-BE49-F238E27FC236}">
                  <a16:creationId xmlns:a16="http://schemas.microsoft.com/office/drawing/2014/main" id="{337C264E-DF7C-48C0-8A7D-4E4510EAD798}"/>
                </a:ext>
              </a:extLst>
            </p:cNvPr>
            <p:cNvSpPr/>
            <p:nvPr/>
          </p:nvSpPr>
          <p:spPr>
            <a:xfrm>
              <a:off x="351684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6" name="rc913">
              <a:extLst>
                <a:ext uri="{FF2B5EF4-FFF2-40B4-BE49-F238E27FC236}">
                  <a16:creationId xmlns:a16="http://schemas.microsoft.com/office/drawing/2014/main" id="{2AC1B96E-8DB8-4F3B-822C-B8FDBB00681D}"/>
                </a:ext>
              </a:extLst>
            </p:cNvPr>
            <p:cNvSpPr/>
            <p:nvPr/>
          </p:nvSpPr>
          <p:spPr>
            <a:xfrm>
              <a:off x="351684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7" name="rc914">
              <a:extLst>
                <a:ext uri="{FF2B5EF4-FFF2-40B4-BE49-F238E27FC236}">
                  <a16:creationId xmlns:a16="http://schemas.microsoft.com/office/drawing/2014/main" id="{1AD7DC78-043E-47DA-99A8-8664744795E2}"/>
                </a:ext>
              </a:extLst>
            </p:cNvPr>
            <p:cNvSpPr/>
            <p:nvPr/>
          </p:nvSpPr>
          <p:spPr>
            <a:xfrm>
              <a:off x="3585655"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8" name="rc915">
              <a:extLst>
                <a:ext uri="{FF2B5EF4-FFF2-40B4-BE49-F238E27FC236}">
                  <a16:creationId xmlns:a16="http://schemas.microsoft.com/office/drawing/2014/main" id="{562FE682-115A-4BCF-BCE1-6D2B1302A83C}"/>
                </a:ext>
              </a:extLst>
            </p:cNvPr>
            <p:cNvSpPr/>
            <p:nvPr/>
          </p:nvSpPr>
          <p:spPr>
            <a:xfrm>
              <a:off x="3585655"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9" name="rc916">
              <a:extLst>
                <a:ext uri="{FF2B5EF4-FFF2-40B4-BE49-F238E27FC236}">
                  <a16:creationId xmlns:a16="http://schemas.microsoft.com/office/drawing/2014/main" id="{1FBF5FDE-8D7D-447B-B1F5-523D9DA9AD0B}"/>
                </a:ext>
              </a:extLst>
            </p:cNvPr>
            <p:cNvSpPr/>
            <p:nvPr/>
          </p:nvSpPr>
          <p:spPr>
            <a:xfrm>
              <a:off x="3585655"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0" name="rc917">
              <a:extLst>
                <a:ext uri="{FF2B5EF4-FFF2-40B4-BE49-F238E27FC236}">
                  <a16:creationId xmlns:a16="http://schemas.microsoft.com/office/drawing/2014/main" id="{576081B5-996B-498C-802E-5B970F2FB64B}"/>
                </a:ext>
              </a:extLst>
            </p:cNvPr>
            <p:cNvSpPr/>
            <p:nvPr/>
          </p:nvSpPr>
          <p:spPr>
            <a:xfrm>
              <a:off x="3585655"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1" name="rc918">
              <a:extLst>
                <a:ext uri="{FF2B5EF4-FFF2-40B4-BE49-F238E27FC236}">
                  <a16:creationId xmlns:a16="http://schemas.microsoft.com/office/drawing/2014/main" id="{EF3E6983-2574-4D96-AF4C-FB74BEDC81EE}"/>
                </a:ext>
              </a:extLst>
            </p:cNvPr>
            <p:cNvSpPr/>
            <p:nvPr/>
          </p:nvSpPr>
          <p:spPr>
            <a:xfrm>
              <a:off x="3585655"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2" name="rc919">
              <a:extLst>
                <a:ext uri="{FF2B5EF4-FFF2-40B4-BE49-F238E27FC236}">
                  <a16:creationId xmlns:a16="http://schemas.microsoft.com/office/drawing/2014/main" id="{7381056F-3155-4D8D-A72D-66A4C6DA81E6}"/>
                </a:ext>
              </a:extLst>
            </p:cNvPr>
            <p:cNvSpPr/>
            <p:nvPr/>
          </p:nvSpPr>
          <p:spPr>
            <a:xfrm>
              <a:off x="3585655"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13" name="rc920">
              <a:extLst>
                <a:ext uri="{FF2B5EF4-FFF2-40B4-BE49-F238E27FC236}">
                  <a16:creationId xmlns:a16="http://schemas.microsoft.com/office/drawing/2014/main" id="{7E645EE9-9311-4DFA-87EC-DDD950CF357D}"/>
                </a:ext>
              </a:extLst>
            </p:cNvPr>
            <p:cNvSpPr/>
            <p:nvPr/>
          </p:nvSpPr>
          <p:spPr>
            <a:xfrm>
              <a:off x="3585655"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14" name="rc921">
              <a:extLst>
                <a:ext uri="{FF2B5EF4-FFF2-40B4-BE49-F238E27FC236}">
                  <a16:creationId xmlns:a16="http://schemas.microsoft.com/office/drawing/2014/main" id="{C96963C7-2B16-4E9B-A23A-88037FF75F9E}"/>
                </a:ext>
              </a:extLst>
            </p:cNvPr>
            <p:cNvSpPr/>
            <p:nvPr/>
          </p:nvSpPr>
          <p:spPr>
            <a:xfrm>
              <a:off x="358565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5" name="rc922">
              <a:extLst>
                <a:ext uri="{FF2B5EF4-FFF2-40B4-BE49-F238E27FC236}">
                  <a16:creationId xmlns:a16="http://schemas.microsoft.com/office/drawing/2014/main" id="{77262804-42BF-4DB5-8A4F-278F48CD902E}"/>
                </a:ext>
              </a:extLst>
            </p:cNvPr>
            <p:cNvSpPr/>
            <p:nvPr/>
          </p:nvSpPr>
          <p:spPr>
            <a:xfrm>
              <a:off x="358565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6" name="rc923">
              <a:extLst>
                <a:ext uri="{FF2B5EF4-FFF2-40B4-BE49-F238E27FC236}">
                  <a16:creationId xmlns:a16="http://schemas.microsoft.com/office/drawing/2014/main" id="{7CD9F674-6F78-448D-AD69-5D56ED22807A}"/>
                </a:ext>
              </a:extLst>
            </p:cNvPr>
            <p:cNvSpPr/>
            <p:nvPr/>
          </p:nvSpPr>
          <p:spPr>
            <a:xfrm>
              <a:off x="358565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7" name="rc924">
              <a:extLst>
                <a:ext uri="{FF2B5EF4-FFF2-40B4-BE49-F238E27FC236}">
                  <a16:creationId xmlns:a16="http://schemas.microsoft.com/office/drawing/2014/main" id="{67F7AEB5-9032-4D2B-84FE-918E9BA687EC}"/>
                </a:ext>
              </a:extLst>
            </p:cNvPr>
            <p:cNvSpPr/>
            <p:nvPr/>
          </p:nvSpPr>
          <p:spPr>
            <a:xfrm>
              <a:off x="358565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8" name="rc925">
              <a:extLst>
                <a:ext uri="{FF2B5EF4-FFF2-40B4-BE49-F238E27FC236}">
                  <a16:creationId xmlns:a16="http://schemas.microsoft.com/office/drawing/2014/main" id="{5E601089-8C77-4CD9-AB20-337260D6DDE7}"/>
                </a:ext>
              </a:extLst>
            </p:cNvPr>
            <p:cNvSpPr/>
            <p:nvPr/>
          </p:nvSpPr>
          <p:spPr>
            <a:xfrm>
              <a:off x="3654463"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9" name="rc926">
              <a:extLst>
                <a:ext uri="{FF2B5EF4-FFF2-40B4-BE49-F238E27FC236}">
                  <a16:creationId xmlns:a16="http://schemas.microsoft.com/office/drawing/2014/main" id="{A22582F7-7E5E-4A0A-8214-9B3A608D368C}"/>
                </a:ext>
              </a:extLst>
            </p:cNvPr>
            <p:cNvSpPr/>
            <p:nvPr/>
          </p:nvSpPr>
          <p:spPr>
            <a:xfrm>
              <a:off x="3654463"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0" name="rc927">
              <a:extLst>
                <a:ext uri="{FF2B5EF4-FFF2-40B4-BE49-F238E27FC236}">
                  <a16:creationId xmlns:a16="http://schemas.microsoft.com/office/drawing/2014/main" id="{C9C15026-3814-46E9-8943-289CA492E20A}"/>
                </a:ext>
              </a:extLst>
            </p:cNvPr>
            <p:cNvSpPr/>
            <p:nvPr/>
          </p:nvSpPr>
          <p:spPr>
            <a:xfrm>
              <a:off x="3654463"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1" name="rc928">
              <a:extLst>
                <a:ext uri="{FF2B5EF4-FFF2-40B4-BE49-F238E27FC236}">
                  <a16:creationId xmlns:a16="http://schemas.microsoft.com/office/drawing/2014/main" id="{E8398169-29DC-4428-9569-B6F9306B0856}"/>
                </a:ext>
              </a:extLst>
            </p:cNvPr>
            <p:cNvSpPr/>
            <p:nvPr/>
          </p:nvSpPr>
          <p:spPr>
            <a:xfrm>
              <a:off x="3654463"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2" name="rc929">
              <a:extLst>
                <a:ext uri="{FF2B5EF4-FFF2-40B4-BE49-F238E27FC236}">
                  <a16:creationId xmlns:a16="http://schemas.microsoft.com/office/drawing/2014/main" id="{CBC941E2-DA84-48B8-91E5-AC28457D7D25}"/>
                </a:ext>
              </a:extLst>
            </p:cNvPr>
            <p:cNvSpPr/>
            <p:nvPr/>
          </p:nvSpPr>
          <p:spPr>
            <a:xfrm>
              <a:off x="3654463"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3" name="rc930">
              <a:extLst>
                <a:ext uri="{FF2B5EF4-FFF2-40B4-BE49-F238E27FC236}">
                  <a16:creationId xmlns:a16="http://schemas.microsoft.com/office/drawing/2014/main" id="{2A77CAAE-F358-4C3E-AD22-29B1CDEAFE1A}"/>
                </a:ext>
              </a:extLst>
            </p:cNvPr>
            <p:cNvSpPr/>
            <p:nvPr/>
          </p:nvSpPr>
          <p:spPr>
            <a:xfrm>
              <a:off x="3654463"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24" name="rc931">
              <a:extLst>
                <a:ext uri="{FF2B5EF4-FFF2-40B4-BE49-F238E27FC236}">
                  <a16:creationId xmlns:a16="http://schemas.microsoft.com/office/drawing/2014/main" id="{BB4720BF-6A49-4FB7-B9CE-DF294387D0DF}"/>
                </a:ext>
              </a:extLst>
            </p:cNvPr>
            <p:cNvSpPr/>
            <p:nvPr/>
          </p:nvSpPr>
          <p:spPr>
            <a:xfrm>
              <a:off x="3654463"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25" name="rc932">
              <a:extLst>
                <a:ext uri="{FF2B5EF4-FFF2-40B4-BE49-F238E27FC236}">
                  <a16:creationId xmlns:a16="http://schemas.microsoft.com/office/drawing/2014/main" id="{66599FF8-74C9-4C67-ABE3-70BA35E1743C}"/>
                </a:ext>
              </a:extLst>
            </p:cNvPr>
            <p:cNvSpPr/>
            <p:nvPr/>
          </p:nvSpPr>
          <p:spPr>
            <a:xfrm>
              <a:off x="365446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6" name="rc933">
              <a:extLst>
                <a:ext uri="{FF2B5EF4-FFF2-40B4-BE49-F238E27FC236}">
                  <a16:creationId xmlns:a16="http://schemas.microsoft.com/office/drawing/2014/main" id="{DFD7034A-0932-4C08-A842-DCE1BFC898E3}"/>
                </a:ext>
              </a:extLst>
            </p:cNvPr>
            <p:cNvSpPr/>
            <p:nvPr/>
          </p:nvSpPr>
          <p:spPr>
            <a:xfrm>
              <a:off x="365446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7" name="rc934">
              <a:extLst>
                <a:ext uri="{FF2B5EF4-FFF2-40B4-BE49-F238E27FC236}">
                  <a16:creationId xmlns:a16="http://schemas.microsoft.com/office/drawing/2014/main" id="{8F9500CA-0E46-45BD-AF93-CF52AB94ACFB}"/>
                </a:ext>
              </a:extLst>
            </p:cNvPr>
            <p:cNvSpPr/>
            <p:nvPr/>
          </p:nvSpPr>
          <p:spPr>
            <a:xfrm>
              <a:off x="365446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8" name="rc935">
              <a:extLst>
                <a:ext uri="{FF2B5EF4-FFF2-40B4-BE49-F238E27FC236}">
                  <a16:creationId xmlns:a16="http://schemas.microsoft.com/office/drawing/2014/main" id="{0E5DCE6F-BB42-4AEE-90DC-E3755909AE34}"/>
                </a:ext>
              </a:extLst>
            </p:cNvPr>
            <p:cNvSpPr/>
            <p:nvPr/>
          </p:nvSpPr>
          <p:spPr>
            <a:xfrm>
              <a:off x="365446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9" name="rc936">
              <a:extLst>
                <a:ext uri="{FF2B5EF4-FFF2-40B4-BE49-F238E27FC236}">
                  <a16:creationId xmlns:a16="http://schemas.microsoft.com/office/drawing/2014/main" id="{75DD16AC-9770-4AED-AB23-81266065C0D5}"/>
                </a:ext>
              </a:extLst>
            </p:cNvPr>
            <p:cNvSpPr/>
            <p:nvPr/>
          </p:nvSpPr>
          <p:spPr>
            <a:xfrm>
              <a:off x="3723271"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0" name="rc937">
              <a:extLst>
                <a:ext uri="{FF2B5EF4-FFF2-40B4-BE49-F238E27FC236}">
                  <a16:creationId xmlns:a16="http://schemas.microsoft.com/office/drawing/2014/main" id="{AD349F2E-B01E-4E21-A1D2-672CC790FA44}"/>
                </a:ext>
              </a:extLst>
            </p:cNvPr>
            <p:cNvSpPr/>
            <p:nvPr/>
          </p:nvSpPr>
          <p:spPr>
            <a:xfrm>
              <a:off x="3723271"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1" name="rc938">
              <a:extLst>
                <a:ext uri="{FF2B5EF4-FFF2-40B4-BE49-F238E27FC236}">
                  <a16:creationId xmlns:a16="http://schemas.microsoft.com/office/drawing/2014/main" id="{A411E54E-B878-4CE9-9EFF-837E2165F0FA}"/>
                </a:ext>
              </a:extLst>
            </p:cNvPr>
            <p:cNvSpPr/>
            <p:nvPr/>
          </p:nvSpPr>
          <p:spPr>
            <a:xfrm>
              <a:off x="3723271"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2" name="rc939">
              <a:extLst>
                <a:ext uri="{FF2B5EF4-FFF2-40B4-BE49-F238E27FC236}">
                  <a16:creationId xmlns:a16="http://schemas.microsoft.com/office/drawing/2014/main" id="{D76C812F-4AAC-4709-8E3B-440EBCD6BCED}"/>
                </a:ext>
              </a:extLst>
            </p:cNvPr>
            <p:cNvSpPr/>
            <p:nvPr/>
          </p:nvSpPr>
          <p:spPr>
            <a:xfrm>
              <a:off x="3723271"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3" name="rc940">
              <a:extLst>
                <a:ext uri="{FF2B5EF4-FFF2-40B4-BE49-F238E27FC236}">
                  <a16:creationId xmlns:a16="http://schemas.microsoft.com/office/drawing/2014/main" id="{EC7BDD43-46E8-47DD-A8CA-7B5BF3DBA85F}"/>
                </a:ext>
              </a:extLst>
            </p:cNvPr>
            <p:cNvSpPr/>
            <p:nvPr/>
          </p:nvSpPr>
          <p:spPr>
            <a:xfrm>
              <a:off x="3723271"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4" name="rc941">
              <a:extLst>
                <a:ext uri="{FF2B5EF4-FFF2-40B4-BE49-F238E27FC236}">
                  <a16:creationId xmlns:a16="http://schemas.microsoft.com/office/drawing/2014/main" id="{BB7217DA-75EE-4ED1-99F8-496AF2274A10}"/>
                </a:ext>
              </a:extLst>
            </p:cNvPr>
            <p:cNvSpPr/>
            <p:nvPr/>
          </p:nvSpPr>
          <p:spPr>
            <a:xfrm>
              <a:off x="3723271"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35" name="rc942">
              <a:extLst>
                <a:ext uri="{FF2B5EF4-FFF2-40B4-BE49-F238E27FC236}">
                  <a16:creationId xmlns:a16="http://schemas.microsoft.com/office/drawing/2014/main" id="{63731089-6417-4283-B0C8-6454295193B2}"/>
                </a:ext>
              </a:extLst>
            </p:cNvPr>
            <p:cNvSpPr/>
            <p:nvPr/>
          </p:nvSpPr>
          <p:spPr>
            <a:xfrm>
              <a:off x="3723271"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36" name="rc943">
              <a:extLst>
                <a:ext uri="{FF2B5EF4-FFF2-40B4-BE49-F238E27FC236}">
                  <a16:creationId xmlns:a16="http://schemas.microsoft.com/office/drawing/2014/main" id="{69A7CAB3-1324-4907-A55C-1FD208455B42}"/>
                </a:ext>
              </a:extLst>
            </p:cNvPr>
            <p:cNvSpPr/>
            <p:nvPr/>
          </p:nvSpPr>
          <p:spPr>
            <a:xfrm>
              <a:off x="372327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7" name="rc944">
              <a:extLst>
                <a:ext uri="{FF2B5EF4-FFF2-40B4-BE49-F238E27FC236}">
                  <a16:creationId xmlns:a16="http://schemas.microsoft.com/office/drawing/2014/main" id="{6E72C2E0-2E55-43D7-8FDF-61F54EE6ADC6}"/>
                </a:ext>
              </a:extLst>
            </p:cNvPr>
            <p:cNvSpPr/>
            <p:nvPr/>
          </p:nvSpPr>
          <p:spPr>
            <a:xfrm>
              <a:off x="372327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8" name="rc945">
              <a:extLst>
                <a:ext uri="{FF2B5EF4-FFF2-40B4-BE49-F238E27FC236}">
                  <a16:creationId xmlns:a16="http://schemas.microsoft.com/office/drawing/2014/main" id="{ED3A9442-D882-421F-8DF7-91F4C499F49D}"/>
                </a:ext>
              </a:extLst>
            </p:cNvPr>
            <p:cNvSpPr/>
            <p:nvPr/>
          </p:nvSpPr>
          <p:spPr>
            <a:xfrm>
              <a:off x="372327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9" name="rc946">
              <a:extLst>
                <a:ext uri="{FF2B5EF4-FFF2-40B4-BE49-F238E27FC236}">
                  <a16:creationId xmlns:a16="http://schemas.microsoft.com/office/drawing/2014/main" id="{8014AA25-C09A-469E-B0B3-CFAD33CD5155}"/>
                </a:ext>
              </a:extLst>
            </p:cNvPr>
            <p:cNvSpPr/>
            <p:nvPr/>
          </p:nvSpPr>
          <p:spPr>
            <a:xfrm>
              <a:off x="372327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0" name="rc947">
              <a:extLst>
                <a:ext uri="{FF2B5EF4-FFF2-40B4-BE49-F238E27FC236}">
                  <a16:creationId xmlns:a16="http://schemas.microsoft.com/office/drawing/2014/main" id="{C37B3BFA-5167-48D4-9F68-FB34D464865A}"/>
                </a:ext>
              </a:extLst>
            </p:cNvPr>
            <p:cNvSpPr/>
            <p:nvPr/>
          </p:nvSpPr>
          <p:spPr>
            <a:xfrm>
              <a:off x="3792079"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1" name="rc948">
              <a:extLst>
                <a:ext uri="{FF2B5EF4-FFF2-40B4-BE49-F238E27FC236}">
                  <a16:creationId xmlns:a16="http://schemas.microsoft.com/office/drawing/2014/main" id="{DB714825-ECE6-4922-B4A0-0DA511B6D494}"/>
                </a:ext>
              </a:extLst>
            </p:cNvPr>
            <p:cNvSpPr/>
            <p:nvPr/>
          </p:nvSpPr>
          <p:spPr>
            <a:xfrm>
              <a:off x="3792079"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2" name="rc949">
              <a:extLst>
                <a:ext uri="{FF2B5EF4-FFF2-40B4-BE49-F238E27FC236}">
                  <a16:creationId xmlns:a16="http://schemas.microsoft.com/office/drawing/2014/main" id="{6650F08C-E68B-49BD-945D-1D9A6FA078AB}"/>
                </a:ext>
              </a:extLst>
            </p:cNvPr>
            <p:cNvSpPr/>
            <p:nvPr/>
          </p:nvSpPr>
          <p:spPr>
            <a:xfrm>
              <a:off x="3792079"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3" name="rc950">
              <a:extLst>
                <a:ext uri="{FF2B5EF4-FFF2-40B4-BE49-F238E27FC236}">
                  <a16:creationId xmlns:a16="http://schemas.microsoft.com/office/drawing/2014/main" id="{E36F9B2C-FDB3-43F4-87E8-A53D81DE4FDF}"/>
                </a:ext>
              </a:extLst>
            </p:cNvPr>
            <p:cNvSpPr/>
            <p:nvPr/>
          </p:nvSpPr>
          <p:spPr>
            <a:xfrm>
              <a:off x="3792079"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4" name="rc951">
              <a:extLst>
                <a:ext uri="{FF2B5EF4-FFF2-40B4-BE49-F238E27FC236}">
                  <a16:creationId xmlns:a16="http://schemas.microsoft.com/office/drawing/2014/main" id="{2FCCEA4B-89D6-4018-A52B-DB308A9D54B0}"/>
                </a:ext>
              </a:extLst>
            </p:cNvPr>
            <p:cNvSpPr/>
            <p:nvPr/>
          </p:nvSpPr>
          <p:spPr>
            <a:xfrm>
              <a:off x="3792079"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5" name="rc952">
              <a:extLst>
                <a:ext uri="{FF2B5EF4-FFF2-40B4-BE49-F238E27FC236}">
                  <a16:creationId xmlns:a16="http://schemas.microsoft.com/office/drawing/2014/main" id="{D0CC65A1-2B1C-40E6-9F17-F21115AE5F28}"/>
                </a:ext>
              </a:extLst>
            </p:cNvPr>
            <p:cNvSpPr/>
            <p:nvPr/>
          </p:nvSpPr>
          <p:spPr>
            <a:xfrm>
              <a:off x="3792079"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46" name="rc953">
              <a:extLst>
                <a:ext uri="{FF2B5EF4-FFF2-40B4-BE49-F238E27FC236}">
                  <a16:creationId xmlns:a16="http://schemas.microsoft.com/office/drawing/2014/main" id="{4B7093D4-BA80-4CFC-A5CC-4D94566AF5E8}"/>
                </a:ext>
              </a:extLst>
            </p:cNvPr>
            <p:cNvSpPr/>
            <p:nvPr/>
          </p:nvSpPr>
          <p:spPr>
            <a:xfrm>
              <a:off x="3792079" y="3197049"/>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47" name="rc954">
              <a:extLst>
                <a:ext uri="{FF2B5EF4-FFF2-40B4-BE49-F238E27FC236}">
                  <a16:creationId xmlns:a16="http://schemas.microsoft.com/office/drawing/2014/main" id="{E0C92D61-D52D-41E3-A8FC-D9EF04E53E91}"/>
                </a:ext>
              </a:extLst>
            </p:cNvPr>
            <p:cNvSpPr/>
            <p:nvPr/>
          </p:nvSpPr>
          <p:spPr>
            <a:xfrm>
              <a:off x="3792079" y="31371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3248" name="rc955">
              <a:extLst>
                <a:ext uri="{FF2B5EF4-FFF2-40B4-BE49-F238E27FC236}">
                  <a16:creationId xmlns:a16="http://schemas.microsoft.com/office/drawing/2014/main" id="{AE141DD0-0D10-4B0F-9018-0A89BD637E06}"/>
                </a:ext>
              </a:extLst>
            </p:cNvPr>
            <p:cNvSpPr/>
            <p:nvPr/>
          </p:nvSpPr>
          <p:spPr>
            <a:xfrm>
              <a:off x="3792079" y="3077220"/>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49" name="rc956">
              <a:extLst>
                <a:ext uri="{FF2B5EF4-FFF2-40B4-BE49-F238E27FC236}">
                  <a16:creationId xmlns:a16="http://schemas.microsoft.com/office/drawing/2014/main" id="{8A7BB0EA-FB5E-42B5-BD5B-D798760E222C}"/>
                </a:ext>
              </a:extLst>
            </p:cNvPr>
            <p:cNvSpPr/>
            <p:nvPr/>
          </p:nvSpPr>
          <p:spPr>
            <a:xfrm>
              <a:off x="3792079" y="3017306"/>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50" name="rc957">
              <a:extLst>
                <a:ext uri="{FF2B5EF4-FFF2-40B4-BE49-F238E27FC236}">
                  <a16:creationId xmlns:a16="http://schemas.microsoft.com/office/drawing/2014/main" id="{0DCC2FAE-E9CD-4CCC-9216-1D4DCFD37FC7}"/>
                </a:ext>
              </a:extLst>
            </p:cNvPr>
            <p:cNvSpPr/>
            <p:nvPr/>
          </p:nvSpPr>
          <p:spPr>
            <a:xfrm>
              <a:off x="3792079" y="2957392"/>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51" name="pl958">
              <a:extLst>
                <a:ext uri="{FF2B5EF4-FFF2-40B4-BE49-F238E27FC236}">
                  <a16:creationId xmlns:a16="http://schemas.microsoft.com/office/drawing/2014/main" id="{63A24D7D-5691-4B99-BB91-38AA30C68AC9}"/>
                </a:ext>
              </a:extLst>
            </p:cNvPr>
            <p:cNvSpPr/>
            <p:nvPr/>
          </p:nvSpPr>
          <p:spPr>
            <a:xfrm>
              <a:off x="1521415" y="1990635"/>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3252" name="pl959">
              <a:extLst>
                <a:ext uri="{FF2B5EF4-FFF2-40B4-BE49-F238E27FC236}">
                  <a16:creationId xmlns:a16="http://schemas.microsoft.com/office/drawing/2014/main" id="{0238D234-0390-44F8-831F-7B618229D864}"/>
                </a:ext>
              </a:extLst>
            </p:cNvPr>
            <p:cNvSpPr/>
            <p:nvPr/>
          </p:nvSpPr>
          <p:spPr>
            <a:xfrm>
              <a:off x="1521415" y="3616449"/>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3253" name="tx960">
              <a:extLst>
                <a:ext uri="{FF2B5EF4-FFF2-40B4-BE49-F238E27FC236}">
                  <a16:creationId xmlns:a16="http://schemas.microsoft.com/office/drawing/2014/main" id="{BB1590DF-C250-4695-BE0C-D0C85A61AE62}"/>
                </a:ext>
              </a:extLst>
            </p:cNvPr>
            <p:cNvSpPr/>
            <p:nvPr/>
          </p:nvSpPr>
          <p:spPr>
            <a:xfrm>
              <a:off x="2586699" y="3645628"/>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grpSp>
        <p:nvGrpSpPr>
          <p:cNvPr id="3319" name="Group 3318">
            <a:extLst>
              <a:ext uri="{FF2B5EF4-FFF2-40B4-BE49-F238E27FC236}">
                <a16:creationId xmlns:a16="http://schemas.microsoft.com/office/drawing/2014/main" id="{CF3D1F60-413C-4E50-BE05-12EC3F2373DC}"/>
              </a:ext>
            </a:extLst>
          </p:cNvPr>
          <p:cNvGrpSpPr/>
          <p:nvPr/>
        </p:nvGrpSpPr>
        <p:grpSpPr>
          <a:xfrm>
            <a:off x="4435886" y="2880759"/>
            <a:ext cx="975976" cy="2337906"/>
            <a:chOff x="4687048" y="1366073"/>
            <a:chExt cx="975976" cy="2337906"/>
          </a:xfrm>
        </p:grpSpPr>
        <p:grpSp>
          <p:nvGrpSpPr>
            <p:cNvPr id="3318" name="Group 3317">
              <a:extLst>
                <a:ext uri="{FF2B5EF4-FFF2-40B4-BE49-F238E27FC236}">
                  <a16:creationId xmlns:a16="http://schemas.microsoft.com/office/drawing/2014/main" id="{176CFA78-73C1-4BCB-A314-38E87B28F4AD}"/>
                </a:ext>
              </a:extLst>
            </p:cNvPr>
            <p:cNvGrpSpPr/>
            <p:nvPr/>
          </p:nvGrpSpPr>
          <p:grpSpPr>
            <a:xfrm>
              <a:off x="4687048" y="1366073"/>
              <a:ext cx="692655" cy="732855"/>
              <a:chOff x="4687048" y="983906"/>
              <a:chExt cx="692655" cy="732855"/>
            </a:xfrm>
          </p:grpSpPr>
          <p:sp>
            <p:nvSpPr>
              <p:cNvPr id="3254" name="rc961">
                <a:extLst>
                  <a:ext uri="{FF2B5EF4-FFF2-40B4-BE49-F238E27FC236}">
                    <a16:creationId xmlns:a16="http://schemas.microsoft.com/office/drawing/2014/main" id="{B6DBBC84-2146-4470-A54A-ECDA92994792}"/>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3255" name="rc962">
                <a:extLst>
                  <a:ext uri="{FF2B5EF4-FFF2-40B4-BE49-F238E27FC236}">
                    <a16:creationId xmlns:a16="http://schemas.microsoft.com/office/drawing/2014/main" id="{9BBD964A-AED8-483D-B950-CE36F7A377E5}"/>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3256" name="pt963">
                <a:extLst>
                  <a:ext uri="{FF2B5EF4-FFF2-40B4-BE49-F238E27FC236}">
                    <a16:creationId xmlns:a16="http://schemas.microsoft.com/office/drawing/2014/main" id="{78CF37B1-9EE1-49D7-B2A0-CE4780FFC375}"/>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257" name="rc964">
                <a:extLst>
                  <a:ext uri="{FF2B5EF4-FFF2-40B4-BE49-F238E27FC236}">
                    <a16:creationId xmlns:a16="http://schemas.microsoft.com/office/drawing/2014/main" id="{07613031-0F25-40DA-AE28-C75BF28FF718}"/>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3258" name="pt965">
                <a:extLst>
                  <a:ext uri="{FF2B5EF4-FFF2-40B4-BE49-F238E27FC236}">
                    <a16:creationId xmlns:a16="http://schemas.microsoft.com/office/drawing/2014/main" id="{6E2B2A6A-9F9D-4C3F-9E90-2F1D3A7F35E7}"/>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259" name="rc966">
                <a:extLst>
                  <a:ext uri="{FF2B5EF4-FFF2-40B4-BE49-F238E27FC236}">
                    <a16:creationId xmlns:a16="http://schemas.microsoft.com/office/drawing/2014/main" id="{43EA437E-F99B-4C7E-8570-6788F4ECF134}"/>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3260" name="pt967">
                <a:extLst>
                  <a:ext uri="{FF2B5EF4-FFF2-40B4-BE49-F238E27FC236}">
                    <a16:creationId xmlns:a16="http://schemas.microsoft.com/office/drawing/2014/main" id="{B552F95A-9BCF-4DC7-9FC1-F47FD8FED535}"/>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261" name="rc968">
                <a:extLst>
                  <a:ext uri="{FF2B5EF4-FFF2-40B4-BE49-F238E27FC236}">
                    <a16:creationId xmlns:a16="http://schemas.microsoft.com/office/drawing/2014/main" id="{880115FD-2039-4DFB-B6FE-CA1722F2A7D5}"/>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3262" name="pt969">
                <a:extLst>
                  <a:ext uri="{FF2B5EF4-FFF2-40B4-BE49-F238E27FC236}">
                    <a16:creationId xmlns:a16="http://schemas.microsoft.com/office/drawing/2014/main" id="{DE1C1AF8-77C2-4BB7-94E3-DB50060E58CF}"/>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263" name="rc970">
                <a:extLst>
                  <a:ext uri="{FF2B5EF4-FFF2-40B4-BE49-F238E27FC236}">
                    <a16:creationId xmlns:a16="http://schemas.microsoft.com/office/drawing/2014/main" id="{695DCE2F-0716-4D5A-A6F6-B19C65E3832A}"/>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3264" name="pt971">
                <a:extLst>
                  <a:ext uri="{FF2B5EF4-FFF2-40B4-BE49-F238E27FC236}">
                    <a16:creationId xmlns:a16="http://schemas.microsoft.com/office/drawing/2014/main" id="{571D214E-3774-49ED-807B-844ADA5915EE}"/>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265" name="tx972">
                <a:extLst>
                  <a:ext uri="{FF2B5EF4-FFF2-40B4-BE49-F238E27FC236}">
                    <a16:creationId xmlns:a16="http://schemas.microsoft.com/office/drawing/2014/main" id="{F467BA06-B9A4-4F90-BF89-AAF9FAAEAFE8}"/>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3266" name="tx973">
                <a:extLst>
                  <a:ext uri="{FF2B5EF4-FFF2-40B4-BE49-F238E27FC236}">
                    <a16:creationId xmlns:a16="http://schemas.microsoft.com/office/drawing/2014/main" id="{B4DA8370-D862-48BB-8AED-9CFB937BB75A}"/>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3267" name="tx974">
                <a:extLst>
                  <a:ext uri="{FF2B5EF4-FFF2-40B4-BE49-F238E27FC236}">
                    <a16:creationId xmlns:a16="http://schemas.microsoft.com/office/drawing/2014/main" id="{247AD259-1DF5-449F-A7B2-39B608B9AA62}"/>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3268" name="tx975">
                <a:extLst>
                  <a:ext uri="{FF2B5EF4-FFF2-40B4-BE49-F238E27FC236}">
                    <a16:creationId xmlns:a16="http://schemas.microsoft.com/office/drawing/2014/main" id="{ED4CC39D-36AF-43BB-A793-8E2BB63F289A}"/>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3269" name="tx976">
                <a:extLst>
                  <a:ext uri="{FF2B5EF4-FFF2-40B4-BE49-F238E27FC236}">
                    <a16:creationId xmlns:a16="http://schemas.microsoft.com/office/drawing/2014/main" id="{BB8FC22A-3981-42B9-B8C7-2E06A4599FBC}"/>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
          <p:nvSpPr>
            <p:cNvPr id="3270" name="rc977">
              <a:extLst>
                <a:ext uri="{FF2B5EF4-FFF2-40B4-BE49-F238E27FC236}">
                  <a16:creationId xmlns:a16="http://schemas.microsoft.com/office/drawing/2014/main" id="{52B91C8A-D5FF-4A29-BE1D-3435FCFE6281}"/>
                </a:ext>
              </a:extLst>
            </p:cNvPr>
            <p:cNvSpPr/>
            <p:nvPr/>
          </p:nvSpPr>
          <p:spPr>
            <a:xfrm>
              <a:off x="4687048" y="2173967"/>
              <a:ext cx="975976" cy="637605"/>
            </a:xfrm>
            <a:prstGeom prst="rect">
              <a:avLst/>
            </a:prstGeom>
            <a:solidFill>
              <a:srgbClr val="FFFFFF">
                <a:alpha val="100000"/>
              </a:srgbClr>
            </a:solidFill>
          </p:spPr>
          <p:txBody>
            <a:bodyPr/>
            <a:lstStyle/>
            <a:p>
              <a:endParaRPr/>
            </a:p>
          </p:txBody>
        </p:sp>
        <p:sp>
          <p:nvSpPr>
            <p:cNvPr id="3271" name="rc978">
              <a:extLst>
                <a:ext uri="{FF2B5EF4-FFF2-40B4-BE49-F238E27FC236}">
                  <a16:creationId xmlns:a16="http://schemas.microsoft.com/office/drawing/2014/main" id="{4B7AD7A0-5C51-464B-AE04-C5DF0F4B4DDE}"/>
                </a:ext>
              </a:extLst>
            </p:cNvPr>
            <p:cNvSpPr/>
            <p:nvPr/>
          </p:nvSpPr>
          <p:spPr>
            <a:xfrm>
              <a:off x="4737659" y="2379962"/>
              <a:ext cx="89999" cy="95250"/>
            </a:xfrm>
            <a:prstGeom prst="rect">
              <a:avLst/>
            </a:prstGeom>
            <a:solidFill>
              <a:srgbClr val="FFFFFF">
                <a:alpha val="100000"/>
              </a:srgbClr>
            </a:solidFill>
          </p:spPr>
          <p:txBody>
            <a:bodyPr/>
            <a:lstStyle/>
            <a:p>
              <a:endParaRPr/>
            </a:p>
          </p:txBody>
        </p:sp>
        <p:sp>
          <p:nvSpPr>
            <p:cNvPr id="3272" name="rc979">
              <a:extLst>
                <a:ext uri="{FF2B5EF4-FFF2-40B4-BE49-F238E27FC236}">
                  <a16:creationId xmlns:a16="http://schemas.microsoft.com/office/drawing/2014/main" id="{B0466A16-6CAC-4EBC-8E01-D63BDD474848}"/>
                </a:ext>
              </a:extLst>
            </p:cNvPr>
            <p:cNvSpPr/>
            <p:nvPr/>
          </p:nvSpPr>
          <p:spPr>
            <a:xfrm>
              <a:off x="4739459" y="2381762"/>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a:p>
          </p:txBody>
        </p:sp>
        <p:sp>
          <p:nvSpPr>
            <p:cNvPr id="3273" name="rc980">
              <a:extLst>
                <a:ext uri="{FF2B5EF4-FFF2-40B4-BE49-F238E27FC236}">
                  <a16:creationId xmlns:a16="http://schemas.microsoft.com/office/drawing/2014/main" id="{E59C133A-C11D-415E-B796-420B48171A00}"/>
                </a:ext>
              </a:extLst>
            </p:cNvPr>
            <p:cNvSpPr/>
            <p:nvPr/>
          </p:nvSpPr>
          <p:spPr>
            <a:xfrm>
              <a:off x="4737659" y="2475212"/>
              <a:ext cx="89999" cy="95250"/>
            </a:xfrm>
            <a:prstGeom prst="rect">
              <a:avLst/>
            </a:prstGeom>
            <a:solidFill>
              <a:srgbClr val="FFFFFF">
                <a:alpha val="100000"/>
              </a:srgbClr>
            </a:solidFill>
          </p:spPr>
          <p:txBody>
            <a:bodyPr/>
            <a:lstStyle/>
            <a:p>
              <a:endParaRPr/>
            </a:p>
          </p:txBody>
        </p:sp>
        <p:sp>
          <p:nvSpPr>
            <p:cNvPr id="3274" name="rc981">
              <a:extLst>
                <a:ext uri="{FF2B5EF4-FFF2-40B4-BE49-F238E27FC236}">
                  <a16:creationId xmlns:a16="http://schemas.microsoft.com/office/drawing/2014/main" id="{F67F03E8-ADD0-40A6-80CA-FD597F2AB715}"/>
                </a:ext>
              </a:extLst>
            </p:cNvPr>
            <p:cNvSpPr/>
            <p:nvPr/>
          </p:nvSpPr>
          <p:spPr>
            <a:xfrm>
              <a:off x="4739459" y="2477012"/>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a:p>
          </p:txBody>
        </p:sp>
        <p:sp>
          <p:nvSpPr>
            <p:cNvPr id="3275" name="rc982">
              <a:extLst>
                <a:ext uri="{FF2B5EF4-FFF2-40B4-BE49-F238E27FC236}">
                  <a16:creationId xmlns:a16="http://schemas.microsoft.com/office/drawing/2014/main" id="{F7C0A152-10D9-41ED-B52B-01763350254F}"/>
                </a:ext>
              </a:extLst>
            </p:cNvPr>
            <p:cNvSpPr/>
            <p:nvPr/>
          </p:nvSpPr>
          <p:spPr>
            <a:xfrm>
              <a:off x="4737659" y="2570462"/>
              <a:ext cx="89999" cy="95250"/>
            </a:xfrm>
            <a:prstGeom prst="rect">
              <a:avLst/>
            </a:prstGeom>
            <a:solidFill>
              <a:srgbClr val="FFFFFF">
                <a:alpha val="100000"/>
              </a:srgbClr>
            </a:solidFill>
          </p:spPr>
          <p:txBody>
            <a:bodyPr/>
            <a:lstStyle/>
            <a:p>
              <a:endParaRPr/>
            </a:p>
          </p:txBody>
        </p:sp>
        <p:sp>
          <p:nvSpPr>
            <p:cNvPr id="3276" name="rc983">
              <a:extLst>
                <a:ext uri="{FF2B5EF4-FFF2-40B4-BE49-F238E27FC236}">
                  <a16:creationId xmlns:a16="http://schemas.microsoft.com/office/drawing/2014/main" id="{4E604327-9C20-4ED7-A862-50AF5E57694D}"/>
                </a:ext>
              </a:extLst>
            </p:cNvPr>
            <p:cNvSpPr/>
            <p:nvPr/>
          </p:nvSpPr>
          <p:spPr>
            <a:xfrm>
              <a:off x="4739459" y="2572262"/>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a:p>
          </p:txBody>
        </p:sp>
        <p:sp>
          <p:nvSpPr>
            <p:cNvPr id="3277" name="rc984">
              <a:extLst>
                <a:ext uri="{FF2B5EF4-FFF2-40B4-BE49-F238E27FC236}">
                  <a16:creationId xmlns:a16="http://schemas.microsoft.com/office/drawing/2014/main" id="{EF898399-ED6E-4AED-9A04-AFE54CB5E699}"/>
                </a:ext>
              </a:extLst>
            </p:cNvPr>
            <p:cNvSpPr/>
            <p:nvPr/>
          </p:nvSpPr>
          <p:spPr>
            <a:xfrm>
              <a:off x="4737659" y="2665712"/>
              <a:ext cx="89999" cy="95250"/>
            </a:xfrm>
            <a:prstGeom prst="rect">
              <a:avLst/>
            </a:prstGeom>
            <a:solidFill>
              <a:srgbClr val="FFFFFF">
                <a:alpha val="100000"/>
              </a:srgbClr>
            </a:solidFill>
          </p:spPr>
          <p:txBody>
            <a:bodyPr/>
            <a:lstStyle/>
            <a:p>
              <a:endParaRPr/>
            </a:p>
          </p:txBody>
        </p:sp>
        <p:sp>
          <p:nvSpPr>
            <p:cNvPr id="3278" name="rc985">
              <a:extLst>
                <a:ext uri="{FF2B5EF4-FFF2-40B4-BE49-F238E27FC236}">
                  <a16:creationId xmlns:a16="http://schemas.microsoft.com/office/drawing/2014/main" id="{E58B94B2-1E0A-419B-8AAF-A29FBF51974E}"/>
                </a:ext>
              </a:extLst>
            </p:cNvPr>
            <p:cNvSpPr/>
            <p:nvPr/>
          </p:nvSpPr>
          <p:spPr>
            <a:xfrm>
              <a:off x="4739459" y="2667512"/>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a:p>
          </p:txBody>
        </p:sp>
        <p:sp>
          <p:nvSpPr>
            <p:cNvPr id="3279" name="rc986">
              <a:extLst>
                <a:ext uri="{FF2B5EF4-FFF2-40B4-BE49-F238E27FC236}">
                  <a16:creationId xmlns:a16="http://schemas.microsoft.com/office/drawing/2014/main" id="{9C021AB8-DC55-4F65-908E-E626AA7A9A9B}"/>
                </a:ext>
              </a:extLst>
            </p:cNvPr>
            <p:cNvSpPr/>
            <p:nvPr/>
          </p:nvSpPr>
          <p:spPr>
            <a:xfrm>
              <a:off x="5167004" y="2379962"/>
              <a:ext cx="89999" cy="95250"/>
            </a:xfrm>
            <a:prstGeom prst="rect">
              <a:avLst/>
            </a:prstGeom>
            <a:solidFill>
              <a:srgbClr val="FFFFFF">
                <a:alpha val="100000"/>
              </a:srgbClr>
            </a:solidFill>
          </p:spPr>
          <p:txBody>
            <a:bodyPr/>
            <a:lstStyle/>
            <a:p>
              <a:endParaRPr/>
            </a:p>
          </p:txBody>
        </p:sp>
        <p:sp>
          <p:nvSpPr>
            <p:cNvPr id="3280" name="rc987">
              <a:extLst>
                <a:ext uri="{FF2B5EF4-FFF2-40B4-BE49-F238E27FC236}">
                  <a16:creationId xmlns:a16="http://schemas.microsoft.com/office/drawing/2014/main" id="{97C0E47E-09CB-4462-A61B-80C81E93C7EC}"/>
                </a:ext>
              </a:extLst>
            </p:cNvPr>
            <p:cNvSpPr/>
            <p:nvPr/>
          </p:nvSpPr>
          <p:spPr>
            <a:xfrm>
              <a:off x="5168804" y="2381762"/>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a:p>
          </p:txBody>
        </p:sp>
        <p:sp>
          <p:nvSpPr>
            <p:cNvPr id="3281" name="rc988">
              <a:extLst>
                <a:ext uri="{FF2B5EF4-FFF2-40B4-BE49-F238E27FC236}">
                  <a16:creationId xmlns:a16="http://schemas.microsoft.com/office/drawing/2014/main" id="{C1BAD10C-1341-4CC5-ADD3-9AE0982B2DED}"/>
                </a:ext>
              </a:extLst>
            </p:cNvPr>
            <p:cNvSpPr/>
            <p:nvPr/>
          </p:nvSpPr>
          <p:spPr>
            <a:xfrm>
              <a:off x="5167004" y="2475212"/>
              <a:ext cx="89999" cy="95250"/>
            </a:xfrm>
            <a:prstGeom prst="rect">
              <a:avLst/>
            </a:prstGeom>
            <a:solidFill>
              <a:srgbClr val="FFFFFF">
                <a:alpha val="100000"/>
              </a:srgbClr>
            </a:solidFill>
          </p:spPr>
          <p:txBody>
            <a:bodyPr/>
            <a:lstStyle/>
            <a:p>
              <a:endParaRPr/>
            </a:p>
          </p:txBody>
        </p:sp>
        <p:sp>
          <p:nvSpPr>
            <p:cNvPr id="3282" name="rc989">
              <a:extLst>
                <a:ext uri="{FF2B5EF4-FFF2-40B4-BE49-F238E27FC236}">
                  <a16:creationId xmlns:a16="http://schemas.microsoft.com/office/drawing/2014/main" id="{B6609AD0-07D2-4157-8884-D9630CBCFB01}"/>
                </a:ext>
              </a:extLst>
            </p:cNvPr>
            <p:cNvSpPr/>
            <p:nvPr/>
          </p:nvSpPr>
          <p:spPr>
            <a:xfrm>
              <a:off x="5168804" y="2477012"/>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a:p>
          </p:txBody>
        </p:sp>
        <p:sp>
          <p:nvSpPr>
            <p:cNvPr id="3283" name="rc990">
              <a:extLst>
                <a:ext uri="{FF2B5EF4-FFF2-40B4-BE49-F238E27FC236}">
                  <a16:creationId xmlns:a16="http://schemas.microsoft.com/office/drawing/2014/main" id="{2A7FC50C-D14C-4F73-9067-D78E7678CE90}"/>
                </a:ext>
              </a:extLst>
            </p:cNvPr>
            <p:cNvSpPr/>
            <p:nvPr/>
          </p:nvSpPr>
          <p:spPr>
            <a:xfrm>
              <a:off x="5167004" y="2570462"/>
              <a:ext cx="89999" cy="95250"/>
            </a:xfrm>
            <a:prstGeom prst="rect">
              <a:avLst/>
            </a:prstGeom>
            <a:solidFill>
              <a:srgbClr val="FFFFFF">
                <a:alpha val="100000"/>
              </a:srgbClr>
            </a:solidFill>
          </p:spPr>
          <p:txBody>
            <a:bodyPr/>
            <a:lstStyle/>
            <a:p>
              <a:endParaRPr/>
            </a:p>
          </p:txBody>
        </p:sp>
        <p:sp>
          <p:nvSpPr>
            <p:cNvPr id="3284" name="rc991">
              <a:extLst>
                <a:ext uri="{FF2B5EF4-FFF2-40B4-BE49-F238E27FC236}">
                  <a16:creationId xmlns:a16="http://schemas.microsoft.com/office/drawing/2014/main" id="{42AD417F-BDBB-44B0-957D-840587520D4B}"/>
                </a:ext>
              </a:extLst>
            </p:cNvPr>
            <p:cNvSpPr/>
            <p:nvPr/>
          </p:nvSpPr>
          <p:spPr>
            <a:xfrm>
              <a:off x="5168804" y="257226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3285" name="rc992">
              <a:extLst>
                <a:ext uri="{FF2B5EF4-FFF2-40B4-BE49-F238E27FC236}">
                  <a16:creationId xmlns:a16="http://schemas.microsoft.com/office/drawing/2014/main" id="{AEAED445-4348-4A3C-93E6-85E65101DA52}"/>
                </a:ext>
              </a:extLst>
            </p:cNvPr>
            <p:cNvSpPr/>
            <p:nvPr/>
          </p:nvSpPr>
          <p:spPr>
            <a:xfrm>
              <a:off x="5167004" y="2665712"/>
              <a:ext cx="89999" cy="95250"/>
            </a:xfrm>
            <a:prstGeom prst="rect">
              <a:avLst/>
            </a:prstGeom>
            <a:solidFill>
              <a:srgbClr val="FFFFFF">
                <a:alpha val="100000"/>
              </a:srgbClr>
            </a:solidFill>
          </p:spPr>
          <p:txBody>
            <a:bodyPr/>
            <a:lstStyle/>
            <a:p>
              <a:endParaRPr/>
            </a:p>
          </p:txBody>
        </p:sp>
        <p:sp>
          <p:nvSpPr>
            <p:cNvPr id="3286" name="rc993">
              <a:extLst>
                <a:ext uri="{FF2B5EF4-FFF2-40B4-BE49-F238E27FC236}">
                  <a16:creationId xmlns:a16="http://schemas.microsoft.com/office/drawing/2014/main" id="{1C0B875D-F048-4706-BD2F-47D8F27B3C58}"/>
                </a:ext>
              </a:extLst>
            </p:cNvPr>
            <p:cNvSpPr/>
            <p:nvPr/>
          </p:nvSpPr>
          <p:spPr>
            <a:xfrm>
              <a:off x="5168804" y="266751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3287" name="tx994">
              <a:extLst>
                <a:ext uri="{FF2B5EF4-FFF2-40B4-BE49-F238E27FC236}">
                  <a16:creationId xmlns:a16="http://schemas.microsoft.com/office/drawing/2014/main" id="{8059D61C-291F-49D2-A908-64CCF373A69E}"/>
                </a:ext>
              </a:extLst>
            </p:cNvPr>
            <p:cNvSpPr/>
            <p:nvPr/>
          </p:nvSpPr>
          <p:spPr>
            <a:xfrm>
              <a:off x="4878269" y="2396512"/>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Sea</a:t>
              </a:r>
            </a:p>
          </p:txBody>
        </p:sp>
        <p:sp>
          <p:nvSpPr>
            <p:cNvPr id="3288" name="tx995">
              <a:extLst>
                <a:ext uri="{FF2B5EF4-FFF2-40B4-BE49-F238E27FC236}">
                  <a16:creationId xmlns:a16="http://schemas.microsoft.com/office/drawing/2014/main" id="{5DFCA0E0-A6A5-49A1-8A66-8FBF8460A612}"/>
                </a:ext>
              </a:extLst>
            </p:cNvPr>
            <p:cNvSpPr/>
            <p:nvPr/>
          </p:nvSpPr>
          <p:spPr>
            <a:xfrm>
              <a:off x="4878269" y="2491762"/>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Shelf</a:t>
              </a:r>
            </a:p>
          </p:txBody>
        </p:sp>
        <p:sp>
          <p:nvSpPr>
            <p:cNvPr id="3289" name="tx996">
              <a:extLst>
                <a:ext uri="{FF2B5EF4-FFF2-40B4-BE49-F238E27FC236}">
                  <a16:creationId xmlns:a16="http://schemas.microsoft.com/office/drawing/2014/main" id="{A0EA59D9-1BAA-4122-AC52-42A9DD4A3AF3}"/>
                </a:ext>
              </a:extLst>
            </p:cNvPr>
            <p:cNvSpPr/>
            <p:nvPr/>
          </p:nvSpPr>
          <p:spPr>
            <a:xfrm>
              <a:off x="4878269" y="2587012"/>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Shore</a:t>
              </a:r>
            </a:p>
          </p:txBody>
        </p:sp>
        <p:sp>
          <p:nvSpPr>
            <p:cNvPr id="3290" name="tx997">
              <a:extLst>
                <a:ext uri="{FF2B5EF4-FFF2-40B4-BE49-F238E27FC236}">
                  <a16:creationId xmlns:a16="http://schemas.microsoft.com/office/drawing/2014/main" id="{5CF67986-51A7-4E8E-A921-F6705FE1A148}"/>
                </a:ext>
              </a:extLst>
            </p:cNvPr>
            <p:cNvSpPr/>
            <p:nvPr/>
          </p:nvSpPr>
          <p:spPr>
            <a:xfrm>
              <a:off x="4878269" y="2683294"/>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Island</a:t>
              </a:r>
            </a:p>
          </p:txBody>
        </p:sp>
        <p:sp>
          <p:nvSpPr>
            <p:cNvPr id="3291" name="tx998">
              <a:extLst>
                <a:ext uri="{FF2B5EF4-FFF2-40B4-BE49-F238E27FC236}">
                  <a16:creationId xmlns:a16="http://schemas.microsoft.com/office/drawing/2014/main" id="{9043B8B3-EE7F-464E-B39C-A228AB053E1F}"/>
                </a:ext>
              </a:extLst>
            </p:cNvPr>
            <p:cNvSpPr/>
            <p:nvPr/>
          </p:nvSpPr>
          <p:spPr>
            <a:xfrm>
              <a:off x="5307614" y="2397544"/>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Present</a:t>
              </a:r>
            </a:p>
          </p:txBody>
        </p:sp>
        <p:sp>
          <p:nvSpPr>
            <p:cNvPr id="3292" name="tx999">
              <a:extLst>
                <a:ext uri="{FF2B5EF4-FFF2-40B4-BE49-F238E27FC236}">
                  <a16:creationId xmlns:a16="http://schemas.microsoft.com/office/drawing/2014/main" id="{224D1DF8-6687-43C5-A2DB-83E5D3EEAA33}"/>
                </a:ext>
              </a:extLst>
            </p:cNvPr>
            <p:cNvSpPr/>
            <p:nvPr/>
          </p:nvSpPr>
          <p:spPr>
            <a:xfrm>
              <a:off x="5307614" y="2492794"/>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Absent</a:t>
              </a:r>
            </a:p>
          </p:txBody>
        </p:sp>
        <p:sp>
          <p:nvSpPr>
            <p:cNvPr id="3293" name="tx1000">
              <a:extLst>
                <a:ext uri="{FF2B5EF4-FFF2-40B4-BE49-F238E27FC236}">
                  <a16:creationId xmlns:a16="http://schemas.microsoft.com/office/drawing/2014/main" id="{434AFFD8-25E6-4B89-ABB8-5FC5FAB51790}"/>
                </a:ext>
              </a:extLst>
            </p:cNvPr>
            <p:cNvSpPr/>
            <p:nvPr/>
          </p:nvSpPr>
          <p:spPr>
            <a:xfrm>
              <a:off x="5307614" y="2647178"/>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3294" name="tx1001">
              <a:extLst>
                <a:ext uri="{FF2B5EF4-FFF2-40B4-BE49-F238E27FC236}">
                  <a16:creationId xmlns:a16="http://schemas.microsoft.com/office/drawing/2014/main" id="{A2F1BE64-80DA-40F8-948D-8EF30B74EABD}"/>
                </a:ext>
              </a:extLst>
            </p:cNvPr>
            <p:cNvSpPr/>
            <p:nvPr/>
          </p:nvSpPr>
          <p:spPr>
            <a:xfrm>
              <a:off x="5307614" y="2742428"/>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3295" name="rc1002">
              <a:extLst>
                <a:ext uri="{FF2B5EF4-FFF2-40B4-BE49-F238E27FC236}">
                  <a16:creationId xmlns:a16="http://schemas.microsoft.com/office/drawing/2014/main" id="{849624FB-8B53-4436-8979-AE1C42B58787}"/>
                </a:ext>
              </a:extLst>
            </p:cNvPr>
            <p:cNvSpPr/>
            <p:nvPr/>
          </p:nvSpPr>
          <p:spPr>
            <a:xfrm>
              <a:off x="4687048" y="2907374"/>
              <a:ext cx="594255" cy="796605"/>
            </a:xfrm>
            <a:prstGeom prst="rect">
              <a:avLst/>
            </a:prstGeom>
            <a:solidFill>
              <a:srgbClr val="FFFFFF">
                <a:alpha val="100000"/>
              </a:srgbClr>
            </a:solidFill>
          </p:spPr>
          <p:txBody>
            <a:bodyPr/>
            <a:lstStyle/>
            <a:p>
              <a:endParaRPr/>
            </a:p>
          </p:txBody>
        </p:sp>
        <p:sp>
          <p:nvSpPr>
            <p:cNvPr id="3296" name="rc1003">
              <a:extLst>
                <a:ext uri="{FF2B5EF4-FFF2-40B4-BE49-F238E27FC236}">
                  <a16:creationId xmlns:a16="http://schemas.microsoft.com/office/drawing/2014/main" id="{44F94C04-A6AF-4B3A-8961-3FB6A85FEADB}"/>
                </a:ext>
              </a:extLst>
            </p:cNvPr>
            <p:cNvSpPr/>
            <p:nvPr/>
          </p:nvSpPr>
          <p:spPr>
            <a:xfrm>
              <a:off x="4737659" y="3113369"/>
              <a:ext cx="89999" cy="90000"/>
            </a:xfrm>
            <a:prstGeom prst="rect">
              <a:avLst/>
            </a:prstGeom>
            <a:solidFill>
              <a:srgbClr val="FFFFFF">
                <a:alpha val="100000"/>
              </a:srgbClr>
            </a:solidFill>
          </p:spPr>
          <p:txBody>
            <a:bodyPr/>
            <a:lstStyle/>
            <a:p>
              <a:endParaRPr/>
            </a:p>
          </p:txBody>
        </p:sp>
        <p:sp>
          <p:nvSpPr>
            <p:cNvPr id="3297" name="rc1004">
              <a:extLst>
                <a:ext uri="{FF2B5EF4-FFF2-40B4-BE49-F238E27FC236}">
                  <a16:creationId xmlns:a16="http://schemas.microsoft.com/office/drawing/2014/main" id="{C5110278-F28E-43C5-B58A-9D7F99D95E3B}"/>
                </a:ext>
              </a:extLst>
            </p:cNvPr>
            <p:cNvSpPr/>
            <p:nvPr/>
          </p:nvSpPr>
          <p:spPr>
            <a:xfrm>
              <a:off x="4739459" y="3115169"/>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a:p>
          </p:txBody>
        </p:sp>
        <p:sp>
          <p:nvSpPr>
            <p:cNvPr id="3298" name="rc1005">
              <a:extLst>
                <a:ext uri="{FF2B5EF4-FFF2-40B4-BE49-F238E27FC236}">
                  <a16:creationId xmlns:a16="http://schemas.microsoft.com/office/drawing/2014/main" id="{BF431553-12C9-40BB-A15B-AABFEE8BEC48}"/>
                </a:ext>
              </a:extLst>
            </p:cNvPr>
            <p:cNvSpPr/>
            <p:nvPr/>
          </p:nvSpPr>
          <p:spPr>
            <a:xfrm>
              <a:off x="4737659" y="3203369"/>
              <a:ext cx="89999" cy="90000"/>
            </a:xfrm>
            <a:prstGeom prst="rect">
              <a:avLst/>
            </a:prstGeom>
            <a:solidFill>
              <a:srgbClr val="FFFFFF">
                <a:alpha val="100000"/>
              </a:srgbClr>
            </a:solidFill>
          </p:spPr>
          <p:txBody>
            <a:bodyPr/>
            <a:lstStyle/>
            <a:p>
              <a:endParaRPr/>
            </a:p>
          </p:txBody>
        </p:sp>
        <p:sp>
          <p:nvSpPr>
            <p:cNvPr id="3299" name="rc1006">
              <a:extLst>
                <a:ext uri="{FF2B5EF4-FFF2-40B4-BE49-F238E27FC236}">
                  <a16:creationId xmlns:a16="http://schemas.microsoft.com/office/drawing/2014/main" id="{305D0E53-5721-4CAB-8C33-93464C798641}"/>
                </a:ext>
              </a:extLst>
            </p:cNvPr>
            <p:cNvSpPr/>
            <p:nvPr/>
          </p:nvSpPr>
          <p:spPr>
            <a:xfrm>
              <a:off x="4739459" y="3205169"/>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a:p>
          </p:txBody>
        </p:sp>
        <p:sp>
          <p:nvSpPr>
            <p:cNvPr id="3300" name="rc1007">
              <a:extLst>
                <a:ext uri="{FF2B5EF4-FFF2-40B4-BE49-F238E27FC236}">
                  <a16:creationId xmlns:a16="http://schemas.microsoft.com/office/drawing/2014/main" id="{9F868620-C266-4CA7-BC46-953E1DF602BC}"/>
                </a:ext>
              </a:extLst>
            </p:cNvPr>
            <p:cNvSpPr/>
            <p:nvPr/>
          </p:nvSpPr>
          <p:spPr>
            <a:xfrm>
              <a:off x="4737659" y="3293369"/>
              <a:ext cx="89999" cy="90000"/>
            </a:xfrm>
            <a:prstGeom prst="rect">
              <a:avLst/>
            </a:prstGeom>
            <a:solidFill>
              <a:srgbClr val="FFFFFF">
                <a:alpha val="100000"/>
              </a:srgbClr>
            </a:solidFill>
          </p:spPr>
          <p:txBody>
            <a:bodyPr/>
            <a:lstStyle/>
            <a:p>
              <a:endParaRPr/>
            </a:p>
          </p:txBody>
        </p:sp>
        <p:sp>
          <p:nvSpPr>
            <p:cNvPr id="3301" name="rc1008">
              <a:extLst>
                <a:ext uri="{FF2B5EF4-FFF2-40B4-BE49-F238E27FC236}">
                  <a16:creationId xmlns:a16="http://schemas.microsoft.com/office/drawing/2014/main" id="{40F7EE11-E13C-4582-BF8C-E35AFA3DF404}"/>
                </a:ext>
              </a:extLst>
            </p:cNvPr>
            <p:cNvSpPr/>
            <p:nvPr/>
          </p:nvSpPr>
          <p:spPr>
            <a:xfrm>
              <a:off x="4739459" y="3295169"/>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a:p>
          </p:txBody>
        </p:sp>
        <p:sp>
          <p:nvSpPr>
            <p:cNvPr id="3302" name="rc1009">
              <a:extLst>
                <a:ext uri="{FF2B5EF4-FFF2-40B4-BE49-F238E27FC236}">
                  <a16:creationId xmlns:a16="http://schemas.microsoft.com/office/drawing/2014/main" id="{F51DBB85-9025-4570-8B06-86DA0297CE98}"/>
                </a:ext>
              </a:extLst>
            </p:cNvPr>
            <p:cNvSpPr/>
            <p:nvPr/>
          </p:nvSpPr>
          <p:spPr>
            <a:xfrm>
              <a:off x="4737659" y="3383369"/>
              <a:ext cx="89999" cy="90000"/>
            </a:xfrm>
            <a:prstGeom prst="rect">
              <a:avLst/>
            </a:prstGeom>
            <a:solidFill>
              <a:srgbClr val="FFFFFF">
                <a:alpha val="100000"/>
              </a:srgbClr>
            </a:solidFill>
          </p:spPr>
          <p:txBody>
            <a:bodyPr/>
            <a:lstStyle/>
            <a:p>
              <a:endParaRPr/>
            </a:p>
          </p:txBody>
        </p:sp>
        <p:sp>
          <p:nvSpPr>
            <p:cNvPr id="3303" name="rc1010">
              <a:extLst>
                <a:ext uri="{FF2B5EF4-FFF2-40B4-BE49-F238E27FC236}">
                  <a16:creationId xmlns:a16="http://schemas.microsoft.com/office/drawing/2014/main" id="{4BC02BAA-AB90-4E86-BCBA-12A163FE1B9D}"/>
                </a:ext>
              </a:extLst>
            </p:cNvPr>
            <p:cNvSpPr/>
            <p:nvPr/>
          </p:nvSpPr>
          <p:spPr>
            <a:xfrm>
              <a:off x="4739459" y="3385169"/>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a:p>
          </p:txBody>
        </p:sp>
        <p:sp>
          <p:nvSpPr>
            <p:cNvPr id="3304" name="rc1011">
              <a:extLst>
                <a:ext uri="{FF2B5EF4-FFF2-40B4-BE49-F238E27FC236}">
                  <a16:creationId xmlns:a16="http://schemas.microsoft.com/office/drawing/2014/main" id="{7FA313B5-EDF9-4E29-A64F-6B57C745BFAE}"/>
                </a:ext>
              </a:extLst>
            </p:cNvPr>
            <p:cNvSpPr/>
            <p:nvPr/>
          </p:nvSpPr>
          <p:spPr>
            <a:xfrm>
              <a:off x="4737659" y="3473369"/>
              <a:ext cx="89999" cy="90000"/>
            </a:xfrm>
            <a:prstGeom prst="rect">
              <a:avLst/>
            </a:prstGeom>
            <a:solidFill>
              <a:srgbClr val="FFFFFF">
                <a:alpha val="100000"/>
              </a:srgbClr>
            </a:solidFill>
          </p:spPr>
          <p:txBody>
            <a:bodyPr/>
            <a:lstStyle/>
            <a:p>
              <a:endParaRPr/>
            </a:p>
          </p:txBody>
        </p:sp>
        <p:sp>
          <p:nvSpPr>
            <p:cNvPr id="3305" name="rc1012">
              <a:extLst>
                <a:ext uri="{FF2B5EF4-FFF2-40B4-BE49-F238E27FC236}">
                  <a16:creationId xmlns:a16="http://schemas.microsoft.com/office/drawing/2014/main" id="{6C7EAF8A-7EFF-4F71-8520-B3776CC22DED}"/>
                </a:ext>
              </a:extLst>
            </p:cNvPr>
            <p:cNvSpPr/>
            <p:nvPr/>
          </p:nvSpPr>
          <p:spPr>
            <a:xfrm>
              <a:off x="4739459" y="3475169"/>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a:p>
          </p:txBody>
        </p:sp>
        <p:sp>
          <p:nvSpPr>
            <p:cNvPr id="3306" name="rc1013">
              <a:extLst>
                <a:ext uri="{FF2B5EF4-FFF2-40B4-BE49-F238E27FC236}">
                  <a16:creationId xmlns:a16="http://schemas.microsoft.com/office/drawing/2014/main" id="{F85F7078-2149-45B7-AB99-568AA43B52A6}"/>
                </a:ext>
              </a:extLst>
            </p:cNvPr>
            <p:cNvSpPr/>
            <p:nvPr/>
          </p:nvSpPr>
          <p:spPr>
            <a:xfrm>
              <a:off x="4737659" y="3563369"/>
              <a:ext cx="89999" cy="90000"/>
            </a:xfrm>
            <a:prstGeom prst="rect">
              <a:avLst/>
            </a:prstGeom>
            <a:solidFill>
              <a:srgbClr val="FFFFFF">
                <a:alpha val="100000"/>
              </a:srgbClr>
            </a:solidFill>
          </p:spPr>
          <p:txBody>
            <a:bodyPr/>
            <a:lstStyle/>
            <a:p>
              <a:endParaRPr/>
            </a:p>
          </p:txBody>
        </p:sp>
        <p:sp>
          <p:nvSpPr>
            <p:cNvPr id="3307" name="rc1014">
              <a:extLst>
                <a:ext uri="{FF2B5EF4-FFF2-40B4-BE49-F238E27FC236}">
                  <a16:creationId xmlns:a16="http://schemas.microsoft.com/office/drawing/2014/main" id="{92ED98A0-EC45-4A56-B4CD-8B3BA683862B}"/>
                </a:ext>
              </a:extLst>
            </p:cNvPr>
            <p:cNvSpPr/>
            <p:nvPr/>
          </p:nvSpPr>
          <p:spPr>
            <a:xfrm>
              <a:off x="4739459" y="3565169"/>
              <a:ext cx="86399" cy="86399"/>
            </a:xfrm>
            <a:prstGeom prst="rect">
              <a:avLst/>
            </a:prstGeom>
            <a:solidFill>
              <a:srgbClr val="1F78B4">
                <a:alpha val="60000"/>
              </a:srgbClr>
            </a:solidFill>
            <a:ln w="2710" cap="sq">
              <a:solidFill>
                <a:srgbClr val="FFFFFF">
                  <a:alpha val="100000"/>
                </a:srgbClr>
              </a:solidFill>
              <a:prstDash val="solid"/>
              <a:miter/>
            </a:ln>
          </p:spPr>
          <p:txBody>
            <a:bodyPr/>
            <a:lstStyle/>
            <a:p>
              <a:endParaRPr/>
            </a:p>
          </p:txBody>
        </p:sp>
        <p:sp>
          <p:nvSpPr>
            <p:cNvPr id="3308" name="tx1015">
              <a:extLst>
                <a:ext uri="{FF2B5EF4-FFF2-40B4-BE49-F238E27FC236}">
                  <a16:creationId xmlns:a16="http://schemas.microsoft.com/office/drawing/2014/main" id="{A5A2EBA6-4E10-4051-8816-C757C9467045}"/>
                </a:ext>
              </a:extLst>
            </p:cNvPr>
            <p:cNvSpPr/>
            <p:nvPr/>
          </p:nvSpPr>
          <p:spPr>
            <a:xfrm>
              <a:off x="4878269" y="312804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1to5kb</a:t>
              </a:r>
            </a:p>
          </p:txBody>
        </p:sp>
        <p:sp>
          <p:nvSpPr>
            <p:cNvPr id="3309" name="tx1016">
              <a:extLst>
                <a:ext uri="{FF2B5EF4-FFF2-40B4-BE49-F238E27FC236}">
                  <a16:creationId xmlns:a16="http://schemas.microsoft.com/office/drawing/2014/main" id="{C7811459-002E-4E3B-930D-478B9AA2A1B0}"/>
                </a:ext>
              </a:extLst>
            </p:cNvPr>
            <p:cNvSpPr/>
            <p:nvPr/>
          </p:nvSpPr>
          <p:spPr>
            <a:xfrm>
              <a:off x="4878269" y="320443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a:t>
              </a:r>
            </a:p>
          </p:txBody>
        </p:sp>
        <p:sp>
          <p:nvSpPr>
            <p:cNvPr id="3310" name="tx1017">
              <a:extLst>
                <a:ext uri="{FF2B5EF4-FFF2-40B4-BE49-F238E27FC236}">
                  <a16:creationId xmlns:a16="http://schemas.microsoft.com/office/drawing/2014/main" id="{75CF4566-03AF-46FF-B24A-513CF86D665D}"/>
                </a:ext>
              </a:extLst>
            </p:cNvPr>
            <p:cNvSpPr/>
            <p:nvPr/>
          </p:nvSpPr>
          <p:spPr>
            <a:xfrm>
              <a:off x="4878269" y="330828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5UTR</a:t>
              </a:r>
            </a:p>
          </p:txBody>
        </p:sp>
        <p:sp>
          <p:nvSpPr>
            <p:cNvPr id="3311" name="tx1018">
              <a:extLst>
                <a:ext uri="{FF2B5EF4-FFF2-40B4-BE49-F238E27FC236}">
                  <a16:creationId xmlns:a16="http://schemas.microsoft.com/office/drawing/2014/main" id="{DE4E1015-0E0A-43F0-B270-C2AC67EDA8DE}"/>
                </a:ext>
              </a:extLst>
            </p:cNvPr>
            <p:cNvSpPr/>
            <p:nvPr/>
          </p:nvSpPr>
          <p:spPr>
            <a:xfrm>
              <a:off x="4878269" y="341340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exon</a:t>
              </a:r>
            </a:p>
          </p:txBody>
        </p:sp>
        <p:sp>
          <p:nvSpPr>
            <p:cNvPr id="3312" name="tx1019">
              <a:extLst>
                <a:ext uri="{FF2B5EF4-FFF2-40B4-BE49-F238E27FC236}">
                  <a16:creationId xmlns:a16="http://schemas.microsoft.com/office/drawing/2014/main" id="{75D89036-A6B0-4473-AF5A-738469DBF016}"/>
                </a:ext>
              </a:extLst>
            </p:cNvPr>
            <p:cNvSpPr/>
            <p:nvPr/>
          </p:nvSpPr>
          <p:spPr>
            <a:xfrm>
              <a:off x="4878269" y="3488325"/>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a:t>
              </a:r>
            </a:p>
          </p:txBody>
        </p:sp>
        <p:sp>
          <p:nvSpPr>
            <p:cNvPr id="3313" name="tx1020">
              <a:extLst>
                <a:ext uri="{FF2B5EF4-FFF2-40B4-BE49-F238E27FC236}">
                  <a16:creationId xmlns:a16="http://schemas.microsoft.com/office/drawing/2014/main" id="{4D80BAA2-6E58-46C0-9E4A-258087BF9894}"/>
                </a:ext>
              </a:extLst>
            </p:cNvPr>
            <p:cNvSpPr/>
            <p:nvPr/>
          </p:nvSpPr>
          <p:spPr>
            <a:xfrm>
              <a:off x="4878269" y="3578008"/>
              <a:ext cx="21224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3UTR</a:t>
              </a:r>
            </a:p>
          </p:txBody>
        </p:sp>
      </p:grpSp>
      <p:sp>
        <p:nvSpPr>
          <p:cNvPr id="3315" name="TextBox 3314">
            <a:extLst>
              <a:ext uri="{FF2B5EF4-FFF2-40B4-BE49-F238E27FC236}">
                <a16:creationId xmlns:a16="http://schemas.microsoft.com/office/drawing/2014/main" id="{F6903C23-DFBA-452C-85CB-4C73F804DF42}"/>
              </a:ext>
            </a:extLst>
          </p:cNvPr>
          <p:cNvSpPr txBox="1"/>
          <p:nvPr/>
        </p:nvSpPr>
        <p:spPr>
          <a:xfrm>
            <a:off x="-3051336" y="377545"/>
            <a:ext cx="2946850" cy="830997"/>
          </a:xfrm>
          <a:prstGeom prst="rect">
            <a:avLst/>
          </a:prstGeom>
          <a:solidFill>
            <a:schemeClr val="bg1"/>
          </a:solidFill>
          <a:ln>
            <a:solidFill>
              <a:schemeClr val="tx1"/>
            </a:solidFill>
          </a:ln>
        </p:spPr>
        <p:txBody>
          <a:bodyPr wrap="square" rtlCol="0">
            <a:spAutoFit/>
          </a:bodyPr>
          <a:lstStyle/>
          <a:p>
            <a:r>
              <a:rPr lang="en-CA" sz="1200" b="1" dirty="0" err="1"/>
              <a:t>DNAm</a:t>
            </a:r>
            <a:r>
              <a:rPr lang="en-CA" sz="1200" b="1" dirty="0"/>
              <a:t> at imprinted regions for specific genes. A)</a:t>
            </a:r>
            <a:r>
              <a:rPr lang="en-CA" sz="1200" dirty="0"/>
              <a:t> Cell-specific </a:t>
            </a:r>
            <a:r>
              <a:rPr lang="en-CA" sz="1200" dirty="0" err="1"/>
              <a:t>DNAm</a:t>
            </a:r>
            <a:r>
              <a:rPr lang="en-CA" sz="1200" dirty="0"/>
              <a:t> at placental-specific imprinted regions for genes FGF8 and </a:t>
            </a:r>
            <a:r>
              <a:rPr lang="en-CA" sz="1200" b="1" dirty="0"/>
              <a:t>B)</a:t>
            </a:r>
            <a:r>
              <a:rPr lang="en-CA" sz="1200" dirty="0"/>
              <a:t> FGF12.</a:t>
            </a:r>
            <a:endParaRPr lang="en-CA" sz="3600" dirty="0"/>
          </a:p>
        </p:txBody>
      </p:sp>
      <p:sp>
        <p:nvSpPr>
          <p:cNvPr id="3316" name="TextBox 3315">
            <a:extLst>
              <a:ext uri="{FF2B5EF4-FFF2-40B4-BE49-F238E27FC236}">
                <a16:creationId xmlns:a16="http://schemas.microsoft.com/office/drawing/2014/main" id="{5F93EFB0-F002-4163-BB10-9BD481BF85B8}"/>
              </a:ext>
            </a:extLst>
          </p:cNvPr>
          <p:cNvSpPr txBox="1"/>
          <p:nvPr/>
        </p:nvSpPr>
        <p:spPr>
          <a:xfrm>
            <a:off x="164142" y="191448"/>
            <a:ext cx="418830" cy="245773"/>
          </a:xfrm>
          <a:prstGeom prst="rect">
            <a:avLst/>
          </a:prstGeom>
          <a:noFill/>
        </p:spPr>
        <p:txBody>
          <a:bodyPr wrap="square" rtlCol="0">
            <a:spAutoFit/>
          </a:bodyPr>
          <a:lstStyle/>
          <a:p>
            <a:r>
              <a:rPr lang="en-CA" sz="997" b="1" dirty="0"/>
              <a:t>A)</a:t>
            </a:r>
          </a:p>
        </p:txBody>
      </p:sp>
      <p:sp>
        <p:nvSpPr>
          <p:cNvPr id="3317" name="TextBox 3316">
            <a:extLst>
              <a:ext uri="{FF2B5EF4-FFF2-40B4-BE49-F238E27FC236}">
                <a16:creationId xmlns:a16="http://schemas.microsoft.com/office/drawing/2014/main" id="{DCC6D1A4-FE68-46CF-8381-BEED94D1854A}"/>
              </a:ext>
            </a:extLst>
          </p:cNvPr>
          <p:cNvSpPr txBox="1"/>
          <p:nvPr/>
        </p:nvSpPr>
        <p:spPr>
          <a:xfrm>
            <a:off x="158436" y="3724969"/>
            <a:ext cx="418830" cy="245773"/>
          </a:xfrm>
          <a:prstGeom prst="rect">
            <a:avLst/>
          </a:prstGeom>
          <a:noFill/>
        </p:spPr>
        <p:txBody>
          <a:bodyPr wrap="square" rtlCol="0">
            <a:spAutoFit/>
          </a:bodyPr>
          <a:lstStyle/>
          <a:p>
            <a:r>
              <a:rPr lang="en-CA" sz="997" b="1" dirty="0"/>
              <a:t>B)</a:t>
            </a:r>
          </a:p>
        </p:txBody>
      </p:sp>
      <p:sp>
        <p:nvSpPr>
          <p:cNvPr id="1398" name="TextBox 1397">
            <a:extLst>
              <a:ext uri="{FF2B5EF4-FFF2-40B4-BE49-F238E27FC236}">
                <a16:creationId xmlns:a16="http://schemas.microsoft.com/office/drawing/2014/main" id="{77013324-81EE-46EF-B182-AE5CCF515B3F}"/>
              </a:ext>
            </a:extLst>
          </p:cNvPr>
          <p:cNvSpPr txBox="1"/>
          <p:nvPr/>
        </p:nvSpPr>
        <p:spPr>
          <a:xfrm>
            <a:off x="22415" y="27988"/>
            <a:ext cx="4433887" cy="246221"/>
          </a:xfrm>
          <a:prstGeom prst="rect">
            <a:avLst/>
          </a:prstGeom>
          <a:noFill/>
        </p:spPr>
        <p:txBody>
          <a:bodyPr wrap="square" rtlCol="0">
            <a:spAutoFit/>
          </a:bodyPr>
          <a:lstStyle/>
          <a:p>
            <a:r>
              <a:rPr lang="en-CA" sz="1000" dirty="0"/>
              <a:t>Figure S8. </a:t>
            </a:r>
            <a:r>
              <a:rPr lang="en-CA" sz="1000" dirty="0" err="1"/>
              <a:t>DNAm</a:t>
            </a:r>
            <a:r>
              <a:rPr lang="en-CA" sz="1000" dirty="0"/>
              <a:t> at imprinted regions for specific genes. </a:t>
            </a:r>
          </a:p>
        </p:txBody>
      </p:sp>
    </p:spTree>
    <p:extLst>
      <p:ext uri="{BB962C8B-B14F-4D97-AF65-F5344CB8AC3E}">
        <p14:creationId xmlns:p14="http://schemas.microsoft.com/office/powerpoint/2010/main" val="1304806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F18D4F-0669-4F65-9BDA-44A6BA5851DF}"/>
              </a:ext>
            </a:extLst>
          </p:cNvPr>
          <p:cNvGrpSpPr/>
          <p:nvPr/>
        </p:nvGrpSpPr>
        <p:grpSpPr>
          <a:xfrm>
            <a:off x="489178" y="3938312"/>
            <a:ext cx="3324542" cy="3412925"/>
            <a:chOff x="500497" y="332989"/>
            <a:chExt cx="3324542" cy="3412925"/>
          </a:xfrm>
        </p:grpSpPr>
        <p:sp>
          <p:nvSpPr>
            <p:cNvPr id="16" name="tx14">
              <a:extLst>
                <a:ext uri="{FF2B5EF4-FFF2-40B4-BE49-F238E27FC236}">
                  <a16:creationId xmlns:a16="http://schemas.microsoft.com/office/drawing/2014/main" id="{5EC557B3-DD42-48A1-B27A-F4CCEF20092B}"/>
                </a:ext>
              </a:extLst>
            </p:cNvPr>
            <p:cNvSpPr/>
            <p:nvPr/>
          </p:nvSpPr>
          <p:spPr>
            <a:xfrm>
              <a:off x="500497" y="267508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4D4D4D">
                      <a:alpha val="100000"/>
                    </a:srgbClr>
                  </a:solidFill>
                  <a:latin typeface="Arial"/>
                  <a:cs typeface="Arial"/>
                </a:rPr>
                <a:t>Imprinted DMR (Placenta)</a:t>
              </a:r>
            </a:p>
          </p:txBody>
        </p:sp>
        <p:grpSp>
          <p:nvGrpSpPr>
            <p:cNvPr id="2356" name="Group 2355">
              <a:extLst>
                <a:ext uri="{FF2B5EF4-FFF2-40B4-BE49-F238E27FC236}">
                  <a16:creationId xmlns:a16="http://schemas.microsoft.com/office/drawing/2014/main" id="{C9ABF9C1-13B7-4E7E-A07E-ACC38297BE9D}"/>
                </a:ext>
              </a:extLst>
            </p:cNvPr>
            <p:cNvGrpSpPr/>
            <p:nvPr/>
          </p:nvGrpSpPr>
          <p:grpSpPr>
            <a:xfrm>
              <a:off x="527643" y="332989"/>
              <a:ext cx="3297396" cy="3412925"/>
              <a:chOff x="527643" y="332989"/>
              <a:chExt cx="3297396" cy="3412925"/>
            </a:xfrm>
          </p:grpSpPr>
          <p:sp>
            <p:nvSpPr>
              <p:cNvPr id="6" name="pl4">
                <a:extLst>
                  <a:ext uri="{FF2B5EF4-FFF2-40B4-BE49-F238E27FC236}">
                    <a16:creationId xmlns:a16="http://schemas.microsoft.com/office/drawing/2014/main" id="{B4E4C7A6-D0B4-4267-AF3F-5CB512361EE5}"/>
                  </a:ext>
                </a:extLst>
              </p:cNvPr>
              <p:cNvSpPr/>
              <p:nvPr/>
            </p:nvSpPr>
            <p:spPr>
              <a:xfrm>
                <a:off x="1485568" y="678649"/>
                <a:ext cx="0" cy="1604661"/>
              </a:xfrm>
              <a:custGeom>
                <a:avLst/>
                <a:gdLst/>
                <a:ahLst/>
                <a:cxnLst/>
                <a:rect l="0" t="0" r="0" b="0"/>
                <a:pathLst>
                  <a:path h="1604661">
                    <a:moveTo>
                      <a:pt x="0" y="1604661"/>
                    </a:moveTo>
                    <a:lnTo>
                      <a:pt x="0" y="0"/>
                    </a:lnTo>
                  </a:path>
                </a:pathLst>
              </a:custGeom>
              <a:ln w="13550" cap="flat">
                <a:solidFill>
                  <a:srgbClr val="000000">
                    <a:alpha val="100000"/>
                  </a:srgbClr>
                </a:solidFill>
                <a:prstDash val="solid"/>
                <a:round/>
              </a:ln>
            </p:spPr>
            <p:txBody>
              <a:bodyPr/>
              <a:lstStyle/>
              <a:p>
                <a:endParaRPr/>
              </a:p>
            </p:txBody>
          </p:sp>
          <p:sp>
            <p:nvSpPr>
              <p:cNvPr id="7" name="tx5">
                <a:extLst>
                  <a:ext uri="{FF2B5EF4-FFF2-40B4-BE49-F238E27FC236}">
                    <a16:creationId xmlns:a16="http://schemas.microsoft.com/office/drawing/2014/main" id="{529AD3E7-7444-4987-BF70-7306953CB1BA}"/>
                  </a:ext>
                </a:extLst>
              </p:cNvPr>
              <p:cNvSpPr/>
              <p:nvPr/>
            </p:nvSpPr>
            <p:spPr>
              <a:xfrm>
                <a:off x="1329886" y="2253098"/>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8" name="tx6">
                <a:extLst>
                  <a:ext uri="{FF2B5EF4-FFF2-40B4-BE49-F238E27FC236}">
                    <a16:creationId xmlns:a16="http://schemas.microsoft.com/office/drawing/2014/main" id="{75F29B6F-EC38-4B8F-9BA9-703AD36DDB14}"/>
                  </a:ext>
                </a:extLst>
              </p:cNvPr>
              <p:cNvSpPr/>
              <p:nvPr/>
            </p:nvSpPr>
            <p:spPr>
              <a:xfrm>
                <a:off x="1287507" y="1450767"/>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9" name="tx7">
                <a:extLst>
                  <a:ext uri="{FF2B5EF4-FFF2-40B4-BE49-F238E27FC236}">
                    <a16:creationId xmlns:a16="http://schemas.microsoft.com/office/drawing/2014/main" id="{8E44B3F3-A6E5-4436-808B-9B566A1ECCDE}"/>
                  </a:ext>
                </a:extLst>
              </p:cNvPr>
              <p:cNvSpPr/>
              <p:nvPr/>
            </p:nvSpPr>
            <p:spPr>
              <a:xfrm>
                <a:off x="1245129" y="648437"/>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0" name="tx8">
                <a:extLst>
                  <a:ext uri="{FF2B5EF4-FFF2-40B4-BE49-F238E27FC236}">
                    <a16:creationId xmlns:a16="http://schemas.microsoft.com/office/drawing/2014/main" id="{697F34F8-A4B3-4FD8-8AB0-DBD1DFD4F1F5}"/>
                  </a:ext>
                </a:extLst>
              </p:cNvPr>
              <p:cNvSpPr/>
              <p:nvPr/>
            </p:nvSpPr>
            <p:spPr>
              <a:xfrm>
                <a:off x="714180" y="1389752"/>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1" name="tx9">
                <a:extLst>
                  <a:ext uri="{FF2B5EF4-FFF2-40B4-BE49-F238E27FC236}">
                    <a16:creationId xmlns:a16="http://schemas.microsoft.com/office/drawing/2014/main" id="{B8EF0355-A2B6-437C-A5F5-6D4CA07DF63E}"/>
                  </a:ext>
                </a:extLst>
              </p:cNvPr>
              <p:cNvSpPr/>
              <p:nvPr/>
            </p:nvSpPr>
            <p:spPr>
              <a:xfrm>
                <a:off x="714180" y="1478098"/>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2" name="pl10">
                <a:extLst>
                  <a:ext uri="{FF2B5EF4-FFF2-40B4-BE49-F238E27FC236}">
                    <a16:creationId xmlns:a16="http://schemas.microsoft.com/office/drawing/2014/main" id="{6DBBB404-CDB3-402B-BF4E-D2C72A2F10A9}"/>
                  </a:ext>
                </a:extLst>
              </p:cNvPr>
              <p:cNvSpPr/>
              <p:nvPr/>
            </p:nvSpPr>
            <p:spPr>
              <a:xfrm>
                <a:off x="1485568" y="2601924"/>
                <a:ext cx="0" cy="401165"/>
              </a:xfrm>
              <a:custGeom>
                <a:avLst/>
                <a:gdLst/>
                <a:ahLst/>
                <a:cxnLst/>
                <a:rect l="0" t="0" r="0" b="0"/>
                <a:pathLst>
                  <a:path h="401165">
                    <a:moveTo>
                      <a:pt x="0" y="401165"/>
                    </a:moveTo>
                    <a:lnTo>
                      <a:pt x="0" y="0"/>
                    </a:lnTo>
                  </a:path>
                </a:pathLst>
              </a:custGeom>
              <a:ln w="13550" cap="rnd">
                <a:solidFill>
                  <a:srgbClr val="000000">
                    <a:alpha val="100000"/>
                  </a:srgbClr>
                </a:solidFill>
                <a:prstDash val="solid"/>
                <a:round/>
              </a:ln>
            </p:spPr>
            <p:txBody>
              <a:bodyPr/>
              <a:lstStyle/>
              <a:p>
                <a:endParaRPr/>
              </a:p>
            </p:txBody>
          </p:sp>
          <p:sp>
            <p:nvSpPr>
              <p:cNvPr id="13" name="tx11">
                <a:extLst>
                  <a:ext uri="{FF2B5EF4-FFF2-40B4-BE49-F238E27FC236}">
                    <a16:creationId xmlns:a16="http://schemas.microsoft.com/office/drawing/2014/main" id="{051E15EE-656B-42C6-A8D1-FC9E1076D95A}"/>
                  </a:ext>
                </a:extLst>
              </p:cNvPr>
              <p:cNvSpPr/>
              <p:nvPr/>
            </p:nvSpPr>
            <p:spPr>
              <a:xfrm>
                <a:off x="1092079" y="2932929"/>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4" name="tx12">
                <a:extLst>
                  <a:ext uri="{FF2B5EF4-FFF2-40B4-BE49-F238E27FC236}">
                    <a16:creationId xmlns:a16="http://schemas.microsoft.com/office/drawing/2014/main" id="{A2C775DA-0879-4F6F-A55D-4F6D07C634EB}"/>
                  </a:ext>
                </a:extLst>
              </p:cNvPr>
              <p:cNvSpPr/>
              <p:nvPr/>
            </p:nvSpPr>
            <p:spPr>
              <a:xfrm>
                <a:off x="902452" y="2852696"/>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5" name="tx13">
                <a:extLst>
                  <a:ext uri="{FF2B5EF4-FFF2-40B4-BE49-F238E27FC236}">
                    <a16:creationId xmlns:a16="http://schemas.microsoft.com/office/drawing/2014/main" id="{1E6D154C-2DC8-4DAE-9447-14C0AFC6A3D0}"/>
                  </a:ext>
                </a:extLst>
              </p:cNvPr>
              <p:cNvSpPr/>
              <p:nvPr/>
            </p:nvSpPr>
            <p:spPr>
              <a:xfrm>
                <a:off x="527643" y="2755318"/>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7" name="tx15">
                <a:extLst>
                  <a:ext uri="{FF2B5EF4-FFF2-40B4-BE49-F238E27FC236}">
                    <a16:creationId xmlns:a16="http://schemas.microsoft.com/office/drawing/2014/main" id="{42CBE34F-A2FB-45D4-A293-3CFAFD5CDD88}"/>
                  </a:ext>
                </a:extLst>
              </p:cNvPr>
              <p:cNvSpPr/>
              <p:nvPr/>
            </p:nvSpPr>
            <p:spPr>
              <a:xfrm>
                <a:off x="581618" y="2595804"/>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 name="pl16">
                <a:extLst>
                  <a:ext uri="{FF2B5EF4-FFF2-40B4-BE49-F238E27FC236}">
                    <a16:creationId xmlns:a16="http://schemas.microsoft.com/office/drawing/2014/main" id="{97EC1AE1-0AE0-430A-84F9-F0D22D7DA845}"/>
                  </a:ext>
                </a:extLst>
              </p:cNvPr>
              <p:cNvSpPr/>
              <p:nvPr/>
            </p:nvSpPr>
            <p:spPr>
              <a:xfrm>
                <a:off x="1485568" y="3321703"/>
                <a:ext cx="0" cy="300873"/>
              </a:xfrm>
              <a:custGeom>
                <a:avLst/>
                <a:gdLst/>
                <a:ahLst/>
                <a:cxnLst/>
                <a:rect l="0" t="0" r="0" b="0"/>
                <a:pathLst>
                  <a:path h="300873">
                    <a:moveTo>
                      <a:pt x="0" y="300873"/>
                    </a:moveTo>
                    <a:lnTo>
                      <a:pt x="0" y="0"/>
                    </a:lnTo>
                  </a:path>
                </a:pathLst>
              </a:custGeom>
              <a:ln w="13550" cap="flat">
                <a:solidFill>
                  <a:srgbClr val="000000">
                    <a:alpha val="100000"/>
                  </a:srgbClr>
                </a:solidFill>
                <a:prstDash val="solid"/>
                <a:round/>
              </a:ln>
            </p:spPr>
            <p:txBody>
              <a:bodyPr/>
              <a:lstStyle/>
              <a:p>
                <a:endParaRPr/>
              </a:p>
            </p:txBody>
          </p:sp>
          <p:sp>
            <p:nvSpPr>
              <p:cNvPr id="19" name="tx17">
                <a:extLst>
                  <a:ext uri="{FF2B5EF4-FFF2-40B4-BE49-F238E27FC236}">
                    <a16:creationId xmlns:a16="http://schemas.microsoft.com/office/drawing/2014/main" id="{3B4D4341-50C3-48E6-B401-F6088743BA40}"/>
                  </a:ext>
                </a:extLst>
              </p:cNvPr>
              <p:cNvSpPr/>
              <p:nvPr/>
            </p:nvSpPr>
            <p:spPr>
              <a:xfrm>
                <a:off x="690084" y="3525243"/>
                <a:ext cx="74993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uc001vpe.2 (FGF14)</a:t>
                </a:r>
              </a:p>
            </p:txBody>
          </p:sp>
          <p:sp>
            <p:nvSpPr>
              <p:cNvPr id="20" name="tx18">
                <a:extLst>
                  <a:ext uri="{FF2B5EF4-FFF2-40B4-BE49-F238E27FC236}">
                    <a16:creationId xmlns:a16="http://schemas.microsoft.com/office/drawing/2014/main" id="{F0811B3B-FC46-400B-9182-C61D07803267}"/>
                  </a:ext>
                </a:extLst>
              </p:cNvPr>
              <p:cNvSpPr/>
              <p:nvPr/>
            </p:nvSpPr>
            <p:spPr>
              <a:xfrm>
                <a:off x="712706" y="3424952"/>
                <a:ext cx="727313"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uc001vpf.2 (FGF14)</a:t>
                </a:r>
              </a:p>
            </p:txBody>
          </p:sp>
          <p:sp>
            <p:nvSpPr>
              <p:cNvPr id="21" name="tx19">
                <a:extLst>
                  <a:ext uri="{FF2B5EF4-FFF2-40B4-BE49-F238E27FC236}">
                    <a16:creationId xmlns:a16="http://schemas.microsoft.com/office/drawing/2014/main" id="{C80CA51E-BE6A-492C-AC73-5530C1379360}"/>
                  </a:ext>
                </a:extLst>
              </p:cNvPr>
              <p:cNvSpPr/>
              <p:nvPr/>
            </p:nvSpPr>
            <p:spPr>
              <a:xfrm>
                <a:off x="604280" y="3324660"/>
                <a:ext cx="83573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uc021rme.1 (MIR2681)</a:t>
                </a:r>
              </a:p>
            </p:txBody>
          </p:sp>
          <p:sp>
            <p:nvSpPr>
              <p:cNvPr id="22" name="tx20">
                <a:extLst>
                  <a:ext uri="{FF2B5EF4-FFF2-40B4-BE49-F238E27FC236}">
                    <a16:creationId xmlns:a16="http://schemas.microsoft.com/office/drawing/2014/main" id="{77A8CBC1-7106-44BE-832D-8C9D7EB5CC43}"/>
                  </a:ext>
                </a:extLst>
              </p:cNvPr>
              <p:cNvSpPr/>
              <p:nvPr/>
            </p:nvSpPr>
            <p:spPr>
              <a:xfrm>
                <a:off x="1526056" y="560492"/>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23" name="tx21">
                <a:extLst>
                  <a:ext uri="{FF2B5EF4-FFF2-40B4-BE49-F238E27FC236}">
                    <a16:creationId xmlns:a16="http://schemas.microsoft.com/office/drawing/2014/main" id="{2FE6C3F8-3CF3-4242-B3F8-BA8ABF087387}"/>
                  </a:ext>
                </a:extLst>
              </p:cNvPr>
              <p:cNvSpPr/>
              <p:nvPr/>
            </p:nvSpPr>
            <p:spPr>
              <a:xfrm>
                <a:off x="1485568" y="332989"/>
                <a:ext cx="37939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FGF14</a:t>
                </a:r>
              </a:p>
            </p:txBody>
          </p:sp>
          <p:sp>
            <p:nvSpPr>
              <p:cNvPr id="24" name="tx22">
                <a:extLst>
                  <a:ext uri="{FF2B5EF4-FFF2-40B4-BE49-F238E27FC236}">
                    <a16:creationId xmlns:a16="http://schemas.microsoft.com/office/drawing/2014/main" id="{9A0FC974-B730-4933-A9FE-ABF27881BBA5}"/>
                  </a:ext>
                </a:extLst>
              </p:cNvPr>
              <p:cNvSpPr/>
              <p:nvPr/>
            </p:nvSpPr>
            <p:spPr>
              <a:xfrm>
                <a:off x="1526056" y="2483767"/>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5" name="tx23">
                <a:extLst>
                  <a:ext uri="{FF2B5EF4-FFF2-40B4-BE49-F238E27FC236}">
                    <a16:creationId xmlns:a16="http://schemas.microsoft.com/office/drawing/2014/main" id="{AE366C90-8EEC-4EC9-B94D-AD5C169E52CE}"/>
                  </a:ext>
                </a:extLst>
              </p:cNvPr>
              <p:cNvSpPr/>
              <p:nvPr/>
            </p:nvSpPr>
            <p:spPr>
              <a:xfrm>
                <a:off x="1526056" y="3188465"/>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6" name="rc24">
                <a:extLst>
                  <a:ext uri="{FF2B5EF4-FFF2-40B4-BE49-F238E27FC236}">
                    <a16:creationId xmlns:a16="http://schemas.microsoft.com/office/drawing/2014/main" id="{457358A1-6A79-4B24-B22A-58BAB9937F0B}"/>
                  </a:ext>
                </a:extLst>
              </p:cNvPr>
              <p:cNvSpPr/>
              <p:nvPr/>
            </p:nvSpPr>
            <p:spPr>
              <a:xfrm>
                <a:off x="1485568" y="678649"/>
                <a:ext cx="2339471" cy="1604661"/>
              </a:xfrm>
              <a:prstGeom prst="rect">
                <a:avLst/>
              </a:prstGeom>
              <a:solidFill>
                <a:srgbClr val="FFFFFF">
                  <a:alpha val="100000"/>
                </a:srgbClr>
              </a:solidFill>
            </p:spPr>
            <p:txBody>
              <a:bodyPr/>
              <a:lstStyle/>
              <a:p>
                <a:endParaRPr/>
              </a:p>
            </p:txBody>
          </p:sp>
          <p:sp>
            <p:nvSpPr>
              <p:cNvPr id="27" name="pg25">
                <a:extLst>
                  <a:ext uri="{FF2B5EF4-FFF2-40B4-BE49-F238E27FC236}">
                    <a16:creationId xmlns:a16="http://schemas.microsoft.com/office/drawing/2014/main" id="{E220BAA9-6CBE-448F-9AC6-14333CEDEF84}"/>
                  </a:ext>
                </a:extLst>
              </p:cNvPr>
              <p:cNvSpPr/>
              <p:nvPr/>
            </p:nvSpPr>
            <p:spPr>
              <a:xfrm>
                <a:off x="1509574" y="1882145"/>
                <a:ext cx="2291460" cy="401165"/>
              </a:xfrm>
              <a:custGeom>
                <a:avLst/>
                <a:gdLst/>
                <a:ahLst/>
                <a:cxnLst/>
                <a:rect l="0" t="0" r="0" b="0"/>
                <a:pathLst>
                  <a:path w="2291460" h="401165">
                    <a:moveTo>
                      <a:pt x="0" y="0"/>
                    </a:moveTo>
                    <a:lnTo>
                      <a:pt x="109117" y="0"/>
                    </a:lnTo>
                    <a:lnTo>
                      <a:pt x="218234" y="0"/>
                    </a:lnTo>
                    <a:lnTo>
                      <a:pt x="327351" y="0"/>
                    </a:lnTo>
                    <a:lnTo>
                      <a:pt x="436468" y="0"/>
                    </a:lnTo>
                    <a:lnTo>
                      <a:pt x="545585" y="0"/>
                    </a:lnTo>
                    <a:lnTo>
                      <a:pt x="654702" y="0"/>
                    </a:lnTo>
                    <a:lnTo>
                      <a:pt x="763820" y="0"/>
                    </a:lnTo>
                    <a:lnTo>
                      <a:pt x="872937" y="0"/>
                    </a:lnTo>
                    <a:lnTo>
                      <a:pt x="982054" y="0"/>
                    </a:lnTo>
                    <a:lnTo>
                      <a:pt x="1091171" y="0"/>
                    </a:lnTo>
                    <a:lnTo>
                      <a:pt x="1200288" y="0"/>
                    </a:lnTo>
                    <a:lnTo>
                      <a:pt x="1309405" y="0"/>
                    </a:lnTo>
                    <a:lnTo>
                      <a:pt x="1418523" y="0"/>
                    </a:lnTo>
                    <a:lnTo>
                      <a:pt x="1527640" y="0"/>
                    </a:lnTo>
                    <a:lnTo>
                      <a:pt x="1636757" y="0"/>
                    </a:lnTo>
                    <a:lnTo>
                      <a:pt x="1745874" y="0"/>
                    </a:lnTo>
                    <a:lnTo>
                      <a:pt x="1854991" y="0"/>
                    </a:lnTo>
                    <a:lnTo>
                      <a:pt x="1964108" y="0"/>
                    </a:lnTo>
                    <a:lnTo>
                      <a:pt x="2073226" y="0"/>
                    </a:lnTo>
                    <a:lnTo>
                      <a:pt x="2182343" y="0"/>
                    </a:lnTo>
                    <a:lnTo>
                      <a:pt x="2291460" y="0"/>
                    </a:lnTo>
                    <a:lnTo>
                      <a:pt x="2291460" y="401165"/>
                    </a:lnTo>
                    <a:lnTo>
                      <a:pt x="2182343" y="401165"/>
                    </a:lnTo>
                    <a:lnTo>
                      <a:pt x="2073226" y="401165"/>
                    </a:lnTo>
                    <a:lnTo>
                      <a:pt x="1964108" y="401165"/>
                    </a:lnTo>
                    <a:lnTo>
                      <a:pt x="1854991" y="401165"/>
                    </a:lnTo>
                    <a:lnTo>
                      <a:pt x="1745874" y="401165"/>
                    </a:lnTo>
                    <a:lnTo>
                      <a:pt x="1636757" y="401165"/>
                    </a:lnTo>
                    <a:lnTo>
                      <a:pt x="1527640" y="401165"/>
                    </a:lnTo>
                    <a:lnTo>
                      <a:pt x="1418523" y="401165"/>
                    </a:lnTo>
                    <a:lnTo>
                      <a:pt x="1309405" y="401165"/>
                    </a:lnTo>
                    <a:lnTo>
                      <a:pt x="1200288" y="401165"/>
                    </a:lnTo>
                    <a:lnTo>
                      <a:pt x="1091171" y="401165"/>
                    </a:lnTo>
                    <a:lnTo>
                      <a:pt x="982054" y="401165"/>
                    </a:lnTo>
                    <a:lnTo>
                      <a:pt x="872937" y="401165"/>
                    </a:lnTo>
                    <a:lnTo>
                      <a:pt x="763820" y="401165"/>
                    </a:lnTo>
                    <a:lnTo>
                      <a:pt x="654702" y="401165"/>
                    </a:lnTo>
                    <a:lnTo>
                      <a:pt x="545585" y="401165"/>
                    </a:lnTo>
                    <a:lnTo>
                      <a:pt x="436468" y="401165"/>
                    </a:lnTo>
                    <a:lnTo>
                      <a:pt x="327351" y="401165"/>
                    </a:lnTo>
                    <a:lnTo>
                      <a:pt x="218234" y="401165"/>
                    </a:lnTo>
                    <a:lnTo>
                      <a:pt x="109117" y="401165"/>
                    </a:lnTo>
                    <a:lnTo>
                      <a:pt x="0" y="401165"/>
                    </a:lnTo>
                    <a:close/>
                  </a:path>
                </a:pathLst>
              </a:custGeom>
              <a:solidFill>
                <a:srgbClr val="BEBEBE">
                  <a:alpha val="25098"/>
                </a:srgbClr>
              </a:solidFill>
            </p:spPr>
            <p:txBody>
              <a:bodyPr/>
              <a:lstStyle/>
              <a:p>
                <a:endParaRPr/>
              </a:p>
            </p:txBody>
          </p:sp>
          <p:sp>
            <p:nvSpPr>
              <p:cNvPr id="28" name="pg26">
                <a:extLst>
                  <a:ext uri="{FF2B5EF4-FFF2-40B4-BE49-F238E27FC236}">
                    <a16:creationId xmlns:a16="http://schemas.microsoft.com/office/drawing/2014/main" id="{11A2F455-0E7A-4F0F-A3AC-230DA42172D7}"/>
                  </a:ext>
                </a:extLst>
              </p:cNvPr>
              <p:cNvSpPr/>
              <p:nvPr/>
            </p:nvSpPr>
            <p:spPr>
              <a:xfrm>
                <a:off x="1509574" y="1079814"/>
                <a:ext cx="2291460" cy="401165"/>
              </a:xfrm>
              <a:custGeom>
                <a:avLst/>
                <a:gdLst/>
                <a:ahLst/>
                <a:cxnLst/>
                <a:rect l="0" t="0" r="0" b="0"/>
                <a:pathLst>
                  <a:path w="2291460" h="401165">
                    <a:moveTo>
                      <a:pt x="0" y="0"/>
                    </a:moveTo>
                    <a:lnTo>
                      <a:pt x="109117" y="0"/>
                    </a:lnTo>
                    <a:lnTo>
                      <a:pt x="218234" y="0"/>
                    </a:lnTo>
                    <a:lnTo>
                      <a:pt x="327351" y="0"/>
                    </a:lnTo>
                    <a:lnTo>
                      <a:pt x="436468" y="0"/>
                    </a:lnTo>
                    <a:lnTo>
                      <a:pt x="545585" y="0"/>
                    </a:lnTo>
                    <a:lnTo>
                      <a:pt x="654702" y="0"/>
                    </a:lnTo>
                    <a:lnTo>
                      <a:pt x="763820" y="0"/>
                    </a:lnTo>
                    <a:lnTo>
                      <a:pt x="872937" y="0"/>
                    </a:lnTo>
                    <a:lnTo>
                      <a:pt x="982054" y="0"/>
                    </a:lnTo>
                    <a:lnTo>
                      <a:pt x="1091171" y="0"/>
                    </a:lnTo>
                    <a:lnTo>
                      <a:pt x="1200288" y="0"/>
                    </a:lnTo>
                    <a:lnTo>
                      <a:pt x="1309405" y="0"/>
                    </a:lnTo>
                    <a:lnTo>
                      <a:pt x="1418523" y="0"/>
                    </a:lnTo>
                    <a:lnTo>
                      <a:pt x="1527640" y="0"/>
                    </a:lnTo>
                    <a:lnTo>
                      <a:pt x="1636757" y="0"/>
                    </a:lnTo>
                    <a:lnTo>
                      <a:pt x="1745874" y="0"/>
                    </a:lnTo>
                    <a:lnTo>
                      <a:pt x="1854991" y="0"/>
                    </a:lnTo>
                    <a:lnTo>
                      <a:pt x="1964108" y="0"/>
                    </a:lnTo>
                    <a:lnTo>
                      <a:pt x="2073226" y="0"/>
                    </a:lnTo>
                    <a:lnTo>
                      <a:pt x="2182343" y="0"/>
                    </a:lnTo>
                    <a:lnTo>
                      <a:pt x="2291460" y="0"/>
                    </a:lnTo>
                    <a:lnTo>
                      <a:pt x="2291460" y="401165"/>
                    </a:lnTo>
                    <a:lnTo>
                      <a:pt x="2182343" y="401165"/>
                    </a:lnTo>
                    <a:lnTo>
                      <a:pt x="2073226" y="401165"/>
                    </a:lnTo>
                    <a:lnTo>
                      <a:pt x="1964108" y="401165"/>
                    </a:lnTo>
                    <a:lnTo>
                      <a:pt x="1854991" y="401165"/>
                    </a:lnTo>
                    <a:lnTo>
                      <a:pt x="1745874" y="401165"/>
                    </a:lnTo>
                    <a:lnTo>
                      <a:pt x="1636757" y="401165"/>
                    </a:lnTo>
                    <a:lnTo>
                      <a:pt x="1527640" y="401165"/>
                    </a:lnTo>
                    <a:lnTo>
                      <a:pt x="1418523" y="401165"/>
                    </a:lnTo>
                    <a:lnTo>
                      <a:pt x="1309405" y="401165"/>
                    </a:lnTo>
                    <a:lnTo>
                      <a:pt x="1200288" y="401165"/>
                    </a:lnTo>
                    <a:lnTo>
                      <a:pt x="1091171" y="401165"/>
                    </a:lnTo>
                    <a:lnTo>
                      <a:pt x="982054" y="401165"/>
                    </a:lnTo>
                    <a:lnTo>
                      <a:pt x="872937" y="401165"/>
                    </a:lnTo>
                    <a:lnTo>
                      <a:pt x="763820" y="401165"/>
                    </a:lnTo>
                    <a:lnTo>
                      <a:pt x="654702" y="401165"/>
                    </a:lnTo>
                    <a:lnTo>
                      <a:pt x="545585" y="401165"/>
                    </a:lnTo>
                    <a:lnTo>
                      <a:pt x="436468" y="401165"/>
                    </a:lnTo>
                    <a:lnTo>
                      <a:pt x="327351" y="401165"/>
                    </a:lnTo>
                    <a:lnTo>
                      <a:pt x="218234" y="401165"/>
                    </a:lnTo>
                    <a:lnTo>
                      <a:pt x="109117" y="401165"/>
                    </a:lnTo>
                    <a:lnTo>
                      <a:pt x="0" y="401165"/>
                    </a:lnTo>
                    <a:close/>
                  </a:path>
                </a:pathLst>
              </a:custGeom>
              <a:solidFill>
                <a:srgbClr val="BEBEBE">
                  <a:alpha val="25098"/>
                </a:srgbClr>
              </a:solidFill>
            </p:spPr>
            <p:txBody>
              <a:bodyPr/>
              <a:lstStyle/>
              <a:p>
                <a:endParaRPr/>
              </a:p>
            </p:txBody>
          </p:sp>
          <p:sp>
            <p:nvSpPr>
              <p:cNvPr id="29" name="pl27">
                <a:extLst>
                  <a:ext uri="{FF2B5EF4-FFF2-40B4-BE49-F238E27FC236}">
                    <a16:creationId xmlns:a16="http://schemas.microsoft.com/office/drawing/2014/main" id="{2D502A7C-2D28-4A71-ACA7-1F8F2DE7F780}"/>
                  </a:ext>
                </a:extLst>
              </p:cNvPr>
              <p:cNvSpPr/>
              <p:nvPr/>
            </p:nvSpPr>
            <p:spPr>
              <a:xfrm>
                <a:off x="1509574" y="1327022"/>
                <a:ext cx="0" cy="202412"/>
              </a:xfrm>
              <a:custGeom>
                <a:avLst/>
                <a:gdLst/>
                <a:ahLst/>
                <a:cxnLst/>
                <a:rect l="0" t="0" r="0" b="0"/>
                <a:pathLst>
                  <a:path h="202412">
                    <a:moveTo>
                      <a:pt x="0" y="202412"/>
                    </a:moveTo>
                    <a:lnTo>
                      <a:pt x="0" y="0"/>
                    </a:lnTo>
                  </a:path>
                </a:pathLst>
              </a:custGeom>
              <a:ln w="13550" cap="flat">
                <a:solidFill>
                  <a:srgbClr val="6A1B9A">
                    <a:alpha val="50196"/>
                  </a:srgbClr>
                </a:solidFill>
                <a:prstDash val="solid"/>
                <a:round/>
              </a:ln>
            </p:spPr>
            <p:txBody>
              <a:bodyPr/>
              <a:lstStyle/>
              <a:p>
                <a:endParaRPr/>
              </a:p>
            </p:txBody>
          </p:sp>
          <p:sp>
            <p:nvSpPr>
              <p:cNvPr id="30" name="pl28">
                <a:extLst>
                  <a:ext uri="{FF2B5EF4-FFF2-40B4-BE49-F238E27FC236}">
                    <a16:creationId xmlns:a16="http://schemas.microsoft.com/office/drawing/2014/main" id="{F53A3709-68AC-4B29-85FB-CD94B512F7FF}"/>
                  </a:ext>
                </a:extLst>
              </p:cNvPr>
              <p:cNvSpPr/>
              <p:nvPr/>
            </p:nvSpPr>
            <p:spPr>
              <a:xfrm>
                <a:off x="1509574" y="1608588"/>
                <a:ext cx="0" cy="131514"/>
              </a:xfrm>
              <a:custGeom>
                <a:avLst/>
                <a:gdLst/>
                <a:ahLst/>
                <a:cxnLst/>
                <a:rect l="0" t="0" r="0" b="0"/>
                <a:pathLst>
                  <a:path h="131514">
                    <a:moveTo>
                      <a:pt x="0" y="131514"/>
                    </a:moveTo>
                    <a:lnTo>
                      <a:pt x="0" y="0"/>
                    </a:lnTo>
                  </a:path>
                </a:pathLst>
              </a:custGeom>
              <a:ln w="13550" cap="flat">
                <a:solidFill>
                  <a:srgbClr val="1565C0">
                    <a:alpha val="50196"/>
                  </a:srgbClr>
                </a:solidFill>
                <a:prstDash val="solid"/>
                <a:round/>
              </a:ln>
            </p:spPr>
            <p:txBody>
              <a:bodyPr/>
              <a:lstStyle/>
              <a:p>
                <a:endParaRPr/>
              </a:p>
            </p:txBody>
          </p:sp>
          <p:sp>
            <p:nvSpPr>
              <p:cNvPr id="31" name="pl29">
                <a:extLst>
                  <a:ext uri="{FF2B5EF4-FFF2-40B4-BE49-F238E27FC236}">
                    <a16:creationId xmlns:a16="http://schemas.microsoft.com/office/drawing/2014/main" id="{DF790370-FE38-4D38-BE7E-31406E9AD280}"/>
                  </a:ext>
                </a:extLst>
              </p:cNvPr>
              <p:cNvSpPr/>
              <p:nvPr/>
            </p:nvSpPr>
            <p:spPr>
              <a:xfrm>
                <a:off x="1509574" y="1614461"/>
                <a:ext cx="0" cy="144463"/>
              </a:xfrm>
              <a:custGeom>
                <a:avLst/>
                <a:gdLst/>
                <a:ahLst/>
                <a:cxnLst/>
                <a:rect l="0" t="0" r="0" b="0"/>
                <a:pathLst>
                  <a:path h="144463">
                    <a:moveTo>
                      <a:pt x="0" y="144463"/>
                    </a:moveTo>
                    <a:lnTo>
                      <a:pt x="0" y="0"/>
                    </a:lnTo>
                  </a:path>
                </a:pathLst>
              </a:custGeom>
              <a:ln w="13550" cap="flat">
                <a:solidFill>
                  <a:srgbClr val="388E3C">
                    <a:alpha val="50196"/>
                  </a:srgbClr>
                </a:solidFill>
                <a:prstDash val="solid"/>
                <a:round/>
              </a:ln>
            </p:spPr>
            <p:txBody>
              <a:bodyPr/>
              <a:lstStyle/>
              <a:p>
                <a:endParaRPr/>
              </a:p>
            </p:txBody>
          </p:sp>
          <p:sp>
            <p:nvSpPr>
              <p:cNvPr id="32" name="pl30">
                <a:extLst>
                  <a:ext uri="{FF2B5EF4-FFF2-40B4-BE49-F238E27FC236}">
                    <a16:creationId xmlns:a16="http://schemas.microsoft.com/office/drawing/2014/main" id="{4DB8BCF6-7F8F-47B3-AE37-724B11C4A9AF}"/>
                  </a:ext>
                </a:extLst>
              </p:cNvPr>
              <p:cNvSpPr/>
              <p:nvPr/>
            </p:nvSpPr>
            <p:spPr>
              <a:xfrm>
                <a:off x="1509574" y="1230498"/>
                <a:ext cx="0" cy="383225"/>
              </a:xfrm>
              <a:custGeom>
                <a:avLst/>
                <a:gdLst/>
                <a:ahLst/>
                <a:cxnLst/>
                <a:rect l="0" t="0" r="0" b="0"/>
                <a:pathLst>
                  <a:path h="383225">
                    <a:moveTo>
                      <a:pt x="0" y="383225"/>
                    </a:moveTo>
                    <a:lnTo>
                      <a:pt x="0" y="0"/>
                    </a:lnTo>
                  </a:path>
                </a:pathLst>
              </a:custGeom>
              <a:ln w="13550" cap="flat">
                <a:solidFill>
                  <a:srgbClr val="FBC02D">
                    <a:alpha val="50196"/>
                  </a:srgbClr>
                </a:solidFill>
                <a:prstDash val="solid"/>
                <a:round/>
              </a:ln>
            </p:spPr>
            <p:txBody>
              <a:bodyPr/>
              <a:lstStyle/>
              <a:p>
                <a:endParaRPr/>
              </a:p>
            </p:txBody>
          </p:sp>
          <p:sp>
            <p:nvSpPr>
              <p:cNvPr id="33" name="pl31">
                <a:extLst>
                  <a:ext uri="{FF2B5EF4-FFF2-40B4-BE49-F238E27FC236}">
                    <a16:creationId xmlns:a16="http://schemas.microsoft.com/office/drawing/2014/main" id="{B798C678-A976-4A0F-A7FD-3C37396DCD54}"/>
                  </a:ext>
                </a:extLst>
              </p:cNvPr>
              <p:cNvSpPr/>
              <p:nvPr/>
            </p:nvSpPr>
            <p:spPr>
              <a:xfrm>
                <a:off x="1509574" y="1294056"/>
                <a:ext cx="0" cy="358367"/>
              </a:xfrm>
              <a:custGeom>
                <a:avLst/>
                <a:gdLst/>
                <a:ahLst/>
                <a:cxnLst/>
                <a:rect l="0" t="0" r="0" b="0"/>
                <a:pathLst>
                  <a:path h="358367">
                    <a:moveTo>
                      <a:pt x="0" y="358367"/>
                    </a:moveTo>
                    <a:lnTo>
                      <a:pt x="0" y="0"/>
                    </a:lnTo>
                  </a:path>
                </a:pathLst>
              </a:custGeom>
              <a:ln w="13550" cap="flat">
                <a:solidFill>
                  <a:srgbClr val="721111">
                    <a:alpha val="50196"/>
                  </a:srgbClr>
                </a:solidFill>
                <a:prstDash val="solid"/>
                <a:round/>
              </a:ln>
            </p:spPr>
            <p:txBody>
              <a:bodyPr/>
              <a:lstStyle/>
              <a:p>
                <a:endParaRPr/>
              </a:p>
            </p:txBody>
          </p:sp>
          <p:sp>
            <p:nvSpPr>
              <p:cNvPr id="34" name="pl32">
                <a:extLst>
                  <a:ext uri="{FF2B5EF4-FFF2-40B4-BE49-F238E27FC236}">
                    <a16:creationId xmlns:a16="http://schemas.microsoft.com/office/drawing/2014/main" id="{A9B64C4C-0042-4EAB-81FB-968A5E9A2FA2}"/>
                  </a:ext>
                </a:extLst>
              </p:cNvPr>
              <p:cNvSpPr/>
              <p:nvPr/>
            </p:nvSpPr>
            <p:spPr>
              <a:xfrm>
                <a:off x="1618691" y="1504822"/>
                <a:ext cx="0" cy="274436"/>
              </a:xfrm>
              <a:custGeom>
                <a:avLst/>
                <a:gdLst/>
                <a:ahLst/>
                <a:cxnLst/>
                <a:rect l="0" t="0" r="0" b="0"/>
                <a:pathLst>
                  <a:path h="274436">
                    <a:moveTo>
                      <a:pt x="0" y="274436"/>
                    </a:moveTo>
                    <a:lnTo>
                      <a:pt x="0" y="0"/>
                    </a:lnTo>
                  </a:path>
                </a:pathLst>
              </a:custGeom>
              <a:ln w="13550" cap="flat">
                <a:solidFill>
                  <a:srgbClr val="6A1B9A">
                    <a:alpha val="50196"/>
                  </a:srgbClr>
                </a:solidFill>
                <a:prstDash val="solid"/>
                <a:round/>
              </a:ln>
            </p:spPr>
            <p:txBody>
              <a:bodyPr/>
              <a:lstStyle/>
              <a:p>
                <a:endParaRPr/>
              </a:p>
            </p:txBody>
          </p:sp>
          <p:sp>
            <p:nvSpPr>
              <p:cNvPr id="35" name="pl33">
                <a:extLst>
                  <a:ext uri="{FF2B5EF4-FFF2-40B4-BE49-F238E27FC236}">
                    <a16:creationId xmlns:a16="http://schemas.microsoft.com/office/drawing/2014/main" id="{453782A7-56CA-410C-B962-EAB6120C4F52}"/>
                  </a:ext>
                </a:extLst>
              </p:cNvPr>
              <p:cNvSpPr/>
              <p:nvPr/>
            </p:nvSpPr>
            <p:spPr>
              <a:xfrm>
                <a:off x="1618691" y="950712"/>
                <a:ext cx="0" cy="144457"/>
              </a:xfrm>
              <a:custGeom>
                <a:avLst/>
                <a:gdLst/>
                <a:ahLst/>
                <a:cxnLst/>
                <a:rect l="0" t="0" r="0" b="0"/>
                <a:pathLst>
                  <a:path h="144457">
                    <a:moveTo>
                      <a:pt x="0" y="144457"/>
                    </a:moveTo>
                    <a:lnTo>
                      <a:pt x="0" y="0"/>
                    </a:lnTo>
                  </a:path>
                </a:pathLst>
              </a:custGeom>
              <a:ln w="13550" cap="flat">
                <a:solidFill>
                  <a:srgbClr val="1565C0">
                    <a:alpha val="50196"/>
                  </a:srgbClr>
                </a:solidFill>
                <a:prstDash val="solid"/>
                <a:round/>
              </a:ln>
            </p:spPr>
            <p:txBody>
              <a:bodyPr/>
              <a:lstStyle/>
              <a:p>
                <a:endParaRPr/>
              </a:p>
            </p:txBody>
          </p:sp>
          <p:sp>
            <p:nvSpPr>
              <p:cNvPr id="36" name="pl34">
                <a:extLst>
                  <a:ext uri="{FF2B5EF4-FFF2-40B4-BE49-F238E27FC236}">
                    <a16:creationId xmlns:a16="http://schemas.microsoft.com/office/drawing/2014/main" id="{13F1255D-EA09-4058-A847-C7D58316EEF1}"/>
                  </a:ext>
                </a:extLst>
              </p:cNvPr>
              <p:cNvSpPr/>
              <p:nvPr/>
            </p:nvSpPr>
            <p:spPr>
              <a:xfrm>
                <a:off x="1618691" y="1042040"/>
                <a:ext cx="0" cy="174163"/>
              </a:xfrm>
              <a:custGeom>
                <a:avLst/>
                <a:gdLst/>
                <a:ahLst/>
                <a:cxnLst/>
                <a:rect l="0" t="0" r="0" b="0"/>
                <a:pathLst>
                  <a:path h="174163">
                    <a:moveTo>
                      <a:pt x="0" y="174163"/>
                    </a:moveTo>
                    <a:lnTo>
                      <a:pt x="0" y="0"/>
                    </a:lnTo>
                  </a:path>
                </a:pathLst>
              </a:custGeom>
              <a:ln w="13550" cap="flat">
                <a:solidFill>
                  <a:srgbClr val="388E3C">
                    <a:alpha val="50196"/>
                  </a:srgbClr>
                </a:solidFill>
                <a:prstDash val="solid"/>
                <a:round/>
              </a:ln>
            </p:spPr>
            <p:txBody>
              <a:bodyPr/>
              <a:lstStyle/>
              <a:p>
                <a:endParaRPr/>
              </a:p>
            </p:txBody>
          </p:sp>
          <p:sp>
            <p:nvSpPr>
              <p:cNvPr id="37" name="pl35">
                <a:extLst>
                  <a:ext uri="{FF2B5EF4-FFF2-40B4-BE49-F238E27FC236}">
                    <a16:creationId xmlns:a16="http://schemas.microsoft.com/office/drawing/2014/main" id="{E795E806-E2BD-45F1-BD5B-45A970D55C30}"/>
                  </a:ext>
                </a:extLst>
              </p:cNvPr>
              <p:cNvSpPr/>
              <p:nvPr/>
            </p:nvSpPr>
            <p:spPr>
              <a:xfrm>
                <a:off x="1618691" y="1454507"/>
                <a:ext cx="0" cy="323940"/>
              </a:xfrm>
              <a:custGeom>
                <a:avLst/>
                <a:gdLst/>
                <a:ahLst/>
                <a:cxnLst/>
                <a:rect l="0" t="0" r="0" b="0"/>
                <a:pathLst>
                  <a:path h="323940">
                    <a:moveTo>
                      <a:pt x="0" y="323940"/>
                    </a:moveTo>
                    <a:lnTo>
                      <a:pt x="0" y="0"/>
                    </a:lnTo>
                  </a:path>
                </a:pathLst>
              </a:custGeom>
              <a:ln w="13550" cap="flat">
                <a:solidFill>
                  <a:srgbClr val="FBC02D">
                    <a:alpha val="50196"/>
                  </a:srgbClr>
                </a:solidFill>
                <a:prstDash val="solid"/>
                <a:round/>
              </a:ln>
            </p:spPr>
            <p:txBody>
              <a:bodyPr/>
              <a:lstStyle/>
              <a:p>
                <a:endParaRPr/>
              </a:p>
            </p:txBody>
          </p:sp>
          <p:sp>
            <p:nvSpPr>
              <p:cNvPr id="38" name="pl36">
                <a:extLst>
                  <a:ext uri="{FF2B5EF4-FFF2-40B4-BE49-F238E27FC236}">
                    <a16:creationId xmlns:a16="http://schemas.microsoft.com/office/drawing/2014/main" id="{FEE57E0B-F558-4D05-ACF1-B513857EF0E7}"/>
                  </a:ext>
                </a:extLst>
              </p:cNvPr>
              <p:cNvSpPr/>
              <p:nvPr/>
            </p:nvSpPr>
            <p:spPr>
              <a:xfrm>
                <a:off x="1618691" y="1375780"/>
                <a:ext cx="0" cy="278440"/>
              </a:xfrm>
              <a:custGeom>
                <a:avLst/>
                <a:gdLst/>
                <a:ahLst/>
                <a:cxnLst/>
                <a:rect l="0" t="0" r="0" b="0"/>
                <a:pathLst>
                  <a:path h="278440">
                    <a:moveTo>
                      <a:pt x="0" y="278440"/>
                    </a:moveTo>
                    <a:lnTo>
                      <a:pt x="0" y="0"/>
                    </a:lnTo>
                  </a:path>
                </a:pathLst>
              </a:custGeom>
              <a:ln w="13550" cap="flat">
                <a:solidFill>
                  <a:srgbClr val="721111">
                    <a:alpha val="50196"/>
                  </a:srgbClr>
                </a:solidFill>
                <a:prstDash val="solid"/>
                <a:round/>
              </a:ln>
            </p:spPr>
            <p:txBody>
              <a:bodyPr/>
              <a:lstStyle/>
              <a:p>
                <a:endParaRPr/>
              </a:p>
            </p:txBody>
          </p:sp>
          <p:sp>
            <p:nvSpPr>
              <p:cNvPr id="39" name="pl37">
                <a:extLst>
                  <a:ext uri="{FF2B5EF4-FFF2-40B4-BE49-F238E27FC236}">
                    <a16:creationId xmlns:a16="http://schemas.microsoft.com/office/drawing/2014/main" id="{28599FD1-E6D2-437D-8EBD-86A75E35377A}"/>
                  </a:ext>
                </a:extLst>
              </p:cNvPr>
              <p:cNvSpPr/>
              <p:nvPr/>
            </p:nvSpPr>
            <p:spPr>
              <a:xfrm>
                <a:off x="1727808" y="952972"/>
                <a:ext cx="0" cy="261016"/>
              </a:xfrm>
              <a:custGeom>
                <a:avLst/>
                <a:gdLst/>
                <a:ahLst/>
                <a:cxnLst/>
                <a:rect l="0" t="0" r="0" b="0"/>
                <a:pathLst>
                  <a:path h="261016">
                    <a:moveTo>
                      <a:pt x="0" y="261016"/>
                    </a:moveTo>
                    <a:lnTo>
                      <a:pt x="0" y="0"/>
                    </a:lnTo>
                  </a:path>
                </a:pathLst>
              </a:custGeom>
              <a:ln w="13550" cap="flat">
                <a:solidFill>
                  <a:srgbClr val="6A1B9A">
                    <a:alpha val="50196"/>
                  </a:srgbClr>
                </a:solidFill>
                <a:prstDash val="solid"/>
                <a:round/>
              </a:ln>
            </p:spPr>
            <p:txBody>
              <a:bodyPr/>
              <a:lstStyle/>
              <a:p>
                <a:endParaRPr/>
              </a:p>
            </p:txBody>
          </p:sp>
          <p:sp>
            <p:nvSpPr>
              <p:cNvPr id="40" name="pl38">
                <a:extLst>
                  <a:ext uri="{FF2B5EF4-FFF2-40B4-BE49-F238E27FC236}">
                    <a16:creationId xmlns:a16="http://schemas.microsoft.com/office/drawing/2014/main" id="{37EA00A4-0B31-48F6-9316-F2F71CCD3650}"/>
                  </a:ext>
                </a:extLst>
              </p:cNvPr>
              <p:cNvSpPr/>
              <p:nvPr/>
            </p:nvSpPr>
            <p:spPr>
              <a:xfrm>
                <a:off x="1727808" y="770461"/>
                <a:ext cx="0" cy="52862"/>
              </a:xfrm>
              <a:custGeom>
                <a:avLst/>
                <a:gdLst/>
                <a:ahLst/>
                <a:cxnLst/>
                <a:rect l="0" t="0" r="0" b="0"/>
                <a:pathLst>
                  <a:path h="52862">
                    <a:moveTo>
                      <a:pt x="0" y="52862"/>
                    </a:moveTo>
                    <a:lnTo>
                      <a:pt x="0" y="0"/>
                    </a:lnTo>
                  </a:path>
                </a:pathLst>
              </a:custGeom>
              <a:ln w="13550" cap="flat">
                <a:solidFill>
                  <a:srgbClr val="1565C0">
                    <a:alpha val="50196"/>
                  </a:srgbClr>
                </a:solidFill>
                <a:prstDash val="solid"/>
                <a:round/>
              </a:ln>
            </p:spPr>
            <p:txBody>
              <a:bodyPr/>
              <a:lstStyle/>
              <a:p>
                <a:endParaRPr/>
              </a:p>
            </p:txBody>
          </p:sp>
          <p:sp>
            <p:nvSpPr>
              <p:cNvPr id="41" name="pl39">
                <a:extLst>
                  <a:ext uri="{FF2B5EF4-FFF2-40B4-BE49-F238E27FC236}">
                    <a16:creationId xmlns:a16="http://schemas.microsoft.com/office/drawing/2014/main" id="{1CCA8CB4-6A77-4B7F-9D39-F476B3E6F531}"/>
                  </a:ext>
                </a:extLst>
              </p:cNvPr>
              <p:cNvSpPr/>
              <p:nvPr/>
            </p:nvSpPr>
            <p:spPr>
              <a:xfrm>
                <a:off x="1727808" y="1121837"/>
                <a:ext cx="0" cy="253301"/>
              </a:xfrm>
              <a:custGeom>
                <a:avLst/>
                <a:gdLst/>
                <a:ahLst/>
                <a:cxnLst/>
                <a:rect l="0" t="0" r="0" b="0"/>
                <a:pathLst>
                  <a:path h="253301">
                    <a:moveTo>
                      <a:pt x="0" y="253301"/>
                    </a:moveTo>
                    <a:lnTo>
                      <a:pt x="0" y="0"/>
                    </a:lnTo>
                  </a:path>
                </a:pathLst>
              </a:custGeom>
              <a:ln w="13550" cap="flat">
                <a:solidFill>
                  <a:srgbClr val="388E3C">
                    <a:alpha val="50196"/>
                  </a:srgbClr>
                </a:solidFill>
                <a:prstDash val="solid"/>
                <a:round/>
              </a:ln>
            </p:spPr>
            <p:txBody>
              <a:bodyPr/>
              <a:lstStyle/>
              <a:p>
                <a:endParaRPr/>
              </a:p>
            </p:txBody>
          </p:sp>
          <p:sp>
            <p:nvSpPr>
              <p:cNvPr id="42" name="pl40">
                <a:extLst>
                  <a:ext uri="{FF2B5EF4-FFF2-40B4-BE49-F238E27FC236}">
                    <a16:creationId xmlns:a16="http://schemas.microsoft.com/office/drawing/2014/main" id="{B38E678D-7A16-4237-A9BA-9F0B0EBB0A4A}"/>
                  </a:ext>
                </a:extLst>
              </p:cNvPr>
              <p:cNvSpPr/>
              <p:nvPr/>
            </p:nvSpPr>
            <p:spPr>
              <a:xfrm>
                <a:off x="1727808" y="951925"/>
                <a:ext cx="0" cy="250551"/>
              </a:xfrm>
              <a:custGeom>
                <a:avLst/>
                <a:gdLst/>
                <a:ahLst/>
                <a:cxnLst/>
                <a:rect l="0" t="0" r="0" b="0"/>
                <a:pathLst>
                  <a:path h="250551">
                    <a:moveTo>
                      <a:pt x="0" y="250551"/>
                    </a:moveTo>
                    <a:lnTo>
                      <a:pt x="0" y="0"/>
                    </a:lnTo>
                  </a:path>
                </a:pathLst>
              </a:custGeom>
              <a:ln w="13550" cap="flat">
                <a:solidFill>
                  <a:srgbClr val="FBC02D">
                    <a:alpha val="50196"/>
                  </a:srgbClr>
                </a:solidFill>
                <a:prstDash val="solid"/>
                <a:round/>
              </a:ln>
            </p:spPr>
            <p:txBody>
              <a:bodyPr/>
              <a:lstStyle/>
              <a:p>
                <a:endParaRPr/>
              </a:p>
            </p:txBody>
          </p:sp>
          <p:sp>
            <p:nvSpPr>
              <p:cNvPr id="43" name="pl41">
                <a:extLst>
                  <a:ext uri="{FF2B5EF4-FFF2-40B4-BE49-F238E27FC236}">
                    <a16:creationId xmlns:a16="http://schemas.microsoft.com/office/drawing/2014/main" id="{650D7AC1-0725-4324-A595-3C6C728C6FD9}"/>
                  </a:ext>
                </a:extLst>
              </p:cNvPr>
              <p:cNvSpPr/>
              <p:nvPr/>
            </p:nvSpPr>
            <p:spPr>
              <a:xfrm>
                <a:off x="1727808" y="933157"/>
                <a:ext cx="0" cy="240634"/>
              </a:xfrm>
              <a:custGeom>
                <a:avLst/>
                <a:gdLst/>
                <a:ahLst/>
                <a:cxnLst/>
                <a:rect l="0" t="0" r="0" b="0"/>
                <a:pathLst>
                  <a:path h="240634">
                    <a:moveTo>
                      <a:pt x="0" y="240634"/>
                    </a:moveTo>
                    <a:lnTo>
                      <a:pt x="0" y="0"/>
                    </a:lnTo>
                  </a:path>
                </a:pathLst>
              </a:custGeom>
              <a:ln w="13550" cap="flat">
                <a:solidFill>
                  <a:srgbClr val="721111">
                    <a:alpha val="50196"/>
                  </a:srgbClr>
                </a:solidFill>
                <a:prstDash val="solid"/>
                <a:round/>
              </a:ln>
            </p:spPr>
            <p:txBody>
              <a:bodyPr/>
              <a:lstStyle/>
              <a:p>
                <a:endParaRPr/>
              </a:p>
            </p:txBody>
          </p:sp>
          <p:sp>
            <p:nvSpPr>
              <p:cNvPr id="44" name="pl42">
                <a:extLst>
                  <a:ext uri="{FF2B5EF4-FFF2-40B4-BE49-F238E27FC236}">
                    <a16:creationId xmlns:a16="http://schemas.microsoft.com/office/drawing/2014/main" id="{39BAB0A7-7EB3-4B42-8DB8-B4669E1DE46C}"/>
                  </a:ext>
                </a:extLst>
              </p:cNvPr>
              <p:cNvSpPr/>
              <p:nvPr/>
            </p:nvSpPr>
            <p:spPr>
              <a:xfrm>
                <a:off x="1836925" y="1269010"/>
                <a:ext cx="0" cy="170709"/>
              </a:xfrm>
              <a:custGeom>
                <a:avLst/>
                <a:gdLst/>
                <a:ahLst/>
                <a:cxnLst/>
                <a:rect l="0" t="0" r="0" b="0"/>
                <a:pathLst>
                  <a:path h="170709">
                    <a:moveTo>
                      <a:pt x="0" y="170709"/>
                    </a:moveTo>
                    <a:lnTo>
                      <a:pt x="0" y="0"/>
                    </a:lnTo>
                  </a:path>
                </a:pathLst>
              </a:custGeom>
              <a:ln w="13550" cap="flat">
                <a:solidFill>
                  <a:srgbClr val="6A1B9A">
                    <a:alpha val="50196"/>
                  </a:srgbClr>
                </a:solidFill>
                <a:prstDash val="solid"/>
                <a:round/>
              </a:ln>
            </p:spPr>
            <p:txBody>
              <a:bodyPr/>
              <a:lstStyle/>
              <a:p>
                <a:endParaRPr/>
              </a:p>
            </p:txBody>
          </p:sp>
          <p:sp>
            <p:nvSpPr>
              <p:cNvPr id="45" name="pl43">
                <a:extLst>
                  <a:ext uri="{FF2B5EF4-FFF2-40B4-BE49-F238E27FC236}">
                    <a16:creationId xmlns:a16="http://schemas.microsoft.com/office/drawing/2014/main" id="{8EF16E11-C280-4875-9589-099A83E8924B}"/>
                  </a:ext>
                </a:extLst>
              </p:cNvPr>
              <p:cNvSpPr/>
              <p:nvPr/>
            </p:nvSpPr>
            <p:spPr>
              <a:xfrm>
                <a:off x="1836925" y="866162"/>
                <a:ext cx="0" cy="129401"/>
              </a:xfrm>
              <a:custGeom>
                <a:avLst/>
                <a:gdLst/>
                <a:ahLst/>
                <a:cxnLst/>
                <a:rect l="0" t="0" r="0" b="0"/>
                <a:pathLst>
                  <a:path h="129401">
                    <a:moveTo>
                      <a:pt x="0" y="129401"/>
                    </a:moveTo>
                    <a:lnTo>
                      <a:pt x="0" y="0"/>
                    </a:lnTo>
                  </a:path>
                </a:pathLst>
              </a:custGeom>
              <a:ln w="13550" cap="flat">
                <a:solidFill>
                  <a:srgbClr val="1565C0">
                    <a:alpha val="50196"/>
                  </a:srgbClr>
                </a:solidFill>
                <a:prstDash val="solid"/>
                <a:round/>
              </a:ln>
            </p:spPr>
            <p:txBody>
              <a:bodyPr/>
              <a:lstStyle/>
              <a:p>
                <a:endParaRPr/>
              </a:p>
            </p:txBody>
          </p:sp>
          <p:sp>
            <p:nvSpPr>
              <p:cNvPr id="46" name="pl44">
                <a:extLst>
                  <a:ext uri="{FF2B5EF4-FFF2-40B4-BE49-F238E27FC236}">
                    <a16:creationId xmlns:a16="http://schemas.microsoft.com/office/drawing/2014/main" id="{F3B2669D-1AEB-48BA-A14E-CD656DC54CBE}"/>
                  </a:ext>
                </a:extLst>
              </p:cNvPr>
              <p:cNvSpPr/>
              <p:nvPr/>
            </p:nvSpPr>
            <p:spPr>
              <a:xfrm>
                <a:off x="1836925" y="1473605"/>
                <a:ext cx="0" cy="362208"/>
              </a:xfrm>
              <a:custGeom>
                <a:avLst/>
                <a:gdLst/>
                <a:ahLst/>
                <a:cxnLst/>
                <a:rect l="0" t="0" r="0" b="0"/>
                <a:pathLst>
                  <a:path h="362208">
                    <a:moveTo>
                      <a:pt x="0" y="362208"/>
                    </a:moveTo>
                    <a:lnTo>
                      <a:pt x="0" y="0"/>
                    </a:lnTo>
                  </a:path>
                </a:pathLst>
              </a:custGeom>
              <a:ln w="13550" cap="flat">
                <a:solidFill>
                  <a:srgbClr val="388E3C">
                    <a:alpha val="50196"/>
                  </a:srgbClr>
                </a:solidFill>
                <a:prstDash val="solid"/>
                <a:round/>
              </a:ln>
            </p:spPr>
            <p:txBody>
              <a:bodyPr/>
              <a:lstStyle/>
              <a:p>
                <a:endParaRPr/>
              </a:p>
            </p:txBody>
          </p:sp>
          <p:sp>
            <p:nvSpPr>
              <p:cNvPr id="47" name="pl45">
                <a:extLst>
                  <a:ext uri="{FF2B5EF4-FFF2-40B4-BE49-F238E27FC236}">
                    <a16:creationId xmlns:a16="http://schemas.microsoft.com/office/drawing/2014/main" id="{6B19BA05-1EB6-4497-9626-1BEFA8D8D608}"/>
                  </a:ext>
                </a:extLst>
              </p:cNvPr>
              <p:cNvSpPr/>
              <p:nvPr/>
            </p:nvSpPr>
            <p:spPr>
              <a:xfrm>
                <a:off x="1836925" y="1357754"/>
                <a:ext cx="0" cy="324108"/>
              </a:xfrm>
              <a:custGeom>
                <a:avLst/>
                <a:gdLst/>
                <a:ahLst/>
                <a:cxnLst/>
                <a:rect l="0" t="0" r="0" b="0"/>
                <a:pathLst>
                  <a:path h="324108">
                    <a:moveTo>
                      <a:pt x="0" y="324108"/>
                    </a:moveTo>
                    <a:lnTo>
                      <a:pt x="0" y="0"/>
                    </a:lnTo>
                  </a:path>
                </a:pathLst>
              </a:custGeom>
              <a:ln w="13550" cap="flat">
                <a:solidFill>
                  <a:srgbClr val="FBC02D">
                    <a:alpha val="50196"/>
                  </a:srgbClr>
                </a:solidFill>
                <a:prstDash val="solid"/>
                <a:round/>
              </a:ln>
            </p:spPr>
            <p:txBody>
              <a:bodyPr/>
              <a:lstStyle/>
              <a:p>
                <a:endParaRPr/>
              </a:p>
            </p:txBody>
          </p:sp>
          <p:sp>
            <p:nvSpPr>
              <p:cNvPr id="48" name="pl46">
                <a:extLst>
                  <a:ext uri="{FF2B5EF4-FFF2-40B4-BE49-F238E27FC236}">
                    <a16:creationId xmlns:a16="http://schemas.microsoft.com/office/drawing/2014/main" id="{8104AB25-7F72-4899-A725-8D8D427910C1}"/>
                  </a:ext>
                </a:extLst>
              </p:cNvPr>
              <p:cNvSpPr/>
              <p:nvPr/>
            </p:nvSpPr>
            <p:spPr>
              <a:xfrm>
                <a:off x="1836925" y="1404036"/>
                <a:ext cx="0" cy="170918"/>
              </a:xfrm>
              <a:custGeom>
                <a:avLst/>
                <a:gdLst/>
                <a:ahLst/>
                <a:cxnLst/>
                <a:rect l="0" t="0" r="0" b="0"/>
                <a:pathLst>
                  <a:path h="170918">
                    <a:moveTo>
                      <a:pt x="0" y="170918"/>
                    </a:moveTo>
                    <a:lnTo>
                      <a:pt x="0" y="0"/>
                    </a:lnTo>
                  </a:path>
                </a:pathLst>
              </a:custGeom>
              <a:ln w="13550" cap="flat">
                <a:solidFill>
                  <a:srgbClr val="721111">
                    <a:alpha val="50196"/>
                  </a:srgbClr>
                </a:solidFill>
                <a:prstDash val="solid"/>
                <a:round/>
              </a:ln>
            </p:spPr>
            <p:txBody>
              <a:bodyPr/>
              <a:lstStyle/>
              <a:p>
                <a:endParaRPr/>
              </a:p>
            </p:txBody>
          </p:sp>
          <p:sp>
            <p:nvSpPr>
              <p:cNvPr id="49" name="pl47">
                <a:extLst>
                  <a:ext uri="{FF2B5EF4-FFF2-40B4-BE49-F238E27FC236}">
                    <a16:creationId xmlns:a16="http://schemas.microsoft.com/office/drawing/2014/main" id="{7B424422-BCF3-4C26-96FC-6F6A584BA168}"/>
                  </a:ext>
                </a:extLst>
              </p:cNvPr>
              <p:cNvSpPr/>
              <p:nvPr/>
            </p:nvSpPr>
            <p:spPr>
              <a:xfrm>
                <a:off x="1946043" y="757678"/>
                <a:ext cx="0" cy="359464"/>
              </a:xfrm>
              <a:custGeom>
                <a:avLst/>
                <a:gdLst/>
                <a:ahLst/>
                <a:cxnLst/>
                <a:rect l="0" t="0" r="0" b="0"/>
                <a:pathLst>
                  <a:path h="359464">
                    <a:moveTo>
                      <a:pt x="0" y="359464"/>
                    </a:moveTo>
                    <a:lnTo>
                      <a:pt x="0" y="0"/>
                    </a:lnTo>
                  </a:path>
                </a:pathLst>
              </a:custGeom>
              <a:ln w="13550" cap="flat">
                <a:solidFill>
                  <a:srgbClr val="6A1B9A">
                    <a:alpha val="50196"/>
                  </a:srgbClr>
                </a:solidFill>
                <a:prstDash val="solid"/>
                <a:round/>
              </a:ln>
            </p:spPr>
            <p:txBody>
              <a:bodyPr/>
              <a:lstStyle/>
              <a:p>
                <a:endParaRPr/>
              </a:p>
            </p:txBody>
          </p:sp>
          <p:sp>
            <p:nvSpPr>
              <p:cNvPr id="50" name="pl48">
                <a:extLst>
                  <a:ext uri="{FF2B5EF4-FFF2-40B4-BE49-F238E27FC236}">
                    <a16:creationId xmlns:a16="http://schemas.microsoft.com/office/drawing/2014/main" id="{09E226CF-0BCD-4FE9-B941-9E216C70989B}"/>
                  </a:ext>
                </a:extLst>
              </p:cNvPr>
              <p:cNvSpPr/>
              <p:nvPr/>
            </p:nvSpPr>
            <p:spPr>
              <a:xfrm>
                <a:off x="1946043" y="803058"/>
                <a:ext cx="0" cy="145277"/>
              </a:xfrm>
              <a:custGeom>
                <a:avLst/>
                <a:gdLst/>
                <a:ahLst/>
                <a:cxnLst/>
                <a:rect l="0" t="0" r="0" b="0"/>
                <a:pathLst>
                  <a:path h="145277">
                    <a:moveTo>
                      <a:pt x="0" y="145277"/>
                    </a:moveTo>
                    <a:lnTo>
                      <a:pt x="0" y="0"/>
                    </a:lnTo>
                  </a:path>
                </a:pathLst>
              </a:custGeom>
              <a:ln w="13550" cap="flat">
                <a:solidFill>
                  <a:srgbClr val="1565C0">
                    <a:alpha val="50196"/>
                  </a:srgbClr>
                </a:solidFill>
                <a:prstDash val="solid"/>
                <a:round/>
              </a:ln>
            </p:spPr>
            <p:txBody>
              <a:bodyPr/>
              <a:lstStyle/>
              <a:p>
                <a:endParaRPr/>
              </a:p>
            </p:txBody>
          </p:sp>
          <p:sp>
            <p:nvSpPr>
              <p:cNvPr id="51" name="pl49">
                <a:extLst>
                  <a:ext uri="{FF2B5EF4-FFF2-40B4-BE49-F238E27FC236}">
                    <a16:creationId xmlns:a16="http://schemas.microsoft.com/office/drawing/2014/main" id="{4E778726-983B-4937-ADBE-540505386F22}"/>
                  </a:ext>
                </a:extLst>
              </p:cNvPr>
              <p:cNvSpPr/>
              <p:nvPr/>
            </p:nvSpPr>
            <p:spPr>
              <a:xfrm>
                <a:off x="1946043" y="819560"/>
                <a:ext cx="0" cy="65051"/>
              </a:xfrm>
              <a:custGeom>
                <a:avLst/>
                <a:gdLst/>
                <a:ahLst/>
                <a:cxnLst/>
                <a:rect l="0" t="0" r="0" b="0"/>
                <a:pathLst>
                  <a:path h="65051">
                    <a:moveTo>
                      <a:pt x="0" y="65051"/>
                    </a:moveTo>
                    <a:lnTo>
                      <a:pt x="0" y="0"/>
                    </a:lnTo>
                  </a:path>
                </a:pathLst>
              </a:custGeom>
              <a:ln w="13550" cap="flat">
                <a:solidFill>
                  <a:srgbClr val="388E3C">
                    <a:alpha val="50196"/>
                  </a:srgbClr>
                </a:solidFill>
                <a:prstDash val="solid"/>
                <a:round/>
              </a:ln>
            </p:spPr>
            <p:txBody>
              <a:bodyPr/>
              <a:lstStyle/>
              <a:p>
                <a:endParaRPr/>
              </a:p>
            </p:txBody>
          </p:sp>
          <p:sp>
            <p:nvSpPr>
              <p:cNvPr id="52" name="pl50">
                <a:extLst>
                  <a:ext uri="{FF2B5EF4-FFF2-40B4-BE49-F238E27FC236}">
                    <a16:creationId xmlns:a16="http://schemas.microsoft.com/office/drawing/2014/main" id="{F232D949-C576-47B3-B2EF-DC9C561A3C9D}"/>
                  </a:ext>
                </a:extLst>
              </p:cNvPr>
              <p:cNvSpPr/>
              <p:nvPr/>
            </p:nvSpPr>
            <p:spPr>
              <a:xfrm>
                <a:off x="1946043" y="895448"/>
                <a:ext cx="0" cy="597876"/>
              </a:xfrm>
              <a:custGeom>
                <a:avLst/>
                <a:gdLst/>
                <a:ahLst/>
                <a:cxnLst/>
                <a:rect l="0" t="0" r="0" b="0"/>
                <a:pathLst>
                  <a:path h="597876">
                    <a:moveTo>
                      <a:pt x="0" y="597876"/>
                    </a:moveTo>
                    <a:lnTo>
                      <a:pt x="0" y="0"/>
                    </a:lnTo>
                  </a:path>
                </a:pathLst>
              </a:custGeom>
              <a:ln w="13550" cap="flat">
                <a:solidFill>
                  <a:srgbClr val="FBC02D">
                    <a:alpha val="50196"/>
                  </a:srgbClr>
                </a:solidFill>
                <a:prstDash val="solid"/>
                <a:round/>
              </a:ln>
            </p:spPr>
            <p:txBody>
              <a:bodyPr/>
              <a:lstStyle/>
              <a:p>
                <a:endParaRPr/>
              </a:p>
            </p:txBody>
          </p:sp>
          <p:sp>
            <p:nvSpPr>
              <p:cNvPr id="53" name="pl51">
                <a:extLst>
                  <a:ext uri="{FF2B5EF4-FFF2-40B4-BE49-F238E27FC236}">
                    <a16:creationId xmlns:a16="http://schemas.microsoft.com/office/drawing/2014/main" id="{4B76798F-0BF1-4472-93D4-34B17F9FFB78}"/>
                  </a:ext>
                </a:extLst>
              </p:cNvPr>
              <p:cNvSpPr/>
              <p:nvPr/>
            </p:nvSpPr>
            <p:spPr>
              <a:xfrm>
                <a:off x="1946043" y="895919"/>
                <a:ext cx="0" cy="353215"/>
              </a:xfrm>
              <a:custGeom>
                <a:avLst/>
                <a:gdLst/>
                <a:ahLst/>
                <a:cxnLst/>
                <a:rect l="0" t="0" r="0" b="0"/>
                <a:pathLst>
                  <a:path h="353215">
                    <a:moveTo>
                      <a:pt x="0" y="353215"/>
                    </a:moveTo>
                    <a:lnTo>
                      <a:pt x="0" y="0"/>
                    </a:lnTo>
                  </a:path>
                </a:pathLst>
              </a:custGeom>
              <a:ln w="13550" cap="flat">
                <a:solidFill>
                  <a:srgbClr val="721111">
                    <a:alpha val="50196"/>
                  </a:srgbClr>
                </a:solidFill>
                <a:prstDash val="solid"/>
                <a:round/>
              </a:ln>
            </p:spPr>
            <p:txBody>
              <a:bodyPr/>
              <a:lstStyle/>
              <a:p>
                <a:endParaRPr/>
              </a:p>
            </p:txBody>
          </p:sp>
          <p:sp>
            <p:nvSpPr>
              <p:cNvPr id="54" name="pl52">
                <a:extLst>
                  <a:ext uri="{FF2B5EF4-FFF2-40B4-BE49-F238E27FC236}">
                    <a16:creationId xmlns:a16="http://schemas.microsoft.com/office/drawing/2014/main" id="{541EE07D-BF31-41E2-8D52-3D619918B8BF}"/>
                  </a:ext>
                </a:extLst>
              </p:cNvPr>
              <p:cNvSpPr/>
              <p:nvPr/>
            </p:nvSpPr>
            <p:spPr>
              <a:xfrm>
                <a:off x="2055160" y="1578167"/>
                <a:ext cx="0" cy="165955"/>
              </a:xfrm>
              <a:custGeom>
                <a:avLst/>
                <a:gdLst/>
                <a:ahLst/>
                <a:cxnLst/>
                <a:rect l="0" t="0" r="0" b="0"/>
                <a:pathLst>
                  <a:path h="165955">
                    <a:moveTo>
                      <a:pt x="0" y="165955"/>
                    </a:moveTo>
                    <a:lnTo>
                      <a:pt x="0" y="0"/>
                    </a:lnTo>
                  </a:path>
                </a:pathLst>
              </a:custGeom>
              <a:ln w="13550" cap="flat">
                <a:solidFill>
                  <a:srgbClr val="6A1B9A">
                    <a:alpha val="50196"/>
                  </a:srgbClr>
                </a:solidFill>
                <a:prstDash val="solid"/>
                <a:round/>
              </a:ln>
            </p:spPr>
            <p:txBody>
              <a:bodyPr/>
              <a:lstStyle/>
              <a:p>
                <a:endParaRPr/>
              </a:p>
            </p:txBody>
          </p:sp>
          <p:sp>
            <p:nvSpPr>
              <p:cNvPr id="55" name="pl53">
                <a:extLst>
                  <a:ext uri="{FF2B5EF4-FFF2-40B4-BE49-F238E27FC236}">
                    <a16:creationId xmlns:a16="http://schemas.microsoft.com/office/drawing/2014/main" id="{F5697AF1-8343-4C00-971E-F29897120961}"/>
                  </a:ext>
                </a:extLst>
              </p:cNvPr>
              <p:cNvSpPr/>
              <p:nvPr/>
            </p:nvSpPr>
            <p:spPr>
              <a:xfrm>
                <a:off x="2055160" y="2011654"/>
                <a:ext cx="0" cy="143500"/>
              </a:xfrm>
              <a:custGeom>
                <a:avLst/>
                <a:gdLst/>
                <a:ahLst/>
                <a:cxnLst/>
                <a:rect l="0" t="0" r="0" b="0"/>
                <a:pathLst>
                  <a:path h="143500">
                    <a:moveTo>
                      <a:pt x="0" y="143500"/>
                    </a:moveTo>
                    <a:lnTo>
                      <a:pt x="0" y="0"/>
                    </a:lnTo>
                  </a:path>
                </a:pathLst>
              </a:custGeom>
              <a:ln w="13550" cap="flat">
                <a:solidFill>
                  <a:srgbClr val="1565C0">
                    <a:alpha val="50196"/>
                  </a:srgbClr>
                </a:solidFill>
                <a:prstDash val="solid"/>
                <a:round/>
              </a:ln>
            </p:spPr>
            <p:txBody>
              <a:bodyPr/>
              <a:lstStyle/>
              <a:p>
                <a:endParaRPr/>
              </a:p>
            </p:txBody>
          </p:sp>
          <p:sp>
            <p:nvSpPr>
              <p:cNvPr id="56" name="pl54">
                <a:extLst>
                  <a:ext uri="{FF2B5EF4-FFF2-40B4-BE49-F238E27FC236}">
                    <a16:creationId xmlns:a16="http://schemas.microsoft.com/office/drawing/2014/main" id="{D730E085-463B-4E6D-91D4-57560DA347FF}"/>
                  </a:ext>
                </a:extLst>
              </p:cNvPr>
              <p:cNvSpPr/>
              <p:nvPr/>
            </p:nvSpPr>
            <p:spPr>
              <a:xfrm>
                <a:off x="2055160" y="1552996"/>
                <a:ext cx="0" cy="159089"/>
              </a:xfrm>
              <a:custGeom>
                <a:avLst/>
                <a:gdLst/>
                <a:ahLst/>
                <a:cxnLst/>
                <a:rect l="0" t="0" r="0" b="0"/>
                <a:pathLst>
                  <a:path h="159089">
                    <a:moveTo>
                      <a:pt x="0" y="159089"/>
                    </a:moveTo>
                    <a:lnTo>
                      <a:pt x="0" y="0"/>
                    </a:lnTo>
                  </a:path>
                </a:pathLst>
              </a:custGeom>
              <a:ln w="13550" cap="flat">
                <a:solidFill>
                  <a:srgbClr val="388E3C">
                    <a:alpha val="50196"/>
                  </a:srgbClr>
                </a:solidFill>
                <a:prstDash val="solid"/>
                <a:round/>
              </a:ln>
            </p:spPr>
            <p:txBody>
              <a:bodyPr/>
              <a:lstStyle/>
              <a:p>
                <a:endParaRPr/>
              </a:p>
            </p:txBody>
          </p:sp>
          <p:sp>
            <p:nvSpPr>
              <p:cNvPr id="57" name="pl55">
                <a:extLst>
                  <a:ext uri="{FF2B5EF4-FFF2-40B4-BE49-F238E27FC236}">
                    <a16:creationId xmlns:a16="http://schemas.microsoft.com/office/drawing/2014/main" id="{B9480ABF-62DF-4F4C-A2B1-C99FF069C1B8}"/>
                  </a:ext>
                </a:extLst>
              </p:cNvPr>
              <p:cNvSpPr/>
              <p:nvPr/>
            </p:nvSpPr>
            <p:spPr>
              <a:xfrm>
                <a:off x="2055160" y="1590227"/>
                <a:ext cx="0" cy="144643"/>
              </a:xfrm>
              <a:custGeom>
                <a:avLst/>
                <a:gdLst/>
                <a:ahLst/>
                <a:cxnLst/>
                <a:rect l="0" t="0" r="0" b="0"/>
                <a:pathLst>
                  <a:path h="144643">
                    <a:moveTo>
                      <a:pt x="0" y="144643"/>
                    </a:moveTo>
                    <a:lnTo>
                      <a:pt x="0" y="0"/>
                    </a:lnTo>
                  </a:path>
                </a:pathLst>
              </a:custGeom>
              <a:ln w="13550" cap="flat">
                <a:solidFill>
                  <a:srgbClr val="FBC02D">
                    <a:alpha val="50196"/>
                  </a:srgbClr>
                </a:solidFill>
                <a:prstDash val="solid"/>
                <a:round/>
              </a:ln>
            </p:spPr>
            <p:txBody>
              <a:bodyPr/>
              <a:lstStyle/>
              <a:p>
                <a:endParaRPr/>
              </a:p>
            </p:txBody>
          </p:sp>
          <p:sp>
            <p:nvSpPr>
              <p:cNvPr id="58" name="pl56">
                <a:extLst>
                  <a:ext uri="{FF2B5EF4-FFF2-40B4-BE49-F238E27FC236}">
                    <a16:creationId xmlns:a16="http://schemas.microsoft.com/office/drawing/2014/main" id="{7D878502-0C7C-4571-9755-795EA048383A}"/>
                  </a:ext>
                </a:extLst>
              </p:cNvPr>
              <p:cNvSpPr/>
              <p:nvPr/>
            </p:nvSpPr>
            <p:spPr>
              <a:xfrm>
                <a:off x="2055160" y="1573419"/>
                <a:ext cx="0" cy="144140"/>
              </a:xfrm>
              <a:custGeom>
                <a:avLst/>
                <a:gdLst/>
                <a:ahLst/>
                <a:cxnLst/>
                <a:rect l="0" t="0" r="0" b="0"/>
                <a:pathLst>
                  <a:path h="144140">
                    <a:moveTo>
                      <a:pt x="0" y="144140"/>
                    </a:moveTo>
                    <a:lnTo>
                      <a:pt x="0" y="0"/>
                    </a:lnTo>
                  </a:path>
                </a:pathLst>
              </a:custGeom>
              <a:ln w="13550" cap="flat">
                <a:solidFill>
                  <a:srgbClr val="721111">
                    <a:alpha val="50196"/>
                  </a:srgbClr>
                </a:solidFill>
                <a:prstDash val="solid"/>
                <a:round/>
              </a:ln>
            </p:spPr>
            <p:txBody>
              <a:bodyPr/>
              <a:lstStyle/>
              <a:p>
                <a:endParaRPr/>
              </a:p>
            </p:txBody>
          </p:sp>
          <p:sp>
            <p:nvSpPr>
              <p:cNvPr id="59" name="pl57">
                <a:extLst>
                  <a:ext uri="{FF2B5EF4-FFF2-40B4-BE49-F238E27FC236}">
                    <a16:creationId xmlns:a16="http://schemas.microsoft.com/office/drawing/2014/main" id="{446EC415-AF0F-4EEB-9B37-0F6046097927}"/>
                  </a:ext>
                </a:extLst>
              </p:cNvPr>
              <p:cNvSpPr/>
              <p:nvPr/>
            </p:nvSpPr>
            <p:spPr>
              <a:xfrm>
                <a:off x="2164277" y="1350241"/>
                <a:ext cx="0" cy="155957"/>
              </a:xfrm>
              <a:custGeom>
                <a:avLst/>
                <a:gdLst/>
                <a:ahLst/>
                <a:cxnLst/>
                <a:rect l="0" t="0" r="0" b="0"/>
                <a:pathLst>
                  <a:path h="155957">
                    <a:moveTo>
                      <a:pt x="0" y="155957"/>
                    </a:moveTo>
                    <a:lnTo>
                      <a:pt x="0" y="0"/>
                    </a:lnTo>
                  </a:path>
                </a:pathLst>
              </a:custGeom>
              <a:ln w="13550" cap="flat">
                <a:solidFill>
                  <a:srgbClr val="6A1B9A">
                    <a:alpha val="50196"/>
                  </a:srgbClr>
                </a:solidFill>
                <a:prstDash val="solid"/>
                <a:round/>
              </a:ln>
            </p:spPr>
            <p:txBody>
              <a:bodyPr/>
              <a:lstStyle/>
              <a:p>
                <a:endParaRPr/>
              </a:p>
            </p:txBody>
          </p:sp>
          <p:sp>
            <p:nvSpPr>
              <p:cNvPr id="60" name="pl58">
                <a:extLst>
                  <a:ext uri="{FF2B5EF4-FFF2-40B4-BE49-F238E27FC236}">
                    <a16:creationId xmlns:a16="http://schemas.microsoft.com/office/drawing/2014/main" id="{C5AF81CD-3DF7-4CC6-A35F-DD9D9149D54E}"/>
                  </a:ext>
                </a:extLst>
              </p:cNvPr>
              <p:cNvSpPr/>
              <p:nvPr/>
            </p:nvSpPr>
            <p:spPr>
              <a:xfrm>
                <a:off x="2164277" y="1796029"/>
                <a:ext cx="0" cy="209338"/>
              </a:xfrm>
              <a:custGeom>
                <a:avLst/>
                <a:gdLst/>
                <a:ahLst/>
                <a:cxnLst/>
                <a:rect l="0" t="0" r="0" b="0"/>
                <a:pathLst>
                  <a:path h="209338">
                    <a:moveTo>
                      <a:pt x="0" y="209338"/>
                    </a:moveTo>
                    <a:lnTo>
                      <a:pt x="0" y="0"/>
                    </a:lnTo>
                  </a:path>
                </a:pathLst>
              </a:custGeom>
              <a:ln w="13550" cap="flat">
                <a:solidFill>
                  <a:srgbClr val="1565C0">
                    <a:alpha val="50196"/>
                  </a:srgbClr>
                </a:solidFill>
                <a:prstDash val="solid"/>
                <a:round/>
              </a:ln>
            </p:spPr>
            <p:txBody>
              <a:bodyPr/>
              <a:lstStyle/>
              <a:p>
                <a:endParaRPr/>
              </a:p>
            </p:txBody>
          </p:sp>
          <p:sp>
            <p:nvSpPr>
              <p:cNvPr id="61" name="pl59">
                <a:extLst>
                  <a:ext uri="{FF2B5EF4-FFF2-40B4-BE49-F238E27FC236}">
                    <a16:creationId xmlns:a16="http://schemas.microsoft.com/office/drawing/2014/main" id="{4C509F00-1E4F-4BA1-9EB9-332DFBDAD0E1}"/>
                  </a:ext>
                </a:extLst>
              </p:cNvPr>
              <p:cNvSpPr/>
              <p:nvPr/>
            </p:nvSpPr>
            <p:spPr>
              <a:xfrm>
                <a:off x="2164277" y="1355287"/>
                <a:ext cx="0" cy="211843"/>
              </a:xfrm>
              <a:custGeom>
                <a:avLst/>
                <a:gdLst/>
                <a:ahLst/>
                <a:cxnLst/>
                <a:rect l="0" t="0" r="0" b="0"/>
                <a:pathLst>
                  <a:path h="211843">
                    <a:moveTo>
                      <a:pt x="0" y="211843"/>
                    </a:moveTo>
                    <a:lnTo>
                      <a:pt x="0" y="0"/>
                    </a:lnTo>
                  </a:path>
                </a:pathLst>
              </a:custGeom>
              <a:ln w="13550" cap="flat">
                <a:solidFill>
                  <a:srgbClr val="388E3C">
                    <a:alpha val="50196"/>
                  </a:srgbClr>
                </a:solidFill>
                <a:prstDash val="solid"/>
                <a:round/>
              </a:ln>
            </p:spPr>
            <p:txBody>
              <a:bodyPr/>
              <a:lstStyle/>
              <a:p>
                <a:endParaRPr/>
              </a:p>
            </p:txBody>
          </p:sp>
          <p:sp>
            <p:nvSpPr>
              <p:cNvPr id="62" name="pl60">
                <a:extLst>
                  <a:ext uri="{FF2B5EF4-FFF2-40B4-BE49-F238E27FC236}">
                    <a16:creationId xmlns:a16="http://schemas.microsoft.com/office/drawing/2014/main" id="{94EF55B8-6B65-40B6-9936-FB3E6EF5F914}"/>
                  </a:ext>
                </a:extLst>
              </p:cNvPr>
              <p:cNvSpPr/>
              <p:nvPr/>
            </p:nvSpPr>
            <p:spPr>
              <a:xfrm>
                <a:off x="2164277" y="1342499"/>
                <a:ext cx="0" cy="128356"/>
              </a:xfrm>
              <a:custGeom>
                <a:avLst/>
                <a:gdLst/>
                <a:ahLst/>
                <a:cxnLst/>
                <a:rect l="0" t="0" r="0" b="0"/>
                <a:pathLst>
                  <a:path h="128356">
                    <a:moveTo>
                      <a:pt x="0" y="128356"/>
                    </a:moveTo>
                    <a:lnTo>
                      <a:pt x="0" y="0"/>
                    </a:lnTo>
                  </a:path>
                </a:pathLst>
              </a:custGeom>
              <a:ln w="13550" cap="flat">
                <a:solidFill>
                  <a:srgbClr val="FBC02D">
                    <a:alpha val="50196"/>
                  </a:srgbClr>
                </a:solidFill>
                <a:prstDash val="solid"/>
                <a:round/>
              </a:ln>
            </p:spPr>
            <p:txBody>
              <a:bodyPr/>
              <a:lstStyle/>
              <a:p>
                <a:endParaRPr/>
              </a:p>
            </p:txBody>
          </p:sp>
          <p:sp>
            <p:nvSpPr>
              <p:cNvPr id="63" name="pl61">
                <a:extLst>
                  <a:ext uri="{FF2B5EF4-FFF2-40B4-BE49-F238E27FC236}">
                    <a16:creationId xmlns:a16="http://schemas.microsoft.com/office/drawing/2014/main" id="{53AD6215-234D-4454-987B-E53A533D38A6}"/>
                  </a:ext>
                </a:extLst>
              </p:cNvPr>
              <p:cNvSpPr/>
              <p:nvPr/>
            </p:nvSpPr>
            <p:spPr>
              <a:xfrm>
                <a:off x="2164277" y="1344902"/>
                <a:ext cx="0" cy="88018"/>
              </a:xfrm>
              <a:custGeom>
                <a:avLst/>
                <a:gdLst/>
                <a:ahLst/>
                <a:cxnLst/>
                <a:rect l="0" t="0" r="0" b="0"/>
                <a:pathLst>
                  <a:path h="88018">
                    <a:moveTo>
                      <a:pt x="0" y="88018"/>
                    </a:moveTo>
                    <a:lnTo>
                      <a:pt x="0" y="0"/>
                    </a:lnTo>
                  </a:path>
                </a:pathLst>
              </a:custGeom>
              <a:ln w="13550" cap="flat">
                <a:solidFill>
                  <a:srgbClr val="721111">
                    <a:alpha val="50196"/>
                  </a:srgbClr>
                </a:solidFill>
                <a:prstDash val="solid"/>
                <a:round/>
              </a:ln>
            </p:spPr>
            <p:txBody>
              <a:bodyPr/>
              <a:lstStyle/>
              <a:p>
                <a:endParaRPr/>
              </a:p>
            </p:txBody>
          </p:sp>
          <p:sp>
            <p:nvSpPr>
              <p:cNvPr id="64" name="pl62">
                <a:extLst>
                  <a:ext uri="{FF2B5EF4-FFF2-40B4-BE49-F238E27FC236}">
                    <a16:creationId xmlns:a16="http://schemas.microsoft.com/office/drawing/2014/main" id="{11F257D0-F4EE-4E4C-AF38-B70606F81A0B}"/>
                  </a:ext>
                </a:extLst>
              </p:cNvPr>
              <p:cNvSpPr/>
              <p:nvPr/>
            </p:nvSpPr>
            <p:spPr>
              <a:xfrm>
                <a:off x="2273394" y="1333606"/>
                <a:ext cx="0" cy="254809"/>
              </a:xfrm>
              <a:custGeom>
                <a:avLst/>
                <a:gdLst/>
                <a:ahLst/>
                <a:cxnLst/>
                <a:rect l="0" t="0" r="0" b="0"/>
                <a:pathLst>
                  <a:path h="254809">
                    <a:moveTo>
                      <a:pt x="0" y="254809"/>
                    </a:moveTo>
                    <a:lnTo>
                      <a:pt x="0" y="0"/>
                    </a:lnTo>
                  </a:path>
                </a:pathLst>
              </a:custGeom>
              <a:ln w="13550" cap="flat">
                <a:solidFill>
                  <a:srgbClr val="6A1B9A">
                    <a:alpha val="50196"/>
                  </a:srgbClr>
                </a:solidFill>
                <a:prstDash val="solid"/>
                <a:round/>
              </a:ln>
            </p:spPr>
            <p:txBody>
              <a:bodyPr/>
              <a:lstStyle/>
              <a:p>
                <a:endParaRPr/>
              </a:p>
            </p:txBody>
          </p:sp>
          <p:sp>
            <p:nvSpPr>
              <p:cNvPr id="65" name="pl63">
                <a:extLst>
                  <a:ext uri="{FF2B5EF4-FFF2-40B4-BE49-F238E27FC236}">
                    <a16:creationId xmlns:a16="http://schemas.microsoft.com/office/drawing/2014/main" id="{4EF08E3A-2696-4F48-9988-C3FE5AE2965A}"/>
                  </a:ext>
                </a:extLst>
              </p:cNvPr>
              <p:cNvSpPr/>
              <p:nvPr/>
            </p:nvSpPr>
            <p:spPr>
              <a:xfrm>
                <a:off x="2273394" y="1833547"/>
                <a:ext cx="0" cy="255913"/>
              </a:xfrm>
              <a:custGeom>
                <a:avLst/>
                <a:gdLst/>
                <a:ahLst/>
                <a:cxnLst/>
                <a:rect l="0" t="0" r="0" b="0"/>
                <a:pathLst>
                  <a:path h="255913">
                    <a:moveTo>
                      <a:pt x="0" y="255913"/>
                    </a:moveTo>
                    <a:lnTo>
                      <a:pt x="0" y="0"/>
                    </a:lnTo>
                  </a:path>
                </a:pathLst>
              </a:custGeom>
              <a:ln w="13550" cap="flat">
                <a:solidFill>
                  <a:srgbClr val="1565C0">
                    <a:alpha val="50196"/>
                  </a:srgbClr>
                </a:solidFill>
                <a:prstDash val="solid"/>
                <a:round/>
              </a:ln>
            </p:spPr>
            <p:txBody>
              <a:bodyPr/>
              <a:lstStyle/>
              <a:p>
                <a:endParaRPr/>
              </a:p>
            </p:txBody>
          </p:sp>
          <p:sp>
            <p:nvSpPr>
              <p:cNvPr id="66" name="pl64">
                <a:extLst>
                  <a:ext uri="{FF2B5EF4-FFF2-40B4-BE49-F238E27FC236}">
                    <a16:creationId xmlns:a16="http://schemas.microsoft.com/office/drawing/2014/main" id="{ED0DD0FD-A2A7-485B-867A-C5E865EA5FB5}"/>
                  </a:ext>
                </a:extLst>
              </p:cNvPr>
              <p:cNvSpPr/>
              <p:nvPr/>
            </p:nvSpPr>
            <p:spPr>
              <a:xfrm>
                <a:off x="2273394" y="1338312"/>
                <a:ext cx="0" cy="246035"/>
              </a:xfrm>
              <a:custGeom>
                <a:avLst/>
                <a:gdLst/>
                <a:ahLst/>
                <a:cxnLst/>
                <a:rect l="0" t="0" r="0" b="0"/>
                <a:pathLst>
                  <a:path h="246035">
                    <a:moveTo>
                      <a:pt x="0" y="246035"/>
                    </a:moveTo>
                    <a:lnTo>
                      <a:pt x="0" y="0"/>
                    </a:lnTo>
                  </a:path>
                </a:pathLst>
              </a:custGeom>
              <a:ln w="13550" cap="flat">
                <a:solidFill>
                  <a:srgbClr val="388E3C">
                    <a:alpha val="50196"/>
                  </a:srgbClr>
                </a:solidFill>
                <a:prstDash val="solid"/>
                <a:round/>
              </a:ln>
            </p:spPr>
            <p:txBody>
              <a:bodyPr/>
              <a:lstStyle/>
              <a:p>
                <a:endParaRPr/>
              </a:p>
            </p:txBody>
          </p:sp>
          <p:sp>
            <p:nvSpPr>
              <p:cNvPr id="67" name="pl65">
                <a:extLst>
                  <a:ext uri="{FF2B5EF4-FFF2-40B4-BE49-F238E27FC236}">
                    <a16:creationId xmlns:a16="http://schemas.microsoft.com/office/drawing/2014/main" id="{7DE78111-6B5E-418D-94A5-D9A6E21B5FBF}"/>
                  </a:ext>
                </a:extLst>
              </p:cNvPr>
              <p:cNvSpPr/>
              <p:nvPr/>
            </p:nvSpPr>
            <p:spPr>
              <a:xfrm>
                <a:off x="2273394" y="1297550"/>
                <a:ext cx="0" cy="148600"/>
              </a:xfrm>
              <a:custGeom>
                <a:avLst/>
                <a:gdLst/>
                <a:ahLst/>
                <a:cxnLst/>
                <a:rect l="0" t="0" r="0" b="0"/>
                <a:pathLst>
                  <a:path h="148600">
                    <a:moveTo>
                      <a:pt x="0" y="148600"/>
                    </a:moveTo>
                    <a:lnTo>
                      <a:pt x="0" y="0"/>
                    </a:lnTo>
                  </a:path>
                </a:pathLst>
              </a:custGeom>
              <a:ln w="13550" cap="flat">
                <a:solidFill>
                  <a:srgbClr val="FBC02D">
                    <a:alpha val="50196"/>
                  </a:srgbClr>
                </a:solidFill>
                <a:prstDash val="solid"/>
                <a:round/>
              </a:ln>
            </p:spPr>
            <p:txBody>
              <a:bodyPr/>
              <a:lstStyle/>
              <a:p>
                <a:endParaRPr/>
              </a:p>
            </p:txBody>
          </p:sp>
          <p:sp>
            <p:nvSpPr>
              <p:cNvPr id="68" name="pl66">
                <a:extLst>
                  <a:ext uri="{FF2B5EF4-FFF2-40B4-BE49-F238E27FC236}">
                    <a16:creationId xmlns:a16="http://schemas.microsoft.com/office/drawing/2014/main" id="{54F448FA-00F9-4684-BC9A-B6885D27BA8C}"/>
                  </a:ext>
                </a:extLst>
              </p:cNvPr>
              <p:cNvSpPr/>
              <p:nvPr/>
            </p:nvSpPr>
            <p:spPr>
              <a:xfrm>
                <a:off x="2273394" y="1294783"/>
                <a:ext cx="0" cy="123182"/>
              </a:xfrm>
              <a:custGeom>
                <a:avLst/>
                <a:gdLst/>
                <a:ahLst/>
                <a:cxnLst/>
                <a:rect l="0" t="0" r="0" b="0"/>
                <a:pathLst>
                  <a:path h="123182">
                    <a:moveTo>
                      <a:pt x="0" y="123182"/>
                    </a:moveTo>
                    <a:lnTo>
                      <a:pt x="0" y="0"/>
                    </a:lnTo>
                  </a:path>
                </a:pathLst>
              </a:custGeom>
              <a:ln w="13550" cap="flat">
                <a:solidFill>
                  <a:srgbClr val="721111">
                    <a:alpha val="50196"/>
                  </a:srgbClr>
                </a:solidFill>
                <a:prstDash val="solid"/>
                <a:round/>
              </a:ln>
            </p:spPr>
            <p:txBody>
              <a:bodyPr/>
              <a:lstStyle/>
              <a:p>
                <a:endParaRPr/>
              </a:p>
            </p:txBody>
          </p:sp>
          <p:sp>
            <p:nvSpPr>
              <p:cNvPr id="69" name="pl67">
                <a:extLst>
                  <a:ext uri="{FF2B5EF4-FFF2-40B4-BE49-F238E27FC236}">
                    <a16:creationId xmlns:a16="http://schemas.microsoft.com/office/drawing/2014/main" id="{E5AAF6FF-FE68-408C-86EB-804E6245DB84}"/>
                  </a:ext>
                </a:extLst>
              </p:cNvPr>
              <p:cNvSpPr/>
              <p:nvPr/>
            </p:nvSpPr>
            <p:spPr>
              <a:xfrm>
                <a:off x="2382511" y="1454856"/>
                <a:ext cx="0" cy="497517"/>
              </a:xfrm>
              <a:custGeom>
                <a:avLst/>
                <a:gdLst/>
                <a:ahLst/>
                <a:cxnLst/>
                <a:rect l="0" t="0" r="0" b="0"/>
                <a:pathLst>
                  <a:path h="497517">
                    <a:moveTo>
                      <a:pt x="0" y="497517"/>
                    </a:moveTo>
                    <a:lnTo>
                      <a:pt x="0" y="0"/>
                    </a:lnTo>
                  </a:path>
                </a:pathLst>
              </a:custGeom>
              <a:ln w="13550" cap="flat">
                <a:solidFill>
                  <a:srgbClr val="6A1B9A">
                    <a:alpha val="50196"/>
                  </a:srgbClr>
                </a:solidFill>
                <a:prstDash val="solid"/>
                <a:round/>
              </a:ln>
            </p:spPr>
            <p:txBody>
              <a:bodyPr/>
              <a:lstStyle/>
              <a:p>
                <a:endParaRPr/>
              </a:p>
            </p:txBody>
          </p:sp>
          <p:sp>
            <p:nvSpPr>
              <p:cNvPr id="70" name="pl68">
                <a:extLst>
                  <a:ext uri="{FF2B5EF4-FFF2-40B4-BE49-F238E27FC236}">
                    <a16:creationId xmlns:a16="http://schemas.microsoft.com/office/drawing/2014/main" id="{272902FF-17A7-4AEA-8BEB-54E87974778D}"/>
                  </a:ext>
                </a:extLst>
              </p:cNvPr>
              <p:cNvSpPr/>
              <p:nvPr/>
            </p:nvSpPr>
            <p:spPr>
              <a:xfrm>
                <a:off x="2382511" y="1990346"/>
                <a:ext cx="0" cy="267772"/>
              </a:xfrm>
              <a:custGeom>
                <a:avLst/>
                <a:gdLst/>
                <a:ahLst/>
                <a:cxnLst/>
                <a:rect l="0" t="0" r="0" b="0"/>
                <a:pathLst>
                  <a:path h="267772">
                    <a:moveTo>
                      <a:pt x="0" y="267772"/>
                    </a:moveTo>
                    <a:lnTo>
                      <a:pt x="0" y="0"/>
                    </a:lnTo>
                  </a:path>
                </a:pathLst>
              </a:custGeom>
              <a:ln w="13550" cap="flat">
                <a:solidFill>
                  <a:srgbClr val="1565C0">
                    <a:alpha val="50196"/>
                  </a:srgbClr>
                </a:solidFill>
                <a:prstDash val="solid"/>
                <a:round/>
              </a:ln>
            </p:spPr>
            <p:txBody>
              <a:bodyPr/>
              <a:lstStyle/>
              <a:p>
                <a:endParaRPr/>
              </a:p>
            </p:txBody>
          </p:sp>
          <p:sp>
            <p:nvSpPr>
              <p:cNvPr id="71" name="pl69">
                <a:extLst>
                  <a:ext uri="{FF2B5EF4-FFF2-40B4-BE49-F238E27FC236}">
                    <a16:creationId xmlns:a16="http://schemas.microsoft.com/office/drawing/2014/main" id="{65A24814-0C55-4431-B1B5-34EFE0EA1DF8}"/>
                  </a:ext>
                </a:extLst>
              </p:cNvPr>
              <p:cNvSpPr/>
              <p:nvPr/>
            </p:nvSpPr>
            <p:spPr>
              <a:xfrm>
                <a:off x="2382511" y="1445298"/>
                <a:ext cx="0" cy="493465"/>
              </a:xfrm>
              <a:custGeom>
                <a:avLst/>
                <a:gdLst/>
                <a:ahLst/>
                <a:cxnLst/>
                <a:rect l="0" t="0" r="0" b="0"/>
                <a:pathLst>
                  <a:path h="493465">
                    <a:moveTo>
                      <a:pt x="0" y="493465"/>
                    </a:moveTo>
                    <a:lnTo>
                      <a:pt x="0" y="0"/>
                    </a:lnTo>
                  </a:path>
                </a:pathLst>
              </a:custGeom>
              <a:ln w="13550" cap="flat">
                <a:solidFill>
                  <a:srgbClr val="388E3C">
                    <a:alpha val="50196"/>
                  </a:srgbClr>
                </a:solidFill>
                <a:prstDash val="solid"/>
                <a:round/>
              </a:ln>
            </p:spPr>
            <p:txBody>
              <a:bodyPr/>
              <a:lstStyle/>
              <a:p>
                <a:endParaRPr/>
              </a:p>
            </p:txBody>
          </p:sp>
          <p:sp>
            <p:nvSpPr>
              <p:cNvPr id="72" name="pl70">
                <a:extLst>
                  <a:ext uri="{FF2B5EF4-FFF2-40B4-BE49-F238E27FC236}">
                    <a16:creationId xmlns:a16="http://schemas.microsoft.com/office/drawing/2014/main" id="{6B75F765-4D96-49D1-9EB5-3ED5C997BBA5}"/>
                  </a:ext>
                </a:extLst>
              </p:cNvPr>
              <p:cNvSpPr/>
              <p:nvPr/>
            </p:nvSpPr>
            <p:spPr>
              <a:xfrm>
                <a:off x="2382511" y="1362997"/>
                <a:ext cx="0" cy="238044"/>
              </a:xfrm>
              <a:custGeom>
                <a:avLst/>
                <a:gdLst/>
                <a:ahLst/>
                <a:cxnLst/>
                <a:rect l="0" t="0" r="0" b="0"/>
                <a:pathLst>
                  <a:path h="238044">
                    <a:moveTo>
                      <a:pt x="0" y="238044"/>
                    </a:moveTo>
                    <a:lnTo>
                      <a:pt x="0" y="0"/>
                    </a:lnTo>
                  </a:path>
                </a:pathLst>
              </a:custGeom>
              <a:ln w="13550" cap="flat">
                <a:solidFill>
                  <a:srgbClr val="FBC02D">
                    <a:alpha val="50196"/>
                  </a:srgbClr>
                </a:solidFill>
                <a:prstDash val="solid"/>
                <a:round/>
              </a:ln>
            </p:spPr>
            <p:txBody>
              <a:bodyPr/>
              <a:lstStyle/>
              <a:p>
                <a:endParaRPr/>
              </a:p>
            </p:txBody>
          </p:sp>
          <p:sp>
            <p:nvSpPr>
              <p:cNvPr id="73" name="pl71">
                <a:extLst>
                  <a:ext uri="{FF2B5EF4-FFF2-40B4-BE49-F238E27FC236}">
                    <a16:creationId xmlns:a16="http://schemas.microsoft.com/office/drawing/2014/main" id="{04300B29-7A96-445B-A92B-E50DF2A000F9}"/>
                  </a:ext>
                </a:extLst>
              </p:cNvPr>
              <p:cNvSpPr/>
              <p:nvPr/>
            </p:nvSpPr>
            <p:spPr>
              <a:xfrm>
                <a:off x="2382511" y="1408862"/>
                <a:ext cx="0" cy="144966"/>
              </a:xfrm>
              <a:custGeom>
                <a:avLst/>
                <a:gdLst/>
                <a:ahLst/>
                <a:cxnLst/>
                <a:rect l="0" t="0" r="0" b="0"/>
                <a:pathLst>
                  <a:path h="144966">
                    <a:moveTo>
                      <a:pt x="0" y="144966"/>
                    </a:moveTo>
                    <a:lnTo>
                      <a:pt x="0" y="0"/>
                    </a:lnTo>
                  </a:path>
                </a:pathLst>
              </a:custGeom>
              <a:ln w="13550" cap="flat">
                <a:solidFill>
                  <a:srgbClr val="721111">
                    <a:alpha val="50196"/>
                  </a:srgbClr>
                </a:solidFill>
                <a:prstDash val="solid"/>
                <a:round/>
              </a:ln>
            </p:spPr>
            <p:txBody>
              <a:bodyPr/>
              <a:lstStyle/>
              <a:p>
                <a:endParaRPr/>
              </a:p>
            </p:txBody>
          </p:sp>
          <p:sp>
            <p:nvSpPr>
              <p:cNvPr id="74" name="pl72">
                <a:extLst>
                  <a:ext uri="{FF2B5EF4-FFF2-40B4-BE49-F238E27FC236}">
                    <a16:creationId xmlns:a16="http://schemas.microsoft.com/office/drawing/2014/main" id="{E914D686-5F71-4464-848E-858B3840B16F}"/>
                  </a:ext>
                </a:extLst>
              </p:cNvPr>
              <p:cNvSpPr/>
              <p:nvPr/>
            </p:nvSpPr>
            <p:spPr>
              <a:xfrm>
                <a:off x="2491628" y="1346735"/>
                <a:ext cx="0" cy="322682"/>
              </a:xfrm>
              <a:custGeom>
                <a:avLst/>
                <a:gdLst/>
                <a:ahLst/>
                <a:cxnLst/>
                <a:rect l="0" t="0" r="0" b="0"/>
                <a:pathLst>
                  <a:path h="322682">
                    <a:moveTo>
                      <a:pt x="0" y="322682"/>
                    </a:moveTo>
                    <a:lnTo>
                      <a:pt x="0" y="0"/>
                    </a:lnTo>
                  </a:path>
                </a:pathLst>
              </a:custGeom>
              <a:ln w="13550" cap="flat">
                <a:solidFill>
                  <a:srgbClr val="6A1B9A">
                    <a:alpha val="50196"/>
                  </a:srgbClr>
                </a:solidFill>
                <a:prstDash val="solid"/>
                <a:round/>
              </a:ln>
            </p:spPr>
            <p:txBody>
              <a:bodyPr/>
              <a:lstStyle/>
              <a:p>
                <a:endParaRPr/>
              </a:p>
            </p:txBody>
          </p:sp>
          <p:sp>
            <p:nvSpPr>
              <p:cNvPr id="75" name="pl73">
                <a:extLst>
                  <a:ext uri="{FF2B5EF4-FFF2-40B4-BE49-F238E27FC236}">
                    <a16:creationId xmlns:a16="http://schemas.microsoft.com/office/drawing/2014/main" id="{8A3D61CB-3149-4E9D-B1FF-898820A0B40B}"/>
                  </a:ext>
                </a:extLst>
              </p:cNvPr>
              <p:cNvSpPr/>
              <p:nvPr/>
            </p:nvSpPr>
            <p:spPr>
              <a:xfrm>
                <a:off x="2491628" y="1988543"/>
                <a:ext cx="0" cy="217448"/>
              </a:xfrm>
              <a:custGeom>
                <a:avLst/>
                <a:gdLst/>
                <a:ahLst/>
                <a:cxnLst/>
                <a:rect l="0" t="0" r="0" b="0"/>
                <a:pathLst>
                  <a:path h="217448">
                    <a:moveTo>
                      <a:pt x="0" y="217448"/>
                    </a:moveTo>
                    <a:lnTo>
                      <a:pt x="0" y="0"/>
                    </a:lnTo>
                  </a:path>
                </a:pathLst>
              </a:custGeom>
              <a:ln w="13550" cap="flat">
                <a:solidFill>
                  <a:srgbClr val="1565C0">
                    <a:alpha val="50196"/>
                  </a:srgbClr>
                </a:solidFill>
                <a:prstDash val="solid"/>
                <a:round/>
              </a:ln>
            </p:spPr>
            <p:txBody>
              <a:bodyPr/>
              <a:lstStyle/>
              <a:p>
                <a:endParaRPr/>
              </a:p>
            </p:txBody>
          </p:sp>
          <p:sp>
            <p:nvSpPr>
              <p:cNvPr id="76" name="pl74">
                <a:extLst>
                  <a:ext uri="{FF2B5EF4-FFF2-40B4-BE49-F238E27FC236}">
                    <a16:creationId xmlns:a16="http://schemas.microsoft.com/office/drawing/2014/main" id="{3DDEED06-4B10-4A16-AD17-E0CEE6E17E05}"/>
                  </a:ext>
                </a:extLst>
              </p:cNvPr>
              <p:cNvSpPr/>
              <p:nvPr/>
            </p:nvSpPr>
            <p:spPr>
              <a:xfrm>
                <a:off x="2491628" y="1356818"/>
                <a:ext cx="0" cy="319677"/>
              </a:xfrm>
              <a:custGeom>
                <a:avLst/>
                <a:gdLst/>
                <a:ahLst/>
                <a:cxnLst/>
                <a:rect l="0" t="0" r="0" b="0"/>
                <a:pathLst>
                  <a:path h="319677">
                    <a:moveTo>
                      <a:pt x="0" y="319677"/>
                    </a:moveTo>
                    <a:lnTo>
                      <a:pt x="0" y="0"/>
                    </a:lnTo>
                  </a:path>
                </a:pathLst>
              </a:custGeom>
              <a:ln w="13550" cap="flat">
                <a:solidFill>
                  <a:srgbClr val="388E3C">
                    <a:alpha val="50196"/>
                  </a:srgbClr>
                </a:solidFill>
                <a:prstDash val="solid"/>
                <a:round/>
              </a:ln>
            </p:spPr>
            <p:txBody>
              <a:bodyPr/>
              <a:lstStyle/>
              <a:p>
                <a:endParaRPr/>
              </a:p>
            </p:txBody>
          </p:sp>
          <p:sp>
            <p:nvSpPr>
              <p:cNvPr id="77" name="pl75">
                <a:extLst>
                  <a:ext uri="{FF2B5EF4-FFF2-40B4-BE49-F238E27FC236}">
                    <a16:creationId xmlns:a16="http://schemas.microsoft.com/office/drawing/2014/main" id="{0AE5A592-91D0-4034-8EA1-5E1E988E6ABE}"/>
                  </a:ext>
                </a:extLst>
              </p:cNvPr>
              <p:cNvSpPr/>
              <p:nvPr/>
            </p:nvSpPr>
            <p:spPr>
              <a:xfrm>
                <a:off x="2491628" y="1336033"/>
                <a:ext cx="0" cy="191722"/>
              </a:xfrm>
              <a:custGeom>
                <a:avLst/>
                <a:gdLst/>
                <a:ahLst/>
                <a:cxnLst/>
                <a:rect l="0" t="0" r="0" b="0"/>
                <a:pathLst>
                  <a:path h="191722">
                    <a:moveTo>
                      <a:pt x="0" y="191722"/>
                    </a:moveTo>
                    <a:lnTo>
                      <a:pt x="0" y="0"/>
                    </a:lnTo>
                  </a:path>
                </a:pathLst>
              </a:custGeom>
              <a:ln w="13550" cap="flat">
                <a:solidFill>
                  <a:srgbClr val="FBC02D">
                    <a:alpha val="50196"/>
                  </a:srgbClr>
                </a:solidFill>
                <a:prstDash val="solid"/>
                <a:round/>
              </a:ln>
            </p:spPr>
            <p:txBody>
              <a:bodyPr/>
              <a:lstStyle/>
              <a:p>
                <a:endParaRPr/>
              </a:p>
            </p:txBody>
          </p:sp>
          <p:sp>
            <p:nvSpPr>
              <p:cNvPr id="78" name="pl76">
                <a:extLst>
                  <a:ext uri="{FF2B5EF4-FFF2-40B4-BE49-F238E27FC236}">
                    <a16:creationId xmlns:a16="http://schemas.microsoft.com/office/drawing/2014/main" id="{1072EF0E-17EA-4BAE-BCE0-9DF57EFBDFF4}"/>
                  </a:ext>
                </a:extLst>
              </p:cNvPr>
              <p:cNvSpPr/>
              <p:nvPr/>
            </p:nvSpPr>
            <p:spPr>
              <a:xfrm>
                <a:off x="2491628" y="1360993"/>
                <a:ext cx="0" cy="137531"/>
              </a:xfrm>
              <a:custGeom>
                <a:avLst/>
                <a:gdLst/>
                <a:ahLst/>
                <a:cxnLst/>
                <a:rect l="0" t="0" r="0" b="0"/>
                <a:pathLst>
                  <a:path h="137531">
                    <a:moveTo>
                      <a:pt x="0" y="137531"/>
                    </a:moveTo>
                    <a:lnTo>
                      <a:pt x="0" y="0"/>
                    </a:lnTo>
                  </a:path>
                </a:pathLst>
              </a:custGeom>
              <a:ln w="13550" cap="flat">
                <a:solidFill>
                  <a:srgbClr val="721111">
                    <a:alpha val="50196"/>
                  </a:srgbClr>
                </a:solidFill>
                <a:prstDash val="solid"/>
                <a:round/>
              </a:ln>
            </p:spPr>
            <p:txBody>
              <a:bodyPr/>
              <a:lstStyle/>
              <a:p>
                <a:endParaRPr/>
              </a:p>
            </p:txBody>
          </p:sp>
          <p:sp>
            <p:nvSpPr>
              <p:cNvPr id="79" name="pl77">
                <a:extLst>
                  <a:ext uri="{FF2B5EF4-FFF2-40B4-BE49-F238E27FC236}">
                    <a16:creationId xmlns:a16="http://schemas.microsoft.com/office/drawing/2014/main" id="{C35FAC1B-0ED7-4C6A-BC09-B46BF99F265C}"/>
                  </a:ext>
                </a:extLst>
              </p:cNvPr>
              <p:cNvSpPr/>
              <p:nvPr/>
            </p:nvSpPr>
            <p:spPr>
              <a:xfrm>
                <a:off x="2600745" y="1396712"/>
                <a:ext cx="0" cy="202882"/>
              </a:xfrm>
              <a:custGeom>
                <a:avLst/>
                <a:gdLst/>
                <a:ahLst/>
                <a:cxnLst/>
                <a:rect l="0" t="0" r="0" b="0"/>
                <a:pathLst>
                  <a:path h="202882">
                    <a:moveTo>
                      <a:pt x="0" y="202882"/>
                    </a:moveTo>
                    <a:lnTo>
                      <a:pt x="0" y="0"/>
                    </a:lnTo>
                  </a:path>
                </a:pathLst>
              </a:custGeom>
              <a:ln w="13550" cap="flat">
                <a:solidFill>
                  <a:srgbClr val="6A1B9A">
                    <a:alpha val="50196"/>
                  </a:srgbClr>
                </a:solidFill>
                <a:prstDash val="solid"/>
                <a:round/>
              </a:ln>
            </p:spPr>
            <p:txBody>
              <a:bodyPr/>
              <a:lstStyle/>
              <a:p>
                <a:endParaRPr/>
              </a:p>
            </p:txBody>
          </p:sp>
          <p:sp>
            <p:nvSpPr>
              <p:cNvPr id="80" name="pl78">
                <a:extLst>
                  <a:ext uri="{FF2B5EF4-FFF2-40B4-BE49-F238E27FC236}">
                    <a16:creationId xmlns:a16="http://schemas.microsoft.com/office/drawing/2014/main" id="{D3229BE2-F07D-4473-AA22-95FC1EB96532}"/>
                  </a:ext>
                </a:extLst>
              </p:cNvPr>
              <p:cNvSpPr/>
              <p:nvPr/>
            </p:nvSpPr>
            <p:spPr>
              <a:xfrm>
                <a:off x="2600745" y="2123584"/>
                <a:ext cx="0" cy="134237"/>
              </a:xfrm>
              <a:custGeom>
                <a:avLst/>
                <a:gdLst/>
                <a:ahLst/>
                <a:cxnLst/>
                <a:rect l="0" t="0" r="0" b="0"/>
                <a:pathLst>
                  <a:path h="134237">
                    <a:moveTo>
                      <a:pt x="0" y="134237"/>
                    </a:moveTo>
                    <a:lnTo>
                      <a:pt x="0" y="0"/>
                    </a:lnTo>
                  </a:path>
                </a:pathLst>
              </a:custGeom>
              <a:ln w="13550" cap="flat">
                <a:solidFill>
                  <a:srgbClr val="1565C0">
                    <a:alpha val="50196"/>
                  </a:srgbClr>
                </a:solidFill>
                <a:prstDash val="solid"/>
                <a:round/>
              </a:ln>
            </p:spPr>
            <p:txBody>
              <a:bodyPr/>
              <a:lstStyle/>
              <a:p>
                <a:endParaRPr/>
              </a:p>
            </p:txBody>
          </p:sp>
          <p:sp>
            <p:nvSpPr>
              <p:cNvPr id="81" name="pl79">
                <a:extLst>
                  <a:ext uri="{FF2B5EF4-FFF2-40B4-BE49-F238E27FC236}">
                    <a16:creationId xmlns:a16="http://schemas.microsoft.com/office/drawing/2014/main" id="{E01C286F-F4C7-4CBB-AF08-C8FBED119FC3}"/>
                  </a:ext>
                </a:extLst>
              </p:cNvPr>
              <p:cNvSpPr/>
              <p:nvPr/>
            </p:nvSpPr>
            <p:spPr>
              <a:xfrm>
                <a:off x="2600745" y="1410547"/>
                <a:ext cx="0" cy="186499"/>
              </a:xfrm>
              <a:custGeom>
                <a:avLst/>
                <a:gdLst/>
                <a:ahLst/>
                <a:cxnLst/>
                <a:rect l="0" t="0" r="0" b="0"/>
                <a:pathLst>
                  <a:path h="186499">
                    <a:moveTo>
                      <a:pt x="0" y="186499"/>
                    </a:moveTo>
                    <a:lnTo>
                      <a:pt x="0" y="0"/>
                    </a:lnTo>
                  </a:path>
                </a:pathLst>
              </a:custGeom>
              <a:ln w="13550" cap="flat">
                <a:solidFill>
                  <a:srgbClr val="388E3C">
                    <a:alpha val="50196"/>
                  </a:srgbClr>
                </a:solidFill>
                <a:prstDash val="solid"/>
                <a:round/>
              </a:ln>
            </p:spPr>
            <p:txBody>
              <a:bodyPr/>
              <a:lstStyle/>
              <a:p>
                <a:endParaRPr/>
              </a:p>
            </p:txBody>
          </p:sp>
          <p:sp>
            <p:nvSpPr>
              <p:cNvPr id="82" name="pl80">
                <a:extLst>
                  <a:ext uri="{FF2B5EF4-FFF2-40B4-BE49-F238E27FC236}">
                    <a16:creationId xmlns:a16="http://schemas.microsoft.com/office/drawing/2014/main" id="{DA4B685F-5BAC-4667-892A-95BB0D81AF54}"/>
                  </a:ext>
                </a:extLst>
              </p:cNvPr>
              <p:cNvSpPr/>
              <p:nvPr/>
            </p:nvSpPr>
            <p:spPr>
              <a:xfrm>
                <a:off x="2600745" y="1399361"/>
                <a:ext cx="0" cy="182107"/>
              </a:xfrm>
              <a:custGeom>
                <a:avLst/>
                <a:gdLst/>
                <a:ahLst/>
                <a:cxnLst/>
                <a:rect l="0" t="0" r="0" b="0"/>
                <a:pathLst>
                  <a:path h="182107">
                    <a:moveTo>
                      <a:pt x="0" y="182107"/>
                    </a:moveTo>
                    <a:lnTo>
                      <a:pt x="0" y="0"/>
                    </a:lnTo>
                  </a:path>
                </a:pathLst>
              </a:custGeom>
              <a:ln w="13550" cap="flat">
                <a:solidFill>
                  <a:srgbClr val="FBC02D">
                    <a:alpha val="50196"/>
                  </a:srgbClr>
                </a:solidFill>
                <a:prstDash val="solid"/>
                <a:round/>
              </a:ln>
            </p:spPr>
            <p:txBody>
              <a:bodyPr/>
              <a:lstStyle/>
              <a:p>
                <a:endParaRPr/>
              </a:p>
            </p:txBody>
          </p:sp>
          <p:sp>
            <p:nvSpPr>
              <p:cNvPr id="83" name="pl81">
                <a:extLst>
                  <a:ext uri="{FF2B5EF4-FFF2-40B4-BE49-F238E27FC236}">
                    <a16:creationId xmlns:a16="http://schemas.microsoft.com/office/drawing/2014/main" id="{CFEFC64E-6642-4429-8D54-AF94DF70D5BB}"/>
                  </a:ext>
                </a:extLst>
              </p:cNvPr>
              <p:cNvSpPr/>
              <p:nvPr/>
            </p:nvSpPr>
            <p:spPr>
              <a:xfrm>
                <a:off x="2600745" y="1408713"/>
                <a:ext cx="0" cy="187887"/>
              </a:xfrm>
              <a:custGeom>
                <a:avLst/>
                <a:gdLst/>
                <a:ahLst/>
                <a:cxnLst/>
                <a:rect l="0" t="0" r="0" b="0"/>
                <a:pathLst>
                  <a:path h="187887">
                    <a:moveTo>
                      <a:pt x="0" y="187887"/>
                    </a:moveTo>
                    <a:lnTo>
                      <a:pt x="0" y="0"/>
                    </a:lnTo>
                  </a:path>
                </a:pathLst>
              </a:custGeom>
              <a:ln w="13550" cap="flat">
                <a:solidFill>
                  <a:srgbClr val="721111">
                    <a:alpha val="50196"/>
                  </a:srgbClr>
                </a:solidFill>
                <a:prstDash val="solid"/>
                <a:round/>
              </a:ln>
            </p:spPr>
            <p:txBody>
              <a:bodyPr/>
              <a:lstStyle/>
              <a:p>
                <a:endParaRPr/>
              </a:p>
            </p:txBody>
          </p:sp>
          <p:sp>
            <p:nvSpPr>
              <p:cNvPr id="84" name="pl82">
                <a:extLst>
                  <a:ext uri="{FF2B5EF4-FFF2-40B4-BE49-F238E27FC236}">
                    <a16:creationId xmlns:a16="http://schemas.microsoft.com/office/drawing/2014/main" id="{6AC86F05-CA74-4D17-8CF2-AD9239618D73}"/>
                  </a:ext>
                </a:extLst>
              </p:cNvPr>
              <p:cNvSpPr/>
              <p:nvPr/>
            </p:nvSpPr>
            <p:spPr>
              <a:xfrm>
                <a:off x="2709863" y="1278055"/>
                <a:ext cx="0" cy="285732"/>
              </a:xfrm>
              <a:custGeom>
                <a:avLst/>
                <a:gdLst/>
                <a:ahLst/>
                <a:cxnLst/>
                <a:rect l="0" t="0" r="0" b="0"/>
                <a:pathLst>
                  <a:path h="285732">
                    <a:moveTo>
                      <a:pt x="0" y="285732"/>
                    </a:moveTo>
                    <a:lnTo>
                      <a:pt x="0" y="0"/>
                    </a:lnTo>
                  </a:path>
                </a:pathLst>
              </a:custGeom>
              <a:ln w="13550" cap="flat">
                <a:solidFill>
                  <a:srgbClr val="6A1B9A">
                    <a:alpha val="50196"/>
                  </a:srgbClr>
                </a:solidFill>
                <a:prstDash val="solid"/>
                <a:round/>
              </a:ln>
            </p:spPr>
            <p:txBody>
              <a:bodyPr/>
              <a:lstStyle/>
              <a:p>
                <a:endParaRPr/>
              </a:p>
            </p:txBody>
          </p:sp>
          <p:sp>
            <p:nvSpPr>
              <p:cNvPr id="85" name="pl83">
                <a:extLst>
                  <a:ext uri="{FF2B5EF4-FFF2-40B4-BE49-F238E27FC236}">
                    <a16:creationId xmlns:a16="http://schemas.microsoft.com/office/drawing/2014/main" id="{94B18178-B5CE-45C5-ADED-872BD9EC45A8}"/>
                  </a:ext>
                </a:extLst>
              </p:cNvPr>
              <p:cNvSpPr/>
              <p:nvPr/>
            </p:nvSpPr>
            <p:spPr>
              <a:xfrm>
                <a:off x="2709863" y="1994386"/>
                <a:ext cx="0" cy="225529"/>
              </a:xfrm>
              <a:custGeom>
                <a:avLst/>
                <a:gdLst/>
                <a:ahLst/>
                <a:cxnLst/>
                <a:rect l="0" t="0" r="0" b="0"/>
                <a:pathLst>
                  <a:path h="225529">
                    <a:moveTo>
                      <a:pt x="0" y="225529"/>
                    </a:moveTo>
                    <a:lnTo>
                      <a:pt x="0" y="0"/>
                    </a:lnTo>
                  </a:path>
                </a:pathLst>
              </a:custGeom>
              <a:ln w="13550" cap="flat">
                <a:solidFill>
                  <a:srgbClr val="1565C0">
                    <a:alpha val="50196"/>
                  </a:srgbClr>
                </a:solidFill>
                <a:prstDash val="solid"/>
                <a:round/>
              </a:ln>
            </p:spPr>
            <p:txBody>
              <a:bodyPr/>
              <a:lstStyle/>
              <a:p>
                <a:endParaRPr/>
              </a:p>
            </p:txBody>
          </p:sp>
          <p:sp>
            <p:nvSpPr>
              <p:cNvPr id="86" name="pl84">
                <a:extLst>
                  <a:ext uri="{FF2B5EF4-FFF2-40B4-BE49-F238E27FC236}">
                    <a16:creationId xmlns:a16="http://schemas.microsoft.com/office/drawing/2014/main" id="{A311419E-2AA1-4015-85E8-BAD11F0BF395}"/>
                  </a:ext>
                </a:extLst>
              </p:cNvPr>
              <p:cNvSpPr/>
              <p:nvPr/>
            </p:nvSpPr>
            <p:spPr>
              <a:xfrm>
                <a:off x="2709863" y="1300393"/>
                <a:ext cx="0" cy="264996"/>
              </a:xfrm>
              <a:custGeom>
                <a:avLst/>
                <a:gdLst/>
                <a:ahLst/>
                <a:cxnLst/>
                <a:rect l="0" t="0" r="0" b="0"/>
                <a:pathLst>
                  <a:path h="264996">
                    <a:moveTo>
                      <a:pt x="0" y="264996"/>
                    </a:moveTo>
                    <a:lnTo>
                      <a:pt x="0" y="0"/>
                    </a:lnTo>
                  </a:path>
                </a:pathLst>
              </a:custGeom>
              <a:ln w="13550" cap="flat">
                <a:solidFill>
                  <a:srgbClr val="388E3C">
                    <a:alpha val="50196"/>
                  </a:srgbClr>
                </a:solidFill>
                <a:prstDash val="solid"/>
                <a:round/>
              </a:ln>
            </p:spPr>
            <p:txBody>
              <a:bodyPr/>
              <a:lstStyle/>
              <a:p>
                <a:endParaRPr/>
              </a:p>
            </p:txBody>
          </p:sp>
          <p:sp>
            <p:nvSpPr>
              <p:cNvPr id="87" name="pl85">
                <a:extLst>
                  <a:ext uri="{FF2B5EF4-FFF2-40B4-BE49-F238E27FC236}">
                    <a16:creationId xmlns:a16="http://schemas.microsoft.com/office/drawing/2014/main" id="{C0CD72EE-EF44-4DC8-8CC3-8E88AF002DFA}"/>
                  </a:ext>
                </a:extLst>
              </p:cNvPr>
              <p:cNvSpPr/>
              <p:nvPr/>
            </p:nvSpPr>
            <p:spPr>
              <a:xfrm>
                <a:off x="2709863" y="1270960"/>
                <a:ext cx="0" cy="188119"/>
              </a:xfrm>
              <a:custGeom>
                <a:avLst/>
                <a:gdLst/>
                <a:ahLst/>
                <a:cxnLst/>
                <a:rect l="0" t="0" r="0" b="0"/>
                <a:pathLst>
                  <a:path h="188119">
                    <a:moveTo>
                      <a:pt x="0" y="188119"/>
                    </a:moveTo>
                    <a:lnTo>
                      <a:pt x="0" y="0"/>
                    </a:lnTo>
                  </a:path>
                </a:pathLst>
              </a:custGeom>
              <a:ln w="13550" cap="flat">
                <a:solidFill>
                  <a:srgbClr val="FBC02D">
                    <a:alpha val="50196"/>
                  </a:srgbClr>
                </a:solidFill>
                <a:prstDash val="solid"/>
                <a:round/>
              </a:ln>
            </p:spPr>
            <p:txBody>
              <a:bodyPr/>
              <a:lstStyle/>
              <a:p>
                <a:endParaRPr/>
              </a:p>
            </p:txBody>
          </p:sp>
          <p:sp>
            <p:nvSpPr>
              <p:cNvPr id="88" name="pl86">
                <a:extLst>
                  <a:ext uri="{FF2B5EF4-FFF2-40B4-BE49-F238E27FC236}">
                    <a16:creationId xmlns:a16="http://schemas.microsoft.com/office/drawing/2014/main" id="{53EE646D-8168-4AB2-BCE2-6A7539A85F30}"/>
                  </a:ext>
                </a:extLst>
              </p:cNvPr>
              <p:cNvSpPr/>
              <p:nvPr/>
            </p:nvSpPr>
            <p:spPr>
              <a:xfrm>
                <a:off x="2709863" y="1277549"/>
                <a:ext cx="0" cy="151479"/>
              </a:xfrm>
              <a:custGeom>
                <a:avLst/>
                <a:gdLst/>
                <a:ahLst/>
                <a:cxnLst/>
                <a:rect l="0" t="0" r="0" b="0"/>
                <a:pathLst>
                  <a:path h="151479">
                    <a:moveTo>
                      <a:pt x="0" y="151479"/>
                    </a:moveTo>
                    <a:lnTo>
                      <a:pt x="0" y="0"/>
                    </a:lnTo>
                  </a:path>
                </a:pathLst>
              </a:custGeom>
              <a:ln w="13550" cap="flat">
                <a:solidFill>
                  <a:srgbClr val="721111">
                    <a:alpha val="50196"/>
                  </a:srgbClr>
                </a:solidFill>
                <a:prstDash val="solid"/>
                <a:round/>
              </a:ln>
            </p:spPr>
            <p:txBody>
              <a:bodyPr/>
              <a:lstStyle/>
              <a:p>
                <a:endParaRPr/>
              </a:p>
            </p:txBody>
          </p:sp>
          <p:sp>
            <p:nvSpPr>
              <p:cNvPr id="89" name="pl87">
                <a:extLst>
                  <a:ext uri="{FF2B5EF4-FFF2-40B4-BE49-F238E27FC236}">
                    <a16:creationId xmlns:a16="http://schemas.microsoft.com/office/drawing/2014/main" id="{30416621-795C-4CEA-9506-954581A6D7D2}"/>
                  </a:ext>
                </a:extLst>
              </p:cNvPr>
              <p:cNvSpPr/>
              <p:nvPr/>
            </p:nvSpPr>
            <p:spPr>
              <a:xfrm>
                <a:off x="2818980" y="1558205"/>
                <a:ext cx="0" cy="236087"/>
              </a:xfrm>
              <a:custGeom>
                <a:avLst/>
                <a:gdLst/>
                <a:ahLst/>
                <a:cxnLst/>
                <a:rect l="0" t="0" r="0" b="0"/>
                <a:pathLst>
                  <a:path h="236087">
                    <a:moveTo>
                      <a:pt x="0" y="236087"/>
                    </a:moveTo>
                    <a:lnTo>
                      <a:pt x="0" y="0"/>
                    </a:lnTo>
                  </a:path>
                </a:pathLst>
              </a:custGeom>
              <a:ln w="13550" cap="flat">
                <a:solidFill>
                  <a:srgbClr val="6A1B9A">
                    <a:alpha val="50196"/>
                  </a:srgbClr>
                </a:solidFill>
                <a:prstDash val="solid"/>
                <a:round/>
              </a:ln>
            </p:spPr>
            <p:txBody>
              <a:bodyPr/>
              <a:lstStyle/>
              <a:p>
                <a:endParaRPr/>
              </a:p>
            </p:txBody>
          </p:sp>
          <p:sp>
            <p:nvSpPr>
              <p:cNvPr id="90" name="pl88">
                <a:extLst>
                  <a:ext uri="{FF2B5EF4-FFF2-40B4-BE49-F238E27FC236}">
                    <a16:creationId xmlns:a16="http://schemas.microsoft.com/office/drawing/2014/main" id="{5844939F-DA80-4E55-A975-7B6EA2863F38}"/>
                  </a:ext>
                </a:extLst>
              </p:cNvPr>
              <p:cNvSpPr/>
              <p:nvPr/>
            </p:nvSpPr>
            <p:spPr>
              <a:xfrm>
                <a:off x="2818980" y="2158760"/>
                <a:ext cx="0" cy="106026"/>
              </a:xfrm>
              <a:custGeom>
                <a:avLst/>
                <a:gdLst/>
                <a:ahLst/>
                <a:cxnLst/>
                <a:rect l="0" t="0" r="0" b="0"/>
                <a:pathLst>
                  <a:path h="106026">
                    <a:moveTo>
                      <a:pt x="0" y="106026"/>
                    </a:moveTo>
                    <a:lnTo>
                      <a:pt x="0" y="0"/>
                    </a:lnTo>
                  </a:path>
                </a:pathLst>
              </a:custGeom>
              <a:ln w="13550" cap="flat">
                <a:solidFill>
                  <a:srgbClr val="1565C0">
                    <a:alpha val="50196"/>
                  </a:srgbClr>
                </a:solidFill>
                <a:prstDash val="solid"/>
                <a:round/>
              </a:ln>
            </p:spPr>
            <p:txBody>
              <a:bodyPr/>
              <a:lstStyle/>
              <a:p>
                <a:endParaRPr/>
              </a:p>
            </p:txBody>
          </p:sp>
          <p:sp>
            <p:nvSpPr>
              <p:cNvPr id="91" name="pl89">
                <a:extLst>
                  <a:ext uri="{FF2B5EF4-FFF2-40B4-BE49-F238E27FC236}">
                    <a16:creationId xmlns:a16="http://schemas.microsoft.com/office/drawing/2014/main" id="{13A0248E-8E86-48A2-A179-C2BBFEDA040B}"/>
                  </a:ext>
                </a:extLst>
              </p:cNvPr>
              <p:cNvSpPr/>
              <p:nvPr/>
            </p:nvSpPr>
            <p:spPr>
              <a:xfrm>
                <a:off x="2818980" y="1567109"/>
                <a:ext cx="0" cy="281668"/>
              </a:xfrm>
              <a:custGeom>
                <a:avLst/>
                <a:gdLst/>
                <a:ahLst/>
                <a:cxnLst/>
                <a:rect l="0" t="0" r="0" b="0"/>
                <a:pathLst>
                  <a:path h="281668">
                    <a:moveTo>
                      <a:pt x="0" y="281668"/>
                    </a:moveTo>
                    <a:lnTo>
                      <a:pt x="0" y="0"/>
                    </a:lnTo>
                  </a:path>
                </a:pathLst>
              </a:custGeom>
              <a:ln w="13550" cap="flat">
                <a:solidFill>
                  <a:srgbClr val="388E3C">
                    <a:alpha val="50196"/>
                  </a:srgbClr>
                </a:solidFill>
                <a:prstDash val="solid"/>
                <a:round/>
              </a:ln>
            </p:spPr>
            <p:txBody>
              <a:bodyPr/>
              <a:lstStyle/>
              <a:p>
                <a:endParaRPr/>
              </a:p>
            </p:txBody>
          </p:sp>
          <p:sp>
            <p:nvSpPr>
              <p:cNvPr id="92" name="pl90">
                <a:extLst>
                  <a:ext uri="{FF2B5EF4-FFF2-40B4-BE49-F238E27FC236}">
                    <a16:creationId xmlns:a16="http://schemas.microsoft.com/office/drawing/2014/main" id="{B5B7F995-9F99-4C50-BD1A-BFAE99D04EEC}"/>
                  </a:ext>
                </a:extLst>
              </p:cNvPr>
              <p:cNvSpPr/>
              <p:nvPr/>
            </p:nvSpPr>
            <p:spPr>
              <a:xfrm>
                <a:off x="2818980" y="1469064"/>
                <a:ext cx="0" cy="255351"/>
              </a:xfrm>
              <a:custGeom>
                <a:avLst/>
                <a:gdLst/>
                <a:ahLst/>
                <a:cxnLst/>
                <a:rect l="0" t="0" r="0" b="0"/>
                <a:pathLst>
                  <a:path h="255351">
                    <a:moveTo>
                      <a:pt x="0" y="255351"/>
                    </a:moveTo>
                    <a:lnTo>
                      <a:pt x="0" y="0"/>
                    </a:lnTo>
                  </a:path>
                </a:pathLst>
              </a:custGeom>
              <a:ln w="13550" cap="flat">
                <a:solidFill>
                  <a:srgbClr val="FBC02D">
                    <a:alpha val="50196"/>
                  </a:srgbClr>
                </a:solidFill>
                <a:prstDash val="solid"/>
                <a:round/>
              </a:ln>
            </p:spPr>
            <p:txBody>
              <a:bodyPr/>
              <a:lstStyle/>
              <a:p>
                <a:endParaRPr/>
              </a:p>
            </p:txBody>
          </p:sp>
          <p:sp>
            <p:nvSpPr>
              <p:cNvPr id="93" name="pl91">
                <a:extLst>
                  <a:ext uri="{FF2B5EF4-FFF2-40B4-BE49-F238E27FC236}">
                    <a16:creationId xmlns:a16="http://schemas.microsoft.com/office/drawing/2014/main" id="{63B123A2-09DB-4B01-B186-82849445D1FB}"/>
                  </a:ext>
                </a:extLst>
              </p:cNvPr>
              <p:cNvSpPr/>
              <p:nvPr/>
            </p:nvSpPr>
            <p:spPr>
              <a:xfrm>
                <a:off x="2818980" y="1480551"/>
                <a:ext cx="0" cy="174323"/>
              </a:xfrm>
              <a:custGeom>
                <a:avLst/>
                <a:gdLst/>
                <a:ahLst/>
                <a:cxnLst/>
                <a:rect l="0" t="0" r="0" b="0"/>
                <a:pathLst>
                  <a:path h="174323">
                    <a:moveTo>
                      <a:pt x="0" y="174323"/>
                    </a:moveTo>
                    <a:lnTo>
                      <a:pt x="0" y="0"/>
                    </a:lnTo>
                  </a:path>
                </a:pathLst>
              </a:custGeom>
              <a:ln w="13550" cap="flat">
                <a:solidFill>
                  <a:srgbClr val="721111">
                    <a:alpha val="50196"/>
                  </a:srgbClr>
                </a:solidFill>
                <a:prstDash val="solid"/>
                <a:round/>
              </a:ln>
            </p:spPr>
            <p:txBody>
              <a:bodyPr/>
              <a:lstStyle/>
              <a:p>
                <a:endParaRPr/>
              </a:p>
            </p:txBody>
          </p:sp>
          <p:sp>
            <p:nvSpPr>
              <p:cNvPr id="94" name="pl92">
                <a:extLst>
                  <a:ext uri="{FF2B5EF4-FFF2-40B4-BE49-F238E27FC236}">
                    <a16:creationId xmlns:a16="http://schemas.microsoft.com/office/drawing/2014/main" id="{889236D0-D060-4116-9D13-6E086CE401C7}"/>
                  </a:ext>
                </a:extLst>
              </p:cNvPr>
              <p:cNvSpPr/>
              <p:nvPr/>
            </p:nvSpPr>
            <p:spPr>
              <a:xfrm>
                <a:off x="2928097" y="1284102"/>
                <a:ext cx="0" cy="149774"/>
              </a:xfrm>
              <a:custGeom>
                <a:avLst/>
                <a:gdLst/>
                <a:ahLst/>
                <a:cxnLst/>
                <a:rect l="0" t="0" r="0" b="0"/>
                <a:pathLst>
                  <a:path h="149774">
                    <a:moveTo>
                      <a:pt x="0" y="149774"/>
                    </a:moveTo>
                    <a:lnTo>
                      <a:pt x="0" y="0"/>
                    </a:lnTo>
                  </a:path>
                </a:pathLst>
              </a:custGeom>
              <a:ln w="13550" cap="flat">
                <a:solidFill>
                  <a:srgbClr val="6A1B9A">
                    <a:alpha val="50196"/>
                  </a:srgbClr>
                </a:solidFill>
                <a:prstDash val="solid"/>
                <a:round/>
              </a:ln>
            </p:spPr>
            <p:txBody>
              <a:bodyPr/>
              <a:lstStyle/>
              <a:p>
                <a:endParaRPr/>
              </a:p>
            </p:txBody>
          </p:sp>
          <p:sp>
            <p:nvSpPr>
              <p:cNvPr id="95" name="pl93">
                <a:extLst>
                  <a:ext uri="{FF2B5EF4-FFF2-40B4-BE49-F238E27FC236}">
                    <a16:creationId xmlns:a16="http://schemas.microsoft.com/office/drawing/2014/main" id="{040EABEF-65B1-4CF0-9CD9-D4E3632F0496}"/>
                  </a:ext>
                </a:extLst>
              </p:cNvPr>
              <p:cNvSpPr/>
              <p:nvPr/>
            </p:nvSpPr>
            <p:spPr>
              <a:xfrm>
                <a:off x="2928097" y="1851452"/>
                <a:ext cx="0" cy="217313"/>
              </a:xfrm>
              <a:custGeom>
                <a:avLst/>
                <a:gdLst/>
                <a:ahLst/>
                <a:cxnLst/>
                <a:rect l="0" t="0" r="0" b="0"/>
                <a:pathLst>
                  <a:path h="217313">
                    <a:moveTo>
                      <a:pt x="0" y="217313"/>
                    </a:moveTo>
                    <a:lnTo>
                      <a:pt x="0" y="0"/>
                    </a:lnTo>
                  </a:path>
                </a:pathLst>
              </a:custGeom>
              <a:ln w="13550" cap="flat">
                <a:solidFill>
                  <a:srgbClr val="1565C0">
                    <a:alpha val="50196"/>
                  </a:srgbClr>
                </a:solidFill>
                <a:prstDash val="solid"/>
                <a:round/>
              </a:ln>
            </p:spPr>
            <p:txBody>
              <a:bodyPr/>
              <a:lstStyle/>
              <a:p>
                <a:endParaRPr/>
              </a:p>
            </p:txBody>
          </p:sp>
          <p:sp>
            <p:nvSpPr>
              <p:cNvPr id="96" name="pl94">
                <a:extLst>
                  <a:ext uri="{FF2B5EF4-FFF2-40B4-BE49-F238E27FC236}">
                    <a16:creationId xmlns:a16="http://schemas.microsoft.com/office/drawing/2014/main" id="{9BCBF3A9-A49E-46DB-AEC8-8EF56A9400C2}"/>
                  </a:ext>
                </a:extLst>
              </p:cNvPr>
              <p:cNvSpPr/>
              <p:nvPr/>
            </p:nvSpPr>
            <p:spPr>
              <a:xfrm>
                <a:off x="2928097" y="1320411"/>
                <a:ext cx="0" cy="142366"/>
              </a:xfrm>
              <a:custGeom>
                <a:avLst/>
                <a:gdLst/>
                <a:ahLst/>
                <a:cxnLst/>
                <a:rect l="0" t="0" r="0" b="0"/>
                <a:pathLst>
                  <a:path h="142366">
                    <a:moveTo>
                      <a:pt x="0" y="142366"/>
                    </a:moveTo>
                    <a:lnTo>
                      <a:pt x="0" y="0"/>
                    </a:lnTo>
                  </a:path>
                </a:pathLst>
              </a:custGeom>
              <a:ln w="13550" cap="flat">
                <a:solidFill>
                  <a:srgbClr val="388E3C">
                    <a:alpha val="50196"/>
                  </a:srgbClr>
                </a:solidFill>
                <a:prstDash val="solid"/>
                <a:round/>
              </a:ln>
            </p:spPr>
            <p:txBody>
              <a:bodyPr/>
              <a:lstStyle/>
              <a:p>
                <a:endParaRPr/>
              </a:p>
            </p:txBody>
          </p:sp>
          <p:sp>
            <p:nvSpPr>
              <p:cNvPr id="97" name="pl95">
                <a:extLst>
                  <a:ext uri="{FF2B5EF4-FFF2-40B4-BE49-F238E27FC236}">
                    <a16:creationId xmlns:a16="http://schemas.microsoft.com/office/drawing/2014/main" id="{C9F7824A-DBAB-48A9-A34A-05E787418FF1}"/>
                  </a:ext>
                </a:extLst>
              </p:cNvPr>
              <p:cNvSpPr/>
              <p:nvPr/>
            </p:nvSpPr>
            <p:spPr>
              <a:xfrm>
                <a:off x="2928097" y="1457970"/>
                <a:ext cx="0" cy="109152"/>
              </a:xfrm>
              <a:custGeom>
                <a:avLst/>
                <a:gdLst/>
                <a:ahLst/>
                <a:cxnLst/>
                <a:rect l="0" t="0" r="0" b="0"/>
                <a:pathLst>
                  <a:path h="109152">
                    <a:moveTo>
                      <a:pt x="0" y="109152"/>
                    </a:moveTo>
                    <a:lnTo>
                      <a:pt x="0" y="0"/>
                    </a:lnTo>
                  </a:path>
                </a:pathLst>
              </a:custGeom>
              <a:ln w="13550" cap="flat">
                <a:solidFill>
                  <a:srgbClr val="FBC02D">
                    <a:alpha val="50196"/>
                  </a:srgbClr>
                </a:solidFill>
                <a:prstDash val="solid"/>
                <a:round/>
              </a:ln>
            </p:spPr>
            <p:txBody>
              <a:bodyPr/>
              <a:lstStyle/>
              <a:p>
                <a:endParaRPr/>
              </a:p>
            </p:txBody>
          </p:sp>
          <p:sp>
            <p:nvSpPr>
              <p:cNvPr id="98" name="pl96">
                <a:extLst>
                  <a:ext uri="{FF2B5EF4-FFF2-40B4-BE49-F238E27FC236}">
                    <a16:creationId xmlns:a16="http://schemas.microsoft.com/office/drawing/2014/main" id="{AD1C7B0B-FC8D-4857-ABF1-3D13FE94C821}"/>
                  </a:ext>
                </a:extLst>
              </p:cNvPr>
              <p:cNvSpPr/>
              <p:nvPr/>
            </p:nvSpPr>
            <p:spPr>
              <a:xfrm>
                <a:off x="2928097" y="1442232"/>
                <a:ext cx="0" cy="95035"/>
              </a:xfrm>
              <a:custGeom>
                <a:avLst/>
                <a:gdLst/>
                <a:ahLst/>
                <a:cxnLst/>
                <a:rect l="0" t="0" r="0" b="0"/>
                <a:pathLst>
                  <a:path h="95035">
                    <a:moveTo>
                      <a:pt x="0" y="95035"/>
                    </a:moveTo>
                    <a:lnTo>
                      <a:pt x="0" y="0"/>
                    </a:lnTo>
                  </a:path>
                </a:pathLst>
              </a:custGeom>
              <a:ln w="13550" cap="flat">
                <a:solidFill>
                  <a:srgbClr val="721111">
                    <a:alpha val="50196"/>
                  </a:srgbClr>
                </a:solidFill>
                <a:prstDash val="solid"/>
                <a:round/>
              </a:ln>
            </p:spPr>
            <p:txBody>
              <a:bodyPr/>
              <a:lstStyle/>
              <a:p>
                <a:endParaRPr/>
              </a:p>
            </p:txBody>
          </p:sp>
          <p:sp>
            <p:nvSpPr>
              <p:cNvPr id="99" name="pl97">
                <a:extLst>
                  <a:ext uri="{FF2B5EF4-FFF2-40B4-BE49-F238E27FC236}">
                    <a16:creationId xmlns:a16="http://schemas.microsoft.com/office/drawing/2014/main" id="{BA59AB77-C6A9-4FFF-BF92-8933A7131E2F}"/>
                  </a:ext>
                </a:extLst>
              </p:cNvPr>
              <p:cNvSpPr/>
              <p:nvPr/>
            </p:nvSpPr>
            <p:spPr>
              <a:xfrm>
                <a:off x="3037214" y="1418647"/>
                <a:ext cx="0" cy="143965"/>
              </a:xfrm>
              <a:custGeom>
                <a:avLst/>
                <a:gdLst/>
                <a:ahLst/>
                <a:cxnLst/>
                <a:rect l="0" t="0" r="0" b="0"/>
                <a:pathLst>
                  <a:path h="143965">
                    <a:moveTo>
                      <a:pt x="0" y="143965"/>
                    </a:moveTo>
                    <a:lnTo>
                      <a:pt x="0" y="0"/>
                    </a:lnTo>
                  </a:path>
                </a:pathLst>
              </a:custGeom>
              <a:ln w="13550" cap="flat">
                <a:solidFill>
                  <a:srgbClr val="6A1B9A">
                    <a:alpha val="50196"/>
                  </a:srgbClr>
                </a:solidFill>
                <a:prstDash val="solid"/>
                <a:round/>
              </a:ln>
            </p:spPr>
            <p:txBody>
              <a:bodyPr/>
              <a:lstStyle/>
              <a:p>
                <a:endParaRPr/>
              </a:p>
            </p:txBody>
          </p:sp>
          <p:sp>
            <p:nvSpPr>
              <p:cNvPr id="100" name="pl98">
                <a:extLst>
                  <a:ext uri="{FF2B5EF4-FFF2-40B4-BE49-F238E27FC236}">
                    <a16:creationId xmlns:a16="http://schemas.microsoft.com/office/drawing/2014/main" id="{1FCDA8F8-BF75-4394-BFBB-9E6D12C5D7B9}"/>
                  </a:ext>
                </a:extLst>
              </p:cNvPr>
              <p:cNvSpPr/>
              <p:nvPr/>
            </p:nvSpPr>
            <p:spPr>
              <a:xfrm>
                <a:off x="3037214" y="1924684"/>
                <a:ext cx="0" cy="182875"/>
              </a:xfrm>
              <a:custGeom>
                <a:avLst/>
                <a:gdLst/>
                <a:ahLst/>
                <a:cxnLst/>
                <a:rect l="0" t="0" r="0" b="0"/>
                <a:pathLst>
                  <a:path h="182875">
                    <a:moveTo>
                      <a:pt x="0" y="182875"/>
                    </a:moveTo>
                    <a:lnTo>
                      <a:pt x="0" y="0"/>
                    </a:lnTo>
                  </a:path>
                </a:pathLst>
              </a:custGeom>
              <a:ln w="13550" cap="flat">
                <a:solidFill>
                  <a:srgbClr val="1565C0">
                    <a:alpha val="50196"/>
                  </a:srgbClr>
                </a:solidFill>
                <a:prstDash val="solid"/>
                <a:round/>
              </a:ln>
            </p:spPr>
            <p:txBody>
              <a:bodyPr/>
              <a:lstStyle/>
              <a:p>
                <a:endParaRPr/>
              </a:p>
            </p:txBody>
          </p:sp>
          <p:sp>
            <p:nvSpPr>
              <p:cNvPr id="101" name="pl99">
                <a:extLst>
                  <a:ext uri="{FF2B5EF4-FFF2-40B4-BE49-F238E27FC236}">
                    <a16:creationId xmlns:a16="http://schemas.microsoft.com/office/drawing/2014/main" id="{81D341C0-E070-4F3E-9751-85E80017503F}"/>
                  </a:ext>
                </a:extLst>
              </p:cNvPr>
              <p:cNvSpPr/>
              <p:nvPr/>
            </p:nvSpPr>
            <p:spPr>
              <a:xfrm>
                <a:off x="3037214" y="1423500"/>
                <a:ext cx="0" cy="120653"/>
              </a:xfrm>
              <a:custGeom>
                <a:avLst/>
                <a:gdLst/>
                <a:ahLst/>
                <a:cxnLst/>
                <a:rect l="0" t="0" r="0" b="0"/>
                <a:pathLst>
                  <a:path h="120653">
                    <a:moveTo>
                      <a:pt x="0" y="120653"/>
                    </a:moveTo>
                    <a:lnTo>
                      <a:pt x="0" y="0"/>
                    </a:lnTo>
                  </a:path>
                </a:pathLst>
              </a:custGeom>
              <a:ln w="13550" cap="flat">
                <a:solidFill>
                  <a:srgbClr val="388E3C">
                    <a:alpha val="50196"/>
                  </a:srgbClr>
                </a:solidFill>
                <a:prstDash val="solid"/>
                <a:round/>
              </a:ln>
            </p:spPr>
            <p:txBody>
              <a:bodyPr/>
              <a:lstStyle/>
              <a:p>
                <a:endParaRPr/>
              </a:p>
            </p:txBody>
          </p:sp>
          <p:sp>
            <p:nvSpPr>
              <p:cNvPr id="102" name="pl100">
                <a:extLst>
                  <a:ext uri="{FF2B5EF4-FFF2-40B4-BE49-F238E27FC236}">
                    <a16:creationId xmlns:a16="http://schemas.microsoft.com/office/drawing/2014/main" id="{35D60A1E-9A50-42A5-B824-F5D5681ED170}"/>
                  </a:ext>
                </a:extLst>
              </p:cNvPr>
              <p:cNvSpPr/>
              <p:nvPr/>
            </p:nvSpPr>
            <p:spPr>
              <a:xfrm>
                <a:off x="3037214" y="1545219"/>
                <a:ext cx="0" cy="112632"/>
              </a:xfrm>
              <a:custGeom>
                <a:avLst/>
                <a:gdLst/>
                <a:ahLst/>
                <a:cxnLst/>
                <a:rect l="0" t="0" r="0" b="0"/>
                <a:pathLst>
                  <a:path h="112632">
                    <a:moveTo>
                      <a:pt x="0" y="112632"/>
                    </a:moveTo>
                    <a:lnTo>
                      <a:pt x="0" y="0"/>
                    </a:lnTo>
                  </a:path>
                </a:pathLst>
              </a:custGeom>
              <a:ln w="13550" cap="flat">
                <a:solidFill>
                  <a:srgbClr val="FBC02D">
                    <a:alpha val="50196"/>
                  </a:srgbClr>
                </a:solidFill>
                <a:prstDash val="solid"/>
                <a:round/>
              </a:ln>
            </p:spPr>
            <p:txBody>
              <a:bodyPr/>
              <a:lstStyle/>
              <a:p>
                <a:endParaRPr/>
              </a:p>
            </p:txBody>
          </p:sp>
          <p:sp>
            <p:nvSpPr>
              <p:cNvPr id="103" name="pl101">
                <a:extLst>
                  <a:ext uri="{FF2B5EF4-FFF2-40B4-BE49-F238E27FC236}">
                    <a16:creationId xmlns:a16="http://schemas.microsoft.com/office/drawing/2014/main" id="{12BA6D1C-2D1C-4F78-9490-0B3E3FE42CFF}"/>
                  </a:ext>
                </a:extLst>
              </p:cNvPr>
              <p:cNvSpPr/>
              <p:nvPr/>
            </p:nvSpPr>
            <p:spPr>
              <a:xfrm>
                <a:off x="3037214" y="1514089"/>
                <a:ext cx="0" cy="112181"/>
              </a:xfrm>
              <a:custGeom>
                <a:avLst/>
                <a:gdLst/>
                <a:ahLst/>
                <a:cxnLst/>
                <a:rect l="0" t="0" r="0" b="0"/>
                <a:pathLst>
                  <a:path h="112181">
                    <a:moveTo>
                      <a:pt x="0" y="112181"/>
                    </a:moveTo>
                    <a:lnTo>
                      <a:pt x="0" y="0"/>
                    </a:lnTo>
                  </a:path>
                </a:pathLst>
              </a:custGeom>
              <a:ln w="13550" cap="flat">
                <a:solidFill>
                  <a:srgbClr val="721111">
                    <a:alpha val="50196"/>
                  </a:srgbClr>
                </a:solidFill>
                <a:prstDash val="solid"/>
                <a:round/>
              </a:ln>
            </p:spPr>
            <p:txBody>
              <a:bodyPr/>
              <a:lstStyle/>
              <a:p>
                <a:endParaRPr/>
              </a:p>
            </p:txBody>
          </p:sp>
          <p:sp>
            <p:nvSpPr>
              <p:cNvPr id="104" name="pl102">
                <a:extLst>
                  <a:ext uri="{FF2B5EF4-FFF2-40B4-BE49-F238E27FC236}">
                    <a16:creationId xmlns:a16="http://schemas.microsoft.com/office/drawing/2014/main" id="{9F0C8933-6C3D-4592-A7A8-63628891B9CE}"/>
                  </a:ext>
                </a:extLst>
              </p:cNvPr>
              <p:cNvSpPr/>
              <p:nvPr/>
            </p:nvSpPr>
            <p:spPr>
              <a:xfrm>
                <a:off x="3146331" y="1274334"/>
                <a:ext cx="0" cy="211359"/>
              </a:xfrm>
              <a:custGeom>
                <a:avLst/>
                <a:gdLst/>
                <a:ahLst/>
                <a:cxnLst/>
                <a:rect l="0" t="0" r="0" b="0"/>
                <a:pathLst>
                  <a:path h="211359">
                    <a:moveTo>
                      <a:pt x="0" y="211359"/>
                    </a:moveTo>
                    <a:lnTo>
                      <a:pt x="0" y="0"/>
                    </a:lnTo>
                  </a:path>
                </a:pathLst>
              </a:custGeom>
              <a:ln w="13550" cap="flat">
                <a:solidFill>
                  <a:srgbClr val="6A1B9A">
                    <a:alpha val="50196"/>
                  </a:srgbClr>
                </a:solidFill>
                <a:prstDash val="solid"/>
                <a:round/>
              </a:ln>
            </p:spPr>
            <p:txBody>
              <a:bodyPr/>
              <a:lstStyle/>
              <a:p>
                <a:endParaRPr/>
              </a:p>
            </p:txBody>
          </p:sp>
          <p:sp>
            <p:nvSpPr>
              <p:cNvPr id="105" name="pl103">
                <a:extLst>
                  <a:ext uri="{FF2B5EF4-FFF2-40B4-BE49-F238E27FC236}">
                    <a16:creationId xmlns:a16="http://schemas.microsoft.com/office/drawing/2014/main" id="{6A691086-3015-486C-8A7C-7A21B91049AD}"/>
                  </a:ext>
                </a:extLst>
              </p:cNvPr>
              <p:cNvSpPr/>
              <p:nvPr/>
            </p:nvSpPr>
            <p:spPr>
              <a:xfrm>
                <a:off x="3146331" y="2055150"/>
                <a:ext cx="0" cy="173321"/>
              </a:xfrm>
              <a:custGeom>
                <a:avLst/>
                <a:gdLst/>
                <a:ahLst/>
                <a:cxnLst/>
                <a:rect l="0" t="0" r="0" b="0"/>
                <a:pathLst>
                  <a:path h="173321">
                    <a:moveTo>
                      <a:pt x="0" y="173321"/>
                    </a:moveTo>
                    <a:lnTo>
                      <a:pt x="0" y="0"/>
                    </a:lnTo>
                  </a:path>
                </a:pathLst>
              </a:custGeom>
              <a:ln w="13550" cap="flat">
                <a:solidFill>
                  <a:srgbClr val="1565C0">
                    <a:alpha val="50196"/>
                  </a:srgbClr>
                </a:solidFill>
                <a:prstDash val="solid"/>
                <a:round/>
              </a:ln>
            </p:spPr>
            <p:txBody>
              <a:bodyPr/>
              <a:lstStyle/>
              <a:p>
                <a:endParaRPr/>
              </a:p>
            </p:txBody>
          </p:sp>
          <p:sp>
            <p:nvSpPr>
              <p:cNvPr id="106" name="pl104">
                <a:extLst>
                  <a:ext uri="{FF2B5EF4-FFF2-40B4-BE49-F238E27FC236}">
                    <a16:creationId xmlns:a16="http://schemas.microsoft.com/office/drawing/2014/main" id="{11A403EA-020A-4902-8005-5BAF979F1D56}"/>
                  </a:ext>
                </a:extLst>
              </p:cNvPr>
              <p:cNvSpPr/>
              <p:nvPr/>
            </p:nvSpPr>
            <p:spPr>
              <a:xfrm>
                <a:off x="3146331" y="1437913"/>
                <a:ext cx="0" cy="280003"/>
              </a:xfrm>
              <a:custGeom>
                <a:avLst/>
                <a:gdLst/>
                <a:ahLst/>
                <a:cxnLst/>
                <a:rect l="0" t="0" r="0" b="0"/>
                <a:pathLst>
                  <a:path h="280003">
                    <a:moveTo>
                      <a:pt x="0" y="280003"/>
                    </a:moveTo>
                    <a:lnTo>
                      <a:pt x="0" y="0"/>
                    </a:lnTo>
                  </a:path>
                </a:pathLst>
              </a:custGeom>
              <a:ln w="13550" cap="flat">
                <a:solidFill>
                  <a:srgbClr val="388E3C">
                    <a:alpha val="50196"/>
                  </a:srgbClr>
                </a:solidFill>
                <a:prstDash val="solid"/>
                <a:round/>
              </a:ln>
            </p:spPr>
            <p:txBody>
              <a:bodyPr/>
              <a:lstStyle/>
              <a:p>
                <a:endParaRPr/>
              </a:p>
            </p:txBody>
          </p:sp>
          <p:sp>
            <p:nvSpPr>
              <p:cNvPr id="107" name="pl105">
                <a:extLst>
                  <a:ext uri="{FF2B5EF4-FFF2-40B4-BE49-F238E27FC236}">
                    <a16:creationId xmlns:a16="http://schemas.microsoft.com/office/drawing/2014/main" id="{EA0FB561-A012-4397-8F64-967C7FF928C1}"/>
                  </a:ext>
                </a:extLst>
              </p:cNvPr>
              <p:cNvSpPr/>
              <p:nvPr/>
            </p:nvSpPr>
            <p:spPr>
              <a:xfrm>
                <a:off x="3146331" y="1148576"/>
                <a:ext cx="0" cy="207265"/>
              </a:xfrm>
              <a:custGeom>
                <a:avLst/>
                <a:gdLst/>
                <a:ahLst/>
                <a:cxnLst/>
                <a:rect l="0" t="0" r="0" b="0"/>
                <a:pathLst>
                  <a:path h="207265">
                    <a:moveTo>
                      <a:pt x="0" y="207265"/>
                    </a:moveTo>
                    <a:lnTo>
                      <a:pt x="0" y="0"/>
                    </a:lnTo>
                  </a:path>
                </a:pathLst>
              </a:custGeom>
              <a:ln w="13550" cap="flat">
                <a:solidFill>
                  <a:srgbClr val="FBC02D">
                    <a:alpha val="50196"/>
                  </a:srgbClr>
                </a:solidFill>
                <a:prstDash val="solid"/>
                <a:round/>
              </a:ln>
            </p:spPr>
            <p:txBody>
              <a:bodyPr/>
              <a:lstStyle/>
              <a:p>
                <a:endParaRPr/>
              </a:p>
            </p:txBody>
          </p:sp>
          <p:sp>
            <p:nvSpPr>
              <p:cNvPr id="108" name="pl106">
                <a:extLst>
                  <a:ext uri="{FF2B5EF4-FFF2-40B4-BE49-F238E27FC236}">
                    <a16:creationId xmlns:a16="http://schemas.microsoft.com/office/drawing/2014/main" id="{AF309E40-7AA5-4ED9-895D-A34EF41315A4}"/>
                  </a:ext>
                </a:extLst>
              </p:cNvPr>
              <p:cNvSpPr/>
              <p:nvPr/>
            </p:nvSpPr>
            <p:spPr>
              <a:xfrm>
                <a:off x="3146331" y="1172591"/>
                <a:ext cx="0" cy="198789"/>
              </a:xfrm>
              <a:custGeom>
                <a:avLst/>
                <a:gdLst/>
                <a:ahLst/>
                <a:cxnLst/>
                <a:rect l="0" t="0" r="0" b="0"/>
                <a:pathLst>
                  <a:path h="198789">
                    <a:moveTo>
                      <a:pt x="0" y="198789"/>
                    </a:moveTo>
                    <a:lnTo>
                      <a:pt x="0" y="0"/>
                    </a:lnTo>
                  </a:path>
                </a:pathLst>
              </a:custGeom>
              <a:ln w="13550" cap="flat">
                <a:solidFill>
                  <a:srgbClr val="721111">
                    <a:alpha val="50196"/>
                  </a:srgbClr>
                </a:solidFill>
                <a:prstDash val="solid"/>
                <a:round/>
              </a:ln>
            </p:spPr>
            <p:txBody>
              <a:bodyPr/>
              <a:lstStyle/>
              <a:p>
                <a:endParaRPr/>
              </a:p>
            </p:txBody>
          </p:sp>
          <p:sp>
            <p:nvSpPr>
              <p:cNvPr id="109" name="pl107">
                <a:extLst>
                  <a:ext uri="{FF2B5EF4-FFF2-40B4-BE49-F238E27FC236}">
                    <a16:creationId xmlns:a16="http://schemas.microsoft.com/office/drawing/2014/main" id="{13300A10-7FD5-4AEA-99EF-6EBFC42C0641}"/>
                  </a:ext>
                </a:extLst>
              </p:cNvPr>
              <p:cNvSpPr/>
              <p:nvPr/>
            </p:nvSpPr>
            <p:spPr>
              <a:xfrm>
                <a:off x="3255448" y="1945428"/>
                <a:ext cx="0" cy="186343"/>
              </a:xfrm>
              <a:custGeom>
                <a:avLst/>
                <a:gdLst/>
                <a:ahLst/>
                <a:cxnLst/>
                <a:rect l="0" t="0" r="0" b="0"/>
                <a:pathLst>
                  <a:path h="186343">
                    <a:moveTo>
                      <a:pt x="0" y="186343"/>
                    </a:moveTo>
                    <a:lnTo>
                      <a:pt x="0" y="0"/>
                    </a:lnTo>
                  </a:path>
                </a:pathLst>
              </a:custGeom>
              <a:ln w="13550" cap="flat">
                <a:solidFill>
                  <a:srgbClr val="6A1B9A">
                    <a:alpha val="50196"/>
                  </a:srgbClr>
                </a:solidFill>
                <a:prstDash val="solid"/>
                <a:round/>
              </a:ln>
            </p:spPr>
            <p:txBody>
              <a:bodyPr/>
              <a:lstStyle/>
              <a:p>
                <a:endParaRPr/>
              </a:p>
            </p:txBody>
          </p:sp>
          <p:sp>
            <p:nvSpPr>
              <p:cNvPr id="110" name="pl108">
                <a:extLst>
                  <a:ext uri="{FF2B5EF4-FFF2-40B4-BE49-F238E27FC236}">
                    <a16:creationId xmlns:a16="http://schemas.microsoft.com/office/drawing/2014/main" id="{36519821-2ED7-4464-8479-A15A43EEFD51}"/>
                  </a:ext>
                </a:extLst>
              </p:cNvPr>
              <p:cNvSpPr/>
              <p:nvPr/>
            </p:nvSpPr>
            <p:spPr>
              <a:xfrm>
                <a:off x="3255448" y="2157694"/>
                <a:ext cx="0" cy="52003"/>
              </a:xfrm>
              <a:custGeom>
                <a:avLst/>
                <a:gdLst/>
                <a:ahLst/>
                <a:cxnLst/>
                <a:rect l="0" t="0" r="0" b="0"/>
                <a:pathLst>
                  <a:path h="52003">
                    <a:moveTo>
                      <a:pt x="0" y="52003"/>
                    </a:moveTo>
                    <a:lnTo>
                      <a:pt x="0" y="0"/>
                    </a:lnTo>
                  </a:path>
                </a:pathLst>
              </a:custGeom>
              <a:ln w="13550" cap="flat">
                <a:solidFill>
                  <a:srgbClr val="1565C0">
                    <a:alpha val="50196"/>
                  </a:srgbClr>
                </a:solidFill>
                <a:prstDash val="solid"/>
                <a:round/>
              </a:ln>
            </p:spPr>
            <p:txBody>
              <a:bodyPr/>
              <a:lstStyle/>
              <a:p>
                <a:endParaRPr/>
              </a:p>
            </p:txBody>
          </p:sp>
          <p:sp>
            <p:nvSpPr>
              <p:cNvPr id="111" name="pl109">
                <a:extLst>
                  <a:ext uri="{FF2B5EF4-FFF2-40B4-BE49-F238E27FC236}">
                    <a16:creationId xmlns:a16="http://schemas.microsoft.com/office/drawing/2014/main" id="{3D1E3272-6DCA-4540-9CF4-3BCDF6841225}"/>
                  </a:ext>
                </a:extLst>
              </p:cNvPr>
              <p:cNvSpPr/>
              <p:nvPr/>
            </p:nvSpPr>
            <p:spPr>
              <a:xfrm>
                <a:off x="3255448" y="1975574"/>
                <a:ext cx="0" cy="173608"/>
              </a:xfrm>
              <a:custGeom>
                <a:avLst/>
                <a:gdLst/>
                <a:ahLst/>
                <a:cxnLst/>
                <a:rect l="0" t="0" r="0" b="0"/>
                <a:pathLst>
                  <a:path h="173608">
                    <a:moveTo>
                      <a:pt x="0" y="173608"/>
                    </a:moveTo>
                    <a:lnTo>
                      <a:pt x="0" y="0"/>
                    </a:lnTo>
                  </a:path>
                </a:pathLst>
              </a:custGeom>
              <a:ln w="13550" cap="flat">
                <a:solidFill>
                  <a:srgbClr val="388E3C">
                    <a:alpha val="50196"/>
                  </a:srgbClr>
                </a:solidFill>
                <a:prstDash val="solid"/>
                <a:round/>
              </a:ln>
            </p:spPr>
            <p:txBody>
              <a:bodyPr/>
              <a:lstStyle/>
              <a:p>
                <a:endParaRPr/>
              </a:p>
            </p:txBody>
          </p:sp>
          <p:sp>
            <p:nvSpPr>
              <p:cNvPr id="112" name="pl110">
                <a:extLst>
                  <a:ext uri="{FF2B5EF4-FFF2-40B4-BE49-F238E27FC236}">
                    <a16:creationId xmlns:a16="http://schemas.microsoft.com/office/drawing/2014/main" id="{205BE92E-F3D7-4D22-8A87-4B7EECBEBFB5}"/>
                  </a:ext>
                </a:extLst>
              </p:cNvPr>
              <p:cNvSpPr/>
              <p:nvPr/>
            </p:nvSpPr>
            <p:spPr>
              <a:xfrm>
                <a:off x="3255448" y="1812018"/>
                <a:ext cx="0" cy="231248"/>
              </a:xfrm>
              <a:custGeom>
                <a:avLst/>
                <a:gdLst/>
                <a:ahLst/>
                <a:cxnLst/>
                <a:rect l="0" t="0" r="0" b="0"/>
                <a:pathLst>
                  <a:path h="231248">
                    <a:moveTo>
                      <a:pt x="0" y="231248"/>
                    </a:moveTo>
                    <a:lnTo>
                      <a:pt x="0" y="0"/>
                    </a:lnTo>
                  </a:path>
                </a:pathLst>
              </a:custGeom>
              <a:ln w="13550" cap="flat">
                <a:solidFill>
                  <a:srgbClr val="FBC02D">
                    <a:alpha val="50196"/>
                  </a:srgbClr>
                </a:solidFill>
                <a:prstDash val="solid"/>
                <a:round/>
              </a:ln>
            </p:spPr>
            <p:txBody>
              <a:bodyPr/>
              <a:lstStyle/>
              <a:p>
                <a:endParaRPr/>
              </a:p>
            </p:txBody>
          </p:sp>
          <p:sp>
            <p:nvSpPr>
              <p:cNvPr id="113" name="pl111">
                <a:extLst>
                  <a:ext uri="{FF2B5EF4-FFF2-40B4-BE49-F238E27FC236}">
                    <a16:creationId xmlns:a16="http://schemas.microsoft.com/office/drawing/2014/main" id="{628CD4A3-3D23-494D-9380-7D796C8BF699}"/>
                  </a:ext>
                </a:extLst>
              </p:cNvPr>
              <p:cNvSpPr/>
              <p:nvPr/>
            </p:nvSpPr>
            <p:spPr>
              <a:xfrm>
                <a:off x="3255448" y="1829463"/>
                <a:ext cx="0" cy="223070"/>
              </a:xfrm>
              <a:custGeom>
                <a:avLst/>
                <a:gdLst/>
                <a:ahLst/>
                <a:cxnLst/>
                <a:rect l="0" t="0" r="0" b="0"/>
                <a:pathLst>
                  <a:path h="223070">
                    <a:moveTo>
                      <a:pt x="0" y="223070"/>
                    </a:moveTo>
                    <a:lnTo>
                      <a:pt x="0" y="0"/>
                    </a:lnTo>
                  </a:path>
                </a:pathLst>
              </a:custGeom>
              <a:ln w="13550" cap="flat">
                <a:solidFill>
                  <a:srgbClr val="721111">
                    <a:alpha val="50196"/>
                  </a:srgbClr>
                </a:solidFill>
                <a:prstDash val="solid"/>
                <a:round/>
              </a:ln>
            </p:spPr>
            <p:txBody>
              <a:bodyPr/>
              <a:lstStyle/>
              <a:p>
                <a:endParaRPr/>
              </a:p>
            </p:txBody>
          </p:sp>
          <p:sp>
            <p:nvSpPr>
              <p:cNvPr id="114" name="pl112">
                <a:extLst>
                  <a:ext uri="{FF2B5EF4-FFF2-40B4-BE49-F238E27FC236}">
                    <a16:creationId xmlns:a16="http://schemas.microsoft.com/office/drawing/2014/main" id="{A1D9476C-1362-4518-B1F6-D3B937661E06}"/>
                  </a:ext>
                </a:extLst>
              </p:cNvPr>
              <p:cNvSpPr/>
              <p:nvPr/>
            </p:nvSpPr>
            <p:spPr>
              <a:xfrm>
                <a:off x="3364566" y="999338"/>
                <a:ext cx="0" cy="209188"/>
              </a:xfrm>
              <a:custGeom>
                <a:avLst/>
                <a:gdLst/>
                <a:ahLst/>
                <a:cxnLst/>
                <a:rect l="0" t="0" r="0" b="0"/>
                <a:pathLst>
                  <a:path h="209188">
                    <a:moveTo>
                      <a:pt x="0" y="209188"/>
                    </a:moveTo>
                    <a:lnTo>
                      <a:pt x="0" y="0"/>
                    </a:lnTo>
                  </a:path>
                </a:pathLst>
              </a:custGeom>
              <a:ln w="13550" cap="flat">
                <a:solidFill>
                  <a:srgbClr val="6A1B9A">
                    <a:alpha val="50196"/>
                  </a:srgbClr>
                </a:solidFill>
                <a:prstDash val="solid"/>
                <a:round/>
              </a:ln>
            </p:spPr>
            <p:txBody>
              <a:bodyPr/>
              <a:lstStyle/>
              <a:p>
                <a:endParaRPr/>
              </a:p>
            </p:txBody>
          </p:sp>
          <p:sp>
            <p:nvSpPr>
              <p:cNvPr id="115" name="pl113">
                <a:extLst>
                  <a:ext uri="{FF2B5EF4-FFF2-40B4-BE49-F238E27FC236}">
                    <a16:creationId xmlns:a16="http://schemas.microsoft.com/office/drawing/2014/main" id="{21E08181-7F41-4D77-A58A-9859DA5343B0}"/>
                  </a:ext>
                </a:extLst>
              </p:cNvPr>
              <p:cNvSpPr/>
              <p:nvPr/>
            </p:nvSpPr>
            <p:spPr>
              <a:xfrm>
                <a:off x="3364566" y="900363"/>
                <a:ext cx="0" cy="83942"/>
              </a:xfrm>
              <a:custGeom>
                <a:avLst/>
                <a:gdLst/>
                <a:ahLst/>
                <a:cxnLst/>
                <a:rect l="0" t="0" r="0" b="0"/>
                <a:pathLst>
                  <a:path h="83942">
                    <a:moveTo>
                      <a:pt x="0" y="83942"/>
                    </a:moveTo>
                    <a:lnTo>
                      <a:pt x="0" y="0"/>
                    </a:lnTo>
                  </a:path>
                </a:pathLst>
              </a:custGeom>
              <a:ln w="13550" cap="flat">
                <a:solidFill>
                  <a:srgbClr val="1565C0">
                    <a:alpha val="50196"/>
                  </a:srgbClr>
                </a:solidFill>
                <a:prstDash val="solid"/>
                <a:round/>
              </a:ln>
            </p:spPr>
            <p:txBody>
              <a:bodyPr/>
              <a:lstStyle/>
              <a:p>
                <a:endParaRPr/>
              </a:p>
            </p:txBody>
          </p:sp>
          <p:sp>
            <p:nvSpPr>
              <p:cNvPr id="116" name="pl114">
                <a:extLst>
                  <a:ext uri="{FF2B5EF4-FFF2-40B4-BE49-F238E27FC236}">
                    <a16:creationId xmlns:a16="http://schemas.microsoft.com/office/drawing/2014/main" id="{2E9539A7-2CF9-4515-8F9C-022E5090593A}"/>
                  </a:ext>
                </a:extLst>
              </p:cNvPr>
              <p:cNvSpPr/>
              <p:nvPr/>
            </p:nvSpPr>
            <p:spPr>
              <a:xfrm>
                <a:off x="3364566" y="1081690"/>
                <a:ext cx="0" cy="135897"/>
              </a:xfrm>
              <a:custGeom>
                <a:avLst/>
                <a:gdLst/>
                <a:ahLst/>
                <a:cxnLst/>
                <a:rect l="0" t="0" r="0" b="0"/>
                <a:pathLst>
                  <a:path h="135897">
                    <a:moveTo>
                      <a:pt x="0" y="135897"/>
                    </a:moveTo>
                    <a:lnTo>
                      <a:pt x="0" y="0"/>
                    </a:lnTo>
                  </a:path>
                </a:pathLst>
              </a:custGeom>
              <a:ln w="13550" cap="flat">
                <a:solidFill>
                  <a:srgbClr val="388E3C">
                    <a:alpha val="50196"/>
                  </a:srgbClr>
                </a:solidFill>
                <a:prstDash val="solid"/>
                <a:round/>
              </a:ln>
            </p:spPr>
            <p:txBody>
              <a:bodyPr/>
              <a:lstStyle/>
              <a:p>
                <a:endParaRPr/>
              </a:p>
            </p:txBody>
          </p:sp>
          <p:sp>
            <p:nvSpPr>
              <p:cNvPr id="117" name="pl115">
                <a:extLst>
                  <a:ext uri="{FF2B5EF4-FFF2-40B4-BE49-F238E27FC236}">
                    <a16:creationId xmlns:a16="http://schemas.microsoft.com/office/drawing/2014/main" id="{F8EFC501-229C-42D7-9B89-C6F35D835CEA}"/>
                  </a:ext>
                </a:extLst>
              </p:cNvPr>
              <p:cNvSpPr/>
              <p:nvPr/>
            </p:nvSpPr>
            <p:spPr>
              <a:xfrm>
                <a:off x="3364566" y="1110222"/>
                <a:ext cx="0" cy="210904"/>
              </a:xfrm>
              <a:custGeom>
                <a:avLst/>
                <a:gdLst/>
                <a:ahLst/>
                <a:cxnLst/>
                <a:rect l="0" t="0" r="0" b="0"/>
                <a:pathLst>
                  <a:path h="210904">
                    <a:moveTo>
                      <a:pt x="0" y="210904"/>
                    </a:moveTo>
                    <a:lnTo>
                      <a:pt x="0" y="0"/>
                    </a:lnTo>
                  </a:path>
                </a:pathLst>
              </a:custGeom>
              <a:ln w="13550" cap="flat">
                <a:solidFill>
                  <a:srgbClr val="FBC02D">
                    <a:alpha val="50196"/>
                  </a:srgbClr>
                </a:solidFill>
                <a:prstDash val="solid"/>
                <a:round/>
              </a:ln>
            </p:spPr>
            <p:txBody>
              <a:bodyPr/>
              <a:lstStyle/>
              <a:p>
                <a:endParaRPr/>
              </a:p>
            </p:txBody>
          </p:sp>
          <p:sp>
            <p:nvSpPr>
              <p:cNvPr id="118" name="pl116">
                <a:extLst>
                  <a:ext uri="{FF2B5EF4-FFF2-40B4-BE49-F238E27FC236}">
                    <a16:creationId xmlns:a16="http://schemas.microsoft.com/office/drawing/2014/main" id="{86BE5670-FB1D-4328-ADAE-354317B6CEDE}"/>
                  </a:ext>
                </a:extLst>
              </p:cNvPr>
              <p:cNvSpPr/>
              <p:nvPr/>
            </p:nvSpPr>
            <p:spPr>
              <a:xfrm>
                <a:off x="3364566" y="1132309"/>
                <a:ext cx="0" cy="127056"/>
              </a:xfrm>
              <a:custGeom>
                <a:avLst/>
                <a:gdLst/>
                <a:ahLst/>
                <a:cxnLst/>
                <a:rect l="0" t="0" r="0" b="0"/>
                <a:pathLst>
                  <a:path h="127056">
                    <a:moveTo>
                      <a:pt x="0" y="127056"/>
                    </a:moveTo>
                    <a:lnTo>
                      <a:pt x="0" y="0"/>
                    </a:lnTo>
                  </a:path>
                </a:pathLst>
              </a:custGeom>
              <a:ln w="13550" cap="flat">
                <a:solidFill>
                  <a:srgbClr val="721111">
                    <a:alpha val="50196"/>
                  </a:srgbClr>
                </a:solidFill>
                <a:prstDash val="solid"/>
                <a:round/>
              </a:ln>
            </p:spPr>
            <p:txBody>
              <a:bodyPr/>
              <a:lstStyle/>
              <a:p>
                <a:endParaRPr/>
              </a:p>
            </p:txBody>
          </p:sp>
          <p:sp>
            <p:nvSpPr>
              <p:cNvPr id="119" name="pl117">
                <a:extLst>
                  <a:ext uri="{FF2B5EF4-FFF2-40B4-BE49-F238E27FC236}">
                    <a16:creationId xmlns:a16="http://schemas.microsoft.com/office/drawing/2014/main" id="{A4650B3C-CE5B-49B4-9534-574FD274F284}"/>
                  </a:ext>
                </a:extLst>
              </p:cNvPr>
              <p:cNvSpPr/>
              <p:nvPr/>
            </p:nvSpPr>
            <p:spPr>
              <a:xfrm>
                <a:off x="3473683" y="1824970"/>
                <a:ext cx="0" cy="221062"/>
              </a:xfrm>
              <a:custGeom>
                <a:avLst/>
                <a:gdLst/>
                <a:ahLst/>
                <a:cxnLst/>
                <a:rect l="0" t="0" r="0" b="0"/>
                <a:pathLst>
                  <a:path h="221062">
                    <a:moveTo>
                      <a:pt x="0" y="221062"/>
                    </a:moveTo>
                    <a:lnTo>
                      <a:pt x="0" y="0"/>
                    </a:lnTo>
                  </a:path>
                </a:pathLst>
              </a:custGeom>
              <a:ln w="13550" cap="flat">
                <a:solidFill>
                  <a:srgbClr val="6A1B9A">
                    <a:alpha val="50196"/>
                  </a:srgbClr>
                </a:solidFill>
                <a:prstDash val="solid"/>
                <a:round/>
              </a:ln>
            </p:spPr>
            <p:txBody>
              <a:bodyPr/>
              <a:lstStyle/>
              <a:p>
                <a:endParaRPr/>
              </a:p>
            </p:txBody>
          </p:sp>
          <p:sp>
            <p:nvSpPr>
              <p:cNvPr id="120" name="pl118">
                <a:extLst>
                  <a:ext uri="{FF2B5EF4-FFF2-40B4-BE49-F238E27FC236}">
                    <a16:creationId xmlns:a16="http://schemas.microsoft.com/office/drawing/2014/main" id="{175A36FB-697B-4048-BE76-3219243A27A1}"/>
                  </a:ext>
                </a:extLst>
              </p:cNvPr>
              <p:cNvSpPr/>
              <p:nvPr/>
            </p:nvSpPr>
            <p:spPr>
              <a:xfrm>
                <a:off x="3473683" y="1118106"/>
                <a:ext cx="0" cy="232522"/>
              </a:xfrm>
              <a:custGeom>
                <a:avLst/>
                <a:gdLst/>
                <a:ahLst/>
                <a:cxnLst/>
                <a:rect l="0" t="0" r="0" b="0"/>
                <a:pathLst>
                  <a:path h="232522">
                    <a:moveTo>
                      <a:pt x="0" y="232522"/>
                    </a:moveTo>
                    <a:lnTo>
                      <a:pt x="0" y="0"/>
                    </a:lnTo>
                  </a:path>
                </a:pathLst>
              </a:custGeom>
              <a:ln w="13550" cap="flat">
                <a:solidFill>
                  <a:srgbClr val="1565C0">
                    <a:alpha val="50196"/>
                  </a:srgbClr>
                </a:solidFill>
                <a:prstDash val="solid"/>
                <a:round/>
              </a:ln>
            </p:spPr>
            <p:txBody>
              <a:bodyPr/>
              <a:lstStyle/>
              <a:p>
                <a:endParaRPr/>
              </a:p>
            </p:txBody>
          </p:sp>
          <p:sp>
            <p:nvSpPr>
              <p:cNvPr id="121" name="pl119">
                <a:extLst>
                  <a:ext uri="{FF2B5EF4-FFF2-40B4-BE49-F238E27FC236}">
                    <a16:creationId xmlns:a16="http://schemas.microsoft.com/office/drawing/2014/main" id="{2E1F05DD-495D-4300-A0D8-3ACE4091E888}"/>
                  </a:ext>
                </a:extLst>
              </p:cNvPr>
              <p:cNvSpPr/>
              <p:nvPr/>
            </p:nvSpPr>
            <p:spPr>
              <a:xfrm>
                <a:off x="3473683" y="1923744"/>
                <a:ext cx="0" cy="215817"/>
              </a:xfrm>
              <a:custGeom>
                <a:avLst/>
                <a:gdLst/>
                <a:ahLst/>
                <a:cxnLst/>
                <a:rect l="0" t="0" r="0" b="0"/>
                <a:pathLst>
                  <a:path h="215817">
                    <a:moveTo>
                      <a:pt x="0" y="215817"/>
                    </a:moveTo>
                    <a:lnTo>
                      <a:pt x="0" y="0"/>
                    </a:lnTo>
                  </a:path>
                </a:pathLst>
              </a:custGeom>
              <a:ln w="13550" cap="flat">
                <a:solidFill>
                  <a:srgbClr val="388E3C">
                    <a:alpha val="50196"/>
                  </a:srgbClr>
                </a:solidFill>
                <a:prstDash val="solid"/>
                <a:round/>
              </a:ln>
            </p:spPr>
            <p:txBody>
              <a:bodyPr/>
              <a:lstStyle/>
              <a:p>
                <a:endParaRPr/>
              </a:p>
            </p:txBody>
          </p:sp>
          <p:sp>
            <p:nvSpPr>
              <p:cNvPr id="122" name="pl120">
                <a:extLst>
                  <a:ext uri="{FF2B5EF4-FFF2-40B4-BE49-F238E27FC236}">
                    <a16:creationId xmlns:a16="http://schemas.microsoft.com/office/drawing/2014/main" id="{E1403C36-841C-462A-856A-AEB46EE8D23D}"/>
                  </a:ext>
                </a:extLst>
              </p:cNvPr>
              <p:cNvSpPr/>
              <p:nvPr/>
            </p:nvSpPr>
            <p:spPr>
              <a:xfrm>
                <a:off x="3473683" y="2015945"/>
                <a:ext cx="0" cy="171915"/>
              </a:xfrm>
              <a:custGeom>
                <a:avLst/>
                <a:gdLst/>
                <a:ahLst/>
                <a:cxnLst/>
                <a:rect l="0" t="0" r="0" b="0"/>
                <a:pathLst>
                  <a:path h="171915">
                    <a:moveTo>
                      <a:pt x="0" y="171915"/>
                    </a:moveTo>
                    <a:lnTo>
                      <a:pt x="0" y="0"/>
                    </a:lnTo>
                  </a:path>
                </a:pathLst>
              </a:custGeom>
              <a:ln w="13550" cap="flat">
                <a:solidFill>
                  <a:srgbClr val="FBC02D">
                    <a:alpha val="50196"/>
                  </a:srgbClr>
                </a:solidFill>
                <a:prstDash val="solid"/>
                <a:round/>
              </a:ln>
            </p:spPr>
            <p:txBody>
              <a:bodyPr/>
              <a:lstStyle/>
              <a:p>
                <a:endParaRPr/>
              </a:p>
            </p:txBody>
          </p:sp>
          <p:sp>
            <p:nvSpPr>
              <p:cNvPr id="123" name="pl121">
                <a:extLst>
                  <a:ext uri="{FF2B5EF4-FFF2-40B4-BE49-F238E27FC236}">
                    <a16:creationId xmlns:a16="http://schemas.microsoft.com/office/drawing/2014/main" id="{80FFC916-3C84-402B-A13D-7131CAF7385E}"/>
                  </a:ext>
                </a:extLst>
              </p:cNvPr>
              <p:cNvSpPr/>
              <p:nvPr/>
            </p:nvSpPr>
            <p:spPr>
              <a:xfrm>
                <a:off x="3473683" y="1948641"/>
                <a:ext cx="0" cy="156239"/>
              </a:xfrm>
              <a:custGeom>
                <a:avLst/>
                <a:gdLst/>
                <a:ahLst/>
                <a:cxnLst/>
                <a:rect l="0" t="0" r="0" b="0"/>
                <a:pathLst>
                  <a:path h="156239">
                    <a:moveTo>
                      <a:pt x="0" y="156239"/>
                    </a:moveTo>
                    <a:lnTo>
                      <a:pt x="0" y="0"/>
                    </a:lnTo>
                  </a:path>
                </a:pathLst>
              </a:custGeom>
              <a:ln w="13550" cap="flat">
                <a:solidFill>
                  <a:srgbClr val="721111">
                    <a:alpha val="50196"/>
                  </a:srgbClr>
                </a:solidFill>
                <a:prstDash val="solid"/>
                <a:round/>
              </a:ln>
            </p:spPr>
            <p:txBody>
              <a:bodyPr/>
              <a:lstStyle/>
              <a:p>
                <a:endParaRPr/>
              </a:p>
            </p:txBody>
          </p:sp>
          <p:sp>
            <p:nvSpPr>
              <p:cNvPr id="124" name="pl122">
                <a:extLst>
                  <a:ext uri="{FF2B5EF4-FFF2-40B4-BE49-F238E27FC236}">
                    <a16:creationId xmlns:a16="http://schemas.microsoft.com/office/drawing/2014/main" id="{59869493-DB23-4DA1-B115-754A238F78E7}"/>
                  </a:ext>
                </a:extLst>
              </p:cNvPr>
              <p:cNvSpPr/>
              <p:nvPr/>
            </p:nvSpPr>
            <p:spPr>
              <a:xfrm>
                <a:off x="3582800" y="2193740"/>
                <a:ext cx="0" cy="46501"/>
              </a:xfrm>
              <a:custGeom>
                <a:avLst/>
                <a:gdLst/>
                <a:ahLst/>
                <a:cxnLst/>
                <a:rect l="0" t="0" r="0" b="0"/>
                <a:pathLst>
                  <a:path h="46501">
                    <a:moveTo>
                      <a:pt x="0" y="46501"/>
                    </a:moveTo>
                    <a:lnTo>
                      <a:pt x="0" y="0"/>
                    </a:lnTo>
                  </a:path>
                </a:pathLst>
              </a:custGeom>
              <a:ln w="13550" cap="flat">
                <a:solidFill>
                  <a:srgbClr val="6A1B9A">
                    <a:alpha val="50196"/>
                  </a:srgbClr>
                </a:solidFill>
                <a:prstDash val="solid"/>
                <a:round/>
              </a:ln>
            </p:spPr>
            <p:txBody>
              <a:bodyPr/>
              <a:lstStyle/>
              <a:p>
                <a:endParaRPr/>
              </a:p>
            </p:txBody>
          </p:sp>
          <p:sp>
            <p:nvSpPr>
              <p:cNvPr id="125" name="pl123">
                <a:extLst>
                  <a:ext uri="{FF2B5EF4-FFF2-40B4-BE49-F238E27FC236}">
                    <a16:creationId xmlns:a16="http://schemas.microsoft.com/office/drawing/2014/main" id="{BF32DA34-98CF-4C16-AAFA-7FA90E09ED11}"/>
                  </a:ext>
                </a:extLst>
              </p:cNvPr>
              <p:cNvSpPr/>
              <p:nvPr/>
            </p:nvSpPr>
            <p:spPr>
              <a:xfrm>
                <a:off x="3582800" y="2056070"/>
                <a:ext cx="0" cy="106443"/>
              </a:xfrm>
              <a:custGeom>
                <a:avLst/>
                <a:gdLst/>
                <a:ahLst/>
                <a:cxnLst/>
                <a:rect l="0" t="0" r="0" b="0"/>
                <a:pathLst>
                  <a:path h="106443">
                    <a:moveTo>
                      <a:pt x="0" y="106443"/>
                    </a:moveTo>
                    <a:lnTo>
                      <a:pt x="0" y="0"/>
                    </a:lnTo>
                  </a:path>
                </a:pathLst>
              </a:custGeom>
              <a:ln w="13550" cap="flat">
                <a:solidFill>
                  <a:srgbClr val="1565C0">
                    <a:alpha val="50196"/>
                  </a:srgbClr>
                </a:solidFill>
                <a:prstDash val="solid"/>
                <a:round/>
              </a:ln>
            </p:spPr>
            <p:txBody>
              <a:bodyPr/>
              <a:lstStyle/>
              <a:p>
                <a:endParaRPr/>
              </a:p>
            </p:txBody>
          </p:sp>
          <p:sp>
            <p:nvSpPr>
              <p:cNvPr id="126" name="pl124">
                <a:extLst>
                  <a:ext uri="{FF2B5EF4-FFF2-40B4-BE49-F238E27FC236}">
                    <a16:creationId xmlns:a16="http://schemas.microsoft.com/office/drawing/2014/main" id="{D23E62AE-6703-4254-9542-58B3CC1BC700}"/>
                  </a:ext>
                </a:extLst>
              </p:cNvPr>
              <p:cNvSpPr/>
              <p:nvPr/>
            </p:nvSpPr>
            <p:spPr>
              <a:xfrm>
                <a:off x="3582800" y="2201207"/>
                <a:ext cx="0" cy="45091"/>
              </a:xfrm>
              <a:custGeom>
                <a:avLst/>
                <a:gdLst/>
                <a:ahLst/>
                <a:cxnLst/>
                <a:rect l="0" t="0" r="0" b="0"/>
                <a:pathLst>
                  <a:path h="45091">
                    <a:moveTo>
                      <a:pt x="0" y="45091"/>
                    </a:moveTo>
                    <a:lnTo>
                      <a:pt x="0" y="0"/>
                    </a:lnTo>
                  </a:path>
                </a:pathLst>
              </a:custGeom>
              <a:ln w="13550" cap="flat">
                <a:solidFill>
                  <a:srgbClr val="388E3C">
                    <a:alpha val="50196"/>
                  </a:srgbClr>
                </a:solidFill>
                <a:prstDash val="solid"/>
                <a:round/>
              </a:ln>
            </p:spPr>
            <p:txBody>
              <a:bodyPr/>
              <a:lstStyle/>
              <a:p>
                <a:endParaRPr/>
              </a:p>
            </p:txBody>
          </p:sp>
          <p:sp>
            <p:nvSpPr>
              <p:cNvPr id="127" name="pl125">
                <a:extLst>
                  <a:ext uri="{FF2B5EF4-FFF2-40B4-BE49-F238E27FC236}">
                    <a16:creationId xmlns:a16="http://schemas.microsoft.com/office/drawing/2014/main" id="{9E740321-31B6-4C0A-A9E9-8E26003968A8}"/>
                  </a:ext>
                </a:extLst>
              </p:cNvPr>
              <p:cNvSpPr/>
              <p:nvPr/>
            </p:nvSpPr>
            <p:spPr>
              <a:xfrm>
                <a:off x="3582800" y="2226960"/>
                <a:ext cx="0" cy="23891"/>
              </a:xfrm>
              <a:custGeom>
                <a:avLst/>
                <a:gdLst/>
                <a:ahLst/>
                <a:cxnLst/>
                <a:rect l="0" t="0" r="0" b="0"/>
                <a:pathLst>
                  <a:path h="23891">
                    <a:moveTo>
                      <a:pt x="0" y="23891"/>
                    </a:moveTo>
                    <a:lnTo>
                      <a:pt x="0" y="0"/>
                    </a:lnTo>
                  </a:path>
                </a:pathLst>
              </a:custGeom>
              <a:ln w="13550" cap="flat">
                <a:solidFill>
                  <a:srgbClr val="FBC02D">
                    <a:alpha val="50196"/>
                  </a:srgbClr>
                </a:solidFill>
                <a:prstDash val="solid"/>
                <a:round/>
              </a:ln>
            </p:spPr>
            <p:txBody>
              <a:bodyPr/>
              <a:lstStyle/>
              <a:p>
                <a:endParaRPr/>
              </a:p>
            </p:txBody>
          </p:sp>
          <p:sp>
            <p:nvSpPr>
              <p:cNvPr id="128" name="pl126">
                <a:extLst>
                  <a:ext uri="{FF2B5EF4-FFF2-40B4-BE49-F238E27FC236}">
                    <a16:creationId xmlns:a16="http://schemas.microsoft.com/office/drawing/2014/main" id="{5EB44039-AA44-4C2A-B8BB-4E4FB212C42A}"/>
                  </a:ext>
                </a:extLst>
              </p:cNvPr>
              <p:cNvSpPr/>
              <p:nvPr/>
            </p:nvSpPr>
            <p:spPr>
              <a:xfrm>
                <a:off x="3582800" y="2215360"/>
                <a:ext cx="0" cy="28431"/>
              </a:xfrm>
              <a:custGeom>
                <a:avLst/>
                <a:gdLst/>
                <a:ahLst/>
                <a:cxnLst/>
                <a:rect l="0" t="0" r="0" b="0"/>
                <a:pathLst>
                  <a:path h="28431">
                    <a:moveTo>
                      <a:pt x="0" y="28431"/>
                    </a:moveTo>
                    <a:lnTo>
                      <a:pt x="0" y="0"/>
                    </a:lnTo>
                  </a:path>
                </a:pathLst>
              </a:custGeom>
              <a:ln w="13550" cap="flat">
                <a:solidFill>
                  <a:srgbClr val="721111">
                    <a:alpha val="50196"/>
                  </a:srgbClr>
                </a:solidFill>
                <a:prstDash val="solid"/>
                <a:round/>
              </a:ln>
            </p:spPr>
            <p:txBody>
              <a:bodyPr/>
              <a:lstStyle/>
              <a:p>
                <a:endParaRPr/>
              </a:p>
            </p:txBody>
          </p:sp>
          <p:sp>
            <p:nvSpPr>
              <p:cNvPr id="129" name="pl127">
                <a:extLst>
                  <a:ext uri="{FF2B5EF4-FFF2-40B4-BE49-F238E27FC236}">
                    <a16:creationId xmlns:a16="http://schemas.microsoft.com/office/drawing/2014/main" id="{004A63AA-78BB-4AE1-A42B-0D4C9DC88918}"/>
                  </a:ext>
                </a:extLst>
              </p:cNvPr>
              <p:cNvSpPr/>
              <p:nvPr/>
            </p:nvSpPr>
            <p:spPr>
              <a:xfrm>
                <a:off x="3691917" y="1437638"/>
                <a:ext cx="0" cy="325219"/>
              </a:xfrm>
              <a:custGeom>
                <a:avLst/>
                <a:gdLst/>
                <a:ahLst/>
                <a:cxnLst/>
                <a:rect l="0" t="0" r="0" b="0"/>
                <a:pathLst>
                  <a:path h="325219">
                    <a:moveTo>
                      <a:pt x="0" y="325219"/>
                    </a:moveTo>
                    <a:lnTo>
                      <a:pt x="0" y="0"/>
                    </a:lnTo>
                  </a:path>
                </a:pathLst>
              </a:custGeom>
              <a:ln w="13550" cap="flat">
                <a:solidFill>
                  <a:srgbClr val="6A1B9A">
                    <a:alpha val="50196"/>
                  </a:srgbClr>
                </a:solidFill>
                <a:prstDash val="solid"/>
                <a:round/>
              </a:ln>
            </p:spPr>
            <p:txBody>
              <a:bodyPr/>
              <a:lstStyle/>
              <a:p>
                <a:endParaRPr/>
              </a:p>
            </p:txBody>
          </p:sp>
          <p:sp>
            <p:nvSpPr>
              <p:cNvPr id="130" name="pl128">
                <a:extLst>
                  <a:ext uri="{FF2B5EF4-FFF2-40B4-BE49-F238E27FC236}">
                    <a16:creationId xmlns:a16="http://schemas.microsoft.com/office/drawing/2014/main" id="{CE0FF38D-1A36-4525-AF20-E75A6CD35331}"/>
                  </a:ext>
                </a:extLst>
              </p:cNvPr>
              <p:cNvSpPr/>
              <p:nvPr/>
            </p:nvSpPr>
            <p:spPr>
              <a:xfrm>
                <a:off x="3691917" y="1002994"/>
                <a:ext cx="0" cy="141572"/>
              </a:xfrm>
              <a:custGeom>
                <a:avLst/>
                <a:gdLst/>
                <a:ahLst/>
                <a:cxnLst/>
                <a:rect l="0" t="0" r="0" b="0"/>
                <a:pathLst>
                  <a:path h="141572">
                    <a:moveTo>
                      <a:pt x="0" y="141572"/>
                    </a:moveTo>
                    <a:lnTo>
                      <a:pt x="0" y="0"/>
                    </a:lnTo>
                  </a:path>
                </a:pathLst>
              </a:custGeom>
              <a:ln w="13550" cap="flat">
                <a:solidFill>
                  <a:srgbClr val="1565C0">
                    <a:alpha val="50196"/>
                  </a:srgbClr>
                </a:solidFill>
                <a:prstDash val="solid"/>
                <a:round/>
              </a:ln>
            </p:spPr>
            <p:txBody>
              <a:bodyPr/>
              <a:lstStyle/>
              <a:p>
                <a:endParaRPr/>
              </a:p>
            </p:txBody>
          </p:sp>
          <p:sp>
            <p:nvSpPr>
              <p:cNvPr id="131" name="pl129">
                <a:extLst>
                  <a:ext uri="{FF2B5EF4-FFF2-40B4-BE49-F238E27FC236}">
                    <a16:creationId xmlns:a16="http://schemas.microsoft.com/office/drawing/2014/main" id="{2FAA0157-F3A9-490D-BA02-2005E0CBFB2D}"/>
                  </a:ext>
                </a:extLst>
              </p:cNvPr>
              <p:cNvSpPr/>
              <p:nvPr/>
            </p:nvSpPr>
            <p:spPr>
              <a:xfrm>
                <a:off x="3691917" y="1307112"/>
                <a:ext cx="0" cy="324716"/>
              </a:xfrm>
              <a:custGeom>
                <a:avLst/>
                <a:gdLst/>
                <a:ahLst/>
                <a:cxnLst/>
                <a:rect l="0" t="0" r="0" b="0"/>
                <a:pathLst>
                  <a:path h="324716">
                    <a:moveTo>
                      <a:pt x="0" y="324716"/>
                    </a:moveTo>
                    <a:lnTo>
                      <a:pt x="0" y="0"/>
                    </a:lnTo>
                  </a:path>
                </a:pathLst>
              </a:custGeom>
              <a:ln w="13550" cap="flat">
                <a:solidFill>
                  <a:srgbClr val="388E3C">
                    <a:alpha val="50196"/>
                  </a:srgbClr>
                </a:solidFill>
                <a:prstDash val="solid"/>
                <a:round/>
              </a:ln>
            </p:spPr>
            <p:txBody>
              <a:bodyPr/>
              <a:lstStyle/>
              <a:p>
                <a:endParaRPr/>
              </a:p>
            </p:txBody>
          </p:sp>
          <p:sp>
            <p:nvSpPr>
              <p:cNvPr id="132" name="pl130">
                <a:extLst>
                  <a:ext uri="{FF2B5EF4-FFF2-40B4-BE49-F238E27FC236}">
                    <a16:creationId xmlns:a16="http://schemas.microsoft.com/office/drawing/2014/main" id="{CD8DE98B-A59C-4900-8292-87A683BD5F56}"/>
                  </a:ext>
                </a:extLst>
              </p:cNvPr>
              <p:cNvSpPr/>
              <p:nvPr/>
            </p:nvSpPr>
            <p:spPr>
              <a:xfrm>
                <a:off x="3691917" y="1745184"/>
                <a:ext cx="0" cy="406309"/>
              </a:xfrm>
              <a:custGeom>
                <a:avLst/>
                <a:gdLst/>
                <a:ahLst/>
                <a:cxnLst/>
                <a:rect l="0" t="0" r="0" b="0"/>
                <a:pathLst>
                  <a:path h="406309">
                    <a:moveTo>
                      <a:pt x="0" y="406309"/>
                    </a:moveTo>
                    <a:lnTo>
                      <a:pt x="0" y="0"/>
                    </a:lnTo>
                  </a:path>
                </a:pathLst>
              </a:custGeom>
              <a:ln w="13550" cap="flat">
                <a:solidFill>
                  <a:srgbClr val="FBC02D">
                    <a:alpha val="50196"/>
                  </a:srgbClr>
                </a:solidFill>
                <a:prstDash val="solid"/>
                <a:round/>
              </a:ln>
            </p:spPr>
            <p:txBody>
              <a:bodyPr/>
              <a:lstStyle/>
              <a:p>
                <a:endParaRPr/>
              </a:p>
            </p:txBody>
          </p:sp>
          <p:sp>
            <p:nvSpPr>
              <p:cNvPr id="133" name="pl131">
                <a:extLst>
                  <a:ext uri="{FF2B5EF4-FFF2-40B4-BE49-F238E27FC236}">
                    <a16:creationId xmlns:a16="http://schemas.microsoft.com/office/drawing/2014/main" id="{0417FDB0-CE5F-4DE7-995C-CA64F82E89DE}"/>
                  </a:ext>
                </a:extLst>
              </p:cNvPr>
              <p:cNvSpPr/>
              <p:nvPr/>
            </p:nvSpPr>
            <p:spPr>
              <a:xfrm>
                <a:off x="3691917" y="1806939"/>
                <a:ext cx="0" cy="208375"/>
              </a:xfrm>
              <a:custGeom>
                <a:avLst/>
                <a:gdLst/>
                <a:ahLst/>
                <a:cxnLst/>
                <a:rect l="0" t="0" r="0" b="0"/>
                <a:pathLst>
                  <a:path h="208375">
                    <a:moveTo>
                      <a:pt x="0" y="208375"/>
                    </a:moveTo>
                    <a:lnTo>
                      <a:pt x="0" y="0"/>
                    </a:lnTo>
                  </a:path>
                </a:pathLst>
              </a:custGeom>
              <a:ln w="13550" cap="flat">
                <a:solidFill>
                  <a:srgbClr val="721111">
                    <a:alpha val="50196"/>
                  </a:srgbClr>
                </a:solidFill>
                <a:prstDash val="solid"/>
                <a:round/>
              </a:ln>
            </p:spPr>
            <p:txBody>
              <a:bodyPr/>
              <a:lstStyle/>
              <a:p>
                <a:endParaRPr/>
              </a:p>
            </p:txBody>
          </p:sp>
          <p:sp>
            <p:nvSpPr>
              <p:cNvPr id="134" name="pl132">
                <a:extLst>
                  <a:ext uri="{FF2B5EF4-FFF2-40B4-BE49-F238E27FC236}">
                    <a16:creationId xmlns:a16="http://schemas.microsoft.com/office/drawing/2014/main" id="{0B98182D-5AE1-4649-A77D-CE07A3E21AEB}"/>
                  </a:ext>
                </a:extLst>
              </p:cNvPr>
              <p:cNvSpPr/>
              <p:nvPr/>
            </p:nvSpPr>
            <p:spPr>
              <a:xfrm>
                <a:off x="3801034" y="2028210"/>
                <a:ext cx="0" cy="114272"/>
              </a:xfrm>
              <a:custGeom>
                <a:avLst/>
                <a:gdLst/>
                <a:ahLst/>
                <a:cxnLst/>
                <a:rect l="0" t="0" r="0" b="0"/>
                <a:pathLst>
                  <a:path h="114272">
                    <a:moveTo>
                      <a:pt x="0" y="114272"/>
                    </a:moveTo>
                    <a:lnTo>
                      <a:pt x="0" y="0"/>
                    </a:lnTo>
                  </a:path>
                </a:pathLst>
              </a:custGeom>
              <a:ln w="13550" cap="flat">
                <a:solidFill>
                  <a:srgbClr val="6A1B9A">
                    <a:alpha val="50196"/>
                  </a:srgbClr>
                </a:solidFill>
                <a:prstDash val="solid"/>
                <a:round/>
              </a:ln>
            </p:spPr>
            <p:txBody>
              <a:bodyPr/>
              <a:lstStyle/>
              <a:p>
                <a:endParaRPr/>
              </a:p>
            </p:txBody>
          </p:sp>
          <p:sp>
            <p:nvSpPr>
              <p:cNvPr id="135" name="pl133">
                <a:extLst>
                  <a:ext uri="{FF2B5EF4-FFF2-40B4-BE49-F238E27FC236}">
                    <a16:creationId xmlns:a16="http://schemas.microsoft.com/office/drawing/2014/main" id="{DD0FD16E-9380-4976-8B89-A2134E51EAFE}"/>
                  </a:ext>
                </a:extLst>
              </p:cNvPr>
              <p:cNvSpPr/>
              <p:nvPr/>
            </p:nvSpPr>
            <p:spPr>
              <a:xfrm>
                <a:off x="3801034" y="1240540"/>
                <a:ext cx="0" cy="237198"/>
              </a:xfrm>
              <a:custGeom>
                <a:avLst/>
                <a:gdLst/>
                <a:ahLst/>
                <a:cxnLst/>
                <a:rect l="0" t="0" r="0" b="0"/>
                <a:pathLst>
                  <a:path h="237198">
                    <a:moveTo>
                      <a:pt x="0" y="237198"/>
                    </a:moveTo>
                    <a:lnTo>
                      <a:pt x="0" y="0"/>
                    </a:lnTo>
                  </a:path>
                </a:pathLst>
              </a:custGeom>
              <a:ln w="13550" cap="flat">
                <a:solidFill>
                  <a:srgbClr val="1565C0">
                    <a:alpha val="50196"/>
                  </a:srgbClr>
                </a:solidFill>
                <a:prstDash val="solid"/>
                <a:round/>
              </a:ln>
            </p:spPr>
            <p:txBody>
              <a:bodyPr/>
              <a:lstStyle/>
              <a:p>
                <a:endParaRPr/>
              </a:p>
            </p:txBody>
          </p:sp>
          <p:sp>
            <p:nvSpPr>
              <p:cNvPr id="136" name="pl134">
                <a:extLst>
                  <a:ext uri="{FF2B5EF4-FFF2-40B4-BE49-F238E27FC236}">
                    <a16:creationId xmlns:a16="http://schemas.microsoft.com/office/drawing/2014/main" id="{4912050F-74FC-47F9-8BF1-5FEE8613AEB5}"/>
                  </a:ext>
                </a:extLst>
              </p:cNvPr>
              <p:cNvSpPr/>
              <p:nvPr/>
            </p:nvSpPr>
            <p:spPr>
              <a:xfrm>
                <a:off x="3801034" y="1867076"/>
                <a:ext cx="0" cy="207839"/>
              </a:xfrm>
              <a:custGeom>
                <a:avLst/>
                <a:gdLst/>
                <a:ahLst/>
                <a:cxnLst/>
                <a:rect l="0" t="0" r="0" b="0"/>
                <a:pathLst>
                  <a:path h="207839">
                    <a:moveTo>
                      <a:pt x="0" y="207839"/>
                    </a:moveTo>
                    <a:lnTo>
                      <a:pt x="0" y="0"/>
                    </a:lnTo>
                  </a:path>
                </a:pathLst>
              </a:custGeom>
              <a:ln w="13550" cap="flat">
                <a:solidFill>
                  <a:srgbClr val="388E3C">
                    <a:alpha val="50196"/>
                  </a:srgbClr>
                </a:solidFill>
                <a:prstDash val="solid"/>
                <a:round/>
              </a:ln>
            </p:spPr>
            <p:txBody>
              <a:bodyPr/>
              <a:lstStyle/>
              <a:p>
                <a:endParaRPr/>
              </a:p>
            </p:txBody>
          </p:sp>
          <p:sp>
            <p:nvSpPr>
              <p:cNvPr id="137" name="pl135">
                <a:extLst>
                  <a:ext uri="{FF2B5EF4-FFF2-40B4-BE49-F238E27FC236}">
                    <a16:creationId xmlns:a16="http://schemas.microsoft.com/office/drawing/2014/main" id="{7D513082-89A5-4C24-B97D-AF866C15BC82}"/>
                  </a:ext>
                </a:extLst>
              </p:cNvPr>
              <p:cNvSpPr/>
              <p:nvPr/>
            </p:nvSpPr>
            <p:spPr>
              <a:xfrm>
                <a:off x="3801034" y="2055456"/>
                <a:ext cx="0" cy="160109"/>
              </a:xfrm>
              <a:custGeom>
                <a:avLst/>
                <a:gdLst/>
                <a:ahLst/>
                <a:cxnLst/>
                <a:rect l="0" t="0" r="0" b="0"/>
                <a:pathLst>
                  <a:path h="160109">
                    <a:moveTo>
                      <a:pt x="0" y="160109"/>
                    </a:moveTo>
                    <a:lnTo>
                      <a:pt x="0" y="0"/>
                    </a:lnTo>
                  </a:path>
                </a:pathLst>
              </a:custGeom>
              <a:ln w="13550" cap="flat">
                <a:solidFill>
                  <a:srgbClr val="FBC02D">
                    <a:alpha val="50196"/>
                  </a:srgbClr>
                </a:solidFill>
                <a:prstDash val="solid"/>
                <a:round/>
              </a:ln>
            </p:spPr>
            <p:txBody>
              <a:bodyPr/>
              <a:lstStyle/>
              <a:p>
                <a:endParaRPr/>
              </a:p>
            </p:txBody>
          </p:sp>
          <p:sp>
            <p:nvSpPr>
              <p:cNvPr id="138" name="pl136">
                <a:extLst>
                  <a:ext uri="{FF2B5EF4-FFF2-40B4-BE49-F238E27FC236}">
                    <a16:creationId xmlns:a16="http://schemas.microsoft.com/office/drawing/2014/main" id="{8CC1465C-6020-4D1B-8F8F-4CD3BA947079}"/>
                  </a:ext>
                </a:extLst>
              </p:cNvPr>
              <p:cNvSpPr/>
              <p:nvPr/>
            </p:nvSpPr>
            <p:spPr>
              <a:xfrm>
                <a:off x="3801034" y="2083882"/>
                <a:ext cx="0" cy="82741"/>
              </a:xfrm>
              <a:custGeom>
                <a:avLst/>
                <a:gdLst/>
                <a:ahLst/>
                <a:cxnLst/>
                <a:rect l="0" t="0" r="0" b="0"/>
                <a:pathLst>
                  <a:path h="82741">
                    <a:moveTo>
                      <a:pt x="0" y="82741"/>
                    </a:moveTo>
                    <a:lnTo>
                      <a:pt x="0" y="0"/>
                    </a:lnTo>
                  </a:path>
                </a:pathLst>
              </a:custGeom>
              <a:ln w="13550" cap="flat">
                <a:solidFill>
                  <a:srgbClr val="721111">
                    <a:alpha val="50196"/>
                  </a:srgbClr>
                </a:solidFill>
                <a:prstDash val="solid"/>
                <a:round/>
              </a:ln>
            </p:spPr>
            <p:txBody>
              <a:bodyPr/>
              <a:lstStyle/>
              <a:p>
                <a:endParaRPr/>
              </a:p>
            </p:txBody>
          </p:sp>
          <p:sp>
            <p:nvSpPr>
              <p:cNvPr id="139" name="pt137">
                <a:extLst>
                  <a:ext uri="{FF2B5EF4-FFF2-40B4-BE49-F238E27FC236}">
                    <a16:creationId xmlns:a16="http://schemas.microsoft.com/office/drawing/2014/main" id="{69FAAF83-A729-4249-8FCA-1BE8F99E5624}"/>
                  </a:ext>
                </a:extLst>
              </p:cNvPr>
              <p:cNvSpPr/>
              <p:nvPr/>
            </p:nvSpPr>
            <p:spPr>
              <a:xfrm>
                <a:off x="1491523" y="141017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40" name="pt138">
                <a:extLst>
                  <a:ext uri="{FF2B5EF4-FFF2-40B4-BE49-F238E27FC236}">
                    <a16:creationId xmlns:a16="http://schemas.microsoft.com/office/drawing/2014/main" id="{1513F706-7801-4FA9-8D3E-F9A05F4B6FBB}"/>
                  </a:ext>
                </a:extLst>
              </p:cNvPr>
              <p:cNvSpPr/>
              <p:nvPr/>
            </p:nvSpPr>
            <p:spPr>
              <a:xfrm>
                <a:off x="1491523" y="165629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41" name="pt139">
                <a:extLst>
                  <a:ext uri="{FF2B5EF4-FFF2-40B4-BE49-F238E27FC236}">
                    <a16:creationId xmlns:a16="http://schemas.microsoft.com/office/drawing/2014/main" id="{ECBA515B-24B5-4B48-8653-259F1B34038D}"/>
                  </a:ext>
                </a:extLst>
              </p:cNvPr>
              <p:cNvSpPr/>
              <p:nvPr/>
            </p:nvSpPr>
            <p:spPr>
              <a:xfrm>
                <a:off x="1491523" y="16686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42" name="pt140">
                <a:extLst>
                  <a:ext uri="{FF2B5EF4-FFF2-40B4-BE49-F238E27FC236}">
                    <a16:creationId xmlns:a16="http://schemas.microsoft.com/office/drawing/2014/main" id="{13E1A854-B518-4CBC-A6F9-38E632332AC9}"/>
                  </a:ext>
                </a:extLst>
              </p:cNvPr>
              <p:cNvSpPr/>
              <p:nvPr/>
            </p:nvSpPr>
            <p:spPr>
              <a:xfrm>
                <a:off x="1491523" y="14040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43" name="pt141">
                <a:extLst>
                  <a:ext uri="{FF2B5EF4-FFF2-40B4-BE49-F238E27FC236}">
                    <a16:creationId xmlns:a16="http://schemas.microsoft.com/office/drawing/2014/main" id="{BFF69895-73AC-4C02-83EB-9353B6BC9B8B}"/>
                  </a:ext>
                </a:extLst>
              </p:cNvPr>
              <p:cNvSpPr/>
              <p:nvPr/>
            </p:nvSpPr>
            <p:spPr>
              <a:xfrm>
                <a:off x="1491523" y="14551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44" name="pt142">
                <a:extLst>
                  <a:ext uri="{FF2B5EF4-FFF2-40B4-BE49-F238E27FC236}">
                    <a16:creationId xmlns:a16="http://schemas.microsoft.com/office/drawing/2014/main" id="{D306C288-454E-4E74-8D4B-08E7FA7568C1}"/>
                  </a:ext>
                </a:extLst>
              </p:cNvPr>
              <p:cNvSpPr/>
              <p:nvPr/>
            </p:nvSpPr>
            <p:spPr>
              <a:xfrm>
                <a:off x="1600640" y="162398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45" name="pt143">
                <a:extLst>
                  <a:ext uri="{FF2B5EF4-FFF2-40B4-BE49-F238E27FC236}">
                    <a16:creationId xmlns:a16="http://schemas.microsoft.com/office/drawing/2014/main" id="{6613D093-7999-4DEF-B209-61BFB6041ABA}"/>
                  </a:ext>
                </a:extLst>
              </p:cNvPr>
              <p:cNvSpPr/>
              <p:nvPr/>
            </p:nvSpPr>
            <p:spPr>
              <a:xfrm>
                <a:off x="1600640" y="100489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46" name="pt144">
                <a:extLst>
                  <a:ext uri="{FF2B5EF4-FFF2-40B4-BE49-F238E27FC236}">
                    <a16:creationId xmlns:a16="http://schemas.microsoft.com/office/drawing/2014/main" id="{490C11A6-5A68-4396-B99B-A7026470D7E7}"/>
                  </a:ext>
                </a:extLst>
              </p:cNvPr>
              <p:cNvSpPr/>
              <p:nvPr/>
            </p:nvSpPr>
            <p:spPr>
              <a:xfrm>
                <a:off x="1600640" y="11110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47" name="pt145">
                <a:extLst>
                  <a:ext uri="{FF2B5EF4-FFF2-40B4-BE49-F238E27FC236}">
                    <a16:creationId xmlns:a16="http://schemas.microsoft.com/office/drawing/2014/main" id="{6FC4B725-9D8C-470E-BAB0-E00D3D08C386}"/>
                  </a:ext>
                </a:extLst>
              </p:cNvPr>
              <p:cNvSpPr/>
              <p:nvPr/>
            </p:nvSpPr>
            <p:spPr>
              <a:xfrm>
                <a:off x="1600640" y="159842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48" name="pt146">
                <a:extLst>
                  <a:ext uri="{FF2B5EF4-FFF2-40B4-BE49-F238E27FC236}">
                    <a16:creationId xmlns:a16="http://schemas.microsoft.com/office/drawing/2014/main" id="{582218D3-F4B6-4A1A-B41C-732D294F4CC8}"/>
                  </a:ext>
                </a:extLst>
              </p:cNvPr>
              <p:cNvSpPr/>
              <p:nvPr/>
            </p:nvSpPr>
            <p:spPr>
              <a:xfrm>
                <a:off x="1600640" y="149695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49" name="pt147">
                <a:extLst>
                  <a:ext uri="{FF2B5EF4-FFF2-40B4-BE49-F238E27FC236}">
                    <a16:creationId xmlns:a16="http://schemas.microsoft.com/office/drawing/2014/main" id="{60A54772-FF04-45F1-9EA3-E41F00831DC7}"/>
                  </a:ext>
                </a:extLst>
              </p:cNvPr>
              <p:cNvSpPr/>
              <p:nvPr/>
            </p:nvSpPr>
            <p:spPr>
              <a:xfrm>
                <a:off x="1709758" y="106542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50" name="pt148">
                <a:extLst>
                  <a:ext uri="{FF2B5EF4-FFF2-40B4-BE49-F238E27FC236}">
                    <a16:creationId xmlns:a16="http://schemas.microsoft.com/office/drawing/2014/main" id="{8F73212D-530A-43A6-9B91-4E9DD66362D5}"/>
                  </a:ext>
                </a:extLst>
              </p:cNvPr>
              <p:cNvSpPr/>
              <p:nvPr/>
            </p:nvSpPr>
            <p:spPr>
              <a:xfrm>
                <a:off x="1709758" y="77884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51" name="pt149">
                <a:extLst>
                  <a:ext uri="{FF2B5EF4-FFF2-40B4-BE49-F238E27FC236}">
                    <a16:creationId xmlns:a16="http://schemas.microsoft.com/office/drawing/2014/main" id="{3E54CE81-C6D4-44B4-BED6-070BD0A51BC0}"/>
                  </a:ext>
                </a:extLst>
              </p:cNvPr>
              <p:cNvSpPr/>
              <p:nvPr/>
            </p:nvSpPr>
            <p:spPr>
              <a:xfrm>
                <a:off x="1709758" y="12304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52" name="pt150">
                <a:extLst>
                  <a:ext uri="{FF2B5EF4-FFF2-40B4-BE49-F238E27FC236}">
                    <a16:creationId xmlns:a16="http://schemas.microsoft.com/office/drawing/2014/main" id="{282CEC72-5F6D-4F16-9462-512C6DE734C4}"/>
                  </a:ext>
                </a:extLst>
              </p:cNvPr>
              <p:cNvSpPr/>
              <p:nvPr/>
            </p:nvSpPr>
            <p:spPr>
              <a:xfrm>
                <a:off x="1709758" y="105915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53" name="pt151">
                <a:extLst>
                  <a:ext uri="{FF2B5EF4-FFF2-40B4-BE49-F238E27FC236}">
                    <a16:creationId xmlns:a16="http://schemas.microsoft.com/office/drawing/2014/main" id="{2B28CDED-F42C-4A43-9801-015901F45783}"/>
                  </a:ext>
                </a:extLst>
              </p:cNvPr>
              <p:cNvSpPr/>
              <p:nvPr/>
            </p:nvSpPr>
            <p:spPr>
              <a:xfrm>
                <a:off x="1709758" y="103542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54" name="pt152">
                <a:extLst>
                  <a:ext uri="{FF2B5EF4-FFF2-40B4-BE49-F238E27FC236}">
                    <a16:creationId xmlns:a16="http://schemas.microsoft.com/office/drawing/2014/main" id="{B51EBB9C-4D99-49FD-B3A0-378525A76C88}"/>
                  </a:ext>
                </a:extLst>
              </p:cNvPr>
              <p:cNvSpPr/>
              <p:nvPr/>
            </p:nvSpPr>
            <p:spPr>
              <a:xfrm>
                <a:off x="1818875" y="13363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55" name="pt153">
                <a:extLst>
                  <a:ext uri="{FF2B5EF4-FFF2-40B4-BE49-F238E27FC236}">
                    <a16:creationId xmlns:a16="http://schemas.microsoft.com/office/drawing/2014/main" id="{02F737AB-7358-4296-B0F2-AC9DCB457183}"/>
                  </a:ext>
                </a:extLst>
              </p:cNvPr>
              <p:cNvSpPr/>
              <p:nvPr/>
            </p:nvSpPr>
            <p:spPr>
              <a:xfrm>
                <a:off x="1818875" y="91281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56" name="pt154">
                <a:extLst>
                  <a:ext uri="{FF2B5EF4-FFF2-40B4-BE49-F238E27FC236}">
                    <a16:creationId xmlns:a16="http://schemas.microsoft.com/office/drawing/2014/main" id="{66D0BA00-4ECA-4E4D-B0D9-67368F6F4369}"/>
                  </a:ext>
                </a:extLst>
              </p:cNvPr>
              <p:cNvSpPr/>
              <p:nvPr/>
            </p:nvSpPr>
            <p:spPr>
              <a:xfrm>
                <a:off x="1818875" y="16366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57" name="pt155">
                <a:extLst>
                  <a:ext uri="{FF2B5EF4-FFF2-40B4-BE49-F238E27FC236}">
                    <a16:creationId xmlns:a16="http://schemas.microsoft.com/office/drawing/2014/main" id="{C3753D4E-9704-49C0-ADA3-45317C1C8E05}"/>
                  </a:ext>
                </a:extLst>
              </p:cNvPr>
              <p:cNvSpPr/>
              <p:nvPr/>
            </p:nvSpPr>
            <p:spPr>
              <a:xfrm>
                <a:off x="1818875" y="150175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58" name="pt156">
                <a:extLst>
                  <a:ext uri="{FF2B5EF4-FFF2-40B4-BE49-F238E27FC236}">
                    <a16:creationId xmlns:a16="http://schemas.microsoft.com/office/drawing/2014/main" id="{C1D91F20-DD5B-4BE1-929F-5A52A02F9749}"/>
                  </a:ext>
                </a:extLst>
              </p:cNvPr>
              <p:cNvSpPr/>
              <p:nvPr/>
            </p:nvSpPr>
            <p:spPr>
              <a:xfrm>
                <a:off x="1818875" y="147144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59" name="pt157">
                <a:extLst>
                  <a:ext uri="{FF2B5EF4-FFF2-40B4-BE49-F238E27FC236}">
                    <a16:creationId xmlns:a16="http://schemas.microsoft.com/office/drawing/2014/main" id="{1B7DDD39-6FAA-4B31-B880-D485B7AA0284}"/>
                  </a:ext>
                </a:extLst>
              </p:cNvPr>
              <p:cNvSpPr/>
              <p:nvPr/>
            </p:nvSpPr>
            <p:spPr>
              <a:xfrm>
                <a:off x="1927992" y="9193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60" name="pt158">
                <a:extLst>
                  <a:ext uri="{FF2B5EF4-FFF2-40B4-BE49-F238E27FC236}">
                    <a16:creationId xmlns:a16="http://schemas.microsoft.com/office/drawing/2014/main" id="{02EAE678-F930-4757-A467-BC607A19BD55}"/>
                  </a:ext>
                </a:extLst>
              </p:cNvPr>
              <p:cNvSpPr/>
              <p:nvPr/>
            </p:nvSpPr>
            <p:spPr>
              <a:xfrm>
                <a:off x="1927992" y="8576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61" name="pt159">
                <a:extLst>
                  <a:ext uri="{FF2B5EF4-FFF2-40B4-BE49-F238E27FC236}">
                    <a16:creationId xmlns:a16="http://schemas.microsoft.com/office/drawing/2014/main" id="{632BB73F-4E18-4D34-A55E-847645A0D407}"/>
                  </a:ext>
                </a:extLst>
              </p:cNvPr>
              <p:cNvSpPr/>
              <p:nvPr/>
            </p:nvSpPr>
            <p:spPr>
              <a:xfrm>
                <a:off x="1927992" y="83403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62" name="pt160">
                <a:extLst>
                  <a:ext uri="{FF2B5EF4-FFF2-40B4-BE49-F238E27FC236}">
                    <a16:creationId xmlns:a16="http://schemas.microsoft.com/office/drawing/2014/main" id="{AFBCA3F1-A396-4087-B24C-CC988A87589C}"/>
                  </a:ext>
                </a:extLst>
              </p:cNvPr>
              <p:cNvSpPr/>
              <p:nvPr/>
            </p:nvSpPr>
            <p:spPr>
              <a:xfrm>
                <a:off x="1927992" y="117633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63" name="pt161">
                <a:extLst>
                  <a:ext uri="{FF2B5EF4-FFF2-40B4-BE49-F238E27FC236}">
                    <a16:creationId xmlns:a16="http://schemas.microsoft.com/office/drawing/2014/main" id="{14104FF8-58C7-4883-8E2E-27955B957D74}"/>
                  </a:ext>
                </a:extLst>
              </p:cNvPr>
              <p:cNvSpPr/>
              <p:nvPr/>
            </p:nvSpPr>
            <p:spPr>
              <a:xfrm>
                <a:off x="1927992" y="1054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64" name="pt162">
                <a:extLst>
                  <a:ext uri="{FF2B5EF4-FFF2-40B4-BE49-F238E27FC236}">
                    <a16:creationId xmlns:a16="http://schemas.microsoft.com/office/drawing/2014/main" id="{B86F9D6C-6815-481C-879B-758D987801D1}"/>
                  </a:ext>
                </a:extLst>
              </p:cNvPr>
              <p:cNvSpPr/>
              <p:nvPr/>
            </p:nvSpPr>
            <p:spPr>
              <a:xfrm>
                <a:off x="2037109" y="164309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65" name="pt163">
                <a:extLst>
                  <a:ext uri="{FF2B5EF4-FFF2-40B4-BE49-F238E27FC236}">
                    <a16:creationId xmlns:a16="http://schemas.microsoft.com/office/drawing/2014/main" id="{EFFFB3D3-1BBB-45DE-AC73-AAE6F4B6AA19}"/>
                  </a:ext>
                </a:extLst>
              </p:cNvPr>
              <p:cNvSpPr/>
              <p:nvPr/>
            </p:nvSpPr>
            <p:spPr>
              <a:xfrm>
                <a:off x="2037109" y="206535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66" name="pt164">
                <a:extLst>
                  <a:ext uri="{FF2B5EF4-FFF2-40B4-BE49-F238E27FC236}">
                    <a16:creationId xmlns:a16="http://schemas.microsoft.com/office/drawing/2014/main" id="{AD089E8C-08C7-4F0F-9EF1-D76360E9045F}"/>
                  </a:ext>
                </a:extLst>
              </p:cNvPr>
              <p:cNvSpPr/>
              <p:nvPr/>
            </p:nvSpPr>
            <p:spPr>
              <a:xfrm>
                <a:off x="2037109" y="16144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67" name="pt165">
                <a:extLst>
                  <a:ext uri="{FF2B5EF4-FFF2-40B4-BE49-F238E27FC236}">
                    <a16:creationId xmlns:a16="http://schemas.microsoft.com/office/drawing/2014/main" id="{1BE829B8-BA38-46AF-904F-5525E9632FC5}"/>
                  </a:ext>
                </a:extLst>
              </p:cNvPr>
              <p:cNvSpPr/>
              <p:nvPr/>
            </p:nvSpPr>
            <p:spPr>
              <a:xfrm>
                <a:off x="2037109" y="164449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68" name="pt166">
                <a:extLst>
                  <a:ext uri="{FF2B5EF4-FFF2-40B4-BE49-F238E27FC236}">
                    <a16:creationId xmlns:a16="http://schemas.microsoft.com/office/drawing/2014/main" id="{7E1E3153-7087-49D4-9CFE-57986C2A90B1}"/>
                  </a:ext>
                </a:extLst>
              </p:cNvPr>
              <p:cNvSpPr/>
              <p:nvPr/>
            </p:nvSpPr>
            <p:spPr>
              <a:xfrm>
                <a:off x="2037109" y="16274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69" name="pt167">
                <a:extLst>
                  <a:ext uri="{FF2B5EF4-FFF2-40B4-BE49-F238E27FC236}">
                    <a16:creationId xmlns:a16="http://schemas.microsoft.com/office/drawing/2014/main" id="{3C00553E-94D0-4992-AF5D-29575E766442}"/>
                  </a:ext>
                </a:extLst>
              </p:cNvPr>
              <p:cNvSpPr/>
              <p:nvPr/>
            </p:nvSpPr>
            <p:spPr>
              <a:xfrm>
                <a:off x="2146226" y="141016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70" name="pt168">
                <a:extLst>
                  <a:ext uri="{FF2B5EF4-FFF2-40B4-BE49-F238E27FC236}">
                    <a16:creationId xmlns:a16="http://schemas.microsoft.com/office/drawing/2014/main" id="{4481B929-3B7C-4DCB-A7A8-64A35BF2E74A}"/>
                  </a:ext>
                </a:extLst>
              </p:cNvPr>
              <p:cNvSpPr/>
              <p:nvPr/>
            </p:nvSpPr>
            <p:spPr>
              <a:xfrm>
                <a:off x="2146226" y="188264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71" name="pt169">
                <a:extLst>
                  <a:ext uri="{FF2B5EF4-FFF2-40B4-BE49-F238E27FC236}">
                    <a16:creationId xmlns:a16="http://schemas.microsoft.com/office/drawing/2014/main" id="{AA0450B4-EA04-4AA8-B7A7-89EA87523276}"/>
                  </a:ext>
                </a:extLst>
              </p:cNvPr>
              <p:cNvSpPr/>
              <p:nvPr/>
            </p:nvSpPr>
            <p:spPr>
              <a:xfrm>
                <a:off x="2146226" y="14431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72" name="pt170">
                <a:extLst>
                  <a:ext uri="{FF2B5EF4-FFF2-40B4-BE49-F238E27FC236}">
                    <a16:creationId xmlns:a16="http://schemas.microsoft.com/office/drawing/2014/main" id="{93D361B8-CD55-442C-94FB-92C12B00D34C}"/>
                  </a:ext>
                </a:extLst>
              </p:cNvPr>
              <p:cNvSpPr/>
              <p:nvPr/>
            </p:nvSpPr>
            <p:spPr>
              <a:xfrm>
                <a:off x="2146226" y="13886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73" name="pt171">
                <a:extLst>
                  <a:ext uri="{FF2B5EF4-FFF2-40B4-BE49-F238E27FC236}">
                    <a16:creationId xmlns:a16="http://schemas.microsoft.com/office/drawing/2014/main" id="{1880A16D-13DB-44F4-8AF0-714E534D0A76}"/>
                  </a:ext>
                </a:extLst>
              </p:cNvPr>
              <p:cNvSpPr/>
              <p:nvPr/>
            </p:nvSpPr>
            <p:spPr>
              <a:xfrm>
                <a:off x="2146226" y="13708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74" name="pt172">
                <a:extLst>
                  <a:ext uri="{FF2B5EF4-FFF2-40B4-BE49-F238E27FC236}">
                    <a16:creationId xmlns:a16="http://schemas.microsoft.com/office/drawing/2014/main" id="{A74B2ECC-1853-4E52-933F-B89D00CF9ECF}"/>
                  </a:ext>
                </a:extLst>
              </p:cNvPr>
              <p:cNvSpPr/>
              <p:nvPr/>
            </p:nvSpPr>
            <p:spPr>
              <a:xfrm>
                <a:off x="2255343" y="14429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75" name="pt173">
                <a:extLst>
                  <a:ext uri="{FF2B5EF4-FFF2-40B4-BE49-F238E27FC236}">
                    <a16:creationId xmlns:a16="http://schemas.microsoft.com/office/drawing/2014/main" id="{371C2DAE-478D-4071-B38E-D2811F296214}"/>
                  </a:ext>
                </a:extLst>
              </p:cNvPr>
              <p:cNvSpPr/>
              <p:nvPr/>
            </p:nvSpPr>
            <p:spPr>
              <a:xfrm>
                <a:off x="2255343" y="194345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76" name="pt174">
                <a:extLst>
                  <a:ext uri="{FF2B5EF4-FFF2-40B4-BE49-F238E27FC236}">
                    <a16:creationId xmlns:a16="http://schemas.microsoft.com/office/drawing/2014/main" id="{4CE3D56E-06FA-4610-902B-CF364457DE67}"/>
                  </a:ext>
                </a:extLst>
              </p:cNvPr>
              <p:cNvSpPr/>
              <p:nvPr/>
            </p:nvSpPr>
            <p:spPr>
              <a:xfrm>
                <a:off x="2255343" y="14432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77" name="pt175">
                <a:extLst>
                  <a:ext uri="{FF2B5EF4-FFF2-40B4-BE49-F238E27FC236}">
                    <a16:creationId xmlns:a16="http://schemas.microsoft.com/office/drawing/2014/main" id="{1B9E4FDE-E451-46DC-9BB6-F120D9E4B663}"/>
                  </a:ext>
                </a:extLst>
              </p:cNvPr>
              <p:cNvSpPr/>
              <p:nvPr/>
            </p:nvSpPr>
            <p:spPr>
              <a:xfrm>
                <a:off x="2255343" y="135380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78" name="pt176">
                <a:extLst>
                  <a:ext uri="{FF2B5EF4-FFF2-40B4-BE49-F238E27FC236}">
                    <a16:creationId xmlns:a16="http://schemas.microsoft.com/office/drawing/2014/main" id="{1E82CFD5-FE9C-4CA7-AF66-184FC4922B51}"/>
                  </a:ext>
                </a:extLst>
              </p:cNvPr>
              <p:cNvSpPr/>
              <p:nvPr/>
            </p:nvSpPr>
            <p:spPr>
              <a:xfrm>
                <a:off x="2255343" y="133832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79" name="pt177">
                <a:extLst>
                  <a:ext uri="{FF2B5EF4-FFF2-40B4-BE49-F238E27FC236}">
                    <a16:creationId xmlns:a16="http://schemas.microsoft.com/office/drawing/2014/main" id="{52CAA060-77E6-4B04-8B39-5C516D2415EB}"/>
                  </a:ext>
                </a:extLst>
              </p:cNvPr>
              <p:cNvSpPr/>
              <p:nvPr/>
            </p:nvSpPr>
            <p:spPr>
              <a:xfrm>
                <a:off x="2364461" y="168556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0" name="pt178">
                <a:extLst>
                  <a:ext uri="{FF2B5EF4-FFF2-40B4-BE49-F238E27FC236}">
                    <a16:creationId xmlns:a16="http://schemas.microsoft.com/office/drawing/2014/main" id="{8E8C5DA6-E391-4292-A191-9F179A8269E4}"/>
                  </a:ext>
                </a:extLst>
              </p:cNvPr>
              <p:cNvSpPr/>
              <p:nvPr/>
            </p:nvSpPr>
            <p:spPr>
              <a:xfrm>
                <a:off x="2364461" y="210618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1" name="pt179">
                <a:extLst>
                  <a:ext uri="{FF2B5EF4-FFF2-40B4-BE49-F238E27FC236}">
                    <a16:creationId xmlns:a16="http://schemas.microsoft.com/office/drawing/2014/main" id="{57C00843-AF05-4788-B397-4AA2615B627F}"/>
                  </a:ext>
                </a:extLst>
              </p:cNvPr>
              <p:cNvSpPr/>
              <p:nvPr/>
            </p:nvSpPr>
            <p:spPr>
              <a:xfrm>
                <a:off x="2364461" y="167398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2" name="pt180">
                <a:extLst>
                  <a:ext uri="{FF2B5EF4-FFF2-40B4-BE49-F238E27FC236}">
                    <a16:creationId xmlns:a16="http://schemas.microsoft.com/office/drawing/2014/main" id="{71341A9F-C1B7-431E-87FE-9E302D309F9A}"/>
                  </a:ext>
                </a:extLst>
              </p:cNvPr>
              <p:cNvSpPr/>
              <p:nvPr/>
            </p:nvSpPr>
            <p:spPr>
              <a:xfrm>
                <a:off x="2364461" y="14639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3" name="pt181">
                <a:extLst>
                  <a:ext uri="{FF2B5EF4-FFF2-40B4-BE49-F238E27FC236}">
                    <a16:creationId xmlns:a16="http://schemas.microsoft.com/office/drawing/2014/main" id="{6B0B9405-C9EF-4D06-A870-D5C5DC58B3EC}"/>
                  </a:ext>
                </a:extLst>
              </p:cNvPr>
              <p:cNvSpPr/>
              <p:nvPr/>
            </p:nvSpPr>
            <p:spPr>
              <a:xfrm>
                <a:off x="2364461" y="14632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4" name="pt182">
                <a:extLst>
                  <a:ext uri="{FF2B5EF4-FFF2-40B4-BE49-F238E27FC236}">
                    <a16:creationId xmlns:a16="http://schemas.microsoft.com/office/drawing/2014/main" id="{3674F17A-C651-421E-B010-5FB57C6FB287}"/>
                  </a:ext>
                </a:extLst>
              </p:cNvPr>
              <p:cNvSpPr/>
              <p:nvPr/>
            </p:nvSpPr>
            <p:spPr>
              <a:xfrm>
                <a:off x="2473578" y="149002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5" name="pt183">
                <a:extLst>
                  <a:ext uri="{FF2B5EF4-FFF2-40B4-BE49-F238E27FC236}">
                    <a16:creationId xmlns:a16="http://schemas.microsoft.com/office/drawing/2014/main" id="{DA96503D-2A15-44D0-AA9E-347C1A68DFD2}"/>
                  </a:ext>
                </a:extLst>
              </p:cNvPr>
              <p:cNvSpPr/>
              <p:nvPr/>
            </p:nvSpPr>
            <p:spPr>
              <a:xfrm>
                <a:off x="2473578" y="207921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6" name="pt184">
                <a:extLst>
                  <a:ext uri="{FF2B5EF4-FFF2-40B4-BE49-F238E27FC236}">
                    <a16:creationId xmlns:a16="http://schemas.microsoft.com/office/drawing/2014/main" id="{F4ECF643-0EA6-43FA-B63E-F8AE4783BB28}"/>
                  </a:ext>
                </a:extLst>
              </p:cNvPr>
              <p:cNvSpPr/>
              <p:nvPr/>
            </p:nvSpPr>
            <p:spPr>
              <a:xfrm>
                <a:off x="2473578" y="149860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7" name="pt185">
                <a:extLst>
                  <a:ext uri="{FF2B5EF4-FFF2-40B4-BE49-F238E27FC236}">
                    <a16:creationId xmlns:a16="http://schemas.microsoft.com/office/drawing/2014/main" id="{93E97961-E4F6-4243-883C-6D93978AF6A0}"/>
                  </a:ext>
                </a:extLst>
              </p:cNvPr>
              <p:cNvSpPr/>
              <p:nvPr/>
            </p:nvSpPr>
            <p:spPr>
              <a:xfrm>
                <a:off x="2473578" y="141384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8" name="pt186">
                <a:extLst>
                  <a:ext uri="{FF2B5EF4-FFF2-40B4-BE49-F238E27FC236}">
                    <a16:creationId xmlns:a16="http://schemas.microsoft.com/office/drawing/2014/main" id="{8C8279B4-2261-4B6B-BF2A-8862FFF52894}"/>
                  </a:ext>
                </a:extLst>
              </p:cNvPr>
              <p:cNvSpPr/>
              <p:nvPr/>
            </p:nvSpPr>
            <p:spPr>
              <a:xfrm>
                <a:off x="2473578" y="141170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 name="pt187">
                <a:extLst>
                  <a:ext uri="{FF2B5EF4-FFF2-40B4-BE49-F238E27FC236}">
                    <a16:creationId xmlns:a16="http://schemas.microsoft.com/office/drawing/2014/main" id="{86DC0646-BC2D-4ADF-A576-DA043895E126}"/>
                  </a:ext>
                </a:extLst>
              </p:cNvPr>
              <p:cNvSpPr/>
              <p:nvPr/>
            </p:nvSpPr>
            <p:spPr>
              <a:xfrm>
                <a:off x="2582695" y="14801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 name="pt188">
                <a:extLst>
                  <a:ext uri="{FF2B5EF4-FFF2-40B4-BE49-F238E27FC236}">
                    <a16:creationId xmlns:a16="http://schemas.microsoft.com/office/drawing/2014/main" id="{553D76AB-0316-41F0-90DB-814A2A669B7A}"/>
                  </a:ext>
                </a:extLst>
              </p:cNvPr>
              <p:cNvSpPr/>
              <p:nvPr/>
            </p:nvSpPr>
            <p:spPr>
              <a:xfrm>
                <a:off x="2582695" y="217265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 name="pt189">
                <a:extLst>
                  <a:ext uri="{FF2B5EF4-FFF2-40B4-BE49-F238E27FC236}">
                    <a16:creationId xmlns:a16="http://schemas.microsoft.com/office/drawing/2014/main" id="{55EF28B7-FF97-4C01-B5E5-9E2019EB0D3A}"/>
                  </a:ext>
                </a:extLst>
              </p:cNvPr>
              <p:cNvSpPr/>
              <p:nvPr/>
            </p:nvSpPr>
            <p:spPr>
              <a:xfrm>
                <a:off x="2582695" y="148574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 name="pt190">
                <a:extLst>
                  <a:ext uri="{FF2B5EF4-FFF2-40B4-BE49-F238E27FC236}">
                    <a16:creationId xmlns:a16="http://schemas.microsoft.com/office/drawing/2014/main" id="{25380AEC-F94C-4C67-AAA0-DF3EC4FC405F}"/>
                  </a:ext>
                </a:extLst>
              </p:cNvPr>
              <p:cNvSpPr/>
              <p:nvPr/>
            </p:nvSpPr>
            <p:spPr>
              <a:xfrm>
                <a:off x="2582695" y="14723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 name="pt191">
                <a:extLst>
                  <a:ext uri="{FF2B5EF4-FFF2-40B4-BE49-F238E27FC236}">
                    <a16:creationId xmlns:a16="http://schemas.microsoft.com/office/drawing/2014/main" id="{B1209E9D-026E-4D1D-80AC-FB7294068E60}"/>
                  </a:ext>
                </a:extLst>
              </p:cNvPr>
              <p:cNvSpPr/>
              <p:nvPr/>
            </p:nvSpPr>
            <p:spPr>
              <a:xfrm>
                <a:off x="2582695" y="148460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 name="pt192">
                <a:extLst>
                  <a:ext uri="{FF2B5EF4-FFF2-40B4-BE49-F238E27FC236}">
                    <a16:creationId xmlns:a16="http://schemas.microsoft.com/office/drawing/2014/main" id="{EE5DF3B5-AA22-40BD-B133-EBAD731EF24F}"/>
                  </a:ext>
                </a:extLst>
              </p:cNvPr>
              <p:cNvSpPr/>
              <p:nvPr/>
            </p:nvSpPr>
            <p:spPr>
              <a:xfrm>
                <a:off x="2691812" y="140287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 name="pt193">
                <a:extLst>
                  <a:ext uri="{FF2B5EF4-FFF2-40B4-BE49-F238E27FC236}">
                    <a16:creationId xmlns:a16="http://schemas.microsoft.com/office/drawing/2014/main" id="{62E78C96-6E7A-4F06-8D64-7A550CBDDBC0}"/>
                  </a:ext>
                </a:extLst>
              </p:cNvPr>
              <p:cNvSpPr/>
              <p:nvPr/>
            </p:nvSpPr>
            <p:spPr>
              <a:xfrm>
                <a:off x="2691812" y="20891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 name="pt194">
                <a:extLst>
                  <a:ext uri="{FF2B5EF4-FFF2-40B4-BE49-F238E27FC236}">
                    <a16:creationId xmlns:a16="http://schemas.microsoft.com/office/drawing/2014/main" id="{FC1EB1CF-D06B-4AD8-8692-96FAE6C37AA3}"/>
                  </a:ext>
                </a:extLst>
              </p:cNvPr>
              <p:cNvSpPr/>
              <p:nvPr/>
            </p:nvSpPr>
            <p:spPr>
              <a:xfrm>
                <a:off x="2691812" y="141484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 name="pt195">
                <a:extLst>
                  <a:ext uri="{FF2B5EF4-FFF2-40B4-BE49-F238E27FC236}">
                    <a16:creationId xmlns:a16="http://schemas.microsoft.com/office/drawing/2014/main" id="{49E56C32-C207-407B-A041-F97D2EBC4B5A}"/>
                  </a:ext>
                </a:extLst>
              </p:cNvPr>
              <p:cNvSpPr/>
              <p:nvPr/>
            </p:nvSpPr>
            <p:spPr>
              <a:xfrm>
                <a:off x="2691812" y="13469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 name="pt196">
                <a:extLst>
                  <a:ext uri="{FF2B5EF4-FFF2-40B4-BE49-F238E27FC236}">
                    <a16:creationId xmlns:a16="http://schemas.microsoft.com/office/drawing/2014/main" id="{30077848-22F8-41C1-B82A-C932C1543175}"/>
                  </a:ext>
                </a:extLst>
              </p:cNvPr>
              <p:cNvSpPr/>
              <p:nvPr/>
            </p:nvSpPr>
            <p:spPr>
              <a:xfrm>
                <a:off x="2691812" y="13352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 name="pt197">
                <a:extLst>
                  <a:ext uri="{FF2B5EF4-FFF2-40B4-BE49-F238E27FC236}">
                    <a16:creationId xmlns:a16="http://schemas.microsoft.com/office/drawing/2014/main" id="{AEB3ABB0-03E1-44F6-9375-8A8E6E20AEDA}"/>
                  </a:ext>
                </a:extLst>
              </p:cNvPr>
              <p:cNvSpPr/>
              <p:nvPr/>
            </p:nvSpPr>
            <p:spPr>
              <a:xfrm>
                <a:off x="2800929" y="16581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 name="pt198">
                <a:extLst>
                  <a:ext uri="{FF2B5EF4-FFF2-40B4-BE49-F238E27FC236}">
                    <a16:creationId xmlns:a16="http://schemas.microsoft.com/office/drawing/2014/main" id="{3F70B0CA-773D-49A1-91B9-0CF7930C781E}"/>
                  </a:ext>
                </a:extLst>
              </p:cNvPr>
              <p:cNvSpPr/>
              <p:nvPr/>
            </p:nvSpPr>
            <p:spPr>
              <a:xfrm>
                <a:off x="2800929" y="219372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 name="pt199">
                <a:extLst>
                  <a:ext uri="{FF2B5EF4-FFF2-40B4-BE49-F238E27FC236}">
                    <a16:creationId xmlns:a16="http://schemas.microsoft.com/office/drawing/2014/main" id="{7B1BEB40-F886-42ED-AB80-4C645146CD03}"/>
                  </a:ext>
                </a:extLst>
              </p:cNvPr>
              <p:cNvSpPr/>
              <p:nvPr/>
            </p:nvSpPr>
            <p:spPr>
              <a:xfrm>
                <a:off x="2800929" y="16898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 name="pt200">
                <a:extLst>
                  <a:ext uri="{FF2B5EF4-FFF2-40B4-BE49-F238E27FC236}">
                    <a16:creationId xmlns:a16="http://schemas.microsoft.com/office/drawing/2014/main" id="{E593B7FB-9D5D-4613-B09A-AB7755E02C70}"/>
                  </a:ext>
                </a:extLst>
              </p:cNvPr>
              <p:cNvSpPr/>
              <p:nvPr/>
            </p:nvSpPr>
            <p:spPr>
              <a:xfrm>
                <a:off x="2800929" y="157868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 name="pt201">
                <a:extLst>
                  <a:ext uri="{FF2B5EF4-FFF2-40B4-BE49-F238E27FC236}">
                    <a16:creationId xmlns:a16="http://schemas.microsoft.com/office/drawing/2014/main" id="{3D8218BC-B829-4B56-B446-950E99E22358}"/>
                  </a:ext>
                </a:extLst>
              </p:cNvPr>
              <p:cNvSpPr/>
              <p:nvPr/>
            </p:nvSpPr>
            <p:spPr>
              <a:xfrm>
                <a:off x="2800929" y="154966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 name="pt202">
                <a:extLst>
                  <a:ext uri="{FF2B5EF4-FFF2-40B4-BE49-F238E27FC236}">
                    <a16:creationId xmlns:a16="http://schemas.microsoft.com/office/drawing/2014/main" id="{F5115297-BE04-4930-A307-1D7479497D0C}"/>
                  </a:ext>
                </a:extLst>
              </p:cNvPr>
              <p:cNvSpPr/>
              <p:nvPr/>
            </p:nvSpPr>
            <p:spPr>
              <a:xfrm>
                <a:off x="2910046" y="134093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 name="pt203">
                <a:extLst>
                  <a:ext uri="{FF2B5EF4-FFF2-40B4-BE49-F238E27FC236}">
                    <a16:creationId xmlns:a16="http://schemas.microsoft.com/office/drawing/2014/main" id="{CE45B0D3-4243-4881-82ED-252F3CAD2DB0}"/>
                  </a:ext>
                </a:extLst>
              </p:cNvPr>
              <p:cNvSpPr/>
              <p:nvPr/>
            </p:nvSpPr>
            <p:spPr>
              <a:xfrm>
                <a:off x="2910046" y="19420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 name="pt204">
                <a:extLst>
                  <a:ext uri="{FF2B5EF4-FFF2-40B4-BE49-F238E27FC236}">
                    <a16:creationId xmlns:a16="http://schemas.microsoft.com/office/drawing/2014/main" id="{776FCB56-FA7E-4EC2-891A-C1F22309E77E}"/>
                  </a:ext>
                </a:extLst>
              </p:cNvPr>
              <p:cNvSpPr/>
              <p:nvPr/>
            </p:nvSpPr>
            <p:spPr>
              <a:xfrm>
                <a:off x="2910046" y="137354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 name="pt205">
                <a:extLst>
                  <a:ext uri="{FF2B5EF4-FFF2-40B4-BE49-F238E27FC236}">
                    <a16:creationId xmlns:a16="http://schemas.microsoft.com/office/drawing/2014/main" id="{21C9C337-684E-4025-A304-A717D9C8716C}"/>
                  </a:ext>
                </a:extLst>
              </p:cNvPr>
              <p:cNvSpPr/>
              <p:nvPr/>
            </p:nvSpPr>
            <p:spPr>
              <a:xfrm>
                <a:off x="2910046" y="14944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8" name="pt206">
                <a:extLst>
                  <a:ext uri="{FF2B5EF4-FFF2-40B4-BE49-F238E27FC236}">
                    <a16:creationId xmlns:a16="http://schemas.microsoft.com/office/drawing/2014/main" id="{74566680-9570-4D96-ACC3-DC806BB4528E}"/>
                  </a:ext>
                </a:extLst>
              </p:cNvPr>
              <p:cNvSpPr/>
              <p:nvPr/>
            </p:nvSpPr>
            <p:spPr>
              <a:xfrm>
                <a:off x="2910046" y="147169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9" name="pt207">
                <a:extLst>
                  <a:ext uri="{FF2B5EF4-FFF2-40B4-BE49-F238E27FC236}">
                    <a16:creationId xmlns:a16="http://schemas.microsoft.com/office/drawing/2014/main" id="{0C7DE0E1-0737-49EA-9148-428063E4FFF3}"/>
                  </a:ext>
                </a:extLst>
              </p:cNvPr>
              <p:cNvSpPr/>
              <p:nvPr/>
            </p:nvSpPr>
            <p:spPr>
              <a:xfrm>
                <a:off x="3019164" y="14725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10" name="pt208">
                <a:extLst>
                  <a:ext uri="{FF2B5EF4-FFF2-40B4-BE49-F238E27FC236}">
                    <a16:creationId xmlns:a16="http://schemas.microsoft.com/office/drawing/2014/main" id="{56681CCE-902C-4210-AC04-C04A2510C4D0}"/>
                  </a:ext>
                </a:extLst>
              </p:cNvPr>
              <p:cNvSpPr/>
              <p:nvPr/>
            </p:nvSpPr>
            <p:spPr>
              <a:xfrm>
                <a:off x="3019164" y="19980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11" name="pt209">
                <a:extLst>
                  <a:ext uri="{FF2B5EF4-FFF2-40B4-BE49-F238E27FC236}">
                    <a16:creationId xmlns:a16="http://schemas.microsoft.com/office/drawing/2014/main" id="{9365274A-77DA-405B-97C3-8428A28FC049}"/>
                  </a:ext>
                </a:extLst>
              </p:cNvPr>
              <p:cNvSpPr/>
              <p:nvPr/>
            </p:nvSpPr>
            <p:spPr>
              <a:xfrm>
                <a:off x="3019164" y="14657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12" name="pt210">
                <a:extLst>
                  <a:ext uri="{FF2B5EF4-FFF2-40B4-BE49-F238E27FC236}">
                    <a16:creationId xmlns:a16="http://schemas.microsoft.com/office/drawing/2014/main" id="{64AE0B63-6ECF-4C34-8A90-BFFBBE8EDD31}"/>
                  </a:ext>
                </a:extLst>
              </p:cNvPr>
              <p:cNvSpPr/>
              <p:nvPr/>
            </p:nvSpPr>
            <p:spPr>
              <a:xfrm>
                <a:off x="3019164" y="158348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13" name="pt211">
                <a:extLst>
                  <a:ext uri="{FF2B5EF4-FFF2-40B4-BE49-F238E27FC236}">
                    <a16:creationId xmlns:a16="http://schemas.microsoft.com/office/drawing/2014/main" id="{C80C5A59-0984-4538-A26A-65D3816B3DE2}"/>
                  </a:ext>
                </a:extLst>
              </p:cNvPr>
              <p:cNvSpPr/>
              <p:nvPr/>
            </p:nvSpPr>
            <p:spPr>
              <a:xfrm>
                <a:off x="3019164" y="155212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14" name="pt212">
                <a:extLst>
                  <a:ext uri="{FF2B5EF4-FFF2-40B4-BE49-F238E27FC236}">
                    <a16:creationId xmlns:a16="http://schemas.microsoft.com/office/drawing/2014/main" id="{CEAAD5F9-F95B-40CE-BB38-D504588F44C0}"/>
                  </a:ext>
                </a:extLst>
              </p:cNvPr>
              <p:cNvSpPr/>
              <p:nvPr/>
            </p:nvSpPr>
            <p:spPr>
              <a:xfrm>
                <a:off x="3128281" y="136196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15" name="pt213">
                <a:extLst>
                  <a:ext uri="{FF2B5EF4-FFF2-40B4-BE49-F238E27FC236}">
                    <a16:creationId xmlns:a16="http://schemas.microsoft.com/office/drawing/2014/main" id="{FAEE3ED3-3693-4E75-B246-EE258AD3B386}"/>
                  </a:ext>
                </a:extLst>
              </p:cNvPr>
              <p:cNvSpPr/>
              <p:nvPr/>
            </p:nvSpPr>
            <p:spPr>
              <a:xfrm>
                <a:off x="3128281" y="212376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16" name="pt214">
                <a:extLst>
                  <a:ext uri="{FF2B5EF4-FFF2-40B4-BE49-F238E27FC236}">
                    <a16:creationId xmlns:a16="http://schemas.microsoft.com/office/drawing/2014/main" id="{E6C08C3A-475B-4D63-A737-D9A4FAF625CA}"/>
                  </a:ext>
                </a:extLst>
              </p:cNvPr>
              <p:cNvSpPr/>
              <p:nvPr/>
            </p:nvSpPr>
            <p:spPr>
              <a:xfrm>
                <a:off x="3128281" y="155986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17" name="pt215">
                <a:extLst>
                  <a:ext uri="{FF2B5EF4-FFF2-40B4-BE49-F238E27FC236}">
                    <a16:creationId xmlns:a16="http://schemas.microsoft.com/office/drawing/2014/main" id="{1CF200E1-0E6D-4DF9-845F-3EA1ED2AD3A7}"/>
                  </a:ext>
                </a:extLst>
              </p:cNvPr>
              <p:cNvSpPr/>
              <p:nvPr/>
            </p:nvSpPr>
            <p:spPr>
              <a:xfrm>
                <a:off x="3128281" y="123415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18" name="pt216">
                <a:extLst>
                  <a:ext uri="{FF2B5EF4-FFF2-40B4-BE49-F238E27FC236}">
                    <a16:creationId xmlns:a16="http://schemas.microsoft.com/office/drawing/2014/main" id="{2BAB5024-78CE-4E26-9638-76F7A2D83CB4}"/>
                  </a:ext>
                </a:extLst>
              </p:cNvPr>
              <p:cNvSpPr/>
              <p:nvPr/>
            </p:nvSpPr>
            <p:spPr>
              <a:xfrm>
                <a:off x="3128281" y="125393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19" name="pt217">
                <a:extLst>
                  <a:ext uri="{FF2B5EF4-FFF2-40B4-BE49-F238E27FC236}">
                    <a16:creationId xmlns:a16="http://schemas.microsoft.com/office/drawing/2014/main" id="{302DB676-855E-433F-AEAD-87783E9FA11E}"/>
                  </a:ext>
                </a:extLst>
              </p:cNvPr>
              <p:cNvSpPr/>
              <p:nvPr/>
            </p:nvSpPr>
            <p:spPr>
              <a:xfrm>
                <a:off x="3237398" y="202054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20" name="pt218">
                <a:extLst>
                  <a:ext uri="{FF2B5EF4-FFF2-40B4-BE49-F238E27FC236}">
                    <a16:creationId xmlns:a16="http://schemas.microsoft.com/office/drawing/2014/main" id="{1D920D36-F0A6-49CD-88F7-4BFB40C73942}"/>
                  </a:ext>
                </a:extLst>
              </p:cNvPr>
              <p:cNvSpPr/>
              <p:nvPr/>
            </p:nvSpPr>
            <p:spPr>
              <a:xfrm>
                <a:off x="3237398" y="21656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21" name="pt219">
                <a:extLst>
                  <a:ext uri="{FF2B5EF4-FFF2-40B4-BE49-F238E27FC236}">
                    <a16:creationId xmlns:a16="http://schemas.microsoft.com/office/drawing/2014/main" id="{3D3610F8-97AE-4778-A8ED-A1E3B2962779}"/>
                  </a:ext>
                </a:extLst>
              </p:cNvPr>
              <p:cNvSpPr/>
              <p:nvPr/>
            </p:nvSpPr>
            <p:spPr>
              <a:xfrm>
                <a:off x="3237398" y="204432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22" name="pt220">
                <a:extLst>
                  <a:ext uri="{FF2B5EF4-FFF2-40B4-BE49-F238E27FC236}">
                    <a16:creationId xmlns:a16="http://schemas.microsoft.com/office/drawing/2014/main" id="{D930AB64-9993-4FC3-A163-9D3E11A5C386}"/>
                  </a:ext>
                </a:extLst>
              </p:cNvPr>
              <p:cNvSpPr/>
              <p:nvPr/>
            </p:nvSpPr>
            <p:spPr>
              <a:xfrm>
                <a:off x="3237398" y="190959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23" name="pt221">
                <a:extLst>
                  <a:ext uri="{FF2B5EF4-FFF2-40B4-BE49-F238E27FC236}">
                    <a16:creationId xmlns:a16="http://schemas.microsoft.com/office/drawing/2014/main" id="{07D752C5-4E7B-423F-8927-A89B3322059A}"/>
                  </a:ext>
                </a:extLst>
              </p:cNvPr>
              <p:cNvSpPr/>
              <p:nvPr/>
            </p:nvSpPr>
            <p:spPr>
              <a:xfrm>
                <a:off x="3237398" y="192294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24" name="pt222">
                <a:extLst>
                  <a:ext uri="{FF2B5EF4-FFF2-40B4-BE49-F238E27FC236}">
                    <a16:creationId xmlns:a16="http://schemas.microsoft.com/office/drawing/2014/main" id="{857C7A87-8D10-4E01-AD0D-9C155C6F4283}"/>
                  </a:ext>
                </a:extLst>
              </p:cNvPr>
              <p:cNvSpPr/>
              <p:nvPr/>
            </p:nvSpPr>
            <p:spPr>
              <a:xfrm>
                <a:off x="3346515" y="108588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25" name="pt223">
                <a:extLst>
                  <a:ext uri="{FF2B5EF4-FFF2-40B4-BE49-F238E27FC236}">
                    <a16:creationId xmlns:a16="http://schemas.microsoft.com/office/drawing/2014/main" id="{B2B6F87E-8E8D-4A98-8AD9-CD4FFEEFEAEA}"/>
                  </a:ext>
                </a:extLst>
              </p:cNvPr>
              <p:cNvSpPr/>
              <p:nvPr/>
            </p:nvSpPr>
            <p:spPr>
              <a:xfrm>
                <a:off x="3346515" y="92428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26" name="pt224">
                <a:extLst>
                  <a:ext uri="{FF2B5EF4-FFF2-40B4-BE49-F238E27FC236}">
                    <a16:creationId xmlns:a16="http://schemas.microsoft.com/office/drawing/2014/main" id="{A9858672-9F63-4A62-AB73-949E1D7DF5EB}"/>
                  </a:ext>
                </a:extLst>
              </p:cNvPr>
              <p:cNvSpPr/>
              <p:nvPr/>
            </p:nvSpPr>
            <p:spPr>
              <a:xfrm>
                <a:off x="3346515" y="113158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27" name="pt225">
                <a:extLst>
                  <a:ext uri="{FF2B5EF4-FFF2-40B4-BE49-F238E27FC236}">
                    <a16:creationId xmlns:a16="http://schemas.microsoft.com/office/drawing/2014/main" id="{2697EA41-F880-4778-ADE9-F512ED6EDD10}"/>
                  </a:ext>
                </a:extLst>
              </p:cNvPr>
              <p:cNvSpPr/>
              <p:nvPr/>
            </p:nvSpPr>
            <p:spPr>
              <a:xfrm>
                <a:off x="3346515" y="119762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28" name="pt226">
                <a:extLst>
                  <a:ext uri="{FF2B5EF4-FFF2-40B4-BE49-F238E27FC236}">
                    <a16:creationId xmlns:a16="http://schemas.microsoft.com/office/drawing/2014/main" id="{CAC4990C-DF2D-4D18-83D8-91D04FEAA2F3}"/>
                  </a:ext>
                </a:extLst>
              </p:cNvPr>
              <p:cNvSpPr/>
              <p:nvPr/>
            </p:nvSpPr>
            <p:spPr>
              <a:xfrm>
                <a:off x="3346515" y="11777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29" name="pt227">
                <a:extLst>
                  <a:ext uri="{FF2B5EF4-FFF2-40B4-BE49-F238E27FC236}">
                    <a16:creationId xmlns:a16="http://schemas.microsoft.com/office/drawing/2014/main" id="{70953FBE-3681-4283-AEC1-6AC9F3EBEE51}"/>
                  </a:ext>
                </a:extLst>
              </p:cNvPr>
              <p:cNvSpPr/>
              <p:nvPr/>
            </p:nvSpPr>
            <p:spPr>
              <a:xfrm>
                <a:off x="3455632" y="19174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30" name="pt228">
                <a:extLst>
                  <a:ext uri="{FF2B5EF4-FFF2-40B4-BE49-F238E27FC236}">
                    <a16:creationId xmlns:a16="http://schemas.microsoft.com/office/drawing/2014/main" id="{2FE2AE55-2162-4BDE-AF25-7E83BDD538C2}"/>
                  </a:ext>
                </a:extLst>
              </p:cNvPr>
              <p:cNvSpPr/>
              <p:nvPr/>
            </p:nvSpPr>
            <p:spPr>
              <a:xfrm>
                <a:off x="3455632" y="121631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31" name="pt229">
                <a:extLst>
                  <a:ext uri="{FF2B5EF4-FFF2-40B4-BE49-F238E27FC236}">
                    <a16:creationId xmlns:a16="http://schemas.microsoft.com/office/drawing/2014/main" id="{C9F7B615-4821-41BE-BD37-5355314E2DA1}"/>
                  </a:ext>
                </a:extLst>
              </p:cNvPr>
              <p:cNvSpPr/>
              <p:nvPr/>
            </p:nvSpPr>
            <p:spPr>
              <a:xfrm>
                <a:off x="3455632" y="20136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32" name="pt230">
                <a:extLst>
                  <a:ext uri="{FF2B5EF4-FFF2-40B4-BE49-F238E27FC236}">
                    <a16:creationId xmlns:a16="http://schemas.microsoft.com/office/drawing/2014/main" id="{77009F20-FA23-4004-9447-FD94FE5EE2CD}"/>
                  </a:ext>
                </a:extLst>
              </p:cNvPr>
              <p:cNvSpPr/>
              <p:nvPr/>
            </p:nvSpPr>
            <p:spPr>
              <a:xfrm>
                <a:off x="3455632" y="20838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33" name="pt231">
                <a:extLst>
                  <a:ext uri="{FF2B5EF4-FFF2-40B4-BE49-F238E27FC236}">
                    <a16:creationId xmlns:a16="http://schemas.microsoft.com/office/drawing/2014/main" id="{0C303BFA-4785-48ED-9BBA-8C6C897AFA1F}"/>
                  </a:ext>
                </a:extLst>
              </p:cNvPr>
              <p:cNvSpPr/>
              <p:nvPr/>
            </p:nvSpPr>
            <p:spPr>
              <a:xfrm>
                <a:off x="3455632" y="20087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34" name="pt232">
                <a:extLst>
                  <a:ext uri="{FF2B5EF4-FFF2-40B4-BE49-F238E27FC236}">
                    <a16:creationId xmlns:a16="http://schemas.microsoft.com/office/drawing/2014/main" id="{996CAA56-4D4F-4936-B343-16A08F18DB1C}"/>
                  </a:ext>
                </a:extLst>
              </p:cNvPr>
              <p:cNvSpPr/>
              <p:nvPr/>
            </p:nvSpPr>
            <p:spPr>
              <a:xfrm>
                <a:off x="3564749" y="21989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35" name="pt233">
                <a:extLst>
                  <a:ext uri="{FF2B5EF4-FFF2-40B4-BE49-F238E27FC236}">
                    <a16:creationId xmlns:a16="http://schemas.microsoft.com/office/drawing/2014/main" id="{89769456-7623-4270-B238-6CFD659FAAE3}"/>
                  </a:ext>
                </a:extLst>
              </p:cNvPr>
              <p:cNvSpPr/>
              <p:nvPr/>
            </p:nvSpPr>
            <p:spPr>
              <a:xfrm>
                <a:off x="3564749" y="20912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36" name="pt234">
                <a:extLst>
                  <a:ext uri="{FF2B5EF4-FFF2-40B4-BE49-F238E27FC236}">
                    <a16:creationId xmlns:a16="http://schemas.microsoft.com/office/drawing/2014/main" id="{81CAB6A6-7BFB-47E6-B133-733B9967D24D}"/>
                  </a:ext>
                </a:extLst>
              </p:cNvPr>
              <p:cNvSpPr/>
              <p:nvPr/>
            </p:nvSpPr>
            <p:spPr>
              <a:xfrm>
                <a:off x="3564749" y="220570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37" name="pt235">
                <a:extLst>
                  <a:ext uri="{FF2B5EF4-FFF2-40B4-BE49-F238E27FC236}">
                    <a16:creationId xmlns:a16="http://schemas.microsoft.com/office/drawing/2014/main" id="{48E6152A-D55A-4CDC-BCE4-897823FF9DE5}"/>
                  </a:ext>
                </a:extLst>
              </p:cNvPr>
              <p:cNvSpPr/>
              <p:nvPr/>
            </p:nvSpPr>
            <p:spPr>
              <a:xfrm>
                <a:off x="3564749" y="222085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38" name="pt236">
                <a:extLst>
                  <a:ext uri="{FF2B5EF4-FFF2-40B4-BE49-F238E27FC236}">
                    <a16:creationId xmlns:a16="http://schemas.microsoft.com/office/drawing/2014/main" id="{DB6BC3A6-9817-4C4B-9E96-67598DC95D0F}"/>
                  </a:ext>
                </a:extLst>
              </p:cNvPr>
              <p:cNvSpPr/>
              <p:nvPr/>
            </p:nvSpPr>
            <p:spPr>
              <a:xfrm>
                <a:off x="3564749" y="22115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39" name="pt237">
                <a:extLst>
                  <a:ext uri="{FF2B5EF4-FFF2-40B4-BE49-F238E27FC236}">
                    <a16:creationId xmlns:a16="http://schemas.microsoft.com/office/drawing/2014/main" id="{F715ABC9-8197-4933-86C7-D8A0C9A28848}"/>
                  </a:ext>
                </a:extLst>
              </p:cNvPr>
              <p:cNvSpPr/>
              <p:nvPr/>
            </p:nvSpPr>
            <p:spPr>
              <a:xfrm>
                <a:off x="3673866" y="158219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0" name="pt238">
                <a:extLst>
                  <a:ext uri="{FF2B5EF4-FFF2-40B4-BE49-F238E27FC236}">
                    <a16:creationId xmlns:a16="http://schemas.microsoft.com/office/drawing/2014/main" id="{050A5DE1-9F01-41AF-8940-1BE91D618120}"/>
                  </a:ext>
                </a:extLst>
              </p:cNvPr>
              <p:cNvSpPr/>
              <p:nvPr/>
            </p:nvSpPr>
            <p:spPr>
              <a:xfrm>
                <a:off x="3673866" y="105573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1" name="pt239">
                <a:extLst>
                  <a:ext uri="{FF2B5EF4-FFF2-40B4-BE49-F238E27FC236}">
                    <a16:creationId xmlns:a16="http://schemas.microsoft.com/office/drawing/2014/main" id="{5D2084BD-471E-4519-93D4-C0B4F994060C}"/>
                  </a:ext>
                </a:extLst>
              </p:cNvPr>
              <p:cNvSpPr/>
              <p:nvPr/>
            </p:nvSpPr>
            <p:spPr>
              <a:xfrm>
                <a:off x="3673866" y="145141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2" name="pt240">
                <a:extLst>
                  <a:ext uri="{FF2B5EF4-FFF2-40B4-BE49-F238E27FC236}">
                    <a16:creationId xmlns:a16="http://schemas.microsoft.com/office/drawing/2014/main" id="{A13EBB13-6738-4CB5-88B3-BF91D8482515}"/>
                  </a:ext>
                </a:extLst>
              </p:cNvPr>
              <p:cNvSpPr/>
              <p:nvPr/>
            </p:nvSpPr>
            <p:spPr>
              <a:xfrm>
                <a:off x="3673866" y="193028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3" name="pt241">
                <a:extLst>
                  <a:ext uri="{FF2B5EF4-FFF2-40B4-BE49-F238E27FC236}">
                    <a16:creationId xmlns:a16="http://schemas.microsoft.com/office/drawing/2014/main" id="{E14C2C8A-6405-4C88-9934-C00F13B55229}"/>
                  </a:ext>
                </a:extLst>
              </p:cNvPr>
              <p:cNvSpPr/>
              <p:nvPr/>
            </p:nvSpPr>
            <p:spPr>
              <a:xfrm>
                <a:off x="3673866" y="18930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4" name="pt242">
                <a:extLst>
                  <a:ext uri="{FF2B5EF4-FFF2-40B4-BE49-F238E27FC236}">
                    <a16:creationId xmlns:a16="http://schemas.microsoft.com/office/drawing/2014/main" id="{4CCAFB1E-2EC5-4FD2-878D-D0266C0709D1}"/>
                  </a:ext>
                </a:extLst>
              </p:cNvPr>
              <p:cNvSpPr/>
              <p:nvPr/>
            </p:nvSpPr>
            <p:spPr>
              <a:xfrm>
                <a:off x="3782984" y="20672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5" name="pt243">
                <a:extLst>
                  <a:ext uri="{FF2B5EF4-FFF2-40B4-BE49-F238E27FC236}">
                    <a16:creationId xmlns:a16="http://schemas.microsoft.com/office/drawing/2014/main" id="{77F53E84-C1F3-41F1-ACFD-C8E796AB3DFE}"/>
                  </a:ext>
                </a:extLst>
              </p:cNvPr>
              <p:cNvSpPr/>
              <p:nvPr/>
            </p:nvSpPr>
            <p:spPr>
              <a:xfrm>
                <a:off x="3782984" y="134108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6" name="pt244">
                <a:extLst>
                  <a:ext uri="{FF2B5EF4-FFF2-40B4-BE49-F238E27FC236}">
                    <a16:creationId xmlns:a16="http://schemas.microsoft.com/office/drawing/2014/main" id="{A555C681-9C6B-4D44-974F-18769D474CC7}"/>
                  </a:ext>
                </a:extLst>
              </p:cNvPr>
              <p:cNvSpPr/>
              <p:nvPr/>
            </p:nvSpPr>
            <p:spPr>
              <a:xfrm>
                <a:off x="3782984" y="19529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7" name="pt245">
                <a:extLst>
                  <a:ext uri="{FF2B5EF4-FFF2-40B4-BE49-F238E27FC236}">
                    <a16:creationId xmlns:a16="http://schemas.microsoft.com/office/drawing/2014/main" id="{A453F323-DCCF-49D1-983C-A22D7BE9B853}"/>
                  </a:ext>
                </a:extLst>
              </p:cNvPr>
              <p:cNvSpPr/>
              <p:nvPr/>
            </p:nvSpPr>
            <p:spPr>
              <a:xfrm>
                <a:off x="3782984" y="21174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8" name="pt246">
                <a:extLst>
                  <a:ext uri="{FF2B5EF4-FFF2-40B4-BE49-F238E27FC236}">
                    <a16:creationId xmlns:a16="http://schemas.microsoft.com/office/drawing/2014/main" id="{0FB50340-E4F6-46FB-8E6E-92A560943D0C}"/>
                  </a:ext>
                </a:extLst>
              </p:cNvPr>
              <p:cNvSpPr/>
              <p:nvPr/>
            </p:nvSpPr>
            <p:spPr>
              <a:xfrm>
                <a:off x="3782984" y="210720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9" name="rc247">
                <a:extLst>
                  <a:ext uri="{FF2B5EF4-FFF2-40B4-BE49-F238E27FC236}">
                    <a16:creationId xmlns:a16="http://schemas.microsoft.com/office/drawing/2014/main" id="{A29A6D28-3411-4951-8852-198F31A73EAA}"/>
                  </a:ext>
                </a:extLst>
              </p:cNvPr>
              <p:cNvSpPr/>
              <p:nvPr/>
            </p:nvSpPr>
            <p:spPr>
              <a:xfrm>
                <a:off x="1485568" y="2601924"/>
                <a:ext cx="2339471" cy="401165"/>
              </a:xfrm>
              <a:prstGeom prst="rect">
                <a:avLst/>
              </a:prstGeom>
              <a:solidFill>
                <a:srgbClr val="FFFFFF">
                  <a:alpha val="100000"/>
                </a:srgbClr>
              </a:solidFill>
            </p:spPr>
            <p:txBody>
              <a:bodyPr/>
              <a:lstStyle/>
              <a:p>
                <a:endParaRPr/>
              </a:p>
            </p:txBody>
          </p:sp>
          <p:sp>
            <p:nvSpPr>
              <p:cNvPr id="250" name="pl248">
                <a:extLst>
                  <a:ext uri="{FF2B5EF4-FFF2-40B4-BE49-F238E27FC236}">
                    <a16:creationId xmlns:a16="http://schemas.microsoft.com/office/drawing/2014/main" id="{4156B4BA-65CE-4FDE-80F4-DF2EB1778E1B}"/>
                  </a:ext>
                </a:extLst>
              </p:cNvPr>
              <p:cNvSpPr/>
              <p:nvPr/>
            </p:nvSpPr>
            <p:spPr>
              <a:xfrm>
                <a:off x="1485568" y="296297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1" name="pl249">
                <a:extLst>
                  <a:ext uri="{FF2B5EF4-FFF2-40B4-BE49-F238E27FC236}">
                    <a16:creationId xmlns:a16="http://schemas.microsoft.com/office/drawing/2014/main" id="{558F9814-BF7E-49E7-B511-7FB7A223AA10}"/>
                  </a:ext>
                </a:extLst>
              </p:cNvPr>
              <p:cNvSpPr/>
              <p:nvPr/>
            </p:nvSpPr>
            <p:spPr>
              <a:xfrm>
                <a:off x="1485568" y="2882740"/>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2" name="pl250">
                <a:extLst>
                  <a:ext uri="{FF2B5EF4-FFF2-40B4-BE49-F238E27FC236}">
                    <a16:creationId xmlns:a16="http://schemas.microsoft.com/office/drawing/2014/main" id="{4146AFB1-5CAF-4390-ADC0-82DAEFAD0E16}"/>
                  </a:ext>
                </a:extLst>
              </p:cNvPr>
              <p:cNvSpPr/>
              <p:nvPr/>
            </p:nvSpPr>
            <p:spPr>
              <a:xfrm>
                <a:off x="1485568" y="2802506"/>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3" name="pl251">
                <a:extLst>
                  <a:ext uri="{FF2B5EF4-FFF2-40B4-BE49-F238E27FC236}">
                    <a16:creationId xmlns:a16="http://schemas.microsoft.com/office/drawing/2014/main" id="{A9EF416C-B84F-45B9-878E-04BECA0F99BE}"/>
                  </a:ext>
                </a:extLst>
              </p:cNvPr>
              <p:cNvSpPr/>
              <p:nvPr/>
            </p:nvSpPr>
            <p:spPr>
              <a:xfrm>
                <a:off x="1485568" y="272227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4" name="pl252">
                <a:extLst>
                  <a:ext uri="{FF2B5EF4-FFF2-40B4-BE49-F238E27FC236}">
                    <a16:creationId xmlns:a16="http://schemas.microsoft.com/office/drawing/2014/main" id="{7604DAA3-97C8-4745-AAFD-2B2A3E52F85B}"/>
                  </a:ext>
                </a:extLst>
              </p:cNvPr>
              <p:cNvSpPr/>
              <p:nvPr/>
            </p:nvSpPr>
            <p:spPr>
              <a:xfrm>
                <a:off x="1485568" y="2642040"/>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5" name="pl253">
                <a:extLst>
                  <a:ext uri="{FF2B5EF4-FFF2-40B4-BE49-F238E27FC236}">
                    <a16:creationId xmlns:a16="http://schemas.microsoft.com/office/drawing/2014/main" id="{05B51DFF-99E5-4E60-A81E-4C17A58775CA}"/>
                  </a:ext>
                </a:extLst>
              </p:cNvPr>
              <p:cNvSpPr/>
              <p:nvPr/>
            </p:nvSpPr>
            <p:spPr>
              <a:xfrm>
                <a:off x="1538738"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6" name="pl254">
                <a:extLst>
                  <a:ext uri="{FF2B5EF4-FFF2-40B4-BE49-F238E27FC236}">
                    <a16:creationId xmlns:a16="http://schemas.microsoft.com/office/drawing/2014/main" id="{483693EF-6E89-4427-8C06-875E4F32B5CD}"/>
                  </a:ext>
                </a:extLst>
              </p:cNvPr>
              <p:cNvSpPr/>
              <p:nvPr/>
            </p:nvSpPr>
            <p:spPr>
              <a:xfrm>
                <a:off x="1645078"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7" name="pl255">
                <a:extLst>
                  <a:ext uri="{FF2B5EF4-FFF2-40B4-BE49-F238E27FC236}">
                    <a16:creationId xmlns:a16="http://schemas.microsoft.com/office/drawing/2014/main" id="{BF913467-75D9-4090-9220-3BCBB48D18DE}"/>
                  </a:ext>
                </a:extLst>
              </p:cNvPr>
              <p:cNvSpPr/>
              <p:nvPr/>
            </p:nvSpPr>
            <p:spPr>
              <a:xfrm>
                <a:off x="1751417"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8" name="pl256">
                <a:extLst>
                  <a:ext uri="{FF2B5EF4-FFF2-40B4-BE49-F238E27FC236}">
                    <a16:creationId xmlns:a16="http://schemas.microsoft.com/office/drawing/2014/main" id="{C8FD5253-F06B-4210-A771-D1E878B1DC70}"/>
                  </a:ext>
                </a:extLst>
              </p:cNvPr>
              <p:cNvSpPr/>
              <p:nvPr/>
            </p:nvSpPr>
            <p:spPr>
              <a:xfrm>
                <a:off x="1857757"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9" name="pl257">
                <a:extLst>
                  <a:ext uri="{FF2B5EF4-FFF2-40B4-BE49-F238E27FC236}">
                    <a16:creationId xmlns:a16="http://schemas.microsoft.com/office/drawing/2014/main" id="{C998C9A9-35EE-44B1-B367-BDCBFA909D32}"/>
                  </a:ext>
                </a:extLst>
              </p:cNvPr>
              <p:cNvSpPr/>
              <p:nvPr/>
            </p:nvSpPr>
            <p:spPr>
              <a:xfrm>
                <a:off x="196409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0" name="pl258">
                <a:extLst>
                  <a:ext uri="{FF2B5EF4-FFF2-40B4-BE49-F238E27FC236}">
                    <a16:creationId xmlns:a16="http://schemas.microsoft.com/office/drawing/2014/main" id="{0EF45E99-498B-4BD6-AAEB-F50223EF445F}"/>
                  </a:ext>
                </a:extLst>
              </p:cNvPr>
              <p:cNvSpPr/>
              <p:nvPr/>
            </p:nvSpPr>
            <p:spPr>
              <a:xfrm>
                <a:off x="207043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1" name="pl259">
                <a:extLst>
                  <a:ext uri="{FF2B5EF4-FFF2-40B4-BE49-F238E27FC236}">
                    <a16:creationId xmlns:a16="http://schemas.microsoft.com/office/drawing/2014/main" id="{30C2CDA2-B4D8-474A-B338-96580D629339}"/>
                  </a:ext>
                </a:extLst>
              </p:cNvPr>
              <p:cNvSpPr/>
              <p:nvPr/>
            </p:nvSpPr>
            <p:spPr>
              <a:xfrm>
                <a:off x="217677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2" name="pl260">
                <a:extLst>
                  <a:ext uri="{FF2B5EF4-FFF2-40B4-BE49-F238E27FC236}">
                    <a16:creationId xmlns:a16="http://schemas.microsoft.com/office/drawing/2014/main" id="{C03C6AC5-3DE0-4177-95BF-E578DECFD3D8}"/>
                  </a:ext>
                </a:extLst>
              </p:cNvPr>
              <p:cNvSpPr/>
              <p:nvPr/>
            </p:nvSpPr>
            <p:spPr>
              <a:xfrm>
                <a:off x="228311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3" name="pl261">
                <a:extLst>
                  <a:ext uri="{FF2B5EF4-FFF2-40B4-BE49-F238E27FC236}">
                    <a16:creationId xmlns:a16="http://schemas.microsoft.com/office/drawing/2014/main" id="{94434F3F-1E29-4560-8DF0-EF538A2FC5FA}"/>
                  </a:ext>
                </a:extLst>
              </p:cNvPr>
              <p:cNvSpPr/>
              <p:nvPr/>
            </p:nvSpPr>
            <p:spPr>
              <a:xfrm>
                <a:off x="238945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4" name="pl262">
                <a:extLst>
                  <a:ext uri="{FF2B5EF4-FFF2-40B4-BE49-F238E27FC236}">
                    <a16:creationId xmlns:a16="http://schemas.microsoft.com/office/drawing/2014/main" id="{A2F33362-B45C-4ADA-A97F-07BD55FA53E3}"/>
                  </a:ext>
                </a:extLst>
              </p:cNvPr>
              <p:cNvSpPr/>
              <p:nvPr/>
            </p:nvSpPr>
            <p:spPr>
              <a:xfrm>
                <a:off x="249579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5" name="pl263">
                <a:extLst>
                  <a:ext uri="{FF2B5EF4-FFF2-40B4-BE49-F238E27FC236}">
                    <a16:creationId xmlns:a16="http://schemas.microsoft.com/office/drawing/2014/main" id="{3E56E974-59F7-4A60-8C64-985AFE91B828}"/>
                  </a:ext>
                </a:extLst>
              </p:cNvPr>
              <p:cNvSpPr/>
              <p:nvPr/>
            </p:nvSpPr>
            <p:spPr>
              <a:xfrm>
                <a:off x="260213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6" name="pl264">
                <a:extLst>
                  <a:ext uri="{FF2B5EF4-FFF2-40B4-BE49-F238E27FC236}">
                    <a16:creationId xmlns:a16="http://schemas.microsoft.com/office/drawing/2014/main" id="{9A7A4794-7DEA-433D-9141-C7621D7B2C06}"/>
                  </a:ext>
                </a:extLst>
              </p:cNvPr>
              <p:cNvSpPr/>
              <p:nvPr/>
            </p:nvSpPr>
            <p:spPr>
              <a:xfrm>
                <a:off x="270847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7" name="pl265">
                <a:extLst>
                  <a:ext uri="{FF2B5EF4-FFF2-40B4-BE49-F238E27FC236}">
                    <a16:creationId xmlns:a16="http://schemas.microsoft.com/office/drawing/2014/main" id="{B945DDDF-47C0-4767-9699-5E560CE090F7}"/>
                  </a:ext>
                </a:extLst>
              </p:cNvPr>
              <p:cNvSpPr/>
              <p:nvPr/>
            </p:nvSpPr>
            <p:spPr>
              <a:xfrm>
                <a:off x="281481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8" name="pl266">
                <a:extLst>
                  <a:ext uri="{FF2B5EF4-FFF2-40B4-BE49-F238E27FC236}">
                    <a16:creationId xmlns:a16="http://schemas.microsoft.com/office/drawing/2014/main" id="{BEFD2EFB-B60C-434D-B91E-B5E8103D1279}"/>
                  </a:ext>
                </a:extLst>
              </p:cNvPr>
              <p:cNvSpPr/>
              <p:nvPr/>
            </p:nvSpPr>
            <p:spPr>
              <a:xfrm>
                <a:off x="2921153"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9" name="pl267">
                <a:extLst>
                  <a:ext uri="{FF2B5EF4-FFF2-40B4-BE49-F238E27FC236}">
                    <a16:creationId xmlns:a16="http://schemas.microsoft.com/office/drawing/2014/main" id="{2CA2853F-FF93-470B-AA90-BD349F13FE67}"/>
                  </a:ext>
                </a:extLst>
              </p:cNvPr>
              <p:cNvSpPr/>
              <p:nvPr/>
            </p:nvSpPr>
            <p:spPr>
              <a:xfrm>
                <a:off x="3027493"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0" name="pl268">
                <a:extLst>
                  <a:ext uri="{FF2B5EF4-FFF2-40B4-BE49-F238E27FC236}">
                    <a16:creationId xmlns:a16="http://schemas.microsoft.com/office/drawing/2014/main" id="{53D94656-7D75-4B35-97D3-B3D158C9D898}"/>
                  </a:ext>
                </a:extLst>
              </p:cNvPr>
              <p:cNvSpPr/>
              <p:nvPr/>
            </p:nvSpPr>
            <p:spPr>
              <a:xfrm>
                <a:off x="313383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1" name="pl269">
                <a:extLst>
                  <a:ext uri="{FF2B5EF4-FFF2-40B4-BE49-F238E27FC236}">
                    <a16:creationId xmlns:a16="http://schemas.microsoft.com/office/drawing/2014/main" id="{DE9BDFF6-F9C0-420F-A7E4-F3E0A0A1C0BD}"/>
                  </a:ext>
                </a:extLst>
              </p:cNvPr>
              <p:cNvSpPr/>
              <p:nvPr/>
            </p:nvSpPr>
            <p:spPr>
              <a:xfrm>
                <a:off x="324017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2" name="pl270">
                <a:extLst>
                  <a:ext uri="{FF2B5EF4-FFF2-40B4-BE49-F238E27FC236}">
                    <a16:creationId xmlns:a16="http://schemas.microsoft.com/office/drawing/2014/main" id="{E717CE9C-2C7F-47E6-8259-F10B65E34F1F}"/>
                  </a:ext>
                </a:extLst>
              </p:cNvPr>
              <p:cNvSpPr/>
              <p:nvPr/>
            </p:nvSpPr>
            <p:spPr>
              <a:xfrm>
                <a:off x="334651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3" name="pl271">
                <a:extLst>
                  <a:ext uri="{FF2B5EF4-FFF2-40B4-BE49-F238E27FC236}">
                    <a16:creationId xmlns:a16="http://schemas.microsoft.com/office/drawing/2014/main" id="{6C612F62-7709-4DF1-BAFA-943E4DA4099E}"/>
                  </a:ext>
                </a:extLst>
              </p:cNvPr>
              <p:cNvSpPr/>
              <p:nvPr/>
            </p:nvSpPr>
            <p:spPr>
              <a:xfrm>
                <a:off x="345285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4" name="pl272">
                <a:extLst>
                  <a:ext uri="{FF2B5EF4-FFF2-40B4-BE49-F238E27FC236}">
                    <a16:creationId xmlns:a16="http://schemas.microsoft.com/office/drawing/2014/main" id="{9A8090B8-48E6-49A5-A10D-F7931C21BBB2}"/>
                  </a:ext>
                </a:extLst>
              </p:cNvPr>
              <p:cNvSpPr/>
              <p:nvPr/>
            </p:nvSpPr>
            <p:spPr>
              <a:xfrm>
                <a:off x="355919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5" name="pl273">
                <a:extLst>
                  <a:ext uri="{FF2B5EF4-FFF2-40B4-BE49-F238E27FC236}">
                    <a16:creationId xmlns:a16="http://schemas.microsoft.com/office/drawing/2014/main" id="{F709CB5D-B817-4D9C-9C3C-23C09CFDCCE3}"/>
                  </a:ext>
                </a:extLst>
              </p:cNvPr>
              <p:cNvSpPr/>
              <p:nvPr/>
            </p:nvSpPr>
            <p:spPr>
              <a:xfrm>
                <a:off x="366553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6" name="pl274">
                <a:extLst>
                  <a:ext uri="{FF2B5EF4-FFF2-40B4-BE49-F238E27FC236}">
                    <a16:creationId xmlns:a16="http://schemas.microsoft.com/office/drawing/2014/main" id="{D55223E1-A9D9-4308-91C3-642336DFDF16}"/>
                  </a:ext>
                </a:extLst>
              </p:cNvPr>
              <p:cNvSpPr/>
              <p:nvPr/>
            </p:nvSpPr>
            <p:spPr>
              <a:xfrm>
                <a:off x="3771870"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 name="rc275">
                <a:extLst>
                  <a:ext uri="{FF2B5EF4-FFF2-40B4-BE49-F238E27FC236}">
                    <a16:creationId xmlns:a16="http://schemas.microsoft.com/office/drawing/2014/main" id="{A77C8B49-124A-4373-9AAE-285FD6288533}"/>
                  </a:ext>
                </a:extLst>
              </p:cNvPr>
              <p:cNvSpPr/>
              <p:nvPr/>
            </p:nvSpPr>
            <p:spPr>
              <a:xfrm>
                <a:off x="1485568"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 name="rc276">
                <a:extLst>
                  <a:ext uri="{FF2B5EF4-FFF2-40B4-BE49-F238E27FC236}">
                    <a16:creationId xmlns:a16="http://schemas.microsoft.com/office/drawing/2014/main" id="{DB659E07-6D05-4A52-8091-518512951447}"/>
                  </a:ext>
                </a:extLst>
              </p:cNvPr>
              <p:cNvSpPr/>
              <p:nvPr/>
            </p:nvSpPr>
            <p:spPr>
              <a:xfrm>
                <a:off x="1485568"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9" name="rc277">
                <a:extLst>
                  <a:ext uri="{FF2B5EF4-FFF2-40B4-BE49-F238E27FC236}">
                    <a16:creationId xmlns:a16="http://schemas.microsoft.com/office/drawing/2014/main" id="{A042A8A4-040B-475B-B51F-24E30EA588AD}"/>
                  </a:ext>
                </a:extLst>
              </p:cNvPr>
              <p:cNvSpPr/>
              <p:nvPr/>
            </p:nvSpPr>
            <p:spPr>
              <a:xfrm>
                <a:off x="1485568"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 name="rc278">
                <a:extLst>
                  <a:ext uri="{FF2B5EF4-FFF2-40B4-BE49-F238E27FC236}">
                    <a16:creationId xmlns:a16="http://schemas.microsoft.com/office/drawing/2014/main" id="{D7CFB0A4-BCDD-4D13-BE36-8052E039E0E7}"/>
                  </a:ext>
                </a:extLst>
              </p:cNvPr>
              <p:cNvSpPr/>
              <p:nvPr/>
            </p:nvSpPr>
            <p:spPr>
              <a:xfrm>
                <a:off x="1485568"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 name="rc279">
                <a:extLst>
                  <a:ext uri="{FF2B5EF4-FFF2-40B4-BE49-F238E27FC236}">
                    <a16:creationId xmlns:a16="http://schemas.microsoft.com/office/drawing/2014/main" id="{DE5B7819-AF61-41B1-AFCE-049D1A0A1698}"/>
                  </a:ext>
                </a:extLst>
              </p:cNvPr>
              <p:cNvSpPr/>
              <p:nvPr/>
            </p:nvSpPr>
            <p:spPr>
              <a:xfrm>
                <a:off x="1485568"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82" name="rc280">
                <a:extLst>
                  <a:ext uri="{FF2B5EF4-FFF2-40B4-BE49-F238E27FC236}">
                    <a16:creationId xmlns:a16="http://schemas.microsoft.com/office/drawing/2014/main" id="{B5DBAEF6-F3C8-4B0B-B22C-D666A0E7FEB2}"/>
                  </a:ext>
                </a:extLst>
              </p:cNvPr>
              <p:cNvSpPr/>
              <p:nvPr/>
            </p:nvSpPr>
            <p:spPr>
              <a:xfrm>
                <a:off x="1591908"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 name="rc281">
                <a:extLst>
                  <a:ext uri="{FF2B5EF4-FFF2-40B4-BE49-F238E27FC236}">
                    <a16:creationId xmlns:a16="http://schemas.microsoft.com/office/drawing/2014/main" id="{F9C6669A-D303-4221-8702-63C400501469}"/>
                  </a:ext>
                </a:extLst>
              </p:cNvPr>
              <p:cNvSpPr/>
              <p:nvPr/>
            </p:nvSpPr>
            <p:spPr>
              <a:xfrm>
                <a:off x="1591908"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84" name="rc282">
                <a:extLst>
                  <a:ext uri="{FF2B5EF4-FFF2-40B4-BE49-F238E27FC236}">
                    <a16:creationId xmlns:a16="http://schemas.microsoft.com/office/drawing/2014/main" id="{FB685266-7684-4333-9C1B-3DDB17BBE7AA}"/>
                  </a:ext>
                </a:extLst>
              </p:cNvPr>
              <p:cNvSpPr/>
              <p:nvPr/>
            </p:nvSpPr>
            <p:spPr>
              <a:xfrm>
                <a:off x="1591908"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 name="rc283">
                <a:extLst>
                  <a:ext uri="{FF2B5EF4-FFF2-40B4-BE49-F238E27FC236}">
                    <a16:creationId xmlns:a16="http://schemas.microsoft.com/office/drawing/2014/main" id="{FC3341A3-341B-404B-95E1-A58F171E2446}"/>
                  </a:ext>
                </a:extLst>
              </p:cNvPr>
              <p:cNvSpPr/>
              <p:nvPr/>
            </p:nvSpPr>
            <p:spPr>
              <a:xfrm>
                <a:off x="1591908"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 name="rc284">
                <a:extLst>
                  <a:ext uri="{FF2B5EF4-FFF2-40B4-BE49-F238E27FC236}">
                    <a16:creationId xmlns:a16="http://schemas.microsoft.com/office/drawing/2014/main" id="{EA470F28-C51C-4C02-8984-95336788F6EA}"/>
                  </a:ext>
                </a:extLst>
              </p:cNvPr>
              <p:cNvSpPr/>
              <p:nvPr/>
            </p:nvSpPr>
            <p:spPr>
              <a:xfrm>
                <a:off x="1591908"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87" name="rc285">
                <a:extLst>
                  <a:ext uri="{FF2B5EF4-FFF2-40B4-BE49-F238E27FC236}">
                    <a16:creationId xmlns:a16="http://schemas.microsoft.com/office/drawing/2014/main" id="{43D62400-C341-4C27-9282-F99810D0A059}"/>
                  </a:ext>
                </a:extLst>
              </p:cNvPr>
              <p:cNvSpPr/>
              <p:nvPr/>
            </p:nvSpPr>
            <p:spPr>
              <a:xfrm>
                <a:off x="169824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8" name="rc286">
                <a:extLst>
                  <a:ext uri="{FF2B5EF4-FFF2-40B4-BE49-F238E27FC236}">
                    <a16:creationId xmlns:a16="http://schemas.microsoft.com/office/drawing/2014/main" id="{0573E3D0-0AEC-444A-A697-1C5B54753898}"/>
                  </a:ext>
                </a:extLst>
              </p:cNvPr>
              <p:cNvSpPr/>
              <p:nvPr/>
            </p:nvSpPr>
            <p:spPr>
              <a:xfrm>
                <a:off x="169824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89" name="rc287">
                <a:extLst>
                  <a:ext uri="{FF2B5EF4-FFF2-40B4-BE49-F238E27FC236}">
                    <a16:creationId xmlns:a16="http://schemas.microsoft.com/office/drawing/2014/main" id="{20BA800F-40AF-45E3-991A-36260679711C}"/>
                  </a:ext>
                </a:extLst>
              </p:cNvPr>
              <p:cNvSpPr/>
              <p:nvPr/>
            </p:nvSpPr>
            <p:spPr>
              <a:xfrm>
                <a:off x="169824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0" name="rc288">
                <a:extLst>
                  <a:ext uri="{FF2B5EF4-FFF2-40B4-BE49-F238E27FC236}">
                    <a16:creationId xmlns:a16="http://schemas.microsoft.com/office/drawing/2014/main" id="{ACC83932-D32E-452F-A618-7B45D1CB3600}"/>
                  </a:ext>
                </a:extLst>
              </p:cNvPr>
              <p:cNvSpPr/>
              <p:nvPr/>
            </p:nvSpPr>
            <p:spPr>
              <a:xfrm>
                <a:off x="169824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1" name="rc289">
                <a:extLst>
                  <a:ext uri="{FF2B5EF4-FFF2-40B4-BE49-F238E27FC236}">
                    <a16:creationId xmlns:a16="http://schemas.microsoft.com/office/drawing/2014/main" id="{CB1FF038-673A-4E38-8672-0D06E2FA21C8}"/>
                  </a:ext>
                </a:extLst>
              </p:cNvPr>
              <p:cNvSpPr/>
              <p:nvPr/>
            </p:nvSpPr>
            <p:spPr>
              <a:xfrm>
                <a:off x="169824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92" name="rc290">
                <a:extLst>
                  <a:ext uri="{FF2B5EF4-FFF2-40B4-BE49-F238E27FC236}">
                    <a16:creationId xmlns:a16="http://schemas.microsoft.com/office/drawing/2014/main" id="{9C2AA572-0186-4575-AB80-129FDD94D4A4}"/>
                  </a:ext>
                </a:extLst>
              </p:cNvPr>
              <p:cNvSpPr/>
              <p:nvPr/>
            </p:nvSpPr>
            <p:spPr>
              <a:xfrm>
                <a:off x="180458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3" name="rc291">
                <a:extLst>
                  <a:ext uri="{FF2B5EF4-FFF2-40B4-BE49-F238E27FC236}">
                    <a16:creationId xmlns:a16="http://schemas.microsoft.com/office/drawing/2014/main" id="{2F07A846-0E0B-48F6-8BAF-ACA4A4746E14}"/>
                  </a:ext>
                </a:extLst>
              </p:cNvPr>
              <p:cNvSpPr/>
              <p:nvPr/>
            </p:nvSpPr>
            <p:spPr>
              <a:xfrm>
                <a:off x="180458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94" name="rc292">
                <a:extLst>
                  <a:ext uri="{FF2B5EF4-FFF2-40B4-BE49-F238E27FC236}">
                    <a16:creationId xmlns:a16="http://schemas.microsoft.com/office/drawing/2014/main" id="{6ABF56F5-D3E7-4AFC-8F21-4DE296D374EE}"/>
                  </a:ext>
                </a:extLst>
              </p:cNvPr>
              <p:cNvSpPr/>
              <p:nvPr/>
            </p:nvSpPr>
            <p:spPr>
              <a:xfrm>
                <a:off x="180458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5" name="rc293">
                <a:extLst>
                  <a:ext uri="{FF2B5EF4-FFF2-40B4-BE49-F238E27FC236}">
                    <a16:creationId xmlns:a16="http://schemas.microsoft.com/office/drawing/2014/main" id="{6B1BB357-6130-4B5E-8272-0EA66F95334C}"/>
                  </a:ext>
                </a:extLst>
              </p:cNvPr>
              <p:cNvSpPr/>
              <p:nvPr/>
            </p:nvSpPr>
            <p:spPr>
              <a:xfrm>
                <a:off x="180458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6" name="rc294">
                <a:extLst>
                  <a:ext uri="{FF2B5EF4-FFF2-40B4-BE49-F238E27FC236}">
                    <a16:creationId xmlns:a16="http://schemas.microsoft.com/office/drawing/2014/main" id="{F195DA6D-80FD-49F1-BC72-939D2C1D793E}"/>
                  </a:ext>
                </a:extLst>
              </p:cNvPr>
              <p:cNvSpPr/>
              <p:nvPr/>
            </p:nvSpPr>
            <p:spPr>
              <a:xfrm>
                <a:off x="180458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97" name="rc295">
                <a:extLst>
                  <a:ext uri="{FF2B5EF4-FFF2-40B4-BE49-F238E27FC236}">
                    <a16:creationId xmlns:a16="http://schemas.microsoft.com/office/drawing/2014/main" id="{34CBDE20-E01D-411E-8ECC-6DFA98617628}"/>
                  </a:ext>
                </a:extLst>
              </p:cNvPr>
              <p:cNvSpPr/>
              <p:nvPr/>
            </p:nvSpPr>
            <p:spPr>
              <a:xfrm>
                <a:off x="191092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8" name="rc296">
                <a:extLst>
                  <a:ext uri="{FF2B5EF4-FFF2-40B4-BE49-F238E27FC236}">
                    <a16:creationId xmlns:a16="http://schemas.microsoft.com/office/drawing/2014/main" id="{57108BFF-6671-4D4F-AFC9-8460351A783E}"/>
                  </a:ext>
                </a:extLst>
              </p:cNvPr>
              <p:cNvSpPr/>
              <p:nvPr/>
            </p:nvSpPr>
            <p:spPr>
              <a:xfrm>
                <a:off x="191092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99" name="rc297">
                <a:extLst>
                  <a:ext uri="{FF2B5EF4-FFF2-40B4-BE49-F238E27FC236}">
                    <a16:creationId xmlns:a16="http://schemas.microsoft.com/office/drawing/2014/main" id="{DE7C77FB-D032-4363-BD85-7BA06D982EBA}"/>
                  </a:ext>
                </a:extLst>
              </p:cNvPr>
              <p:cNvSpPr/>
              <p:nvPr/>
            </p:nvSpPr>
            <p:spPr>
              <a:xfrm>
                <a:off x="191092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0" name="rc298">
                <a:extLst>
                  <a:ext uri="{FF2B5EF4-FFF2-40B4-BE49-F238E27FC236}">
                    <a16:creationId xmlns:a16="http://schemas.microsoft.com/office/drawing/2014/main" id="{1D72AA74-93EF-4A67-B0FE-FDC4F5CC9B86}"/>
                  </a:ext>
                </a:extLst>
              </p:cNvPr>
              <p:cNvSpPr/>
              <p:nvPr/>
            </p:nvSpPr>
            <p:spPr>
              <a:xfrm>
                <a:off x="191092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1" name="rc299">
                <a:extLst>
                  <a:ext uri="{FF2B5EF4-FFF2-40B4-BE49-F238E27FC236}">
                    <a16:creationId xmlns:a16="http://schemas.microsoft.com/office/drawing/2014/main" id="{1B7D17CC-2F61-4C7C-A4DB-ECE49171DEE6}"/>
                  </a:ext>
                </a:extLst>
              </p:cNvPr>
              <p:cNvSpPr/>
              <p:nvPr/>
            </p:nvSpPr>
            <p:spPr>
              <a:xfrm>
                <a:off x="191092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02" name="rc300">
                <a:extLst>
                  <a:ext uri="{FF2B5EF4-FFF2-40B4-BE49-F238E27FC236}">
                    <a16:creationId xmlns:a16="http://schemas.microsoft.com/office/drawing/2014/main" id="{475DFDD3-3BFE-47F1-8AD8-11BE3CA43DF7}"/>
                  </a:ext>
                </a:extLst>
              </p:cNvPr>
              <p:cNvSpPr/>
              <p:nvPr/>
            </p:nvSpPr>
            <p:spPr>
              <a:xfrm>
                <a:off x="201726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3" name="rc301">
                <a:extLst>
                  <a:ext uri="{FF2B5EF4-FFF2-40B4-BE49-F238E27FC236}">
                    <a16:creationId xmlns:a16="http://schemas.microsoft.com/office/drawing/2014/main" id="{896816B7-DFE6-4063-BBC2-9CF03C059D9E}"/>
                  </a:ext>
                </a:extLst>
              </p:cNvPr>
              <p:cNvSpPr/>
              <p:nvPr/>
            </p:nvSpPr>
            <p:spPr>
              <a:xfrm>
                <a:off x="2017266"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04" name="rc302">
                <a:extLst>
                  <a:ext uri="{FF2B5EF4-FFF2-40B4-BE49-F238E27FC236}">
                    <a16:creationId xmlns:a16="http://schemas.microsoft.com/office/drawing/2014/main" id="{439B6BE1-EE60-40FA-9746-0EBB0F6236BD}"/>
                  </a:ext>
                </a:extLst>
              </p:cNvPr>
              <p:cNvSpPr/>
              <p:nvPr/>
            </p:nvSpPr>
            <p:spPr>
              <a:xfrm>
                <a:off x="201726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5" name="rc303">
                <a:extLst>
                  <a:ext uri="{FF2B5EF4-FFF2-40B4-BE49-F238E27FC236}">
                    <a16:creationId xmlns:a16="http://schemas.microsoft.com/office/drawing/2014/main" id="{BE124F4A-D1BE-482F-927C-E6710DBB5BE0}"/>
                  </a:ext>
                </a:extLst>
              </p:cNvPr>
              <p:cNvSpPr/>
              <p:nvPr/>
            </p:nvSpPr>
            <p:spPr>
              <a:xfrm>
                <a:off x="201726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06" name="rc304">
                <a:extLst>
                  <a:ext uri="{FF2B5EF4-FFF2-40B4-BE49-F238E27FC236}">
                    <a16:creationId xmlns:a16="http://schemas.microsoft.com/office/drawing/2014/main" id="{B6BDDBB1-5BC1-4886-BC88-AD44CEF187B4}"/>
                  </a:ext>
                </a:extLst>
              </p:cNvPr>
              <p:cNvSpPr/>
              <p:nvPr/>
            </p:nvSpPr>
            <p:spPr>
              <a:xfrm>
                <a:off x="2017266"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07" name="rc305">
                <a:extLst>
                  <a:ext uri="{FF2B5EF4-FFF2-40B4-BE49-F238E27FC236}">
                    <a16:creationId xmlns:a16="http://schemas.microsoft.com/office/drawing/2014/main" id="{9741F639-934B-49FB-84C3-7B12281DD4DD}"/>
                  </a:ext>
                </a:extLst>
              </p:cNvPr>
              <p:cNvSpPr/>
              <p:nvPr/>
            </p:nvSpPr>
            <p:spPr>
              <a:xfrm>
                <a:off x="212360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8" name="rc306">
                <a:extLst>
                  <a:ext uri="{FF2B5EF4-FFF2-40B4-BE49-F238E27FC236}">
                    <a16:creationId xmlns:a16="http://schemas.microsoft.com/office/drawing/2014/main" id="{5FFCD6E2-9C0E-4AF3-8143-28CF0CCEE2C0}"/>
                  </a:ext>
                </a:extLst>
              </p:cNvPr>
              <p:cNvSpPr/>
              <p:nvPr/>
            </p:nvSpPr>
            <p:spPr>
              <a:xfrm>
                <a:off x="2123606"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9" name="rc307">
                <a:extLst>
                  <a:ext uri="{FF2B5EF4-FFF2-40B4-BE49-F238E27FC236}">
                    <a16:creationId xmlns:a16="http://schemas.microsoft.com/office/drawing/2014/main" id="{FB053EEC-21B5-45FD-BCEF-2DDC6FC2F3D0}"/>
                  </a:ext>
                </a:extLst>
              </p:cNvPr>
              <p:cNvSpPr/>
              <p:nvPr/>
            </p:nvSpPr>
            <p:spPr>
              <a:xfrm>
                <a:off x="212360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0" name="rc308">
                <a:extLst>
                  <a:ext uri="{FF2B5EF4-FFF2-40B4-BE49-F238E27FC236}">
                    <a16:creationId xmlns:a16="http://schemas.microsoft.com/office/drawing/2014/main" id="{D4351DFA-AB02-4BB8-8F62-248B053E3235}"/>
                  </a:ext>
                </a:extLst>
              </p:cNvPr>
              <p:cNvSpPr/>
              <p:nvPr/>
            </p:nvSpPr>
            <p:spPr>
              <a:xfrm>
                <a:off x="212360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11" name="rc309">
                <a:extLst>
                  <a:ext uri="{FF2B5EF4-FFF2-40B4-BE49-F238E27FC236}">
                    <a16:creationId xmlns:a16="http://schemas.microsoft.com/office/drawing/2014/main" id="{9BCADF84-76A6-40CE-9938-337A3EDC2FAC}"/>
                  </a:ext>
                </a:extLst>
              </p:cNvPr>
              <p:cNvSpPr/>
              <p:nvPr/>
            </p:nvSpPr>
            <p:spPr>
              <a:xfrm>
                <a:off x="2123606"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12" name="rc310">
                <a:extLst>
                  <a:ext uri="{FF2B5EF4-FFF2-40B4-BE49-F238E27FC236}">
                    <a16:creationId xmlns:a16="http://schemas.microsoft.com/office/drawing/2014/main" id="{DABA7083-8824-4018-BAB7-35B88550CE12}"/>
                  </a:ext>
                </a:extLst>
              </p:cNvPr>
              <p:cNvSpPr/>
              <p:nvPr/>
            </p:nvSpPr>
            <p:spPr>
              <a:xfrm>
                <a:off x="222994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3" name="rc311">
                <a:extLst>
                  <a:ext uri="{FF2B5EF4-FFF2-40B4-BE49-F238E27FC236}">
                    <a16:creationId xmlns:a16="http://schemas.microsoft.com/office/drawing/2014/main" id="{1ECD4A80-0F78-4C1B-85BE-5497BE6BCD08}"/>
                  </a:ext>
                </a:extLst>
              </p:cNvPr>
              <p:cNvSpPr/>
              <p:nvPr/>
            </p:nvSpPr>
            <p:spPr>
              <a:xfrm>
                <a:off x="2229946"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4" name="rc312">
                <a:extLst>
                  <a:ext uri="{FF2B5EF4-FFF2-40B4-BE49-F238E27FC236}">
                    <a16:creationId xmlns:a16="http://schemas.microsoft.com/office/drawing/2014/main" id="{2BA79A41-B7A1-492A-9FDD-83FD65045036}"/>
                  </a:ext>
                </a:extLst>
              </p:cNvPr>
              <p:cNvSpPr/>
              <p:nvPr/>
            </p:nvSpPr>
            <p:spPr>
              <a:xfrm>
                <a:off x="222994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5" name="rc313">
                <a:extLst>
                  <a:ext uri="{FF2B5EF4-FFF2-40B4-BE49-F238E27FC236}">
                    <a16:creationId xmlns:a16="http://schemas.microsoft.com/office/drawing/2014/main" id="{744CCEF7-87D9-4F06-9357-DF7E528E900D}"/>
                  </a:ext>
                </a:extLst>
              </p:cNvPr>
              <p:cNvSpPr/>
              <p:nvPr/>
            </p:nvSpPr>
            <p:spPr>
              <a:xfrm>
                <a:off x="222994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16" name="rc314">
                <a:extLst>
                  <a:ext uri="{FF2B5EF4-FFF2-40B4-BE49-F238E27FC236}">
                    <a16:creationId xmlns:a16="http://schemas.microsoft.com/office/drawing/2014/main" id="{604D4B5B-A2EC-47DD-9A32-4C0EADAD35FB}"/>
                  </a:ext>
                </a:extLst>
              </p:cNvPr>
              <p:cNvSpPr/>
              <p:nvPr/>
            </p:nvSpPr>
            <p:spPr>
              <a:xfrm>
                <a:off x="2229946"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17" name="rc315">
                <a:extLst>
                  <a:ext uri="{FF2B5EF4-FFF2-40B4-BE49-F238E27FC236}">
                    <a16:creationId xmlns:a16="http://schemas.microsoft.com/office/drawing/2014/main" id="{F3E76E1B-B8AD-4FEC-B0F7-31896B897CE4}"/>
                  </a:ext>
                </a:extLst>
              </p:cNvPr>
              <p:cNvSpPr/>
              <p:nvPr/>
            </p:nvSpPr>
            <p:spPr>
              <a:xfrm>
                <a:off x="2336285"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8" name="rc316">
                <a:extLst>
                  <a:ext uri="{FF2B5EF4-FFF2-40B4-BE49-F238E27FC236}">
                    <a16:creationId xmlns:a16="http://schemas.microsoft.com/office/drawing/2014/main" id="{35B3607A-574A-4D17-977C-79AF9E535603}"/>
                  </a:ext>
                </a:extLst>
              </p:cNvPr>
              <p:cNvSpPr/>
              <p:nvPr/>
            </p:nvSpPr>
            <p:spPr>
              <a:xfrm>
                <a:off x="2336285"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9" name="rc317">
                <a:extLst>
                  <a:ext uri="{FF2B5EF4-FFF2-40B4-BE49-F238E27FC236}">
                    <a16:creationId xmlns:a16="http://schemas.microsoft.com/office/drawing/2014/main" id="{415E8C5B-6EFE-47B4-8361-C6EBE4E5C721}"/>
                  </a:ext>
                </a:extLst>
              </p:cNvPr>
              <p:cNvSpPr/>
              <p:nvPr/>
            </p:nvSpPr>
            <p:spPr>
              <a:xfrm>
                <a:off x="2336285"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0" name="rc318">
                <a:extLst>
                  <a:ext uri="{FF2B5EF4-FFF2-40B4-BE49-F238E27FC236}">
                    <a16:creationId xmlns:a16="http://schemas.microsoft.com/office/drawing/2014/main" id="{611342F2-7270-4C43-B06B-3B0DC3FA89B1}"/>
                  </a:ext>
                </a:extLst>
              </p:cNvPr>
              <p:cNvSpPr/>
              <p:nvPr/>
            </p:nvSpPr>
            <p:spPr>
              <a:xfrm>
                <a:off x="2336285"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1" name="rc319">
                <a:extLst>
                  <a:ext uri="{FF2B5EF4-FFF2-40B4-BE49-F238E27FC236}">
                    <a16:creationId xmlns:a16="http://schemas.microsoft.com/office/drawing/2014/main" id="{CA6818EE-F2B1-4054-909D-8BC81E291F02}"/>
                  </a:ext>
                </a:extLst>
              </p:cNvPr>
              <p:cNvSpPr/>
              <p:nvPr/>
            </p:nvSpPr>
            <p:spPr>
              <a:xfrm>
                <a:off x="2336285"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22" name="rc320">
                <a:extLst>
                  <a:ext uri="{FF2B5EF4-FFF2-40B4-BE49-F238E27FC236}">
                    <a16:creationId xmlns:a16="http://schemas.microsoft.com/office/drawing/2014/main" id="{33F7AEF2-B762-4271-8AA5-10834685AC81}"/>
                  </a:ext>
                </a:extLst>
              </p:cNvPr>
              <p:cNvSpPr/>
              <p:nvPr/>
            </p:nvSpPr>
            <p:spPr>
              <a:xfrm>
                <a:off x="2442625"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3" name="rc321">
                <a:extLst>
                  <a:ext uri="{FF2B5EF4-FFF2-40B4-BE49-F238E27FC236}">
                    <a16:creationId xmlns:a16="http://schemas.microsoft.com/office/drawing/2014/main" id="{5E3C2DAC-852D-42A1-831D-0A508448A35E}"/>
                  </a:ext>
                </a:extLst>
              </p:cNvPr>
              <p:cNvSpPr/>
              <p:nvPr/>
            </p:nvSpPr>
            <p:spPr>
              <a:xfrm>
                <a:off x="2442625"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4" name="rc322">
                <a:extLst>
                  <a:ext uri="{FF2B5EF4-FFF2-40B4-BE49-F238E27FC236}">
                    <a16:creationId xmlns:a16="http://schemas.microsoft.com/office/drawing/2014/main" id="{495BE7BA-B9DB-4937-AECD-D91601F5A316}"/>
                  </a:ext>
                </a:extLst>
              </p:cNvPr>
              <p:cNvSpPr/>
              <p:nvPr/>
            </p:nvSpPr>
            <p:spPr>
              <a:xfrm>
                <a:off x="2442625"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5" name="rc323">
                <a:extLst>
                  <a:ext uri="{FF2B5EF4-FFF2-40B4-BE49-F238E27FC236}">
                    <a16:creationId xmlns:a16="http://schemas.microsoft.com/office/drawing/2014/main" id="{CE08DF03-1A2D-4DD2-9F68-28C8DD6FB34F}"/>
                  </a:ext>
                </a:extLst>
              </p:cNvPr>
              <p:cNvSpPr/>
              <p:nvPr/>
            </p:nvSpPr>
            <p:spPr>
              <a:xfrm>
                <a:off x="2442625"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6" name="rc324">
                <a:extLst>
                  <a:ext uri="{FF2B5EF4-FFF2-40B4-BE49-F238E27FC236}">
                    <a16:creationId xmlns:a16="http://schemas.microsoft.com/office/drawing/2014/main" id="{F1B77696-8071-44BB-B18A-A5C23DE22B16}"/>
                  </a:ext>
                </a:extLst>
              </p:cNvPr>
              <p:cNvSpPr/>
              <p:nvPr/>
            </p:nvSpPr>
            <p:spPr>
              <a:xfrm>
                <a:off x="2442625"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27" name="rc325">
                <a:extLst>
                  <a:ext uri="{FF2B5EF4-FFF2-40B4-BE49-F238E27FC236}">
                    <a16:creationId xmlns:a16="http://schemas.microsoft.com/office/drawing/2014/main" id="{A4C678D9-B9A1-4E63-8104-A634C59BB10A}"/>
                  </a:ext>
                </a:extLst>
              </p:cNvPr>
              <p:cNvSpPr/>
              <p:nvPr/>
            </p:nvSpPr>
            <p:spPr>
              <a:xfrm>
                <a:off x="254896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8" name="rc326">
                <a:extLst>
                  <a:ext uri="{FF2B5EF4-FFF2-40B4-BE49-F238E27FC236}">
                    <a16:creationId xmlns:a16="http://schemas.microsoft.com/office/drawing/2014/main" id="{8DF9655C-4782-4193-8CA1-F2ADE3DF54B1}"/>
                  </a:ext>
                </a:extLst>
              </p:cNvPr>
              <p:cNvSpPr/>
              <p:nvPr/>
            </p:nvSpPr>
            <p:spPr>
              <a:xfrm>
                <a:off x="254896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9" name="rc327">
                <a:extLst>
                  <a:ext uri="{FF2B5EF4-FFF2-40B4-BE49-F238E27FC236}">
                    <a16:creationId xmlns:a16="http://schemas.microsoft.com/office/drawing/2014/main" id="{FC1C025A-2A21-4483-B4E1-E6D74B7E0D4F}"/>
                  </a:ext>
                </a:extLst>
              </p:cNvPr>
              <p:cNvSpPr/>
              <p:nvPr/>
            </p:nvSpPr>
            <p:spPr>
              <a:xfrm>
                <a:off x="254896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30" name="rc328">
                <a:extLst>
                  <a:ext uri="{FF2B5EF4-FFF2-40B4-BE49-F238E27FC236}">
                    <a16:creationId xmlns:a16="http://schemas.microsoft.com/office/drawing/2014/main" id="{90C922A9-73EC-4418-854B-2213726FE90A}"/>
                  </a:ext>
                </a:extLst>
              </p:cNvPr>
              <p:cNvSpPr/>
              <p:nvPr/>
            </p:nvSpPr>
            <p:spPr>
              <a:xfrm>
                <a:off x="254896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1" name="rc329">
                <a:extLst>
                  <a:ext uri="{FF2B5EF4-FFF2-40B4-BE49-F238E27FC236}">
                    <a16:creationId xmlns:a16="http://schemas.microsoft.com/office/drawing/2014/main" id="{ACB6EDE1-5BE2-4E7C-A45A-6025D4735EB4}"/>
                  </a:ext>
                </a:extLst>
              </p:cNvPr>
              <p:cNvSpPr/>
              <p:nvPr/>
            </p:nvSpPr>
            <p:spPr>
              <a:xfrm>
                <a:off x="254896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32" name="rc330">
                <a:extLst>
                  <a:ext uri="{FF2B5EF4-FFF2-40B4-BE49-F238E27FC236}">
                    <a16:creationId xmlns:a16="http://schemas.microsoft.com/office/drawing/2014/main" id="{8C32C1D1-9796-4CFA-A495-BC6C0D7E803A}"/>
                  </a:ext>
                </a:extLst>
              </p:cNvPr>
              <p:cNvSpPr/>
              <p:nvPr/>
            </p:nvSpPr>
            <p:spPr>
              <a:xfrm>
                <a:off x="265530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3" name="rc331">
                <a:extLst>
                  <a:ext uri="{FF2B5EF4-FFF2-40B4-BE49-F238E27FC236}">
                    <a16:creationId xmlns:a16="http://schemas.microsoft.com/office/drawing/2014/main" id="{4E3CCC48-10BA-4204-8C28-DC2300BF6E61}"/>
                  </a:ext>
                </a:extLst>
              </p:cNvPr>
              <p:cNvSpPr/>
              <p:nvPr/>
            </p:nvSpPr>
            <p:spPr>
              <a:xfrm>
                <a:off x="265530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4" name="rc332">
                <a:extLst>
                  <a:ext uri="{FF2B5EF4-FFF2-40B4-BE49-F238E27FC236}">
                    <a16:creationId xmlns:a16="http://schemas.microsoft.com/office/drawing/2014/main" id="{8B0B69FB-7120-40DD-8642-517E67DA487B}"/>
                  </a:ext>
                </a:extLst>
              </p:cNvPr>
              <p:cNvSpPr/>
              <p:nvPr/>
            </p:nvSpPr>
            <p:spPr>
              <a:xfrm>
                <a:off x="265530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35" name="rc333">
                <a:extLst>
                  <a:ext uri="{FF2B5EF4-FFF2-40B4-BE49-F238E27FC236}">
                    <a16:creationId xmlns:a16="http://schemas.microsoft.com/office/drawing/2014/main" id="{F1732638-F192-4ACF-B573-30D7701EE5A3}"/>
                  </a:ext>
                </a:extLst>
              </p:cNvPr>
              <p:cNvSpPr/>
              <p:nvPr/>
            </p:nvSpPr>
            <p:spPr>
              <a:xfrm>
                <a:off x="265530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6" name="rc334">
                <a:extLst>
                  <a:ext uri="{FF2B5EF4-FFF2-40B4-BE49-F238E27FC236}">
                    <a16:creationId xmlns:a16="http://schemas.microsoft.com/office/drawing/2014/main" id="{6E33CAB2-8393-4F4C-A4D9-BC04D38093EA}"/>
                  </a:ext>
                </a:extLst>
              </p:cNvPr>
              <p:cNvSpPr/>
              <p:nvPr/>
            </p:nvSpPr>
            <p:spPr>
              <a:xfrm>
                <a:off x="265530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37" name="rc335">
                <a:extLst>
                  <a:ext uri="{FF2B5EF4-FFF2-40B4-BE49-F238E27FC236}">
                    <a16:creationId xmlns:a16="http://schemas.microsoft.com/office/drawing/2014/main" id="{E16327CD-1C23-49BA-AC51-6DAEE58CAB12}"/>
                  </a:ext>
                </a:extLst>
              </p:cNvPr>
              <p:cNvSpPr/>
              <p:nvPr/>
            </p:nvSpPr>
            <p:spPr>
              <a:xfrm>
                <a:off x="276164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8" name="rc336">
                <a:extLst>
                  <a:ext uri="{FF2B5EF4-FFF2-40B4-BE49-F238E27FC236}">
                    <a16:creationId xmlns:a16="http://schemas.microsoft.com/office/drawing/2014/main" id="{297DE3D4-BC80-43EA-B48F-E411D367251C}"/>
                  </a:ext>
                </a:extLst>
              </p:cNvPr>
              <p:cNvSpPr/>
              <p:nvPr/>
            </p:nvSpPr>
            <p:spPr>
              <a:xfrm>
                <a:off x="276164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9" name="rc337">
                <a:extLst>
                  <a:ext uri="{FF2B5EF4-FFF2-40B4-BE49-F238E27FC236}">
                    <a16:creationId xmlns:a16="http://schemas.microsoft.com/office/drawing/2014/main" id="{67E81AB8-6FEE-4B5E-AF7E-4477961DC81B}"/>
                  </a:ext>
                </a:extLst>
              </p:cNvPr>
              <p:cNvSpPr/>
              <p:nvPr/>
            </p:nvSpPr>
            <p:spPr>
              <a:xfrm>
                <a:off x="276164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0" name="rc338">
                <a:extLst>
                  <a:ext uri="{FF2B5EF4-FFF2-40B4-BE49-F238E27FC236}">
                    <a16:creationId xmlns:a16="http://schemas.microsoft.com/office/drawing/2014/main" id="{28A88DB1-321D-4AD7-A072-47E401984D89}"/>
                  </a:ext>
                </a:extLst>
              </p:cNvPr>
              <p:cNvSpPr/>
              <p:nvPr/>
            </p:nvSpPr>
            <p:spPr>
              <a:xfrm>
                <a:off x="276164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1" name="rc339">
                <a:extLst>
                  <a:ext uri="{FF2B5EF4-FFF2-40B4-BE49-F238E27FC236}">
                    <a16:creationId xmlns:a16="http://schemas.microsoft.com/office/drawing/2014/main" id="{F6E52297-2429-47CF-BADE-90361F1DECBB}"/>
                  </a:ext>
                </a:extLst>
              </p:cNvPr>
              <p:cNvSpPr/>
              <p:nvPr/>
            </p:nvSpPr>
            <p:spPr>
              <a:xfrm>
                <a:off x="276164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42" name="rc340">
                <a:extLst>
                  <a:ext uri="{FF2B5EF4-FFF2-40B4-BE49-F238E27FC236}">
                    <a16:creationId xmlns:a16="http://schemas.microsoft.com/office/drawing/2014/main" id="{FCFD7A63-2F2F-4640-96CD-293350DFF0EA}"/>
                  </a:ext>
                </a:extLst>
              </p:cNvPr>
              <p:cNvSpPr/>
              <p:nvPr/>
            </p:nvSpPr>
            <p:spPr>
              <a:xfrm>
                <a:off x="286798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3" name="rc341">
                <a:extLst>
                  <a:ext uri="{FF2B5EF4-FFF2-40B4-BE49-F238E27FC236}">
                    <a16:creationId xmlns:a16="http://schemas.microsoft.com/office/drawing/2014/main" id="{6E374C63-7059-45D5-BCB7-38D19066952A}"/>
                  </a:ext>
                </a:extLst>
              </p:cNvPr>
              <p:cNvSpPr/>
              <p:nvPr/>
            </p:nvSpPr>
            <p:spPr>
              <a:xfrm>
                <a:off x="286798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4" name="rc342">
                <a:extLst>
                  <a:ext uri="{FF2B5EF4-FFF2-40B4-BE49-F238E27FC236}">
                    <a16:creationId xmlns:a16="http://schemas.microsoft.com/office/drawing/2014/main" id="{E22A841C-981F-4A34-B2AF-0CCF1F08F776}"/>
                  </a:ext>
                </a:extLst>
              </p:cNvPr>
              <p:cNvSpPr/>
              <p:nvPr/>
            </p:nvSpPr>
            <p:spPr>
              <a:xfrm>
                <a:off x="286798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5" name="rc343">
                <a:extLst>
                  <a:ext uri="{FF2B5EF4-FFF2-40B4-BE49-F238E27FC236}">
                    <a16:creationId xmlns:a16="http://schemas.microsoft.com/office/drawing/2014/main" id="{F45C067B-A0C1-4A0B-99B4-D6BBE0EA1F04}"/>
                  </a:ext>
                </a:extLst>
              </p:cNvPr>
              <p:cNvSpPr/>
              <p:nvPr/>
            </p:nvSpPr>
            <p:spPr>
              <a:xfrm>
                <a:off x="286798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6" name="rc344">
                <a:extLst>
                  <a:ext uri="{FF2B5EF4-FFF2-40B4-BE49-F238E27FC236}">
                    <a16:creationId xmlns:a16="http://schemas.microsoft.com/office/drawing/2014/main" id="{FD72F84A-EF76-42FB-84FF-48E5A8214B84}"/>
                  </a:ext>
                </a:extLst>
              </p:cNvPr>
              <p:cNvSpPr/>
              <p:nvPr/>
            </p:nvSpPr>
            <p:spPr>
              <a:xfrm>
                <a:off x="2867983"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47" name="rc345">
                <a:extLst>
                  <a:ext uri="{FF2B5EF4-FFF2-40B4-BE49-F238E27FC236}">
                    <a16:creationId xmlns:a16="http://schemas.microsoft.com/office/drawing/2014/main" id="{12C1F77C-398A-44AD-83BA-2E10E441B59D}"/>
                  </a:ext>
                </a:extLst>
              </p:cNvPr>
              <p:cNvSpPr/>
              <p:nvPr/>
            </p:nvSpPr>
            <p:spPr>
              <a:xfrm>
                <a:off x="297432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8" name="rc346">
                <a:extLst>
                  <a:ext uri="{FF2B5EF4-FFF2-40B4-BE49-F238E27FC236}">
                    <a16:creationId xmlns:a16="http://schemas.microsoft.com/office/drawing/2014/main" id="{2A4AF6ED-5E9A-404E-AF5D-0E3E26260CB9}"/>
                  </a:ext>
                </a:extLst>
              </p:cNvPr>
              <p:cNvSpPr/>
              <p:nvPr/>
            </p:nvSpPr>
            <p:spPr>
              <a:xfrm>
                <a:off x="297432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9" name="rc347">
                <a:extLst>
                  <a:ext uri="{FF2B5EF4-FFF2-40B4-BE49-F238E27FC236}">
                    <a16:creationId xmlns:a16="http://schemas.microsoft.com/office/drawing/2014/main" id="{FD9AC00F-BB62-4F3F-9FF8-23816445C91D}"/>
                  </a:ext>
                </a:extLst>
              </p:cNvPr>
              <p:cNvSpPr/>
              <p:nvPr/>
            </p:nvSpPr>
            <p:spPr>
              <a:xfrm>
                <a:off x="297432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0" name="rc348">
                <a:extLst>
                  <a:ext uri="{FF2B5EF4-FFF2-40B4-BE49-F238E27FC236}">
                    <a16:creationId xmlns:a16="http://schemas.microsoft.com/office/drawing/2014/main" id="{F11A8EC9-13F0-4422-917C-E2CA865C4C99}"/>
                  </a:ext>
                </a:extLst>
              </p:cNvPr>
              <p:cNvSpPr/>
              <p:nvPr/>
            </p:nvSpPr>
            <p:spPr>
              <a:xfrm>
                <a:off x="297432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1" name="rc349">
                <a:extLst>
                  <a:ext uri="{FF2B5EF4-FFF2-40B4-BE49-F238E27FC236}">
                    <a16:creationId xmlns:a16="http://schemas.microsoft.com/office/drawing/2014/main" id="{44D3D531-1282-4D12-8B7D-1F08CF810F10}"/>
                  </a:ext>
                </a:extLst>
              </p:cNvPr>
              <p:cNvSpPr/>
              <p:nvPr/>
            </p:nvSpPr>
            <p:spPr>
              <a:xfrm>
                <a:off x="2974323"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52" name="rc350">
                <a:extLst>
                  <a:ext uri="{FF2B5EF4-FFF2-40B4-BE49-F238E27FC236}">
                    <a16:creationId xmlns:a16="http://schemas.microsoft.com/office/drawing/2014/main" id="{18498065-51CC-4BE7-9B0A-A286A71C4E31}"/>
                  </a:ext>
                </a:extLst>
              </p:cNvPr>
              <p:cNvSpPr/>
              <p:nvPr/>
            </p:nvSpPr>
            <p:spPr>
              <a:xfrm>
                <a:off x="308066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3" name="rc351">
                <a:extLst>
                  <a:ext uri="{FF2B5EF4-FFF2-40B4-BE49-F238E27FC236}">
                    <a16:creationId xmlns:a16="http://schemas.microsoft.com/office/drawing/2014/main" id="{8AA6F5DC-0E43-4FFB-8F8D-01F415C4D768}"/>
                  </a:ext>
                </a:extLst>
              </p:cNvPr>
              <p:cNvSpPr/>
              <p:nvPr/>
            </p:nvSpPr>
            <p:spPr>
              <a:xfrm>
                <a:off x="308066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54" name="rc352">
                <a:extLst>
                  <a:ext uri="{FF2B5EF4-FFF2-40B4-BE49-F238E27FC236}">
                    <a16:creationId xmlns:a16="http://schemas.microsoft.com/office/drawing/2014/main" id="{F3AE9E1A-4CEF-44DC-899F-3654F2A9CCE4}"/>
                  </a:ext>
                </a:extLst>
              </p:cNvPr>
              <p:cNvSpPr/>
              <p:nvPr/>
            </p:nvSpPr>
            <p:spPr>
              <a:xfrm>
                <a:off x="308066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5" name="rc353">
                <a:extLst>
                  <a:ext uri="{FF2B5EF4-FFF2-40B4-BE49-F238E27FC236}">
                    <a16:creationId xmlns:a16="http://schemas.microsoft.com/office/drawing/2014/main" id="{A63FBA6E-CDFB-4FC0-9352-904AFA5F264E}"/>
                  </a:ext>
                </a:extLst>
              </p:cNvPr>
              <p:cNvSpPr/>
              <p:nvPr/>
            </p:nvSpPr>
            <p:spPr>
              <a:xfrm>
                <a:off x="308066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6" name="rc354">
                <a:extLst>
                  <a:ext uri="{FF2B5EF4-FFF2-40B4-BE49-F238E27FC236}">
                    <a16:creationId xmlns:a16="http://schemas.microsoft.com/office/drawing/2014/main" id="{5D8ADFDF-06CF-416C-B03B-E1200D03451A}"/>
                  </a:ext>
                </a:extLst>
              </p:cNvPr>
              <p:cNvSpPr/>
              <p:nvPr/>
            </p:nvSpPr>
            <p:spPr>
              <a:xfrm>
                <a:off x="3080663" y="2601924"/>
                <a:ext cx="10633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357" name="rc355">
                <a:extLst>
                  <a:ext uri="{FF2B5EF4-FFF2-40B4-BE49-F238E27FC236}">
                    <a16:creationId xmlns:a16="http://schemas.microsoft.com/office/drawing/2014/main" id="{17D08293-363A-4F8F-9D5F-522C5CB9FD25}"/>
                  </a:ext>
                </a:extLst>
              </p:cNvPr>
              <p:cNvSpPr/>
              <p:nvPr/>
            </p:nvSpPr>
            <p:spPr>
              <a:xfrm>
                <a:off x="3187002"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8" name="rc356">
                <a:extLst>
                  <a:ext uri="{FF2B5EF4-FFF2-40B4-BE49-F238E27FC236}">
                    <a16:creationId xmlns:a16="http://schemas.microsoft.com/office/drawing/2014/main" id="{B480FA92-787B-47F7-A97D-FCDA49AD4DA1}"/>
                  </a:ext>
                </a:extLst>
              </p:cNvPr>
              <p:cNvSpPr/>
              <p:nvPr/>
            </p:nvSpPr>
            <p:spPr>
              <a:xfrm>
                <a:off x="3187002"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59" name="rc357">
                <a:extLst>
                  <a:ext uri="{FF2B5EF4-FFF2-40B4-BE49-F238E27FC236}">
                    <a16:creationId xmlns:a16="http://schemas.microsoft.com/office/drawing/2014/main" id="{60D545A7-7E32-4EDF-A730-A721A6BFDDF4}"/>
                  </a:ext>
                </a:extLst>
              </p:cNvPr>
              <p:cNvSpPr/>
              <p:nvPr/>
            </p:nvSpPr>
            <p:spPr>
              <a:xfrm>
                <a:off x="3187002"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0" name="rc358">
                <a:extLst>
                  <a:ext uri="{FF2B5EF4-FFF2-40B4-BE49-F238E27FC236}">
                    <a16:creationId xmlns:a16="http://schemas.microsoft.com/office/drawing/2014/main" id="{0F526001-BB92-4EF1-AEBC-BBAEF82690EB}"/>
                  </a:ext>
                </a:extLst>
              </p:cNvPr>
              <p:cNvSpPr/>
              <p:nvPr/>
            </p:nvSpPr>
            <p:spPr>
              <a:xfrm>
                <a:off x="3187002"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1" name="rc359">
                <a:extLst>
                  <a:ext uri="{FF2B5EF4-FFF2-40B4-BE49-F238E27FC236}">
                    <a16:creationId xmlns:a16="http://schemas.microsoft.com/office/drawing/2014/main" id="{AF159BB2-4D1E-42A0-B9C8-79959F2D3385}"/>
                  </a:ext>
                </a:extLst>
              </p:cNvPr>
              <p:cNvSpPr/>
              <p:nvPr/>
            </p:nvSpPr>
            <p:spPr>
              <a:xfrm>
                <a:off x="3187002" y="2601924"/>
                <a:ext cx="10633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362" name="rc360">
                <a:extLst>
                  <a:ext uri="{FF2B5EF4-FFF2-40B4-BE49-F238E27FC236}">
                    <a16:creationId xmlns:a16="http://schemas.microsoft.com/office/drawing/2014/main" id="{754C2C2B-D7B2-4652-8934-B7A3F5AE2932}"/>
                  </a:ext>
                </a:extLst>
              </p:cNvPr>
              <p:cNvSpPr/>
              <p:nvPr/>
            </p:nvSpPr>
            <p:spPr>
              <a:xfrm>
                <a:off x="3293342"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3" name="rc361">
                <a:extLst>
                  <a:ext uri="{FF2B5EF4-FFF2-40B4-BE49-F238E27FC236}">
                    <a16:creationId xmlns:a16="http://schemas.microsoft.com/office/drawing/2014/main" id="{FE3DC602-5C87-4E2C-ACDB-D3C05F687E7C}"/>
                  </a:ext>
                </a:extLst>
              </p:cNvPr>
              <p:cNvSpPr/>
              <p:nvPr/>
            </p:nvSpPr>
            <p:spPr>
              <a:xfrm>
                <a:off x="3293342"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64" name="rc362">
                <a:extLst>
                  <a:ext uri="{FF2B5EF4-FFF2-40B4-BE49-F238E27FC236}">
                    <a16:creationId xmlns:a16="http://schemas.microsoft.com/office/drawing/2014/main" id="{BFD685D9-1FE0-4EB5-9879-7F43DB24A925}"/>
                  </a:ext>
                </a:extLst>
              </p:cNvPr>
              <p:cNvSpPr/>
              <p:nvPr/>
            </p:nvSpPr>
            <p:spPr>
              <a:xfrm>
                <a:off x="3293342"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5" name="rc363">
                <a:extLst>
                  <a:ext uri="{FF2B5EF4-FFF2-40B4-BE49-F238E27FC236}">
                    <a16:creationId xmlns:a16="http://schemas.microsoft.com/office/drawing/2014/main" id="{5E1E361B-1F72-4777-95D7-D9F310AB3FFB}"/>
                  </a:ext>
                </a:extLst>
              </p:cNvPr>
              <p:cNvSpPr/>
              <p:nvPr/>
            </p:nvSpPr>
            <p:spPr>
              <a:xfrm>
                <a:off x="3293342"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6" name="rc364">
                <a:extLst>
                  <a:ext uri="{FF2B5EF4-FFF2-40B4-BE49-F238E27FC236}">
                    <a16:creationId xmlns:a16="http://schemas.microsoft.com/office/drawing/2014/main" id="{3C7155EF-B40F-41F8-9582-12B28E4F3B62}"/>
                  </a:ext>
                </a:extLst>
              </p:cNvPr>
              <p:cNvSpPr/>
              <p:nvPr/>
            </p:nvSpPr>
            <p:spPr>
              <a:xfrm>
                <a:off x="3293342"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67" name="rc365">
                <a:extLst>
                  <a:ext uri="{FF2B5EF4-FFF2-40B4-BE49-F238E27FC236}">
                    <a16:creationId xmlns:a16="http://schemas.microsoft.com/office/drawing/2014/main" id="{B9589491-6E5D-4E2E-B3F5-7C842715A0AA}"/>
                  </a:ext>
                </a:extLst>
              </p:cNvPr>
              <p:cNvSpPr/>
              <p:nvPr/>
            </p:nvSpPr>
            <p:spPr>
              <a:xfrm>
                <a:off x="339968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8" name="rc366">
                <a:extLst>
                  <a:ext uri="{FF2B5EF4-FFF2-40B4-BE49-F238E27FC236}">
                    <a16:creationId xmlns:a16="http://schemas.microsoft.com/office/drawing/2014/main" id="{9408E016-D9B5-4FC1-9CFD-01FE2A55A09F}"/>
                  </a:ext>
                </a:extLst>
              </p:cNvPr>
              <p:cNvSpPr/>
              <p:nvPr/>
            </p:nvSpPr>
            <p:spPr>
              <a:xfrm>
                <a:off x="339968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69" name="rc367">
                <a:extLst>
                  <a:ext uri="{FF2B5EF4-FFF2-40B4-BE49-F238E27FC236}">
                    <a16:creationId xmlns:a16="http://schemas.microsoft.com/office/drawing/2014/main" id="{1D7F7413-A07A-4823-A601-2A9F05F7C9E8}"/>
                  </a:ext>
                </a:extLst>
              </p:cNvPr>
              <p:cNvSpPr/>
              <p:nvPr/>
            </p:nvSpPr>
            <p:spPr>
              <a:xfrm>
                <a:off x="339968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0" name="rc368">
                <a:extLst>
                  <a:ext uri="{FF2B5EF4-FFF2-40B4-BE49-F238E27FC236}">
                    <a16:creationId xmlns:a16="http://schemas.microsoft.com/office/drawing/2014/main" id="{04934D84-F431-4B79-B83E-E066211C5D14}"/>
                  </a:ext>
                </a:extLst>
              </p:cNvPr>
              <p:cNvSpPr/>
              <p:nvPr/>
            </p:nvSpPr>
            <p:spPr>
              <a:xfrm>
                <a:off x="339968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1" name="rc369">
                <a:extLst>
                  <a:ext uri="{FF2B5EF4-FFF2-40B4-BE49-F238E27FC236}">
                    <a16:creationId xmlns:a16="http://schemas.microsoft.com/office/drawing/2014/main" id="{7C5F448E-E8A3-40B7-A762-E59838BA821E}"/>
                  </a:ext>
                </a:extLst>
              </p:cNvPr>
              <p:cNvSpPr/>
              <p:nvPr/>
            </p:nvSpPr>
            <p:spPr>
              <a:xfrm>
                <a:off x="339968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72" name="rc370">
                <a:extLst>
                  <a:ext uri="{FF2B5EF4-FFF2-40B4-BE49-F238E27FC236}">
                    <a16:creationId xmlns:a16="http://schemas.microsoft.com/office/drawing/2014/main" id="{3F7C8C5F-6417-4D24-930F-38125C66704E}"/>
                  </a:ext>
                </a:extLst>
              </p:cNvPr>
              <p:cNvSpPr/>
              <p:nvPr/>
            </p:nvSpPr>
            <p:spPr>
              <a:xfrm>
                <a:off x="350602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3" name="rc371">
                <a:extLst>
                  <a:ext uri="{FF2B5EF4-FFF2-40B4-BE49-F238E27FC236}">
                    <a16:creationId xmlns:a16="http://schemas.microsoft.com/office/drawing/2014/main" id="{199E5958-C69A-412E-A713-D2C193ECFBB7}"/>
                  </a:ext>
                </a:extLst>
              </p:cNvPr>
              <p:cNvSpPr/>
              <p:nvPr/>
            </p:nvSpPr>
            <p:spPr>
              <a:xfrm>
                <a:off x="350602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74" name="rc372">
                <a:extLst>
                  <a:ext uri="{FF2B5EF4-FFF2-40B4-BE49-F238E27FC236}">
                    <a16:creationId xmlns:a16="http://schemas.microsoft.com/office/drawing/2014/main" id="{D3285EA9-6E5F-419F-AA49-84D43C530A75}"/>
                  </a:ext>
                </a:extLst>
              </p:cNvPr>
              <p:cNvSpPr/>
              <p:nvPr/>
            </p:nvSpPr>
            <p:spPr>
              <a:xfrm>
                <a:off x="350602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5" name="rc373">
                <a:extLst>
                  <a:ext uri="{FF2B5EF4-FFF2-40B4-BE49-F238E27FC236}">
                    <a16:creationId xmlns:a16="http://schemas.microsoft.com/office/drawing/2014/main" id="{AAB7929F-3472-4CE6-9CD4-025D1BEF1856}"/>
                  </a:ext>
                </a:extLst>
              </p:cNvPr>
              <p:cNvSpPr/>
              <p:nvPr/>
            </p:nvSpPr>
            <p:spPr>
              <a:xfrm>
                <a:off x="350602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6" name="rc374">
                <a:extLst>
                  <a:ext uri="{FF2B5EF4-FFF2-40B4-BE49-F238E27FC236}">
                    <a16:creationId xmlns:a16="http://schemas.microsoft.com/office/drawing/2014/main" id="{6B0DE33B-3C41-45EF-B26C-D45492BACE4E}"/>
                  </a:ext>
                </a:extLst>
              </p:cNvPr>
              <p:cNvSpPr/>
              <p:nvPr/>
            </p:nvSpPr>
            <p:spPr>
              <a:xfrm>
                <a:off x="350602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77" name="rc375">
                <a:extLst>
                  <a:ext uri="{FF2B5EF4-FFF2-40B4-BE49-F238E27FC236}">
                    <a16:creationId xmlns:a16="http://schemas.microsoft.com/office/drawing/2014/main" id="{52B5CA24-CF76-4AB2-A595-285714F786F5}"/>
                  </a:ext>
                </a:extLst>
              </p:cNvPr>
              <p:cNvSpPr/>
              <p:nvPr/>
            </p:nvSpPr>
            <p:spPr>
              <a:xfrm>
                <a:off x="361236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8" name="rc376">
                <a:extLst>
                  <a:ext uri="{FF2B5EF4-FFF2-40B4-BE49-F238E27FC236}">
                    <a16:creationId xmlns:a16="http://schemas.microsoft.com/office/drawing/2014/main" id="{6D309BA7-1B58-4868-AEEB-3DEEC897DADA}"/>
                  </a:ext>
                </a:extLst>
              </p:cNvPr>
              <p:cNvSpPr/>
              <p:nvPr/>
            </p:nvSpPr>
            <p:spPr>
              <a:xfrm>
                <a:off x="361236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79" name="rc377">
                <a:extLst>
                  <a:ext uri="{FF2B5EF4-FFF2-40B4-BE49-F238E27FC236}">
                    <a16:creationId xmlns:a16="http://schemas.microsoft.com/office/drawing/2014/main" id="{26A534F3-4BDC-4A88-AC96-A7410D1631DD}"/>
                  </a:ext>
                </a:extLst>
              </p:cNvPr>
              <p:cNvSpPr/>
              <p:nvPr/>
            </p:nvSpPr>
            <p:spPr>
              <a:xfrm>
                <a:off x="361236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0" name="rc378">
                <a:extLst>
                  <a:ext uri="{FF2B5EF4-FFF2-40B4-BE49-F238E27FC236}">
                    <a16:creationId xmlns:a16="http://schemas.microsoft.com/office/drawing/2014/main" id="{E1201B96-93CE-4E93-9868-77F5372264AC}"/>
                  </a:ext>
                </a:extLst>
              </p:cNvPr>
              <p:cNvSpPr/>
              <p:nvPr/>
            </p:nvSpPr>
            <p:spPr>
              <a:xfrm>
                <a:off x="361236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1" name="rc379">
                <a:extLst>
                  <a:ext uri="{FF2B5EF4-FFF2-40B4-BE49-F238E27FC236}">
                    <a16:creationId xmlns:a16="http://schemas.microsoft.com/office/drawing/2014/main" id="{531E8640-730C-46CE-9F80-01C8521CB2A3}"/>
                  </a:ext>
                </a:extLst>
              </p:cNvPr>
              <p:cNvSpPr/>
              <p:nvPr/>
            </p:nvSpPr>
            <p:spPr>
              <a:xfrm>
                <a:off x="361236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82" name="rc380">
                <a:extLst>
                  <a:ext uri="{FF2B5EF4-FFF2-40B4-BE49-F238E27FC236}">
                    <a16:creationId xmlns:a16="http://schemas.microsoft.com/office/drawing/2014/main" id="{2FB10B4B-4FE6-4A0C-B78E-E72278AA21DC}"/>
                  </a:ext>
                </a:extLst>
              </p:cNvPr>
              <p:cNvSpPr/>
              <p:nvPr/>
            </p:nvSpPr>
            <p:spPr>
              <a:xfrm>
                <a:off x="3718700"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3" name="rc381">
                <a:extLst>
                  <a:ext uri="{FF2B5EF4-FFF2-40B4-BE49-F238E27FC236}">
                    <a16:creationId xmlns:a16="http://schemas.microsoft.com/office/drawing/2014/main" id="{F5EF9C37-180E-4785-B815-A41DD6D866D6}"/>
                  </a:ext>
                </a:extLst>
              </p:cNvPr>
              <p:cNvSpPr/>
              <p:nvPr/>
            </p:nvSpPr>
            <p:spPr>
              <a:xfrm>
                <a:off x="3718700"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84" name="rc382">
                <a:extLst>
                  <a:ext uri="{FF2B5EF4-FFF2-40B4-BE49-F238E27FC236}">
                    <a16:creationId xmlns:a16="http://schemas.microsoft.com/office/drawing/2014/main" id="{C6417290-38A0-480C-82BE-B10E6AF32537}"/>
                  </a:ext>
                </a:extLst>
              </p:cNvPr>
              <p:cNvSpPr/>
              <p:nvPr/>
            </p:nvSpPr>
            <p:spPr>
              <a:xfrm>
                <a:off x="3718700"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5" name="rc383">
                <a:extLst>
                  <a:ext uri="{FF2B5EF4-FFF2-40B4-BE49-F238E27FC236}">
                    <a16:creationId xmlns:a16="http://schemas.microsoft.com/office/drawing/2014/main" id="{2D175FD7-8F83-4A4E-8971-07BD6721295A}"/>
                  </a:ext>
                </a:extLst>
              </p:cNvPr>
              <p:cNvSpPr/>
              <p:nvPr/>
            </p:nvSpPr>
            <p:spPr>
              <a:xfrm>
                <a:off x="3718700"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6" name="rc384">
                <a:extLst>
                  <a:ext uri="{FF2B5EF4-FFF2-40B4-BE49-F238E27FC236}">
                    <a16:creationId xmlns:a16="http://schemas.microsoft.com/office/drawing/2014/main" id="{3DF1E726-C93C-4E11-B55A-AC718C533281}"/>
                  </a:ext>
                </a:extLst>
              </p:cNvPr>
              <p:cNvSpPr/>
              <p:nvPr/>
            </p:nvSpPr>
            <p:spPr>
              <a:xfrm>
                <a:off x="3718700"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87" name="rc385">
                <a:extLst>
                  <a:ext uri="{FF2B5EF4-FFF2-40B4-BE49-F238E27FC236}">
                    <a16:creationId xmlns:a16="http://schemas.microsoft.com/office/drawing/2014/main" id="{79585A8A-78B8-406F-9002-497A338C676F}"/>
                  </a:ext>
                </a:extLst>
              </p:cNvPr>
              <p:cNvSpPr/>
              <p:nvPr/>
            </p:nvSpPr>
            <p:spPr>
              <a:xfrm>
                <a:off x="1485568" y="3321703"/>
                <a:ext cx="2339471" cy="300873"/>
              </a:xfrm>
              <a:prstGeom prst="rect">
                <a:avLst/>
              </a:prstGeom>
              <a:solidFill>
                <a:srgbClr val="FFFFFF">
                  <a:alpha val="100000"/>
                </a:srgbClr>
              </a:solidFill>
            </p:spPr>
            <p:txBody>
              <a:bodyPr/>
              <a:lstStyle/>
              <a:p>
                <a:endParaRPr/>
              </a:p>
            </p:txBody>
          </p:sp>
          <p:sp>
            <p:nvSpPr>
              <p:cNvPr id="388" name="rc386">
                <a:extLst>
                  <a:ext uri="{FF2B5EF4-FFF2-40B4-BE49-F238E27FC236}">
                    <a16:creationId xmlns:a16="http://schemas.microsoft.com/office/drawing/2014/main" id="{BAC6BC4A-32DF-4BCF-A3DE-2B93BD6668DF}"/>
                  </a:ext>
                </a:extLst>
              </p:cNvPr>
              <p:cNvSpPr/>
              <p:nvPr/>
            </p:nvSpPr>
            <p:spPr>
              <a:xfrm>
                <a:off x="1485568"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89" name="rc387">
                <a:extLst>
                  <a:ext uri="{FF2B5EF4-FFF2-40B4-BE49-F238E27FC236}">
                    <a16:creationId xmlns:a16="http://schemas.microsoft.com/office/drawing/2014/main" id="{F8CB7F64-2CB1-4048-9913-BE03BB6E3F8D}"/>
                  </a:ext>
                </a:extLst>
              </p:cNvPr>
              <p:cNvSpPr/>
              <p:nvPr/>
            </p:nvSpPr>
            <p:spPr>
              <a:xfrm>
                <a:off x="1485568"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0" name="rc388">
                <a:extLst>
                  <a:ext uri="{FF2B5EF4-FFF2-40B4-BE49-F238E27FC236}">
                    <a16:creationId xmlns:a16="http://schemas.microsoft.com/office/drawing/2014/main" id="{955635EA-C45B-44A9-9F21-6D8623860118}"/>
                  </a:ext>
                </a:extLst>
              </p:cNvPr>
              <p:cNvSpPr/>
              <p:nvPr/>
            </p:nvSpPr>
            <p:spPr>
              <a:xfrm>
                <a:off x="1485568"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1" name="rc389">
                <a:extLst>
                  <a:ext uri="{FF2B5EF4-FFF2-40B4-BE49-F238E27FC236}">
                    <a16:creationId xmlns:a16="http://schemas.microsoft.com/office/drawing/2014/main" id="{7D376E24-A1DA-4B7E-BBF4-5DC50DE903AC}"/>
                  </a:ext>
                </a:extLst>
              </p:cNvPr>
              <p:cNvSpPr/>
              <p:nvPr/>
            </p:nvSpPr>
            <p:spPr>
              <a:xfrm>
                <a:off x="1591908"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2" name="rc390">
                <a:extLst>
                  <a:ext uri="{FF2B5EF4-FFF2-40B4-BE49-F238E27FC236}">
                    <a16:creationId xmlns:a16="http://schemas.microsoft.com/office/drawing/2014/main" id="{DD7EF077-7F62-4CEB-8173-209C3C41A512}"/>
                  </a:ext>
                </a:extLst>
              </p:cNvPr>
              <p:cNvSpPr/>
              <p:nvPr/>
            </p:nvSpPr>
            <p:spPr>
              <a:xfrm>
                <a:off x="1591908"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3" name="rc391">
                <a:extLst>
                  <a:ext uri="{FF2B5EF4-FFF2-40B4-BE49-F238E27FC236}">
                    <a16:creationId xmlns:a16="http://schemas.microsoft.com/office/drawing/2014/main" id="{692FD57A-E9FB-480A-A128-43253393E432}"/>
                  </a:ext>
                </a:extLst>
              </p:cNvPr>
              <p:cNvSpPr/>
              <p:nvPr/>
            </p:nvSpPr>
            <p:spPr>
              <a:xfrm>
                <a:off x="1591908"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4" name="rc392">
                <a:extLst>
                  <a:ext uri="{FF2B5EF4-FFF2-40B4-BE49-F238E27FC236}">
                    <a16:creationId xmlns:a16="http://schemas.microsoft.com/office/drawing/2014/main" id="{4C48E973-808A-46CD-801F-4B19F20AD766}"/>
                  </a:ext>
                </a:extLst>
              </p:cNvPr>
              <p:cNvSpPr/>
              <p:nvPr/>
            </p:nvSpPr>
            <p:spPr>
              <a:xfrm>
                <a:off x="169824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5" name="rc393">
                <a:extLst>
                  <a:ext uri="{FF2B5EF4-FFF2-40B4-BE49-F238E27FC236}">
                    <a16:creationId xmlns:a16="http://schemas.microsoft.com/office/drawing/2014/main" id="{84AE4E5C-030F-4877-96AB-817B4F707797}"/>
                  </a:ext>
                </a:extLst>
              </p:cNvPr>
              <p:cNvSpPr/>
              <p:nvPr/>
            </p:nvSpPr>
            <p:spPr>
              <a:xfrm>
                <a:off x="169824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6" name="rc394">
                <a:extLst>
                  <a:ext uri="{FF2B5EF4-FFF2-40B4-BE49-F238E27FC236}">
                    <a16:creationId xmlns:a16="http://schemas.microsoft.com/office/drawing/2014/main" id="{C27595C9-2B57-4ADC-A242-22B13A13FFF7}"/>
                  </a:ext>
                </a:extLst>
              </p:cNvPr>
              <p:cNvSpPr/>
              <p:nvPr/>
            </p:nvSpPr>
            <p:spPr>
              <a:xfrm>
                <a:off x="169824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7" name="rc395">
                <a:extLst>
                  <a:ext uri="{FF2B5EF4-FFF2-40B4-BE49-F238E27FC236}">
                    <a16:creationId xmlns:a16="http://schemas.microsoft.com/office/drawing/2014/main" id="{47AE2175-1D8E-47DD-817B-B110E90B53A2}"/>
                  </a:ext>
                </a:extLst>
              </p:cNvPr>
              <p:cNvSpPr/>
              <p:nvPr/>
            </p:nvSpPr>
            <p:spPr>
              <a:xfrm>
                <a:off x="180458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8" name="rc396">
                <a:extLst>
                  <a:ext uri="{FF2B5EF4-FFF2-40B4-BE49-F238E27FC236}">
                    <a16:creationId xmlns:a16="http://schemas.microsoft.com/office/drawing/2014/main" id="{69D2FCED-96A3-4F50-A554-95260C373366}"/>
                  </a:ext>
                </a:extLst>
              </p:cNvPr>
              <p:cNvSpPr/>
              <p:nvPr/>
            </p:nvSpPr>
            <p:spPr>
              <a:xfrm>
                <a:off x="180458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9" name="rc397">
                <a:extLst>
                  <a:ext uri="{FF2B5EF4-FFF2-40B4-BE49-F238E27FC236}">
                    <a16:creationId xmlns:a16="http://schemas.microsoft.com/office/drawing/2014/main" id="{94CCD3A7-B16F-44B6-9BC5-D7D3F74CAD31}"/>
                  </a:ext>
                </a:extLst>
              </p:cNvPr>
              <p:cNvSpPr/>
              <p:nvPr/>
            </p:nvSpPr>
            <p:spPr>
              <a:xfrm>
                <a:off x="180458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0" name="rc398">
                <a:extLst>
                  <a:ext uri="{FF2B5EF4-FFF2-40B4-BE49-F238E27FC236}">
                    <a16:creationId xmlns:a16="http://schemas.microsoft.com/office/drawing/2014/main" id="{5C03644E-160C-45A2-BAAF-568083433B07}"/>
                  </a:ext>
                </a:extLst>
              </p:cNvPr>
              <p:cNvSpPr/>
              <p:nvPr/>
            </p:nvSpPr>
            <p:spPr>
              <a:xfrm>
                <a:off x="191092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1" name="rc399">
                <a:extLst>
                  <a:ext uri="{FF2B5EF4-FFF2-40B4-BE49-F238E27FC236}">
                    <a16:creationId xmlns:a16="http://schemas.microsoft.com/office/drawing/2014/main" id="{A06613D7-1A43-439A-92D4-282BE7B1948A}"/>
                  </a:ext>
                </a:extLst>
              </p:cNvPr>
              <p:cNvSpPr/>
              <p:nvPr/>
            </p:nvSpPr>
            <p:spPr>
              <a:xfrm>
                <a:off x="191092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2" name="rc400">
                <a:extLst>
                  <a:ext uri="{FF2B5EF4-FFF2-40B4-BE49-F238E27FC236}">
                    <a16:creationId xmlns:a16="http://schemas.microsoft.com/office/drawing/2014/main" id="{6CF6B6B1-B4E0-482F-AEA0-4FB1ED3BE4E9}"/>
                  </a:ext>
                </a:extLst>
              </p:cNvPr>
              <p:cNvSpPr/>
              <p:nvPr/>
            </p:nvSpPr>
            <p:spPr>
              <a:xfrm>
                <a:off x="191092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3" name="rc401">
                <a:extLst>
                  <a:ext uri="{FF2B5EF4-FFF2-40B4-BE49-F238E27FC236}">
                    <a16:creationId xmlns:a16="http://schemas.microsoft.com/office/drawing/2014/main" id="{9E6C9E2C-74EC-405B-B48F-A2ACCD188F83}"/>
                  </a:ext>
                </a:extLst>
              </p:cNvPr>
              <p:cNvSpPr/>
              <p:nvPr/>
            </p:nvSpPr>
            <p:spPr>
              <a:xfrm>
                <a:off x="201726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4" name="rc402">
                <a:extLst>
                  <a:ext uri="{FF2B5EF4-FFF2-40B4-BE49-F238E27FC236}">
                    <a16:creationId xmlns:a16="http://schemas.microsoft.com/office/drawing/2014/main" id="{67772CBC-C10E-41CB-B883-C0D7A796D777}"/>
                  </a:ext>
                </a:extLst>
              </p:cNvPr>
              <p:cNvSpPr/>
              <p:nvPr/>
            </p:nvSpPr>
            <p:spPr>
              <a:xfrm>
                <a:off x="201726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5" name="rc403">
                <a:extLst>
                  <a:ext uri="{FF2B5EF4-FFF2-40B4-BE49-F238E27FC236}">
                    <a16:creationId xmlns:a16="http://schemas.microsoft.com/office/drawing/2014/main" id="{B4B573A6-8932-4288-97F6-7A982198E18A}"/>
                  </a:ext>
                </a:extLst>
              </p:cNvPr>
              <p:cNvSpPr/>
              <p:nvPr/>
            </p:nvSpPr>
            <p:spPr>
              <a:xfrm>
                <a:off x="201726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6" name="rc404">
                <a:extLst>
                  <a:ext uri="{FF2B5EF4-FFF2-40B4-BE49-F238E27FC236}">
                    <a16:creationId xmlns:a16="http://schemas.microsoft.com/office/drawing/2014/main" id="{D4BF660D-4EA0-41FC-8134-33D030E4E1E3}"/>
                  </a:ext>
                </a:extLst>
              </p:cNvPr>
              <p:cNvSpPr/>
              <p:nvPr/>
            </p:nvSpPr>
            <p:spPr>
              <a:xfrm>
                <a:off x="212360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7" name="rc405">
                <a:extLst>
                  <a:ext uri="{FF2B5EF4-FFF2-40B4-BE49-F238E27FC236}">
                    <a16:creationId xmlns:a16="http://schemas.microsoft.com/office/drawing/2014/main" id="{60CD78F0-6958-41CF-A723-AD1F96E8CF57}"/>
                  </a:ext>
                </a:extLst>
              </p:cNvPr>
              <p:cNvSpPr/>
              <p:nvPr/>
            </p:nvSpPr>
            <p:spPr>
              <a:xfrm>
                <a:off x="212360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8" name="rc406">
                <a:extLst>
                  <a:ext uri="{FF2B5EF4-FFF2-40B4-BE49-F238E27FC236}">
                    <a16:creationId xmlns:a16="http://schemas.microsoft.com/office/drawing/2014/main" id="{DCA4418C-1AC7-44EE-8345-2D5CC7D49995}"/>
                  </a:ext>
                </a:extLst>
              </p:cNvPr>
              <p:cNvSpPr/>
              <p:nvPr/>
            </p:nvSpPr>
            <p:spPr>
              <a:xfrm>
                <a:off x="212360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9" name="rc407">
                <a:extLst>
                  <a:ext uri="{FF2B5EF4-FFF2-40B4-BE49-F238E27FC236}">
                    <a16:creationId xmlns:a16="http://schemas.microsoft.com/office/drawing/2014/main" id="{48B8407D-6F4B-44DF-A433-332646FD4001}"/>
                  </a:ext>
                </a:extLst>
              </p:cNvPr>
              <p:cNvSpPr/>
              <p:nvPr/>
            </p:nvSpPr>
            <p:spPr>
              <a:xfrm>
                <a:off x="222994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0" name="rc408">
                <a:extLst>
                  <a:ext uri="{FF2B5EF4-FFF2-40B4-BE49-F238E27FC236}">
                    <a16:creationId xmlns:a16="http://schemas.microsoft.com/office/drawing/2014/main" id="{3659F229-EED3-47AC-AAD8-17E0FFFE95AC}"/>
                  </a:ext>
                </a:extLst>
              </p:cNvPr>
              <p:cNvSpPr/>
              <p:nvPr/>
            </p:nvSpPr>
            <p:spPr>
              <a:xfrm>
                <a:off x="222994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1" name="rc409">
                <a:extLst>
                  <a:ext uri="{FF2B5EF4-FFF2-40B4-BE49-F238E27FC236}">
                    <a16:creationId xmlns:a16="http://schemas.microsoft.com/office/drawing/2014/main" id="{C074AFC7-0CE4-4DC5-A561-81A9A1612FD8}"/>
                  </a:ext>
                </a:extLst>
              </p:cNvPr>
              <p:cNvSpPr/>
              <p:nvPr/>
            </p:nvSpPr>
            <p:spPr>
              <a:xfrm>
                <a:off x="222994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2" name="rc410">
                <a:extLst>
                  <a:ext uri="{FF2B5EF4-FFF2-40B4-BE49-F238E27FC236}">
                    <a16:creationId xmlns:a16="http://schemas.microsoft.com/office/drawing/2014/main" id="{6379AA61-A3C7-4649-B5DB-440C82F8C185}"/>
                  </a:ext>
                </a:extLst>
              </p:cNvPr>
              <p:cNvSpPr/>
              <p:nvPr/>
            </p:nvSpPr>
            <p:spPr>
              <a:xfrm>
                <a:off x="2336285" y="3522286"/>
                <a:ext cx="106339" cy="100291"/>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413" name="rc411">
                <a:extLst>
                  <a:ext uri="{FF2B5EF4-FFF2-40B4-BE49-F238E27FC236}">
                    <a16:creationId xmlns:a16="http://schemas.microsoft.com/office/drawing/2014/main" id="{F5EFAA17-CC74-47DC-8AA8-37399E3505D7}"/>
                  </a:ext>
                </a:extLst>
              </p:cNvPr>
              <p:cNvSpPr/>
              <p:nvPr/>
            </p:nvSpPr>
            <p:spPr>
              <a:xfrm>
                <a:off x="2336285"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4" name="rc412">
                <a:extLst>
                  <a:ext uri="{FF2B5EF4-FFF2-40B4-BE49-F238E27FC236}">
                    <a16:creationId xmlns:a16="http://schemas.microsoft.com/office/drawing/2014/main" id="{08609830-F88F-4749-9D47-784FEB3B697A}"/>
                  </a:ext>
                </a:extLst>
              </p:cNvPr>
              <p:cNvSpPr/>
              <p:nvPr/>
            </p:nvSpPr>
            <p:spPr>
              <a:xfrm>
                <a:off x="2336285"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5" name="rc413">
                <a:extLst>
                  <a:ext uri="{FF2B5EF4-FFF2-40B4-BE49-F238E27FC236}">
                    <a16:creationId xmlns:a16="http://schemas.microsoft.com/office/drawing/2014/main" id="{FF769A71-202D-4623-8A0D-F6C0AC3918F0}"/>
                  </a:ext>
                </a:extLst>
              </p:cNvPr>
              <p:cNvSpPr/>
              <p:nvPr/>
            </p:nvSpPr>
            <p:spPr>
              <a:xfrm>
                <a:off x="2442625"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16" name="rc414">
                <a:extLst>
                  <a:ext uri="{FF2B5EF4-FFF2-40B4-BE49-F238E27FC236}">
                    <a16:creationId xmlns:a16="http://schemas.microsoft.com/office/drawing/2014/main" id="{3BE634F6-B7C7-4DEC-80E6-F917F5A456FD}"/>
                  </a:ext>
                </a:extLst>
              </p:cNvPr>
              <p:cNvSpPr/>
              <p:nvPr/>
            </p:nvSpPr>
            <p:spPr>
              <a:xfrm>
                <a:off x="2442625"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7" name="rc415">
                <a:extLst>
                  <a:ext uri="{FF2B5EF4-FFF2-40B4-BE49-F238E27FC236}">
                    <a16:creationId xmlns:a16="http://schemas.microsoft.com/office/drawing/2014/main" id="{95CBD144-B0D3-4344-A917-5ED81B2F02BB}"/>
                  </a:ext>
                </a:extLst>
              </p:cNvPr>
              <p:cNvSpPr/>
              <p:nvPr/>
            </p:nvSpPr>
            <p:spPr>
              <a:xfrm>
                <a:off x="2442625"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8" name="rc416">
                <a:extLst>
                  <a:ext uri="{FF2B5EF4-FFF2-40B4-BE49-F238E27FC236}">
                    <a16:creationId xmlns:a16="http://schemas.microsoft.com/office/drawing/2014/main" id="{17080E24-A9FB-4C00-AA92-B527CA3E9225}"/>
                  </a:ext>
                </a:extLst>
              </p:cNvPr>
              <p:cNvSpPr/>
              <p:nvPr/>
            </p:nvSpPr>
            <p:spPr>
              <a:xfrm>
                <a:off x="254896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19" name="rc417">
                <a:extLst>
                  <a:ext uri="{FF2B5EF4-FFF2-40B4-BE49-F238E27FC236}">
                    <a16:creationId xmlns:a16="http://schemas.microsoft.com/office/drawing/2014/main" id="{0222A97A-E73F-4BB2-83A6-3D16983E9450}"/>
                  </a:ext>
                </a:extLst>
              </p:cNvPr>
              <p:cNvSpPr/>
              <p:nvPr/>
            </p:nvSpPr>
            <p:spPr>
              <a:xfrm>
                <a:off x="254896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0" name="rc418">
                <a:extLst>
                  <a:ext uri="{FF2B5EF4-FFF2-40B4-BE49-F238E27FC236}">
                    <a16:creationId xmlns:a16="http://schemas.microsoft.com/office/drawing/2014/main" id="{1F785581-5BD1-4CCF-921B-1D6FF0A198EE}"/>
                  </a:ext>
                </a:extLst>
              </p:cNvPr>
              <p:cNvSpPr/>
              <p:nvPr/>
            </p:nvSpPr>
            <p:spPr>
              <a:xfrm>
                <a:off x="254896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1" name="rc419">
                <a:extLst>
                  <a:ext uri="{FF2B5EF4-FFF2-40B4-BE49-F238E27FC236}">
                    <a16:creationId xmlns:a16="http://schemas.microsoft.com/office/drawing/2014/main" id="{21944E84-8FCE-4EC0-93B2-54849014A1AF}"/>
                  </a:ext>
                </a:extLst>
              </p:cNvPr>
              <p:cNvSpPr/>
              <p:nvPr/>
            </p:nvSpPr>
            <p:spPr>
              <a:xfrm>
                <a:off x="265530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22" name="rc420">
                <a:extLst>
                  <a:ext uri="{FF2B5EF4-FFF2-40B4-BE49-F238E27FC236}">
                    <a16:creationId xmlns:a16="http://schemas.microsoft.com/office/drawing/2014/main" id="{0470B45E-07BE-4BBA-8B5B-DF7FF8CE441E}"/>
                  </a:ext>
                </a:extLst>
              </p:cNvPr>
              <p:cNvSpPr/>
              <p:nvPr/>
            </p:nvSpPr>
            <p:spPr>
              <a:xfrm>
                <a:off x="265530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3" name="rc421">
                <a:extLst>
                  <a:ext uri="{FF2B5EF4-FFF2-40B4-BE49-F238E27FC236}">
                    <a16:creationId xmlns:a16="http://schemas.microsoft.com/office/drawing/2014/main" id="{F83F743B-8D90-4446-89F4-39AF66AB9BFC}"/>
                  </a:ext>
                </a:extLst>
              </p:cNvPr>
              <p:cNvSpPr/>
              <p:nvPr/>
            </p:nvSpPr>
            <p:spPr>
              <a:xfrm>
                <a:off x="265530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4" name="rc422">
                <a:extLst>
                  <a:ext uri="{FF2B5EF4-FFF2-40B4-BE49-F238E27FC236}">
                    <a16:creationId xmlns:a16="http://schemas.microsoft.com/office/drawing/2014/main" id="{C3D71539-7EA9-4999-93C3-0AB4B94471CA}"/>
                  </a:ext>
                </a:extLst>
              </p:cNvPr>
              <p:cNvSpPr/>
              <p:nvPr/>
            </p:nvSpPr>
            <p:spPr>
              <a:xfrm>
                <a:off x="276164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25" name="rc423">
                <a:extLst>
                  <a:ext uri="{FF2B5EF4-FFF2-40B4-BE49-F238E27FC236}">
                    <a16:creationId xmlns:a16="http://schemas.microsoft.com/office/drawing/2014/main" id="{F59D9B4C-DCD8-4EC4-8C6E-F3D7A2528AEF}"/>
                  </a:ext>
                </a:extLst>
              </p:cNvPr>
              <p:cNvSpPr/>
              <p:nvPr/>
            </p:nvSpPr>
            <p:spPr>
              <a:xfrm>
                <a:off x="276164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6" name="rc424">
                <a:extLst>
                  <a:ext uri="{FF2B5EF4-FFF2-40B4-BE49-F238E27FC236}">
                    <a16:creationId xmlns:a16="http://schemas.microsoft.com/office/drawing/2014/main" id="{D7834DEE-6E23-4BDB-A4BE-8BABB4023CCC}"/>
                  </a:ext>
                </a:extLst>
              </p:cNvPr>
              <p:cNvSpPr/>
              <p:nvPr/>
            </p:nvSpPr>
            <p:spPr>
              <a:xfrm>
                <a:off x="276164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7" name="rc425">
                <a:extLst>
                  <a:ext uri="{FF2B5EF4-FFF2-40B4-BE49-F238E27FC236}">
                    <a16:creationId xmlns:a16="http://schemas.microsoft.com/office/drawing/2014/main" id="{48117AC6-449B-4F8B-B699-7DB24202EC69}"/>
                  </a:ext>
                </a:extLst>
              </p:cNvPr>
              <p:cNvSpPr/>
              <p:nvPr/>
            </p:nvSpPr>
            <p:spPr>
              <a:xfrm>
                <a:off x="286798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28" name="rc426">
                <a:extLst>
                  <a:ext uri="{FF2B5EF4-FFF2-40B4-BE49-F238E27FC236}">
                    <a16:creationId xmlns:a16="http://schemas.microsoft.com/office/drawing/2014/main" id="{D3ACB58B-F5EF-461C-9041-9C59A3066A7F}"/>
                  </a:ext>
                </a:extLst>
              </p:cNvPr>
              <p:cNvSpPr/>
              <p:nvPr/>
            </p:nvSpPr>
            <p:spPr>
              <a:xfrm>
                <a:off x="286798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9" name="rc427">
                <a:extLst>
                  <a:ext uri="{FF2B5EF4-FFF2-40B4-BE49-F238E27FC236}">
                    <a16:creationId xmlns:a16="http://schemas.microsoft.com/office/drawing/2014/main" id="{FEDEE6B3-9518-4E4B-8CD7-1DF8EC6CA34F}"/>
                  </a:ext>
                </a:extLst>
              </p:cNvPr>
              <p:cNvSpPr/>
              <p:nvPr/>
            </p:nvSpPr>
            <p:spPr>
              <a:xfrm>
                <a:off x="286798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0" name="rc428">
                <a:extLst>
                  <a:ext uri="{FF2B5EF4-FFF2-40B4-BE49-F238E27FC236}">
                    <a16:creationId xmlns:a16="http://schemas.microsoft.com/office/drawing/2014/main" id="{94A8EC04-AB3C-459C-B5AE-1646E96BB461}"/>
                  </a:ext>
                </a:extLst>
              </p:cNvPr>
              <p:cNvSpPr/>
              <p:nvPr/>
            </p:nvSpPr>
            <p:spPr>
              <a:xfrm>
                <a:off x="297432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1" name="rc429">
                <a:extLst>
                  <a:ext uri="{FF2B5EF4-FFF2-40B4-BE49-F238E27FC236}">
                    <a16:creationId xmlns:a16="http://schemas.microsoft.com/office/drawing/2014/main" id="{9FEA6589-9875-4B67-9E37-C708458315A5}"/>
                  </a:ext>
                </a:extLst>
              </p:cNvPr>
              <p:cNvSpPr/>
              <p:nvPr/>
            </p:nvSpPr>
            <p:spPr>
              <a:xfrm>
                <a:off x="297432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2" name="rc430">
                <a:extLst>
                  <a:ext uri="{FF2B5EF4-FFF2-40B4-BE49-F238E27FC236}">
                    <a16:creationId xmlns:a16="http://schemas.microsoft.com/office/drawing/2014/main" id="{0DD43554-8AC5-491D-9638-2DD2DD05A503}"/>
                  </a:ext>
                </a:extLst>
              </p:cNvPr>
              <p:cNvSpPr/>
              <p:nvPr/>
            </p:nvSpPr>
            <p:spPr>
              <a:xfrm>
                <a:off x="297432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3" name="rc431">
                <a:extLst>
                  <a:ext uri="{FF2B5EF4-FFF2-40B4-BE49-F238E27FC236}">
                    <a16:creationId xmlns:a16="http://schemas.microsoft.com/office/drawing/2014/main" id="{DA000053-DEFB-4400-8403-71DDE3772814}"/>
                  </a:ext>
                </a:extLst>
              </p:cNvPr>
              <p:cNvSpPr/>
              <p:nvPr/>
            </p:nvSpPr>
            <p:spPr>
              <a:xfrm>
                <a:off x="308066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4" name="rc432">
                <a:extLst>
                  <a:ext uri="{FF2B5EF4-FFF2-40B4-BE49-F238E27FC236}">
                    <a16:creationId xmlns:a16="http://schemas.microsoft.com/office/drawing/2014/main" id="{9F124DCB-D376-4851-9EC7-D0ECA077184B}"/>
                  </a:ext>
                </a:extLst>
              </p:cNvPr>
              <p:cNvSpPr/>
              <p:nvPr/>
            </p:nvSpPr>
            <p:spPr>
              <a:xfrm>
                <a:off x="308066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5" name="rc433">
                <a:extLst>
                  <a:ext uri="{FF2B5EF4-FFF2-40B4-BE49-F238E27FC236}">
                    <a16:creationId xmlns:a16="http://schemas.microsoft.com/office/drawing/2014/main" id="{3F2C4DE0-1C03-4600-B04D-4AF8A8F60A32}"/>
                  </a:ext>
                </a:extLst>
              </p:cNvPr>
              <p:cNvSpPr/>
              <p:nvPr/>
            </p:nvSpPr>
            <p:spPr>
              <a:xfrm>
                <a:off x="308066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6" name="rc434">
                <a:extLst>
                  <a:ext uri="{FF2B5EF4-FFF2-40B4-BE49-F238E27FC236}">
                    <a16:creationId xmlns:a16="http://schemas.microsoft.com/office/drawing/2014/main" id="{4B71595B-2D7C-426F-8F89-584885A27052}"/>
                  </a:ext>
                </a:extLst>
              </p:cNvPr>
              <p:cNvSpPr/>
              <p:nvPr/>
            </p:nvSpPr>
            <p:spPr>
              <a:xfrm>
                <a:off x="3187002"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7" name="rc435">
                <a:extLst>
                  <a:ext uri="{FF2B5EF4-FFF2-40B4-BE49-F238E27FC236}">
                    <a16:creationId xmlns:a16="http://schemas.microsoft.com/office/drawing/2014/main" id="{718E1E20-B16C-421E-BCB8-26686187EB6E}"/>
                  </a:ext>
                </a:extLst>
              </p:cNvPr>
              <p:cNvSpPr/>
              <p:nvPr/>
            </p:nvSpPr>
            <p:spPr>
              <a:xfrm>
                <a:off x="3187002"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8" name="rc436">
                <a:extLst>
                  <a:ext uri="{FF2B5EF4-FFF2-40B4-BE49-F238E27FC236}">
                    <a16:creationId xmlns:a16="http://schemas.microsoft.com/office/drawing/2014/main" id="{B5494001-D97B-4C64-9CE6-649951F1F34B}"/>
                  </a:ext>
                </a:extLst>
              </p:cNvPr>
              <p:cNvSpPr/>
              <p:nvPr/>
            </p:nvSpPr>
            <p:spPr>
              <a:xfrm>
                <a:off x="3187002"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9" name="rc437">
                <a:extLst>
                  <a:ext uri="{FF2B5EF4-FFF2-40B4-BE49-F238E27FC236}">
                    <a16:creationId xmlns:a16="http://schemas.microsoft.com/office/drawing/2014/main" id="{2B1BB785-88B9-44EA-AF3D-3CC2209F03DF}"/>
                  </a:ext>
                </a:extLst>
              </p:cNvPr>
              <p:cNvSpPr/>
              <p:nvPr/>
            </p:nvSpPr>
            <p:spPr>
              <a:xfrm>
                <a:off x="3293342"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0" name="rc438">
                <a:extLst>
                  <a:ext uri="{FF2B5EF4-FFF2-40B4-BE49-F238E27FC236}">
                    <a16:creationId xmlns:a16="http://schemas.microsoft.com/office/drawing/2014/main" id="{9C790925-88D0-41A7-AFD0-AEAD72F39C57}"/>
                  </a:ext>
                </a:extLst>
              </p:cNvPr>
              <p:cNvSpPr/>
              <p:nvPr/>
            </p:nvSpPr>
            <p:spPr>
              <a:xfrm>
                <a:off x="3293342"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1" name="rc439">
                <a:extLst>
                  <a:ext uri="{FF2B5EF4-FFF2-40B4-BE49-F238E27FC236}">
                    <a16:creationId xmlns:a16="http://schemas.microsoft.com/office/drawing/2014/main" id="{78E1B2DF-7AFB-4E7B-9E84-8BC1946B0C4B}"/>
                  </a:ext>
                </a:extLst>
              </p:cNvPr>
              <p:cNvSpPr/>
              <p:nvPr/>
            </p:nvSpPr>
            <p:spPr>
              <a:xfrm>
                <a:off x="3293342"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2" name="rc440">
                <a:extLst>
                  <a:ext uri="{FF2B5EF4-FFF2-40B4-BE49-F238E27FC236}">
                    <a16:creationId xmlns:a16="http://schemas.microsoft.com/office/drawing/2014/main" id="{41BE2167-20D4-4000-9F66-C2BCF46BBB1C}"/>
                  </a:ext>
                </a:extLst>
              </p:cNvPr>
              <p:cNvSpPr/>
              <p:nvPr/>
            </p:nvSpPr>
            <p:spPr>
              <a:xfrm>
                <a:off x="339968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3" name="rc441">
                <a:extLst>
                  <a:ext uri="{FF2B5EF4-FFF2-40B4-BE49-F238E27FC236}">
                    <a16:creationId xmlns:a16="http://schemas.microsoft.com/office/drawing/2014/main" id="{01D31710-AB34-4F34-ABE5-CC9F6D58A07A}"/>
                  </a:ext>
                </a:extLst>
              </p:cNvPr>
              <p:cNvSpPr/>
              <p:nvPr/>
            </p:nvSpPr>
            <p:spPr>
              <a:xfrm>
                <a:off x="339968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4" name="rc442">
                <a:extLst>
                  <a:ext uri="{FF2B5EF4-FFF2-40B4-BE49-F238E27FC236}">
                    <a16:creationId xmlns:a16="http://schemas.microsoft.com/office/drawing/2014/main" id="{F3B2D121-6531-4197-B141-72897CBF23DF}"/>
                  </a:ext>
                </a:extLst>
              </p:cNvPr>
              <p:cNvSpPr/>
              <p:nvPr/>
            </p:nvSpPr>
            <p:spPr>
              <a:xfrm>
                <a:off x="3399681" y="3321703"/>
                <a:ext cx="106339" cy="100291"/>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445" name="rc443">
                <a:extLst>
                  <a:ext uri="{FF2B5EF4-FFF2-40B4-BE49-F238E27FC236}">
                    <a16:creationId xmlns:a16="http://schemas.microsoft.com/office/drawing/2014/main" id="{F9E99CB7-11AB-4A45-956C-F499D5612C30}"/>
                  </a:ext>
                </a:extLst>
              </p:cNvPr>
              <p:cNvSpPr/>
              <p:nvPr/>
            </p:nvSpPr>
            <p:spPr>
              <a:xfrm>
                <a:off x="350602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6" name="rc444">
                <a:extLst>
                  <a:ext uri="{FF2B5EF4-FFF2-40B4-BE49-F238E27FC236}">
                    <a16:creationId xmlns:a16="http://schemas.microsoft.com/office/drawing/2014/main" id="{F0DCFB91-4648-44CF-B0F6-6B7F725D7026}"/>
                  </a:ext>
                </a:extLst>
              </p:cNvPr>
              <p:cNvSpPr/>
              <p:nvPr/>
            </p:nvSpPr>
            <p:spPr>
              <a:xfrm>
                <a:off x="350602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7" name="rc445">
                <a:extLst>
                  <a:ext uri="{FF2B5EF4-FFF2-40B4-BE49-F238E27FC236}">
                    <a16:creationId xmlns:a16="http://schemas.microsoft.com/office/drawing/2014/main" id="{28A2934C-9C89-44B8-81E2-7976368F0D67}"/>
                  </a:ext>
                </a:extLst>
              </p:cNvPr>
              <p:cNvSpPr/>
              <p:nvPr/>
            </p:nvSpPr>
            <p:spPr>
              <a:xfrm>
                <a:off x="3506021"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8" name="rc446">
                <a:extLst>
                  <a:ext uri="{FF2B5EF4-FFF2-40B4-BE49-F238E27FC236}">
                    <a16:creationId xmlns:a16="http://schemas.microsoft.com/office/drawing/2014/main" id="{57924DD5-FE09-46F4-9E98-068B10F5884B}"/>
                  </a:ext>
                </a:extLst>
              </p:cNvPr>
              <p:cNvSpPr/>
              <p:nvPr/>
            </p:nvSpPr>
            <p:spPr>
              <a:xfrm>
                <a:off x="361236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9" name="rc447">
                <a:extLst>
                  <a:ext uri="{FF2B5EF4-FFF2-40B4-BE49-F238E27FC236}">
                    <a16:creationId xmlns:a16="http://schemas.microsoft.com/office/drawing/2014/main" id="{BB0F3D2B-E7B1-41F4-90EA-79B4B7015A90}"/>
                  </a:ext>
                </a:extLst>
              </p:cNvPr>
              <p:cNvSpPr/>
              <p:nvPr/>
            </p:nvSpPr>
            <p:spPr>
              <a:xfrm>
                <a:off x="361236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50" name="rc448">
                <a:extLst>
                  <a:ext uri="{FF2B5EF4-FFF2-40B4-BE49-F238E27FC236}">
                    <a16:creationId xmlns:a16="http://schemas.microsoft.com/office/drawing/2014/main" id="{F5D346AC-2420-45DF-BFB6-3F00C14940BA}"/>
                  </a:ext>
                </a:extLst>
              </p:cNvPr>
              <p:cNvSpPr/>
              <p:nvPr/>
            </p:nvSpPr>
            <p:spPr>
              <a:xfrm>
                <a:off x="3612361"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1" name="rc449">
                <a:extLst>
                  <a:ext uri="{FF2B5EF4-FFF2-40B4-BE49-F238E27FC236}">
                    <a16:creationId xmlns:a16="http://schemas.microsoft.com/office/drawing/2014/main" id="{4FE49B82-E79E-4364-B696-E2F84A89D9B4}"/>
                  </a:ext>
                </a:extLst>
              </p:cNvPr>
              <p:cNvSpPr/>
              <p:nvPr/>
            </p:nvSpPr>
            <p:spPr>
              <a:xfrm>
                <a:off x="3718700"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2" name="rc450">
                <a:extLst>
                  <a:ext uri="{FF2B5EF4-FFF2-40B4-BE49-F238E27FC236}">
                    <a16:creationId xmlns:a16="http://schemas.microsoft.com/office/drawing/2014/main" id="{2691A6A6-D886-4F19-9416-F90ECD4CB1D7}"/>
                  </a:ext>
                </a:extLst>
              </p:cNvPr>
              <p:cNvSpPr/>
              <p:nvPr/>
            </p:nvSpPr>
            <p:spPr>
              <a:xfrm>
                <a:off x="3718700"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53" name="rc451">
                <a:extLst>
                  <a:ext uri="{FF2B5EF4-FFF2-40B4-BE49-F238E27FC236}">
                    <a16:creationId xmlns:a16="http://schemas.microsoft.com/office/drawing/2014/main" id="{3DEA0392-CB86-4FED-951C-4E0E0A9A1CA3}"/>
                  </a:ext>
                </a:extLst>
              </p:cNvPr>
              <p:cNvSpPr/>
              <p:nvPr/>
            </p:nvSpPr>
            <p:spPr>
              <a:xfrm>
                <a:off x="3718700"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4" name="pl452">
                <a:extLst>
                  <a:ext uri="{FF2B5EF4-FFF2-40B4-BE49-F238E27FC236}">
                    <a16:creationId xmlns:a16="http://schemas.microsoft.com/office/drawing/2014/main" id="{3651F0DB-7564-4A33-BE31-3DBD9BA5C001}"/>
                  </a:ext>
                </a:extLst>
              </p:cNvPr>
              <p:cNvSpPr/>
              <p:nvPr/>
            </p:nvSpPr>
            <p:spPr>
              <a:xfrm>
                <a:off x="1485568" y="2283310"/>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455" name="pl453">
                <a:extLst>
                  <a:ext uri="{FF2B5EF4-FFF2-40B4-BE49-F238E27FC236}">
                    <a16:creationId xmlns:a16="http://schemas.microsoft.com/office/drawing/2014/main" id="{5D7EDFEB-E2DD-47ED-8E82-E492F16140FF}"/>
                  </a:ext>
                </a:extLst>
              </p:cNvPr>
              <p:cNvSpPr/>
              <p:nvPr/>
            </p:nvSpPr>
            <p:spPr>
              <a:xfrm>
                <a:off x="1485568" y="3622577"/>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456" name="tx454">
                <a:extLst>
                  <a:ext uri="{FF2B5EF4-FFF2-40B4-BE49-F238E27FC236}">
                    <a16:creationId xmlns:a16="http://schemas.microsoft.com/office/drawing/2014/main" id="{01CC341F-7405-4BB8-A7DF-15725CE37413}"/>
                  </a:ext>
                </a:extLst>
              </p:cNvPr>
              <p:cNvSpPr/>
              <p:nvPr/>
            </p:nvSpPr>
            <p:spPr>
              <a:xfrm>
                <a:off x="2550852" y="3651756"/>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grpSp>
      <p:sp>
        <p:nvSpPr>
          <p:cNvPr id="511" name="TextBox 510">
            <a:extLst>
              <a:ext uri="{FF2B5EF4-FFF2-40B4-BE49-F238E27FC236}">
                <a16:creationId xmlns:a16="http://schemas.microsoft.com/office/drawing/2014/main" id="{759624FA-A2C3-410D-A701-D80B62B7D57E}"/>
              </a:ext>
            </a:extLst>
          </p:cNvPr>
          <p:cNvSpPr txBox="1"/>
          <p:nvPr/>
        </p:nvSpPr>
        <p:spPr>
          <a:xfrm>
            <a:off x="-3051336" y="377545"/>
            <a:ext cx="2946850" cy="830997"/>
          </a:xfrm>
          <a:prstGeom prst="rect">
            <a:avLst/>
          </a:prstGeom>
          <a:solidFill>
            <a:schemeClr val="bg1"/>
          </a:solidFill>
          <a:ln>
            <a:solidFill>
              <a:schemeClr val="tx1"/>
            </a:solidFill>
          </a:ln>
        </p:spPr>
        <p:txBody>
          <a:bodyPr wrap="square" rtlCol="0">
            <a:spAutoFit/>
          </a:bodyPr>
          <a:lstStyle/>
          <a:p>
            <a:r>
              <a:rPr lang="en-CA" sz="1200" b="1" dirty="0" err="1"/>
              <a:t>DNAm</a:t>
            </a:r>
            <a:r>
              <a:rPr lang="en-CA" sz="1200" b="1" dirty="0"/>
              <a:t> at imprinted regions for specific genes. A)</a:t>
            </a:r>
            <a:r>
              <a:rPr lang="en-CA" sz="1200" dirty="0"/>
              <a:t> Cell-specific </a:t>
            </a:r>
            <a:r>
              <a:rPr lang="en-CA" sz="1200" dirty="0" err="1"/>
              <a:t>DNAm</a:t>
            </a:r>
            <a:r>
              <a:rPr lang="en-CA" sz="1200" dirty="0"/>
              <a:t> at placental-specific imprinted regions for genes JMJD1C and </a:t>
            </a:r>
            <a:r>
              <a:rPr lang="en-CA" sz="1200" b="1" dirty="0"/>
              <a:t>B)</a:t>
            </a:r>
            <a:r>
              <a:rPr lang="en-CA" sz="1200" dirty="0"/>
              <a:t> FGF14.</a:t>
            </a:r>
            <a:endParaRPr lang="en-CA" sz="3600" dirty="0"/>
          </a:p>
        </p:txBody>
      </p:sp>
      <p:grpSp>
        <p:nvGrpSpPr>
          <p:cNvPr id="2351" name="Group 2350">
            <a:extLst>
              <a:ext uri="{FF2B5EF4-FFF2-40B4-BE49-F238E27FC236}">
                <a16:creationId xmlns:a16="http://schemas.microsoft.com/office/drawing/2014/main" id="{4B52E644-96D3-42F9-9082-DFFC897BD61C}"/>
              </a:ext>
            </a:extLst>
          </p:cNvPr>
          <p:cNvGrpSpPr/>
          <p:nvPr/>
        </p:nvGrpSpPr>
        <p:grpSpPr>
          <a:xfrm>
            <a:off x="485992" y="354073"/>
            <a:ext cx="3333591" cy="3412925"/>
            <a:chOff x="457906" y="4056717"/>
            <a:chExt cx="3333591" cy="3412925"/>
          </a:xfrm>
        </p:grpSpPr>
        <p:sp>
          <p:nvSpPr>
            <p:cNvPr id="1739" name="pl4">
              <a:extLst>
                <a:ext uri="{FF2B5EF4-FFF2-40B4-BE49-F238E27FC236}">
                  <a16:creationId xmlns:a16="http://schemas.microsoft.com/office/drawing/2014/main" id="{43670D16-46E2-4277-BC73-155D63F087A3}"/>
                </a:ext>
              </a:extLst>
            </p:cNvPr>
            <p:cNvSpPr/>
            <p:nvPr/>
          </p:nvSpPr>
          <p:spPr>
            <a:xfrm>
              <a:off x="1452026" y="4402377"/>
              <a:ext cx="0" cy="1604661"/>
            </a:xfrm>
            <a:custGeom>
              <a:avLst/>
              <a:gdLst/>
              <a:ahLst/>
              <a:cxnLst/>
              <a:rect l="0" t="0" r="0" b="0"/>
              <a:pathLst>
                <a:path h="1604661">
                  <a:moveTo>
                    <a:pt x="0" y="1604661"/>
                  </a:moveTo>
                  <a:lnTo>
                    <a:pt x="0" y="0"/>
                  </a:lnTo>
                </a:path>
              </a:pathLst>
            </a:custGeom>
            <a:ln w="13550" cap="flat">
              <a:solidFill>
                <a:srgbClr val="000000">
                  <a:alpha val="100000"/>
                </a:srgbClr>
              </a:solidFill>
              <a:prstDash val="solid"/>
              <a:round/>
            </a:ln>
          </p:spPr>
          <p:txBody>
            <a:bodyPr/>
            <a:lstStyle/>
            <a:p>
              <a:endParaRPr/>
            </a:p>
          </p:txBody>
        </p:sp>
        <p:sp>
          <p:nvSpPr>
            <p:cNvPr id="1740" name="tx5">
              <a:extLst>
                <a:ext uri="{FF2B5EF4-FFF2-40B4-BE49-F238E27FC236}">
                  <a16:creationId xmlns:a16="http://schemas.microsoft.com/office/drawing/2014/main" id="{8D34532E-A427-4DF9-8AD1-AAFC1B4B66A3}"/>
                </a:ext>
              </a:extLst>
            </p:cNvPr>
            <p:cNvSpPr/>
            <p:nvPr/>
          </p:nvSpPr>
          <p:spPr>
            <a:xfrm>
              <a:off x="1296344" y="5976826"/>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1741" name="tx6">
              <a:extLst>
                <a:ext uri="{FF2B5EF4-FFF2-40B4-BE49-F238E27FC236}">
                  <a16:creationId xmlns:a16="http://schemas.microsoft.com/office/drawing/2014/main" id="{6BE5E8D9-E9D5-4261-AE89-5C9632543D23}"/>
                </a:ext>
              </a:extLst>
            </p:cNvPr>
            <p:cNvSpPr/>
            <p:nvPr/>
          </p:nvSpPr>
          <p:spPr>
            <a:xfrm>
              <a:off x="1253965" y="5174495"/>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dirty="0">
                  <a:solidFill>
                    <a:srgbClr val="4D4D4D">
                      <a:alpha val="100000"/>
                    </a:srgbClr>
                  </a:solidFill>
                  <a:latin typeface="Arial"/>
                  <a:cs typeface="Arial"/>
                </a:rPr>
                <a:t>50%</a:t>
              </a:r>
            </a:p>
          </p:txBody>
        </p:sp>
        <p:sp>
          <p:nvSpPr>
            <p:cNvPr id="1742" name="tx7">
              <a:extLst>
                <a:ext uri="{FF2B5EF4-FFF2-40B4-BE49-F238E27FC236}">
                  <a16:creationId xmlns:a16="http://schemas.microsoft.com/office/drawing/2014/main" id="{9911CC7B-CD61-4B72-B224-7D288534631D}"/>
                </a:ext>
              </a:extLst>
            </p:cNvPr>
            <p:cNvSpPr/>
            <p:nvPr/>
          </p:nvSpPr>
          <p:spPr>
            <a:xfrm>
              <a:off x="1211587" y="4372165"/>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743" name="tx8">
              <a:extLst>
                <a:ext uri="{FF2B5EF4-FFF2-40B4-BE49-F238E27FC236}">
                  <a16:creationId xmlns:a16="http://schemas.microsoft.com/office/drawing/2014/main" id="{ADD02C1C-F3FE-4412-B84F-8EB653095796}"/>
                </a:ext>
              </a:extLst>
            </p:cNvPr>
            <p:cNvSpPr/>
            <p:nvPr/>
          </p:nvSpPr>
          <p:spPr>
            <a:xfrm>
              <a:off x="680638" y="5113480"/>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744" name="tx9">
              <a:extLst>
                <a:ext uri="{FF2B5EF4-FFF2-40B4-BE49-F238E27FC236}">
                  <a16:creationId xmlns:a16="http://schemas.microsoft.com/office/drawing/2014/main" id="{859565E5-5943-402D-A8DC-1268853E20E3}"/>
                </a:ext>
              </a:extLst>
            </p:cNvPr>
            <p:cNvSpPr/>
            <p:nvPr/>
          </p:nvSpPr>
          <p:spPr>
            <a:xfrm>
              <a:off x="680638" y="5201826"/>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745" name="pl10">
              <a:extLst>
                <a:ext uri="{FF2B5EF4-FFF2-40B4-BE49-F238E27FC236}">
                  <a16:creationId xmlns:a16="http://schemas.microsoft.com/office/drawing/2014/main" id="{CF423026-1F50-4825-BD79-2181C4D2F1C2}"/>
                </a:ext>
              </a:extLst>
            </p:cNvPr>
            <p:cNvSpPr/>
            <p:nvPr/>
          </p:nvSpPr>
          <p:spPr>
            <a:xfrm>
              <a:off x="1452026" y="6325652"/>
              <a:ext cx="0" cy="401165"/>
            </a:xfrm>
            <a:custGeom>
              <a:avLst/>
              <a:gdLst/>
              <a:ahLst/>
              <a:cxnLst/>
              <a:rect l="0" t="0" r="0" b="0"/>
              <a:pathLst>
                <a:path h="401165">
                  <a:moveTo>
                    <a:pt x="0" y="401165"/>
                  </a:moveTo>
                  <a:lnTo>
                    <a:pt x="0" y="0"/>
                  </a:lnTo>
                </a:path>
              </a:pathLst>
            </a:custGeom>
            <a:ln w="13550" cap="rnd">
              <a:solidFill>
                <a:srgbClr val="000000">
                  <a:alpha val="100000"/>
                </a:srgbClr>
              </a:solidFill>
              <a:prstDash val="solid"/>
              <a:round/>
            </a:ln>
          </p:spPr>
          <p:txBody>
            <a:bodyPr/>
            <a:lstStyle/>
            <a:p>
              <a:endParaRPr/>
            </a:p>
          </p:txBody>
        </p:sp>
        <p:sp>
          <p:nvSpPr>
            <p:cNvPr id="1746" name="tx11">
              <a:extLst>
                <a:ext uri="{FF2B5EF4-FFF2-40B4-BE49-F238E27FC236}">
                  <a16:creationId xmlns:a16="http://schemas.microsoft.com/office/drawing/2014/main" id="{14DCCD73-2FEA-454E-AE7F-EBD1827B49B6}"/>
                </a:ext>
              </a:extLst>
            </p:cNvPr>
            <p:cNvSpPr/>
            <p:nvPr/>
          </p:nvSpPr>
          <p:spPr>
            <a:xfrm>
              <a:off x="1058537" y="6656657"/>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747" name="tx12">
              <a:extLst>
                <a:ext uri="{FF2B5EF4-FFF2-40B4-BE49-F238E27FC236}">
                  <a16:creationId xmlns:a16="http://schemas.microsoft.com/office/drawing/2014/main" id="{B746FBF1-D600-4964-8DF8-BFCF5B5667B2}"/>
                </a:ext>
              </a:extLst>
            </p:cNvPr>
            <p:cNvSpPr/>
            <p:nvPr/>
          </p:nvSpPr>
          <p:spPr>
            <a:xfrm>
              <a:off x="868910" y="6576424"/>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748" name="tx13">
              <a:extLst>
                <a:ext uri="{FF2B5EF4-FFF2-40B4-BE49-F238E27FC236}">
                  <a16:creationId xmlns:a16="http://schemas.microsoft.com/office/drawing/2014/main" id="{47ACD92C-D97B-4AE7-A6E9-1345996B4192}"/>
                </a:ext>
              </a:extLst>
            </p:cNvPr>
            <p:cNvSpPr/>
            <p:nvPr/>
          </p:nvSpPr>
          <p:spPr>
            <a:xfrm>
              <a:off x="494101" y="6479046"/>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749" name="tx14">
              <a:extLst>
                <a:ext uri="{FF2B5EF4-FFF2-40B4-BE49-F238E27FC236}">
                  <a16:creationId xmlns:a16="http://schemas.microsoft.com/office/drawing/2014/main" id="{7D8DDB10-B70B-483D-82AA-A9811330FA09}"/>
                </a:ext>
              </a:extLst>
            </p:cNvPr>
            <p:cNvSpPr/>
            <p:nvPr/>
          </p:nvSpPr>
          <p:spPr>
            <a:xfrm>
              <a:off x="466955" y="6398813"/>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750" name="tx15">
              <a:extLst>
                <a:ext uri="{FF2B5EF4-FFF2-40B4-BE49-F238E27FC236}">
                  <a16:creationId xmlns:a16="http://schemas.microsoft.com/office/drawing/2014/main" id="{B32E97CC-CDBB-47B0-AF89-CBBD24A4DD57}"/>
                </a:ext>
              </a:extLst>
            </p:cNvPr>
            <p:cNvSpPr/>
            <p:nvPr/>
          </p:nvSpPr>
          <p:spPr>
            <a:xfrm>
              <a:off x="548076" y="6319532"/>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751" name="pl16">
              <a:extLst>
                <a:ext uri="{FF2B5EF4-FFF2-40B4-BE49-F238E27FC236}">
                  <a16:creationId xmlns:a16="http://schemas.microsoft.com/office/drawing/2014/main" id="{25C42F61-F5F2-442E-92B6-79A7DFB5B844}"/>
                </a:ext>
              </a:extLst>
            </p:cNvPr>
            <p:cNvSpPr/>
            <p:nvPr/>
          </p:nvSpPr>
          <p:spPr>
            <a:xfrm>
              <a:off x="1452026" y="7045431"/>
              <a:ext cx="0" cy="300873"/>
            </a:xfrm>
            <a:custGeom>
              <a:avLst/>
              <a:gdLst/>
              <a:ahLst/>
              <a:cxnLst/>
              <a:rect l="0" t="0" r="0" b="0"/>
              <a:pathLst>
                <a:path h="300873">
                  <a:moveTo>
                    <a:pt x="0" y="300873"/>
                  </a:moveTo>
                  <a:lnTo>
                    <a:pt x="0" y="0"/>
                  </a:lnTo>
                </a:path>
              </a:pathLst>
            </a:custGeom>
            <a:ln w="13550" cap="flat">
              <a:solidFill>
                <a:srgbClr val="000000">
                  <a:alpha val="100000"/>
                </a:srgbClr>
              </a:solidFill>
              <a:prstDash val="solid"/>
              <a:round/>
            </a:ln>
          </p:spPr>
          <p:txBody>
            <a:bodyPr/>
            <a:lstStyle/>
            <a:p>
              <a:endParaRPr/>
            </a:p>
          </p:txBody>
        </p:sp>
        <p:sp>
          <p:nvSpPr>
            <p:cNvPr id="1752" name="tx17">
              <a:extLst>
                <a:ext uri="{FF2B5EF4-FFF2-40B4-BE49-F238E27FC236}">
                  <a16:creationId xmlns:a16="http://schemas.microsoft.com/office/drawing/2014/main" id="{EFD17C06-AE4E-4AB4-8CE6-5C7A56B142D5}"/>
                </a:ext>
              </a:extLst>
            </p:cNvPr>
            <p:cNvSpPr/>
            <p:nvPr/>
          </p:nvSpPr>
          <p:spPr>
            <a:xfrm>
              <a:off x="597963" y="7261507"/>
              <a:ext cx="808513"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uc001jmn.3 (JMJD1C)</a:t>
              </a:r>
            </a:p>
          </p:txBody>
        </p:sp>
        <p:sp>
          <p:nvSpPr>
            <p:cNvPr id="1753" name="tx18">
              <a:extLst>
                <a:ext uri="{FF2B5EF4-FFF2-40B4-BE49-F238E27FC236}">
                  <a16:creationId xmlns:a16="http://schemas.microsoft.com/office/drawing/2014/main" id="{AB54D369-C57E-4F21-9D99-CA52AED74305}"/>
                </a:ext>
              </a:extLst>
            </p:cNvPr>
            <p:cNvSpPr/>
            <p:nvPr/>
          </p:nvSpPr>
          <p:spPr>
            <a:xfrm>
              <a:off x="616100" y="7186289"/>
              <a:ext cx="790376"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uc001jmr.1 (JMJD1C)</a:t>
              </a:r>
            </a:p>
          </p:txBody>
        </p:sp>
        <p:sp>
          <p:nvSpPr>
            <p:cNvPr id="1754" name="tx19">
              <a:extLst>
                <a:ext uri="{FF2B5EF4-FFF2-40B4-BE49-F238E27FC236}">
                  <a16:creationId xmlns:a16="http://schemas.microsoft.com/office/drawing/2014/main" id="{1BC73C38-D63F-4A22-8C55-9DA6E43D9D20}"/>
                </a:ext>
              </a:extLst>
            </p:cNvPr>
            <p:cNvSpPr/>
            <p:nvPr/>
          </p:nvSpPr>
          <p:spPr>
            <a:xfrm>
              <a:off x="457906" y="7111070"/>
              <a:ext cx="94857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uc010qir.2 (JMJD1C-AS1)</a:t>
              </a:r>
            </a:p>
          </p:txBody>
        </p:sp>
        <p:sp>
          <p:nvSpPr>
            <p:cNvPr id="1755" name="tx20">
              <a:extLst>
                <a:ext uri="{FF2B5EF4-FFF2-40B4-BE49-F238E27FC236}">
                  <a16:creationId xmlns:a16="http://schemas.microsoft.com/office/drawing/2014/main" id="{4F1E3523-B0C1-40E2-8231-8D7C74570DA0}"/>
                </a:ext>
              </a:extLst>
            </p:cNvPr>
            <p:cNvSpPr/>
            <p:nvPr/>
          </p:nvSpPr>
          <p:spPr>
            <a:xfrm>
              <a:off x="1492514" y="4284220"/>
              <a:ext cx="198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Term</a:t>
              </a:r>
            </a:p>
          </p:txBody>
        </p:sp>
        <p:sp>
          <p:nvSpPr>
            <p:cNvPr id="1756" name="tx21">
              <a:extLst>
                <a:ext uri="{FF2B5EF4-FFF2-40B4-BE49-F238E27FC236}">
                  <a16:creationId xmlns:a16="http://schemas.microsoft.com/office/drawing/2014/main" id="{38452487-159B-45C0-924C-B5818A49505A}"/>
                </a:ext>
              </a:extLst>
            </p:cNvPr>
            <p:cNvSpPr/>
            <p:nvPr/>
          </p:nvSpPr>
          <p:spPr>
            <a:xfrm>
              <a:off x="1452026" y="4056717"/>
              <a:ext cx="46737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JMJD1C</a:t>
              </a:r>
            </a:p>
          </p:txBody>
        </p:sp>
        <p:sp>
          <p:nvSpPr>
            <p:cNvPr id="1757" name="tx22">
              <a:extLst>
                <a:ext uri="{FF2B5EF4-FFF2-40B4-BE49-F238E27FC236}">
                  <a16:creationId xmlns:a16="http://schemas.microsoft.com/office/drawing/2014/main" id="{209D572B-B71A-420F-A3D2-2DB36C5B127A}"/>
                </a:ext>
              </a:extLst>
            </p:cNvPr>
            <p:cNvSpPr/>
            <p:nvPr/>
          </p:nvSpPr>
          <p:spPr>
            <a:xfrm>
              <a:off x="1492514" y="6207495"/>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1758" name="tx23">
              <a:extLst>
                <a:ext uri="{FF2B5EF4-FFF2-40B4-BE49-F238E27FC236}">
                  <a16:creationId xmlns:a16="http://schemas.microsoft.com/office/drawing/2014/main" id="{F64F76CA-7087-4038-8941-C2A556DC5E2A}"/>
                </a:ext>
              </a:extLst>
            </p:cNvPr>
            <p:cNvSpPr/>
            <p:nvPr/>
          </p:nvSpPr>
          <p:spPr>
            <a:xfrm>
              <a:off x="1492514" y="6912193"/>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1759" name="rc24">
              <a:extLst>
                <a:ext uri="{FF2B5EF4-FFF2-40B4-BE49-F238E27FC236}">
                  <a16:creationId xmlns:a16="http://schemas.microsoft.com/office/drawing/2014/main" id="{63AC76A3-DA4E-4A74-9D0A-2F7A56BBA7B7}"/>
                </a:ext>
              </a:extLst>
            </p:cNvPr>
            <p:cNvSpPr/>
            <p:nvPr/>
          </p:nvSpPr>
          <p:spPr>
            <a:xfrm>
              <a:off x="1452026" y="4402377"/>
              <a:ext cx="2339471" cy="1604661"/>
            </a:xfrm>
            <a:prstGeom prst="rect">
              <a:avLst/>
            </a:prstGeom>
            <a:solidFill>
              <a:srgbClr val="FFFFFF">
                <a:alpha val="100000"/>
              </a:srgbClr>
            </a:solidFill>
          </p:spPr>
          <p:txBody>
            <a:bodyPr/>
            <a:lstStyle/>
            <a:p>
              <a:endParaRPr/>
            </a:p>
          </p:txBody>
        </p:sp>
        <p:sp>
          <p:nvSpPr>
            <p:cNvPr id="1760" name="pg25">
              <a:extLst>
                <a:ext uri="{FF2B5EF4-FFF2-40B4-BE49-F238E27FC236}">
                  <a16:creationId xmlns:a16="http://schemas.microsoft.com/office/drawing/2014/main" id="{4917C01C-BE02-41F6-9FC3-86F32C811C83}"/>
                </a:ext>
              </a:extLst>
            </p:cNvPr>
            <p:cNvSpPr/>
            <p:nvPr/>
          </p:nvSpPr>
          <p:spPr>
            <a:xfrm>
              <a:off x="1475861" y="5605873"/>
              <a:ext cx="2291802" cy="401165"/>
            </a:xfrm>
            <a:custGeom>
              <a:avLst/>
              <a:gdLst/>
              <a:ahLst/>
              <a:cxnLst/>
              <a:rect l="0" t="0" r="0" b="0"/>
              <a:pathLst>
                <a:path w="2291802" h="401165">
                  <a:moveTo>
                    <a:pt x="0" y="0"/>
                  </a:moveTo>
                  <a:lnTo>
                    <a:pt x="91672" y="0"/>
                  </a:lnTo>
                  <a:lnTo>
                    <a:pt x="183344" y="0"/>
                  </a:lnTo>
                  <a:lnTo>
                    <a:pt x="275016" y="0"/>
                  </a:lnTo>
                  <a:lnTo>
                    <a:pt x="366688" y="0"/>
                  </a:lnTo>
                  <a:lnTo>
                    <a:pt x="458360" y="0"/>
                  </a:lnTo>
                  <a:lnTo>
                    <a:pt x="550032" y="0"/>
                  </a:lnTo>
                  <a:lnTo>
                    <a:pt x="641704" y="0"/>
                  </a:lnTo>
                  <a:lnTo>
                    <a:pt x="733376" y="0"/>
                  </a:lnTo>
                  <a:lnTo>
                    <a:pt x="825048" y="0"/>
                  </a:lnTo>
                  <a:lnTo>
                    <a:pt x="916720" y="0"/>
                  </a:lnTo>
                  <a:lnTo>
                    <a:pt x="1008393" y="0"/>
                  </a:lnTo>
                  <a:lnTo>
                    <a:pt x="1100065" y="0"/>
                  </a:lnTo>
                  <a:lnTo>
                    <a:pt x="1191737" y="0"/>
                  </a:lnTo>
                  <a:lnTo>
                    <a:pt x="1283409" y="0"/>
                  </a:lnTo>
                  <a:lnTo>
                    <a:pt x="1375081" y="0"/>
                  </a:lnTo>
                  <a:lnTo>
                    <a:pt x="1466753" y="0"/>
                  </a:lnTo>
                  <a:lnTo>
                    <a:pt x="1558425" y="0"/>
                  </a:lnTo>
                  <a:lnTo>
                    <a:pt x="1650097" y="0"/>
                  </a:lnTo>
                  <a:lnTo>
                    <a:pt x="1741769" y="0"/>
                  </a:lnTo>
                  <a:lnTo>
                    <a:pt x="1833441" y="0"/>
                  </a:lnTo>
                  <a:lnTo>
                    <a:pt x="1925114" y="0"/>
                  </a:lnTo>
                  <a:lnTo>
                    <a:pt x="2016786" y="0"/>
                  </a:lnTo>
                  <a:lnTo>
                    <a:pt x="2108458" y="0"/>
                  </a:lnTo>
                  <a:lnTo>
                    <a:pt x="2200130" y="0"/>
                  </a:lnTo>
                  <a:lnTo>
                    <a:pt x="2291802" y="0"/>
                  </a:lnTo>
                  <a:lnTo>
                    <a:pt x="2291802" y="401165"/>
                  </a:lnTo>
                  <a:lnTo>
                    <a:pt x="2200130" y="401165"/>
                  </a:lnTo>
                  <a:lnTo>
                    <a:pt x="2108458" y="401165"/>
                  </a:lnTo>
                  <a:lnTo>
                    <a:pt x="2016786" y="401165"/>
                  </a:lnTo>
                  <a:lnTo>
                    <a:pt x="1925114" y="401165"/>
                  </a:lnTo>
                  <a:lnTo>
                    <a:pt x="1833441" y="401165"/>
                  </a:lnTo>
                  <a:lnTo>
                    <a:pt x="1741769" y="401165"/>
                  </a:lnTo>
                  <a:lnTo>
                    <a:pt x="1650097" y="401165"/>
                  </a:lnTo>
                  <a:lnTo>
                    <a:pt x="1558425" y="401165"/>
                  </a:lnTo>
                  <a:lnTo>
                    <a:pt x="1466753" y="401165"/>
                  </a:lnTo>
                  <a:lnTo>
                    <a:pt x="1375081" y="401165"/>
                  </a:lnTo>
                  <a:lnTo>
                    <a:pt x="1283409" y="401165"/>
                  </a:lnTo>
                  <a:lnTo>
                    <a:pt x="1191737" y="401165"/>
                  </a:lnTo>
                  <a:lnTo>
                    <a:pt x="1100065" y="401165"/>
                  </a:lnTo>
                  <a:lnTo>
                    <a:pt x="1008393" y="401165"/>
                  </a:lnTo>
                  <a:lnTo>
                    <a:pt x="916720" y="401165"/>
                  </a:lnTo>
                  <a:lnTo>
                    <a:pt x="825048" y="401165"/>
                  </a:lnTo>
                  <a:lnTo>
                    <a:pt x="733376" y="401165"/>
                  </a:lnTo>
                  <a:lnTo>
                    <a:pt x="641704" y="401165"/>
                  </a:lnTo>
                  <a:lnTo>
                    <a:pt x="550032" y="401165"/>
                  </a:lnTo>
                  <a:lnTo>
                    <a:pt x="458360" y="401165"/>
                  </a:lnTo>
                  <a:lnTo>
                    <a:pt x="366688" y="401165"/>
                  </a:lnTo>
                  <a:lnTo>
                    <a:pt x="275016" y="401165"/>
                  </a:lnTo>
                  <a:lnTo>
                    <a:pt x="183344" y="401165"/>
                  </a:lnTo>
                  <a:lnTo>
                    <a:pt x="91672" y="401165"/>
                  </a:lnTo>
                  <a:lnTo>
                    <a:pt x="0" y="401165"/>
                  </a:lnTo>
                  <a:close/>
                </a:path>
              </a:pathLst>
            </a:custGeom>
            <a:solidFill>
              <a:srgbClr val="BEBEBE">
                <a:alpha val="25098"/>
              </a:srgbClr>
            </a:solidFill>
          </p:spPr>
          <p:txBody>
            <a:bodyPr/>
            <a:lstStyle/>
            <a:p>
              <a:endParaRPr/>
            </a:p>
          </p:txBody>
        </p:sp>
        <p:sp>
          <p:nvSpPr>
            <p:cNvPr id="1761" name="pg26">
              <a:extLst>
                <a:ext uri="{FF2B5EF4-FFF2-40B4-BE49-F238E27FC236}">
                  <a16:creationId xmlns:a16="http://schemas.microsoft.com/office/drawing/2014/main" id="{A46DF488-0904-45D5-994F-71CF0E313FB3}"/>
                </a:ext>
              </a:extLst>
            </p:cNvPr>
            <p:cNvSpPr/>
            <p:nvPr/>
          </p:nvSpPr>
          <p:spPr>
            <a:xfrm>
              <a:off x="1475861" y="4803542"/>
              <a:ext cx="2291802" cy="401165"/>
            </a:xfrm>
            <a:custGeom>
              <a:avLst/>
              <a:gdLst/>
              <a:ahLst/>
              <a:cxnLst/>
              <a:rect l="0" t="0" r="0" b="0"/>
              <a:pathLst>
                <a:path w="2291802" h="401165">
                  <a:moveTo>
                    <a:pt x="0" y="0"/>
                  </a:moveTo>
                  <a:lnTo>
                    <a:pt x="91672" y="0"/>
                  </a:lnTo>
                  <a:lnTo>
                    <a:pt x="183344" y="0"/>
                  </a:lnTo>
                  <a:lnTo>
                    <a:pt x="275016" y="0"/>
                  </a:lnTo>
                  <a:lnTo>
                    <a:pt x="366688" y="0"/>
                  </a:lnTo>
                  <a:lnTo>
                    <a:pt x="458360" y="0"/>
                  </a:lnTo>
                  <a:lnTo>
                    <a:pt x="550032" y="0"/>
                  </a:lnTo>
                  <a:lnTo>
                    <a:pt x="641704" y="0"/>
                  </a:lnTo>
                  <a:lnTo>
                    <a:pt x="733376" y="0"/>
                  </a:lnTo>
                  <a:lnTo>
                    <a:pt x="825048" y="0"/>
                  </a:lnTo>
                  <a:lnTo>
                    <a:pt x="916720" y="0"/>
                  </a:lnTo>
                  <a:lnTo>
                    <a:pt x="1008393" y="0"/>
                  </a:lnTo>
                  <a:lnTo>
                    <a:pt x="1100065" y="0"/>
                  </a:lnTo>
                  <a:lnTo>
                    <a:pt x="1191737" y="0"/>
                  </a:lnTo>
                  <a:lnTo>
                    <a:pt x="1283409" y="0"/>
                  </a:lnTo>
                  <a:lnTo>
                    <a:pt x="1375081" y="0"/>
                  </a:lnTo>
                  <a:lnTo>
                    <a:pt x="1466753" y="0"/>
                  </a:lnTo>
                  <a:lnTo>
                    <a:pt x="1558425" y="0"/>
                  </a:lnTo>
                  <a:lnTo>
                    <a:pt x="1650097" y="0"/>
                  </a:lnTo>
                  <a:lnTo>
                    <a:pt x="1741769" y="0"/>
                  </a:lnTo>
                  <a:lnTo>
                    <a:pt x="1833441" y="0"/>
                  </a:lnTo>
                  <a:lnTo>
                    <a:pt x="1925114" y="0"/>
                  </a:lnTo>
                  <a:lnTo>
                    <a:pt x="2016786" y="0"/>
                  </a:lnTo>
                  <a:lnTo>
                    <a:pt x="2108458" y="0"/>
                  </a:lnTo>
                  <a:lnTo>
                    <a:pt x="2200130" y="0"/>
                  </a:lnTo>
                  <a:lnTo>
                    <a:pt x="2291802" y="0"/>
                  </a:lnTo>
                  <a:lnTo>
                    <a:pt x="2291802" y="401165"/>
                  </a:lnTo>
                  <a:lnTo>
                    <a:pt x="2200130" y="401165"/>
                  </a:lnTo>
                  <a:lnTo>
                    <a:pt x="2108458" y="401165"/>
                  </a:lnTo>
                  <a:lnTo>
                    <a:pt x="2016786" y="401165"/>
                  </a:lnTo>
                  <a:lnTo>
                    <a:pt x="1925114" y="401165"/>
                  </a:lnTo>
                  <a:lnTo>
                    <a:pt x="1833441" y="401165"/>
                  </a:lnTo>
                  <a:lnTo>
                    <a:pt x="1741769" y="401165"/>
                  </a:lnTo>
                  <a:lnTo>
                    <a:pt x="1650097" y="401165"/>
                  </a:lnTo>
                  <a:lnTo>
                    <a:pt x="1558425" y="401165"/>
                  </a:lnTo>
                  <a:lnTo>
                    <a:pt x="1466753" y="401165"/>
                  </a:lnTo>
                  <a:lnTo>
                    <a:pt x="1375081" y="401165"/>
                  </a:lnTo>
                  <a:lnTo>
                    <a:pt x="1283409" y="401165"/>
                  </a:lnTo>
                  <a:lnTo>
                    <a:pt x="1191737" y="401165"/>
                  </a:lnTo>
                  <a:lnTo>
                    <a:pt x="1100065" y="401165"/>
                  </a:lnTo>
                  <a:lnTo>
                    <a:pt x="1008393" y="401165"/>
                  </a:lnTo>
                  <a:lnTo>
                    <a:pt x="916720" y="401165"/>
                  </a:lnTo>
                  <a:lnTo>
                    <a:pt x="825048" y="401165"/>
                  </a:lnTo>
                  <a:lnTo>
                    <a:pt x="733376" y="401165"/>
                  </a:lnTo>
                  <a:lnTo>
                    <a:pt x="641704" y="401165"/>
                  </a:lnTo>
                  <a:lnTo>
                    <a:pt x="550032" y="401165"/>
                  </a:lnTo>
                  <a:lnTo>
                    <a:pt x="458360" y="401165"/>
                  </a:lnTo>
                  <a:lnTo>
                    <a:pt x="366688" y="401165"/>
                  </a:lnTo>
                  <a:lnTo>
                    <a:pt x="275016" y="401165"/>
                  </a:lnTo>
                  <a:lnTo>
                    <a:pt x="183344" y="401165"/>
                  </a:lnTo>
                  <a:lnTo>
                    <a:pt x="91672" y="401165"/>
                  </a:lnTo>
                  <a:lnTo>
                    <a:pt x="0" y="401165"/>
                  </a:lnTo>
                  <a:close/>
                </a:path>
              </a:pathLst>
            </a:custGeom>
            <a:solidFill>
              <a:srgbClr val="BEBEBE">
                <a:alpha val="25098"/>
              </a:srgbClr>
            </a:solidFill>
          </p:spPr>
          <p:txBody>
            <a:bodyPr/>
            <a:lstStyle/>
            <a:p>
              <a:endParaRPr/>
            </a:p>
          </p:txBody>
        </p:sp>
        <p:sp>
          <p:nvSpPr>
            <p:cNvPr id="1762" name="pl27">
              <a:extLst>
                <a:ext uri="{FF2B5EF4-FFF2-40B4-BE49-F238E27FC236}">
                  <a16:creationId xmlns:a16="http://schemas.microsoft.com/office/drawing/2014/main" id="{2CC895D5-E5B1-4583-A1E9-6F5F8FAC42AD}"/>
                </a:ext>
              </a:extLst>
            </p:cNvPr>
            <p:cNvSpPr/>
            <p:nvPr/>
          </p:nvSpPr>
          <p:spPr>
            <a:xfrm>
              <a:off x="1475861" y="4547937"/>
              <a:ext cx="0" cy="287334"/>
            </a:xfrm>
            <a:custGeom>
              <a:avLst/>
              <a:gdLst/>
              <a:ahLst/>
              <a:cxnLst/>
              <a:rect l="0" t="0" r="0" b="0"/>
              <a:pathLst>
                <a:path h="287334">
                  <a:moveTo>
                    <a:pt x="0" y="287334"/>
                  </a:moveTo>
                  <a:lnTo>
                    <a:pt x="0" y="0"/>
                  </a:lnTo>
                </a:path>
              </a:pathLst>
            </a:custGeom>
            <a:ln w="13550" cap="flat">
              <a:solidFill>
                <a:srgbClr val="6A1B9A">
                  <a:alpha val="50196"/>
                </a:srgbClr>
              </a:solidFill>
              <a:prstDash val="solid"/>
              <a:round/>
            </a:ln>
          </p:spPr>
          <p:txBody>
            <a:bodyPr/>
            <a:lstStyle/>
            <a:p>
              <a:endParaRPr/>
            </a:p>
          </p:txBody>
        </p:sp>
        <p:sp>
          <p:nvSpPr>
            <p:cNvPr id="1763" name="pl28">
              <a:extLst>
                <a:ext uri="{FF2B5EF4-FFF2-40B4-BE49-F238E27FC236}">
                  <a16:creationId xmlns:a16="http://schemas.microsoft.com/office/drawing/2014/main" id="{EBB03FFB-A51E-4E59-83BD-416EE485807F}"/>
                </a:ext>
              </a:extLst>
            </p:cNvPr>
            <p:cNvSpPr/>
            <p:nvPr/>
          </p:nvSpPr>
          <p:spPr>
            <a:xfrm>
              <a:off x="1475861" y="4616602"/>
              <a:ext cx="0" cy="131051"/>
            </a:xfrm>
            <a:custGeom>
              <a:avLst/>
              <a:gdLst/>
              <a:ahLst/>
              <a:cxnLst/>
              <a:rect l="0" t="0" r="0" b="0"/>
              <a:pathLst>
                <a:path h="131051">
                  <a:moveTo>
                    <a:pt x="0" y="131051"/>
                  </a:moveTo>
                  <a:lnTo>
                    <a:pt x="0" y="0"/>
                  </a:lnTo>
                </a:path>
              </a:pathLst>
            </a:custGeom>
            <a:ln w="13550" cap="flat">
              <a:solidFill>
                <a:srgbClr val="1565C0">
                  <a:alpha val="50196"/>
                </a:srgbClr>
              </a:solidFill>
              <a:prstDash val="solid"/>
              <a:round/>
            </a:ln>
          </p:spPr>
          <p:txBody>
            <a:bodyPr/>
            <a:lstStyle/>
            <a:p>
              <a:endParaRPr/>
            </a:p>
          </p:txBody>
        </p:sp>
        <p:sp>
          <p:nvSpPr>
            <p:cNvPr id="1764" name="pl29">
              <a:extLst>
                <a:ext uri="{FF2B5EF4-FFF2-40B4-BE49-F238E27FC236}">
                  <a16:creationId xmlns:a16="http://schemas.microsoft.com/office/drawing/2014/main" id="{A06CAB3D-B5D0-480F-AE07-AD5149483099}"/>
                </a:ext>
              </a:extLst>
            </p:cNvPr>
            <p:cNvSpPr/>
            <p:nvPr/>
          </p:nvSpPr>
          <p:spPr>
            <a:xfrm>
              <a:off x="1475861" y="4587322"/>
              <a:ext cx="0" cy="141343"/>
            </a:xfrm>
            <a:custGeom>
              <a:avLst/>
              <a:gdLst/>
              <a:ahLst/>
              <a:cxnLst/>
              <a:rect l="0" t="0" r="0" b="0"/>
              <a:pathLst>
                <a:path h="141343">
                  <a:moveTo>
                    <a:pt x="0" y="141343"/>
                  </a:moveTo>
                  <a:lnTo>
                    <a:pt x="0" y="0"/>
                  </a:lnTo>
                </a:path>
              </a:pathLst>
            </a:custGeom>
            <a:ln w="13550" cap="flat">
              <a:solidFill>
                <a:srgbClr val="388E3C">
                  <a:alpha val="50196"/>
                </a:srgbClr>
              </a:solidFill>
              <a:prstDash val="solid"/>
              <a:round/>
            </a:ln>
          </p:spPr>
          <p:txBody>
            <a:bodyPr/>
            <a:lstStyle/>
            <a:p>
              <a:endParaRPr/>
            </a:p>
          </p:txBody>
        </p:sp>
        <p:sp>
          <p:nvSpPr>
            <p:cNvPr id="1765" name="pl30">
              <a:extLst>
                <a:ext uri="{FF2B5EF4-FFF2-40B4-BE49-F238E27FC236}">
                  <a16:creationId xmlns:a16="http://schemas.microsoft.com/office/drawing/2014/main" id="{2AA1813C-D2B5-4B4B-BE5D-02519559EF9F}"/>
                </a:ext>
              </a:extLst>
            </p:cNvPr>
            <p:cNvSpPr/>
            <p:nvPr/>
          </p:nvSpPr>
          <p:spPr>
            <a:xfrm>
              <a:off x="1475861" y="4570148"/>
              <a:ext cx="0" cy="512768"/>
            </a:xfrm>
            <a:custGeom>
              <a:avLst/>
              <a:gdLst/>
              <a:ahLst/>
              <a:cxnLst/>
              <a:rect l="0" t="0" r="0" b="0"/>
              <a:pathLst>
                <a:path h="512768">
                  <a:moveTo>
                    <a:pt x="0" y="512768"/>
                  </a:moveTo>
                  <a:lnTo>
                    <a:pt x="0" y="0"/>
                  </a:lnTo>
                </a:path>
              </a:pathLst>
            </a:custGeom>
            <a:ln w="13550" cap="flat">
              <a:solidFill>
                <a:srgbClr val="FBC02D">
                  <a:alpha val="50196"/>
                </a:srgbClr>
              </a:solidFill>
              <a:prstDash val="solid"/>
              <a:round/>
            </a:ln>
          </p:spPr>
          <p:txBody>
            <a:bodyPr/>
            <a:lstStyle/>
            <a:p>
              <a:endParaRPr/>
            </a:p>
          </p:txBody>
        </p:sp>
        <p:sp>
          <p:nvSpPr>
            <p:cNvPr id="1766" name="pl31">
              <a:extLst>
                <a:ext uri="{FF2B5EF4-FFF2-40B4-BE49-F238E27FC236}">
                  <a16:creationId xmlns:a16="http://schemas.microsoft.com/office/drawing/2014/main" id="{536C876C-0CD0-4057-8300-C5E9B59B89F3}"/>
                </a:ext>
              </a:extLst>
            </p:cNvPr>
            <p:cNvSpPr/>
            <p:nvPr/>
          </p:nvSpPr>
          <p:spPr>
            <a:xfrm>
              <a:off x="1475861" y="4618550"/>
              <a:ext cx="0" cy="365077"/>
            </a:xfrm>
            <a:custGeom>
              <a:avLst/>
              <a:gdLst/>
              <a:ahLst/>
              <a:cxnLst/>
              <a:rect l="0" t="0" r="0" b="0"/>
              <a:pathLst>
                <a:path h="365077">
                  <a:moveTo>
                    <a:pt x="0" y="365077"/>
                  </a:moveTo>
                  <a:lnTo>
                    <a:pt x="0" y="0"/>
                  </a:lnTo>
                </a:path>
              </a:pathLst>
            </a:custGeom>
            <a:ln w="13550" cap="flat">
              <a:solidFill>
                <a:srgbClr val="721111">
                  <a:alpha val="50196"/>
                </a:srgbClr>
              </a:solidFill>
              <a:prstDash val="solid"/>
              <a:round/>
            </a:ln>
          </p:spPr>
          <p:txBody>
            <a:bodyPr/>
            <a:lstStyle/>
            <a:p>
              <a:endParaRPr/>
            </a:p>
          </p:txBody>
        </p:sp>
        <p:sp>
          <p:nvSpPr>
            <p:cNvPr id="1767" name="pl32">
              <a:extLst>
                <a:ext uri="{FF2B5EF4-FFF2-40B4-BE49-F238E27FC236}">
                  <a16:creationId xmlns:a16="http://schemas.microsoft.com/office/drawing/2014/main" id="{D0122438-532C-4EB0-BE58-9F8557F31A00}"/>
                </a:ext>
              </a:extLst>
            </p:cNvPr>
            <p:cNvSpPr/>
            <p:nvPr/>
          </p:nvSpPr>
          <p:spPr>
            <a:xfrm>
              <a:off x="1567533" y="4804513"/>
              <a:ext cx="0" cy="228676"/>
            </a:xfrm>
            <a:custGeom>
              <a:avLst/>
              <a:gdLst/>
              <a:ahLst/>
              <a:cxnLst/>
              <a:rect l="0" t="0" r="0" b="0"/>
              <a:pathLst>
                <a:path h="228676">
                  <a:moveTo>
                    <a:pt x="0" y="228676"/>
                  </a:moveTo>
                  <a:lnTo>
                    <a:pt x="0" y="0"/>
                  </a:lnTo>
                </a:path>
              </a:pathLst>
            </a:custGeom>
            <a:ln w="13550" cap="flat">
              <a:solidFill>
                <a:srgbClr val="6A1B9A">
                  <a:alpha val="50196"/>
                </a:srgbClr>
              </a:solidFill>
              <a:prstDash val="solid"/>
              <a:round/>
            </a:ln>
          </p:spPr>
          <p:txBody>
            <a:bodyPr/>
            <a:lstStyle/>
            <a:p>
              <a:endParaRPr/>
            </a:p>
          </p:txBody>
        </p:sp>
        <p:sp>
          <p:nvSpPr>
            <p:cNvPr id="1768" name="pl33">
              <a:extLst>
                <a:ext uri="{FF2B5EF4-FFF2-40B4-BE49-F238E27FC236}">
                  <a16:creationId xmlns:a16="http://schemas.microsoft.com/office/drawing/2014/main" id="{2FE9DCEF-1A36-45B3-AE1C-F2EE1012E507}"/>
                </a:ext>
              </a:extLst>
            </p:cNvPr>
            <p:cNvSpPr/>
            <p:nvPr/>
          </p:nvSpPr>
          <p:spPr>
            <a:xfrm>
              <a:off x="1567533" y="4725801"/>
              <a:ext cx="0" cy="202866"/>
            </a:xfrm>
            <a:custGeom>
              <a:avLst/>
              <a:gdLst/>
              <a:ahLst/>
              <a:cxnLst/>
              <a:rect l="0" t="0" r="0" b="0"/>
              <a:pathLst>
                <a:path h="202866">
                  <a:moveTo>
                    <a:pt x="0" y="202866"/>
                  </a:moveTo>
                  <a:lnTo>
                    <a:pt x="0" y="0"/>
                  </a:lnTo>
                </a:path>
              </a:pathLst>
            </a:custGeom>
            <a:ln w="13550" cap="flat">
              <a:solidFill>
                <a:srgbClr val="1565C0">
                  <a:alpha val="50196"/>
                </a:srgbClr>
              </a:solidFill>
              <a:prstDash val="solid"/>
              <a:round/>
            </a:ln>
          </p:spPr>
          <p:txBody>
            <a:bodyPr/>
            <a:lstStyle/>
            <a:p>
              <a:endParaRPr/>
            </a:p>
          </p:txBody>
        </p:sp>
        <p:sp>
          <p:nvSpPr>
            <p:cNvPr id="1769" name="pl34">
              <a:extLst>
                <a:ext uri="{FF2B5EF4-FFF2-40B4-BE49-F238E27FC236}">
                  <a16:creationId xmlns:a16="http://schemas.microsoft.com/office/drawing/2014/main" id="{4E2A58CE-8F64-4A87-A83A-681741DC83FE}"/>
                </a:ext>
              </a:extLst>
            </p:cNvPr>
            <p:cNvSpPr/>
            <p:nvPr/>
          </p:nvSpPr>
          <p:spPr>
            <a:xfrm>
              <a:off x="1567533" y="5863030"/>
              <a:ext cx="0" cy="66828"/>
            </a:xfrm>
            <a:custGeom>
              <a:avLst/>
              <a:gdLst/>
              <a:ahLst/>
              <a:cxnLst/>
              <a:rect l="0" t="0" r="0" b="0"/>
              <a:pathLst>
                <a:path h="66828">
                  <a:moveTo>
                    <a:pt x="0" y="66828"/>
                  </a:moveTo>
                  <a:lnTo>
                    <a:pt x="0" y="0"/>
                  </a:lnTo>
                </a:path>
              </a:pathLst>
            </a:custGeom>
            <a:ln w="13550" cap="flat">
              <a:solidFill>
                <a:srgbClr val="388E3C">
                  <a:alpha val="50196"/>
                </a:srgbClr>
              </a:solidFill>
              <a:prstDash val="solid"/>
              <a:round/>
            </a:ln>
          </p:spPr>
          <p:txBody>
            <a:bodyPr/>
            <a:lstStyle/>
            <a:p>
              <a:endParaRPr/>
            </a:p>
          </p:txBody>
        </p:sp>
        <p:sp>
          <p:nvSpPr>
            <p:cNvPr id="1770" name="pl35">
              <a:extLst>
                <a:ext uri="{FF2B5EF4-FFF2-40B4-BE49-F238E27FC236}">
                  <a16:creationId xmlns:a16="http://schemas.microsoft.com/office/drawing/2014/main" id="{89EDD48A-FDD9-45EB-9716-A69BDF1BB26A}"/>
                </a:ext>
              </a:extLst>
            </p:cNvPr>
            <p:cNvSpPr/>
            <p:nvPr/>
          </p:nvSpPr>
          <p:spPr>
            <a:xfrm>
              <a:off x="1567533" y="5743097"/>
              <a:ext cx="0" cy="224860"/>
            </a:xfrm>
            <a:custGeom>
              <a:avLst/>
              <a:gdLst/>
              <a:ahLst/>
              <a:cxnLst/>
              <a:rect l="0" t="0" r="0" b="0"/>
              <a:pathLst>
                <a:path h="224860">
                  <a:moveTo>
                    <a:pt x="0" y="224860"/>
                  </a:moveTo>
                  <a:lnTo>
                    <a:pt x="0" y="0"/>
                  </a:lnTo>
                </a:path>
              </a:pathLst>
            </a:custGeom>
            <a:ln w="13550" cap="flat">
              <a:solidFill>
                <a:srgbClr val="FBC02D">
                  <a:alpha val="50196"/>
                </a:srgbClr>
              </a:solidFill>
              <a:prstDash val="solid"/>
              <a:round/>
            </a:ln>
          </p:spPr>
          <p:txBody>
            <a:bodyPr/>
            <a:lstStyle/>
            <a:p>
              <a:endParaRPr/>
            </a:p>
          </p:txBody>
        </p:sp>
        <p:sp>
          <p:nvSpPr>
            <p:cNvPr id="1771" name="pl36">
              <a:extLst>
                <a:ext uri="{FF2B5EF4-FFF2-40B4-BE49-F238E27FC236}">
                  <a16:creationId xmlns:a16="http://schemas.microsoft.com/office/drawing/2014/main" id="{87DD8731-48BA-48CD-9EF3-A6226B497241}"/>
                </a:ext>
              </a:extLst>
            </p:cNvPr>
            <p:cNvSpPr/>
            <p:nvPr/>
          </p:nvSpPr>
          <p:spPr>
            <a:xfrm>
              <a:off x="1567533" y="5754098"/>
              <a:ext cx="0" cy="96856"/>
            </a:xfrm>
            <a:custGeom>
              <a:avLst/>
              <a:gdLst/>
              <a:ahLst/>
              <a:cxnLst/>
              <a:rect l="0" t="0" r="0" b="0"/>
              <a:pathLst>
                <a:path h="96856">
                  <a:moveTo>
                    <a:pt x="0" y="96856"/>
                  </a:moveTo>
                  <a:lnTo>
                    <a:pt x="0" y="0"/>
                  </a:lnTo>
                </a:path>
              </a:pathLst>
            </a:custGeom>
            <a:ln w="13550" cap="flat">
              <a:solidFill>
                <a:srgbClr val="721111">
                  <a:alpha val="50196"/>
                </a:srgbClr>
              </a:solidFill>
              <a:prstDash val="solid"/>
              <a:round/>
            </a:ln>
          </p:spPr>
          <p:txBody>
            <a:bodyPr/>
            <a:lstStyle/>
            <a:p>
              <a:endParaRPr/>
            </a:p>
          </p:txBody>
        </p:sp>
        <p:sp>
          <p:nvSpPr>
            <p:cNvPr id="1772" name="pl37">
              <a:extLst>
                <a:ext uri="{FF2B5EF4-FFF2-40B4-BE49-F238E27FC236}">
                  <a16:creationId xmlns:a16="http://schemas.microsoft.com/office/drawing/2014/main" id="{9FAFB157-BE57-42A2-86D0-1D5B54F92C57}"/>
                </a:ext>
              </a:extLst>
            </p:cNvPr>
            <p:cNvSpPr/>
            <p:nvPr/>
          </p:nvSpPr>
          <p:spPr>
            <a:xfrm>
              <a:off x="1659205" y="4523192"/>
              <a:ext cx="0" cy="73431"/>
            </a:xfrm>
            <a:custGeom>
              <a:avLst/>
              <a:gdLst/>
              <a:ahLst/>
              <a:cxnLst/>
              <a:rect l="0" t="0" r="0" b="0"/>
              <a:pathLst>
                <a:path h="73431">
                  <a:moveTo>
                    <a:pt x="0" y="73431"/>
                  </a:moveTo>
                  <a:lnTo>
                    <a:pt x="0" y="0"/>
                  </a:lnTo>
                </a:path>
              </a:pathLst>
            </a:custGeom>
            <a:ln w="13550" cap="flat">
              <a:solidFill>
                <a:srgbClr val="6A1B9A">
                  <a:alpha val="50196"/>
                </a:srgbClr>
              </a:solidFill>
              <a:prstDash val="solid"/>
              <a:round/>
            </a:ln>
          </p:spPr>
          <p:txBody>
            <a:bodyPr/>
            <a:lstStyle/>
            <a:p>
              <a:endParaRPr/>
            </a:p>
          </p:txBody>
        </p:sp>
        <p:sp>
          <p:nvSpPr>
            <p:cNvPr id="1773" name="pl38">
              <a:extLst>
                <a:ext uri="{FF2B5EF4-FFF2-40B4-BE49-F238E27FC236}">
                  <a16:creationId xmlns:a16="http://schemas.microsoft.com/office/drawing/2014/main" id="{78A97A13-0A2C-49BC-9C7F-D2AEC10DD6A5}"/>
                </a:ext>
              </a:extLst>
            </p:cNvPr>
            <p:cNvSpPr/>
            <p:nvPr/>
          </p:nvSpPr>
          <p:spPr>
            <a:xfrm>
              <a:off x="1659205" y="4497377"/>
              <a:ext cx="0" cy="32284"/>
            </a:xfrm>
            <a:custGeom>
              <a:avLst/>
              <a:gdLst/>
              <a:ahLst/>
              <a:cxnLst/>
              <a:rect l="0" t="0" r="0" b="0"/>
              <a:pathLst>
                <a:path h="32284">
                  <a:moveTo>
                    <a:pt x="0" y="32284"/>
                  </a:moveTo>
                  <a:lnTo>
                    <a:pt x="0" y="0"/>
                  </a:lnTo>
                </a:path>
              </a:pathLst>
            </a:custGeom>
            <a:ln w="13550" cap="flat">
              <a:solidFill>
                <a:srgbClr val="1565C0">
                  <a:alpha val="50196"/>
                </a:srgbClr>
              </a:solidFill>
              <a:prstDash val="solid"/>
              <a:round/>
            </a:ln>
          </p:spPr>
          <p:txBody>
            <a:bodyPr/>
            <a:lstStyle/>
            <a:p>
              <a:endParaRPr/>
            </a:p>
          </p:txBody>
        </p:sp>
        <p:sp>
          <p:nvSpPr>
            <p:cNvPr id="1774" name="pl39">
              <a:extLst>
                <a:ext uri="{FF2B5EF4-FFF2-40B4-BE49-F238E27FC236}">
                  <a16:creationId xmlns:a16="http://schemas.microsoft.com/office/drawing/2014/main" id="{6BDBF2F9-A1E2-4CBF-BFAB-9927528CE694}"/>
                </a:ext>
              </a:extLst>
            </p:cNvPr>
            <p:cNvSpPr/>
            <p:nvPr/>
          </p:nvSpPr>
          <p:spPr>
            <a:xfrm>
              <a:off x="1659205" y="4584583"/>
              <a:ext cx="0" cy="162748"/>
            </a:xfrm>
            <a:custGeom>
              <a:avLst/>
              <a:gdLst/>
              <a:ahLst/>
              <a:cxnLst/>
              <a:rect l="0" t="0" r="0" b="0"/>
              <a:pathLst>
                <a:path h="162748">
                  <a:moveTo>
                    <a:pt x="0" y="162748"/>
                  </a:moveTo>
                  <a:lnTo>
                    <a:pt x="0" y="0"/>
                  </a:lnTo>
                </a:path>
              </a:pathLst>
            </a:custGeom>
            <a:ln w="13550" cap="flat">
              <a:solidFill>
                <a:srgbClr val="388E3C">
                  <a:alpha val="50196"/>
                </a:srgbClr>
              </a:solidFill>
              <a:prstDash val="solid"/>
              <a:round/>
            </a:ln>
          </p:spPr>
          <p:txBody>
            <a:bodyPr/>
            <a:lstStyle/>
            <a:p>
              <a:endParaRPr/>
            </a:p>
          </p:txBody>
        </p:sp>
        <p:sp>
          <p:nvSpPr>
            <p:cNvPr id="1775" name="pl40">
              <a:extLst>
                <a:ext uri="{FF2B5EF4-FFF2-40B4-BE49-F238E27FC236}">
                  <a16:creationId xmlns:a16="http://schemas.microsoft.com/office/drawing/2014/main" id="{35BFCB23-814B-42D6-8D05-6B339CA702F6}"/>
                </a:ext>
              </a:extLst>
            </p:cNvPr>
            <p:cNvSpPr/>
            <p:nvPr/>
          </p:nvSpPr>
          <p:spPr>
            <a:xfrm>
              <a:off x="1659205" y="4516397"/>
              <a:ext cx="0" cy="164985"/>
            </a:xfrm>
            <a:custGeom>
              <a:avLst/>
              <a:gdLst/>
              <a:ahLst/>
              <a:cxnLst/>
              <a:rect l="0" t="0" r="0" b="0"/>
              <a:pathLst>
                <a:path h="164985">
                  <a:moveTo>
                    <a:pt x="0" y="164985"/>
                  </a:moveTo>
                  <a:lnTo>
                    <a:pt x="0" y="0"/>
                  </a:lnTo>
                </a:path>
              </a:pathLst>
            </a:custGeom>
            <a:ln w="13550" cap="flat">
              <a:solidFill>
                <a:srgbClr val="FBC02D">
                  <a:alpha val="50196"/>
                </a:srgbClr>
              </a:solidFill>
              <a:prstDash val="solid"/>
              <a:round/>
            </a:ln>
          </p:spPr>
          <p:txBody>
            <a:bodyPr/>
            <a:lstStyle/>
            <a:p>
              <a:endParaRPr/>
            </a:p>
          </p:txBody>
        </p:sp>
        <p:sp>
          <p:nvSpPr>
            <p:cNvPr id="1776" name="pl41">
              <a:extLst>
                <a:ext uri="{FF2B5EF4-FFF2-40B4-BE49-F238E27FC236}">
                  <a16:creationId xmlns:a16="http://schemas.microsoft.com/office/drawing/2014/main" id="{8F836EBE-5C01-46BB-A670-69B931B5AA01}"/>
                </a:ext>
              </a:extLst>
            </p:cNvPr>
            <p:cNvSpPr/>
            <p:nvPr/>
          </p:nvSpPr>
          <p:spPr>
            <a:xfrm>
              <a:off x="1659205" y="4538475"/>
              <a:ext cx="0" cy="42849"/>
            </a:xfrm>
            <a:custGeom>
              <a:avLst/>
              <a:gdLst/>
              <a:ahLst/>
              <a:cxnLst/>
              <a:rect l="0" t="0" r="0" b="0"/>
              <a:pathLst>
                <a:path h="42849">
                  <a:moveTo>
                    <a:pt x="0" y="42849"/>
                  </a:moveTo>
                  <a:lnTo>
                    <a:pt x="0" y="0"/>
                  </a:lnTo>
                </a:path>
              </a:pathLst>
            </a:custGeom>
            <a:ln w="13550" cap="flat">
              <a:solidFill>
                <a:srgbClr val="721111">
                  <a:alpha val="50196"/>
                </a:srgbClr>
              </a:solidFill>
              <a:prstDash val="solid"/>
              <a:round/>
            </a:ln>
          </p:spPr>
          <p:txBody>
            <a:bodyPr/>
            <a:lstStyle/>
            <a:p>
              <a:endParaRPr/>
            </a:p>
          </p:txBody>
        </p:sp>
        <p:sp>
          <p:nvSpPr>
            <p:cNvPr id="1777" name="pl42">
              <a:extLst>
                <a:ext uri="{FF2B5EF4-FFF2-40B4-BE49-F238E27FC236}">
                  <a16:creationId xmlns:a16="http://schemas.microsoft.com/office/drawing/2014/main" id="{F7F45CAD-4C17-437D-B943-C9106AEDB982}"/>
                </a:ext>
              </a:extLst>
            </p:cNvPr>
            <p:cNvSpPr/>
            <p:nvPr/>
          </p:nvSpPr>
          <p:spPr>
            <a:xfrm>
              <a:off x="1750877" y="4514421"/>
              <a:ext cx="0" cy="83009"/>
            </a:xfrm>
            <a:custGeom>
              <a:avLst/>
              <a:gdLst/>
              <a:ahLst/>
              <a:cxnLst/>
              <a:rect l="0" t="0" r="0" b="0"/>
              <a:pathLst>
                <a:path h="83009">
                  <a:moveTo>
                    <a:pt x="0" y="83009"/>
                  </a:moveTo>
                  <a:lnTo>
                    <a:pt x="0" y="0"/>
                  </a:lnTo>
                </a:path>
              </a:pathLst>
            </a:custGeom>
            <a:ln w="13550" cap="flat">
              <a:solidFill>
                <a:srgbClr val="6A1B9A">
                  <a:alpha val="50196"/>
                </a:srgbClr>
              </a:solidFill>
              <a:prstDash val="solid"/>
              <a:round/>
            </a:ln>
          </p:spPr>
          <p:txBody>
            <a:bodyPr/>
            <a:lstStyle/>
            <a:p>
              <a:endParaRPr/>
            </a:p>
          </p:txBody>
        </p:sp>
        <p:sp>
          <p:nvSpPr>
            <p:cNvPr id="1778" name="pl43">
              <a:extLst>
                <a:ext uri="{FF2B5EF4-FFF2-40B4-BE49-F238E27FC236}">
                  <a16:creationId xmlns:a16="http://schemas.microsoft.com/office/drawing/2014/main" id="{E4149942-4F50-43EF-82F8-5BD95DEAAFB8}"/>
                </a:ext>
              </a:extLst>
            </p:cNvPr>
            <p:cNvSpPr/>
            <p:nvPr/>
          </p:nvSpPr>
          <p:spPr>
            <a:xfrm>
              <a:off x="1750877" y="4503768"/>
              <a:ext cx="0" cy="38913"/>
            </a:xfrm>
            <a:custGeom>
              <a:avLst/>
              <a:gdLst/>
              <a:ahLst/>
              <a:cxnLst/>
              <a:rect l="0" t="0" r="0" b="0"/>
              <a:pathLst>
                <a:path h="38913">
                  <a:moveTo>
                    <a:pt x="0" y="38913"/>
                  </a:moveTo>
                  <a:lnTo>
                    <a:pt x="0" y="0"/>
                  </a:lnTo>
                </a:path>
              </a:pathLst>
            </a:custGeom>
            <a:ln w="13550" cap="flat">
              <a:solidFill>
                <a:srgbClr val="1565C0">
                  <a:alpha val="50196"/>
                </a:srgbClr>
              </a:solidFill>
              <a:prstDash val="solid"/>
              <a:round/>
            </a:ln>
          </p:spPr>
          <p:txBody>
            <a:bodyPr/>
            <a:lstStyle/>
            <a:p>
              <a:endParaRPr/>
            </a:p>
          </p:txBody>
        </p:sp>
        <p:sp>
          <p:nvSpPr>
            <p:cNvPr id="1779" name="pl44">
              <a:extLst>
                <a:ext uri="{FF2B5EF4-FFF2-40B4-BE49-F238E27FC236}">
                  <a16:creationId xmlns:a16="http://schemas.microsoft.com/office/drawing/2014/main" id="{2E3E358F-0007-4C3B-A809-7D9A864CF373}"/>
                </a:ext>
              </a:extLst>
            </p:cNvPr>
            <p:cNvSpPr/>
            <p:nvPr/>
          </p:nvSpPr>
          <p:spPr>
            <a:xfrm>
              <a:off x="1750877" y="4578385"/>
              <a:ext cx="0" cy="266017"/>
            </a:xfrm>
            <a:custGeom>
              <a:avLst/>
              <a:gdLst/>
              <a:ahLst/>
              <a:cxnLst/>
              <a:rect l="0" t="0" r="0" b="0"/>
              <a:pathLst>
                <a:path h="266017">
                  <a:moveTo>
                    <a:pt x="0" y="266017"/>
                  </a:moveTo>
                  <a:lnTo>
                    <a:pt x="0" y="0"/>
                  </a:lnTo>
                </a:path>
              </a:pathLst>
            </a:custGeom>
            <a:ln w="13550" cap="flat">
              <a:solidFill>
                <a:srgbClr val="388E3C">
                  <a:alpha val="50196"/>
                </a:srgbClr>
              </a:solidFill>
              <a:prstDash val="solid"/>
              <a:round/>
            </a:ln>
          </p:spPr>
          <p:txBody>
            <a:bodyPr/>
            <a:lstStyle/>
            <a:p>
              <a:endParaRPr/>
            </a:p>
          </p:txBody>
        </p:sp>
        <p:sp>
          <p:nvSpPr>
            <p:cNvPr id="1780" name="pl45">
              <a:extLst>
                <a:ext uri="{FF2B5EF4-FFF2-40B4-BE49-F238E27FC236}">
                  <a16:creationId xmlns:a16="http://schemas.microsoft.com/office/drawing/2014/main" id="{F749D408-C2D0-4041-8EA2-C234D04EE2A7}"/>
                </a:ext>
              </a:extLst>
            </p:cNvPr>
            <p:cNvSpPr/>
            <p:nvPr/>
          </p:nvSpPr>
          <p:spPr>
            <a:xfrm>
              <a:off x="1750877" y="4498423"/>
              <a:ext cx="0" cy="175077"/>
            </a:xfrm>
            <a:custGeom>
              <a:avLst/>
              <a:gdLst/>
              <a:ahLst/>
              <a:cxnLst/>
              <a:rect l="0" t="0" r="0" b="0"/>
              <a:pathLst>
                <a:path h="175077">
                  <a:moveTo>
                    <a:pt x="0" y="175077"/>
                  </a:moveTo>
                  <a:lnTo>
                    <a:pt x="0" y="0"/>
                  </a:lnTo>
                </a:path>
              </a:pathLst>
            </a:custGeom>
            <a:ln w="13550" cap="flat">
              <a:solidFill>
                <a:srgbClr val="FBC02D">
                  <a:alpha val="50196"/>
                </a:srgbClr>
              </a:solidFill>
              <a:prstDash val="solid"/>
              <a:round/>
            </a:ln>
          </p:spPr>
          <p:txBody>
            <a:bodyPr/>
            <a:lstStyle/>
            <a:p>
              <a:endParaRPr/>
            </a:p>
          </p:txBody>
        </p:sp>
        <p:sp>
          <p:nvSpPr>
            <p:cNvPr id="1781" name="pl46">
              <a:extLst>
                <a:ext uri="{FF2B5EF4-FFF2-40B4-BE49-F238E27FC236}">
                  <a16:creationId xmlns:a16="http://schemas.microsoft.com/office/drawing/2014/main" id="{71B10D55-6321-4389-8874-A4E679E29BCC}"/>
                </a:ext>
              </a:extLst>
            </p:cNvPr>
            <p:cNvSpPr/>
            <p:nvPr/>
          </p:nvSpPr>
          <p:spPr>
            <a:xfrm>
              <a:off x="1750877" y="4550620"/>
              <a:ext cx="0" cy="56947"/>
            </a:xfrm>
            <a:custGeom>
              <a:avLst/>
              <a:gdLst/>
              <a:ahLst/>
              <a:cxnLst/>
              <a:rect l="0" t="0" r="0" b="0"/>
              <a:pathLst>
                <a:path h="56947">
                  <a:moveTo>
                    <a:pt x="0" y="56947"/>
                  </a:moveTo>
                  <a:lnTo>
                    <a:pt x="0" y="0"/>
                  </a:lnTo>
                </a:path>
              </a:pathLst>
            </a:custGeom>
            <a:ln w="13550" cap="flat">
              <a:solidFill>
                <a:srgbClr val="721111">
                  <a:alpha val="50196"/>
                </a:srgbClr>
              </a:solidFill>
              <a:prstDash val="solid"/>
              <a:round/>
            </a:ln>
          </p:spPr>
          <p:txBody>
            <a:bodyPr/>
            <a:lstStyle/>
            <a:p>
              <a:endParaRPr/>
            </a:p>
          </p:txBody>
        </p:sp>
        <p:sp>
          <p:nvSpPr>
            <p:cNvPr id="1782" name="pl47">
              <a:extLst>
                <a:ext uri="{FF2B5EF4-FFF2-40B4-BE49-F238E27FC236}">
                  <a16:creationId xmlns:a16="http://schemas.microsoft.com/office/drawing/2014/main" id="{EC6EA6D7-9446-4411-A197-4963F0C5FBFB}"/>
                </a:ext>
              </a:extLst>
            </p:cNvPr>
            <p:cNvSpPr/>
            <p:nvPr/>
          </p:nvSpPr>
          <p:spPr>
            <a:xfrm>
              <a:off x="1842549" y="4486513"/>
              <a:ext cx="0" cy="59994"/>
            </a:xfrm>
            <a:custGeom>
              <a:avLst/>
              <a:gdLst/>
              <a:ahLst/>
              <a:cxnLst/>
              <a:rect l="0" t="0" r="0" b="0"/>
              <a:pathLst>
                <a:path h="59994">
                  <a:moveTo>
                    <a:pt x="0" y="59994"/>
                  </a:moveTo>
                  <a:lnTo>
                    <a:pt x="0" y="0"/>
                  </a:lnTo>
                </a:path>
              </a:pathLst>
            </a:custGeom>
            <a:ln w="13550" cap="flat">
              <a:solidFill>
                <a:srgbClr val="6A1B9A">
                  <a:alpha val="50196"/>
                </a:srgbClr>
              </a:solidFill>
              <a:prstDash val="solid"/>
              <a:round/>
            </a:ln>
          </p:spPr>
          <p:txBody>
            <a:bodyPr/>
            <a:lstStyle/>
            <a:p>
              <a:endParaRPr/>
            </a:p>
          </p:txBody>
        </p:sp>
        <p:sp>
          <p:nvSpPr>
            <p:cNvPr id="1783" name="pl48">
              <a:extLst>
                <a:ext uri="{FF2B5EF4-FFF2-40B4-BE49-F238E27FC236}">
                  <a16:creationId xmlns:a16="http://schemas.microsoft.com/office/drawing/2014/main" id="{E0E21579-F78B-4EBC-92EA-EAACA0B8D6A7}"/>
                </a:ext>
              </a:extLst>
            </p:cNvPr>
            <p:cNvSpPr/>
            <p:nvPr/>
          </p:nvSpPr>
          <p:spPr>
            <a:xfrm>
              <a:off x="1842549" y="4490417"/>
              <a:ext cx="0" cy="24458"/>
            </a:xfrm>
            <a:custGeom>
              <a:avLst/>
              <a:gdLst/>
              <a:ahLst/>
              <a:cxnLst/>
              <a:rect l="0" t="0" r="0" b="0"/>
              <a:pathLst>
                <a:path h="24458">
                  <a:moveTo>
                    <a:pt x="0" y="24458"/>
                  </a:moveTo>
                  <a:lnTo>
                    <a:pt x="0" y="0"/>
                  </a:lnTo>
                </a:path>
              </a:pathLst>
            </a:custGeom>
            <a:ln w="13550" cap="flat">
              <a:solidFill>
                <a:srgbClr val="1565C0">
                  <a:alpha val="50196"/>
                </a:srgbClr>
              </a:solidFill>
              <a:prstDash val="solid"/>
              <a:round/>
            </a:ln>
          </p:spPr>
          <p:txBody>
            <a:bodyPr/>
            <a:lstStyle/>
            <a:p>
              <a:endParaRPr/>
            </a:p>
          </p:txBody>
        </p:sp>
        <p:sp>
          <p:nvSpPr>
            <p:cNvPr id="1784" name="pl49">
              <a:extLst>
                <a:ext uri="{FF2B5EF4-FFF2-40B4-BE49-F238E27FC236}">
                  <a16:creationId xmlns:a16="http://schemas.microsoft.com/office/drawing/2014/main" id="{5ACCE370-2218-46F1-8B07-AC7FB59135C6}"/>
                </a:ext>
              </a:extLst>
            </p:cNvPr>
            <p:cNvSpPr/>
            <p:nvPr/>
          </p:nvSpPr>
          <p:spPr>
            <a:xfrm>
              <a:off x="1842549" y="4493106"/>
              <a:ext cx="0" cy="28307"/>
            </a:xfrm>
            <a:custGeom>
              <a:avLst/>
              <a:gdLst/>
              <a:ahLst/>
              <a:cxnLst/>
              <a:rect l="0" t="0" r="0" b="0"/>
              <a:pathLst>
                <a:path h="28307">
                  <a:moveTo>
                    <a:pt x="0" y="28307"/>
                  </a:moveTo>
                  <a:lnTo>
                    <a:pt x="0" y="0"/>
                  </a:lnTo>
                </a:path>
              </a:pathLst>
            </a:custGeom>
            <a:ln w="13550" cap="flat">
              <a:solidFill>
                <a:srgbClr val="388E3C">
                  <a:alpha val="50196"/>
                </a:srgbClr>
              </a:solidFill>
              <a:prstDash val="solid"/>
              <a:round/>
            </a:ln>
          </p:spPr>
          <p:txBody>
            <a:bodyPr/>
            <a:lstStyle/>
            <a:p>
              <a:endParaRPr/>
            </a:p>
          </p:txBody>
        </p:sp>
        <p:sp>
          <p:nvSpPr>
            <p:cNvPr id="1785" name="pl50">
              <a:extLst>
                <a:ext uri="{FF2B5EF4-FFF2-40B4-BE49-F238E27FC236}">
                  <a16:creationId xmlns:a16="http://schemas.microsoft.com/office/drawing/2014/main" id="{4F892A29-6E8B-4267-90AF-1141BB52A935}"/>
                </a:ext>
              </a:extLst>
            </p:cNvPr>
            <p:cNvSpPr/>
            <p:nvPr/>
          </p:nvSpPr>
          <p:spPr>
            <a:xfrm>
              <a:off x="1842549" y="4494883"/>
              <a:ext cx="0" cy="76663"/>
            </a:xfrm>
            <a:custGeom>
              <a:avLst/>
              <a:gdLst/>
              <a:ahLst/>
              <a:cxnLst/>
              <a:rect l="0" t="0" r="0" b="0"/>
              <a:pathLst>
                <a:path h="76663">
                  <a:moveTo>
                    <a:pt x="0" y="76663"/>
                  </a:moveTo>
                  <a:lnTo>
                    <a:pt x="0" y="0"/>
                  </a:lnTo>
                </a:path>
              </a:pathLst>
            </a:custGeom>
            <a:ln w="13550" cap="flat">
              <a:solidFill>
                <a:srgbClr val="FBC02D">
                  <a:alpha val="50196"/>
                </a:srgbClr>
              </a:solidFill>
              <a:prstDash val="solid"/>
              <a:round/>
            </a:ln>
          </p:spPr>
          <p:txBody>
            <a:bodyPr/>
            <a:lstStyle/>
            <a:p>
              <a:endParaRPr/>
            </a:p>
          </p:txBody>
        </p:sp>
        <p:sp>
          <p:nvSpPr>
            <p:cNvPr id="1786" name="pl51">
              <a:extLst>
                <a:ext uri="{FF2B5EF4-FFF2-40B4-BE49-F238E27FC236}">
                  <a16:creationId xmlns:a16="http://schemas.microsoft.com/office/drawing/2014/main" id="{321EE3E2-2FF1-4347-AA12-10856888FC80}"/>
                </a:ext>
              </a:extLst>
            </p:cNvPr>
            <p:cNvSpPr/>
            <p:nvPr/>
          </p:nvSpPr>
          <p:spPr>
            <a:xfrm>
              <a:off x="1842549" y="4509422"/>
              <a:ext cx="0" cy="37843"/>
            </a:xfrm>
            <a:custGeom>
              <a:avLst/>
              <a:gdLst/>
              <a:ahLst/>
              <a:cxnLst/>
              <a:rect l="0" t="0" r="0" b="0"/>
              <a:pathLst>
                <a:path h="37843">
                  <a:moveTo>
                    <a:pt x="0" y="37843"/>
                  </a:moveTo>
                  <a:lnTo>
                    <a:pt x="0" y="0"/>
                  </a:lnTo>
                </a:path>
              </a:pathLst>
            </a:custGeom>
            <a:ln w="13550" cap="flat">
              <a:solidFill>
                <a:srgbClr val="721111">
                  <a:alpha val="50196"/>
                </a:srgbClr>
              </a:solidFill>
              <a:prstDash val="solid"/>
              <a:round/>
            </a:ln>
          </p:spPr>
          <p:txBody>
            <a:bodyPr/>
            <a:lstStyle/>
            <a:p>
              <a:endParaRPr/>
            </a:p>
          </p:txBody>
        </p:sp>
        <p:sp>
          <p:nvSpPr>
            <p:cNvPr id="1787" name="pl52">
              <a:extLst>
                <a:ext uri="{FF2B5EF4-FFF2-40B4-BE49-F238E27FC236}">
                  <a16:creationId xmlns:a16="http://schemas.microsoft.com/office/drawing/2014/main" id="{6E771019-A91E-4F53-9E18-C8B61816134C}"/>
                </a:ext>
              </a:extLst>
            </p:cNvPr>
            <p:cNvSpPr/>
            <p:nvPr/>
          </p:nvSpPr>
          <p:spPr>
            <a:xfrm>
              <a:off x="1934221" y="5292540"/>
              <a:ext cx="0" cy="253824"/>
            </a:xfrm>
            <a:custGeom>
              <a:avLst/>
              <a:gdLst/>
              <a:ahLst/>
              <a:cxnLst/>
              <a:rect l="0" t="0" r="0" b="0"/>
              <a:pathLst>
                <a:path h="253824">
                  <a:moveTo>
                    <a:pt x="0" y="253824"/>
                  </a:moveTo>
                  <a:lnTo>
                    <a:pt x="0" y="0"/>
                  </a:lnTo>
                </a:path>
              </a:pathLst>
            </a:custGeom>
            <a:ln w="13550" cap="flat">
              <a:solidFill>
                <a:srgbClr val="6A1B9A">
                  <a:alpha val="50196"/>
                </a:srgbClr>
              </a:solidFill>
              <a:prstDash val="solid"/>
              <a:round/>
            </a:ln>
          </p:spPr>
          <p:txBody>
            <a:bodyPr/>
            <a:lstStyle/>
            <a:p>
              <a:endParaRPr/>
            </a:p>
          </p:txBody>
        </p:sp>
        <p:sp>
          <p:nvSpPr>
            <p:cNvPr id="1788" name="pl53">
              <a:extLst>
                <a:ext uri="{FF2B5EF4-FFF2-40B4-BE49-F238E27FC236}">
                  <a16:creationId xmlns:a16="http://schemas.microsoft.com/office/drawing/2014/main" id="{420D5051-7185-4073-906D-FBDC569941DE}"/>
                </a:ext>
              </a:extLst>
            </p:cNvPr>
            <p:cNvSpPr/>
            <p:nvPr/>
          </p:nvSpPr>
          <p:spPr>
            <a:xfrm>
              <a:off x="1934221" y="4905194"/>
              <a:ext cx="0" cy="161144"/>
            </a:xfrm>
            <a:custGeom>
              <a:avLst/>
              <a:gdLst/>
              <a:ahLst/>
              <a:cxnLst/>
              <a:rect l="0" t="0" r="0" b="0"/>
              <a:pathLst>
                <a:path h="161144">
                  <a:moveTo>
                    <a:pt x="0" y="161144"/>
                  </a:moveTo>
                  <a:lnTo>
                    <a:pt x="0" y="0"/>
                  </a:lnTo>
                </a:path>
              </a:pathLst>
            </a:custGeom>
            <a:ln w="13550" cap="flat">
              <a:solidFill>
                <a:srgbClr val="1565C0">
                  <a:alpha val="50196"/>
                </a:srgbClr>
              </a:solidFill>
              <a:prstDash val="solid"/>
              <a:round/>
            </a:ln>
          </p:spPr>
          <p:txBody>
            <a:bodyPr/>
            <a:lstStyle/>
            <a:p>
              <a:endParaRPr/>
            </a:p>
          </p:txBody>
        </p:sp>
        <p:sp>
          <p:nvSpPr>
            <p:cNvPr id="1789" name="pl54">
              <a:extLst>
                <a:ext uri="{FF2B5EF4-FFF2-40B4-BE49-F238E27FC236}">
                  <a16:creationId xmlns:a16="http://schemas.microsoft.com/office/drawing/2014/main" id="{BFF7A713-9730-49A2-A8DA-AE19AF8F67DB}"/>
                </a:ext>
              </a:extLst>
            </p:cNvPr>
            <p:cNvSpPr/>
            <p:nvPr/>
          </p:nvSpPr>
          <p:spPr>
            <a:xfrm>
              <a:off x="1934221" y="5334257"/>
              <a:ext cx="0" cy="186225"/>
            </a:xfrm>
            <a:custGeom>
              <a:avLst/>
              <a:gdLst/>
              <a:ahLst/>
              <a:cxnLst/>
              <a:rect l="0" t="0" r="0" b="0"/>
              <a:pathLst>
                <a:path h="186225">
                  <a:moveTo>
                    <a:pt x="0" y="186225"/>
                  </a:moveTo>
                  <a:lnTo>
                    <a:pt x="0" y="0"/>
                  </a:lnTo>
                </a:path>
              </a:pathLst>
            </a:custGeom>
            <a:ln w="13550" cap="flat">
              <a:solidFill>
                <a:srgbClr val="388E3C">
                  <a:alpha val="50196"/>
                </a:srgbClr>
              </a:solidFill>
              <a:prstDash val="solid"/>
              <a:round/>
            </a:ln>
          </p:spPr>
          <p:txBody>
            <a:bodyPr/>
            <a:lstStyle/>
            <a:p>
              <a:endParaRPr/>
            </a:p>
          </p:txBody>
        </p:sp>
        <p:sp>
          <p:nvSpPr>
            <p:cNvPr id="1790" name="pl55">
              <a:extLst>
                <a:ext uri="{FF2B5EF4-FFF2-40B4-BE49-F238E27FC236}">
                  <a16:creationId xmlns:a16="http://schemas.microsoft.com/office/drawing/2014/main" id="{DAA908FF-C427-4700-8340-A484064F89AB}"/>
                </a:ext>
              </a:extLst>
            </p:cNvPr>
            <p:cNvSpPr/>
            <p:nvPr/>
          </p:nvSpPr>
          <p:spPr>
            <a:xfrm>
              <a:off x="1934221" y="5012811"/>
              <a:ext cx="0" cy="261914"/>
            </a:xfrm>
            <a:custGeom>
              <a:avLst/>
              <a:gdLst/>
              <a:ahLst/>
              <a:cxnLst/>
              <a:rect l="0" t="0" r="0" b="0"/>
              <a:pathLst>
                <a:path h="261914">
                  <a:moveTo>
                    <a:pt x="0" y="261914"/>
                  </a:moveTo>
                  <a:lnTo>
                    <a:pt x="0" y="0"/>
                  </a:lnTo>
                </a:path>
              </a:pathLst>
            </a:custGeom>
            <a:ln w="13550" cap="flat">
              <a:solidFill>
                <a:srgbClr val="FBC02D">
                  <a:alpha val="50196"/>
                </a:srgbClr>
              </a:solidFill>
              <a:prstDash val="solid"/>
              <a:round/>
            </a:ln>
          </p:spPr>
          <p:txBody>
            <a:bodyPr/>
            <a:lstStyle/>
            <a:p>
              <a:endParaRPr/>
            </a:p>
          </p:txBody>
        </p:sp>
        <p:sp>
          <p:nvSpPr>
            <p:cNvPr id="1791" name="pl56">
              <a:extLst>
                <a:ext uri="{FF2B5EF4-FFF2-40B4-BE49-F238E27FC236}">
                  <a16:creationId xmlns:a16="http://schemas.microsoft.com/office/drawing/2014/main" id="{937542AD-0345-4894-8F43-CF72088F2645}"/>
                </a:ext>
              </a:extLst>
            </p:cNvPr>
            <p:cNvSpPr/>
            <p:nvPr/>
          </p:nvSpPr>
          <p:spPr>
            <a:xfrm>
              <a:off x="1934221" y="5102119"/>
              <a:ext cx="0" cy="124340"/>
            </a:xfrm>
            <a:custGeom>
              <a:avLst/>
              <a:gdLst/>
              <a:ahLst/>
              <a:cxnLst/>
              <a:rect l="0" t="0" r="0" b="0"/>
              <a:pathLst>
                <a:path h="124340">
                  <a:moveTo>
                    <a:pt x="0" y="124340"/>
                  </a:moveTo>
                  <a:lnTo>
                    <a:pt x="0" y="0"/>
                  </a:lnTo>
                </a:path>
              </a:pathLst>
            </a:custGeom>
            <a:ln w="13550" cap="flat">
              <a:solidFill>
                <a:srgbClr val="721111">
                  <a:alpha val="50196"/>
                </a:srgbClr>
              </a:solidFill>
              <a:prstDash val="solid"/>
              <a:round/>
            </a:ln>
          </p:spPr>
          <p:txBody>
            <a:bodyPr/>
            <a:lstStyle/>
            <a:p>
              <a:endParaRPr/>
            </a:p>
          </p:txBody>
        </p:sp>
        <p:sp>
          <p:nvSpPr>
            <p:cNvPr id="1792" name="pl57">
              <a:extLst>
                <a:ext uri="{FF2B5EF4-FFF2-40B4-BE49-F238E27FC236}">
                  <a16:creationId xmlns:a16="http://schemas.microsoft.com/office/drawing/2014/main" id="{AE3C23D5-A2C2-4C97-A2DE-1E29FAC79B9A}"/>
                </a:ext>
              </a:extLst>
            </p:cNvPr>
            <p:cNvSpPr/>
            <p:nvPr/>
          </p:nvSpPr>
          <p:spPr>
            <a:xfrm>
              <a:off x="2025893" y="5763396"/>
              <a:ext cx="0" cy="136505"/>
            </a:xfrm>
            <a:custGeom>
              <a:avLst/>
              <a:gdLst/>
              <a:ahLst/>
              <a:cxnLst/>
              <a:rect l="0" t="0" r="0" b="0"/>
              <a:pathLst>
                <a:path h="136505">
                  <a:moveTo>
                    <a:pt x="0" y="136505"/>
                  </a:moveTo>
                  <a:lnTo>
                    <a:pt x="0" y="0"/>
                  </a:lnTo>
                </a:path>
              </a:pathLst>
            </a:custGeom>
            <a:ln w="13550" cap="flat">
              <a:solidFill>
                <a:srgbClr val="6A1B9A">
                  <a:alpha val="50196"/>
                </a:srgbClr>
              </a:solidFill>
              <a:prstDash val="solid"/>
              <a:round/>
            </a:ln>
          </p:spPr>
          <p:txBody>
            <a:bodyPr/>
            <a:lstStyle/>
            <a:p>
              <a:endParaRPr/>
            </a:p>
          </p:txBody>
        </p:sp>
        <p:sp>
          <p:nvSpPr>
            <p:cNvPr id="1793" name="pl58">
              <a:extLst>
                <a:ext uri="{FF2B5EF4-FFF2-40B4-BE49-F238E27FC236}">
                  <a16:creationId xmlns:a16="http://schemas.microsoft.com/office/drawing/2014/main" id="{C62C382A-9BB2-4D8E-886F-11D6A0229EC3}"/>
                </a:ext>
              </a:extLst>
            </p:cNvPr>
            <p:cNvSpPr/>
            <p:nvPr/>
          </p:nvSpPr>
          <p:spPr>
            <a:xfrm>
              <a:off x="2025893" y="5847698"/>
              <a:ext cx="0" cy="57967"/>
            </a:xfrm>
            <a:custGeom>
              <a:avLst/>
              <a:gdLst/>
              <a:ahLst/>
              <a:cxnLst/>
              <a:rect l="0" t="0" r="0" b="0"/>
              <a:pathLst>
                <a:path h="57967">
                  <a:moveTo>
                    <a:pt x="0" y="57967"/>
                  </a:moveTo>
                  <a:lnTo>
                    <a:pt x="0" y="0"/>
                  </a:lnTo>
                </a:path>
              </a:pathLst>
            </a:custGeom>
            <a:ln w="13550" cap="flat">
              <a:solidFill>
                <a:srgbClr val="1565C0">
                  <a:alpha val="50196"/>
                </a:srgbClr>
              </a:solidFill>
              <a:prstDash val="solid"/>
              <a:round/>
            </a:ln>
          </p:spPr>
          <p:txBody>
            <a:bodyPr/>
            <a:lstStyle/>
            <a:p>
              <a:endParaRPr/>
            </a:p>
          </p:txBody>
        </p:sp>
        <p:sp>
          <p:nvSpPr>
            <p:cNvPr id="1794" name="pl59">
              <a:extLst>
                <a:ext uri="{FF2B5EF4-FFF2-40B4-BE49-F238E27FC236}">
                  <a16:creationId xmlns:a16="http://schemas.microsoft.com/office/drawing/2014/main" id="{8EA9C2C7-3248-4537-BB38-9CC5CBE6BF1A}"/>
                </a:ext>
              </a:extLst>
            </p:cNvPr>
            <p:cNvSpPr/>
            <p:nvPr/>
          </p:nvSpPr>
          <p:spPr>
            <a:xfrm>
              <a:off x="2025893" y="5838477"/>
              <a:ext cx="0" cy="59714"/>
            </a:xfrm>
            <a:custGeom>
              <a:avLst/>
              <a:gdLst/>
              <a:ahLst/>
              <a:cxnLst/>
              <a:rect l="0" t="0" r="0" b="0"/>
              <a:pathLst>
                <a:path h="59714">
                  <a:moveTo>
                    <a:pt x="0" y="59714"/>
                  </a:moveTo>
                  <a:lnTo>
                    <a:pt x="0" y="0"/>
                  </a:lnTo>
                </a:path>
              </a:pathLst>
            </a:custGeom>
            <a:ln w="13550" cap="flat">
              <a:solidFill>
                <a:srgbClr val="388E3C">
                  <a:alpha val="50196"/>
                </a:srgbClr>
              </a:solidFill>
              <a:prstDash val="solid"/>
              <a:round/>
            </a:ln>
          </p:spPr>
          <p:txBody>
            <a:bodyPr/>
            <a:lstStyle/>
            <a:p>
              <a:endParaRPr/>
            </a:p>
          </p:txBody>
        </p:sp>
        <p:sp>
          <p:nvSpPr>
            <p:cNvPr id="1795" name="pl60">
              <a:extLst>
                <a:ext uri="{FF2B5EF4-FFF2-40B4-BE49-F238E27FC236}">
                  <a16:creationId xmlns:a16="http://schemas.microsoft.com/office/drawing/2014/main" id="{5B748348-D52E-402D-B62D-D97E355808CB}"/>
                </a:ext>
              </a:extLst>
            </p:cNvPr>
            <p:cNvSpPr/>
            <p:nvPr/>
          </p:nvSpPr>
          <p:spPr>
            <a:xfrm>
              <a:off x="2025893" y="5441737"/>
              <a:ext cx="0" cy="278859"/>
            </a:xfrm>
            <a:custGeom>
              <a:avLst/>
              <a:gdLst/>
              <a:ahLst/>
              <a:cxnLst/>
              <a:rect l="0" t="0" r="0" b="0"/>
              <a:pathLst>
                <a:path h="278859">
                  <a:moveTo>
                    <a:pt x="0" y="278859"/>
                  </a:moveTo>
                  <a:lnTo>
                    <a:pt x="0" y="0"/>
                  </a:lnTo>
                </a:path>
              </a:pathLst>
            </a:custGeom>
            <a:ln w="13550" cap="flat">
              <a:solidFill>
                <a:srgbClr val="FBC02D">
                  <a:alpha val="50196"/>
                </a:srgbClr>
              </a:solidFill>
              <a:prstDash val="solid"/>
              <a:round/>
            </a:ln>
          </p:spPr>
          <p:txBody>
            <a:bodyPr/>
            <a:lstStyle/>
            <a:p>
              <a:endParaRPr/>
            </a:p>
          </p:txBody>
        </p:sp>
        <p:sp>
          <p:nvSpPr>
            <p:cNvPr id="1796" name="pl61">
              <a:extLst>
                <a:ext uri="{FF2B5EF4-FFF2-40B4-BE49-F238E27FC236}">
                  <a16:creationId xmlns:a16="http://schemas.microsoft.com/office/drawing/2014/main" id="{65222DEF-47B2-4EFD-B74D-100A2623D1FA}"/>
                </a:ext>
              </a:extLst>
            </p:cNvPr>
            <p:cNvSpPr/>
            <p:nvPr/>
          </p:nvSpPr>
          <p:spPr>
            <a:xfrm>
              <a:off x="2025893" y="5492229"/>
              <a:ext cx="0" cy="277258"/>
            </a:xfrm>
            <a:custGeom>
              <a:avLst/>
              <a:gdLst/>
              <a:ahLst/>
              <a:cxnLst/>
              <a:rect l="0" t="0" r="0" b="0"/>
              <a:pathLst>
                <a:path h="277258">
                  <a:moveTo>
                    <a:pt x="0" y="277258"/>
                  </a:moveTo>
                  <a:lnTo>
                    <a:pt x="0" y="0"/>
                  </a:lnTo>
                </a:path>
              </a:pathLst>
            </a:custGeom>
            <a:ln w="13550" cap="flat">
              <a:solidFill>
                <a:srgbClr val="721111">
                  <a:alpha val="50196"/>
                </a:srgbClr>
              </a:solidFill>
              <a:prstDash val="solid"/>
              <a:round/>
            </a:ln>
          </p:spPr>
          <p:txBody>
            <a:bodyPr/>
            <a:lstStyle/>
            <a:p>
              <a:endParaRPr/>
            </a:p>
          </p:txBody>
        </p:sp>
        <p:sp>
          <p:nvSpPr>
            <p:cNvPr id="1797" name="pl62">
              <a:extLst>
                <a:ext uri="{FF2B5EF4-FFF2-40B4-BE49-F238E27FC236}">
                  <a16:creationId xmlns:a16="http://schemas.microsoft.com/office/drawing/2014/main" id="{EE997B7D-6D58-462F-9964-D0A78F883032}"/>
                </a:ext>
              </a:extLst>
            </p:cNvPr>
            <p:cNvSpPr/>
            <p:nvPr/>
          </p:nvSpPr>
          <p:spPr>
            <a:xfrm>
              <a:off x="2117566" y="5755915"/>
              <a:ext cx="0" cy="227523"/>
            </a:xfrm>
            <a:custGeom>
              <a:avLst/>
              <a:gdLst/>
              <a:ahLst/>
              <a:cxnLst/>
              <a:rect l="0" t="0" r="0" b="0"/>
              <a:pathLst>
                <a:path h="227523">
                  <a:moveTo>
                    <a:pt x="0" y="227523"/>
                  </a:moveTo>
                  <a:lnTo>
                    <a:pt x="0" y="0"/>
                  </a:lnTo>
                </a:path>
              </a:pathLst>
            </a:custGeom>
            <a:ln w="13550" cap="flat">
              <a:solidFill>
                <a:srgbClr val="6A1B9A">
                  <a:alpha val="50196"/>
                </a:srgbClr>
              </a:solidFill>
              <a:prstDash val="solid"/>
              <a:round/>
            </a:ln>
          </p:spPr>
          <p:txBody>
            <a:bodyPr/>
            <a:lstStyle/>
            <a:p>
              <a:endParaRPr/>
            </a:p>
          </p:txBody>
        </p:sp>
        <p:sp>
          <p:nvSpPr>
            <p:cNvPr id="1798" name="pl63">
              <a:extLst>
                <a:ext uri="{FF2B5EF4-FFF2-40B4-BE49-F238E27FC236}">
                  <a16:creationId xmlns:a16="http://schemas.microsoft.com/office/drawing/2014/main" id="{382DB110-2705-4C78-B837-5CE4F0B05D4A}"/>
                </a:ext>
              </a:extLst>
            </p:cNvPr>
            <p:cNvSpPr/>
            <p:nvPr/>
          </p:nvSpPr>
          <p:spPr>
            <a:xfrm>
              <a:off x="2117566" y="5935794"/>
              <a:ext cx="0" cy="35252"/>
            </a:xfrm>
            <a:custGeom>
              <a:avLst/>
              <a:gdLst/>
              <a:ahLst/>
              <a:cxnLst/>
              <a:rect l="0" t="0" r="0" b="0"/>
              <a:pathLst>
                <a:path h="35252">
                  <a:moveTo>
                    <a:pt x="0" y="35252"/>
                  </a:moveTo>
                  <a:lnTo>
                    <a:pt x="0" y="0"/>
                  </a:lnTo>
                </a:path>
              </a:pathLst>
            </a:custGeom>
            <a:ln w="13550" cap="flat">
              <a:solidFill>
                <a:srgbClr val="1565C0">
                  <a:alpha val="50196"/>
                </a:srgbClr>
              </a:solidFill>
              <a:prstDash val="solid"/>
              <a:round/>
            </a:ln>
          </p:spPr>
          <p:txBody>
            <a:bodyPr/>
            <a:lstStyle/>
            <a:p>
              <a:endParaRPr/>
            </a:p>
          </p:txBody>
        </p:sp>
        <p:sp>
          <p:nvSpPr>
            <p:cNvPr id="1799" name="pl64">
              <a:extLst>
                <a:ext uri="{FF2B5EF4-FFF2-40B4-BE49-F238E27FC236}">
                  <a16:creationId xmlns:a16="http://schemas.microsoft.com/office/drawing/2014/main" id="{5E414AD6-8751-4C65-BE40-ACC9D660B0D1}"/>
                </a:ext>
              </a:extLst>
            </p:cNvPr>
            <p:cNvSpPr/>
            <p:nvPr/>
          </p:nvSpPr>
          <p:spPr>
            <a:xfrm>
              <a:off x="2117566" y="5829120"/>
              <a:ext cx="0" cy="170936"/>
            </a:xfrm>
            <a:custGeom>
              <a:avLst/>
              <a:gdLst/>
              <a:ahLst/>
              <a:cxnLst/>
              <a:rect l="0" t="0" r="0" b="0"/>
              <a:pathLst>
                <a:path h="170936">
                  <a:moveTo>
                    <a:pt x="0" y="170936"/>
                  </a:moveTo>
                  <a:lnTo>
                    <a:pt x="0" y="0"/>
                  </a:lnTo>
                </a:path>
              </a:pathLst>
            </a:custGeom>
            <a:ln w="13550" cap="flat">
              <a:solidFill>
                <a:srgbClr val="388E3C">
                  <a:alpha val="50196"/>
                </a:srgbClr>
              </a:solidFill>
              <a:prstDash val="solid"/>
              <a:round/>
            </a:ln>
          </p:spPr>
          <p:txBody>
            <a:bodyPr/>
            <a:lstStyle/>
            <a:p>
              <a:endParaRPr/>
            </a:p>
          </p:txBody>
        </p:sp>
        <p:sp>
          <p:nvSpPr>
            <p:cNvPr id="1800" name="pl65">
              <a:extLst>
                <a:ext uri="{FF2B5EF4-FFF2-40B4-BE49-F238E27FC236}">
                  <a16:creationId xmlns:a16="http://schemas.microsoft.com/office/drawing/2014/main" id="{D4081597-2390-4BBB-9383-4565ACE2AC77}"/>
                </a:ext>
              </a:extLst>
            </p:cNvPr>
            <p:cNvSpPr/>
            <p:nvPr/>
          </p:nvSpPr>
          <p:spPr>
            <a:xfrm>
              <a:off x="2117566" y="5352766"/>
              <a:ext cx="0" cy="346724"/>
            </a:xfrm>
            <a:custGeom>
              <a:avLst/>
              <a:gdLst/>
              <a:ahLst/>
              <a:cxnLst/>
              <a:rect l="0" t="0" r="0" b="0"/>
              <a:pathLst>
                <a:path h="346724">
                  <a:moveTo>
                    <a:pt x="0" y="346724"/>
                  </a:moveTo>
                  <a:lnTo>
                    <a:pt x="0" y="0"/>
                  </a:lnTo>
                </a:path>
              </a:pathLst>
            </a:custGeom>
            <a:ln w="13550" cap="flat">
              <a:solidFill>
                <a:srgbClr val="FBC02D">
                  <a:alpha val="50196"/>
                </a:srgbClr>
              </a:solidFill>
              <a:prstDash val="solid"/>
              <a:round/>
            </a:ln>
          </p:spPr>
          <p:txBody>
            <a:bodyPr/>
            <a:lstStyle/>
            <a:p>
              <a:endParaRPr/>
            </a:p>
          </p:txBody>
        </p:sp>
        <p:sp>
          <p:nvSpPr>
            <p:cNvPr id="1801" name="pl66">
              <a:extLst>
                <a:ext uri="{FF2B5EF4-FFF2-40B4-BE49-F238E27FC236}">
                  <a16:creationId xmlns:a16="http://schemas.microsoft.com/office/drawing/2014/main" id="{FAD035C9-C46F-46B3-B44C-46B0F402542B}"/>
                </a:ext>
              </a:extLst>
            </p:cNvPr>
            <p:cNvSpPr/>
            <p:nvPr/>
          </p:nvSpPr>
          <p:spPr>
            <a:xfrm>
              <a:off x="2117566" y="5444980"/>
              <a:ext cx="0" cy="189690"/>
            </a:xfrm>
            <a:custGeom>
              <a:avLst/>
              <a:gdLst/>
              <a:ahLst/>
              <a:cxnLst/>
              <a:rect l="0" t="0" r="0" b="0"/>
              <a:pathLst>
                <a:path h="189690">
                  <a:moveTo>
                    <a:pt x="0" y="189690"/>
                  </a:moveTo>
                  <a:lnTo>
                    <a:pt x="0" y="0"/>
                  </a:lnTo>
                </a:path>
              </a:pathLst>
            </a:custGeom>
            <a:ln w="13550" cap="flat">
              <a:solidFill>
                <a:srgbClr val="721111">
                  <a:alpha val="50196"/>
                </a:srgbClr>
              </a:solidFill>
              <a:prstDash val="solid"/>
              <a:round/>
            </a:ln>
          </p:spPr>
          <p:txBody>
            <a:bodyPr/>
            <a:lstStyle/>
            <a:p>
              <a:endParaRPr/>
            </a:p>
          </p:txBody>
        </p:sp>
        <p:sp>
          <p:nvSpPr>
            <p:cNvPr id="1802" name="pl67">
              <a:extLst>
                <a:ext uri="{FF2B5EF4-FFF2-40B4-BE49-F238E27FC236}">
                  <a16:creationId xmlns:a16="http://schemas.microsoft.com/office/drawing/2014/main" id="{A286E2B8-7E1B-4C53-8AC6-00813B0D8EF1}"/>
                </a:ext>
              </a:extLst>
            </p:cNvPr>
            <p:cNvSpPr/>
            <p:nvPr/>
          </p:nvSpPr>
          <p:spPr>
            <a:xfrm>
              <a:off x="2209238" y="5223655"/>
              <a:ext cx="0" cy="604034"/>
            </a:xfrm>
            <a:custGeom>
              <a:avLst/>
              <a:gdLst/>
              <a:ahLst/>
              <a:cxnLst/>
              <a:rect l="0" t="0" r="0" b="0"/>
              <a:pathLst>
                <a:path h="604034">
                  <a:moveTo>
                    <a:pt x="0" y="604034"/>
                  </a:moveTo>
                  <a:lnTo>
                    <a:pt x="0" y="0"/>
                  </a:lnTo>
                </a:path>
              </a:pathLst>
            </a:custGeom>
            <a:ln w="13550" cap="flat">
              <a:solidFill>
                <a:srgbClr val="6A1B9A">
                  <a:alpha val="50196"/>
                </a:srgbClr>
              </a:solidFill>
              <a:prstDash val="solid"/>
              <a:round/>
            </a:ln>
          </p:spPr>
          <p:txBody>
            <a:bodyPr/>
            <a:lstStyle/>
            <a:p>
              <a:endParaRPr/>
            </a:p>
          </p:txBody>
        </p:sp>
        <p:sp>
          <p:nvSpPr>
            <p:cNvPr id="1803" name="pl68">
              <a:extLst>
                <a:ext uri="{FF2B5EF4-FFF2-40B4-BE49-F238E27FC236}">
                  <a16:creationId xmlns:a16="http://schemas.microsoft.com/office/drawing/2014/main" id="{CE034DC0-51B1-4CF6-8F2C-FEB19B621350}"/>
                </a:ext>
              </a:extLst>
            </p:cNvPr>
            <p:cNvSpPr/>
            <p:nvPr/>
          </p:nvSpPr>
          <p:spPr>
            <a:xfrm>
              <a:off x="2209238" y="5701758"/>
              <a:ext cx="0" cy="286284"/>
            </a:xfrm>
            <a:custGeom>
              <a:avLst/>
              <a:gdLst/>
              <a:ahLst/>
              <a:cxnLst/>
              <a:rect l="0" t="0" r="0" b="0"/>
              <a:pathLst>
                <a:path h="286284">
                  <a:moveTo>
                    <a:pt x="0" y="286284"/>
                  </a:moveTo>
                  <a:lnTo>
                    <a:pt x="0" y="0"/>
                  </a:lnTo>
                </a:path>
              </a:pathLst>
            </a:custGeom>
            <a:ln w="13550" cap="flat">
              <a:solidFill>
                <a:srgbClr val="1565C0">
                  <a:alpha val="50196"/>
                </a:srgbClr>
              </a:solidFill>
              <a:prstDash val="solid"/>
              <a:round/>
            </a:ln>
          </p:spPr>
          <p:txBody>
            <a:bodyPr/>
            <a:lstStyle/>
            <a:p>
              <a:endParaRPr/>
            </a:p>
          </p:txBody>
        </p:sp>
        <p:sp>
          <p:nvSpPr>
            <p:cNvPr id="1804" name="pl69">
              <a:extLst>
                <a:ext uri="{FF2B5EF4-FFF2-40B4-BE49-F238E27FC236}">
                  <a16:creationId xmlns:a16="http://schemas.microsoft.com/office/drawing/2014/main" id="{64133F1E-1845-4492-B316-DF46B1D3A2B6}"/>
                </a:ext>
              </a:extLst>
            </p:cNvPr>
            <p:cNvSpPr/>
            <p:nvPr/>
          </p:nvSpPr>
          <p:spPr>
            <a:xfrm>
              <a:off x="2209238" y="5335421"/>
              <a:ext cx="0" cy="565442"/>
            </a:xfrm>
            <a:custGeom>
              <a:avLst/>
              <a:gdLst/>
              <a:ahLst/>
              <a:cxnLst/>
              <a:rect l="0" t="0" r="0" b="0"/>
              <a:pathLst>
                <a:path h="565442">
                  <a:moveTo>
                    <a:pt x="0" y="565442"/>
                  </a:moveTo>
                  <a:lnTo>
                    <a:pt x="0" y="0"/>
                  </a:lnTo>
                </a:path>
              </a:pathLst>
            </a:custGeom>
            <a:ln w="13550" cap="flat">
              <a:solidFill>
                <a:srgbClr val="388E3C">
                  <a:alpha val="50196"/>
                </a:srgbClr>
              </a:solidFill>
              <a:prstDash val="solid"/>
              <a:round/>
            </a:ln>
          </p:spPr>
          <p:txBody>
            <a:bodyPr/>
            <a:lstStyle/>
            <a:p>
              <a:endParaRPr/>
            </a:p>
          </p:txBody>
        </p:sp>
        <p:sp>
          <p:nvSpPr>
            <p:cNvPr id="1805" name="pl70">
              <a:extLst>
                <a:ext uri="{FF2B5EF4-FFF2-40B4-BE49-F238E27FC236}">
                  <a16:creationId xmlns:a16="http://schemas.microsoft.com/office/drawing/2014/main" id="{FCA2E02A-0AC7-4674-8C5F-32BCD48A769A}"/>
                </a:ext>
              </a:extLst>
            </p:cNvPr>
            <p:cNvSpPr/>
            <p:nvPr/>
          </p:nvSpPr>
          <p:spPr>
            <a:xfrm>
              <a:off x="2209238" y="4957754"/>
              <a:ext cx="0" cy="242967"/>
            </a:xfrm>
            <a:custGeom>
              <a:avLst/>
              <a:gdLst/>
              <a:ahLst/>
              <a:cxnLst/>
              <a:rect l="0" t="0" r="0" b="0"/>
              <a:pathLst>
                <a:path h="242967">
                  <a:moveTo>
                    <a:pt x="0" y="242967"/>
                  </a:moveTo>
                  <a:lnTo>
                    <a:pt x="0" y="0"/>
                  </a:lnTo>
                </a:path>
              </a:pathLst>
            </a:custGeom>
            <a:ln w="13550" cap="flat">
              <a:solidFill>
                <a:srgbClr val="FBC02D">
                  <a:alpha val="50196"/>
                </a:srgbClr>
              </a:solidFill>
              <a:prstDash val="solid"/>
              <a:round/>
            </a:ln>
          </p:spPr>
          <p:txBody>
            <a:bodyPr/>
            <a:lstStyle/>
            <a:p>
              <a:endParaRPr/>
            </a:p>
          </p:txBody>
        </p:sp>
        <p:sp>
          <p:nvSpPr>
            <p:cNvPr id="1806" name="pl71">
              <a:extLst>
                <a:ext uri="{FF2B5EF4-FFF2-40B4-BE49-F238E27FC236}">
                  <a16:creationId xmlns:a16="http://schemas.microsoft.com/office/drawing/2014/main" id="{DB0821F5-C133-4C6F-AD3D-F04752477E7C}"/>
                </a:ext>
              </a:extLst>
            </p:cNvPr>
            <p:cNvSpPr/>
            <p:nvPr/>
          </p:nvSpPr>
          <p:spPr>
            <a:xfrm>
              <a:off x="2209238" y="5009206"/>
              <a:ext cx="0" cy="119426"/>
            </a:xfrm>
            <a:custGeom>
              <a:avLst/>
              <a:gdLst/>
              <a:ahLst/>
              <a:cxnLst/>
              <a:rect l="0" t="0" r="0" b="0"/>
              <a:pathLst>
                <a:path h="119426">
                  <a:moveTo>
                    <a:pt x="0" y="119426"/>
                  </a:moveTo>
                  <a:lnTo>
                    <a:pt x="0" y="0"/>
                  </a:lnTo>
                </a:path>
              </a:pathLst>
            </a:custGeom>
            <a:ln w="13550" cap="flat">
              <a:solidFill>
                <a:srgbClr val="721111">
                  <a:alpha val="50196"/>
                </a:srgbClr>
              </a:solidFill>
              <a:prstDash val="solid"/>
              <a:round/>
            </a:ln>
          </p:spPr>
          <p:txBody>
            <a:bodyPr/>
            <a:lstStyle/>
            <a:p>
              <a:endParaRPr/>
            </a:p>
          </p:txBody>
        </p:sp>
        <p:sp>
          <p:nvSpPr>
            <p:cNvPr id="1807" name="pl72">
              <a:extLst>
                <a:ext uri="{FF2B5EF4-FFF2-40B4-BE49-F238E27FC236}">
                  <a16:creationId xmlns:a16="http://schemas.microsoft.com/office/drawing/2014/main" id="{B300907A-16D9-4190-83D2-A1C03B749AB9}"/>
                </a:ext>
              </a:extLst>
            </p:cNvPr>
            <p:cNvSpPr/>
            <p:nvPr/>
          </p:nvSpPr>
          <p:spPr>
            <a:xfrm>
              <a:off x="2300910" y="5200492"/>
              <a:ext cx="0" cy="520630"/>
            </a:xfrm>
            <a:custGeom>
              <a:avLst/>
              <a:gdLst/>
              <a:ahLst/>
              <a:cxnLst/>
              <a:rect l="0" t="0" r="0" b="0"/>
              <a:pathLst>
                <a:path h="520630">
                  <a:moveTo>
                    <a:pt x="0" y="520630"/>
                  </a:moveTo>
                  <a:lnTo>
                    <a:pt x="0" y="0"/>
                  </a:lnTo>
                </a:path>
              </a:pathLst>
            </a:custGeom>
            <a:ln w="13550" cap="flat">
              <a:solidFill>
                <a:srgbClr val="6A1B9A">
                  <a:alpha val="50196"/>
                </a:srgbClr>
              </a:solidFill>
              <a:prstDash val="solid"/>
              <a:round/>
            </a:ln>
          </p:spPr>
          <p:txBody>
            <a:bodyPr/>
            <a:lstStyle/>
            <a:p>
              <a:endParaRPr/>
            </a:p>
          </p:txBody>
        </p:sp>
        <p:sp>
          <p:nvSpPr>
            <p:cNvPr id="1808" name="pl73">
              <a:extLst>
                <a:ext uri="{FF2B5EF4-FFF2-40B4-BE49-F238E27FC236}">
                  <a16:creationId xmlns:a16="http://schemas.microsoft.com/office/drawing/2014/main" id="{C1E945A6-D008-428F-A088-68F7219D54CA}"/>
                </a:ext>
              </a:extLst>
            </p:cNvPr>
            <p:cNvSpPr/>
            <p:nvPr/>
          </p:nvSpPr>
          <p:spPr>
            <a:xfrm>
              <a:off x="2300910" y="5589262"/>
              <a:ext cx="0" cy="315511"/>
            </a:xfrm>
            <a:custGeom>
              <a:avLst/>
              <a:gdLst/>
              <a:ahLst/>
              <a:cxnLst/>
              <a:rect l="0" t="0" r="0" b="0"/>
              <a:pathLst>
                <a:path h="315511">
                  <a:moveTo>
                    <a:pt x="0" y="315511"/>
                  </a:moveTo>
                  <a:lnTo>
                    <a:pt x="0" y="0"/>
                  </a:lnTo>
                </a:path>
              </a:pathLst>
            </a:custGeom>
            <a:ln w="13550" cap="flat">
              <a:solidFill>
                <a:srgbClr val="1565C0">
                  <a:alpha val="50196"/>
                </a:srgbClr>
              </a:solidFill>
              <a:prstDash val="solid"/>
              <a:round/>
            </a:ln>
          </p:spPr>
          <p:txBody>
            <a:bodyPr/>
            <a:lstStyle/>
            <a:p>
              <a:endParaRPr/>
            </a:p>
          </p:txBody>
        </p:sp>
        <p:sp>
          <p:nvSpPr>
            <p:cNvPr id="1809" name="pl74">
              <a:extLst>
                <a:ext uri="{FF2B5EF4-FFF2-40B4-BE49-F238E27FC236}">
                  <a16:creationId xmlns:a16="http://schemas.microsoft.com/office/drawing/2014/main" id="{510A936E-026D-46CE-B0B4-A7A20C0FFD48}"/>
                </a:ext>
              </a:extLst>
            </p:cNvPr>
            <p:cNvSpPr/>
            <p:nvPr/>
          </p:nvSpPr>
          <p:spPr>
            <a:xfrm>
              <a:off x="2300910" y="5283339"/>
              <a:ext cx="0" cy="543259"/>
            </a:xfrm>
            <a:custGeom>
              <a:avLst/>
              <a:gdLst/>
              <a:ahLst/>
              <a:cxnLst/>
              <a:rect l="0" t="0" r="0" b="0"/>
              <a:pathLst>
                <a:path h="543259">
                  <a:moveTo>
                    <a:pt x="0" y="543259"/>
                  </a:moveTo>
                  <a:lnTo>
                    <a:pt x="0" y="0"/>
                  </a:lnTo>
                </a:path>
              </a:pathLst>
            </a:custGeom>
            <a:ln w="13550" cap="flat">
              <a:solidFill>
                <a:srgbClr val="388E3C">
                  <a:alpha val="50196"/>
                </a:srgbClr>
              </a:solidFill>
              <a:prstDash val="solid"/>
              <a:round/>
            </a:ln>
          </p:spPr>
          <p:txBody>
            <a:bodyPr/>
            <a:lstStyle/>
            <a:p>
              <a:endParaRPr/>
            </a:p>
          </p:txBody>
        </p:sp>
        <p:sp>
          <p:nvSpPr>
            <p:cNvPr id="1810" name="pl75">
              <a:extLst>
                <a:ext uri="{FF2B5EF4-FFF2-40B4-BE49-F238E27FC236}">
                  <a16:creationId xmlns:a16="http://schemas.microsoft.com/office/drawing/2014/main" id="{B068CF8B-70FC-4E85-ABAE-B5ABA9564206}"/>
                </a:ext>
              </a:extLst>
            </p:cNvPr>
            <p:cNvSpPr/>
            <p:nvPr/>
          </p:nvSpPr>
          <p:spPr>
            <a:xfrm>
              <a:off x="2300910" y="5089378"/>
              <a:ext cx="0" cy="119504"/>
            </a:xfrm>
            <a:custGeom>
              <a:avLst/>
              <a:gdLst/>
              <a:ahLst/>
              <a:cxnLst/>
              <a:rect l="0" t="0" r="0" b="0"/>
              <a:pathLst>
                <a:path h="119504">
                  <a:moveTo>
                    <a:pt x="0" y="119504"/>
                  </a:moveTo>
                  <a:lnTo>
                    <a:pt x="0" y="0"/>
                  </a:lnTo>
                </a:path>
              </a:pathLst>
            </a:custGeom>
            <a:ln w="13550" cap="flat">
              <a:solidFill>
                <a:srgbClr val="FBC02D">
                  <a:alpha val="50196"/>
                </a:srgbClr>
              </a:solidFill>
              <a:prstDash val="solid"/>
              <a:round/>
            </a:ln>
          </p:spPr>
          <p:txBody>
            <a:bodyPr/>
            <a:lstStyle/>
            <a:p>
              <a:endParaRPr/>
            </a:p>
          </p:txBody>
        </p:sp>
        <p:sp>
          <p:nvSpPr>
            <p:cNvPr id="1811" name="pl76">
              <a:extLst>
                <a:ext uri="{FF2B5EF4-FFF2-40B4-BE49-F238E27FC236}">
                  <a16:creationId xmlns:a16="http://schemas.microsoft.com/office/drawing/2014/main" id="{E9A64CEE-0DC5-43E4-B6FC-A7663B3F3499}"/>
                </a:ext>
              </a:extLst>
            </p:cNvPr>
            <p:cNvSpPr/>
            <p:nvPr/>
          </p:nvSpPr>
          <p:spPr>
            <a:xfrm>
              <a:off x="2300910" y="5114563"/>
              <a:ext cx="0" cy="51653"/>
            </a:xfrm>
            <a:custGeom>
              <a:avLst/>
              <a:gdLst/>
              <a:ahLst/>
              <a:cxnLst/>
              <a:rect l="0" t="0" r="0" b="0"/>
              <a:pathLst>
                <a:path h="51653">
                  <a:moveTo>
                    <a:pt x="0" y="51653"/>
                  </a:moveTo>
                  <a:lnTo>
                    <a:pt x="0" y="0"/>
                  </a:lnTo>
                </a:path>
              </a:pathLst>
            </a:custGeom>
            <a:ln w="13550" cap="flat">
              <a:solidFill>
                <a:srgbClr val="721111">
                  <a:alpha val="50196"/>
                </a:srgbClr>
              </a:solidFill>
              <a:prstDash val="solid"/>
              <a:round/>
            </a:ln>
          </p:spPr>
          <p:txBody>
            <a:bodyPr/>
            <a:lstStyle/>
            <a:p>
              <a:endParaRPr/>
            </a:p>
          </p:txBody>
        </p:sp>
        <p:sp>
          <p:nvSpPr>
            <p:cNvPr id="1812" name="pl77">
              <a:extLst>
                <a:ext uri="{FF2B5EF4-FFF2-40B4-BE49-F238E27FC236}">
                  <a16:creationId xmlns:a16="http://schemas.microsoft.com/office/drawing/2014/main" id="{D121EAB6-A01A-4A13-B554-BD039C870CF9}"/>
                </a:ext>
              </a:extLst>
            </p:cNvPr>
            <p:cNvSpPr/>
            <p:nvPr/>
          </p:nvSpPr>
          <p:spPr>
            <a:xfrm>
              <a:off x="2392582" y="5191249"/>
              <a:ext cx="0" cy="497277"/>
            </a:xfrm>
            <a:custGeom>
              <a:avLst/>
              <a:gdLst/>
              <a:ahLst/>
              <a:cxnLst/>
              <a:rect l="0" t="0" r="0" b="0"/>
              <a:pathLst>
                <a:path h="497277">
                  <a:moveTo>
                    <a:pt x="0" y="497277"/>
                  </a:moveTo>
                  <a:lnTo>
                    <a:pt x="0" y="0"/>
                  </a:lnTo>
                </a:path>
              </a:pathLst>
            </a:custGeom>
            <a:ln w="13550" cap="flat">
              <a:solidFill>
                <a:srgbClr val="6A1B9A">
                  <a:alpha val="50196"/>
                </a:srgbClr>
              </a:solidFill>
              <a:prstDash val="solid"/>
              <a:round/>
            </a:ln>
          </p:spPr>
          <p:txBody>
            <a:bodyPr/>
            <a:lstStyle/>
            <a:p>
              <a:endParaRPr/>
            </a:p>
          </p:txBody>
        </p:sp>
        <p:sp>
          <p:nvSpPr>
            <p:cNvPr id="1813" name="pl78">
              <a:extLst>
                <a:ext uri="{FF2B5EF4-FFF2-40B4-BE49-F238E27FC236}">
                  <a16:creationId xmlns:a16="http://schemas.microsoft.com/office/drawing/2014/main" id="{5EDAF15D-EDE2-4D14-BDA7-93F87359169A}"/>
                </a:ext>
              </a:extLst>
            </p:cNvPr>
            <p:cNvSpPr/>
            <p:nvPr/>
          </p:nvSpPr>
          <p:spPr>
            <a:xfrm>
              <a:off x="2392582" y="5553494"/>
              <a:ext cx="0" cy="331087"/>
            </a:xfrm>
            <a:custGeom>
              <a:avLst/>
              <a:gdLst/>
              <a:ahLst/>
              <a:cxnLst/>
              <a:rect l="0" t="0" r="0" b="0"/>
              <a:pathLst>
                <a:path h="331087">
                  <a:moveTo>
                    <a:pt x="0" y="331087"/>
                  </a:moveTo>
                  <a:lnTo>
                    <a:pt x="0" y="0"/>
                  </a:lnTo>
                </a:path>
              </a:pathLst>
            </a:custGeom>
            <a:ln w="13550" cap="flat">
              <a:solidFill>
                <a:srgbClr val="1565C0">
                  <a:alpha val="50196"/>
                </a:srgbClr>
              </a:solidFill>
              <a:prstDash val="solid"/>
              <a:round/>
            </a:ln>
          </p:spPr>
          <p:txBody>
            <a:bodyPr/>
            <a:lstStyle/>
            <a:p>
              <a:endParaRPr/>
            </a:p>
          </p:txBody>
        </p:sp>
        <p:sp>
          <p:nvSpPr>
            <p:cNvPr id="1814" name="pl79">
              <a:extLst>
                <a:ext uri="{FF2B5EF4-FFF2-40B4-BE49-F238E27FC236}">
                  <a16:creationId xmlns:a16="http://schemas.microsoft.com/office/drawing/2014/main" id="{399A08A5-8C82-47C2-B9E6-ED69D71E940B}"/>
                </a:ext>
              </a:extLst>
            </p:cNvPr>
            <p:cNvSpPr/>
            <p:nvPr/>
          </p:nvSpPr>
          <p:spPr>
            <a:xfrm>
              <a:off x="2392582" y="5292324"/>
              <a:ext cx="0" cy="497810"/>
            </a:xfrm>
            <a:custGeom>
              <a:avLst/>
              <a:gdLst/>
              <a:ahLst/>
              <a:cxnLst/>
              <a:rect l="0" t="0" r="0" b="0"/>
              <a:pathLst>
                <a:path h="497810">
                  <a:moveTo>
                    <a:pt x="0" y="497810"/>
                  </a:moveTo>
                  <a:lnTo>
                    <a:pt x="0" y="0"/>
                  </a:lnTo>
                </a:path>
              </a:pathLst>
            </a:custGeom>
            <a:ln w="13550" cap="flat">
              <a:solidFill>
                <a:srgbClr val="388E3C">
                  <a:alpha val="50196"/>
                </a:srgbClr>
              </a:solidFill>
              <a:prstDash val="solid"/>
              <a:round/>
            </a:ln>
          </p:spPr>
          <p:txBody>
            <a:bodyPr/>
            <a:lstStyle/>
            <a:p>
              <a:endParaRPr/>
            </a:p>
          </p:txBody>
        </p:sp>
        <p:sp>
          <p:nvSpPr>
            <p:cNvPr id="1815" name="pl80">
              <a:extLst>
                <a:ext uri="{FF2B5EF4-FFF2-40B4-BE49-F238E27FC236}">
                  <a16:creationId xmlns:a16="http://schemas.microsoft.com/office/drawing/2014/main" id="{8DE74740-856A-450D-88C5-7BB8EA172B0F}"/>
                </a:ext>
              </a:extLst>
            </p:cNvPr>
            <p:cNvSpPr/>
            <p:nvPr/>
          </p:nvSpPr>
          <p:spPr>
            <a:xfrm>
              <a:off x="2392582" y="5060462"/>
              <a:ext cx="0" cy="115531"/>
            </a:xfrm>
            <a:custGeom>
              <a:avLst/>
              <a:gdLst/>
              <a:ahLst/>
              <a:cxnLst/>
              <a:rect l="0" t="0" r="0" b="0"/>
              <a:pathLst>
                <a:path h="115531">
                  <a:moveTo>
                    <a:pt x="0" y="115531"/>
                  </a:moveTo>
                  <a:lnTo>
                    <a:pt x="0" y="0"/>
                  </a:lnTo>
                </a:path>
              </a:pathLst>
            </a:custGeom>
            <a:ln w="13550" cap="flat">
              <a:solidFill>
                <a:srgbClr val="FBC02D">
                  <a:alpha val="50196"/>
                </a:srgbClr>
              </a:solidFill>
              <a:prstDash val="solid"/>
              <a:round/>
            </a:ln>
          </p:spPr>
          <p:txBody>
            <a:bodyPr/>
            <a:lstStyle/>
            <a:p>
              <a:endParaRPr/>
            </a:p>
          </p:txBody>
        </p:sp>
        <p:sp>
          <p:nvSpPr>
            <p:cNvPr id="1816" name="pl81">
              <a:extLst>
                <a:ext uri="{FF2B5EF4-FFF2-40B4-BE49-F238E27FC236}">
                  <a16:creationId xmlns:a16="http://schemas.microsoft.com/office/drawing/2014/main" id="{568DE16D-19CE-46DB-91E2-4C5F4C5D7D04}"/>
                </a:ext>
              </a:extLst>
            </p:cNvPr>
            <p:cNvSpPr/>
            <p:nvPr/>
          </p:nvSpPr>
          <p:spPr>
            <a:xfrm>
              <a:off x="2392582" y="5095681"/>
              <a:ext cx="0" cy="57577"/>
            </a:xfrm>
            <a:custGeom>
              <a:avLst/>
              <a:gdLst/>
              <a:ahLst/>
              <a:cxnLst/>
              <a:rect l="0" t="0" r="0" b="0"/>
              <a:pathLst>
                <a:path h="57577">
                  <a:moveTo>
                    <a:pt x="0" y="57577"/>
                  </a:moveTo>
                  <a:lnTo>
                    <a:pt x="0" y="0"/>
                  </a:lnTo>
                </a:path>
              </a:pathLst>
            </a:custGeom>
            <a:ln w="13550" cap="flat">
              <a:solidFill>
                <a:srgbClr val="721111">
                  <a:alpha val="50196"/>
                </a:srgbClr>
              </a:solidFill>
              <a:prstDash val="solid"/>
              <a:round/>
            </a:ln>
          </p:spPr>
          <p:txBody>
            <a:bodyPr/>
            <a:lstStyle/>
            <a:p>
              <a:endParaRPr/>
            </a:p>
          </p:txBody>
        </p:sp>
        <p:sp>
          <p:nvSpPr>
            <p:cNvPr id="1817" name="pl82">
              <a:extLst>
                <a:ext uri="{FF2B5EF4-FFF2-40B4-BE49-F238E27FC236}">
                  <a16:creationId xmlns:a16="http://schemas.microsoft.com/office/drawing/2014/main" id="{3F27DB89-337C-4228-BF1A-96B1B4F72406}"/>
                </a:ext>
              </a:extLst>
            </p:cNvPr>
            <p:cNvSpPr/>
            <p:nvPr/>
          </p:nvSpPr>
          <p:spPr>
            <a:xfrm>
              <a:off x="2484254" y="5660996"/>
              <a:ext cx="0" cy="289179"/>
            </a:xfrm>
            <a:custGeom>
              <a:avLst/>
              <a:gdLst/>
              <a:ahLst/>
              <a:cxnLst/>
              <a:rect l="0" t="0" r="0" b="0"/>
              <a:pathLst>
                <a:path h="289179">
                  <a:moveTo>
                    <a:pt x="0" y="289179"/>
                  </a:moveTo>
                  <a:lnTo>
                    <a:pt x="0" y="0"/>
                  </a:lnTo>
                </a:path>
              </a:pathLst>
            </a:custGeom>
            <a:ln w="13550" cap="flat">
              <a:solidFill>
                <a:srgbClr val="6A1B9A">
                  <a:alpha val="50196"/>
                </a:srgbClr>
              </a:solidFill>
              <a:prstDash val="solid"/>
              <a:round/>
            </a:ln>
          </p:spPr>
          <p:txBody>
            <a:bodyPr/>
            <a:lstStyle/>
            <a:p>
              <a:endParaRPr/>
            </a:p>
          </p:txBody>
        </p:sp>
        <p:sp>
          <p:nvSpPr>
            <p:cNvPr id="1818" name="pl83">
              <a:extLst>
                <a:ext uri="{FF2B5EF4-FFF2-40B4-BE49-F238E27FC236}">
                  <a16:creationId xmlns:a16="http://schemas.microsoft.com/office/drawing/2014/main" id="{A407FAF6-93E1-4806-AF4E-79B489222ACC}"/>
                </a:ext>
              </a:extLst>
            </p:cNvPr>
            <p:cNvSpPr/>
            <p:nvPr/>
          </p:nvSpPr>
          <p:spPr>
            <a:xfrm>
              <a:off x="2484254" y="5884034"/>
              <a:ext cx="0" cy="67788"/>
            </a:xfrm>
            <a:custGeom>
              <a:avLst/>
              <a:gdLst/>
              <a:ahLst/>
              <a:cxnLst/>
              <a:rect l="0" t="0" r="0" b="0"/>
              <a:pathLst>
                <a:path h="67788">
                  <a:moveTo>
                    <a:pt x="0" y="67788"/>
                  </a:moveTo>
                  <a:lnTo>
                    <a:pt x="0" y="0"/>
                  </a:lnTo>
                </a:path>
              </a:pathLst>
            </a:custGeom>
            <a:ln w="13550" cap="flat">
              <a:solidFill>
                <a:srgbClr val="1565C0">
                  <a:alpha val="50196"/>
                </a:srgbClr>
              </a:solidFill>
              <a:prstDash val="solid"/>
              <a:round/>
            </a:ln>
          </p:spPr>
          <p:txBody>
            <a:bodyPr/>
            <a:lstStyle/>
            <a:p>
              <a:endParaRPr/>
            </a:p>
          </p:txBody>
        </p:sp>
        <p:sp>
          <p:nvSpPr>
            <p:cNvPr id="1819" name="pl84">
              <a:extLst>
                <a:ext uri="{FF2B5EF4-FFF2-40B4-BE49-F238E27FC236}">
                  <a16:creationId xmlns:a16="http://schemas.microsoft.com/office/drawing/2014/main" id="{A44A974B-E6E9-466C-B3F7-12E54F3A4AC7}"/>
                </a:ext>
              </a:extLst>
            </p:cNvPr>
            <p:cNvSpPr/>
            <p:nvPr/>
          </p:nvSpPr>
          <p:spPr>
            <a:xfrm>
              <a:off x="2484254" y="5741716"/>
              <a:ext cx="0" cy="215925"/>
            </a:xfrm>
            <a:custGeom>
              <a:avLst/>
              <a:gdLst/>
              <a:ahLst/>
              <a:cxnLst/>
              <a:rect l="0" t="0" r="0" b="0"/>
              <a:pathLst>
                <a:path h="215925">
                  <a:moveTo>
                    <a:pt x="0" y="215925"/>
                  </a:moveTo>
                  <a:lnTo>
                    <a:pt x="0" y="0"/>
                  </a:lnTo>
                </a:path>
              </a:pathLst>
            </a:custGeom>
            <a:ln w="13550" cap="flat">
              <a:solidFill>
                <a:srgbClr val="388E3C">
                  <a:alpha val="50196"/>
                </a:srgbClr>
              </a:solidFill>
              <a:prstDash val="solid"/>
              <a:round/>
            </a:ln>
          </p:spPr>
          <p:txBody>
            <a:bodyPr/>
            <a:lstStyle/>
            <a:p>
              <a:endParaRPr/>
            </a:p>
          </p:txBody>
        </p:sp>
        <p:sp>
          <p:nvSpPr>
            <p:cNvPr id="1820" name="pl85">
              <a:extLst>
                <a:ext uri="{FF2B5EF4-FFF2-40B4-BE49-F238E27FC236}">
                  <a16:creationId xmlns:a16="http://schemas.microsoft.com/office/drawing/2014/main" id="{B4DE59A4-A35F-4786-995A-09657D7B486C}"/>
                </a:ext>
              </a:extLst>
            </p:cNvPr>
            <p:cNvSpPr/>
            <p:nvPr/>
          </p:nvSpPr>
          <p:spPr>
            <a:xfrm>
              <a:off x="2484254" y="5352723"/>
              <a:ext cx="0" cy="323400"/>
            </a:xfrm>
            <a:custGeom>
              <a:avLst/>
              <a:gdLst/>
              <a:ahLst/>
              <a:cxnLst/>
              <a:rect l="0" t="0" r="0" b="0"/>
              <a:pathLst>
                <a:path h="323400">
                  <a:moveTo>
                    <a:pt x="0" y="323400"/>
                  </a:moveTo>
                  <a:lnTo>
                    <a:pt x="0" y="0"/>
                  </a:lnTo>
                </a:path>
              </a:pathLst>
            </a:custGeom>
            <a:ln w="13550" cap="flat">
              <a:solidFill>
                <a:srgbClr val="FBC02D">
                  <a:alpha val="50196"/>
                </a:srgbClr>
              </a:solidFill>
              <a:prstDash val="solid"/>
              <a:round/>
            </a:ln>
          </p:spPr>
          <p:txBody>
            <a:bodyPr/>
            <a:lstStyle/>
            <a:p>
              <a:endParaRPr/>
            </a:p>
          </p:txBody>
        </p:sp>
        <p:sp>
          <p:nvSpPr>
            <p:cNvPr id="1821" name="pl86">
              <a:extLst>
                <a:ext uri="{FF2B5EF4-FFF2-40B4-BE49-F238E27FC236}">
                  <a16:creationId xmlns:a16="http://schemas.microsoft.com/office/drawing/2014/main" id="{298F7D36-DAF9-4B8A-A155-AC522577E0A9}"/>
                </a:ext>
              </a:extLst>
            </p:cNvPr>
            <p:cNvSpPr/>
            <p:nvPr/>
          </p:nvSpPr>
          <p:spPr>
            <a:xfrm>
              <a:off x="2484254" y="5417337"/>
              <a:ext cx="0" cy="147080"/>
            </a:xfrm>
            <a:custGeom>
              <a:avLst/>
              <a:gdLst/>
              <a:ahLst/>
              <a:cxnLst/>
              <a:rect l="0" t="0" r="0" b="0"/>
              <a:pathLst>
                <a:path h="147080">
                  <a:moveTo>
                    <a:pt x="0" y="147080"/>
                  </a:moveTo>
                  <a:lnTo>
                    <a:pt x="0" y="0"/>
                  </a:lnTo>
                </a:path>
              </a:pathLst>
            </a:custGeom>
            <a:ln w="13550" cap="flat">
              <a:solidFill>
                <a:srgbClr val="721111">
                  <a:alpha val="50196"/>
                </a:srgbClr>
              </a:solidFill>
              <a:prstDash val="solid"/>
              <a:round/>
            </a:ln>
          </p:spPr>
          <p:txBody>
            <a:bodyPr/>
            <a:lstStyle/>
            <a:p>
              <a:endParaRPr/>
            </a:p>
          </p:txBody>
        </p:sp>
        <p:sp>
          <p:nvSpPr>
            <p:cNvPr id="1822" name="pl87">
              <a:extLst>
                <a:ext uri="{FF2B5EF4-FFF2-40B4-BE49-F238E27FC236}">
                  <a16:creationId xmlns:a16="http://schemas.microsoft.com/office/drawing/2014/main" id="{10509AF0-C442-4F28-8BFA-9FE350B5F088}"/>
                </a:ext>
              </a:extLst>
            </p:cNvPr>
            <p:cNvSpPr/>
            <p:nvPr/>
          </p:nvSpPr>
          <p:spPr>
            <a:xfrm>
              <a:off x="2575926" y="5628073"/>
              <a:ext cx="0" cy="365372"/>
            </a:xfrm>
            <a:custGeom>
              <a:avLst/>
              <a:gdLst/>
              <a:ahLst/>
              <a:cxnLst/>
              <a:rect l="0" t="0" r="0" b="0"/>
              <a:pathLst>
                <a:path h="365372">
                  <a:moveTo>
                    <a:pt x="0" y="365372"/>
                  </a:moveTo>
                  <a:lnTo>
                    <a:pt x="0" y="0"/>
                  </a:lnTo>
                </a:path>
              </a:pathLst>
            </a:custGeom>
            <a:ln w="13550" cap="flat">
              <a:solidFill>
                <a:srgbClr val="6A1B9A">
                  <a:alpha val="50196"/>
                </a:srgbClr>
              </a:solidFill>
              <a:prstDash val="solid"/>
              <a:round/>
            </a:ln>
          </p:spPr>
          <p:txBody>
            <a:bodyPr/>
            <a:lstStyle/>
            <a:p>
              <a:endParaRPr/>
            </a:p>
          </p:txBody>
        </p:sp>
        <p:sp>
          <p:nvSpPr>
            <p:cNvPr id="1823" name="pl88">
              <a:extLst>
                <a:ext uri="{FF2B5EF4-FFF2-40B4-BE49-F238E27FC236}">
                  <a16:creationId xmlns:a16="http://schemas.microsoft.com/office/drawing/2014/main" id="{A5C65825-4D76-49AF-8A75-D8CAFA0BF791}"/>
                </a:ext>
              </a:extLst>
            </p:cNvPr>
            <p:cNvSpPr/>
            <p:nvPr/>
          </p:nvSpPr>
          <p:spPr>
            <a:xfrm>
              <a:off x="2575926" y="5928763"/>
              <a:ext cx="0" cy="45887"/>
            </a:xfrm>
            <a:custGeom>
              <a:avLst/>
              <a:gdLst/>
              <a:ahLst/>
              <a:cxnLst/>
              <a:rect l="0" t="0" r="0" b="0"/>
              <a:pathLst>
                <a:path h="45887">
                  <a:moveTo>
                    <a:pt x="0" y="45887"/>
                  </a:moveTo>
                  <a:lnTo>
                    <a:pt x="0" y="0"/>
                  </a:lnTo>
                </a:path>
              </a:pathLst>
            </a:custGeom>
            <a:ln w="13550" cap="flat">
              <a:solidFill>
                <a:srgbClr val="1565C0">
                  <a:alpha val="50196"/>
                </a:srgbClr>
              </a:solidFill>
              <a:prstDash val="solid"/>
              <a:round/>
            </a:ln>
          </p:spPr>
          <p:txBody>
            <a:bodyPr/>
            <a:lstStyle/>
            <a:p>
              <a:endParaRPr/>
            </a:p>
          </p:txBody>
        </p:sp>
        <p:sp>
          <p:nvSpPr>
            <p:cNvPr id="1824" name="pl89">
              <a:extLst>
                <a:ext uri="{FF2B5EF4-FFF2-40B4-BE49-F238E27FC236}">
                  <a16:creationId xmlns:a16="http://schemas.microsoft.com/office/drawing/2014/main" id="{69B085E8-6B17-410E-8BFB-BC95812942B8}"/>
                </a:ext>
              </a:extLst>
            </p:cNvPr>
            <p:cNvSpPr/>
            <p:nvPr/>
          </p:nvSpPr>
          <p:spPr>
            <a:xfrm>
              <a:off x="2575926" y="5259755"/>
              <a:ext cx="0" cy="371752"/>
            </a:xfrm>
            <a:custGeom>
              <a:avLst/>
              <a:gdLst/>
              <a:ahLst/>
              <a:cxnLst/>
              <a:rect l="0" t="0" r="0" b="0"/>
              <a:pathLst>
                <a:path h="371752">
                  <a:moveTo>
                    <a:pt x="0" y="371752"/>
                  </a:moveTo>
                  <a:lnTo>
                    <a:pt x="0" y="0"/>
                  </a:lnTo>
                </a:path>
              </a:pathLst>
            </a:custGeom>
            <a:ln w="13550" cap="flat">
              <a:solidFill>
                <a:srgbClr val="FBC02D">
                  <a:alpha val="50196"/>
                </a:srgbClr>
              </a:solidFill>
              <a:prstDash val="solid"/>
              <a:round/>
            </a:ln>
          </p:spPr>
          <p:txBody>
            <a:bodyPr/>
            <a:lstStyle/>
            <a:p>
              <a:endParaRPr/>
            </a:p>
          </p:txBody>
        </p:sp>
        <p:sp>
          <p:nvSpPr>
            <p:cNvPr id="1825" name="pl90">
              <a:extLst>
                <a:ext uri="{FF2B5EF4-FFF2-40B4-BE49-F238E27FC236}">
                  <a16:creationId xmlns:a16="http://schemas.microsoft.com/office/drawing/2014/main" id="{37E9079C-515D-499D-82B2-2315874F90CA}"/>
                </a:ext>
              </a:extLst>
            </p:cNvPr>
            <p:cNvSpPr/>
            <p:nvPr/>
          </p:nvSpPr>
          <p:spPr>
            <a:xfrm>
              <a:off x="2575926" y="5333613"/>
              <a:ext cx="0" cy="157500"/>
            </a:xfrm>
            <a:custGeom>
              <a:avLst/>
              <a:gdLst/>
              <a:ahLst/>
              <a:cxnLst/>
              <a:rect l="0" t="0" r="0" b="0"/>
              <a:pathLst>
                <a:path h="157500">
                  <a:moveTo>
                    <a:pt x="0" y="157500"/>
                  </a:moveTo>
                  <a:lnTo>
                    <a:pt x="0" y="0"/>
                  </a:lnTo>
                </a:path>
              </a:pathLst>
            </a:custGeom>
            <a:ln w="13550" cap="flat">
              <a:solidFill>
                <a:srgbClr val="721111">
                  <a:alpha val="50196"/>
                </a:srgbClr>
              </a:solidFill>
              <a:prstDash val="solid"/>
              <a:round/>
            </a:ln>
          </p:spPr>
          <p:txBody>
            <a:bodyPr/>
            <a:lstStyle/>
            <a:p>
              <a:endParaRPr/>
            </a:p>
          </p:txBody>
        </p:sp>
        <p:sp>
          <p:nvSpPr>
            <p:cNvPr id="1826" name="pl91">
              <a:extLst>
                <a:ext uri="{FF2B5EF4-FFF2-40B4-BE49-F238E27FC236}">
                  <a16:creationId xmlns:a16="http://schemas.microsoft.com/office/drawing/2014/main" id="{0173AC24-B57A-4649-BE64-71028917AA09}"/>
                </a:ext>
              </a:extLst>
            </p:cNvPr>
            <p:cNvSpPr/>
            <p:nvPr/>
          </p:nvSpPr>
          <p:spPr>
            <a:xfrm>
              <a:off x="2667598" y="5454151"/>
              <a:ext cx="0" cy="520684"/>
            </a:xfrm>
            <a:custGeom>
              <a:avLst/>
              <a:gdLst/>
              <a:ahLst/>
              <a:cxnLst/>
              <a:rect l="0" t="0" r="0" b="0"/>
              <a:pathLst>
                <a:path h="520684">
                  <a:moveTo>
                    <a:pt x="0" y="520684"/>
                  </a:moveTo>
                  <a:lnTo>
                    <a:pt x="0" y="0"/>
                  </a:lnTo>
                </a:path>
              </a:pathLst>
            </a:custGeom>
            <a:ln w="13550" cap="flat">
              <a:solidFill>
                <a:srgbClr val="6A1B9A">
                  <a:alpha val="50196"/>
                </a:srgbClr>
              </a:solidFill>
              <a:prstDash val="solid"/>
              <a:round/>
            </a:ln>
          </p:spPr>
          <p:txBody>
            <a:bodyPr/>
            <a:lstStyle/>
            <a:p>
              <a:endParaRPr/>
            </a:p>
          </p:txBody>
        </p:sp>
        <p:sp>
          <p:nvSpPr>
            <p:cNvPr id="1827" name="pl92">
              <a:extLst>
                <a:ext uri="{FF2B5EF4-FFF2-40B4-BE49-F238E27FC236}">
                  <a16:creationId xmlns:a16="http://schemas.microsoft.com/office/drawing/2014/main" id="{0729691B-2B87-489F-AC61-41543E37459E}"/>
                </a:ext>
              </a:extLst>
            </p:cNvPr>
            <p:cNvSpPr/>
            <p:nvPr/>
          </p:nvSpPr>
          <p:spPr>
            <a:xfrm>
              <a:off x="2667598" y="5862617"/>
              <a:ext cx="0" cy="128177"/>
            </a:xfrm>
            <a:custGeom>
              <a:avLst/>
              <a:gdLst/>
              <a:ahLst/>
              <a:cxnLst/>
              <a:rect l="0" t="0" r="0" b="0"/>
              <a:pathLst>
                <a:path h="128177">
                  <a:moveTo>
                    <a:pt x="0" y="128177"/>
                  </a:moveTo>
                  <a:lnTo>
                    <a:pt x="0" y="0"/>
                  </a:lnTo>
                </a:path>
              </a:pathLst>
            </a:custGeom>
            <a:ln w="13550" cap="flat">
              <a:solidFill>
                <a:srgbClr val="1565C0">
                  <a:alpha val="50196"/>
                </a:srgbClr>
              </a:solidFill>
              <a:prstDash val="solid"/>
              <a:round/>
            </a:ln>
          </p:spPr>
          <p:txBody>
            <a:bodyPr/>
            <a:lstStyle/>
            <a:p>
              <a:endParaRPr/>
            </a:p>
          </p:txBody>
        </p:sp>
        <p:sp>
          <p:nvSpPr>
            <p:cNvPr id="1828" name="pl93">
              <a:extLst>
                <a:ext uri="{FF2B5EF4-FFF2-40B4-BE49-F238E27FC236}">
                  <a16:creationId xmlns:a16="http://schemas.microsoft.com/office/drawing/2014/main" id="{D8A1D224-53BC-4F44-9EF5-34A8DBD7A7C3}"/>
                </a:ext>
              </a:extLst>
            </p:cNvPr>
            <p:cNvSpPr/>
            <p:nvPr/>
          </p:nvSpPr>
          <p:spPr>
            <a:xfrm>
              <a:off x="2667598" y="4903466"/>
              <a:ext cx="0" cy="482192"/>
            </a:xfrm>
            <a:custGeom>
              <a:avLst/>
              <a:gdLst/>
              <a:ahLst/>
              <a:cxnLst/>
              <a:rect l="0" t="0" r="0" b="0"/>
              <a:pathLst>
                <a:path h="482192">
                  <a:moveTo>
                    <a:pt x="0" y="482192"/>
                  </a:moveTo>
                  <a:lnTo>
                    <a:pt x="0" y="0"/>
                  </a:lnTo>
                </a:path>
              </a:pathLst>
            </a:custGeom>
            <a:ln w="13550" cap="flat">
              <a:solidFill>
                <a:srgbClr val="FBC02D">
                  <a:alpha val="50196"/>
                </a:srgbClr>
              </a:solidFill>
              <a:prstDash val="solid"/>
              <a:round/>
            </a:ln>
          </p:spPr>
          <p:txBody>
            <a:bodyPr/>
            <a:lstStyle/>
            <a:p>
              <a:endParaRPr/>
            </a:p>
          </p:txBody>
        </p:sp>
        <p:sp>
          <p:nvSpPr>
            <p:cNvPr id="1829" name="pl94">
              <a:extLst>
                <a:ext uri="{FF2B5EF4-FFF2-40B4-BE49-F238E27FC236}">
                  <a16:creationId xmlns:a16="http://schemas.microsoft.com/office/drawing/2014/main" id="{87CA40AB-1628-475E-859C-DFC8BA63CDEA}"/>
                </a:ext>
              </a:extLst>
            </p:cNvPr>
            <p:cNvSpPr/>
            <p:nvPr/>
          </p:nvSpPr>
          <p:spPr>
            <a:xfrm>
              <a:off x="2667598" y="5033255"/>
              <a:ext cx="0" cy="156373"/>
            </a:xfrm>
            <a:custGeom>
              <a:avLst/>
              <a:gdLst/>
              <a:ahLst/>
              <a:cxnLst/>
              <a:rect l="0" t="0" r="0" b="0"/>
              <a:pathLst>
                <a:path h="156373">
                  <a:moveTo>
                    <a:pt x="0" y="156373"/>
                  </a:moveTo>
                  <a:lnTo>
                    <a:pt x="0" y="0"/>
                  </a:lnTo>
                </a:path>
              </a:pathLst>
            </a:custGeom>
            <a:ln w="13550" cap="flat">
              <a:solidFill>
                <a:srgbClr val="721111">
                  <a:alpha val="50196"/>
                </a:srgbClr>
              </a:solidFill>
              <a:prstDash val="solid"/>
              <a:round/>
            </a:ln>
          </p:spPr>
          <p:txBody>
            <a:bodyPr/>
            <a:lstStyle/>
            <a:p>
              <a:endParaRPr/>
            </a:p>
          </p:txBody>
        </p:sp>
        <p:sp>
          <p:nvSpPr>
            <p:cNvPr id="1830" name="pl95">
              <a:extLst>
                <a:ext uri="{FF2B5EF4-FFF2-40B4-BE49-F238E27FC236}">
                  <a16:creationId xmlns:a16="http://schemas.microsoft.com/office/drawing/2014/main" id="{65F23ABA-42E8-4123-B0B2-2AAC55A712B3}"/>
                </a:ext>
              </a:extLst>
            </p:cNvPr>
            <p:cNvSpPr/>
            <p:nvPr/>
          </p:nvSpPr>
          <p:spPr>
            <a:xfrm>
              <a:off x="2759270" y="5496804"/>
              <a:ext cx="0" cy="401306"/>
            </a:xfrm>
            <a:custGeom>
              <a:avLst/>
              <a:gdLst/>
              <a:ahLst/>
              <a:cxnLst/>
              <a:rect l="0" t="0" r="0" b="0"/>
              <a:pathLst>
                <a:path h="401306">
                  <a:moveTo>
                    <a:pt x="0" y="401306"/>
                  </a:moveTo>
                  <a:lnTo>
                    <a:pt x="0" y="0"/>
                  </a:lnTo>
                </a:path>
              </a:pathLst>
            </a:custGeom>
            <a:ln w="13550" cap="flat">
              <a:solidFill>
                <a:srgbClr val="6A1B9A">
                  <a:alpha val="50196"/>
                </a:srgbClr>
              </a:solidFill>
              <a:prstDash val="solid"/>
              <a:round/>
            </a:ln>
          </p:spPr>
          <p:txBody>
            <a:bodyPr/>
            <a:lstStyle/>
            <a:p>
              <a:endParaRPr/>
            </a:p>
          </p:txBody>
        </p:sp>
        <p:sp>
          <p:nvSpPr>
            <p:cNvPr id="1831" name="pl96">
              <a:extLst>
                <a:ext uri="{FF2B5EF4-FFF2-40B4-BE49-F238E27FC236}">
                  <a16:creationId xmlns:a16="http://schemas.microsoft.com/office/drawing/2014/main" id="{72A96F9B-1FA3-4411-BFD9-CD8E0EF24EF1}"/>
                </a:ext>
              </a:extLst>
            </p:cNvPr>
            <p:cNvSpPr/>
            <p:nvPr/>
          </p:nvSpPr>
          <p:spPr>
            <a:xfrm>
              <a:off x="2759270" y="5802378"/>
              <a:ext cx="0" cy="111490"/>
            </a:xfrm>
            <a:custGeom>
              <a:avLst/>
              <a:gdLst/>
              <a:ahLst/>
              <a:cxnLst/>
              <a:rect l="0" t="0" r="0" b="0"/>
              <a:pathLst>
                <a:path h="111490">
                  <a:moveTo>
                    <a:pt x="0" y="111490"/>
                  </a:moveTo>
                  <a:lnTo>
                    <a:pt x="0" y="0"/>
                  </a:lnTo>
                </a:path>
              </a:pathLst>
            </a:custGeom>
            <a:ln w="13550" cap="flat">
              <a:solidFill>
                <a:srgbClr val="1565C0">
                  <a:alpha val="50196"/>
                </a:srgbClr>
              </a:solidFill>
              <a:prstDash val="solid"/>
              <a:round/>
            </a:ln>
          </p:spPr>
          <p:txBody>
            <a:bodyPr/>
            <a:lstStyle/>
            <a:p>
              <a:endParaRPr/>
            </a:p>
          </p:txBody>
        </p:sp>
        <p:sp>
          <p:nvSpPr>
            <p:cNvPr id="1832" name="pl97">
              <a:extLst>
                <a:ext uri="{FF2B5EF4-FFF2-40B4-BE49-F238E27FC236}">
                  <a16:creationId xmlns:a16="http://schemas.microsoft.com/office/drawing/2014/main" id="{1817FF45-D21C-469B-81C6-DE6BB97269DC}"/>
                </a:ext>
              </a:extLst>
            </p:cNvPr>
            <p:cNvSpPr/>
            <p:nvPr/>
          </p:nvSpPr>
          <p:spPr>
            <a:xfrm>
              <a:off x="2759270" y="5597409"/>
              <a:ext cx="0" cy="339555"/>
            </a:xfrm>
            <a:custGeom>
              <a:avLst/>
              <a:gdLst/>
              <a:ahLst/>
              <a:cxnLst/>
              <a:rect l="0" t="0" r="0" b="0"/>
              <a:pathLst>
                <a:path h="339555">
                  <a:moveTo>
                    <a:pt x="0" y="339555"/>
                  </a:moveTo>
                  <a:lnTo>
                    <a:pt x="0" y="0"/>
                  </a:lnTo>
                </a:path>
              </a:pathLst>
            </a:custGeom>
            <a:ln w="13550" cap="flat">
              <a:solidFill>
                <a:srgbClr val="388E3C">
                  <a:alpha val="50196"/>
                </a:srgbClr>
              </a:solidFill>
              <a:prstDash val="solid"/>
              <a:round/>
            </a:ln>
          </p:spPr>
          <p:txBody>
            <a:bodyPr/>
            <a:lstStyle/>
            <a:p>
              <a:endParaRPr/>
            </a:p>
          </p:txBody>
        </p:sp>
        <p:sp>
          <p:nvSpPr>
            <p:cNvPr id="1833" name="pl98">
              <a:extLst>
                <a:ext uri="{FF2B5EF4-FFF2-40B4-BE49-F238E27FC236}">
                  <a16:creationId xmlns:a16="http://schemas.microsoft.com/office/drawing/2014/main" id="{08994319-C56D-416A-970B-4345A10A34D4}"/>
                </a:ext>
              </a:extLst>
            </p:cNvPr>
            <p:cNvSpPr/>
            <p:nvPr/>
          </p:nvSpPr>
          <p:spPr>
            <a:xfrm>
              <a:off x="2759270" y="4888435"/>
              <a:ext cx="0" cy="466989"/>
            </a:xfrm>
            <a:custGeom>
              <a:avLst/>
              <a:gdLst/>
              <a:ahLst/>
              <a:cxnLst/>
              <a:rect l="0" t="0" r="0" b="0"/>
              <a:pathLst>
                <a:path h="466989">
                  <a:moveTo>
                    <a:pt x="0" y="466989"/>
                  </a:moveTo>
                  <a:lnTo>
                    <a:pt x="0" y="0"/>
                  </a:lnTo>
                </a:path>
              </a:pathLst>
            </a:custGeom>
            <a:ln w="13550" cap="flat">
              <a:solidFill>
                <a:srgbClr val="FBC02D">
                  <a:alpha val="50196"/>
                </a:srgbClr>
              </a:solidFill>
              <a:prstDash val="solid"/>
              <a:round/>
            </a:ln>
          </p:spPr>
          <p:txBody>
            <a:bodyPr/>
            <a:lstStyle/>
            <a:p>
              <a:endParaRPr/>
            </a:p>
          </p:txBody>
        </p:sp>
        <p:sp>
          <p:nvSpPr>
            <p:cNvPr id="1834" name="pl99">
              <a:extLst>
                <a:ext uri="{FF2B5EF4-FFF2-40B4-BE49-F238E27FC236}">
                  <a16:creationId xmlns:a16="http://schemas.microsoft.com/office/drawing/2014/main" id="{A6FB433C-4901-42BD-A1B1-7CCE2D74AFF2}"/>
                </a:ext>
              </a:extLst>
            </p:cNvPr>
            <p:cNvSpPr/>
            <p:nvPr/>
          </p:nvSpPr>
          <p:spPr>
            <a:xfrm>
              <a:off x="2759270" y="5004946"/>
              <a:ext cx="0" cy="193565"/>
            </a:xfrm>
            <a:custGeom>
              <a:avLst/>
              <a:gdLst/>
              <a:ahLst/>
              <a:cxnLst/>
              <a:rect l="0" t="0" r="0" b="0"/>
              <a:pathLst>
                <a:path h="193565">
                  <a:moveTo>
                    <a:pt x="0" y="193565"/>
                  </a:moveTo>
                  <a:lnTo>
                    <a:pt x="0" y="0"/>
                  </a:lnTo>
                </a:path>
              </a:pathLst>
            </a:custGeom>
            <a:ln w="13550" cap="flat">
              <a:solidFill>
                <a:srgbClr val="721111">
                  <a:alpha val="50196"/>
                </a:srgbClr>
              </a:solidFill>
              <a:prstDash val="solid"/>
              <a:round/>
            </a:ln>
          </p:spPr>
          <p:txBody>
            <a:bodyPr/>
            <a:lstStyle/>
            <a:p>
              <a:endParaRPr/>
            </a:p>
          </p:txBody>
        </p:sp>
        <p:sp>
          <p:nvSpPr>
            <p:cNvPr id="1835" name="pl100">
              <a:extLst>
                <a:ext uri="{FF2B5EF4-FFF2-40B4-BE49-F238E27FC236}">
                  <a16:creationId xmlns:a16="http://schemas.microsoft.com/office/drawing/2014/main" id="{305468C2-67D4-466D-8372-F1686D96DCAB}"/>
                </a:ext>
              </a:extLst>
            </p:cNvPr>
            <p:cNvSpPr/>
            <p:nvPr/>
          </p:nvSpPr>
          <p:spPr>
            <a:xfrm>
              <a:off x="2850942" y="5551049"/>
              <a:ext cx="0" cy="404404"/>
            </a:xfrm>
            <a:custGeom>
              <a:avLst/>
              <a:gdLst/>
              <a:ahLst/>
              <a:cxnLst/>
              <a:rect l="0" t="0" r="0" b="0"/>
              <a:pathLst>
                <a:path h="404404">
                  <a:moveTo>
                    <a:pt x="0" y="404404"/>
                  </a:moveTo>
                  <a:lnTo>
                    <a:pt x="0" y="0"/>
                  </a:lnTo>
                </a:path>
              </a:pathLst>
            </a:custGeom>
            <a:ln w="13550" cap="flat">
              <a:solidFill>
                <a:srgbClr val="6A1B9A">
                  <a:alpha val="50196"/>
                </a:srgbClr>
              </a:solidFill>
              <a:prstDash val="solid"/>
              <a:round/>
            </a:ln>
          </p:spPr>
          <p:txBody>
            <a:bodyPr/>
            <a:lstStyle/>
            <a:p>
              <a:endParaRPr/>
            </a:p>
          </p:txBody>
        </p:sp>
        <p:sp>
          <p:nvSpPr>
            <p:cNvPr id="1836" name="pl101">
              <a:extLst>
                <a:ext uri="{FF2B5EF4-FFF2-40B4-BE49-F238E27FC236}">
                  <a16:creationId xmlns:a16="http://schemas.microsoft.com/office/drawing/2014/main" id="{BEC59860-4096-4A87-927F-0BAE7E4D41E1}"/>
                </a:ext>
              </a:extLst>
            </p:cNvPr>
            <p:cNvSpPr/>
            <p:nvPr/>
          </p:nvSpPr>
          <p:spPr>
            <a:xfrm>
              <a:off x="2850942" y="5864469"/>
              <a:ext cx="0" cy="82145"/>
            </a:xfrm>
            <a:custGeom>
              <a:avLst/>
              <a:gdLst/>
              <a:ahLst/>
              <a:cxnLst/>
              <a:rect l="0" t="0" r="0" b="0"/>
              <a:pathLst>
                <a:path h="82145">
                  <a:moveTo>
                    <a:pt x="0" y="82145"/>
                  </a:moveTo>
                  <a:lnTo>
                    <a:pt x="0" y="0"/>
                  </a:lnTo>
                </a:path>
              </a:pathLst>
            </a:custGeom>
            <a:ln w="13550" cap="flat">
              <a:solidFill>
                <a:srgbClr val="1565C0">
                  <a:alpha val="50196"/>
                </a:srgbClr>
              </a:solidFill>
              <a:prstDash val="solid"/>
              <a:round/>
            </a:ln>
          </p:spPr>
          <p:txBody>
            <a:bodyPr/>
            <a:lstStyle/>
            <a:p>
              <a:endParaRPr/>
            </a:p>
          </p:txBody>
        </p:sp>
        <p:sp>
          <p:nvSpPr>
            <p:cNvPr id="1837" name="pl102">
              <a:extLst>
                <a:ext uri="{FF2B5EF4-FFF2-40B4-BE49-F238E27FC236}">
                  <a16:creationId xmlns:a16="http://schemas.microsoft.com/office/drawing/2014/main" id="{0081A4FE-FBC3-4569-B762-46BCC012A8AD}"/>
                </a:ext>
              </a:extLst>
            </p:cNvPr>
            <p:cNvSpPr/>
            <p:nvPr/>
          </p:nvSpPr>
          <p:spPr>
            <a:xfrm>
              <a:off x="2850942" y="5668919"/>
              <a:ext cx="0" cy="304659"/>
            </a:xfrm>
            <a:custGeom>
              <a:avLst/>
              <a:gdLst/>
              <a:ahLst/>
              <a:cxnLst/>
              <a:rect l="0" t="0" r="0" b="0"/>
              <a:pathLst>
                <a:path h="304659">
                  <a:moveTo>
                    <a:pt x="0" y="304659"/>
                  </a:moveTo>
                  <a:lnTo>
                    <a:pt x="0" y="0"/>
                  </a:lnTo>
                </a:path>
              </a:pathLst>
            </a:custGeom>
            <a:ln w="13550" cap="flat">
              <a:solidFill>
                <a:srgbClr val="388E3C">
                  <a:alpha val="50196"/>
                </a:srgbClr>
              </a:solidFill>
              <a:prstDash val="solid"/>
              <a:round/>
            </a:ln>
          </p:spPr>
          <p:txBody>
            <a:bodyPr/>
            <a:lstStyle/>
            <a:p>
              <a:endParaRPr/>
            </a:p>
          </p:txBody>
        </p:sp>
        <p:sp>
          <p:nvSpPr>
            <p:cNvPr id="1838" name="pl103">
              <a:extLst>
                <a:ext uri="{FF2B5EF4-FFF2-40B4-BE49-F238E27FC236}">
                  <a16:creationId xmlns:a16="http://schemas.microsoft.com/office/drawing/2014/main" id="{213A2EB5-4B47-4A10-AB44-8DB0DFC346AA}"/>
                </a:ext>
              </a:extLst>
            </p:cNvPr>
            <p:cNvSpPr/>
            <p:nvPr/>
          </p:nvSpPr>
          <p:spPr>
            <a:xfrm>
              <a:off x="2850942" y="5045694"/>
              <a:ext cx="0" cy="432500"/>
            </a:xfrm>
            <a:custGeom>
              <a:avLst/>
              <a:gdLst/>
              <a:ahLst/>
              <a:cxnLst/>
              <a:rect l="0" t="0" r="0" b="0"/>
              <a:pathLst>
                <a:path h="432500">
                  <a:moveTo>
                    <a:pt x="0" y="432500"/>
                  </a:moveTo>
                  <a:lnTo>
                    <a:pt x="0" y="0"/>
                  </a:lnTo>
                </a:path>
              </a:pathLst>
            </a:custGeom>
            <a:ln w="13550" cap="flat">
              <a:solidFill>
                <a:srgbClr val="FBC02D">
                  <a:alpha val="50196"/>
                </a:srgbClr>
              </a:solidFill>
              <a:prstDash val="solid"/>
              <a:round/>
            </a:ln>
          </p:spPr>
          <p:txBody>
            <a:bodyPr/>
            <a:lstStyle/>
            <a:p>
              <a:endParaRPr/>
            </a:p>
          </p:txBody>
        </p:sp>
        <p:sp>
          <p:nvSpPr>
            <p:cNvPr id="1839" name="pl104">
              <a:extLst>
                <a:ext uri="{FF2B5EF4-FFF2-40B4-BE49-F238E27FC236}">
                  <a16:creationId xmlns:a16="http://schemas.microsoft.com/office/drawing/2014/main" id="{2316495C-1BB2-4E67-BF30-E3A8F28CE34B}"/>
                </a:ext>
              </a:extLst>
            </p:cNvPr>
            <p:cNvSpPr/>
            <p:nvPr/>
          </p:nvSpPr>
          <p:spPr>
            <a:xfrm>
              <a:off x="2850942" y="5180558"/>
              <a:ext cx="0" cy="156346"/>
            </a:xfrm>
            <a:custGeom>
              <a:avLst/>
              <a:gdLst/>
              <a:ahLst/>
              <a:cxnLst/>
              <a:rect l="0" t="0" r="0" b="0"/>
              <a:pathLst>
                <a:path h="156346">
                  <a:moveTo>
                    <a:pt x="0" y="156346"/>
                  </a:moveTo>
                  <a:lnTo>
                    <a:pt x="0" y="0"/>
                  </a:lnTo>
                </a:path>
              </a:pathLst>
            </a:custGeom>
            <a:ln w="13550" cap="flat">
              <a:solidFill>
                <a:srgbClr val="721111">
                  <a:alpha val="50196"/>
                </a:srgbClr>
              </a:solidFill>
              <a:prstDash val="solid"/>
              <a:round/>
            </a:ln>
          </p:spPr>
          <p:txBody>
            <a:bodyPr/>
            <a:lstStyle/>
            <a:p>
              <a:endParaRPr/>
            </a:p>
          </p:txBody>
        </p:sp>
        <p:sp>
          <p:nvSpPr>
            <p:cNvPr id="1840" name="pl105">
              <a:extLst>
                <a:ext uri="{FF2B5EF4-FFF2-40B4-BE49-F238E27FC236}">
                  <a16:creationId xmlns:a16="http://schemas.microsoft.com/office/drawing/2014/main" id="{CAF50990-D5B3-425A-828C-2B56197F0DF7}"/>
                </a:ext>
              </a:extLst>
            </p:cNvPr>
            <p:cNvSpPr/>
            <p:nvPr/>
          </p:nvSpPr>
          <p:spPr>
            <a:xfrm>
              <a:off x="2942614" y="5705802"/>
              <a:ext cx="0" cy="272477"/>
            </a:xfrm>
            <a:custGeom>
              <a:avLst/>
              <a:gdLst/>
              <a:ahLst/>
              <a:cxnLst/>
              <a:rect l="0" t="0" r="0" b="0"/>
              <a:pathLst>
                <a:path h="272477">
                  <a:moveTo>
                    <a:pt x="0" y="272477"/>
                  </a:moveTo>
                  <a:lnTo>
                    <a:pt x="0" y="0"/>
                  </a:lnTo>
                </a:path>
              </a:pathLst>
            </a:custGeom>
            <a:ln w="13550" cap="flat">
              <a:solidFill>
                <a:srgbClr val="6A1B9A">
                  <a:alpha val="50196"/>
                </a:srgbClr>
              </a:solidFill>
              <a:prstDash val="solid"/>
              <a:round/>
            </a:ln>
          </p:spPr>
          <p:txBody>
            <a:bodyPr/>
            <a:lstStyle/>
            <a:p>
              <a:endParaRPr/>
            </a:p>
          </p:txBody>
        </p:sp>
        <p:sp>
          <p:nvSpPr>
            <p:cNvPr id="1841" name="pl106">
              <a:extLst>
                <a:ext uri="{FF2B5EF4-FFF2-40B4-BE49-F238E27FC236}">
                  <a16:creationId xmlns:a16="http://schemas.microsoft.com/office/drawing/2014/main" id="{F9058F33-E777-44A5-AAB5-DB3356F9F7B8}"/>
                </a:ext>
              </a:extLst>
            </p:cNvPr>
            <p:cNvSpPr/>
            <p:nvPr/>
          </p:nvSpPr>
          <p:spPr>
            <a:xfrm>
              <a:off x="2942614" y="5923683"/>
              <a:ext cx="0" cy="48477"/>
            </a:xfrm>
            <a:custGeom>
              <a:avLst/>
              <a:gdLst/>
              <a:ahLst/>
              <a:cxnLst/>
              <a:rect l="0" t="0" r="0" b="0"/>
              <a:pathLst>
                <a:path h="48477">
                  <a:moveTo>
                    <a:pt x="0" y="48477"/>
                  </a:moveTo>
                  <a:lnTo>
                    <a:pt x="0" y="0"/>
                  </a:lnTo>
                </a:path>
              </a:pathLst>
            </a:custGeom>
            <a:ln w="13550" cap="flat">
              <a:solidFill>
                <a:srgbClr val="1565C0">
                  <a:alpha val="50196"/>
                </a:srgbClr>
              </a:solidFill>
              <a:prstDash val="solid"/>
              <a:round/>
            </a:ln>
          </p:spPr>
          <p:txBody>
            <a:bodyPr/>
            <a:lstStyle/>
            <a:p>
              <a:endParaRPr/>
            </a:p>
          </p:txBody>
        </p:sp>
        <p:sp>
          <p:nvSpPr>
            <p:cNvPr id="1842" name="pl107">
              <a:extLst>
                <a:ext uri="{FF2B5EF4-FFF2-40B4-BE49-F238E27FC236}">
                  <a16:creationId xmlns:a16="http://schemas.microsoft.com/office/drawing/2014/main" id="{C05651CE-03C3-4011-B998-5EFF1F375415}"/>
                </a:ext>
              </a:extLst>
            </p:cNvPr>
            <p:cNvSpPr/>
            <p:nvPr/>
          </p:nvSpPr>
          <p:spPr>
            <a:xfrm>
              <a:off x="2942614" y="5205546"/>
              <a:ext cx="0" cy="384852"/>
            </a:xfrm>
            <a:custGeom>
              <a:avLst/>
              <a:gdLst/>
              <a:ahLst/>
              <a:cxnLst/>
              <a:rect l="0" t="0" r="0" b="0"/>
              <a:pathLst>
                <a:path h="384852">
                  <a:moveTo>
                    <a:pt x="0" y="384852"/>
                  </a:moveTo>
                  <a:lnTo>
                    <a:pt x="0" y="0"/>
                  </a:lnTo>
                </a:path>
              </a:pathLst>
            </a:custGeom>
            <a:ln w="13550" cap="flat">
              <a:solidFill>
                <a:srgbClr val="FBC02D">
                  <a:alpha val="50196"/>
                </a:srgbClr>
              </a:solidFill>
              <a:prstDash val="solid"/>
              <a:round/>
            </a:ln>
          </p:spPr>
          <p:txBody>
            <a:bodyPr/>
            <a:lstStyle/>
            <a:p>
              <a:endParaRPr/>
            </a:p>
          </p:txBody>
        </p:sp>
        <p:sp>
          <p:nvSpPr>
            <p:cNvPr id="1843" name="pl108">
              <a:extLst>
                <a:ext uri="{FF2B5EF4-FFF2-40B4-BE49-F238E27FC236}">
                  <a16:creationId xmlns:a16="http://schemas.microsoft.com/office/drawing/2014/main" id="{C5C0A63A-36B4-4AB4-9656-4E427E59D575}"/>
                </a:ext>
              </a:extLst>
            </p:cNvPr>
            <p:cNvSpPr/>
            <p:nvPr/>
          </p:nvSpPr>
          <p:spPr>
            <a:xfrm>
              <a:off x="2942614" y="5258383"/>
              <a:ext cx="0" cy="251615"/>
            </a:xfrm>
            <a:custGeom>
              <a:avLst/>
              <a:gdLst/>
              <a:ahLst/>
              <a:cxnLst/>
              <a:rect l="0" t="0" r="0" b="0"/>
              <a:pathLst>
                <a:path h="251615">
                  <a:moveTo>
                    <a:pt x="0" y="251615"/>
                  </a:moveTo>
                  <a:lnTo>
                    <a:pt x="0" y="0"/>
                  </a:lnTo>
                </a:path>
              </a:pathLst>
            </a:custGeom>
            <a:ln w="13550" cap="flat">
              <a:solidFill>
                <a:srgbClr val="721111">
                  <a:alpha val="50196"/>
                </a:srgbClr>
              </a:solidFill>
              <a:prstDash val="solid"/>
              <a:round/>
            </a:ln>
          </p:spPr>
          <p:txBody>
            <a:bodyPr/>
            <a:lstStyle/>
            <a:p>
              <a:endParaRPr/>
            </a:p>
          </p:txBody>
        </p:sp>
        <p:sp>
          <p:nvSpPr>
            <p:cNvPr id="1844" name="pl109">
              <a:extLst>
                <a:ext uri="{FF2B5EF4-FFF2-40B4-BE49-F238E27FC236}">
                  <a16:creationId xmlns:a16="http://schemas.microsoft.com/office/drawing/2014/main" id="{416D5739-D8B8-4CAE-BAB1-901D9901710B}"/>
                </a:ext>
              </a:extLst>
            </p:cNvPr>
            <p:cNvSpPr/>
            <p:nvPr/>
          </p:nvSpPr>
          <p:spPr>
            <a:xfrm>
              <a:off x="3034287" y="5370743"/>
              <a:ext cx="0" cy="351083"/>
            </a:xfrm>
            <a:custGeom>
              <a:avLst/>
              <a:gdLst/>
              <a:ahLst/>
              <a:cxnLst/>
              <a:rect l="0" t="0" r="0" b="0"/>
              <a:pathLst>
                <a:path h="351083">
                  <a:moveTo>
                    <a:pt x="0" y="351083"/>
                  </a:moveTo>
                  <a:lnTo>
                    <a:pt x="0" y="0"/>
                  </a:lnTo>
                </a:path>
              </a:pathLst>
            </a:custGeom>
            <a:ln w="13550" cap="flat">
              <a:solidFill>
                <a:srgbClr val="6A1B9A">
                  <a:alpha val="50196"/>
                </a:srgbClr>
              </a:solidFill>
              <a:prstDash val="solid"/>
              <a:round/>
            </a:ln>
          </p:spPr>
          <p:txBody>
            <a:bodyPr/>
            <a:lstStyle/>
            <a:p>
              <a:endParaRPr/>
            </a:p>
          </p:txBody>
        </p:sp>
        <p:sp>
          <p:nvSpPr>
            <p:cNvPr id="1845" name="pl110">
              <a:extLst>
                <a:ext uri="{FF2B5EF4-FFF2-40B4-BE49-F238E27FC236}">
                  <a16:creationId xmlns:a16="http://schemas.microsoft.com/office/drawing/2014/main" id="{E2D760C1-DFA0-4034-8156-F01626350549}"/>
                </a:ext>
              </a:extLst>
            </p:cNvPr>
            <p:cNvSpPr/>
            <p:nvPr/>
          </p:nvSpPr>
          <p:spPr>
            <a:xfrm>
              <a:off x="3034287" y="5544015"/>
              <a:ext cx="0" cy="165772"/>
            </a:xfrm>
            <a:custGeom>
              <a:avLst/>
              <a:gdLst/>
              <a:ahLst/>
              <a:cxnLst/>
              <a:rect l="0" t="0" r="0" b="0"/>
              <a:pathLst>
                <a:path h="165772">
                  <a:moveTo>
                    <a:pt x="0" y="165772"/>
                  </a:moveTo>
                  <a:lnTo>
                    <a:pt x="0" y="0"/>
                  </a:lnTo>
                </a:path>
              </a:pathLst>
            </a:custGeom>
            <a:ln w="13550" cap="flat">
              <a:solidFill>
                <a:srgbClr val="1565C0">
                  <a:alpha val="50196"/>
                </a:srgbClr>
              </a:solidFill>
              <a:prstDash val="solid"/>
              <a:round/>
            </a:ln>
          </p:spPr>
          <p:txBody>
            <a:bodyPr/>
            <a:lstStyle/>
            <a:p>
              <a:endParaRPr/>
            </a:p>
          </p:txBody>
        </p:sp>
        <p:sp>
          <p:nvSpPr>
            <p:cNvPr id="1846" name="pl111">
              <a:extLst>
                <a:ext uri="{FF2B5EF4-FFF2-40B4-BE49-F238E27FC236}">
                  <a16:creationId xmlns:a16="http://schemas.microsoft.com/office/drawing/2014/main" id="{9AAF9B48-917E-494D-A28E-8C3A7721D5D1}"/>
                </a:ext>
              </a:extLst>
            </p:cNvPr>
            <p:cNvSpPr/>
            <p:nvPr/>
          </p:nvSpPr>
          <p:spPr>
            <a:xfrm>
              <a:off x="3034287" y="5500252"/>
              <a:ext cx="0" cy="235807"/>
            </a:xfrm>
            <a:custGeom>
              <a:avLst/>
              <a:gdLst/>
              <a:ahLst/>
              <a:cxnLst/>
              <a:rect l="0" t="0" r="0" b="0"/>
              <a:pathLst>
                <a:path h="235807">
                  <a:moveTo>
                    <a:pt x="0" y="235807"/>
                  </a:moveTo>
                  <a:lnTo>
                    <a:pt x="0" y="0"/>
                  </a:lnTo>
                </a:path>
              </a:pathLst>
            </a:custGeom>
            <a:ln w="13550" cap="flat">
              <a:solidFill>
                <a:srgbClr val="388E3C">
                  <a:alpha val="50196"/>
                </a:srgbClr>
              </a:solidFill>
              <a:prstDash val="solid"/>
              <a:round/>
            </a:ln>
          </p:spPr>
          <p:txBody>
            <a:bodyPr/>
            <a:lstStyle/>
            <a:p>
              <a:endParaRPr/>
            </a:p>
          </p:txBody>
        </p:sp>
        <p:sp>
          <p:nvSpPr>
            <p:cNvPr id="1847" name="pl112">
              <a:extLst>
                <a:ext uri="{FF2B5EF4-FFF2-40B4-BE49-F238E27FC236}">
                  <a16:creationId xmlns:a16="http://schemas.microsoft.com/office/drawing/2014/main" id="{AB837488-EBE6-4DCB-B1C9-F484119EA200}"/>
                </a:ext>
              </a:extLst>
            </p:cNvPr>
            <p:cNvSpPr/>
            <p:nvPr/>
          </p:nvSpPr>
          <p:spPr>
            <a:xfrm>
              <a:off x="3034287" y="4815894"/>
              <a:ext cx="0" cy="463268"/>
            </a:xfrm>
            <a:custGeom>
              <a:avLst/>
              <a:gdLst/>
              <a:ahLst/>
              <a:cxnLst/>
              <a:rect l="0" t="0" r="0" b="0"/>
              <a:pathLst>
                <a:path h="463268">
                  <a:moveTo>
                    <a:pt x="0" y="463268"/>
                  </a:moveTo>
                  <a:lnTo>
                    <a:pt x="0" y="0"/>
                  </a:lnTo>
                </a:path>
              </a:pathLst>
            </a:custGeom>
            <a:ln w="13550" cap="flat">
              <a:solidFill>
                <a:srgbClr val="FBC02D">
                  <a:alpha val="50196"/>
                </a:srgbClr>
              </a:solidFill>
              <a:prstDash val="solid"/>
              <a:round/>
            </a:ln>
          </p:spPr>
          <p:txBody>
            <a:bodyPr/>
            <a:lstStyle/>
            <a:p>
              <a:endParaRPr/>
            </a:p>
          </p:txBody>
        </p:sp>
        <p:sp>
          <p:nvSpPr>
            <p:cNvPr id="1848" name="pl113">
              <a:extLst>
                <a:ext uri="{FF2B5EF4-FFF2-40B4-BE49-F238E27FC236}">
                  <a16:creationId xmlns:a16="http://schemas.microsoft.com/office/drawing/2014/main" id="{D0816189-6CEA-4814-9F55-2FE8DA2FAA53}"/>
                </a:ext>
              </a:extLst>
            </p:cNvPr>
            <p:cNvSpPr/>
            <p:nvPr/>
          </p:nvSpPr>
          <p:spPr>
            <a:xfrm>
              <a:off x="3034287" y="4932134"/>
              <a:ext cx="0" cy="253978"/>
            </a:xfrm>
            <a:custGeom>
              <a:avLst/>
              <a:gdLst/>
              <a:ahLst/>
              <a:cxnLst/>
              <a:rect l="0" t="0" r="0" b="0"/>
              <a:pathLst>
                <a:path h="253978">
                  <a:moveTo>
                    <a:pt x="0" y="253978"/>
                  </a:moveTo>
                  <a:lnTo>
                    <a:pt x="0" y="0"/>
                  </a:lnTo>
                </a:path>
              </a:pathLst>
            </a:custGeom>
            <a:ln w="13550" cap="flat">
              <a:solidFill>
                <a:srgbClr val="721111">
                  <a:alpha val="50196"/>
                </a:srgbClr>
              </a:solidFill>
              <a:prstDash val="solid"/>
              <a:round/>
            </a:ln>
          </p:spPr>
          <p:txBody>
            <a:bodyPr/>
            <a:lstStyle/>
            <a:p>
              <a:endParaRPr/>
            </a:p>
          </p:txBody>
        </p:sp>
        <p:sp>
          <p:nvSpPr>
            <p:cNvPr id="1849" name="pl114">
              <a:extLst>
                <a:ext uri="{FF2B5EF4-FFF2-40B4-BE49-F238E27FC236}">
                  <a16:creationId xmlns:a16="http://schemas.microsoft.com/office/drawing/2014/main" id="{1778E366-A3B9-42C7-AEA3-507E8C29775B}"/>
                </a:ext>
              </a:extLst>
            </p:cNvPr>
            <p:cNvSpPr/>
            <p:nvPr/>
          </p:nvSpPr>
          <p:spPr>
            <a:xfrm>
              <a:off x="3125959" y="5730819"/>
              <a:ext cx="0" cy="236753"/>
            </a:xfrm>
            <a:custGeom>
              <a:avLst/>
              <a:gdLst/>
              <a:ahLst/>
              <a:cxnLst/>
              <a:rect l="0" t="0" r="0" b="0"/>
              <a:pathLst>
                <a:path h="236753">
                  <a:moveTo>
                    <a:pt x="0" y="236753"/>
                  </a:moveTo>
                  <a:lnTo>
                    <a:pt x="0" y="0"/>
                  </a:lnTo>
                </a:path>
              </a:pathLst>
            </a:custGeom>
            <a:ln w="13550" cap="flat">
              <a:solidFill>
                <a:srgbClr val="6A1B9A">
                  <a:alpha val="50196"/>
                </a:srgbClr>
              </a:solidFill>
              <a:prstDash val="solid"/>
              <a:round/>
            </a:ln>
          </p:spPr>
          <p:txBody>
            <a:bodyPr/>
            <a:lstStyle/>
            <a:p>
              <a:endParaRPr/>
            </a:p>
          </p:txBody>
        </p:sp>
        <p:sp>
          <p:nvSpPr>
            <p:cNvPr id="1850" name="pl115">
              <a:extLst>
                <a:ext uri="{FF2B5EF4-FFF2-40B4-BE49-F238E27FC236}">
                  <a16:creationId xmlns:a16="http://schemas.microsoft.com/office/drawing/2014/main" id="{D456CCCE-FBB7-4BA9-8F0C-17E3CCFDD9AE}"/>
                </a:ext>
              </a:extLst>
            </p:cNvPr>
            <p:cNvSpPr/>
            <p:nvPr/>
          </p:nvSpPr>
          <p:spPr>
            <a:xfrm>
              <a:off x="3125959" y="5321774"/>
              <a:ext cx="0" cy="224986"/>
            </a:xfrm>
            <a:custGeom>
              <a:avLst/>
              <a:gdLst/>
              <a:ahLst/>
              <a:cxnLst/>
              <a:rect l="0" t="0" r="0" b="0"/>
              <a:pathLst>
                <a:path h="224986">
                  <a:moveTo>
                    <a:pt x="0" y="224986"/>
                  </a:moveTo>
                  <a:lnTo>
                    <a:pt x="0" y="0"/>
                  </a:lnTo>
                </a:path>
              </a:pathLst>
            </a:custGeom>
            <a:ln w="13550" cap="flat">
              <a:solidFill>
                <a:srgbClr val="1565C0">
                  <a:alpha val="50196"/>
                </a:srgbClr>
              </a:solidFill>
              <a:prstDash val="solid"/>
              <a:round/>
            </a:ln>
          </p:spPr>
          <p:txBody>
            <a:bodyPr/>
            <a:lstStyle/>
            <a:p>
              <a:endParaRPr/>
            </a:p>
          </p:txBody>
        </p:sp>
        <p:sp>
          <p:nvSpPr>
            <p:cNvPr id="1851" name="pl116">
              <a:extLst>
                <a:ext uri="{FF2B5EF4-FFF2-40B4-BE49-F238E27FC236}">
                  <a16:creationId xmlns:a16="http://schemas.microsoft.com/office/drawing/2014/main" id="{A2071909-8964-40E7-8810-B87D519920B9}"/>
                </a:ext>
              </a:extLst>
            </p:cNvPr>
            <p:cNvSpPr/>
            <p:nvPr/>
          </p:nvSpPr>
          <p:spPr>
            <a:xfrm>
              <a:off x="3125959" y="5826087"/>
              <a:ext cx="0" cy="157096"/>
            </a:xfrm>
            <a:custGeom>
              <a:avLst/>
              <a:gdLst/>
              <a:ahLst/>
              <a:cxnLst/>
              <a:rect l="0" t="0" r="0" b="0"/>
              <a:pathLst>
                <a:path h="157096">
                  <a:moveTo>
                    <a:pt x="0" y="157096"/>
                  </a:moveTo>
                  <a:lnTo>
                    <a:pt x="0" y="0"/>
                  </a:lnTo>
                </a:path>
              </a:pathLst>
            </a:custGeom>
            <a:ln w="13550" cap="flat">
              <a:solidFill>
                <a:srgbClr val="388E3C">
                  <a:alpha val="50196"/>
                </a:srgbClr>
              </a:solidFill>
              <a:prstDash val="solid"/>
              <a:round/>
            </a:ln>
          </p:spPr>
          <p:txBody>
            <a:bodyPr/>
            <a:lstStyle/>
            <a:p>
              <a:endParaRPr/>
            </a:p>
          </p:txBody>
        </p:sp>
        <p:sp>
          <p:nvSpPr>
            <p:cNvPr id="1852" name="pl117">
              <a:extLst>
                <a:ext uri="{FF2B5EF4-FFF2-40B4-BE49-F238E27FC236}">
                  <a16:creationId xmlns:a16="http://schemas.microsoft.com/office/drawing/2014/main" id="{4CF12DD9-1514-4682-A00D-C58950D08772}"/>
                </a:ext>
              </a:extLst>
            </p:cNvPr>
            <p:cNvSpPr/>
            <p:nvPr/>
          </p:nvSpPr>
          <p:spPr>
            <a:xfrm>
              <a:off x="3125959" y="5225100"/>
              <a:ext cx="0" cy="326457"/>
            </a:xfrm>
            <a:custGeom>
              <a:avLst/>
              <a:gdLst/>
              <a:ahLst/>
              <a:cxnLst/>
              <a:rect l="0" t="0" r="0" b="0"/>
              <a:pathLst>
                <a:path h="326457">
                  <a:moveTo>
                    <a:pt x="0" y="326457"/>
                  </a:moveTo>
                  <a:lnTo>
                    <a:pt x="0" y="0"/>
                  </a:lnTo>
                </a:path>
              </a:pathLst>
            </a:custGeom>
            <a:ln w="13550" cap="flat">
              <a:solidFill>
                <a:srgbClr val="FBC02D">
                  <a:alpha val="50196"/>
                </a:srgbClr>
              </a:solidFill>
              <a:prstDash val="solid"/>
              <a:round/>
            </a:ln>
          </p:spPr>
          <p:txBody>
            <a:bodyPr/>
            <a:lstStyle/>
            <a:p>
              <a:endParaRPr/>
            </a:p>
          </p:txBody>
        </p:sp>
        <p:sp>
          <p:nvSpPr>
            <p:cNvPr id="1853" name="pl118">
              <a:extLst>
                <a:ext uri="{FF2B5EF4-FFF2-40B4-BE49-F238E27FC236}">
                  <a16:creationId xmlns:a16="http://schemas.microsoft.com/office/drawing/2014/main" id="{7C473528-FF3C-4652-A423-57EAB0541515}"/>
                </a:ext>
              </a:extLst>
            </p:cNvPr>
            <p:cNvSpPr/>
            <p:nvPr/>
          </p:nvSpPr>
          <p:spPr>
            <a:xfrm>
              <a:off x="3125959" y="5377642"/>
              <a:ext cx="0" cy="146768"/>
            </a:xfrm>
            <a:custGeom>
              <a:avLst/>
              <a:gdLst/>
              <a:ahLst/>
              <a:cxnLst/>
              <a:rect l="0" t="0" r="0" b="0"/>
              <a:pathLst>
                <a:path h="146768">
                  <a:moveTo>
                    <a:pt x="0" y="146768"/>
                  </a:moveTo>
                  <a:lnTo>
                    <a:pt x="0" y="0"/>
                  </a:lnTo>
                </a:path>
              </a:pathLst>
            </a:custGeom>
            <a:ln w="13550" cap="flat">
              <a:solidFill>
                <a:srgbClr val="721111">
                  <a:alpha val="50196"/>
                </a:srgbClr>
              </a:solidFill>
              <a:prstDash val="solid"/>
              <a:round/>
            </a:ln>
          </p:spPr>
          <p:txBody>
            <a:bodyPr/>
            <a:lstStyle/>
            <a:p>
              <a:endParaRPr/>
            </a:p>
          </p:txBody>
        </p:sp>
        <p:sp>
          <p:nvSpPr>
            <p:cNvPr id="1854" name="pl119">
              <a:extLst>
                <a:ext uri="{FF2B5EF4-FFF2-40B4-BE49-F238E27FC236}">
                  <a16:creationId xmlns:a16="http://schemas.microsoft.com/office/drawing/2014/main" id="{8B28FF08-CD86-4949-8A5B-D88B1529F391}"/>
                </a:ext>
              </a:extLst>
            </p:cNvPr>
            <p:cNvSpPr/>
            <p:nvPr/>
          </p:nvSpPr>
          <p:spPr>
            <a:xfrm>
              <a:off x="3217631" y="5694567"/>
              <a:ext cx="0" cy="266992"/>
            </a:xfrm>
            <a:custGeom>
              <a:avLst/>
              <a:gdLst/>
              <a:ahLst/>
              <a:cxnLst/>
              <a:rect l="0" t="0" r="0" b="0"/>
              <a:pathLst>
                <a:path h="266992">
                  <a:moveTo>
                    <a:pt x="0" y="266992"/>
                  </a:moveTo>
                  <a:lnTo>
                    <a:pt x="0" y="0"/>
                  </a:lnTo>
                </a:path>
              </a:pathLst>
            </a:custGeom>
            <a:ln w="13550" cap="flat">
              <a:solidFill>
                <a:srgbClr val="6A1B9A">
                  <a:alpha val="50196"/>
                </a:srgbClr>
              </a:solidFill>
              <a:prstDash val="solid"/>
              <a:round/>
            </a:ln>
          </p:spPr>
          <p:txBody>
            <a:bodyPr/>
            <a:lstStyle/>
            <a:p>
              <a:endParaRPr/>
            </a:p>
          </p:txBody>
        </p:sp>
        <p:sp>
          <p:nvSpPr>
            <p:cNvPr id="1855" name="pl120">
              <a:extLst>
                <a:ext uri="{FF2B5EF4-FFF2-40B4-BE49-F238E27FC236}">
                  <a16:creationId xmlns:a16="http://schemas.microsoft.com/office/drawing/2014/main" id="{BB447FA9-A900-46C3-8FF0-1D1C1F57C84E}"/>
                </a:ext>
              </a:extLst>
            </p:cNvPr>
            <p:cNvSpPr/>
            <p:nvPr/>
          </p:nvSpPr>
          <p:spPr>
            <a:xfrm>
              <a:off x="3217631" y="5529703"/>
              <a:ext cx="0" cy="191798"/>
            </a:xfrm>
            <a:custGeom>
              <a:avLst/>
              <a:gdLst/>
              <a:ahLst/>
              <a:cxnLst/>
              <a:rect l="0" t="0" r="0" b="0"/>
              <a:pathLst>
                <a:path h="191798">
                  <a:moveTo>
                    <a:pt x="0" y="191798"/>
                  </a:moveTo>
                  <a:lnTo>
                    <a:pt x="0" y="0"/>
                  </a:lnTo>
                </a:path>
              </a:pathLst>
            </a:custGeom>
            <a:ln w="13550" cap="flat">
              <a:solidFill>
                <a:srgbClr val="1565C0">
                  <a:alpha val="50196"/>
                </a:srgbClr>
              </a:solidFill>
              <a:prstDash val="solid"/>
              <a:round/>
            </a:ln>
          </p:spPr>
          <p:txBody>
            <a:bodyPr/>
            <a:lstStyle/>
            <a:p>
              <a:endParaRPr/>
            </a:p>
          </p:txBody>
        </p:sp>
        <p:sp>
          <p:nvSpPr>
            <p:cNvPr id="1856" name="pl121">
              <a:extLst>
                <a:ext uri="{FF2B5EF4-FFF2-40B4-BE49-F238E27FC236}">
                  <a16:creationId xmlns:a16="http://schemas.microsoft.com/office/drawing/2014/main" id="{AE6E5531-DB56-451A-964C-E0E3E4E99CB1}"/>
                </a:ext>
              </a:extLst>
            </p:cNvPr>
            <p:cNvSpPr/>
            <p:nvPr/>
          </p:nvSpPr>
          <p:spPr>
            <a:xfrm>
              <a:off x="3217631" y="5779022"/>
              <a:ext cx="0" cy="204929"/>
            </a:xfrm>
            <a:custGeom>
              <a:avLst/>
              <a:gdLst/>
              <a:ahLst/>
              <a:cxnLst/>
              <a:rect l="0" t="0" r="0" b="0"/>
              <a:pathLst>
                <a:path h="204929">
                  <a:moveTo>
                    <a:pt x="0" y="204929"/>
                  </a:moveTo>
                  <a:lnTo>
                    <a:pt x="0" y="0"/>
                  </a:lnTo>
                </a:path>
              </a:pathLst>
            </a:custGeom>
            <a:ln w="13550" cap="flat">
              <a:solidFill>
                <a:srgbClr val="388E3C">
                  <a:alpha val="50196"/>
                </a:srgbClr>
              </a:solidFill>
              <a:prstDash val="solid"/>
              <a:round/>
            </a:ln>
          </p:spPr>
          <p:txBody>
            <a:bodyPr/>
            <a:lstStyle/>
            <a:p>
              <a:endParaRPr/>
            </a:p>
          </p:txBody>
        </p:sp>
        <p:sp>
          <p:nvSpPr>
            <p:cNvPr id="1857" name="pl122">
              <a:extLst>
                <a:ext uri="{FF2B5EF4-FFF2-40B4-BE49-F238E27FC236}">
                  <a16:creationId xmlns:a16="http://schemas.microsoft.com/office/drawing/2014/main" id="{294C7334-E9FC-47D0-9872-EAE78D8D554E}"/>
                </a:ext>
              </a:extLst>
            </p:cNvPr>
            <p:cNvSpPr/>
            <p:nvPr/>
          </p:nvSpPr>
          <p:spPr>
            <a:xfrm>
              <a:off x="3217631" y="5218058"/>
              <a:ext cx="0" cy="296473"/>
            </a:xfrm>
            <a:custGeom>
              <a:avLst/>
              <a:gdLst/>
              <a:ahLst/>
              <a:cxnLst/>
              <a:rect l="0" t="0" r="0" b="0"/>
              <a:pathLst>
                <a:path h="296473">
                  <a:moveTo>
                    <a:pt x="0" y="296473"/>
                  </a:moveTo>
                  <a:lnTo>
                    <a:pt x="0" y="0"/>
                  </a:lnTo>
                </a:path>
              </a:pathLst>
            </a:custGeom>
            <a:ln w="13550" cap="flat">
              <a:solidFill>
                <a:srgbClr val="FBC02D">
                  <a:alpha val="50196"/>
                </a:srgbClr>
              </a:solidFill>
              <a:prstDash val="solid"/>
              <a:round/>
            </a:ln>
          </p:spPr>
          <p:txBody>
            <a:bodyPr/>
            <a:lstStyle/>
            <a:p>
              <a:endParaRPr/>
            </a:p>
          </p:txBody>
        </p:sp>
        <p:sp>
          <p:nvSpPr>
            <p:cNvPr id="1858" name="pl123">
              <a:extLst>
                <a:ext uri="{FF2B5EF4-FFF2-40B4-BE49-F238E27FC236}">
                  <a16:creationId xmlns:a16="http://schemas.microsoft.com/office/drawing/2014/main" id="{211F90F0-67F3-40B5-B8B8-8E43321F0490}"/>
                </a:ext>
              </a:extLst>
            </p:cNvPr>
            <p:cNvSpPr/>
            <p:nvPr/>
          </p:nvSpPr>
          <p:spPr>
            <a:xfrm>
              <a:off x="3217631" y="5330921"/>
              <a:ext cx="0" cy="148617"/>
            </a:xfrm>
            <a:custGeom>
              <a:avLst/>
              <a:gdLst/>
              <a:ahLst/>
              <a:cxnLst/>
              <a:rect l="0" t="0" r="0" b="0"/>
              <a:pathLst>
                <a:path h="148617">
                  <a:moveTo>
                    <a:pt x="0" y="148617"/>
                  </a:moveTo>
                  <a:lnTo>
                    <a:pt x="0" y="0"/>
                  </a:lnTo>
                </a:path>
              </a:pathLst>
            </a:custGeom>
            <a:ln w="13550" cap="flat">
              <a:solidFill>
                <a:srgbClr val="721111">
                  <a:alpha val="50196"/>
                </a:srgbClr>
              </a:solidFill>
              <a:prstDash val="solid"/>
              <a:round/>
            </a:ln>
          </p:spPr>
          <p:txBody>
            <a:bodyPr/>
            <a:lstStyle/>
            <a:p>
              <a:endParaRPr/>
            </a:p>
          </p:txBody>
        </p:sp>
        <p:sp>
          <p:nvSpPr>
            <p:cNvPr id="1859" name="pl124">
              <a:extLst>
                <a:ext uri="{FF2B5EF4-FFF2-40B4-BE49-F238E27FC236}">
                  <a16:creationId xmlns:a16="http://schemas.microsoft.com/office/drawing/2014/main" id="{F3F9EB57-DF72-4318-B5E0-5D60E227FA38}"/>
                </a:ext>
              </a:extLst>
            </p:cNvPr>
            <p:cNvSpPr/>
            <p:nvPr/>
          </p:nvSpPr>
          <p:spPr>
            <a:xfrm>
              <a:off x="3309303" y="5242376"/>
              <a:ext cx="0" cy="343129"/>
            </a:xfrm>
            <a:custGeom>
              <a:avLst/>
              <a:gdLst/>
              <a:ahLst/>
              <a:cxnLst/>
              <a:rect l="0" t="0" r="0" b="0"/>
              <a:pathLst>
                <a:path h="343129">
                  <a:moveTo>
                    <a:pt x="0" y="343129"/>
                  </a:moveTo>
                  <a:lnTo>
                    <a:pt x="0" y="0"/>
                  </a:lnTo>
                </a:path>
              </a:pathLst>
            </a:custGeom>
            <a:ln w="13550" cap="flat">
              <a:solidFill>
                <a:srgbClr val="6A1B9A">
                  <a:alpha val="50196"/>
                </a:srgbClr>
              </a:solidFill>
              <a:prstDash val="solid"/>
              <a:round/>
            </a:ln>
          </p:spPr>
          <p:txBody>
            <a:bodyPr/>
            <a:lstStyle/>
            <a:p>
              <a:endParaRPr/>
            </a:p>
          </p:txBody>
        </p:sp>
        <p:sp>
          <p:nvSpPr>
            <p:cNvPr id="1860" name="pl125">
              <a:extLst>
                <a:ext uri="{FF2B5EF4-FFF2-40B4-BE49-F238E27FC236}">
                  <a16:creationId xmlns:a16="http://schemas.microsoft.com/office/drawing/2014/main" id="{D843AB32-B7E4-4723-9632-8314751DA640}"/>
                </a:ext>
              </a:extLst>
            </p:cNvPr>
            <p:cNvSpPr/>
            <p:nvPr/>
          </p:nvSpPr>
          <p:spPr>
            <a:xfrm>
              <a:off x="3309303" y="4555459"/>
              <a:ext cx="0" cy="117007"/>
            </a:xfrm>
            <a:custGeom>
              <a:avLst/>
              <a:gdLst/>
              <a:ahLst/>
              <a:cxnLst/>
              <a:rect l="0" t="0" r="0" b="0"/>
              <a:pathLst>
                <a:path h="117007">
                  <a:moveTo>
                    <a:pt x="0" y="117007"/>
                  </a:moveTo>
                  <a:lnTo>
                    <a:pt x="0" y="0"/>
                  </a:lnTo>
                </a:path>
              </a:pathLst>
            </a:custGeom>
            <a:ln w="13550" cap="flat">
              <a:solidFill>
                <a:srgbClr val="1565C0">
                  <a:alpha val="50196"/>
                </a:srgbClr>
              </a:solidFill>
              <a:prstDash val="solid"/>
              <a:round/>
            </a:ln>
          </p:spPr>
          <p:txBody>
            <a:bodyPr/>
            <a:lstStyle/>
            <a:p>
              <a:endParaRPr/>
            </a:p>
          </p:txBody>
        </p:sp>
        <p:sp>
          <p:nvSpPr>
            <p:cNvPr id="1861" name="pl126">
              <a:extLst>
                <a:ext uri="{FF2B5EF4-FFF2-40B4-BE49-F238E27FC236}">
                  <a16:creationId xmlns:a16="http://schemas.microsoft.com/office/drawing/2014/main" id="{508B7DD8-2E35-465C-B8AF-564C5501D7B7}"/>
                </a:ext>
              </a:extLst>
            </p:cNvPr>
            <p:cNvSpPr/>
            <p:nvPr/>
          </p:nvSpPr>
          <p:spPr>
            <a:xfrm>
              <a:off x="3309303" y="5461733"/>
              <a:ext cx="0" cy="209611"/>
            </a:xfrm>
            <a:custGeom>
              <a:avLst/>
              <a:gdLst/>
              <a:ahLst/>
              <a:cxnLst/>
              <a:rect l="0" t="0" r="0" b="0"/>
              <a:pathLst>
                <a:path h="209611">
                  <a:moveTo>
                    <a:pt x="0" y="209611"/>
                  </a:moveTo>
                  <a:lnTo>
                    <a:pt x="0" y="0"/>
                  </a:lnTo>
                </a:path>
              </a:pathLst>
            </a:custGeom>
            <a:ln w="13550" cap="flat">
              <a:solidFill>
                <a:srgbClr val="388E3C">
                  <a:alpha val="50196"/>
                </a:srgbClr>
              </a:solidFill>
              <a:prstDash val="solid"/>
              <a:round/>
            </a:ln>
          </p:spPr>
          <p:txBody>
            <a:bodyPr/>
            <a:lstStyle/>
            <a:p>
              <a:endParaRPr/>
            </a:p>
          </p:txBody>
        </p:sp>
        <p:sp>
          <p:nvSpPr>
            <p:cNvPr id="1862" name="pl127">
              <a:extLst>
                <a:ext uri="{FF2B5EF4-FFF2-40B4-BE49-F238E27FC236}">
                  <a16:creationId xmlns:a16="http://schemas.microsoft.com/office/drawing/2014/main" id="{B5C2E27B-7375-4119-B9B9-7E5AAE64C992}"/>
                </a:ext>
              </a:extLst>
            </p:cNvPr>
            <p:cNvSpPr/>
            <p:nvPr/>
          </p:nvSpPr>
          <p:spPr>
            <a:xfrm>
              <a:off x="3309303" y="4537108"/>
              <a:ext cx="0" cy="381099"/>
            </a:xfrm>
            <a:custGeom>
              <a:avLst/>
              <a:gdLst/>
              <a:ahLst/>
              <a:cxnLst/>
              <a:rect l="0" t="0" r="0" b="0"/>
              <a:pathLst>
                <a:path h="381099">
                  <a:moveTo>
                    <a:pt x="0" y="381099"/>
                  </a:moveTo>
                  <a:lnTo>
                    <a:pt x="0" y="0"/>
                  </a:lnTo>
                </a:path>
              </a:pathLst>
            </a:custGeom>
            <a:ln w="13550" cap="flat">
              <a:solidFill>
                <a:srgbClr val="FBC02D">
                  <a:alpha val="50196"/>
                </a:srgbClr>
              </a:solidFill>
              <a:prstDash val="solid"/>
              <a:round/>
            </a:ln>
          </p:spPr>
          <p:txBody>
            <a:bodyPr/>
            <a:lstStyle/>
            <a:p>
              <a:endParaRPr/>
            </a:p>
          </p:txBody>
        </p:sp>
        <p:sp>
          <p:nvSpPr>
            <p:cNvPr id="1863" name="pl128">
              <a:extLst>
                <a:ext uri="{FF2B5EF4-FFF2-40B4-BE49-F238E27FC236}">
                  <a16:creationId xmlns:a16="http://schemas.microsoft.com/office/drawing/2014/main" id="{49082CB0-A196-4B9F-9880-2DB6A82309E3}"/>
                </a:ext>
              </a:extLst>
            </p:cNvPr>
            <p:cNvSpPr/>
            <p:nvPr/>
          </p:nvSpPr>
          <p:spPr>
            <a:xfrm>
              <a:off x="3309303" y="4668171"/>
              <a:ext cx="0" cy="173532"/>
            </a:xfrm>
            <a:custGeom>
              <a:avLst/>
              <a:gdLst/>
              <a:ahLst/>
              <a:cxnLst/>
              <a:rect l="0" t="0" r="0" b="0"/>
              <a:pathLst>
                <a:path h="173532">
                  <a:moveTo>
                    <a:pt x="0" y="173532"/>
                  </a:moveTo>
                  <a:lnTo>
                    <a:pt x="0" y="0"/>
                  </a:lnTo>
                </a:path>
              </a:pathLst>
            </a:custGeom>
            <a:ln w="13550" cap="flat">
              <a:solidFill>
                <a:srgbClr val="721111">
                  <a:alpha val="50196"/>
                </a:srgbClr>
              </a:solidFill>
              <a:prstDash val="solid"/>
              <a:round/>
            </a:ln>
          </p:spPr>
          <p:txBody>
            <a:bodyPr/>
            <a:lstStyle/>
            <a:p>
              <a:endParaRPr/>
            </a:p>
          </p:txBody>
        </p:sp>
        <p:sp>
          <p:nvSpPr>
            <p:cNvPr id="1864" name="pl129">
              <a:extLst>
                <a:ext uri="{FF2B5EF4-FFF2-40B4-BE49-F238E27FC236}">
                  <a16:creationId xmlns:a16="http://schemas.microsoft.com/office/drawing/2014/main" id="{9B1595BA-A430-4A3F-97F7-83F388888D8D}"/>
                </a:ext>
              </a:extLst>
            </p:cNvPr>
            <p:cNvSpPr/>
            <p:nvPr/>
          </p:nvSpPr>
          <p:spPr>
            <a:xfrm>
              <a:off x="3400975" y="5932690"/>
              <a:ext cx="0" cy="25452"/>
            </a:xfrm>
            <a:custGeom>
              <a:avLst/>
              <a:gdLst/>
              <a:ahLst/>
              <a:cxnLst/>
              <a:rect l="0" t="0" r="0" b="0"/>
              <a:pathLst>
                <a:path h="25452">
                  <a:moveTo>
                    <a:pt x="0" y="25452"/>
                  </a:moveTo>
                  <a:lnTo>
                    <a:pt x="0" y="0"/>
                  </a:lnTo>
                </a:path>
              </a:pathLst>
            </a:custGeom>
            <a:ln w="13550" cap="flat">
              <a:solidFill>
                <a:srgbClr val="6A1B9A">
                  <a:alpha val="50196"/>
                </a:srgbClr>
              </a:solidFill>
              <a:prstDash val="solid"/>
              <a:round/>
            </a:ln>
          </p:spPr>
          <p:txBody>
            <a:bodyPr/>
            <a:lstStyle/>
            <a:p>
              <a:endParaRPr/>
            </a:p>
          </p:txBody>
        </p:sp>
        <p:sp>
          <p:nvSpPr>
            <p:cNvPr id="1865" name="pl130">
              <a:extLst>
                <a:ext uri="{FF2B5EF4-FFF2-40B4-BE49-F238E27FC236}">
                  <a16:creationId xmlns:a16="http://schemas.microsoft.com/office/drawing/2014/main" id="{747E2B74-10BC-421D-9A35-9B7536308119}"/>
                </a:ext>
              </a:extLst>
            </p:cNvPr>
            <p:cNvSpPr/>
            <p:nvPr/>
          </p:nvSpPr>
          <p:spPr>
            <a:xfrm>
              <a:off x="3400975" y="5950731"/>
              <a:ext cx="0" cy="16496"/>
            </a:xfrm>
            <a:custGeom>
              <a:avLst/>
              <a:gdLst/>
              <a:ahLst/>
              <a:cxnLst/>
              <a:rect l="0" t="0" r="0" b="0"/>
              <a:pathLst>
                <a:path h="16496">
                  <a:moveTo>
                    <a:pt x="0" y="16496"/>
                  </a:moveTo>
                  <a:lnTo>
                    <a:pt x="0" y="0"/>
                  </a:lnTo>
                </a:path>
              </a:pathLst>
            </a:custGeom>
            <a:ln w="13550" cap="flat">
              <a:solidFill>
                <a:srgbClr val="1565C0">
                  <a:alpha val="50196"/>
                </a:srgbClr>
              </a:solidFill>
              <a:prstDash val="solid"/>
              <a:round/>
            </a:ln>
          </p:spPr>
          <p:txBody>
            <a:bodyPr/>
            <a:lstStyle/>
            <a:p>
              <a:endParaRPr/>
            </a:p>
          </p:txBody>
        </p:sp>
        <p:sp>
          <p:nvSpPr>
            <p:cNvPr id="1866" name="pl131">
              <a:extLst>
                <a:ext uri="{FF2B5EF4-FFF2-40B4-BE49-F238E27FC236}">
                  <a16:creationId xmlns:a16="http://schemas.microsoft.com/office/drawing/2014/main" id="{D5DEA9DD-BA5E-4A61-B0E4-0F45329DA649}"/>
                </a:ext>
              </a:extLst>
            </p:cNvPr>
            <p:cNvSpPr/>
            <p:nvPr/>
          </p:nvSpPr>
          <p:spPr>
            <a:xfrm>
              <a:off x="3400975" y="5948011"/>
              <a:ext cx="0" cy="19144"/>
            </a:xfrm>
            <a:custGeom>
              <a:avLst/>
              <a:gdLst/>
              <a:ahLst/>
              <a:cxnLst/>
              <a:rect l="0" t="0" r="0" b="0"/>
              <a:pathLst>
                <a:path h="19144">
                  <a:moveTo>
                    <a:pt x="0" y="19144"/>
                  </a:moveTo>
                  <a:lnTo>
                    <a:pt x="0" y="0"/>
                  </a:lnTo>
                </a:path>
              </a:pathLst>
            </a:custGeom>
            <a:ln w="13550" cap="flat">
              <a:solidFill>
                <a:srgbClr val="388E3C">
                  <a:alpha val="50196"/>
                </a:srgbClr>
              </a:solidFill>
              <a:prstDash val="solid"/>
              <a:round/>
            </a:ln>
          </p:spPr>
          <p:txBody>
            <a:bodyPr/>
            <a:lstStyle/>
            <a:p>
              <a:endParaRPr/>
            </a:p>
          </p:txBody>
        </p:sp>
        <p:sp>
          <p:nvSpPr>
            <p:cNvPr id="1867" name="pl132">
              <a:extLst>
                <a:ext uri="{FF2B5EF4-FFF2-40B4-BE49-F238E27FC236}">
                  <a16:creationId xmlns:a16="http://schemas.microsoft.com/office/drawing/2014/main" id="{4B340EC6-E880-4103-8DCC-98EACAA93314}"/>
                </a:ext>
              </a:extLst>
            </p:cNvPr>
            <p:cNvSpPr/>
            <p:nvPr/>
          </p:nvSpPr>
          <p:spPr>
            <a:xfrm>
              <a:off x="3400975" y="5916345"/>
              <a:ext cx="0" cy="55501"/>
            </a:xfrm>
            <a:custGeom>
              <a:avLst/>
              <a:gdLst/>
              <a:ahLst/>
              <a:cxnLst/>
              <a:rect l="0" t="0" r="0" b="0"/>
              <a:pathLst>
                <a:path h="55501">
                  <a:moveTo>
                    <a:pt x="0" y="55501"/>
                  </a:moveTo>
                  <a:lnTo>
                    <a:pt x="0" y="0"/>
                  </a:lnTo>
                </a:path>
              </a:pathLst>
            </a:custGeom>
            <a:ln w="13550" cap="flat">
              <a:solidFill>
                <a:srgbClr val="FBC02D">
                  <a:alpha val="50196"/>
                </a:srgbClr>
              </a:solidFill>
              <a:prstDash val="solid"/>
              <a:round/>
            </a:ln>
          </p:spPr>
          <p:txBody>
            <a:bodyPr/>
            <a:lstStyle/>
            <a:p>
              <a:endParaRPr/>
            </a:p>
          </p:txBody>
        </p:sp>
        <p:sp>
          <p:nvSpPr>
            <p:cNvPr id="1868" name="pl133">
              <a:extLst>
                <a:ext uri="{FF2B5EF4-FFF2-40B4-BE49-F238E27FC236}">
                  <a16:creationId xmlns:a16="http://schemas.microsoft.com/office/drawing/2014/main" id="{556F64C0-01A8-4D34-B537-7D86C2B36FDA}"/>
                </a:ext>
              </a:extLst>
            </p:cNvPr>
            <p:cNvSpPr/>
            <p:nvPr/>
          </p:nvSpPr>
          <p:spPr>
            <a:xfrm>
              <a:off x="3400975" y="5939297"/>
              <a:ext cx="0" cy="17252"/>
            </a:xfrm>
            <a:custGeom>
              <a:avLst/>
              <a:gdLst/>
              <a:ahLst/>
              <a:cxnLst/>
              <a:rect l="0" t="0" r="0" b="0"/>
              <a:pathLst>
                <a:path h="17252">
                  <a:moveTo>
                    <a:pt x="0" y="17252"/>
                  </a:moveTo>
                  <a:lnTo>
                    <a:pt x="0" y="0"/>
                  </a:lnTo>
                </a:path>
              </a:pathLst>
            </a:custGeom>
            <a:ln w="13550" cap="flat">
              <a:solidFill>
                <a:srgbClr val="721111">
                  <a:alpha val="50196"/>
                </a:srgbClr>
              </a:solidFill>
              <a:prstDash val="solid"/>
              <a:round/>
            </a:ln>
          </p:spPr>
          <p:txBody>
            <a:bodyPr/>
            <a:lstStyle/>
            <a:p>
              <a:endParaRPr/>
            </a:p>
          </p:txBody>
        </p:sp>
        <p:sp>
          <p:nvSpPr>
            <p:cNvPr id="1869" name="pl134">
              <a:extLst>
                <a:ext uri="{FF2B5EF4-FFF2-40B4-BE49-F238E27FC236}">
                  <a16:creationId xmlns:a16="http://schemas.microsoft.com/office/drawing/2014/main" id="{39E2A382-6321-4C1A-91CA-6A0925548E26}"/>
                </a:ext>
              </a:extLst>
            </p:cNvPr>
            <p:cNvSpPr/>
            <p:nvPr/>
          </p:nvSpPr>
          <p:spPr>
            <a:xfrm>
              <a:off x="3492647" y="5591445"/>
              <a:ext cx="0" cy="128134"/>
            </a:xfrm>
            <a:custGeom>
              <a:avLst/>
              <a:gdLst/>
              <a:ahLst/>
              <a:cxnLst/>
              <a:rect l="0" t="0" r="0" b="0"/>
              <a:pathLst>
                <a:path h="128134">
                  <a:moveTo>
                    <a:pt x="0" y="128134"/>
                  </a:moveTo>
                  <a:lnTo>
                    <a:pt x="0" y="0"/>
                  </a:lnTo>
                </a:path>
              </a:pathLst>
            </a:custGeom>
            <a:ln w="13550" cap="flat">
              <a:solidFill>
                <a:srgbClr val="6A1B9A">
                  <a:alpha val="50196"/>
                </a:srgbClr>
              </a:solidFill>
              <a:prstDash val="solid"/>
              <a:round/>
            </a:ln>
          </p:spPr>
          <p:txBody>
            <a:bodyPr/>
            <a:lstStyle/>
            <a:p>
              <a:endParaRPr/>
            </a:p>
          </p:txBody>
        </p:sp>
        <p:sp>
          <p:nvSpPr>
            <p:cNvPr id="1870" name="pl135">
              <a:extLst>
                <a:ext uri="{FF2B5EF4-FFF2-40B4-BE49-F238E27FC236}">
                  <a16:creationId xmlns:a16="http://schemas.microsoft.com/office/drawing/2014/main" id="{329F0BA4-D978-410A-9ABE-C76CB8899DC3}"/>
                </a:ext>
              </a:extLst>
            </p:cNvPr>
            <p:cNvSpPr/>
            <p:nvPr/>
          </p:nvSpPr>
          <p:spPr>
            <a:xfrm>
              <a:off x="3492647" y="4957583"/>
              <a:ext cx="0" cy="180513"/>
            </a:xfrm>
            <a:custGeom>
              <a:avLst/>
              <a:gdLst/>
              <a:ahLst/>
              <a:cxnLst/>
              <a:rect l="0" t="0" r="0" b="0"/>
              <a:pathLst>
                <a:path h="180513">
                  <a:moveTo>
                    <a:pt x="0" y="180513"/>
                  </a:moveTo>
                  <a:lnTo>
                    <a:pt x="0" y="0"/>
                  </a:lnTo>
                </a:path>
              </a:pathLst>
            </a:custGeom>
            <a:ln w="13550" cap="flat">
              <a:solidFill>
                <a:srgbClr val="1565C0">
                  <a:alpha val="50196"/>
                </a:srgbClr>
              </a:solidFill>
              <a:prstDash val="solid"/>
              <a:round/>
            </a:ln>
          </p:spPr>
          <p:txBody>
            <a:bodyPr/>
            <a:lstStyle/>
            <a:p>
              <a:endParaRPr/>
            </a:p>
          </p:txBody>
        </p:sp>
        <p:sp>
          <p:nvSpPr>
            <p:cNvPr id="1871" name="pl136">
              <a:extLst>
                <a:ext uri="{FF2B5EF4-FFF2-40B4-BE49-F238E27FC236}">
                  <a16:creationId xmlns:a16="http://schemas.microsoft.com/office/drawing/2014/main" id="{57890B2F-597E-4A1F-8ED0-244C7C54EB2E}"/>
                </a:ext>
              </a:extLst>
            </p:cNvPr>
            <p:cNvSpPr/>
            <p:nvPr/>
          </p:nvSpPr>
          <p:spPr>
            <a:xfrm>
              <a:off x="3492647" y="5223343"/>
              <a:ext cx="0" cy="137618"/>
            </a:xfrm>
            <a:custGeom>
              <a:avLst/>
              <a:gdLst/>
              <a:ahLst/>
              <a:cxnLst/>
              <a:rect l="0" t="0" r="0" b="0"/>
              <a:pathLst>
                <a:path h="137618">
                  <a:moveTo>
                    <a:pt x="0" y="137618"/>
                  </a:moveTo>
                  <a:lnTo>
                    <a:pt x="0" y="0"/>
                  </a:lnTo>
                </a:path>
              </a:pathLst>
            </a:custGeom>
            <a:ln w="13550" cap="flat">
              <a:solidFill>
                <a:srgbClr val="388E3C">
                  <a:alpha val="50196"/>
                </a:srgbClr>
              </a:solidFill>
              <a:prstDash val="solid"/>
              <a:round/>
            </a:ln>
          </p:spPr>
          <p:txBody>
            <a:bodyPr/>
            <a:lstStyle/>
            <a:p>
              <a:endParaRPr/>
            </a:p>
          </p:txBody>
        </p:sp>
        <p:sp>
          <p:nvSpPr>
            <p:cNvPr id="1872" name="pl137">
              <a:extLst>
                <a:ext uri="{FF2B5EF4-FFF2-40B4-BE49-F238E27FC236}">
                  <a16:creationId xmlns:a16="http://schemas.microsoft.com/office/drawing/2014/main" id="{2A503695-F084-4CF7-B45D-3BAF65ADDB15}"/>
                </a:ext>
              </a:extLst>
            </p:cNvPr>
            <p:cNvSpPr/>
            <p:nvPr/>
          </p:nvSpPr>
          <p:spPr>
            <a:xfrm>
              <a:off x="3492647" y="5315466"/>
              <a:ext cx="0" cy="131651"/>
            </a:xfrm>
            <a:custGeom>
              <a:avLst/>
              <a:gdLst/>
              <a:ahLst/>
              <a:cxnLst/>
              <a:rect l="0" t="0" r="0" b="0"/>
              <a:pathLst>
                <a:path h="131651">
                  <a:moveTo>
                    <a:pt x="0" y="131651"/>
                  </a:moveTo>
                  <a:lnTo>
                    <a:pt x="0" y="0"/>
                  </a:lnTo>
                </a:path>
              </a:pathLst>
            </a:custGeom>
            <a:ln w="13550" cap="flat">
              <a:solidFill>
                <a:srgbClr val="FBC02D">
                  <a:alpha val="50196"/>
                </a:srgbClr>
              </a:solidFill>
              <a:prstDash val="solid"/>
              <a:round/>
            </a:ln>
          </p:spPr>
          <p:txBody>
            <a:bodyPr/>
            <a:lstStyle/>
            <a:p>
              <a:endParaRPr/>
            </a:p>
          </p:txBody>
        </p:sp>
        <p:sp>
          <p:nvSpPr>
            <p:cNvPr id="1873" name="pl138">
              <a:extLst>
                <a:ext uri="{FF2B5EF4-FFF2-40B4-BE49-F238E27FC236}">
                  <a16:creationId xmlns:a16="http://schemas.microsoft.com/office/drawing/2014/main" id="{9435E455-A5F3-42C1-817C-49FD236F6094}"/>
                </a:ext>
              </a:extLst>
            </p:cNvPr>
            <p:cNvSpPr/>
            <p:nvPr/>
          </p:nvSpPr>
          <p:spPr>
            <a:xfrm>
              <a:off x="3492647" y="5228174"/>
              <a:ext cx="0" cy="152034"/>
            </a:xfrm>
            <a:custGeom>
              <a:avLst/>
              <a:gdLst/>
              <a:ahLst/>
              <a:cxnLst/>
              <a:rect l="0" t="0" r="0" b="0"/>
              <a:pathLst>
                <a:path h="152034">
                  <a:moveTo>
                    <a:pt x="0" y="152034"/>
                  </a:moveTo>
                  <a:lnTo>
                    <a:pt x="0" y="0"/>
                  </a:lnTo>
                </a:path>
              </a:pathLst>
            </a:custGeom>
            <a:ln w="13550" cap="flat">
              <a:solidFill>
                <a:srgbClr val="721111">
                  <a:alpha val="50196"/>
                </a:srgbClr>
              </a:solidFill>
              <a:prstDash val="solid"/>
              <a:round/>
            </a:ln>
          </p:spPr>
          <p:txBody>
            <a:bodyPr/>
            <a:lstStyle/>
            <a:p>
              <a:endParaRPr/>
            </a:p>
          </p:txBody>
        </p:sp>
        <p:sp>
          <p:nvSpPr>
            <p:cNvPr id="1874" name="pl139">
              <a:extLst>
                <a:ext uri="{FF2B5EF4-FFF2-40B4-BE49-F238E27FC236}">
                  <a16:creationId xmlns:a16="http://schemas.microsoft.com/office/drawing/2014/main" id="{BAE58D5F-E9C6-4904-9482-08D699D38C7D}"/>
                </a:ext>
              </a:extLst>
            </p:cNvPr>
            <p:cNvSpPr/>
            <p:nvPr/>
          </p:nvSpPr>
          <p:spPr>
            <a:xfrm>
              <a:off x="3584319" y="5597236"/>
              <a:ext cx="0" cy="362275"/>
            </a:xfrm>
            <a:custGeom>
              <a:avLst/>
              <a:gdLst/>
              <a:ahLst/>
              <a:cxnLst/>
              <a:rect l="0" t="0" r="0" b="0"/>
              <a:pathLst>
                <a:path h="362275">
                  <a:moveTo>
                    <a:pt x="0" y="362275"/>
                  </a:moveTo>
                  <a:lnTo>
                    <a:pt x="0" y="0"/>
                  </a:lnTo>
                </a:path>
              </a:pathLst>
            </a:custGeom>
            <a:ln w="13550" cap="flat">
              <a:solidFill>
                <a:srgbClr val="6A1B9A">
                  <a:alpha val="50196"/>
                </a:srgbClr>
              </a:solidFill>
              <a:prstDash val="solid"/>
              <a:round/>
            </a:ln>
          </p:spPr>
          <p:txBody>
            <a:bodyPr/>
            <a:lstStyle/>
            <a:p>
              <a:endParaRPr/>
            </a:p>
          </p:txBody>
        </p:sp>
        <p:sp>
          <p:nvSpPr>
            <p:cNvPr id="1875" name="pl140">
              <a:extLst>
                <a:ext uri="{FF2B5EF4-FFF2-40B4-BE49-F238E27FC236}">
                  <a16:creationId xmlns:a16="http://schemas.microsoft.com/office/drawing/2014/main" id="{C158AF46-82FC-41C4-A2F5-EB9AA9465983}"/>
                </a:ext>
              </a:extLst>
            </p:cNvPr>
            <p:cNvSpPr/>
            <p:nvPr/>
          </p:nvSpPr>
          <p:spPr>
            <a:xfrm>
              <a:off x="3584319" y="5228951"/>
              <a:ext cx="0" cy="213647"/>
            </a:xfrm>
            <a:custGeom>
              <a:avLst/>
              <a:gdLst/>
              <a:ahLst/>
              <a:cxnLst/>
              <a:rect l="0" t="0" r="0" b="0"/>
              <a:pathLst>
                <a:path h="213647">
                  <a:moveTo>
                    <a:pt x="0" y="213647"/>
                  </a:moveTo>
                  <a:lnTo>
                    <a:pt x="0" y="0"/>
                  </a:lnTo>
                </a:path>
              </a:pathLst>
            </a:custGeom>
            <a:ln w="13550" cap="flat">
              <a:solidFill>
                <a:srgbClr val="1565C0">
                  <a:alpha val="50196"/>
                </a:srgbClr>
              </a:solidFill>
              <a:prstDash val="solid"/>
              <a:round/>
            </a:ln>
          </p:spPr>
          <p:txBody>
            <a:bodyPr/>
            <a:lstStyle/>
            <a:p>
              <a:endParaRPr/>
            </a:p>
          </p:txBody>
        </p:sp>
        <p:sp>
          <p:nvSpPr>
            <p:cNvPr id="1876" name="pl141">
              <a:extLst>
                <a:ext uri="{FF2B5EF4-FFF2-40B4-BE49-F238E27FC236}">
                  <a16:creationId xmlns:a16="http://schemas.microsoft.com/office/drawing/2014/main" id="{D8C51DC3-B2C0-4C8D-809F-2B8BB6C360AC}"/>
                </a:ext>
              </a:extLst>
            </p:cNvPr>
            <p:cNvSpPr/>
            <p:nvPr/>
          </p:nvSpPr>
          <p:spPr>
            <a:xfrm>
              <a:off x="3584319" y="4575017"/>
              <a:ext cx="0" cy="197831"/>
            </a:xfrm>
            <a:custGeom>
              <a:avLst/>
              <a:gdLst/>
              <a:ahLst/>
              <a:cxnLst/>
              <a:rect l="0" t="0" r="0" b="0"/>
              <a:pathLst>
                <a:path h="197831">
                  <a:moveTo>
                    <a:pt x="0" y="197831"/>
                  </a:moveTo>
                  <a:lnTo>
                    <a:pt x="0" y="0"/>
                  </a:lnTo>
                </a:path>
              </a:pathLst>
            </a:custGeom>
            <a:ln w="13550" cap="flat">
              <a:solidFill>
                <a:srgbClr val="388E3C">
                  <a:alpha val="50196"/>
                </a:srgbClr>
              </a:solidFill>
              <a:prstDash val="solid"/>
              <a:round/>
            </a:ln>
          </p:spPr>
          <p:txBody>
            <a:bodyPr/>
            <a:lstStyle/>
            <a:p>
              <a:endParaRPr/>
            </a:p>
          </p:txBody>
        </p:sp>
        <p:sp>
          <p:nvSpPr>
            <p:cNvPr id="1877" name="pl142">
              <a:extLst>
                <a:ext uri="{FF2B5EF4-FFF2-40B4-BE49-F238E27FC236}">
                  <a16:creationId xmlns:a16="http://schemas.microsoft.com/office/drawing/2014/main" id="{ECE4B27F-5B96-4391-AC7F-902561F76677}"/>
                </a:ext>
              </a:extLst>
            </p:cNvPr>
            <p:cNvSpPr/>
            <p:nvPr/>
          </p:nvSpPr>
          <p:spPr>
            <a:xfrm>
              <a:off x="3584319" y="4501422"/>
              <a:ext cx="0" cy="219582"/>
            </a:xfrm>
            <a:custGeom>
              <a:avLst/>
              <a:gdLst/>
              <a:ahLst/>
              <a:cxnLst/>
              <a:rect l="0" t="0" r="0" b="0"/>
              <a:pathLst>
                <a:path h="219582">
                  <a:moveTo>
                    <a:pt x="0" y="219582"/>
                  </a:moveTo>
                  <a:lnTo>
                    <a:pt x="0" y="0"/>
                  </a:lnTo>
                </a:path>
              </a:pathLst>
            </a:custGeom>
            <a:ln w="13550" cap="flat">
              <a:solidFill>
                <a:srgbClr val="FBC02D">
                  <a:alpha val="50196"/>
                </a:srgbClr>
              </a:solidFill>
              <a:prstDash val="solid"/>
              <a:round/>
            </a:ln>
          </p:spPr>
          <p:txBody>
            <a:bodyPr/>
            <a:lstStyle/>
            <a:p>
              <a:endParaRPr/>
            </a:p>
          </p:txBody>
        </p:sp>
        <p:sp>
          <p:nvSpPr>
            <p:cNvPr id="1878" name="pl143">
              <a:extLst>
                <a:ext uri="{FF2B5EF4-FFF2-40B4-BE49-F238E27FC236}">
                  <a16:creationId xmlns:a16="http://schemas.microsoft.com/office/drawing/2014/main" id="{C2B2EAA7-BB1D-4779-910F-537A61E939EA}"/>
                </a:ext>
              </a:extLst>
            </p:cNvPr>
            <p:cNvSpPr/>
            <p:nvPr/>
          </p:nvSpPr>
          <p:spPr>
            <a:xfrm>
              <a:off x="3584319" y="4577633"/>
              <a:ext cx="0" cy="78838"/>
            </a:xfrm>
            <a:custGeom>
              <a:avLst/>
              <a:gdLst/>
              <a:ahLst/>
              <a:cxnLst/>
              <a:rect l="0" t="0" r="0" b="0"/>
              <a:pathLst>
                <a:path h="78838">
                  <a:moveTo>
                    <a:pt x="0" y="78838"/>
                  </a:moveTo>
                  <a:lnTo>
                    <a:pt x="0" y="0"/>
                  </a:lnTo>
                </a:path>
              </a:pathLst>
            </a:custGeom>
            <a:ln w="13550" cap="flat">
              <a:solidFill>
                <a:srgbClr val="721111">
                  <a:alpha val="50196"/>
                </a:srgbClr>
              </a:solidFill>
              <a:prstDash val="solid"/>
              <a:round/>
            </a:ln>
          </p:spPr>
          <p:txBody>
            <a:bodyPr/>
            <a:lstStyle/>
            <a:p>
              <a:endParaRPr/>
            </a:p>
          </p:txBody>
        </p:sp>
        <p:sp>
          <p:nvSpPr>
            <p:cNvPr id="1879" name="pl144">
              <a:extLst>
                <a:ext uri="{FF2B5EF4-FFF2-40B4-BE49-F238E27FC236}">
                  <a16:creationId xmlns:a16="http://schemas.microsoft.com/office/drawing/2014/main" id="{232A8491-F571-4EB9-8B3A-42859C75D418}"/>
                </a:ext>
              </a:extLst>
            </p:cNvPr>
            <p:cNvSpPr/>
            <p:nvPr/>
          </p:nvSpPr>
          <p:spPr>
            <a:xfrm>
              <a:off x="3675991" y="4550694"/>
              <a:ext cx="0" cy="79437"/>
            </a:xfrm>
            <a:custGeom>
              <a:avLst/>
              <a:gdLst/>
              <a:ahLst/>
              <a:cxnLst/>
              <a:rect l="0" t="0" r="0" b="0"/>
              <a:pathLst>
                <a:path h="79437">
                  <a:moveTo>
                    <a:pt x="0" y="79437"/>
                  </a:moveTo>
                  <a:lnTo>
                    <a:pt x="0" y="0"/>
                  </a:lnTo>
                </a:path>
              </a:pathLst>
            </a:custGeom>
            <a:ln w="13550" cap="flat">
              <a:solidFill>
                <a:srgbClr val="6A1B9A">
                  <a:alpha val="50196"/>
                </a:srgbClr>
              </a:solidFill>
              <a:prstDash val="solid"/>
              <a:round/>
            </a:ln>
          </p:spPr>
          <p:txBody>
            <a:bodyPr/>
            <a:lstStyle/>
            <a:p>
              <a:endParaRPr/>
            </a:p>
          </p:txBody>
        </p:sp>
        <p:sp>
          <p:nvSpPr>
            <p:cNvPr id="1880" name="pl145">
              <a:extLst>
                <a:ext uri="{FF2B5EF4-FFF2-40B4-BE49-F238E27FC236}">
                  <a16:creationId xmlns:a16="http://schemas.microsoft.com/office/drawing/2014/main" id="{810147CA-D1BA-4E54-91C6-A840CA062926}"/>
                </a:ext>
              </a:extLst>
            </p:cNvPr>
            <p:cNvSpPr/>
            <p:nvPr/>
          </p:nvSpPr>
          <p:spPr>
            <a:xfrm>
              <a:off x="3675991" y="4474731"/>
              <a:ext cx="0" cy="33426"/>
            </a:xfrm>
            <a:custGeom>
              <a:avLst/>
              <a:gdLst/>
              <a:ahLst/>
              <a:cxnLst/>
              <a:rect l="0" t="0" r="0" b="0"/>
              <a:pathLst>
                <a:path h="33426">
                  <a:moveTo>
                    <a:pt x="0" y="33426"/>
                  </a:moveTo>
                  <a:lnTo>
                    <a:pt x="0" y="0"/>
                  </a:lnTo>
                </a:path>
              </a:pathLst>
            </a:custGeom>
            <a:ln w="13550" cap="flat">
              <a:solidFill>
                <a:srgbClr val="1565C0">
                  <a:alpha val="50196"/>
                </a:srgbClr>
              </a:solidFill>
              <a:prstDash val="solid"/>
              <a:round/>
            </a:ln>
          </p:spPr>
          <p:txBody>
            <a:bodyPr/>
            <a:lstStyle/>
            <a:p>
              <a:endParaRPr/>
            </a:p>
          </p:txBody>
        </p:sp>
        <p:sp>
          <p:nvSpPr>
            <p:cNvPr id="1881" name="pl146">
              <a:extLst>
                <a:ext uri="{FF2B5EF4-FFF2-40B4-BE49-F238E27FC236}">
                  <a16:creationId xmlns:a16="http://schemas.microsoft.com/office/drawing/2014/main" id="{C9E5D19E-1017-47A4-BBB0-6C18B30495AA}"/>
                </a:ext>
              </a:extLst>
            </p:cNvPr>
            <p:cNvSpPr/>
            <p:nvPr/>
          </p:nvSpPr>
          <p:spPr>
            <a:xfrm>
              <a:off x="3675991" y="4502235"/>
              <a:ext cx="0" cy="54935"/>
            </a:xfrm>
            <a:custGeom>
              <a:avLst/>
              <a:gdLst/>
              <a:ahLst/>
              <a:cxnLst/>
              <a:rect l="0" t="0" r="0" b="0"/>
              <a:pathLst>
                <a:path h="54935">
                  <a:moveTo>
                    <a:pt x="0" y="54935"/>
                  </a:moveTo>
                  <a:lnTo>
                    <a:pt x="0" y="0"/>
                  </a:lnTo>
                </a:path>
              </a:pathLst>
            </a:custGeom>
            <a:ln w="13550" cap="flat">
              <a:solidFill>
                <a:srgbClr val="388E3C">
                  <a:alpha val="50196"/>
                </a:srgbClr>
              </a:solidFill>
              <a:prstDash val="solid"/>
              <a:round/>
            </a:ln>
          </p:spPr>
          <p:txBody>
            <a:bodyPr/>
            <a:lstStyle/>
            <a:p>
              <a:endParaRPr/>
            </a:p>
          </p:txBody>
        </p:sp>
        <p:sp>
          <p:nvSpPr>
            <p:cNvPr id="1882" name="pl147">
              <a:extLst>
                <a:ext uri="{FF2B5EF4-FFF2-40B4-BE49-F238E27FC236}">
                  <a16:creationId xmlns:a16="http://schemas.microsoft.com/office/drawing/2014/main" id="{E270449D-C457-4801-92D5-57C7AF9EF3DF}"/>
                </a:ext>
              </a:extLst>
            </p:cNvPr>
            <p:cNvSpPr/>
            <p:nvPr/>
          </p:nvSpPr>
          <p:spPr>
            <a:xfrm>
              <a:off x="3675991" y="4498484"/>
              <a:ext cx="0" cy="43537"/>
            </a:xfrm>
            <a:custGeom>
              <a:avLst/>
              <a:gdLst/>
              <a:ahLst/>
              <a:cxnLst/>
              <a:rect l="0" t="0" r="0" b="0"/>
              <a:pathLst>
                <a:path h="43537">
                  <a:moveTo>
                    <a:pt x="0" y="43537"/>
                  </a:moveTo>
                  <a:lnTo>
                    <a:pt x="0" y="0"/>
                  </a:lnTo>
                </a:path>
              </a:pathLst>
            </a:custGeom>
            <a:ln w="13550" cap="flat">
              <a:solidFill>
                <a:srgbClr val="FBC02D">
                  <a:alpha val="50196"/>
                </a:srgbClr>
              </a:solidFill>
              <a:prstDash val="solid"/>
              <a:round/>
            </a:ln>
          </p:spPr>
          <p:txBody>
            <a:bodyPr/>
            <a:lstStyle/>
            <a:p>
              <a:endParaRPr/>
            </a:p>
          </p:txBody>
        </p:sp>
        <p:sp>
          <p:nvSpPr>
            <p:cNvPr id="1883" name="pl148">
              <a:extLst>
                <a:ext uri="{FF2B5EF4-FFF2-40B4-BE49-F238E27FC236}">
                  <a16:creationId xmlns:a16="http://schemas.microsoft.com/office/drawing/2014/main" id="{675B26B6-4C50-4E9E-9DD1-F033D2521FDA}"/>
                </a:ext>
              </a:extLst>
            </p:cNvPr>
            <p:cNvSpPr/>
            <p:nvPr/>
          </p:nvSpPr>
          <p:spPr>
            <a:xfrm>
              <a:off x="3675991" y="4494430"/>
              <a:ext cx="0" cy="27727"/>
            </a:xfrm>
            <a:custGeom>
              <a:avLst/>
              <a:gdLst/>
              <a:ahLst/>
              <a:cxnLst/>
              <a:rect l="0" t="0" r="0" b="0"/>
              <a:pathLst>
                <a:path h="27727">
                  <a:moveTo>
                    <a:pt x="0" y="27727"/>
                  </a:moveTo>
                  <a:lnTo>
                    <a:pt x="0" y="0"/>
                  </a:lnTo>
                </a:path>
              </a:pathLst>
            </a:custGeom>
            <a:ln w="13550" cap="flat">
              <a:solidFill>
                <a:srgbClr val="721111">
                  <a:alpha val="50196"/>
                </a:srgbClr>
              </a:solidFill>
              <a:prstDash val="solid"/>
              <a:round/>
            </a:ln>
          </p:spPr>
          <p:txBody>
            <a:bodyPr/>
            <a:lstStyle/>
            <a:p>
              <a:endParaRPr/>
            </a:p>
          </p:txBody>
        </p:sp>
        <p:sp>
          <p:nvSpPr>
            <p:cNvPr id="1884" name="pl149">
              <a:extLst>
                <a:ext uri="{FF2B5EF4-FFF2-40B4-BE49-F238E27FC236}">
                  <a16:creationId xmlns:a16="http://schemas.microsoft.com/office/drawing/2014/main" id="{2467B9FD-080A-4E74-9E8F-7474C9C1BB1D}"/>
                </a:ext>
              </a:extLst>
            </p:cNvPr>
            <p:cNvSpPr/>
            <p:nvPr/>
          </p:nvSpPr>
          <p:spPr>
            <a:xfrm>
              <a:off x="3767663" y="4551347"/>
              <a:ext cx="0" cy="98940"/>
            </a:xfrm>
            <a:custGeom>
              <a:avLst/>
              <a:gdLst/>
              <a:ahLst/>
              <a:cxnLst/>
              <a:rect l="0" t="0" r="0" b="0"/>
              <a:pathLst>
                <a:path h="98940">
                  <a:moveTo>
                    <a:pt x="0" y="98940"/>
                  </a:moveTo>
                  <a:lnTo>
                    <a:pt x="0" y="0"/>
                  </a:lnTo>
                </a:path>
              </a:pathLst>
            </a:custGeom>
            <a:ln w="13550" cap="flat">
              <a:solidFill>
                <a:srgbClr val="6A1B9A">
                  <a:alpha val="50196"/>
                </a:srgbClr>
              </a:solidFill>
              <a:prstDash val="solid"/>
              <a:round/>
            </a:ln>
          </p:spPr>
          <p:txBody>
            <a:bodyPr/>
            <a:lstStyle/>
            <a:p>
              <a:endParaRPr/>
            </a:p>
          </p:txBody>
        </p:sp>
        <p:sp>
          <p:nvSpPr>
            <p:cNvPr id="1885" name="pl150">
              <a:extLst>
                <a:ext uri="{FF2B5EF4-FFF2-40B4-BE49-F238E27FC236}">
                  <a16:creationId xmlns:a16="http://schemas.microsoft.com/office/drawing/2014/main" id="{73D5C2F2-DCEB-40E9-BF5C-8B528EC4E978}"/>
                </a:ext>
              </a:extLst>
            </p:cNvPr>
            <p:cNvSpPr/>
            <p:nvPr/>
          </p:nvSpPr>
          <p:spPr>
            <a:xfrm>
              <a:off x="3767663" y="4497424"/>
              <a:ext cx="0" cy="40062"/>
            </a:xfrm>
            <a:custGeom>
              <a:avLst/>
              <a:gdLst/>
              <a:ahLst/>
              <a:cxnLst/>
              <a:rect l="0" t="0" r="0" b="0"/>
              <a:pathLst>
                <a:path h="40062">
                  <a:moveTo>
                    <a:pt x="0" y="40062"/>
                  </a:moveTo>
                  <a:lnTo>
                    <a:pt x="0" y="0"/>
                  </a:lnTo>
                </a:path>
              </a:pathLst>
            </a:custGeom>
            <a:ln w="13550" cap="flat">
              <a:solidFill>
                <a:srgbClr val="1565C0">
                  <a:alpha val="50196"/>
                </a:srgbClr>
              </a:solidFill>
              <a:prstDash val="solid"/>
              <a:round/>
            </a:ln>
          </p:spPr>
          <p:txBody>
            <a:bodyPr/>
            <a:lstStyle/>
            <a:p>
              <a:endParaRPr/>
            </a:p>
          </p:txBody>
        </p:sp>
        <p:sp>
          <p:nvSpPr>
            <p:cNvPr id="1886" name="pl151">
              <a:extLst>
                <a:ext uri="{FF2B5EF4-FFF2-40B4-BE49-F238E27FC236}">
                  <a16:creationId xmlns:a16="http://schemas.microsoft.com/office/drawing/2014/main" id="{793A9D71-3286-46E2-BF50-60FD86C62E4F}"/>
                </a:ext>
              </a:extLst>
            </p:cNvPr>
            <p:cNvSpPr/>
            <p:nvPr/>
          </p:nvSpPr>
          <p:spPr>
            <a:xfrm>
              <a:off x="3767663" y="4780823"/>
              <a:ext cx="0" cy="369861"/>
            </a:xfrm>
            <a:custGeom>
              <a:avLst/>
              <a:gdLst/>
              <a:ahLst/>
              <a:cxnLst/>
              <a:rect l="0" t="0" r="0" b="0"/>
              <a:pathLst>
                <a:path h="369861">
                  <a:moveTo>
                    <a:pt x="0" y="369861"/>
                  </a:moveTo>
                  <a:lnTo>
                    <a:pt x="0" y="0"/>
                  </a:lnTo>
                </a:path>
              </a:pathLst>
            </a:custGeom>
            <a:ln w="13550" cap="flat">
              <a:solidFill>
                <a:srgbClr val="388E3C">
                  <a:alpha val="50196"/>
                </a:srgbClr>
              </a:solidFill>
              <a:prstDash val="solid"/>
              <a:round/>
            </a:ln>
          </p:spPr>
          <p:txBody>
            <a:bodyPr/>
            <a:lstStyle/>
            <a:p>
              <a:endParaRPr/>
            </a:p>
          </p:txBody>
        </p:sp>
        <p:sp>
          <p:nvSpPr>
            <p:cNvPr id="1887" name="pl152">
              <a:extLst>
                <a:ext uri="{FF2B5EF4-FFF2-40B4-BE49-F238E27FC236}">
                  <a16:creationId xmlns:a16="http://schemas.microsoft.com/office/drawing/2014/main" id="{C296E128-4226-4323-9C69-0C2E743EEE48}"/>
                </a:ext>
              </a:extLst>
            </p:cNvPr>
            <p:cNvSpPr/>
            <p:nvPr/>
          </p:nvSpPr>
          <p:spPr>
            <a:xfrm>
              <a:off x="3767663" y="4498722"/>
              <a:ext cx="0" cy="184821"/>
            </a:xfrm>
            <a:custGeom>
              <a:avLst/>
              <a:gdLst/>
              <a:ahLst/>
              <a:cxnLst/>
              <a:rect l="0" t="0" r="0" b="0"/>
              <a:pathLst>
                <a:path h="184821">
                  <a:moveTo>
                    <a:pt x="0" y="184821"/>
                  </a:moveTo>
                  <a:lnTo>
                    <a:pt x="0" y="0"/>
                  </a:lnTo>
                </a:path>
              </a:pathLst>
            </a:custGeom>
            <a:ln w="13550" cap="flat">
              <a:solidFill>
                <a:srgbClr val="FBC02D">
                  <a:alpha val="50196"/>
                </a:srgbClr>
              </a:solidFill>
              <a:prstDash val="solid"/>
              <a:round/>
            </a:ln>
          </p:spPr>
          <p:txBody>
            <a:bodyPr/>
            <a:lstStyle/>
            <a:p>
              <a:endParaRPr/>
            </a:p>
          </p:txBody>
        </p:sp>
        <p:sp>
          <p:nvSpPr>
            <p:cNvPr id="1888" name="pl153">
              <a:extLst>
                <a:ext uri="{FF2B5EF4-FFF2-40B4-BE49-F238E27FC236}">
                  <a16:creationId xmlns:a16="http://schemas.microsoft.com/office/drawing/2014/main" id="{761424C7-39B3-4780-AA95-B9036EB27832}"/>
                </a:ext>
              </a:extLst>
            </p:cNvPr>
            <p:cNvSpPr/>
            <p:nvPr/>
          </p:nvSpPr>
          <p:spPr>
            <a:xfrm>
              <a:off x="3767663" y="4574159"/>
              <a:ext cx="0" cy="65626"/>
            </a:xfrm>
            <a:custGeom>
              <a:avLst/>
              <a:gdLst/>
              <a:ahLst/>
              <a:cxnLst/>
              <a:rect l="0" t="0" r="0" b="0"/>
              <a:pathLst>
                <a:path h="65626">
                  <a:moveTo>
                    <a:pt x="0" y="65626"/>
                  </a:moveTo>
                  <a:lnTo>
                    <a:pt x="0" y="0"/>
                  </a:lnTo>
                </a:path>
              </a:pathLst>
            </a:custGeom>
            <a:ln w="13550" cap="flat">
              <a:solidFill>
                <a:srgbClr val="721111">
                  <a:alpha val="50196"/>
                </a:srgbClr>
              </a:solidFill>
              <a:prstDash val="solid"/>
              <a:round/>
            </a:ln>
          </p:spPr>
          <p:txBody>
            <a:bodyPr/>
            <a:lstStyle/>
            <a:p>
              <a:endParaRPr/>
            </a:p>
          </p:txBody>
        </p:sp>
        <p:sp>
          <p:nvSpPr>
            <p:cNvPr id="1889" name="pt154">
              <a:extLst>
                <a:ext uri="{FF2B5EF4-FFF2-40B4-BE49-F238E27FC236}">
                  <a16:creationId xmlns:a16="http://schemas.microsoft.com/office/drawing/2014/main" id="{F5F808CD-C8DF-4093-AF8E-5D394980B7EC}"/>
                </a:ext>
              </a:extLst>
            </p:cNvPr>
            <p:cNvSpPr/>
            <p:nvPr/>
          </p:nvSpPr>
          <p:spPr>
            <a:xfrm>
              <a:off x="1457810" y="467355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90" name="pt155">
              <a:extLst>
                <a:ext uri="{FF2B5EF4-FFF2-40B4-BE49-F238E27FC236}">
                  <a16:creationId xmlns:a16="http://schemas.microsoft.com/office/drawing/2014/main" id="{762E4231-52B2-4EE5-8666-AEFBBD621FE8}"/>
                </a:ext>
              </a:extLst>
            </p:cNvPr>
            <p:cNvSpPr/>
            <p:nvPr/>
          </p:nvSpPr>
          <p:spPr>
            <a:xfrm>
              <a:off x="1457810" y="46640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91" name="pt156">
              <a:extLst>
                <a:ext uri="{FF2B5EF4-FFF2-40B4-BE49-F238E27FC236}">
                  <a16:creationId xmlns:a16="http://schemas.microsoft.com/office/drawing/2014/main" id="{30BCDCC6-A92A-4AC1-9D9B-CAA8D761EDAD}"/>
                </a:ext>
              </a:extLst>
            </p:cNvPr>
            <p:cNvSpPr/>
            <p:nvPr/>
          </p:nvSpPr>
          <p:spPr>
            <a:xfrm>
              <a:off x="1457810" y="46399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92" name="pt157">
              <a:extLst>
                <a:ext uri="{FF2B5EF4-FFF2-40B4-BE49-F238E27FC236}">
                  <a16:creationId xmlns:a16="http://schemas.microsoft.com/office/drawing/2014/main" id="{D0320D0B-377D-4DD9-8FBF-6F8F16C8ADD1}"/>
                </a:ext>
              </a:extLst>
            </p:cNvPr>
            <p:cNvSpPr/>
            <p:nvPr/>
          </p:nvSpPr>
          <p:spPr>
            <a:xfrm>
              <a:off x="1457810" y="48084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93" name="pt158">
              <a:extLst>
                <a:ext uri="{FF2B5EF4-FFF2-40B4-BE49-F238E27FC236}">
                  <a16:creationId xmlns:a16="http://schemas.microsoft.com/office/drawing/2014/main" id="{BAFFD301-BD56-4469-B645-2E801F496F32}"/>
                </a:ext>
              </a:extLst>
            </p:cNvPr>
            <p:cNvSpPr/>
            <p:nvPr/>
          </p:nvSpPr>
          <p:spPr>
            <a:xfrm>
              <a:off x="1457810" y="47830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4" name="pt159">
              <a:extLst>
                <a:ext uri="{FF2B5EF4-FFF2-40B4-BE49-F238E27FC236}">
                  <a16:creationId xmlns:a16="http://schemas.microsoft.com/office/drawing/2014/main" id="{C5F59CDF-0AFB-4137-816D-A26F88FCE24F}"/>
                </a:ext>
              </a:extLst>
            </p:cNvPr>
            <p:cNvSpPr/>
            <p:nvPr/>
          </p:nvSpPr>
          <p:spPr>
            <a:xfrm>
              <a:off x="1549482" y="490080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95" name="pt160">
              <a:extLst>
                <a:ext uri="{FF2B5EF4-FFF2-40B4-BE49-F238E27FC236}">
                  <a16:creationId xmlns:a16="http://schemas.microsoft.com/office/drawing/2014/main" id="{73D83797-64D4-4423-96C7-AE3EDA846C66}"/>
                </a:ext>
              </a:extLst>
            </p:cNvPr>
            <p:cNvSpPr/>
            <p:nvPr/>
          </p:nvSpPr>
          <p:spPr>
            <a:xfrm>
              <a:off x="1549482" y="480918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96" name="pt161">
              <a:extLst>
                <a:ext uri="{FF2B5EF4-FFF2-40B4-BE49-F238E27FC236}">
                  <a16:creationId xmlns:a16="http://schemas.microsoft.com/office/drawing/2014/main" id="{821B1693-B173-4396-A435-84FC238081EC}"/>
                </a:ext>
              </a:extLst>
            </p:cNvPr>
            <p:cNvSpPr/>
            <p:nvPr/>
          </p:nvSpPr>
          <p:spPr>
            <a:xfrm>
              <a:off x="1549482" y="587839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97" name="pt162">
              <a:extLst>
                <a:ext uri="{FF2B5EF4-FFF2-40B4-BE49-F238E27FC236}">
                  <a16:creationId xmlns:a16="http://schemas.microsoft.com/office/drawing/2014/main" id="{06F1EFD7-09EB-4E88-B6DC-5861F759F12F}"/>
                </a:ext>
              </a:extLst>
            </p:cNvPr>
            <p:cNvSpPr/>
            <p:nvPr/>
          </p:nvSpPr>
          <p:spPr>
            <a:xfrm>
              <a:off x="1549482" y="58374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98" name="pt163">
              <a:extLst>
                <a:ext uri="{FF2B5EF4-FFF2-40B4-BE49-F238E27FC236}">
                  <a16:creationId xmlns:a16="http://schemas.microsoft.com/office/drawing/2014/main" id="{6549ACC1-13CC-4531-9A39-75796CAAC8D5}"/>
                </a:ext>
              </a:extLst>
            </p:cNvPr>
            <p:cNvSpPr/>
            <p:nvPr/>
          </p:nvSpPr>
          <p:spPr>
            <a:xfrm>
              <a:off x="1549482" y="578447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9" name="pt164">
              <a:extLst>
                <a:ext uri="{FF2B5EF4-FFF2-40B4-BE49-F238E27FC236}">
                  <a16:creationId xmlns:a16="http://schemas.microsoft.com/office/drawing/2014/main" id="{0ABC4D23-00BC-4C3C-A1DF-F4AB7FEC3E3C}"/>
                </a:ext>
              </a:extLst>
            </p:cNvPr>
            <p:cNvSpPr/>
            <p:nvPr/>
          </p:nvSpPr>
          <p:spPr>
            <a:xfrm>
              <a:off x="1641154" y="454185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0" name="pt165">
              <a:extLst>
                <a:ext uri="{FF2B5EF4-FFF2-40B4-BE49-F238E27FC236}">
                  <a16:creationId xmlns:a16="http://schemas.microsoft.com/office/drawing/2014/main" id="{6E0F1D89-30FE-43F0-8325-E6FAB50235EB}"/>
                </a:ext>
              </a:extLst>
            </p:cNvPr>
            <p:cNvSpPr/>
            <p:nvPr/>
          </p:nvSpPr>
          <p:spPr>
            <a:xfrm>
              <a:off x="1641154" y="449546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01" name="pt166">
              <a:extLst>
                <a:ext uri="{FF2B5EF4-FFF2-40B4-BE49-F238E27FC236}">
                  <a16:creationId xmlns:a16="http://schemas.microsoft.com/office/drawing/2014/main" id="{7B464282-38FC-4DB2-BD71-25763C77D146}"/>
                </a:ext>
              </a:extLst>
            </p:cNvPr>
            <p:cNvSpPr/>
            <p:nvPr/>
          </p:nvSpPr>
          <p:spPr>
            <a:xfrm>
              <a:off x="1641154" y="464790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02" name="pt167">
              <a:extLst>
                <a:ext uri="{FF2B5EF4-FFF2-40B4-BE49-F238E27FC236}">
                  <a16:creationId xmlns:a16="http://schemas.microsoft.com/office/drawing/2014/main" id="{6B6160FE-003F-47D7-99AF-EF869332AA9F}"/>
                </a:ext>
              </a:extLst>
            </p:cNvPr>
            <p:cNvSpPr/>
            <p:nvPr/>
          </p:nvSpPr>
          <p:spPr>
            <a:xfrm>
              <a:off x="1641154" y="4580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03" name="pt168">
              <a:extLst>
                <a:ext uri="{FF2B5EF4-FFF2-40B4-BE49-F238E27FC236}">
                  <a16:creationId xmlns:a16="http://schemas.microsoft.com/office/drawing/2014/main" id="{1530D6C7-6A56-4208-9278-66087BAEEC56}"/>
                </a:ext>
              </a:extLst>
            </p:cNvPr>
            <p:cNvSpPr/>
            <p:nvPr/>
          </p:nvSpPr>
          <p:spPr>
            <a:xfrm>
              <a:off x="1641154" y="45418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04" name="pt169">
              <a:extLst>
                <a:ext uri="{FF2B5EF4-FFF2-40B4-BE49-F238E27FC236}">
                  <a16:creationId xmlns:a16="http://schemas.microsoft.com/office/drawing/2014/main" id="{69473CDB-38A3-47DD-9476-771EBC869349}"/>
                </a:ext>
              </a:extLst>
            </p:cNvPr>
            <p:cNvSpPr/>
            <p:nvPr/>
          </p:nvSpPr>
          <p:spPr>
            <a:xfrm>
              <a:off x="1732827" y="45378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5" name="pt170">
              <a:extLst>
                <a:ext uri="{FF2B5EF4-FFF2-40B4-BE49-F238E27FC236}">
                  <a16:creationId xmlns:a16="http://schemas.microsoft.com/office/drawing/2014/main" id="{53919CFC-6740-428B-A464-5CFFCE743EF5}"/>
                </a:ext>
              </a:extLst>
            </p:cNvPr>
            <p:cNvSpPr/>
            <p:nvPr/>
          </p:nvSpPr>
          <p:spPr>
            <a:xfrm>
              <a:off x="1732827" y="450517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06" name="pt171">
              <a:extLst>
                <a:ext uri="{FF2B5EF4-FFF2-40B4-BE49-F238E27FC236}">
                  <a16:creationId xmlns:a16="http://schemas.microsoft.com/office/drawing/2014/main" id="{8E47C4DA-22F4-40B3-898C-33846A988104}"/>
                </a:ext>
              </a:extLst>
            </p:cNvPr>
            <p:cNvSpPr/>
            <p:nvPr/>
          </p:nvSpPr>
          <p:spPr>
            <a:xfrm>
              <a:off x="1732827" y="469334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07" name="pt172">
              <a:extLst>
                <a:ext uri="{FF2B5EF4-FFF2-40B4-BE49-F238E27FC236}">
                  <a16:creationId xmlns:a16="http://schemas.microsoft.com/office/drawing/2014/main" id="{2384FCAC-26A5-493E-9C60-82B62C09ED22}"/>
                </a:ext>
              </a:extLst>
            </p:cNvPr>
            <p:cNvSpPr/>
            <p:nvPr/>
          </p:nvSpPr>
          <p:spPr>
            <a:xfrm>
              <a:off x="1732827" y="45679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08" name="pt173">
              <a:extLst>
                <a:ext uri="{FF2B5EF4-FFF2-40B4-BE49-F238E27FC236}">
                  <a16:creationId xmlns:a16="http://schemas.microsoft.com/office/drawing/2014/main" id="{901D1BC1-7F6D-40A1-BC30-7A907705E34E}"/>
                </a:ext>
              </a:extLst>
            </p:cNvPr>
            <p:cNvSpPr/>
            <p:nvPr/>
          </p:nvSpPr>
          <p:spPr>
            <a:xfrm>
              <a:off x="1732827" y="45610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09" name="pt174">
              <a:extLst>
                <a:ext uri="{FF2B5EF4-FFF2-40B4-BE49-F238E27FC236}">
                  <a16:creationId xmlns:a16="http://schemas.microsoft.com/office/drawing/2014/main" id="{61AF97B2-7F73-496C-82AB-4D2C81896660}"/>
                </a:ext>
              </a:extLst>
            </p:cNvPr>
            <p:cNvSpPr/>
            <p:nvPr/>
          </p:nvSpPr>
          <p:spPr>
            <a:xfrm>
              <a:off x="1824499" y="44984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10" name="pt175">
              <a:extLst>
                <a:ext uri="{FF2B5EF4-FFF2-40B4-BE49-F238E27FC236}">
                  <a16:creationId xmlns:a16="http://schemas.microsoft.com/office/drawing/2014/main" id="{BB3CE084-0E43-4F38-ADAE-596C05D531FA}"/>
                </a:ext>
              </a:extLst>
            </p:cNvPr>
            <p:cNvSpPr/>
            <p:nvPr/>
          </p:nvSpPr>
          <p:spPr>
            <a:xfrm>
              <a:off x="1824499" y="448459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1" name="pt176">
              <a:extLst>
                <a:ext uri="{FF2B5EF4-FFF2-40B4-BE49-F238E27FC236}">
                  <a16:creationId xmlns:a16="http://schemas.microsoft.com/office/drawing/2014/main" id="{850DE00C-738E-4EB2-B022-7601CDF51E45}"/>
                </a:ext>
              </a:extLst>
            </p:cNvPr>
            <p:cNvSpPr/>
            <p:nvPr/>
          </p:nvSpPr>
          <p:spPr>
            <a:xfrm>
              <a:off x="1824499" y="448920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12" name="pt177">
              <a:extLst>
                <a:ext uri="{FF2B5EF4-FFF2-40B4-BE49-F238E27FC236}">
                  <a16:creationId xmlns:a16="http://schemas.microsoft.com/office/drawing/2014/main" id="{1225908B-32E1-4C7D-989E-7498509B2D96}"/>
                </a:ext>
              </a:extLst>
            </p:cNvPr>
            <p:cNvSpPr/>
            <p:nvPr/>
          </p:nvSpPr>
          <p:spPr>
            <a:xfrm>
              <a:off x="1824499" y="45151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13" name="pt178">
              <a:extLst>
                <a:ext uri="{FF2B5EF4-FFF2-40B4-BE49-F238E27FC236}">
                  <a16:creationId xmlns:a16="http://schemas.microsoft.com/office/drawing/2014/main" id="{37496540-1646-45F3-B22A-0841E915A274}"/>
                </a:ext>
              </a:extLst>
            </p:cNvPr>
            <p:cNvSpPr/>
            <p:nvPr/>
          </p:nvSpPr>
          <p:spPr>
            <a:xfrm>
              <a:off x="1824499" y="451029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14" name="pt179">
              <a:extLst>
                <a:ext uri="{FF2B5EF4-FFF2-40B4-BE49-F238E27FC236}">
                  <a16:creationId xmlns:a16="http://schemas.microsoft.com/office/drawing/2014/main" id="{F25B23B0-3C75-45EE-B0C4-F0F64DA0304F}"/>
                </a:ext>
              </a:extLst>
            </p:cNvPr>
            <p:cNvSpPr/>
            <p:nvPr/>
          </p:nvSpPr>
          <p:spPr>
            <a:xfrm>
              <a:off x="1916171" y="540140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15" name="pt180">
              <a:extLst>
                <a:ext uri="{FF2B5EF4-FFF2-40B4-BE49-F238E27FC236}">
                  <a16:creationId xmlns:a16="http://schemas.microsoft.com/office/drawing/2014/main" id="{1E17730E-D9D4-434A-9043-9C7311BCF8B2}"/>
                </a:ext>
              </a:extLst>
            </p:cNvPr>
            <p:cNvSpPr/>
            <p:nvPr/>
          </p:nvSpPr>
          <p:spPr>
            <a:xfrm>
              <a:off x="1916171" y="496771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6" name="pt181">
              <a:extLst>
                <a:ext uri="{FF2B5EF4-FFF2-40B4-BE49-F238E27FC236}">
                  <a16:creationId xmlns:a16="http://schemas.microsoft.com/office/drawing/2014/main" id="{71EC497C-6ACE-49BF-8735-3DA20DD1166B}"/>
                </a:ext>
              </a:extLst>
            </p:cNvPr>
            <p:cNvSpPr/>
            <p:nvPr/>
          </p:nvSpPr>
          <p:spPr>
            <a:xfrm>
              <a:off x="1916171" y="540931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17" name="pt182">
              <a:extLst>
                <a:ext uri="{FF2B5EF4-FFF2-40B4-BE49-F238E27FC236}">
                  <a16:creationId xmlns:a16="http://schemas.microsoft.com/office/drawing/2014/main" id="{35C2D411-2733-433E-A0F3-D22C31E501F9}"/>
                </a:ext>
              </a:extLst>
            </p:cNvPr>
            <p:cNvSpPr/>
            <p:nvPr/>
          </p:nvSpPr>
          <p:spPr>
            <a:xfrm>
              <a:off x="1916171" y="512571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18" name="pt183">
              <a:extLst>
                <a:ext uri="{FF2B5EF4-FFF2-40B4-BE49-F238E27FC236}">
                  <a16:creationId xmlns:a16="http://schemas.microsoft.com/office/drawing/2014/main" id="{DFD0E424-F3A9-4A14-9E8D-98A8D2EFD4F9}"/>
                </a:ext>
              </a:extLst>
            </p:cNvPr>
            <p:cNvSpPr/>
            <p:nvPr/>
          </p:nvSpPr>
          <p:spPr>
            <a:xfrm>
              <a:off x="1916171" y="51462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19" name="pt184">
              <a:extLst>
                <a:ext uri="{FF2B5EF4-FFF2-40B4-BE49-F238E27FC236}">
                  <a16:creationId xmlns:a16="http://schemas.microsoft.com/office/drawing/2014/main" id="{B345CAC4-DBAD-4229-B01B-4F3316C11FC3}"/>
                </a:ext>
              </a:extLst>
            </p:cNvPr>
            <p:cNvSpPr/>
            <p:nvPr/>
          </p:nvSpPr>
          <p:spPr>
            <a:xfrm>
              <a:off x="2007843" y="58135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20" name="pt185">
              <a:extLst>
                <a:ext uri="{FF2B5EF4-FFF2-40B4-BE49-F238E27FC236}">
                  <a16:creationId xmlns:a16="http://schemas.microsoft.com/office/drawing/2014/main" id="{7B055812-E649-447C-BDDD-4B70CE8248CA}"/>
                </a:ext>
              </a:extLst>
            </p:cNvPr>
            <p:cNvSpPr/>
            <p:nvPr/>
          </p:nvSpPr>
          <p:spPr>
            <a:xfrm>
              <a:off x="2007843" y="585863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21" name="pt186">
              <a:extLst>
                <a:ext uri="{FF2B5EF4-FFF2-40B4-BE49-F238E27FC236}">
                  <a16:creationId xmlns:a16="http://schemas.microsoft.com/office/drawing/2014/main" id="{CE80D50E-9C54-4E37-87B3-A82CC99EB57C}"/>
                </a:ext>
              </a:extLst>
            </p:cNvPr>
            <p:cNvSpPr/>
            <p:nvPr/>
          </p:nvSpPr>
          <p:spPr>
            <a:xfrm>
              <a:off x="2007843" y="58502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2" name="pt187">
              <a:extLst>
                <a:ext uri="{FF2B5EF4-FFF2-40B4-BE49-F238E27FC236}">
                  <a16:creationId xmlns:a16="http://schemas.microsoft.com/office/drawing/2014/main" id="{ADFD66F6-1CAA-4E99-B0CC-3CE224ABE899}"/>
                </a:ext>
              </a:extLst>
            </p:cNvPr>
            <p:cNvSpPr/>
            <p:nvPr/>
          </p:nvSpPr>
          <p:spPr>
            <a:xfrm>
              <a:off x="2007843" y="556311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23" name="pt188">
              <a:extLst>
                <a:ext uri="{FF2B5EF4-FFF2-40B4-BE49-F238E27FC236}">
                  <a16:creationId xmlns:a16="http://schemas.microsoft.com/office/drawing/2014/main" id="{FB54FEC4-AFAA-449E-8B66-29F9D6340556}"/>
                </a:ext>
              </a:extLst>
            </p:cNvPr>
            <p:cNvSpPr/>
            <p:nvPr/>
          </p:nvSpPr>
          <p:spPr>
            <a:xfrm>
              <a:off x="2007843" y="561280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24" name="pt189">
              <a:extLst>
                <a:ext uri="{FF2B5EF4-FFF2-40B4-BE49-F238E27FC236}">
                  <a16:creationId xmlns:a16="http://schemas.microsoft.com/office/drawing/2014/main" id="{C44B10E5-034F-4EC3-890C-B248DB54EF22}"/>
                </a:ext>
              </a:extLst>
            </p:cNvPr>
            <p:cNvSpPr/>
            <p:nvPr/>
          </p:nvSpPr>
          <p:spPr>
            <a:xfrm>
              <a:off x="2099515" y="58516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25" name="pt190">
              <a:extLst>
                <a:ext uri="{FF2B5EF4-FFF2-40B4-BE49-F238E27FC236}">
                  <a16:creationId xmlns:a16="http://schemas.microsoft.com/office/drawing/2014/main" id="{D70EFB59-1EE1-4638-90C1-7149F02EC816}"/>
                </a:ext>
              </a:extLst>
            </p:cNvPr>
            <p:cNvSpPr/>
            <p:nvPr/>
          </p:nvSpPr>
          <p:spPr>
            <a:xfrm>
              <a:off x="2099515" y="593537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26" name="pt191">
              <a:extLst>
                <a:ext uri="{FF2B5EF4-FFF2-40B4-BE49-F238E27FC236}">
                  <a16:creationId xmlns:a16="http://schemas.microsoft.com/office/drawing/2014/main" id="{C1D7CBC3-AF28-4F1A-96DC-1DB3310814B4}"/>
                </a:ext>
              </a:extLst>
            </p:cNvPr>
            <p:cNvSpPr/>
            <p:nvPr/>
          </p:nvSpPr>
          <p:spPr>
            <a:xfrm>
              <a:off x="2099515" y="58965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7" name="pt192">
              <a:extLst>
                <a:ext uri="{FF2B5EF4-FFF2-40B4-BE49-F238E27FC236}">
                  <a16:creationId xmlns:a16="http://schemas.microsoft.com/office/drawing/2014/main" id="{21C2D0E9-B59C-48B9-883B-569C91F8978C}"/>
                </a:ext>
              </a:extLst>
            </p:cNvPr>
            <p:cNvSpPr/>
            <p:nvPr/>
          </p:nvSpPr>
          <p:spPr>
            <a:xfrm>
              <a:off x="2099515" y="55080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28" name="pt193">
              <a:extLst>
                <a:ext uri="{FF2B5EF4-FFF2-40B4-BE49-F238E27FC236}">
                  <a16:creationId xmlns:a16="http://schemas.microsoft.com/office/drawing/2014/main" id="{43614408-9BFC-4691-ABB2-3AB5BDC12F04}"/>
                </a:ext>
              </a:extLst>
            </p:cNvPr>
            <p:cNvSpPr/>
            <p:nvPr/>
          </p:nvSpPr>
          <p:spPr>
            <a:xfrm>
              <a:off x="2099515" y="552177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29" name="pt194">
              <a:extLst>
                <a:ext uri="{FF2B5EF4-FFF2-40B4-BE49-F238E27FC236}">
                  <a16:creationId xmlns:a16="http://schemas.microsoft.com/office/drawing/2014/main" id="{63B0428C-E2D6-4728-B90D-C8C527320261}"/>
                </a:ext>
              </a:extLst>
            </p:cNvPr>
            <p:cNvSpPr/>
            <p:nvPr/>
          </p:nvSpPr>
          <p:spPr>
            <a:xfrm>
              <a:off x="2191187" y="550762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30" name="pt195">
              <a:extLst>
                <a:ext uri="{FF2B5EF4-FFF2-40B4-BE49-F238E27FC236}">
                  <a16:creationId xmlns:a16="http://schemas.microsoft.com/office/drawing/2014/main" id="{3A4BA49A-FC23-46CC-BA56-11A0B7547CE9}"/>
                </a:ext>
              </a:extLst>
            </p:cNvPr>
            <p:cNvSpPr/>
            <p:nvPr/>
          </p:nvSpPr>
          <p:spPr>
            <a:xfrm>
              <a:off x="2191187" y="58268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31" name="pt196">
              <a:extLst>
                <a:ext uri="{FF2B5EF4-FFF2-40B4-BE49-F238E27FC236}">
                  <a16:creationId xmlns:a16="http://schemas.microsoft.com/office/drawing/2014/main" id="{82FED345-FC6E-4986-885C-1266BDD1CDDA}"/>
                </a:ext>
              </a:extLst>
            </p:cNvPr>
            <p:cNvSpPr/>
            <p:nvPr/>
          </p:nvSpPr>
          <p:spPr>
            <a:xfrm>
              <a:off x="2191187" y="56000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32" name="pt197">
              <a:extLst>
                <a:ext uri="{FF2B5EF4-FFF2-40B4-BE49-F238E27FC236}">
                  <a16:creationId xmlns:a16="http://schemas.microsoft.com/office/drawing/2014/main" id="{6E7A6061-6B03-4B5C-93E8-5A1EA482C851}"/>
                </a:ext>
              </a:extLst>
            </p:cNvPr>
            <p:cNvSpPr/>
            <p:nvPr/>
          </p:nvSpPr>
          <p:spPr>
            <a:xfrm>
              <a:off x="2191187" y="50611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3" name="pt198">
              <a:extLst>
                <a:ext uri="{FF2B5EF4-FFF2-40B4-BE49-F238E27FC236}">
                  <a16:creationId xmlns:a16="http://schemas.microsoft.com/office/drawing/2014/main" id="{D78BF95C-7C4D-4CBB-B1E7-92165AFB7085}"/>
                </a:ext>
              </a:extLst>
            </p:cNvPr>
            <p:cNvSpPr/>
            <p:nvPr/>
          </p:nvSpPr>
          <p:spPr>
            <a:xfrm>
              <a:off x="2191187" y="505086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34" name="pt199">
              <a:extLst>
                <a:ext uri="{FF2B5EF4-FFF2-40B4-BE49-F238E27FC236}">
                  <a16:creationId xmlns:a16="http://schemas.microsoft.com/office/drawing/2014/main" id="{E36A09F5-4C3E-4336-A7C8-31522941A487}"/>
                </a:ext>
              </a:extLst>
            </p:cNvPr>
            <p:cNvSpPr/>
            <p:nvPr/>
          </p:nvSpPr>
          <p:spPr>
            <a:xfrm>
              <a:off x="2282859" y="544275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35" name="pt200">
              <a:extLst>
                <a:ext uri="{FF2B5EF4-FFF2-40B4-BE49-F238E27FC236}">
                  <a16:creationId xmlns:a16="http://schemas.microsoft.com/office/drawing/2014/main" id="{DB222A7E-761E-431A-AF3E-782DCE6711D2}"/>
                </a:ext>
              </a:extLst>
            </p:cNvPr>
            <p:cNvSpPr/>
            <p:nvPr/>
          </p:nvSpPr>
          <p:spPr>
            <a:xfrm>
              <a:off x="2282859" y="572896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36" name="pt201">
              <a:extLst>
                <a:ext uri="{FF2B5EF4-FFF2-40B4-BE49-F238E27FC236}">
                  <a16:creationId xmlns:a16="http://schemas.microsoft.com/office/drawing/2014/main" id="{5E587353-7C9B-4446-B9E2-06C1BD3FBDF5}"/>
                </a:ext>
              </a:extLst>
            </p:cNvPr>
            <p:cNvSpPr/>
            <p:nvPr/>
          </p:nvSpPr>
          <p:spPr>
            <a:xfrm>
              <a:off x="2282859" y="553691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37" name="pt202">
              <a:extLst>
                <a:ext uri="{FF2B5EF4-FFF2-40B4-BE49-F238E27FC236}">
                  <a16:creationId xmlns:a16="http://schemas.microsoft.com/office/drawing/2014/main" id="{66E812E1-EF38-48AF-8189-8E7FD26173FD}"/>
                </a:ext>
              </a:extLst>
            </p:cNvPr>
            <p:cNvSpPr/>
            <p:nvPr/>
          </p:nvSpPr>
          <p:spPr>
            <a:xfrm>
              <a:off x="2282859" y="513107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8" name="pt203">
              <a:extLst>
                <a:ext uri="{FF2B5EF4-FFF2-40B4-BE49-F238E27FC236}">
                  <a16:creationId xmlns:a16="http://schemas.microsoft.com/office/drawing/2014/main" id="{400A929D-FF20-4AF3-9ACF-5366BFD61625}"/>
                </a:ext>
              </a:extLst>
            </p:cNvPr>
            <p:cNvSpPr/>
            <p:nvPr/>
          </p:nvSpPr>
          <p:spPr>
            <a:xfrm>
              <a:off x="2282859" y="51223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39" name="pt204">
              <a:extLst>
                <a:ext uri="{FF2B5EF4-FFF2-40B4-BE49-F238E27FC236}">
                  <a16:creationId xmlns:a16="http://schemas.microsoft.com/office/drawing/2014/main" id="{ECA17A25-D3F7-4088-9FDE-E633A6225FB2}"/>
                </a:ext>
              </a:extLst>
            </p:cNvPr>
            <p:cNvSpPr/>
            <p:nvPr/>
          </p:nvSpPr>
          <p:spPr>
            <a:xfrm>
              <a:off x="2374531" y="542183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40" name="pt205">
              <a:extLst>
                <a:ext uri="{FF2B5EF4-FFF2-40B4-BE49-F238E27FC236}">
                  <a16:creationId xmlns:a16="http://schemas.microsoft.com/office/drawing/2014/main" id="{706ECBAC-6285-4BB5-890F-5D5A1AD7D859}"/>
                </a:ext>
              </a:extLst>
            </p:cNvPr>
            <p:cNvSpPr/>
            <p:nvPr/>
          </p:nvSpPr>
          <p:spPr>
            <a:xfrm>
              <a:off x="2374531" y="570098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41" name="pt206">
              <a:extLst>
                <a:ext uri="{FF2B5EF4-FFF2-40B4-BE49-F238E27FC236}">
                  <a16:creationId xmlns:a16="http://schemas.microsoft.com/office/drawing/2014/main" id="{EC9F2C7C-7961-498E-978A-3D4599D0F3F5}"/>
                </a:ext>
              </a:extLst>
            </p:cNvPr>
            <p:cNvSpPr/>
            <p:nvPr/>
          </p:nvSpPr>
          <p:spPr>
            <a:xfrm>
              <a:off x="2374531" y="55231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42" name="pt207">
              <a:extLst>
                <a:ext uri="{FF2B5EF4-FFF2-40B4-BE49-F238E27FC236}">
                  <a16:creationId xmlns:a16="http://schemas.microsoft.com/office/drawing/2014/main" id="{59281DE5-CC78-44B8-88BF-053934786433}"/>
                </a:ext>
              </a:extLst>
            </p:cNvPr>
            <p:cNvSpPr/>
            <p:nvPr/>
          </p:nvSpPr>
          <p:spPr>
            <a:xfrm>
              <a:off x="2374531" y="51001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43" name="pt208">
              <a:extLst>
                <a:ext uri="{FF2B5EF4-FFF2-40B4-BE49-F238E27FC236}">
                  <a16:creationId xmlns:a16="http://schemas.microsoft.com/office/drawing/2014/main" id="{C2F46744-F016-42A2-B5F0-B4E1D01143F0}"/>
                </a:ext>
              </a:extLst>
            </p:cNvPr>
            <p:cNvSpPr/>
            <p:nvPr/>
          </p:nvSpPr>
          <p:spPr>
            <a:xfrm>
              <a:off x="2374531" y="510641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4" name="pt209">
              <a:extLst>
                <a:ext uri="{FF2B5EF4-FFF2-40B4-BE49-F238E27FC236}">
                  <a16:creationId xmlns:a16="http://schemas.microsoft.com/office/drawing/2014/main" id="{415DDA36-09C2-46AB-8F94-52BD48D9E31E}"/>
                </a:ext>
              </a:extLst>
            </p:cNvPr>
            <p:cNvSpPr/>
            <p:nvPr/>
          </p:nvSpPr>
          <p:spPr>
            <a:xfrm>
              <a:off x="2466203" y="57875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45" name="pt210">
              <a:extLst>
                <a:ext uri="{FF2B5EF4-FFF2-40B4-BE49-F238E27FC236}">
                  <a16:creationId xmlns:a16="http://schemas.microsoft.com/office/drawing/2014/main" id="{57C173AA-106D-4C03-A6FB-9980E2B8518B}"/>
                </a:ext>
              </a:extLst>
            </p:cNvPr>
            <p:cNvSpPr/>
            <p:nvPr/>
          </p:nvSpPr>
          <p:spPr>
            <a:xfrm>
              <a:off x="2466203" y="58998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46" name="pt211">
              <a:extLst>
                <a:ext uri="{FF2B5EF4-FFF2-40B4-BE49-F238E27FC236}">
                  <a16:creationId xmlns:a16="http://schemas.microsoft.com/office/drawing/2014/main" id="{F1F1DF5C-BE56-425C-A8A1-54EAD0EC4B36}"/>
                </a:ext>
              </a:extLst>
            </p:cNvPr>
            <p:cNvSpPr/>
            <p:nvPr/>
          </p:nvSpPr>
          <p:spPr>
            <a:xfrm>
              <a:off x="2466203" y="583162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47" name="pt212">
              <a:extLst>
                <a:ext uri="{FF2B5EF4-FFF2-40B4-BE49-F238E27FC236}">
                  <a16:creationId xmlns:a16="http://schemas.microsoft.com/office/drawing/2014/main" id="{D81EB41C-C973-459B-8B93-BA7115E23D78}"/>
                </a:ext>
              </a:extLst>
            </p:cNvPr>
            <p:cNvSpPr/>
            <p:nvPr/>
          </p:nvSpPr>
          <p:spPr>
            <a:xfrm>
              <a:off x="2466203" y="549637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48" name="pt213">
              <a:extLst>
                <a:ext uri="{FF2B5EF4-FFF2-40B4-BE49-F238E27FC236}">
                  <a16:creationId xmlns:a16="http://schemas.microsoft.com/office/drawing/2014/main" id="{34ED94DA-8BA0-4749-972B-0439CA4251DF}"/>
                </a:ext>
              </a:extLst>
            </p:cNvPr>
            <p:cNvSpPr/>
            <p:nvPr/>
          </p:nvSpPr>
          <p:spPr>
            <a:xfrm>
              <a:off x="2466203" y="547282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9" name="pt214">
              <a:extLst>
                <a:ext uri="{FF2B5EF4-FFF2-40B4-BE49-F238E27FC236}">
                  <a16:creationId xmlns:a16="http://schemas.microsoft.com/office/drawing/2014/main" id="{7E63EA45-36BA-49F0-BBC8-4999C8CF4F0F}"/>
                </a:ext>
              </a:extLst>
            </p:cNvPr>
            <p:cNvSpPr/>
            <p:nvPr/>
          </p:nvSpPr>
          <p:spPr>
            <a:xfrm>
              <a:off x="2557875" y="57927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0" name="pt215">
              <a:extLst>
                <a:ext uri="{FF2B5EF4-FFF2-40B4-BE49-F238E27FC236}">
                  <a16:creationId xmlns:a16="http://schemas.microsoft.com/office/drawing/2014/main" id="{0CE8F4A0-D06E-4765-84F4-919EF48596DD}"/>
                </a:ext>
              </a:extLst>
            </p:cNvPr>
            <p:cNvSpPr/>
            <p:nvPr/>
          </p:nvSpPr>
          <p:spPr>
            <a:xfrm>
              <a:off x="2557875" y="593365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51" name="pt216">
              <a:extLst>
                <a:ext uri="{FF2B5EF4-FFF2-40B4-BE49-F238E27FC236}">
                  <a16:creationId xmlns:a16="http://schemas.microsoft.com/office/drawing/2014/main" id="{195F0812-71F6-422E-895E-BF7789FDC25E}"/>
                </a:ext>
              </a:extLst>
            </p:cNvPr>
            <p:cNvSpPr/>
            <p:nvPr/>
          </p:nvSpPr>
          <p:spPr>
            <a:xfrm>
              <a:off x="2557875" y="58586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52" name="pt217">
              <a:extLst>
                <a:ext uri="{FF2B5EF4-FFF2-40B4-BE49-F238E27FC236}">
                  <a16:creationId xmlns:a16="http://schemas.microsoft.com/office/drawing/2014/main" id="{E9551979-B4BD-4AA1-850E-A5BCBE6CEE0D}"/>
                </a:ext>
              </a:extLst>
            </p:cNvPr>
            <p:cNvSpPr/>
            <p:nvPr/>
          </p:nvSpPr>
          <p:spPr>
            <a:xfrm>
              <a:off x="2557875" y="542758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53" name="pt218">
              <a:extLst>
                <a:ext uri="{FF2B5EF4-FFF2-40B4-BE49-F238E27FC236}">
                  <a16:creationId xmlns:a16="http://schemas.microsoft.com/office/drawing/2014/main" id="{6C1A7F9F-7D46-4CC0-8F7F-0FCA61B64D57}"/>
                </a:ext>
              </a:extLst>
            </p:cNvPr>
            <p:cNvSpPr/>
            <p:nvPr/>
          </p:nvSpPr>
          <p:spPr>
            <a:xfrm>
              <a:off x="2557875" y="53943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54" name="pt219">
              <a:extLst>
                <a:ext uri="{FF2B5EF4-FFF2-40B4-BE49-F238E27FC236}">
                  <a16:creationId xmlns:a16="http://schemas.microsoft.com/office/drawing/2014/main" id="{D2EA31E5-F228-48D5-AA4B-49C0EF862C1F}"/>
                </a:ext>
              </a:extLst>
            </p:cNvPr>
            <p:cNvSpPr/>
            <p:nvPr/>
          </p:nvSpPr>
          <p:spPr>
            <a:xfrm>
              <a:off x="2649548" y="56964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5" name="pt220">
              <a:extLst>
                <a:ext uri="{FF2B5EF4-FFF2-40B4-BE49-F238E27FC236}">
                  <a16:creationId xmlns:a16="http://schemas.microsoft.com/office/drawing/2014/main" id="{471C8133-B216-45FF-9E64-D0F420E4CDD4}"/>
                </a:ext>
              </a:extLst>
            </p:cNvPr>
            <p:cNvSpPr/>
            <p:nvPr/>
          </p:nvSpPr>
          <p:spPr>
            <a:xfrm>
              <a:off x="2649548" y="590865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56" name="pt221">
              <a:extLst>
                <a:ext uri="{FF2B5EF4-FFF2-40B4-BE49-F238E27FC236}">
                  <a16:creationId xmlns:a16="http://schemas.microsoft.com/office/drawing/2014/main" id="{852D12C0-A488-4471-A95D-755097D34434}"/>
                </a:ext>
              </a:extLst>
            </p:cNvPr>
            <p:cNvSpPr/>
            <p:nvPr/>
          </p:nvSpPr>
          <p:spPr>
            <a:xfrm>
              <a:off x="2649548" y="57992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57" name="pt222">
              <a:extLst>
                <a:ext uri="{FF2B5EF4-FFF2-40B4-BE49-F238E27FC236}">
                  <a16:creationId xmlns:a16="http://schemas.microsoft.com/office/drawing/2014/main" id="{780CD035-C3AC-41BF-9864-ABBBE962EAC3}"/>
                </a:ext>
              </a:extLst>
            </p:cNvPr>
            <p:cNvSpPr/>
            <p:nvPr/>
          </p:nvSpPr>
          <p:spPr>
            <a:xfrm>
              <a:off x="2649548" y="51265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58" name="pt223">
              <a:extLst>
                <a:ext uri="{FF2B5EF4-FFF2-40B4-BE49-F238E27FC236}">
                  <a16:creationId xmlns:a16="http://schemas.microsoft.com/office/drawing/2014/main" id="{C2EA53E8-8BBA-4354-9113-BBEF2581DD00}"/>
                </a:ext>
              </a:extLst>
            </p:cNvPr>
            <p:cNvSpPr/>
            <p:nvPr/>
          </p:nvSpPr>
          <p:spPr>
            <a:xfrm>
              <a:off x="2649548" y="50933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59" name="pt224">
              <a:extLst>
                <a:ext uri="{FF2B5EF4-FFF2-40B4-BE49-F238E27FC236}">
                  <a16:creationId xmlns:a16="http://schemas.microsoft.com/office/drawing/2014/main" id="{0E6B2C74-BFF6-48A3-838D-7B4BF9CFDFA3}"/>
                </a:ext>
              </a:extLst>
            </p:cNvPr>
            <p:cNvSpPr/>
            <p:nvPr/>
          </p:nvSpPr>
          <p:spPr>
            <a:xfrm>
              <a:off x="2741220" y="567940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60" name="pt225">
              <a:extLst>
                <a:ext uri="{FF2B5EF4-FFF2-40B4-BE49-F238E27FC236}">
                  <a16:creationId xmlns:a16="http://schemas.microsoft.com/office/drawing/2014/main" id="{34E8C61F-D5A7-4AAD-86EF-00056629C56C}"/>
                </a:ext>
              </a:extLst>
            </p:cNvPr>
            <p:cNvSpPr/>
            <p:nvPr/>
          </p:nvSpPr>
          <p:spPr>
            <a:xfrm>
              <a:off x="2741220" y="58400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1" name="pt226">
              <a:extLst>
                <a:ext uri="{FF2B5EF4-FFF2-40B4-BE49-F238E27FC236}">
                  <a16:creationId xmlns:a16="http://schemas.microsoft.com/office/drawing/2014/main" id="{E0D75CC7-D5F1-4BAA-B055-99D9F327BD4B}"/>
                </a:ext>
              </a:extLst>
            </p:cNvPr>
            <p:cNvSpPr/>
            <p:nvPr/>
          </p:nvSpPr>
          <p:spPr>
            <a:xfrm>
              <a:off x="2741220" y="57491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62" name="pt227">
              <a:extLst>
                <a:ext uri="{FF2B5EF4-FFF2-40B4-BE49-F238E27FC236}">
                  <a16:creationId xmlns:a16="http://schemas.microsoft.com/office/drawing/2014/main" id="{1AA0D64B-482B-4B5B-9A5F-5BF74299AB36}"/>
                </a:ext>
              </a:extLst>
            </p:cNvPr>
            <p:cNvSpPr/>
            <p:nvPr/>
          </p:nvSpPr>
          <p:spPr>
            <a:xfrm>
              <a:off x="2741220" y="510387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63" name="pt228">
              <a:extLst>
                <a:ext uri="{FF2B5EF4-FFF2-40B4-BE49-F238E27FC236}">
                  <a16:creationId xmlns:a16="http://schemas.microsoft.com/office/drawing/2014/main" id="{910BC248-B7A7-49A4-93AF-EF5ECEC834AE}"/>
                </a:ext>
              </a:extLst>
            </p:cNvPr>
            <p:cNvSpPr/>
            <p:nvPr/>
          </p:nvSpPr>
          <p:spPr>
            <a:xfrm>
              <a:off x="2741220" y="508367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64" name="pt229">
              <a:extLst>
                <a:ext uri="{FF2B5EF4-FFF2-40B4-BE49-F238E27FC236}">
                  <a16:creationId xmlns:a16="http://schemas.microsoft.com/office/drawing/2014/main" id="{A0F2D976-4F0B-4321-B60E-80F1A21DE4AD}"/>
                </a:ext>
              </a:extLst>
            </p:cNvPr>
            <p:cNvSpPr/>
            <p:nvPr/>
          </p:nvSpPr>
          <p:spPr>
            <a:xfrm>
              <a:off x="2832892" y="573520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65" name="pt230">
              <a:extLst>
                <a:ext uri="{FF2B5EF4-FFF2-40B4-BE49-F238E27FC236}">
                  <a16:creationId xmlns:a16="http://schemas.microsoft.com/office/drawing/2014/main" id="{2AB00A19-BB49-49B6-91E5-E39DD218AB58}"/>
                </a:ext>
              </a:extLst>
            </p:cNvPr>
            <p:cNvSpPr/>
            <p:nvPr/>
          </p:nvSpPr>
          <p:spPr>
            <a:xfrm>
              <a:off x="2832892" y="588749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6" name="pt231">
              <a:extLst>
                <a:ext uri="{FF2B5EF4-FFF2-40B4-BE49-F238E27FC236}">
                  <a16:creationId xmlns:a16="http://schemas.microsoft.com/office/drawing/2014/main" id="{446DDDE7-E7E9-48CF-839E-4C9350A6195B}"/>
                </a:ext>
              </a:extLst>
            </p:cNvPr>
            <p:cNvSpPr/>
            <p:nvPr/>
          </p:nvSpPr>
          <p:spPr>
            <a:xfrm>
              <a:off x="2832892" y="580319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67" name="pt232">
              <a:extLst>
                <a:ext uri="{FF2B5EF4-FFF2-40B4-BE49-F238E27FC236}">
                  <a16:creationId xmlns:a16="http://schemas.microsoft.com/office/drawing/2014/main" id="{D82FD170-B76D-403B-9FA1-5F3EE4D9DFE0}"/>
                </a:ext>
              </a:extLst>
            </p:cNvPr>
            <p:cNvSpPr/>
            <p:nvPr/>
          </p:nvSpPr>
          <p:spPr>
            <a:xfrm>
              <a:off x="2832892" y="524389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68" name="pt233">
              <a:extLst>
                <a:ext uri="{FF2B5EF4-FFF2-40B4-BE49-F238E27FC236}">
                  <a16:creationId xmlns:a16="http://schemas.microsoft.com/office/drawing/2014/main" id="{D53C4E30-95A3-4C46-AFC1-2A4E3BD451D2}"/>
                </a:ext>
              </a:extLst>
            </p:cNvPr>
            <p:cNvSpPr/>
            <p:nvPr/>
          </p:nvSpPr>
          <p:spPr>
            <a:xfrm>
              <a:off x="2832892" y="52406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69" name="pt234">
              <a:extLst>
                <a:ext uri="{FF2B5EF4-FFF2-40B4-BE49-F238E27FC236}">
                  <a16:creationId xmlns:a16="http://schemas.microsoft.com/office/drawing/2014/main" id="{1D17EF2C-66FD-4DDB-9D93-395FC169C1C3}"/>
                </a:ext>
              </a:extLst>
            </p:cNvPr>
            <p:cNvSpPr/>
            <p:nvPr/>
          </p:nvSpPr>
          <p:spPr>
            <a:xfrm>
              <a:off x="2924564" y="58239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70" name="pt235">
              <a:extLst>
                <a:ext uri="{FF2B5EF4-FFF2-40B4-BE49-F238E27FC236}">
                  <a16:creationId xmlns:a16="http://schemas.microsoft.com/office/drawing/2014/main" id="{A3872593-676B-48D6-A6D3-84046E00F30A}"/>
                </a:ext>
              </a:extLst>
            </p:cNvPr>
            <p:cNvSpPr/>
            <p:nvPr/>
          </p:nvSpPr>
          <p:spPr>
            <a:xfrm>
              <a:off x="2924564" y="59298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71" name="pt236">
              <a:extLst>
                <a:ext uri="{FF2B5EF4-FFF2-40B4-BE49-F238E27FC236}">
                  <a16:creationId xmlns:a16="http://schemas.microsoft.com/office/drawing/2014/main" id="{C7AF551A-892C-4B53-9844-FF82E6DD066F}"/>
                </a:ext>
              </a:extLst>
            </p:cNvPr>
            <p:cNvSpPr/>
            <p:nvPr/>
          </p:nvSpPr>
          <p:spPr>
            <a:xfrm>
              <a:off x="2924564" y="58732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2" name="pt237">
              <a:extLst>
                <a:ext uri="{FF2B5EF4-FFF2-40B4-BE49-F238E27FC236}">
                  <a16:creationId xmlns:a16="http://schemas.microsoft.com/office/drawing/2014/main" id="{D42C20FB-B87F-4910-ADAA-73BF61A7F11A}"/>
                </a:ext>
              </a:extLst>
            </p:cNvPr>
            <p:cNvSpPr/>
            <p:nvPr/>
          </p:nvSpPr>
          <p:spPr>
            <a:xfrm>
              <a:off x="2924564" y="53799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73" name="pt238">
              <a:extLst>
                <a:ext uri="{FF2B5EF4-FFF2-40B4-BE49-F238E27FC236}">
                  <a16:creationId xmlns:a16="http://schemas.microsoft.com/office/drawing/2014/main" id="{3F469DEF-A8E8-47B3-BCBD-286D4ECABE82}"/>
                </a:ext>
              </a:extLst>
            </p:cNvPr>
            <p:cNvSpPr/>
            <p:nvPr/>
          </p:nvSpPr>
          <p:spPr>
            <a:xfrm>
              <a:off x="2924564" y="5366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74" name="pt239">
              <a:extLst>
                <a:ext uri="{FF2B5EF4-FFF2-40B4-BE49-F238E27FC236}">
                  <a16:creationId xmlns:a16="http://schemas.microsoft.com/office/drawing/2014/main" id="{9E867C37-7636-4684-911D-FB3764002571}"/>
                </a:ext>
              </a:extLst>
            </p:cNvPr>
            <p:cNvSpPr/>
            <p:nvPr/>
          </p:nvSpPr>
          <p:spPr>
            <a:xfrm>
              <a:off x="3016236" y="552823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75" name="pt240">
              <a:extLst>
                <a:ext uri="{FF2B5EF4-FFF2-40B4-BE49-F238E27FC236}">
                  <a16:creationId xmlns:a16="http://schemas.microsoft.com/office/drawing/2014/main" id="{D64C3393-4834-4D1E-A95C-0E1CE0C2BA02}"/>
                </a:ext>
              </a:extLst>
            </p:cNvPr>
            <p:cNvSpPr/>
            <p:nvPr/>
          </p:nvSpPr>
          <p:spPr>
            <a:xfrm>
              <a:off x="3016236" y="560885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76" name="pt241">
              <a:extLst>
                <a:ext uri="{FF2B5EF4-FFF2-40B4-BE49-F238E27FC236}">
                  <a16:creationId xmlns:a16="http://schemas.microsoft.com/office/drawing/2014/main" id="{DD77550C-F96E-4FAF-9C3A-C96254FF9BBA}"/>
                </a:ext>
              </a:extLst>
            </p:cNvPr>
            <p:cNvSpPr/>
            <p:nvPr/>
          </p:nvSpPr>
          <p:spPr>
            <a:xfrm>
              <a:off x="3016236" y="560010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7" name="pt242">
              <a:extLst>
                <a:ext uri="{FF2B5EF4-FFF2-40B4-BE49-F238E27FC236}">
                  <a16:creationId xmlns:a16="http://schemas.microsoft.com/office/drawing/2014/main" id="{486D399C-9555-4D16-8CD9-2DBFE5AE813A}"/>
                </a:ext>
              </a:extLst>
            </p:cNvPr>
            <p:cNvSpPr/>
            <p:nvPr/>
          </p:nvSpPr>
          <p:spPr>
            <a:xfrm>
              <a:off x="3016236" y="50294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78" name="pt243">
              <a:extLst>
                <a:ext uri="{FF2B5EF4-FFF2-40B4-BE49-F238E27FC236}">
                  <a16:creationId xmlns:a16="http://schemas.microsoft.com/office/drawing/2014/main" id="{6FF21F7E-42B1-4FC5-813A-B6E2E1173DAC}"/>
                </a:ext>
              </a:extLst>
            </p:cNvPr>
            <p:cNvSpPr/>
            <p:nvPr/>
          </p:nvSpPr>
          <p:spPr>
            <a:xfrm>
              <a:off x="3016236" y="504107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79" name="pt244">
              <a:extLst>
                <a:ext uri="{FF2B5EF4-FFF2-40B4-BE49-F238E27FC236}">
                  <a16:creationId xmlns:a16="http://schemas.microsoft.com/office/drawing/2014/main" id="{1352B319-F26F-431D-B748-324274E5223C}"/>
                </a:ext>
              </a:extLst>
            </p:cNvPr>
            <p:cNvSpPr/>
            <p:nvPr/>
          </p:nvSpPr>
          <p:spPr>
            <a:xfrm>
              <a:off x="3107908" y="58311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0" name="pt245">
              <a:extLst>
                <a:ext uri="{FF2B5EF4-FFF2-40B4-BE49-F238E27FC236}">
                  <a16:creationId xmlns:a16="http://schemas.microsoft.com/office/drawing/2014/main" id="{73D17F5F-AD6D-4312-8B1F-8B64D83F94B9}"/>
                </a:ext>
              </a:extLst>
            </p:cNvPr>
            <p:cNvSpPr/>
            <p:nvPr/>
          </p:nvSpPr>
          <p:spPr>
            <a:xfrm>
              <a:off x="3107908" y="541621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1" name="pt246">
              <a:extLst>
                <a:ext uri="{FF2B5EF4-FFF2-40B4-BE49-F238E27FC236}">
                  <a16:creationId xmlns:a16="http://schemas.microsoft.com/office/drawing/2014/main" id="{D5DB7623-AC0A-49A3-85C9-5BFD3FF99FCF}"/>
                </a:ext>
              </a:extLst>
            </p:cNvPr>
            <p:cNvSpPr/>
            <p:nvPr/>
          </p:nvSpPr>
          <p:spPr>
            <a:xfrm>
              <a:off x="3107908" y="58865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2" name="pt247">
              <a:extLst>
                <a:ext uri="{FF2B5EF4-FFF2-40B4-BE49-F238E27FC236}">
                  <a16:creationId xmlns:a16="http://schemas.microsoft.com/office/drawing/2014/main" id="{9F3DF741-CECA-4DB9-80E4-311ACDBC54E7}"/>
                </a:ext>
              </a:extLst>
            </p:cNvPr>
            <p:cNvSpPr/>
            <p:nvPr/>
          </p:nvSpPr>
          <p:spPr>
            <a:xfrm>
              <a:off x="3107908" y="537027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3" name="pt248">
              <a:extLst>
                <a:ext uri="{FF2B5EF4-FFF2-40B4-BE49-F238E27FC236}">
                  <a16:creationId xmlns:a16="http://schemas.microsoft.com/office/drawing/2014/main" id="{FC96EF87-FFB0-49AC-8932-4A89D7E95088}"/>
                </a:ext>
              </a:extLst>
            </p:cNvPr>
            <p:cNvSpPr/>
            <p:nvPr/>
          </p:nvSpPr>
          <p:spPr>
            <a:xfrm>
              <a:off x="3107908" y="54329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4" name="pt249">
              <a:extLst>
                <a:ext uri="{FF2B5EF4-FFF2-40B4-BE49-F238E27FC236}">
                  <a16:creationId xmlns:a16="http://schemas.microsoft.com/office/drawing/2014/main" id="{E1900255-2CBA-439E-8BEB-B169352EF02F}"/>
                </a:ext>
              </a:extLst>
            </p:cNvPr>
            <p:cNvSpPr/>
            <p:nvPr/>
          </p:nvSpPr>
          <p:spPr>
            <a:xfrm>
              <a:off x="3199580" y="581001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5" name="pt250">
              <a:extLst>
                <a:ext uri="{FF2B5EF4-FFF2-40B4-BE49-F238E27FC236}">
                  <a16:creationId xmlns:a16="http://schemas.microsoft.com/office/drawing/2014/main" id="{2E83C64E-DD01-480C-8474-4D1D4792AEED}"/>
                </a:ext>
              </a:extLst>
            </p:cNvPr>
            <p:cNvSpPr/>
            <p:nvPr/>
          </p:nvSpPr>
          <p:spPr>
            <a:xfrm>
              <a:off x="3199580" y="560755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6" name="pt251">
              <a:extLst>
                <a:ext uri="{FF2B5EF4-FFF2-40B4-BE49-F238E27FC236}">
                  <a16:creationId xmlns:a16="http://schemas.microsoft.com/office/drawing/2014/main" id="{6AB07A3E-4A63-489D-88B6-DEF1301CD697}"/>
                </a:ext>
              </a:extLst>
            </p:cNvPr>
            <p:cNvSpPr/>
            <p:nvPr/>
          </p:nvSpPr>
          <p:spPr>
            <a:xfrm>
              <a:off x="3199580" y="58634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7" name="pt252">
              <a:extLst>
                <a:ext uri="{FF2B5EF4-FFF2-40B4-BE49-F238E27FC236}">
                  <a16:creationId xmlns:a16="http://schemas.microsoft.com/office/drawing/2014/main" id="{2CAD03CC-114D-442F-9FCA-3C4DC53439A9}"/>
                </a:ext>
              </a:extLst>
            </p:cNvPr>
            <p:cNvSpPr/>
            <p:nvPr/>
          </p:nvSpPr>
          <p:spPr>
            <a:xfrm>
              <a:off x="3199580" y="534824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8" name="pt253">
              <a:extLst>
                <a:ext uri="{FF2B5EF4-FFF2-40B4-BE49-F238E27FC236}">
                  <a16:creationId xmlns:a16="http://schemas.microsoft.com/office/drawing/2014/main" id="{F31736CE-B8A8-451A-B376-C1D11C8F2EE8}"/>
                </a:ext>
              </a:extLst>
            </p:cNvPr>
            <p:cNvSpPr/>
            <p:nvPr/>
          </p:nvSpPr>
          <p:spPr>
            <a:xfrm>
              <a:off x="3199580" y="538718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9" name="pt254">
              <a:extLst>
                <a:ext uri="{FF2B5EF4-FFF2-40B4-BE49-F238E27FC236}">
                  <a16:creationId xmlns:a16="http://schemas.microsoft.com/office/drawing/2014/main" id="{B53D1073-E221-4A09-985F-B1D9F977AB36}"/>
                </a:ext>
              </a:extLst>
            </p:cNvPr>
            <p:cNvSpPr/>
            <p:nvPr/>
          </p:nvSpPr>
          <p:spPr>
            <a:xfrm>
              <a:off x="3291252" y="53958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0" name="pt255">
              <a:extLst>
                <a:ext uri="{FF2B5EF4-FFF2-40B4-BE49-F238E27FC236}">
                  <a16:creationId xmlns:a16="http://schemas.microsoft.com/office/drawing/2014/main" id="{929BE9A3-42BE-4F78-A9E1-E6346BB13902}"/>
                </a:ext>
              </a:extLst>
            </p:cNvPr>
            <p:cNvSpPr/>
            <p:nvPr/>
          </p:nvSpPr>
          <p:spPr>
            <a:xfrm>
              <a:off x="3291252" y="459591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1" name="pt256">
              <a:extLst>
                <a:ext uri="{FF2B5EF4-FFF2-40B4-BE49-F238E27FC236}">
                  <a16:creationId xmlns:a16="http://schemas.microsoft.com/office/drawing/2014/main" id="{ADE7BD12-E4C2-456D-BD82-FBFFB3857C7D}"/>
                </a:ext>
              </a:extLst>
            </p:cNvPr>
            <p:cNvSpPr/>
            <p:nvPr/>
          </p:nvSpPr>
          <p:spPr>
            <a:xfrm>
              <a:off x="3291252" y="554848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2" name="pt257">
              <a:extLst>
                <a:ext uri="{FF2B5EF4-FFF2-40B4-BE49-F238E27FC236}">
                  <a16:creationId xmlns:a16="http://schemas.microsoft.com/office/drawing/2014/main" id="{3F4FAE47-6CCE-474A-8590-29639874BA6D}"/>
                </a:ext>
              </a:extLst>
            </p:cNvPr>
            <p:cNvSpPr/>
            <p:nvPr/>
          </p:nvSpPr>
          <p:spPr>
            <a:xfrm>
              <a:off x="3291252" y="470960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3" name="pt258">
              <a:extLst>
                <a:ext uri="{FF2B5EF4-FFF2-40B4-BE49-F238E27FC236}">
                  <a16:creationId xmlns:a16="http://schemas.microsoft.com/office/drawing/2014/main" id="{5FAE9845-F453-46BC-8AA3-7E26FA1D36E6}"/>
                </a:ext>
              </a:extLst>
            </p:cNvPr>
            <p:cNvSpPr/>
            <p:nvPr/>
          </p:nvSpPr>
          <p:spPr>
            <a:xfrm>
              <a:off x="3291252" y="4736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4" name="pt259">
              <a:extLst>
                <a:ext uri="{FF2B5EF4-FFF2-40B4-BE49-F238E27FC236}">
                  <a16:creationId xmlns:a16="http://schemas.microsoft.com/office/drawing/2014/main" id="{95153764-E62C-4497-9711-0C29D2F10237}"/>
                </a:ext>
              </a:extLst>
            </p:cNvPr>
            <p:cNvSpPr/>
            <p:nvPr/>
          </p:nvSpPr>
          <p:spPr>
            <a:xfrm>
              <a:off x="3382924" y="59273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5" name="pt260">
              <a:extLst>
                <a:ext uri="{FF2B5EF4-FFF2-40B4-BE49-F238E27FC236}">
                  <a16:creationId xmlns:a16="http://schemas.microsoft.com/office/drawing/2014/main" id="{AECB6AC9-2100-460B-B368-971A77FB7A59}"/>
                </a:ext>
              </a:extLst>
            </p:cNvPr>
            <p:cNvSpPr/>
            <p:nvPr/>
          </p:nvSpPr>
          <p:spPr>
            <a:xfrm>
              <a:off x="3382924" y="594092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6" name="pt261">
              <a:extLst>
                <a:ext uri="{FF2B5EF4-FFF2-40B4-BE49-F238E27FC236}">
                  <a16:creationId xmlns:a16="http://schemas.microsoft.com/office/drawing/2014/main" id="{A6C8F1F5-222B-473D-886B-BB37ED2BB9B5}"/>
                </a:ext>
              </a:extLst>
            </p:cNvPr>
            <p:cNvSpPr/>
            <p:nvPr/>
          </p:nvSpPr>
          <p:spPr>
            <a:xfrm>
              <a:off x="3382924" y="593953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7" name="pt262">
              <a:extLst>
                <a:ext uri="{FF2B5EF4-FFF2-40B4-BE49-F238E27FC236}">
                  <a16:creationId xmlns:a16="http://schemas.microsoft.com/office/drawing/2014/main" id="{DD6C7540-7525-4AA4-B62C-7B4FD9EBBC25}"/>
                </a:ext>
              </a:extLst>
            </p:cNvPr>
            <p:cNvSpPr/>
            <p:nvPr/>
          </p:nvSpPr>
          <p:spPr>
            <a:xfrm>
              <a:off x="3382924" y="59260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8" name="pt263">
              <a:extLst>
                <a:ext uri="{FF2B5EF4-FFF2-40B4-BE49-F238E27FC236}">
                  <a16:creationId xmlns:a16="http://schemas.microsoft.com/office/drawing/2014/main" id="{171FA448-A1C3-41DE-AB78-3AE5F216AB74}"/>
                </a:ext>
              </a:extLst>
            </p:cNvPr>
            <p:cNvSpPr/>
            <p:nvPr/>
          </p:nvSpPr>
          <p:spPr>
            <a:xfrm>
              <a:off x="3382924" y="59298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9" name="pt264">
              <a:extLst>
                <a:ext uri="{FF2B5EF4-FFF2-40B4-BE49-F238E27FC236}">
                  <a16:creationId xmlns:a16="http://schemas.microsoft.com/office/drawing/2014/main" id="{6BDF275B-D6DF-41B9-B550-21E97C92DC99}"/>
                </a:ext>
              </a:extLst>
            </p:cNvPr>
            <p:cNvSpPr/>
            <p:nvPr/>
          </p:nvSpPr>
          <p:spPr>
            <a:xfrm>
              <a:off x="3474596" y="563746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0" name="pt265">
              <a:extLst>
                <a:ext uri="{FF2B5EF4-FFF2-40B4-BE49-F238E27FC236}">
                  <a16:creationId xmlns:a16="http://schemas.microsoft.com/office/drawing/2014/main" id="{82104820-55D2-4D6F-9037-E9297B25114C}"/>
                </a:ext>
              </a:extLst>
            </p:cNvPr>
            <p:cNvSpPr/>
            <p:nvPr/>
          </p:nvSpPr>
          <p:spPr>
            <a:xfrm>
              <a:off x="3474596" y="502979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1" name="pt266">
              <a:extLst>
                <a:ext uri="{FF2B5EF4-FFF2-40B4-BE49-F238E27FC236}">
                  <a16:creationId xmlns:a16="http://schemas.microsoft.com/office/drawing/2014/main" id="{63BC3C30-79CD-45E8-BBC1-CCF2377A72DC}"/>
                </a:ext>
              </a:extLst>
            </p:cNvPr>
            <p:cNvSpPr/>
            <p:nvPr/>
          </p:nvSpPr>
          <p:spPr>
            <a:xfrm>
              <a:off x="3474596" y="52741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2" name="pt267">
              <a:extLst>
                <a:ext uri="{FF2B5EF4-FFF2-40B4-BE49-F238E27FC236}">
                  <a16:creationId xmlns:a16="http://schemas.microsoft.com/office/drawing/2014/main" id="{098996FE-8A9A-4BC0-BF14-83AB8C3FF6C5}"/>
                </a:ext>
              </a:extLst>
            </p:cNvPr>
            <p:cNvSpPr/>
            <p:nvPr/>
          </p:nvSpPr>
          <p:spPr>
            <a:xfrm>
              <a:off x="3474596" y="536324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3" name="pt268">
              <a:extLst>
                <a:ext uri="{FF2B5EF4-FFF2-40B4-BE49-F238E27FC236}">
                  <a16:creationId xmlns:a16="http://schemas.microsoft.com/office/drawing/2014/main" id="{EC9A498B-8AD4-4A50-A38D-C2170DDC36BE}"/>
                </a:ext>
              </a:extLst>
            </p:cNvPr>
            <p:cNvSpPr/>
            <p:nvPr/>
          </p:nvSpPr>
          <p:spPr>
            <a:xfrm>
              <a:off x="3474596" y="5286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4" name="pt269">
              <a:extLst>
                <a:ext uri="{FF2B5EF4-FFF2-40B4-BE49-F238E27FC236}">
                  <a16:creationId xmlns:a16="http://schemas.microsoft.com/office/drawing/2014/main" id="{1A620848-A79F-4AAF-AC7A-FFB630E74D77}"/>
                </a:ext>
              </a:extLst>
            </p:cNvPr>
            <p:cNvSpPr/>
            <p:nvPr/>
          </p:nvSpPr>
          <p:spPr>
            <a:xfrm>
              <a:off x="3566268" y="576032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5" name="pt270">
              <a:extLst>
                <a:ext uri="{FF2B5EF4-FFF2-40B4-BE49-F238E27FC236}">
                  <a16:creationId xmlns:a16="http://schemas.microsoft.com/office/drawing/2014/main" id="{9A34208A-FF94-49F0-95FA-8EFAE6129ED5}"/>
                </a:ext>
              </a:extLst>
            </p:cNvPr>
            <p:cNvSpPr/>
            <p:nvPr/>
          </p:nvSpPr>
          <p:spPr>
            <a:xfrm>
              <a:off x="3566268" y="531772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6" name="pt271">
              <a:extLst>
                <a:ext uri="{FF2B5EF4-FFF2-40B4-BE49-F238E27FC236}">
                  <a16:creationId xmlns:a16="http://schemas.microsoft.com/office/drawing/2014/main" id="{147B8FEE-42E4-476F-BDB4-0332D271E26E}"/>
                </a:ext>
              </a:extLst>
            </p:cNvPr>
            <p:cNvSpPr/>
            <p:nvPr/>
          </p:nvSpPr>
          <p:spPr>
            <a:xfrm>
              <a:off x="3566268" y="465588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7" name="pt272">
              <a:extLst>
                <a:ext uri="{FF2B5EF4-FFF2-40B4-BE49-F238E27FC236}">
                  <a16:creationId xmlns:a16="http://schemas.microsoft.com/office/drawing/2014/main" id="{BFA6B74B-D1B7-4D12-94DB-8C3073D6CB28}"/>
                </a:ext>
              </a:extLst>
            </p:cNvPr>
            <p:cNvSpPr/>
            <p:nvPr/>
          </p:nvSpPr>
          <p:spPr>
            <a:xfrm>
              <a:off x="3566268" y="45931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8" name="pt273">
              <a:extLst>
                <a:ext uri="{FF2B5EF4-FFF2-40B4-BE49-F238E27FC236}">
                  <a16:creationId xmlns:a16="http://schemas.microsoft.com/office/drawing/2014/main" id="{E7F872F0-D9B2-470E-B401-BF401B8B18C2}"/>
                </a:ext>
              </a:extLst>
            </p:cNvPr>
            <p:cNvSpPr/>
            <p:nvPr/>
          </p:nvSpPr>
          <p:spPr>
            <a:xfrm>
              <a:off x="3566268" y="459900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9" name="pt274">
              <a:extLst>
                <a:ext uri="{FF2B5EF4-FFF2-40B4-BE49-F238E27FC236}">
                  <a16:creationId xmlns:a16="http://schemas.microsoft.com/office/drawing/2014/main" id="{062E0B8B-55DE-430F-9463-C4AB5FB9F13D}"/>
                </a:ext>
              </a:extLst>
            </p:cNvPr>
            <p:cNvSpPr/>
            <p:nvPr/>
          </p:nvSpPr>
          <p:spPr>
            <a:xfrm>
              <a:off x="3657941" y="457236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0" name="pt275">
              <a:extLst>
                <a:ext uri="{FF2B5EF4-FFF2-40B4-BE49-F238E27FC236}">
                  <a16:creationId xmlns:a16="http://schemas.microsoft.com/office/drawing/2014/main" id="{7DAD2E60-1D30-4B4E-BC79-8476E66745F1}"/>
                </a:ext>
              </a:extLst>
            </p:cNvPr>
            <p:cNvSpPr/>
            <p:nvPr/>
          </p:nvSpPr>
          <p:spPr>
            <a:xfrm>
              <a:off x="3657941" y="447339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1" name="pt276">
              <a:extLst>
                <a:ext uri="{FF2B5EF4-FFF2-40B4-BE49-F238E27FC236}">
                  <a16:creationId xmlns:a16="http://schemas.microsoft.com/office/drawing/2014/main" id="{FA07F8FA-E81B-428E-8037-532323D4D0D9}"/>
                </a:ext>
              </a:extLst>
            </p:cNvPr>
            <p:cNvSpPr/>
            <p:nvPr/>
          </p:nvSpPr>
          <p:spPr>
            <a:xfrm>
              <a:off x="3657941" y="45116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2" name="pt277">
              <a:extLst>
                <a:ext uri="{FF2B5EF4-FFF2-40B4-BE49-F238E27FC236}">
                  <a16:creationId xmlns:a16="http://schemas.microsoft.com/office/drawing/2014/main" id="{FCCC1F58-92CA-4A46-ADEB-7E1F88EBA708}"/>
                </a:ext>
              </a:extLst>
            </p:cNvPr>
            <p:cNvSpPr/>
            <p:nvPr/>
          </p:nvSpPr>
          <p:spPr>
            <a:xfrm>
              <a:off x="3657941" y="450220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3" name="pt278">
              <a:extLst>
                <a:ext uri="{FF2B5EF4-FFF2-40B4-BE49-F238E27FC236}">
                  <a16:creationId xmlns:a16="http://schemas.microsoft.com/office/drawing/2014/main" id="{855E91FB-5090-4E56-AE51-D99C9EA9FB5C}"/>
                </a:ext>
              </a:extLst>
            </p:cNvPr>
            <p:cNvSpPr/>
            <p:nvPr/>
          </p:nvSpPr>
          <p:spPr>
            <a:xfrm>
              <a:off x="3657941" y="44902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4" name="pt279">
              <a:extLst>
                <a:ext uri="{FF2B5EF4-FFF2-40B4-BE49-F238E27FC236}">
                  <a16:creationId xmlns:a16="http://schemas.microsoft.com/office/drawing/2014/main" id="{340F6A2C-0014-4553-843F-974556379B08}"/>
                </a:ext>
              </a:extLst>
            </p:cNvPr>
            <p:cNvSpPr/>
            <p:nvPr/>
          </p:nvSpPr>
          <p:spPr>
            <a:xfrm>
              <a:off x="3749613" y="45827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5" name="pt280">
              <a:extLst>
                <a:ext uri="{FF2B5EF4-FFF2-40B4-BE49-F238E27FC236}">
                  <a16:creationId xmlns:a16="http://schemas.microsoft.com/office/drawing/2014/main" id="{8197E29C-F560-4BAE-BBD7-F0C7602B9020}"/>
                </a:ext>
              </a:extLst>
            </p:cNvPr>
            <p:cNvSpPr/>
            <p:nvPr/>
          </p:nvSpPr>
          <p:spPr>
            <a:xfrm>
              <a:off x="3749613" y="449940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6" name="pt281">
              <a:extLst>
                <a:ext uri="{FF2B5EF4-FFF2-40B4-BE49-F238E27FC236}">
                  <a16:creationId xmlns:a16="http://schemas.microsoft.com/office/drawing/2014/main" id="{8D4C4B75-BF3A-4D3E-A634-C2DA77839DB8}"/>
                </a:ext>
              </a:extLst>
            </p:cNvPr>
            <p:cNvSpPr/>
            <p:nvPr/>
          </p:nvSpPr>
          <p:spPr>
            <a:xfrm>
              <a:off x="3749613" y="494770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7" name="pt282">
              <a:extLst>
                <a:ext uri="{FF2B5EF4-FFF2-40B4-BE49-F238E27FC236}">
                  <a16:creationId xmlns:a16="http://schemas.microsoft.com/office/drawing/2014/main" id="{E1FF7E74-CAE1-4D66-8A92-09FC7A0A39F2}"/>
                </a:ext>
              </a:extLst>
            </p:cNvPr>
            <p:cNvSpPr/>
            <p:nvPr/>
          </p:nvSpPr>
          <p:spPr>
            <a:xfrm>
              <a:off x="3749613" y="45730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8" name="pt283">
              <a:extLst>
                <a:ext uri="{FF2B5EF4-FFF2-40B4-BE49-F238E27FC236}">
                  <a16:creationId xmlns:a16="http://schemas.microsoft.com/office/drawing/2014/main" id="{1127965D-B98C-401B-93B9-A6E8FD4E10E0}"/>
                </a:ext>
              </a:extLst>
            </p:cNvPr>
            <p:cNvSpPr/>
            <p:nvPr/>
          </p:nvSpPr>
          <p:spPr>
            <a:xfrm>
              <a:off x="3749613" y="458892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9" name="rc284">
              <a:extLst>
                <a:ext uri="{FF2B5EF4-FFF2-40B4-BE49-F238E27FC236}">
                  <a16:creationId xmlns:a16="http://schemas.microsoft.com/office/drawing/2014/main" id="{C061DB70-C1C7-4784-9105-4D58AF7BE95B}"/>
                </a:ext>
              </a:extLst>
            </p:cNvPr>
            <p:cNvSpPr/>
            <p:nvPr/>
          </p:nvSpPr>
          <p:spPr>
            <a:xfrm>
              <a:off x="1452026" y="6325652"/>
              <a:ext cx="2339471" cy="401165"/>
            </a:xfrm>
            <a:prstGeom prst="rect">
              <a:avLst/>
            </a:prstGeom>
            <a:solidFill>
              <a:srgbClr val="FFFFFF">
                <a:alpha val="100000"/>
              </a:srgbClr>
            </a:solidFill>
          </p:spPr>
          <p:txBody>
            <a:bodyPr/>
            <a:lstStyle/>
            <a:p>
              <a:endParaRPr/>
            </a:p>
          </p:txBody>
        </p:sp>
        <p:sp>
          <p:nvSpPr>
            <p:cNvPr id="2020" name="pl285">
              <a:extLst>
                <a:ext uri="{FF2B5EF4-FFF2-40B4-BE49-F238E27FC236}">
                  <a16:creationId xmlns:a16="http://schemas.microsoft.com/office/drawing/2014/main" id="{EE60BE78-02D7-468A-A69B-AE64EF4ED00C}"/>
                </a:ext>
              </a:extLst>
            </p:cNvPr>
            <p:cNvSpPr/>
            <p:nvPr/>
          </p:nvSpPr>
          <p:spPr>
            <a:xfrm>
              <a:off x="1452026" y="6686701"/>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1" name="pl286">
              <a:extLst>
                <a:ext uri="{FF2B5EF4-FFF2-40B4-BE49-F238E27FC236}">
                  <a16:creationId xmlns:a16="http://schemas.microsoft.com/office/drawing/2014/main" id="{2069E986-4F30-45CC-8EF9-F58E4B0AE912}"/>
                </a:ext>
              </a:extLst>
            </p:cNvPr>
            <p:cNvSpPr/>
            <p:nvPr/>
          </p:nvSpPr>
          <p:spPr>
            <a:xfrm>
              <a:off x="1452026" y="660646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2" name="pl287">
              <a:extLst>
                <a:ext uri="{FF2B5EF4-FFF2-40B4-BE49-F238E27FC236}">
                  <a16:creationId xmlns:a16="http://schemas.microsoft.com/office/drawing/2014/main" id="{AB74B472-5A4C-4E21-928E-D7DA52A6AFB2}"/>
                </a:ext>
              </a:extLst>
            </p:cNvPr>
            <p:cNvSpPr/>
            <p:nvPr/>
          </p:nvSpPr>
          <p:spPr>
            <a:xfrm>
              <a:off x="1452026" y="6526234"/>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3" name="pl288">
              <a:extLst>
                <a:ext uri="{FF2B5EF4-FFF2-40B4-BE49-F238E27FC236}">
                  <a16:creationId xmlns:a16="http://schemas.microsoft.com/office/drawing/2014/main" id="{145FFCED-4990-4C36-807C-35AB4F293BAB}"/>
                </a:ext>
              </a:extLst>
            </p:cNvPr>
            <p:cNvSpPr/>
            <p:nvPr/>
          </p:nvSpPr>
          <p:spPr>
            <a:xfrm>
              <a:off x="1452026" y="6446001"/>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4" name="pl289">
              <a:extLst>
                <a:ext uri="{FF2B5EF4-FFF2-40B4-BE49-F238E27FC236}">
                  <a16:creationId xmlns:a16="http://schemas.microsoft.com/office/drawing/2014/main" id="{8EA25B13-9F21-4B04-B7B6-5C6E40F28B7E}"/>
                </a:ext>
              </a:extLst>
            </p:cNvPr>
            <p:cNvSpPr/>
            <p:nvPr/>
          </p:nvSpPr>
          <p:spPr>
            <a:xfrm>
              <a:off x="1452026" y="636576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5" name="pl290">
              <a:extLst>
                <a:ext uri="{FF2B5EF4-FFF2-40B4-BE49-F238E27FC236}">
                  <a16:creationId xmlns:a16="http://schemas.microsoft.com/office/drawing/2014/main" id="{7F076964-9FE4-4325-8787-84348A25CAA2}"/>
                </a:ext>
              </a:extLst>
            </p:cNvPr>
            <p:cNvSpPr/>
            <p:nvPr/>
          </p:nvSpPr>
          <p:spPr>
            <a:xfrm>
              <a:off x="1497016"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6" name="pl291">
              <a:extLst>
                <a:ext uri="{FF2B5EF4-FFF2-40B4-BE49-F238E27FC236}">
                  <a16:creationId xmlns:a16="http://schemas.microsoft.com/office/drawing/2014/main" id="{9C81AF32-BA8B-4BE7-B05F-BCAD158569DA}"/>
                </a:ext>
              </a:extLst>
            </p:cNvPr>
            <p:cNvSpPr/>
            <p:nvPr/>
          </p:nvSpPr>
          <p:spPr>
            <a:xfrm>
              <a:off x="1586996"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7" name="pl292">
              <a:extLst>
                <a:ext uri="{FF2B5EF4-FFF2-40B4-BE49-F238E27FC236}">
                  <a16:creationId xmlns:a16="http://schemas.microsoft.com/office/drawing/2014/main" id="{74E6DEB9-C47D-4D40-BEFA-7EE7F82C3051}"/>
                </a:ext>
              </a:extLst>
            </p:cNvPr>
            <p:cNvSpPr/>
            <p:nvPr/>
          </p:nvSpPr>
          <p:spPr>
            <a:xfrm>
              <a:off x="167697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8" name="pl293">
              <a:extLst>
                <a:ext uri="{FF2B5EF4-FFF2-40B4-BE49-F238E27FC236}">
                  <a16:creationId xmlns:a16="http://schemas.microsoft.com/office/drawing/2014/main" id="{EDE49902-8A1E-495B-96DE-D287B6715872}"/>
                </a:ext>
              </a:extLst>
            </p:cNvPr>
            <p:cNvSpPr/>
            <p:nvPr/>
          </p:nvSpPr>
          <p:spPr>
            <a:xfrm>
              <a:off x="176695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9" name="pl294">
              <a:extLst>
                <a:ext uri="{FF2B5EF4-FFF2-40B4-BE49-F238E27FC236}">
                  <a16:creationId xmlns:a16="http://schemas.microsoft.com/office/drawing/2014/main" id="{22E58886-7F41-416E-AEA3-68DD371ED305}"/>
                </a:ext>
              </a:extLst>
            </p:cNvPr>
            <p:cNvSpPr/>
            <p:nvPr/>
          </p:nvSpPr>
          <p:spPr>
            <a:xfrm>
              <a:off x="185693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0" name="pl295">
              <a:extLst>
                <a:ext uri="{FF2B5EF4-FFF2-40B4-BE49-F238E27FC236}">
                  <a16:creationId xmlns:a16="http://schemas.microsoft.com/office/drawing/2014/main" id="{4FC79211-0404-41CF-B101-88EDA5B132BC}"/>
                </a:ext>
              </a:extLst>
            </p:cNvPr>
            <p:cNvSpPr/>
            <p:nvPr/>
          </p:nvSpPr>
          <p:spPr>
            <a:xfrm>
              <a:off x="194691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1" name="pl296">
              <a:extLst>
                <a:ext uri="{FF2B5EF4-FFF2-40B4-BE49-F238E27FC236}">
                  <a16:creationId xmlns:a16="http://schemas.microsoft.com/office/drawing/2014/main" id="{36A6528F-29AE-4431-BE53-32279D847398}"/>
                </a:ext>
              </a:extLst>
            </p:cNvPr>
            <p:cNvSpPr/>
            <p:nvPr/>
          </p:nvSpPr>
          <p:spPr>
            <a:xfrm>
              <a:off x="203689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2" name="pl297">
              <a:extLst>
                <a:ext uri="{FF2B5EF4-FFF2-40B4-BE49-F238E27FC236}">
                  <a16:creationId xmlns:a16="http://schemas.microsoft.com/office/drawing/2014/main" id="{28511E50-8743-40C9-A4D4-9B41C4F0CF76}"/>
                </a:ext>
              </a:extLst>
            </p:cNvPr>
            <p:cNvSpPr/>
            <p:nvPr/>
          </p:nvSpPr>
          <p:spPr>
            <a:xfrm>
              <a:off x="212687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3" name="pl298">
              <a:extLst>
                <a:ext uri="{FF2B5EF4-FFF2-40B4-BE49-F238E27FC236}">
                  <a16:creationId xmlns:a16="http://schemas.microsoft.com/office/drawing/2014/main" id="{356D8331-C845-4E75-88EE-28D9D9523C10}"/>
                </a:ext>
              </a:extLst>
            </p:cNvPr>
            <p:cNvSpPr/>
            <p:nvPr/>
          </p:nvSpPr>
          <p:spPr>
            <a:xfrm>
              <a:off x="221685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4" name="pl299">
              <a:extLst>
                <a:ext uri="{FF2B5EF4-FFF2-40B4-BE49-F238E27FC236}">
                  <a16:creationId xmlns:a16="http://schemas.microsoft.com/office/drawing/2014/main" id="{24ADD27A-78E3-49CC-BEF2-F367A6FCA759}"/>
                </a:ext>
              </a:extLst>
            </p:cNvPr>
            <p:cNvSpPr/>
            <p:nvPr/>
          </p:nvSpPr>
          <p:spPr>
            <a:xfrm>
              <a:off x="230683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5" name="pl300">
              <a:extLst>
                <a:ext uri="{FF2B5EF4-FFF2-40B4-BE49-F238E27FC236}">
                  <a16:creationId xmlns:a16="http://schemas.microsoft.com/office/drawing/2014/main" id="{44C1A144-ADFA-47D0-A124-1D962DF0DEF8}"/>
                </a:ext>
              </a:extLst>
            </p:cNvPr>
            <p:cNvSpPr/>
            <p:nvPr/>
          </p:nvSpPr>
          <p:spPr>
            <a:xfrm>
              <a:off x="239681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6" name="pl301">
              <a:extLst>
                <a:ext uri="{FF2B5EF4-FFF2-40B4-BE49-F238E27FC236}">
                  <a16:creationId xmlns:a16="http://schemas.microsoft.com/office/drawing/2014/main" id="{22AB2CB6-FD35-4D7B-ABC4-6F2ED3A31F6F}"/>
                </a:ext>
              </a:extLst>
            </p:cNvPr>
            <p:cNvSpPr/>
            <p:nvPr/>
          </p:nvSpPr>
          <p:spPr>
            <a:xfrm>
              <a:off x="248679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7" name="pl302">
              <a:extLst>
                <a:ext uri="{FF2B5EF4-FFF2-40B4-BE49-F238E27FC236}">
                  <a16:creationId xmlns:a16="http://schemas.microsoft.com/office/drawing/2014/main" id="{5F2EA772-32B3-40EB-AA15-8AD3ACEECB21}"/>
                </a:ext>
              </a:extLst>
            </p:cNvPr>
            <p:cNvSpPr/>
            <p:nvPr/>
          </p:nvSpPr>
          <p:spPr>
            <a:xfrm>
              <a:off x="257677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8" name="pl303">
              <a:extLst>
                <a:ext uri="{FF2B5EF4-FFF2-40B4-BE49-F238E27FC236}">
                  <a16:creationId xmlns:a16="http://schemas.microsoft.com/office/drawing/2014/main" id="{5AC5A77F-956F-4443-8835-2FBB15041A65}"/>
                </a:ext>
              </a:extLst>
            </p:cNvPr>
            <p:cNvSpPr/>
            <p:nvPr/>
          </p:nvSpPr>
          <p:spPr>
            <a:xfrm>
              <a:off x="266675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9" name="pl304">
              <a:extLst>
                <a:ext uri="{FF2B5EF4-FFF2-40B4-BE49-F238E27FC236}">
                  <a16:creationId xmlns:a16="http://schemas.microsoft.com/office/drawing/2014/main" id="{402C8B02-8F35-4620-8267-DBD47D17EB81}"/>
                </a:ext>
              </a:extLst>
            </p:cNvPr>
            <p:cNvSpPr/>
            <p:nvPr/>
          </p:nvSpPr>
          <p:spPr>
            <a:xfrm>
              <a:off x="275673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0" name="pl305">
              <a:extLst>
                <a:ext uri="{FF2B5EF4-FFF2-40B4-BE49-F238E27FC236}">
                  <a16:creationId xmlns:a16="http://schemas.microsoft.com/office/drawing/2014/main" id="{81391F80-2544-4F3E-8A3A-A24DE24265CB}"/>
                </a:ext>
              </a:extLst>
            </p:cNvPr>
            <p:cNvSpPr/>
            <p:nvPr/>
          </p:nvSpPr>
          <p:spPr>
            <a:xfrm>
              <a:off x="284671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1" name="pl306">
              <a:extLst>
                <a:ext uri="{FF2B5EF4-FFF2-40B4-BE49-F238E27FC236}">
                  <a16:creationId xmlns:a16="http://schemas.microsoft.com/office/drawing/2014/main" id="{7B447C57-532B-43F1-B8B9-330BAAFFA57B}"/>
                </a:ext>
              </a:extLst>
            </p:cNvPr>
            <p:cNvSpPr/>
            <p:nvPr/>
          </p:nvSpPr>
          <p:spPr>
            <a:xfrm>
              <a:off x="293669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2" name="pl307">
              <a:extLst>
                <a:ext uri="{FF2B5EF4-FFF2-40B4-BE49-F238E27FC236}">
                  <a16:creationId xmlns:a16="http://schemas.microsoft.com/office/drawing/2014/main" id="{C644C8A0-115B-4A18-AB6C-0B377DDA9F6A}"/>
                </a:ext>
              </a:extLst>
            </p:cNvPr>
            <p:cNvSpPr/>
            <p:nvPr/>
          </p:nvSpPr>
          <p:spPr>
            <a:xfrm>
              <a:off x="302667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3" name="pl308">
              <a:extLst>
                <a:ext uri="{FF2B5EF4-FFF2-40B4-BE49-F238E27FC236}">
                  <a16:creationId xmlns:a16="http://schemas.microsoft.com/office/drawing/2014/main" id="{03F45BA3-91F8-4018-8CC3-E4E1588C6C4B}"/>
                </a:ext>
              </a:extLst>
            </p:cNvPr>
            <p:cNvSpPr/>
            <p:nvPr/>
          </p:nvSpPr>
          <p:spPr>
            <a:xfrm>
              <a:off x="311665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4" name="pl309">
              <a:extLst>
                <a:ext uri="{FF2B5EF4-FFF2-40B4-BE49-F238E27FC236}">
                  <a16:creationId xmlns:a16="http://schemas.microsoft.com/office/drawing/2014/main" id="{0DD4749D-67F7-47A4-A3C9-A689960C29F2}"/>
                </a:ext>
              </a:extLst>
            </p:cNvPr>
            <p:cNvSpPr/>
            <p:nvPr/>
          </p:nvSpPr>
          <p:spPr>
            <a:xfrm>
              <a:off x="320663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5" name="pl310">
              <a:extLst>
                <a:ext uri="{FF2B5EF4-FFF2-40B4-BE49-F238E27FC236}">
                  <a16:creationId xmlns:a16="http://schemas.microsoft.com/office/drawing/2014/main" id="{21D5E42A-79A1-4C25-9855-A5E7BA2F4186}"/>
                </a:ext>
              </a:extLst>
            </p:cNvPr>
            <p:cNvSpPr/>
            <p:nvPr/>
          </p:nvSpPr>
          <p:spPr>
            <a:xfrm>
              <a:off x="329661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6" name="pl311">
              <a:extLst>
                <a:ext uri="{FF2B5EF4-FFF2-40B4-BE49-F238E27FC236}">
                  <a16:creationId xmlns:a16="http://schemas.microsoft.com/office/drawing/2014/main" id="{59FBB3A5-A4AA-43B5-A5D5-564F6D02028C}"/>
                </a:ext>
              </a:extLst>
            </p:cNvPr>
            <p:cNvSpPr/>
            <p:nvPr/>
          </p:nvSpPr>
          <p:spPr>
            <a:xfrm>
              <a:off x="338658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7" name="pl312">
              <a:extLst>
                <a:ext uri="{FF2B5EF4-FFF2-40B4-BE49-F238E27FC236}">
                  <a16:creationId xmlns:a16="http://schemas.microsoft.com/office/drawing/2014/main" id="{D11293AA-611E-48D9-A828-73AFECE37483}"/>
                </a:ext>
              </a:extLst>
            </p:cNvPr>
            <p:cNvSpPr/>
            <p:nvPr/>
          </p:nvSpPr>
          <p:spPr>
            <a:xfrm>
              <a:off x="347656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8" name="pl313">
              <a:extLst>
                <a:ext uri="{FF2B5EF4-FFF2-40B4-BE49-F238E27FC236}">
                  <a16:creationId xmlns:a16="http://schemas.microsoft.com/office/drawing/2014/main" id="{1E6D6ABF-B8AB-45D7-8EDB-B51877DDE65F}"/>
                </a:ext>
              </a:extLst>
            </p:cNvPr>
            <p:cNvSpPr/>
            <p:nvPr/>
          </p:nvSpPr>
          <p:spPr>
            <a:xfrm>
              <a:off x="356654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9" name="pl314">
              <a:extLst>
                <a:ext uri="{FF2B5EF4-FFF2-40B4-BE49-F238E27FC236}">
                  <a16:creationId xmlns:a16="http://schemas.microsoft.com/office/drawing/2014/main" id="{909127C3-6C6E-47BB-A82C-C395CDB90D81}"/>
                </a:ext>
              </a:extLst>
            </p:cNvPr>
            <p:cNvSpPr/>
            <p:nvPr/>
          </p:nvSpPr>
          <p:spPr>
            <a:xfrm>
              <a:off x="3656528"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50" name="pl315">
              <a:extLst>
                <a:ext uri="{FF2B5EF4-FFF2-40B4-BE49-F238E27FC236}">
                  <a16:creationId xmlns:a16="http://schemas.microsoft.com/office/drawing/2014/main" id="{CBCC724E-BA55-4ACE-8B20-7D9F7ACC6516}"/>
                </a:ext>
              </a:extLst>
            </p:cNvPr>
            <p:cNvSpPr/>
            <p:nvPr/>
          </p:nvSpPr>
          <p:spPr>
            <a:xfrm>
              <a:off x="3746508"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51" name="rc316">
              <a:extLst>
                <a:ext uri="{FF2B5EF4-FFF2-40B4-BE49-F238E27FC236}">
                  <a16:creationId xmlns:a16="http://schemas.microsoft.com/office/drawing/2014/main" id="{7DE6437B-D17F-4BA8-9BDB-AC379C07CA32}"/>
                </a:ext>
              </a:extLst>
            </p:cNvPr>
            <p:cNvSpPr/>
            <p:nvPr/>
          </p:nvSpPr>
          <p:spPr>
            <a:xfrm>
              <a:off x="145202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2" name="rc317">
              <a:extLst>
                <a:ext uri="{FF2B5EF4-FFF2-40B4-BE49-F238E27FC236}">
                  <a16:creationId xmlns:a16="http://schemas.microsoft.com/office/drawing/2014/main" id="{57EC4B73-9BAB-4EAE-8FF2-A7F1B461B381}"/>
                </a:ext>
              </a:extLst>
            </p:cNvPr>
            <p:cNvSpPr/>
            <p:nvPr/>
          </p:nvSpPr>
          <p:spPr>
            <a:xfrm>
              <a:off x="145202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3" name="rc318">
              <a:extLst>
                <a:ext uri="{FF2B5EF4-FFF2-40B4-BE49-F238E27FC236}">
                  <a16:creationId xmlns:a16="http://schemas.microsoft.com/office/drawing/2014/main" id="{280DCBCF-E52F-4C64-8515-FF753408344B}"/>
                </a:ext>
              </a:extLst>
            </p:cNvPr>
            <p:cNvSpPr/>
            <p:nvPr/>
          </p:nvSpPr>
          <p:spPr>
            <a:xfrm>
              <a:off x="145202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4" name="rc319">
              <a:extLst>
                <a:ext uri="{FF2B5EF4-FFF2-40B4-BE49-F238E27FC236}">
                  <a16:creationId xmlns:a16="http://schemas.microsoft.com/office/drawing/2014/main" id="{493427EB-93E7-43C0-8243-316982A0458C}"/>
                </a:ext>
              </a:extLst>
            </p:cNvPr>
            <p:cNvSpPr/>
            <p:nvPr/>
          </p:nvSpPr>
          <p:spPr>
            <a:xfrm>
              <a:off x="145202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5" name="rc320">
              <a:extLst>
                <a:ext uri="{FF2B5EF4-FFF2-40B4-BE49-F238E27FC236}">
                  <a16:creationId xmlns:a16="http://schemas.microsoft.com/office/drawing/2014/main" id="{E40B8407-6458-42ED-9CFC-D8C5A4E6777E}"/>
                </a:ext>
              </a:extLst>
            </p:cNvPr>
            <p:cNvSpPr/>
            <p:nvPr/>
          </p:nvSpPr>
          <p:spPr>
            <a:xfrm>
              <a:off x="145202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56" name="rc321">
              <a:extLst>
                <a:ext uri="{FF2B5EF4-FFF2-40B4-BE49-F238E27FC236}">
                  <a16:creationId xmlns:a16="http://schemas.microsoft.com/office/drawing/2014/main" id="{92ECA6BD-205C-4C58-AC6D-27E81DA8E1FC}"/>
                </a:ext>
              </a:extLst>
            </p:cNvPr>
            <p:cNvSpPr/>
            <p:nvPr/>
          </p:nvSpPr>
          <p:spPr>
            <a:xfrm>
              <a:off x="154200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7" name="rc322">
              <a:extLst>
                <a:ext uri="{FF2B5EF4-FFF2-40B4-BE49-F238E27FC236}">
                  <a16:creationId xmlns:a16="http://schemas.microsoft.com/office/drawing/2014/main" id="{E84FD6DF-93D4-4864-8176-434F20717787}"/>
                </a:ext>
              </a:extLst>
            </p:cNvPr>
            <p:cNvSpPr/>
            <p:nvPr/>
          </p:nvSpPr>
          <p:spPr>
            <a:xfrm>
              <a:off x="154200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8" name="rc323">
              <a:extLst>
                <a:ext uri="{FF2B5EF4-FFF2-40B4-BE49-F238E27FC236}">
                  <a16:creationId xmlns:a16="http://schemas.microsoft.com/office/drawing/2014/main" id="{8EA3110F-61E8-4F96-90A5-0626379AB496}"/>
                </a:ext>
              </a:extLst>
            </p:cNvPr>
            <p:cNvSpPr/>
            <p:nvPr/>
          </p:nvSpPr>
          <p:spPr>
            <a:xfrm>
              <a:off x="154200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9" name="rc324">
              <a:extLst>
                <a:ext uri="{FF2B5EF4-FFF2-40B4-BE49-F238E27FC236}">
                  <a16:creationId xmlns:a16="http://schemas.microsoft.com/office/drawing/2014/main" id="{97B7E5FF-AA0A-45D3-95EF-E865FAD6C5E3}"/>
                </a:ext>
              </a:extLst>
            </p:cNvPr>
            <p:cNvSpPr/>
            <p:nvPr/>
          </p:nvSpPr>
          <p:spPr>
            <a:xfrm>
              <a:off x="154200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0" name="rc325">
              <a:extLst>
                <a:ext uri="{FF2B5EF4-FFF2-40B4-BE49-F238E27FC236}">
                  <a16:creationId xmlns:a16="http://schemas.microsoft.com/office/drawing/2014/main" id="{B1B744F6-7747-46F6-A708-4E8D7A170495}"/>
                </a:ext>
              </a:extLst>
            </p:cNvPr>
            <p:cNvSpPr/>
            <p:nvPr/>
          </p:nvSpPr>
          <p:spPr>
            <a:xfrm>
              <a:off x="154200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61" name="rc326">
              <a:extLst>
                <a:ext uri="{FF2B5EF4-FFF2-40B4-BE49-F238E27FC236}">
                  <a16:creationId xmlns:a16="http://schemas.microsoft.com/office/drawing/2014/main" id="{F7C478C7-4F92-4BC6-AB48-9167BCF6C167}"/>
                </a:ext>
              </a:extLst>
            </p:cNvPr>
            <p:cNvSpPr/>
            <p:nvPr/>
          </p:nvSpPr>
          <p:spPr>
            <a:xfrm>
              <a:off x="163198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2" name="rc327">
              <a:extLst>
                <a:ext uri="{FF2B5EF4-FFF2-40B4-BE49-F238E27FC236}">
                  <a16:creationId xmlns:a16="http://schemas.microsoft.com/office/drawing/2014/main" id="{65DB8FCB-B35C-4310-8B55-05FB574DF631}"/>
                </a:ext>
              </a:extLst>
            </p:cNvPr>
            <p:cNvSpPr/>
            <p:nvPr/>
          </p:nvSpPr>
          <p:spPr>
            <a:xfrm>
              <a:off x="163198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3" name="rc328">
              <a:extLst>
                <a:ext uri="{FF2B5EF4-FFF2-40B4-BE49-F238E27FC236}">
                  <a16:creationId xmlns:a16="http://schemas.microsoft.com/office/drawing/2014/main" id="{1092B7CF-5772-481C-BDEF-39E2234438BA}"/>
                </a:ext>
              </a:extLst>
            </p:cNvPr>
            <p:cNvSpPr/>
            <p:nvPr/>
          </p:nvSpPr>
          <p:spPr>
            <a:xfrm>
              <a:off x="163198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4" name="rc329">
              <a:extLst>
                <a:ext uri="{FF2B5EF4-FFF2-40B4-BE49-F238E27FC236}">
                  <a16:creationId xmlns:a16="http://schemas.microsoft.com/office/drawing/2014/main" id="{76660326-0EAD-42A1-967E-D7094166FB37}"/>
                </a:ext>
              </a:extLst>
            </p:cNvPr>
            <p:cNvSpPr/>
            <p:nvPr/>
          </p:nvSpPr>
          <p:spPr>
            <a:xfrm>
              <a:off x="163198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5" name="rc330">
              <a:extLst>
                <a:ext uri="{FF2B5EF4-FFF2-40B4-BE49-F238E27FC236}">
                  <a16:creationId xmlns:a16="http://schemas.microsoft.com/office/drawing/2014/main" id="{902D6250-6DFD-4B13-B265-BECA6CF4AB9C}"/>
                </a:ext>
              </a:extLst>
            </p:cNvPr>
            <p:cNvSpPr/>
            <p:nvPr/>
          </p:nvSpPr>
          <p:spPr>
            <a:xfrm>
              <a:off x="163198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66" name="rc331">
              <a:extLst>
                <a:ext uri="{FF2B5EF4-FFF2-40B4-BE49-F238E27FC236}">
                  <a16:creationId xmlns:a16="http://schemas.microsoft.com/office/drawing/2014/main" id="{AA0DAEF7-B83D-488F-8411-FCB76ACBE981}"/>
                </a:ext>
              </a:extLst>
            </p:cNvPr>
            <p:cNvSpPr/>
            <p:nvPr/>
          </p:nvSpPr>
          <p:spPr>
            <a:xfrm>
              <a:off x="172196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7" name="rc332">
              <a:extLst>
                <a:ext uri="{FF2B5EF4-FFF2-40B4-BE49-F238E27FC236}">
                  <a16:creationId xmlns:a16="http://schemas.microsoft.com/office/drawing/2014/main" id="{128B944D-7C35-426D-8889-15855648D3FA}"/>
                </a:ext>
              </a:extLst>
            </p:cNvPr>
            <p:cNvSpPr/>
            <p:nvPr/>
          </p:nvSpPr>
          <p:spPr>
            <a:xfrm>
              <a:off x="172196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8" name="rc333">
              <a:extLst>
                <a:ext uri="{FF2B5EF4-FFF2-40B4-BE49-F238E27FC236}">
                  <a16:creationId xmlns:a16="http://schemas.microsoft.com/office/drawing/2014/main" id="{B30073CB-951E-42D1-917F-C8E38B8D07B4}"/>
                </a:ext>
              </a:extLst>
            </p:cNvPr>
            <p:cNvSpPr/>
            <p:nvPr/>
          </p:nvSpPr>
          <p:spPr>
            <a:xfrm>
              <a:off x="172196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9" name="rc334">
              <a:extLst>
                <a:ext uri="{FF2B5EF4-FFF2-40B4-BE49-F238E27FC236}">
                  <a16:creationId xmlns:a16="http://schemas.microsoft.com/office/drawing/2014/main" id="{608C19CC-CDE3-4492-B100-F426BAAF37AE}"/>
                </a:ext>
              </a:extLst>
            </p:cNvPr>
            <p:cNvSpPr/>
            <p:nvPr/>
          </p:nvSpPr>
          <p:spPr>
            <a:xfrm>
              <a:off x="1721965"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0" name="rc335">
              <a:extLst>
                <a:ext uri="{FF2B5EF4-FFF2-40B4-BE49-F238E27FC236}">
                  <a16:creationId xmlns:a16="http://schemas.microsoft.com/office/drawing/2014/main" id="{D80C5CD9-A624-4621-983F-1FCB9C7454AD}"/>
                </a:ext>
              </a:extLst>
            </p:cNvPr>
            <p:cNvSpPr/>
            <p:nvPr/>
          </p:nvSpPr>
          <p:spPr>
            <a:xfrm>
              <a:off x="1721965" y="6325652"/>
              <a:ext cx="8997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071" name="rc336">
              <a:extLst>
                <a:ext uri="{FF2B5EF4-FFF2-40B4-BE49-F238E27FC236}">
                  <a16:creationId xmlns:a16="http://schemas.microsoft.com/office/drawing/2014/main" id="{2A5BEC95-FA68-416A-BDDF-70448F0F1FA9}"/>
                </a:ext>
              </a:extLst>
            </p:cNvPr>
            <p:cNvSpPr/>
            <p:nvPr/>
          </p:nvSpPr>
          <p:spPr>
            <a:xfrm>
              <a:off x="181194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2" name="rc337">
              <a:extLst>
                <a:ext uri="{FF2B5EF4-FFF2-40B4-BE49-F238E27FC236}">
                  <a16:creationId xmlns:a16="http://schemas.microsoft.com/office/drawing/2014/main" id="{CD1CD2B1-2608-4C94-BF3F-45BE1703C7A1}"/>
                </a:ext>
              </a:extLst>
            </p:cNvPr>
            <p:cNvSpPr/>
            <p:nvPr/>
          </p:nvSpPr>
          <p:spPr>
            <a:xfrm>
              <a:off x="181194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3" name="rc338">
              <a:extLst>
                <a:ext uri="{FF2B5EF4-FFF2-40B4-BE49-F238E27FC236}">
                  <a16:creationId xmlns:a16="http://schemas.microsoft.com/office/drawing/2014/main" id="{F0A8CB1B-BA62-4FD3-B550-A6B99BE7979D}"/>
                </a:ext>
              </a:extLst>
            </p:cNvPr>
            <p:cNvSpPr/>
            <p:nvPr/>
          </p:nvSpPr>
          <p:spPr>
            <a:xfrm>
              <a:off x="181194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4" name="rc339">
              <a:extLst>
                <a:ext uri="{FF2B5EF4-FFF2-40B4-BE49-F238E27FC236}">
                  <a16:creationId xmlns:a16="http://schemas.microsoft.com/office/drawing/2014/main" id="{48FE4AF5-EE7A-444D-9135-F800CDED8B23}"/>
                </a:ext>
              </a:extLst>
            </p:cNvPr>
            <p:cNvSpPr/>
            <p:nvPr/>
          </p:nvSpPr>
          <p:spPr>
            <a:xfrm>
              <a:off x="1811945"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5" name="rc340">
              <a:extLst>
                <a:ext uri="{FF2B5EF4-FFF2-40B4-BE49-F238E27FC236}">
                  <a16:creationId xmlns:a16="http://schemas.microsoft.com/office/drawing/2014/main" id="{DB3DB4B2-1E8D-40B3-A2A1-1757938B6BEA}"/>
                </a:ext>
              </a:extLst>
            </p:cNvPr>
            <p:cNvSpPr/>
            <p:nvPr/>
          </p:nvSpPr>
          <p:spPr>
            <a:xfrm>
              <a:off x="1811945" y="6325652"/>
              <a:ext cx="8997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076" name="rc341">
              <a:extLst>
                <a:ext uri="{FF2B5EF4-FFF2-40B4-BE49-F238E27FC236}">
                  <a16:creationId xmlns:a16="http://schemas.microsoft.com/office/drawing/2014/main" id="{C82AD334-0EE6-44F2-A2BD-D75E22F2EBBA}"/>
                </a:ext>
              </a:extLst>
            </p:cNvPr>
            <p:cNvSpPr/>
            <p:nvPr/>
          </p:nvSpPr>
          <p:spPr>
            <a:xfrm>
              <a:off x="190192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7" name="rc342">
              <a:extLst>
                <a:ext uri="{FF2B5EF4-FFF2-40B4-BE49-F238E27FC236}">
                  <a16:creationId xmlns:a16="http://schemas.microsoft.com/office/drawing/2014/main" id="{834AED86-5592-46D0-BB21-0240CF43376C}"/>
                </a:ext>
              </a:extLst>
            </p:cNvPr>
            <p:cNvSpPr/>
            <p:nvPr/>
          </p:nvSpPr>
          <p:spPr>
            <a:xfrm>
              <a:off x="190192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8" name="rc343">
              <a:extLst>
                <a:ext uri="{FF2B5EF4-FFF2-40B4-BE49-F238E27FC236}">
                  <a16:creationId xmlns:a16="http://schemas.microsoft.com/office/drawing/2014/main" id="{999DD329-0A84-4B38-A9AE-1556FF457371}"/>
                </a:ext>
              </a:extLst>
            </p:cNvPr>
            <p:cNvSpPr/>
            <p:nvPr/>
          </p:nvSpPr>
          <p:spPr>
            <a:xfrm>
              <a:off x="190192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9" name="rc344">
              <a:extLst>
                <a:ext uri="{FF2B5EF4-FFF2-40B4-BE49-F238E27FC236}">
                  <a16:creationId xmlns:a16="http://schemas.microsoft.com/office/drawing/2014/main" id="{F9813565-4ADF-43A5-806F-829A4658032F}"/>
                </a:ext>
              </a:extLst>
            </p:cNvPr>
            <p:cNvSpPr/>
            <p:nvPr/>
          </p:nvSpPr>
          <p:spPr>
            <a:xfrm>
              <a:off x="1901925"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80" name="rc345">
              <a:extLst>
                <a:ext uri="{FF2B5EF4-FFF2-40B4-BE49-F238E27FC236}">
                  <a16:creationId xmlns:a16="http://schemas.microsoft.com/office/drawing/2014/main" id="{87E16333-8C23-4AC6-80C2-3AE27E1EB297}"/>
                </a:ext>
              </a:extLst>
            </p:cNvPr>
            <p:cNvSpPr/>
            <p:nvPr/>
          </p:nvSpPr>
          <p:spPr>
            <a:xfrm>
              <a:off x="1901925"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81" name="rc346">
              <a:extLst>
                <a:ext uri="{FF2B5EF4-FFF2-40B4-BE49-F238E27FC236}">
                  <a16:creationId xmlns:a16="http://schemas.microsoft.com/office/drawing/2014/main" id="{4A7EF50D-8B23-461B-BDB8-4E0A0DA54484}"/>
                </a:ext>
              </a:extLst>
            </p:cNvPr>
            <p:cNvSpPr/>
            <p:nvPr/>
          </p:nvSpPr>
          <p:spPr>
            <a:xfrm>
              <a:off x="199190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2" name="rc347">
              <a:extLst>
                <a:ext uri="{FF2B5EF4-FFF2-40B4-BE49-F238E27FC236}">
                  <a16:creationId xmlns:a16="http://schemas.microsoft.com/office/drawing/2014/main" id="{545AC569-52BB-49C6-8D82-7A0101A90803}"/>
                </a:ext>
              </a:extLst>
            </p:cNvPr>
            <p:cNvSpPr/>
            <p:nvPr/>
          </p:nvSpPr>
          <p:spPr>
            <a:xfrm>
              <a:off x="199190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3" name="rc348">
              <a:extLst>
                <a:ext uri="{FF2B5EF4-FFF2-40B4-BE49-F238E27FC236}">
                  <a16:creationId xmlns:a16="http://schemas.microsoft.com/office/drawing/2014/main" id="{17C6AF9A-FC41-46C0-B7B8-CF0C3F016D9A}"/>
                </a:ext>
              </a:extLst>
            </p:cNvPr>
            <p:cNvSpPr/>
            <p:nvPr/>
          </p:nvSpPr>
          <p:spPr>
            <a:xfrm>
              <a:off x="199190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4" name="rc349">
              <a:extLst>
                <a:ext uri="{FF2B5EF4-FFF2-40B4-BE49-F238E27FC236}">
                  <a16:creationId xmlns:a16="http://schemas.microsoft.com/office/drawing/2014/main" id="{0A89D63C-B5D5-4A57-B000-E13C7121B318}"/>
                </a:ext>
              </a:extLst>
            </p:cNvPr>
            <p:cNvSpPr/>
            <p:nvPr/>
          </p:nvSpPr>
          <p:spPr>
            <a:xfrm>
              <a:off x="199190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85" name="rc350">
              <a:extLst>
                <a:ext uri="{FF2B5EF4-FFF2-40B4-BE49-F238E27FC236}">
                  <a16:creationId xmlns:a16="http://schemas.microsoft.com/office/drawing/2014/main" id="{491281E4-707A-4D88-A44C-506720A3393F}"/>
                </a:ext>
              </a:extLst>
            </p:cNvPr>
            <p:cNvSpPr/>
            <p:nvPr/>
          </p:nvSpPr>
          <p:spPr>
            <a:xfrm>
              <a:off x="1991904"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86" name="rc351">
              <a:extLst>
                <a:ext uri="{FF2B5EF4-FFF2-40B4-BE49-F238E27FC236}">
                  <a16:creationId xmlns:a16="http://schemas.microsoft.com/office/drawing/2014/main" id="{D587A725-4BA2-491D-BC6E-7C593863DD73}"/>
                </a:ext>
              </a:extLst>
            </p:cNvPr>
            <p:cNvSpPr/>
            <p:nvPr/>
          </p:nvSpPr>
          <p:spPr>
            <a:xfrm>
              <a:off x="208188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7" name="rc352">
              <a:extLst>
                <a:ext uri="{FF2B5EF4-FFF2-40B4-BE49-F238E27FC236}">
                  <a16:creationId xmlns:a16="http://schemas.microsoft.com/office/drawing/2014/main" id="{536307B0-0D97-42DB-9445-BD1A1631AA0C}"/>
                </a:ext>
              </a:extLst>
            </p:cNvPr>
            <p:cNvSpPr/>
            <p:nvPr/>
          </p:nvSpPr>
          <p:spPr>
            <a:xfrm>
              <a:off x="208188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8" name="rc353">
              <a:extLst>
                <a:ext uri="{FF2B5EF4-FFF2-40B4-BE49-F238E27FC236}">
                  <a16:creationId xmlns:a16="http://schemas.microsoft.com/office/drawing/2014/main" id="{C6CA1BC2-35AF-436F-AD97-E2C682F310C1}"/>
                </a:ext>
              </a:extLst>
            </p:cNvPr>
            <p:cNvSpPr/>
            <p:nvPr/>
          </p:nvSpPr>
          <p:spPr>
            <a:xfrm>
              <a:off x="208188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9" name="rc354">
              <a:extLst>
                <a:ext uri="{FF2B5EF4-FFF2-40B4-BE49-F238E27FC236}">
                  <a16:creationId xmlns:a16="http://schemas.microsoft.com/office/drawing/2014/main" id="{1DE2EBEB-579B-46A6-86C0-E4F130DF7909}"/>
                </a:ext>
              </a:extLst>
            </p:cNvPr>
            <p:cNvSpPr/>
            <p:nvPr/>
          </p:nvSpPr>
          <p:spPr>
            <a:xfrm>
              <a:off x="208188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90" name="rc355">
              <a:extLst>
                <a:ext uri="{FF2B5EF4-FFF2-40B4-BE49-F238E27FC236}">
                  <a16:creationId xmlns:a16="http://schemas.microsoft.com/office/drawing/2014/main" id="{E8500072-9C83-437D-874D-41183C917414}"/>
                </a:ext>
              </a:extLst>
            </p:cNvPr>
            <p:cNvSpPr/>
            <p:nvPr/>
          </p:nvSpPr>
          <p:spPr>
            <a:xfrm>
              <a:off x="2081884"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91" name="rc356">
              <a:extLst>
                <a:ext uri="{FF2B5EF4-FFF2-40B4-BE49-F238E27FC236}">
                  <a16:creationId xmlns:a16="http://schemas.microsoft.com/office/drawing/2014/main" id="{D278D8E9-0E76-49C4-8CF4-6BC5512171C5}"/>
                </a:ext>
              </a:extLst>
            </p:cNvPr>
            <p:cNvSpPr/>
            <p:nvPr/>
          </p:nvSpPr>
          <p:spPr>
            <a:xfrm>
              <a:off x="217186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2" name="rc357">
              <a:extLst>
                <a:ext uri="{FF2B5EF4-FFF2-40B4-BE49-F238E27FC236}">
                  <a16:creationId xmlns:a16="http://schemas.microsoft.com/office/drawing/2014/main" id="{0843B7A1-2ED6-4149-AD69-122DE19CD3DC}"/>
                </a:ext>
              </a:extLst>
            </p:cNvPr>
            <p:cNvSpPr/>
            <p:nvPr/>
          </p:nvSpPr>
          <p:spPr>
            <a:xfrm>
              <a:off x="217186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3" name="rc358">
              <a:extLst>
                <a:ext uri="{FF2B5EF4-FFF2-40B4-BE49-F238E27FC236}">
                  <a16:creationId xmlns:a16="http://schemas.microsoft.com/office/drawing/2014/main" id="{0053EFCA-C754-436D-8DF9-2B8803598DED}"/>
                </a:ext>
              </a:extLst>
            </p:cNvPr>
            <p:cNvSpPr/>
            <p:nvPr/>
          </p:nvSpPr>
          <p:spPr>
            <a:xfrm>
              <a:off x="217186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4" name="rc359">
              <a:extLst>
                <a:ext uri="{FF2B5EF4-FFF2-40B4-BE49-F238E27FC236}">
                  <a16:creationId xmlns:a16="http://schemas.microsoft.com/office/drawing/2014/main" id="{DE8D1DC7-2966-4AD2-B19E-37FE41C1DCE6}"/>
                </a:ext>
              </a:extLst>
            </p:cNvPr>
            <p:cNvSpPr/>
            <p:nvPr/>
          </p:nvSpPr>
          <p:spPr>
            <a:xfrm>
              <a:off x="217186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95" name="rc360">
              <a:extLst>
                <a:ext uri="{FF2B5EF4-FFF2-40B4-BE49-F238E27FC236}">
                  <a16:creationId xmlns:a16="http://schemas.microsoft.com/office/drawing/2014/main" id="{6BE4190E-6AD7-48BA-856B-31B0429F0CA9}"/>
                </a:ext>
              </a:extLst>
            </p:cNvPr>
            <p:cNvSpPr/>
            <p:nvPr/>
          </p:nvSpPr>
          <p:spPr>
            <a:xfrm>
              <a:off x="2171864"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096" name="rc361">
              <a:extLst>
                <a:ext uri="{FF2B5EF4-FFF2-40B4-BE49-F238E27FC236}">
                  <a16:creationId xmlns:a16="http://schemas.microsoft.com/office/drawing/2014/main" id="{8FA1B37F-6CA8-4017-93F5-EDB5705B8BA1}"/>
                </a:ext>
              </a:extLst>
            </p:cNvPr>
            <p:cNvSpPr/>
            <p:nvPr/>
          </p:nvSpPr>
          <p:spPr>
            <a:xfrm>
              <a:off x="226184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7" name="rc362">
              <a:extLst>
                <a:ext uri="{FF2B5EF4-FFF2-40B4-BE49-F238E27FC236}">
                  <a16:creationId xmlns:a16="http://schemas.microsoft.com/office/drawing/2014/main" id="{1454657C-8C33-4F50-B0A5-4B9127AD6F8F}"/>
                </a:ext>
              </a:extLst>
            </p:cNvPr>
            <p:cNvSpPr/>
            <p:nvPr/>
          </p:nvSpPr>
          <p:spPr>
            <a:xfrm>
              <a:off x="226184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8" name="rc363">
              <a:extLst>
                <a:ext uri="{FF2B5EF4-FFF2-40B4-BE49-F238E27FC236}">
                  <a16:creationId xmlns:a16="http://schemas.microsoft.com/office/drawing/2014/main" id="{A7FC49C2-4968-42EE-8690-C65730CA44D7}"/>
                </a:ext>
              </a:extLst>
            </p:cNvPr>
            <p:cNvSpPr/>
            <p:nvPr/>
          </p:nvSpPr>
          <p:spPr>
            <a:xfrm>
              <a:off x="226184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9" name="rc364">
              <a:extLst>
                <a:ext uri="{FF2B5EF4-FFF2-40B4-BE49-F238E27FC236}">
                  <a16:creationId xmlns:a16="http://schemas.microsoft.com/office/drawing/2014/main" id="{B22080A5-880C-44A4-B54E-0C03D62A4F73}"/>
                </a:ext>
              </a:extLst>
            </p:cNvPr>
            <p:cNvSpPr/>
            <p:nvPr/>
          </p:nvSpPr>
          <p:spPr>
            <a:xfrm>
              <a:off x="226184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0" name="rc365">
              <a:extLst>
                <a:ext uri="{FF2B5EF4-FFF2-40B4-BE49-F238E27FC236}">
                  <a16:creationId xmlns:a16="http://schemas.microsoft.com/office/drawing/2014/main" id="{F98CF02C-3A75-4B43-A009-F8A25C95A208}"/>
                </a:ext>
              </a:extLst>
            </p:cNvPr>
            <p:cNvSpPr/>
            <p:nvPr/>
          </p:nvSpPr>
          <p:spPr>
            <a:xfrm>
              <a:off x="226184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01" name="rc366">
              <a:extLst>
                <a:ext uri="{FF2B5EF4-FFF2-40B4-BE49-F238E27FC236}">
                  <a16:creationId xmlns:a16="http://schemas.microsoft.com/office/drawing/2014/main" id="{FC37E92A-BAD7-40B7-A7A1-AB78C8079528}"/>
                </a:ext>
              </a:extLst>
            </p:cNvPr>
            <p:cNvSpPr/>
            <p:nvPr/>
          </p:nvSpPr>
          <p:spPr>
            <a:xfrm>
              <a:off x="235182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2" name="rc367">
              <a:extLst>
                <a:ext uri="{FF2B5EF4-FFF2-40B4-BE49-F238E27FC236}">
                  <a16:creationId xmlns:a16="http://schemas.microsoft.com/office/drawing/2014/main" id="{40F2432D-5F7F-459F-909F-2CB877782445}"/>
                </a:ext>
              </a:extLst>
            </p:cNvPr>
            <p:cNvSpPr/>
            <p:nvPr/>
          </p:nvSpPr>
          <p:spPr>
            <a:xfrm>
              <a:off x="235182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3" name="rc368">
              <a:extLst>
                <a:ext uri="{FF2B5EF4-FFF2-40B4-BE49-F238E27FC236}">
                  <a16:creationId xmlns:a16="http://schemas.microsoft.com/office/drawing/2014/main" id="{1C69AD42-40FE-4BE7-8E27-B3075615234A}"/>
                </a:ext>
              </a:extLst>
            </p:cNvPr>
            <p:cNvSpPr/>
            <p:nvPr/>
          </p:nvSpPr>
          <p:spPr>
            <a:xfrm>
              <a:off x="235182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4" name="rc369">
              <a:extLst>
                <a:ext uri="{FF2B5EF4-FFF2-40B4-BE49-F238E27FC236}">
                  <a16:creationId xmlns:a16="http://schemas.microsoft.com/office/drawing/2014/main" id="{FEB47871-276B-4D73-996E-845E82A19640}"/>
                </a:ext>
              </a:extLst>
            </p:cNvPr>
            <p:cNvSpPr/>
            <p:nvPr/>
          </p:nvSpPr>
          <p:spPr>
            <a:xfrm>
              <a:off x="235182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5" name="rc370">
              <a:extLst>
                <a:ext uri="{FF2B5EF4-FFF2-40B4-BE49-F238E27FC236}">
                  <a16:creationId xmlns:a16="http://schemas.microsoft.com/office/drawing/2014/main" id="{A103B580-6D84-4627-A94F-F7197D264D24}"/>
                </a:ext>
              </a:extLst>
            </p:cNvPr>
            <p:cNvSpPr/>
            <p:nvPr/>
          </p:nvSpPr>
          <p:spPr>
            <a:xfrm>
              <a:off x="235182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06" name="rc371">
              <a:extLst>
                <a:ext uri="{FF2B5EF4-FFF2-40B4-BE49-F238E27FC236}">
                  <a16:creationId xmlns:a16="http://schemas.microsoft.com/office/drawing/2014/main" id="{CA0A035C-D6D0-43C5-AB40-ECB8648A5A97}"/>
                </a:ext>
              </a:extLst>
            </p:cNvPr>
            <p:cNvSpPr/>
            <p:nvPr/>
          </p:nvSpPr>
          <p:spPr>
            <a:xfrm>
              <a:off x="244180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7" name="rc372">
              <a:extLst>
                <a:ext uri="{FF2B5EF4-FFF2-40B4-BE49-F238E27FC236}">
                  <a16:creationId xmlns:a16="http://schemas.microsoft.com/office/drawing/2014/main" id="{0329FA6D-08A0-42C9-9132-5E4A9467B790}"/>
                </a:ext>
              </a:extLst>
            </p:cNvPr>
            <p:cNvSpPr/>
            <p:nvPr/>
          </p:nvSpPr>
          <p:spPr>
            <a:xfrm>
              <a:off x="244180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8" name="rc373">
              <a:extLst>
                <a:ext uri="{FF2B5EF4-FFF2-40B4-BE49-F238E27FC236}">
                  <a16:creationId xmlns:a16="http://schemas.microsoft.com/office/drawing/2014/main" id="{252A8B38-2BD6-48EA-8E27-C3D8D20640C0}"/>
                </a:ext>
              </a:extLst>
            </p:cNvPr>
            <p:cNvSpPr/>
            <p:nvPr/>
          </p:nvSpPr>
          <p:spPr>
            <a:xfrm>
              <a:off x="244180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9" name="rc374">
              <a:extLst>
                <a:ext uri="{FF2B5EF4-FFF2-40B4-BE49-F238E27FC236}">
                  <a16:creationId xmlns:a16="http://schemas.microsoft.com/office/drawing/2014/main" id="{11D83424-88AD-4DB6-A558-C95B75044620}"/>
                </a:ext>
              </a:extLst>
            </p:cNvPr>
            <p:cNvSpPr/>
            <p:nvPr/>
          </p:nvSpPr>
          <p:spPr>
            <a:xfrm>
              <a:off x="244180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0" name="rc375">
              <a:extLst>
                <a:ext uri="{FF2B5EF4-FFF2-40B4-BE49-F238E27FC236}">
                  <a16:creationId xmlns:a16="http://schemas.microsoft.com/office/drawing/2014/main" id="{A0797771-AA87-4F3B-8F47-8B2177AFC058}"/>
                </a:ext>
              </a:extLst>
            </p:cNvPr>
            <p:cNvSpPr/>
            <p:nvPr/>
          </p:nvSpPr>
          <p:spPr>
            <a:xfrm>
              <a:off x="244180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1" name="rc376">
              <a:extLst>
                <a:ext uri="{FF2B5EF4-FFF2-40B4-BE49-F238E27FC236}">
                  <a16:creationId xmlns:a16="http://schemas.microsoft.com/office/drawing/2014/main" id="{A6052220-0406-441E-A002-35A0C2103ED6}"/>
                </a:ext>
              </a:extLst>
            </p:cNvPr>
            <p:cNvSpPr/>
            <p:nvPr/>
          </p:nvSpPr>
          <p:spPr>
            <a:xfrm>
              <a:off x="253178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2" name="rc377">
              <a:extLst>
                <a:ext uri="{FF2B5EF4-FFF2-40B4-BE49-F238E27FC236}">
                  <a16:creationId xmlns:a16="http://schemas.microsoft.com/office/drawing/2014/main" id="{C71318CF-F1A6-4E5A-BAD0-F84D082DD5F3}"/>
                </a:ext>
              </a:extLst>
            </p:cNvPr>
            <p:cNvSpPr/>
            <p:nvPr/>
          </p:nvSpPr>
          <p:spPr>
            <a:xfrm>
              <a:off x="253178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3" name="rc378">
              <a:extLst>
                <a:ext uri="{FF2B5EF4-FFF2-40B4-BE49-F238E27FC236}">
                  <a16:creationId xmlns:a16="http://schemas.microsoft.com/office/drawing/2014/main" id="{38F9C73F-7542-45A0-A28B-7F1301F9F383}"/>
                </a:ext>
              </a:extLst>
            </p:cNvPr>
            <p:cNvSpPr/>
            <p:nvPr/>
          </p:nvSpPr>
          <p:spPr>
            <a:xfrm>
              <a:off x="253178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4" name="rc379">
              <a:extLst>
                <a:ext uri="{FF2B5EF4-FFF2-40B4-BE49-F238E27FC236}">
                  <a16:creationId xmlns:a16="http://schemas.microsoft.com/office/drawing/2014/main" id="{D7A4CAB3-B9D8-43F7-BF55-2D97F72598C7}"/>
                </a:ext>
              </a:extLst>
            </p:cNvPr>
            <p:cNvSpPr/>
            <p:nvPr/>
          </p:nvSpPr>
          <p:spPr>
            <a:xfrm>
              <a:off x="253178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5" name="rc380">
              <a:extLst>
                <a:ext uri="{FF2B5EF4-FFF2-40B4-BE49-F238E27FC236}">
                  <a16:creationId xmlns:a16="http://schemas.microsoft.com/office/drawing/2014/main" id="{DC446A51-8BEE-4E9E-8DC0-1E881BFEAD3F}"/>
                </a:ext>
              </a:extLst>
            </p:cNvPr>
            <p:cNvSpPr/>
            <p:nvPr/>
          </p:nvSpPr>
          <p:spPr>
            <a:xfrm>
              <a:off x="2531782"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6" name="rc381">
              <a:extLst>
                <a:ext uri="{FF2B5EF4-FFF2-40B4-BE49-F238E27FC236}">
                  <a16:creationId xmlns:a16="http://schemas.microsoft.com/office/drawing/2014/main" id="{A9B19BEA-7B64-419B-A726-DC612109717F}"/>
                </a:ext>
              </a:extLst>
            </p:cNvPr>
            <p:cNvSpPr/>
            <p:nvPr/>
          </p:nvSpPr>
          <p:spPr>
            <a:xfrm>
              <a:off x="262176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7" name="rc382">
              <a:extLst>
                <a:ext uri="{FF2B5EF4-FFF2-40B4-BE49-F238E27FC236}">
                  <a16:creationId xmlns:a16="http://schemas.microsoft.com/office/drawing/2014/main" id="{C698300C-DAC7-42C4-8673-64211439461E}"/>
                </a:ext>
              </a:extLst>
            </p:cNvPr>
            <p:cNvSpPr/>
            <p:nvPr/>
          </p:nvSpPr>
          <p:spPr>
            <a:xfrm>
              <a:off x="262176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8" name="rc383">
              <a:extLst>
                <a:ext uri="{FF2B5EF4-FFF2-40B4-BE49-F238E27FC236}">
                  <a16:creationId xmlns:a16="http://schemas.microsoft.com/office/drawing/2014/main" id="{37D81E63-5753-4D39-A3C9-67DAF1D0410D}"/>
                </a:ext>
              </a:extLst>
            </p:cNvPr>
            <p:cNvSpPr/>
            <p:nvPr/>
          </p:nvSpPr>
          <p:spPr>
            <a:xfrm>
              <a:off x="262176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9" name="rc384">
              <a:extLst>
                <a:ext uri="{FF2B5EF4-FFF2-40B4-BE49-F238E27FC236}">
                  <a16:creationId xmlns:a16="http://schemas.microsoft.com/office/drawing/2014/main" id="{CDCC06F8-3006-450C-945C-014031E749A3}"/>
                </a:ext>
              </a:extLst>
            </p:cNvPr>
            <p:cNvSpPr/>
            <p:nvPr/>
          </p:nvSpPr>
          <p:spPr>
            <a:xfrm>
              <a:off x="262176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0" name="rc385">
              <a:extLst>
                <a:ext uri="{FF2B5EF4-FFF2-40B4-BE49-F238E27FC236}">
                  <a16:creationId xmlns:a16="http://schemas.microsoft.com/office/drawing/2014/main" id="{6F8C8B66-67B2-48E3-A16B-7AC14781D2CF}"/>
                </a:ext>
              </a:extLst>
            </p:cNvPr>
            <p:cNvSpPr/>
            <p:nvPr/>
          </p:nvSpPr>
          <p:spPr>
            <a:xfrm>
              <a:off x="2621762"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21" name="rc386">
              <a:extLst>
                <a:ext uri="{FF2B5EF4-FFF2-40B4-BE49-F238E27FC236}">
                  <a16:creationId xmlns:a16="http://schemas.microsoft.com/office/drawing/2014/main" id="{77BF2676-58ED-451A-9F8D-204FEFFDC7FF}"/>
                </a:ext>
              </a:extLst>
            </p:cNvPr>
            <p:cNvSpPr/>
            <p:nvPr/>
          </p:nvSpPr>
          <p:spPr>
            <a:xfrm>
              <a:off x="271174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2" name="rc387">
              <a:extLst>
                <a:ext uri="{FF2B5EF4-FFF2-40B4-BE49-F238E27FC236}">
                  <a16:creationId xmlns:a16="http://schemas.microsoft.com/office/drawing/2014/main" id="{A853EA85-F534-4475-8F44-FA7338155441}"/>
                </a:ext>
              </a:extLst>
            </p:cNvPr>
            <p:cNvSpPr/>
            <p:nvPr/>
          </p:nvSpPr>
          <p:spPr>
            <a:xfrm>
              <a:off x="271174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3" name="rc388">
              <a:extLst>
                <a:ext uri="{FF2B5EF4-FFF2-40B4-BE49-F238E27FC236}">
                  <a16:creationId xmlns:a16="http://schemas.microsoft.com/office/drawing/2014/main" id="{F8E3A913-4372-4BEC-839C-8C1EA6DD557B}"/>
                </a:ext>
              </a:extLst>
            </p:cNvPr>
            <p:cNvSpPr/>
            <p:nvPr/>
          </p:nvSpPr>
          <p:spPr>
            <a:xfrm>
              <a:off x="271174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4" name="rc389">
              <a:extLst>
                <a:ext uri="{FF2B5EF4-FFF2-40B4-BE49-F238E27FC236}">
                  <a16:creationId xmlns:a16="http://schemas.microsoft.com/office/drawing/2014/main" id="{088060D9-3C5C-4C04-9E2A-47968C918886}"/>
                </a:ext>
              </a:extLst>
            </p:cNvPr>
            <p:cNvSpPr/>
            <p:nvPr/>
          </p:nvSpPr>
          <p:spPr>
            <a:xfrm>
              <a:off x="271174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5" name="rc390">
              <a:extLst>
                <a:ext uri="{FF2B5EF4-FFF2-40B4-BE49-F238E27FC236}">
                  <a16:creationId xmlns:a16="http://schemas.microsoft.com/office/drawing/2014/main" id="{C5BDCDB5-4C45-4133-A0CF-7A86C216F9A8}"/>
                </a:ext>
              </a:extLst>
            </p:cNvPr>
            <p:cNvSpPr/>
            <p:nvPr/>
          </p:nvSpPr>
          <p:spPr>
            <a:xfrm>
              <a:off x="2711742"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26" name="rc391">
              <a:extLst>
                <a:ext uri="{FF2B5EF4-FFF2-40B4-BE49-F238E27FC236}">
                  <a16:creationId xmlns:a16="http://schemas.microsoft.com/office/drawing/2014/main" id="{8E097C47-4F07-4989-8E95-5D27C71CDBFF}"/>
                </a:ext>
              </a:extLst>
            </p:cNvPr>
            <p:cNvSpPr/>
            <p:nvPr/>
          </p:nvSpPr>
          <p:spPr>
            <a:xfrm>
              <a:off x="280172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7" name="rc392">
              <a:extLst>
                <a:ext uri="{FF2B5EF4-FFF2-40B4-BE49-F238E27FC236}">
                  <a16:creationId xmlns:a16="http://schemas.microsoft.com/office/drawing/2014/main" id="{C38CA515-4A2E-4082-AD40-6AC6E50B5096}"/>
                </a:ext>
              </a:extLst>
            </p:cNvPr>
            <p:cNvSpPr/>
            <p:nvPr/>
          </p:nvSpPr>
          <p:spPr>
            <a:xfrm>
              <a:off x="280172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8" name="rc393">
              <a:extLst>
                <a:ext uri="{FF2B5EF4-FFF2-40B4-BE49-F238E27FC236}">
                  <a16:creationId xmlns:a16="http://schemas.microsoft.com/office/drawing/2014/main" id="{9F7C4B29-5C86-4FFA-9874-28C83E1FB857}"/>
                </a:ext>
              </a:extLst>
            </p:cNvPr>
            <p:cNvSpPr/>
            <p:nvPr/>
          </p:nvSpPr>
          <p:spPr>
            <a:xfrm>
              <a:off x="280172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9" name="rc394">
              <a:extLst>
                <a:ext uri="{FF2B5EF4-FFF2-40B4-BE49-F238E27FC236}">
                  <a16:creationId xmlns:a16="http://schemas.microsoft.com/office/drawing/2014/main" id="{4440F9B0-E9CD-4307-AE09-98CA051755E2}"/>
                </a:ext>
              </a:extLst>
            </p:cNvPr>
            <p:cNvSpPr/>
            <p:nvPr/>
          </p:nvSpPr>
          <p:spPr>
            <a:xfrm>
              <a:off x="2801721"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0" name="rc395">
              <a:extLst>
                <a:ext uri="{FF2B5EF4-FFF2-40B4-BE49-F238E27FC236}">
                  <a16:creationId xmlns:a16="http://schemas.microsoft.com/office/drawing/2014/main" id="{36E4F474-EF5A-4A9D-A499-86AF9BB59E43}"/>
                </a:ext>
              </a:extLst>
            </p:cNvPr>
            <p:cNvSpPr/>
            <p:nvPr/>
          </p:nvSpPr>
          <p:spPr>
            <a:xfrm>
              <a:off x="280172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31" name="rc396">
              <a:extLst>
                <a:ext uri="{FF2B5EF4-FFF2-40B4-BE49-F238E27FC236}">
                  <a16:creationId xmlns:a16="http://schemas.microsoft.com/office/drawing/2014/main" id="{7093E5E9-7B6B-4B91-9830-C548494392D4}"/>
                </a:ext>
              </a:extLst>
            </p:cNvPr>
            <p:cNvSpPr/>
            <p:nvPr/>
          </p:nvSpPr>
          <p:spPr>
            <a:xfrm>
              <a:off x="289170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2" name="rc397">
              <a:extLst>
                <a:ext uri="{FF2B5EF4-FFF2-40B4-BE49-F238E27FC236}">
                  <a16:creationId xmlns:a16="http://schemas.microsoft.com/office/drawing/2014/main" id="{D5421808-E356-4B0C-80B9-562C88F9787E}"/>
                </a:ext>
              </a:extLst>
            </p:cNvPr>
            <p:cNvSpPr/>
            <p:nvPr/>
          </p:nvSpPr>
          <p:spPr>
            <a:xfrm>
              <a:off x="289170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3" name="rc398">
              <a:extLst>
                <a:ext uri="{FF2B5EF4-FFF2-40B4-BE49-F238E27FC236}">
                  <a16:creationId xmlns:a16="http://schemas.microsoft.com/office/drawing/2014/main" id="{0131FA65-A9F1-4B57-A7CF-4DB1A315DEE8}"/>
                </a:ext>
              </a:extLst>
            </p:cNvPr>
            <p:cNvSpPr/>
            <p:nvPr/>
          </p:nvSpPr>
          <p:spPr>
            <a:xfrm>
              <a:off x="289170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4" name="rc399">
              <a:extLst>
                <a:ext uri="{FF2B5EF4-FFF2-40B4-BE49-F238E27FC236}">
                  <a16:creationId xmlns:a16="http://schemas.microsoft.com/office/drawing/2014/main" id="{BF5306C0-7B6F-48FC-BC06-25A6EC00EF59}"/>
                </a:ext>
              </a:extLst>
            </p:cNvPr>
            <p:cNvSpPr/>
            <p:nvPr/>
          </p:nvSpPr>
          <p:spPr>
            <a:xfrm>
              <a:off x="2891701"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5" name="rc400">
              <a:extLst>
                <a:ext uri="{FF2B5EF4-FFF2-40B4-BE49-F238E27FC236}">
                  <a16:creationId xmlns:a16="http://schemas.microsoft.com/office/drawing/2014/main" id="{EC18574B-70D9-4C92-853F-356ECC3425C7}"/>
                </a:ext>
              </a:extLst>
            </p:cNvPr>
            <p:cNvSpPr/>
            <p:nvPr/>
          </p:nvSpPr>
          <p:spPr>
            <a:xfrm>
              <a:off x="289170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36" name="rc401">
              <a:extLst>
                <a:ext uri="{FF2B5EF4-FFF2-40B4-BE49-F238E27FC236}">
                  <a16:creationId xmlns:a16="http://schemas.microsoft.com/office/drawing/2014/main" id="{1244FAE8-190F-430F-BC06-92ECF53D7FEB}"/>
                </a:ext>
              </a:extLst>
            </p:cNvPr>
            <p:cNvSpPr/>
            <p:nvPr/>
          </p:nvSpPr>
          <p:spPr>
            <a:xfrm>
              <a:off x="298168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7" name="rc402">
              <a:extLst>
                <a:ext uri="{FF2B5EF4-FFF2-40B4-BE49-F238E27FC236}">
                  <a16:creationId xmlns:a16="http://schemas.microsoft.com/office/drawing/2014/main" id="{A4BE5E6C-B0C4-4555-99E9-18BEA2E076AA}"/>
                </a:ext>
              </a:extLst>
            </p:cNvPr>
            <p:cNvSpPr/>
            <p:nvPr/>
          </p:nvSpPr>
          <p:spPr>
            <a:xfrm>
              <a:off x="298168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8" name="rc403">
              <a:extLst>
                <a:ext uri="{FF2B5EF4-FFF2-40B4-BE49-F238E27FC236}">
                  <a16:creationId xmlns:a16="http://schemas.microsoft.com/office/drawing/2014/main" id="{DEEDFEAD-5285-4898-8D4D-90053F6A9B25}"/>
                </a:ext>
              </a:extLst>
            </p:cNvPr>
            <p:cNvSpPr/>
            <p:nvPr/>
          </p:nvSpPr>
          <p:spPr>
            <a:xfrm>
              <a:off x="298168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9" name="rc404">
              <a:extLst>
                <a:ext uri="{FF2B5EF4-FFF2-40B4-BE49-F238E27FC236}">
                  <a16:creationId xmlns:a16="http://schemas.microsoft.com/office/drawing/2014/main" id="{F75F2ECE-EEBA-4CEE-8068-ABDB04A3D5D1}"/>
                </a:ext>
              </a:extLst>
            </p:cNvPr>
            <p:cNvSpPr/>
            <p:nvPr/>
          </p:nvSpPr>
          <p:spPr>
            <a:xfrm>
              <a:off x="2981681"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0" name="rc405">
              <a:extLst>
                <a:ext uri="{FF2B5EF4-FFF2-40B4-BE49-F238E27FC236}">
                  <a16:creationId xmlns:a16="http://schemas.microsoft.com/office/drawing/2014/main" id="{D4C7CE29-529E-4BCC-A569-410A258AD996}"/>
                </a:ext>
              </a:extLst>
            </p:cNvPr>
            <p:cNvSpPr/>
            <p:nvPr/>
          </p:nvSpPr>
          <p:spPr>
            <a:xfrm>
              <a:off x="298168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41" name="rc406">
              <a:extLst>
                <a:ext uri="{FF2B5EF4-FFF2-40B4-BE49-F238E27FC236}">
                  <a16:creationId xmlns:a16="http://schemas.microsoft.com/office/drawing/2014/main" id="{4A646BF6-7948-41CF-BDC1-42EF3CAE7A4C}"/>
                </a:ext>
              </a:extLst>
            </p:cNvPr>
            <p:cNvSpPr/>
            <p:nvPr/>
          </p:nvSpPr>
          <p:spPr>
            <a:xfrm>
              <a:off x="307166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2" name="rc407">
              <a:extLst>
                <a:ext uri="{FF2B5EF4-FFF2-40B4-BE49-F238E27FC236}">
                  <a16:creationId xmlns:a16="http://schemas.microsoft.com/office/drawing/2014/main" id="{9744CA7C-16B1-482B-B96E-FC5F2301DC40}"/>
                </a:ext>
              </a:extLst>
            </p:cNvPr>
            <p:cNvSpPr/>
            <p:nvPr/>
          </p:nvSpPr>
          <p:spPr>
            <a:xfrm>
              <a:off x="307166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3" name="rc408">
              <a:extLst>
                <a:ext uri="{FF2B5EF4-FFF2-40B4-BE49-F238E27FC236}">
                  <a16:creationId xmlns:a16="http://schemas.microsoft.com/office/drawing/2014/main" id="{2BEAF9B8-2DAD-46B3-98BF-91136C04DB30}"/>
                </a:ext>
              </a:extLst>
            </p:cNvPr>
            <p:cNvSpPr/>
            <p:nvPr/>
          </p:nvSpPr>
          <p:spPr>
            <a:xfrm>
              <a:off x="307166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4" name="rc409">
              <a:extLst>
                <a:ext uri="{FF2B5EF4-FFF2-40B4-BE49-F238E27FC236}">
                  <a16:creationId xmlns:a16="http://schemas.microsoft.com/office/drawing/2014/main" id="{EDC940AC-76FF-41B6-ACA1-ACC58B068B39}"/>
                </a:ext>
              </a:extLst>
            </p:cNvPr>
            <p:cNvSpPr/>
            <p:nvPr/>
          </p:nvSpPr>
          <p:spPr>
            <a:xfrm>
              <a:off x="3071661"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5" name="rc410">
              <a:extLst>
                <a:ext uri="{FF2B5EF4-FFF2-40B4-BE49-F238E27FC236}">
                  <a16:creationId xmlns:a16="http://schemas.microsoft.com/office/drawing/2014/main" id="{04CA47DC-FDB9-48A4-A4ED-60ACD73119E3}"/>
                </a:ext>
              </a:extLst>
            </p:cNvPr>
            <p:cNvSpPr/>
            <p:nvPr/>
          </p:nvSpPr>
          <p:spPr>
            <a:xfrm>
              <a:off x="307166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46" name="rc411">
              <a:extLst>
                <a:ext uri="{FF2B5EF4-FFF2-40B4-BE49-F238E27FC236}">
                  <a16:creationId xmlns:a16="http://schemas.microsoft.com/office/drawing/2014/main" id="{461788B0-6F9D-40D4-8BE1-62B9F14FB35C}"/>
                </a:ext>
              </a:extLst>
            </p:cNvPr>
            <p:cNvSpPr/>
            <p:nvPr/>
          </p:nvSpPr>
          <p:spPr>
            <a:xfrm>
              <a:off x="316164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7" name="rc412">
              <a:extLst>
                <a:ext uri="{FF2B5EF4-FFF2-40B4-BE49-F238E27FC236}">
                  <a16:creationId xmlns:a16="http://schemas.microsoft.com/office/drawing/2014/main" id="{D0F6D814-4A38-4A1D-9FEE-8158E2B9E345}"/>
                </a:ext>
              </a:extLst>
            </p:cNvPr>
            <p:cNvSpPr/>
            <p:nvPr/>
          </p:nvSpPr>
          <p:spPr>
            <a:xfrm>
              <a:off x="316164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8" name="rc413">
              <a:extLst>
                <a:ext uri="{FF2B5EF4-FFF2-40B4-BE49-F238E27FC236}">
                  <a16:creationId xmlns:a16="http://schemas.microsoft.com/office/drawing/2014/main" id="{C40E4935-ACF2-4EB2-AF8F-612971A3F56E}"/>
                </a:ext>
              </a:extLst>
            </p:cNvPr>
            <p:cNvSpPr/>
            <p:nvPr/>
          </p:nvSpPr>
          <p:spPr>
            <a:xfrm>
              <a:off x="316164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9" name="rc414">
              <a:extLst>
                <a:ext uri="{FF2B5EF4-FFF2-40B4-BE49-F238E27FC236}">
                  <a16:creationId xmlns:a16="http://schemas.microsoft.com/office/drawing/2014/main" id="{01CB3308-B0F2-4CE6-A47B-F031EE3CF0C7}"/>
                </a:ext>
              </a:extLst>
            </p:cNvPr>
            <p:cNvSpPr/>
            <p:nvPr/>
          </p:nvSpPr>
          <p:spPr>
            <a:xfrm>
              <a:off x="316164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0" name="rc415">
              <a:extLst>
                <a:ext uri="{FF2B5EF4-FFF2-40B4-BE49-F238E27FC236}">
                  <a16:creationId xmlns:a16="http://schemas.microsoft.com/office/drawing/2014/main" id="{402D44A6-065C-40DA-B34D-11F49FCCD5F8}"/>
                </a:ext>
              </a:extLst>
            </p:cNvPr>
            <p:cNvSpPr/>
            <p:nvPr/>
          </p:nvSpPr>
          <p:spPr>
            <a:xfrm>
              <a:off x="3161640"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51" name="rc416">
              <a:extLst>
                <a:ext uri="{FF2B5EF4-FFF2-40B4-BE49-F238E27FC236}">
                  <a16:creationId xmlns:a16="http://schemas.microsoft.com/office/drawing/2014/main" id="{8E2FF287-8CCD-4E71-A16B-3544A96C52CF}"/>
                </a:ext>
              </a:extLst>
            </p:cNvPr>
            <p:cNvSpPr/>
            <p:nvPr/>
          </p:nvSpPr>
          <p:spPr>
            <a:xfrm>
              <a:off x="325162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2" name="rc417">
              <a:extLst>
                <a:ext uri="{FF2B5EF4-FFF2-40B4-BE49-F238E27FC236}">
                  <a16:creationId xmlns:a16="http://schemas.microsoft.com/office/drawing/2014/main" id="{F5F134D1-D98E-43F1-A184-6BA8E8684DD0}"/>
                </a:ext>
              </a:extLst>
            </p:cNvPr>
            <p:cNvSpPr/>
            <p:nvPr/>
          </p:nvSpPr>
          <p:spPr>
            <a:xfrm>
              <a:off x="325162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3" name="rc418">
              <a:extLst>
                <a:ext uri="{FF2B5EF4-FFF2-40B4-BE49-F238E27FC236}">
                  <a16:creationId xmlns:a16="http://schemas.microsoft.com/office/drawing/2014/main" id="{1EEC07B4-4DFC-4801-A4AB-9F08F53D8F22}"/>
                </a:ext>
              </a:extLst>
            </p:cNvPr>
            <p:cNvSpPr/>
            <p:nvPr/>
          </p:nvSpPr>
          <p:spPr>
            <a:xfrm>
              <a:off x="325162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4" name="rc419">
              <a:extLst>
                <a:ext uri="{FF2B5EF4-FFF2-40B4-BE49-F238E27FC236}">
                  <a16:creationId xmlns:a16="http://schemas.microsoft.com/office/drawing/2014/main" id="{BAB212A9-E98E-4303-B174-AE144F77E681}"/>
                </a:ext>
              </a:extLst>
            </p:cNvPr>
            <p:cNvSpPr/>
            <p:nvPr/>
          </p:nvSpPr>
          <p:spPr>
            <a:xfrm>
              <a:off x="325162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5" name="rc420">
              <a:extLst>
                <a:ext uri="{FF2B5EF4-FFF2-40B4-BE49-F238E27FC236}">
                  <a16:creationId xmlns:a16="http://schemas.microsoft.com/office/drawing/2014/main" id="{05B4B87D-A553-4A5F-A3F0-9853D81E3875}"/>
                </a:ext>
              </a:extLst>
            </p:cNvPr>
            <p:cNvSpPr/>
            <p:nvPr/>
          </p:nvSpPr>
          <p:spPr>
            <a:xfrm>
              <a:off x="3251620"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56" name="rc421">
              <a:extLst>
                <a:ext uri="{FF2B5EF4-FFF2-40B4-BE49-F238E27FC236}">
                  <a16:creationId xmlns:a16="http://schemas.microsoft.com/office/drawing/2014/main" id="{C7E175CD-259C-49B7-94B7-0D5CA68B8A31}"/>
                </a:ext>
              </a:extLst>
            </p:cNvPr>
            <p:cNvSpPr/>
            <p:nvPr/>
          </p:nvSpPr>
          <p:spPr>
            <a:xfrm>
              <a:off x="334160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7" name="rc422">
              <a:extLst>
                <a:ext uri="{FF2B5EF4-FFF2-40B4-BE49-F238E27FC236}">
                  <a16:creationId xmlns:a16="http://schemas.microsoft.com/office/drawing/2014/main" id="{9C75A1B8-D812-4D52-B884-50E581D1B269}"/>
                </a:ext>
              </a:extLst>
            </p:cNvPr>
            <p:cNvSpPr/>
            <p:nvPr/>
          </p:nvSpPr>
          <p:spPr>
            <a:xfrm>
              <a:off x="334160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8" name="rc423">
              <a:extLst>
                <a:ext uri="{FF2B5EF4-FFF2-40B4-BE49-F238E27FC236}">
                  <a16:creationId xmlns:a16="http://schemas.microsoft.com/office/drawing/2014/main" id="{59D066F1-2707-4283-A34F-CC38C69A96C6}"/>
                </a:ext>
              </a:extLst>
            </p:cNvPr>
            <p:cNvSpPr/>
            <p:nvPr/>
          </p:nvSpPr>
          <p:spPr>
            <a:xfrm>
              <a:off x="334160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9" name="rc424">
              <a:extLst>
                <a:ext uri="{FF2B5EF4-FFF2-40B4-BE49-F238E27FC236}">
                  <a16:creationId xmlns:a16="http://schemas.microsoft.com/office/drawing/2014/main" id="{7EED539B-A66F-419D-9D70-71E17806C688}"/>
                </a:ext>
              </a:extLst>
            </p:cNvPr>
            <p:cNvSpPr/>
            <p:nvPr/>
          </p:nvSpPr>
          <p:spPr>
            <a:xfrm>
              <a:off x="334160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0" name="rc425">
              <a:extLst>
                <a:ext uri="{FF2B5EF4-FFF2-40B4-BE49-F238E27FC236}">
                  <a16:creationId xmlns:a16="http://schemas.microsoft.com/office/drawing/2014/main" id="{AB3F8FF8-AF50-471C-8F20-9B71B93C2749}"/>
                </a:ext>
              </a:extLst>
            </p:cNvPr>
            <p:cNvSpPr/>
            <p:nvPr/>
          </p:nvSpPr>
          <p:spPr>
            <a:xfrm>
              <a:off x="3341600"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61" name="rc426">
              <a:extLst>
                <a:ext uri="{FF2B5EF4-FFF2-40B4-BE49-F238E27FC236}">
                  <a16:creationId xmlns:a16="http://schemas.microsoft.com/office/drawing/2014/main" id="{FC78848E-A5F2-4D01-AB81-FCB9941D804A}"/>
                </a:ext>
              </a:extLst>
            </p:cNvPr>
            <p:cNvSpPr/>
            <p:nvPr/>
          </p:nvSpPr>
          <p:spPr>
            <a:xfrm>
              <a:off x="343157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2" name="rc427">
              <a:extLst>
                <a:ext uri="{FF2B5EF4-FFF2-40B4-BE49-F238E27FC236}">
                  <a16:creationId xmlns:a16="http://schemas.microsoft.com/office/drawing/2014/main" id="{6A53AD86-9939-430B-90AC-B174B2371ED2}"/>
                </a:ext>
              </a:extLst>
            </p:cNvPr>
            <p:cNvSpPr/>
            <p:nvPr/>
          </p:nvSpPr>
          <p:spPr>
            <a:xfrm>
              <a:off x="343157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3" name="rc428">
              <a:extLst>
                <a:ext uri="{FF2B5EF4-FFF2-40B4-BE49-F238E27FC236}">
                  <a16:creationId xmlns:a16="http://schemas.microsoft.com/office/drawing/2014/main" id="{85595C6F-BCF8-4CE9-AD93-CBADE542FCE8}"/>
                </a:ext>
              </a:extLst>
            </p:cNvPr>
            <p:cNvSpPr/>
            <p:nvPr/>
          </p:nvSpPr>
          <p:spPr>
            <a:xfrm>
              <a:off x="343157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4" name="rc429">
              <a:extLst>
                <a:ext uri="{FF2B5EF4-FFF2-40B4-BE49-F238E27FC236}">
                  <a16:creationId xmlns:a16="http://schemas.microsoft.com/office/drawing/2014/main" id="{B585F488-7D6D-4D20-BBE1-9AF6ADE3A065}"/>
                </a:ext>
              </a:extLst>
            </p:cNvPr>
            <p:cNvSpPr/>
            <p:nvPr/>
          </p:nvSpPr>
          <p:spPr>
            <a:xfrm>
              <a:off x="343157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5" name="rc430">
              <a:extLst>
                <a:ext uri="{FF2B5EF4-FFF2-40B4-BE49-F238E27FC236}">
                  <a16:creationId xmlns:a16="http://schemas.microsoft.com/office/drawing/2014/main" id="{E641D9F9-B769-406B-9E70-99DF075EB04A}"/>
                </a:ext>
              </a:extLst>
            </p:cNvPr>
            <p:cNvSpPr/>
            <p:nvPr/>
          </p:nvSpPr>
          <p:spPr>
            <a:xfrm>
              <a:off x="343157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66" name="rc431">
              <a:extLst>
                <a:ext uri="{FF2B5EF4-FFF2-40B4-BE49-F238E27FC236}">
                  <a16:creationId xmlns:a16="http://schemas.microsoft.com/office/drawing/2014/main" id="{11934E84-DBC4-48F8-91F1-3BE8B903A48B}"/>
                </a:ext>
              </a:extLst>
            </p:cNvPr>
            <p:cNvSpPr/>
            <p:nvPr/>
          </p:nvSpPr>
          <p:spPr>
            <a:xfrm>
              <a:off x="352155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7" name="rc432">
              <a:extLst>
                <a:ext uri="{FF2B5EF4-FFF2-40B4-BE49-F238E27FC236}">
                  <a16:creationId xmlns:a16="http://schemas.microsoft.com/office/drawing/2014/main" id="{AB7C342D-AD0C-47E9-ACF5-366F8AFFDC53}"/>
                </a:ext>
              </a:extLst>
            </p:cNvPr>
            <p:cNvSpPr/>
            <p:nvPr/>
          </p:nvSpPr>
          <p:spPr>
            <a:xfrm>
              <a:off x="352155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8" name="rc433">
              <a:extLst>
                <a:ext uri="{FF2B5EF4-FFF2-40B4-BE49-F238E27FC236}">
                  <a16:creationId xmlns:a16="http://schemas.microsoft.com/office/drawing/2014/main" id="{3E423451-EA31-4723-8454-3D07B121A224}"/>
                </a:ext>
              </a:extLst>
            </p:cNvPr>
            <p:cNvSpPr/>
            <p:nvPr/>
          </p:nvSpPr>
          <p:spPr>
            <a:xfrm>
              <a:off x="352155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9" name="rc434">
              <a:extLst>
                <a:ext uri="{FF2B5EF4-FFF2-40B4-BE49-F238E27FC236}">
                  <a16:creationId xmlns:a16="http://schemas.microsoft.com/office/drawing/2014/main" id="{DF62DFF8-FEDC-438D-A642-04CB0B3F0EF6}"/>
                </a:ext>
              </a:extLst>
            </p:cNvPr>
            <p:cNvSpPr/>
            <p:nvPr/>
          </p:nvSpPr>
          <p:spPr>
            <a:xfrm>
              <a:off x="352155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0" name="rc435">
              <a:extLst>
                <a:ext uri="{FF2B5EF4-FFF2-40B4-BE49-F238E27FC236}">
                  <a16:creationId xmlns:a16="http://schemas.microsoft.com/office/drawing/2014/main" id="{FE0D2824-0714-4DA9-8375-D9AF89B94B72}"/>
                </a:ext>
              </a:extLst>
            </p:cNvPr>
            <p:cNvSpPr/>
            <p:nvPr/>
          </p:nvSpPr>
          <p:spPr>
            <a:xfrm>
              <a:off x="352155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71" name="rc436">
              <a:extLst>
                <a:ext uri="{FF2B5EF4-FFF2-40B4-BE49-F238E27FC236}">
                  <a16:creationId xmlns:a16="http://schemas.microsoft.com/office/drawing/2014/main" id="{B6BC3818-13CA-450B-A0FC-B51BC7A30071}"/>
                </a:ext>
              </a:extLst>
            </p:cNvPr>
            <p:cNvSpPr/>
            <p:nvPr/>
          </p:nvSpPr>
          <p:spPr>
            <a:xfrm>
              <a:off x="361153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2" name="rc437">
              <a:extLst>
                <a:ext uri="{FF2B5EF4-FFF2-40B4-BE49-F238E27FC236}">
                  <a16:creationId xmlns:a16="http://schemas.microsoft.com/office/drawing/2014/main" id="{8EAA21A8-718A-4E03-982C-7AA4B2A480DA}"/>
                </a:ext>
              </a:extLst>
            </p:cNvPr>
            <p:cNvSpPr/>
            <p:nvPr/>
          </p:nvSpPr>
          <p:spPr>
            <a:xfrm>
              <a:off x="361153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3" name="rc438">
              <a:extLst>
                <a:ext uri="{FF2B5EF4-FFF2-40B4-BE49-F238E27FC236}">
                  <a16:creationId xmlns:a16="http://schemas.microsoft.com/office/drawing/2014/main" id="{EA0C9804-7ECD-429A-8254-061D5065E23C}"/>
                </a:ext>
              </a:extLst>
            </p:cNvPr>
            <p:cNvSpPr/>
            <p:nvPr/>
          </p:nvSpPr>
          <p:spPr>
            <a:xfrm>
              <a:off x="361153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4" name="rc439">
              <a:extLst>
                <a:ext uri="{FF2B5EF4-FFF2-40B4-BE49-F238E27FC236}">
                  <a16:creationId xmlns:a16="http://schemas.microsoft.com/office/drawing/2014/main" id="{E923BF0D-EB68-40D6-86A1-D6DE935C2EF7}"/>
                </a:ext>
              </a:extLst>
            </p:cNvPr>
            <p:cNvSpPr/>
            <p:nvPr/>
          </p:nvSpPr>
          <p:spPr>
            <a:xfrm>
              <a:off x="361153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5" name="rc440">
              <a:extLst>
                <a:ext uri="{FF2B5EF4-FFF2-40B4-BE49-F238E27FC236}">
                  <a16:creationId xmlns:a16="http://schemas.microsoft.com/office/drawing/2014/main" id="{69BC1ACA-39A6-4117-9282-C8F70400DDDE}"/>
                </a:ext>
              </a:extLst>
            </p:cNvPr>
            <p:cNvSpPr/>
            <p:nvPr/>
          </p:nvSpPr>
          <p:spPr>
            <a:xfrm>
              <a:off x="361153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76" name="rc441">
              <a:extLst>
                <a:ext uri="{FF2B5EF4-FFF2-40B4-BE49-F238E27FC236}">
                  <a16:creationId xmlns:a16="http://schemas.microsoft.com/office/drawing/2014/main" id="{FE30BDB3-1DB9-4745-AFD5-6AFF816956B0}"/>
                </a:ext>
              </a:extLst>
            </p:cNvPr>
            <p:cNvSpPr/>
            <p:nvPr/>
          </p:nvSpPr>
          <p:spPr>
            <a:xfrm>
              <a:off x="3701518"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7" name="rc442">
              <a:extLst>
                <a:ext uri="{FF2B5EF4-FFF2-40B4-BE49-F238E27FC236}">
                  <a16:creationId xmlns:a16="http://schemas.microsoft.com/office/drawing/2014/main" id="{172097A4-FC25-4D63-8C48-573B98F6A3BC}"/>
                </a:ext>
              </a:extLst>
            </p:cNvPr>
            <p:cNvSpPr/>
            <p:nvPr/>
          </p:nvSpPr>
          <p:spPr>
            <a:xfrm>
              <a:off x="3701518"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8" name="rc443">
              <a:extLst>
                <a:ext uri="{FF2B5EF4-FFF2-40B4-BE49-F238E27FC236}">
                  <a16:creationId xmlns:a16="http://schemas.microsoft.com/office/drawing/2014/main" id="{CDB60426-DC51-478D-A502-31CEEB292AE6}"/>
                </a:ext>
              </a:extLst>
            </p:cNvPr>
            <p:cNvSpPr/>
            <p:nvPr/>
          </p:nvSpPr>
          <p:spPr>
            <a:xfrm>
              <a:off x="3701518"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9" name="rc444">
              <a:extLst>
                <a:ext uri="{FF2B5EF4-FFF2-40B4-BE49-F238E27FC236}">
                  <a16:creationId xmlns:a16="http://schemas.microsoft.com/office/drawing/2014/main" id="{DF634B72-E8DF-46A6-9B96-3DEB51339140}"/>
                </a:ext>
              </a:extLst>
            </p:cNvPr>
            <p:cNvSpPr/>
            <p:nvPr/>
          </p:nvSpPr>
          <p:spPr>
            <a:xfrm>
              <a:off x="3701518"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0" name="rc445">
              <a:extLst>
                <a:ext uri="{FF2B5EF4-FFF2-40B4-BE49-F238E27FC236}">
                  <a16:creationId xmlns:a16="http://schemas.microsoft.com/office/drawing/2014/main" id="{5A3C1BF6-116C-40FF-870F-B83FAB36916C}"/>
                </a:ext>
              </a:extLst>
            </p:cNvPr>
            <p:cNvSpPr/>
            <p:nvPr/>
          </p:nvSpPr>
          <p:spPr>
            <a:xfrm>
              <a:off x="3701518"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81" name="rc446">
              <a:extLst>
                <a:ext uri="{FF2B5EF4-FFF2-40B4-BE49-F238E27FC236}">
                  <a16:creationId xmlns:a16="http://schemas.microsoft.com/office/drawing/2014/main" id="{9090D23A-90DA-44D9-898D-BE48CAF47649}"/>
                </a:ext>
              </a:extLst>
            </p:cNvPr>
            <p:cNvSpPr/>
            <p:nvPr/>
          </p:nvSpPr>
          <p:spPr>
            <a:xfrm>
              <a:off x="1452026" y="7045431"/>
              <a:ext cx="2339471" cy="300873"/>
            </a:xfrm>
            <a:prstGeom prst="rect">
              <a:avLst/>
            </a:prstGeom>
            <a:solidFill>
              <a:srgbClr val="FFFFFF">
                <a:alpha val="100000"/>
              </a:srgbClr>
            </a:solidFill>
          </p:spPr>
          <p:txBody>
            <a:bodyPr/>
            <a:lstStyle/>
            <a:p>
              <a:endParaRPr/>
            </a:p>
          </p:txBody>
        </p:sp>
        <p:sp>
          <p:nvSpPr>
            <p:cNvPr id="2182" name="rc447">
              <a:extLst>
                <a:ext uri="{FF2B5EF4-FFF2-40B4-BE49-F238E27FC236}">
                  <a16:creationId xmlns:a16="http://schemas.microsoft.com/office/drawing/2014/main" id="{27BD2C5A-2957-4965-BA4A-6C1C67B23CF9}"/>
                </a:ext>
              </a:extLst>
            </p:cNvPr>
            <p:cNvSpPr/>
            <p:nvPr/>
          </p:nvSpPr>
          <p:spPr>
            <a:xfrm>
              <a:off x="145202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3" name="rc448">
              <a:extLst>
                <a:ext uri="{FF2B5EF4-FFF2-40B4-BE49-F238E27FC236}">
                  <a16:creationId xmlns:a16="http://schemas.microsoft.com/office/drawing/2014/main" id="{9C93DA75-422B-4658-BA84-907B6B1B4EBD}"/>
                </a:ext>
              </a:extLst>
            </p:cNvPr>
            <p:cNvSpPr/>
            <p:nvPr/>
          </p:nvSpPr>
          <p:spPr>
            <a:xfrm>
              <a:off x="145202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4" name="rc449">
              <a:extLst>
                <a:ext uri="{FF2B5EF4-FFF2-40B4-BE49-F238E27FC236}">
                  <a16:creationId xmlns:a16="http://schemas.microsoft.com/office/drawing/2014/main" id="{B7643A20-06F0-42A0-A7FD-865630867B50}"/>
                </a:ext>
              </a:extLst>
            </p:cNvPr>
            <p:cNvSpPr/>
            <p:nvPr/>
          </p:nvSpPr>
          <p:spPr>
            <a:xfrm>
              <a:off x="145202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5" name="rc450">
              <a:extLst>
                <a:ext uri="{FF2B5EF4-FFF2-40B4-BE49-F238E27FC236}">
                  <a16:creationId xmlns:a16="http://schemas.microsoft.com/office/drawing/2014/main" id="{3C4CD2B8-D1E3-4D9D-81D8-1803866680C4}"/>
                </a:ext>
              </a:extLst>
            </p:cNvPr>
            <p:cNvSpPr/>
            <p:nvPr/>
          </p:nvSpPr>
          <p:spPr>
            <a:xfrm>
              <a:off x="145202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6" name="rc451">
              <a:extLst>
                <a:ext uri="{FF2B5EF4-FFF2-40B4-BE49-F238E27FC236}">
                  <a16:creationId xmlns:a16="http://schemas.microsoft.com/office/drawing/2014/main" id="{9CD8B438-E8CA-465C-B9B5-EC8AB12D965E}"/>
                </a:ext>
              </a:extLst>
            </p:cNvPr>
            <p:cNvSpPr/>
            <p:nvPr/>
          </p:nvSpPr>
          <p:spPr>
            <a:xfrm>
              <a:off x="154200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7" name="rc452">
              <a:extLst>
                <a:ext uri="{FF2B5EF4-FFF2-40B4-BE49-F238E27FC236}">
                  <a16:creationId xmlns:a16="http://schemas.microsoft.com/office/drawing/2014/main" id="{8A0B4740-1BD6-4C14-87C3-433C3E859DAE}"/>
                </a:ext>
              </a:extLst>
            </p:cNvPr>
            <p:cNvSpPr/>
            <p:nvPr/>
          </p:nvSpPr>
          <p:spPr>
            <a:xfrm>
              <a:off x="154200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8" name="rc453">
              <a:extLst>
                <a:ext uri="{FF2B5EF4-FFF2-40B4-BE49-F238E27FC236}">
                  <a16:creationId xmlns:a16="http://schemas.microsoft.com/office/drawing/2014/main" id="{C675B68E-C92E-4200-8D82-A97B4C0E5242}"/>
                </a:ext>
              </a:extLst>
            </p:cNvPr>
            <p:cNvSpPr/>
            <p:nvPr/>
          </p:nvSpPr>
          <p:spPr>
            <a:xfrm>
              <a:off x="154200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9" name="rc454">
              <a:extLst>
                <a:ext uri="{FF2B5EF4-FFF2-40B4-BE49-F238E27FC236}">
                  <a16:creationId xmlns:a16="http://schemas.microsoft.com/office/drawing/2014/main" id="{F426C056-F15E-4F5B-80D5-4FBB9CC06DE7}"/>
                </a:ext>
              </a:extLst>
            </p:cNvPr>
            <p:cNvSpPr/>
            <p:nvPr/>
          </p:nvSpPr>
          <p:spPr>
            <a:xfrm>
              <a:off x="154200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0" name="rc455">
              <a:extLst>
                <a:ext uri="{FF2B5EF4-FFF2-40B4-BE49-F238E27FC236}">
                  <a16:creationId xmlns:a16="http://schemas.microsoft.com/office/drawing/2014/main" id="{902F5D68-C3A3-48B7-91A6-B86FB5FBD57D}"/>
                </a:ext>
              </a:extLst>
            </p:cNvPr>
            <p:cNvSpPr/>
            <p:nvPr/>
          </p:nvSpPr>
          <p:spPr>
            <a:xfrm>
              <a:off x="163198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1" name="rc456">
              <a:extLst>
                <a:ext uri="{FF2B5EF4-FFF2-40B4-BE49-F238E27FC236}">
                  <a16:creationId xmlns:a16="http://schemas.microsoft.com/office/drawing/2014/main" id="{9665D673-3C77-4E72-BEEF-A4CF60ABDCD8}"/>
                </a:ext>
              </a:extLst>
            </p:cNvPr>
            <p:cNvSpPr/>
            <p:nvPr/>
          </p:nvSpPr>
          <p:spPr>
            <a:xfrm>
              <a:off x="163198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2" name="rc457">
              <a:extLst>
                <a:ext uri="{FF2B5EF4-FFF2-40B4-BE49-F238E27FC236}">
                  <a16:creationId xmlns:a16="http://schemas.microsoft.com/office/drawing/2014/main" id="{849C1420-9F50-46DB-B214-BBC63E997D14}"/>
                </a:ext>
              </a:extLst>
            </p:cNvPr>
            <p:cNvSpPr/>
            <p:nvPr/>
          </p:nvSpPr>
          <p:spPr>
            <a:xfrm>
              <a:off x="163198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3" name="rc458">
              <a:extLst>
                <a:ext uri="{FF2B5EF4-FFF2-40B4-BE49-F238E27FC236}">
                  <a16:creationId xmlns:a16="http://schemas.microsoft.com/office/drawing/2014/main" id="{F85C338B-8FE3-4BFF-B8C7-52DE75098681}"/>
                </a:ext>
              </a:extLst>
            </p:cNvPr>
            <p:cNvSpPr/>
            <p:nvPr/>
          </p:nvSpPr>
          <p:spPr>
            <a:xfrm>
              <a:off x="163198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4" name="rc459">
              <a:extLst>
                <a:ext uri="{FF2B5EF4-FFF2-40B4-BE49-F238E27FC236}">
                  <a16:creationId xmlns:a16="http://schemas.microsoft.com/office/drawing/2014/main" id="{D606EDF5-8C68-4C9F-BB20-3458B0361755}"/>
                </a:ext>
              </a:extLst>
            </p:cNvPr>
            <p:cNvSpPr/>
            <p:nvPr/>
          </p:nvSpPr>
          <p:spPr>
            <a:xfrm>
              <a:off x="172196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5" name="rc460">
              <a:extLst>
                <a:ext uri="{FF2B5EF4-FFF2-40B4-BE49-F238E27FC236}">
                  <a16:creationId xmlns:a16="http://schemas.microsoft.com/office/drawing/2014/main" id="{C837968C-2B8F-46F0-A919-DB7E6BF5FB62}"/>
                </a:ext>
              </a:extLst>
            </p:cNvPr>
            <p:cNvSpPr/>
            <p:nvPr/>
          </p:nvSpPr>
          <p:spPr>
            <a:xfrm>
              <a:off x="172196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6" name="rc461">
              <a:extLst>
                <a:ext uri="{FF2B5EF4-FFF2-40B4-BE49-F238E27FC236}">
                  <a16:creationId xmlns:a16="http://schemas.microsoft.com/office/drawing/2014/main" id="{9D2C01C4-9FFD-4874-B65E-FB4CF7E4B2C8}"/>
                </a:ext>
              </a:extLst>
            </p:cNvPr>
            <p:cNvSpPr/>
            <p:nvPr/>
          </p:nvSpPr>
          <p:spPr>
            <a:xfrm>
              <a:off x="1721965" y="7120649"/>
              <a:ext cx="89979" cy="75218"/>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197" name="rc462">
              <a:extLst>
                <a:ext uri="{FF2B5EF4-FFF2-40B4-BE49-F238E27FC236}">
                  <a16:creationId xmlns:a16="http://schemas.microsoft.com/office/drawing/2014/main" id="{4593435A-DF18-41CC-9CB2-D4C45DF516AF}"/>
                </a:ext>
              </a:extLst>
            </p:cNvPr>
            <p:cNvSpPr/>
            <p:nvPr/>
          </p:nvSpPr>
          <p:spPr>
            <a:xfrm>
              <a:off x="172196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8" name="rc463">
              <a:extLst>
                <a:ext uri="{FF2B5EF4-FFF2-40B4-BE49-F238E27FC236}">
                  <a16:creationId xmlns:a16="http://schemas.microsoft.com/office/drawing/2014/main" id="{88211710-0C65-4E04-A958-49EABF875DA5}"/>
                </a:ext>
              </a:extLst>
            </p:cNvPr>
            <p:cNvSpPr/>
            <p:nvPr/>
          </p:nvSpPr>
          <p:spPr>
            <a:xfrm>
              <a:off x="181194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9" name="rc464">
              <a:extLst>
                <a:ext uri="{FF2B5EF4-FFF2-40B4-BE49-F238E27FC236}">
                  <a16:creationId xmlns:a16="http://schemas.microsoft.com/office/drawing/2014/main" id="{46A9C3E6-7DDC-4606-8EC9-459816401F04}"/>
                </a:ext>
              </a:extLst>
            </p:cNvPr>
            <p:cNvSpPr/>
            <p:nvPr/>
          </p:nvSpPr>
          <p:spPr>
            <a:xfrm>
              <a:off x="181194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0" name="rc465">
              <a:extLst>
                <a:ext uri="{FF2B5EF4-FFF2-40B4-BE49-F238E27FC236}">
                  <a16:creationId xmlns:a16="http://schemas.microsoft.com/office/drawing/2014/main" id="{136F5ED4-DC61-41C6-BB97-69ACFAC6676E}"/>
                </a:ext>
              </a:extLst>
            </p:cNvPr>
            <p:cNvSpPr/>
            <p:nvPr/>
          </p:nvSpPr>
          <p:spPr>
            <a:xfrm>
              <a:off x="1811945" y="7120649"/>
              <a:ext cx="89979" cy="75218"/>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01" name="rc466">
              <a:extLst>
                <a:ext uri="{FF2B5EF4-FFF2-40B4-BE49-F238E27FC236}">
                  <a16:creationId xmlns:a16="http://schemas.microsoft.com/office/drawing/2014/main" id="{3B2A5D3C-C6F9-41E2-841A-173BAC908AA8}"/>
                </a:ext>
              </a:extLst>
            </p:cNvPr>
            <p:cNvSpPr/>
            <p:nvPr/>
          </p:nvSpPr>
          <p:spPr>
            <a:xfrm>
              <a:off x="181194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02" name="rc467">
              <a:extLst>
                <a:ext uri="{FF2B5EF4-FFF2-40B4-BE49-F238E27FC236}">
                  <a16:creationId xmlns:a16="http://schemas.microsoft.com/office/drawing/2014/main" id="{6DDB43A9-5A32-43CD-99D1-7576BEA6EA22}"/>
                </a:ext>
              </a:extLst>
            </p:cNvPr>
            <p:cNvSpPr/>
            <p:nvPr/>
          </p:nvSpPr>
          <p:spPr>
            <a:xfrm>
              <a:off x="190192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3" name="rc468">
              <a:extLst>
                <a:ext uri="{FF2B5EF4-FFF2-40B4-BE49-F238E27FC236}">
                  <a16:creationId xmlns:a16="http://schemas.microsoft.com/office/drawing/2014/main" id="{D33ABCC8-A871-4DE5-874B-2D1E04E491D6}"/>
                </a:ext>
              </a:extLst>
            </p:cNvPr>
            <p:cNvSpPr/>
            <p:nvPr/>
          </p:nvSpPr>
          <p:spPr>
            <a:xfrm>
              <a:off x="190192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4" name="rc469">
              <a:extLst>
                <a:ext uri="{FF2B5EF4-FFF2-40B4-BE49-F238E27FC236}">
                  <a16:creationId xmlns:a16="http://schemas.microsoft.com/office/drawing/2014/main" id="{F361877A-8D64-4AC7-8F09-E0A1F378EDE0}"/>
                </a:ext>
              </a:extLst>
            </p:cNvPr>
            <p:cNvSpPr/>
            <p:nvPr/>
          </p:nvSpPr>
          <p:spPr>
            <a:xfrm>
              <a:off x="1901925"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05" name="rc470">
              <a:extLst>
                <a:ext uri="{FF2B5EF4-FFF2-40B4-BE49-F238E27FC236}">
                  <a16:creationId xmlns:a16="http://schemas.microsoft.com/office/drawing/2014/main" id="{C0727378-A39D-4BCE-BC69-A99044CFECDB}"/>
                </a:ext>
              </a:extLst>
            </p:cNvPr>
            <p:cNvSpPr/>
            <p:nvPr/>
          </p:nvSpPr>
          <p:spPr>
            <a:xfrm>
              <a:off x="190192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06" name="rc471">
              <a:extLst>
                <a:ext uri="{FF2B5EF4-FFF2-40B4-BE49-F238E27FC236}">
                  <a16:creationId xmlns:a16="http://schemas.microsoft.com/office/drawing/2014/main" id="{DD437481-A1E4-4B29-993C-86EA7D34C88A}"/>
                </a:ext>
              </a:extLst>
            </p:cNvPr>
            <p:cNvSpPr/>
            <p:nvPr/>
          </p:nvSpPr>
          <p:spPr>
            <a:xfrm>
              <a:off x="199190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7" name="rc472">
              <a:extLst>
                <a:ext uri="{FF2B5EF4-FFF2-40B4-BE49-F238E27FC236}">
                  <a16:creationId xmlns:a16="http://schemas.microsoft.com/office/drawing/2014/main" id="{CACD78E4-C64F-4DCE-9C2C-96A48C3DD3C6}"/>
                </a:ext>
              </a:extLst>
            </p:cNvPr>
            <p:cNvSpPr/>
            <p:nvPr/>
          </p:nvSpPr>
          <p:spPr>
            <a:xfrm>
              <a:off x="199190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8" name="rc473">
              <a:extLst>
                <a:ext uri="{FF2B5EF4-FFF2-40B4-BE49-F238E27FC236}">
                  <a16:creationId xmlns:a16="http://schemas.microsoft.com/office/drawing/2014/main" id="{E8B896B1-1BA8-491E-B2C4-E54753405C61}"/>
                </a:ext>
              </a:extLst>
            </p:cNvPr>
            <p:cNvSpPr/>
            <p:nvPr/>
          </p:nvSpPr>
          <p:spPr>
            <a:xfrm>
              <a:off x="1991904"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09" name="rc474">
              <a:extLst>
                <a:ext uri="{FF2B5EF4-FFF2-40B4-BE49-F238E27FC236}">
                  <a16:creationId xmlns:a16="http://schemas.microsoft.com/office/drawing/2014/main" id="{23AFBBC6-325F-4143-9EA4-F62CFEB87574}"/>
                </a:ext>
              </a:extLst>
            </p:cNvPr>
            <p:cNvSpPr/>
            <p:nvPr/>
          </p:nvSpPr>
          <p:spPr>
            <a:xfrm>
              <a:off x="199190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0" name="rc475">
              <a:extLst>
                <a:ext uri="{FF2B5EF4-FFF2-40B4-BE49-F238E27FC236}">
                  <a16:creationId xmlns:a16="http://schemas.microsoft.com/office/drawing/2014/main" id="{879412DA-C723-48A0-9539-270A159428D9}"/>
                </a:ext>
              </a:extLst>
            </p:cNvPr>
            <p:cNvSpPr/>
            <p:nvPr/>
          </p:nvSpPr>
          <p:spPr>
            <a:xfrm>
              <a:off x="208188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1" name="rc476">
              <a:extLst>
                <a:ext uri="{FF2B5EF4-FFF2-40B4-BE49-F238E27FC236}">
                  <a16:creationId xmlns:a16="http://schemas.microsoft.com/office/drawing/2014/main" id="{A413369C-E72B-4494-8416-8184C05A2C9C}"/>
                </a:ext>
              </a:extLst>
            </p:cNvPr>
            <p:cNvSpPr/>
            <p:nvPr/>
          </p:nvSpPr>
          <p:spPr>
            <a:xfrm>
              <a:off x="208188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2" name="rc477">
              <a:extLst>
                <a:ext uri="{FF2B5EF4-FFF2-40B4-BE49-F238E27FC236}">
                  <a16:creationId xmlns:a16="http://schemas.microsoft.com/office/drawing/2014/main" id="{789A4562-828D-4B29-8AE5-7AC967EB4A87}"/>
                </a:ext>
              </a:extLst>
            </p:cNvPr>
            <p:cNvSpPr/>
            <p:nvPr/>
          </p:nvSpPr>
          <p:spPr>
            <a:xfrm>
              <a:off x="2081884"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3" name="rc478">
              <a:extLst>
                <a:ext uri="{FF2B5EF4-FFF2-40B4-BE49-F238E27FC236}">
                  <a16:creationId xmlns:a16="http://schemas.microsoft.com/office/drawing/2014/main" id="{90DFA51A-5C48-4D27-A8C4-5D5632006ED7}"/>
                </a:ext>
              </a:extLst>
            </p:cNvPr>
            <p:cNvSpPr/>
            <p:nvPr/>
          </p:nvSpPr>
          <p:spPr>
            <a:xfrm>
              <a:off x="208188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4" name="rc479">
              <a:extLst>
                <a:ext uri="{FF2B5EF4-FFF2-40B4-BE49-F238E27FC236}">
                  <a16:creationId xmlns:a16="http://schemas.microsoft.com/office/drawing/2014/main" id="{3E3544CC-C423-4E59-9C4C-B38170B90795}"/>
                </a:ext>
              </a:extLst>
            </p:cNvPr>
            <p:cNvSpPr/>
            <p:nvPr/>
          </p:nvSpPr>
          <p:spPr>
            <a:xfrm>
              <a:off x="217186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5" name="rc480">
              <a:extLst>
                <a:ext uri="{FF2B5EF4-FFF2-40B4-BE49-F238E27FC236}">
                  <a16:creationId xmlns:a16="http://schemas.microsoft.com/office/drawing/2014/main" id="{63CFEE60-359B-4C68-913D-A6A450C31CB5}"/>
                </a:ext>
              </a:extLst>
            </p:cNvPr>
            <p:cNvSpPr/>
            <p:nvPr/>
          </p:nvSpPr>
          <p:spPr>
            <a:xfrm>
              <a:off x="217186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6" name="rc481">
              <a:extLst>
                <a:ext uri="{FF2B5EF4-FFF2-40B4-BE49-F238E27FC236}">
                  <a16:creationId xmlns:a16="http://schemas.microsoft.com/office/drawing/2014/main" id="{6267F7C3-843B-401D-A97E-C0E11BF2F15C}"/>
                </a:ext>
              </a:extLst>
            </p:cNvPr>
            <p:cNvSpPr/>
            <p:nvPr/>
          </p:nvSpPr>
          <p:spPr>
            <a:xfrm>
              <a:off x="2171864" y="7120649"/>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7" name="rc482">
              <a:extLst>
                <a:ext uri="{FF2B5EF4-FFF2-40B4-BE49-F238E27FC236}">
                  <a16:creationId xmlns:a16="http://schemas.microsoft.com/office/drawing/2014/main" id="{38B8FCE5-6504-4077-89B1-A183E9058DF1}"/>
                </a:ext>
              </a:extLst>
            </p:cNvPr>
            <p:cNvSpPr/>
            <p:nvPr/>
          </p:nvSpPr>
          <p:spPr>
            <a:xfrm>
              <a:off x="217186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8" name="rc483">
              <a:extLst>
                <a:ext uri="{FF2B5EF4-FFF2-40B4-BE49-F238E27FC236}">
                  <a16:creationId xmlns:a16="http://schemas.microsoft.com/office/drawing/2014/main" id="{ACCEC97B-6DA0-4C12-9FD0-0A3D8B65AD40}"/>
                </a:ext>
              </a:extLst>
            </p:cNvPr>
            <p:cNvSpPr/>
            <p:nvPr/>
          </p:nvSpPr>
          <p:spPr>
            <a:xfrm>
              <a:off x="226184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9" name="rc484">
              <a:extLst>
                <a:ext uri="{FF2B5EF4-FFF2-40B4-BE49-F238E27FC236}">
                  <a16:creationId xmlns:a16="http://schemas.microsoft.com/office/drawing/2014/main" id="{C224FF16-8868-4AF8-A99B-49C92CD9EA5E}"/>
                </a:ext>
              </a:extLst>
            </p:cNvPr>
            <p:cNvSpPr/>
            <p:nvPr/>
          </p:nvSpPr>
          <p:spPr>
            <a:xfrm>
              <a:off x="226184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0" name="rc485">
              <a:extLst>
                <a:ext uri="{FF2B5EF4-FFF2-40B4-BE49-F238E27FC236}">
                  <a16:creationId xmlns:a16="http://schemas.microsoft.com/office/drawing/2014/main" id="{0FEA0CD4-3550-4D3C-9A77-5D097B79FB50}"/>
                </a:ext>
              </a:extLst>
            </p:cNvPr>
            <p:cNvSpPr/>
            <p:nvPr/>
          </p:nvSpPr>
          <p:spPr>
            <a:xfrm>
              <a:off x="226184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1" name="rc486">
              <a:extLst>
                <a:ext uri="{FF2B5EF4-FFF2-40B4-BE49-F238E27FC236}">
                  <a16:creationId xmlns:a16="http://schemas.microsoft.com/office/drawing/2014/main" id="{183C22E9-3ADF-43CC-AD27-8C66C7707AD3}"/>
                </a:ext>
              </a:extLst>
            </p:cNvPr>
            <p:cNvSpPr/>
            <p:nvPr/>
          </p:nvSpPr>
          <p:spPr>
            <a:xfrm>
              <a:off x="226184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22" name="rc487">
              <a:extLst>
                <a:ext uri="{FF2B5EF4-FFF2-40B4-BE49-F238E27FC236}">
                  <a16:creationId xmlns:a16="http://schemas.microsoft.com/office/drawing/2014/main" id="{F5E27853-5203-430E-8D72-D3CD2C1FCDE8}"/>
                </a:ext>
              </a:extLst>
            </p:cNvPr>
            <p:cNvSpPr/>
            <p:nvPr/>
          </p:nvSpPr>
          <p:spPr>
            <a:xfrm>
              <a:off x="235182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3" name="rc488">
              <a:extLst>
                <a:ext uri="{FF2B5EF4-FFF2-40B4-BE49-F238E27FC236}">
                  <a16:creationId xmlns:a16="http://schemas.microsoft.com/office/drawing/2014/main" id="{8803416F-8F3A-46F8-BA95-434F7758745C}"/>
                </a:ext>
              </a:extLst>
            </p:cNvPr>
            <p:cNvSpPr/>
            <p:nvPr/>
          </p:nvSpPr>
          <p:spPr>
            <a:xfrm>
              <a:off x="235182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4" name="rc489">
              <a:extLst>
                <a:ext uri="{FF2B5EF4-FFF2-40B4-BE49-F238E27FC236}">
                  <a16:creationId xmlns:a16="http://schemas.microsoft.com/office/drawing/2014/main" id="{65F365EE-53B6-4E51-96C5-AA65186ED857}"/>
                </a:ext>
              </a:extLst>
            </p:cNvPr>
            <p:cNvSpPr/>
            <p:nvPr/>
          </p:nvSpPr>
          <p:spPr>
            <a:xfrm>
              <a:off x="235182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5" name="rc490">
              <a:extLst>
                <a:ext uri="{FF2B5EF4-FFF2-40B4-BE49-F238E27FC236}">
                  <a16:creationId xmlns:a16="http://schemas.microsoft.com/office/drawing/2014/main" id="{27E3064D-660E-44BF-8898-8A16227EDF1D}"/>
                </a:ext>
              </a:extLst>
            </p:cNvPr>
            <p:cNvSpPr/>
            <p:nvPr/>
          </p:nvSpPr>
          <p:spPr>
            <a:xfrm>
              <a:off x="235182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26" name="rc491">
              <a:extLst>
                <a:ext uri="{FF2B5EF4-FFF2-40B4-BE49-F238E27FC236}">
                  <a16:creationId xmlns:a16="http://schemas.microsoft.com/office/drawing/2014/main" id="{8C02BE54-4F49-4A1D-9BFF-926B1710EEB8}"/>
                </a:ext>
              </a:extLst>
            </p:cNvPr>
            <p:cNvSpPr/>
            <p:nvPr/>
          </p:nvSpPr>
          <p:spPr>
            <a:xfrm>
              <a:off x="244180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7" name="rc492">
              <a:extLst>
                <a:ext uri="{FF2B5EF4-FFF2-40B4-BE49-F238E27FC236}">
                  <a16:creationId xmlns:a16="http://schemas.microsoft.com/office/drawing/2014/main" id="{CC855C3A-D12E-4FA5-867E-4D92A7F5B933}"/>
                </a:ext>
              </a:extLst>
            </p:cNvPr>
            <p:cNvSpPr/>
            <p:nvPr/>
          </p:nvSpPr>
          <p:spPr>
            <a:xfrm>
              <a:off x="244180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8" name="rc493">
              <a:extLst>
                <a:ext uri="{FF2B5EF4-FFF2-40B4-BE49-F238E27FC236}">
                  <a16:creationId xmlns:a16="http://schemas.microsoft.com/office/drawing/2014/main" id="{EB7FEB43-C0FE-4F0F-919D-3B07E406894B}"/>
                </a:ext>
              </a:extLst>
            </p:cNvPr>
            <p:cNvSpPr/>
            <p:nvPr/>
          </p:nvSpPr>
          <p:spPr>
            <a:xfrm>
              <a:off x="244180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9" name="rc494">
              <a:extLst>
                <a:ext uri="{FF2B5EF4-FFF2-40B4-BE49-F238E27FC236}">
                  <a16:creationId xmlns:a16="http://schemas.microsoft.com/office/drawing/2014/main" id="{5D07D19B-469A-4FAD-BF56-D2016F0AB078}"/>
                </a:ext>
              </a:extLst>
            </p:cNvPr>
            <p:cNvSpPr/>
            <p:nvPr/>
          </p:nvSpPr>
          <p:spPr>
            <a:xfrm>
              <a:off x="244180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0" name="rc495">
              <a:extLst>
                <a:ext uri="{FF2B5EF4-FFF2-40B4-BE49-F238E27FC236}">
                  <a16:creationId xmlns:a16="http://schemas.microsoft.com/office/drawing/2014/main" id="{EF4388C5-179F-4578-85B5-567CD8D9D3F5}"/>
                </a:ext>
              </a:extLst>
            </p:cNvPr>
            <p:cNvSpPr/>
            <p:nvPr/>
          </p:nvSpPr>
          <p:spPr>
            <a:xfrm>
              <a:off x="2531782"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31" name="rc496">
              <a:extLst>
                <a:ext uri="{FF2B5EF4-FFF2-40B4-BE49-F238E27FC236}">
                  <a16:creationId xmlns:a16="http://schemas.microsoft.com/office/drawing/2014/main" id="{B9E8F6F3-00AB-4D3D-B2B6-C6E37D0735DD}"/>
                </a:ext>
              </a:extLst>
            </p:cNvPr>
            <p:cNvSpPr/>
            <p:nvPr/>
          </p:nvSpPr>
          <p:spPr>
            <a:xfrm>
              <a:off x="2531782"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32" name="rc497">
              <a:extLst>
                <a:ext uri="{FF2B5EF4-FFF2-40B4-BE49-F238E27FC236}">
                  <a16:creationId xmlns:a16="http://schemas.microsoft.com/office/drawing/2014/main" id="{039B051F-1525-45F9-BCF9-3E124B05418E}"/>
                </a:ext>
              </a:extLst>
            </p:cNvPr>
            <p:cNvSpPr/>
            <p:nvPr/>
          </p:nvSpPr>
          <p:spPr>
            <a:xfrm>
              <a:off x="2531782"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33" name="rc498">
              <a:extLst>
                <a:ext uri="{FF2B5EF4-FFF2-40B4-BE49-F238E27FC236}">
                  <a16:creationId xmlns:a16="http://schemas.microsoft.com/office/drawing/2014/main" id="{AB44C7B7-3E2B-4341-8306-303E1BC4BFD1}"/>
                </a:ext>
              </a:extLst>
            </p:cNvPr>
            <p:cNvSpPr/>
            <p:nvPr/>
          </p:nvSpPr>
          <p:spPr>
            <a:xfrm>
              <a:off x="253178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4" name="rc499">
              <a:extLst>
                <a:ext uri="{FF2B5EF4-FFF2-40B4-BE49-F238E27FC236}">
                  <a16:creationId xmlns:a16="http://schemas.microsoft.com/office/drawing/2014/main" id="{2137C231-7F0A-4BC2-A921-EB97BDBEF370}"/>
                </a:ext>
              </a:extLst>
            </p:cNvPr>
            <p:cNvSpPr/>
            <p:nvPr/>
          </p:nvSpPr>
          <p:spPr>
            <a:xfrm>
              <a:off x="2621762"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5" name="rc500">
              <a:extLst>
                <a:ext uri="{FF2B5EF4-FFF2-40B4-BE49-F238E27FC236}">
                  <a16:creationId xmlns:a16="http://schemas.microsoft.com/office/drawing/2014/main" id="{B20DAA78-90BD-4D76-B719-417D4222B216}"/>
                </a:ext>
              </a:extLst>
            </p:cNvPr>
            <p:cNvSpPr/>
            <p:nvPr/>
          </p:nvSpPr>
          <p:spPr>
            <a:xfrm>
              <a:off x="2621762"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6" name="rc501">
              <a:extLst>
                <a:ext uri="{FF2B5EF4-FFF2-40B4-BE49-F238E27FC236}">
                  <a16:creationId xmlns:a16="http://schemas.microsoft.com/office/drawing/2014/main" id="{28C5CFAD-C60E-4854-8CFE-F7F0923193C6}"/>
                </a:ext>
              </a:extLst>
            </p:cNvPr>
            <p:cNvSpPr/>
            <p:nvPr/>
          </p:nvSpPr>
          <p:spPr>
            <a:xfrm>
              <a:off x="2621762"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37" name="rc502">
              <a:extLst>
                <a:ext uri="{FF2B5EF4-FFF2-40B4-BE49-F238E27FC236}">
                  <a16:creationId xmlns:a16="http://schemas.microsoft.com/office/drawing/2014/main" id="{93C0BAE0-8816-484D-9153-19D144416EBC}"/>
                </a:ext>
              </a:extLst>
            </p:cNvPr>
            <p:cNvSpPr/>
            <p:nvPr/>
          </p:nvSpPr>
          <p:spPr>
            <a:xfrm>
              <a:off x="262176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8" name="rc503">
              <a:extLst>
                <a:ext uri="{FF2B5EF4-FFF2-40B4-BE49-F238E27FC236}">
                  <a16:creationId xmlns:a16="http://schemas.microsoft.com/office/drawing/2014/main" id="{1CF793E1-1C02-42E4-904F-3AB93FA03C36}"/>
                </a:ext>
              </a:extLst>
            </p:cNvPr>
            <p:cNvSpPr/>
            <p:nvPr/>
          </p:nvSpPr>
          <p:spPr>
            <a:xfrm>
              <a:off x="2711742"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9" name="rc504">
              <a:extLst>
                <a:ext uri="{FF2B5EF4-FFF2-40B4-BE49-F238E27FC236}">
                  <a16:creationId xmlns:a16="http://schemas.microsoft.com/office/drawing/2014/main" id="{AD1A5CBF-9541-4115-828E-6B8A9E83F8A8}"/>
                </a:ext>
              </a:extLst>
            </p:cNvPr>
            <p:cNvSpPr/>
            <p:nvPr/>
          </p:nvSpPr>
          <p:spPr>
            <a:xfrm>
              <a:off x="2711742"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0" name="rc505">
              <a:extLst>
                <a:ext uri="{FF2B5EF4-FFF2-40B4-BE49-F238E27FC236}">
                  <a16:creationId xmlns:a16="http://schemas.microsoft.com/office/drawing/2014/main" id="{0198159C-A6EA-4D2D-AD29-7B7D09722C79}"/>
                </a:ext>
              </a:extLst>
            </p:cNvPr>
            <p:cNvSpPr/>
            <p:nvPr/>
          </p:nvSpPr>
          <p:spPr>
            <a:xfrm>
              <a:off x="2711742"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1" name="rc506">
              <a:extLst>
                <a:ext uri="{FF2B5EF4-FFF2-40B4-BE49-F238E27FC236}">
                  <a16:creationId xmlns:a16="http://schemas.microsoft.com/office/drawing/2014/main" id="{278423EF-CEE7-44F6-8F1E-C79FAFAB8374}"/>
                </a:ext>
              </a:extLst>
            </p:cNvPr>
            <p:cNvSpPr/>
            <p:nvPr/>
          </p:nvSpPr>
          <p:spPr>
            <a:xfrm>
              <a:off x="271174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42" name="rc507">
              <a:extLst>
                <a:ext uri="{FF2B5EF4-FFF2-40B4-BE49-F238E27FC236}">
                  <a16:creationId xmlns:a16="http://schemas.microsoft.com/office/drawing/2014/main" id="{36DDAD17-3AF2-4A8D-B845-F8605BFD2C65}"/>
                </a:ext>
              </a:extLst>
            </p:cNvPr>
            <p:cNvSpPr/>
            <p:nvPr/>
          </p:nvSpPr>
          <p:spPr>
            <a:xfrm>
              <a:off x="280172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3" name="rc508">
              <a:extLst>
                <a:ext uri="{FF2B5EF4-FFF2-40B4-BE49-F238E27FC236}">
                  <a16:creationId xmlns:a16="http://schemas.microsoft.com/office/drawing/2014/main" id="{305C0F6F-DA0F-4C25-8CBC-6D1D0C151C57}"/>
                </a:ext>
              </a:extLst>
            </p:cNvPr>
            <p:cNvSpPr/>
            <p:nvPr/>
          </p:nvSpPr>
          <p:spPr>
            <a:xfrm>
              <a:off x="280172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4" name="rc509">
              <a:extLst>
                <a:ext uri="{FF2B5EF4-FFF2-40B4-BE49-F238E27FC236}">
                  <a16:creationId xmlns:a16="http://schemas.microsoft.com/office/drawing/2014/main" id="{4A681B81-2598-432A-B438-4C24C78FF69D}"/>
                </a:ext>
              </a:extLst>
            </p:cNvPr>
            <p:cNvSpPr/>
            <p:nvPr/>
          </p:nvSpPr>
          <p:spPr>
            <a:xfrm>
              <a:off x="280172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5" name="rc510">
              <a:extLst>
                <a:ext uri="{FF2B5EF4-FFF2-40B4-BE49-F238E27FC236}">
                  <a16:creationId xmlns:a16="http://schemas.microsoft.com/office/drawing/2014/main" id="{CB0B76D1-D56C-44FE-BF35-D6FA1BF46232}"/>
                </a:ext>
              </a:extLst>
            </p:cNvPr>
            <p:cNvSpPr/>
            <p:nvPr/>
          </p:nvSpPr>
          <p:spPr>
            <a:xfrm>
              <a:off x="280172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46" name="rc511">
              <a:extLst>
                <a:ext uri="{FF2B5EF4-FFF2-40B4-BE49-F238E27FC236}">
                  <a16:creationId xmlns:a16="http://schemas.microsoft.com/office/drawing/2014/main" id="{E755F565-27E6-4227-AB72-923E213BF0B5}"/>
                </a:ext>
              </a:extLst>
            </p:cNvPr>
            <p:cNvSpPr/>
            <p:nvPr/>
          </p:nvSpPr>
          <p:spPr>
            <a:xfrm>
              <a:off x="289170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7" name="rc512">
              <a:extLst>
                <a:ext uri="{FF2B5EF4-FFF2-40B4-BE49-F238E27FC236}">
                  <a16:creationId xmlns:a16="http://schemas.microsoft.com/office/drawing/2014/main" id="{29E07F97-6AEF-49EB-A63C-AC6B0D0D8B5A}"/>
                </a:ext>
              </a:extLst>
            </p:cNvPr>
            <p:cNvSpPr/>
            <p:nvPr/>
          </p:nvSpPr>
          <p:spPr>
            <a:xfrm>
              <a:off x="289170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8" name="rc513">
              <a:extLst>
                <a:ext uri="{FF2B5EF4-FFF2-40B4-BE49-F238E27FC236}">
                  <a16:creationId xmlns:a16="http://schemas.microsoft.com/office/drawing/2014/main" id="{67318875-8CCF-4240-910A-3B4037AAF07A}"/>
                </a:ext>
              </a:extLst>
            </p:cNvPr>
            <p:cNvSpPr/>
            <p:nvPr/>
          </p:nvSpPr>
          <p:spPr>
            <a:xfrm>
              <a:off x="289170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9" name="rc514">
              <a:extLst>
                <a:ext uri="{FF2B5EF4-FFF2-40B4-BE49-F238E27FC236}">
                  <a16:creationId xmlns:a16="http://schemas.microsoft.com/office/drawing/2014/main" id="{B32CCCC8-35E6-4C7A-A200-25DC9204B6FD}"/>
                </a:ext>
              </a:extLst>
            </p:cNvPr>
            <p:cNvSpPr/>
            <p:nvPr/>
          </p:nvSpPr>
          <p:spPr>
            <a:xfrm>
              <a:off x="289170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0" name="rc515">
              <a:extLst>
                <a:ext uri="{FF2B5EF4-FFF2-40B4-BE49-F238E27FC236}">
                  <a16:creationId xmlns:a16="http://schemas.microsoft.com/office/drawing/2014/main" id="{D76A019A-2DEB-4C4B-AF09-688841D2BCDF}"/>
                </a:ext>
              </a:extLst>
            </p:cNvPr>
            <p:cNvSpPr/>
            <p:nvPr/>
          </p:nvSpPr>
          <p:spPr>
            <a:xfrm>
              <a:off x="298168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1" name="rc516">
              <a:extLst>
                <a:ext uri="{FF2B5EF4-FFF2-40B4-BE49-F238E27FC236}">
                  <a16:creationId xmlns:a16="http://schemas.microsoft.com/office/drawing/2014/main" id="{3717E61B-9D04-4C11-B98E-91FAB5FC6145}"/>
                </a:ext>
              </a:extLst>
            </p:cNvPr>
            <p:cNvSpPr/>
            <p:nvPr/>
          </p:nvSpPr>
          <p:spPr>
            <a:xfrm>
              <a:off x="298168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2" name="rc517">
              <a:extLst>
                <a:ext uri="{FF2B5EF4-FFF2-40B4-BE49-F238E27FC236}">
                  <a16:creationId xmlns:a16="http://schemas.microsoft.com/office/drawing/2014/main" id="{899318EA-BEE2-48F6-A736-F9AFCF8A56B0}"/>
                </a:ext>
              </a:extLst>
            </p:cNvPr>
            <p:cNvSpPr/>
            <p:nvPr/>
          </p:nvSpPr>
          <p:spPr>
            <a:xfrm>
              <a:off x="298168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53" name="rc518">
              <a:extLst>
                <a:ext uri="{FF2B5EF4-FFF2-40B4-BE49-F238E27FC236}">
                  <a16:creationId xmlns:a16="http://schemas.microsoft.com/office/drawing/2014/main" id="{5065C958-05DE-42D1-9578-0795BCB3F6E7}"/>
                </a:ext>
              </a:extLst>
            </p:cNvPr>
            <p:cNvSpPr/>
            <p:nvPr/>
          </p:nvSpPr>
          <p:spPr>
            <a:xfrm>
              <a:off x="298168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4" name="rc519">
              <a:extLst>
                <a:ext uri="{FF2B5EF4-FFF2-40B4-BE49-F238E27FC236}">
                  <a16:creationId xmlns:a16="http://schemas.microsoft.com/office/drawing/2014/main" id="{C60338C8-968E-4717-AD09-A9AD016F214F}"/>
                </a:ext>
              </a:extLst>
            </p:cNvPr>
            <p:cNvSpPr/>
            <p:nvPr/>
          </p:nvSpPr>
          <p:spPr>
            <a:xfrm>
              <a:off x="307166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5" name="rc520">
              <a:extLst>
                <a:ext uri="{FF2B5EF4-FFF2-40B4-BE49-F238E27FC236}">
                  <a16:creationId xmlns:a16="http://schemas.microsoft.com/office/drawing/2014/main" id="{BD1FAB5A-3D8E-461F-A3F8-41FAE07E4839}"/>
                </a:ext>
              </a:extLst>
            </p:cNvPr>
            <p:cNvSpPr/>
            <p:nvPr/>
          </p:nvSpPr>
          <p:spPr>
            <a:xfrm>
              <a:off x="307166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6" name="rc521">
              <a:extLst>
                <a:ext uri="{FF2B5EF4-FFF2-40B4-BE49-F238E27FC236}">
                  <a16:creationId xmlns:a16="http://schemas.microsoft.com/office/drawing/2014/main" id="{2BB6C9E8-3074-43A8-8304-AEF208480BE8}"/>
                </a:ext>
              </a:extLst>
            </p:cNvPr>
            <p:cNvSpPr/>
            <p:nvPr/>
          </p:nvSpPr>
          <p:spPr>
            <a:xfrm>
              <a:off x="3071661"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7" name="rc522">
              <a:extLst>
                <a:ext uri="{FF2B5EF4-FFF2-40B4-BE49-F238E27FC236}">
                  <a16:creationId xmlns:a16="http://schemas.microsoft.com/office/drawing/2014/main" id="{78D2A385-39ED-432F-977E-CFC37DA642B6}"/>
                </a:ext>
              </a:extLst>
            </p:cNvPr>
            <p:cNvSpPr/>
            <p:nvPr/>
          </p:nvSpPr>
          <p:spPr>
            <a:xfrm>
              <a:off x="307166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8" name="rc523">
              <a:extLst>
                <a:ext uri="{FF2B5EF4-FFF2-40B4-BE49-F238E27FC236}">
                  <a16:creationId xmlns:a16="http://schemas.microsoft.com/office/drawing/2014/main" id="{2F6D9F06-A2C4-4DC9-937E-F434806BDE13}"/>
                </a:ext>
              </a:extLst>
            </p:cNvPr>
            <p:cNvSpPr/>
            <p:nvPr/>
          </p:nvSpPr>
          <p:spPr>
            <a:xfrm>
              <a:off x="3161640"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9" name="rc524">
              <a:extLst>
                <a:ext uri="{FF2B5EF4-FFF2-40B4-BE49-F238E27FC236}">
                  <a16:creationId xmlns:a16="http://schemas.microsoft.com/office/drawing/2014/main" id="{F49033E1-F1E1-4094-9BE2-7529D7A80F7C}"/>
                </a:ext>
              </a:extLst>
            </p:cNvPr>
            <p:cNvSpPr/>
            <p:nvPr/>
          </p:nvSpPr>
          <p:spPr>
            <a:xfrm>
              <a:off x="3161640"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0" name="rc525">
              <a:extLst>
                <a:ext uri="{FF2B5EF4-FFF2-40B4-BE49-F238E27FC236}">
                  <a16:creationId xmlns:a16="http://schemas.microsoft.com/office/drawing/2014/main" id="{F457BB03-82AB-4722-A117-1965E92A33E4}"/>
                </a:ext>
              </a:extLst>
            </p:cNvPr>
            <p:cNvSpPr/>
            <p:nvPr/>
          </p:nvSpPr>
          <p:spPr>
            <a:xfrm>
              <a:off x="316164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1" name="rc526">
              <a:extLst>
                <a:ext uri="{FF2B5EF4-FFF2-40B4-BE49-F238E27FC236}">
                  <a16:creationId xmlns:a16="http://schemas.microsoft.com/office/drawing/2014/main" id="{F412A681-A2AF-461F-A527-8630B04705B5}"/>
                </a:ext>
              </a:extLst>
            </p:cNvPr>
            <p:cNvSpPr/>
            <p:nvPr/>
          </p:nvSpPr>
          <p:spPr>
            <a:xfrm>
              <a:off x="3161640"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2" name="rc527">
              <a:extLst>
                <a:ext uri="{FF2B5EF4-FFF2-40B4-BE49-F238E27FC236}">
                  <a16:creationId xmlns:a16="http://schemas.microsoft.com/office/drawing/2014/main" id="{F33262EE-D668-4B93-91BA-9EF5B74E71AE}"/>
                </a:ext>
              </a:extLst>
            </p:cNvPr>
            <p:cNvSpPr/>
            <p:nvPr/>
          </p:nvSpPr>
          <p:spPr>
            <a:xfrm>
              <a:off x="3251620"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3" name="rc528">
              <a:extLst>
                <a:ext uri="{FF2B5EF4-FFF2-40B4-BE49-F238E27FC236}">
                  <a16:creationId xmlns:a16="http://schemas.microsoft.com/office/drawing/2014/main" id="{95C43D48-1776-44B7-ACED-F0F824730952}"/>
                </a:ext>
              </a:extLst>
            </p:cNvPr>
            <p:cNvSpPr/>
            <p:nvPr/>
          </p:nvSpPr>
          <p:spPr>
            <a:xfrm>
              <a:off x="3251620"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4" name="rc529">
              <a:extLst>
                <a:ext uri="{FF2B5EF4-FFF2-40B4-BE49-F238E27FC236}">
                  <a16:creationId xmlns:a16="http://schemas.microsoft.com/office/drawing/2014/main" id="{B143C417-FA66-4CE4-9DF4-A559E8E355BC}"/>
                </a:ext>
              </a:extLst>
            </p:cNvPr>
            <p:cNvSpPr/>
            <p:nvPr/>
          </p:nvSpPr>
          <p:spPr>
            <a:xfrm>
              <a:off x="325162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5" name="rc530">
              <a:extLst>
                <a:ext uri="{FF2B5EF4-FFF2-40B4-BE49-F238E27FC236}">
                  <a16:creationId xmlns:a16="http://schemas.microsoft.com/office/drawing/2014/main" id="{DB32E0D7-FFBA-487C-8CCB-E022F212E498}"/>
                </a:ext>
              </a:extLst>
            </p:cNvPr>
            <p:cNvSpPr/>
            <p:nvPr/>
          </p:nvSpPr>
          <p:spPr>
            <a:xfrm>
              <a:off x="3251620"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6" name="rc531">
              <a:extLst>
                <a:ext uri="{FF2B5EF4-FFF2-40B4-BE49-F238E27FC236}">
                  <a16:creationId xmlns:a16="http://schemas.microsoft.com/office/drawing/2014/main" id="{63EB30B0-D58D-4B07-B644-B3CB34593C58}"/>
                </a:ext>
              </a:extLst>
            </p:cNvPr>
            <p:cNvSpPr/>
            <p:nvPr/>
          </p:nvSpPr>
          <p:spPr>
            <a:xfrm>
              <a:off x="3341600"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7" name="rc532">
              <a:extLst>
                <a:ext uri="{FF2B5EF4-FFF2-40B4-BE49-F238E27FC236}">
                  <a16:creationId xmlns:a16="http://schemas.microsoft.com/office/drawing/2014/main" id="{9DAD902F-6C10-4CDE-906F-74FBD19DBB1A}"/>
                </a:ext>
              </a:extLst>
            </p:cNvPr>
            <p:cNvSpPr/>
            <p:nvPr/>
          </p:nvSpPr>
          <p:spPr>
            <a:xfrm>
              <a:off x="3341600"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8" name="rc533">
              <a:extLst>
                <a:ext uri="{FF2B5EF4-FFF2-40B4-BE49-F238E27FC236}">
                  <a16:creationId xmlns:a16="http://schemas.microsoft.com/office/drawing/2014/main" id="{29BDDF81-003F-4C52-B8FF-544430AD58AF}"/>
                </a:ext>
              </a:extLst>
            </p:cNvPr>
            <p:cNvSpPr/>
            <p:nvPr/>
          </p:nvSpPr>
          <p:spPr>
            <a:xfrm>
              <a:off x="334160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9" name="rc534">
              <a:extLst>
                <a:ext uri="{FF2B5EF4-FFF2-40B4-BE49-F238E27FC236}">
                  <a16:creationId xmlns:a16="http://schemas.microsoft.com/office/drawing/2014/main" id="{1534BC73-6257-4684-AD26-E39EEBA3B6D6}"/>
                </a:ext>
              </a:extLst>
            </p:cNvPr>
            <p:cNvSpPr/>
            <p:nvPr/>
          </p:nvSpPr>
          <p:spPr>
            <a:xfrm>
              <a:off x="3341600"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0" name="rc535">
              <a:extLst>
                <a:ext uri="{FF2B5EF4-FFF2-40B4-BE49-F238E27FC236}">
                  <a16:creationId xmlns:a16="http://schemas.microsoft.com/office/drawing/2014/main" id="{925032E2-0562-4651-9037-B207C3581A64}"/>
                </a:ext>
              </a:extLst>
            </p:cNvPr>
            <p:cNvSpPr/>
            <p:nvPr/>
          </p:nvSpPr>
          <p:spPr>
            <a:xfrm>
              <a:off x="343157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1" name="rc536">
              <a:extLst>
                <a:ext uri="{FF2B5EF4-FFF2-40B4-BE49-F238E27FC236}">
                  <a16:creationId xmlns:a16="http://schemas.microsoft.com/office/drawing/2014/main" id="{79E4DFD6-D263-44B2-B360-B5995F6F3CD2}"/>
                </a:ext>
              </a:extLst>
            </p:cNvPr>
            <p:cNvSpPr/>
            <p:nvPr/>
          </p:nvSpPr>
          <p:spPr>
            <a:xfrm>
              <a:off x="343157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2" name="rc537">
              <a:extLst>
                <a:ext uri="{FF2B5EF4-FFF2-40B4-BE49-F238E27FC236}">
                  <a16:creationId xmlns:a16="http://schemas.microsoft.com/office/drawing/2014/main" id="{86CE2342-DA13-4328-9D2F-012C8EB7710C}"/>
                </a:ext>
              </a:extLst>
            </p:cNvPr>
            <p:cNvSpPr/>
            <p:nvPr/>
          </p:nvSpPr>
          <p:spPr>
            <a:xfrm>
              <a:off x="343157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3" name="rc538">
              <a:extLst>
                <a:ext uri="{FF2B5EF4-FFF2-40B4-BE49-F238E27FC236}">
                  <a16:creationId xmlns:a16="http://schemas.microsoft.com/office/drawing/2014/main" id="{F1134178-07DF-4114-8868-D42BFA17D47F}"/>
                </a:ext>
              </a:extLst>
            </p:cNvPr>
            <p:cNvSpPr/>
            <p:nvPr/>
          </p:nvSpPr>
          <p:spPr>
            <a:xfrm>
              <a:off x="343157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4" name="rc539">
              <a:extLst>
                <a:ext uri="{FF2B5EF4-FFF2-40B4-BE49-F238E27FC236}">
                  <a16:creationId xmlns:a16="http://schemas.microsoft.com/office/drawing/2014/main" id="{605D4DEA-E39E-4D3C-99A1-0A69A2963396}"/>
                </a:ext>
              </a:extLst>
            </p:cNvPr>
            <p:cNvSpPr/>
            <p:nvPr/>
          </p:nvSpPr>
          <p:spPr>
            <a:xfrm>
              <a:off x="352155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5" name="rc540">
              <a:extLst>
                <a:ext uri="{FF2B5EF4-FFF2-40B4-BE49-F238E27FC236}">
                  <a16:creationId xmlns:a16="http://schemas.microsoft.com/office/drawing/2014/main" id="{D46111F6-1C93-4440-A8BC-98E96C019F1E}"/>
                </a:ext>
              </a:extLst>
            </p:cNvPr>
            <p:cNvSpPr/>
            <p:nvPr/>
          </p:nvSpPr>
          <p:spPr>
            <a:xfrm>
              <a:off x="352155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6" name="rc541">
              <a:extLst>
                <a:ext uri="{FF2B5EF4-FFF2-40B4-BE49-F238E27FC236}">
                  <a16:creationId xmlns:a16="http://schemas.microsoft.com/office/drawing/2014/main" id="{4387F61D-C825-47ED-83C3-BBD2EA9B89AE}"/>
                </a:ext>
              </a:extLst>
            </p:cNvPr>
            <p:cNvSpPr/>
            <p:nvPr/>
          </p:nvSpPr>
          <p:spPr>
            <a:xfrm>
              <a:off x="352155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7" name="rc542">
              <a:extLst>
                <a:ext uri="{FF2B5EF4-FFF2-40B4-BE49-F238E27FC236}">
                  <a16:creationId xmlns:a16="http://schemas.microsoft.com/office/drawing/2014/main" id="{2F872C88-31AF-4659-8872-6560204B8912}"/>
                </a:ext>
              </a:extLst>
            </p:cNvPr>
            <p:cNvSpPr/>
            <p:nvPr/>
          </p:nvSpPr>
          <p:spPr>
            <a:xfrm>
              <a:off x="352155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8" name="rc543">
              <a:extLst>
                <a:ext uri="{FF2B5EF4-FFF2-40B4-BE49-F238E27FC236}">
                  <a16:creationId xmlns:a16="http://schemas.microsoft.com/office/drawing/2014/main" id="{008D3729-F6E9-4159-BD04-14A07AEEEFF3}"/>
                </a:ext>
              </a:extLst>
            </p:cNvPr>
            <p:cNvSpPr/>
            <p:nvPr/>
          </p:nvSpPr>
          <p:spPr>
            <a:xfrm>
              <a:off x="361153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9" name="rc544">
              <a:extLst>
                <a:ext uri="{FF2B5EF4-FFF2-40B4-BE49-F238E27FC236}">
                  <a16:creationId xmlns:a16="http://schemas.microsoft.com/office/drawing/2014/main" id="{F4754FC5-BC18-4C10-A2E1-684F9576810C}"/>
                </a:ext>
              </a:extLst>
            </p:cNvPr>
            <p:cNvSpPr/>
            <p:nvPr/>
          </p:nvSpPr>
          <p:spPr>
            <a:xfrm>
              <a:off x="361153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0" name="rc545">
              <a:extLst>
                <a:ext uri="{FF2B5EF4-FFF2-40B4-BE49-F238E27FC236}">
                  <a16:creationId xmlns:a16="http://schemas.microsoft.com/office/drawing/2014/main" id="{F7093E55-995F-48EC-B889-E55BDE7BA7CF}"/>
                </a:ext>
              </a:extLst>
            </p:cNvPr>
            <p:cNvSpPr/>
            <p:nvPr/>
          </p:nvSpPr>
          <p:spPr>
            <a:xfrm>
              <a:off x="361153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1" name="rc546">
              <a:extLst>
                <a:ext uri="{FF2B5EF4-FFF2-40B4-BE49-F238E27FC236}">
                  <a16:creationId xmlns:a16="http://schemas.microsoft.com/office/drawing/2014/main" id="{EBE5B9E0-62A3-45B5-AC11-FB7BDA05D38A}"/>
                </a:ext>
              </a:extLst>
            </p:cNvPr>
            <p:cNvSpPr/>
            <p:nvPr/>
          </p:nvSpPr>
          <p:spPr>
            <a:xfrm>
              <a:off x="361153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82" name="rc547">
              <a:extLst>
                <a:ext uri="{FF2B5EF4-FFF2-40B4-BE49-F238E27FC236}">
                  <a16:creationId xmlns:a16="http://schemas.microsoft.com/office/drawing/2014/main" id="{78026442-E87C-41F1-8C92-115CDB910B70}"/>
                </a:ext>
              </a:extLst>
            </p:cNvPr>
            <p:cNvSpPr/>
            <p:nvPr/>
          </p:nvSpPr>
          <p:spPr>
            <a:xfrm>
              <a:off x="3701518"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3" name="rc548">
              <a:extLst>
                <a:ext uri="{FF2B5EF4-FFF2-40B4-BE49-F238E27FC236}">
                  <a16:creationId xmlns:a16="http://schemas.microsoft.com/office/drawing/2014/main" id="{CF3B1744-D6D8-4A84-BA51-45C63267CFEF}"/>
                </a:ext>
              </a:extLst>
            </p:cNvPr>
            <p:cNvSpPr/>
            <p:nvPr/>
          </p:nvSpPr>
          <p:spPr>
            <a:xfrm>
              <a:off x="3701518"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4" name="rc549">
              <a:extLst>
                <a:ext uri="{FF2B5EF4-FFF2-40B4-BE49-F238E27FC236}">
                  <a16:creationId xmlns:a16="http://schemas.microsoft.com/office/drawing/2014/main" id="{0937AE30-ABD2-4825-BA62-28F50F2E6DBC}"/>
                </a:ext>
              </a:extLst>
            </p:cNvPr>
            <p:cNvSpPr/>
            <p:nvPr/>
          </p:nvSpPr>
          <p:spPr>
            <a:xfrm>
              <a:off x="3701518"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5" name="rc550">
              <a:extLst>
                <a:ext uri="{FF2B5EF4-FFF2-40B4-BE49-F238E27FC236}">
                  <a16:creationId xmlns:a16="http://schemas.microsoft.com/office/drawing/2014/main" id="{910292AB-12DB-4469-BAA4-64EF50EDBD32}"/>
                </a:ext>
              </a:extLst>
            </p:cNvPr>
            <p:cNvSpPr/>
            <p:nvPr/>
          </p:nvSpPr>
          <p:spPr>
            <a:xfrm>
              <a:off x="3701518"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86" name="pl551">
              <a:extLst>
                <a:ext uri="{FF2B5EF4-FFF2-40B4-BE49-F238E27FC236}">
                  <a16:creationId xmlns:a16="http://schemas.microsoft.com/office/drawing/2014/main" id="{26028050-69BE-4A93-8F9C-79F3C2D4814A}"/>
                </a:ext>
              </a:extLst>
            </p:cNvPr>
            <p:cNvSpPr/>
            <p:nvPr/>
          </p:nvSpPr>
          <p:spPr>
            <a:xfrm>
              <a:off x="1452026" y="6007038"/>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2287" name="pl552">
              <a:extLst>
                <a:ext uri="{FF2B5EF4-FFF2-40B4-BE49-F238E27FC236}">
                  <a16:creationId xmlns:a16="http://schemas.microsoft.com/office/drawing/2014/main" id="{4E090915-6C3A-448D-9105-5AED2BECE982}"/>
                </a:ext>
              </a:extLst>
            </p:cNvPr>
            <p:cNvSpPr/>
            <p:nvPr/>
          </p:nvSpPr>
          <p:spPr>
            <a:xfrm>
              <a:off x="1452026" y="7346305"/>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2288" name="tx553">
              <a:extLst>
                <a:ext uri="{FF2B5EF4-FFF2-40B4-BE49-F238E27FC236}">
                  <a16:creationId xmlns:a16="http://schemas.microsoft.com/office/drawing/2014/main" id="{6483414B-0A8D-43B1-A11A-7418C375BF32}"/>
                </a:ext>
              </a:extLst>
            </p:cNvPr>
            <p:cNvSpPr/>
            <p:nvPr/>
          </p:nvSpPr>
          <p:spPr>
            <a:xfrm>
              <a:off x="2517310" y="7375484"/>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sp>
        <p:nvSpPr>
          <p:cNvPr id="2349" name="TextBox 2348">
            <a:extLst>
              <a:ext uri="{FF2B5EF4-FFF2-40B4-BE49-F238E27FC236}">
                <a16:creationId xmlns:a16="http://schemas.microsoft.com/office/drawing/2014/main" id="{86ECC75F-7290-4DB0-9579-0A3653A94D1F}"/>
              </a:ext>
            </a:extLst>
          </p:cNvPr>
          <p:cNvSpPr txBox="1"/>
          <p:nvPr/>
        </p:nvSpPr>
        <p:spPr>
          <a:xfrm>
            <a:off x="164142" y="191448"/>
            <a:ext cx="418830" cy="245773"/>
          </a:xfrm>
          <a:prstGeom prst="rect">
            <a:avLst/>
          </a:prstGeom>
          <a:noFill/>
        </p:spPr>
        <p:txBody>
          <a:bodyPr wrap="square" rtlCol="0">
            <a:spAutoFit/>
          </a:bodyPr>
          <a:lstStyle/>
          <a:p>
            <a:r>
              <a:rPr lang="en-CA" sz="997" b="1" dirty="0"/>
              <a:t>A)</a:t>
            </a:r>
          </a:p>
        </p:txBody>
      </p:sp>
      <p:sp>
        <p:nvSpPr>
          <p:cNvPr id="2350" name="TextBox 2349">
            <a:extLst>
              <a:ext uri="{FF2B5EF4-FFF2-40B4-BE49-F238E27FC236}">
                <a16:creationId xmlns:a16="http://schemas.microsoft.com/office/drawing/2014/main" id="{B006BCBD-E279-45BB-BCA3-75F3D73D9DDA}"/>
              </a:ext>
            </a:extLst>
          </p:cNvPr>
          <p:cNvSpPr txBox="1"/>
          <p:nvPr/>
        </p:nvSpPr>
        <p:spPr>
          <a:xfrm>
            <a:off x="158436" y="3724969"/>
            <a:ext cx="418830" cy="245773"/>
          </a:xfrm>
          <a:prstGeom prst="rect">
            <a:avLst/>
          </a:prstGeom>
          <a:noFill/>
        </p:spPr>
        <p:txBody>
          <a:bodyPr wrap="square" rtlCol="0">
            <a:spAutoFit/>
          </a:bodyPr>
          <a:lstStyle/>
          <a:p>
            <a:r>
              <a:rPr lang="en-CA" sz="997" b="1" dirty="0"/>
              <a:t>B)</a:t>
            </a:r>
          </a:p>
        </p:txBody>
      </p:sp>
      <p:grpSp>
        <p:nvGrpSpPr>
          <p:cNvPr id="2357" name="Group 2356">
            <a:extLst>
              <a:ext uri="{FF2B5EF4-FFF2-40B4-BE49-F238E27FC236}">
                <a16:creationId xmlns:a16="http://schemas.microsoft.com/office/drawing/2014/main" id="{CB29C989-C568-46C1-865B-F7F75BF6D517}"/>
              </a:ext>
            </a:extLst>
          </p:cNvPr>
          <p:cNvGrpSpPr/>
          <p:nvPr/>
        </p:nvGrpSpPr>
        <p:grpSpPr>
          <a:xfrm>
            <a:off x="4435886" y="2880759"/>
            <a:ext cx="975976" cy="2337906"/>
            <a:chOff x="4687048" y="1366073"/>
            <a:chExt cx="975976" cy="2337906"/>
          </a:xfrm>
        </p:grpSpPr>
        <p:grpSp>
          <p:nvGrpSpPr>
            <p:cNvPr id="2358" name="Group 2357">
              <a:extLst>
                <a:ext uri="{FF2B5EF4-FFF2-40B4-BE49-F238E27FC236}">
                  <a16:creationId xmlns:a16="http://schemas.microsoft.com/office/drawing/2014/main" id="{AB3ED177-909D-4FA1-9759-E9AEF202462A}"/>
                </a:ext>
              </a:extLst>
            </p:cNvPr>
            <p:cNvGrpSpPr/>
            <p:nvPr/>
          </p:nvGrpSpPr>
          <p:grpSpPr>
            <a:xfrm>
              <a:off x="4687048" y="1366073"/>
              <a:ext cx="692655" cy="732855"/>
              <a:chOff x="4687048" y="983906"/>
              <a:chExt cx="692655" cy="732855"/>
            </a:xfrm>
          </p:grpSpPr>
          <p:sp>
            <p:nvSpPr>
              <p:cNvPr id="2403" name="rc961">
                <a:extLst>
                  <a:ext uri="{FF2B5EF4-FFF2-40B4-BE49-F238E27FC236}">
                    <a16:creationId xmlns:a16="http://schemas.microsoft.com/office/drawing/2014/main" id="{1A1DD13F-E30E-47A8-99A2-4A8D92FBB600}"/>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2404" name="rc962">
                <a:extLst>
                  <a:ext uri="{FF2B5EF4-FFF2-40B4-BE49-F238E27FC236}">
                    <a16:creationId xmlns:a16="http://schemas.microsoft.com/office/drawing/2014/main" id="{ECA1388E-5B3E-4A5C-820F-E4AC7C8D04A9}"/>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2405" name="pt963">
                <a:extLst>
                  <a:ext uri="{FF2B5EF4-FFF2-40B4-BE49-F238E27FC236}">
                    <a16:creationId xmlns:a16="http://schemas.microsoft.com/office/drawing/2014/main" id="{050E5119-3BBD-4E0D-B184-FF52E3371C8D}"/>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06" name="rc964">
                <a:extLst>
                  <a:ext uri="{FF2B5EF4-FFF2-40B4-BE49-F238E27FC236}">
                    <a16:creationId xmlns:a16="http://schemas.microsoft.com/office/drawing/2014/main" id="{D67E052E-D563-4239-9102-6E96720EFC82}"/>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2407" name="pt965">
                <a:extLst>
                  <a:ext uri="{FF2B5EF4-FFF2-40B4-BE49-F238E27FC236}">
                    <a16:creationId xmlns:a16="http://schemas.microsoft.com/office/drawing/2014/main" id="{BD4D1514-D4E9-4612-A933-558B13DA4DCA}"/>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08" name="rc966">
                <a:extLst>
                  <a:ext uri="{FF2B5EF4-FFF2-40B4-BE49-F238E27FC236}">
                    <a16:creationId xmlns:a16="http://schemas.microsoft.com/office/drawing/2014/main" id="{DB11569B-51BD-45AB-93F8-17B2BAF19168}"/>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2409" name="pt967">
                <a:extLst>
                  <a:ext uri="{FF2B5EF4-FFF2-40B4-BE49-F238E27FC236}">
                    <a16:creationId xmlns:a16="http://schemas.microsoft.com/office/drawing/2014/main" id="{395B371F-B17A-46F5-8456-F674836227E1}"/>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10" name="rc968">
                <a:extLst>
                  <a:ext uri="{FF2B5EF4-FFF2-40B4-BE49-F238E27FC236}">
                    <a16:creationId xmlns:a16="http://schemas.microsoft.com/office/drawing/2014/main" id="{091AC7B5-D645-4395-903A-D90948746AF5}"/>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2411" name="pt969">
                <a:extLst>
                  <a:ext uri="{FF2B5EF4-FFF2-40B4-BE49-F238E27FC236}">
                    <a16:creationId xmlns:a16="http://schemas.microsoft.com/office/drawing/2014/main" id="{8018215C-BE52-470F-984E-11489BDB6065}"/>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12" name="rc970">
                <a:extLst>
                  <a:ext uri="{FF2B5EF4-FFF2-40B4-BE49-F238E27FC236}">
                    <a16:creationId xmlns:a16="http://schemas.microsoft.com/office/drawing/2014/main" id="{48FD7290-35F5-4080-A59F-6715D58A8C54}"/>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2413" name="pt971">
                <a:extLst>
                  <a:ext uri="{FF2B5EF4-FFF2-40B4-BE49-F238E27FC236}">
                    <a16:creationId xmlns:a16="http://schemas.microsoft.com/office/drawing/2014/main" id="{5E482F2A-493E-4555-9426-CE7CC00A0C76}"/>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14" name="tx972">
                <a:extLst>
                  <a:ext uri="{FF2B5EF4-FFF2-40B4-BE49-F238E27FC236}">
                    <a16:creationId xmlns:a16="http://schemas.microsoft.com/office/drawing/2014/main" id="{E64EB3AB-1A90-4ACF-B2C2-4774ED6303B8}"/>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2415" name="tx973">
                <a:extLst>
                  <a:ext uri="{FF2B5EF4-FFF2-40B4-BE49-F238E27FC236}">
                    <a16:creationId xmlns:a16="http://schemas.microsoft.com/office/drawing/2014/main" id="{9BEC1840-1C69-4401-8605-28835E932305}"/>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2416" name="tx974">
                <a:extLst>
                  <a:ext uri="{FF2B5EF4-FFF2-40B4-BE49-F238E27FC236}">
                    <a16:creationId xmlns:a16="http://schemas.microsoft.com/office/drawing/2014/main" id="{1BBE5CA8-5FE4-467F-B462-7B6075CF38CC}"/>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2417" name="tx975">
                <a:extLst>
                  <a:ext uri="{FF2B5EF4-FFF2-40B4-BE49-F238E27FC236}">
                    <a16:creationId xmlns:a16="http://schemas.microsoft.com/office/drawing/2014/main" id="{E430DB43-7F7D-49FC-A4AE-126457C428BE}"/>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2418" name="tx976">
                <a:extLst>
                  <a:ext uri="{FF2B5EF4-FFF2-40B4-BE49-F238E27FC236}">
                    <a16:creationId xmlns:a16="http://schemas.microsoft.com/office/drawing/2014/main" id="{8FE602B4-1055-4069-B79D-292001DD6C4C}"/>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
          <p:nvSpPr>
            <p:cNvPr id="2359" name="rc977">
              <a:extLst>
                <a:ext uri="{FF2B5EF4-FFF2-40B4-BE49-F238E27FC236}">
                  <a16:creationId xmlns:a16="http://schemas.microsoft.com/office/drawing/2014/main" id="{ABDC8E1F-C4D8-4F1E-9DC8-00BDC0964B93}"/>
                </a:ext>
              </a:extLst>
            </p:cNvPr>
            <p:cNvSpPr/>
            <p:nvPr/>
          </p:nvSpPr>
          <p:spPr>
            <a:xfrm>
              <a:off x="4687048" y="2173967"/>
              <a:ext cx="975976" cy="637605"/>
            </a:xfrm>
            <a:prstGeom prst="rect">
              <a:avLst/>
            </a:prstGeom>
            <a:solidFill>
              <a:srgbClr val="FFFFFF">
                <a:alpha val="100000"/>
              </a:srgbClr>
            </a:solidFill>
          </p:spPr>
          <p:txBody>
            <a:bodyPr/>
            <a:lstStyle/>
            <a:p>
              <a:endParaRPr/>
            </a:p>
          </p:txBody>
        </p:sp>
        <p:sp>
          <p:nvSpPr>
            <p:cNvPr id="2360" name="rc978">
              <a:extLst>
                <a:ext uri="{FF2B5EF4-FFF2-40B4-BE49-F238E27FC236}">
                  <a16:creationId xmlns:a16="http://schemas.microsoft.com/office/drawing/2014/main" id="{78B3573C-8D7B-445A-AA27-9080B32ABF51}"/>
                </a:ext>
              </a:extLst>
            </p:cNvPr>
            <p:cNvSpPr/>
            <p:nvPr/>
          </p:nvSpPr>
          <p:spPr>
            <a:xfrm>
              <a:off x="4737659" y="2379962"/>
              <a:ext cx="89999" cy="95250"/>
            </a:xfrm>
            <a:prstGeom prst="rect">
              <a:avLst/>
            </a:prstGeom>
            <a:solidFill>
              <a:srgbClr val="FFFFFF">
                <a:alpha val="100000"/>
              </a:srgbClr>
            </a:solidFill>
          </p:spPr>
          <p:txBody>
            <a:bodyPr/>
            <a:lstStyle/>
            <a:p>
              <a:endParaRPr/>
            </a:p>
          </p:txBody>
        </p:sp>
        <p:sp>
          <p:nvSpPr>
            <p:cNvPr id="2361" name="rc979">
              <a:extLst>
                <a:ext uri="{FF2B5EF4-FFF2-40B4-BE49-F238E27FC236}">
                  <a16:creationId xmlns:a16="http://schemas.microsoft.com/office/drawing/2014/main" id="{F5CFBEA0-684D-4EB9-AFD5-B62F37179C0D}"/>
                </a:ext>
              </a:extLst>
            </p:cNvPr>
            <p:cNvSpPr/>
            <p:nvPr/>
          </p:nvSpPr>
          <p:spPr>
            <a:xfrm>
              <a:off x="4739459" y="2381762"/>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a:p>
          </p:txBody>
        </p:sp>
        <p:sp>
          <p:nvSpPr>
            <p:cNvPr id="2362" name="rc980">
              <a:extLst>
                <a:ext uri="{FF2B5EF4-FFF2-40B4-BE49-F238E27FC236}">
                  <a16:creationId xmlns:a16="http://schemas.microsoft.com/office/drawing/2014/main" id="{A7BE929B-A306-4F8F-B6A0-D284EE46FA14}"/>
                </a:ext>
              </a:extLst>
            </p:cNvPr>
            <p:cNvSpPr/>
            <p:nvPr/>
          </p:nvSpPr>
          <p:spPr>
            <a:xfrm>
              <a:off x="4737659" y="2475212"/>
              <a:ext cx="89999" cy="95250"/>
            </a:xfrm>
            <a:prstGeom prst="rect">
              <a:avLst/>
            </a:prstGeom>
            <a:solidFill>
              <a:srgbClr val="FFFFFF">
                <a:alpha val="100000"/>
              </a:srgbClr>
            </a:solidFill>
          </p:spPr>
          <p:txBody>
            <a:bodyPr/>
            <a:lstStyle/>
            <a:p>
              <a:endParaRPr/>
            </a:p>
          </p:txBody>
        </p:sp>
        <p:sp>
          <p:nvSpPr>
            <p:cNvPr id="2363" name="rc981">
              <a:extLst>
                <a:ext uri="{FF2B5EF4-FFF2-40B4-BE49-F238E27FC236}">
                  <a16:creationId xmlns:a16="http://schemas.microsoft.com/office/drawing/2014/main" id="{6E43A5CB-E87A-4704-971B-5266AD793A54}"/>
                </a:ext>
              </a:extLst>
            </p:cNvPr>
            <p:cNvSpPr/>
            <p:nvPr/>
          </p:nvSpPr>
          <p:spPr>
            <a:xfrm>
              <a:off x="4739459" y="2477012"/>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a:p>
          </p:txBody>
        </p:sp>
        <p:sp>
          <p:nvSpPr>
            <p:cNvPr id="2364" name="rc982">
              <a:extLst>
                <a:ext uri="{FF2B5EF4-FFF2-40B4-BE49-F238E27FC236}">
                  <a16:creationId xmlns:a16="http://schemas.microsoft.com/office/drawing/2014/main" id="{16124ED3-44A2-4B0C-838B-BA9ACF6D410C}"/>
                </a:ext>
              </a:extLst>
            </p:cNvPr>
            <p:cNvSpPr/>
            <p:nvPr/>
          </p:nvSpPr>
          <p:spPr>
            <a:xfrm>
              <a:off x="4737659" y="2570462"/>
              <a:ext cx="89999" cy="95250"/>
            </a:xfrm>
            <a:prstGeom prst="rect">
              <a:avLst/>
            </a:prstGeom>
            <a:solidFill>
              <a:srgbClr val="FFFFFF">
                <a:alpha val="100000"/>
              </a:srgbClr>
            </a:solidFill>
          </p:spPr>
          <p:txBody>
            <a:bodyPr/>
            <a:lstStyle/>
            <a:p>
              <a:endParaRPr/>
            </a:p>
          </p:txBody>
        </p:sp>
        <p:sp>
          <p:nvSpPr>
            <p:cNvPr id="2365" name="rc983">
              <a:extLst>
                <a:ext uri="{FF2B5EF4-FFF2-40B4-BE49-F238E27FC236}">
                  <a16:creationId xmlns:a16="http://schemas.microsoft.com/office/drawing/2014/main" id="{3CA3D51A-2FD0-4AA0-A920-EA235F956D01}"/>
                </a:ext>
              </a:extLst>
            </p:cNvPr>
            <p:cNvSpPr/>
            <p:nvPr/>
          </p:nvSpPr>
          <p:spPr>
            <a:xfrm>
              <a:off x="4739459" y="2572262"/>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a:p>
          </p:txBody>
        </p:sp>
        <p:sp>
          <p:nvSpPr>
            <p:cNvPr id="2366" name="rc984">
              <a:extLst>
                <a:ext uri="{FF2B5EF4-FFF2-40B4-BE49-F238E27FC236}">
                  <a16:creationId xmlns:a16="http://schemas.microsoft.com/office/drawing/2014/main" id="{2BAC9E30-D44A-445C-8245-7DDC3E97FEFF}"/>
                </a:ext>
              </a:extLst>
            </p:cNvPr>
            <p:cNvSpPr/>
            <p:nvPr/>
          </p:nvSpPr>
          <p:spPr>
            <a:xfrm>
              <a:off x="4737659" y="2665712"/>
              <a:ext cx="89999" cy="95250"/>
            </a:xfrm>
            <a:prstGeom prst="rect">
              <a:avLst/>
            </a:prstGeom>
            <a:solidFill>
              <a:srgbClr val="FFFFFF">
                <a:alpha val="100000"/>
              </a:srgbClr>
            </a:solidFill>
          </p:spPr>
          <p:txBody>
            <a:bodyPr/>
            <a:lstStyle/>
            <a:p>
              <a:endParaRPr/>
            </a:p>
          </p:txBody>
        </p:sp>
        <p:sp>
          <p:nvSpPr>
            <p:cNvPr id="2367" name="rc985">
              <a:extLst>
                <a:ext uri="{FF2B5EF4-FFF2-40B4-BE49-F238E27FC236}">
                  <a16:creationId xmlns:a16="http://schemas.microsoft.com/office/drawing/2014/main" id="{86A73975-EC76-4B6F-881C-412348450AC5}"/>
                </a:ext>
              </a:extLst>
            </p:cNvPr>
            <p:cNvSpPr/>
            <p:nvPr/>
          </p:nvSpPr>
          <p:spPr>
            <a:xfrm>
              <a:off x="4739459" y="2667512"/>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a:p>
          </p:txBody>
        </p:sp>
        <p:sp>
          <p:nvSpPr>
            <p:cNvPr id="2368" name="rc986">
              <a:extLst>
                <a:ext uri="{FF2B5EF4-FFF2-40B4-BE49-F238E27FC236}">
                  <a16:creationId xmlns:a16="http://schemas.microsoft.com/office/drawing/2014/main" id="{93F97070-221C-45B8-B1FC-3954A0CA872C}"/>
                </a:ext>
              </a:extLst>
            </p:cNvPr>
            <p:cNvSpPr/>
            <p:nvPr/>
          </p:nvSpPr>
          <p:spPr>
            <a:xfrm>
              <a:off x="5167004" y="2379962"/>
              <a:ext cx="89999" cy="95250"/>
            </a:xfrm>
            <a:prstGeom prst="rect">
              <a:avLst/>
            </a:prstGeom>
            <a:solidFill>
              <a:srgbClr val="FFFFFF">
                <a:alpha val="100000"/>
              </a:srgbClr>
            </a:solidFill>
          </p:spPr>
          <p:txBody>
            <a:bodyPr/>
            <a:lstStyle/>
            <a:p>
              <a:endParaRPr/>
            </a:p>
          </p:txBody>
        </p:sp>
        <p:sp>
          <p:nvSpPr>
            <p:cNvPr id="2369" name="rc987">
              <a:extLst>
                <a:ext uri="{FF2B5EF4-FFF2-40B4-BE49-F238E27FC236}">
                  <a16:creationId xmlns:a16="http://schemas.microsoft.com/office/drawing/2014/main" id="{B85EC1DB-663E-4D67-8C38-D0ACE0B99EB9}"/>
                </a:ext>
              </a:extLst>
            </p:cNvPr>
            <p:cNvSpPr/>
            <p:nvPr/>
          </p:nvSpPr>
          <p:spPr>
            <a:xfrm>
              <a:off x="5168804" y="2381762"/>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a:p>
          </p:txBody>
        </p:sp>
        <p:sp>
          <p:nvSpPr>
            <p:cNvPr id="2370" name="rc988">
              <a:extLst>
                <a:ext uri="{FF2B5EF4-FFF2-40B4-BE49-F238E27FC236}">
                  <a16:creationId xmlns:a16="http://schemas.microsoft.com/office/drawing/2014/main" id="{D5B12751-5B9F-4AC3-947A-98952DBD23D4}"/>
                </a:ext>
              </a:extLst>
            </p:cNvPr>
            <p:cNvSpPr/>
            <p:nvPr/>
          </p:nvSpPr>
          <p:spPr>
            <a:xfrm>
              <a:off x="5167004" y="2475212"/>
              <a:ext cx="89999" cy="95250"/>
            </a:xfrm>
            <a:prstGeom prst="rect">
              <a:avLst/>
            </a:prstGeom>
            <a:solidFill>
              <a:srgbClr val="FFFFFF">
                <a:alpha val="100000"/>
              </a:srgbClr>
            </a:solidFill>
          </p:spPr>
          <p:txBody>
            <a:bodyPr/>
            <a:lstStyle/>
            <a:p>
              <a:endParaRPr/>
            </a:p>
          </p:txBody>
        </p:sp>
        <p:sp>
          <p:nvSpPr>
            <p:cNvPr id="2371" name="rc989">
              <a:extLst>
                <a:ext uri="{FF2B5EF4-FFF2-40B4-BE49-F238E27FC236}">
                  <a16:creationId xmlns:a16="http://schemas.microsoft.com/office/drawing/2014/main" id="{8BFAA86E-CD8B-4553-A1B1-798EED910F77}"/>
                </a:ext>
              </a:extLst>
            </p:cNvPr>
            <p:cNvSpPr/>
            <p:nvPr/>
          </p:nvSpPr>
          <p:spPr>
            <a:xfrm>
              <a:off x="5168804" y="2477012"/>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a:p>
          </p:txBody>
        </p:sp>
        <p:sp>
          <p:nvSpPr>
            <p:cNvPr id="2372" name="rc990">
              <a:extLst>
                <a:ext uri="{FF2B5EF4-FFF2-40B4-BE49-F238E27FC236}">
                  <a16:creationId xmlns:a16="http://schemas.microsoft.com/office/drawing/2014/main" id="{EED55E1C-20C7-4A72-BA21-2D973978C260}"/>
                </a:ext>
              </a:extLst>
            </p:cNvPr>
            <p:cNvSpPr/>
            <p:nvPr/>
          </p:nvSpPr>
          <p:spPr>
            <a:xfrm>
              <a:off x="5167004" y="2570462"/>
              <a:ext cx="89999" cy="95250"/>
            </a:xfrm>
            <a:prstGeom prst="rect">
              <a:avLst/>
            </a:prstGeom>
            <a:solidFill>
              <a:srgbClr val="FFFFFF">
                <a:alpha val="100000"/>
              </a:srgbClr>
            </a:solidFill>
          </p:spPr>
          <p:txBody>
            <a:bodyPr/>
            <a:lstStyle/>
            <a:p>
              <a:endParaRPr/>
            </a:p>
          </p:txBody>
        </p:sp>
        <p:sp>
          <p:nvSpPr>
            <p:cNvPr id="2373" name="rc991">
              <a:extLst>
                <a:ext uri="{FF2B5EF4-FFF2-40B4-BE49-F238E27FC236}">
                  <a16:creationId xmlns:a16="http://schemas.microsoft.com/office/drawing/2014/main" id="{DD0C2151-E47D-4DF3-8906-A51E1047F450}"/>
                </a:ext>
              </a:extLst>
            </p:cNvPr>
            <p:cNvSpPr/>
            <p:nvPr/>
          </p:nvSpPr>
          <p:spPr>
            <a:xfrm>
              <a:off x="5168804" y="257226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2374" name="rc992">
              <a:extLst>
                <a:ext uri="{FF2B5EF4-FFF2-40B4-BE49-F238E27FC236}">
                  <a16:creationId xmlns:a16="http://schemas.microsoft.com/office/drawing/2014/main" id="{2D6EA42C-F4E9-4FD2-B4DC-B163A5D886AC}"/>
                </a:ext>
              </a:extLst>
            </p:cNvPr>
            <p:cNvSpPr/>
            <p:nvPr/>
          </p:nvSpPr>
          <p:spPr>
            <a:xfrm>
              <a:off x="5167004" y="2665712"/>
              <a:ext cx="89999" cy="95250"/>
            </a:xfrm>
            <a:prstGeom prst="rect">
              <a:avLst/>
            </a:prstGeom>
            <a:solidFill>
              <a:srgbClr val="FFFFFF">
                <a:alpha val="100000"/>
              </a:srgbClr>
            </a:solidFill>
          </p:spPr>
          <p:txBody>
            <a:bodyPr/>
            <a:lstStyle/>
            <a:p>
              <a:endParaRPr/>
            </a:p>
          </p:txBody>
        </p:sp>
        <p:sp>
          <p:nvSpPr>
            <p:cNvPr id="2375" name="rc993">
              <a:extLst>
                <a:ext uri="{FF2B5EF4-FFF2-40B4-BE49-F238E27FC236}">
                  <a16:creationId xmlns:a16="http://schemas.microsoft.com/office/drawing/2014/main" id="{127F0A35-5A7A-4A67-A280-2385E067AE72}"/>
                </a:ext>
              </a:extLst>
            </p:cNvPr>
            <p:cNvSpPr/>
            <p:nvPr/>
          </p:nvSpPr>
          <p:spPr>
            <a:xfrm>
              <a:off x="5168804" y="266751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2376" name="tx994">
              <a:extLst>
                <a:ext uri="{FF2B5EF4-FFF2-40B4-BE49-F238E27FC236}">
                  <a16:creationId xmlns:a16="http://schemas.microsoft.com/office/drawing/2014/main" id="{1AFE1355-312C-45BF-87CC-58710AF9A344}"/>
                </a:ext>
              </a:extLst>
            </p:cNvPr>
            <p:cNvSpPr/>
            <p:nvPr/>
          </p:nvSpPr>
          <p:spPr>
            <a:xfrm>
              <a:off x="4878269" y="2396512"/>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Sea</a:t>
              </a:r>
            </a:p>
          </p:txBody>
        </p:sp>
        <p:sp>
          <p:nvSpPr>
            <p:cNvPr id="2377" name="tx995">
              <a:extLst>
                <a:ext uri="{FF2B5EF4-FFF2-40B4-BE49-F238E27FC236}">
                  <a16:creationId xmlns:a16="http://schemas.microsoft.com/office/drawing/2014/main" id="{E6246939-F820-48D6-BFF5-7A546D6C861B}"/>
                </a:ext>
              </a:extLst>
            </p:cNvPr>
            <p:cNvSpPr/>
            <p:nvPr/>
          </p:nvSpPr>
          <p:spPr>
            <a:xfrm>
              <a:off x="4878269" y="2491762"/>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Shelf</a:t>
              </a:r>
            </a:p>
          </p:txBody>
        </p:sp>
        <p:sp>
          <p:nvSpPr>
            <p:cNvPr id="2378" name="tx996">
              <a:extLst>
                <a:ext uri="{FF2B5EF4-FFF2-40B4-BE49-F238E27FC236}">
                  <a16:creationId xmlns:a16="http://schemas.microsoft.com/office/drawing/2014/main" id="{ECE30CAD-1D99-4140-94F5-72008E38B1CC}"/>
                </a:ext>
              </a:extLst>
            </p:cNvPr>
            <p:cNvSpPr/>
            <p:nvPr/>
          </p:nvSpPr>
          <p:spPr>
            <a:xfrm>
              <a:off x="4878269" y="2587012"/>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Shore</a:t>
              </a:r>
            </a:p>
          </p:txBody>
        </p:sp>
        <p:sp>
          <p:nvSpPr>
            <p:cNvPr id="2379" name="tx997">
              <a:extLst>
                <a:ext uri="{FF2B5EF4-FFF2-40B4-BE49-F238E27FC236}">
                  <a16:creationId xmlns:a16="http://schemas.microsoft.com/office/drawing/2014/main" id="{720926AA-D221-4677-B191-E5E268C8812D}"/>
                </a:ext>
              </a:extLst>
            </p:cNvPr>
            <p:cNvSpPr/>
            <p:nvPr/>
          </p:nvSpPr>
          <p:spPr>
            <a:xfrm>
              <a:off x="4878269" y="2683294"/>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Island</a:t>
              </a:r>
            </a:p>
          </p:txBody>
        </p:sp>
        <p:sp>
          <p:nvSpPr>
            <p:cNvPr id="2380" name="tx998">
              <a:extLst>
                <a:ext uri="{FF2B5EF4-FFF2-40B4-BE49-F238E27FC236}">
                  <a16:creationId xmlns:a16="http://schemas.microsoft.com/office/drawing/2014/main" id="{EC0DD1F4-4175-497B-95C0-0773C26BDACE}"/>
                </a:ext>
              </a:extLst>
            </p:cNvPr>
            <p:cNvSpPr/>
            <p:nvPr/>
          </p:nvSpPr>
          <p:spPr>
            <a:xfrm>
              <a:off x="5307614" y="2397544"/>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Present</a:t>
              </a:r>
            </a:p>
          </p:txBody>
        </p:sp>
        <p:sp>
          <p:nvSpPr>
            <p:cNvPr id="2381" name="tx999">
              <a:extLst>
                <a:ext uri="{FF2B5EF4-FFF2-40B4-BE49-F238E27FC236}">
                  <a16:creationId xmlns:a16="http://schemas.microsoft.com/office/drawing/2014/main" id="{D5A9D758-7948-42E9-AEF0-A767393FB8FD}"/>
                </a:ext>
              </a:extLst>
            </p:cNvPr>
            <p:cNvSpPr/>
            <p:nvPr/>
          </p:nvSpPr>
          <p:spPr>
            <a:xfrm>
              <a:off x="5307614" y="2492794"/>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Absent</a:t>
              </a:r>
            </a:p>
          </p:txBody>
        </p:sp>
        <p:sp>
          <p:nvSpPr>
            <p:cNvPr id="2382" name="tx1000">
              <a:extLst>
                <a:ext uri="{FF2B5EF4-FFF2-40B4-BE49-F238E27FC236}">
                  <a16:creationId xmlns:a16="http://schemas.microsoft.com/office/drawing/2014/main" id="{206467CA-EBEB-45EF-B7F1-53DD235BACA0}"/>
                </a:ext>
              </a:extLst>
            </p:cNvPr>
            <p:cNvSpPr/>
            <p:nvPr/>
          </p:nvSpPr>
          <p:spPr>
            <a:xfrm>
              <a:off x="5307614" y="2647178"/>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2383" name="tx1001">
              <a:extLst>
                <a:ext uri="{FF2B5EF4-FFF2-40B4-BE49-F238E27FC236}">
                  <a16:creationId xmlns:a16="http://schemas.microsoft.com/office/drawing/2014/main" id="{46CBA31B-3C7C-4012-95D1-3E7BEBC415E3}"/>
                </a:ext>
              </a:extLst>
            </p:cNvPr>
            <p:cNvSpPr/>
            <p:nvPr/>
          </p:nvSpPr>
          <p:spPr>
            <a:xfrm>
              <a:off x="5307614" y="2742428"/>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2384" name="rc1002">
              <a:extLst>
                <a:ext uri="{FF2B5EF4-FFF2-40B4-BE49-F238E27FC236}">
                  <a16:creationId xmlns:a16="http://schemas.microsoft.com/office/drawing/2014/main" id="{51B3BA7D-E61F-43A7-9AD3-2CB475DAC212}"/>
                </a:ext>
              </a:extLst>
            </p:cNvPr>
            <p:cNvSpPr/>
            <p:nvPr/>
          </p:nvSpPr>
          <p:spPr>
            <a:xfrm>
              <a:off x="4687048" y="2907374"/>
              <a:ext cx="594255" cy="796605"/>
            </a:xfrm>
            <a:prstGeom prst="rect">
              <a:avLst/>
            </a:prstGeom>
            <a:solidFill>
              <a:srgbClr val="FFFFFF">
                <a:alpha val="100000"/>
              </a:srgbClr>
            </a:solidFill>
          </p:spPr>
          <p:txBody>
            <a:bodyPr/>
            <a:lstStyle/>
            <a:p>
              <a:endParaRPr/>
            </a:p>
          </p:txBody>
        </p:sp>
        <p:sp>
          <p:nvSpPr>
            <p:cNvPr id="2385" name="rc1003">
              <a:extLst>
                <a:ext uri="{FF2B5EF4-FFF2-40B4-BE49-F238E27FC236}">
                  <a16:creationId xmlns:a16="http://schemas.microsoft.com/office/drawing/2014/main" id="{246A3B9B-7A34-493D-914E-740908AB52A4}"/>
                </a:ext>
              </a:extLst>
            </p:cNvPr>
            <p:cNvSpPr/>
            <p:nvPr/>
          </p:nvSpPr>
          <p:spPr>
            <a:xfrm>
              <a:off x="4737659" y="3113369"/>
              <a:ext cx="89999" cy="90000"/>
            </a:xfrm>
            <a:prstGeom prst="rect">
              <a:avLst/>
            </a:prstGeom>
            <a:solidFill>
              <a:srgbClr val="FFFFFF">
                <a:alpha val="100000"/>
              </a:srgbClr>
            </a:solidFill>
          </p:spPr>
          <p:txBody>
            <a:bodyPr/>
            <a:lstStyle/>
            <a:p>
              <a:endParaRPr/>
            </a:p>
          </p:txBody>
        </p:sp>
        <p:sp>
          <p:nvSpPr>
            <p:cNvPr id="2386" name="rc1004">
              <a:extLst>
                <a:ext uri="{FF2B5EF4-FFF2-40B4-BE49-F238E27FC236}">
                  <a16:creationId xmlns:a16="http://schemas.microsoft.com/office/drawing/2014/main" id="{BE08DA58-06C9-474D-9B72-946F8BB190B2}"/>
                </a:ext>
              </a:extLst>
            </p:cNvPr>
            <p:cNvSpPr/>
            <p:nvPr/>
          </p:nvSpPr>
          <p:spPr>
            <a:xfrm>
              <a:off x="4739459" y="3115169"/>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a:p>
          </p:txBody>
        </p:sp>
        <p:sp>
          <p:nvSpPr>
            <p:cNvPr id="2387" name="rc1005">
              <a:extLst>
                <a:ext uri="{FF2B5EF4-FFF2-40B4-BE49-F238E27FC236}">
                  <a16:creationId xmlns:a16="http://schemas.microsoft.com/office/drawing/2014/main" id="{BF82C1F2-BEB4-457A-81AB-75196EF79270}"/>
                </a:ext>
              </a:extLst>
            </p:cNvPr>
            <p:cNvSpPr/>
            <p:nvPr/>
          </p:nvSpPr>
          <p:spPr>
            <a:xfrm>
              <a:off x="4737659" y="3203369"/>
              <a:ext cx="89999" cy="90000"/>
            </a:xfrm>
            <a:prstGeom prst="rect">
              <a:avLst/>
            </a:prstGeom>
            <a:solidFill>
              <a:srgbClr val="FFFFFF">
                <a:alpha val="100000"/>
              </a:srgbClr>
            </a:solidFill>
          </p:spPr>
          <p:txBody>
            <a:bodyPr/>
            <a:lstStyle/>
            <a:p>
              <a:endParaRPr/>
            </a:p>
          </p:txBody>
        </p:sp>
        <p:sp>
          <p:nvSpPr>
            <p:cNvPr id="2388" name="rc1006">
              <a:extLst>
                <a:ext uri="{FF2B5EF4-FFF2-40B4-BE49-F238E27FC236}">
                  <a16:creationId xmlns:a16="http://schemas.microsoft.com/office/drawing/2014/main" id="{B2CA0C26-2897-4F12-A158-FF777B4C2B0A}"/>
                </a:ext>
              </a:extLst>
            </p:cNvPr>
            <p:cNvSpPr/>
            <p:nvPr/>
          </p:nvSpPr>
          <p:spPr>
            <a:xfrm>
              <a:off x="4739459" y="3205169"/>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a:p>
          </p:txBody>
        </p:sp>
        <p:sp>
          <p:nvSpPr>
            <p:cNvPr id="2389" name="rc1007">
              <a:extLst>
                <a:ext uri="{FF2B5EF4-FFF2-40B4-BE49-F238E27FC236}">
                  <a16:creationId xmlns:a16="http://schemas.microsoft.com/office/drawing/2014/main" id="{9FE2473C-4743-45CD-B143-390BF82F0415}"/>
                </a:ext>
              </a:extLst>
            </p:cNvPr>
            <p:cNvSpPr/>
            <p:nvPr/>
          </p:nvSpPr>
          <p:spPr>
            <a:xfrm>
              <a:off x="4737659" y="3293369"/>
              <a:ext cx="89999" cy="90000"/>
            </a:xfrm>
            <a:prstGeom prst="rect">
              <a:avLst/>
            </a:prstGeom>
            <a:solidFill>
              <a:srgbClr val="FFFFFF">
                <a:alpha val="100000"/>
              </a:srgbClr>
            </a:solidFill>
          </p:spPr>
          <p:txBody>
            <a:bodyPr/>
            <a:lstStyle/>
            <a:p>
              <a:endParaRPr/>
            </a:p>
          </p:txBody>
        </p:sp>
        <p:sp>
          <p:nvSpPr>
            <p:cNvPr id="2390" name="rc1008">
              <a:extLst>
                <a:ext uri="{FF2B5EF4-FFF2-40B4-BE49-F238E27FC236}">
                  <a16:creationId xmlns:a16="http://schemas.microsoft.com/office/drawing/2014/main" id="{4A85DD2F-6F87-473C-B73C-DD4E7BD5702A}"/>
                </a:ext>
              </a:extLst>
            </p:cNvPr>
            <p:cNvSpPr/>
            <p:nvPr/>
          </p:nvSpPr>
          <p:spPr>
            <a:xfrm>
              <a:off x="4739459" y="3295169"/>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a:p>
          </p:txBody>
        </p:sp>
        <p:sp>
          <p:nvSpPr>
            <p:cNvPr id="2391" name="rc1009">
              <a:extLst>
                <a:ext uri="{FF2B5EF4-FFF2-40B4-BE49-F238E27FC236}">
                  <a16:creationId xmlns:a16="http://schemas.microsoft.com/office/drawing/2014/main" id="{4A1BBACA-7E13-4D9C-8B5A-14870C831AD2}"/>
                </a:ext>
              </a:extLst>
            </p:cNvPr>
            <p:cNvSpPr/>
            <p:nvPr/>
          </p:nvSpPr>
          <p:spPr>
            <a:xfrm>
              <a:off x="4737659" y="3383369"/>
              <a:ext cx="89999" cy="90000"/>
            </a:xfrm>
            <a:prstGeom prst="rect">
              <a:avLst/>
            </a:prstGeom>
            <a:solidFill>
              <a:srgbClr val="FFFFFF">
                <a:alpha val="100000"/>
              </a:srgbClr>
            </a:solidFill>
          </p:spPr>
          <p:txBody>
            <a:bodyPr/>
            <a:lstStyle/>
            <a:p>
              <a:endParaRPr/>
            </a:p>
          </p:txBody>
        </p:sp>
        <p:sp>
          <p:nvSpPr>
            <p:cNvPr id="2392" name="rc1010">
              <a:extLst>
                <a:ext uri="{FF2B5EF4-FFF2-40B4-BE49-F238E27FC236}">
                  <a16:creationId xmlns:a16="http://schemas.microsoft.com/office/drawing/2014/main" id="{EEA33FF1-E620-4080-BF57-E83AD377EDBA}"/>
                </a:ext>
              </a:extLst>
            </p:cNvPr>
            <p:cNvSpPr/>
            <p:nvPr/>
          </p:nvSpPr>
          <p:spPr>
            <a:xfrm>
              <a:off x="4739459" y="3385169"/>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a:p>
          </p:txBody>
        </p:sp>
        <p:sp>
          <p:nvSpPr>
            <p:cNvPr id="2393" name="rc1011">
              <a:extLst>
                <a:ext uri="{FF2B5EF4-FFF2-40B4-BE49-F238E27FC236}">
                  <a16:creationId xmlns:a16="http://schemas.microsoft.com/office/drawing/2014/main" id="{358CC249-124E-4076-893A-7E98D79320EF}"/>
                </a:ext>
              </a:extLst>
            </p:cNvPr>
            <p:cNvSpPr/>
            <p:nvPr/>
          </p:nvSpPr>
          <p:spPr>
            <a:xfrm>
              <a:off x="4737659" y="3473369"/>
              <a:ext cx="89999" cy="90000"/>
            </a:xfrm>
            <a:prstGeom prst="rect">
              <a:avLst/>
            </a:prstGeom>
            <a:solidFill>
              <a:srgbClr val="FFFFFF">
                <a:alpha val="100000"/>
              </a:srgbClr>
            </a:solidFill>
          </p:spPr>
          <p:txBody>
            <a:bodyPr/>
            <a:lstStyle/>
            <a:p>
              <a:endParaRPr/>
            </a:p>
          </p:txBody>
        </p:sp>
        <p:sp>
          <p:nvSpPr>
            <p:cNvPr id="2394" name="rc1012">
              <a:extLst>
                <a:ext uri="{FF2B5EF4-FFF2-40B4-BE49-F238E27FC236}">
                  <a16:creationId xmlns:a16="http://schemas.microsoft.com/office/drawing/2014/main" id="{349BD899-A349-443B-8EC3-F5707B00E33B}"/>
                </a:ext>
              </a:extLst>
            </p:cNvPr>
            <p:cNvSpPr/>
            <p:nvPr/>
          </p:nvSpPr>
          <p:spPr>
            <a:xfrm>
              <a:off x="4739459" y="3475169"/>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a:p>
          </p:txBody>
        </p:sp>
        <p:sp>
          <p:nvSpPr>
            <p:cNvPr id="2395" name="rc1013">
              <a:extLst>
                <a:ext uri="{FF2B5EF4-FFF2-40B4-BE49-F238E27FC236}">
                  <a16:creationId xmlns:a16="http://schemas.microsoft.com/office/drawing/2014/main" id="{AD300AF4-F393-4B9A-AD6E-180726757816}"/>
                </a:ext>
              </a:extLst>
            </p:cNvPr>
            <p:cNvSpPr/>
            <p:nvPr/>
          </p:nvSpPr>
          <p:spPr>
            <a:xfrm>
              <a:off x="4737659" y="3563369"/>
              <a:ext cx="89999" cy="90000"/>
            </a:xfrm>
            <a:prstGeom prst="rect">
              <a:avLst/>
            </a:prstGeom>
            <a:solidFill>
              <a:srgbClr val="FFFFFF">
                <a:alpha val="100000"/>
              </a:srgbClr>
            </a:solidFill>
          </p:spPr>
          <p:txBody>
            <a:bodyPr/>
            <a:lstStyle/>
            <a:p>
              <a:endParaRPr/>
            </a:p>
          </p:txBody>
        </p:sp>
        <p:sp>
          <p:nvSpPr>
            <p:cNvPr id="2396" name="rc1014">
              <a:extLst>
                <a:ext uri="{FF2B5EF4-FFF2-40B4-BE49-F238E27FC236}">
                  <a16:creationId xmlns:a16="http://schemas.microsoft.com/office/drawing/2014/main" id="{AB531EC9-B94F-487A-B8A7-5AE832D507DA}"/>
                </a:ext>
              </a:extLst>
            </p:cNvPr>
            <p:cNvSpPr/>
            <p:nvPr/>
          </p:nvSpPr>
          <p:spPr>
            <a:xfrm>
              <a:off x="4739459" y="3565169"/>
              <a:ext cx="86399" cy="86399"/>
            </a:xfrm>
            <a:prstGeom prst="rect">
              <a:avLst/>
            </a:prstGeom>
            <a:solidFill>
              <a:srgbClr val="1F78B4">
                <a:alpha val="60000"/>
              </a:srgbClr>
            </a:solidFill>
            <a:ln w="2710" cap="sq">
              <a:solidFill>
                <a:srgbClr val="FFFFFF">
                  <a:alpha val="100000"/>
                </a:srgbClr>
              </a:solidFill>
              <a:prstDash val="solid"/>
              <a:miter/>
            </a:ln>
          </p:spPr>
          <p:txBody>
            <a:bodyPr/>
            <a:lstStyle/>
            <a:p>
              <a:endParaRPr/>
            </a:p>
          </p:txBody>
        </p:sp>
        <p:sp>
          <p:nvSpPr>
            <p:cNvPr id="2397" name="tx1015">
              <a:extLst>
                <a:ext uri="{FF2B5EF4-FFF2-40B4-BE49-F238E27FC236}">
                  <a16:creationId xmlns:a16="http://schemas.microsoft.com/office/drawing/2014/main" id="{60DC6D3C-B905-439F-8267-02338A8C406D}"/>
                </a:ext>
              </a:extLst>
            </p:cNvPr>
            <p:cNvSpPr/>
            <p:nvPr/>
          </p:nvSpPr>
          <p:spPr>
            <a:xfrm>
              <a:off x="4878269" y="312804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1to5kb</a:t>
              </a:r>
            </a:p>
          </p:txBody>
        </p:sp>
        <p:sp>
          <p:nvSpPr>
            <p:cNvPr id="2398" name="tx1016">
              <a:extLst>
                <a:ext uri="{FF2B5EF4-FFF2-40B4-BE49-F238E27FC236}">
                  <a16:creationId xmlns:a16="http://schemas.microsoft.com/office/drawing/2014/main" id="{550ABCA4-4587-45A0-BA85-BB3556D0FDA6}"/>
                </a:ext>
              </a:extLst>
            </p:cNvPr>
            <p:cNvSpPr/>
            <p:nvPr/>
          </p:nvSpPr>
          <p:spPr>
            <a:xfrm>
              <a:off x="4878269" y="320443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a:t>
              </a:r>
            </a:p>
          </p:txBody>
        </p:sp>
        <p:sp>
          <p:nvSpPr>
            <p:cNvPr id="2399" name="tx1017">
              <a:extLst>
                <a:ext uri="{FF2B5EF4-FFF2-40B4-BE49-F238E27FC236}">
                  <a16:creationId xmlns:a16="http://schemas.microsoft.com/office/drawing/2014/main" id="{9834D355-0932-4BA3-9006-6F54611E0406}"/>
                </a:ext>
              </a:extLst>
            </p:cNvPr>
            <p:cNvSpPr/>
            <p:nvPr/>
          </p:nvSpPr>
          <p:spPr>
            <a:xfrm>
              <a:off x="4878269" y="330828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5UTR</a:t>
              </a:r>
            </a:p>
          </p:txBody>
        </p:sp>
        <p:sp>
          <p:nvSpPr>
            <p:cNvPr id="2400" name="tx1018">
              <a:extLst>
                <a:ext uri="{FF2B5EF4-FFF2-40B4-BE49-F238E27FC236}">
                  <a16:creationId xmlns:a16="http://schemas.microsoft.com/office/drawing/2014/main" id="{35593D75-E5CE-44E5-8E91-C4A226195CC1}"/>
                </a:ext>
              </a:extLst>
            </p:cNvPr>
            <p:cNvSpPr/>
            <p:nvPr/>
          </p:nvSpPr>
          <p:spPr>
            <a:xfrm>
              <a:off x="4878269" y="341340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exon</a:t>
              </a:r>
            </a:p>
          </p:txBody>
        </p:sp>
        <p:sp>
          <p:nvSpPr>
            <p:cNvPr id="2401" name="tx1019">
              <a:extLst>
                <a:ext uri="{FF2B5EF4-FFF2-40B4-BE49-F238E27FC236}">
                  <a16:creationId xmlns:a16="http://schemas.microsoft.com/office/drawing/2014/main" id="{9FDB1FB0-E41A-4655-AE89-7AA3536ABBDD}"/>
                </a:ext>
              </a:extLst>
            </p:cNvPr>
            <p:cNvSpPr/>
            <p:nvPr/>
          </p:nvSpPr>
          <p:spPr>
            <a:xfrm>
              <a:off x="4878269" y="3488325"/>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a:t>
              </a:r>
            </a:p>
          </p:txBody>
        </p:sp>
        <p:sp>
          <p:nvSpPr>
            <p:cNvPr id="2402" name="tx1020">
              <a:extLst>
                <a:ext uri="{FF2B5EF4-FFF2-40B4-BE49-F238E27FC236}">
                  <a16:creationId xmlns:a16="http://schemas.microsoft.com/office/drawing/2014/main" id="{D6AF4B9C-C6CA-4AE0-8D3D-FF9D2C55A6E2}"/>
                </a:ext>
              </a:extLst>
            </p:cNvPr>
            <p:cNvSpPr/>
            <p:nvPr/>
          </p:nvSpPr>
          <p:spPr>
            <a:xfrm>
              <a:off x="4878269" y="3578008"/>
              <a:ext cx="21224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3UTR</a:t>
              </a:r>
            </a:p>
          </p:txBody>
        </p:sp>
      </p:grpSp>
      <p:sp>
        <p:nvSpPr>
          <p:cNvPr id="1070" name="TextBox 1069">
            <a:extLst>
              <a:ext uri="{FF2B5EF4-FFF2-40B4-BE49-F238E27FC236}">
                <a16:creationId xmlns:a16="http://schemas.microsoft.com/office/drawing/2014/main" id="{9B66A3F0-6C81-472E-A7DD-951581851B40}"/>
              </a:ext>
            </a:extLst>
          </p:cNvPr>
          <p:cNvSpPr txBox="1"/>
          <p:nvPr/>
        </p:nvSpPr>
        <p:spPr>
          <a:xfrm>
            <a:off x="22415" y="27988"/>
            <a:ext cx="4433887" cy="246221"/>
          </a:xfrm>
          <a:prstGeom prst="rect">
            <a:avLst/>
          </a:prstGeom>
          <a:noFill/>
        </p:spPr>
        <p:txBody>
          <a:bodyPr wrap="square" rtlCol="0">
            <a:spAutoFit/>
          </a:bodyPr>
          <a:lstStyle/>
          <a:p>
            <a:r>
              <a:rPr lang="en-CA" sz="1000" dirty="0"/>
              <a:t>Figure S9. </a:t>
            </a:r>
            <a:r>
              <a:rPr lang="en-CA" sz="1000" dirty="0" err="1"/>
              <a:t>DNAm</a:t>
            </a:r>
            <a:r>
              <a:rPr lang="en-CA" sz="1000" dirty="0"/>
              <a:t> at imprinted regions for specific genes. </a:t>
            </a:r>
          </a:p>
        </p:txBody>
      </p:sp>
    </p:spTree>
    <p:extLst>
      <p:ext uri="{BB962C8B-B14F-4D97-AF65-F5344CB8AC3E}">
        <p14:creationId xmlns:p14="http://schemas.microsoft.com/office/powerpoint/2010/main" val="338434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C19CB23-4131-4165-98CC-CAE3515B39BB}"/>
              </a:ext>
            </a:extLst>
          </p:cNvPr>
          <p:cNvGrpSpPr/>
          <p:nvPr/>
        </p:nvGrpSpPr>
        <p:grpSpPr>
          <a:xfrm>
            <a:off x="432079" y="432079"/>
            <a:ext cx="4572000" cy="3429000"/>
            <a:chOff x="0" y="0"/>
            <a:chExt cx="4572000" cy="3429000"/>
          </a:xfrm>
        </p:grpSpPr>
        <p:sp>
          <p:nvSpPr>
            <p:cNvPr id="5" name="rc3">
              <a:extLst>
                <a:ext uri="{FF2B5EF4-FFF2-40B4-BE49-F238E27FC236}">
                  <a16:creationId xmlns:a16="http://schemas.microsoft.com/office/drawing/2014/main" id="{A38A814F-53D1-4DD8-8643-715366B42E17}"/>
                </a:ext>
              </a:extLst>
            </p:cNvPr>
            <p:cNvSpPr/>
            <p:nvPr/>
          </p:nvSpPr>
          <p:spPr>
            <a:xfrm>
              <a:off x="0" y="0"/>
              <a:ext cx="4572000" cy="34290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6" name="pl4">
              <a:extLst>
                <a:ext uri="{FF2B5EF4-FFF2-40B4-BE49-F238E27FC236}">
                  <a16:creationId xmlns:a16="http://schemas.microsoft.com/office/drawing/2014/main" id="{7A99D73D-D757-4239-B6A3-5F53AB2ADA50}"/>
                </a:ext>
              </a:extLst>
            </p:cNvPr>
            <p:cNvSpPr/>
            <p:nvPr/>
          </p:nvSpPr>
          <p:spPr>
            <a:xfrm>
              <a:off x="1155331" y="342684"/>
              <a:ext cx="0" cy="1537800"/>
            </a:xfrm>
            <a:custGeom>
              <a:avLst/>
              <a:gdLst/>
              <a:ahLst/>
              <a:cxnLst/>
              <a:rect l="0" t="0" r="0" b="0"/>
              <a:pathLst>
                <a:path h="1537800">
                  <a:moveTo>
                    <a:pt x="0" y="1537800"/>
                  </a:moveTo>
                  <a:lnTo>
                    <a:pt x="0" y="0"/>
                  </a:lnTo>
                </a:path>
              </a:pathLst>
            </a:custGeom>
            <a:ln w="13550" cap="flat">
              <a:solidFill>
                <a:srgbClr val="000000">
                  <a:alpha val="100000"/>
                </a:srgbClr>
              </a:solidFill>
              <a:prstDash val="solid"/>
              <a:round/>
            </a:ln>
          </p:spPr>
          <p:txBody>
            <a:bodyPr/>
            <a:lstStyle/>
            <a:p>
              <a:endParaRPr/>
            </a:p>
          </p:txBody>
        </p:sp>
        <p:sp>
          <p:nvSpPr>
            <p:cNvPr id="7" name="tx5">
              <a:extLst>
                <a:ext uri="{FF2B5EF4-FFF2-40B4-BE49-F238E27FC236}">
                  <a16:creationId xmlns:a16="http://schemas.microsoft.com/office/drawing/2014/main" id="{13B127F6-02B7-4573-9077-75C1AB3D8D4C}"/>
                </a:ext>
              </a:extLst>
            </p:cNvPr>
            <p:cNvSpPr/>
            <p:nvPr/>
          </p:nvSpPr>
          <p:spPr>
            <a:xfrm>
              <a:off x="999649" y="1850272"/>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8" name="tx6">
              <a:extLst>
                <a:ext uri="{FF2B5EF4-FFF2-40B4-BE49-F238E27FC236}">
                  <a16:creationId xmlns:a16="http://schemas.microsoft.com/office/drawing/2014/main" id="{C3AD5DBF-FD00-45FA-B2D7-3E23F978881F}"/>
                </a:ext>
              </a:extLst>
            </p:cNvPr>
            <p:cNvSpPr/>
            <p:nvPr/>
          </p:nvSpPr>
          <p:spPr>
            <a:xfrm>
              <a:off x="957270" y="1081372"/>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9" name="tx7">
              <a:extLst>
                <a:ext uri="{FF2B5EF4-FFF2-40B4-BE49-F238E27FC236}">
                  <a16:creationId xmlns:a16="http://schemas.microsoft.com/office/drawing/2014/main" id="{E4365340-3908-4CCB-B084-82573A328BF6}"/>
                </a:ext>
              </a:extLst>
            </p:cNvPr>
            <p:cNvSpPr/>
            <p:nvPr/>
          </p:nvSpPr>
          <p:spPr>
            <a:xfrm>
              <a:off x="914892" y="312472"/>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0" name="tx8">
              <a:extLst>
                <a:ext uri="{FF2B5EF4-FFF2-40B4-BE49-F238E27FC236}">
                  <a16:creationId xmlns:a16="http://schemas.microsoft.com/office/drawing/2014/main" id="{F0739E15-A2D5-4BC7-B4F2-00FF51BC652A}"/>
                </a:ext>
              </a:extLst>
            </p:cNvPr>
            <p:cNvSpPr/>
            <p:nvPr/>
          </p:nvSpPr>
          <p:spPr>
            <a:xfrm>
              <a:off x="383943" y="1020356"/>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1" name="tx9">
              <a:extLst>
                <a:ext uri="{FF2B5EF4-FFF2-40B4-BE49-F238E27FC236}">
                  <a16:creationId xmlns:a16="http://schemas.microsoft.com/office/drawing/2014/main" id="{ED4AAA22-DFE2-4984-843D-9D91FD474414}"/>
                </a:ext>
              </a:extLst>
            </p:cNvPr>
            <p:cNvSpPr/>
            <p:nvPr/>
          </p:nvSpPr>
          <p:spPr>
            <a:xfrm>
              <a:off x="383943" y="1108703"/>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2" name="pl10">
              <a:extLst>
                <a:ext uri="{FF2B5EF4-FFF2-40B4-BE49-F238E27FC236}">
                  <a16:creationId xmlns:a16="http://schemas.microsoft.com/office/drawing/2014/main" id="{DEA58A64-4392-4AEB-8000-AEF51FB39D1B}"/>
                </a:ext>
              </a:extLst>
            </p:cNvPr>
            <p:cNvSpPr/>
            <p:nvPr/>
          </p:nvSpPr>
          <p:spPr>
            <a:xfrm>
              <a:off x="1155331" y="2199098"/>
              <a:ext cx="0" cy="384450"/>
            </a:xfrm>
            <a:custGeom>
              <a:avLst/>
              <a:gdLst/>
              <a:ahLst/>
              <a:cxnLst/>
              <a:rect l="0" t="0" r="0" b="0"/>
              <a:pathLst>
                <a:path h="384450">
                  <a:moveTo>
                    <a:pt x="0" y="384450"/>
                  </a:moveTo>
                  <a:lnTo>
                    <a:pt x="0" y="0"/>
                  </a:lnTo>
                </a:path>
              </a:pathLst>
            </a:custGeom>
            <a:ln w="13550" cap="rnd">
              <a:solidFill>
                <a:srgbClr val="000000">
                  <a:alpha val="100000"/>
                </a:srgbClr>
              </a:solidFill>
              <a:prstDash val="solid"/>
              <a:round/>
            </a:ln>
          </p:spPr>
          <p:txBody>
            <a:bodyPr/>
            <a:lstStyle/>
            <a:p>
              <a:endParaRPr/>
            </a:p>
          </p:txBody>
        </p:sp>
        <p:sp>
          <p:nvSpPr>
            <p:cNvPr id="13" name="tx11">
              <a:extLst>
                <a:ext uri="{FF2B5EF4-FFF2-40B4-BE49-F238E27FC236}">
                  <a16:creationId xmlns:a16="http://schemas.microsoft.com/office/drawing/2014/main" id="{248B9376-E283-4D2F-89BD-DDA99A4842A8}"/>
                </a:ext>
              </a:extLst>
            </p:cNvPr>
            <p:cNvSpPr/>
            <p:nvPr/>
          </p:nvSpPr>
          <p:spPr>
            <a:xfrm>
              <a:off x="761842" y="2515060"/>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4" name="tx12">
              <a:extLst>
                <a:ext uri="{FF2B5EF4-FFF2-40B4-BE49-F238E27FC236}">
                  <a16:creationId xmlns:a16="http://schemas.microsoft.com/office/drawing/2014/main" id="{CAD0C8CE-EC93-48F2-AB46-8DF25BA850E3}"/>
                </a:ext>
              </a:extLst>
            </p:cNvPr>
            <p:cNvSpPr/>
            <p:nvPr/>
          </p:nvSpPr>
          <p:spPr>
            <a:xfrm>
              <a:off x="572215" y="2438170"/>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5" name="tx13">
              <a:extLst>
                <a:ext uri="{FF2B5EF4-FFF2-40B4-BE49-F238E27FC236}">
                  <a16:creationId xmlns:a16="http://schemas.microsoft.com/office/drawing/2014/main" id="{C94132F9-CC7F-4D07-9090-2302D6F0BC67}"/>
                </a:ext>
              </a:extLst>
            </p:cNvPr>
            <p:cNvSpPr/>
            <p:nvPr/>
          </p:nvSpPr>
          <p:spPr>
            <a:xfrm>
              <a:off x="197406" y="234413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6" name="tx14">
              <a:extLst>
                <a:ext uri="{FF2B5EF4-FFF2-40B4-BE49-F238E27FC236}">
                  <a16:creationId xmlns:a16="http://schemas.microsoft.com/office/drawing/2014/main" id="{2908E5F3-11EE-4974-A560-E88A17EC915A}"/>
                </a:ext>
              </a:extLst>
            </p:cNvPr>
            <p:cNvSpPr/>
            <p:nvPr/>
          </p:nvSpPr>
          <p:spPr>
            <a:xfrm>
              <a:off x="170260" y="226724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7" name="tx15">
              <a:extLst>
                <a:ext uri="{FF2B5EF4-FFF2-40B4-BE49-F238E27FC236}">
                  <a16:creationId xmlns:a16="http://schemas.microsoft.com/office/drawing/2014/main" id="{204EBDDE-4B8D-4C78-AAA3-227568E0A375}"/>
                </a:ext>
              </a:extLst>
            </p:cNvPr>
            <p:cNvSpPr/>
            <p:nvPr/>
          </p:nvSpPr>
          <p:spPr>
            <a:xfrm>
              <a:off x="251381" y="2191307"/>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 name="pl16">
              <a:extLst>
                <a:ext uri="{FF2B5EF4-FFF2-40B4-BE49-F238E27FC236}">
                  <a16:creationId xmlns:a16="http://schemas.microsoft.com/office/drawing/2014/main" id="{5E424E9E-E76D-48B6-9ED8-0443C3DF604A}"/>
                </a:ext>
              </a:extLst>
            </p:cNvPr>
            <p:cNvSpPr/>
            <p:nvPr/>
          </p:nvSpPr>
          <p:spPr>
            <a:xfrm>
              <a:off x="1155331" y="2902162"/>
              <a:ext cx="0" cy="384450"/>
            </a:xfrm>
            <a:custGeom>
              <a:avLst/>
              <a:gdLst/>
              <a:ahLst/>
              <a:cxnLst/>
              <a:rect l="0" t="0" r="0" b="0"/>
              <a:pathLst>
                <a:path h="384450">
                  <a:moveTo>
                    <a:pt x="0" y="384450"/>
                  </a:moveTo>
                  <a:lnTo>
                    <a:pt x="0" y="0"/>
                  </a:lnTo>
                </a:path>
              </a:pathLst>
            </a:custGeom>
            <a:ln w="13550" cap="flat">
              <a:solidFill>
                <a:srgbClr val="000000">
                  <a:alpha val="100000"/>
                </a:srgbClr>
              </a:solidFill>
              <a:prstDash val="solid"/>
              <a:round/>
            </a:ln>
          </p:spPr>
          <p:txBody>
            <a:bodyPr/>
            <a:lstStyle/>
            <a:p>
              <a:endParaRPr/>
            </a:p>
          </p:txBody>
        </p:sp>
        <p:sp>
          <p:nvSpPr>
            <p:cNvPr id="19" name="tx17">
              <a:extLst>
                <a:ext uri="{FF2B5EF4-FFF2-40B4-BE49-F238E27FC236}">
                  <a16:creationId xmlns:a16="http://schemas.microsoft.com/office/drawing/2014/main" id="{255EAFAC-5838-4E47-A524-F61EAD045EA6}"/>
                </a:ext>
              </a:extLst>
            </p:cNvPr>
            <p:cNvSpPr/>
            <p:nvPr/>
          </p:nvSpPr>
          <p:spPr>
            <a:xfrm>
              <a:off x="224314" y="3191367"/>
              <a:ext cx="88546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uc002bep.3 (RASGRF1)</a:t>
              </a:r>
            </a:p>
          </p:txBody>
        </p:sp>
        <p:sp>
          <p:nvSpPr>
            <p:cNvPr id="20" name="tx18">
              <a:extLst>
                <a:ext uri="{FF2B5EF4-FFF2-40B4-BE49-F238E27FC236}">
                  <a16:creationId xmlns:a16="http://schemas.microsoft.com/office/drawing/2014/main" id="{4AEBF651-20E4-48AC-AD66-9D5EC05522BE}"/>
                </a:ext>
              </a:extLst>
            </p:cNvPr>
            <p:cNvSpPr/>
            <p:nvPr/>
          </p:nvSpPr>
          <p:spPr>
            <a:xfrm>
              <a:off x="224314" y="3095255"/>
              <a:ext cx="88546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uc002beq.3 (RASGRF1)</a:t>
              </a:r>
            </a:p>
          </p:txBody>
        </p:sp>
        <p:sp>
          <p:nvSpPr>
            <p:cNvPr id="21" name="tx19">
              <a:extLst>
                <a:ext uri="{FF2B5EF4-FFF2-40B4-BE49-F238E27FC236}">
                  <a16:creationId xmlns:a16="http://schemas.microsoft.com/office/drawing/2014/main" id="{E7BED63F-4969-444F-BBE8-4EA241EC96CE}"/>
                </a:ext>
              </a:extLst>
            </p:cNvPr>
            <p:cNvSpPr/>
            <p:nvPr/>
          </p:nvSpPr>
          <p:spPr>
            <a:xfrm>
              <a:off x="228958" y="2999142"/>
              <a:ext cx="88082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uc010blm.1 (RASGRF1)</a:t>
              </a:r>
            </a:p>
          </p:txBody>
        </p:sp>
        <p:sp>
          <p:nvSpPr>
            <p:cNvPr id="22" name="tx20">
              <a:extLst>
                <a:ext uri="{FF2B5EF4-FFF2-40B4-BE49-F238E27FC236}">
                  <a16:creationId xmlns:a16="http://schemas.microsoft.com/office/drawing/2014/main" id="{7A609727-C5CB-431F-82CF-A0F5BFF8C400}"/>
                </a:ext>
              </a:extLst>
            </p:cNvPr>
            <p:cNvSpPr/>
            <p:nvPr/>
          </p:nvSpPr>
          <p:spPr>
            <a:xfrm>
              <a:off x="242451" y="2903030"/>
              <a:ext cx="8673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uc002ber.4 (RASGRF1)</a:t>
              </a:r>
            </a:p>
          </p:txBody>
        </p:sp>
        <p:sp>
          <p:nvSpPr>
            <p:cNvPr id="23" name="tx21">
              <a:extLst>
                <a:ext uri="{FF2B5EF4-FFF2-40B4-BE49-F238E27FC236}">
                  <a16:creationId xmlns:a16="http://schemas.microsoft.com/office/drawing/2014/main" id="{004D496B-78C7-4588-8F02-6FFB9513EA2D}"/>
                </a:ext>
              </a:extLst>
            </p:cNvPr>
            <p:cNvSpPr/>
            <p:nvPr/>
          </p:nvSpPr>
          <p:spPr>
            <a:xfrm>
              <a:off x="1195819" y="224527"/>
              <a:ext cx="198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Term</a:t>
              </a:r>
            </a:p>
          </p:txBody>
        </p:sp>
        <p:sp>
          <p:nvSpPr>
            <p:cNvPr id="24" name="tx22">
              <a:extLst>
                <a:ext uri="{FF2B5EF4-FFF2-40B4-BE49-F238E27FC236}">
                  <a16:creationId xmlns:a16="http://schemas.microsoft.com/office/drawing/2014/main" id="{E6066EAF-8D7F-4DED-96D9-49104E7854DC}"/>
                </a:ext>
              </a:extLst>
            </p:cNvPr>
            <p:cNvSpPr/>
            <p:nvPr/>
          </p:nvSpPr>
          <p:spPr>
            <a:xfrm>
              <a:off x="1155331" y="-2976"/>
              <a:ext cx="575845"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RASGRF1</a:t>
              </a:r>
            </a:p>
          </p:txBody>
        </p:sp>
        <p:sp>
          <p:nvSpPr>
            <p:cNvPr id="25" name="tx23">
              <a:extLst>
                <a:ext uri="{FF2B5EF4-FFF2-40B4-BE49-F238E27FC236}">
                  <a16:creationId xmlns:a16="http://schemas.microsoft.com/office/drawing/2014/main" id="{3E53A49F-2719-4B97-AA51-66D350AC86F0}"/>
                </a:ext>
              </a:extLst>
            </p:cNvPr>
            <p:cNvSpPr/>
            <p:nvPr/>
          </p:nvSpPr>
          <p:spPr>
            <a:xfrm>
              <a:off x="1195819" y="2080941"/>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6" name="tx24">
              <a:extLst>
                <a:ext uri="{FF2B5EF4-FFF2-40B4-BE49-F238E27FC236}">
                  <a16:creationId xmlns:a16="http://schemas.microsoft.com/office/drawing/2014/main" id="{BAC8CBC5-2F46-4AA3-BD33-2C6A58DB0E21}"/>
                </a:ext>
              </a:extLst>
            </p:cNvPr>
            <p:cNvSpPr/>
            <p:nvPr/>
          </p:nvSpPr>
          <p:spPr>
            <a:xfrm>
              <a:off x="1195819" y="2768924"/>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7" name="rc25">
              <a:extLst>
                <a:ext uri="{FF2B5EF4-FFF2-40B4-BE49-F238E27FC236}">
                  <a16:creationId xmlns:a16="http://schemas.microsoft.com/office/drawing/2014/main" id="{E2FAEF76-159D-43F2-8A0F-A8C2E1335D96}"/>
                </a:ext>
              </a:extLst>
            </p:cNvPr>
            <p:cNvSpPr/>
            <p:nvPr/>
          </p:nvSpPr>
          <p:spPr>
            <a:xfrm>
              <a:off x="1155331" y="342684"/>
              <a:ext cx="2339471" cy="1537800"/>
            </a:xfrm>
            <a:prstGeom prst="rect">
              <a:avLst/>
            </a:prstGeom>
            <a:solidFill>
              <a:srgbClr val="FFFFFF">
                <a:alpha val="100000"/>
              </a:srgbClr>
            </a:solidFill>
          </p:spPr>
          <p:txBody>
            <a:bodyPr/>
            <a:lstStyle/>
            <a:p>
              <a:endParaRPr/>
            </a:p>
          </p:txBody>
        </p:sp>
        <p:sp>
          <p:nvSpPr>
            <p:cNvPr id="28" name="pg26">
              <a:extLst>
                <a:ext uri="{FF2B5EF4-FFF2-40B4-BE49-F238E27FC236}">
                  <a16:creationId xmlns:a16="http://schemas.microsoft.com/office/drawing/2014/main" id="{CFA4A074-EC6D-4A67-9CE6-6E1BE3B61E1A}"/>
                </a:ext>
              </a:extLst>
            </p:cNvPr>
            <p:cNvSpPr/>
            <p:nvPr/>
          </p:nvSpPr>
          <p:spPr>
            <a:xfrm>
              <a:off x="1178802" y="1496034"/>
              <a:ext cx="2292529" cy="384450"/>
            </a:xfrm>
            <a:custGeom>
              <a:avLst/>
              <a:gdLst/>
              <a:ahLst/>
              <a:cxnLst/>
              <a:rect l="0" t="0" r="0" b="0"/>
              <a:pathLst>
                <a:path w="2292529" h="384450">
                  <a:moveTo>
                    <a:pt x="0" y="0"/>
                  </a:moveTo>
                  <a:lnTo>
                    <a:pt x="54584" y="0"/>
                  </a:lnTo>
                  <a:lnTo>
                    <a:pt x="109168" y="0"/>
                  </a:lnTo>
                  <a:lnTo>
                    <a:pt x="163752" y="0"/>
                  </a:lnTo>
                  <a:lnTo>
                    <a:pt x="218336" y="0"/>
                  </a:lnTo>
                  <a:lnTo>
                    <a:pt x="272920" y="0"/>
                  </a:lnTo>
                  <a:lnTo>
                    <a:pt x="327504" y="0"/>
                  </a:lnTo>
                  <a:lnTo>
                    <a:pt x="382088" y="0"/>
                  </a:lnTo>
                  <a:lnTo>
                    <a:pt x="436672" y="0"/>
                  </a:lnTo>
                  <a:lnTo>
                    <a:pt x="491256" y="0"/>
                  </a:lnTo>
                  <a:lnTo>
                    <a:pt x="545840" y="0"/>
                  </a:lnTo>
                  <a:lnTo>
                    <a:pt x="600424" y="0"/>
                  </a:lnTo>
                  <a:lnTo>
                    <a:pt x="655008" y="0"/>
                  </a:lnTo>
                  <a:lnTo>
                    <a:pt x="709592" y="0"/>
                  </a:lnTo>
                  <a:lnTo>
                    <a:pt x="764176" y="0"/>
                  </a:lnTo>
                  <a:lnTo>
                    <a:pt x="818760" y="0"/>
                  </a:lnTo>
                  <a:lnTo>
                    <a:pt x="873344" y="0"/>
                  </a:lnTo>
                  <a:lnTo>
                    <a:pt x="927928" y="0"/>
                  </a:lnTo>
                  <a:lnTo>
                    <a:pt x="982512" y="0"/>
                  </a:lnTo>
                  <a:lnTo>
                    <a:pt x="1037096" y="0"/>
                  </a:lnTo>
                  <a:lnTo>
                    <a:pt x="1091680" y="0"/>
                  </a:lnTo>
                  <a:lnTo>
                    <a:pt x="1146264" y="0"/>
                  </a:lnTo>
                  <a:lnTo>
                    <a:pt x="1200848" y="0"/>
                  </a:lnTo>
                  <a:lnTo>
                    <a:pt x="1255432" y="0"/>
                  </a:lnTo>
                  <a:lnTo>
                    <a:pt x="1310016" y="0"/>
                  </a:lnTo>
                  <a:lnTo>
                    <a:pt x="1364600" y="0"/>
                  </a:lnTo>
                  <a:lnTo>
                    <a:pt x="1419184" y="0"/>
                  </a:lnTo>
                  <a:lnTo>
                    <a:pt x="1473769" y="0"/>
                  </a:lnTo>
                  <a:lnTo>
                    <a:pt x="1528353" y="0"/>
                  </a:lnTo>
                  <a:lnTo>
                    <a:pt x="1582937" y="0"/>
                  </a:lnTo>
                  <a:lnTo>
                    <a:pt x="1637521" y="0"/>
                  </a:lnTo>
                  <a:lnTo>
                    <a:pt x="1692105" y="0"/>
                  </a:lnTo>
                  <a:lnTo>
                    <a:pt x="1746689" y="0"/>
                  </a:lnTo>
                  <a:lnTo>
                    <a:pt x="1801273" y="0"/>
                  </a:lnTo>
                  <a:lnTo>
                    <a:pt x="1855857" y="0"/>
                  </a:lnTo>
                  <a:lnTo>
                    <a:pt x="1910441" y="0"/>
                  </a:lnTo>
                  <a:lnTo>
                    <a:pt x="1965025" y="0"/>
                  </a:lnTo>
                  <a:lnTo>
                    <a:pt x="2019609" y="0"/>
                  </a:lnTo>
                  <a:lnTo>
                    <a:pt x="2074193" y="0"/>
                  </a:lnTo>
                  <a:lnTo>
                    <a:pt x="2128777" y="0"/>
                  </a:lnTo>
                  <a:lnTo>
                    <a:pt x="2183361" y="0"/>
                  </a:lnTo>
                  <a:lnTo>
                    <a:pt x="2237945" y="0"/>
                  </a:lnTo>
                  <a:lnTo>
                    <a:pt x="2292529" y="0"/>
                  </a:lnTo>
                  <a:lnTo>
                    <a:pt x="2292529" y="384450"/>
                  </a:lnTo>
                  <a:lnTo>
                    <a:pt x="2237945" y="384450"/>
                  </a:lnTo>
                  <a:lnTo>
                    <a:pt x="2183361" y="384450"/>
                  </a:lnTo>
                  <a:lnTo>
                    <a:pt x="2128777" y="384450"/>
                  </a:lnTo>
                  <a:lnTo>
                    <a:pt x="2074193" y="384450"/>
                  </a:lnTo>
                  <a:lnTo>
                    <a:pt x="2019609" y="384450"/>
                  </a:lnTo>
                  <a:lnTo>
                    <a:pt x="1965025" y="384450"/>
                  </a:lnTo>
                  <a:lnTo>
                    <a:pt x="1910441" y="384450"/>
                  </a:lnTo>
                  <a:lnTo>
                    <a:pt x="1855857" y="384450"/>
                  </a:lnTo>
                  <a:lnTo>
                    <a:pt x="1801273" y="384450"/>
                  </a:lnTo>
                  <a:lnTo>
                    <a:pt x="1746689" y="384450"/>
                  </a:lnTo>
                  <a:lnTo>
                    <a:pt x="1692105" y="384450"/>
                  </a:lnTo>
                  <a:lnTo>
                    <a:pt x="1637521" y="384450"/>
                  </a:lnTo>
                  <a:lnTo>
                    <a:pt x="1582937" y="384450"/>
                  </a:lnTo>
                  <a:lnTo>
                    <a:pt x="1528353" y="384450"/>
                  </a:lnTo>
                  <a:lnTo>
                    <a:pt x="1473769" y="384450"/>
                  </a:lnTo>
                  <a:lnTo>
                    <a:pt x="1419184" y="384450"/>
                  </a:lnTo>
                  <a:lnTo>
                    <a:pt x="1364600" y="384450"/>
                  </a:lnTo>
                  <a:lnTo>
                    <a:pt x="1310016" y="384450"/>
                  </a:lnTo>
                  <a:lnTo>
                    <a:pt x="1255432" y="384450"/>
                  </a:lnTo>
                  <a:lnTo>
                    <a:pt x="1200848" y="384450"/>
                  </a:lnTo>
                  <a:lnTo>
                    <a:pt x="1146264" y="384450"/>
                  </a:lnTo>
                  <a:lnTo>
                    <a:pt x="1091680" y="384450"/>
                  </a:lnTo>
                  <a:lnTo>
                    <a:pt x="1037096" y="384450"/>
                  </a:lnTo>
                  <a:lnTo>
                    <a:pt x="982512" y="384450"/>
                  </a:lnTo>
                  <a:lnTo>
                    <a:pt x="927928" y="384450"/>
                  </a:lnTo>
                  <a:lnTo>
                    <a:pt x="873344" y="384450"/>
                  </a:lnTo>
                  <a:lnTo>
                    <a:pt x="818760" y="384450"/>
                  </a:lnTo>
                  <a:lnTo>
                    <a:pt x="764176" y="384450"/>
                  </a:lnTo>
                  <a:lnTo>
                    <a:pt x="709592" y="384450"/>
                  </a:lnTo>
                  <a:lnTo>
                    <a:pt x="655008" y="384450"/>
                  </a:lnTo>
                  <a:lnTo>
                    <a:pt x="600424" y="384450"/>
                  </a:lnTo>
                  <a:lnTo>
                    <a:pt x="545840" y="384450"/>
                  </a:lnTo>
                  <a:lnTo>
                    <a:pt x="491256" y="384450"/>
                  </a:lnTo>
                  <a:lnTo>
                    <a:pt x="436672" y="384450"/>
                  </a:lnTo>
                  <a:lnTo>
                    <a:pt x="382088" y="384450"/>
                  </a:lnTo>
                  <a:lnTo>
                    <a:pt x="327504" y="384450"/>
                  </a:lnTo>
                  <a:lnTo>
                    <a:pt x="272920" y="384450"/>
                  </a:lnTo>
                  <a:lnTo>
                    <a:pt x="218336" y="384450"/>
                  </a:lnTo>
                  <a:lnTo>
                    <a:pt x="163752" y="384450"/>
                  </a:lnTo>
                  <a:lnTo>
                    <a:pt x="109168" y="384450"/>
                  </a:lnTo>
                  <a:lnTo>
                    <a:pt x="54584" y="384450"/>
                  </a:lnTo>
                  <a:lnTo>
                    <a:pt x="0" y="384450"/>
                  </a:lnTo>
                  <a:close/>
                </a:path>
              </a:pathLst>
            </a:custGeom>
            <a:solidFill>
              <a:srgbClr val="BEBEBE">
                <a:alpha val="25098"/>
              </a:srgbClr>
            </a:solidFill>
          </p:spPr>
          <p:txBody>
            <a:bodyPr/>
            <a:lstStyle/>
            <a:p>
              <a:endParaRPr/>
            </a:p>
          </p:txBody>
        </p:sp>
        <p:sp>
          <p:nvSpPr>
            <p:cNvPr id="29" name="pg27">
              <a:extLst>
                <a:ext uri="{FF2B5EF4-FFF2-40B4-BE49-F238E27FC236}">
                  <a16:creationId xmlns:a16="http://schemas.microsoft.com/office/drawing/2014/main" id="{8F193AE5-7435-4D41-8590-BC3EBD8FFF9C}"/>
                </a:ext>
              </a:extLst>
            </p:cNvPr>
            <p:cNvSpPr/>
            <p:nvPr/>
          </p:nvSpPr>
          <p:spPr>
            <a:xfrm>
              <a:off x="1178802" y="727134"/>
              <a:ext cx="2292529" cy="384450"/>
            </a:xfrm>
            <a:custGeom>
              <a:avLst/>
              <a:gdLst/>
              <a:ahLst/>
              <a:cxnLst/>
              <a:rect l="0" t="0" r="0" b="0"/>
              <a:pathLst>
                <a:path w="2292529" h="384450">
                  <a:moveTo>
                    <a:pt x="0" y="0"/>
                  </a:moveTo>
                  <a:lnTo>
                    <a:pt x="54584" y="0"/>
                  </a:lnTo>
                  <a:lnTo>
                    <a:pt x="109168" y="0"/>
                  </a:lnTo>
                  <a:lnTo>
                    <a:pt x="163752" y="0"/>
                  </a:lnTo>
                  <a:lnTo>
                    <a:pt x="218336" y="0"/>
                  </a:lnTo>
                  <a:lnTo>
                    <a:pt x="272920" y="0"/>
                  </a:lnTo>
                  <a:lnTo>
                    <a:pt x="327504" y="0"/>
                  </a:lnTo>
                  <a:lnTo>
                    <a:pt x="382088" y="0"/>
                  </a:lnTo>
                  <a:lnTo>
                    <a:pt x="436672" y="0"/>
                  </a:lnTo>
                  <a:lnTo>
                    <a:pt x="491256" y="0"/>
                  </a:lnTo>
                  <a:lnTo>
                    <a:pt x="545840" y="0"/>
                  </a:lnTo>
                  <a:lnTo>
                    <a:pt x="600424" y="0"/>
                  </a:lnTo>
                  <a:lnTo>
                    <a:pt x="655008" y="0"/>
                  </a:lnTo>
                  <a:lnTo>
                    <a:pt x="709592" y="0"/>
                  </a:lnTo>
                  <a:lnTo>
                    <a:pt x="764176" y="0"/>
                  </a:lnTo>
                  <a:lnTo>
                    <a:pt x="818760" y="0"/>
                  </a:lnTo>
                  <a:lnTo>
                    <a:pt x="873344" y="0"/>
                  </a:lnTo>
                  <a:lnTo>
                    <a:pt x="927928" y="0"/>
                  </a:lnTo>
                  <a:lnTo>
                    <a:pt x="982512" y="0"/>
                  </a:lnTo>
                  <a:lnTo>
                    <a:pt x="1037096" y="0"/>
                  </a:lnTo>
                  <a:lnTo>
                    <a:pt x="1091680" y="0"/>
                  </a:lnTo>
                  <a:lnTo>
                    <a:pt x="1146264" y="0"/>
                  </a:lnTo>
                  <a:lnTo>
                    <a:pt x="1200848" y="0"/>
                  </a:lnTo>
                  <a:lnTo>
                    <a:pt x="1255432" y="0"/>
                  </a:lnTo>
                  <a:lnTo>
                    <a:pt x="1310016" y="0"/>
                  </a:lnTo>
                  <a:lnTo>
                    <a:pt x="1364600" y="0"/>
                  </a:lnTo>
                  <a:lnTo>
                    <a:pt x="1419184" y="0"/>
                  </a:lnTo>
                  <a:lnTo>
                    <a:pt x="1473769" y="0"/>
                  </a:lnTo>
                  <a:lnTo>
                    <a:pt x="1528353" y="0"/>
                  </a:lnTo>
                  <a:lnTo>
                    <a:pt x="1582937" y="0"/>
                  </a:lnTo>
                  <a:lnTo>
                    <a:pt x="1637521" y="0"/>
                  </a:lnTo>
                  <a:lnTo>
                    <a:pt x="1692105" y="0"/>
                  </a:lnTo>
                  <a:lnTo>
                    <a:pt x="1746689" y="0"/>
                  </a:lnTo>
                  <a:lnTo>
                    <a:pt x="1801273" y="0"/>
                  </a:lnTo>
                  <a:lnTo>
                    <a:pt x="1855857" y="0"/>
                  </a:lnTo>
                  <a:lnTo>
                    <a:pt x="1910441" y="0"/>
                  </a:lnTo>
                  <a:lnTo>
                    <a:pt x="1965025" y="0"/>
                  </a:lnTo>
                  <a:lnTo>
                    <a:pt x="2019609" y="0"/>
                  </a:lnTo>
                  <a:lnTo>
                    <a:pt x="2074193" y="0"/>
                  </a:lnTo>
                  <a:lnTo>
                    <a:pt x="2128777" y="0"/>
                  </a:lnTo>
                  <a:lnTo>
                    <a:pt x="2183361" y="0"/>
                  </a:lnTo>
                  <a:lnTo>
                    <a:pt x="2237945" y="0"/>
                  </a:lnTo>
                  <a:lnTo>
                    <a:pt x="2292529" y="0"/>
                  </a:lnTo>
                  <a:lnTo>
                    <a:pt x="2292529" y="384450"/>
                  </a:lnTo>
                  <a:lnTo>
                    <a:pt x="2237945" y="384450"/>
                  </a:lnTo>
                  <a:lnTo>
                    <a:pt x="2183361" y="384450"/>
                  </a:lnTo>
                  <a:lnTo>
                    <a:pt x="2128777" y="384450"/>
                  </a:lnTo>
                  <a:lnTo>
                    <a:pt x="2074193" y="384450"/>
                  </a:lnTo>
                  <a:lnTo>
                    <a:pt x="2019609" y="384450"/>
                  </a:lnTo>
                  <a:lnTo>
                    <a:pt x="1965025" y="384450"/>
                  </a:lnTo>
                  <a:lnTo>
                    <a:pt x="1910441" y="384450"/>
                  </a:lnTo>
                  <a:lnTo>
                    <a:pt x="1855857" y="384450"/>
                  </a:lnTo>
                  <a:lnTo>
                    <a:pt x="1801273" y="384450"/>
                  </a:lnTo>
                  <a:lnTo>
                    <a:pt x="1746689" y="384450"/>
                  </a:lnTo>
                  <a:lnTo>
                    <a:pt x="1692105" y="384450"/>
                  </a:lnTo>
                  <a:lnTo>
                    <a:pt x="1637521" y="384450"/>
                  </a:lnTo>
                  <a:lnTo>
                    <a:pt x="1582937" y="384450"/>
                  </a:lnTo>
                  <a:lnTo>
                    <a:pt x="1528353" y="384450"/>
                  </a:lnTo>
                  <a:lnTo>
                    <a:pt x="1473769" y="384450"/>
                  </a:lnTo>
                  <a:lnTo>
                    <a:pt x="1419184" y="384450"/>
                  </a:lnTo>
                  <a:lnTo>
                    <a:pt x="1364600" y="384450"/>
                  </a:lnTo>
                  <a:lnTo>
                    <a:pt x="1310016" y="384450"/>
                  </a:lnTo>
                  <a:lnTo>
                    <a:pt x="1255432" y="384450"/>
                  </a:lnTo>
                  <a:lnTo>
                    <a:pt x="1200848" y="384450"/>
                  </a:lnTo>
                  <a:lnTo>
                    <a:pt x="1146264" y="384450"/>
                  </a:lnTo>
                  <a:lnTo>
                    <a:pt x="1091680" y="384450"/>
                  </a:lnTo>
                  <a:lnTo>
                    <a:pt x="1037096" y="384450"/>
                  </a:lnTo>
                  <a:lnTo>
                    <a:pt x="982512" y="384450"/>
                  </a:lnTo>
                  <a:lnTo>
                    <a:pt x="927928" y="384450"/>
                  </a:lnTo>
                  <a:lnTo>
                    <a:pt x="873344" y="384450"/>
                  </a:lnTo>
                  <a:lnTo>
                    <a:pt x="818760" y="384450"/>
                  </a:lnTo>
                  <a:lnTo>
                    <a:pt x="764176" y="384450"/>
                  </a:lnTo>
                  <a:lnTo>
                    <a:pt x="709592" y="384450"/>
                  </a:lnTo>
                  <a:lnTo>
                    <a:pt x="655008" y="384450"/>
                  </a:lnTo>
                  <a:lnTo>
                    <a:pt x="600424" y="384450"/>
                  </a:lnTo>
                  <a:lnTo>
                    <a:pt x="545840" y="384450"/>
                  </a:lnTo>
                  <a:lnTo>
                    <a:pt x="491256" y="384450"/>
                  </a:lnTo>
                  <a:lnTo>
                    <a:pt x="436672" y="384450"/>
                  </a:lnTo>
                  <a:lnTo>
                    <a:pt x="382088" y="384450"/>
                  </a:lnTo>
                  <a:lnTo>
                    <a:pt x="327504" y="384450"/>
                  </a:lnTo>
                  <a:lnTo>
                    <a:pt x="272920" y="384450"/>
                  </a:lnTo>
                  <a:lnTo>
                    <a:pt x="218336" y="384450"/>
                  </a:lnTo>
                  <a:lnTo>
                    <a:pt x="163752" y="384450"/>
                  </a:lnTo>
                  <a:lnTo>
                    <a:pt x="109168" y="384450"/>
                  </a:lnTo>
                  <a:lnTo>
                    <a:pt x="54584" y="384450"/>
                  </a:lnTo>
                  <a:lnTo>
                    <a:pt x="0" y="384450"/>
                  </a:lnTo>
                  <a:close/>
                </a:path>
              </a:pathLst>
            </a:custGeom>
            <a:solidFill>
              <a:srgbClr val="BEBEBE">
                <a:alpha val="25098"/>
              </a:srgbClr>
            </a:solidFill>
          </p:spPr>
          <p:txBody>
            <a:bodyPr/>
            <a:lstStyle/>
            <a:p>
              <a:endParaRPr/>
            </a:p>
          </p:txBody>
        </p:sp>
        <p:sp>
          <p:nvSpPr>
            <p:cNvPr id="30" name="pl28">
              <a:extLst>
                <a:ext uri="{FF2B5EF4-FFF2-40B4-BE49-F238E27FC236}">
                  <a16:creationId xmlns:a16="http://schemas.microsoft.com/office/drawing/2014/main" id="{1661A51E-1252-4EA2-91D5-35910DE3576F}"/>
                </a:ext>
              </a:extLst>
            </p:cNvPr>
            <p:cNvSpPr/>
            <p:nvPr/>
          </p:nvSpPr>
          <p:spPr>
            <a:xfrm>
              <a:off x="1178802" y="917455"/>
              <a:ext cx="0" cy="166112"/>
            </a:xfrm>
            <a:custGeom>
              <a:avLst/>
              <a:gdLst/>
              <a:ahLst/>
              <a:cxnLst/>
              <a:rect l="0" t="0" r="0" b="0"/>
              <a:pathLst>
                <a:path h="166112">
                  <a:moveTo>
                    <a:pt x="0" y="166112"/>
                  </a:moveTo>
                  <a:lnTo>
                    <a:pt x="0" y="0"/>
                  </a:lnTo>
                </a:path>
              </a:pathLst>
            </a:custGeom>
            <a:ln w="13550" cap="flat">
              <a:solidFill>
                <a:srgbClr val="6A1B9A">
                  <a:alpha val="50196"/>
                </a:srgbClr>
              </a:solidFill>
              <a:prstDash val="solid"/>
              <a:round/>
            </a:ln>
          </p:spPr>
          <p:txBody>
            <a:bodyPr/>
            <a:lstStyle/>
            <a:p>
              <a:endParaRPr/>
            </a:p>
          </p:txBody>
        </p:sp>
        <p:sp>
          <p:nvSpPr>
            <p:cNvPr id="31" name="pl29">
              <a:extLst>
                <a:ext uri="{FF2B5EF4-FFF2-40B4-BE49-F238E27FC236}">
                  <a16:creationId xmlns:a16="http://schemas.microsoft.com/office/drawing/2014/main" id="{D8DEFAAE-A0A9-4214-9D35-252462EDEC79}"/>
                </a:ext>
              </a:extLst>
            </p:cNvPr>
            <p:cNvSpPr/>
            <p:nvPr/>
          </p:nvSpPr>
          <p:spPr>
            <a:xfrm>
              <a:off x="1178802" y="735044"/>
              <a:ext cx="0" cy="110537"/>
            </a:xfrm>
            <a:custGeom>
              <a:avLst/>
              <a:gdLst/>
              <a:ahLst/>
              <a:cxnLst/>
              <a:rect l="0" t="0" r="0" b="0"/>
              <a:pathLst>
                <a:path h="110537">
                  <a:moveTo>
                    <a:pt x="0" y="110537"/>
                  </a:moveTo>
                  <a:lnTo>
                    <a:pt x="0" y="0"/>
                  </a:lnTo>
                </a:path>
              </a:pathLst>
            </a:custGeom>
            <a:ln w="13550" cap="flat">
              <a:solidFill>
                <a:srgbClr val="1565C0">
                  <a:alpha val="50196"/>
                </a:srgbClr>
              </a:solidFill>
              <a:prstDash val="solid"/>
              <a:round/>
            </a:ln>
          </p:spPr>
          <p:txBody>
            <a:bodyPr/>
            <a:lstStyle/>
            <a:p>
              <a:endParaRPr/>
            </a:p>
          </p:txBody>
        </p:sp>
        <p:sp>
          <p:nvSpPr>
            <p:cNvPr id="32" name="pl30">
              <a:extLst>
                <a:ext uri="{FF2B5EF4-FFF2-40B4-BE49-F238E27FC236}">
                  <a16:creationId xmlns:a16="http://schemas.microsoft.com/office/drawing/2014/main" id="{37858706-D6BA-400B-95AA-18162B5946BF}"/>
                </a:ext>
              </a:extLst>
            </p:cNvPr>
            <p:cNvSpPr/>
            <p:nvPr/>
          </p:nvSpPr>
          <p:spPr>
            <a:xfrm>
              <a:off x="1178802" y="633008"/>
              <a:ext cx="0" cy="91371"/>
            </a:xfrm>
            <a:custGeom>
              <a:avLst/>
              <a:gdLst/>
              <a:ahLst/>
              <a:cxnLst/>
              <a:rect l="0" t="0" r="0" b="0"/>
              <a:pathLst>
                <a:path h="91371">
                  <a:moveTo>
                    <a:pt x="0" y="91371"/>
                  </a:moveTo>
                  <a:lnTo>
                    <a:pt x="0" y="0"/>
                  </a:lnTo>
                </a:path>
              </a:pathLst>
            </a:custGeom>
            <a:ln w="13550" cap="flat">
              <a:solidFill>
                <a:srgbClr val="388E3C">
                  <a:alpha val="50196"/>
                </a:srgbClr>
              </a:solidFill>
              <a:prstDash val="solid"/>
              <a:round/>
            </a:ln>
          </p:spPr>
          <p:txBody>
            <a:bodyPr/>
            <a:lstStyle/>
            <a:p>
              <a:endParaRPr/>
            </a:p>
          </p:txBody>
        </p:sp>
        <p:sp>
          <p:nvSpPr>
            <p:cNvPr id="33" name="pl31">
              <a:extLst>
                <a:ext uri="{FF2B5EF4-FFF2-40B4-BE49-F238E27FC236}">
                  <a16:creationId xmlns:a16="http://schemas.microsoft.com/office/drawing/2014/main" id="{A89881F6-F75A-4EBC-B97F-6435CEAE3012}"/>
                </a:ext>
              </a:extLst>
            </p:cNvPr>
            <p:cNvSpPr/>
            <p:nvPr/>
          </p:nvSpPr>
          <p:spPr>
            <a:xfrm>
              <a:off x="1178802" y="458298"/>
              <a:ext cx="0" cy="205270"/>
            </a:xfrm>
            <a:custGeom>
              <a:avLst/>
              <a:gdLst/>
              <a:ahLst/>
              <a:cxnLst/>
              <a:rect l="0" t="0" r="0" b="0"/>
              <a:pathLst>
                <a:path h="205270">
                  <a:moveTo>
                    <a:pt x="0" y="205270"/>
                  </a:moveTo>
                  <a:lnTo>
                    <a:pt x="0" y="0"/>
                  </a:lnTo>
                </a:path>
              </a:pathLst>
            </a:custGeom>
            <a:ln w="13550" cap="flat">
              <a:solidFill>
                <a:srgbClr val="FBC02D">
                  <a:alpha val="50196"/>
                </a:srgbClr>
              </a:solidFill>
              <a:prstDash val="solid"/>
              <a:round/>
            </a:ln>
          </p:spPr>
          <p:txBody>
            <a:bodyPr/>
            <a:lstStyle/>
            <a:p>
              <a:endParaRPr/>
            </a:p>
          </p:txBody>
        </p:sp>
        <p:sp>
          <p:nvSpPr>
            <p:cNvPr id="34" name="pl32">
              <a:extLst>
                <a:ext uri="{FF2B5EF4-FFF2-40B4-BE49-F238E27FC236}">
                  <a16:creationId xmlns:a16="http://schemas.microsoft.com/office/drawing/2014/main" id="{0C65FDE6-D8AF-41EE-AC5D-FD405EDF55B7}"/>
                </a:ext>
              </a:extLst>
            </p:cNvPr>
            <p:cNvSpPr/>
            <p:nvPr/>
          </p:nvSpPr>
          <p:spPr>
            <a:xfrm>
              <a:off x="1178802" y="573105"/>
              <a:ext cx="0" cy="76878"/>
            </a:xfrm>
            <a:custGeom>
              <a:avLst/>
              <a:gdLst/>
              <a:ahLst/>
              <a:cxnLst/>
              <a:rect l="0" t="0" r="0" b="0"/>
              <a:pathLst>
                <a:path h="76878">
                  <a:moveTo>
                    <a:pt x="0" y="76878"/>
                  </a:moveTo>
                  <a:lnTo>
                    <a:pt x="0" y="0"/>
                  </a:lnTo>
                </a:path>
              </a:pathLst>
            </a:custGeom>
            <a:ln w="13550" cap="flat">
              <a:solidFill>
                <a:srgbClr val="721111">
                  <a:alpha val="50196"/>
                </a:srgbClr>
              </a:solidFill>
              <a:prstDash val="solid"/>
              <a:round/>
            </a:ln>
          </p:spPr>
          <p:txBody>
            <a:bodyPr/>
            <a:lstStyle/>
            <a:p>
              <a:endParaRPr/>
            </a:p>
          </p:txBody>
        </p:sp>
        <p:sp>
          <p:nvSpPr>
            <p:cNvPr id="35" name="pl33">
              <a:extLst>
                <a:ext uri="{FF2B5EF4-FFF2-40B4-BE49-F238E27FC236}">
                  <a16:creationId xmlns:a16="http://schemas.microsoft.com/office/drawing/2014/main" id="{7D40C5EA-F4E0-4858-9E4A-FA874B88E29A}"/>
                </a:ext>
              </a:extLst>
            </p:cNvPr>
            <p:cNvSpPr/>
            <p:nvPr/>
          </p:nvSpPr>
          <p:spPr>
            <a:xfrm>
              <a:off x="1233386" y="888648"/>
              <a:ext cx="0" cy="267030"/>
            </a:xfrm>
            <a:custGeom>
              <a:avLst/>
              <a:gdLst/>
              <a:ahLst/>
              <a:cxnLst/>
              <a:rect l="0" t="0" r="0" b="0"/>
              <a:pathLst>
                <a:path h="267030">
                  <a:moveTo>
                    <a:pt x="0" y="267030"/>
                  </a:moveTo>
                  <a:lnTo>
                    <a:pt x="0" y="0"/>
                  </a:lnTo>
                </a:path>
              </a:pathLst>
            </a:custGeom>
            <a:ln w="13550" cap="flat">
              <a:solidFill>
                <a:srgbClr val="6A1B9A">
                  <a:alpha val="50196"/>
                </a:srgbClr>
              </a:solidFill>
              <a:prstDash val="solid"/>
              <a:round/>
            </a:ln>
          </p:spPr>
          <p:txBody>
            <a:bodyPr/>
            <a:lstStyle/>
            <a:p>
              <a:endParaRPr/>
            </a:p>
          </p:txBody>
        </p:sp>
        <p:sp>
          <p:nvSpPr>
            <p:cNvPr id="36" name="pl34">
              <a:extLst>
                <a:ext uri="{FF2B5EF4-FFF2-40B4-BE49-F238E27FC236}">
                  <a16:creationId xmlns:a16="http://schemas.microsoft.com/office/drawing/2014/main" id="{950607F6-FFC7-4413-9100-79B09392AF02}"/>
                </a:ext>
              </a:extLst>
            </p:cNvPr>
            <p:cNvSpPr/>
            <p:nvPr/>
          </p:nvSpPr>
          <p:spPr>
            <a:xfrm>
              <a:off x="1233386" y="428744"/>
              <a:ext cx="0" cy="53726"/>
            </a:xfrm>
            <a:custGeom>
              <a:avLst/>
              <a:gdLst/>
              <a:ahLst/>
              <a:cxnLst/>
              <a:rect l="0" t="0" r="0" b="0"/>
              <a:pathLst>
                <a:path h="53726">
                  <a:moveTo>
                    <a:pt x="0" y="53726"/>
                  </a:moveTo>
                  <a:lnTo>
                    <a:pt x="0" y="0"/>
                  </a:lnTo>
                </a:path>
              </a:pathLst>
            </a:custGeom>
            <a:ln w="13550" cap="flat">
              <a:solidFill>
                <a:srgbClr val="1565C0">
                  <a:alpha val="50196"/>
                </a:srgbClr>
              </a:solidFill>
              <a:prstDash val="solid"/>
              <a:round/>
            </a:ln>
          </p:spPr>
          <p:txBody>
            <a:bodyPr/>
            <a:lstStyle/>
            <a:p>
              <a:endParaRPr/>
            </a:p>
          </p:txBody>
        </p:sp>
        <p:sp>
          <p:nvSpPr>
            <p:cNvPr id="37" name="pl35">
              <a:extLst>
                <a:ext uri="{FF2B5EF4-FFF2-40B4-BE49-F238E27FC236}">
                  <a16:creationId xmlns:a16="http://schemas.microsoft.com/office/drawing/2014/main" id="{DDAF681C-808B-4794-AE1F-999C9ADEC0E1}"/>
                </a:ext>
              </a:extLst>
            </p:cNvPr>
            <p:cNvSpPr/>
            <p:nvPr/>
          </p:nvSpPr>
          <p:spPr>
            <a:xfrm>
              <a:off x="1233386" y="568262"/>
              <a:ext cx="0" cy="215123"/>
            </a:xfrm>
            <a:custGeom>
              <a:avLst/>
              <a:gdLst/>
              <a:ahLst/>
              <a:cxnLst/>
              <a:rect l="0" t="0" r="0" b="0"/>
              <a:pathLst>
                <a:path h="215123">
                  <a:moveTo>
                    <a:pt x="0" y="215123"/>
                  </a:moveTo>
                  <a:lnTo>
                    <a:pt x="0" y="0"/>
                  </a:lnTo>
                </a:path>
              </a:pathLst>
            </a:custGeom>
            <a:ln w="13550" cap="flat">
              <a:solidFill>
                <a:srgbClr val="388E3C">
                  <a:alpha val="50196"/>
                </a:srgbClr>
              </a:solidFill>
              <a:prstDash val="solid"/>
              <a:round/>
            </a:ln>
          </p:spPr>
          <p:txBody>
            <a:bodyPr/>
            <a:lstStyle/>
            <a:p>
              <a:endParaRPr/>
            </a:p>
          </p:txBody>
        </p:sp>
        <p:sp>
          <p:nvSpPr>
            <p:cNvPr id="38" name="pl36">
              <a:extLst>
                <a:ext uri="{FF2B5EF4-FFF2-40B4-BE49-F238E27FC236}">
                  <a16:creationId xmlns:a16="http://schemas.microsoft.com/office/drawing/2014/main" id="{2BAC221B-14A4-41A0-9942-9F2E06FE8E6D}"/>
                </a:ext>
              </a:extLst>
            </p:cNvPr>
            <p:cNvSpPr/>
            <p:nvPr/>
          </p:nvSpPr>
          <p:spPr>
            <a:xfrm>
              <a:off x="1233386" y="423414"/>
              <a:ext cx="0" cy="149789"/>
            </a:xfrm>
            <a:custGeom>
              <a:avLst/>
              <a:gdLst/>
              <a:ahLst/>
              <a:cxnLst/>
              <a:rect l="0" t="0" r="0" b="0"/>
              <a:pathLst>
                <a:path h="149789">
                  <a:moveTo>
                    <a:pt x="0" y="149789"/>
                  </a:moveTo>
                  <a:lnTo>
                    <a:pt x="0" y="0"/>
                  </a:lnTo>
                </a:path>
              </a:pathLst>
            </a:custGeom>
            <a:ln w="13550" cap="flat">
              <a:solidFill>
                <a:srgbClr val="FBC02D">
                  <a:alpha val="50196"/>
                </a:srgbClr>
              </a:solidFill>
              <a:prstDash val="solid"/>
              <a:round/>
            </a:ln>
          </p:spPr>
          <p:txBody>
            <a:bodyPr/>
            <a:lstStyle/>
            <a:p>
              <a:endParaRPr/>
            </a:p>
          </p:txBody>
        </p:sp>
        <p:sp>
          <p:nvSpPr>
            <p:cNvPr id="39" name="pl37">
              <a:extLst>
                <a:ext uri="{FF2B5EF4-FFF2-40B4-BE49-F238E27FC236}">
                  <a16:creationId xmlns:a16="http://schemas.microsoft.com/office/drawing/2014/main" id="{A00A46B4-A9B4-4057-A177-A2BC25557A05}"/>
                </a:ext>
              </a:extLst>
            </p:cNvPr>
            <p:cNvSpPr/>
            <p:nvPr/>
          </p:nvSpPr>
          <p:spPr>
            <a:xfrm>
              <a:off x="1233386" y="462137"/>
              <a:ext cx="0" cy="78147"/>
            </a:xfrm>
            <a:custGeom>
              <a:avLst/>
              <a:gdLst/>
              <a:ahLst/>
              <a:cxnLst/>
              <a:rect l="0" t="0" r="0" b="0"/>
              <a:pathLst>
                <a:path h="78147">
                  <a:moveTo>
                    <a:pt x="0" y="78147"/>
                  </a:moveTo>
                  <a:lnTo>
                    <a:pt x="0" y="0"/>
                  </a:lnTo>
                </a:path>
              </a:pathLst>
            </a:custGeom>
            <a:ln w="13550" cap="flat">
              <a:solidFill>
                <a:srgbClr val="721111">
                  <a:alpha val="50196"/>
                </a:srgbClr>
              </a:solidFill>
              <a:prstDash val="solid"/>
              <a:round/>
            </a:ln>
          </p:spPr>
          <p:txBody>
            <a:bodyPr/>
            <a:lstStyle/>
            <a:p>
              <a:endParaRPr/>
            </a:p>
          </p:txBody>
        </p:sp>
        <p:sp>
          <p:nvSpPr>
            <p:cNvPr id="40" name="pl38">
              <a:extLst>
                <a:ext uri="{FF2B5EF4-FFF2-40B4-BE49-F238E27FC236}">
                  <a16:creationId xmlns:a16="http://schemas.microsoft.com/office/drawing/2014/main" id="{D1F6201A-FC44-4427-8DC9-3FD1DDFF0315}"/>
                </a:ext>
              </a:extLst>
            </p:cNvPr>
            <p:cNvSpPr/>
            <p:nvPr/>
          </p:nvSpPr>
          <p:spPr>
            <a:xfrm>
              <a:off x="1287970" y="501362"/>
              <a:ext cx="0" cy="76210"/>
            </a:xfrm>
            <a:custGeom>
              <a:avLst/>
              <a:gdLst/>
              <a:ahLst/>
              <a:cxnLst/>
              <a:rect l="0" t="0" r="0" b="0"/>
              <a:pathLst>
                <a:path h="76210">
                  <a:moveTo>
                    <a:pt x="0" y="76210"/>
                  </a:moveTo>
                  <a:lnTo>
                    <a:pt x="0" y="0"/>
                  </a:lnTo>
                </a:path>
              </a:pathLst>
            </a:custGeom>
            <a:ln w="13550" cap="flat">
              <a:solidFill>
                <a:srgbClr val="6A1B9A">
                  <a:alpha val="50196"/>
                </a:srgbClr>
              </a:solidFill>
              <a:prstDash val="solid"/>
              <a:round/>
            </a:ln>
          </p:spPr>
          <p:txBody>
            <a:bodyPr/>
            <a:lstStyle/>
            <a:p>
              <a:endParaRPr/>
            </a:p>
          </p:txBody>
        </p:sp>
        <p:sp>
          <p:nvSpPr>
            <p:cNvPr id="41" name="pl39">
              <a:extLst>
                <a:ext uri="{FF2B5EF4-FFF2-40B4-BE49-F238E27FC236}">
                  <a16:creationId xmlns:a16="http://schemas.microsoft.com/office/drawing/2014/main" id="{A5F8BE3C-B614-4DD3-961F-E7EC66E3D6A6}"/>
                </a:ext>
              </a:extLst>
            </p:cNvPr>
            <p:cNvSpPr/>
            <p:nvPr/>
          </p:nvSpPr>
          <p:spPr>
            <a:xfrm>
              <a:off x="1287970" y="451229"/>
              <a:ext cx="0" cy="30597"/>
            </a:xfrm>
            <a:custGeom>
              <a:avLst/>
              <a:gdLst/>
              <a:ahLst/>
              <a:cxnLst/>
              <a:rect l="0" t="0" r="0" b="0"/>
              <a:pathLst>
                <a:path h="30597">
                  <a:moveTo>
                    <a:pt x="0" y="30597"/>
                  </a:moveTo>
                  <a:lnTo>
                    <a:pt x="0" y="0"/>
                  </a:lnTo>
                </a:path>
              </a:pathLst>
            </a:custGeom>
            <a:ln w="13550" cap="flat">
              <a:solidFill>
                <a:srgbClr val="1565C0">
                  <a:alpha val="50196"/>
                </a:srgbClr>
              </a:solidFill>
              <a:prstDash val="solid"/>
              <a:round/>
            </a:ln>
          </p:spPr>
          <p:txBody>
            <a:bodyPr/>
            <a:lstStyle/>
            <a:p>
              <a:endParaRPr/>
            </a:p>
          </p:txBody>
        </p:sp>
        <p:sp>
          <p:nvSpPr>
            <p:cNvPr id="42" name="pl40">
              <a:extLst>
                <a:ext uri="{FF2B5EF4-FFF2-40B4-BE49-F238E27FC236}">
                  <a16:creationId xmlns:a16="http://schemas.microsoft.com/office/drawing/2014/main" id="{0881A98C-A512-442A-A91E-7DB99E76BBB5}"/>
                </a:ext>
              </a:extLst>
            </p:cNvPr>
            <p:cNvSpPr/>
            <p:nvPr/>
          </p:nvSpPr>
          <p:spPr>
            <a:xfrm>
              <a:off x="1287970" y="451689"/>
              <a:ext cx="0" cy="54385"/>
            </a:xfrm>
            <a:custGeom>
              <a:avLst/>
              <a:gdLst/>
              <a:ahLst/>
              <a:cxnLst/>
              <a:rect l="0" t="0" r="0" b="0"/>
              <a:pathLst>
                <a:path h="54385">
                  <a:moveTo>
                    <a:pt x="0" y="54385"/>
                  </a:moveTo>
                  <a:lnTo>
                    <a:pt x="0" y="0"/>
                  </a:lnTo>
                </a:path>
              </a:pathLst>
            </a:custGeom>
            <a:ln w="13550" cap="flat">
              <a:solidFill>
                <a:srgbClr val="388E3C">
                  <a:alpha val="50196"/>
                </a:srgbClr>
              </a:solidFill>
              <a:prstDash val="solid"/>
              <a:round/>
            </a:ln>
          </p:spPr>
          <p:txBody>
            <a:bodyPr/>
            <a:lstStyle/>
            <a:p>
              <a:endParaRPr/>
            </a:p>
          </p:txBody>
        </p:sp>
        <p:sp>
          <p:nvSpPr>
            <p:cNvPr id="43" name="pl41">
              <a:extLst>
                <a:ext uri="{FF2B5EF4-FFF2-40B4-BE49-F238E27FC236}">
                  <a16:creationId xmlns:a16="http://schemas.microsoft.com/office/drawing/2014/main" id="{D483D73D-50A0-4904-89B6-CCF26D62BE08}"/>
                </a:ext>
              </a:extLst>
            </p:cNvPr>
            <p:cNvSpPr/>
            <p:nvPr/>
          </p:nvSpPr>
          <p:spPr>
            <a:xfrm>
              <a:off x="1287970" y="448277"/>
              <a:ext cx="0" cy="65251"/>
            </a:xfrm>
            <a:custGeom>
              <a:avLst/>
              <a:gdLst/>
              <a:ahLst/>
              <a:cxnLst/>
              <a:rect l="0" t="0" r="0" b="0"/>
              <a:pathLst>
                <a:path h="65251">
                  <a:moveTo>
                    <a:pt x="0" y="65251"/>
                  </a:moveTo>
                  <a:lnTo>
                    <a:pt x="0" y="0"/>
                  </a:lnTo>
                </a:path>
              </a:pathLst>
            </a:custGeom>
            <a:ln w="13550" cap="flat">
              <a:solidFill>
                <a:srgbClr val="FBC02D">
                  <a:alpha val="50196"/>
                </a:srgbClr>
              </a:solidFill>
              <a:prstDash val="solid"/>
              <a:round/>
            </a:ln>
          </p:spPr>
          <p:txBody>
            <a:bodyPr/>
            <a:lstStyle/>
            <a:p>
              <a:endParaRPr/>
            </a:p>
          </p:txBody>
        </p:sp>
        <p:sp>
          <p:nvSpPr>
            <p:cNvPr id="44" name="pl42">
              <a:extLst>
                <a:ext uri="{FF2B5EF4-FFF2-40B4-BE49-F238E27FC236}">
                  <a16:creationId xmlns:a16="http://schemas.microsoft.com/office/drawing/2014/main" id="{EA661F7D-00DB-4228-9A53-E4BE2065D620}"/>
                </a:ext>
              </a:extLst>
            </p:cNvPr>
            <p:cNvSpPr/>
            <p:nvPr/>
          </p:nvSpPr>
          <p:spPr>
            <a:xfrm>
              <a:off x="1287970" y="453842"/>
              <a:ext cx="0" cy="43280"/>
            </a:xfrm>
            <a:custGeom>
              <a:avLst/>
              <a:gdLst/>
              <a:ahLst/>
              <a:cxnLst/>
              <a:rect l="0" t="0" r="0" b="0"/>
              <a:pathLst>
                <a:path h="43280">
                  <a:moveTo>
                    <a:pt x="0" y="43280"/>
                  </a:moveTo>
                  <a:lnTo>
                    <a:pt x="0" y="0"/>
                  </a:lnTo>
                </a:path>
              </a:pathLst>
            </a:custGeom>
            <a:ln w="13550" cap="flat">
              <a:solidFill>
                <a:srgbClr val="721111">
                  <a:alpha val="50196"/>
                </a:srgbClr>
              </a:solidFill>
              <a:prstDash val="solid"/>
              <a:round/>
            </a:ln>
          </p:spPr>
          <p:txBody>
            <a:bodyPr/>
            <a:lstStyle/>
            <a:p>
              <a:endParaRPr/>
            </a:p>
          </p:txBody>
        </p:sp>
        <p:sp>
          <p:nvSpPr>
            <p:cNvPr id="45" name="pl43">
              <a:extLst>
                <a:ext uri="{FF2B5EF4-FFF2-40B4-BE49-F238E27FC236}">
                  <a16:creationId xmlns:a16="http://schemas.microsoft.com/office/drawing/2014/main" id="{3ECA5231-BC19-4087-A04E-D7C279010B02}"/>
                </a:ext>
              </a:extLst>
            </p:cNvPr>
            <p:cNvSpPr/>
            <p:nvPr/>
          </p:nvSpPr>
          <p:spPr>
            <a:xfrm>
              <a:off x="1342554" y="755325"/>
              <a:ext cx="0" cy="155260"/>
            </a:xfrm>
            <a:custGeom>
              <a:avLst/>
              <a:gdLst/>
              <a:ahLst/>
              <a:cxnLst/>
              <a:rect l="0" t="0" r="0" b="0"/>
              <a:pathLst>
                <a:path h="155260">
                  <a:moveTo>
                    <a:pt x="0" y="155260"/>
                  </a:moveTo>
                  <a:lnTo>
                    <a:pt x="0" y="0"/>
                  </a:lnTo>
                </a:path>
              </a:pathLst>
            </a:custGeom>
            <a:ln w="13550" cap="flat">
              <a:solidFill>
                <a:srgbClr val="6A1B9A">
                  <a:alpha val="50196"/>
                </a:srgbClr>
              </a:solidFill>
              <a:prstDash val="solid"/>
              <a:round/>
            </a:ln>
          </p:spPr>
          <p:txBody>
            <a:bodyPr/>
            <a:lstStyle/>
            <a:p>
              <a:endParaRPr/>
            </a:p>
          </p:txBody>
        </p:sp>
        <p:sp>
          <p:nvSpPr>
            <p:cNvPr id="46" name="pl44">
              <a:extLst>
                <a:ext uri="{FF2B5EF4-FFF2-40B4-BE49-F238E27FC236}">
                  <a16:creationId xmlns:a16="http://schemas.microsoft.com/office/drawing/2014/main" id="{BAD24CB4-A204-47B7-824F-72CB9B944BCF}"/>
                </a:ext>
              </a:extLst>
            </p:cNvPr>
            <p:cNvSpPr/>
            <p:nvPr/>
          </p:nvSpPr>
          <p:spPr>
            <a:xfrm>
              <a:off x="1342554" y="477086"/>
              <a:ext cx="0" cy="58409"/>
            </a:xfrm>
            <a:custGeom>
              <a:avLst/>
              <a:gdLst/>
              <a:ahLst/>
              <a:cxnLst/>
              <a:rect l="0" t="0" r="0" b="0"/>
              <a:pathLst>
                <a:path h="58409">
                  <a:moveTo>
                    <a:pt x="0" y="58409"/>
                  </a:moveTo>
                  <a:lnTo>
                    <a:pt x="0" y="0"/>
                  </a:lnTo>
                </a:path>
              </a:pathLst>
            </a:custGeom>
            <a:ln w="13550" cap="flat">
              <a:solidFill>
                <a:srgbClr val="1565C0">
                  <a:alpha val="50196"/>
                </a:srgbClr>
              </a:solidFill>
              <a:prstDash val="solid"/>
              <a:round/>
            </a:ln>
          </p:spPr>
          <p:txBody>
            <a:bodyPr/>
            <a:lstStyle/>
            <a:p>
              <a:endParaRPr/>
            </a:p>
          </p:txBody>
        </p:sp>
        <p:sp>
          <p:nvSpPr>
            <p:cNvPr id="47" name="pl45">
              <a:extLst>
                <a:ext uri="{FF2B5EF4-FFF2-40B4-BE49-F238E27FC236}">
                  <a16:creationId xmlns:a16="http://schemas.microsoft.com/office/drawing/2014/main" id="{EBFF7C8F-D0CC-402D-86E6-85EC0BE5D0CA}"/>
                </a:ext>
              </a:extLst>
            </p:cNvPr>
            <p:cNvSpPr/>
            <p:nvPr/>
          </p:nvSpPr>
          <p:spPr>
            <a:xfrm>
              <a:off x="1342554" y="676415"/>
              <a:ext cx="0" cy="108722"/>
            </a:xfrm>
            <a:custGeom>
              <a:avLst/>
              <a:gdLst/>
              <a:ahLst/>
              <a:cxnLst/>
              <a:rect l="0" t="0" r="0" b="0"/>
              <a:pathLst>
                <a:path h="108722">
                  <a:moveTo>
                    <a:pt x="0" y="108722"/>
                  </a:moveTo>
                  <a:lnTo>
                    <a:pt x="0" y="0"/>
                  </a:lnTo>
                </a:path>
              </a:pathLst>
            </a:custGeom>
            <a:ln w="13550" cap="flat">
              <a:solidFill>
                <a:srgbClr val="388E3C">
                  <a:alpha val="50196"/>
                </a:srgbClr>
              </a:solidFill>
              <a:prstDash val="solid"/>
              <a:round/>
            </a:ln>
          </p:spPr>
          <p:txBody>
            <a:bodyPr/>
            <a:lstStyle/>
            <a:p>
              <a:endParaRPr/>
            </a:p>
          </p:txBody>
        </p:sp>
        <p:sp>
          <p:nvSpPr>
            <p:cNvPr id="48" name="pl46">
              <a:extLst>
                <a:ext uri="{FF2B5EF4-FFF2-40B4-BE49-F238E27FC236}">
                  <a16:creationId xmlns:a16="http://schemas.microsoft.com/office/drawing/2014/main" id="{A7F84B3C-0329-48FB-86AC-7854031F0B9B}"/>
                </a:ext>
              </a:extLst>
            </p:cNvPr>
            <p:cNvSpPr/>
            <p:nvPr/>
          </p:nvSpPr>
          <p:spPr>
            <a:xfrm>
              <a:off x="1342554" y="483011"/>
              <a:ext cx="0" cy="164585"/>
            </a:xfrm>
            <a:custGeom>
              <a:avLst/>
              <a:gdLst/>
              <a:ahLst/>
              <a:cxnLst/>
              <a:rect l="0" t="0" r="0" b="0"/>
              <a:pathLst>
                <a:path h="164585">
                  <a:moveTo>
                    <a:pt x="0" y="164585"/>
                  </a:moveTo>
                  <a:lnTo>
                    <a:pt x="0" y="0"/>
                  </a:lnTo>
                </a:path>
              </a:pathLst>
            </a:custGeom>
            <a:ln w="13550" cap="flat">
              <a:solidFill>
                <a:srgbClr val="FBC02D">
                  <a:alpha val="50196"/>
                </a:srgbClr>
              </a:solidFill>
              <a:prstDash val="solid"/>
              <a:round/>
            </a:ln>
          </p:spPr>
          <p:txBody>
            <a:bodyPr/>
            <a:lstStyle/>
            <a:p>
              <a:endParaRPr/>
            </a:p>
          </p:txBody>
        </p:sp>
        <p:sp>
          <p:nvSpPr>
            <p:cNvPr id="49" name="pl47">
              <a:extLst>
                <a:ext uri="{FF2B5EF4-FFF2-40B4-BE49-F238E27FC236}">
                  <a16:creationId xmlns:a16="http://schemas.microsoft.com/office/drawing/2014/main" id="{93BAC322-9DEA-4974-B820-B75707C7F938}"/>
                </a:ext>
              </a:extLst>
            </p:cNvPr>
            <p:cNvSpPr/>
            <p:nvPr/>
          </p:nvSpPr>
          <p:spPr>
            <a:xfrm>
              <a:off x="1342554" y="551734"/>
              <a:ext cx="0" cy="66563"/>
            </a:xfrm>
            <a:custGeom>
              <a:avLst/>
              <a:gdLst/>
              <a:ahLst/>
              <a:cxnLst/>
              <a:rect l="0" t="0" r="0" b="0"/>
              <a:pathLst>
                <a:path h="66563">
                  <a:moveTo>
                    <a:pt x="0" y="66563"/>
                  </a:moveTo>
                  <a:lnTo>
                    <a:pt x="0" y="0"/>
                  </a:lnTo>
                </a:path>
              </a:pathLst>
            </a:custGeom>
            <a:ln w="13550" cap="flat">
              <a:solidFill>
                <a:srgbClr val="721111">
                  <a:alpha val="50196"/>
                </a:srgbClr>
              </a:solidFill>
              <a:prstDash val="solid"/>
              <a:round/>
            </a:ln>
          </p:spPr>
          <p:txBody>
            <a:bodyPr/>
            <a:lstStyle/>
            <a:p>
              <a:endParaRPr/>
            </a:p>
          </p:txBody>
        </p:sp>
        <p:sp>
          <p:nvSpPr>
            <p:cNvPr id="50" name="pl48">
              <a:extLst>
                <a:ext uri="{FF2B5EF4-FFF2-40B4-BE49-F238E27FC236}">
                  <a16:creationId xmlns:a16="http://schemas.microsoft.com/office/drawing/2014/main" id="{57F798DC-F909-45A7-91CF-4165374E2AF6}"/>
                </a:ext>
              </a:extLst>
            </p:cNvPr>
            <p:cNvSpPr/>
            <p:nvPr/>
          </p:nvSpPr>
          <p:spPr>
            <a:xfrm>
              <a:off x="1397138" y="1172962"/>
              <a:ext cx="0" cy="151995"/>
            </a:xfrm>
            <a:custGeom>
              <a:avLst/>
              <a:gdLst/>
              <a:ahLst/>
              <a:cxnLst/>
              <a:rect l="0" t="0" r="0" b="0"/>
              <a:pathLst>
                <a:path h="151995">
                  <a:moveTo>
                    <a:pt x="0" y="151995"/>
                  </a:moveTo>
                  <a:lnTo>
                    <a:pt x="0" y="0"/>
                  </a:lnTo>
                </a:path>
              </a:pathLst>
            </a:custGeom>
            <a:ln w="13550" cap="flat">
              <a:solidFill>
                <a:srgbClr val="6A1B9A">
                  <a:alpha val="50196"/>
                </a:srgbClr>
              </a:solidFill>
              <a:prstDash val="solid"/>
              <a:round/>
            </a:ln>
          </p:spPr>
          <p:txBody>
            <a:bodyPr/>
            <a:lstStyle/>
            <a:p>
              <a:endParaRPr/>
            </a:p>
          </p:txBody>
        </p:sp>
        <p:sp>
          <p:nvSpPr>
            <p:cNvPr id="51" name="pl49">
              <a:extLst>
                <a:ext uri="{FF2B5EF4-FFF2-40B4-BE49-F238E27FC236}">
                  <a16:creationId xmlns:a16="http://schemas.microsoft.com/office/drawing/2014/main" id="{7C25EA6A-8CB5-4661-B37E-982192C6F60E}"/>
                </a:ext>
              </a:extLst>
            </p:cNvPr>
            <p:cNvSpPr/>
            <p:nvPr/>
          </p:nvSpPr>
          <p:spPr>
            <a:xfrm>
              <a:off x="1397138" y="640502"/>
              <a:ext cx="0" cy="114029"/>
            </a:xfrm>
            <a:custGeom>
              <a:avLst/>
              <a:gdLst/>
              <a:ahLst/>
              <a:cxnLst/>
              <a:rect l="0" t="0" r="0" b="0"/>
              <a:pathLst>
                <a:path h="114029">
                  <a:moveTo>
                    <a:pt x="0" y="114029"/>
                  </a:moveTo>
                  <a:lnTo>
                    <a:pt x="0" y="0"/>
                  </a:lnTo>
                </a:path>
              </a:pathLst>
            </a:custGeom>
            <a:ln w="13550" cap="flat">
              <a:solidFill>
                <a:srgbClr val="1565C0">
                  <a:alpha val="50196"/>
                </a:srgbClr>
              </a:solidFill>
              <a:prstDash val="solid"/>
              <a:round/>
            </a:ln>
          </p:spPr>
          <p:txBody>
            <a:bodyPr/>
            <a:lstStyle/>
            <a:p>
              <a:endParaRPr/>
            </a:p>
          </p:txBody>
        </p:sp>
        <p:sp>
          <p:nvSpPr>
            <p:cNvPr id="52" name="pl50">
              <a:extLst>
                <a:ext uri="{FF2B5EF4-FFF2-40B4-BE49-F238E27FC236}">
                  <a16:creationId xmlns:a16="http://schemas.microsoft.com/office/drawing/2014/main" id="{54A0C7E4-8307-45FA-9449-17AC24750FD1}"/>
                </a:ext>
              </a:extLst>
            </p:cNvPr>
            <p:cNvSpPr/>
            <p:nvPr/>
          </p:nvSpPr>
          <p:spPr>
            <a:xfrm>
              <a:off x="1397138" y="1066266"/>
              <a:ext cx="0" cy="144474"/>
            </a:xfrm>
            <a:custGeom>
              <a:avLst/>
              <a:gdLst/>
              <a:ahLst/>
              <a:cxnLst/>
              <a:rect l="0" t="0" r="0" b="0"/>
              <a:pathLst>
                <a:path h="144474">
                  <a:moveTo>
                    <a:pt x="0" y="144474"/>
                  </a:moveTo>
                  <a:lnTo>
                    <a:pt x="0" y="0"/>
                  </a:lnTo>
                </a:path>
              </a:pathLst>
            </a:custGeom>
            <a:ln w="13550" cap="flat">
              <a:solidFill>
                <a:srgbClr val="388E3C">
                  <a:alpha val="50196"/>
                </a:srgbClr>
              </a:solidFill>
              <a:prstDash val="solid"/>
              <a:round/>
            </a:ln>
          </p:spPr>
          <p:txBody>
            <a:bodyPr/>
            <a:lstStyle/>
            <a:p>
              <a:endParaRPr/>
            </a:p>
          </p:txBody>
        </p:sp>
        <p:sp>
          <p:nvSpPr>
            <p:cNvPr id="53" name="pl51">
              <a:extLst>
                <a:ext uri="{FF2B5EF4-FFF2-40B4-BE49-F238E27FC236}">
                  <a16:creationId xmlns:a16="http://schemas.microsoft.com/office/drawing/2014/main" id="{9267ED0E-9B4D-4A08-BB4D-66DC0925CCDB}"/>
                </a:ext>
              </a:extLst>
            </p:cNvPr>
            <p:cNvSpPr/>
            <p:nvPr/>
          </p:nvSpPr>
          <p:spPr>
            <a:xfrm>
              <a:off x="1397138" y="779446"/>
              <a:ext cx="0" cy="265764"/>
            </a:xfrm>
            <a:custGeom>
              <a:avLst/>
              <a:gdLst/>
              <a:ahLst/>
              <a:cxnLst/>
              <a:rect l="0" t="0" r="0" b="0"/>
              <a:pathLst>
                <a:path h="265764">
                  <a:moveTo>
                    <a:pt x="0" y="265764"/>
                  </a:moveTo>
                  <a:lnTo>
                    <a:pt x="0" y="0"/>
                  </a:lnTo>
                </a:path>
              </a:pathLst>
            </a:custGeom>
            <a:ln w="13550" cap="flat">
              <a:solidFill>
                <a:srgbClr val="FBC02D">
                  <a:alpha val="50196"/>
                </a:srgbClr>
              </a:solidFill>
              <a:prstDash val="solid"/>
              <a:round/>
            </a:ln>
          </p:spPr>
          <p:txBody>
            <a:bodyPr/>
            <a:lstStyle/>
            <a:p>
              <a:endParaRPr/>
            </a:p>
          </p:txBody>
        </p:sp>
        <p:sp>
          <p:nvSpPr>
            <p:cNvPr id="54" name="pl52">
              <a:extLst>
                <a:ext uri="{FF2B5EF4-FFF2-40B4-BE49-F238E27FC236}">
                  <a16:creationId xmlns:a16="http://schemas.microsoft.com/office/drawing/2014/main" id="{700593A3-8159-4FC8-9228-3026BFFBEED9}"/>
                </a:ext>
              </a:extLst>
            </p:cNvPr>
            <p:cNvSpPr/>
            <p:nvPr/>
          </p:nvSpPr>
          <p:spPr>
            <a:xfrm>
              <a:off x="1397138" y="902604"/>
              <a:ext cx="0" cy="101573"/>
            </a:xfrm>
            <a:custGeom>
              <a:avLst/>
              <a:gdLst/>
              <a:ahLst/>
              <a:cxnLst/>
              <a:rect l="0" t="0" r="0" b="0"/>
              <a:pathLst>
                <a:path h="101573">
                  <a:moveTo>
                    <a:pt x="0" y="101573"/>
                  </a:moveTo>
                  <a:lnTo>
                    <a:pt x="0" y="0"/>
                  </a:lnTo>
                </a:path>
              </a:pathLst>
            </a:custGeom>
            <a:ln w="13550" cap="flat">
              <a:solidFill>
                <a:srgbClr val="721111">
                  <a:alpha val="50196"/>
                </a:srgbClr>
              </a:solidFill>
              <a:prstDash val="solid"/>
              <a:round/>
            </a:ln>
          </p:spPr>
          <p:txBody>
            <a:bodyPr/>
            <a:lstStyle/>
            <a:p>
              <a:endParaRPr/>
            </a:p>
          </p:txBody>
        </p:sp>
        <p:sp>
          <p:nvSpPr>
            <p:cNvPr id="55" name="pl53">
              <a:extLst>
                <a:ext uri="{FF2B5EF4-FFF2-40B4-BE49-F238E27FC236}">
                  <a16:creationId xmlns:a16="http://schemas.microsoft.com/office/drawing/2014/main" id="{D86B7160-5062-4B72-9086-28311EED21D0}"/>
                </a:ext>
              </a:extLst>
            </p:cNvPr>
            <p:cNvSpPr/>
            <p:nvPr/>
          </p:nvSpPr>
          <p:spPr>
            <a:xfrm>
              <a:off x="1451722" y="783606"/>
              <a:ext cx="0" cy="216976"/>
            </a:xfrm>
            <a:custGeom>
              <a:avLst/>
              <a:gdLst/>
              <a:ahLst/>
              <a:cxnLst/>
              <a:rect l="0" t="0" r="0" b="0"/>
              <a:pathLst>
                <a:path h="216976">
                  <a:moveTo>
                    <a:pt x="0" y="216976"/>
                  </a:moveTo>
                  <a:lnTo>
                    <a:pt x="0" y="0"/>
                  </a:lnTo>
                </a:path>
              </a:pathLst>
            </a:custGeom>
            <a:ln w="13550" cap="flat">
              <a:solidFill>
                <a:srgbClr val="6A1B9A">
                  <a:alpha val="50196"/>
                </a:srgbClr>
              </a:solidFill>
              <a:prstDash val="solid"/>
              <a:round/>
            </a:ln>
          </p:spPr>
          <p:txBody>
            <a:bodyPr/>
            <a:lstStyle/>
            <a:p>
              <a:endParaRPr/>
            </a:p>
          </p:txBody>
        </p:sp>
        <p:sp>
          <p:nvSpPr>
            <p:cNvPr id="56" name="pl54">
              <a:extLst>
                <a:ext uri="{FF2B5EF4-FFF2-40B4-BE49-F238E27FC236}">
                  <a16:creationId xmlns:a16="http://schemas.microsoft.com/office/drawing/2014/main" id="{4C26B8DC-9DB2-4EA0-937F-C976DCBF70D5}"/>
                </a:ext>
              </a:extLst>
            </p:cNvPr>
            <p:cNvSpPr/>
            <p:nvPr/>
          </p:nvSpPr>
          <p:spPr>
            <a:xfrm>
              <a:off x="1451722" y="419782"/>
              <a:ext cx="0" cy="37949"/>
            </a:xfrm>
            <a:custGeom>
              <a:avLst/>
              <a:gdLst/>
              <a:ahLst/>
              <a:cxnLst/>
              <a:rect l="0" t="0" r="0" b="0"/>
              <a:pathLst>
                <a:path h="37949">
                  <a:moveTo>
                    <a:pt x="0" y="37949"/>
                  </a:moveTo>
                  <a:lnTo>
                    <a:pt x="0" y="0"/>
                  </a:lnTo>
                </a:path>
              </a:pathLst>
            </a:custGeom>
            <a:ln w="13550" cap="flat">
              <a:solidFill>
                <a:srgbClr val="1565C0">
                  <a:alpha val="50196"/>
                </a:srgbClr>
              </a:solidFill>
              <a:prstDash val="solid"/>
              <a:round/>
            </a:ln>
          </p:spPr>
          <p:txBody>
            <a:bodyPr/>
            <a:lstStyle/>
            <a:p>
              <a:endParaRPr/>
            </a:p>
          </p:txBody>
        </p:sp>
        <p:sp>
          <p:nvSpPr>
            <p:cNvPr id="57" name="pl55">
              <a:extLst>
                <a:ext uri="{FF2B5EF4-FFF2-40B4-BE49-F238E27FC236}">
                  <a16:creationId xmlns:a16="http://schemas.microsoft.com/office/drawing/2014/main" id="{4538B1E7-8DEB-4302-AC08-8E50CD38CF53}"/>
                </a:ext>
              </a:extLst>
            </p:cNvPr>
            <p:cNvSpPr/>
            <p:nvPr/>
          </p:nvSpPr>
          <p:spPr>
            <a:xfrm>
              <a:off x="1451722" y="628440"/>
              <a:ext cx="0" cy="141028"/>
            </a:xfrm>
            <a:custGeom>
              <a:avLst/>
              <a:gdLst/>
              <a:ahLst/>
              <a:cxnLst/>
              <a:rect l="0" t="0" r="0" b="0"/>
              <a:pathLst>
                <a:path h="141028">
                  <a:moveTo>
                    <a:pt x="0" y="141028"/>
                  </a:moveTo>
                  <a:lnTo>
                    <a:pt x="0" y="0"/>
                  </a:lnTo>
                </a:path>
              </a:pathLst>
            </a:custGeom>
            <a:ln w="13550" cap="flat">
              <a:solidFill>
                <a:srgbClr val="388E3C">
                  <a:alpha val="50196"/>
                </a:srgbClr>
              </a:solidFill>
              <a:prstDash val="solid"/>
              <a:round/>
            </a:ln>
          </p:spPr>
          <p:txBody>
            <a:bodyPr/>
            <a:lstStyle/>
            <a:p>
              <a:endParaRPr/>
            </a:p>
          </p:txBody>
        </p:sp>
        <p:sp>
          <p:nvSpPr>
            <p:cNvPr id="58" name="pl56">
              <a:extLst>
                <a:ext uri="{FF2B5EF4-FFF2-40B4-BE49-F238E27FC236}">
                  <a16:creationId xmlns:a16="http://schemas.microsoft.com/office/drawing/2014/main" id="{00457F81-EEFB-4FCF-9A8C-E9847A3EF258}"/>
                </a:ext>
              </a:extLst>
            </p:cNvPr>
            <p:cNvSpPr/>
            <p:nvPr/>
          </p:nvSpPr>
          <p:spPr>
            <a:xfrm>
              <a:off x="1451722" y="447184"/>
              <a:ext cx="0" cy="127262"/>
            </a:xfrm>
            <a:custGeom>
              <a:avLst/>
              <a:gdLst/>
              <a:ahLst/>
              <a:cxnLst/>
              <a:rect l="0" t="0" r="0" b="0"/>
              <a:pathLst>
                <a:path h="127262">
                  <a:moveTo>
                    <a:pt x="0" y="127262"/>
                  </a:moveTo>
                  <a:lnTo>
                    <a:pt x="0" y="0"/>
                  </a:lnTo>
                </a:path>
              </a:pathLst>
            </a:custGeom>
            <a:ln w="13550" cap="flat">
              <a:solidFill>
                <a:srgbClr val="FBC02D">
                  <a:alpha val="50196"/>
                </a:srgbClr>
              </a:solidFill>
              <a:prstDash val="solid"/>
              <a:round/>
            </a:ln>
          </p:spPr>
          <p:txBody>
            <a:bodyPr/>
            <a:lstStyle/>
            <a:p>
              <a:endParaRPr/>
            </a:p>
          </p:txBody>
        </p:sp>
        <p:sp>
          <p:nvSpPr>
            <p:cNvPr id="59" name="pl57">
              <a:extLst>
                <a:ext uri="{FF2B5EF4-FFF2-40B4-BE49-F238E27FC236}">
                  <a16:creationId xmlns:a16="http://schemas.microsoft.com/office/drawing/2014/main" id="{9DBA04B9-7411-46DC-8767-A2228C2049BB}"/>
                </a:ext>
              </a:extLst>
            </p:cNvPr>
            <p:cNvSpPr/>
            <p:nvPr/>
          </p:nvSpPr>
          <p:spPr>
            <a:xfrm>
              <a:off x="1451722" y="483197"/>
              <a:ext cx="0" cy="83054"/>
            </a:xfrm>
            <a:custGeom>
              <a:avLst/>
              <a:gdLst/>
              <a:ahLst/>
              <a:cxnLst/>
              <a:rect l="0" t="0" r="0" b="0"/>
              <a:pathLst>
                <a:path h="83054">
                  <a:moveTo>
                    <a:pt x="0" y="83054"/>
                  </a:moveTo>
                  <a:lnTo>
                    <a:pt x="0" y="0"/>
                  </a:lnTo>
                </a:path>
              </a:pathLst>
            </a:custGeom>
            <a:ln w="13550" cap="flat">
              <a:solidFill>
                <a:srgbClr val="721111">
                  <a:alpha val="50196"/>
                </a:srgbClr>
              </a:solidFill>
              <a:prstDash val="solid"/>
              <a:round/>
            </a:ln>
          </p:spPr>
          <p:txBody>
            <a:bodyPr/>
            <a:lstStyle/>
            <a:p>
              <a:endParaRPr/>
            </a:p>
          </p:txBody>
        </p:sp>
        <p:sp>
          <p:nvSpPr>
            <p:cNvPr id="60" name="pl58">
              <a:extLst>
                <a:ext uri="{FF2B5EF4-FFF2-40B4-BE49-F238E27FC236}">
                  <a16:creationId xmlns:a16="http://schemas.microsoft.com/office/drawing/2014/main" id="{7C4C5745-DAE2-4F35-A6DC-0612F2E9ED86}"/>
                </a:ext>
              </a:extLst>
            </p:cNvPr>
            <p:cNvSpPr/>
            <p:nvPr/>
          </p:nvSpPr>
          <p:spPr>
            <a:xfrm>
              <a:off x="1506307" y="878548"/>
              <a:ext cx="0" cy="301675"/>
            </a:xfrm>
            <a:custGeom>
              <a:avLst/>
              <a:gdLst/>
              <a:ahLst/>
              <a:cxnLst/>
              <a:rect l="0" t="0" r="0" b="0"/>
              <a:pathLst>
                <a:path h="301675">
                  <a:moveTo>
                    <a:pt x="0" y="301675"/>
                  </a:moveTo>
                  <a:lnTo>
                    <a:pt x="0" y="0"/>
                  </a:lnTo>
                </a:path>
              </a:pathLst>
            </a:custGeom>
            <a:ln w="13550" cap="flat">
              <a:solidFill>
                <a:srgbClr val="6A1B9A">
                  <a:alpha val="50196"/>
                </a:srgbClr>
              </a:solidFill>
              <a:prstDash val="solid"/>
              <a:round/>
            </a:ln>
          </p:spPr>
          <p:txBody>
            <a:bodyPr/>
            <a:lstStyle/>
            <a:p>
              <a:endParaRPr/>
            </a:p>
          </p:txBody>
        </p:sp>
        <p:sp>
          <p:nvSpPr>
            <p:cNvPr id="61" name="pl59">
              <a:extLst>
                <a:ext uri="{FF2B5EF4-FFF2-40B4-BE49-F238E27FC236}">
                  <a16:creationId xmlns:a16="http://schemas.microsoft.com/office/drawing/2014/main" id="{B4ED433A-8F10-4EA1-BFD5-C74731615120}"/>
                </a:ext>
              </a:extLst>
            </p:cNvPr>
            <p:cNvSpPr/>
            <p:nvPr/>
          </p:nvSpPr>
          <p:spPr>
            <a:xfrm>
              <a:off x="1506307" y="435215"/>
              <a:ext cx="0" cy="49914"/>
            </a:xfrm>
            <a:custGeom>
              <a:avLst/>
              <a:gdLst/>
              <a:ahLst/>
              <a:cxnLst/>
              <a:rect l="0" t="0" r="0" b="0"/>
              <a:pathLst>
                <a:path h="49914">
                  <a:moveTo>
                    <a:pt x="0" y="49914"/>
                  </a:moveTo>
                  <a:lnTo>
                    <a:pt x="0" y="0"/>
                  </a:lnTo>
                </a:path>
              </a:pathLst>
            </a:custGeom>
            <a:ln w="13550" cap="flat">
              <a:solidFill>
                <a:srgbClr val="1565C0">
                  <a:alpha val="50196"/>
                </a:srgbClr>
              </a:solidFill>
              <a:prstDash val="solid"/>
              <a:round/>
            </a:ln>
          </p:spPr>
          <p:txBody>
            <a:bodyPr/>
            <a:lstStyle/>
            <a:p>
              <a:endParaRPr/>
            </a:p>
          </p:txBody>
        </p:sp>
        <p:sp>
          <p:nvSpPr>
            <p:cNvPr id="62" name="pl60">
              <a:extLst>
                <a:ext uri="{FF2B5EF4-FFF2-40B4-BE49-F238E27FC236}">
                  <a16:creationId xmlns:a16="http://schemas.microsoft.com/office/drawing/2014/main" id="{4A18702A-8921-4860-B80E-C27CF8DDF386}"/>
                </a:ext>
              </a:extLst>
            </p:cNvPr>
            <p:cNvSpPr/>
            <p:nvPr/>
          </p:nvSpPr>
          <p:spPr>
            <a:xfrm>
              <a:off x="1506307" y="755440"/>
              <a:ext cx="0" cy="177094"/>
            </a:xfrm>
            <a:custGeom>
              <a:avLst/>
              <a:gdLst/>
              <a:ahLst/>
              <a:cxnLst/>
              <a:rect l="0" t="0" r="0" b="0"/>
              <a:pathLst>
                <a:path h="177094">
                  <a:moveTo>
                    <a:pt x="0" y="177094"/>
                  </a:moveTo>
                  <a:lnTo>
                    <a:pt x="0" y="0"/>
                  </a:lnTo>
                </a:path>
              </a:pathLst>
            </a:custGeom>
            <a:ln w="13550" cap="flat">
              <a:solidFill>
                <a:srgbClr val="388E3C">
                  <a:alpha val="50196"/>
                </a:srgbClr>
              </a:solidFill>
              <a:prstDash val="solid"/>
              <a:round/>
            </a:ln>
          </p:spPr>
          <p:txBody>
            <a:bodyPr/>
            <a:lstStyle/>
            <a:p>
              <a:endParaRPr/>
            </a:p>
          </p:txBody>
        </p:sp>
        <p:sp>
          <p:nvSpPr>
            <p:cNvPr id="63" name="pl61">
              <a:extLst>
                <a:ext uri="{FF2B5EF4-FFF2-40B4-BE49-F238E27FC236}">
                  <a16:creationId xmlns:a16="http://schemas.microsoft.com/office/drawing/2014/main" id="{8814E462-A823-432E-B80D-B8D46DABEAD5}"/>
                </a:ext>
              </a:extLst>
            </p:cNvPr>
            <p:cNvSpPr/>
            <p:nvPr/>
          </p:nvSpPr>
          <p:spPr>
            <a:xfrm>
              <a:off x="1506307" y="587693"/>
              <a:ext cx="0" cy="197977"/>
            </a:xfrm>
            <a:custGeom>
              <a:avLst/>
              <a:gdLst/>
              <a:ahLst/>
              <a:cxnLst/>
              <a:rect l="0" t="0" r="0" b="0"/>
              <a:pathLst>
                <a:path h="197977">
                  <a:moveTo>
                    <a:pt x="0" y="197977"/>
                  </a:moveTo>
                  <a:lnTo>
                    <a:pt x="0" y="0"/>
                  </a:lnTo>
                </a:path>
              </a:pathLst>
            </a:custGeom>
            <a:ln w="13550" cap="flat">
              <a:solidFill>
                <a:srgbClr val="FBC02D">
                  <a:alpha val="50196"/>
                </a:srgbClr>
              </a:solidFill>
              <a:prstDash val="solid"/>
              <a:round/>
            </a:ln>
          </p:spPr>
          <p:txBody>
            <a:bodyPr/>
            <a:lstStyle/>
            <a:p>
              <a:endParaRPr/>
            </a:p>
          </p:txBody>
        </p:sp>
        <p:sp>
          <p:nvSpPr>
            <p:cNvPr id="64" name="pl62">
              <a:extLst>
                <a:ext uri="{FF2B5EF4-FFF2-40B4-BE49-F238E27FC236}">
                  <a16:creationId xmlns:a16="http://schemas.microsoft.com/office/drawing/2014/main" id="{3551AE05-CD5A-43B7-BC38-528353C71245}"/>
                </a:ext>
              </a:extLst>
            </p:cNvPr>
            <p:cNvSpPr/>
            <p:nvPr/>
          </p:nvSpPr>
          <p:spPr>
            <a:xfrm>
              <a:off x="1506307" y="607359"/>
              <a:ext cx="0" cy="223358"/>
            </a:xfrm>
            <a:custGeom>
              <a:avLst/>
              <a:gdLst/>
              <a:ahLst/>
              <a:cxnLst/>
              <a:rect l="0" t="0" r="0" b="0"/>
              <a:pathLst>
                <a:path h="223358">
                  <a:moveTo>
                    <a:pt x="0" y="223358"/>
                  </a:moveTo>
                  <a:lnTo>
                    <a:pt x="0" y="0"/>
                  </a:lnTo>
                </a:path>
              </a:pathLst>
            </a:custGeom>
            <a:ln w="13550" cap="flat">
              <a:solidFill>
                <a:srgbClr val="721111">
                  <a:alpha val="50196"/>
                </a:srgbClr>
              </a:solidFill>
              <a:prstDash val="solid"/>
              <a:round/>
            </a:ln>
          </p:spPr>
          <p:txBody>
            <a:bodyPr/>
            <a:lstStyle/>
            <a:p>
              <a:endParaRPr/>
            </a:p>
          </p:txBody>
        </p:sp>
        <p:sp>
          <p:nvSpPr>
            <p:cNvPr id="65" name="pl63">
              <a:extLst>
                <a:ext uri="{FF2B5EF4-FFF2-40B4-BE49-F238E27FC236}">
                  <a16:creationId xmlns:a16="http://schemas.microsoft.com/office/drawing/2014/main" id="{8BF6A2A6-9BBE-4329-BC8D-5A5436F91E80}"/>
                </a:ext>
              </a:extLst>
            </p:cNvPr>
            <p:cNvSpPr/>
            <p:nvPr/>
          </p:nvSpPr>
          <p:spPr>
            <a:xfrm>
              <a:off x="1560891" y="442790"/>
              <a:ext cx="0" cy="106868"/>
            </a:xfrm>
            <a:custGeom>
              <a:avLst/>
              <a:gdLst/>
              <a:ahLst/>
              <a:cxnLst/>
              <a:rect l="0" t="0" r="0" b="0"/>
              <a:pathLst>
                <a:path h="106868">
                  <a:moveTo>
                    <a:pt x="0" y="106868"/>
                  </a:moveTo>
                  <a:lnTo>
                    <a:pt x="0" y="0"/>
                  </a:lnTo>
                </a:path>
              </a:pathLst>
            </a:custGeom>
            <a:ln w="13550" cap="flat">
              <a:solidFill>
                <a:srgbClr val="6A1B9A">
                  <a:alpha val="50196"/>
                </a:srgbClr>
              </a:solidFill>
              <a:prstDash val="solid"/>
              <a:round/>
            </a:ln>
          </p:spPr>
          <p:txBody>
            <a:bodyPr/>
            <a:lstStyle/>
            <a:p>
              <a:endParaRPr/>
            </a:p>
          </p:txBody>
        </p:sp>
        <p:sp>
          <p:nvSpPr>
            <p:cNvPr id="66" name="pl64">
              <a:extLst>
                <a:ext uri="{FF2B5EF4-FFF2-40B4-BE49-F238E27FC236}">
                  <a16:creationId xmlns:a16="http://schemas.microsoft.com/office/drawing/2014/main" id="{8A366573-11CB-4D5D-AC32-F2AABDF60DC8}"/>
                </a:ext>
              </a:extLst>
            </p:cNvPr>
            <p:cNvSpPr/>
            <p:nvPr/>
          </p:nvSpPr>
          <p:spPr>
            <a:xfrm>
              <a:off x="1560891" y="404710"/>
              <a:ext cx="0" cy="32826"/>
            </a:xfrm>
            <a:custGeom>
              <a:avLst/>
              <a:gdLst/>
              <a:ahLst/>
              <a:cxnLst/>
              <a:rect l="0" t="0" r="0" b="0"/>
              <a:pathLst>
                <a:path h="32826">
                  <a:moveTo>
                    <a:pt x="0" y="32826"/>
                  </a:moveTo>
                  <a:lnTo>
                    <a:pt x="0" y="0"/>
                  </a:lnTo>
                </a:path>
              </a:pathLst>
            </a:custGeom>
            <a:ln w="13550" cap="flat">
              <a:solidFill>
                <a:srgbClr val="1565C0">
                  <a:alpha val="50196"/>
                </a:srgbClr>
              </a:solidFill>
              <a:prstDash val="solid"/>
              <a:round/>
            </a:ln>
          </p:spPr>
          <p:txBody>
            <a:bodyPr/>
            <a:lstStyle/>
            <a:p>
              <a:endParaRPr/>
            </a:p>
          </p:txBody>
        </p:sp>
        <p:sp>
          <p:nvSpPr>
            <p:cNvPr id="67" name="pl65">
              <a:extLst>
                <a:ext uri="{FF2B5EF4-FFF2-40B4-BE49-F238E27FC236}">
                  <a16:creationId xmlns:a16="http://schemas.microsoft.com/office/drawing/2014/main" id="{37959ECA-0E5E-47D1-8B6B-BB17DE1F9419}"/>
                </a:ext>
              </a:extLst>
            </p:cNvPr>
            <p:cNvSpPr/>
            <p:nvPr/>
          </p:nvSpPr>
          <p:spPr>
            <a:xfrm>
              <a:off x="1560891" y="413323"/>
              <a:ext cx="0" cy="67740"/>
            </a:xfrm>
            <a:custGeom>
              <a:avLst/>
              <a:gdLst/>
              <a:ahLst/>
              <a:cxnLst/>
              <a:rect l="0" t="0" r="0" b="0"/>
              <a:pathLst>
                <a:path h="67740">
                  <a:moveTo>
                    <a:pt x="0" y="67740"/>
                  </a:moveTo>
                  <a:lnTo>
                    <a:pt x="0" y="0"/>
                  </a:lnTo>
                </a:path>
              </a:pathLst>
            </a:custGeom>
            <a:ln w="13550" cap="flat">
              <a:solidFill>
                <a:srgbClr val="388E3C">
                  <a:alpha val="50196"/>
                </a:srgbClr>
              </a:solidFill>
              <a:prstDash val="solid"/>
              <a:round/>
            </a:ln>
          </p:spPr>
          <p:txBody>
            <a:bodyPr/>
            <a:lstStyle/>
            <a:p>
              <a:endParaRPr/>
            </a:p>
          </p:txBody>
        </p:sp>
        <p:sp>
          <p:nvSpPr>
            <p:cNvPr id="68" name="pl66">
              <a:extLst>
                <a:ext uri="{FF2B5EF4-FFF2-40B4-BE49-F238E27FC236}">
                  <a16:creationId xmlns:a16="http://schemas.microsoft.com/office/drawing/2014/main" id="{CC957DDA-E303-4212-AB80-789F974731AD}"/>
                </a:ext>
              </a:extLst>
            </p:cNvPr>
            <p:cNvSpPr/>
            <p:nvPr/>
          </p:nvSpPr>
          <p:spPr>
            <a:xfrm>
              <a:off x="1560891" y="415679"/>
              <a:ext cx="0" cy="46856"/>
            </a:xfrm>
            <a:custGeom>
              <a:avLst/>
              <a:gdLst/>
              <a:ahLst/>
              <a:cxnLst/>
              <a:rect l="0" t="0" r="0" b="0"/>
              <a:pathLst>
                <a:path h="46856">
                  <a:moveTo>
                    <a:pt x="0" y="46856"/>
                  </a:moveTo>
                  <a:lnTo>
                    <a:pt x="0" y="0"/>
                  </a:lnTo>
                </a:path>
              </a:pathLst>
            </a:custGeom>
            <a:ln w="13550" cap="flat">
              <a:solidFill>
                <a:srgbClr val="FBC02D">
                  <a:alpha val="50196"/>
                </a:srgbClr>
              </a:solidFill>
              <a:prstDash val="solid"/>
              <a:round/>
            </a:ln>
          </p:spPr>
          <p:txBody>
            <a:bodyPr/>
            <a:lstStyle/>
            <a:p>
              <a:endParaRPr/>
            </a:p>
          </p:txBody>
        </p:sp>
        <p:sp>
          <p:nvSpPr>
            <p:cNvPr id="69" name="pl67">
              <a:extLst>
                <a:ext uri="{FF2B5EF4-FFF2-40B4-BE49-F238E27FC236}">
                  <a16:creationId xmlns:a16="http://schemas.microsoft.com/office/drawing/2014/main" id="{7247A1DB-AC8D-4BDB-9E31-1105AD6E5AF9}"/>
                </a:ext>
              </a:extLst>
            </p:cNvPr>
            <p:cNvSpPr/>
            <p:nvPr/>
          </p:nvSpPr>
          <p:spPr>
            <a:xfrm>
              <a:off x="1560891" y="421381"/>
              <a:ext cx="0" cy="31894"/>
            </a:xfrm>
            <a:custGeom>
              <a:avLst/>
              <a:gdLst/>
              <a:ahLst/>
              <a:cxnLst/>
              <a:rect l="0" t="0" r="0" b="0"/>
              <a:pathLst>
                <a:path h="31894">
                  <a:moveTo>
                    <a:pt x="0" y="31894"/>
                  </a:moveTo>
                  <a:lnTo>
                    <a:pt x="0" y="0"/>
                  </a:lnTo>
                </a:path>
              </a:pathLst>
            </a:custGeom>
            <a:ln w="13550" cap="flat">
              <a:solidFill>
                <a:srgbClr val="721111">
                  <a:alpha val="50196"/>
                </a:srgbClr>
              </a:solidFill>
              <a:prstDash val="solid"/>
              <a:round/>
            </a:ln>
          </p:spPr>
          <p:txBody>
            <a:bodyPr/>
            <a:lstStyle/>
            <a:p>
              <a:endParaRPr/>
            </a:p>
          </p:txBody>
        </p:sp>
        <p:sp>
          <p:nvSpPr>
            <p:cNvPr id="70" name="pl68">
              <a:extLst>
                <a:ext uri="{FF2B5EF4-FFF2-40B4-BE49-F238E27FC236}">
                  <a16:creationId xmlns:a16="http://schemas.microsoft.com/office/drawing/2014/main" id="{7E8FEE58-9A6D-441D-9634-FD2D7BA9D3B3}"/>
                </a:ext>
              </a:extLst>
            </p:cNvPr>
            <p:cNvSpPr/>
            <p:nvPr/>
          </p:nvSpPr>
          <p:spPr>
            <a:xfrm>
              <a:off x="1615475" y="529365"/>
              <a:ext cx="0" cy="264825"/>
            </a:xfrm>
            <a:custGeom>
              <a:avLst/>
              <a:gdLst/>
              <a:ahLst/>
              <a:cxnLst/>
              <a:rect l="0" t="0" r="0" b="0"/>
              <a:pathLst>
                <a:path h="264825">
                  <a:moveTo>
                    <a:pt x="0" y="264825"/>
                  </a:moveTo>
                  <a:lnTo>
                    <a:pt x="0" y="0"/>
                  </a:lnTo>
                </a:path>
              </a:pathLst>
            </a:custGeom>
            <a:ln w="13550" cap="flat">
              <a:solidFill>
                <a:srgbClr val="6A1B9A">
                  <a:alpha val="50196"/>
                </a:srgbClr>
              </a:solidFill>
              <a:prstDash val="solid"/>
              <a:round/>
            </a:ln>
          </p:spPr>
          <p:txBody>
            <a:bodyPr/>
            <a:lstStyle/>
            <a:p>
              <a:endParaRPr/>
            </a:p>
          </p:txBody>
        </p:sp>
        <p:sp>
          <p:nvSpPr>
            <p:cNvPr id="71" name="pl69">
              <a:extLst>
                <a:ext uri="{FF2B5EF4-FFF2-40B4-BE49-F238E27FC236}">
                  <a16:creationId xmlns:a16="http://schemas.microsoft.com/office/drawing/2014/main" id="{2CFE8626-C32E-40C2-8E08-30DC1CFDBD10}"/>
                </a:ext>
              </a:extLst>
            </p:cNvPr>
            <p:cNvSpPr/>
            <p:nvPr/>
          </p:nvSpPr>
          <p:spPr>
            <a:xfrm>
              <a:off x="1615475" y="460916"/>
              <a:ext cx="0" cy="67327"/>
            </a:xfrm>
            <a:custGeom>
              <a:avLst/>
              <a:gdLst/>
              <a:ahLst/>
              <a:cxnLst/>
              <a:rect l="0" t="0" r="0" b="0"/>
              <a:pathLst>
                <a:path h="67327">
                  <a:moveTo>
                    <a:pt x="0" y="67327"/>
                  </a:moveTo>
                  <a:lnTo>
                    <a:pt x="0" y="0"/>
                  </a:lnTo>
                </a:path>
              </a:pathLst>
            </a:custGeom>
            <a:ln w="13550" cap="flat">
              <a:solidFill>
                <a:srgbClr val="1565C0">
                  <a:alpha val="50196"/>
                </a:srgbClr>
              </a:solidFill>
              <a:prstDash val="solid"/>
              <a:round/>
            </a:ln>
          </p:spPr>
          <p:txBody>
            <a:bodyPr/>
            <a:lstStyle/>
            <a:p>
              <a:endParaRPr/>
            </a:p>
          </p:txBody>
        </p:sp>
        <p:sp>
          <p:nvSpPr>
            <p:cNvPr id="72" name="pl70">
              <a:extLst>
                <a:ext uri="{FF2B5EF4-FFF2-40B4-BE49-F238E27FC236}">
                  <a16:creationId xmlns:a16="http://schemas.microsoft.com/office/drawing/2014/main" id="{46AE3525-AB7F-4438-B02D-DE25C8DACC92}"/>
                </a:ext>
              </a:extLst>
            </p:cNvPr>
            <p:cNvSpPr/>
            <p:nvPr/>
          </p:nvSpPr>
          <p:spPr>
            <a:xfrm>
              <a:off x="1615475" y="526254"/>
              <a:ext cx="0" cy="115736"/>
            </a:xfrm>
            <a:custGeom>
              <a:avLst/>
              <a:gdLst/>
              <a:ahLst/>
              <a:cxnLst/>
              <a:rect l="0" t="0" r="0" b="0"/>
              <a:pathLst>
                <a:path h="115736">
                  <a:moveTo>
                    <a:pt x="0" y="115736"/>
                  </a:moveTo>
                  <a:lnTo>
                    <a:pt x="0" y="0"/>
                  </a:lnTo>
                </a:path>
              </a:pathLst>
            </a:custGeom>
            <a:ln w="13550" cap="flat">
              <a:solidFill>
                <a:srgbClr val="388E3C">
                  <a:alpha val="50196"/>
                </a:srgbClr>
              </a:solidFill>
              <a:prstDash val="solid"/>
              <a:round/>
            </a:ln>
          </p:spPr>
          <p:txBody>
            <a:bodyPr/>
            <a:lstStyle/>
            <a:p>
              <a:endParaRPr/>
            </a:p>
          </p:txBody>
        </p:sp>
        <p:sp>
          <p:nvSpPr>
            <p:cNvPr id="73" name="pl71">
              <a:extLst>
                <a:ext uri="{FF2B5EF4-FFF2-40B4-BE49-F238E27FC236}">
                  <a16:creationId xmlns:a16="http://schemas.microsoft.com/office/drawing/2014/main" id="{0E5D1D20-6535-4C45-A7F7-BB2DA6800352}"/>
                </a:ext>
              </a:extLst>
            </p:cNvPr>
            <p:cNvSpPr/>
            <p:nvPr/>
          </p:nvSpPr>
          <p:spPr>
            <a:xfrm>
              <a:off x="1615475" y="493000"/>
              <a:ext cx="0" cy="83753"/>
            </a:xfrm>
            <a:custGeom>
              <a:avLst/>
              <a:gdLst/>
              <a:ahLst/>
              <a:cxnLst/>
              <a:rect l="0" t="0" r="0" b="0"/>
              <a:pathLst>
                <a:path h="83753">
                  <a:moveTo>
                    <a:pt x="0" y="83753"/>
                  </a:moveTo>
                  <a:lnTo>
                    <a:pt x="0" y="0"/>
                  </a:lnTo>
                </a:path>
              </a:pathLst>
            </a:custGeom>
            <a:ln w="13550" cap="flat">
              <a:solidFill>
                <a:srgbClr val="FBC02D">
                  <a:alpha val="50196"/>
                </a:srgbClr>
              </a:solidFill>
              <a:prstDash val="solid"/>
              <a:round/>
            </a:ln>
          </p:spPr>
          <p:txBody>
            <a:bodyPr/>
            <a:lstStyle/>
            <a:p>
              <a:endParaRPr/>
            </a:p>
          </p:txBody>
        </p:sp>
        <p:sp>
          <p:nvSpPr>
            <p:cNvPr id="74" name="pl72">
              <a:extLst>
                <a:ext uri="{FF2B5EF4-FFF2-40B4-BE49-F238E27FC236}">
                  <a16:creationId xmlns:a16="http://schemas.microsoft.com/office/drawing/2014/main" id="{7CC89398-BFA6-4320-B354-83AA908E1C2E}"/>
                </a:ext>
              </a:extLst>
            </p:cNvPr>
            <p:cNvSpPr/>
            <p:nvPr/>
          </p:nvSpPr>
          <p:spPr>
            <a:xfrm>
              <a:off x="1615475" y="501656"/>
              <a:ext cx="0" cy="91751"/>
            </a:xfrm>
            <a:custGeom>
              <a:avLst/>
              <a:gdLst/>
              <a:ahLst/>
              <a:cxnLst/>
              <a:rect l="0" t="0" r="0" b="0"/>
              <a:pathLst>
                <a:path h="91751">
                  <a:moveTo>
                    <a:pt x="0" y="91751"/>
                  </a:moveTo>
                  <a:lnTo>
                    <a:pt x="0" y="0"/>
                  </a:lnTo>
                </a:path>
              </a:pathLst>
            </a:custGeom>
            <a:ln w="13550" cap="flat">
              <a:solidFill>
                <a:srgbClr val="721111">
                  <a:alpha val="50196"/>
                </a:srgbClr>
              </a:solidFill>
              <a:prstDash val="solid"/>
              <a:round/>
            </a:ln>
          </p:spPr>
          <p:txBody>
            <a:bodyPr/>
            <a:lstStyle/>
            <a:p>
              <a:endParaRPr/>
            </a:p>
          </p:txBody>
        </p:sp>
        <p:sp>
          <p:nvSpPr>
            <p:cNvPr id="75" name="pl73">
              <a:extLst>
                <a:ext uri="{FF2B5EF4-FFF2-40B4-BE49-F238E27FC236}">
                  <a16:creationId xmlns:a16="http://schemas.microsoft.com/office/drawing/2014/main" id="{7FDC90E7-F34D-4D66-8CC9-308AB63CC987}"/>
                </a:ext>
              </a:extLst>
            </p:cNvPr>
            <p:cNvSpPr/>
            <p:nvPr/>
          </p:nvSpPr>
          <p:spPr>
            <a:xfrm>
              <a:off x="1670059" y="547468"/>
              <a:ext cx="0" cy="327413"/>
            </a:xfrm>
            <a:custGeom>
              <a:avLst/>
              <a:gdLst/>
              <a:ahLst/>
              <a:cxnLst/>
              <a:rect l="0" t="0" r="0" b="0"/>
              <a:pathLst>
                <a:path h="327413">
                  <a:moveTo>
                    <a:pt x="0" y="327413"/>
                  </a:moveTo>
                  <a:lnTo>
                    <a:pt x="0" y="0"/>
                  </a:lnTo>
                </a:path>
              </a:pathLst>
            </a:custGeom>
            <a:ln w="13550" cap="flat">
              <a:solidFill>
                <a:srgbClr val="6A1B9A">
                  <a:alpha val="50196"/>
                </a:srgbClr>
              </a:solidFill>
              <a:prstDash val="solid"/>
              <a:round/>
            </a:ln>
          </p:spPr>
          <p:txBody>
            <a:bodyPr/>
            <a:lstStyle/>
            <a:p>
              <a:endParaRPr/>
            </a:p>
          </p:txBody>
        </p:sp>
        <p:sp>
          <p:nvSpPr>
            <p:cNvPr id="76" name="pl74">
              <a:extLst>
                <a:ext uri="{FF2B5EF4-FFF2-40B4-BE49-F238E27FC236}">
                  <a16:creationId xmlns:a16="http://schemas.microsoft.com/office/drawing/2014/main" id="{93213D7D-3C51-4701-BDF7-A75121BE9C15}"/>
                </a:ext>
              </a:extLst>
            </p:cNvPr>
            <p:cNvSpPr/>
            <p:nvPr/>
          </p:nvSpPr>
          <p:spPr>
            <a:xfrm>
              <a:off x="1670059" y="400858"/>
              <a:ext cx="0" cy="37598"/>
            </a:xfrm>
            <a:custGeom>
              <a:avLst/>
              <a:gdLst/>
              <a:ahLst/>
              <a:cxnLst/>
              <a:rect l="0" t="0" r="0" b="0"/>
              <a:pathLst>
                <a:path h="37598">
                  <a:moveTo>
                    <a:pt x="0" y="37598"/>
                  </a:moveTo>
                  <a:lnTo>
                    <a:pt x="0" y="0"/>
                  </a:lnTo>
                </a:path>
              </a:pathLst>
            </a:custGeom>
            <a:ln w="13550" cap="flat">
              <a:solidFill>
                <a:srgbClr val="1565C0">
                  <a:alpha val="50196"/>
                </a:srgbClr>
              </a:solidFill>
              <a:prstDash val="solid"/>
              <a:round/>
            </a:ln>
          </p:spPr>
          <p:txBody>
            <a:bodyPr/>
            <a:lstStyle/>
            <a:p>
              <a:endParaRPr/>
            </a:p>
          </p:txBody>
        </p:sp>
        <p:sp>
          <p:nvSpPr>
            <p:cNvPr id="77" name="pl75">
              <a:extLst>
                <a:ext uri="{FF2B5EF4-FFF2-40B4-BE49-F238E27FC236}">
                  <a16:creationId xmlns:a16="http://schemas.microsoft.com/office/drawing/2014/main" id="{DEFC95DD-AF6F-4999-B903-84D279E1C4CC}"/>
                </a:ext>
              </a:extLst>
            </p:cNvPr>
            <p:cNvSpPr/>
            <p:nvPr/>
          </p:nvSpPr>
          <p:spPr>
            <a:xfrm>
              <a:off x="1670059" y="447847"/>
              <a:ext cx="0" cy="190721"/>
            </a:xfrm>
            <a:custGeom>
              <a:avLst/>
              <a:gdLst/>
              <a:ahLst/>
              <a:cxnLst/>
              <a:rect l="0" t="0" r="0" b="0"/>
              <a:pathLst>
                <a:path h="190721">
                  <a:moveTo>
                    <a:pt x="0" y="190721"/>
                  </a:moveTo>
                  <a:lnTo>
                    <a:pt x="0" y="0"/>
                  </a:lnTo>
                </a:path>
              </a:pathLst>
            </a:custGeom>
            <a:ln w="13550" cap="flat">
              <a:solidFill>
                <a:srgbClr val="388E3C">
                  <a:alpha val="50196"/>
                </a:srgbClr>
              </a:solidFill>
              <a:prstDash val="solid"/>
              <a:round/>
            </a:ln>
          </p:spPr>
          <p:txBody>
            <a:bodyPr/>
            <a:lstStyle/>
            <a:p>
              <a:endParaRPr/>
            </a:p>
          </p:txBody>
        </p:sp>
        <p:sp>
          <p:nvSpPr>
            <p:cNvPr id="78" name="pl76">
              <a:extLst>
                <a:ext uri="{FF2B5EF4-FFF2-40B4-BE49-F238E27FC236}">
                  <a16:creationId xmlns:a16="http://schemas.microsoft.com/office/drawing/2014/main" id="{2300DF37-7133-40BD-89D4-141FAFB91413}"/>
                </a:ext>
              </a:extLst>
            </p:cNvPr>
            <p:cNvSpPr/>
            <p:nvPr/>
          </p:nvSpPr>
          <p:spPr>
            <a:xfrm>
              <a:off x="1670059" y="404706"/>
              <a:ext cx="0" cy="111826"/>
            </a:xfrm>
            <a:custGeom>
              <a:avLst/>
              <a:gdLst/>
              <a:ahLst/>
              <a:cxnLst/>
              <a:rect l="0" t="0" r="0" b="0"/>
              <a:pathLst>
                <a:path h="111826">
                  <a:moveTo>
                    <a:pt x="0" y="111826"/>
                  </a:moveTo>
                  <a:lnTo>
                    <a:pt x="0" y="0"/>
                  </a:lnTo>
                </a:path>
              </a:pathLst>
            </a:custGeom>
            <a:ln w="13550" cap="flat">
              <a:solidFill>
                <a:srgbClr val="FBC02D">
                  <a:alpha val="50196"/>
                </a:srgbClr>
              </a:solidFill>
              <a:prstDash val="solid"/>
              <a:round/>
            </a:ln>
          </p:spPr>
          <p:txBody>
            <a:bodyPr/>
            <a:lstStyle/>
            <a:p>
              <a:endParaRPr/>
            </a:p>
          </p:txBody>
        </p:sp>
        <p:sp>
          <p:nvSpPr>
            <p:cNvPr id="79" name="pl77">
              <a:extLst>
                <a:ext uri="{FF2B5EF4-FFF2-40B4-BE49-F238E27FC236}">
                  <a16:creationId xmlns:a16="http://schemas.microsoft.com/office/drawing/2014/main" id="{7513FBA8-D9B7-408D-92A1-F407714A0122}"/>
                </a:ext>
              </a:extLst>
            </p:cNvPr>
            <p:cNvSpPr/>
            <p:nvPr/>
          </p:nvSpPr>
          <p:spPr>
            <a:xfrm>
              <a:off x="1670059" y="428406"/>
              <a:ext cx="0" cy="66890"/>
            </a:xfrm>
            <a:custGeom>
              <a:avLst/>
              <a:gdLst/>
              <a:ahLst/>
              <a:cxnLst/>
              <a:rect l="0" t="0" r="0" b="0"/>
              <a:pathLst>
                <a:path h="66890">
                  <a:moveTo>
                    <a:pt x="0" y="66890"/>
                  </a:moveTo>
                  <a:lnTo>
                    <a:pt x="0" y="0"/>
                  </a:lnTo>
                </a:path>
              </a:pathLst>
            </a:custGeom>
            <a:ln w="13550" cap="flat">
              <a:solidFill>
                <a:srgbClr val="721111">
                  <a:alpha val="50196"/>
                </a:srgbClr>
              </a:solidFill>
              <a:prstDash val="solid"/>
              <a:round/>
            </a:ln>
          </p:spPr>
          <p:txBody>
            <a:bodyPr/>
            <a:lstStyle/>
            <a:p>
              <a:endParaRPr/>
            </a:p>
          </p:txBody>
        </p:sp>
        <p:sp>
          <p:nvSpPr>
            <p:cNvPr id="80" name="pl78">
              <a:extLst>
                <a:ext uri="{FF2B5EF4-FFF2-40B4-BE49-F238E27FC236}">
                  <a16:creationId xmlns:a16="http://schemas.microsoft.com/office/drawing/2014/main" id="{FDE6D26D-521B-4674-BCF5-3CDAFA15BCB8}"/>
                </a:ext>
              </a:extLst>
            </p:cNvPr>
            <p:cNvSpPr/>
            <p:nvPr/>
          </p:nvSpPr>
          <p:spPr>
            <a:xfrm>
              <a:off x="1724643" y="1006740"/>
              <a:ext cx="0" cy="214295"/>
            </a:xfrm>
            <a:custGeom>
              <a:avLst/>
              <a:gdLst/>
              <a:ahLst/>
              <a:cxnLst/>
              <a:rect l="0" t="0" r="0" b="0"/>
              <a:pathLst>
                <a:path h="214295">
                  <a:moveTo>
                    <a:pt x="0" y="214295"/>
                  </a:moveTo>
                  <a:lnTo>
                    <a:pt x="0" y="0"/>
                  </a:lnTo>
                </a:path>
              </a:pathLst>
            </a:custGeom>
            <a:ln w="13550" cap="flat">
              <a:solidFill>
                <a:srgbClr val="6A1B9A">
                  <a:alpha val="50196"/>
                </a:srgbClr>
              </a:solidFill>
              <a:prstDash val="solid"/>
              <a:round/>
            </a:ln>
          </p:spPr>
          <p:txBody>
            <a:bodyPr/>
            <a:lstStyle/>
            <a:p>
              <a:endParaRPr/>
            </a:p>
          </p:txBody>
        </p:sp>
        <p:sp>
          <p:nvSpPr>
            <p:cNvPr id="81" name="pl79">
              <a:extLst>
                <a:ext uri="{FF2B5EF4-FFF2-40B4-BE49-F238E27FC236}">
                  <a16:creationId xmlns:a16="http://schemas.microsoft.com/office/drawing/2014/main" id="{3D3F1395-D7A3-4A8C-95B4-7306324AAC44}"/>
                </a:ext>
              </a:extLst>
            </p:cNvPr>
            <p:cNvSpPr/>
            <p:nvPr/>
          </p:nvSpPr>
          <p:spPr>
            <a:xfrm>
              <a:off x="1724643" y="499283"/>
              <a:ext cx="0" cy="96922"/>
            </a:xfrm>
            <a:custGeom>
              <a:avLst/>
              <a:gdLst/>
              <a:ahLst/>
              <a:cxnLst/>
              <a:rect l="0" t="0" r="0" b="0"/>
              <a:pathLst>
                <a:path h="96922">
                  <a:moveTo>
                    <a:pt x="0" y="96922"/>
                  </a:moveTo>
                  <a:lnTo>
                    <a:pt x="0" y="0"/>
                  </a:lnTo>
                </a:path>
              </a:pathLst>
            </a:custGeom>
            <a:ln w="13550" cap="flat">
              <a:solidFill>
                <a:srgbClr val="1565C0">
                  <a:alpha val="50196"/>
                </a:srgbClr>
              </a:solidFill>
              <a:prstDash val="solid"/>
              <a:round/>
            </a:ln>
          </p:spPr>
          <p:txBody>
            <a:bodyPr/>
            <a:lstStyle/>
            <a:p>
              <a:endParaRPr/>
            </a:p>
          </p:txBody>
        </p:sp>
        <p:sp>
          <p:nvSpPr>
            <p:cNvPr id="82" name="pl80">
              <a:extLst>
                <a:ext uri="{FF2B5EF4-FFF2-40B4-BE49-F238E27FC236}">
                  <a16:creationId xmlns:a16="http://schemas.microsoft.com/office/drawing/2014/main" id="{2E36EAD2-78F9-477F-A128-D55E8CA93B39}"/>
                </a:ext>
              </a:extLst>
            </p:cNvPr>
            <p:cNvSpPr/>
            <p:nvPr/>
          </p:nvSpPr>
          <p:spPr>
            <a:xfrm>
              <a:off x="1724643" y="917275"/>
              <a:ext cx="0" cy="206089"/>
            </a:xfrm>
            <a:custGeom>
              <a:avLst/>
              <a:gdLst/>
              <a:ahLst/>
              <a:cxnLst/>
              <a:rect l="0" t="0" r="0" b="0"/>
              <a:pathLst>
                <a:path h="206089">
                  <a:moveTo>
                    <a:pt x="0" y="206089"/>
                  </a:moveTo>
                  <a:lnTo>
                    <a:pt x="0" y="0"/>
                  </a:lnTo>
                </a:path>
              </a:pathLst>
            </a:custGeom>
            <a:ln w="13550" cap="flat">
              <a:solidFill>
                <a:srgbClr val="388E3C">
                  <a:alpha val="50196"/>
                </a:srgbClr>
              </a:solidFill>
              <a:prstDash val="solid"/>
              <a:round/>
            </a:ln>
          </p:spPr>
          <p:txBody>
            <a:bodyPr/>
            <a:lstStyle/>
            <a:p>
              <a:endParaRPr/>
            </a:p>
          </p:txBody>
        </p:sp>
        <p:sp>
          <p:nvSpPr>
            <p:cNvPr id="83" name="pl81">
              <a:extLst>
                <a:ext uri="{FF2B5EF4-FFF2-40B4-BE49-F238E27FC236}">
                  <a16:creationId xmlns:a16="http://schemas.microsoft.com/office/drawing/2014/main" id="{DF7882AA-828A-4799-9A51-9B77A37FAAF0}"/>
                </a:ext>
              </a:extLst>
            </p:cNvPr>
            <p:cNvSpPr/>
            <p:nvPr/>
          </p:nvSpPr>
          <p:spPr>
            <a:xfrm>
              <a:off x="1724643" y="773377"/>
              <a:ext cx="0" cy="187272"/>
            </a:xfrm>
            <a:custGeom>
              <a:avLst/>
              <a:gdLst/>
              <a:ahLst/>
              <a:cxnLst/>
              <a:rect l="0" t="0" r="0" b="0"/>
              <a:pathLst>
                <a:path h="187272">
                  <a:moveTo>
                    <a:pt x="0" y="187272"/>
                  </a:moveTo>
                  <a:lnTo>
                    <a:pt x="0" y="0"/>
                  </a:lnTo>
                </a:path>
              </a:pathLst>
            </a:custGeom>
            <a:ln w="13550" cap="flat">
              <a:solidFill>
                <a:srgbClr val="FBC02D">
                  <a:alpha val="50196"/>
                </a:srgbClr>
              </a:solidFill>
              <a:prstDash val="solid"/>
              <a:round/>
            </a:ln>
          </p:spPr>
          <p:txBody>
            <a:bodyPr/>
            <a:lstStyle/>
            <a:p>
              <a:endParaRPr/>
            </a:p>
          </p:txBody>
        </p:sp>
        <p:sp>
          <p:nvSpPr>
            <p:cNvPr id="84" name="pl82">
              <a:extLst>
                <a:ext uri="{FF2B5EF4-FFF2-40B4-BE49-F238E27FC236}">
                  <a16:creationId xmlns:a16="http://schemas.microsoft.com/office/drawing/2014/main" id="{FFF04ECE-9D17-43F5-B486-B2B314EA13E4}"/>
                </a:ext>
              </a:extLst>
            </p:cNvPr>
            <p:cNvSpPr/>
            <p:nvPr/>
          </p:nvSpPr>
          <p:spPr>
            <a:xfrm>
              <a:off x="1724643" y="806450"/>
              <a:ext cx="0" cy="132872"/>
            </a:xfrm>
            <a:custGeom>
              <a:avLst/>
              <a:gdLst/>
              <a:ahLst/>
              <a:cxnLst/>
              <a:rect l="0" t="0" r="0" b="0"/>
              <a:pathLst>
                <a:path h="132872">
                  <a:moveTo>
                    <a:pt x="0" y="132872"/>
                  </a:moveTo>
                  <a:lnTo>
                    <a:pt x="0" y="0"/>
                  </a:lnTo>
                </a:path>
              </a:pathLst>
            </a:custGeom>
            <a:ln w="13550" cap="flat">
              <a:solidFill>
                <a:srgbClr val="721111">
                  <a:alpha val="50196"/>
                </a:srgbClr>
              </a:solidFill>
              <a:prstDash val="solid"/>
              <a:round/>
            </a:ln>
          </p:spPr>
          <p:txBody>
            <a:bodyPr/>
            <a:lstStyle/>
            <a:p>
              <a:endParaRPr/>
            </a:p>
          </p:txBody>
        </p:sp>
        <p:sp>
          <p:nvSpPr>
            <p:cNvPr id="85" name="pl83">
              <a:extLst>
                <a:ext uri="{FF2B5EF4-FFF2-40B4-BE49-F238E27FC236}">
                  <a16:creationId xmlns:a16="http://schemas.microsoft.com/office/drawing/2014/main" id="{AB8B3E1A-3166-4CB2-BC27-77B75CA9D49B}"/>
                </a:ext>
              </a:extLst>
            </p:cNvPr>
            <p:cNvSpPr/>
            <p:nvPr/>
          </p:nvSpPr>
          <p:spPr>
            <a:xfrm>
              <a:off x="1779227" y="1010639"/>
              <a:ext cx="0" cy="111370"/>
            </a:xfrm>
            <a:custGeom>
              <a:avLst/>
              <a:gdLst/>
              <a:ahLst/>
              <a:cxnLst/>
              <a:rect l="0" t="0" r="0" b="0"/>
              <a:pathLst>
                <a:path h="111370">
                  <a:moveTo>
                    <a:pt x="0" y="111370"/>
                  </a:moveTo>
                  <a:lnTo>
                    <a:pt x="0" y="0"/>
                  </a:lnTo>
                </a:path>
              </a:pathLst>
            </a:custGeom>
            <a:ln w="13550" cap="flat">
              <a:solidFill>
                <a:srgbClr val="6A1B9A">
                  <a:alpha val="50196"/>
                </a:srgbClr>
              </a:solidFill>
              <a:prstDash val="solid"/>
              <a:round/>
            </a:ln>
          </p:spPr>
          <p:txBody>
            <a:bodyPr/>
            <a:lstStyle/>
            <a:p>
              <a:endParaRPr/>
            </a:p>
          </p:txBody>
        </p:sp>
        <p:sp>
          <p:nvSpPr>
            <p:cNvPr id="86" name="pl84">
              <a:extLst>
                <a:ext uri="{FF2B5EF4-FFF2-40B4-BE49-F238E27FC236}">
                  <a16:creationId xmlns:a16="http://schemas.microsoft.com/office/drawing/2014/main" id="{C62F47D6-28D7-4B18-BCDF-2C615B989F6D}"/>
                </a:ext>
              </a:extLst>
            </p:cNvPr>
            <p:cNvSpPr/>
            <p:nvPr/>
          </p:nvSpPr>
          <p:spPr>
            <a:xfrm>
              <a:off x="1779227" y="732528"/>
              <a:ext cx="0" cy="93445"/>
            </a:xfrm>
            <a:custGeom>
              <a:avLst/>
              <a:gdLst/>
              <a:ahLst/>
              <a:cxnLst/>
              <a:rect l="0" t="0" r="0" b="0"/>
              <a:pathLst>
                <a:path h="93445">
                  <a:moveTo>
                    <a:pt x="0" y="93445"/>
                  </a:moveTo>
                  <a:lnTo>
                    <a:pt x="0" y="0"/>
                  </a:lnTo>
                </a:path>
              </a:pathLst>
            </a:custGeom>
            <a:ln w="13550" cap="flat">
              <a:solidFill>
                <a:srgbClr val="1565C0">
                  <a:alpha val="50196"/>
                </a:srgbClr>
              </a:solidFill>
              <a:prstDash val="solid"/>
              <a:round/>
            </a:ln>
          </p:spPr>
          <p:txBody>
            <a:bodyPr/>
            <a:lstStyle/>
            <a:p>
              <a:endParaRPr/>
            </a:p>
          </p:txBody>
        </p:sp>
        <p:sp>
          <p:nvSpPr>
            <p:cNvPr id="87" name="pl85">
              <a:extLst>
                <a:ext uri="{FF2B5EF4-FFF2-40B4-BE49-F238E27FC236}">
                  <a16:creationId xmlns:a16="http://schemas.microsoft.com/office/drawing/2014/main" id="{0C132B80-A7B6-4259-883B-DB4FE2C84FA9}"/>
                </a:ext>
              </a:extLst>
            </p:cNvPr>
            <p:cNvSpPr/>
            <p:nvPr/>
          </p:nvSpPr>
          <p:spPr>
            <a:xfrm>
              <a:off x="1779227" y="905113"/>
              <a:ext cx="0" cy="144477"/>
            </a:xfrm>
            <a:custGeom>
              <a:avLst/>
              <a:gdLst/>
              <a:ahLst/>
              <a:cxnLst/>
              <a:rect l="0" t="0" r="0" b="0"/>
              <a:pathLst>
                <a:path h="144477">
                  <a:moveTo>
                    <a:pt x="0" y="144477"/>
                  </a:moveTo>
                  <a:lnTo>
                    <a:pt x="0" y="0"/>
                  </a:lnTo>
                </a:path>
              </a:pathLst>
            </a:custGeom>
            <a:ln w="13550" cap="flat">
              <a:solidFill>
                <a:srgbClr val="388E3C">
                  <a:alpha val="50196"/>
                </a:srgbClr>
              </a:solidFill>
              <a:prstDash val="solid"/>
              <a:round/>
            </a:ln>
          </p:spPr>
          <p:txBody>
            <a:bodyPr/>
            <a:lstStyle/>
            <a:p>
              <a:endParaRPr/>
            </a:p>
          </p:txBody>
        </p:sp>
        <p:sp>
          <p:nvSpPr>
            <p:cNvPr id="88" name="pl86">
              <a:extLst>
                <a:ext uri="{FF2B5EF4-FFF2-40B4-BE49-F238E27FC236}">
                  <a16:creationId xmlns:a16="http://schemas.microsoft.com/office/drawing/2014/main" id="{9AC08AA0-487B-4279-AEE2-3F7C365EC7AD}"/>
                </a:ext>
              </a:extLst>
            </p:cNvPr>
            <p:cNvSpPr/>
            <p:nvPr/>
          </p:nvSpPr>
          <p:spPr>
            <a:xfrm>
              <a:off x="1779227" y="1038045"/>
              <a:ext cx="0" cy="101849"/>
            </a:xfrm>
            <a:custGeom>
              <a:avLst/>
              <a:gdLst/>
              <a:ahLst/>
              <a:cxnLst/>
              <a:rect l="0" t="0" r="0" b="0"/>
              <a:pathLst>
                <a:path h="101849">
                  <a:moveTo>
                    <a:pt x="0" y="101849"/>
                  </a:moveTo>
                  <a:lnTo>
                    <a:pt x="0" y="0"/>
                  </a:lnTo>
                </a:path>
              </a:pathLst>
            </a:custGeom>
            <a:ln w="13550" cap="flat">
              <a:solidFill>
                <a:srgbClr val="FBC02D">
                  <a:alpha val="50196"/>
                </a:srgbClr>
              </a:solidFill>
              <a:prstDash val="solid"/>
              <a:round/>
            </a:ln>
          </p:spPr>
          <p:txBody>
            <a:bodyPr/>
            <a:lstStyle/>
            <a:p>
              <a:endParaRPr/>
            </a:p>
          </p:txBody>
        </p:sp>
        <p:sp>
          <p:nvSpPr>
            <p:cNvPr id="89" name="pl87">
              <a:extLst>
                <a:ext uri="{FF2B5EF4-FFF2-40B4-BE49-F238E27FC236}">
                  <a16:creationId xmlns:a16="http://schemas.microsoft.com/office/drawing/2014/main" id="{46C25FA9-7D10-4D10-9DFF-756443B522CF}"/>
                </a:ext>
              </a:extLst>
            </p:cNvPr>
            <p:cNvSpPr/>
            <p:nvPr/>
          </p:nvSpPr>
          <p:spPr>
            <a:xfrm>
              <a:off x="1779227" y="1029571"/>
              <a:ext cx="0" cy="105043"/>
            </a:xfrm>
            <a:custGeom>
              <a:avLst/>
              <a:gdLst/>
              <a:ahLst/>
              <a:cxnLst/>
              <a:rect l="0" t="0" r="0" b="0"/>
              <a:pathLst>
                <a:path h="105043">
                  <a:moveTo>
                    <a:pt x="0" y="105043"/>
                  </a:moveTo>
                  <a:lnTo>
                    <a:pt x="0" y="0"/>
                  </a:lnTo>
                </a:path>
              </a:pathLst>
            </a:custGeom>
            <a:ln w="13550" cap="flat">
              <a:solidFill>
                <a:srgbClr val="721111">
                  <a:alpha val="50196"/>
                </a:srgbClr>
              </a:solidFill>
              <a:prstDash val="solid"/>
              <a:round/>
            </a:ln>
          </p:spPr>
          <p:txBody>
            <a:bodyPr/>
            <a:lstStyle/>
            <a:p>
              <a:endParaRPr/>
            </a:p>
          </p:txBody>
        </p:sp>
        <p:sp>
          <p:nvSpPr>
            <p:cNvPr id="90" name="pl88">
              <a:extLst>
                <a:ext uri="{FF2B5EF4-FFF2-40B4-BE49-F238E27FC236}">
                  <a16:creationId xmlns:a16="http://schemas.microsoft.com/office/drawing/2014/main" id="{67C885F2-99CF-4D16-BB93-C3A94FA8F281}"/>
                </a:ext>
              </a:extLst>
            </p:cNvPr>
            <p:cNvSpPr/>
            <p:nvPr/>
          </p:nvSpPr>
          <p:spPr>
            <a:xfrm>
              <a:off x="1833811" y="1644008"/>
              <a:ext cx="0" cy="87599"/>
            </a:xfrm>
            <a:custGeom>
              <a:avLst/>
              <a:gdLst/>
              <a:ahLst/>
              <a:cxnLst/>
              <a:rect l="0" t="0" r="0" b="0"/>
              <a:pathLst>
                <a:path h="87599">
                  <a:moveTo>
                    <a:pt x="0" y="87599"/>
                  </a:moveTo>
                  <a:lnTo>
                    <a:pt x="0" y="0"/>
                  </a:lnTo>
                </a:path>
              </a:pathLst>
            </a:custGeom>
            <a:ln w="13550" cap="flat">
              <a:solidFill>
                <a:srgbClr val="6A1B9A">
                  <a:alpha val="50196"/>
                </a:srgbClr>
              </a:solidFill>
              <a:prstDash val="solid"/>
              <a:round/>
            </a:ln>
          </p:spPr>
          <p:txBody>
            <a:bodyPr/>
            <a:lstStyle/>
            <a:p>
              <a:endParaRPr/>
            </a:p>
          </p:txBody>
        </p:sp>
        <p:sp>
          <p:nvSpPr>
            <p:cNvPr id="91" name="pl89">
              <a:extLst>
                <a:ext uri="{FF2B5EF4-FFF2-40B4-BE49-F238E27FC236}">
                  <a16:creationId xmlns:a16="http://schemas.microsoft.com/office/drawing/2014/main" id="{196F0ADA-F4E7-4202-9373-3D11EE9332AC}"/>
                </a:ext>
              </a:extLst>
            </p:cNvPr>
            <p:cNvSpPr/>
            <p:nvPr/>
          </p:nvSpPr>
          <p:spPr>
            <a:xfrm>
              <a:off x="1833811" y="1583321"/>
              <a:ext cx="0" cy="186645"/>
            </a:xfrm>
            <a:custGeom>
              <a:avLst/>
              <a:gdLst/>
              <a:ahLst/>
              <a:cxnLst/>
              <a:rect l="0" t="0" r="0" b="0"/>
              <a:pathLst>
                <a:path h="186645">
                  <a:moveTo>
                    <a:pt x="0" y="186645"/>
                  </a:moveTo>
                  <a:lnTo>
                    <a:pt x="0" y="0"/>
                  </a:lnTo>
                </a:path>
              </a:pathLst>
            </a:custGeom>
            <a:ln w="13550" cap="flat">
              <a:solidFill>
                <a:srgbClr val="1565C0">
                  <a:alpha val="50196"/>
                </a:srgbClr>
              </a:solidFill>
              <a:prstDash val="solid"/>
              <a:round/>
            </a:ln>
          </p:spPr>
          <p:txBody>
            <a:bodyPr/>
            <a:lstStyle/>
            <a:p>
              <a:endParaRPr/>
            </a:p>
          </p:txBody>
        </p:sp>
        <p:sp>
          <p:nvSpPr>
            <p:cNvPr id="92" name="pl90">
              <a:extLst>
                <a:ext uri="{FF2B5EF4-FFF2-40B4-BE49-F238E27FC236}">
                  <a16:creationId xmlns:a16="http://schemas.microsoft.com/office/drawing/2014/main" id="{B867A65F-1DAD-4918-BE78-54881DF679C2}"/>
                </a:ext>
              </a:extLst>
            </p:cNvPr>
            <p:cNvSpPr/>
            <p:nvPr/>
          </p:nvSpPr>
          <p:spPr>
            <a:xfrm>
              <a:off x="1833811" y="1721287"/>
              <a:ext cx="0" cy="87926"/>
            </a:xfrm>
            <a:custGeom>
              <a:avLst/>
              <a:gdLst/>
              <a:ahLst/>
              <a:cxnLst/>
              <a:rect l="0" t="0" r="0" b="0"/>
              <a:pathLst>
                <a:path h="87926">
                  <a:moveTo>
                    <a:pt x="0" y="87926"/>
                  </a:moveTo>
                  <a:lnTo>
                    <a:pt x="0" y="0"/>
                  </a:lnTo>
                </a:path>
              </a:pathLst>
            </a:custGeom>
            <a:ln w="13550" cap="flat">
              <a:solidFill>
                <a:srgbClr val="388E3C">
                  <a:alpha val="50196"/>
                </a:srgbClr>
              </a:solidFill>
              <a:prstDash val="solid"/>
              <a:round/>
            </a:ln>
          </p:spPr>
          <p:txBody>
            <a:bodyPr/>
            <a:lstStyle/>
            <a:p>
              <a:endParaRPr/>
            </a:p>
          </p:txBody>
        </p:sp>
        <p:sp>
          <p:nvSpPr>
            <p:cNvPr id="93" name="pl91">
              <a:extLst>
                <a:ext uri="{FF2B5EF4-FFF2-40B4-BE49-F238E27FC236}">
                  <a16:creationId xmlns:a16="http://schemas.microsoft.com/office/drawing/2014/main" id="{235A7F2D-B917-40E9-BA24-5AA76F05EB5D}"/>
                </a:ext>
              </a:extLst>
            </p:cNvPr>
            <p:cNvSpPr/>
            <p:nvPr/>
          </p:nvSpPr>
          <p:spPr>
            <a:xfrm>
              <a:off x="1833811" y="797558"/>
              <a:ext cx="0" cy="440502"/>
            </a:xfrm>
            <a:custGeom>
              <a:avLst/>
              <a:gdLst/>
              <a:ahLst/>
              <a:cxnLst/>
              <a:rect l="0" t="0" r="0" b="0"/>
              <a:pathLst>
                <a:path h="440502">
                  <a:moveTo>
                    <a:pt x="0" y="440502"/>
                  </a:moveTo>
                  <a:lnTo>
                    <a:pt x="0" y="0"/>
                  </a:lnTo>
                </a:path>
              </a:pathLst>
            </a:custGeom>
            <a:ln w="13550" cap="flat">
              <a:solidFill>
                <a:srgbClr val="FBC02D">
                  <a:alpha val="50196"/>
                </a:srgbClr>
              </a:solidFill>
              <a:prstDash val="solid"/>
              <a:round/>
            </a:ln>
          </p:spPr>
          <p:txBody>
            <a:bodyPr/>
            <a:lstStyle/>
            <a:p>
              <a:endParaRPr/>
            </a:p>
          </p:txBody>
        </p:sp>
        <p:sp>
          <p:nvSpPr>
            <p:cNvPr id="94" name="pl92">
              <a:extLst>
                <a:ext uri="{FF2B5EF4-FFF2-40B4-BE49-F238E27FC236}">
                  <a16:creationId xmlns:a16="http://schemas.microsoft.com/office/drawing/2014/main" id="{533FC454-EB32-4AD1-8B5B-6E064FF6B308}"/>
                </a:ext>
              </a:extLst>
            </p:cNvPr>
            <p:cNvSpPr/>
            <p:nvPr/>
          </p:nvSpPr>
          <p:spPr>
            <a:xfrm>
              <a:off x="1833811" y="1006106"/>
              <a:ext cx="0" cy="137652"/>
            </a:xfrm>
            <a:custGeom>
              <a:avLst/>
              <a:gdLst/>
              <a:ahLst/>
              <a:cxnLst/>
              <a:rect l="0" t="0" r="0" b="0"/>
              <a:pathLst>
                <a:path h="137652">
                  <a:moveTo>
                    <a:pt x="0" y="137652"/>
                  </a:moveTo>
                  <a:lnTo>
                    <a:pt x="0" y="0"/>
                  </a:lnTo>
                </a:path>
              </a:pathLst>
            </a:custGeom>
            <a:ln w="13550" cap="flat">
              <a:solidFill>
                <a:srgbClr val="721111">
                  <a:alpha val="50196"/>
                </a:srgbClr>
              </a:solidFill>
              <a:prstDash val="solid"/>
              <a:round/>
            </a:ln>
          </p:spPr>
          <p:txBody>
            <a:bodyPr/>
            <a:lstStyle/>
            <a:p>
              <a:endParaRPr/>
            </a:p>
          </p:txBody>
        </p:sp>
        <p:sp>
          <p:nvSpPr>
            <p:cNvPr id="95" name="pl93">
              <a:extLst>
                <a:ext uri="{FF2B5EF4-FFF2-40B4-BE49-F238E27FC236}">
                  <a16:creationId xmlns:a16="http://schemas.microsoft.com/office/drawing/2014/main" id="{A600E9D6-BD4E-4F0F-BEA4-25135686B8A1}"/>
                </a:ext>
              </a:extLst>
            </p:cNvPr>
            <p:cNvSpPr/>
            <p:nvPr/>
          </p:nvSpPr>
          <p:spPr>
            <a:xfrm>
              <a:off x="1888395" y="531767"/>
              <a:ext cx="0" cy="73778"/>
            </a:xfrm>
            <a:custGeom>
              <a:avLst/>
              <a:gdLst/>
              <a:ahLst/>
              <a:cxnLst/>
              <a:rect l="0" t="0" r="0" b="0"/>
              <a:pathLst>
                <a:path h="73778">
                  <a:moveTo>
                    <a:pt x="0" y="73778"/>
                  </a:moveTo>
                  <a:lnTo>
                    <a:pt x="0" y="0"/>
                  </a:lnTo>
                </a:path>
              </a:pathLst>
            </a:custGeom>
            <a:ln w="13550" cap="flat">
              <a:solidFill>
                <a:srgbClr val="6A1B9A">
                  <a:alpha val="50196"/>
                </a:srgbClr>
              </a:solidFill>
              <a:prstDash val="solid"/>
              <a:round/>
            </a:ln>
          </p:spPr>
          <p:txBody>
            <a:bodyPr/>
            <a:lstStyle/>
            <a:p>
              <a:endParaRPr/>
            </a:p>
          </p:txBody>
        </p:sp>
        <p:sp>
          <p:nvSpPr>
            <p:cNvPr id="96" name="pl94">
              <a:extLst>
                <a:ext uri="{FF2B5EF4-FFF2-40B4-BE49-F238E27FC236}">
                  <a16:creationId xmlns:a16="http://schemas.microsoft.com/office/drawing/2014/main" id="{D24BA012-35AA-4C79-A5B4-4F4C78344673}"/>
                </a:ext>
              </a:extLst>
            </p:cNvPr>
            <p:cNvSpPr/>
            <p:nvPr/>
          </p:nvSpPr>
          <p:spPr>
            <a:xfrm>
              <a:off x="1888395" y="508994"/>
              <a:ext cx="0" cy="91862"/>
            </a:xfrm>
            <a:custGeom>
              <a:avLst/>
              <a:gdLst/>
              <a:ahLst/>
              <a:cxnLst/>
              <a:rect l="0" t="0" r="0" b="0"/>
              <a:pathLst>
                <a:path h="91862">
                  <a:moveTo>
                    <a:pt x="0" y="91862"/>
                  </a:moveTo>
                  <a:lnTo>
                    <a:pt x="0" y="0"/>
                  </a:lnTo>
                </a:path>
              </a:pathLst>
            </a:custGeom>
            <a:ln w="13550" cap="flat">
              <a:solidFill>
                <a:srgbClr val="1565C0">
                  <a:alpha val="50196"/>
                </a:srgbClr>
              </a:solidFill>
              <a:prstDash val="solid"/>
              <a:round/>
            </a:ln>
          </p:spPr>
          <p:txBody>
            <a:bodyPr/>
            <a:lstStyle/>
            <a:p>
              <a:endParaRPr/>
            </a:p>
          </p:txBody>
        </p:sp>
        <p:sp>
          <p:nvSpPr>
            <p:cNvPr id="97" name="pl95">
              <a:extLst>
                <a:ext uri="{FF2B5EF4-FFF2-40B4-BE49-F238E27FC236}">
                  <a16:creationId xmlns:a16="http://schemas.microsoft.com/office/drawing/2014/main" id="{3854D486-9DCA-4355-81B4-6288F5C30253}"/>
                </a:ext>
              </a:extLst>
            </p:cNvPr>
            <p:cNvSpPr/>
            <p:nvPr/>
          </p:nvSpPr>
          <p:spPr>
            <a:xfrm>
              <a:off x="1888395" y="539956"/>
              <a:ext cx="0" cy="96232"/>
            </a:xfrm>
            <a:custGeom>
              <a:avLst/>
              <a:gdLst/>
              <a:ahLst/>
              <a:cxnLst/>
              <a:rect l="0" t="0" r="0" b="0"/>
              <a:pathLst>
                <a:path h="96232">
                  <a:moveTo>
                    <a:pt x="0" y="96232"/>
                  </a:moveTo>
                  <a:lnTo>
                    <a:pt x="0" y="0"/>
                  </a:lnTo>
                </a:path>
              </a:pathLst>
            </a:custGeom>
            <a:ln w="13550" cap="flat">
              <a:solidFill>
                <a:srgbClr val="388E3C">
                  <a:alpha val="50196"/>
                </a:srgbClr>
              </a:solidFill>
              <a:prstDash val="solid"/>
              <a:round/>
            </a:ln>
          </p:spPr>
          <p:txBody>
            <a:bodyPr/>
            <a:lstStyle/>
            <a:p>
              <a:endParaRPr/>
            </a:p>
          </p:txBody>
        </p:sp>
        <p:sp>
          <p:nvSpPr>
            <p:cNvPr id="98" name="pl96">
              <a:extLst>
                <a:ext uri="{FF2B5EF4-FFF2-40B4-BE49-F238E27FC236}">
                  <a16:creationId xmlns:a16="http://schemas.microsoft.com/office/drawing/2014/main" id="{3E55E6DF-CA72-4786-955A-EAE599B7F17A}"/>
                </a:ext>
              </a:extLst>
            </p:cNvPr>
            <p:cNvSpPr/>
            <p:nvPr/>
          </p:nvSpPr>
          <p:spPr>
            <a:xfrm>
              <a:off x="1888395" y="465980"/>
              <a:ext cx="0" cy="100385"/>
            </a:xfrm>
            <a:custGeom>
              <a:avLst/>
              <a:gdLst/>
              <a:ahLst/>
              <a:cxnLst/>
              <a:rect l="0" t="0" r="0" b="0"/>
              <a:pathLst>
                <a:path h="100385">
                  <a:moveTo>
                    <a:pt x="0" y="100385"/>
                  </a:moveTo>
                  <a:lnTo>
                    <a:pt x="0" y="0"/>
                  </a:lnTo>
                </a:path>
              </a:pathLst>
            </a:custGeom>
            <a:ln w="13550" cap="flat">
              <a:solidFill>
                <a:srgbClr val="FBC02D">
                  <a:alpha val="50196"/>
                </a:srgbClr>
              </a:solidFill>
              <a:prstDash val="solid"/>
              <a:round/>
            </a:ln>
          </p:spPr>
          <p:txBody>
            <a:bodyPr/>
            <a:lstStyle/>
            <a:p>
              <a:endParaRPr/>
            </a:p>
          </p:txBody>
        </p:sp>
        <p:sp>
          <p:nvSpPr>
            <p:cNvPr id="99" name="pl97">
              <a:extLst>
                <a:ext uri="{FF2B5EF4-FFF2-40B4-BE49-F238E27FC236}">
                  <a16:creationId xmlns:a16="http://schemas.microsoft.com/office/drawing/2014/main" id="{1B909C23-D162-47A4-817F-96F5927921B2}"/>
                </a:ext>
              </a:extLst>
            </p:cNvPr>
            <p:cNvSpPr/>
            <p:nvPr/>
          </p:nvSpPr>
          <p:spPr>
            <a:xfrm>
              <a:off x="1888395" y="490925"/>
              <a:ext cx="0" cy="56647"/>
            </a:xfrm>
            <a:custGeom>
              <a:avLst/>
              <a:gdLst/>
              <a:ahLst/>
              <a:cxnLst/>
              <a:rect l="0" t="0" r="0" b="0"/>
              <a:pathLst>
                <a:path h="56647">
                  <a:moveTo>
                    <a:pt x="0" y="56647"/>
                  </a:moveTo>
                  <a:lnTo>
                    <a:pt x="0" y="0"/>
                  </a:lnTo>
                </a:path>
              </a:pathLst>
            </a:custGeom>
            <a:ln w="13550" cap="flat">
              <a:solidFill>
                <a:srgbClr val="721111">
                  <a:alpha val="50196"/>
                </a:srgbClr>
              </a:solidFill>
              <a:prstDash val="solid"/>
              <a:round/>
            </a:ln>
          </p:spPr>
          <p:txBody>
            <a:bodyPr/>
            <a:lstStyle/>
            <a:p>
              <a:endParaRPr/>
            </a:p>
          </p:txBody>
        </p:sp>
        <p:sp>
          <p:nvSpPr>
            <p:cNvPr id="100" name="pl98">
              <a:extLst>
                <a:ext uri="{FF2B5EF4-FFF2-40B4-BE49-F238E27FC236}">
                  <a16:creationId xmlns:a16="http://schemas.microsoft.com/office/drawing/2014/main" id="{036300BA-7AE5-4D9F-979B-4994D52B30A0}"/>
                </a:ext>
              </a:extLst>
            </p:cNvPr>
            <p:cNvSpPr/>
            <p:nvPr/>
          </p:nvSpPr>
          <p:spPr>
            <a:xfrm>
              <a:off x="1942979" y="484306"/>
              <a:ext cx="0" cy="79045"/>
            </a:xfrm>
            <a:custGeom>
              <a:avLst/>
              <a:gdLst/>
              <a:ahLst/>
              <a:cxnLst/>
              <a:rect l="0" t="0" r="0" b="0"/>
              <a:pathLst>
                <a:path h="79045">
                  <a:moveTo>
                    <a:pt x="0" y="79045"/>
                  </a:moveTo>
                  <a:lnTo>
                    <a:pt x="0" y="0"/>
                  </a:lnTo>
                </a:path>
              </a:pathLst>
            </a:custGeom>
            <a:ln w="13550" cap="flat">
              <a:solidFill>
                <a:srgbClr val="6A1B9A">
                  <a:alpha val="50196"/>
                </a:srgbClr>
              </a:solidFill>
              <a:prstDash val="solid"/>
              <a:round/>
            </a:ln>
          </p:spPr>
          <p:txBody>
            <a:bodyPr/>
            <a:lstStyle/>
            <a:p>
              <a:endParaRPr/>
            </a:p>
          </p:txBody>
        </p:sp>
        <p:sp>
          <p:nvSpPr>
            <p:cNvPr id="101" name="pl99">
              <a:extLst>
                <a:ext uri="{FF2B5EF4-FFF2-40B4-BE49-F238E27FC236}">
                  <a16:creationId xmlns:a16="http://schemas.microsoft.com/office/drawing/2014/main" id="{B030C4A3-51A6-4B3D-94D1-E62EFC92AC3D}"/>
                </a:ext>
              </a:extLst>
            </p:cNvPr>
            <p:cNvSpPr/>
            <p:nvPr/>
          </p:nvSpPr>
          <p:spPr>
            <a:xfrm>
              <a:off x="1942979" y="409111"/>
              <a:ext cx="0" cy="36578"/>
            </a:xfrm>
            <a:custGeom>
              <a:avLst/>
              <a:gdLst/>
              <a:ahLst/>
              <a:cxnLst/>
              <a:rect l="0" t="0" r="0" b="0"/>
              <a:pathLst>
                <a:path h="36578">
                  <a:moveTo>
                    <a:pt x="0" y="36578"/>
                  </a:moveTo>
                  <a:lnTo>
                    <a:pt x="0" y="0"/>
                  </a:lnTo>
                </a:path>
              </a:pathLst>
            </a:custGeom>
            <a:ln w="13550" cap="flat">
              <a:solidFill>
                <a:srgbClr val="1565C0">
                  <a:alpha val="50196"/>
                </a:srgbClr>
              </a:solidFill>
              <a:prstDash val="solid"/>
              <a:round/>
            </a:ln>
          </p:spPr>
          <p:txBody>
            <a:bodyPr/>
            <a:lstStyle/>
            <a:p>
              <a:endParaRPr/>
            </a:p>
          </p:txBody>
        </p:sp>
        <p:sp>
          <p:nvSpPr>
            <p:cNvPr id="102" name="pl100">
              <a:extLst>
                <a:ext uri="{FF2B5EF4-FFF2-40B4-BE49-F238E27FC236}">
                  <a16:creationId xmlns:a16="http://schemas.microsoft.com/office/drawing/2014/main" id="{60867E52-AFAB-4F80-8541-79817C16EC92}"/>
                </a:ext>
              </a:extLst>
            </p:cNvPr>
            <p:cNvSpPr/>
            <p:nvPr/>
          </p:nvSpPr>
          <p:spPr>
            <a:xfrm>
              <a:off x="1942979" y="422727"/>
              <a:ext cx="0" cy="61589"/>
            </a:xfrm>
            <a:custGeom>
              <a:avLst/>
              <a:gdLst/>
              <a:ahLst/>
              <a:cxnLst/>
              <a:rect l="0" t="0" r="0" b="0"/>
              <a:pathLst>
                <a:path h="61589">
                  <a:moveTo>
                    <a:pt x="0" y="61589"/>
                  </a:moveTo>
                  <a:lnTo>
                    <a:pt x="0" y="0"/>
                  </a:lnTo>
                </a:path>
              </a:pathLst>
            </a:custGeom>
            <a:ln w="13550" cap="flat">
              <a:solidFill>
                <a:srgbClr val="388E3C">
                  <a:alpha val="50196"/>
                </a:srgbClr>
              </a:solidFill>
              <a:prstDash val="solid"/>
              <a:round/>
            </a:ln>
          </p:spPr>
          <p:txBody>
            <a:bodyPr/>
            <a:lstStyle/>
            <a:p>
              <a:endParaRPr/>
            </a:p>
          </p:txBody>
        </p:sp>
        <p:sp>
          <p:nvSpPr>
            <p:cNvPr id="103" name="pl101">
              <a:extLst>
                <a:ext uri="{FF2B5EF4-FFF2-40B4-BE49-F238E27FC236}">
                  <a16:creationId xmlns:a16="http://schemas.microsoft.com/office/drawing/2014/main" id="{DC87E48D-45CE-44F6-BD68-8575538CA22A}"/>
                </a:ext>
              </a:extLst>
            </p:cNvPr>
            <p:cNvSpPr/>
            <p:nvPr/>
          </p:nvSpPr>
          <p:spPr>
            <a:xfrm>
              <a:off x="1942979" y="423198"/>
              <a:ext cx="0" cy="41963"/>
            </a:xfrm>
            <a:custGeom>
              <a:avLst/>
              <a:gdLst/>
              <a:ahLst/>
              <a:cxnLst/>
              <a:rect l="0" t="0" r="0" b="0"/>
              <a:pathLst>
                <a:path h="41963">
                  <a:moveTo>
                    <a:pt x="0" y="41963"/>
                  </a:moveTo>
                  <a:lnTo>
                    <a:pt x="0" y="0"/>
                  </a:lnTo>
                </a:path>
              </a:pathLst>
            </a:custGeom>
            <a:ln w="13550" cap="flat">
              <a:solidFill>
                <a:srgbClr val="FBC02D">
                  <a:alpha val="50196"/>
                </a:srgbClr>
              </a:solidFill>
              <a:prstDash val="solid"/>
              <a:round/>
            </a:ln>
          </p:spPr>
          <p:txBody>
            <a:bodyPr/>
            <a:lstStyle/>
            <a:p>
              <a:endParaRPr/>
            </a:p>
          </p:txBody>
        </p:sp>
        <p:sp>
          <p:nvSpPr>
            <p:cNvPr id="104" name="pl102">
              <a:extLst>
                <a:ext uri="{FF2B5EF4-FFF2-40B4-BE49-F238E27FC236}">
                  <a16:creationId xmlns:a16="http://schemas.microsoft.com/office/drawing/2014/main" id="{82D6292A-4C70-4F81-98BC-A85DCBCAA910}"/>
                </a:ext>
              </a:extLst>
            </p:cNvPr>
            <p:cNvSpPr/>
            <p:nvPr/>
          </p:nvSpPr>
          <p:spPr>
            <a:xfrm>
              <a:off x="1942979" y="410305"/>
              <a:ext cx="0" cy="69194"/>
            </a:xfrm>
            <a:custGeom>
              <a:avLst/>
              <a:gdLst/>
              <a:ahLst/>
              <a:cxnLst/>
              <a:rect l="0" t="0" r="0" b="0"/>
              <a:pathLst>
                <a:path h="69194">
                  <a:moveTo>
                    <a:pt x="0" y="69194"/>
                  </a:moveTo>
                  <a:lnTo>
                    <a:pt x="0" y="0"/>
                  </a:lnTo>
                </a:path>
              </a:pathLst>
            </a:custGeom>
            <a:ln w="13550" cap="flat">
              <a:solidFill>
                <a:srgbClr val="721111">
                  <a:alpha val="50196"/>
                </a:srgbClr>
              </a:solidFill>
              <a:prstDash val="solid"/>
              <a:round/>
            </a:ln>
          </p:spPr>
          <p:txBody>
            <a:bodyPr/>
            <a:lstStyle/>
            <a:p>
              <a:endParaRPr/>
            </a:p>
          </p:txBody>
        </p:sp>
        <p:sp>
          <p:nvSpPr>
            <p:cNvPr id="105" name="pl103">
              <a:extLst>
                <a:ext uri="{FF2B5EF4-FFF2-40B4-BE49-F238E27FC236}">
                  <a16:creationId xmlns:a16="http://schemas.microsoft.com/office/drawing/2014/main" id="{227E1578-8535-4152-A5B0-899721DADE87}"/>
                </a:ext>
              </a:extLst>
            </p:cNvPr>
            <p:cNvSpPr/>
            <p:nvPr/>
          </p:nvSpPr>
          <p:spPr>
            <a:xfrm>
              <a:off x="1997563" y="784284"/>
              <a:ext cx="0" cy="130244"/>
            </a:xfrm>
            <a:custGeom>
              <a:avLst/>
              <a:gdLst/>
              <a:ahLst/>
              <a:cxnLst/>
              <a:rect l="0" t="0" r="0" b="0"/>
              <a:pathLst>
                <a:path h="130244">
                  <a:moveTo>
                    <a:pt x="0" y="130244"/>
                  </a:moveTo>
                  <a:lnTo>
                    <a:pt x="0" y="0"/>
                  </a:lnTo>
                </a:path>
              </a:pathLst>
            </a:custGeom>
            <a:ln w="13550" cap="flat">
              <a:solidFill>
                <a:srgbClr val="6A1B9A">
                  <a:alpha val="50196"/>
                </a:srgbClr>
              </a:solidFill>
              <a:prstDash val="solid"/>
              <a:round/>
            </a:ln>
          </p:spPr>
          <p:txBody>
            <a:bodyPr/>
            <a:lstStyle/>
            <a:p>
              <a:endParaRPr/>
            </a:p>
          </p:txBody>
        </p:sp>
        <p:sp>
          <p:nvSpPr>
            <p:cNvPr id="106" name="pl104">
              <a:extLst>
                <a:ext uri="{FF2B5EF4-FFF2-40B4-BE49-F238E27FC236}">
                  <a16:creationId xmlns:a16="http://schemas.microsoft.com/office/drawing/2014/main" id="{0A52F046-0242-4CEF-B333-B2B0918F0E97}"/>
                </a:ext>
              </a:extLst>
            </p:cNvPr>
            <p:cNvSpPr/>
            <p:nvPr/>
          </p:nvSpPr>
          <p:spPr>
            <a:xfrm>
              <a:off x="1997563" y="493538"/>
              <a:ext cx="0" cy="78265"/>
            </a:xfrm>
            <a:custGeom>
              <a:avLst/>
              <a:gdLst/>
              <a:ahLst/>
              <a:cxnLst/>
              <a:rect l="0" t="0" r="0" b="0"/>
              <a:pathLst>
                <a:path h="78265">
                  <a:moveTo>
                    <a:pt x="0" y="78265"/>
                  </a:moveTo>
                  <a:lnTo>
                    <a:pt x="0" y="0"/>
                  </a:lnTo>
                </a:path>
              </a:pathLst>
            </a:custGeom>
            <a:ln w="13550" cap="flat">
              <a:solidFill>
                <a:srgbClr val="1565C0">
                  <a:alpha val="50196"/>
                </a:srgbClr>
              </a:solidFill>
              <a:prstDash val="solid"/>
              <a:round/>
            </a:ln>
          </p:spPr>
          <p:txBody>
            <a:bodyPr/>
            <a:lstStyle/>
            <a:p>
              <a:endParaRPr/>
            </a:p>
          </p:txBody>
        </p:sp>
        <p:sp>
          <p:nvSpPr>
            <p:cNvPr id="107" name="pl105">
              <a:extLst>
                <a:ext uri="{FF2B5EF4-FFF2-40B4-BE49-F238E27FC236}">
                  <a16:creationId xmlns:a16="http://schemas.microsoft.com/office/drawing/2014/main" id="{D741D6B8-8FD6-4ACA-8BAF-48AF1A24DB72}"/>
                </a:ext>
              </a:extLst>
            </p:cNvPr>
            <p:cNvSpPr/>
            <p:nvPr/>
          </p:nvSpPr>
          <p:spPr>
            <a:xfrm>
              <a:off x="1997563" y="801548"/>
              <a:ext cx="0" cy="138343"/>
            </a:xfrm>
            <a:custGeom>
              <a:avLst/>
              <a:gdLst/>
              <a:ahLst/>
              <a:cxnLst/>
              <a:rect l="0" t="0" r="0" b="0"/>
              <a:pathLst>
                <a:path h="138343">
                  <a:moveTo>
                    <a:pt x="0" y="138343"/>
                  </a:moveTo>
                  <a:lnTo>
                    <a:pt x="0" y="0"/>
                  </a:lnTo>
                </a:path>
              </a:pathLst>
            </a:custGeom>
            <a:ln w="13550" cap="flat">
              <a:solidFill>
                <a:srgbClr val="388E3C">
                  <a:alpha val="50196"/>
                </a:srgbClr>
              </a:solidFill>
              <a:prstDash val="solid"/>
              <a:round/>
            </a:ln>
          </p:spPr>
          <p:txBody>
            <a:bodyPr/>
            <a:lstStyle/>
            <a:p>
              <a:endParaRPr/>
            </a:p>
          </p:txBody>
        </p:sp>
        <p:sp>
          <p:nvSpPr>
            <p:cNvPr id="108" name="pl106">
              <a:extLst>
                <a:ext uri="{FF2B5EF4-FFF2-40B4-BE49-F238E27FC236}">
                  <a16:creationId xmlns:a16="http://schemas.microsoft.com/office/drawing/2014/main" id="{F56949E1-F0C6-491D-9AB3-ED5E76D56652}"/>
                </a:ext>
              </a:extLst>
            </p:cNvPr>
            <p:cNvSpPr/>
            <p:nvPr/>
          </p:nvSpPr>
          <p:spPr>
            <a:xfrm>
              <a:off x="1997563" y="598785"/>
              <a:ext cx="0" cy="169658"/>
            </a:xfrm>
            <a:custGeom>
              <a:avLst/>
              <a:gdLst/>
              <a:ahLst/>
              <a:cxnLst/>
              <a:rect l="0" t="0" r="0" b="0"/>
              <a:pathLst>
                <a:path h="169658">
                  <a:moveTo>
                    <a:pt x="0" y="169658"/>
                  </a:moveTo>
                  <a:lnTo>
                    <a:pt x="0" y="0"/>
                  </a:lnTo>
                </a:path>
              </a:pathLst>
            </a:custGeom>
            <a:ln w="13550" cap="flat">
              <a:solidFill>
                <a:srgbClr val="FBC02D">
                  <a:alpha val="50196"/>
                </a:srgbClr>
              </a:solidFill>
              <a:prstDash val="solid"/>
              <a:round/>
            </a:ln>
          </p:spPr>
          <p:txBody>
            <a:bodyPr/>
            <a:lstStyle/>
            <a:p>
              <a:endParaRPr/>
            </a:p>
          </p:txBody>
        </p:sp>
        <p:sp>
          <p:nvSpPr>
            <p:cNvPr id="109" name="pl107">
              <a:extLst>
                <a:ext uri="{FF2B5EF4-FFF2-40B4-BE49-F238E27FC236}">
                  <a16:creationId xmlns:a16="http://schemas.microsoft.com/office/drawing/2014/main" id="{1211DDCD-A3E4-4F71-827E-A47E643616AC}"/>
                </a:ext>
              </a:extLst>
            </p:cNvPr>
            <p:cNvSpPr/>
            <p:nvPr/>
          </p:nvSpPr>
          <p:spPr>
            <a:xfrm>
              <a:off x="1997563" y="658174"/>
              <a:ext cx="0" cy="78899"/>
            </a:xfrm>
            <a:custGeom>
              <a:avLst/>
              <a:gdLst/>
              <a:ahLst/>
              <a:cxnLst/>
              <a:rect l="0" t="0" r="0" b="0"/>
              <a:pathLst>
                <a:path h="78899">
                  <a:moveTo>
                    <a:pt x="0" y="78899"/>
                  </a:moveTo>
                  <a:lnTo>
                    <a:pt x="0" y="0"/>
                  </a:lnTo>
                </a:path>
              </a:pathLst>
            </a:custGeom>
            <a:ln w="13550" cap="flat">
              <a:solidFill>
                <a:srgbClr val="721111">
                  <a:alpha val="50196"/>
                </a:srgbClr>
              </a:solidFill>
              <a:prstDash val="solid"/>
              <a:round/>
            </a:ln>
          </p:spPr>
          <p:txBody>
            <a:bodyPr/>
            <a:lstStyle/>
            <a:p>
              <a:endParaRPr/>
            </a:p>
          </p:txBody>
        </p:sp>
        <p:sp>
          <p:nvSpPr>
            <p:cNvPr id="110" name="pl108">
              <a:extLst>
                <a:ext uri="{FF2B5EF4-FFF2-40B4-BE49-F238E27FC236}">
                  <a16:creationId xmlns:a16="http://schemas.microsoft.com/office/drawing/2014/main" id="{EF10807E-C762-4D72-B838-9F9D904794B1}"/>
                </a:ext>
              </a:extLst>
            </p:cNvPr>
            <p:cNvSpPr/>
            <p:nvPr/>
          </p:nvSpPr>
          <p:spPr>
            <a:xfrm>
              <a:off x="2052147" y="613633"/>
              <a:ext cx="0" cy="174211"/>
            </a:xfrm>
            <a:custGeom>
              <a:avLst/>
              <a:gdLst/>
              <a:ahLst/>
              <a:cxnLst/>
              <a:rect l="0" t="0" r="0" b="0"/>
              <a:pathLst>
                <a:path h="174211">
                  <a:moveTo>
                    <a:pt x="0" y="174211"/>
                  </a:moveTo>
                  <a:lnTo>
                    <a:pt x="0" y="0"/>
                  </a:lnTo>
                </a:path>
              </a:pathLst>
            </a:custGeom>
            <a:ln w="13550" cap="flat">
              <a:solidFill>
                <a:srgbClr val="6A1B9A">
                  <a:alpha val="50196"/>
                </a:srgbClr>
              </a:solidFill>
              <a:prstDash val="solid"/>
              <a:round/>
            </a:ln>
          </p:spPr>
          <p:txBody>
            <a:bodyPr/>
            <a:lstStyle/>
            <a:p>
              <a:endParaRPr/>
            </a:p>
          </p:txBody>
        </p:sp>
        <p:sp>
          <p:nvSpPr>
            <p:cNvPr id="111" name="pl109">
              <a:extLst>
                <a:ext uri="{FF2B5EF4-FFF2-40B4-BE49-F238E27FC236}">
                  <a16:creationId xmlns:a16="http://schemas.microsoft.com/office/drawing/2014/main" id="{38969871-2745-4CD7-8304-961E714F3145}"/>
                </a:ext>
              </a:extLst>
            </p:cNvPr>
            <p:cNvSpPr/>
            <p:nvPr/>
          </p:nvSpPr>
          <p:spPr>
            <a:xfrm>
              <a:off x="2052147" y="464900"/>
              <a:ext cx="0" cy="48823"/>
            </a:xfrm>
            <a:custGeom>
              <a:avLst/>
              <a:gdLst/>
              <a:ahLst/>
              <a:cxnLst/>
              <a:rect l="0" t="0" r="0" b="0"/>
              <a:pathLst>
                <a:path h="48823">
                  <a:moveTo>
                    <a:pt x="0" y="48823"/>
                  </a:moveTo>
                  <a:lnTo>
                    <a:pt x="0" y="0"/>
                  </a:lnTo>
                </a:path>
              </a:pathLst>
            </a:custGeom>
            <a:ln w="13550" cap="flat">
              <a:solidFill>
                <a:srgbClr val="1565C0">
                  <a:alpha val="50196"/>
                </a:srgbClr>
              </a:solidFill>
              <a:prstDash val="solid"/>
              <a:round/>
            </a:ln>
          </p:spPr>
          <p:txBody>
            <a:bodyPr/>
            <a:lstStyle/>
            <a:p>
              <a:endParaRPr/>
            </a:p>
          </p:txBody>
        </p:sp>
        <p:sp>
          <p:nvSpPr>
            <p:cNvPr id="112" name="pl110">
              <a:extLst>
                <a:ext uri="{FF2B5EF4-FFF2-40B4-BE49-F238E27FC236}">
                  <a16:creationId xmlns:a16="http://schemas.microsoft.com/office/drawing/2014/main" id="{C8B20AB1-70C1-402A-93D1-D9E19DFBCD03}"/>
                </a:ext>
              </a:extLst>
            </p:cNvPr>
            <p:cNvSpPr/>
            <p:nvPr/>
          </p:nvSpPr>
          <p:spPr>
            <a:xfrm>
              <a:off x="2052147" y="652799"/>
              <a:ext cx="0" cy="161576"/>
            </a:xfrm>
            <a:custGeom>
              <a:avLst/>
              <a:gdLst/>
              <a:ahLst/>
              <a:cxnLst/>
              <a:rect l="0" t="0" r="0" b="0"/>
              <a:pathLst>
                <a:path h="161576">
                  <a:moveTo>
                    <a:pt x="0" y="161576"/>
                  </a:moveTo>
                  <a:lnTo>
                    <a:pt x="0" y="0"/>
                  </a:lnTo>
                </a:path>
              </a:pathLst>
            </a:custGeom>
            <a:ln w="13550" cap="flat">
              <a:solidFill>
                <a:srgbClr val="388E3C">
                  <a:alpha val="50196"/>
                </a:srgbClr>
              </a:solidFill>
              <a:prstDash val="solid"/>
              <a:round/>
            </a:ln>
          </p:spPr>
          <p:txBody>
            <a:bodyPr/>
            <a:lstStyle/>
            <a:p>
              <a:endParaRPr/>
            </a:p>
          </p:txBody>
        </p:sp>
        <p:sp>
          <p:nvSpPr>
            <p:cNvPr id="113" name="pl111">
              <a:extLst>
                <a:ext uri="{FF2B5EF4-FFF2-40B4-BE49-F238E27FC236}">
                  <a16:creationId xmlns:a16="http://schemas.microsoft.com/office/drawing/2014/main" id="{AD3FB085-F768-4AE3-A1E3-B4C72634B5EA}"/>
                </a:ext>
              </a:extLst>
            </p:cNvPr>
            <p:cNvSpPr/>
            <p:nvPr/>
          </p:nvSpPr>
          <p:spPr>
            <a:xfrm>
              <a:off x="2052147" y="431571"/>
              <a:ext cx="0" cy="168282"/>
            </a:xfrm>
            <a:custGeom>
              <a:avLst/>
              <a:gdLst/>
              <a:ahLst/>
              <a:cxnLst/>
              <a:rect l="0" t="0" r="0" b="0"/>
              <a:pathLst>
                <a:path h="168282">
                  <a:moveTo>
                    <a:pt x="0" y="168282"/>
                  </a:moveTo>
                  <a:lnTo>
                    <a:pt x="0" y="0"/>
                  </a:lnTo>
                </a:path>
              </a:pathLst>
            </a:custGeom>
            <a:ln w="13550" cap="flat">
              <a:solidFill>
                <a:srgbClr val="FBC02D">
                  <a:alpha val="50196"/>
                </a:srgbClr>
              </a:solidFill>
              <a:prstDash val="solid"/>
              <a:round/>
            </a:ln>
          </p:spPr>
          <p:txBody>
            <a:bodyPr/>
            <a:lstStyle/>
            <a:p>
              <a:endParaRPr/>
            </a:p>
          </p:txBody>
        </p:sp>
        <p:sp>
          <p:nvSpPr>
            <p:cNvPr id="114" name="pl112">
              <a:extLst>
                <a:ext uri="{FF2B5EF4-FFF2-40B4-BE49-F238E27FC236}">
                  <a16:creationId xmlns:a16="http://schemas.microsoft.com/office/drawing/2014/main" id="{5EB7BF70-E0B2-4B08-BA61-538AC3834E8C}"/>
                </a:ext>
              </a:extLst>
            </p:cNvPr>
            <p:cNvSpPr/>
            <p:nvPr/>
          </p:nvSpPr>
          <p:spPr>
            <a:xfrm>
              <a:off x="2052147" y="473720"/>
              <a:ext cx="0" cy="67992"/>
            </a:xfrm>
            <a:custGeom>
              <a:avLst/>
              <a:gdLst/>
              <a:ahLst/>
              <a:cxnLst/>
              <a:rect l="0" t="0" r="0" b="0"/>
              <a:pathLst>
                <a:path h="67992">
                  <a:moveTo>
                    <a:pt x="0" y="67992"/>
                  </a:moveTo>
                  <a:lnTo>
                    <a:pt x="0" y="0"/>
                  </a:lnTo>
                </a:path>
              </a:pathLst>
            </a:custGeom>
            <a:ln w="13550" cap="flat">
              <a:solidFill>
                <a:srgbClr val="721111">
                  <a:alpha val="50196"/>
                </a:srgbClr>
              </a:solidFill>
              <a:prstDash val="solid"/>
              <a:round/>
            </a:ln>
          </p:spPr>
          <p:txBody>
            <a:bodyPr/>
            <a:lstStyle/>
            <a:p>
              <a:endParaRPr/>
            </a:p>
          </p:txBody>
        </p:sp>
        <p:sp>
          <p:nvSpPr>
            <p:cNvPr id="115" name="pl113">
              <a:extLst>
                <a:ext uri="{FF2B5EF4-FFF2-40B4-BE49-F238E27FC236}">
                  <a16:creationId xmlns:a16="http://schemas.microsoft.com/office/drawing/2014/main" id="{ABA48E35-3069-49D2-9E48-8662BD04EB1E}"/>
                </a:ext>
              </a:extLst>
            </p:cNvPr>
            <p:cNvSpPr/>
            <p:nvPr/>
          </p:nvSpPr>
          <p:spPr>
            <a:xfrm>
              <a:off x="2106731" y="750448"/>
              <a:ext cx="0" cy="247851"/>
            </a:xfrm>
            <a:custGeom>
              <a:avLst/>
              <a:gdLst/>
              <a:ahLst/>
              <a:cxnLst/>
              <a:rect l="0" t="0" r="0" b="0"/>
              <a:pathLst>
                <a:path h="247851">
                  <a:moveTo>
                    <a:pt x="0" y="247851"/>
                  </a:moveTo>
                  <a:lnTo>
                    <a:pt x="0" y="0"/>
                  </a:lnTo>
                </a:path>
              </a:pathLst>
            </a:custGeom>
            <a:ln w="13550" cap="flat">
              <a:solidFill>
                <a:srgbClr val="6A1B9A">
                  <a:alpha val="50196"/>
                </a:srgbClr>
              </a:solidFill>
              <a:prstDash val="solid"/>
              <a:round/>
            </a:ln>
          </p:spPr>
          <p:txBody>
            <a:bodyPr/>
            <a:lstStyle/>
            <a:p>
              <a:endParaRPr/>
            </a:p>
          </p:txBody>
        </p:sp>
        <p:sp>
          <p:nvSpPr>
            <p:cNvPr id="116" name="pl114">
              <a:extLst>
                <a:ext uri="{FF2B5EF4-FFF2-40B4-BE49-F238E27FC236}">
                  <a16:creationId xmlns:a16="http://schemas.microsoft.com/office/drawing/2014/main" id="{8366E245-3EBA-43EA-8529-9FDA729A7E81}"/>
                </a:ext>
              </a:extLst>
            </p:cNvPr>
            <p:cNvSpPr/>
            <p:nvPr/>
          </p:nvSpPr>
          <p:spPr>
            <a:xfrm>
              <a:off x="2106731" y="473878"/>
              <a:ext cx="0" cy="57280"/>
            </a:xfrm>
            <a:custGeom>
              <a:avLst/>
              <a:gdLst/>
              <a:ahLst/>
              <a:cxnLst/>
              <a:rect l="0" t="0" r="0" b="0"/>
              <a:pathLst>
                <a:path h="57280">
                  <a:moveTo>
                    <a:pt x="0" y="57280"/>
                  </a:moveTo>
                  <a:lnTo>
                    <a:pt x="0" y="0"/>
                  </a:lnTo>
                </a:path>
              </a:pathLst>
            </a:custGeom>
            <a:ln w="13550" cap="flat">
              <a:solidFill>
                <a:srgbClr val="1565C0">
                  <a:alpha val="50196"/>
                </a:srgbClr>
              </a:solidFill>
              <a:prstDash val="solid"/>
              <a:round/>
            </a:ln>
          </p:spPr>
          <p:txBody>
            <a:bodyPr/>
            <a:lstStyle/>
            <a:p>
              <a:endParaRPr/>
            </a:p>
          </p:txBody>
        </p:sp>
        <p:sp>
          <p:nvSpPr>
            <p:cNvPr id="117" name="pl115">
              <a:extLst>
                <a:ext uri="{FF2B5EF4-FFF2-40B4-BE49-F238E27FC236}">
                  <a16:creationId xmlns:a16="http://schemas.microsoft.com/office/drawing/2014/main" id="{60A72807-A00E-4465-A429-86D4161C2516}"/>
                </a:ext>
              </a:extLst>
            </p:cNvPr>
            <p:cNvSpPr/>
            <p:nvPr/>
          </p:nvSpPr>
          <p:spPr>
            <a:xfrm>
              <a:off x="2106731" y="710565"/>
              <a:ext cx="0" cy="184221"/>
            </a:xfrm>
            <a:custGeom>
              <a:avLst/>
              <a:gdLst/>
              <a:ahLst/>
              <a:cxnLst/>
              <a:rect l="0" t="0" r="0" b="0"/>
              <a:pathLst>
                <a:path h="184221">
                  <a:moveTo>
                    <a:pt x="0" y="184221"/>
                  </a:moveTo>
                  <a:lnTo>
                    <a:pt x="0" y="0"/>
                  </a:lnTo>
                </a:path>
              </a:pathLst>
            </a:custGeom>
            <a:ln w="13550" cap="flat">
              <a:solidFill>
                <a:srgbClr val="388E3C">
                  <a:alpha val="50196"/>
                </a:srgbClr>
              </a:solidFill>
              <a:prstDash val="solid"/>
              <a:round/>
            </a:ln>
          </p:spPr>
          <p:txBody>
            <a:bodyPr/>
            <a:lstStyle/>
            <a:p>
              <a:endParaRPr/>
            </a:p>
          </p:txBody>
        </p:sp>
        <p:sp>
          <p:nvSpPr>
            <p:cNvPr id="118" name="pl116">
              <a:extLst>
                <a:ext uri="{FF2B5EF4-FFF2-40B4-BE49-F238E27FC236}">
                  <a16:creationId xmlns:a16="http://schemas.microsoft.com/office/drawing/2014/main" id="{9DD4800E-6812-4CBC-AE86-B08E340C311F}"/>
                </a:ext>
              </a:extLst>
            </p:cNvPr>
            <p:cNvSpPr/>
            <p:nvPr/>
          </p:nvSpPr>
          <p:spPr>
            <a:xfrm>
              <a:off x="2106731" y="442352"/>
              <a:ext cx="0" cy="176170"/>
            </a:xfrm>
            <a:custGeom>
              <a:avLst/>
              <a:gdLst/>
              <a:ahLst/>
              <a:cxnLst/>
              <a:rect l="0" t="0" r="0" b="0"/>
              <a:pathLst>
                <a:path h="176170">
                  <a:moveTo>
                    <a:pt x="0" y="176170"/>
                  </a:moveTo>
                  <a:lnTo>
                    <a:pt x="0" y="0"/>
                  </a:lnTo>
                </a:path>
              </a:pathLst>
            </a:custGeom>
            <a:ln w="13550" cap="flat">
              <a:solidFill>
                <a:srgbClr val="FBC02D">
                  <a:alpha val="50196"/>
                </a:srgbClr>
              </a:solidFill>
              <a:prstDash val="solid"/>
              <a:round/>
            </a:ln>
          </p:spPr>
          <p:txBody>
            <a:bodyPr/>
            <a:lstStyle/>
            <a:p>
              <a:endParaRPr/>
            </a:p>
          </p:txBody>
        </p:sp>
        <p:sp>
          <p:nvSpPr>
            <p:cNvPr id="119" name="pl117">
              <a:extLst>
                <a:ext uri="{FF2B5EF4-FFF2-40B4-BE49-F238E27FC236}">
                  <a16:creationId xmlns:a16="http://schemas.microsoft.com/office/drawing/2014/main" id="{A6C5B803-B077-4381-9528-31A57DD2DFBE}"/>
                </a:ext>
              </a:extLst>
            </p:cNvPr>
            <p:cNvSpPr/>
            <p:nvPr/>
          </p:nvSpPr>
          <p:spPr>
            <a:xfrm>
              <a:off x="2106731" y="506303"/>
              <a:ext cx="0" cy="59584"/>
            </a:xfrm>
            <a:custGeom>
              <a:avLst/>
              <a:gdLst/>
              <a:ahLst/>
              <a:cxnLst/>
              <a:rect l="0" t="0" r="0" b="0"/>
              <a:pathLst>
                <a:path h="59584">
                  <a:moveTo>
                    <a:pt x="0" y="59584"/>
                  </a:moveTo>
                  <a:lnTo>
                    <a:pt x="0" y="0"/>
                  </a:lnTo>
                </a:path>
              </a:pathLst>
            </a:custGeom>
            <a:ln w="13550" cap="flat">
              <a:solidFill>
                <a:srgbClr val="721111">
                  <a:alpha val="50196"/>
                </a:srgbClr>
              </a:solidFill>
              <a:prstDash val="solid"/>
              <a:round/>
            </a:ln>
          </p:spPr>
          <p:txBody>
            <a:bodyPr/>
            <a:lstStyle/>
            <a:p>
              <a:endParaRPr/>
            </a:p>
          </p:txBody>
        </p:sp>
        <p:sp>
          <p:nvSpPr>
            <p:cNvPr id="120" name="pl118">
              <a:extLst>
                <a:ext uri="{FF2B5EF4-FFF2-40B4-BE49-F238E27FC236}">
                  <a16:creationId xmlns:a16="http://schemas.microsoft.com/office/drawing/2014/main" id="{B21CE818-41E1-4781-92ED-DBB5EE22094F}"/>
                </a:ext>
              </a:extLst>
            </p:cNvPr>
            <p:cNvSpPr/>
            <p:nvPr/>
          </p:nvSpPr>
          <p:spPr>
            <a:xfrm>
              <a:off x="2161315" y="1392184"/>
              <a:ext cx="0" cy="196501"/>
            </a:xfrm>
            <a:custGeom>
              <a:avLst/>
              <a:gdLst/>
              <a:ahLst/>
              <a:cxnLst/>
              <a:rect l="0" t="0" r="0" b="0"/>
              <a:pathLst>
                <a:path h="196501">
                  <a:moveTo>
                    <a:pt x="0" y="196501"/>
                  </a:moveTo>
                  <a:lnTo>
                    <a:pt x="0" y="0"/>
                  </a:lnTo>
                </a:path>
              </a:pathLst>
            </a:custGeom>
            <a:ln w="13550" cap="flat">
              <a:solidFill>
                <a:srgbClr val="6A1B9A">
                  <a:alpha val="50196"/>
                </a:srgbClr>
              </a:solidFill>
              <a:prstDash val="solid"/>
              <a:round/>
            </a:ln>
          </p:spPr>
          <p:txBody>
            <a:bodyPr/>
            <a:lstStyle/>
            <a:p>
              <a:endParaRPr/>
            </a:p>
          </p:txBody>
        </p:sp>
        <p:sp>
          <p:nvSpPr>
            <p:cNvPr id="121" name="pl119">
              <a:extLst>
                <a:ext uri="{FF2B5EF4-FFF2-40B4-BE49-F238E27FC236}">
                  <a16:creationId xmlns:a16="http://schemas.microsoft.com/office/drawing/2014/main" id="{703D946D-9162-4DA8-B3D8-D37783A18348}"/>
                </a:ext>
              </a:extLst>
            </p:cNvPr>
            <p:cNvSpPr/>
            <p:nvPr/>
          </p:nvSpPr>
          <p:spPr>
            <a:xfrm>
              <a:off x="2161315" y="1688762"/>
              <a:ext cx="0" cy="67784"/>
            </a:xfrm>
            <a:custGeom>
              <a:avLst/>
              <a:gdLst/>
              <a:ahLst/>
              <a:cxnLst/>
              <a:rect l="0" t="0" r="0" b="0"/>
              <a:pathLst>
                <a:path h="67784">
                  <a:moveTo>
                    <a:pt x="0" y="67784"/>
                  </a:moveTo>
                  <a:lnTo>
                    <a:pt x="0" y="0"/>
                  </a:lnTo>
                </a:path>
              </a:pathLst>
            </a:custGeom>
            <a:ln w="13550" cap="flat">
              <a:solidFill>
                <a:srgbClr val="1565C0">
                  <a:alpha val="50196"/>
                </a:srgbClr>
              </a:solidFill>
              <a:prstDash val="solid"/>
              <a:round/>
            </a:ln>
          </p:spPr>
          <p:txBody>
            <a:bodyPr/>
            <a:lstStyle/>
            <a:p>
              <a:endParaRPr/>
            </a:p>
          </p:txBody>
        </p:sp>
        <p:sp>
          <p:nvSpPr>
            <p:cNvPr id="122" name="pl120">
              <a:extLst>
                <a:ext uri="{FF2B5EF4-FFF2-40B4-BE49-F238E27FC236}">
                  <a16:creationId xmlns:a16="http://schemas.microsoft.com/office/drawing/2014/main" id="{7B57ED76-DB55-461F-B9A2-1CE33EB7C2C2}"/>
                </a:ext>
              </a:extLst>
            </p:cNvPr>
            <p:cNvSpPr/>
            <p:nvPr/>
          </p:nvSpPr>
          <p:spPr>
            <a:xfrm>
              <a:off x="2161315" y="1416849"/>
              <a:ext cx="0" cy="190796"/>
            </a:xfrm>
            <a:custGeom>
              <a:avLst/>
              <a:gdLst/>
              <a:ahLst/>
              <a:cxnLst/>
              <a:rect l="0" t="0" r="0" b="0"/>
              <a:pathLst>
                <a:path h="190796">
                  <a:moveTo>
                    <a:pt x="0" y="190796"/>
                  </a:moveTo>
                  <a:lnTo>
                    <a:pt x="0" y="0"/>
                  </a:lnTo>
                </a:path>
              </a:pathLst>
            </a:custGeom>
            <a:ln w="13550" cap="flat">
              <a:solidFill>
                <a:srgbClr val="388E3C">
                  <a:alpha val="50196"/>
                </a:srgbClr>
              </a:solidFill>
              <a:prstDash val="solid"/>
              <a:round/>
            </a:ln>
          </p:spPr>
          <p:txBody>
            <a:bodyPr/>
            <a:lstStyle/>
            <a:p>
              <a:endParaRPr/>
            </a:p>
          </p:txBody>
        </p:sp>
        <p:sp>
          <p:nvSpPr>
            <p:cNvPr id="123" name="pl121">
              <a:extLst>
                <a:ext uri="{FF2B5EF4-FFF2-40B4-BE49-F238E27FC236}">
                  <a16:creationId xmlns:a16="http://schemas.microsoft.com/office/drawing/2014/main" id="{3D5243D4-8595-47E7-9396-8BA2173D9716}"/>
                </a:ext>
              </a:extLst>
            </p:cNvPr>
            <p:cNvSpPr/>
            <p:nvPr/>
          </p:nvSpPr>
          <p:spPr>
            <a:xfrm>
              <a:off x="2161315" y="1460931"/>
              <a:ext cx="0" cy="142985"/>
            </a:xfrm>
            <a:custGeom>
              <a:avLst/>
              <a:gdLst/>
              <a:ahLst/>
              <a:cxnLst/>
              <a:rect l="0" t="0" r="0" b="0"/>
              <a:pathLst>
                <a:path h="142985">
                  <a:moveTo>
                    <a:pt x="0" y="142985"/>
                  </a:moveTo>
                  <a:lnTo>
                    <a:pt x="0" y="0"/>
                  </a:lnTo>
                </a:path>
              </a:pathLst>
            </a:custGeom>
            <a:ln w="13550" cap="flat">
              <a:solidFill>
                <a:srgbClr val="FBC02D">
                  <a:alpha val="50196"/>
                </a:srgbClr>
              </a:solidFill>
              <a:prstDash val="solid"/>
              <a:round/>
            </a:ln>
          </p:spPr>
          <p:txBody>
            <a:bodyPr/>
            <a:lstStyle/>
            <a:p>
              <a:endParaRPr/>
            </a:p>
          </p:txBody>
        </p:sp>
        <p:sp>
          <p:nvSpPr>
            <p:cNvPr id="124" name="pl122">
              <a:extLst>
                <a:ext uri="{FF2B5EF4-FFF2-40B4-BE49-F238E27FC236}">
                  <a16:creationId xmlns:a16="http://schemas.microsoft.com/office/drawing/2014/main" id="{810CCECF-F38B-4868-A1A1-84E00DFF433B}"/>
                </a:ext>
              </a:extLst>
            </p:cNvPr>
            <p:cNvSpPr/>
            <p:nvPr/>
          </p:nvSpPr>
          <p:spPr>
            <a:xfrm>
              <a:off x="2161315" y="1438547"/>
              <a:ext cx="0" cy="139788"/>
            </a:xfrm>
            <a:custGeom>
              <a:avLst/>
              <a:gdLst/>
              <a:ahLst/>
              <a:cxnLst/>
              <a:rect l="0" t="0" r="0" b="0"/>
              <a:pathLst>
                <a:path h="139788">
                  <a:moveTo>
                    <a:pt x="0" y="139788"/>
                  </a:moveTo>
                  <a:lnTo>
                    <a:pt x="0" y="0"/>
                  </a:lnTo>
                </a:path>
              </a:pathLst>
            </a:custGeom>
            <a:ln w="13550" cap="flat">
              <a:solidFill>
                <a:srgbClr val="721111">
                  <a:alpha val="50196"/>
                </a:srgbClr>
              </a:solidFill>
              <a:prstDash val="solid"/>
              <a:round/>
            </a:ln>
          </p:spPr>
          <p:txBody>
            <a:bodyPr/>
            <a:lstStyle/>
            <a:p>
              <a:endParaRPr/>
            </a:p>
          </p:txBody>
        </p:sp>
        <p:sp>
          <p:nvSpPr>
            <p:cNvPr id="125" name="pl123">
              <a:extLst>
                <a:ext uri="{FF2B5EF4-FFF2-40B4-BE49-F238E27FC236}">
                  <a16:creationId xmlns:a16="http://schemas.microsoft.com/office/drawing/2014/main" id="{C317A23D-A8DD-41D8-A578-616DE476A6BF}"/>
                </a:ext>
              </a:extLst>
            </p:cNvPr>
            <p:cNvSpPr/>
            <p:nvPr/>
          </p:nvSpPr>
          <p:spPr>
            <a:xfrm>
              <a:off x="2215899" y="1247260"/>
              <a:ext cx="0" cy="291795"/>
            </a:xfrm>
            <a:custGeom>
              <a:avLst/>
              <a:gdLst/>
              <a:ahLst/>
              <a:cxnLst/>
              <a:rect l="0" t="0" r="0" b="0"/>
              <a:pathLst>
                <a:path h="291795">
                  <a:moveTo>
                    <a:pt x="0" y="291795"/>
                  </a:moveTo>
                  <a:lnTo>
                    <a:pt x="0" y="0"/>
                  </a:lnTo>
                </a:path>
              </a:pathLst>
            </a:custGeom>
            <a:ln w="13550" cap="flat">
              <a:solidFill>
                <a:srgbClr val="6A1B9A">
                  <a:alpha val="50196"/>
                </a:srgbClr>
              </a:solidFill>
              <a:prstDash val="solid"/>
              <a:round/>
            </a:ln>
          </p:spPr>
          <p:txBody>
            <a:bodyPr/>
            <a:lstStyle/>
            <a:p>
              <a:endParaRPr/>
            </a:p>
          </p:txBody>
        </p:sp>
        <p:sp>
          <p:nvSpPr>
            <p:cNvPr id="126" name="pl124">
              <a:extLst>
                <a:ext uri="{FF2B5EF4-FFF2-40B4-BE49-F238E27FC236}">
                  <a16:creationId xmlns:a16="http://schemas.microsoft.com/office/drawing/2014/main" id="{FD480672-BDB4-45B6-AE0C-EDA00D8AC7E2}"/>
                </a:ext>
              </a:extLst>
            </p:cNvPr>
            <p:cNvSpPr/>
            <p:nvPr/>
          </p:nvSpPr>
          <p:spPr>
            <a:xfrm>
              <a:off x="2215899" y="1672746"/>
              <a:ext cx="0" cy="112099"/>
            </a:xfrm>
            <a:custGeom>
              <a:avLst/>
              <a:gdLst/>
              <a:ahLst/>
              <a:cxnLst/>
              <a:rect l="0" t="0" r="0" b="0"/>
              <a:pathLst>
                <a:path h="112099">
                  <a:moveTo>
                    <a:pt x="0" y="112099"/>
                  </a:moveTo>
                  <a:lnTo>
                    <a:pt x="0" y="0"/>
                  </a:lnTo>
                </a:path>
              </a:pathLst>
            </a:custGeom>
            <a:ln w="13550" cap="flat">
              <a:solidFill>
                <a:srgbClr val="1565C0">
                  <a:alpha val="50196"/>
                </a:srgbClr>
              </a:solidFill>
              <a:prstDash val="solid"/>
              <a:round/>
            </a:ln>
          </p:spPr>
          <p:txBody>
            <a:bodyPr/>
            <a:lstStyle/>
            <a:p>
              <a:endParaRPr/>
            </a:p>
          </p:txBody>
        </p:sp>
        <p:sp>
          <p:nvSpPr>
            <p:cNvPr id="127" name="pl125">
              <a:extLst>
                <a:ext uri="{FF2B5EF4-FFF2-40B4-BE49-F238E27FC236}">
                  <a16:creationId xmlns:a16="http://schemas.microsoft.com/office/drawing/2014/main" id="{F0554EBD-C20D-4AF9-AE98-69943BB29FF8}"/>
                </a:ext>
              </a:extLst>
            </p:cNvPr>
            <p:cNvSpPr/>
            <p:nvPr/>
          </p:nvSpPr>
          <p:spPr>
            <a:xfrm>
              <a:off x="2215899" y="1274977"/>
              <a:ext cx="0" cy="269183"/>
            </a:xfrm>
            <a:custGeom>
              <a:avLst/>
              <a:gdLst/>
              <a:ahLst/>
              <a:cxnLst/>
              <a:rect l="0" t="0" r="0" b="0"/>
              <a:pathLst>
                <a:path h="269183">
                  <a:moveTo>
                    <a:pt x="0" y="269183"/>
                  </a:moveTo>
                  <a:lnTo>
                    <a:pt x="0" y="0"/>
                  </a:lnTo>
                </a:path>
              </a:pathLst>
            </a:custGeom>
            <a:ln w="13550" cap="flat">
              <a:solidFill>
                <a:srgbClr val="388E3C">
                  <a:alpha val="50196"/>
                </a:srgbClr>
              </a:solidFill>
              <a:prstDash val="solid"/>
              <a:round/>
            </a:ln>
          </p:spPr>
          <p:txBody>
            <a:bodyPr/>
            <a:lstStyle/>
            <a:p>
              <a:endParaRPr/>
            </a:p>
          </p:txBody>
        </p:sp>
        <p:sp>
          <p:nvSpPr>
            <p:cNvPr id="128" name="pl126">
              <a:extLst>
                <a:ext uri="{FF2B5EF4-FFF2-40B4-BE49-F238E27FC236}">
                  <a16:creationId xmlns:a16="http://schemas.microsoft.com/office/drawing/2014/main" id="{0DF868E0-4F51-4C4F-B0F3-DA643D354D4E}"/>
                </a:ext>
              </a:extLst>
            </p:cNvPr>
            <p:cNvSpPr/>
            <p:nvPr/>
          </p:nvSpPr>
          <p:spPr>
            <a:xfrm>
              <a:off x="2215899" y="1491865"/>
              <a:ext cx="0" cy="166874"/>
            </a:xfrm>
            <a:custGeom>
              <a:avLst/>
              <a:gdLst/>
              <a:ahLst/>
              <a:cxnLst/>
              <a:rect l="0" t="0" r="0" b="0"/>
              <a:pathLst>
                <a:path h="166874">
                  <a:moveTo>
                    <a:pt x="0" y="166874"/>
                  </a:moveTo>
                  <a:lnTo>
                    <a:pt x="0" y="0"/>
                  </a:lnTo>
                </a:path>
              </a:pathLst>
            </a:custGeom>
            <a:ln w="13550" cap="flat">
              <a:solidFill>
                <a:srgbClr val="FBC02D">
                  <a:alpha val="50196"/>
                </a:srgbClr>
              </a:solidFill>
              <a:prstDash val="solid"/>
              <a:round/>
            </a:ln>
          </p:spPr>
          <p:txBody>
            <a:bodyPr/>
            <a:lstStyle/>
            <a:p>
              <a:endParaRPr/>
            </a:p>
          </p:txBody>
        </p:sp>
        <p:sp>
          <p:nvSpPr>
            <p:cNvPr id="129" name="pl127">
              <a:extLst>
                <a:ext uri="{FF2B5EF4-FFF2-40B4-BE49-F238E27FC236}">
                  <a16:creationId xmlns:a16="http://schemas.microsoft.com/office/drawing/2014/main" id="{C07A6BA2-930F-4E58-BFD7-0D2A68ABE4FF}"/>
                </a:ext>
              </a:extLst>
            </p:cNvPr>
            <p:cNvSpPr/>
            <p:nvPr/>
          </p:nvSpPr>
          <p:spPr>
            <a:xfrm>
              <a:off x="2215899" y="1445368"/>
              <a:ext cx="0" cy="162094"/>
            </a:xfrm>
            <a:custGeom>
              <a:avLst/>
              <a:gdLst/>
              <a:ahLst/>
              <a:cxnLst/>
              <a:rect l="0" t="0" r="0" b="0"/>
              <a:pathLst>
                <a:path h="162094">
                  <a:moveTo>
                    <a:pt x="0" y="162094"/>
                  </a:moveTo>
                  <a:lnTo>
                    <a:pt x="0" y="0"/>
                  </a:lnTo>
                </a:path>
              </a:pathLst>
            </a:custGeom>
            <a:ln w="13550" cap="flat">
              <a:solidFill>
                <a:srgbClr val="721111">
                  <a:alpha val="50196"/>
                </a:srgbClr>
              </a:solidFill>
              <a:prstDash val="solid"/>
              <a:round/>
            </a:ln>
          </p:spPr>
          <p:txBody>
            <a:bodyPr/>
            <a:lstStyle/>
            <a:p>
              <a:endParaRPr/>
            </a:p>
          </p:txBody>
        </p:sp>
        <p:sp>
          <p:nvSpPr>
            <p:cNvPr id="130" name="pl128">
              <a:extLst>
                <a:ext uri="{FF2B5EF4-FFF2-40B4-BE49-F238E27FC236}">
                  <a16:creationId xmlns:a16="http://schemas.microsoft.com/office/drawing/2014/main" id="{0DAE9D3E-8F59-41EF-B31C-D500D622A645}"/>
                </a:ext>
              </a:extLst>
            </p:cNvPr>
            <p:cNvSpPr/>
            <p:nvPr/>
          </p:nvSpPr>
          <p:spPr>
            <a:xfrm>
              <a:off x="2270483" y="1329420"/>
              <a:ext cx="0" cy="343681"/>
            </a:xfrm>
            <a:custGeom>
              <a:avLst/>
              <a:gdLst/>
              <a:ahLst/>
              <a:cxnLst/>
              <a:rect l="0" t="0" r="0" b="0"/>
              <a:pathLst>
                <a:path h="343681">
                  <a:moveTo>
                    <a:pt x="0" y="343681"/>
                  </a:moveTo>
                  <a:lnTo>
                    <a:pt x="0" y="0"/>
                  </a:lnTo>
                </a:path>
              </a:pathLst>
            </a:custGeom>
            <a:ln w="13550" cap="flat">
              <a:solidFill>
                <a:srgbClr val="6A1B9A">
                  <a:alpha val="50196"/>
                </a:srgbClr>
              </a:solidFill>
              <a:prstDash val="solid"/>
              <a:round/>
            </a:ln>
          </p:spPr>
          <p:txBody>
            <a:bodyPr/>
            <a:lstStyle/>
            <a:p>
              <a:endParaRPr/>
            </a:p>
          </p:txBody>
        </p:sp>
        <p:sp>
          <p:nvSpPr>
            <p:cNvPr id="131" name="pl129">
              <a:extLst>
                <a:ext uri="{FF2B5EF4-FFF2-40B4-BE49-F238E27FC236}">
                  <a16:creationId xmlns:a16="http://schemas.microsoft.com/office/drawing/2014/main" id="{857AC155-72C2-4CE7-9FD9-7015983FB48C}"/>
                </a:ext>
              </a:extLst>
            </p:cNvPr>
            <p:cNvSpPr/>
            <p:nvPr/>
          </p:nvSpPr>
          <p:spPr>
            <a:xfrm>
              <a:off x="2270483" y="1791478"/>
              <a:ext cx="0" cy="78351"/>
            </a:xfrm>
            <a:custGeom>
              <a:avLst/>
              <a:gdLst/>
              <a:ahLst/>
              <a:cxnLst/>
              <a:rect l="0" t="0" r="0" b="0"/>
              <a:pathLst>
                <a:path h="78351">
                  <a:moveTo>
                    <a:pt x="0" y="78351"/>
                  </a:moveTo>
                  <a:lnTo>
                    <a:pt x="0" y="0"/>
                  </a:lnTo>
                </a:path>
              </a:pathLst>
            </a:custGeom>
            <a:ln w="13550" cap="flat">
              <a:solidFill>
                <a:srgbClr val="1565C0">
                  <a:alpha val="50196"/>
                </a:srgbClr>
              </a:solidFill>
              <a:prstDash val="solid"/>
              <a:round/>
            </a:ln>
          </p:spPr>
          <p:txBody>
            <a:bodyPr/>
            <a:lstStyle/>
            <a:p>
              <a:endParaRPr/>
            </a:p>
          </p:txBody>
        </p:sp>
        <p:sp>
          <p:nvSpPr>
            <p:cNvPr id="132" name="pl130">
              <a:extLst>
                <a:ext uri="{FF2B5EF4-FFF2-40B4-BE49-F238E27FC236}">
                  <a16:creationId xmlns:a16="http://schemas.microsoft.com/office/drawing/2014/main" id="{8AD809AD-5A7C-4220-BC2B-CEF537434FB1}"/>
                </a:ext>
              </a:extLst>
            </p:cNvPr>
            <p:cNvSpPr/>
            <p:nvPr/>
          </p:nvSpPr>
          <p:spPr>
            <a:xfrm>
              <a:off x="2270483" y="1333941"/>
              <a:ext cx="0" cy="362756"/>
            </a:xfrm>
            <a:custGeom>
              <a:avLst/>
              <a:gdLst/>
              <a:ahLst/>
              <a:cxnLst/>
              <a:rect l="0" t="0" r="0" b="0"/>
              <a:pathLst>
                <a:path h="362756">
                  <a:moveTo>
                    <a:pt x="0" y="362756"/>
                  </a:moveTo>
                  <a:lnTo>
                    <a:pt x="0" y="0"/>
                  </a:lnTo>
                </a:path>
              </a:pathLst>
            </a:custGeom>
            <a:ln w="13550" cap="flat">
              <a:solidFill>
                <a:srgbClr val="388E3C">
                  <a:alpha val="50196"/>
                </a:srgbClr>
              </a:solidFill>
              <a:prstDash val="solid"/>
              <a:round/>
            </a:ln>
          </p:spPr>
          <p:txBody>
            <a:bodyPr/>
            <a:lstStyle/>
            <a:p>
              <a:endParaRPr/>
            </a:p>
          </p:txBody>
        </p:sp>
        <p:sp>
          <p:nvSpPr>
            <p:cNvPr id="133" name="pl131">
              <a:extLst>
                <a:ext uri="{FF2B5EF4-FFF2-40B4-BE49-F238E27FC236}">
                  <a16:creationId xmlns:a16="http://schemas.microsoft.com/office/drawing/2014/main" id="{68B88D52-10F4-477E-96FC-E2A62B7E3286}"/>
                </a:ext>
              </a:extLst>
            </p:cNvPr>
            <p:cNvSpPr/>
            <p:nvPr/>
          </p:nvSpPr>
          <p:spPr>
            <a:xfrm>
              <a:off x="2270483" y="1622724"/>
              <a:ext cx="0" cy="221225"/>
            </a:xfrm>
            <a:custGeom>
              <a:avLst/>
              <a:gdLst/>
              <a:ahLst/>
              <a:cxnLst/>
              <a:rect l="0" t="0" r="0" b="0"/>
              <a:pathLst>
                <a:path h="221225">
                  <a:moveTo>
                    <a:pt x="0" y="221225"/>
                  </a:moveTo>
                  <a:lnTo>
                    <a:pt x="0" y="0"/>
                  </a:lnTo>
                </a:path>
              </a:pathLst>
            </a:custGeom>
            <a:ln w="13550" cap="flat">
              <a:solidFill>
                <a:srgbClr val="FBC02D">
                  <a:alpha val="50196"/>
                </a:srgbClr>
              </a:solidFill>
              <a:prstDash val="solid"/>
              <a:round/>
            </a:ln>
          </p:spPr>
          <p:txBody>
            <a:bodyPr/>
            <a:lstStyle/>
            <a:p>
              <a:endParaRPr/>
            </a:p>
          </p:txBody>
        </p:sp>
        <p:sp>
          <p:nvSpPr>
            <p:cNvPr id="134" name="pl132">
              <a:extLst>
                <a:ext uri="{FF2B5EF4-FFF2-40B4-BE49-F238E27FC236}">
                  <a16:creationId xmlns:a16="http://schemas.microsoft.com/office/drawing/2014/main" id="{7071D2A4-6B3B-4AC4-A857-767B4B3A11CA}"/>
                </a:ext>
              </a:extLst>
            </p:cNvPr>
            <p:cNvSpPr/>
            <p:nvPr/>
          </p:nvSpPr>
          <p:spPr>
            <a:xfrm>
              <a:off x="2270483" y="1585889"/>
              <a:ext cx="0" cy="176533"/>
            </a:xfrm>
            <a:custGeom>
              <a:avLst/>
              <a:gdLst/>
              <a:ahLst/>
              <a:cxnLst/>
              <a:rect l="0" t="0" r="0" b="0"/>
              <a:pathLst>
                <a:path h="176533">
                  <a:moveTo>
                    <a:pt x="0" y="176533"/>
                  </a:moveTo>
                  <a:lnTo>
                    <a:pt x="0" y="0"/>
                  </a:lnTo>
                </a:path>
              </a:pathLst>
            </a:custGeom>
            <a:ln w="13550" cap="flat">
              <a:solidFill>
                <a:srgbClr val="721111">
                  <a:alpha val="50196"/>
                </a:srgbClr>
              </a:solidFill>
              <a:prstDash val="solid"/>
              <a:round/>
            </a:ln>
          </p:spPr>
          <p:txBody>
            <a:bodyPr/>
            <a:lstStyle/>
            <a:p>
              <a:endParaRPr/>
            </a:p>
          </p:txBody>
        </p:sp>
        <p:sp>
          <p:nvSpPr>
            <p:cNvPr id="135" name="pl133">
              <a:extLst>
                <a:ext uri="{FF2B5EF4-FFF2-40B4-BE49-F238E27FC236}">
                  <a16:creationId xmlns:a16="http://schemas.microsoft.com/office/drawing/2014/main" id="{EA1ACA56-6C7B-41AE-B76D-5EEC43C1FF40}"/>
                </a:ext>
              </a:extLst>
            </p:cNvPr>
            <p:cNvSpPr/>
            <p:nvPr/>
          </p:nvSpPr>
          <p:spPr>
            <a:xfrm>
              <a:off x="2325067" y="1330950"/>
              <a:ext cx="0" cy="371959"/>
            </a:xfrm>
            <a:custGeom>
              <a:avLst/>
              <a:gdLst/>
              <a:ahLst/>
              <a:cxnLst/>
              <a:rect l="0" t="0" r="0" b="0"/>
              <a:pathLst>
                <a:path h="371959">
                  <a:moveTo>
                    <a:pt x="0" y="371959"/>
                  </a:moveTo>
                  <a:lnTo>
                    <a:pt x="0" y="0"/>
                  </a:lnTo>
                </a:path>
              </a:pathLst>
            </a:custGeom>
            <a:ln w="13550" cap="flat">
              <a:solidFill>
                <a:srgbClr val="6A1B9A">
                  <a:alpha val="50196"/>
                </a:srgbClr>
              </a:solidFill>
              <a:prstDash val="solid"/>
              <a:round/>
            </a:ln>
          </p:spPr>
          <p:txBody>
            <a:bodyPr/>
            <a:lstStyle/>
            <a:p>
              <a:endParaRPr/>
            </a:p>
          </p:txBody>
        </p:sp>
        <p:sp>
          <p:nvSpPr>
            <p:cNvPr id="136" name="pl134">
              <a:extLst>
                <a:ext uri="{FF2B5EF4-FFF2-40B4-BE49-F238E27FC236}">
                  <a16:creationId xmlns:a16="http://schemas.microsoft.com/office/drawing/2014/main" id="{8CF45D25-651C-4B5F-8736-98C4ED377DB2}"/>
                </a:ext>
              </a:extLst>
            </p:cNvPr>
            <p:cNvSpPr/>
            <p:nvPr/>
          </p:nvSpPr>
          <p:spPr>
            <a:xfrm>
              <a:off x="2325067" y="1836088"/>
              <a:ext cx="0" cy="22408"/>
            </a:xfrm>
            <a:custGeom>
              <a:avLst/>
              <a:gdLst/>
              <a:ahLst/>
              <a:cxnLst/>
              <a:rect l="0" t="0" r="0" b="0"/>
              <a:pathLst>
                <a:path h="22408">
                  <a:moveTo>
                    <a:pt x="0" y="22408"/>
                  </a:moveTo>
                  <a:lnTo>
                    <a:pt x="0" y="0"/>
                  </a:lnTo>
                </a:path>
              </a:pathLst>
            </a:custGeom>
            <a:ln w="13550" cap="flat">
              <a:solidFill>
                <a:srgbClr val="1565C0">
                  <a:alpha val="50196"/>
                </a:srgbClr>
              </a:solidFill>
              <a:prstDash val="solid"/>
              <a:round/>
            </a:ln>
          </p:spPr>
          <p:txBody>
            <a:bodyPr/>
            <a:lstStyle/>
            <a:p>
              <a:endParaRPr/>
            </a:p>
          </p:txBody>
        </p:sp>
        <p:sp>
          <p:nvSpPr>
            <p:cNvPr id="137" name="pl135">
              <a:extLst>
                <a:ext uri="{FF2B5EF4-FFF2-40B4-BE49-F238E27FC236}">
                  <a16:creationId xmlns:a16="http://schemas.microsoft.com/office/drawing/2014/main" id="{3574F304-090F-45A5-9C92-0C22D8644766}"/>
                </a:ext>
              </a:extLst>
            </p:cNvPr>
            <p:cNvSpPr/>
            <p:nvPr/>
          </p:nvSpPr>
          <p:spPr>
            <a:xfrm>
              <a:off x="2325067" y="1349868"/>
              <a:ext cx="0" cy="386866"/>
            </a:xfrm>
            <a:custGeom>
              <a:avLst/>
              <a:gdLst/>
              <a:ahLst/>
              <a:cxnLst/>
              <a:rect l="0" t="0" r="0" b="0"/>
              <a:pathLst>
                <a:path h="386866">
                  <a:moveTo>
                    <a:pt x="0" y="386866"/>
                  </a:moveTo>
                  <a:lnTo>
                    <a:pt x="0" y="0"/>
                  </a:lnTo>
                </a:path>
              </a:pathLst>
            </a:custGeom>
            <a:ln w="13550" cap="flat">
              <a:solidFill>
                <a:srgbClr val="388E3C">
                  <a:alpha val="50196"/>
                </a:srgbClr>
              </a:solidFill>
              <a:prstDash val="solid"/>
              <a:round/>
            </a:ln>
          </p:spPr>
          <p:txBody>
            <a:bodyPr/>
            <a:lstStyle/>
            <a:p>
              <a:endParaRPr/>
            </a:p>
          </p:txBody>
        </p:sp>
        <p:sp>
          <p:nvSpPr>
            <p:cNvPr id="138" name="pl136">
              <a:extLst>
                <a:ext uri="{FF2B5EF4-FFF2-40B4-BE49-F238E27FC236}">
                  <a16:creationId xmlns:a16="http://schemas.microsoft.com/office/drawing/2014/main" id="{24CB4E22-05CD-4DC3-A79D-271DCD997E1E}"/>
                </a:ext>
              </a:extLst>
            </p:cNvPr>
            <p:cNvSpPr/>
            <p:nvPr/>
          </p:nvSpPr>
          <p:spPr>
            <a:xfrm>
              <a:off x="2325067" y="1652979"/>
              <a:ext cx="0" cy="183487"/>
            </a:xfrm>
            <a:custGeom>
              <a:avLst/>
              <a:gdLst/>
              <a:ahLst/>
              <a:cxnLst/>
              <a:rect l="0" t="0" r="0" b="0"/>
              <a:pathLst>
                <a:path h="183487">
                  <a:moveTo>
                    <a:pt x="0" y="183487"/>
                  </a:moveTo>
                  <a:lnTo>
                    <a:pt x="0" y="0"/>
                  </a:lnTo>
                </a:path>
              </a:pathLst>
            </a:custGeom>
            <a:ln w="13550" cap="flat">
              <a:solidFill>
                <a:srgbClr val="721111">
                  <a:alpha val="50196"/>
                </a:srgbClr>
              </a:solidFill>
              <a:prstDash val="solid"/>
              <a:round/>
            </a:ln>
          </p:spPr>
          <p:txBody>
            <a:bodyPr/>
            <a:lstStyle/>
            <a:p>
              <a:endParaRPr/>
            </a:p>
          </p:txBody>
        </p:sp>
        <p:sp>
          <p:nvSpPr>
            <p:cNvPr id="139" name="pl137">
              <a:extLst>
                <a:ext uri="{FF2B5EF4-FFF2-40B4-BE49-F238E27FC236}">
                  <a16:creationId xmlns:a16="http://schemas.microsoft.com/office/drawing/2014/main" id="{BD4BEBC6-4A7F-457C-95C6-31FF6053DC46}"/>
                </a:ext>
              </a:extLst>
            </p:cNvPr>
            <p:cNvSpPr/>
            <p:nvPr/>
          </p:nvSpPr>
          <p:spPr>
            <a:xfrm>
              <a:off x="2379651" y="1042766"/>
              <a:ext cx="0" cy="233787"/>
            </a:xfrm>
            <a:custGeom>
              <a:avLst/>
              <a:gdLst/>
              <a:ahLst/>
              <a:cxnLst/>
              <a:rect l="0" t="0" r="0" b="0"/>
              <a:pathLst>
                <a:path h="233787">
                  <a:moveTo>
                    <a:pt x="0" y="233787"/>
                  </a:moveTo>
                  <a:lnTo>
                    <a:pt x="0" y="0"/>
                  </a:lnTo>
                </a:path>
              </a:pathLst>
            </a:custGeom>
            <a:ln w="13550" cap="flat">
              <a:solidFill>
                <a:srgbClr val="6A1B9A">
                  <a:alpha val="50196"/>
                </a:srgbClr>
              </a:solidFill>
              <a:prstDash val="solid"/>
              <a:round/>
            </a:ln>
          </p:spPr>
          <p:txBody>
            <a:bodyPr/>
            <a:lstStyle/>
            <a:p>
              <a:endParaRPr/>
            </a:p>
          </p:txBody>
        </p:sp>
        <p:sp>
          <p:nvSpPr>
            <p:cNvPr id="140" name="pl138">
              <a:extLst>
                <a:ext uri="{FF2B5EF4-FFF2-40B4-BE49-F238E27FC236}">
                  <a16:creationId xmlns:a16="http://schemas.microsoft.com/office/drawing/2014/main" id="{E1D54008-74BD-4315-92D3-19B874C19E63}"/>
                </a:ext>
              </a:extLst>
            </p:cNvPr>
            <p:cNvSpPr/>
            <p:nvPr/>
          </p:nvSpPr>
          <p:spPr>
            <a:xfrm>
              <a:off x="2379651" y="1630603"/>
              <a:ext cx="0" cy="164755"/>
            </a:xfrm>
            <a:custGeom>
              <a:avLst/>
              <a:gdLst/>
              <a:ahLst/>
              <a:cxnLst/>
              <a:rect l="0" t="0" r="0" b="0"/>
              <a:pathLst>
                <a:path h="164755">
                  <a:moveTo>
                    <a:pt x="0" y="164755"/>
                  </a:moveTo>
                  <a:lnTo>
                    <a:pt x="0" y="0"/>
                  </a:lnTo>
                </a:path>
              </a:pathLst>
            </a:custGeom>
            <a:ln w="13550" cap="flat">
              <a:solidFill>
                <a:srgbClr val="1565C0">
                  <a:alpha val="50196"/>
                </a:srgbClr>
              </a:solidFill>
              <a:prstDash val="solid"/>
              <a:round/>
            </a:ln>
          </p:spPr>
          <p:txBody>
            <a:bodyPr/>
            <a:lstStyle/>
            <a:p>
              <a:endParaRPr/>
            </a:p>
          </p:txBody>
        </p:sp>
        <p:sp>
          <p:nvSpPr>
            <p:cNvPr id="141" name="pl139">
              <a:extLst>
                <a:ext uri="{FF2B5EF4-FFF2-40B4-BE49-F238E27FC236}">
                  <a16:creationId xmlns:a16="http://schemas.microsoft.com/office/drawing/2014/main" id="{5A7FF85A-4A9E-4DE0-AD8C-13E7C1DDAC7D}"/>
                </a:ext>
              </a:extLst>
            </p:cNvPr>
            <p:cNvSpPr/>
            <p:nvPr/>
          </p:nvSpPr>
          <p:spPr>
            <a:xfrm>
              <a:off x="2379651" y="1087966"/>
              <a:ext cx="0" cy="174812"/>
            </a:xfrm>
            <a:custGeom>
              <a:avLst/>
              <a:gdLst/>
              <a:ahLst/>
              <a:cxnLst/>
              <a:rect l="0" t="0" r="0" b="0"/>
              <a:pathLst>
                <a:path h="174812">
                  <a:moveTo>
                    <a:pt x="0" y="174812"/>
                  </a:moveTo>
                  <a:lnTo>
                    <a:pt x="0" y="0"/>
                  </a:lnTo>
                </a:path>
              </a:pathLst>
            </a:custGeom>
            <a:ln w="13550" cap="flat">
              <a:solidFill>
                <a:srgbClr val="388E3C">
                  <a:alpha val="50196"/>
                </a:srgbClr>
              </a:solidFill>
              <a:prstDash val="solid"/>
              <a:round/>
            </a:ln>
          </p:spPr>
          <p:txBody>
            <a:bodyPr/>
            <a:lstStyle/>
            <a:p>
              <a:endParaRPr/>
            </a:p>
          </p:txBody>
        </p:sp>
        <p:sp>
          <p:nvSpPr>
            <p:cNvPr id="142" name="pl140">
              <a:extLst>
                <a:ext uri="{FF2B5EF4-FFF2-40B4-BE49-F238E27FC236}">
                  <a16:creationId xmlns:a16="http://schemas.microsoft.com/office/drawing/2014/main" id="{FAFAC77D-DC7C-4B53-B348-56D8191E6EA8}"/>
                </a:ext>
              </a:extLst>
            </p:cNvPr>
            <p:cNvSpPr/>
            <p:nvPr/>
          </p:nvSpPr>
          <p:spPr>
            <a:xfrm>
              <a:off x="2379651" y="1472363"/>
              <a:ext cx="0" cy="310800"/>
            </a:xfrm>
            <a:custGeom>
              <a:avLst/>
              <a:gdLst/>
              <a:ahLst/>
              <a:cxnLst/>
              <a:rect l="0" t="0" r="0" b="0"/>
              <a:pathLst>
                <a:path h="310800">
                  <a:moveTo>
                    <a:pt x="0" y="310800"/>
                  </a:moveTo>
                  <a:lnTo>
                    <a:pt x="0" y="0"/>
                  </a:lnTo>
                </a:path>
              </a:pathLst>
            </a:custGeom>
            <a:ln w="13550" cap="flat">
              <a:solidFill>
                <a:srgbClr val="FBC02D">
                  <a:alpha val="50196"/>
                </a:srgbClr>
              </a:solidFill>
              <a:prstDash val="solid"/>
              <a:round/>
            </a:ln>
          </p:spPr>
          <p:txBody>
            <a:bodyPr/>
            <a:lstStyle/>
            <a:p>
              <a:endParaRPr/>
            </a:p>
          </p:txBody>
        </p:sp>
        <p:sp>
          <p:nvSpPr>
            <p:cNvPr id="143" name="pl141">
              <a:extLst>
                <a:ext uri="{FF2B5EF4-FFF2-40B4-BE49-F238E27FC236}">
                  <a16:creationId xmlns:a16="http://schemas.microsoft.com/office/drawing/2014/main" id="{55AD0DC1-D23B-40B4-A406-3F6D200FCDC8}"/>
                </a:ext>
              </a:extLst>
            </p:cNvPr>
            <p:cNvSpPr/>
            <p:nvPr/>
          </p:nvSpPr>
          <p:spPr>
            <a:xfrm>
              <a:off x="2379651" y="1371853"/>
              <a:ext cx="0" cy="181434"/>
            </a:xfrm>
            <a:custGeom>
              <a:avLst/>
              <a:gdLst/>
              <a:ahLst/>
              <a:cxnLst/>
              <a:rect l="0" t="0" r="0" b="0"/>
              <a:pathLst>
                <a:path h="181434">
                  <a:moveTo>
                    <a:pt x="0" y="181434"/>
                  </a:moveTo>
                  <a:lnTo>
                    <a:pt x="0" y="0"/>
                  </a:lnTo>
                </a:path>
              </a:pathLst>
            </a:custGeom>
            <a:ln w="13550" cap="flat">
              <a:solidFill>
                <a:srgbClr val="721111">
                  <a:alpha val="50196"/>
                </a:srgbClr>
              </a:solidFill>
              <a:prstDash val="solid"/>
              <a:round/>
            </a:ln>
          </p:spPr>
          <p:txBody>
            <a:bodyPr/>
            <a:lstStyle/>
            <a:p>
              <a:endParaRPr/>
            </a:p>
          </p:txBody>
        </p:sp>
        <p:sp>
          <p:nvSpPr>
            <p:cNvPr id="144" name="pl142">
              <a:extLst>
                <a:ext uri="{FF2B5EF4-FFF2-40B4-BE49-F238E27FC236}">
                  <a16:creationId xmlns:a16="http://schemas.microsoft.com/office/drawing/2014/main" id="{BDBFECC0-FA36-4220-BE73-F9DC82B3FDFD}"/>
                </a:ext>
              </a:extLst>
            </p:cNvPr>
            <p:cNvSpPr/>
            <p:nvPr/>
          </p:nvSpPr>
          <p:spPr>
            <a:xfrm>
              <a:off x="2434235" y="1164956"/>
              <a:ext cx="0" cy="135562"/>
            </a:xfrm>
            <a:custGeom>
              <a:avLst/>
              <a:gdLst/>
              <a:ahLst/>
              <a:cxnLst/>
              <a:rect l="0" t="0" r="0" b="0"/>
              <a:pathLst>
                <a:path h="135562">
                  <a:moveTo>
                    <a:pt x="0" y="135562"/>
                  </a:moveTo>
                  <a:lnTo>
                    <a:pt x="0" y="0"/>
                  </a:lnTo>
                </a:path>
              </a:pathLst>
            </a:custGeom>
            <a:ln w="13550" cap="flat">
              <a:solidFill>
                <a:srgbClr val="6A1B9A">
                  <a:alpha val="50196"/>
                </a:srgbClr>
              </a:solidFill>
              <a:prstDash val="solid"/>
              <a:round/>
            </a:ln>
          </p:spPr>
          <p:txBody>
            <a:bodyPr/>
            <a:lstStyle/>
            <a:p>
              <a:endParaRPr/>
            </a:p>
          </p:txBody>
        </p:sp>
        <p:sp>
          <p:nvSpPr>
            <p:cNvPr id="145" name="pl143">
              <a:extLst>
                <a:ext uri="{FF2B5EF4-FFF2-40B4-BE49-F238E27FC236}">
                  <a16:creationId xmlns:a16="http://schemas.microsoft.com/office/drawing/2014/main" id="{486ACDE7-9196-4320-8A6C-9F2191C2FDC2}"/>
                </a:ext>
              </a:extLst>
            </p:cNvPr>
            <p:cNvSpPr/>
            <p:nvPr/>
          </p:nvSpPr>
          <p:spPr>
            <a:xfrm>
              <a:off x="2434235" y="1520000"/>
              <a:ext cx="0" cy="138914"/>
            </a:xfrm>
            <a:custGeom>
              <a:avLst/>
              <a:gdLst/>
              <a:ahLst/>
              <a:cxnLst/>
              <a:rect l="0" t="0" r="0" b="0"/>
              <a:pathLst>
                <a:path h="138914">
                  <a:moveTo>
                    <a:pt x="0" y="138914"/>
                  </a:moveTo>
                  <a:lnTo>
                    <a:pt x="0" y="0"/>
                  </a:lnTo>
                </a:path>
              </a:pathLst>
            </a:custGeom>
            <a:ln w="13550" cap="flat">
              <a:solidFill>
                <a:srgbClr val="1565C0">
                  <a:alpha val="50196"/>
                </a:srgbClr>
              </a:solidFill>
              <a:prstDash val="solid"/>
              <a:round/>
            </a:ln>
          </p:spPr>
          <p:txBody>
            <a:bodyPr/>
            <a:lstStyle/>
            <a:p>
              <a:endParaRPr/>
            </a:p>
          </p:txBody>
        </p:sp>
        <p:sp>
          <p:nvSpPr>
            <p:cNvPr id="146" name="pl144">
              <a:extLst>
                <a:ext uri="{FF2B5EF4-FFF2-40B4-BE49-F238E27FC236}">
                  <a16:creationId xmlns:a16="http://schemas.microsoft.com/office/drawing/2014/main" id="{88934A2D-0F86-4511-8434-2C8BF3657298}"/>
                </a:ext>
              </a:extLst>
            </p:cNvPr>
            <p:cNvSpPr/>
            <p:nvPr/>
          </p:nvSpPr>
          <p:spPr>
            <a:xfrm>
              <a:off x="2434235" y="1173910"/>
              <a:ext cx="0" cy="108881"/>
            </a:xfrm>
            <a:custGeom>
              <a:avLst/>
              <a:gdLst/>
              <a:ahLst/>
              <a:cxnLst/>
              <a:rect l="0" t="0" r="0" b="0"/>
              <a:pathLst>
                <a:path h="108881">
                  <a:moveTo>
                    <a:pt x="0" y="108881"/>
                  </a:moveTo>
                  <a:lnTo>
                    <a:pt x="0" y="0"/>
                  </a:lnTo>
                </a:path>
              </a:pathLst>
            </a:custGeom>
            <a:ln w="13550" cap="flat">
              <a:solidFill>
                <a:srgbClr val="388E3C">
                  <a:alpha val="50196"/>
                </a:srgbClr>
              </a:solidFill>
              <a:prstDash val="solid"/>
              <a:round/>
            </a:ln>
          </p:spPr>
          <p:txBody>
            <a:bodyPr/>
            <a:lstStyle/>
            <a:p>
              <a:endParaRPr/>
            </a:p>
          </p:txBody>
        </p:sp>
        <p:sp>
          <p:nvSpPr>
            <p:cNvPr id="147" name="pl145">
              <a:extLst>
                <a:ext uri="{FF2B5EF4-FFF2-40B4-BE49-F238E27FC236}">
                  <a16:creationId xmlns:a16="http://schemas.microsoft.com/office/drawing/2014/main" id="{0B692D2C-F4B6-4DCB-B77A-A708070EC644}"/>
                </a:ext>
              </a:extLst>
            </p:cNvPr>
            <p:cNvSpPr/>
            <p:nvPr/>
          </p:nvSpPr>
          <p:spPr>
            <a:xfrm>
              <a:off x="2434235" y="1401966"/>
              <a:ext cx="0" cy="234628"/>
            </a:xfrm>
            <a:custGeom>
              <a:avLst/>
              <a:gdLst/>
              <a:ahLst/>
              <a:cxnLst/>
              <a:rect l="0" t="0" r="0" b="0"/>
              <a:pathLst>
                <a:path h="234628">
                  <a:moveTo>
                    <a:pt x="0" y="234628"/>
                  </a:moveTo>
                  <a:lnTo>
                    <a:pt x="0" y="0"/>
                  </a:lnTo>
                </a:path>
              </a:pathLst>
            </a:custGeom>
            <a:ln w="13550" cap="flat">
              <a:solidFill>
                <a:srgbClr val="FBC02D">
                  <a:alpha val="50196"/>
                </a:srgbClr>
              </a:solidFill>
              <a:prstDash val="solid"/>
              <a:round/>
            </a:ln>
          </p:spPr>
          <p:txBody>
            <a:bodyPr/>
            <a:lstStyle/>
            <a:p>
              <a:endParaRPr/>
            </a:p>
          </p:txBody>
        </p:sp>
        <p:sp>
          <p:nvSpPr>
            <p:cNvPr id="148" name="pl146">
              <a:extLst>
                <a:ext uri="{FF2B5EF4-FFF2-40B4-BE49-F238E27FC236}">
                  <a16:creationId xmlns:a16="http://schemas.microsoft.com/office/drawing/2014/main" id="{D21F5E64-9C07-49EC-B89A-8C0D646EA4CF}"/>
                </a:ext>
              </a:extLst>
            </p:cNvPr>
            <p:cNvSpPr/>
            <p:nvPr/>
          </p:nvSpPr>
          <p:spPr>
            <a:xfrm>
              <a:off x="2434235" y="1349595"/>
              <a:ext cx="0" cy="88761"/>
            </a:xfrm>
            <a:custGeom>
              <a:avLst/>
              <a:gdLst/>
              <a:ahLst/>
              <a:cxnLst/>
              <a:rect l="0" t="0" r="0" b="0"/>
              <a:pathLst>
                <a:path h="88761">
                  <a:moveTo>
                    <a:pt x="0" y="88761"/>
                  </a:moveTo>
                  <a:lnTo>
                    <a:pt x="0" y="0"/>
                  </a:lnTo>
                </a:path>
              </a:pathLst>
            </a:custGeom>
            <a:ln w="13550" cap="flat">
              <a:solidFill>
                <a:srgbClr val="721111">
                  <a:alpha val="50196"/>
                </a:srgbClr>
              </a:solidFill>
              <a:prstDash val="solid"/>
              <a:round/>
            </a:ln>
          </p:spPr>
          <p:txBody>
            <a:bodyPr/>
            <a:lstStyle/>
            <a:p>
              <a:endParaRPr/>
            </a:p>
          </p:txBody>
        </p:sp>
        <p:sp>
          <p:nvSpPr>
            <p:cNvPr id="149" name="pl147">
              <a:extLst>
                <a:ext uri="{FF2B5EF4-FFF2-40B4-BE49-F238E27FC236}">
                  <a16:creationId xmlns:a16="http://schemas.microsoft.com/office/drawing/2014/main" id="{30B026BB-0CC6-43B2-9861-C0C63269C874}"/>
                </a:ext>
              </a:extLst>
            </p:cNvPr>
            <p:cNvSpPr/>
            <p:nvPr/>
          </p:nvSpPr>
          <p:spPr>
            <a:xfrm>
              <a:off x="2488819" y="1231818"/>
              <a:ext cx="0" cy="277673"/>
            </a:xfrm>
            <a:custGeom>
              <a:avLst/>
              <a:gdLst/>
              <a:ahLst/>
              <a:cxnLst/>
              <a:rect l="0" t="0" r="0" b="0"/>
              <a:pathLst>
                <a:path h="277673">
                  <a:moveTo>
                    <a:pt x="0" y="277673"/>
                  </a:moveTo>
                  <a:lnTo>
                    <a:pt x="0" y="0"/>
                  </a:lnTo>
                </a:path>
              </a:pathLst>
            </a:custGeom>
            <a:ln w="13550" cap="flat">
              <a:solidFill>
                <a:srgbClr val="6A1B9A">
                  <a:alpha val="50196"/>
                </a:srgbClr>
              </a:solidFill>
              <a:prstDash val="solid"/>
              <a:round/>
            </a:ln>
          </p:spPr>
          <p:txBody>
            <a:bodyPr/>
            <a:lstStyle/>
            <a:p>
              <a:endParaRPr/>
            </a:p>
          </p:txBody>
        </p:sp>
        <p:sp>
          <p:nvSpPr>
            <p:cNvPr id="150" name="pl148">
              <a:extLst>
                <a:ext uri="{FF2B5EF4-FFF2-40B4-BE49-F238E27FC236}">
                  <a16:creationId xmlns:a16="http://schemas.microsoft.com/office/drawing/2014/main" id="{E450FFDF-B417-4E7C-8A22-66D1EDC61579}"/>
                </a:ext>
              </a:extLst>
            </p:cNvPr>
            <p:cNvSpPr/>
            <p:nvPr/>
          </p:nvSpPr>
          <p:spPr>
            <a:xfrm>
              <a:off x="2488819" y="1722895"/>
              <a:ext cx="0" cy="112847"/>
            </a:xfrm>
            <a:custGeom>
              <a:avLst/>
              <a:gdLst/>
              <a:ahLst/>
              <a:cxnLst/>
              <a:rect l="0" t="0" r="0" b="0"/>
              <a:pathLst>
                <a:path h="112847">
                  <a:moveTo>
                    <a:pt x="0" y="112847"/>
                  </a:moveTo>
                  <a:lnTo>
                    <a:pt x="0" y="0"/>
                  </a:lnTo>
                </a:path>
              </a:pathLst>
            </a:custGeom>
            <a:ln w="13550" cap="flat">
              <a:solidFill>
                <a:srgbClr val="1565C0">
                  <a:alpha val="50196"/>
                </a:srgbClr>
              </a:solidFill>
              <a:prstDash val="solid"/>
              <a:round/>
            </a:ln>
          </p:spPr>
          <p:txBody>
            <a:bodyPr/>
            <a:lstStyle/>
            <a:p>
              <a:endParaRPr/>
            </a:p>
          </p:txBody>
        </p:sp>
        <p:sp>
          <p:nvSpPr>
            <p:cNvPr id="151" name="pl149">
              <a:extLst>
                <a:ext uri="{FF2B5EF4-FFF2-40B4-BE49-F238E27FC236}">
                  <a16:creationId xmlns:a16="http://schemas.microsoft.com/office/drawing/2014/main" id="{03D3C247-C177-4135-83CB-4B78505E1255}"/>
                </a:ext>
              </a:extLst>
            </p:cNvPr>
            <p:cNvSpPr/>
            <p:nvPr/>
          </p:nvSpPr>
          <p:spPr>
            <a:xfrm>
              <a:off x="2488819" y="1259149"/>
              <a:ext cx="0" cy="271842"/>
            </a:xfrm>
            <a:custGeom>
              <a:avLst/>
              <a:gdLst/>
              <a:ahLst/>
              <a:cxnLst/>
              <a:rect l="0" t="0" r="0" b="0"/>
              <a:pathLst>
                <a:path h="271842">
                  <a:moveTo>
                    <a:pt x="0" y="271842"/>
                  </a:moveTo>
                  <a:lnTo>
                    <a:pt x="0" y="0"/>
                  </a:lnTo>
                </a:path>
              </a:pathLst>
            </a:custGeom>
            <a:ln w="13550" cap="flat">
              <a:solidFill>
                <a:srgbClr val="388E3C">
                  <a:alpha val="50196"/>
                </a:srgbClr>
              </a:solidFill>
              <a:prstDash val="solid"/>
              <a:round/>
            </a:ln>
          </p:spPr>
          <p:txBody>
            <a:bodyPr/>
            <a:lstStyle/>
            <a:p>
              <a:endParaRPr/>
            </a:p>
          </p:txBody>
        </p:sp>
        <p:sp>
          <p:nvSpPr>
            <p:cNvPr id="152" name="pl150">
              <a:extLst>
                <a:ext uri="{FF2B5EF4-FFF2-40B4-BE49-F238E27FC236}">
                  <a16:creationId xmlns:a16="http://schemas.microsoft.com/office/drawing/2014/main" id="{64B777AC-5F66-4C7D-8B48-D52ECA119422}"/>
                </a:ext>
              </a:extLst>
            </p:cNvPr>
            <p:cNvSpPr/>
            <p:nvPr/>
          </p:nvSpPr>
          <p:spPr>
            <a:xfrm>
              <a:off x="2488819" y="1569693"/>
              <a:ext cx="0" cy="252520"/>
            </a:xfrm>
            <a:custGeom>
              <a:avLst/>
              <a:gdLst/>
              <a:ahLst/>
              <a:cxnLst/>
              <a:rect l="0" t="0" r="0" b="0"/>
              <a:pathLst>
                <a:path h="252520">
                  <a:moveTo>
                    <a:pt x="0" y="252520"/>
                  </a:moveTo>
                  <a:lnTo>
                    <a:pt x="0" y="0"/>
                  </a:lnTo>
                </a:path>
              </a:pathLst>
            </a:custGeom>
            <a:ln w="13550" cap="flat">
              <a:solidFill>
                <a:srgbClr val="FBC02D">
                  <a:alpha val="50196"/>
                </a:srgbClr>
              </a:solidFill>
              <a:prstDash val="solid"/>
              <a:round/>
            </a:ln>
          </p:spPr>
          <p:txBody>
            <a:bodyPr/>
            <a:lstStyle/>
            <a:p>
              <a:endParaRPr/>
            </a:p>
          </p:txBody>
        </p:sp>
        <p:sp>
          <p:nvSpPr>
            <p:cNvPr id="153" name="pl151">
              <a:extLst>
                <a:ext uri="{FF2B5EF4-FFF2-40B4-BE49-F238E27FC236}">
                  <a16:creationId xmlns:a16="http://schemas.microsoft.com/office/drawing/2014/main" id="{0C616EE5-4D75-4320-81F8-6A27772C080E}"/>
                </a:ext>
              </a:extLst>
            </p:cNvPr>
            <p:cNvSpPr/>
            <p:nvPr/>
          </p:nvSpPr>
          <p:spPr>
            <a:xfrm>
              <a:off x="2488819" y="1510648"/>
              <a:ext cx="0" cy="192022"/>
            </a:xfrm>
            <a:custGeom>
              <a:avLst/>
              <a:gdLst/>
              <a:ahLst/>
              <a:cxnLst/>
              <a:rect l="0" t="0" r="0" b="0"/>
              <a:pathLst>
                <a:path h="192022">
                  <a:moveTo>
                    <a:pt x="0" y="192022"/>
                  </a:moveTo>
                  <a:lnTo>
                    <a:pt x="0" y="0"/>
                  </a:lnTo>
                </a:path>
              </a:pathLst>
            </a:custGeom>
            <a:ln w="13550" cap="flat">
              <a:solidFill>
                <a:srgbClr val="721111">
                  <a:alpha val="50196"/>
                </a:srgbClr>
              </a:solidFill>
              <a:prstDash val="solid"/>
              <a:round/>
            </a:ln>
          </p:spPr>
          <p:txBody>
            <a:bodyPr/>
            <a:lstStyle/>
            <a:p>
              <a:endParaRPr/>
            </a:p>
          </p:txBody>
        </p:sp>
        <p:sp>
          <p:nvSpPr>
            <p:cNvPr id="154" name="pl152">
              <a:extLst>
                <a:ext uri="{FF2B5EF4-FFF2-40B4-BE49-F238E27FC236}">
                  <a16:creationId xmlns:a16="http://schemas.microsoft.com/office/drawing/2014/main" id="{1A93647F-9069-45ED-A7D0-A056BFC3E1F7}"/>
                </a:ext>
              </a:extLst>
            </p:cNvPr>
            <p:cNvSpPr/>
            <p:nvPr/>
          </p:nvSpPr>
          <p:spPr>
            <a:xfrm>
              <a:off x="2543403" y="1507051"/>
              <a:ext cx="0" cy="301468"/>
            </a:xfrm>
            <a:custGeom>
              <a:avLst/>
              <a:gdLst/>
              <a:ahLst/>
              <a:cxnLst/>
              <a:rect l="0" t="0" r="0" b="0"/>
              <a:pathLst>
                <a:path h="301468">
                  <a:moveTo>
                    <a:pt x="0" y="301468"/>
                  </a:moveTo>
                  <a:lnTo>
                    <a:pt x="0" y="0"/>
                  </a:lnTo>
                </a:path>
              </a:pathLst>
            </a:custGeom>
            <a:ln w="13550" cap="flat">
              <a:solidFill>
                <a:srgbClr val="6A1B9A">
                  <a:alpha val="50196"/>
                </a:srgbClr>
              </a:solidFill>
              <a:prstDash val="solid"/>
              <a:round/>
            </a:ln>
          </p:spPr>
          <p:txBody>
            <a:bodyPr/>
            <a:lstStyle/>
            <a:p>
              <a:endParaRPr/>
            </a:p>
          </p:txBody>
        </p:sp>
        <p:sp>
          <p:nvSpPr>
            <p:cNvPr id="155" name="pl153">
              <a:extLst>
                <a:ext uri="{FF2B5EF4-FFF2-40B4-BE49-F238E27FC236}">
                  <a16:creationId xmlns:a16="http://schemas.microsoft.com/office/drawing/2014/main" id="{9B5A1613-81CC-496B-9F99-14D8B4F82EEB}"/>
                </a:ext>
              </a:extLst>
            </p:cNvPr>
            <p:cNvSpPr/>
            <p:nvPr/>
          </p:nvSpPr>
          <p:spPr>
            <a:xfrm>
              <a:off x="2543403" y="1806312"/>
              <a:ext cx="0" cy="29361"/>
            </a:xfrm>
            <a:custGeom>
              <a:avLst/>
              <a:gdLst/>
              <a:ahLst/>
              <a:cxnLst/>
              <a:rect l="0" t="0" r="0" b="0"/>
              <a:pathLst>
                <a:path h="29361">
                  <a:moveTo>
                    <a:pt x="0" y="29361"/>
                  </a:moveTo>
                  <a:lnTo>
                    <a:pt x="0" y="0"/>
                  </a:lnTo>
                </a:path>
              </a:pathLst>
            </a:custGeom>
            <a:ln w="13550" cap="flat">
              <a:solidFill>
                <a:srgbClr val="1565C0">
                  <a:alpha val="50196"/>
                </a:srgbClr>
              </a:solidFill>
              <a:prstDash val="solid"/>
              <a:round/>
            </a:ln>
          </p:spPr>
          <p:txBody>
            <a:bodyPr/>
            <a:lstStyle/>
            <a:p>
              <a:endParaRPr/>
            </a:p>
          </p:txBody>
        </p:sp>
        <p:sp>
          <p:nvSpPr>
            <p:cNvPr id="156" name="pl154">
              <a:extLst>
                <a:ext uri="{FF2B5EF4-FFF2-40B4-BE49-F238E27FC236}">
                  <a16:creationId xmlns:a16="http://schemas.microsoft.com/office/drawing/2014/main" id="{27759D96-94FD-4FB9-99BD-E36DC0C8C97B}"/>
                </a:ext>
              </a:extLst>
            </p:cNvPr>
            <p:cNvSpPr/>
            <p:nvPr/>
          </p:nvSpPr>
          <p:spPr>
            <a:xfrm>
              <a:off x="2543403" y="1561923"/>
              <a:ext cx="0" cy="269389"/>
            </a:xfrm>
            <a:custGeom>
              <a:avLst/>
              <a:gdLst/>
              <a:ahLst/>
              <a:cxnLst/>
              <a:rect l="0" t="0" r="0" b="0"/>
              <a:pathLst>
                <a:path h="269389">
                  <a:moveTo>
                    <a:pt x="0" y="269389"/>
                  </a:moveTo>
                  <a:lnTo>
                    <a:pt x="0" y="0"/>
                  </a:lnTo>
                </a:path>
              </a:pathLst>
            </a:custGeom>
            <a:ln w="13550" cap="flat">
              <a:solidFill>
                <a:srgbClr val="388E3C">
                  <a:alpha val="50196"/>
                </a:srgbClr>
              </a:solidFill>
              <a:prstDash val="solid"/>
              <a:round/>
            </a:ln>
          </p:spPr>
          <p:txBody>
            <a:bodyPr/>
            <a:lstStyle/>
            <a:p>
              <a:endParaRPr/>
            </a:p>
          </p:txBody>
        </p:sp>
        <p:sp>
          <p:nvSpPr>
            <p:cNvPr id="157" name="pl155">
              <a:extLst>
                <a:ext uri="{FF2B5EF4-FFF2-40B4-BE49-F238E27FC236}">
                  <a16:creationId xmlns:a16="http://schemas.microsoft.com/office/drawing/2014/main" id="{800DCE19-A485-4F3D-B4E7-FD092B50973C}"/>
                </a:ext>
              </a:extLst>
            </p:cNvPr>
            <p:cNvSpPr/>
            <p:nvPr/>
          </p:nvSpPr>
          <p:spPr>
            <a:xfrm>
              <a:off x="2543403" y="1770177"/>
              <a:ext cx="0" cy="63425"/>
            </a:xfrm>
            <a:custGeom>
              <a:avLst/>
              <a:gdLst/>
              <a:ahLst/>
              <a:cxnLst/>
              <a:rect l="0" t="0" r="0" b="0"/>
              <a:pathLst>
                <a:path h="63425">
                  <a:moveTo>
                    <a:pt x="0" y="63425"/>
                  </a:moveTo>
                  <a:lnTo>
                    <a:pt x="0" y="0"/>
                  </a:lnTo>
                </a:path>
              </a:pathLst>
            </a:custGeom>
            <a:ln w="13550" cap="flat">
              <a:solidFill>
                <a:srgbClr val="FBC02D">
                  <a:alpha val="50196"/>
                </a:srgbClr>
              </a:solidFill>
              <a:prstDash val="solid"/>
              <a:round/>
            </a:ln>
          </p:spPr>
          <p:txBody>
            <a:bodyPr/>
            <a:lstStyle/>
            <a:p>
              <a:endParaRPr/>
            </a:p>
          </p:txBody>
        </p:sp>
        <p:sp>
          <p:nvSpPr>
            <p:cNvPr id="158" name="pl156">
              <a:extLst>
                <a:ext uri="{FF2B5EF4-FFF2-40B4-BE49-F238E27FC236}">
                  <a16:creationId xmlns:a16="http://schemas.microsoft.com/office/drawing/2014/main" id="{76D97DB2-3D6F-4721-A89C-B198A90947F3}"/>
                </a:ext>
              </a:extLst>
            </p:cNvPr>
            <p:cNvSpPr/>
            <p:nvPr/>
          </p:nvSpPr>
          <p:spPr>
            <a:xfrm>
              <a:off x="2543403" y="1758893"/>
              <a:ext cx="0" cy="64827"/>
            </a:xfrm>
            <a:custGeom>
              <a:avLst/>
              <a:gdLst/>
              <a:ahLst/>
              <a:cxnLst/>
              <a:rect l="0" t="0" r="0" b="0"/>
              <a:pathLst>
                <a:path h="64827">
                  <a:moveTo>
                    <a:pt x="0" y="64827"/>
                  </a:moveTo>
                  <a:lnTo>
                    <a:pt x="0" y="0"/>
                  </a:lnTo>
                </a:path>
              </a:pathLst>
            </a:custGeom>
            <a:ln w="13550" cap="flat">
              <a:solidFill>
                <a:srgbClr val="721111">
                  <a:alpha val="50196"/>
                </a:srgbClr>
              </a:solidFill>
              <a:prstDash val="solid"/>
              <a:round/>
            </a:ln>
          </p:spPr>
          <p:txBody>
            <a:bodyPr/>
            <a:lstStyle/>
            <a:p>
              <a:endParaRPr/>
            </a:p>
          </p:txBody>
        </p:sp>
        <p:sp>
          <p:nvSpPr>
            <p:cNvPr id="159" name="pl157">
              <a:extLst>
                <a:ext uri="{FF2B5EF4-FFF2-40B4-BE49-F238E27FC236}">
                  <a16:creationId xmlns:a16="http://schemas.microsoft.com/office/drawing/2014/main" id="{C2370228-9207-4EDC-AC3E-7F80FADB4303}"/>
                </a:ext>
              </a:extLst>
            </p:cNvPr>
            <p:cNvSpPr/>
            <p:nvPr/>
          </p:nvSpPr>
          <p:spPr>
            <a:xfrm>
              <a:off x="2597987" y="1315083"/>
              <a:ext cx="0" cy="431924"/>
            </a:xfrm>
            <a:custGeom>
              <a:avLst/>
              <a:gdLst/>
              <a:ahLst/>
              <a:cxnLst/>
              <a:rect l="0" t="0" r="0" b="0"/>
              <a:pathLst>
                <a:path h="431924">
                  <a:moveTo>
                    <a:pt x="0" y="431924"/>
                  </a:moveTo>
                  <a:lnTo>
                    <a:pt x="0" y="0"/>
                  </a:lnTo>
                </a:path>
              </a:pathLst>
            </a:custGeom>
            <a:ln w="13550" cap="flat">
              <a:solidFill>
                <a:srgbClr val="6A1B9A">
                  <a:alpha val="50196"/>
                </a:srgbClr>
              </a:solidFill>
              <a:prstDash val="solid"/>
              <a:round/>
            </a:ln>
          </p:spPr>
          <p:txBody>
            <a:bodyPr/>
            <a:lstStyle/>
            <a:p>
              <a:endParaRPr/>
            </a:p>
          </p:txBody>
        </p:sp>
        <p:sp>
          <p:nvSpPr>
            <p:cNvPr id="160" name="pl158">
              <a:extLst>
                <a:ext uri="{FF2B5EF4-FFF2-40B4-BE49-F238E27FC236}">
                  <a16:creationId xmlns:a16="http://schemas.microsoft.com/office/drawing/2014/main" id="{95101B3F-66CD-46EA-B455-1E7AB2423744}"/>
                </a:ext>
              </a:extLst>
            </p:cNvPr>
            <p:cNvSpPr/>
            <p:nvPr/>
          </p:nvSpPr>
          <p:spPr>
            <a:xfrm>
              <a:off x="2597987" y="1815505"/>
              <a:ext cx="0" cy="26736"/>
            </a:xfrm>
            <a:custGeom>
              <a:avLst/>
              <a:gdLst/>
              <a:ahLst/>
              <a:cxnLst/>
              <a:rect l="0" t="0" r="0" b="0"/>
              <a:pathLst>
                <a:path h="26736">
                  <a:moveTo>
                    <a:pt x="0" y="26736"/>
                  </a:moveTo>
                  <a:lnTo>
                    <a:pt x="0" y="0"/>
                  </a:lnTo>
                </a:path>
              </a:pathLst>
            </a:custGeom>
            <a:ln w="13550" cap="flat">
              <a:solidFill>
                <a:srgbClr val="1565C0">
                  <a:alpha val="50196"/>
                </a:srgbClr>
              </a:solidFill>
              <a:prstDash val="solid"/>
              <a:round/>
            </a:ln>
          </p:spPr>
          <p:txBody>
            <a:bodyPr/>
            <a:lstStyle/>
            <a:p>
              <a:endParaRPr/>
            </a:p>
          </p:txBody>
        </p:sp>
        <p:sp>
          <p:nvSpPr>
            <p:cNvPr id="161" name="pl159">
              <a:extLst>
                <a:ext uri="{FF2B5EF4-FFF2-40B4-BE49-F238E27FC236}">
                  <a16:creationId xmlns:a16="http://schemas.microsoft.com/office/drawing/2014/main" id="{2610AAF2-EF46-4B17-83A8-A25AC5B037EC}"/>
                </a:ext>
              </a:extLst>
            </p:cNvPr>
            <p:cNvSpPr/>
            <p:nvPr/>
          </p:nvSpPr>
          <p:spPr>
            <a:xfrm>
              <a:off x="2597987" y="1387726"/>
              <a:ext cx="0" cy="417200"/>
            </a:xfrm>
            <a:custGeom>
              <a:avLst/>
              <a:gdLst/>
              <a:ahLst/>
              <a:cxnLst/>
              <a:rect l="0" t="0" r="0" b="0"/>
              <a:pathLst>
                <a:path h="417200">
                  <a:moveTo>
                    <a:pt x="0" y="417200"/>
                  </a:moveTo>
                  <a:lnTo>
                    <a:pt x="0" y="0"/>
                  </a:lnTo>
                </a:path>
              </a:pathLst>
            </a:custGeom>
            <a:ln w="13550" cap="flat">
              <a:solidFill>
                <a:srgbClr val="388E3C">
                  <a:alpha val="50196"/>
                </a:srgbClr>
              </a:solidFill>
              <a:prstDash val="solid"/>
              <a:round/>
            </a:ln>
          </p:spPr>
          <p:txBody>
            <a:bodyPr/>
            <a:lstStyle/>
            <a:p>
              <a:endParaRPr/>
            </a:p>
          </p:txBody>
        </p:sp>
        <p:sp>
          <p:nvSpPr>
            <p:cNvPr id="162" name="pl160">
              <a:extLst>
                <a:ext uri="{FF2B5EF4-FFF2-40B4-BE49-F238E27FC236}">
                  <a16:creationId xmlns:a16="http://schemas.microsoft.com/office/drawing/2014/main" id="{D235E56C-CEAD-4AED-BBBE-A43A2CC84035}"/>
                </a:ext>
              </a:extLst>
            </p:cNvPr>
            <p:cNvSpPr/>
            <p:nvPr/>
          </p:nvSpPr>
          <p:spPr>
            <a:xfrm>
              <a:off x="2597987" y="1734723"/>
              <a:ext cx="0" cy="126208"/>
            </a:xfrm>
            <a:custGeom>
              <a:avLst/>
              <a:gdLst/>
              <a:ahLst/>
              <a:cxnLst/>
              <a:rect l="0" t="0" r="0" b="0"/>
              <a:pathLst>
                <a:path h="126208">
                  <a:moveTo>
                    <a:pt x="0" y="126208"/>
                  </a:moveTo>
                  <a:lnTo>
                    <a:pt x="0" y="0"/>
                  </a:lnTo>
                </a:path>
              </a:pathLst>
            </a:custGeom>
            <a:ln w="13550" cap="flat">
              <a:solidFill>
                <a:srgbClr val="FBC02D">
                  <a:alpha val="50196"/>
                </a:srgbClr>
              </a:solidFill>
              <a:prstDash val="solid"/>
              <a:round/>
            </a:ln>
          </p:spPr>
          <p:txBody>
            <a:bodyPr/>
            <a:lstStyle/>
            <a:p>
              <a:endParaRPr/>
            </a:p>
          </p:txBody>
        </p:sp>
        <p:sp>
          <p:nvSpPr>
            <p:cNvPr id="163" name="pl161">
              <a:extLst>
                <a:ext uri="{FF2B5EF4-FFF2-40B4-BE49-F238E27FC236}">
                  <a16:creationId xmlns:a16="http://schemas.microsoft.com/office/drawing/2014/main" id="{C5DE8600-8A7D-486E-86C5-5ED5E643C896}"/>
                </a:ext>
              </a:extLst>
            </p:cNvPr>
            <p:cNvSpPr/>
            <p:nvPr/>
          </p:nvSpPr>
          <p:spPr>
            <a:xfrm>
              <a:off x="2597987" y="1718529"/>
              <a:ext cx="0" cy="109629"/>
            </a:xfrm>
            <a:custGeom>
              <a:avLst/>
              <a:gdLst/>
              <a:ahLst/>
              <a:cxnLst/>
              <a:rect l="0" t="0" r="0" b="0"/>
              <a:pathLst>
                <a:path h="109629">
                  <a:moveTo>
                    <a:pt x="0" y="109629"/>
                  </a:moveTo>
                  <a:lnTo>
                    <a:pt x="0" y="0"/>
                  </a:lnTo>
                </a:path>
              </a:pathLst>
            </a:custGeom>
            <a:ln w="13550" cap="flat">
              <a:solidFill>
                <a:srgbClr val="721111">
                  <a:alpha val="50196"/>
                </a:srgbClr>
              </a:solidFill>
              <a:prstDash val="solid"/>
              <a:round/>
            </a:ln>
          </p:spPr>
          <p:txBody>
            <a:bodyPr/>
            <a:lstStyle/>
            <a:p>
              <a:endParaRPr/>
            </a:p>
          </p:txBody>
        </p:sp>
        <p:sp>
          <p:nvSpPr>
            <p:cNvPr id="164" name="pl162">
              <a:extLst>
                <a:ext uri="{FF2B5EF4-FFF2-40B4-BE49-F238E27FC236}">
                  <a16:creationId xmlns:a16="http://schemas.microsoft.com/office/drawing/2014/main" id="{C4D6251C-8144-44CD-87C7-502BD304AC5C}"/>
                </a:ext>
              </a:extLst>
            </p:cNvPr>
            <p:cNvSpPr/>
            <p:nvPr/>
          </p:nvSpPr>
          <p:spPr>
            <a:xfrm>
              <a:off x="2652571" y="852267"/>
              <a:ext cx="0" cy="278752"/>
            </a:xfrm>
            <a:custGeom>
              <a:avLst/>
              <a:gdLst/>
              <a:ahLst/>
              <a:cxnLst/>
              <a:rect l="0" t="0" r="0" b="0"/>
              <a:pathLst>
                <a:path h="278752">
                  <a:moveTo>
                    <a:pt x="0" y="278752"/>
                  </a:moveTo>
                  <a:lnTo>
                    <a:pt x="0" y="0"/>
                  </a:lnTo>
                </a:path>
              </a:pathLst>
            </a:custGeom>
            <a:ln w="13550" cap="flat">
              <a:solidFill>
                <a:srgbClr val="6A1B9A">
                  <a:alpha val="50196"/>
                </a:srgbClr>
              </a:solidFill>
              <a:prstDash val="solid"/>
              <a:round/>
            </a:ln>
          </p:spPr>
          <p:txBody>
            <a:bodyPr/>
            <a:lstStyle/>
            <a:p>
              <a:endParaRPr/>
            </a:p>
          </p:txBody>
        </p:sp>
        <p:sp>
          <p:nvSpPr>
            <p:cNvPr id="165" name="pl163">
              <a:extLst>
                <a:ext uri="{FF2B5EF4-FFF2-40B4-BE49-F238E27FC236}">
                  <a16:creationId xmlns:a16="http://schemas.microsoft.com/office/drawing/2014/main" id="{006FFE86-BEB5-41FA-AD5D-280381EC6866}"/>
                </a:ext>
              </a:extLst>
            </p:cNvPr>
            <p:cNvSpPr/>
            <p:nvPr/>
          </p:nvSpPr>
          <p:spPr>
            <a:xfrm>
              <a:off x="2652571" y="1342225"/>
              <a:ext cx="0" cy="442107"/>
            </a:xfrm>
            <a:custGeom>
              <a:avLst/>
              <a:gdLst/>
              <a:ahLst/>
              <a:cxnLst/>
              <a:rect l="0" t="0" r="0" b="0"/>
              <a:pathLst>
                <a:path h="442107">
                  <a:moveTo>
                    <a:pt x="0" y="442107"/>
                  </a:moveTo>
                  <a:lnTo>
                    <a:pt x="0" y="0"/>
                  </a:lnTo>
                </a:path>
              </a:pathLst>
            </a:custGeom>
            <a:ln w="13550" cap="flat">
              <a:solidFill>
                <a:srgbClr val="1565C0">
                  <a:alpha val="50196"/>
                </a:srgbClr>
              </a:solidFill>
              <a:prstDash val="solid"/>
              <a:round/>
            </a:ln>
          </p:spPr>
          <p:txBody>
            <a:bodyPr/>
            <a:lstStyle/>
            <a:p>
              <a:endParaRPr/>
            </a:p>
          </p:txBody>
        </p:sp>
        <p:sp>
          <p:nvSpPr>
            <p:cNvPr id="166" name="pl164">
              <a:extLst>
                <a:ext uri="{FF2B5EF4-FFF2-40B4-BE49-F238E27FC236}">
                  <a16:creationId xmlns:a16="http://schemas.microsoft.com/office/drawing/2014/main" id="{C52C8C84-A217-4A59-8811-67CF5D54BC51}"/>
                </a:ext>
              </a:extLst>
            </p:cNvPr>
            <p:cNvSpPr/>
            <p:nvPr/>
          </p:nvSpPr>
          <p:spPr>
            <a:xfrm>
              <a:off x="2652571" y="844858"/>
              <a:ext cx="0" cy="307293"/>
            </a:xfrm>
            <a:custGeom>
              <a:avLst/>
              <a:gdLst/>
              <a:ahLst/>
              <a:cxnLst/>
              <a:rect l="0" t="0" r="0" b="0"/>
              <a:pathLst>
                <a:path h="307293">
                  <a:moveTo>
                    <a:pt x="0" y="307293"/>
                  </a:moveTo>
                  <a:lnTo>
                    <a:pt x="0" y="0"/>
                  </a:lnTo>
                </a:path>
              </a:pathLst>
            </a:custGeom>
            <a:ln w="13550" cap="flat">
              <a:solidFill>
                <a:srgbClr val="388E3C">
                  <a:alpha val="50196"/>
                </a:srgbClr>
              </a:solidFill>
              <a:prstDash val="solid"/>
              <a:round/>
            </a:ln>
          </p:spPr>
          <p:txBody>
            <a:bodyPr/>
            <a:lstStyle/>
            <a:p>
              <a:endParaRPr/>
            </a:p>
          </p:txBody>
        </p:sp>
        <p:sp>
          <p:nvSpPr>
            <p:cNvPr id="167" name="pl165">
              <a:extLst>
                <a:ext uri="{FF2B5EF4-FFF2-40B4-BE49-F238E27FC236}">
                  <a16:creationId xmlns:a16="http://schemas.microsoft.com/office/drawing/2014/main" id="{3E86CF74-3AF1-4C4E-AD1F-1B925F56D7DE}"/>
                </a:ext>
              </a:extLst>
            </p:cNvPr>
            <p:cNvSpPr/>
            <p:nvPr/>
          </p:nvSpPr>
          <p:spPr>
            <a:xfrm>
              <a:off x="2652571" y="1026833"/>
              <a:ext cx="0" cy="436436"/>
            </a:xfrm>
            <a:custGeom>
              <a:avLst/>
              <a:gdLst/>
              <a:ahLst/>
              <a:cxnLst/>
              <a:rect l="0" t="0" r="0" b="0"/>
              <a:pathLst>
                <a:path h="436436">
                  <a:moveTo>
                    <a:pt x="0" y="436436"/>
                  </a:moveTo>
                  <a:lnTo>
                    <a:pt x="0" y="0"/>
                  </a:lnTo>
                </a:path>
              </a:pathLst>
            </a:custGeom>
            <a:ln w="13550" cap="flat">
              <a:solidFill>
                <a:srgbClr val="FBC02D">
                  <a:alpha val="50196"/>
                </a:srgbClr>
              </a:solidFill>
              <a:prstDash val="solid"/>
              <a:round/>
            </a:ln>
          </p:spPr>
          <p:txBody>
            <a:bodyPr/>
            <a:lstStyle/>
            <a:p>
              <a:endParaRPr/>
            </a:p>
          </p:txBody>
        </p:sp>
        <p:sp>
          <p:nvSpPr>
            <p:cNvPr id="168" name="pl166">
              <a:extLst>
                <a:ext uri="{FF2B5EF4-FFF2-40B4-BE49-F238E27FC236}">
                  <a16:creationId xmlns:a16="http://schemas.microsoft.com/office/drawing/2014/main" id="{3BE279C2-596A-43A6-A6DF-E97618C8AE9E}"/>
                </a:ext>
              </a:extLst>
            </p:cNvPr>
            <p:cNvSpPr/>
            <p:nvPr/>
          </p:nvSpPr>
          <p:spPr>
            <a:xfrm>
              <a:off x="2652571" y="961885"/>
              <a:ext cx="0" cy="292357"/>
            </a:xfrm>
            <a:custGeom>
              <a:avLst/>
              <a:gdLst/>
              <a:ahLst/>
              <a:cxnLst/>
              <a:rect l="0" t="0" r="0" b="0"/>
              <a:pathLst>
                <a:path h="292357">
                  <a:moveTo>
                    <a:pt x="0" y="292357"/>
                  </a:moveTo>
                  <a:lnTo>
                    <a:pt x="0" y="0"/>
                  </a:lnTo>
                </a:path>
              </a:pathLst>
            </a:custGeom>
            <a:ln w="13550" cap="flat">
              <a:solidFill>
                <a:srgbClr val="721111">
                  <a:alpha val="50196"/>
                </a:srgbClr>
              </a:solidFill>
              <a:prstDash val="solid"/>
              <a:round/>
            </a:ln>
          </p:spPr>
          <p:txBody>
            <a:bodyPr/>
            <a:lstStyle/>
            <a:p>
              <a:endParaRPr/>
            </a:p>
          </p:txBody>
        </p:sp>
        <p:sp>
          <p:nvSpPr>
            <p:cNvPr id="169" name="pl167">
              <a:extLst>
                <a:ext uri="{FF2B5EF4-FFF2-40B4-BE49-F238E27FC236}">
                  <a16:creationId xmlns:a16="http://schemas.microsoft.com/office/drawing/2014/main" id="{B44E0F30-A522-4900-8417-30922CA86552}"/>
                </a:ext>
              </a:extLst>
            </p:cNvPr>
            <p:cNvSpPr/>
            <p:nvPr/>
          </p:nvSpPr>
          <p:spPr>
            <a:xfrm>
              <a:off x="2707155" y="1013092"/>
              <a:ext cx="0" cy="251568"/>
            </a:xfrm>
            <a:custGeom>
              <a:avLst/>
              <a:gdLst/>
              <a:ahLst/>
              <a:cxnLst/>
              <a:rect l="0" t="0" r="0" b="0"/>
              <a:pathLst>
                <a:path h="251568">
                  <a:moveTo>
                    <a:pt x="0" y="251568"/>
                  </a:moveTo>
                  <a:lnTo>
                    <a:pt x="0" y="0"/>
                  </a:lnTo>
                </a:path>
              </a:pathLst>
            </a:custGeom>
            <a:ln w="13550" cap="flat">
              <a:solidFill>
                <a:srgbClr val="6A1B9A">
                  <a:alpha val="50196"/>
                </a:srgbClr>
              </a:solidFill>
              <a:prstDash val="solid"/>
              <a:round/>
            </a:ln>
          </p:spPr>
          <p:txBody>
            <a:bodyPr/>
            <a:lstStyle/>
            <a:p>
              <a:endParaRPr/>
            </a:p>
          </p:txBody>
        </p:sp>
        <p:sp>
          <p:nvSpPr>
            <p:cNvPr id="170" name="pl168">
              <a:extLst>
                <a:ext uri="{FF2B5EF4-FFF2-40B4-BE49-F238E27FC236}">
                  <a16:creationId xmlns:a16="http://schemas.microsoft.com/office/drawing/2014/main" id="{2B9023FD-9A1C-4B91-9BED-868AEB208955}"/>
                </a:ext>
              </a:extLst>
            </p:cNvPr>
            <p:cNvSpPr/>
            <p:nvPr/>
          </p:nvSpPr>
          <p:spPr>
            <a:xfrm>
              <a:off x="2707155" y="1462204"/>
              <a:ext cx="0" cy="372642"/>
            </a:xfrm>
            <a:custGeom>
              <a:avLst/>
              <a:gdLst/>
              <a:ahLst/>
              <a:cxnLst/>
              <a:rect l="0" t="0" r="0" b="0"/>
              <a:pathLst>
                <a:path h="372642">
                  <a:moveTo>
                    <a:pt x="0" y="372642"/>
                  </a:moveTo>
                  <a:lnTo>
                    <a:pt x="0" y="0"/>
                  </a:lnTo>
                </a:path>
              </a:pathLst>
            </a:custGeom>
            <a:ln w="13550" cap="flat">
              <a:solidFill>
                <a:srgbClr val="1565C0">
                  <a:alpha val="50196"/>
                </a:srgbClr>
              </a:solidFill>
              <a:prstDash val="solid"/>
              <a:round/>
            </a:ln>
          </p:spPr>
          <p:txBody>
            <a:bodyPr/>
            <a:lstStyle/>
            <a:p>
              <a:endParaRPr/>
            </a:p>
          </p:txBody>
        </p:sp>
        <p:sp>
          <p:nvSpPr>
            <p:cNvPr id="171" name="pl169">
              <a:extLst>
                <a:ext uri="{FF2B5EF4-FFF2-40B4-BE49-F238E27FC236}">
                  <a16:creationId xmlns:a16="http://schemas.microsoft.com/office/drawing/2014/main" id="{6CBBF23F-EA7F-4C67-BECB-1E12E74912E9}"/>
                </a:ext>
              </a:extLst>
            </p:cNvPr>
            <p:cNvSpPr/>
            <p:nvPr/>
          </p:nvSpPr>
          <p:spPr>
            <a:xfrm>
              <a:off x="2707155" y="1002658"/>
              <a:ext cx="0" cy="264613"/>
            </a:xfrm>
            <a:custGeom>
              <a:avLst/>
              <a:gdLst/>
              <a:ahLst/>
              <a:cxnLst/>
              <a:rect l="0" t="0" r="0" b="0"/>
              <a:pathLst>
                <a:path h="264613">
                  <a:moveTo>
                    <a:pt x="0" y="264613"/>
                  </a:moveTo>
                  <a:lnTo>
                    <a:pt x="0" y="0"/>
                  </a:lnTo>
                </a:path>
              </a:pathLst>
            </a:custGeom>
            <a:ln w="13550" cap="flat">
              <a:solidFill>
                <a:srgbClr val="388E3C">
                  <a:alpha val="50196"/>
                </a:srgbClr>
              </a:solidFill>
              <a:prstDash val="solid"/>
              <a:round/>
            </a:ln>
          </p:spPr>
          <p:txBody>
            <a:bodyPr/>
            <a:lstStyle/>
            <a:p>
              <a:endParaRPr/>
            </a:p>
          </p:txBody>
        </p:sp>
        <p:sp>
          <p:nvSpPr>
            <p:cNvPr id="172" name="pl170">
              <a:extLst>
                <a:ext uri="{FF2B5EF4-FFF2-40B4-BE49-F238E27FC236}">
                  <a16:creationId xmlns:a16="http://schemas.microsoft.com/office/drawing/2014/main" id="{BF616874-EF83-4F40-9F50-0695F59928A3}"/>
                </a:ext>
              </a:extLst>
            </p:cNvPr>
            <p:cNvSpPr/>
            <p:nvPr/>
          </p:nvSpPr>
          <p:spPr>
            <a:xfrm>
              <a:off x="2707155" y="1138608"/>
              <a:ext cx="0" cy="407777"/>
            </a:xfrm>
            <a:custGeom>
              <a:avLst/>
              <a:gdLst/>
              <a:ahLst/>
              <a:cxnLst/>
              <a:rect l="0" t="0" r="0" b="0"/>
              <a:pathLst>
                <a:path h="407777">
                  <a:moveTo>
                    <a:pt x="0" y="407777"/>
                  </a:moveTo>
                  <a:lnTo>
                    <a:pt x="0" y="0"/>
                  </a:lnTo>
                </a:path>
              </a:pathLst>
            </a:custGeom>
            <a:ln w="13550" cap="flat">
              <a:solidFill>
                <a:srgbClr val="FBC02D">
                  <a:alpha val="50196"/>
                </a:srgbClr>
              </a:solidFill>
              <a:prstDash val="solid"/>
              <a:round/>
            </a:ln>
          </p:spPr>
          <p:txBody>
            <a:bodyPr/>
            <a:lstStyle/>
            <a:p>
              <a:endParaRPr/>
            </a:p>
          </p:txBody>
        </p:sp>
        <p:sp>
          <p:nvSpPr>
            <p:cNvPr id="173" name="pl171">
              <a:extLst>
                <a:ext uri="{FF2B5EF4-FFF2-40B4-BE49-F238E27FC236}">
                  <a16:creationId xmlns:a16="http://schemas.microsoft.com/office/drawing/2014/main" id="{98596434-437B-4475-8780-1426C8915C66}"/>
                </a:ext>
              </a:extLst>
            </p:cNvPr>
            <p:cNvSpPr/>
            <p:nvPr/>
          </p:nvSpPr>
          <p:spPr>
            <a:xfrm>
              <a:off x="2707155" y="1098340"/>
              <a:ext cx="0" cy="306148"/>
            </a:xfrm>
            <a:custGeom>
              <a:avLst/>
              <a:gdLst/>
              <a:ahLst/>
              <a:cxnLst/>
              <a:rect l="0" t="0" r="0" b="0"/>
              <a:pathLst>
                <a:path h="306148">
                  <a:moveTo>
                    <a:pt x="0" y="306148"/>
                  </a:moveTo>
                  <a:lnTo>
                    <a:pt x="0" y="0"/>
                  </a:lnTo>
                </a:path>
              </a:pathLst>
            </a:custGeom>
            <a:ln w="13550" cap="flat">
              <a:solidFill>
                <a:srgbClr val="721111">
                  <a:alpha val="50196"/>
                </a:srgbClr>
              </a:solidFill>
              <a:prstDash val="solid"/>
              <a:round/>
            </a:ln>
          </p:spPr>
          <p:txBody>
            <a:bodyPr/>
            <a:lstStyle/>
            <a:p>
              <a:endParaRPr/>
            </a:p>
          </p:txBody>
        </p:sp>
        <p:sp>
          <p:nvSpPr>
            <p:cNvPr id="174" name="pl172">
              <a:extLst>
                <a:ext uri="{FF2B5EF4-FFF2-40B4-BE49-F238E27FC236}">
                  <a16:creationId xmlns:a16="http://schemas.microsoft.com/office/drawing/2014/main" id="{CEBEC449-E09E-4CCE-8135-AC0DBC0C0AF2}"/>
                </a:ext>
              </a:extLst>
            </p:cNvPr>
            <p:cNvSpPr/>
            <p:nvPr/>
          </p:nvSpPr>
          <p:spPr>
            <a:xfrm>
              <a:off x="2761739" y="909951"/>
              <a:ext cx="0" cy="292685"/>
            </a:xfrm>
            <a:custGeom>
              <a:avLst/>
              <a:gdLst/>
              <a:ahLst/>
              <a:cxnLst/>
              <a:rect l="0" t="0" r="0" b="0"/>
              <a:pathLst>
                <a:path h="292685">
                  <a:moveTo>
                    <a:pt x="0" y="292685"/>
                  </a:moveTo>
                  <a:lnTo>
                    <a:pt x="0" y="0"/>
                  </a:lnTo>
                </a:path>
              </a:pathLst>
            </a:custGeom>
            <a:ln w="13550" cap="flat">
              <a:solidFill>
                <a:srgbClr val="6A1B9A">
                  <a:alpha val="50196"/>
                </a:srgbClr>
              </a:solidFill>
              <a:prstDash val="solid"/>
              <a:round/>
            </a:ln>
          </p:spPr>
          <p:txBody>
            <a:bodyPr/>
            <a:lstStyle/>
            <a:p>
              <a:endParaRPr/>
            </a:p>
          </p:txBody>
        </p:sp>
        <p:sp>
          <p:nvSpPr>
            <p:cNvPr id="175" name="pl173">
              <a:extLst>
                <a:ext uri="{FF2B5EF4-FFF2-40B4-BE49-F238E27FC236}">
                  <a16:creationId xmlns:a16="http://schemas.microsoft.com/office/drawing/2014/main" id="{77899A6D-59FC-4ACC-8B66-094291D83029}"/>
                </a:ext>
              </a:extLst>
            </p:cNvPr>
            <p:cNvSpPr/>
            <p:nvPr/>
          </p:nvSpPr>
          <p:spPr>
            <a:xfrm>
              <a:off x="2761739" y="1427964"/>
              <a:ext cx="0" cy="417245"/>
            </a:xfrm>
            <a:custGeom>
              <a:avLst/>
              <a:gdLst/>
              <a:ahLst/>
              <a:cxnLst/>
              <a:rect l="0" t="0" r="0" b="0"/>
              <a:pathLst>
                <a:path h="417245">
                  <a:moveTo>
                    <a:pt x="0" y="417245"/>
                  </a:moveTo>
                  <a:lnTo>
                    <a:pt x="0" y="0"/>
                  </a:lnTo>
                </a:path>
              </a:pathLst>
            </a:custGeom>
            <a:ln w="13550" cap="flat">
              <a:solidFill>
                <a:srgbClr val="1565C0">
                  <a:alpha val="50196"/>
                </a:srgbClr>
              </a:solidFill>
              <a:prstDash val="solid"/>
              <a:round/>
            </a:ln>
          </p:spPr>
          <p:txBody>
            <a:bodyPr/>
            <a:lstStyle/>
            <a:p>
              <a:endParaRPr/>
            </a:p>
          </p:txBody>
        </p:sp>
        <p:sp>
          <p:nvSpPr>
            <p:cNvPr id="176" name="pl174">
              <a:extLst>
                <a:ext uri="{FF2B5EF4-FFF2-40B4-BE49-F238E27FC236}">
                  <a16:creationId xmlns:a16="http://schemas.microsoft.com/office/drawing/2014/main" id="{D283B590-91DC-4D27-9C52-001020220851}"/>
                </a:ext>
              </a:extLst>
            </p:cNvPr>
            <p:cNvSpPr/>
            <p:nvPr/>
          </p:nvSpPr>
          <p:spPr>
            <a:xfrm>
              <a:off x="2761739" y="913023"/>
              <a:ext cx="0" cy="318805"/>
            </a:xfrm>
            <a:custGeom>
              <a:avLst/>
              <a:gdLst/>
              <a:ahLst/>
              <a:cxnLst/>
              <a:rect l="0" t="0" r="0" b="0"/>
              <a:pathLst>
                <a:path h="318805">
                  <a:moveTo>
                    <a:pt x="0" y="318805"/>
                  </a:moveTo>
                  <a:lnTo>
                    <a:pt x="0" y="0"/>
                  </a:lnTo>
                </a:path>
              </a:pathLst>
            </a:custGeom>
            <a:ln w="13550" cap="flat">
              <a:solidFill>
                <a:srgbClr val="388E3C">
                  <a:alpha val="50196"/>
                </a:srgbClr>
              </a:solidFill>
              <a:prstDash val="solid"/>
              <a:round/>
            </a:ln>
          </p:spPr>
          <p:txBody>
            <a:bodyPr/>
            <a:lstStyle/>
            <a:p>
              <a:endParaRPr/>
            </a:p>
          </p:txBody>
        </p:sp>
        <p:sp>
          <p:nvSpPr>
            <p:cNvPr id="177" name="pl175">
              <a:extLst>
                <a:ext uri="{FF2B5EF4-FFF2-40B4-BE49-F238E27FC236}">
                  <a16:creationId xmlns:a16="http://schemas.microsoft.com/office/drawing/2014/main" id="{0FBFD900-4B34-40EC-A08F-13E25DDB0A1D}"/>
                </a:ext>
              </a:extLst>
            </p:cNvPr>
            <p:cNvSpPr/>
            <p:nvPr/>
          </p:nvSpPr>
          <p:spPr>
            <a:xfrm>
              <a:off x="2761739" y="1077840"/>
              <a:ext cx="0" cy="449803"/>
            </a:xfrm>
            <a:custGeom>
              <a:avLst/>
              <a:gdLst/>
              <a:ahLst/>
              <a:cxnLst/>
              <a:rect l="0" t="0" r="0" b="0"/>
              <a:pathLst>
                <a:path h="449803">
                  <a:moveTo>
                    <a:pt x="0" y="449803"/>
                  </a:moveTo>
                  <a:lnTo>
                    <a:pt x="0" y="0"/>
                  </a:lnTo>
                </a:path>
              </a:pathLst>
            </a:custGeom>
            <a:ln w="13550" cap="flat">
              <a:solidFill>
                <a:srgbClr val="FBC02D">
                  <a:alpha val="50196"/>
                </a:srgbClr>
              </a:solidFill>
              <a:prstDash val="solid"/>
              <a:round/>
            </a:ln>
          </p:spPr>
          <p:txBody>
            <a:bodyPr/>
            <a:lstStyle/>
            <a:p>
              <a:endParaRPr/>
            </a:p>
          </p:txBody>
        </p:sp>
        <p:sp>
          <p:nvSpPr>
            <p:cNvPr id="178" name="pl176">
              <a:extLst>
                <a:ext uri="{FF2B5EF4-FFF2-40B4-BE49-F238E27FC236}">
                  <a16:creationId xmlns:a16="http://schemas.microsoft.com/office/drawing/2014/main" id="{D70816B6-7C19-4C4B-879C-82645BFFE149}"/>
                </a:ext>
              </a:extLst>
            </p:cNvPr>
            <p:cNvSpPr/>
            <p:nvPr/>
          </p:nvSpPr>
          <p:spPr>
            <a:xfrm>
              <a:off x="2761739" y="1043406"/>
              <a:ext cx="0" cy="307516"/>
            </a:xfrm>
            <a:custGeom>
              <a:avLst/>
              <a:gdLst/>
              <a:ahLst/>
              <a:cxnLst/>
              <a:rect l="0" t="0" r="0" b="0"/>
              <a:pathLst>
                <a:path h="307516">
                  <a:moveTo>
                    <a:pt x="0" y="307516"/>
                  </a:moveTo>
                  <a:lnTo>
                    <a:pt x="0" y="0"/>
                  </a:lnTo>
                </a:path>
              </a:pathLst>
            </a:custGeom>
            <a:ln w="13550" cap="flat">
              <a:solidFill>
                <a:srgbClr val="721111">
                  <a:alpha val="50196"/>
                </a:srgbClr>
              </a:solidFill>
              <a:prstDash val="solid"/>
              <a:round/>
            </a:ln>
          </p:spPr>
          <p:txBody>
            <a:bodyPr/>
            <a:lstStyle/>
            <a:p>
              <a:endParaRPr/>
            </a:p>
          </p:txBody>
        </p:sp>
        <p:sp>
          <p:nvSpPr>
            <p:cNvPr id="179" name="pl177">
              <a:extLst>
                <a:ext uri="{FF2B5EF4-FFF2-40B4-BE49-F238E27FC236}">
                  <a16:creationId xmlns:a16="http://schemas.microsoft.com/office/drawing/2014/main" id="{957A16F8-3643-4F6F-93B0-0A22FDE79576}"/>
                </a:ext>
              </a:extLst>
            </p:cNvPr>
            <p:cNvSpPr/>
            <p:nvPr/>
          </p:nvSpPr>
          <p:spPr>
            <a:xfrm>
              <a:off x="2816323" y="1327706"/>
              <a:ext cx="0" cy="299242"/>
            </a:xfrm>
            <a:custGeom>
              <a:avLst/>
              <a:gdLst/>
              <a:ahLst/>
              <a:cxnLst/>
              <a:rect l="0" t="0" r="0" b="0"/>
              <a:pathLst>
                <a:path h="299242">
                  <a:moveTo>
                    <a:pt x="0" y="299242"/>
                  </a:moveTo>
                  <a:lnTo>
                    <a:pt x="0" y="0"/>
                  </a:lnTo>
                </a:path>
              </a:pathLst>
            </a:custGeom>
            <a:ln w="13550" cap="flat">
              <a:solidFill>
                <a:srgbClr val="6A1B9A">
                  <a:alpha val="50196"/>
                </a:srgbClr>
              </a:solidFill>
              <a:prstDash val="solid"/>
              <a:round/>
            </a:ln>
          </p:spPr>
          <p:txBody>
            <a:bodyPr/>
            <a:lstStyle/>
            <a:p>
              <a:endParaRPr/>
            </a:p>
          </p:txBody>
        </p:sp>
        <p:sp>
          <p:nvSpPr>
            <p:cNvPr id="180" name="pl178">
              <a:extLst>
                <a:ext uri="{FF2B5EF4-FFF2-40B4-BE49-F238E27FC236}">
                  <a16:creationId xmlns:a16="http://schemas.microsoft.com/office/drawing/2014/main" id="{3DE2A97D-8167-474C-9B1E-D51D2F9797D7}"/>
                </a:ext>
              </a:extLst>
            </p:cNvPr>
            <p:cNvSpPr/>
            <p:nvPr/>
          </p:nvSpPr>
          <p:spPr>
            <a:xfrm>
              <a:off x="2816323" y="1814147"/>
              <a:ext cx="0" cy="26148"/>
            </a:xfrm>
            <a:custGeom>
              <a:avLst/>
              <a:gdLst/>
              <a:ahLst/>
              <a:cxnLst/>
              <a:rect l="0" t="0" r="0" b="0"/>
              <a:pathLst>
                <a:path h="26148">
                  <a:moveTo>
                    <a:pt x="0" y="26148"/>
                  </a:moveTo>
                  <a:lnTo>
                    <a:pt x="0" y="0"/>
                  </a:lnTo>
                </a:path>
              </a:pathLst>
            </a:custGeom>
            <a:ln w="13550" cap="flat">
              <a:solidFill>
                <a:srgbClr val="1565C0">
                  <a:alpha val="50196"/>
                </a:srgbClr>
              </a:solidFill>
              <a:prstDash val="solid"/>
              <a:round/>
            </a:ln>
          </p:spPr>
          <p:txBody>
            <a:bodyPr/>
            <a:lstStyle/>
            <a:p>
              <a:endParaRPr/>
            </a:p>
          </p:txBody>
        </p:sp>
        <p:sp>
          <p:nvSpPr>
            <p:cNvPr id="181" name="pl179">
              <a:extLst>
                <a:ext uri="{FF2B5EF4-FFF2-40B4-BE49-F238E27FC236}">
                  <a16:creationId xmlns:a16="http://schemas.microsoft.com/office/drawing/2014/main" id="{28DB3653-969F-453C-AB32-B7B38C193E80}"/>
                </a:ext>
              </a:extLst>
            </p:cNvPr>
            <p:cNvSpPr/>
            <p:nvPr/>
          </p:nvSpPr>
          <p:spPr>
            <a:xfrm>
              <a:off x="2816323" y="1373330"/>
              <a:ext cx="0" cy="248409"/>
            </a:xfrm>
            <a:custGeom>
              <a:avLst/>
              <a:gdLst/>
              <a:ahLst/>
              <a:cxnLst/>
              <a:rect l="0" t="0" r="0" b="0"/>
              <a:pathLst>
                <a:path h="248409">
                  <a:moveTo>
                    <a:pt x="0" y="248409"/>
                  </a:moveTo>
                  <a:lnTo>
                    <a:pt x="0" y="0"/>
                  </a:lnTo>
                </a:path>
              </a:pathLst>
            </a:custGeom>
            <a:ln w="13550" cap="flat">
              <a:solidFill>
                <a:srgbClr val="388E3C">
                  <a:alpha val="50196"/>
                </a:srgbClr>
              </a:solidFill>
              <a:prstDash val="solid"/>
              <a:round/>
            </a:ln>
          </p:spPr>
          <p:txBody>
            <a:bodyPr/>
            <a:lstStyle/>
            <a:p>
              <a:endParaRPr/>
            </a:p>
          </p:txBody>
        </p:sp>
        <p:sp>
          <p:nvSpPr>
            <p:cNvPr id="182" name="pl180">
              <a:extLst>
                <a:ext uri="{FF2B5EF4-FFF2-40B4-BE49-F238E27FC236}">
                  <a16:creationId xmlns:a16="http://schemas.microsoft.com/office/drawing/2014/main" id="{B5F514D4-80C0-4F1B-AE0E-0B725332BFB4}"/>
                </a:ext>
              </a:extLst>
            </p:cNvPr>
            <p:cNvSpPr/>
            <p:nvPr/>
          </p:nvSpPr>
          <p:spPr>
            <a:xfrm>
              <a:off x="2816323" y="1670279"/>
              <a:ext cx="0" cy="173601"/>
            </a:xfrm>
            <a:custGeom>
              <a:avLst/>
              <a:gdLst/>
              <a:ahLst/>
              <a:cxnLst/>
              <a:rect l="0" t="0" r="0" b="0"/>
              <a:pathLst>
                <a:path h="173601">
                  <a:moveTo>
                    <a:pt x="0" y="173601"/>
                  </a:moveTo>
                  <a:lnTo>
                    <a:pt x="0" y="0"/>
                  </a:lnTo>
                </a:path>
              </a:pathLst>
            </a:custGeom>
            <a:ln w="13550" cap="flat">
              <a:solidFill>
                <a:srgbClr val="FBC02D">
                  <a:alpha val="50196"/>
                </a:srgbClr>
              </a:solidFill>
              <a:prstDash val="solid"/>
              <a:round/>
            </a:ln>
          </p:spPr>
          <p:txBody>
            <a:bodyPr/>
            <a:lstStyle/>
            <a:p>
              <a:endParaRPr/>
            </a:p>
          </p:txBody>
        </p:sp>
        <p:sp>
          <p:nvSpPr>
            <p:cNvPr id="183" name="pl181">
              <a:extLst>
                <a:ext uri="{FF2B5EF4-FFF2-40B4-BE49-F238E27FC236}">
                  <a16:creationId xmlns:a16="http://schemas.microsoft.com/office/drawing/2014/main" id="{289E09F0-A6E7-4B1B-8EB3-B6D2D20C368F}"/>
                </a:ext>
              </a:extLst>
            </p:cNvPr>
            <p:cNvSpPr/>
            <p:nvPr/>
          </p:nvSpPr>
          <p:spPr>
            <a:xfrm>
              <a:off x="2816323" y="1590241"/>
              <a:ext cx="0" cy="191193"/>
            </a:xfrm>
            <a:custGeom>
              <a:avLst/>
              <a:gdLst/>
              <a:ahLst/>
              <a:cxnLst/>
              <a:rect l="0" t="0" r="0" b="0"/>
              <a:pathLst>
                <a:path h="191193">
                  <a:moveTo>
                    <a:pt x="0" y="191193"/>
                  </a:moveTo>
                  <a:lnTo>
                    <a:pt x="0" y="0"/>
                  </a:lnTo>
                </a:path>
              </a:pathLst>
            </a:custGeom>
            <a:ln w="13550" cap="flat">
              <a:solidFill>
                <a:srgbClr val="721111">
                  <a:alpha val="50196"/>
                </a:srgbClr>
              </a:solidFill>
              <a:prstDash val="solid"/>
              <a:round/>
            </a:ln>
          </p:spPr>
          <p:txBody>
            <a:bodyPr/>
            <a:lstStyle/>
            <a:p>
              <a:endParaRPr/>
            </a:p>
          </p:txBody>
        </p:sp>
        <p:sp>
          <p:nvSpPr>
            <p:cNvPr id="184" name="pl182">
              <a:extLst>
                <a:ext uri="{FF2B5EF4-FFF2-40B4-BE49-F238E27FC236}">
                  <a16:creationId xmlns:a16="http://schemas.microsoft.com/office/drawing/2014/main" id="{5EA785BB-808B-4BC6-A61A-CA3F24E49D14}"/>
                </a:ext>
              </a:extLst>
            </p:cNvPr>
            <p:cNvSpPr/>
            <p:nvPr/>
          </p:nvSpPr>
          <p:spPr>
            <a:xfrm>
              <a:off x="2870907" y="1047978"/>
              <a:ext cx="0" cy="143136"/>
            </a:xfrm>
            <a:custGeom>
              <a:avLst/>
              <a:gdLst/>
              <a:ahLst/>
              <a:cxnLst/>
              <a:rect l="0" t="0" r="0" b="0"/>
              <a:pathLst>
                <a:path h="143136">
                  <a:moveTo>
                    <a:pt x="0" y="143136"/>
                  </a:moveTo>
                  <a:lnTo>
                    <a:pt x="0" y="0"/>
                  </a:lnTo>
                </a:path>
              </a:pathLst>
            </a:custGeom>
            <a:ln w="13550" cap="flat">
              <a:solidFill>
                <a:srgbClr val="6A1B9A">
                  <a:alpha val="50196"/>
                </a:srgbClr>
              </a:solidFill>
              <a:prstDash val="solid"/>
              <a:round/>
            </a:ln>
          </p:spPr>
          <p:txBody>
            <a:bodyPr/>
            <a:lstStyle/>
            <a:p>
              <a:endParaRPr/>
            </a:p>
          </p:txBody>
        </p:sp>
        <p:sp>
          <p:nvSpPr>
            <p:cNvPr id="185" name="pl183">
              <a:extLst>
                <a:ext uri="{FF2B5EF4-FFF2-40B4-BE49-F238E27FC236}">
                  <a16:creationId xmlns:a16="http://schemas.microsoft.com/office/drawing/2014/main" id="{E2A35676-0B45-42BB-92E9-8B2690F0AE80}"/>
                </a:ext>
              </a:extLst>
            </p:cNvPr>
            <p:cNvSpPr/>
            <p:nvPr/>
          </p:nvSpPr>
          <p:spPr>
            <a:xfrm>
              <a:off x="2870907" y="1567130"/>
              <a:ext cx="0" cy="175294"/>
            </a:xfrm>
            <a:custGeom>
              <a:avLst/>
              <a:gdLst/>
              <a:ahLst/>
              <a:cxnLst/>
              <a:rect l="0" t="0" r="0" b="0"/>
              <a:pathLst>
                <a:path h="175294">
                  <a:moveTo>
                    <a:pt x="0" y="175294"/>
                  </a:moveTo>
                  <a:lnTo>
                    <a:pt x="0" y="0"/>
                  </a:lnTo>
                </a:path>
              </a:pathLst>
            </a:custGeom>
            <a:ln w="13550" cap="flat">
              <a:solidFill>
                <a:srgbClr val="1565C0">
                  <a:alpha val="50196"/>
                </a:srgbClr>
              </a:solidFill>
              <a:prstDash val="solid"/>
              <a:round/>
            </a:ln>
          </p:spPr>
          <p:txBody>
            <a:bodyPr/>
            <a:lstStyle/>
            <a:p>
              <a:endParaRPr/>
            </a:p>
          </p:txBody>
        </p:sp>
        <p:sp>
          <p:nvSpPr>
            <p:cNvPr id="186" name="pl184">
              <a:extLst>
                <a:ext uri="{FF2B5EF4-FFF2-40B4-BE49-F238E27FC236}">
                  <a16:creationId xmlns:a16="http://schemas.microsoft.com/office/drawing/2014/main" id="{3FCAFE48-544B-47D6-BEAA-4504D379D530}"/>
                </a:ext>
              </a:extLst>
            </p:cNvPr>
            <p:cNvSpPr/>
            <p:nvPr/>
          </p:nvSpPr>
          <p:spPr>
            <a:xfrm>
              <a:off x="2870907" y="1062745"/>
              <a:ext cx="0" cy="120226"/>
            </a:xfrm>
            <a:custGeom>
              <a:avLst/>
              <a:gdLst/>
              <a:ahLst/>
              <a:cxnLst/>
              <a:rect l="0" t="0" r="0" b="0"/>
              <a:pathLst>
                <a:path h="120226">
                  <a:moveTo>
                    <a:pt x="0" y="120226"/>
                  </a:moveTo>
                  <a:lnTo>
                    <a:pt x="0" y="0"/>
                  </a:lnTo>
                </a:path>
              </a:pathLst>
            </a:custGeom>
            <a:ln w="13550" cap="flat">
              <a:solidFill>
                <a:srgbClr val="388E3C">
                  <a:alpha val="50196"/>
                </a:srgbClr>
              </a:solidFill>
              <a:prstDash val="solid"/>
              <a:round/>
            </a:ln>
          </p:spPr>
          <p:txBody>
            <a:bodyPr/>
            <a:lstStyle/>
            <a:p>
              <a:endParaRPr/>
            </a:p>
          </p:txBody>
        </p:sp>
        <p:sp>
          <p:nvSpPr>
            <p:cNvPr id="187" name="pl185">
              <a:extLst>
                <a:ext uri="{FF2B5EF4-FFF2-40B4-BE49-F238E27FC236}">
                  <a16:creationId xmlns:a16="http://schemas.microsoft.com/office/drawing/2014/main" id="{333703AF-20E6-4075-ABE0-9A4A90F3B933}"/>
                </a:ext>
              </a:extLst>
            </p:cNvPr>
            <p:cNvSpPr/>
            <p:nvPr/>
          </p:nvSpPr>
          <p:spPr>
            <a:xfrm>
              <a:off x="2870907" y="1360986"/>
              <a:ext cx="0" cy="284890"/>
            </a:xfrm>
            <a:custGeom>
              <a:avLst/>
              <a:gdLst/>
              <a:ahLst/>
              <a:cxnLst/>
              <a:rect l="0" t="0" r="0" b="0"/>
              <a:pathLst>
                <a:path h="284890">
                  <a:moveTo>
                    <a:pt x="0" y="284890"/>
                  </a:moveTo>
                  <a:lnTo>
                    <a:pt x="0" y="0"/>
                  </a:lnTo>
                </a:path>
              </a:pathLst>
            </a:custGeom>
            <a:ln w="13550" cap="flat">
              <a:solidFill>
                <a:srgbClr val="FBC02D">
                  <a:alpha val="50196"/>
                </a:srgbClr>
              </a:solidFill>
              <a:prstDash val="solid"/>
              <a:round/>
            </a:ln>
          </p:spPr>
          <p:txBody>
            <a:bodyPr/>
            <a:lstStyle/>
            <a:p>
              <a:endParaRPr/>
            </a:p>
          </p:txBody>
        </p:sp>
        <p:sp>
          <p:nvSpPr>
            <p:cNvPr id="188" name="pl186">
              <a:extLst>
                <a:ext uri="{FF2B5EF4-FFF2-40B4-BE49-F238E27FC236}">
                  <a16:creationId xmlns:a16="http://schemas.microsoft.com/office/drawing/2014/main" id="{9E79B2A9-5C98-4033-B2A6-E41371D25F5D}"/>
                </a:ext>
              </a:extLst>
            </p:cNvPr>
            <p:cNvSpPr/>
            <p:nvPr/>
          </p:nvSpPr>
          <p:spPr>
            <a:xfrm>
              <a:off x="2870907" y="1307797"/>
              <a:ext cx="0" cy="146158"/>
            </a:xfrm>
            <a:custGeom>
              <a:avLst/>
              <a:gdLst/>
              <a:ahLst/>
              <a:cxnLst/>
              <a:rect l="0" t="0" r="0" b="0"/>
              <a:pathLst>
                <a:path h="146158">
                  <a:moveTo>
                    <a:pt x="0" y="146158"/>
                  </a:moveTo>
                  <a:lnTo>
                    <a:pt x="0" y="0"/>
                  </a:lnTo>
                </a:path>
              </a:pathLst>
            </a:custGeom>
            <a:ln w="13550" cap="flat">
              <a:solidFill>
                <a:srgbClr val="721111">
                  <a:alpha val="50196"/>
                </a:srgbClr>
              </a:solidFill>
              <a:prstDash val="solid"/>
              <a:round/>
            </a:ln>
          </p:spPr>
          <p:txBody>
            <a:bodyPr/>
            <a:lstStyle/>
            <a:p>
              <a:endParaRPr/>
            </a:p>
          </p:txBody>
        </p:sp>
        <p:sp>
          <p:nvSpPr>
            <p:cNvPr id="189" name="pl187">
              <a:extLst>
                <a:ext uri="{FF2B5EF4-FFF2-40B4-BE49-F238E27FC236}">
                  <a16:creationId xmlns:a16="http://schemas.microsoft.com/office/drawing/2014/main" id="{79AEEBCD-43EA-42A8-AC46-CDCA6A649CB9}"/>
                </a:ext>
              </a:extLst>
            </p:cNvPr>
            <p:cNvSpPr/>
            <p:nvPr/>
          </p:nvSpPr>
          <p:spPr>
            <a:xfrm>
              <a:off x="2925491" y="1105931"/>
              <a:ext cx="0" cy="162796"/>
            </a:xfrm>
            <a:custGeom>
              <a:avLst/>
              <a:gdLst/>
              <a:ahLst/>
              <a:cxnLst/>
              <a:rect l="0" t="0" r="0" b="0"/>
              <a:pathLst>
                <a:path h="162796">
                  <a:moveTo>
                    <a:pt x="0" y="162796"/>
                  </a:moveTo>
                  <a:lnTo>
                    <a:pt x="0" y="0"/>
                  </a:lnTo>
                </a:path>
              </a:pathLst>
            </a:custGeom>
            <a:ln w="13550" cap="flat">
              <a:solidFill>
                <a:srgbClr val="6A1B9A">
                  <a:alpha val="50196"/>
                </a:srgbClr>
              </a:solidFill>
              <a:prstDash val="solid"/>
              <a:round/>
            </a:ln>
          </p:spPr>
          <p:txBody>
            <a:bodyPr/>
            <a:lstStyle/>
            <a:p>
              <a:endParaRPr/>
            </a:p>
          </p:txBody>
        </p:sp>
        <p:sp>
          <p:nvSpPr>
            <p:cNvPr id="190" name="pl188">
              <a:extLst>
                <a:ext uri="{FF2B5EF4-FFF2-40B4-BE49-F238E27FC236}">
                  <a16:creationId xmlns:a16="http://schemas.microsoft.com/office/drawing/2014/main" id="{3FF5B4C6-3E8A-49E2-8755-C142111A655D}"/>
                </a:ext>
              </a:extLst>
            </p:cNvPr>
            <p:cNvSpPr/>
            <p:nvPr/>
          </p:nvSpPr>
          <p:spPr>
            <a:xfrm>
              <a:off x="2925491" y="1612789"/>
              <a:ext cx="0" cy="172451"/>
            </a:xfrm>
            <a:custGeom>
              <a:avLst/>
              <a:gdLst/>
              <a:ahLst/>
              <a:cxnLst/>
              <a:rect l="0" t="0" r="0" b="0"/>
              <a:pathLst>
                <a:path h="172451">
                  <a:moveTo>
                    <a:pt x="0" y="172451"/>
                  </a:moveTo>
                  <a:lnTo>
                    <a:pt x="0" y="0"/>
                  </a:lnTo>
                </a:path>
              </a:pathLst>
            </a:custGeom>
            <a:ln w="13550" cap="flat">
              <a:solidFill>
                <a:srgbClr val="1565C0">
                  <a:alpha val="50196"/>
                </a:srgbClr>
              </a:solidFill>
              <a:prstDash val="solid"/>
              <a:round/>
            </a:ln>
          </p:spPr>
          <p:txBody>
            <a:bodyPr/>
            <a:lstStyle/>
            <a:p>
              <a:endParaRPr/>
            </a:p>
          </p:txBody>
        </p:sp>
        <p:sp>
          <p:nvSpPr>
            <p:cNvPr id="191" name="pl189">
              <a:extLst>
                <a:ext uri="{FF2B5EF4-FFF2-40B4-BE49-F238E27FC236}">
                  <a16:creationId xmlns:a16="http://schemas.microsoft.com/office/drawing/2014/main" id="{649A2FF6-F458-482D-BBD2-6BD604863344}"/>
                </a:ext>
              </a:extLst>
            </p:cNvPr>
            <p:cNvSpPr/>
            <p:nvPr/>
          </p:nvSpPr>
          <p:spPr>
            <a:xfrm>
              <a:off x="2925491" y="1107672"/>
              <a:ext cx="0" cy="145439"/>
            </a:xfrm>
            <a:custGeom>
              <a:avLst/>
              <a:gdLst/>
              <a:ahLst/>
              <a:cxnLst/>
              <a:rect l="0" t="0" r="0" b="0"/>
              <a:pathLst>
                <a:path h="145439">
                  <a:moveTo>
                    <a:pt x="0" y="145439"/>
                  </a:moveTo>
                  <a:lnTo>
                    <a:pt x="0" y="0"/>
                  </a:lnTo>
                </a:path>
              </a:pathLst>
            </a:custGeom>
            <a:ln w="13550" cap="flat">
              <a:solidFill>
                <a:srgbClr val="388E3C">
                  <a:alpha val="50196"/>
                </a:srgbClr>
              </a:solidFill>
              <a:prstDash val="solid"/>
              <a:round/>
            </a:ln>
          </p:spPr>
          <p:txBody>
            <a:bodyPr/>
            <a:lstStyle/>
            <a:p>
              <a:endParaRPr/>
            </a:p>
          </p:txBody>
        </p:sp>
        <p:sp>
          <p:nvSpPr>
            <p:cNvPr id="192" name="pl190">
              <a:extLst>
                <a:ext uri="{FF2B5EF4-FFF2-40B4-BE49-F238E27FC236}">
                  <a16:creationId xmlns:a16="http://schemas.microsoft.com/office/drawing/2014/main" id="{AF369CD5-CBFD-4A6B-AF96-7CD8D5D006A4}"/>
                </a:ext>
              </a:extLst>
            </p:cNvPr>
            <p:cNvSpPr/>
            <p:nvPr/>
          </p:nvSpPr>
          <p:spPr>
            <a:xfrm>
              <a:off x="2925491" y="1380737"/>
              <a:ext cx="0" cy="308320"/>
            </a:xfrm>
            <a:custGeom>
              <a:avLst/>
              <a:gdLst/>
              <a:ahLst/>
              <a:cxnLst/>
              <a:rect l="0" t="0" r="0" b="0"/>
              <a:pathLst>
                <a:path h="308320">
                  <a:moveTo>
                    <a:pt x="0" y="308320"/>
                  </a:moveTo>
                  <a:lnTo>
                    <a:pt x="0" y="0"/>
                  </a:lnTo>
                </a:path>
              </a:pathLst>
            </a:custGeom>
            <a:ln w="13550" cap="flat">
              <a:solidFill>
                <a:srgbClr val="FBC02D">
                  <a:alpha val="50196"/>
                </a:srgbClr>
              </a:solidFill>
              <a:prstDash val="solid"/>
              <a:round/>
            </a:ln>
          </p:spPr>
          <p:txBody>
            <a:bodyPr/>
            <a:lstStyle/>
            <a:p>
              <a:endParaRPr/>
            </a:p>
          </p:txBody>
        </p:sp>
        <p:sp>
          <p:nvSpPr>
            <p:cNvPr id="193" name="pl191">
              <a:extLst>
                <a:ext uri="{FF2B5EF4-FFF2-40B4-BE49-F238E27FC236}">
                  <a16:creationId xmlns:a16="http://schemas.microsoft.com/office/drawing/2014/main" id="{B3562384-4943-4FDA-B3DC-47100DBFD32E}"/>
                </a:ext>
              </a:extLst>
            </p:cNvPr>
            <p:cNvSpPr/>
            <p:nvPr/>
          </p:nvSpPr>
          <p:spPr>
            <a:xfrm>
              <a:off x="2925491" y="1329561"/>
              <a:ext cx="0" cy="158568"/>
            </a:xfrm>
            <a:custGeom>
              <a:avLst/>
              <a:gdLst/>
              <a:ahLst/>
              <a:cxnLst/>
              <a:rect l="0" t="0" r="0" b="0"/>
              <a:pathLst>
                <a:path h="158568">
                  <a:moveTo>
                    <a:pt x="0" y="158568"/>
                  </a:moveTo>
                  <a:lnTo>
                    <a:pt x="0" y="0"/>
                  </a:lnTo>
                </a:path>
              </a:pathLst>
            </a:custGeom>
            <a:ln w="13550" cap="flat">
              <a:solidFill>
                <a:srgbClr val="721111">
                  <a:alpha val="50196"/>
                </a:srgbClr>
              </a:solidFill>
              <a:prstDash val="solid"/>
              <a:round/>
            </a:ln>
          </p:spPr>
          <p:txBody>
            <a:bodyPr/>
            <a:lstStyle/>
            <a:p>
              <a:endParaRPr/>
            </a:p>
          </p:txBody>
        </p:sp>
        <p:sp>
          <p:nvSpPr>
            <p:cNvPr id="194" name="pl192">
              <a:extLst>
                <a:ext uri="{FF2B5EF4-FFF2-40B4-BE49-F238E27FC236}">
                  <a16:creationId xmlns:a16="http://schemas.microsoft.com/office/drawing/2014/main" id="{3882005B-161C-4335-B722-C3F5AB28B85A}"/>
                </a:ext>
              </a:extLst>
            </p:cNvPr>
            <p:cNvSpPr/>
            <p:nvPr/>
          </p:nvSpPr>
          <p:spPr>
            <a:xfrm>
              <a:off x="2980076" y="1139710"/>
              <a:ext cx="0" cy="221444"/>
            </a:xfrm>
            <a:custGeom>
              <a:avLst/>
              <a:gdLst/>
              <a:ahLst/>
              <a:cxnLst/>
              <a:rect l="0" t="0" r="0" b="0"/>
              <a:pathLst>
                <a:path h="221444">
                  <a:moveTo>
                    <a:pt x="0" y="221444"/>
                  </a:moveTo>
                  <a:lnTo>
                    <a:pt x="0" y="0"/>
                  </a:lnTo>
                </a:path>
              </a:pathLst>
            </a:custGeom>
            <a:ln w="13550" cap="flat">
              <a:solidFill>
                <a:srgbClr val="6A1B9A">
                  <a:alpha val="50196"/>
                </a:srgbClr>
              </a:solidFill>
              <a:prstDash val="solid"/>
              <a:round/>
            </a:ln>
          </p:spPr>
          <p:txBody>
            <a:bodyPr/>
            <a:lstStyle/>
            <a:p>
              <a:endParaRPr/>
            </a:p>
          </p:txBody>
        </p:sp>
        <p:sp>
          <p:nvSpPr>
            <p:cNvPr id="195" name="pl193">
              <a:extLst>
                <a:ext uri="{FF2B5EF4-FFF2-40B4-BE49-F238E27FC236}">
                  <a16:creationId xmlns:a16="http://schemas.microsoft.com/office/drawing/2014/main" id="{3A1897A0-BDC4-44D5-ABA3-CBCE04361766}"/>
                </a:ext>
              </a:extLst>
            </p:cNvPr>
            <p:cNvSpPr/>
            <p:nvPr/>
          </p:nvSpPr>
          <p:spPr>
            <a:xfrm>
              <a:off x="2980076" y="1720784"/>
              <a:ext cx="0" cy="86687"/>
            </a:xfrm>
            <a:custGeom>
              <a:avLst/>
              <a:gdLst/>
              <a:ahLst/>
              <a:cxnLst/>
              <a:rect l="0" t="0" r="0" b="0"/>
              <a:pathLst>
                <a:path h="86687">
                  <a:moveTo>
                    <a:pt x="0" y="86687"/>
                  </a:moveTo>
                  <a:lnTo>
                    <a:pt x="0" y="0"/>
                  </a:lnTo>
                </a:path>
              </a:pathLst>
            </a:custGeom>
            <a:ln w="13550" cap="flat">
              <a:solidFill>
                <a:srgbClr val="1565C0">
                  <a:alpha val="50196"/>
                </a:srgbClr>
              </a:solidFill>
              <a:prstDash val="solid"/>
              <a:round/>
            </a:ln>
          </p:spPr>
          <p:txBody>
            <a:bodyPr/>
            <a:lstStyle/>
            <a:p>
              <a:endParaRPr/>
            </a:p>
          </p:txBody>
        </p:sp>
        <p:sp>
          <p:nvSpPr>
            <p:cNvPr id="196" name="pl194">
              <a:extLst>
                <a:ext uri="{FF2B5EF4-FFF2-40B4-BE49-F238E27FC236}">
                  <a16:creationId xmlns:a16="http://schemas.microsoft.com/office/drawing/2014/main" id="{BE7D91DC-9230-459F-8D6A-E677141F159B}"/>
                </a:ext>
              </a:extLst>
            </p:cNvPr>
            <p:cNvSpPr/>
            <p:nvPr/>
          </p:nvSpPr>
          <p:spPr>
            <a:xfrm>
              <a:off x="2980076" y="1119427"/>
              <a:ext cx="0" cy="190723"/>
            </a:xfrm>
            <a:custGeom>
              <a:avLst/>
              <a:gdLst/>
              <a:ahLst/>
              <a:cxnLst/>
              <a:rect l="0" t="0" r="0" b="0"/>
              <a:pathLst>
                <a:path h="190723">
                  <a:moveTo>
                    <a:pt x="0" y="190723"/>
                  </a:moveTo>
                  <a:lnTo>
                    <a:pt x="0" y="0"/>
                  </a:lnTo>
                </a:path>
              </a:pathLst>
            </a:custGeom>
            <a:ln w="13550" cap="flat">
              <a:solidFill>
                <a:srgbClr val="388E3C">
                  <a:alpha val="50196"/>
                </a:srgbClr>
              </a:solidFill>
              <a:prstDash val="solid"/>
              <a:round/>
            </a:ln>
          </p:spPr>
          <p:txBody>
            <a:bodyPr/>
            <a:lstStyle/>
            <a:p>
              <a:endParaRPr/>
            </a:p>
          </p:txBody>
        </p:sp>
        <p:sp>
          <p:nvSpPr>
            <p:cNvPr id="197" name="pl195">
              <a:extLst>
                <a:ext uri="{FF2B5EF4-FFF2-40B4-BE49-F238E27FC236}">
                  <a16:creationId xmlns:a16="http://schemas.microsoft.com/office/drawing/2014/main" id="{D26A045E-2F5A-4831-9AE1-35E2C2FC0108}"/>
                </a:ext>
              </a:extLst>
            </p:cNvPr>
            <p:cNvSpPr/>
            <p:nvPr/>
          </p:nvSpPr>
          <p:spPr>
            <a:xfrm>
              <a:off x="2980076" y="1513614"/>
              <a:ext cx="0" cy="247776"/>
            </a:xfrm>
            <a:custGeom>
              <a:avLst/>
              <a:gdLst/>
              <a:ahLst/>
              <a:cxnLst/>
              <a:rect l="0" t="0" r="0" b="0"/>
              <a:pathLst>
                <a:path h="247776">
                  <a:moveTo>
                    <a:pt x="0" y="247776"/>
                  </a:moveTo>
                  <a:lnTo>
                    <a:pt x="0" y="0"/>
                  </a:lnTo>
                </a:path>
              </a:pathLst>
            </a:custGeom>
            <a:ln w="13550" cap="flat">
              <a:solidFill>
                <a:srgbClr val="FBC02D">
                  <a:alpha val="50196"/>
                </a:srgbClr>
              </a:solidFill>
              <a:prstDash val="solid"/>
              <a:round/>
            </a:ln>
          </p:spPr>
          <p:txBody>
            <a:bodyPr/>
            <a:lstStyle/>
            <a:p>
              <a:endParaRPr/>
            </a:p>
          </p:txBody>
        </p:sp>
        <p:sp>
          <p:nvSpPr>
            <p:cNvPr id="198" name="pl196">
              <a:extLst>
                <a:ext uri="{FF2B5EF4-FFF2-40B4-BE49-F238E27FC236}">
                  <a16:creationId xmlns:a16="http://schemas.microsoft.com/office/drawing/2014/main" id="{E43916A1-0D52-44A5-ADE9-A603554C139E}"/>
                </a:ext>
              </a:extLst>
            </p:cNvPr>
            <p:cNvSpPr/>
            <p:nvPr/>
          </p:nvSpPr>
          <p:spPr>
            <a:xfrm>
              <a:off x="2980076" y="1488712"/>
              <a:ext cx="0" cy="153378"/>
            </a:xfrm>
            <a:custGeom>
              <a:avLst/>
              <a:gdLst/>
              <a:ahLst/>
              <a:cxnLst/>
              <a:rect l="0" t="0" r="0" b="0"/>
              <a:pathLst>
                <a:path h="153378">
                  <a:moveTo>
                    <a:pt x="0" y="153378"/>
                  </a:moveTo>
                  <a:lnTo>
                    <a:pt x="0" y="0"/>
                  </a:lnTo>
                </a:path>
              </a:pathLst>
            </a:custGeom>
            <a:ln w="13550" cap="flat">
              <a:solidFill>
                <a:srgbClr val="721111">
                  <a:alpha val="50196"/>
                </a:srgbClr>
              </a:solidFill>
              <a:prstDash val="solid"/>
              <a:round/>
            </a:ln>
          </p:spPr>
          <p:txBody>
            <a:bodyPr/>
            <a:lstStyle/>
            <a:p>
              <a:endParaRPr/>
            </a:p>
          </p:txBody>
        </p:sp>
        <p:sp>
          <p:nvSpPr>
            <p:cNvPr id="199" name="pl197">
              <a:extLst>
                <a:ext uri="{FF2B5EF4-FFF2-40B4-BE49-F238E27FC236}">
                  <a16:creationId xmlns:a16="http://schemas.microsoft.com/office/drawing/2014/main" id="{FAF783CA-06CF-40F6-B797-843345DE6A32}"/>
                </a:ext>
              </a:extLst>
            </p:cNvPr>
            <p:cNvSpPr/>
            <p:nvPr/>
          </p:nvSpPr>
          <p:spPr>
            <a:xfrm>
              <a:off x="3034660" y="956239"/>
              <a:ext cx="0" cy="178684"/>
            </a:xfrm>
            <a:custGeom>
              <a:avLst/>
              <a:gdLst/>
              <a:ahLst/>
              <a:cxnLst/>
              <a:rect l="0" t="0" r="0" b="0"/>
              <a:pathLst>
                <a:path h="178684">
                  <a:moveTo>
                    <a:pt x="0" y="178684"/>
                  </a:moveTo>
                  <a:lnTo>
                    <a:pt x="0" y="0"/>
                  </a:lnTo>
                </a:path>
              </a:pathLst>
            </a:custGeom>
            <a:ln w="13550" cap="flat">
              <a:solidFill>
                <a:srgbClr val="6A1B9A">
                  <a:alpha val="50196"/>
                </a:srgbClr>
              </a:solidFill>
              <a:prstDash val="solid"/>
              <a:round/>
            </a:ln>
          </p:spPr>
          <p:txBody>
            <a:bodyPr/>
            <a:lstStyle/>
            <a:p>
              <a:endParaRPr/>
            </a:p>
          </p:txBody>
        </p:sp>
        <p:sp>
          <p:nvSpPr>
            <p:cNvPr id="200" name="pl198">
              <a:extLst>
                <a:ext uri="{FF2B5EF4-FFF2-40B4-BE49-F238E27FC236}">
                  <a16:creationId xmlns:a16="http://schemas.microsoft.com/office/drawing/2014/main" id="{0313A88A-35E9-470D-9731-2B90D1B2532D}"/>
                </a:ext>
              </a:extLst>
            </p:cNvPr>
            <p:cNvSpPr/>
            <p:nvPr/>
          </p:nvSpPr>
          <p:spPr>
            <a:xfrm>
              <a:off x="3034660" y="1635391"/>
              <a:ext cx="0" cy="111966"/>
            </a:xfrm>
            <a:custGeom>
              <a:avLst/>
              <a:gdLst/>
              <a:ahLst/>
              <a:cxnLst/>
              <a:rect l="0" t="0" r="0" b="0"/>
              <a:pathLst>
                <a:path h="111966">
                  <a:moveTo>
                    <a:pt x="0" y="111966"/>
                  </a:moveTo>
                  <a:lnTo>
                    <a:pt x="0" y="0"/>
                  </a:lnTo>
                </a:path>
              </a:pathLst>
            </a:custGeom>
            <a:ln w="13550" cap="flat">
              <a:solidFill>
                <a:srgbClr val="1565C0">
                  <a:alpha val="50196"/>
                </a:srgbClr>
              </a:solidFill>
              <a:prstDash val="solid"/>
              <a:round/>
            </a:ln>
          </p:spPr>
          <p:txBody>
            <a:bodyPr/>
            <a:lstStyle/>
            <a:p>
              <a:endParaRPr/>
            </a:p>
          </p:txBody>
        </p:sp>
        <p:sp>
          <p:nvSpPr>
            <p:cNvPr id="201" name="pl199">
              <a:extLst>
                <a:ext uri="{FF2B5EF4-FFF2-40B4-BE49-F238E27FC236}">
                  <a16:creationId xmlns:a16="http://schemas.microsoft.com/office/drawing/2014/main" id="{7006F10D-6F20-46D1-9CC2-2728CD8CE96D}"/>
                </a:ext>
              </a:extLst>
            </p:cNvPr>
            <p:cNvSpPr/>
            <p:nvPr/>
          </p:nvSpPr>
          <p:spPr>
            <a:xfrm>
              <a:off x="3034660" y="1035676"/>
              <a:ext cx="0" cy="169997"/>
            </a:xfrm>
            <a:custGeom>
              <a:avLst/>
              <a:gdLst/>
              <a:ahLst/>
              <a:cxnLst/>
              <a:rect l="0" t="0" r="0" b="0"/>
              <a:pathLst>
                <a:path h="169997">
                  <a:moveTo>
                    <a:pt x="0" y="169997"/>
                  </a:moveTo>
                  <a:lnTo>
                    <a:pt x="0" y="0"/>
                  </a:lnTo>
                </a:path>
              </a:pathLst>
            </a:custGeom>
            <a:ln w="13550" cap="flat">
              <a:solidFill>
                <a:srgbClr val="388E3C">
                  <a:alpha val="50196"/>
                </a:srgbClr>
              </a:solidFill>
              <a:prstDash val="solid"/>
              <a:round/>
            </a:ln>
          </p:spPr>
          <p:txBody>
            <a:bodyPr/>
            <a:lstStyle/>
            <a:p>
              <a:endParaRPr/>
            </a:p>
          </p:txBody>
        </p:sp>
        <p:sp>
          <p:nvSpPr>
            <p:cNvPr id="202" name="pl200">
              <a:extLst>
                <a:ext uri="{FF2B5EF4-FFF2-40B4-BE49-F238E27FC236}">
                  <a16:creationId xmlns:a16="http://schemas.microsoft.com/office/drawing/2014/main" id="{CA691D4E-CEFD-4825-8B5E-D0A55938123A}"/>
                </a:ext>
              </a:extLst>
            </p:cNvPr>
            <p:cNvSpPr/>
            <p:nvPr/>
          </p:nvSpPr>
          <p:spPr>
            <a:xfrm>
              <a:off x="3034660" y="1423276"/>
              <a:ext cx="0" cy="330651"/>
            </a:xfrm>
            <a:custGeom>
              <a:avLst/>
              <a:gdLst/>
              <a:ahLst/>
              <a:cxnLst/>
              <a:rect l="0" t="0" r="0" b="0"/>
              <a:pathLst>
                <a:path h="330651">
                  <a:moveTo>
                    <a:pt x="0" y="330651"/>
                  </a:moveTo>
                  <a:lnTo>
                    <a:pt x="0" y="0"/>
                  </a:lnTo>
                </a:path>
              </a:pathLst>
            </a:custGeom>
            <a:ln w="13550" cap="flat">
              <a:solidFill>
                <a:srgbClr val="FBC02D">
                  <a:alpha val="50196"/>
                </a:srgbClr>
              </a:solidFill>
              <a:prstDash val="solid"/>
              <a:round/>
            </a:ln>
          </p:spPr>
          <p:txBody>
            <a:bodyPr/>
            <a:lstStyle/>
            <a:p>
              <a:endParaRPr/>
            </a:p>
          </p:txBody>
        </p:sp>
        <p:sp>
          <p:nvSpPr>
            <p:cNvPr id="203" name="pl201">
              <a:extLst>
                <a:ext uri="{FF2B5EF4-FFF2-40B4-BE49-F238E27FC236}">
                  <a16:creationId xmlns:a16="http://schemas.microsoft.com/office/drawing/2014/main" id="{B8E44B3A-919D-45AF-84D5-39A1372D6A99}"/>
                </a:ext>
              </a:extLst>
            </p:cNvPr>
            <p:cNvSpPr/>
            <p:nvPr/>
          </p:nvSpPr>
          <p:spPr>
            <a:xfrm>
              <a:off x="3034660" y="1372858"/>
              <a:ext cx="0" cy="161814"/>
            </a:xfrm>
            <a:custGeom>
              <a:avLst/>
              <a:gdLst/>
              <a:ahLst/>
              <a:cxnLst/>
              <a:rect l="0" t="0" r="0" b="0"/>
              <a:pathLst>
                <a:path h="161814">
                  <a:moveTo>
                    <a:pt x="0" y="161814"/>
                  </a:moveTo>
                  <a:lnTo>
                    <a:pt x="0" y="0"/>
                  </a:lnTo>
                </a:path>
              </a:pathLst>
            </a:custGeom>
            <a:ln w="13550" cap="flat">
              <a:solidFill>
                <a:srgbClr val="721111">
                  <a:alpha val="50196"/>
                </a:srgbClr>
              </a:solidFill>
              <a:prstDash val="solid"/>
              <a:round/>
            </a:ln>
          </p:spPr>
          <p:txBody>
            <a:bodyPr/>
            <a:lstStyle/>
            <a:p>
              <a:endParaRPr/>
            </a:p>
          </p:txBody>
        </p:sp>
        <p:sp>
          <p:nvSpPr>
            <p:cNvPr id="204" name="pl202">
              <a:extLst>
                <a:ext uri="{FF2B5EF4-FFF2-40B4-BE49-F238E27FC236}">
                  <a16:creationId xmlns:a16="http://schemas.microsoft.com/office/drawing/2014/main" id="{D5145ACE-2B15-410F-937B-28C97749BA2E}"/>
                </a:ext>
              </a:extLst>
            </p:cNvPr>
            <p:cNvSpPr/>
            <p:nvPr/>
          </p:nvSpPr>
          <p:spPr>
            <a:xfrm>
              <a:off x="3089244" y="1183852"/>
              <a:ext cx="0" cy="246476"/>
            </a:xfrm>
            <a:custGeom>
              <a:avLst/>
              <a:gdLst/>
              <a:ahLst/>
              <a:cxnLst/>
              <a:rect l="0" t="0" r="0" b="0"/>
              <a:pathLst>
                <a:path h="246476">
                  <a:moveTo>
                    <a:pt x="0" y="246476"/>
                  </a:moveTo>
                  <a:lnTo>
                    <a:pt x="0" y="0"/>
                  </a:lnTo>
                </a:path>
              </a:pathLst>
            </a:custGeom>
            <a:ln w="13550" cap="flat">
              <a:solidFill>
                <a:srgbClr val="6A1B9A">
                  <a:alpha val="50196"/>
                </a:srgbClr>
              </a:solidFill>
              <a:prstDash val="solid"/>
              <a:round/>
            </a:ln>
          </p:spPr>
          <p:txBody>
            <a:bodyPr/>
            <a:lstStyle/>
            <a:p>
              <a:endParaRPr/>
            </a:p>
          </p:txBody>
        </p:sp>
        <p:sp>
          <p:nvSpPr>
            <p:cNvPr id="205" name="pl203">
              <a:extLst>
                <a:ext uri="{FF2B5EF4-FFF2-40B4-BE49-F238E27FC236}">
                  <a16:creationId xmlns:a16="http://schemas.microsoft.com/office/drawing/2014/main" id="{3A1831C2-660D-4126-980B-A40C8A6D9CD5}"/>
                </a:ext>
              </a:extLst>
            </p:cNvPr>
            <p:cNvSpPr/>
            <p:nvPr/>
          </p:nvSpPr>
          <p:spPr>
            <a:xfrm>
              <a:off x="3089244" y="1758875"/>
              <a:ext cx="0" cy="77050"/>
            </a:xfrm>
            <a:custGeom>
              <a:avLst/>
              <a:gdLst/>
              <a:ahLst/>
              <a:cxnLst/>
              <a:rect l="0" t="0" r="0" b="0"/>
              <a:pathLst>
                <a:path h="77050">
                  <a:moveTo>
                    <a:pt x="0" y="77050"/>
                  </a:moveTo>
                  <a:lnTo>
                    <a:pt x="0" y="0"/>
                  </a:lnTo>
                </a:path>
              </a:pathLst>
            </a:custGeom>
            <a:ln w="13550" cap="flat">
              <a:solidFill>
                <a:srgbClr val="1565C0">
                  <a:alpha val="50196"/>
                </a:srgbClr>
              </a:solidFill>
              <a:prstDash val="solid"/>
              <a:round/>
            </a:ln>
          </p:spPr>
          <p:txBody>
            <a:bodyPr/>
            <a:lstStyle/>
            <a:p>
              <a:endParaRPr/>
            </a:p>
          </p:txBody>
        </p:sp>
        <p:sp>
          <p:nvSpPr>
            <p:cNvPr id="206" name="pl204">
              <a:extLst>
                <a:ext uri="{FF2B5EF4-FFF2-40B4-BE49-F238E27FC236}">
                  <a16:creationId xmlns:a16="http://schemas.microsoft.com/office/drawing/2014/main" id="{939A9718-F612-451E-9806-C3294FFB3148}"/>
                </a:ext>
              </a:extLst>
            </p:cNvPr>
            <p:cNvSpPr/>
            <p:nvPr/>
          </p:nvSpPr>
          <p:spPr>
            <a:xfrm>
              <a:off x="3089244" y="1306346"/>
              <a:ext cx="0" cy="145148"/>
            </a:xfrm>
            <a:custGeom>
              <a:avLst/>
              <a:gdLst/>
              <a:ahLst/>
              <a:cxnLst/>
              <a:rect l="0" t="0" r="0" b="0"/>
              <a:pathLst>
                <a:path h="145148">
                  <a:moveTo>
                    <a:pt x="0" y="145148"/>
                  </a:moveTo>
                  <a:lnTo>
                    <a:pt x="0" y="0"/>
                  </a:lnTo>
                </a:path>
              </a:pathLst>
            </a:custGeom>
            <a:ln w="13550" cap="flat">
              <a:solidFill>
                <a:srgbClr val="388E3C">
                  <a:alpha val="50196"/>
                </a:srgbClr>
              </a:solidFill>
              <a:prstDash val="solid"/>
              <a:round/>
            </a:ln>
          </p:spPr>
          <p:txBody>
            <a:bodyPr/>
            <a:lstStyle/>
            <a:p>
              <a:endParaRPr/>
            </a:p>
          </p:txBody>
        </p:sp>
        <p:sp>
          <p:nvSpPr>
            <p:cNvPr id="207" name="pl205">
              <a:extLst>
                <a:ext uri="{FF2B5EF4-FFF2-40B4-BE49-F238E27FC236}">
                  <a16:creationId xmlns:a16="http://schemas.microsoft.com/office/drawing/2014/main" id="{26C33666-361C-43B4-A539-D175C32565AF}"/>
                </a:ext>
              </a:extLst>
            </p:cNvPr>
            <p:cNvSpPr/>
            <p:nvPr/>
          </p:nvSpPr>
          <p:spPr>
            <a:xfrm>
              <a:off x="3089244" y="1613037"/>
              <a:ext cx="0" cy="197998"/>
            </a:xfrm>
            <a:custGeom>
              <a:avLst/>
              <a:gdLst/>
              <a:ahLst/>
              <a:cxnLst/>
              <a:rect l="0" t="0" r="0" b="0"/>
              <a:pathLst>
                <a:path h="197998">
                  <a:moveTo>
                    <a:pt x="0" y="197998"/>
                  </a:moveTo>
                  <a:lnTo>
                    <a:pt x="0" y="0"/>
                  </a:lnTo>
                </a:path>
              </a:pathLst>
            </a:custGeom>
            <a:ln w="13550" cap="flat">
              <a:solidFill>
                <a:srgbClr val="FBC02D">
                  <a:alpha val="50196"/>
                </a:srgbClr>
              </a:solidFill>
              <a:prstDash val="solid"/>
              <a:round/>
            </a:ln>
          </p:spPr>
          <p:txBody>
            <a:bodyPr/>
            <a:lstStyle/>
            <a:p>
              <a:endParaRPr/>
            </a:p>
          </p:txBody>
        </p:sp>
        <p:sp>
          <p:nvSpPr>
            <p:cNvPr id="208" name="pl206">
              <a:extLst>
                <a:ext uri="{FF2B5EF4-FFF2-40B4-BE49-F238E27FC236}">
                  <a16:creationId xmlns:a16="http://schemas.microsoft.com/office/drawing/2014/main" id="{686F7EC5-87DF-479E-87CC-B2D08DD581E8}"/>
                </a:ext>
              </a:extLst>
            </p:cNvPr>
            <p:cNvSpPr/>
            <p:nvPr/>
          </p:nvSpPr>
          <p:spPr>
            <a:xfrm>
              <a:off x="3089244" y="1558261"/>
              <a:ext cx="0" cy="152681"/>
            </a:xfrm>
            <a:custGeom>
              <a:avLst/>
              <a:gdLst/>
              <a:ahLst/>
              <a:cxnLst/>
              <a:rect l="0" t="0" r="0" b="0"/>
              <a:pathLst>
                <a:path h="152681">
                  <a:moveTo>
                    <a:pt x="0" y="152681"/>
                  </a:moveTo>
                  <a:lnTo>
                    <a:pt x="0" y="0"/>
                  </a:lnTo>
                </a:path>
              </a:pathLst>
            </a:custGeom>
            <a:ln w="13550" cap="flat">
              <a:solidFill>
                <a:srgbClr val="721111">
                  <a:alpha val="50196"/>
                </a:srgbClr>
              </a:solidFill>
              <a:prstDash val="solid"/>
              <a:round/>
            </a:ln>
          </p:spPr>
          <p:txBody>
            <a:bodyPr/>
            <a:lstStyle/>
            <a:p>
              <a:endParaRPr/>
            </a:p>
          </p:txBody>
        </p:sp>
        <p:sp>
          <p:nvSpPr>
            <p:cNvPr id="209" name="pl207">
              <a:extLst>
                <a:ext uri="{FF2B5EF4-FFF2-40B4-BE49-F238E27FC236}">
                  <a16:creationId xmlns:a16="http://schemas.microsoft.com/office/drawing/2014/main" id="{D6CDE613-1021-402D-B905-9A0CE7A538C6}"/>
                </a:ext>
              </a:extLst>
            </p:cNvPr>
            <p:cNvSpPr/>
            <p:nvPr/>
          </p:nvSpPr>
          <p:spPr>
            <a:xfrm>
              <a:off x="3143828" y="930736"/>
              <a:ext cx="0" cy="173236"/>
            </a:xfrm>
            <a:custGeom>
              <a:avLst/>
              <a:gdLst/>
              <a:ahLst/>
              <a:cxnLst/>
              <a:rect l="0" t="0" r="0" b="0"/>
              <a:pathLst>
                <a:path h="173236">
                  <a:moveTo>
                    <a:pt x="0" y="173236"/>
                  </a:moveTo>
                  <a:lnTo>
                    <a:pt x="0" y="0"/>
                  </a:lnTo>
                </a:path>
              </a:pathLst>
            </a:custGeom>
            <a:ln w="13550" cap="flat">
              <a:solidFill>
                <a:srgbClr val="6A1B9A">
                  <a:alpha val="50196"/>
                </a:srgbClr>
              </a:solidFill>
              <a:prstDash val="solid"/>
              <a:round/>
            </a:ln>
          </p:spPr>
          <p:txBody>
            <a:bodyPr/>
            <a:lstStyle/>
            <a:p>
              <a:endParaRPr/>
            </a:p>
          </p:txBody>
        </p:sp>
        <p:sp>
          <p:nvSpPr>
            <p:cNvPr id="210" name="pl208">
              <a:extLst>
                <a:ext uri="{FF2B5EF4-FFF2-40B4-BE49-F238E27FC236}">
                  <a16:creationId xmlns:a16="http://schemas.microsoft.com/office/drawing/2014/main" id="{6C2CBF79-D63E-4405-979A-A2CA8ABB30D4}"/>
                </a:ext>
              </a:extLst>
            </p:cNvPr>
            <p:cNvSpPr/>
            <p:nvPr/>
          </p:nvSpPr>
          <p:spPr>
            <a:xfrm>
              <a:off x="3143828" y="1662798"/>
              <a:ext cx="0" cy="184509"/>
            </a:xfrm>
            <a:custGeom>
              <a:avLst/>
              <a:gdLst/>
              <a:ahLst/>
              <a:cxnLst/>
              <a:rect l="0" t="0" r="0" b="0"/>
              <a:pathLst>
                <a:path h="184509">
                  <a:moveTo>
                    <a:pt x="0" y="184509"/>
                  </a:moveTo>
                  <a:lnTo>
                    <a:pt x="0" y="0"/>
                  </a:lnTo>
                </a:path>
              </a:pathLst>
            </a:custGeom>
            <a:ln w="13550" cap="flat">
              <a:solidFill>
                <a:srgbClr val="1565C0">
                  <a:alpha val="50196"/>
                </a:srgbClr>
              </a:solidFill>
              <a:prstDash val="solid"/>
              <a:round/>
            </a:ln>
          </p:spPr>
          <p:txBody>
            <a:bodyPr/>
            <a:lstStyle/>
            <a:p>
              <a:endParaRPr/>
            </a:p>
          </p:txBody>
        </p:sp>
        <p:sp>
          <p:nvSpPr>
            <p:cNvPr id="211" name="pl209">
              <a:extLst>
                <a:ext uri="{FF2B5EF4-FFF2-40B4-BE49-F238E27FC236}">
                  <a16:creationId xmlns:a16="http://schemas.microsoft.com/office/drawing/2014/main" id="{BC7F3AE0-7ADC-4694-8420-442D2619288A}"/>
                </a:ext>
              </a:extLst>
            </p:cNvPr>
            <p:cNvSpPr/>
            <p:nvPr/>
          </p:nvSpPr>
          <p:spPr>
            <a:xfrm>
              <a:off x="3143828" y="912686"/>
              <a:ext cx="0" cy="133414"/>
            </a:xfrm>
            <a:custGeom>
              <a:avLst/>
              <a:gdLst/>
              <a:ahLst/>
              <a:cxnLst/>
              <a:rect l="0" t="0" r="0" b="0"/>
              <a:pathLst>
                <a:path h="133414">
                  <a:moveTo>
                    <a:pt x="0" y="133414"/>
                  </a:moveTo>
                  <a:lnTo>
                    <a:pt x="0" y="0"/>
                  </a:lnTo>
                </a:path>
              </a:pathLst>
            </a:custGeom>
            <a:ln w="13550" cap="flat">
              <a:solidFill>
                <a:srgbClr val="388E3C">
                  <a:alpha val="50196"/>
                </a:srgbClr>
              </a:solidFill>
              <a:prstDash val="solid"/>
              <a:round/>
            </a:ln>
          </p:spPr>
          <p:txBody>
            <a:bodyPr/>
            <a:lstStyle/>
            <a:p>
              <a:endParaRPr/>
            </a:p>
          </p:txBody>
        </p:sp>
        <p:sp>
          <p:nvSpPr>
            <p:cNvPr id="212" name="pl210">
              <a:extLst>
                <a:ext uri="{FF2B5EF4-FFF2-40B4-BE49-F238E27FC236}">
                  <a16:creationId xmlns:a16="http://schemas.microsoft.com/office/drawing/2014/main" id="{04FE5129-AEBC-4706-9DE9-90FE331EA622}"/>
                </a:ext>
              </a:extLst>
            </p:cNvPr>
            <p:cNvSpPr/>
            <p:nvPr/>
          </p:nvSpPr>
          <p:spPr>
            <a:xfrm>
              <a:off x="3143828" y="1220145"/>
              <a:ext cx="0" cy="374923"/>
            </a:xfrm>
            <a:custGeom>
              <a:avLst/>
              <a:gdLst/>
              <a:ahLst/>
              <a:cxnLst/>
              <a:rect l="0" t="0" r="0" b="0"/>
              <a:pathLst>
                <a:path h="374923">
                  <a:moveTo>
                    <a:pt x="0" y="374923"/>
                  </a:moveTo>
                  <a:lnTo>
                    <a:pt x="0" y="0"/>
                  </a:lnTo>
                </a:path>
              </a:pathLst>
            </a:custGeom>
            <a:ln w="13550" cap="flat">
              <a:solidFill>
                <a:srgbClr val="FBC02D">
                  <a:alpha val="50196"/>
                </a:srgbClr>
              </a:solidFill>
              <a:prstDash val="solid"/>
              <a:round/>
            </a:ln>
          </p:spPr>
          <p:txBody>
            <a:bodyPr/>
            <a:lstStyle/>
            <a:p>
              <a:endParaRPr/>
            </a:p>
          </p:txBody>
        </p:sp>
        <p:sp>
          <p:nvSpPr>
            <p:cNvPr id="213" name="pl211">
              <a:extLst>
                <a:ext uri="{FF2B5EF4-FFF2-40B4-BE49-F238E27FC236}">
                  <a16:creationId xmlns:a16="http://schemas.microsoft.com/office/drawing/2014/main" id="{BD97729E-B269-4177-A901-5AFD12C9B9FE}"/>
                </a:ext>
              </a:extLst>
            </p:cNvPr>
            <p:cNvSpPr/>
            <p:nvPr/>
          </p:nvSpPr>
          <p:spPr>
            <a:xfrm>
              <a:off x="3143828" y="1168625"/>
              <a:ext cx="0" cy="245103"/>
            </a:xfrm>
            <a:custGeom>
              <a:avLst/>
              <a:gdLst/>
              <a:ahLst/>
              <a:cxnLst/>
              <a:rect l="0" t="0" r="0" b="0"/>
              <a:pathLst>
                <a:path h="245103">
                  <a:moveTo>
                    <a:pt x="0" y="245103"/>
                  </a:moveTo>
                  <a:lnTo>
                    <a:pt x="0" y="0"/>
                  </a:lnTo>
                </a:path>
              </a:pathLst>
            </a:custGeom>
            <a:ln w="13550" cap="flat">
              <a:solidFill>
                <a:srgbClr val="721111">
                  <a:alpha val="50196"/>
                </a:srgbClr>
              </a:solidFill>
              <a:prstDash val="solid"/>
              <a:round/>
            </a:ln>
          </p:spPr>
          <p:txBody>
            <a:bodyPr/>
            <a:lstStyle/>
            <a:p>
              <a:endParaRPr/>
            </a:p>
          </p:txBody>
        </p:sp>
        <p:sp>
          <p:nvSpPr>
            <p:cNvPr id="214" name="pl212">
              <a:extLst>
                <a:ext uri="{FF2B5EF4-FFF2-40B4-BE49-F238E27FC236}">
                  <a16:creationId xmlns:a16="http://schemas.microsoft.com/office/drawing/2014/main" id="{B7C9E41C-64B5-4FF6-8DD5-98510DABD5AD}"/>
                </a:ext>
              </a:extLst>
            </p:cNvPr>
            <p:cNvSpPr/>
            <p:nvPr/>
          </p:nvSpPr>
          <p:spPr>
            <a:xfrm>
              <a:off x="3198412" y="784215"/>
              <a:ext cx="0" cy="231079"/>
            </a:xfrm>
            <a:custGeom>
              <a:avLst/>
              <a:gdLst/>
              <a:ahLst/>
              <a:cxnLst/>
              <a:rect l="0" t="0" r="0" b="0"/>
              <a:pathLst>
                <a:path h="231079">
                  <a:moveTo>
                    <a:pt x="0" y="231079"/>
                  </a:moveTo>
                  <a:lnTo>
                    <a:pt x="0" y="0"/>
                  </a:lnTo>
                </a:path>
              </a:pathLst>
            </a:custGeom>
            <a:ln w="13550" cap="flat">
              <a:solidFill>
                <a:srgbClr val="6A1B9A">
                  <a:alpha val="50196"/>
                </a:srgbClr>
              </a:solidFill>
              <a:prstDash val="solid"/>
              <a:round/>
            </a:ln>
          </p:spPr>
          <p:txBody>
            <a:bodyPr/>
            <a:lstStyle/>
            <a:p>
              <a:endParaRPr/>
            </a:p>
          </p:txBody>
        </p:sp>
        <p:sp>
          <p:nvSpPr>
            <p:cNvPr id="215" name="pl213">
              <a:extLst>
                <a:ext uri="{FF2B5EF4-FFF2-40B4-BE49-F238E27FC236}">
                  <a16:creationId xmlns:a16="http://schemas.microsoft.com/office/drawing/2014/main" id="{AA7989CC-F3E8-4651-9C29-73C8D3FF1E4A}"/>
                </a:ext>
              </a:extLst>
            </p:cNvPr>
            <p:cNvSpPr/>
            <p:nvPr/>
          </p:nvSpPr>
          <p:spPr>
            <a:xfrm>
              <a:off x="3198412" y="1627344"/>
              <a:ext cx="0" cy="203808"/>
            </a:xfrm>
            <a:custGeom>
              <a:avLst/>
              <a:gdLst/>
              <a:ahLst/>
              <a:cxnLst/>
              <a:rect l="0" t="0" r="0" b="0"/>
              <a:pathLst>
                <a:path h="203808">
                  <a:moveTo>
                    <a:pt x="0" y="203808"/>
                  </a:moveTo>
                  <a:lnTo>
                    <a:pt x="0" y="0"/>
                  </a:lnTo>
                </a:path>
              </a:pathLst>
            </a:custGeom>
            <a:ln w="13550" cap="flat">
              <a:solidFill>
                <a:srgbClr val="1565C0">
                  <a:alpha val="50196"/>
                </a:srgbClr>
              </a:solidFill>
              <a:prstDash val="solid"/>
              <a:round/>
            </a:ln>
          </p:spPr>
          <p:txBody>
            <a:bodyPr/>
            <a:lstStyle/>
            <a:p>
              <a:endParaRPr/>
            </a:p>
          </p:txBody>
        </p:sp>
        <p:sp>
          <p:nvSpPr>
            <p:cNvPr id="216" name="pl214">
              <a:extLst>
                <a:ext uri="{FF2B5EF4-FFF2-40B4-BE49-F238E27FC236}">
                  <a16:creationId xmlns:a16="http://schemas.microsoft.com/office/drawing/2014/main" id="{46CE304A-194A-4D60-A1D1-AE44F66AE596}"/>
                </a:ext>
              </a:extLst>
            </p:cNvPr>
            <p:cNvSpPr/>
            <p:nvPr/>
          </p:nvSpPr>
          <p:spPr>
            <a:xfrm>
              <a:off x="3198412" y="828150"/>
              <a:ext cx="0" cy="195545"/>
            </a:xfrm>
            <a:custGeom>
              <a:avLst/>
              <a:gdLst/>
              <a:ahLst/>
              <a:cxnLst/>
              <a:rect l="0" t="0" r="0" b="0"/>
              <a:pathLst>
                <a:path h="195545">
                  <a:moveTo>
                    <a:pt x="0" y="195545"/>
                  </a:moveTo>
                  <a:lnTo>
                    <a:pt x="0" y="0"/>
                  </a:lnTo>
                </a:path>
              </a:pathLst>
            </a:custGeom>
            <a:ln w="13550" cap="flat">
              <a:solidFill>
                <a:srgbClr val="388E3C">
                  <a:alpha val="50196"/>
                </a:srgbClr>
              </a:solidFill>
              <a:prstDash val="solid"/>
              <a:round/>
            </a:ln>
          </p:spPr>
          <p:txBody>
            <a:bodyPr/>
            <a:lstStyle/>
            <a:p>
              <a:endParaRPr/>
            </a:p>
          </p:txBody>
        </p:sp>
        <p:sp>
          <p:nvSpPr>
            <p:cNvPr id="217" name="pl215">
              <a:extLst>
                <a:ext uri="{FF2B5EF4-FFF2-40B4-BE49-F238E27FC236}">
                  <a16:creationId xmlns:a16="http://schemas.microsoft.com/office/drawing/2014/main" id="{000CD5F5-C226-4C5D-A128-35EDE9CD1834}"/>
                </a:ext>
              </a:extLst>
            </p:cNvPr>
            <p:cNvSpPr/>
            <p:nvPr/>
          </p:nvSpPr>
          <p:spPr>
            <a:xfrm>
              <a:off x="3198412" y="1243969"/>
              <a:ext cx="0" cy="375101"/>
            </a:xfrm>
            <a:custGeom>
              <a:avLst/>
              <a:gdLst/>
              <a:ahLst/>
              <a:cxnLst/>
              <a:rect l="0" t="0" r="0" b="0"/>
              <a:pathLst>
                <a:path h="375101">
                  <a:moveTo>
                    <a:pt x="0" y="375101"/>
                  </a:moveTo>
                  <a:lnTo>
                    <a:pt x="0" y="0"/>
                  </a:lnTo>
                </a:path>
              </a:pathLst>
            </a:custGeom>
            <a:ln w="13550" cap="flat">
              <a:solidFill>
                <a:srgbClr val="FBC02D">
                  <a:alpha val="50196"/>
                </a:srgbClr>
              </a:solidFill>
              <a:prstDash val="solid"/>
              <a:round/>
            </a:ln>
          </p:spPr>
          <p:txBody>
            <a:bodyPr/>
            <a:lstStyle/>
            <a:p>
              <a:endParaRPr/>
            </a:p>
          </p:txBody>
        </p:sp>
        <p:sp>
          <p:nvSpPr>
            <p:cNvPr id="218" name="pl216">
              <a:extLst>
                <a:ext uri="{FF2B5EF4-FFF2-40B4-BE49-F238E27FC236}">
                  <a16:creationId xmlns:a16="http://schemas.microsoft.com/office/drawing/2014/main" id="{E3D5799C-AB69-4E95-8375-2D65E0EC77D0}"/>
                </a:ext>
              </a:extLst>
            </p:cNvPr>
            <p:cNvSpPr/>
            <p:nvPr/>
          </p:nvSpPr>
          <p:spPr>
            <a:xfrm>
              <a:off x="3198412" y="1178109"/>
              <a:ext cx="0" cy="231655"/>
            </a:xfrm>
            <a:custGeom>
              <a:avLst/>
              <a:gdLst/>
              <a:ahLst/>
              <a:cxnLst/>
              <a:rect l="0" t="0" r="0" b="0"/>
              <a:pathLst>
                <a:path h="231655">
                  <a:moveTo>
                    <a:pt x="0" y="231655"/>
                  </a:moveTo>
                  <a:lnTo>
                    <a:pt x="0" y="0"/>
                  </a:lnTo>
                </a:path>
              </a:pathLst>
            </a:custGeom>
            <a:ln w="13550" cap="flat">
              <a:solidFill>
                <a:srgbClr val="721111">
                  <a:alpha val="50196"/>
                </a:srgbClr>
              </a:solidFill>
              <a:prstDash val="solid"/>
              <a:round/>
            </a:ln>
          </p:spPr>
          <p:txBody>
            <a:bodyPr/>
            <a:lstStyle/>
            <a:p>
              <a:endParaRPr/>
            </a:p>
          </p:txBody>
        </p:sp>
        <p:sp>
          <p:nvSpPr>
            <p:cNvPr id="219" name="pl217">
              <a:extLst>
                <a:ext uri="{FF2B5EF4-FFF2-40B4-BE49-F238E27FC236}">
                  <a16:creationId xmlns:a16="http://schemas.microsoft.com/office/drawing/2014/main" id="{31C8C2FA-2AF9-4798-87C2-CA5BC41076D5}"/>
                </a:ext>
              </a:extLst>
            </p:cNvPr>
            <p:cNvSpPr/>
            <p:nvPr/>
          </p:nvSpPr>
          <p:spPr>
            <a:xfrm>
              <a:off x="3252996" y="943910"/>
              <a:ext cx="0" cy="137707"/>
            </a:xfrm>
            <a:custGeom>
              <a:avLst/>
              <a:gdLst/>
              <a:ahLst/>
              <a:cxnLst/>
              <a:rect l="0" t="0" r="0" b="0"/>
              <a:pathLst>
                <a:path h="137707">
                  <a:moveTo>
                    <a:pt x="0" y="137707"/>
                  </a:moveTo>
                  <a:lnTo>
                    <a:pt x="0" y="0"/>
                  </a:lnTo>
                </a:path>
              </a:pathLst>
            </a:custGeom>
            <a:ln w="13550" cap="flat">
              <a:solidFill>
                <a:srgbClr val="6A1B9A">
                  <a:alpha val="50196"/>
                </a:srgbClr>
              </a:solidFill>
              <a:prstDash val="solid"/>
              <a:round/>
            </a:ln>
          </p:spPr>
          <p:txBody>
            <a:bodyPr/>
            <a:lstStyle/>
            <a:p>
              <a:endParaRPr/>
            </a:p>
          </p:txBody>
        </p:sp>
        <p:sp>
          <p:nvSpPr>
            <p:cNvPr id="220" name="pl218">
              <a:extLst>
                <a:ext uri="{FF2B5EF4-FFF2-40B4-BE49-F238E27FC236}">
                  <a16:creationId xmlns:a16="http://schemas.microsoft.com/office/drawing/2014/main" id="{BE4BDB68-DCF6-4FB0-A2CB-B9909AFEEB88}"/>
                </a:ext>
              </a:extLst>
            </p:cNvPr>
            <p:cNvSpPr/>
            <p:nvPr/>
          </p:nvSpPr>
          <p:spPr>
            <a:xfrm>
              <a:off x="3252996" y="1612723"/>
              <a:ext cx="0" cy="195309"/>
            </a:xfrm>
            <a:custGeom>
              <a:avLst/>
              <a:gdLst/>
              <a:ahLst/>
              <a:cxnLst/>
              <a:rect l="0" t="0" r="0" b="0"/>
              <a:pathLst>
                <a:path h="195309">
                  <a:moveTo>
                    <a:pt x="0" y="195309"/>
                  </a:moveTo>
                  <a:lnTo>
                    <a:pt x="0" y="0"/>
                  </a:lnTo>
                </a:path>
              </a:pathLst>
            </a:custGeom>
            <a:ln w="13550" cap="flat">
              <a:solidFill>
                <a:srgbClr val="1565C0">
                  <a:alpha val="50196"/>
                </a:srgbClr>
              </a:solidFill>
              <a:prstDash val="solid"/>
              <a:round/>
            </a:ln>
          </p:spPr>
          <p:txBody>
            <a:bodyPr/>
            <a:lstStyle/>
            <a:p>
              <a:endParaRPr/>
            </a:p>
          </p:txBody>
        </p:sp>
        <p:sp>
          <p:nvSpPr>
            <p:cNvPr id="221" name="pl219">
              <a:extLst>
                <a:ext uri="{FF2B5EF4-FFF2-40B4-BE49-F238E27FC236}">
                  <a16:creationId xmlns:a16="http://schemas.microsoft.com/office/drawing/2014/main" id="{18083893-D9C7-46C1-8150-A259E70594E3}"/>
                </a:ext>
              </a:extLst>
            </p:cNvPr>
            <p:cNvSpPr/>
            <p:nvPr/>
          </p:nvSpPr>
          <p:spPr>
            <a:xfrm>
              <a:off x="3252996" y="959053"/>
              <a:ext cx="0" cy="140490"/>
            </a:xfrm>
            <a:custGeom>
              <a:avLst/>
              <a:gdLst/>
              <a:ahLst/>
              <a:cxnLst/>
              <a:rect l="0" t="0" r="0" b="0"/>
              <a:pathLst>
                <a:path h="140490">
                  <a:moveTo>
                    <a:pt x="0" y="140490"/>
                  </a:moveTo>
                  <a:lnTo>
                    <a:pt x="0" y="0"/>
                  </a:lnTo>
                </a:path>
              </a:pathLst>
            </a:custGeom>
            <a:ln w="13550" cap="flat">
              <a:solidFill>
                <a:srgbClr val="388E3C">
                  <a:alpha val="50196"/>
                </a:srgbClr>
              </a:solidFill>
              <a:prstDash val="solid"/>
              <a:round/>
            </a:ln>
          </p:spPr>
          <p:txBody>
            <a:bodyPr/>
            <a:lstStyle/>
            <a:p>
              <a:endParaRPr/>
            </a:p>
          </p:txBody>
        </p:sp>
        <p:sp>
          <p:nvSpPr>
            <p:cNvPr id="222" name="pl220">
              <a:extLst>
                <a:ext uri="{FF2B5EF4-FFF2-40B4-BE49-F238E27FC236}">
                  <a16:creationId xmlns:a16="http://schemas.microsoft.com/office/drawing/2014/main" id="{41A28302-67C3-40BC-8522-74E09EEAB080}"/>
                </a:ext>
              </a:extLst>
            </p:cNvPr>
            <p:cNvSpPr/>
            <p:nvPr/>
          </p:nvSpPr>
          <p:spPr>
            <a:xfrm>
              <a:off x="3252996" y="1215801"/>
              <a:ext cx="0" cy="315953"/>
            </a:xfrm>
            <a:custGeom>
              <a:avLst/>
              <a:gdLst/>
              <a:ahLst/>
              <a:cxnLst/>
              <a:rect l="0" t="0" r="0" b="0"/>
              <a:pathLst>
                <a:path h="315953">
                  <a:moveTo>
                    <a:pt x="0" y="315953"/>
                  </a:moveTo>
                  <a:lnTo>
                    <a:pt x="0" y="0"/>
                  </a:lnTo>
                </a:path>
              </a:pathLst>
            </a:custGeom>
            <a:ln w="13550" cap="flat">
              <a:solidFill>
                <a:srgbClr val="FBC02D">
                  <a:alpha val="50196"/>
                </a:srgbClr>
              </a:solidFill>
              <a:prstDash val="solid"/>
              <a:round/>
            </a:ln>
          </p:spPr>
          <p:txBody>
            <a:bodyPr/>
            <a:lstStyle/>
            <a:p>
              <a:endParaRPr/>
            </a:p>
          </p:txBody>
        </p:sp>
        <p:sp>
          <p:nvSpPr>
            <p:cNvPr id="223" name="pl221">
              <a:extLst>
                <a:ext uri="{FF2B5EF4-FFF2-40B4-BE49-F238E27FC236}">
                  <a16:creationId xmlns:a16="http://schemas.microsoft.com/office/drawing/2014/main" id="{C533BB1C-F44C-41B4-AE3C-0DD0AD0F0249}"/>
                </a:ext>
              </a:extLst>
            </p:cNvPr>
            <p:cNvSpPr/>
            <p:nvPr/>
          </p:nvSpPr>
          <p:spPr>
            <a:xfrm>
              <a:off x="3252996" y="1167232"/>
              <a:ext cx="0" cy="180462"/>
            </a:xfrm>
            <a:custGeom>
              <a:avLst/>
              <a:gdLst/>
              <a:ahLst/>
              <a:cxnLst/>
              <a:rect l="0" t="0" r="0" b="0"/>
              <a:pathLst>
                <a:path h="180462">
                  <a:moveTo>
                    <a:pt x="0" y="180462"/>
                  </a:moveTo>
                  <a:lnTo>
                    <a:pt x="0" y="0"/>
                  </a:lnTo>
                </a:path>
              </a:pathLst>
            </a:custGeom>
            <a:ln w="13550" cap="flat">
              <a:solidFill>
                <a:srgbClr val="721111">
                  <a:alpha val="50196"/>
                </a:srgbClr>
              </a:solidFill>
              <a:prstDash val="solid"/>
              <a:round/>
            </a:ln>
          </p:spPr>
          <p:txBody>
            <a:bodyPr/>
            <a:lstStyle/>
            <a:p>
              <a:endParaRPr/>
            </a:p>
          </p:txBody>
        </p:sp>
        <p:sp>
          <p:nvSpPr>
            <p:cNvPr id="224" name="pl222">
              <a:extLst>
                <a:ext uri="{FF2B5EF4-FFF2-40B4-BE49-F238E27FC236}">
                  <a16:creationId xmlns:a16="http://schemas.microsoft.com/office/drawing/2014/main" id="{16D8883C-BD8D-4954-8372-EA00A6D49E40}"/>
                </a:ext>
              </a:extLst>
            </p:cNvPr>
            <p:cNvSpPr/>
            <p:nvPr/>
          </p:nvSpPr>
          <p:spPr>
            <a:xfrm>
              <a:off x="3307580" y="1190107"/>
              <a:ext cx="0" cy="183186"/>
            </a:xfrm>
            <a:custGeom>
              <a:avLst/>
              <a:gdLst/>
              <a:ahLst/>
              <a:cxnLst/>
              <a:rect l="0" t="0" r="0" b="0"/>
              <a:pathLst>
                <a:path h="183186">
                  <a:moveTo>
                    <a:pt x="0" y="183186"/>
                  </a:moveTo>
                  <a:lnTo>
                    <a:pt x="0" y="0"/>
                  </a:lnTo>
                </a:path>
              </a:pathLst>
            </a:custGeom>
            <a:ln w="13550" cap="flat">
              <a:solidFill>
                <a:srgbClr val="6A1B9A">
                  <a:alpha val="50196"/>
                </a:srgbClr>
              </a:solidFill>
              <a:prstDash val="solid"/>
              <a:round/>
            </a:ln>
          </p:spPr>
          <p:txBody>
            <a:bodyPr/>
            <a:lstStyle/>
            <a:p>
              <a:endParaRPr/>
            </a:p>
          </p:txBody>
        </p:sp>
        <p:sp>
          <p:nvSpPr>
            <p:cNvPr id="225" name="pl223">
              <a:extLst>
                <a:ext uri="{FF2B5EF4-FFF2-40B4-BE49-F238E27FC236}">
                  <a16:creationId xmlns:a16="http://schemas.microsoft.com/office/drawing/2014/main" id="{10B133A1-6E99-435F-BAB6-2DA283160C40}"/>
                </a:ext>
              </a:extLst>
            </p:cNvPr>
            <p:cNvSpPr/>
            <p:nvPr/>
          </p:nvSpPr>
          <p:spPr>
            <a:xfrm>
              <a:off x="3307580" y="1765696"/>
              <a:ext cx="0" cy="58063"/>
            </a:xfrm>
            <a:custGeom>
              <a:avLst/>
              <a:gdLst/>
              <a:ahLst/>
              <a:cxnLst/>
              <a:rect l="0" t="0" r="0" b="0"/>
              <a:pathLst>
                <a:path h="58063">
                  <a:moveTo>
                    <a:pt x="0" y="58063"/>
                  </a:moveTo>
                  <a:lnTo>
                    <a:pt x="0" y="0"/>
                  </a:lnTo>
                </a:path>
              </a:pathLst>
            </a:custGeom>
            <a:ln w="13550" cap="flat">
              <a:solidFill>
                <a:srgbClr val="1565C0">
                  <a:alpha val="50196"/>
                </a:srgbClr>
              </a:solidFill>
              <a:prstDash val="solid"/>
              <a:round/>
            </a:ln>
          </p:spPr>
          <p:txBody>
            <a:bodyPr/>
            <a:lstStyle/>
            <a:p>
              <a:endParaRPr/>
            </a:p>
          </p:txBody>
        </p:sp>
        <p:sp>
          <p:nvSpPr>
            <p:cNvPr id="226" name="pl224">
              <a:extLst>
                <a:ext uri="{FF2B5EF4-FFF2-40B4-BE49-F238E27FC236}">
                  <a16:creationId xmlns:a16="http://schemas.microsoft.com/office/drawing/2014/main" id="{CE5BA396-BF9A-45DC-A4F2-68F700C6FD21}"/>
                </a:ext>
              </a:extLst>
            </p:cNvPr>
            <p:cNvSpPr/>
            <p:nvPr/>
          </p:nvSpPr>
          <p:spPr>
            <a:xfrm>
              <a:off x="3307580" y="1248852"/>
              <a:ext cx="0" cy="122357"/>
            </a:xfrm>
            <a:custGeom>
              <a:avLst/>
              <a:gdLst/>
              <a:ahLst/>
              <a:cxnLst/>
              <a:rect l="0" t="0" r="0" b="0"/>
              <a:pathLst>
                <a:path h="122357">
                  <a:moveTo>
                    <a:pt x="0" y="122357"/>
                  </a:moveTo>
                  <a:lnTo>
                    <a:pt x="0" y="0"/>
                  </a:lnTo>
                </a:path>
              </a:pathLst>
            </a:custGeom>
            <a:ln w="13550" cap="flat">
              <a:solidFill>
                <a:srgbClr val="388E3C">
                  <a:alpha val="50196"/>
                </a:srgbClr>
              </a:solidFill>
              <a:prstDash val="solid"/>
              <a:round/>
            </a:ln>
          </p:spPr>
          <p:txBody>
            <a:bodyPr/>
            <a:lstStyle/>
            <a:p>
              <a:endParaRPr/>
            </a:p>
          </p:txBody>
        </p:sp>
        <p:sp>
          <p:nvSpPr>
            <p:cNvPr id="227" name="pl225">
              <a:extLst>
                <a:ext uri="{FF2B5EF4-FFF2-40B4-BE49-F238E27FC236}">
                  <a16:creationId xmlns:a16="http://schemas.microsoft.com/office/drawing/2014/main" id="{556AAFD5-AA4E-41B7-8AF0-7986272EE72B}"/>
                </a:ext>
              </a:extLst>
            </p:cNvPr>
            <p:cNvSpPr/>
            <p:nvPr/>
          </p:nvSpPr>
          <p:spPr>
            <a:xfrm>
              <a:off x="3307580" y="1597292"/>
              <a:ext cx="0" cy="188653"/>
            </a:xfrm>
            <a:custGeom>
              <a:avLst/>
              <a:gdLst/>
              <a:ahLst/>
              <a:cxnLst/>
              <a:rect l="0" t="0" r="0" b="0"/>
              <a:pathLst>
                <a:path h="188653">
                  <a:moveTo>
                    <a:pt x="0" y="188653"/>
                  </a:moveTo>
                  <a:lnTo>
                    <a:pt x="0" y="0"/>
                  </a:lnTo>
                </a:path>
              </a:pathLst>
            </a:custGeom>
            <a:ln w="13550" cap="flat">
              <a:solidFill>
                <a:srgbClr val="FBC02D">
                  <a:alpha val="50196"/>
                </a:srgbClr>
              </a:solidFill>
              <a:prstDash val="solid"/>
              <a:round/>
            </a:ln>
          </p:spPr>
          <p:txBody>
            <a:bodyPr/>
            <a:lstStyle/>
            <a:p>
              <a:endParaRPr/>
            </a:p>
          </p:txBody>
        </p:sp>
        <p:sp>
          <p:nvSpPr>
            <p:cNvPr id="228" name="pl226">
              <a:extLst>
                <a:ext uri="{FF2B5EF4-FFF2-40B4-BE49-F238E27FC236}">
                  <a16:creationId xmlns:a16="http://schemas.microsoft.com/office/drawing/2014/main" id="{62A64714-7482-4DEE-9DE4-255450A6EA57}"/>
                </a:ext>
              </a:extLst>
            </p:cNvPr>
            <p:cNvSpPr/>
            <p:nvPr/>
          </p:nvSpPr>
          <p:spPr>
            <a:xfrm>
              <a:off x="3307580" y="1509653"/>
              <a:ext cx="0" cy="162329"/>
            </a:xfrm>
            <a:custGeom>
              <a:avLst/>
              <a:gdLst/>
              <a:ahLst/>
              <a:cxnLst/>
              <a:rect l="0" t="0" r="0" b="0"/>
              <a:pathLst>
                <a:path h="162329">
                  <a:moveTo>
                    <a:pt x="0" y="162329"/>
                  </a:moveTo>
                  <a:lnTo>
                    <a:pt x="0" y="0"/>
                  </a:lnTo>
                </a:path>
              </a:pathLst>
            </a:custGeom>
            <a:ln w="13550" cap="flat">
              <a:solidFill>
                <a:srgbClr val="721111">
                  <a:alpha val="50196"/>
                </a:srgbClr>
              </a:solidFill>
              <a:prstDash val="solid"/>
              <a:round/>
            </a:ln>
          </p:spPr>
          <p:txBody>
            <a:bodyPr/>
            <a:lstStyle/>
            <a:p>
              <a:endParaRPr/>
            </a:p>
          </p:txBody>
        </p:sp>
        <p:sp>
          <p:nvSpPr>
            <p:cNvPr id="229" name="pl227">
              <a:extLst>
                <a:ext uri="{FF2B5EF4-FFF2-40B4-BE49-F238E27FC236}">
                  <a16:creationId xmlns:a16="http://schemas.microsoft.com/office/drawing/2014/main" id="{58D0EF8F-A754-4868-8E10-0422163D7750}"/>
                </a:ext>
              </a:extLst>
            </p:cNvPr>
            <p:cNvSpPr/>
            <p:nvPr/>
          </p:nvSpPr>
          <p:spPr>
            <a:xfrm>
              <a:off x="3362164" y="1113722"/>
              <a:ext cx="0" cy="121039"/>
            </a:xfrm>
            <a:custGeom>
              <a:avLst/>
              <a:gdLst/>
              <a:ahLst/>
              <a:cxnLst/>
              <a:rect l="0" t="0" r="0" b="0"/>
              <a:pathLst>
                <a:path h="121039">
                  <a:moveTo>
                    <a:pt x="0" y="121039"/>
                  </a:moveTo>
                  <a:lnTo>
                    <a:pt x="0" y="0"/>
                  </a:lnTo>
                </a:path>
              </a:pathLst>
            </a:custGeom>
            <a:ln w="13550" cap="flat">
              <a:solidFill>
                <a:srgbClr val="6A1B9A">
                  <a:alpha val="50196"/>
                </a:srgbClr>
              </a:solidFill>
              <a:prstDash val="solid"/>
              <a:round/>
            </a:ln>
          </p:spPr>
          <p:txBody>
            <a:bodyPr/>
            <a:lstStyle/>
            <a:p>
              <a:endParaRPr/>
            </a:p>
          </p:txBody>
        </p:sp>
        <p:sp>
          <p:nvSpPr>
            <p:cNvPr id="230" name="pl228">
              <a:extLst>
                <a:ext uri="{FF2B5EF4-FFF2-40B4-BE49-F238E27FC236}">
                  <a16:creationId xmlns:a16="http://schemas.microsoft.com/office/drawing/2014/main" id="{F1F5B06C-A594-4431-A412-D659BEBC9DBC}"/>
                </a:ext>
              </a:extLst>
            </p:cNvPr>
            <p:cNvSpPr/>
            <p:nvPr/>
          </p:nvSpPr>
          <p:spPr>
            <a:xfrm>
              <a:off x="3362164" y="1717212"/>
              <a:ext cx="0" cy="156042"/>
            </a:xfrm>
            <a:custGeom>
              <a:avLst/>
              <a:gdLst/>
              <a:ahLst/>
              <a:cxnLst/>
              <a:rect l="0" t="0" r="0" b="0"/>
              <a:pathLst>
                <a:path h="156042">
                  <a:moveTo>
                    <a:pt x="0" y="156042"/>
                  </a:moveTo>
                  <a:lnTo>
                    <a:pt x="0" y="0"/>
                  </a:lnTo>
                </a:path>
              </a:pathLst>
            </a:custGeom>
            <a:ln w="13550" cap="flat">
              <a:solidFill>
                <a:srgbClr val="1565C0">
                  <a:alpha val="50196"/>
                </a:srgbClr>
              </a:solidFill>
              <a:prstDash val="solid"/>
              <a:round/>
            </a:ln>
          </p:spPr>
          <p:txBody>
            <a:bodyPr/>
            <a:lstStyle/>
            <a:p>
              <a:endParaRPr/>
            </a:p>
          </p:txBody>
        </p:sp>
        <p:sp>
          <p:nvSpPr>
            <p:cNvPr id="231" name="pl229">
              <a:extLst>
                <a:ext uri="{FF2B5EF4-FFF2-40B4-BE49-F238E27FC236}">
                  <a16:creationId xmlns:a16="http://schemas.microsoft.com/office/drawing/2014/main" id="{4375CD1A-FB4C-4315-A091-69C8E7A95E41}"/>
                </a:ext>
              </a:extLst>
            </p:cNvPr>
            <p:cNvSpPr/>
            <p:nvPr/>
          </p:nvSpPr>
          <p:spPr>
            <a:xfrm>
              <a:off x="3362164" y="1110790"/>
              <a:ext cx="0" cy="100594"/>
            </a:xfrm>
            <a:custGeom>
              <a:avLst/>
              <a:gdLst/>
              <a:ahLst/>
              <a:cxnLst/>
              <a:rect l="0" t="0" r="0" b="0"/>
              <a:pathLst>
                <a:path h="100594">
                  <a:moveTo>
                    <a:pt x="0" y="100594"/>
                  </a:moveTo>
                  <a:lnTo>
                    <a:pt x="0" y="0"/>
                  </a:lnTo>
                </a:path>
              </a:pathLst>
            </a:custGeom>
            <a:ln w="13550" cap="flat">
              <a:solidFill>
                <a:srgbClr val="388E3C">
                  <a:alpha val="50196"/>
                </a:srgbClr>
              </a:solidFill>
              <a:prstDash val="solid"/>
              <a:round/>
            </a:ln>
          </p:spPr>
          <p:txBody>
            <a:bodyPr/>
            <a:lstStyle/>
            <a:p>
              <a:endParaRPr/>
            </a:p>
          </p:txBody>
        </p:sp>
        <p:sp>
          <p:nvSpPr>
            <p:cNvPr id="232" name="pl230">
              <a:extLst>
                <a:ext uri="{FF2B5EF4-FFF2-40B4-BE49-F238E27FC236}">
                  <a16:creationId xmlns:a16="http://schemas.microsoft.com/office/drawing/2014/main" id="{3566E578-8061-4A26-9029-08CFD7C0E5CB}"/>
                </a:ext>
              </a:extLst>
            </p:cNvPr>
            <p:cNvSpPr/>
            <p:nvPr/>
          </p:nvSpPr>
          <p:spPr>
            <a:xfrm>
              <a:off x="3362164" y="1374046"/>
              <a:ext cx="0" cy="268153"/>
            </a:xfrm>
            <a:custGeom>
              <a:avLst/>
              <a:gdLst/>
              <a:ahLst/>
              <a:cxnLst/>
              <a:rect l="0" t="0" r="0" b="0"/>
              <a:pathLst>
                <a:path h="268153">
                  <a:moveTo>
                    <a:pt x="0" y="268153"/>
                  </a:moveTo>
                  <a:lnTo>
                    <a:pt x="0" y="0"/>
                  </a:lnTo>
                </a:path>
              </a:pathLst>
            </a:custGeom>
            <a:ln w="13550" cap="flat">
              <a:solidFill>
                <a:srgbClr val="FBC02D">
                  <a:alpha val="50196"/>
                </a:srgbClr>
              </a:solidFill>
              <a:prstDash val="solid"/>
              <a:round/>
            </a:ln>
          </p:spPr>
          <p:txBody>
            <a:bodyPr/>
            <a:lstStyle/>
            <a:p>
              <a:endParaRPr/>
            </a:p>
          </p:txBody>
        </p:sp>
        <p:sp>
          <p:nvSpPr>
            <p:cNvPr id="233" name="pl231">
              <a:extLst>
                <a:ext uri="{FF2B5EF4-FFF2-40B4-BE49-F238E27FC236}">
                  <a16:creationId xmlns:a16="http://schemas.microsoft.com/office/drawing/2014/main" id="{ED02ED3C-77E8-48CF-A03B-4FBACF59A27C}"/>
                </a:ext>
              </a:extLst>
            </p:cNvPr>
            <p:cNvSpPr/>
            <p:nvPr/>
          </p:nvSpPr>
          <p:spPr>
            <a:xfrm>
              <a:off x="3362164" y="1315592"/>
              <a:ext cx="0" cy="173314"/>
            </a:xfrm>
            <a:custGeom>
              <a:avLst/>
              <a:gdLst/>
              <a:ahLst/>
              <a:cxnLst/>
              <a:rect l="0" t="0" r="0" b="0"/>
              <a:pathLst>
                <a:path h="173314">
                  <a:moveTo>
                    <a:pt x="0" y="173314"/>
                  </a:moveTo>
                  <a:lnTo>
                    <a:pt x="0" y="0"/>
                  </a:lnTo>
                </a:path>
              </a:pathLst>
            </a:custGeom>
            <a:ln w="13550" cap="flat">
              <a:solidFill>
                <a:srgbClr val="721111">
                  <a:alpha val="50196"/>
                </a:srgbClr>
              </a:solidFill>
              <a:prstDash val="solid"/>
              <a:round/>
            </a:ln>
          </p:spPr>
          <p:txBody>
            <a:bodyPr/>
            <a:lstStyle/>
            <a:p>
              <a:endParaRPr/>
            </a:p>
          </p:txBody>
        </p:sp>
        <p:sp>
          <p:nvSpPr>
            <p:cNvPr id="234" name="pl232">
              <a:extLst>
                <a:ext uri="{FF2B5EF4-FFF2-40B4-BE49-F238E27FC236}">
                  <a16:creationId xmlns:a16="http://schemas.microsoft.com/office/drawing/2014/main" id="{74122AE7-59F2-4AC4-9066-5C17D7F66A82}"/>
                </a:ext>
              </a:extLst>
            </p:cNvPr>
            <p:cNvSpPr/>
            <p:nvPr/>
          </p:nvSpPr>
          <p:spPr>
            <a:xfrm>
              <a:off x="3416748" y="1031375"/>
              <a:ext cx="0" cy="222399"/>
            </a:xfrm>
            <a:custGeom>
              <a:avLst/>
              <a:gdLst/>
              <a:ahLst/>
              <a:cxnLst/>
              <a:rect l="0" t="0" r="0" b="0"/>
              <a:pathLst>
                <a:path h="222399">
                  <a:moveTo>
                    <a:pt x="0" y="222399"/>
                  </a:moveTo>
                  <a:lnTo>
                    <a:pt x="0" y="0"/>
                  </a:lnTo>
                </a:path>
              </a:pathLst>
            </a:custGeom>
            <a:ln w="13550" cap="flat">
              <a:solidFill>
                <a:srgbClr val="6A1B9A">
                  <a:alpha val="50196"/>
                </a:srgbClr>
              </a:solidFill>
              <a:prstDash val="solid"/>
              <a:round/>
            </a:ln>
          </p:spPr>
          <p:txBody>
            <a:bodyPr/>
            <a:lstStyle/>
            <a:p>
              <a:endParaRPr/>
            </a:p>
          </p:txBody>
        </p:sp>
        <p:sp>
          <p:nvSpPr>
            <p:cNvPr id="235" name="pl233">
              <a:extLst>
                <a:ext uri="{FF2B5EF4-FFF2-40B4-BE49-F238E27FC236}">
                  <a16:creationId xmlns:a16="http://schemas.microsoft.com/office/drawing/2014/main" id="{63B87366-96A7-4B9F-94CE-EE5B119A6F37}"/>
                </a:ext>
              </a:extLst>
            </p:cNvPr>
            <p:cNvSpPr/>
            <p:nvPr/>
          </p:nvSpPr>
          <p:spPr>
            <a:xfrm>
              <a:off x="3416748" y="1700764"/>
              <a:ext cx="0" cy="174777"/>
            </a:xfrm>
            <a:custGeom>
              <a:avLst/>
              <a:gdLst/>
              <a:ahLst/>
              <a:cxnLst/>
              <a:rect l="0" t="0" r="0" b="0"/>
              <a:pathLst>
                <a:path h="174777">
                  <a:moveTo>
                    <a:pt x="0" y="174777"/>
                  </a:moveTo>
                  <a:lnTo>
                    <a:pt x="0" y="0"/>
                  </a:lnTo>
                </a:path>
              </a:pathLst>
            </a:custGeom>
            <a:ln w="13550" cap="flat">
              <a:solidFill>
                <a:srgbClr val="1565C0">
                  <a:alpha val="50196"/>
                </a:srgbClr>
              </a:solidFill>
              <a:prstDash val="solid"/>
              <a:round/>
            </a:ln>
          </p:spPr>
          <p:txBody>
            <a:bodyPr/>
            <a:lstStyle/>
            <a:p>
              <a:endParaRPr/>
            </a:p>
          </p:txBody>
        </p:sp>
        <p:sp>
          <p:nvSpPr>
            <p:cNvPr id="236" name="pl234">
              <a:extLst>
                <a:ext uri="{FF2B5EF4-FFF2-40B4-BE49-F238E27FC236}">
                  <a16:creationId xmlns:a16="http://schemas.microsoft.com/office/drawing/2014/main" id="{71F7CFC7-0E1B-441A-BB4A-B3F482704AED}"/>
                </a:ext>
              </a:extLst>
            </p:cNvPr>
            <p:cNvSpPr/>
            <p:nvPr/>
          </p:nvSpPr>
          <p:spPr>
            <a:xfrm>
              <a:off x="3416748" y="1038680"/>
              <a:ext cx="0" cy="188007"/>
            </a:xfrm>
            <a:custGeom>
              <a:avLst/>
              <a:gdLst/>
              <a:ahLst/>
              <a:cxnLst/>
              <a:rect l="0" t="0" r="0" b="0"/>
              <a:pathLst>
                <a:path h="188007">
                  <a:moveTo>
                    <a:pt x="0" y="188007"/>
                  </a:moveTo>
                  <a:lnTo>
                    <a:pt x="0" y="0"/>
                  </a:lnTo>
                </a:path>
              </a:pathLst>
            </a:custGeom>
            <a:ln w="13550" cap="flat">
              <a:solidFill>
                <a:srgbClr val="388E3C">
                  <a:alpha val="50196"/>
                </a:srgbClr>
              </a:solidFill>
              <a:prstDash val="solid"/>
              <a:round/>
            </a:ln>
          </p:spPr>
          <p:txBody>
            <a:bodyPr/>
            <a:lstStyle/>
            <a:p>
              <a:endParaRPr/>
            </a:p>
          </p:txBody>
        </p:sp>
        <p:sp>
          <p:nvSpPr>
            <p:cNvPr id="237" name="pl235">
              <a:extLst>
                <a:ext uri="{FF2B5EF4-FFF2-40B4-BE49-F238E27FC236}">
                  <a16:creationId xmlns:a16="http://schemas.microsoft.com/office/drawing/2014/main" id="{25193E27-7653-4515-A4BC-DD832F01BFE8}"/>
                </a:ext>
              </a:extLst>
            </p:cNvPr>
            <p:cNvSpPr/>
            <p:nvPr/>
          </p:nvSpPr>
          <p:spPr>
            <a:xfrm>
              <a:off x="3416748" y="1378111"/>
              <a:ext cx="0" cy="313203"/>
            </a:xfrm>
            <a:custGeom>
              <a:avLst/>
              <a:gdLst/>
              <a:ahLst/>
              <a:cxnLst/>
              <a:rect l="0" t="0" r="0" b="0"/>
              <a:pathLst>
                <a:path h="313203">
                  <a:moveTo>
                    <a:pt x="0" y="313203"/>
                  </a:moveTo>
                  <a:lnTo>
                    <a:pt x="0" y="0"/>
                  </a:lnTo>
                </a:path>
              </a:pathLst>
            </a:custGeom>
            <a:ln w="13550" cap="flat">
              <a:solidFill>
                <a:srgbClr val="FBC02D">
                  <a:alpha val="50196"/>
                </a:srgbClr>
              </a:solidFill>
              <a:prstDash val="solid"/>
              <a:round/>
            </a:ln>
          </p:spPr>
          <p:txBody>
            <a:bodyPr/>
            <a:lstStyle/>
            <a:p>
              <a:endParaRPr/>
            </a:p>
          </p:txBody>
        </p:sp>
        <p:sp>
          <p:nvSpPr>
            <p:cNvPr id="238" name="pl236">
              <a:extLst>
                <a:ext uri="{FF2B5EF4-FFF2-40B4-BE49-F238E27FC236}">
                  <a16:creationId xmlns:a16="http://schemas.microsoft.com/office/drawing/2014/main" id="{64A7CA37-E3CD-4858-AA12-6605321BFD96}"/>
                </a:ext>
              </a:extLst>
            </p:cNvPr>
            <p:cNvSpPr/>
            <p:nvPr/>
          </p:nvSpPr>
          <p:spPr>
            <a:xfrm>
              <a:off x="3416748" y="1322979"/>
              <a:ext cx="0" cy="215406"/>
            </a:xfrm>
            <a:custGeom>
              <a:avLst/>
              <a:gdLst/>
              <a:ahLst/>
              <a:cxnLst/>
              <a:rect l="0" t="0" r="0" b="0"/>
              <a:pathLst>
                <a:path h="215406">
                  <a:moveTo>
                    <a:pt x="0" y="215406"/>
                  </a:moveTo>
                  <a:lnTo>
                    <a:pt x="0" y="0"/>
                  </a:lnTo>
                </a:path>
              </a:pathLst>
            </a:custGeom>
            <a:ln w="13550" cap="flat">
              <a:solidFill>
                <a:srgbClr val="721111">
                  <a:alpha val="50196"/>
                </a:srgbClr>
              </a:solidFill>
              <a:prstDash val="solid"/>
              <a:round/>
            </a:ln>
          </p:spPr>
          <p:txBody>
            <a:bodyPr/>
            <a:lstStyle/>
            <a:p>
              <a:endParaRPr/>
            </a:p>
          </p:txBody>
        </p:sp>
        <p:sp>
          <p:nvSpPr>
            <p:cNvPr id="239" name="pl237">
              <a:extLst>
                <a:ext uri="{FF2B5EF4-FFF2-40B4-BE49-F238E27FC236}">
                  <a16:creationId xmlns:a16="http://schemas.microsoft.com/office/drawing/2014/main" id="{0DC47286-6CB0-47C1-BDCB-01C4529A3AC4}"/>
                </a:ext>
              </a:extLst>
            </p:cNvPr>
            <p:cNvSpPr/>
            <p:nvPr/>
          </p:nvSpPr>
          <p:spPr>
            <a:xfrm>
              <a:off x="3471332" y="1443749"/>
              <a:ext cx="0" cy="181911"/>
            </a:xfrm>
            <a:custGeom>
              <a:avLst/>
              <a:gdLst/>
              <a:ahLst/>
              <a:cxnLst/>
              <a:rect l="0" t="0" r="0" b="0"/>
              <a:pathLst>
                <a:path h="181911">
                  <a:moveTo>
                    <a:pt x="0" y="181911"/>
                  </a:moveTo>
                  <a:lnTo>
                    <a:pt x="0" y="0"/>
                  </a:lnTo>
                </a:path>
              </a:pathLst>
            </a:custGeom>
            <a:ln w="13550" cap="flat">
              <a:solidFill>
                <a:srgbClr val="6A1B9A">
                  <a:alpha val="50196"/>
                </a:srgbClr>
              </a:solidFill>
              <a:prstDash val="solid"/>
              <a:round/>
            </a:ln>
          </p:spPr>
          <p:txBody>
            <a:bodyPr/>
            <a:lstStyle/>
            <a:p>
              <a:endParaRPr/>
            </a:p>
          </p:txBody>
        </p:sp>
        <p:sp>
          <p:nvSpPr>
            <p:cNvPr id="240" name="pl238">
              <a:extLst>
                <a:ext uri="{FF2B5EF4-FFF2-40B4-BE49-F238E27FC236}">
                  <a16:creationId xmlns:a16="http://schemas.microsoft.com/office/drawing/2014/main" id="{7A612FE5-19E0-4E3C-8B8D-894A3EC32DE8}"/>
                </a:ext>
              </a:extLst>
            </p:cNvPr>
            <p:cNvSpPr/>
            <p:nvPr/>
          </p:nvSpPr>
          <p:spPr>
            <a:xfrm>
              <a:off x="3471332" y="1808216"/>
              <a:ext cx="0" cy="58120"/>
            </a:xfrm>
            <a:custGeom>
              <a:avLst/>
              <a:gdLst/>
              <a:ahLst/>
              <a:cxnLst/>
              <a:rect l="0" t="0" r="0" b="0"/>
              <a:pathLst>
                <a:path h="58120">
                  <a:moveTo>
                    <a:pt x="0" y="58120"/>
                  </a:moveTo>
                  <a:lnTo>
                    <a:pt x="0" y="0"/>
                  </a:lnTo>
                </a:path>
              </a:pathLst>
            </a:custGeom>
            <a:ln w="13550" cap="flat">
              <a:solidFill>
                <a:srgbClr val="1565C0">
                  <a:alpha val="50196"/>
                </a:srgbClr>
              </a:solidFill>
              <a:prstDash val="solid"/>
              <a:round/>
            </a:ln>
          </p:spPr>
          <p:txBody>
            <a:bodyPr/>
            <a:lstStyle/>
            <a:p>
              <a:endParaRPr/>
            </a:p>
          </p:txBody>
        </p:sp>
        <p:sp>
          <p:nvSpPr>
            <p:cNvPr id="241" name="pl239">
              <a:extLst>
                <a:ext uri="{FF2B5EF4-FFF2-40B4-BE49-F238E27FC236}">
                  <a16:creationId xmlns:a16="http://schemas.microsoft.com/office/drawing/2014/main" id="{7A8D6A35-2416-41F8-ACE4-6CF8A69733CB}"/>
                </a:ext>
              </a:extLst>
            </p:cNvPr>
            <p:cNvSpPr/>
            <p:nvPr/>
          </p:nvSpPr>
          <p:spPr>
            <a:xfrm>
              <a:off x="3471332" y="1427027"/>
              <a:ext cx="0" cy="205765"/>
            </a:xfrm>
            <a:custGeom>
              <a:avLst/>
              <a:gdLst/>
              <a:ahLst/>
              <a:cxnLst/>
              <a:rect l="0" t="0" r="0" b="0"/>
              <a:pathLst>
                <a:path h="205765">
                  <a:moveTo>
                    <a:pt x="0" y="205765"/>
                  </a:moveTo>
                  <a:lnTo>
                    <a:pt x="0" y="0"/>
                  </a:lnTo>
                </a:path>
              </a:pathLst>
            </a:custGeom>
            <a:ln w="13550" cap="flat">
              <a:solidFill>
                <a:srgbClr val="388E3C">
                  <a:alpha val="50196"/>
                </a:srgbClr>
              </a:solidFill>
              <a:prstDash val="solid"/>
              <a:round/>
            </a:ln>
          </p:spPr>
          <p:txBody>
            <a:bodyPr/>
            <a:lstStyle/>
            <a:p>
              <a:endParaRPr/>
            </a:p>
          </p:txBody>
        </p:sp>
        <p:sp>
          <p:nvSpPr>
            <p:cNvPr id="242" name="pl240">
              <a:extLst>
                <a:ext uri="{FF2B5EF4-FFF2-40B4-BE49-F238E27FC236}">
                  <a16:creationId xmlns:a16="http://schemas.microsoft.com/office/drawing/2014/main" id="{DCAB9BAC-C41D-4846-81FB-70C1F55AD52C}"/>
                </a:ext>
              </a:extLst>
            </p:cNvPr>
            <p:cNvSpPr/>
            <p:nvPr/>
          </p:nvSpPr>
          <p:spPr>
            <a:xfrm>
              <a:off x="3471332" y="1726447"/>
              <a:ext cx="0" cy="115670"/>
            </a:xfrm>
            <a:custGeom>
              <a:avLst/>
              <a:gdLst/>
              <a:ahLst/>
              <a:cxnLst/>
              <a:rect l="0" t="0" r="0" b="0"/>
              <a:pathLst>
                <a:path h="115670">
                  <a:moveTo>
                    <a:pt x="0" y="115670"/>
                  </a:moveTo>
                  <a:lnTo>
                    <a:pt x="0" y="0"/>
                  </a:lnTo>
                </a:path>
              </a:pathLst>
            </a:custGeom>
            <a:ln w="13550" cap="flat">
              <a:solidFill>
                <a:srgbClr val="FBC02D">
                  <a:alpha val="50196"/>
                </a:srgbClr>
              </a:solidFill>
              <a:prstDash val="solid"/>
              <a:round/>
            </a:ln>
          </p:spPr>
          <p:txBody>
            <a:bodyPr/>
            <a:lstStyle/>
            <a:p>
              <a:endParaRPr/>
            </a:p>
          </p:txBody>
        </p:sp>
        <p:sp>
          <p:nvSpPr>
            <p:cNvPr id="243" name="pl241">
              <a:extLst>
                <a:ext uri="{FF2B5EF4-FFF2-40B4-BE49-F238E27FC236}">
                  <a16:creationId xmlns:a16="http://schemas.microsoft.com/office/drawing/2014/main" id="{AAD9EF0F-AF58-4B51-AF4F-0496D3BA48DB}"/>
                </a:ext>
              </a:extLst>
            </p:cNvPr>
            <p:cNvSpPr/>
            <p:nvPr/>
          </p:nvSpPr>
          <p:spPr>
            <a:xfrm>
              <a:off x="3471332" y="1673334"/>
              <a:ext cx="0" cy="107764"/>
            </a:xfrm>
            <a:custGeom>
              <a:avLst/>
              <a:gdLst/>
              <a:ahLst/>
              <a:cxnLst/>
              <a:rect l="0" t="0" r="0" b="0"/>
              <a:pathLst>
                <a:path h="107764">
                  <a:moveTo>
                    <a:pt x="0" y="107764"/>
                  </a:moveTo>
                  <a:lnTo>
                    <a:pt x="0" y="0"/>
                  </a:lnTo>
                </a:path>
              </a:pathLst>
            </a:custGeom>
            <a:ln w="13550" cap="flat">
              <a:solidFill>
                <a:srgbClr val="721111">
                  <a:alpha val="50196"/>
                </a:srgbClr>
              </a:solidFill>
              <a:prstDash val="solid"/>
              <a:round/>
            </a:ln>
          </p:spPr>
          <p:txBody>
            <a:bodyPr/>
            <a:lstStyle/>
            <a:p>
              <a:endParaRPr/>
            </a:p>
          </p:txBody>
        </p:sp>
        <p:sp>
          <p:nvSpPr>
            <p:cNvPr id="244" name="pt242">
              <a:extLst>
                <a:ext uri="{FF2B5EF4-FFF2-40B4-BE49-F238E27FC236}">
                  <a16:creationId xmlns:a16="http://schemas.microsoft.com/office/drawing/2014/main" id="{64668C23-6928-4B67-A732-EADEE99C9A6B}"/>
                </a:ext>
              </a:extLst>
            </p:cNvPr>
            <p:cNvSpPr/>
            <p:nvPr/>
          </p:nvSpPr>
          <p:spPr>
            <a:xfrm>
              <a:off x="1160752" y="98246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5" name="pt243">
              <a:extLst>
                <a:ext uri="{FF2B5EF4-FFF2-40B4-BE49-F238E27FC236}">
                  <a16:creationId xmlns:a16="http://schemas.microsoft.com/office/drawing/2014/main" id="{69ECAA21-2643-41E1-AB4C-19C1F91938BF}"/>
                </a:ext>
              </a:extLst>
            </p:cNvPr>
            <p:cNvSpPr/>
            <p:nvPr/>
          </p:nvSpPr>
          <p:spPr>
            <a:xfrm>
              <a:off x="1160752" y="7722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6" name="pt244">
              <a:extLst>
                <a:ext uri="{FF2B5EF4-FFF2-40B4-BE49-F238E27FC236}">
                  <a16:creationId xmlns:a16="http://schemas.microsoft.com/office/drawing/2014/main" id="{8F53A3D3-B68A-4CBD-A582-7AE0923712AB}"/>
                </a:ext>
              </a:extLst>
            </p:cNvPr>
            <p:cNvSpPr/>
            <p:nvPr/>
          </p:nvSpPr>
          <p:spPr>
            <a:xfrm>
              <a:off x="1160752" y="6606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7" name="pt245">
              <a:extLst>
                <a:ext uri="{FF2B5EF4-FFF2-40B4-BE49-F238E27FC236}">
                  <a16:creationId xmlns:a16="http://schemas.microsoft.com/office/drawing/2014/main" id="{BCD898A1-A884-4BCE-878D-01E7032BE220}"/>
                </a:ext>
              </a:extLst>
            </p:cNvPr>
            <p:cNvSpPr/>
            <p:nvPr/>
          </p:nvSpPr>
          <p:spPr>
            <a:xfrm>
              <a:off x="1160752" y="5428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8" name="pt246">
              <a:extLst>
                <a:ext uri="{FF2B5EF4-FFF2-40B4-BE49-F238E27FC236}">
                  <a16:creationId xmlns:a16="http://schemas.microsoft.com/office/drawing/2014/main" id="{B21E8D72-EE08-48D8-AC42-CEC89B8FFB1A}"/>
                </a:ext>
              </a:extLst>
            </p:cNvPr>
            <p:cNvSpPr/>
            <p:nvPr/>
          </p:nvSpPr>
          <p:spPr>
            <a:xfrm>
              <a:off x="1160752" y="5934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9" name="pt247">
              <a:extLst>
                <a:ext uri="{FF2B5EF4-FFF2-40B4-BE49-F238E27FC236}">
                  <a16:creationId xmlns:a16="http://schemas.microsoft.com/office/drawing/2014/main" id="{B18B4000-639F-4FC1-BA9C-5C9FD4765877}"/>
                </a:ext>
              </a:extLst>
            </p:cNvPr>
            <p:cNvSpPr/>
            <p:nvPr/>
          </p:nvSpPr>
          <p:spPr>
            <a:xfrm>
              <a:off x="1215336" y="100411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 name="pt248">
              <a:extLst>
                <a:ext uri="{FF2B5EF4-FFF2-40B4-BE49-F238E27FC236}">
                  <a16:creationId xmlns:a16="http://schemas.microsoft.com/office/drawing/2014/main" id="{F44EBB66-5889-4755-B8E8-516A3DC0365E}"/>
                </a:ext>
              </a:extLst>
            </p:cNvPr>
            <p:cNvSpPr/>
            <p:nvPr/>
          </p:nvSpPr>
          <p:spPr>
            <a:xfrm>
              <a:off x="1215336" y="43755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 name="pt249">
              <a:extLst>
                <a:ext uri="{FF2B5EF4-FFF2-40B4-BE49-F238E27FC236}">
                  <a16:creationId xmlns:a16="http://schemas.microsoft.com/office/drawing/2014/main" id="{3FC089A1-92A0-4200-A95D-41D674DEF543}"/>
                </a:ext>
              </a:extLst>
            </p:cNvPr>
            <p:cNvSpPr/>
            <p:nvPr/>
          </p:nvSpPr>
          <p:spPr>
            <a:xfrm>
              <a:off x="1215336" y="65777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 name="pt250">
              <a:extLst>
                <a:ext uri="{FF2B5EF4-FFF2-40B4-BE49-F238E27FC236}">
                  <a16:creationId xmlns:a16="http://schemas.microsoft.com/office/drawing/2014/main" id="{7A672B5F-0392-4776-8E81-5ACB347AB6B7}"/>
                </a:ext>
              </a:extLst>
            </p:cNvPr>
            <p:cNvSpPr/>
            <p:nvPr/>
          </p:nvSpPr>
          <p:spPr>
            <a:xfrm>
              <a:off x="1215336" y="48025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 name="pt251">
              <a:extLst>
                <a:ext uri="{FF2B5EF4-FFF2-40B4-BE49-F238E27FC236}">
                  <a16:creationId xmlns:a16="http://schemas.microsoft.com/office/drawing/2014/main" id="{B18EEC1D-8C98-4544-89A8-D7796D872EB9}"/>
                </a:ext>
              </a:extLst>
            </p:cNvPr>
            <p:cNvSpPr/>
            <p:nvPr/>
          </p:nvSpPr>
          <p:spPr>
            <a:xfrm>
              <a:off x="1215336" y="4831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 name="pt252">
              <a:extLst>
                <a:ext uri="{FF2B5EF4-FFF2-40B4-BE49-F238E27FC236}">
                  <a16:creationId xmlns:a16="http://schemas.microsoft.com/office/drawing/2014/main" id="{ABF38A34-3279-4336-9FFB-125A1EB1674E}"/>
                </a:ext>
              </a:extLst>
            </p:cNvPr>
            <p:cNvSpPr/>
            <p:nvPr/>
          </p:nvSpPr>
          <p:spPr>
            <a:xfrm>
              <a:off x="1269920" y="52141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 name="pt253">
              <a:extLst>
                <a:ext uri="{FF2B5EF4-FFF2-40B4-BE49-F238E27FC236}">
                  <a16:creationId xmlns:a16="http://schemas.microsoft.com/office/drawing/2014/main" id="{7A289AA6-5230-4972-99D3-B7D99A7D2821}"/>
                </a:ext>
              </a:extLst>
            </p:cNvPr>
            <p:cNvSpPr/>
            <p:nvPr/>
          </p:nvSpPr>
          <p:spPr>
            <a:xfrm>
              <a:off x="1269920" y="4484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 name="pt254">
              <a:extLst>
                <a:ext uri="{FF2B5EF4-FFF2-40B4-BE49-F238E27FC236}">
                  <a16:creationId xmlns:a16="http://schemas.microsoft.com/office/drawing/2014/main" id="{33F42311-5A7B-4A39-B9E0-B9ACFD688685}"/>
                </a:ext>
              </a:extLst>
            </p:cNvPr>
            <p:cNvSpPr/>
            <p:nvPr/>
          </p:nvSpPr>
          <p:spPr>
            <a:xfrm>
              <a:off x="1269920" y="46083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 name="pt255">
              <a:extLst>
                <a:ext uri="{FF2B5EF4-FFF2-40B4-BE49-F238E27FC236}">
                  <a16:creationId xmlns:a16="http://schemas.microsoft.com/office/drawing/2014/main" id="{DAF497AE-1E8C-4076-A3FF-FABC5F3F862F}"/>
                </a:ext>
              </a:extLst>
            </p:cNvPr>
            <p:cNvSpPr/>
            <p:nvPr/>
          </p:nvSpPr>
          <p:spPr>
            <a:xfrm>
              <a:off x="1269920" y="4628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 name="pt256">
              <a:extLst>
                <a:ext uri="{FF2B5EF4-FFF2-40B4-BE49-F238E27FC236}">
                  <a16:creationId xmlns:a16="http://schemas.microsoft.com/office/drawing/2014/main" id="{F5D669B4-935D-4D00-BEC1-E83ED35BAFD6}"/>
                </a:ext>
              </a:extLst>
            </p:cNvPr>
            <p:cNvSpPr/>
            <p:nvPr/>
          </p:nvSpPr>
          <p:spPr>
            <a:xfrm>
              <a:off x="1269920" y="45743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 name="pt257">
              <a:extLst>
                <a:ext uri="{FF2B5EF4-FFF2-40B4-BE49-F238E27FC236}">
                  <a16:creationId xmlns:a16="http://schemas.microsoft.com/office/drawing/2014/main" id="{221BA45E-9153-4A45-B25F-04D4F8A988DB}"/>
                </a:ext>
              </a:extLst>
            </p:cNvPr>
            <p:cNvSpPr/>
            <p:nvPr/>
          </p:nvSpPr>
          <p:spPr>
            <a:xfrm>
              <a:off x="1324504" y="81490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 name="pt258">
              <a:extLst>
                <a:ext uri="{FF2B5EF4-FFF2-40B4-BE49-F238E27FC236}">
                  <a16:creationId xmlns:a16="http://schemas.microsoft.com/office/drawing/2014/main" id="{99F8474E-EB0B-42EF-B44E-CBB02F519E4D}"/>
                </a:ext>
              </a:extLst>
            </p:cNvPr>
            <p:cNvSpPr/>
            <p:nvPr/>
          </p:nvSpPr>
          <p:spPr>
            <a:xfrm>
              <a:off x="1324504" y="48824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 name="pt259">
              <a:extLst>
                <a:ext uri="{FF2B5EF4-FFF2-40B4-BE49-F238E27FC236}">
                  <a16:creationId xmlns:a16="http://schemas.microsoft.com/office/drawing/2014/main" id="{B8A678BB-1FDA-4345-9A65-8E719ED3596C}"/>
                </a:ext>
              </a:extLst>
            </p:cNvPr>
            <p:cNvSpPr/>
            <p:nvPr/>
          </p:nvSpPr>
          <p:spPr>
            <a:xfrm>
              <a:off x="1324504" y="7127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 name="pt260">
              <a:extLst>
                <a:ext uri="{FF2B5EF4-FFF2-40B4-BE49-F238E27FC236}">
                  <a16:creationId xmlns:a16="http://schemas.microsoft.com/office/drawing/2014/main" id="{6DC6A040-EF9C-43A2-8E22-B63CD6C0B232}"/>
                </a:ext>
              </a:extLst>
            </p:cNvPr>
            <p:cNvSpPr/>
            <p:nvPr/>
          </p:nvSpPr>
          <p:spPr>
            <a:xfrm>
              <a:off x="1324504" y="54725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 name="pt261">
              <a:extLst>
                <a:ext uri="{FF2B5EF4-FFF2-40B4-BE49-F238E27FC236}">
                  <a16:creationId xmlns:a16="http://schemas.microsoft.com/office/drawing/2014/main" id="{CC2126CB-5BFC-4AD1-97D2-C5ED58AF7382}"/>
                </a:ext>
              </a:extLst>
            </p:cNvPr>
            <p:cNvSpPr/>
            <p:nvPr/>
          </p:nvSpPr>
          <p:spPr>
            <a:xfrm>
              <a:off x="1324504" y="5669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 name="pt262">
              <a:extLst>
                <a:ext uri="{FF2B5EF4-FFF2-40B4-BE49-F238E27FC236}">
                  <a16:creationId xmlns:a16="http://schemas.microsoft.com/office/drawing/2014/main" id="{53226ACB-1690-4E38-B9DF-7F16EB4FB893}"/>
                </a:ext>
              </a:extLst>
            </p:cNvPr>
            <p:cNvSpPr/>
            <p:nvPr/>
          </p:nvSpPr>
          <p:spPr>
            <a:xfrm>
              <a:off x="1379088" y="12309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 name="pt263">
              <a:extLst>
                <a:ext uri="{FF2B5EF4-FFF2-40B4-BE49-F238E27FC236}">
                  <a16:creationId xmlns:a16="http://schemas.microsoft.com/office/drawing/2014/main" id="{A3305D1F-6625-4F01-87CE-28867C17EBF4}"/>
                </a:ext>
              </a:extLst>
            </p:cNvPr>
            <p:cNvSpPr/>
            <p:nvPr/>
          </p:nvSpPr>
          <p:spPr>
            <a:xfrm>
              <a:off x="1379088" y="6794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6" name="pt264">
              <a:extLst>
                <a:ext uri="{FF2B5EF4-FFF2-40B4-BE49-F238E27FC236}">
                  <a16:creationId xmlns:a16="http://schemas.microsoft.com/office/drawing/2014/main" id="{E2812FD5-CE72-4B78-8702-913AEA291E48}"/>
                </a:ext>
              </a:extLst>
            </p:cNvPr>
            <p:cNvSpPr/>
            <p:nvPr/>
          </p:nvSpPr>
          <p:spPr>
            <a:xfrm>
              <a:off x="1379088" y="112045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7" name="pt265">
              <a:extLst>
                <a:ext uri="{FF2B5EF4-FFF2-40B4-BE49-F238E27FC236}">
                  <a16:creationId xmlns:a16="http://schemas.microsoft.com/office/drawing/2014/main" id="{D294B24E-C42F-4B2F-97F4-84994369ABDE}"/>
                </a:ext>
              </a:extLst>
            </p:cNvPr>
            <p:cNvSpPr/>
            <p:nvPr/>
          </p:nvSpPr>
          <p:spPr>
            <a:xfrm>
              <a:off x="1379088" y="89427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8" name="pt266">
              <a:extLst>
                <a:ext uri="{FF2B5EF4-FFF2-40B4-BE49-F238E27FC236}">
                  <a16:creationId xmlns:a16="http://schemas.microsoft.com/office/drawing/2014/main" id="{FC4DD399-E848-4673-B63B-9C783CC896F6}"/>
                </a:ext>
              </a:extLst>
            </p:cNvPr>
            <p:cNvSpPr/>
            <p:nvPr/>
          </p:nvSpPr>
          <p:spPr>
            <a:xfrm>
              <a:off x="1379088" y="9353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9" name="pt267">
              <a:extLst>
                <a:ext uri="{FF2B5EF4-FFF2-40B4-BE49-F238E27FC236}">
                  <a16:creationId xmlns:a16="http://schemas.microsoft.com/office/drawing/2014/main" id="{43563968-E79D-46FB-BD6C-CC0F183C99DD}"/>
                </a:ext>
              </a:extLst>
            </p:cNvPr>
            <p:cNvSpPr/>
            <p:nvPr/>
          </p:nvSpPr>
          <p:spPr>
            <a:xfrm>
              <a:off x="1433672" y="8740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70" name="pt268">
              <a:extLst>
                <a:ext uri="{FF2B5EF4-FFF2-40B4-BE49-F238E27FC236}">
                  <a16:creationId xmlns:a16="http://schemas.microsoft.com/office/drawing/2014/main" id="{BDE4EF18-8264-4950-B1D0-FA5948F0A01E}"/>
                </a:ext>
              </a:extLst>
            </p:cNvPr>
            <p:cNvSpPr/>
            <p:nvPr/>
          </p:nvSpPr>
          <p:spPr>
            <a:xfrm>
              <a:off x="1433672" y="4207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71" name="pt269">
              <a:extLst>
                <a:ext uri="{FF2B5EF4-FFF2-40B4-BE49-F238E27FC236}">
                  <a16:creationId xmlns:a16="http://schemas.microsoft.com/office/drawing/2014/main" id="{1AF63574-8BAD-488F-820F-6A4AB3890AAF}"/>
                </a:ext>
              </a:extLst>
            </p:cNvPr>
            <p:cNvSpPr/>
            <p:nvPr/>
          </p:nvSpPr>
          <p:spPr>
            <a:xfrm>
              <a:off x="1433672" y="68090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72" name="pt270">
              <a:extLst>
                <a:ext uri="{FF2B5EF4-FFF2-40B4-BE49-F238E27FC236}">
                  <a16:creationId xmlns:a16="http://schemas.microsoft.com/office/drawing/2014/main" id="{A441D621-97CF-4534-8B52-F7FFEB711DD4}"/>
                </a:ext>
              </a:extLst>
            </p:cNvPr>
            <p:cNvSpPr/>
            <p:nvPr/>
          </p:nvSpPr>
          <p:spPr>
            <a:xfrm>
              <a:off x="1433672" y="4927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73" name="pt271">
              <a:extLst>
                <a:ext uri="{FF2B5EF4-FFF2-40B4-BE49-F238E27FC236}">
                  <a16:creationId xmlns:a16="http://schemas.microsoft.com/office/drawing/2014/main" id="{E2FD9383-0EA5-4290-9A80-B95FD06F1DB2}"/>
                </a:ext>
              </a:extLst>
            </p:cNvPr>
            <p:cNvSpPr/>
            <p:nvPr/>
          </p:nvSpPr>
          <p:spPr>
            <a:xfrm>
              <a:off x="1433672" y="5066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74" name="pt272">
              <a:extLst>
                <a:ext uri="{FF2B5EF4-FFF2-40B4-BE49-F238E27FC236}">
                  <a16:creationId xmlns:a16="http://schemas.microsoft.com/office/drawing/2014/main" id="{5FFA89CA-6C2B-45EB-B962-E23F1FB6765F}"/>
                </a:ext>
              </a:extLst>
            </p:cNvPr>
            <p:cNvSpPr/>
            <p:nvPr/>
          </p:nvSpPr>
          <p:spPr>
            <a:xfrm>
              <a:off x="1488256" y="10113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75" name="pt273">
              <a:extLst>
                <a:ext uri="{FF2B5EF4-FFF2-40B4-BE49-F238E27FC236}">
                  <a16:creationId xmlns:a16="http://schemas.microsoft.com/office/drawing/2014/main" id="{7812301A-1F5A-4752-9A45-F7D9224B52F1}"/>
                </a:ext>
              </a:extLst>
            </p:cNvPr>
            <p:cNvSpPr/>
            <p:nvPr/>
          </p:nvSpPr>
          <p:spPr>
            <a:xfrm>
              <a:off x="1488256" y="44212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76" name="pt274">
              <a:extLst>
                <a:ext uri="{FF2B5EF4-FFF2-40B4-BE49-F238E27FC236}">
                  <a16:creationId xmlns:a16="http://schemas.microsoft.com/office/drawing/2014/main" id="{4C739D5D-81A7-40BE-A35F-1D16044924D4}"/>
                </a:ext>
              </a:extLst>
            </p:cNvPr>
            <p:cNvSpPr/>
            <p:nvPr/>
          </p:nvSpPr>
          <p:spPr>
            <a:xfrm>
              <a:off x="1488256" y="8259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77" name="pt275">
              <a:extLst>
                <a:ext uri="{FF2B5EF4-FFF2-40B4-BE49-F238E27FC236}">
                  <a16:creationId xmlns:a16="http://schemas.microsoft.com/office/drawing/2014/main" id="{7CA368DF-5A78-4AB9-A846-06F7D7506676}"/>
                </a:ext>
              </a:extLst>
            </p:cNvPr>
            <p:cNvSpPr/>
            <p:nvPr/>
          </p:nvSpPr>
          <p:spPr>
            <a:xfrm>
              <a:off x="1488256" y="66863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78" name="pt276">
              <a:extLst>
                <a:ext uri="{FF2B5EF4-FFF2-40B4-BE49-F238E27FC236}">
                  <a16:creationId xmlns:a16="http://schemas.microsoft.com/office/drawing/2014/main" id="{C0BAC5BD-B31E-4979-B0CE-3F9B60240E07}"/>
                </a:ext>
              </a:extLst>
            </p:cNvPr>
            <p:cNvSpPr/>
            <p:nvPr/>
          </p:nvSpPr>
          <p:spPr>
            <a:xfrm>
              <a:off x="1488256" y="7009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79" name="pt277">
              <a:extLst>
                <a:ext uri="{FF2B5EF4-FFF2-40B4-BE49-F238E27FC236}">
                  <a16:creationId xmlns:a16="http://schemas.microsoft.com/office/drawing/2014/main" id="{892A8553-BB4C-4DFF-A76D-E8CDE925754F}"/>
                </a:ext>
              </a:extLst>
            </p:cNvPr>
            <p:cNvSpPr/>
            <p:nvPr/>
          </p:nvSpPr>
          <p:spPr>
            <a:xfrm>
              <a:off x="1542840" y="47817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80" name="pt278">
              <a:extLst>
                <a:ext uri="{FF2B5EF4-FFF2-40B4-BE49-F238E27FC236}">
                  <a16:creationId xmlns:a16="http://schemas.microsoft.com/office/drawing/2014/main" id="{A5A3A9BB-355A-413E-BD7B-2306ED217494}"/>
                </a:ext>
              </a:extLst>
            </p:cNvPr>
            <p:cNvSpPr/>
            <p:nvPr/>
          </p:nvSpPr>
          <p:spPr>
            <a:xfrm>
              <a:off x="1542840" y="4030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81" name="pt279">
              <a:extLst>
                <a:ext uri="{FF2B5EF4-FFF2-40B4-BE49-F238E27FC236}">
                  <a16:creationId xmlns:a16="http://schemas.microsoft.com/office/drawing/2014/main" id="{9EF67473-1D42-48FD-9A1B-91CCFEB7DDB9}"/>
                </a:ext>
              </a:extLst>
            </p:cNvPr>
            <p:cNvSpPr/>
            <p:nvPr/>
          </p:nvSpPr>
          <p:spPr>
            <a:xfrm>
              <a:off x="1542840" y="4291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82" name="pt280">
              <a:extLst>
                <a:ext uri="{FF2B5EF4-FFF2-40B4-BE49-F238E27FC236}">
                  <a16:creationId xmlns:a16="http://schemas.microsoft.com/office/drawing/2014/main" id="{006BCDD6-425F-42BB-97AF-6BAE8F6E949F}"/>
                </a:ext>
              </a:extLst>
            </p:cNvPr>
            <p:cNvSpPr/>
            <p:nvPr/>
          </p:nvSpPr>
          <p:spPr>
            <a:xfrm>
              <a:off x="1542840" y="42105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83" name="pt281">
              <a:extLst>
                <a:ext uri="{FF2B5EF4-FFF2-40B4-BE49-F238E27FC236}">
                  <a16:creationId xmlns:a16="http://schemas.microsoft.com/office/drawing/2014/main" id="{F84A1306-A161-44C4-B18B-5641FDDB3CB9}"/>
                </a:ext>
              </a:extLst>
            </p:cNvPr>
            <p:cNvSpPr/>
            <p:nvPr/>
          </p:nvSpPr>
          <p:spPr>
            <a:xfrm>
              <a:off x="1542840" y="41927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84" name="pt282">
              <a:extLst>
                <a:ext uri="{FF2B5EF4-FFF2-40B4-BE49-F238E27FC236}">
                  <a16:creationId xmlns:a16="http://schemas.microsoft.com/office/drawing/2014/main" id="{80508EDC-E81B-4BBD-91C2-3553979B45FC}"/>
                </a:ext>
              </a:extLst>
            </p:cNvPr>
            <p:cNvSpPr/>
            <p:nvPr/>
          </p:nvSpPr>
          <p:spPr>
            <a:xfrm>
              <a:off x="1597424" y="6437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85" name="pt283">
              <a:extLst>
                <a:ext uri="{FF2B5EF4-FFF2-40B4-BE49-F238E27FC236}">
                  <a16:creationId xmlns:a16="http://schemas.microsoft.com/office/drawing/2014/main" id="{7E98E343-DD42-4A22-A97D-BB1EFBAD27BF}"/>
                </a:ext>
              </a:extLst>
            </p:cNvPr>
            <p:cNvSpPr/>
            <p:nvPr/>
          </p:nvSpPr>
          <p:spPr>
            <a:xfrm>
              <a:off x="1597424" y="47652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86" name="pt284">
              <a:extLst>
                <a:ext uri="{FF2B5EF4-FFF2-40B4-BE49-F238E27FC236}">
                  <a16:creationId xmlns:a16="http://schemas.microsoft.com/office/drawing/2014/main" id="{28C74C22-5149-4D10-B359-7EC4C0036445}"/>
                </a:ext>
              </a:extLst>
            </p:cNvPr>
            <p:cNvSpPr/>
            <p:nvPr/>
          </p:nvSpPr>
          <p:spPr>
            <a:xfrm>
              <a:off x="1597424" y="5660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87" name="pt285">
              <a:extLst>
                <a:ext uri="{FF2B5EF4-FFF2-40B4-BE49-F238E27FC236}">
                  <a16:creationId xmlns:a16="http://schemas.microsoft.com/office/drawing/2014/main" id="{54B13AE8-F640-403E-9821-F21A951DE8D3}"/>
                </a:ext>
              </a:extLst>
            </p:cNvPr>
            <p:cNvSpPr/>
            <p:nvPr/>
          </p:nvSpPr>
          <p:spPr>
            <a:xfrm>
              <a:off x="1597424" y="5168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88" name="pt286">
              <a:extLst>
                <a:ext uri="{FF2B5EF4-FFF2-40B4-BE49-F238E27FC236}">
                  <a16:creationId xmlns:a16="http://schemas.microsoft.com/office/drawing/2014/main" id="{7FBEE08C-8B2C-4B0A-8189-214934BDF2D3}"/>
                </a:ext>
              </a:extLst>
            </p:cNvPr>
            <p:cNvSpPr/>
            <p:nvPr/>
          </p:nvSpPr>
          <p:spPr>
            <a:xfrm>
              <a:off x="1597424" y="5294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89" name="pt287">
              <a:extLst>
                <a:ext uri="{FF2B5EF4-FFF2-40B4-BE49-F238E27FC236}">
                  <a16:creationId xmlns:a16="http://schemas.microsoft.com/office/drawing/2014/main" id="{1982A6A6-A76C-473A-B8EB-BE4238C56BBC}"/>
                </a:ext>
              </a:extLst>
            </p:cNvPr>
            <p:cNvSpPr/>
            <p:nvPr/>
          </p:nvSpPr>
          <p:spPr>
            <a:xfrm>
              <a:off x="1652008" y="69312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90" name="pt288">
              <a:extLst>
                <a:ext uri="{FF2B5EF4-FFF2-40B4-BE49-F238E27FC236}">
                  <a16:creationId xmlns:a16="http://schemas.microsoft.com/office/drawing/2014/main" id="{EFCF0721-C087-4B88-B45A-802E4622D707}"/>
                </a:ext>
              </a:extLst>
            </p:cNvPr>
            <p:cNvSpPr/>
            <p:nvPr/>
          </p:nvSpPr>
          <p:spPr>
            <a:xfrm>
              <a:off x="1652008" y="4016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91" name="pt289">
              <a:extLst>
                <a:ext uri="{FF2B5EF4-FFF2-40B4-BE49-F238E27FC236}">
                  <a16:creationId xmlns:a16="http://schemas.microsoft.com/office/drawing/2014/main" id="{E3BBF0C6-AA49-430D-8A7C-BD3A6DF22826}"/>
                </a:ext>
              </a:extLst>
            </p:cNvPr>
            <p:cNvSpPr/>
            <p:nvPr/>
          </p:nvSpPr>
          <p:spPr>
            <a:xfrm>
              <a:off x="1652008" y="52515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92" name="pt290">
              <a:extLst>
                <a:ext uri="{FF2B5EF4-FFF2-40B4-BE49-F238E27FC236}">
                  <a16:creationId xmlns:a16="http://schemas.microsoft.com/office/drawing/2014/main" id="{9A82E0BF-7ABD-47C6-86E3-4CB94A7E0357}"/>
                </a:ext>
              </a:extLst>
            </p:cNvPr>
            <p:cNvSpPr/>
            <p:nvPr/>
          </p:nvSpPr>
          <p:spPr>
            <a:xfrm>
              <a:off x="1652008" y="4425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93" name="pt291">
              <a:extLst>
                <a:ext uri="{FF2B5EF4-FFF2-40B4-BE49-F238E27FC236}">
                  <a16:creationId xmlns:a16="http://schemas.microsoft.com/office/drawing/2014/main" id="{12F39CEE-15C9-427E-811E-A7D1C4354852}"/>
                </a:ext>
              </a:extLst>
            </p:cNvPr>
            <p:cNvSpPr/>
            <p:nvPr/>
          </p:nvSpPr>
          <p:spPr>
            <a:xfrm>
              <a:off x="1652008" y="44380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94" name="pt292">
              <a:extLst>
                <a:ext uri="{FF2B5EF4-FFF2-40B4-BE49-F238E27FC236}">
                  <a16:creationId xmlns:a16="http://schemas.microsoft.com/office/drawing/2014/main" id="{EAD62048-AE41-4661-84B3-8B7E2FBC9518}"/>
                </a:ext>
              </a:extLst>
            </p:cNvPr>
            <p:cNvSpPr/>
            <p:nvPr/>
          </p:nvSpPr>
          <p:spPr>
            <a:xfrm>
              <a:off x="1706592" y="109583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95" name="pt293">
              <a:extLst>
                <a:ext uri="{FF2B5EF4-FFF2-40B4-BE49-F238E27FC236}">
                  <a16:creationId xmlns:a16="http://schemas.microsoft.com/office/drawing/2014/main" id="{1A5B8140-5D41-4C78-B9A1-1872710E0CF7}"/>
                </a:ext>
              </a:extLst>
            </p:cNvPr>
            <p:cNvSpPr/>
            <p:nvPr/>
          </p:nvSpPr>
          <p:spPr>
            <a:xfrm>
              <a:off x="1706592" y="52969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96" name="pt294">
              <a:extLst>
                <a:ext uri="{FF2B5EF4-FFF2-40B4-BE49-F238E27FC236}">
                  <a16:creationId xmlns:a16="http://schemas.microsoft.com/office/drawing/2014/main" id="{C2361F3E-A572-4E98-B4FF-3B2C7CFD66D1}"/>
                </a:ext>
              </a:extLst>
            </p:cNvPr>
            <p:cNvSpPr/>
            <p:nvPr/>
          </p:nvSpPr>
          <p:spPr>
            <a:xfrm>
              <a:off x="1706592" y="10022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97" name="pt295">
              <a:extLst>
                <a:ext uri="{FF2B5EF4-FFF2-40B4-BE49-F238E27FC236}">
                  <a16:creationId xmlns:a16="http://schemas.microsoft.com/office/drawing/2014/main" id="{A6C18A49-57EF-40AA-B49A-0FE6B69F06F5}"/>
                </a:ext>
              </a:extLst>
            </p:cNvPr>
            <p:cNvSpPr/>
            <p:nvPr/>
          </p:nvSpPr>
          <p:spPr>
            <a:xfrm>
              <a:off x="1706592" y="8489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98" name="pt296">
              <a:extLst>
                <a:ext uri="{FF2B5EF4-FFF2-40B4-BE49-F238E27FC236}">
                  <a16:creationId xmlns:a16="http://schemas.microsoft.com/office/drawing/2014/main" id="{0067A5D7-F3EC-4D68-B1EE-B625611F1642}"/>
                </a:ext>
              </a:extLst>
            </p:cNvPr>
            <p:cNvSpPr/>
            <p:nvPr/>
          </p:nvSpPr>
          <p:spPr>
            <a:xfrm>
              <a:off x="1706592" y="85483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99" name="pt297">
              <a:extLst>
                <a:ext uri="{FF2B5EF4-FFF2-40B4-BE49-F238E27FC236}">
                  <a16:creationId xmlns:a16="http://schemas.microsoft.com/office/drawing/2014/main" id="{E8989A33-7C57-49C0-830F-7EB0863C6DCD}"/>
                </a:ext>
              </a:extLst>
            </p:cNvPr>
            <p:cNvSpPr/>
            <p:nvPr/>
          </p:nvSpPr>
          <p:spPr>
            <a:xfrm>
              <a:off x="1761176" y="10482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00" name="pt298">
              <a:extLst>
                <a:ext uri="{FF2B5EF4-FFF2-40B4-BE49-F238E27FC236}">
                  <a16:creationId xmlns:a16="http://schemas.microsoft.com/office/drawing/2014/main" id="{56FA9EC6-DDD9-40EB-A7A2-91E9A4D64050}"/>
                </a:ext>
              </a:extLst>
            </p:cNvPr>
            <p:cNvSpPr/>
            <p:nvPr/>
          </p:nvSpPr>
          <p:spPr>
            <a:xfrm>
              <a:off x="1761176" y="7612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01" name="pt299">
              <a:extLst>
                <a:ext uri="{FF2B5EF4-FFF2-40B4-BE49-F238E27FC236}">
                  <a16:creationId xmlns:a16="http://schemas.microsoft.com/office/drawing/2014/main" id="{5E39271F-2CC4-4A04-9DC0-1DDC5CFD565E}"/>
                </a:ext>
              </a:extLst>
            </p:cNvPr>
            <p:cNvSpPr/>
            <p:nvPr/>
          </p:nvSpPr>
          <p:spPr>
            <a:xfrm>
              <a:off x="1761176" y="95930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02" name="pt300">
              <a:extLst>
                <a:ext uri="{FF2B5EF4-FFF2-40B4-BE49-F238E27FC236}">
                  <a16:creationId xmlns:a16="http://schemas.microsoft.com/office/drawing/2014/main" id="{EFFBF4C7-E282-4CF2-BB22-D8BB899E1737}"/>
                </a:ext>
              </a:extLst>
            </p:cNvPr>
            <p:cNvSpPr/>
            <p:nvPr/>
          </p:nvSpPr>
          <p:spPr>
            <a:xfrm>
              <a:off x="1761176" y="107091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03" name="pt301">
              <a:extLst>
                <a:ext uri="{FF2B5EF4-FFF2-40B4-BE49-F238E27FC236}">
                  <a16:creationId xmlns:a16="http://schemas.microsoft.com/office/drawing/2014/main" id="{67A09BCE-E9D0-4C1F-9CCD-8A845B5F4266}"/>
                </a:ext>
              </a:extLst>
            </p:cNvPr>
            <p:cNvSpPr/>
            <p:nvPr/>
          </p:nvSpPr>
          <p:spPr>
            <a:xfrm>
              <a:off x="1761176" y="10640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04" name="pt302">
              <a:extLst>
                <a:ext uri="{FF2B5EF4-FFF2-40B4-BE49-F238E27FC236}">
                  <a16:creationId xmlns:a16="http://schemas.microsoft.com/office/drawing/2014/main" id="{52863F3E-BF9C-4FA2-86AE-351CE12C19A3}"/>
                </a:ext>
              </a:extLst>
            </p:cNvPr>
            <p:cNvSpPr/>
            <p:nvPr/>
          </p:nvSpPr>
          <p:spPr>
            <a:xfrm>
              <a:off x="1815760" y="166975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05" name="pt303">
              <a:extLst>
                <a:ext uri="{FF2B5EF4-FFF2-40B4-BE49-F238E27FC236}">
                  <a16:creationId xmlns:a16="http://schemas.microsoft.com/office/drawing/2014/main" id="{31582EF4-A2E0-4FE3-BC54-B5C450807E24}"/>
                </a:ext>
              </a:extLst>
            </p:cNvPr>
            <p:cNvSpPr/>
            <p:nvPr/>
          </p:nvSpPr>
          <p:spPr>
            <a:xfrm>
              <a:off x="1815760" y="165859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06" name="pt304">
              <a:extLst>
                <a:ext uri="{FF2B5EF4-FFF2-40B4-BE49-F238E27FC236}">
                  <a16:creationId xmlns:a16="http://schemas.microsoft.com/office/drawing/2014/main" id="{D61BC251-1910-4EA5-910B-F21EF114BD0D}"/>
                </a:ext>
              </a:extLst>
            </p:cNvPr>
            <p:cNvSpPr/>
            <p:nvPr/>
          </p:nvSpPr>
          <p:spPr>
            <a:xfrm>
              <a:off x="1815760" y="174719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07" name="pt305">
              <a:extLst>
                <a:ext uri="{FF2B5EF4-FFF2-40B4-BE49-F238E27FC236}">
                  <a16:creationId xmlns:a16="http://schemas.microsoft.com/office/drawing/2014/main" id="{36335530-FB06-4D50-B132-5B23B90F88EB}"/>
                </a:ext>
              </a:extLst>
            </p:cNvPr>
            <p:cNvSpPr/>
            <p:nvPr/>
          </p:nvSpPr>
          <p:spPr>
            <a:xfrm>
              <a:off x="1815760" y="99975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08" name="pt306">
              <a:extLst>
                <a:ext uri="{FF2B5EF4-FFF2-40B4-BE49-F238E27FC236}">
                  <a16:creationId xmlns:a16="http://schemas.microsoft.com/office/drawing/2014/main" id="{1E3C4C07-23EC-4D21-ADA6-95CC9A790015}"/>
                </a:ext>
              </a:extLst>
            </p:cNvPr>
            <p:cNvSpPr/>
            <p:nvPr/>
          </p:nvSpPr>
          <p:spPr>
            <a:xfrm>
              <a:off x="1815760" y="105688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09" name="pt307">
              <a:extLst>
                <a:ext uri="{FF2B5EF4-FFF2-40B4-BE49-F238E27FC236}">
                  <a16:creationId xmlns:a16="http://schemas.microsoft.com/office/drawing/2014/main" id="{9529284F-EC68-4F81-A485-D1F51370A1CE}"/>
                </a:ext>
              </a:extLst>
            </p:cNvPr>
            <p:cNvSpPr/>
            <p:nvPr/>
          </p:nvSpPr>
          <p:spPr>
            <a:xfrm>
              <a:off x="1870344" y="55060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10" name="pt308">
              <a:extLst>
                <a:ext uri="{FF2B5EF4-FFF2-40B4-BE49-F238E27FC236}">
                  <a16:creationId xmlns:a16="http://schemas.microsoft.com/office/drawing/2014/main" id="{56620931-42E5-4FF7-8B80-59D309BE3FE7}"/>
                </a:ext>
              </a:extLst>
            </p:cNvPr>
            <p:cNvSpPr/>
            <p:nvPr/>
          </p:nvSpPr>
          <p:spPr>
            <a:xfrm>
              <a:off x="1870344" y="53687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11" name="pt309">
              <a:extLst>
                <a:ext uri="{FF2B5EF4-FFF2-40B4-BE49-F238E27FC236}">
                  <a16:creationId xmlns:a16="http://schemas.microsoft.com/office/drawing/2014/main" id="{C0516E3D-9FBD-408A-BCD5-D6E84E4CC5B0}"/>
                </a:ext>
              </a:extLst>
            </p:cNvPr>
            <p:cNvSpPr/>
            <p:nvPr/>
          </p:nvSpPr>
          <p:spPr>
            <a:xfrm>
              <a:off x="1870344" y="57002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12" name="pt310">
              <a:extLst>
                <a:ext uri="{FF2B5EF4-FFF2-40B4-BE49-F238E27FC236}">
                  <a16:creationId xmlns:a16="http://schemas.microsoft.com/office/drawing/2014/main" id="{2E445D0B-217C-46C2-8642-036F511283C1}"/>
                </a:ext>
              </a:extLst>
            </p:cNvPr>
            <p:cNvSpPr/>
            <p:nvPr/>
          </p:nvSpPr>
          <p:spPr>
            <a:xfrm>
              <a:off x="1870344" y="4981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13" name="pt311">
              <a:extLst>
                <a:ext uri="{FF2B5EF4-FFF2-40B4-BE49-F238E27FC236}">
                  <a16:creationId xmlns:a16="http://schemas.microsoft.com/office/drawing/2014/main" id="{208035BE-229C-4579-BD0B-6CC6CC67B74F}"/>
                </a:ext>
              </a:extLst>
            </p:cNvPr>
            <p:cNvSpPr/>
            <p:nvPr/>
          </p:nvSpPr>
          <p:spPr>
            <a:xfrm>
              <a:off x="1870344" y="50119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14" name="pt312">
              <a:extLst>
                <a:ext uri="{FF2B5EF4-FFF2-40B4-BE49-F238E27FC236}">
                  <a16:creationId xmlns:a16="http://schemas.microsoft.com/office/drawing/2014/main" id="{5BDB750E-D235-40CE-AABF-FA561A5B4FF3}"/>
                </a:ext>
              </a:extLst>
            </p:cNvPr>
            <p:cNvSpPr/>
            <p:nvPr/>
          </p:nvSpPr>
          <p:spPr>
            <a:xfrm>
              <a:off x="1924928" y="50577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15" name="pt313">
              <a:extLst>
                <a:ext uri="{FF2B5EF4-FFF2-40B4-BE49-F238E27FC236}">
                  <a16:creationId xmlns:a16="http://schemas.microsoft.com/office/drawing/2014/main" id="{B279AC96-E8E1-457C-B519-4113EE0EA539}"/>
                </a:ext>
              </a:extLst>
            </p:cNvPr>
            <p:cNvSpPr/>
            <p:nvPr/>
          </p:nvSpPr>
          <p:spPr>
            <a:xfrm>
              <a:off x="1924928" y="4093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16" name="pt314">
              <a:extLst>
                <a:ext uri="{FF2B5EF4-FFF2-40B4-BE49-F238E27FC236}">
                  <a16:creationId xmlns:a16="http://schemas.microsoft.com/office/drawing/2014/main" id="{6C0D3513-8816-4189-B870-1D2012264B3F}"/>
                </a:ext>
              </a:extLst>
            </p:cNvPr>
            <p:cNvSpPr/>
            <p:nvPr/>
          </p:nvSpPr>
          <p:spPr>
            <a:xfrm>
              <a:off x="1924928" y="43547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17" name="pt315">
              <a:extLst>
                <a:ext uri="{FF2B5EF4-FFF2-40B4-BE49-F238E27FC236}">
                  <a16:creationId xmlns:a16="http://schemas.microsoft.com/office/drawing/2014/main" id="{0BB4D6C2-1625-4B2B-848F-B639F96570C6}"/>
                </a:ext>
              </a:extLst>
            </p:cNvPr>
            <p:cNvSpPr/>
            <p:nvPr/>
          </p:nvSpPr>
          <p:spPr>
            <a:xfrm>
              <a:off x="1924928" y="42613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18" name="pt316">
              <a:extLst>
                <a:ext uri="{FF2B5EF4-FFF2-40B4-BE49-F238E27FC236}">
                  <a16:creationId xmlns:a16="http://schemas.microsoft.com/office/drawing/2014/main" id="{ADFA989F-70BB-472B-B436-5D648829682C}"/>
                </a:ext>
              </a:extLst>
            </p:cNvPr>
            <p:cNvSpPr/>
            <p:nvPr/>
          </p:nvSpPr>
          <p:spPr>
            <a:xfrm>
              <a:off x="1924928" y="4268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19" name="pt317">
              <a:extLst>
                <a:ext uri="{FF2B5EF4-FFF2-40B4-BE49-F238E27FC236}">
                  <a16:creationId xmlns:a16="http://schemas.microsoft.com/office/drawing/2014/main" id="{F00E54D2-11AD-46C2-9B54-114A2957E74B}"/>
                </a:ext>
              </a:extLst>
            </p:cNvPr>
            <p:cNvSpPr/>
            <p:nvPr/>
          </p:nvSpPr>
          <p:spPr>
            <a:xfrm>
              <a:off x="1979512" y="83135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20" name="pt318">
              <a:extLst>
                <a:ext uri="{FF2B5EF4-FFF2-40B4-BE49-F238E27FC236}">
                  <a16:creationId xmlns:a16="http://schemas.microsoft.com/office/drawing/2014/main" id="{4934F37C-9C07-4BDE-9137-56F99F7B914F}"/>
                </a:ext>
              </a:extLst>
            </p:cNvPr>
            <p:cNvSpPr/>
            <p:nvPr/>
          </p:nvSpPr>
          <p:spPr>
            <a:xfrm>
              <a:off x="1979512" y="51462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21" name="pt319">
              <a:extLst>
                <a:ext uri="{FF2B5EF4-FFF2-40B4-BE49-F238E27FC236}">
                  <a16:creationId xmlns:a16="http://schemas.microsoft.com/office/drawing/2014/main" id="{F8D0249B-A601-4857-AE77-33972669C731}"/>
                </a:ext>
              </a:extLst>
            </p:cNvPr>
            <p:cNvSpPr/>
            <p:nvPr/>
          </p:nvSpPr>
          <p:spPr>
            <a:xfrm>
              <a:off x="1979512" y="8526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22" name="pt320">
              <a:extLst>
                <a:ext uri="{FF2B5EF4-FFF2-40B4-BE49-F238E27FC236}">
                  <a16:creationId xmlns:a16="http://schemas.microsoft.com/office/drawing/2014/main" id="{0F24D98D-6AE4-4454-8CCE-261072BF953D}"/>
                </a:ext>
              </a:extLst>
            </p:cNvPr>
            <p:cNvSpPr/>
            <p:nvPr/>
          </p:nvSpPr>
          <p:spPr>
            <a:xfrm>
              <a:off x="1979512" y="6655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23" name="pt321">
              <a:extLst>
                <a:ext uri="{FF2B5EF4-FFF2-40B4-BE49-F238E27FC236}">
                  <a16:creationId xmlns:a16="http://schemas.microsoft.com/office/drawing/2014/main" id="{89CBF762-3E5F-4A1E-B4D8-FC19785B3EB3}"/>
                </a:ext>
              </a:extLst>
            </p:cNvPr>
            <p:cNvSpPr/>
            <p:nvPr/>
          </p:nvSpPr>
          <p:spPr>
            <a:xfrm>
              <a:off x="1979512" y="6795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24" name="pt322">
              <a:extLst>
                <a:ext uri="{FF2B5EF4-FFF2-40B4-BE49-F238E27FC236}">
                  <a16:creationId xmlns:a16="http://schemas.microsoft.com/office/drawing/2014/main" id="{CB9D502D-D9F3-422B-9566-A2307EB78E7B}"/>
                </a:ext>
              </a:extLst>
            </p:cNvPr>
            <p:cNvSpPr/>
            <p:nvPr/>
          </p:nvSpPr>
          <p:spPr>
            <a:xfrm>
              <a:off x="2034096" y="68268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25" name="pt323">
              <a:extLst>
                <a:ext uri="{FF2B5EF4-FFF2-40B4-BE49-F238E27FC236}">
                  <a16:creationId xmlns:a16="http://schemas.microsoft.com/office/drawing/2014/main" id="{7F541904-F0CF-4C88-994B-E8E40E88C0FF}"/>
                </a:ext>
              </a:extLst>
            </p:cNvPr>
            <p:cNvSpPr/>
            <p:nvPr/>
          </p:nvSpPr>
          <p:spPr>
            <a:xfrm>
              <a:off x="2034096" y="4712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26" name="pt324">
              <a:extLst>
                <a:ext uri="{FF2B5EF4-FFF2-40B4-BE49-F238E27FC236}">
                  <a16:creationId xmlns:a16="http://schemas.microsoft.com/office/drawing/2014/main" id="{D88B40D9-9068-49DB-BC4D-33A48DCF9326}"/>
                </a:ext>
              </a:extLst>
            </p:cNvPr>
            <p:cNvSpPr/>
            <p:nvPr/>
          </p:nvSpPr>
          <p:spPr>
            <a:xfrm>
              <a:off x="2034096" y="7155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27" name="pt325">
              <a:extLst>
                <a:ext uri="{FF2B5EF4-FFF2-40B4-BE49-F238E27FC236}">
                  <a16:creationId xmlns:a16="http://schemas.microsoft.com/office/drawing/2014/main" id="{EFC04C03-E8C4-4082-B915-681ABB0CAB54}"/>
                </a:ext>
              </a:extLst>
            </p:cNvPr>
            <p:cNvSpPr/>
            <p:nvPr/>
          </p:nvSpPr>
          <p:spPr>
            <a:xfrm>
              <a:off x="2034096" y="49766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28" name="pt326">
              <a:extLst>
                <a:ext uri="{FF2B5EF4-FFF2-40B4-BE49-F238E27FC236}">
                  <a16:creationId xmlns:a16="http://schemas.microsoft.com/office/drawing/2014/main" id="{A885CD85-13ED-4707-AF9A-35A12C065DFA}"/>
                </a:ext>
              </a:extLst>
            </p:cNvPr>
            <p:cNvSpPr/>
            <p:nvPr/>
          </p:nvSpPr>
          <p:spPr>
            <a:xfrm>
              <a:off x="2034096" y="4896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29" name="pt327">
              <a:extLst>
                <a:ext uri="{FF2B5EF4-FFF2-40B4-BE49-F238E27FC236}">
                  <a16:creationId xmlns:a16="http://schemas.microsoft.com/office/drawing/2014/main" id="{665FF2B1-44FF-40D8-980F-C59FFCCF8E1C}"/>
                </a:ext>
              </a:extLst>
            </p:cNvPr>
            <p:cNvSpPr/>
            <p:nvPr/>
          </p:nvSpPr>
          <p:spPr>
            <a:xfrm>
              <a:off x="2088680" y="85632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30" name="pt328">
              <a:extLst>
                <a:ext uri="{FF2B5EF4-FFF2-40B4-BE49-F238E27FC236}">
                  <a16:creationId xmlns:a16="http://schemas.microsoft.com/office/drawing/2014/main" id="{38D0E28B-1CBD-470F-BACC-107D3D24854C}"/>
                </a:ext>
              </a:extLst>
            </p:cNvPr>
            <p:cNvSpPr/>
            <p:nvPr/>
          </p:nvSpPr>
          <p:spPr>
            <a:xfrm>
              <a:off x="2088680" y="48446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31" name="pt329">
              <a:extLst>
                <a:ext uri="{FF2B5EF4-FFF2-40B4-BE49-F238E27FC236}">
                  <a16:creationId xmlns:a16="http://schemas.microsoft.com/office/drawing/2014/main" id="{924E54BA-3F7C-4C5D-B6BD-9777692F2238}"/>
                </a:ext>
              </a:extLst>
            </p:cNvPr>
            <p:cNvSpPr/>
            <p:nvPr/>
          </p:nvSpPr>
          <p:spPr>
            <a:xfrm>
              <a:off x="2088680" y="7846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32" name="pt330">
              <a:extLst>
                <a:ext uri="{FF2B5EF4-FFF2-40B4-BE49-F238E27FC236}">
                  <a16:creationId xmlns:a16="http://schemas.microsoft.com/office/drawing/2014/main" id="{4EFA90A3-DD0D-4AEF-932F-C9CC90F2E428}"/>
                </a:ext>
              </a:extLst>
            </p:cNvPr>
            <p:cNvSpPr/>
            <p:nvPr/>
          </p:nvSpPr>
          <p:spPr>
            <a:xfrm>
              <a:off x="2088680" y="5123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33" name="pt331">
              <a:extLst>
                <a:ext uri="{FF2B5EF4-FFF2-40B4-BE49-F238E27FC236}">
                  <a16:creationId xmlns:a16="http://schemas.microsoft.com/office/drawing/2014/main" id="{74A7C542-51FC-424D-81AB-34BD728B5CFD}"/>
                </a:ext>
              </a:extLst>
            </p:cNvPr>
            <p:cNvSpPr/>
            <p:nvPr/>
          </p:nvSpPr>
          <p:spPr>
            <a:xfrm>
              <a:off x="2088680" y="51804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34" name="pt332">
              <a:extLst>
                <a:ext uri="{FF2B5EF4-FFF2-40B4-BE49-F238E27FC236}">
                  <a16:creationId xmlns:a16="http://schemas.microsoft.com/office/drawing/2014/main" id="{BA1F0129-AEEF-4185-8F5E-625051170877}"/>
                </a:ext>
              </a:extLst>
            </p:cNvPr>
            <p:cNvSpPr/>
            <p:nvPr/>
          </p:nvSpPr>
          <p:spPr>
            <a:xfrm>
              <a:off x="2143264" y="147238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35" name="pt333">
              <a:extLst>
                <a:ext uri="{FF2B5EF4-FFF2-40B4-BE49-F238E27FC236}">
                  <a16:creationId xmlns:a16="http://schemas.microsoft.com/office/drawing/2014/main" id="{59AC6D75-FA0A-4FD5-82A7-011B8E3B3C25}"/>
                </a:ext>
              </a:extLst>
            </p:cNvPr>
            <p:cNvSpPr/>
            <p:nvPr/>
          </p:nvSpPr>
          <p:spPr>
            <a:xfrm>
              <a:off x="2143264" y="170460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36" name="pt334">
              <a:extLst>
                <a:ext uri="{FF2B5EF4-FFF2-40B4-BE49-F238E27FC236}">
                  <a16:creationId xmlns:a16="http://schemas.microsoft.com/office/drawing/2014/main" id="{1A03D6BA-D122-4967-8579-88923B60CE64}"/>
                </a:ext>
              </a:extLst>
            </p:cNvPr>
            <p:cNvSpPr/>
            <p:nvPr/>
          </p:nvSpPr>
          <p:spPr>
            <a:xfrm>
              <a:off x="2143264" y="149419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37" name="pt335">
              <a:extLst>
                <a:ext uri="{FF2B5EF4-FFF2-40B4-BE49-F238E27FC236}">
                  <a16:creationId xmlns:a16="http://schemas.microsoft.com/office/drawing/2014/main" id="{C4FF05DA-F6C9-4EAF-838F-F9AB97BDA52A}"/>
                </a:ext>
              </a:extLst>
            </p:cNvPr>
            <p:cNvSpPr/>
            <p:nvPr/>
          </p:nvSpPr>
          <p:spPr>
            <a:xfrm>
              <a:off x="2143264" y="151437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38" name="pt336">
              <a:extLst>
                <a:ext uri="{FF2B5EF4-FFF2-40B4-BE49-F238E27FC236}">
                  <a16:creationId xmlns:a16="http://schemas.microsoft.com/office/drawing/2014/main" id="{1F4F7D02-3E81-441E-8FB3-47B2378DE280}"/>
                </a:ext>
              </a:extLst>
            </p:cNvPr>
            <p:cNvSpPr/>
            <p:nvPr/>
          </p:nvSpPr>
          <p:spPr>
            <a:xfrm>
              <a:off x="2143264" y="14903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39" name="pt337">
              <a:extLst>
                <a:ext uri="{FF2B5EF4-FFF2-40B4-BE49-F238E27FC236}">
                  <a16:creationId xmlns:a16="http://schemas.microsoft.com/office/drawing/2014/main" id="{98E257E8-8EC0-4A84-92EB-1F30FC07B499}"/>
                </a:ext>
              </a:extLst>
            </p:cNvPr>
            <p:cNvSpPr/>
            <p:nvPr/>
          </p:nvSpPr>
          <p:spPr>
            <a:xfrm>
              <a:off x="2197848" y="137510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40" name="pt338">
              <a:extLst>
                <a:ext uri="{FF2B5EF4-FFF2-40B4-BE49-F238E27FC236}">
                  <a16:creationId xmlns:a16="http://schemas.microsoft.com/office/drawing/2014/main" id="{9EC4E621-A18B-4957-9245-C2223D9A7EAD}"/>
                </a:ext>
              </a:extLst>
            </p:cNvPr>
            <p:cNvSpPr/>
            <p:nvPr/>
          </p:nvSpPr>
          <p:spPr>
            <a:xfrm>
              <a:off x="2197848" y="17107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41" name="pt339">
              <a:extLst>
                <a:ext uri="{FF2B5EF4-FFF2-40B4-BE49-F238E27FC236}">
                  <a16:creationId xmlns:a16="http://schemas.microsoft.com/office/drawing/2014/main" id="{CA5DBCF4-2B59-4D2F-A174-F77F90BD5AA1}"/>
                </a:ext>
              </a:extLst>
            </p:cNvPr>
            <p:cNvSpPr/>
            <p:nvPr/>
          </p:nvSpPr>
          <p:spPr>
            <a:xfrm>
              <a:off x="2197848" y="139151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42" name="pt340">
              <a:extLst>
                <a:ext uri="{FF2B5EF4-FFF2-40B4-BE49-F238E27FC236}">
                  <a16:creationId xmlns:a16="http://schemas.microsoft.com/office/drawing/2014/main" id="{CF8D87E3-E02C-49C4-82EE-B9F334932738}"/>
                </a:ext>
              </a:extLst>
            </p:cNvPr>
            <p:cNvSpPr/>
            <p:nvPr/>
          </p:nvSpPr>
          <p:spPr>
            <a:xfrm>
              <a:off x="2197848" y="15572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43" name="pt341">
              <a:extLst>
                <a:ext uri="{FF2B5EF4-FFF2-40B4-BE49-F238E27FC236}">
                  <a16:creationId xmlns:a16="http://schemas.microsoft.com/office/drawing/2014/main" id="{5B90CEA9-7476-447B-BF3A-889B8A6269B0}"/>
                </a:ext>
              </a:extLst>
            </p:cNvPr>
            <p:cNvSpPr/>
            <p:nvPr/>
          </p:nvSpPr>
          <p:spPr>
            <a:xfrm>
              <a:off x="2197848" y="150836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44" name="pt342">
              <a:extLst>
                <a:ext uri="{FF2B5EF4-FFF2-40B4-BE49-F238E27FC236}">
                  <a16:creationId xmlns:a16="http://schemas.microsoft.com/office/drawing/2014/main" id="{322304F2-25F0-46D9-AD36-AAD06361E10B}"/>
                </a:ext>
              </a:extLst>
            </p:cNvPr>
            <p:cNvSpPr/>
            <p:nvPr/>
          </p:nvSpPr>
          <p:spPr>
            <a:xfrm>
              <a:off x="2252432" y="148321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45" name="pt343">
              <a:extLst>
                <a:ext uri="{FF2B5EF4-FFF2-40B4-BE49-F238E27FC236}">
                  <a16:creationId xmlns:a16="http://schemas.microsoft.com/office/drawing/2014/main" id="{A604E948-7BCB-41AF-9689-81928007B13E}"/>
                </a:ext>
              </a:extLst>
            </p:cNvPr>
            <p:cNvSpPr/>
            <p:nvPr/>
          </p:nvSpPr>
          <p:spPr>
            <a:xfrm>
              <a:off x="2252432" y="181260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46" name="pt344">
              <a:extLst>
                <a:ext uri="{FF2B5EF4-FFF2-40B4-BE49-F238E27FC236}">
                  <a16:creationId xmlns:a16="http://schemas.microsoft.com/office/drawing/2014/main" id="{5AD990D5-C8BF-43A9-8400-E2B6E5709294}"/>
                </a:ext>
              </a:extLst>
            </p:cNvPr>
            <p:cNvSpPr/>
            <p:nvPr/>
          </p:nvSpPr>
          <p:spPr>
            <a:xfrm>
              <a:off x="2252432" y="149726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47" name="pt345">
              <a:extLst>
                <a:ext uri="{FF2B5EF4-FFF2-40B4-BE49-F238E27FC236}">
                  <a16:creationId xmlns:a16="http://schemas.microsoft.com/office/drawing/2014/main" id="{3130DE29-9DA8-4A32-BB98-5AE474DEC664}"/>
                </a:ext>
              </a:extLst>
            </p:cNvPr>
            <p:cNvSpPr/>
            <p:nvPr/>
          </p:nvSpPr>
          <p:spPr>
            <a:xfrm>
              <a:off x="2252432" y="171528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48" name="pt346">
              <a:extLst>
                <a:ext uri="{FF2B5EF4-FFF2-40B4-BE49-F238E27FC236}">
                  <a16:creationId xmlns:a16="http://schemas.microsoft.com/office/drawing/2014/main" id="{BC7B5651-5E8D-410B-AABE-1A6DD722F7CC}"/>
                </a:ext>
              </a:extLst>
            </p:cNvPr>
            <p:cNvSpPr/>
            <p:nvPr/>
          </p:nvSpPr>
          <p:spPr>
            <a:xfrm>
              <a:off x="2252432" y="165610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49" name="pt347">
              <a:extLst>
                <a:ext uri="{FF2B5EF4-FFF2-40B4-BE49-F238E27FC236}">
                  <a16:creationId xmlns:a16="http://schemas.microsoft.com/office/drawing/2014/main" id="{BB5DEF81-A1EF-4393-8AF0-7B1B8464781F}"/>
                </a:ext>
              </a:extLst>
            </p:cNvPr>
            <p:cNvSpPr/>
            <p:nvPr/>
          </p:nvSpPr>
          <p:spPr>
            <a:xfrm>
              <a:off x="2307016" y="14988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50" name="pt348">
              <a:extLst>
                <a:ext uri="{FF2B5EF4-FFF2-40B4-BE49-F238E27FC236}">
                  <a16:creationId xmlns:a16="http://schemas.microsoft.com/office/drawing/2014/main" id="{EE427007-2EDE-47F6-9C60-64090B418502}"/>
                </a:ext>
              </a:extLst>
            </p:cNvPr>
            <p:cNvSpPr/>
            <p:nvPr/>
          </p:nvSpPr>
          <p:spPr>
            <a:xfrm>
              <a:off x="2307016" y="18292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51" name="pt349">
              <a:extLst>
                <a:ext uri="{FF2B5EF4-FFF2-40B4-BE49-F238E27FC236}">
                  <a16:creationId xmlns:a16="http://schemas.microsoft.com/office/drawing/2014/main" id="{96A674FF-235C-466E-AE18-C239E1940F38}"/>
                </a:ext>
              </a:extLst>
            </p:cNvPr>
            <p:cNvSpPr/>
            <p:nvPr/>
          </p:nvSpPr>
          <p:spPr>
            <a:xfrm>
              <a:off x="2307016" y="152525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52" name="pt350">
              <a:extLst>
                <a:ext uri="{FF2B5EF4-FFF2-40B4-BE49-F238E27FC236}">
                  <a16:creationId xmlns:a16="http://schemas.microsoft.com/office/drawing/2014/main" id="{B1CDF7F4-BBD4-43B4-9D67-EF558C4C21BA}"/>
                </a:ext>
              </a:extLst>
            </p:cNvPr>
            <p:cNvSpPr/>
            <p:nvPr/>
          </p:nvSpPr>
          <p:spPr>
            <a:xfrm>
              <a:off x="2307016" y="178451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53" name="pt351">
              <a:extLst>
                <a:ext uri="{FF2B5EF4-FFF2-40B4-BE49-F238E27FC236}">
                  <a16:creationId xmlns:a16="http://schemas.microsoft.com/office/drawing/2014/main" id="{1D39A347-B457-457F-9928-A0551D044D69}"/>
                </a:ext>
              </a:extLst>
            </p:cNvPr>
            <p:cNvSpPr/>
            <p:nvPr/>
          </p:nvSpPr>
          <p:spPr>
            <a:xfrm>
              <a:off x="2307016" y="172667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54" name="pt352">
              <a:extLst>
                <a:ext uri="{FF2B5EF4-FFF2-40B4-BE49-F238E27FC236}">
                  <a16:creationId xmlns:a16="http://schemas.microsoft.com/office/drawing/2014/main" id="{912FAE8A-E6D4-4212-8A25-2937536E9AE2}"/>
                </a:ext>
              </a:extLst>
            </p:cNvPr>
            <p:cNvSpPr/>
            <p:nvPr/>
          </p:nvSpPr>
          <p:spPr>
            <a:xfrm>
              <a:off x="2361600" y="11416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55" name="pt353">
              <a:extLst>
                <a:ext uri="{FF2B5EF4-FFF2-40B4-BE49-F238E27FC236}">
                  <a16:creationId xmlns:a16="http://schemas.microsoft.com/office/drawing/2014/main" id="{27F2EEDA-A282-4DBD-893E-6AD01641098E}"/>
                </a:ext>
              </a:extLst>
            </p:cNvPr>
            <p:cNvSpPr/>
            <p:nvPr/>
          </p:nvSpPr>
          <p:spPr>
            <a:xfrm>
              <a:off x="2361600" y="169493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56" name="pt354">
              <a:extLst>
                <a:ext uri="{FF2B5EF4-FFF2-40B4-BE49-F238E27FC236}">
                  <a16:creationId xmlns:a16="http://schemas.microsoft.com/office/drawing/2014/main" id="{B6CC5D9A-FDC4-40B5-994E-9AF7527935CC}"/>
                </a:ext>
              </a:extLst>
            </p:cNvPr>
            <p:cNvSpPr/>
            <p:nvPr/>
          </p:nvSpPr>
          <p:spPr>
            <a:xfrm>
              <a:off x="2361600" y="115732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57" name="pt355">
              <a:extLst>
                <a:ext uri="{FF2B5EF4-FFF2-40B4-BE49-F238E27FC236}">
                  <a16:creationId xmlns:a16="http://schemas.microsoft.com/office/drawing/2014/main" id="{D4DB38CF-79E5-4EB9-9907-E243B02005CD}"/>
                </a:ext>
              </a:extLst>
            </p:cNvPr>
            <p:cNvSpPr/>
            <p:nvPr/>
          </p:nvSpPr>
          <p:spPr>
            <a:xfrm>
              <a:off x="2361600" y="160971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58" name="pt356">
              <a:extLst>
                <a:ext uri="{FF2B5EF4-FFF2-40B4-BE49-F238E27FC236}">
                  <a16:creationId xmlns:a16="http://schemas.microsoft.com/office/drawing/2014/main" id="{02A57F72-D3EA-4128-AE54-6C8873EE9CE8}"/>
                </a:ext>
              </a:extLst>
            </p:cNvPr>
            <p:cNvSpPr/>
            <p:nvPr/>
          </p:nvSpPr>
          <p:spPr>
            <a:xfrm>
              <a:off x="2361600" y="144451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59" name="pt357">
              <a:extLst>
                <a:ext uri="{FF2B5EF4-FFF2-40B4-BE49-F238E27FC236}">
                  <a16:creationId xmlns:a16="http://schemas.microsoft.com/office/drawing/2014/main" id="{308DCA91-0C93-45F1-AA39-A63D5690AF39}"/>
                </a:ext>
              </a:extLst>
            </p:cNvPr>
            <p:cNvSpPr/>
            <p:nvPr/>
          </p:nvSpPr>
          <p:spPr>
            <a:xfrm>
              <a:off x="2416185" y="121468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60" name="pt358">
              <a:extLst>
                <a:ext uri="{FF2B5EF4-FFF2-40B4-BE49-F238E27FC236}">
                  <a16:creationId xmlns:a16="http://schemas.microsoft.com/office/drawing/2014/main" id="{CB8049D0-507E-4968-9B15-D20C70B37A8D}"/>
                </a:ext>
              </a:extLst>
            </p:cNvPr>
            <p:cNvSpPr/>
            <p:nvPr/>
          </p:nvSpPr>
          <p:spPr>
            <a:xfrm>
              <a:off x="2416185" y="15714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61" name="pt359">
              <a:extLst>
                <a:ext uri="{FF2B5EF4-FFF2-40B4-BE49-F238E27FC236}">
                  <a16:creationId xmlns:a16="http://schemas.microsoft.com/office/drawing/2014/main" id="{2D3D0037-2236-4507-AFAD-A381B7785BCB}"/>
                </a:ext>
              </a:extLst>
            </p:cNvPr>
            <p:cNvSpPr/>
            <p:nvPr/>
          </p:nvSpPr>
          <p:spPr>
            <a:xfrm>
              <a:off x="2416185" y="121030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62" name="pt360">
              <a:extLst>
                <a:ext uri="{FF2B5EF4-FFF2-40B4-BE49-F238E27FC236}">
                  <a16:creationId xmlns:a16="http://schemas.microsoft.com/office/drawing/2014/main" id="{372DE2CB-FAE6-4369-BB28-B2B4FA05F949}"/>
                </a:ext>
              </a:extLst>
            </p:cNvPr>
            <p:cNvSpPr/>
            <p:nvPr/>
          </p:nvSpPr>
          <p:spPr>
            <a:xfrm>
              <a:off x="2416185" y="150123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63" name="pt361">
              <a:extLst>
                <a:ext uri="{FF2B5EF4-FFF2-40B4-BE49-F238E27FC236}">
                  <a16:creationId xmlns:a16="http://schemas.microsoft.com/office/drawing/2014/main" id="{A3B4C313-E7DB-4CA3-B07B-B35026780917}"/>
                </a:ext>
              </a:extLst>
            </p:cNvPr>
            <p:cNvSpPr/>
            <p:nvPr/>
          </p:nvSpPr>
          <p:spPr>
            <a:xfrm>
              <a:off x="2416185" y="13759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64" name="pt362">
              <a:extLst>
                <a:ext uri="{FF2B5EF4-FFF2-40B4-BE49-F238E27FC236}">
                  <a16:creationId xmlns:a16="http://schemas.microsoft.com/office/drawing/2014/main" id="{3375A736-41DE-452F-ADCB-E030F92E6F28}"/>
                </a:ext>
              </a:extLst>
            </p:cNvPr>
            <p:cNvSpPr/>
            <p:nvPr/>
          </p:nvSpPr>
          <p:spPr>
            <a:xfrm>
              <a:off x="2470769" y="135260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65" name="pt363">
              <a:extLst>
                <a:ext uri="{FF2B5EF4-FFF2-40B4-BE49-F238E27FC236}">
                  <a16:creationId xmlns:a16="http://schemas.microsoft.com/office/drawing/2014/main" id="{08C49948-51EA-4C7C-B78A-01CB224947F9}"/>
                </a:ext>
              </a:extLst>
            </p:cNvPr>
            <p:cNvSpPr/>
            <p:nvPr/>
          </p:nvSpPr>
          <p:spPr>
            <a:xfrm>
              <a:off x="2470769" y="176126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66" name="pt364">
              <a:extLst>
                <a:ext uri="{FF2B5EF4-FFF2-40B4-BE49-F238E27FC236}">
                  <a16:creationId xmlns:a16="http://schemas.microsoft.com/office/drawing/2014/main" id="{D7D146CC-20F8-4392-A7C8-EB6A04A6DCEC}"/>
                </a:ext>
              </a:extLst>
            </p:cNvPr>
            <p:cNvSpPr/>
            <p:nvPr/>
          </p:nvSpPr>
          <p:spPr>
            <a:xfrm>
              <a:off x="2470769" y="137702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67" name="pt365">
              <a:extLst>
                <a:ext uri="{FF2B5EF4-FFF2-40B4-BE49-F238E27FC236}">
                  <a16:creationId xmlns:a16="http://schemas.microsoft.com/office/drawing/2014/main" id="{AF5D96DB-62CD-434D-B17C-7D3C16090A7F}"/>
                </a:ext>
              </a:extLst>
            </p:cNvPr>
            <p:cNvSpPr/>
            <p:nvPr/>
          </p:nvSpPr>
          <p:spPr>
            <a:xfrm>
              <a:off x="2470769" y="167790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68" name="pt366">
              <a:extLst>
                <a:ext uri="{FF2B5EF4-FFF2-40B4-BE49-F238E27FC236}">
                  <a16:creationId xmlns:a16="http://schemas.microsoft.com/office/drawing/2014/main" id="{619C7272-D6B4-482A-91F3-2A265334787C}"/>
                </a:ext>
              </a:extLst>
            </p:cNvPr>
            <p:cNvSpPr/>
            <p:nvPr/>
          </p:nvSpPr>
          <p:spPr>
            <a:xfrm>
              <a:off x="2470769" y="158860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69" name="pt367">
              <a:extLst>
                <a:ext uri="{FF2B5EF4-FFF2-40B4-BE49-F238E27FC236}">
                  <a16:creationId xmlns:a16="http://schemas.microsoft.com/office/drawing/2014/main" id="{CBE2F419-ED8D-4C33-960A-ADFAE47673B0}"/>
                </a:ext>
              </a:extLst>
            </p:cNvPr>
            <p:cNvSpPr/>
            <p:nvPr/>
          </p:nvSpPr>
          <p:spPr>
            <a:xfrm>
              <a:off x="2525353" y="16397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70" name="pt368">
              <a:extLst>
                <a:ext uri="{FF2B5EF4-FFF2-40B4-BE49-F238E27FC236}">
                  <a16:creationId xmlns:a16="http://schemas.microsoft.com/office/drawing/2014/main" id="{6424C69A-C626-4B26-BCBC-D820F822762B}"/>
                </a:ext>
              </a:extLst>
            </p:cNvPr>
            <p:cNvSpPr/>
            <p:nvPr/>
          </p:nvSpPr>
          <p:spPr>
            <a:xfrm>
              <a:off x="2525353" y="180294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71" name="pt369">
              <a:extLst>
                <a:ext uri="{FF2B5EF4-FFF2-40B4-BE49-F238E27FC236}">
                  <a16:creationId xmlns:a16="http://schemas.microsoft.com/office/drawing/2014/main" id="{219D58A5-D3A0-4C1B-A104-C114969AA68A}"/>
                </a:ext>
              </a:extLst>
            </p:cNvPr>
            <p:cNvSpPr/>
            <p:nvPr/>
          </p:nvSpPr>
          <p:spPr>
            <a:xfrm>
              <a:off x="2525353" y="167856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72" name="pt370">
              <a:extLst>
                <a:ext uri="{FF2B5EF4-FFF2-40B4-BE49-F238E27FC236}">
                  <a16:creationId xmlns:a16="http://schemas.microsoft.com/office/drawing/2014/main" id="{935F6A9D-9CFF-4E71-BB14-3B4DC19D5C8B}"/>
                </a:ext>
              </a:extLst>
            </p:cNvPr>
            <p:cNvSpPr/>
            <p:nvPr/>
          </p:nvSpPr>
          <p:spPr>
            <a:xfrm>
              <a:off x="2525353" y="1783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73" name="pt371">
              <a:extLst>
                <a:ext uri="{FF2B5EF4-FFF2-40B4-BE49-F238E27FC236}">
                  <a16:creationId xmlns:a16="http://schemas.microsoft.com/office/drawing/2014/main" id="{7C1A9925-B7F0-4043-81D5-B19F69D088A4}"/>
                </a:ext>
              </a:extLst>
            </p:cNvPr>
            <p:cNvSpPr/>
            <p:nvPr/>
          </p:nvSpPr>
          <p:spPr>
            <a:xfrm>
              <a:off x="2525353" y="177325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74" name="pt372">
              <a:extLst>
                <a:ext uri="{FF2B5EF4-FFF2-40B4-BE49-F238E27FC236}">
                  <a16:creationId xmlns:a16="http://schemas.microsoft.com/office/drawing/2014/main" id="{A2996F69-36CB-4A18-AB52-A57B8EAF3708}"/>
                </a:ext>
              </a:extLst>
            </p:cNvPr>
            <p:cNvSpPr/>
            <p:nvPr/>
          </p:nvSpPr>
          <p:spPr>
            <a:xfrm>
              <a:off x="2579937" y="15129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75" name="pt373">
              <a:extLst>
                <a:ext uri="{FF2B5EF4-FFF2-40B4-BE49-F238E27FC236}">
                  <a16:creationId xmlns:a16="http://schemas.microsoft.com/office/drawing/2014/main" id="{BB2F9201-92CC-4FE1-AA9D-B9527DF6E7D7}"/>
                </a:ext>
              </a:extLst>
            </p:cNvPr>
            <p:cNvSpPr/>
            <p:nvPr/>
          </p:nvSpPr>
          <p:spPr>
            <a:xfrm>
              <a:off x="2579937" y="181082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76" name="pt374">
              <a:extLst>
                <a:ext uri="{FF2B5EF4-FFF2-40B4-BE49-F238E27FC236}">
                  <a16:creationId xmlns:a16="http://schemas.microsoft.com/office/drawing/2014/main" id="{AEF6CAC2-B109-4492-9BDC-D172CAB50125}"/>
                </a:ext>
              </a:extLst>
            </p:cNvPr>
            <p:cNvSpPr/>
            <p:nvPr/>
          </p:nvSpPr>
          <p:spPr>
            <a:xfrm>
              <a:off x="2579937" y="15782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77" name="pt375">
              <a:extLst>
                <a:ext uri="{FF2B5EF4-FFF2-40B4-BE49-F238E27FC236}">
                  <a16:creationId xmlns:a16="http://schemas.microsoft.com/office/drawing/2014/main" id="{5B9717E1-3E79-4B7E-ABD2-B5B329D5D97A}"/>
                </a:ext>
              </a:extLst>
            </p:cNvPr>
            <p:cNvSpPr/>
            <p:nvPr/>
          </p:nvSpPr>
          <p:spPr>
            <a:xfrm>
              <a:off x="2579937" y="17797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78" name="pt376">
              <a:extLst>
                <a:ext uri="{FF2B5EF4-FFF2-40B4-BE49-F238E27FC236}">
                  <a16:creationId xmlns:a16="http://schemas.microsoft.com/office/drawing/2014/main" id="{20FDDC76-9F0C-419E-90B4-32BF64B4084D}"/>
                </a:ext>
              </a:extLst>
            </p:cNvPr>
            <p:cNvSpPr/>
            <p:nvPr/>
          </p:nvSpPr>
          <p:spPr>
            <a:xfrm>
              <a:off x="2579937" y="17552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79" name="pt377">
              <a:extLst>
                <a:ext uri="{FF2B5EF4-FFF2-40B4-BE49-F238E27FC236}">
                  <a16:creationId xmlns:a16="http://schemas.microsoft.com/office/drawing/2014/main" id="{08A51BC5-8EFB-4132-ABEA-A9E2195D9342}"/>
                </a:ext>
              </a:extLst>
            </p:cNvPr>
            <p:cNvSpPr/>
            <p:nvPr/>
          </p:nvSpPr>
          <p:spPr>
            <a:xfrm>
              <a:off x="2634521" y="97359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80" name="pt378">
              <a:extLst>
                <a:ext uri="{FF2B5EF4-FFF2-40B4-BE49-F238E27FC236}">
                  <a16:creationId xmlns:a16="http://schemas.microsoft.com/office/drawing/2014/main" id="{BA465DDC-DEBF-4D61-B2E1-6763B7A9254B}"/>
                </a:ext>
              </a:extLst>
            </p:cNvPr>
            <p:cNvSpPr/>
            <p:nvPr/>
          </p:nvSpPr>
          <p:spPr>
            <a:xfrm>
              <a:off x="2634521" y="154522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81" name="pt379">
              <a:extLst>
                <a:ext uri="{FF2B5EF4-FFF2-40B4-BE49-F238E27FC236}">
                  <a16:creationId xmlns:a16="http://schemas.microsoft.com/office/drawing/2014/main" id="{E4B47C06-1914-43F3-87C9-D17F70CDA077}"/>
                </a:ext>
              </a:extLst>
            </p:cNvPr>
            <p:cNvSpPr/>
            <p:nvPr/>
          </p:nvSpPr>
          <p:spPr>
            <a:xfrm>
              <a:off x="2634521" y="98045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82" name="pt380">
              <a:extLst>
                <a:ext uri="{FF2B5EF4-FFF2-40B4-BE49-F238E27FC236}">
                  <a16:creationId xmlns:a16="http://schemas.microsoft.com/office/drawing/2014/main" id="{7D4D6265-C3BE-455F-86ED-7C11C6F468B4}"/>
                </a:ext>
              </a:extLst>
            </p:cNvPr>
            <p:cNvSpPr/>
            <p:nvPr/>
          </p:nvSpPr>
          <p:spPr>
            <a:xfrm>
              <a:off x="2634521" y="122700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83" name="pt381">
              <a:extLst>
                <a:ext uri="{FF2B5EF4-FFF2-40B4-BE49-F238E27FC236}">
                  <a16:creationId xmlns:a16="http://schemas.microsoft.com/office/drawing/2014/main" id="{5B39B2F3-F39D-425F-A4C1-48CFE1D9CF9F}"/>
                </a:ext>
              </a:extLst>
            </p:cNvPr>
            <p:cNvSpPr/>
            <p:nvPr/>
          </p:nvSpPr>
          <p:spPr>
            <a:xfrm>
              <a:off x="2634521" y="10900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84" name="pt382">
              <a:extLst>
                <a:ext uri="{FF2B5EF4-FFF2-40B4-BE49-F238E27FC236}">
                  <a16:creationId xmlns:a16="http://schemas.microsoft.com/office/drawing/2014/main" id="{DB0E0D63-0798-40DE-9240-F9DE10C9EA76}"/>
                </a:ext>
              </a:extLst>
            </p:cNvPr>
            <p:cNvSpPr/>
            <p:nvPr/>
          </p:nvSpPr>
          <p:spPr>
            <a:xfrm>
              <a:off x="2689105" y="112082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85" name="pt383">
              <a:extLst>
                <a:ext uri="{FF2B5EF4-FFF2-40B4-BE49-F238E27FC236}">
                  <a16:creationId xmlns:a16="http://schemas.microsoft.com/office/drawing/2014/main" id="{C382432F-016F-479E-A695-E721565115FA}"/>
                </a:ext>
              </a:extLst>
            </p:cNvPr>
            <p:cNvSpPr/>
            <p:nvPr/>
          </p:nvSpPr>
          <p:spPr>
            <a:xfrm>
              <a:off x="2689105" y="163047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86" name="pt384">
              <a:extLst>
                <a:ext uri="{FF2B5EF4-FFF2-40B4-BE49-F238E27FC236}">
                  <a16:creationId xmlns:a16="http://schemas.microsoft.com/office/drawing/2014/main" id="{3DEA3CE6-3DB6-4125-BF31-ED7145856DBF}"/>
                </a:ext>
              </a:extLst>
            </p:cNvPr>
            <p:cNvSpPr/>
            <p:nvPr/>
          </p:nvSpPr>
          <p:spPr>
            <a:xfrm>
              <a:off x="2689105" y="111691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87" name="pt385">
              <a:extLst>
                <a:ext uri="{FF2B5EF4-FFF2-40B4-BE49-F238E27FC236}">
                  <a16:creationId xmlns:a16="http://schemas.microsoft.com/office/drawing/2014/main" id="{43512077-630B-4AE1-8A66-E61C9D3B4582}"/>
                </a:ext>
              </a:extLst>
            </p:cNvPr>
            <p:cNvSpPr/>
            <p:nvPr/>
          </p:nvSpPr>
          <p:spPr>
            <a:xfrm>
              <a:off x="2689105" y="13244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88" name="pt386">
              <a:extLst>
                <a:ext uri="{FF2B5EF4-FFF2-40B4-BE49-F238E27FC236}">
                  <a16:creationId xmlns:a16="http://schemas.microsoft.com/office/drawing/2014/main" id="{8473848F-D0E7-4162-A5DD-94D2A236B94B}"/>
                </a:ext>
              </a:extLst>
            </p:cNvPr>
            <p:cNvSpPr/>
            <p:nvPr/>
          </p:nvSpPr>
          <p:spPr>
            <a:xfrm>
              <a:off x="2689105" y="123336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89" name="pt387">
              <a:extLst>
                <a:ext uri="{FF2B5EF4-FFF2-40B4-BE49-F238E27FC236}">
                  <a16:creationId xmlns:a16="http://schemas.microsoft.com/office/drawing/2014/main" id="{F16DC05A-F8DE-451E-8244-D3DC9039992F}"/>
                </a:ext>
              </a:extLst>
            </p:cNvPr>
            <p:cNvSpPr/>
            <p:nvPr/>
          </p:nvSpPr>
          <p:spPr>
            <a:xfrm>
              <a:off x="2743689" y="10382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90" name="pt388">
              <a:extLst>
                <a:ext uri="{FF2B5EF4-FFF2-40B4-BE49-F238E27FC236}">
                  <a16:creationId xmlns:a16="http://schemas.microsoft.com/office/drawing/2014/main" id="{FB2FAB02-A516-49CB-94AC-FAD9A2B20B38}"/>
                </a:ext>
              </a:extLst>
            </p:cNvPr>
            <p:cNvSpPr/>
            <p:nvPr/>
          </p:nvSpPr>
          <p:spPr>
            <a:xfrm>
              <a:off x="2743689" y="161853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91" name="pt389">
              <a:extLst>
                <a:ext uri="{FF2B5EF4-FFF2-40B4-BE49-F238E27FC236}">
                  <a16:creationId xmlns:a16="http://schemas.microsoft.com/office/drawing/2014/main" id="{8E1A7B8E-245A-4139-9059-946E88DDBAA3}"/>
                </a:ext>
              </a:extLst>
            </p:cNvPr>
            <p:cNvSpPr/>
            <p:nvPr/>
          </p:nvSpPr>
          <p:spPr>
            <a:xfrm>
              <a:off x="2743689" y="105437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92" name="pt390">
              <a:extLst>
                <a:ext uri="{FF2B5EF4-FFF2-40B4-BE49-F238E27FC236}">
                  <a16:creationId xmlns:a16="http://schemas.microsoft.com/office/drawing/2014/main" id="{EF241437-9C8B-4163-A9FC-40AF3F00367B}"/>
                </a:ext>
              </a:extLst>
            </p:cNvPr>
            <p:cNvSpPr/>
            <p:nvPr/>
          </p:nvSpPr>
          <p:spPr>
            <a:xfrm>
              <a:off x="2743689" y="128469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93" name="pt391">
              <a:extLst>
                <a:ext uri="{FF2B5EF4-FFF2-40B4-BE49-F238E27FC236}">
                  <a16:creationId xmlns:a16="http://schemas.microsoft.com/office/drawing/2014/main" id="{5C7FB743-BA45-48DD-9C21-3E944201E1BC}"/>
                </a:ext>
              </a:extLst>
            </p:cNvPr>
            <p:cNvSpPr/>
            <p:nvPr/>
          </p:nvSpPr>
          <p:spPr>
            <a:xfrm>
              <a:off x="2743689" y="11791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94" name="pt392">
              <a:extLst>
                <a:ext uri="{FF2B5EF4-FFF2-40B4-BE49-F238E27FC236}">
                  <a16:creationId xmlns:a16="http://schemas.microsoft.com/office/drawing/2014/main" id="{270A67EC-BB34-4035-946D-253CDC548E02}"/>
                </a:ext>
              </a:extLst>
            </p:cNvPr>
            <p:cNvSpPr/>
            <p:nvPr/>
          </p:nvSpPr>
          <p:spPr>
            <a:xfrm>
              <a:off x="2798273" y="145927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95" name="pt393">
              <a:extLst>
                <a:ext uri="{FF2B5EF4-FFF2-40B4-BE49-F238E27FC236}">
                  <a16:creationId xmlns:a16="http://schemas.microsoft.com/office/drawing/2014/main" id="{36732C92-D0CF-45AF-A954-7271828D0AF3}"/>
                </a:ext>
              </a:extLst>
            </p:cNvPr>
            <p:cNvSpPr/>
            <p:nvPr/>
          </p:nvSpPr>
          <p:spPr>
            <a:xfrm>
              <a:off x="2798273" y="18091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96" name="pt394">
              <a:extLst>
                <a:ext uri="{FF2B5EF4-FFF2-40B4-BE49-F238E27FC236}">
                  <a16:creationId xmlns:a16="http://schemas.microsoft.com/office/drawing/2014/main" id="{9858234F-4E4C-4C4C-9B9B-ABA4B0279B48}"/>
                </a:ext>
              </a:extLst>
            </p:cNvPr>
            <p:cNvSpPr/>
            <p:nvPr/>
          </p:nvSpPr>
          <p:spPr>
            <a:xfrm>
              <a:off x="2798273" y="14794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97" name="pt395">
              <a:extLst>
                <a:ext uri="{FF2B5EF4-FFF2-40B4-BE49-F238E27FC236}">
                  <a16:creationId xmlns:a16="http://schemas.microsoft.com/office/drawing/2014/main" id="{05F7A5D4-AF5D-45F3-B8B8-FCABADF80562}"/>
                </a:ext>
              </a:extLst>
            </p:cNvPr>
            <p:cNvSpPr/>
            <p:nvPr/>
          </p:nvSpPr>
          <p:spPr>
            <a:xfrm>
              <a:off x="2798273" y="173902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98" name="pt396">
              <a:extLst>
                <a:ext uri="{FF2B5EF4-FFF2-40B4-BE49-F238E27FC236}">
                  <a16:creationId xmlns:a16="http://schemas.microsoft.com/office/drawing/2014/main" id="{2E3E484A-E39B-4622-8DD5-38A484C7DD0F}"/>
                </a:ext>
              </a:extLst>
            </p:cNvPr>
            <p:cNvSpPr/>
            <p:nvPr/>
          </p:nvSpPr>
          <p:spPr>
            <a:xfrm>
              <a:off x="2798273" y="16677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99" name="pt397">
              <a:extLst>
                <a:ext uri="{FF2B5EF4-FFF2-40B4-BE49-F238E27FC236}">
                  <a16:creationId xmlns:a16="http://schemas.microsoft.com/office/drawing/2014/main" id="{D82814FA-D47F-47C2-998F-CE57D48D6955}"/>
                </a:ext>
              </a:extLst>
            </p:cNvPr>
            <p:cNvSpPr/>
            <p:nvPr/>
          </p:nvSpPr>
          <p:spPr>
            <a:xfrm>
              <a:off x="2852857" y="11014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00" name="pt398">
              <a:extLst>
                <a:ext uri="{FF2B5EF4-FFF2-40B4-BE49-F238E27FC236}">
                  <a16:creationId xmlns:a16="http://schemas.microsoft.com/office/drawing/2014/main" id="{F2C89D6C-3431-4D1F-A5C5-DD8BD8884160}"/>
                </a:ext>
              </a:extLst>
            </p:cNvPr>
            <p:cNvSpPr/>
            <p:nvPr/>
          </p:nvSpPr>
          <p:spPr>
            <a:xfrm>
              <a:off x="2852857" y="163672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01" name="pt399">
              <a:extLst>
                <a:ext uri="{FF2B5EF4-FFF2-40B4-BE49-F238E27FC236}">
                  <a16:creationId xmlns:a16="http://schemas.microsoft.com/office/drawing/2014/main" id="{F16FE800-2711-45A7-B7ED-ACB461CD8564}"/>
                </a:ext>
              </a:extLst>
            </p:cNvPr>
            <p:cNvSpPr/>
            <p:nvPr/>
          </p:nvSpPr>
          <p:spPr>
            <a:xfrm>
              <a:off x="2852857" y="110480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02" name="pt400">
              <a:extLst>
                <a:ext uri="{FF2B5EF4-FFF2-40B4-BE49-F238E27FC236}">
                  <a16:creationId xmlns:a16="http://schemas.microsoft.com/office/drawing/2014/main" id="{36EB84A1-494F-4E66-8E2F-381EB0DD3299}"/>
                </a:ext>
              </a:extLst>
            </p:cNvPr>
            <p:cNvSpPr/>
            <p:nvPr/>
          </p:nvSpPr>
          <p:spPr>
            <a:xfrm>
              <a:off x="2852857" y="148538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03" name="pt401">
              <a:extLst>
                <a:ext uri="{FF2B5EF4-FFF2-40B4-BE49-F238E27FC236}">
                  <a16:creationId xmlns:a16="http://schemas.microsoft.com/office/drawing/2014/main" id="{653445A1-18B7-40A2-899D-7285B382F1BC}"/>
                </a:ext>
              </a:extLst>
            </p:cNvPr>
            <p:cNvSpPr/>
            <p:nvPr/>
          </p:nvSpPr>
          <p:spPr>
            <a:xfrm>
              <a:off x="2852857" y="13628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04" name="pt402">
              <a:extLst>
                <a:ext uri="{FF2B5EF4-FFF2-40B4-BE49-F238E27FC236}">
                  <a16:creationId xmlns:a16="http://schemas.microsoft.com/office/drawing/2014/main" id="{4B58510A-60DB-4289-AF45-07C65A5EE593}"/>
                </a:ext>
              </a:extLst>
            </p:cNvPr>
            <p:cNvSpPr/>
            <p:nvPr/>
          </p:nvSpPr>
          <p:spPr>
            <a:xfrm>
              <a:off x="2907441" y="11692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05" name="pt403">
              <a:extLst>
                <a:ext uri="{FF2B5EF4-FFF2-40B4-BE49-F238E27FC236}">
                  <a16:creationId xmlns:a16="http://schemas.microsoft.com/office/drawing/2014/main" id="{69FC3482-E960-46F6-92B1-73F0DA3783E7}"/>
                </a:ext>
              </a:extLst>
            </p:cNvPr>
            <p:cNvSpPr/>
            <p:nvPr/>
          </p:nvSpPr>
          <p:spPr>
            <a:xfrm>
              <a:off x="2907441" y="168096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06" name="pt404">
              <a:extLst>
                <a:ext uri="{FF2B5EF4-FFF2-40B4-BE49-F238E27FC236}">
                  <a16:creationId xmlns:a16="http://schemas.microsoft.com/office/drawing/2014/main" id="{E1E4431B-15F8-4132-B7DA-AF20E6B5E511}"/>
                </a:ext>
              </a:extLst>
            </p:cNvPr>
            <p:cNvSpPr/>
            <p:nvPr/>
          </p:nvSpPr>
          <p:spPr>
            <a:xfrm>
              <a:off x="2907441" y="11623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07" name="pt405">
              <a:extLst>
                <a:ext uri="{FF2B5EF4-FFF2-40B4-BE49-F238E27FC236}">
                  <a16:creationId xmlns:a16="http://schemas.microsoft.com/office/drawing/2014/main" id="{5B3B31B3-49CB-4A4C-A65D-719D091E584E}"/>
                </a:ext>
              </a:extLst>
            </p:cNvPr>
            <p:cNvSpPr/>
            <p:nvPr/>
          </p:nvSpPr>
          <p:spPr>
            <a:xfrm>
              <a:off x="2907441" y="15168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08" name="pt406">
              <a:extLst>
                <a:ext uri="{FF2B5EF4-FFF2-40B4-BE49-F238E27FC236}">
                  <a16:creationId xmlns:a16="http://schemas.microsoft.com/office/drawing/2014/main" id="{D7F4AF55-0CA7-4A2D-8B2D-24053F82531E}"/>
                </a:ext>
              </a:extLst>
            </p:cNvPr>
            <p:cNvSpPr/>
            <p:nvPr/>
          </p:nvSpPr>
          <p:spPr>
            <a:xfrm>
              <a:off x="2907441" y="139079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09" name="pt407">
              <a:extLst>
                <a:ext uri="{FF2B5EF4-FFF2-40B4-BE49-F238E27FC236}">
                  <a16:creationId xmlns:a16="http://schemas.microsoft.com/office/drawing/2014/main" id="{A5C470DC-17AA-4496-BEC1-9914D91D4DEB}"/>
                </a:ext>
              </a:extLst>
            </p:cNvPr>
            <p:cNvSpPr/>
            <p:nvPr/>
          </p:nvSpPr>
          <p:spPr>
            <a:xfrm>
              <a:off x="2962025" y="123238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10" name="pt408">
              <a:extLst>
                <a:ext uri="{FF2B5EF4-FFF2-40B4-BE49-F238E27FC236}">
                  <a16:creationId xmlns:a16="http://schemas.microsoft.com/office/drawing/2014/main" id="{F60E8EF3-AF83-4529-8417-8D5329770835}"/>
                </a:ext>
              </a:extLst>
            </p:cNvPr>
            <p:cNvSpPr/>
            <p:nvPr/>
          </p:nvSpPr>
          <p:spPr>
            <a:xfrm>
              <a:off x="2962025" y="17460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11" name="pt409">
              <a:extLst>
                <a:ext uri="{FF2B5EF4-FFF2-40B4-BE49-F238E27FC236}">
                  <a16:creationId xmlns:a16="http://schemas.microsoft.com/office/drawing/2014/main" id="{2080AB2C-AD7C-46E5-8109-AE3A87094C13}"/>
                </a:ext>
              </a:extLst>
            </p:cNvPr>
            <p:cNvSpPr/>
            <p:nvPr/>
          </p:nvSpPr>
          <p:spPr>
            <a:xfrm>
              <a:off x="2962025" y="11967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12" name="pt410">
              <a:extLst>
                <a:ext uri="{FF2B5EF4-FFF2-40B4-BE49-F238E27FC236}">
                  <a16:creationId xmlns:a16="http://schemas.microsoft.com/office/drawing/2014/main" id="{1FC3B23B-722B-4A1B-B9D9-1D1C10102BF9}"/>
                </a:ext>
              </a:extLst>
            </p:cNvPr>
            <p:cNvSpPr/>
            <p:nvPr/>
          </p:nvSpPr>
          <p:spPr>
            <a:xfrm>
              <a:off x="2962025" y="16194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13" name="pt411">
              <a:extLst>
                <a:ext uri="{FF2B5EF4-FFF2-40B4-BE49-F238E27FC236}">
                  <a16:creationId xmlns:a16="http://schemas.microsoft.com/office/drawing/2014/main" id="{644EB3FE-8BB0-485A-9F08-01093A22893D}"/>
                </a:ext>
              </a:extLst>
            </p:cNvPr>
            <p:cNvSpPr/>
            <p:nvPr/>
          </p:nvSpPr>
          <p:spPr>
            <a:xfrm>
              <a:off x="2962025" y="15473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14" name="pt412">
              <a:extLst>
                <a:ext uri="{FF2B5EF4-FFF2-40B4-BE49-F238E27FC236}">
                  <a16:creationId xmlns:a16="http://schemas.microsoft.com/office/drawing/2014/main" id="{C54C36C5-A131-40EE-80DC-1FF996D5D525}"/>
                </a:ext>
              </a:extLst>
            </p:cNvPr>
            <p:cNvSpPr/>
            <p:nvPr/>
          </p:nvSpPr>
          <p:spPr>
            <a:xfrm>
              <a:off x="3016609" y="102753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15" name="pt413">
              <a:extLst>
                <a:ext uri="{FF2B5EF4-FFF2-40B4-BE49-F238E27FC236}">
                  <a16:creationId xmlns:a16="http://schemas.microsoft.com/office/drawing/2014/main" id="{3DB21BFC-7543-40EF-ABE2-EE6956CB9CDD}"/>
                </a:ext>
              </a:extLst>
            </p:cNvPr>
            <p:cNvSpPr/>
            <p:nvPr/>
          </p:nvSpPr>
          <p:spPr>
            <a:xfrm>
              <a:off x="3016609" y="167332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16" name="pt414">
              <a:extLst>
                <a:ext uri="{FF2B5EF4-FFF2-40B4-BE49-F238E27FC236}">
                  <a16:creationId xmlns:a16="http://schemas.microsoft.com/office/drawing/2014/main" id="{15282155-5570-4E15-BB4E-F3E757D29DAF}"/>
                </a:ext>
              </a:extLst>
            </p:cNvPr>
            <p:cNvSpPr/>
            <p:nvPr/>
          </p:nvSpPr>
          <p:spPr>
            <a:xfrm>
              <a:off x="3016609" y="11026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17" name="pt415">
              <a:extLst>
                <a:ext uri="{FF2B5EF4-FFF2-40B4-BE49-F238E27FC236}">
                  <a16:creationId xmlns:a16="http://schemas.microsoft.com/office/drawing/2014/main" id="{E07BD942-024E-4BAC-8216-49E230E98B45}"/>
                </a:ext>
              </a:extLst>
            </p:cNvPr>
            <p:cNvSpPr/>
            <p:nvPr/>
          </p:nvSpPr>
          <p:spPr>
            <a:xfrm>
              <a:off x="3016609" y="157055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18" name="pt416">
              <a:extLst>
                <a:ext uri="{FF2B5EF4-FFF2-40B4-BE49-F238E27FC236}">
                  <a16:creationId xmlns:a16="http://schemas.microsoft.com/office/drawing/2014/main" id="{95F71502-951A-40CF-882B-E4677498B171}"/>
                </a:ext>
              </a:extLst>
            </p:cNvPr>
            <p:cNvSpPr/>
            <p:nvPr/>
          </p:nvSpPr>
          <p:spPr>
            <a:xfrm>
              <a:off x="3016609" y="143571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19" name="pt417">
              <a:extLst>
                <a:ext uri="{FF2B5EF4-FFF2-40B4-BE49-F238E27FC236}">
                  <a16:creationId xmlns:a16="http://schemas.microsoft.com/office/drawing/2014/main" id="{82207A24-0B25-4202-80FB-2CD0E4AFEB89}"/>
                </a:ext>
              </a:extLst>
            </p:cNvPr>
            <p:cNvSpPr/>
            <p:nvPr/>
          </p:nvSpPr>
          <p:spPr>
            <a:xfrm>
              <a:off x="3071193" y="12890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20" name="pt418">
              <a:extLst>
                <a:ext uri="{FF2B5EF4-FFF2-40B4-BE49-F238E27FC236}">
                  <a16:creationId xmlns:a16="http://schemas.microsoft.com/office/drawing/2014/main" id="{6184D677-A5CC-4F31-B4E3-3B64C07D3733}"/>
                </a:ext>
              </a:extLst>
            </p:cNvPr>
            <p:cNvSpPr/>
            <p:nvPr/>
          </p:nvSpPr>
          <p:spPr>
            <a:xfrm>
              <a:off x="3071193" y="17793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21" name="pt419">
              <a:extLst>
                <a:ext uri="{FF2B5EF4-FFF2-40B4-BE49-F238E27FC236}">
                  <a16:creationId xmlns:a16="http://schemas.microsoft.com/office/drawing/2014/main" id="{FE468FB7-BCB4-428B-B01B-E87EA1268497}"/>
                </a:ext>
              </a:extLst>
            </p:cNvPr>
            <p:cNvSpPr/>
            <p:nvPr/>
          </p:nvSpPr>
          <p:spPr>
            <a:xfrm>
              <a:off x="3071193" y="13608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22" name="pt420">
              <a:extLst>
                <a:ext uri="{FF2B5EF4-FFF2-40B4-BE49-F238E27FC236}">
                  <a16:creationId xmlns:a16="http://schemas.microsoft.com/office/drawing/2014/main" id="{0034D64A-6BE5-47FD-AD86-90AEC728022A}"/>
                </a:ext>
              </a:extLst>
            </p:cNvPr>
            <p:cNvSpPr/>
            <p:nvPr/>
          </p:nvSpPr>
          <p:spPr>
            <a:xfrm>
              <a:off x="3071193" y="169398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23" name="pt421">
              <a:extLst>
                <a:ext uri="{FF2B5EF4-FFF2-40B4-BE49-F238E27FC236}">
                  <a16:creationId xmlns:a16="http://schemas.microsoft.com/office/drawing/2014/main" id="{2E07C0F2-99B7-45E4-87D6-4CF03922DE7F}"/>
                </a:ext>
              </a:extLst>
            </p:cNvPr>
            <p:cNvSpPr/>
            <p:nvPr/>
          </p:nvSpPr>
          <p:spPr>
            <a:xfrm>
              <a:off x="3071193" y="16165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24" name="pt422">
              <a:extLst>
                <a:ext uri="{FF2B5EF4-FFF2-40B4-BE49-F238E27FC236}">
                  <a16:creationId xmlns:a16="http://schemas.microsoft.com/office/drawing/2014/main" id="{4908D2AA-7787-4A51-A4A4-5E17DDBE19FF}"/>
                </a:ext>
              </a:extLst>
            </p:cNvPr>
            <p:cNvSpPr/>
            <p:nvPr/>
          </p:nvSpPr>
          <p:spPr>
            <a:xfrm>
              <a:off x="3125777" y="99930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25" name="pt423">
              <a:extLst>
                <a:ext uri="{FF2B5EF4-FFF2-40B4-BE49-F238E27FC236}">
                  <a16:creationId xmlns:a16="http://schemas.microsoft.com/office/drawing/2014/main" id="{47EB3773-98F9-4A3D-B018-5E5EFB52462D}"/>
                </a:ext>
              </a:extLst>
            </p:cNvPr>
            <p:cNvSpPr/>
            <p:nvPr/>
          </p:nvSpPr>
          <p:spPr>
            <a:xfrm>
              <a:off x="3125777" y="17370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26" name="pt424">
              <a:extLst>
                <a:ext uri="{FF2B5EF4-FFF2-40B4-BE49-F238E27FC236}">
                  <a16:creationId xmlns:a16="http://schemas.microsoft.com/office/drawing/2014/main" id="{4936AD76-451B-4BB3-AE7F-E296022DD986}"/>
                </a:ext>
              </a:extLst>
            </p:cNvPr>
            <p:cNvSpPr/>
            <p:nvPr/>
          </p:nvSpPr>
          <p:spPr>
            <a:xfrm>
              <a:off x="3125777" y="9613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27" name="pt425">
              <a:extLst>
                <a:ext uri="{FF2B5EF4-FFF2-40B4-BE49-F238E27FC236}">
                  <a16:creationId xmlns:a16="http://schemas.microsoft.com/office/drawing/2014/main" id="{456DFD01-D9F3-4D59-B6B7-08D0FE7EB689}"/>
                </a:ext>
              </a:extLst>
            </p:cNvPr>
            <p:cNvSpPr/>
            <p:nvPr/>
          </p:nvSpPr>
          <p:spPr>
            <a:xfrm>
              <a:off x="3125777" y="138955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28" name="pt426">
              <a:extLst>
                <a:ext uri="{FF2B5EF4-FFF2-40B4-BE49-F238E27FC236}">
                  <a16:creationId xmlns:a16="http://schemas.microsoft.com/office/drawing/2014/main" id="{F700F614-471F-4439-9C0A-F98F19187476}"/>
                </a:ext>
              </a:extLst>
            </p:cNvPr>
            <p:cNvSpPr/>
            <p:nvPr/>
          </p:nvSpPr>
          <p:spPr>
            <a:xfrm>
              <a:off x="3125777" y="12731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29" name="pt427">
              <a:extLst>
                <a:ext uri="{FF2B5EF4-FFF2-40B4-BE49-F238E27FC236}">
                  <a16:creationId xmlns:a16="http://schemas.microsoft.com/office/drawing/2014/main" id="{8487FC47-DB61-4E06-A9E6-F91274FFECFE}"/>
                </a:ext>
              </a:extLst>
            </p:cNvPr>
            <p:cNvSpPr/>
            <p:nvPr/>
          </p:nvSpPr>
          <p:spPr>
            <a:xfrm>
              <a:off x="3180361" y="88170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30" name="pt428">
              <a:extLst>
                <a:ext uri="{FF2B5EF4-FFF2-40B4-BE49-F238E27FC236}">
                  <a16:creationId xmlns:a16="http://schemas.microsoft.com/office/drawing/2014/main" id="{A5C062BB-1363-436F-9418-C75E6CA9D03E}"/>
                </a:ext>
              </a:extLst>
            </p:cNvPr>
            <p:cNvSpPr/>
            <p:nvPr/>
          </p:nvSpPr>
          <p:spPr>
            <a:xfrm>
              <a:off x="3180361" y="171119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31" name="pt429">
              <a:extLst>
                <a:ext uri="{FF2B5EF4-FFF2-40B4-BE49-F238E27FC236}">
                  <a16:creationId xmlns:a16="http://schemas.microsoft.com/office/drawing/2014/main" id="{58169DEE-6BE6-4B34-9545-22FD14C4CBB2}"/>
                </a:ext>
              </a:extLst>
            </p:cNvPr>
            <p:cNvSpPr/>
            <p:nvPr/>
          </p:nvSpPr>
          <p:spPr>
            <a:xfrm>
              <a:off x="3180361" y="9078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32" name="pt430">
              <a:extLst>
                <a:ext uri="{FF2B5EF4-FFF2-40B4-BE49-F238E27FC236}">
                  <a16:creationId xmlns:a16="http://schemas.microsoft.com/office/drawing/2014/main" id="{381DF3DE-E9ED-45BE-8DD5-7F21B99A66D9}"/>
                </a:ext>
              </a:extLst>
            </p:cNvPr>
            <p:cNvSpPr/>
            <p:nvPr/>
          </p:nvSpPr>
          <p:spPr>
            <a:xfrm>
              <a:off x="3180361" y="14134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33" name="pt431">
              <a:extLst>
                <a:ext uri="{FF2B5EF4-FFF2-40B4-BE49-F238E27FC236}">
                  <a16:creationId xmlns:a16="http://schemas.microsoft.com/office/drawing/2014/main" id="{6C25C614-F291-495B-A7A3-0A16F8421AF5}"/>
                </a:ext>
              </a:extLst>
            </p:cNvPr>
            <p:cNvSpPr/>
            <p:nvPr/>
          </p:nvSpPr>
          <p:spPr>
            <a:xfrm>
              <a:off x="3180361" y="1275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34" name="pt432">
              <a:extLst>
                <a:ext uri="{FF2B5EF4-FFF2-40B4-BE49-F238E27FC236}">
                  <a16:creationId xmlns:a16="http://schemas.microsoft.com/office/drawing/2014/main" id="{F7608276-D7E7-4121-95D5-391D21A7089D}"/>
                </a:ext>
              </a:extLst>
            </p:cNvPr>
            <p:cNvSpPr/>
            <p:nvPr/>
          </p:nvSpPr>
          <p:spPr>
            <a:xfrm>
              <a:off x="3234945" y="99471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35" name="pt433">
              <a:extLst>
                <a:ext uri="{FF2B5EF4-FFF2-40B4-BE49-F238E27FC236}">
                  <a16:creationId xmlns:a16="http://schemas.microsoft.com/office/drawing/2014/main" id="{D79C5FBC-E2F9-4F1F-86D7-1D8757B9CF11}"/>
                </a:ext>
              </a:extLst>
            </p:cNvPr>
            <p:cNvSpPr/>
            <p:nvPr/>
          </p:nvSpPr>
          <p:spPr>
            <a:xfrm>
              <a:off x="3234945" y="169232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36" name="pt434">
              <a:extLst>
                <a:ext uri="{FF2B5EF4-FFF2-40B4-BE49-F238E27FC236}">
                  <a16:creationId xmlns:a16="http://schemas.microsoft.com/office/drawing/2014/main" id="{95585667-20C7-4103-8E57-94B9EDC324CA}"/>
                </a:ext>
              </a:extLst>
            </p:cNvPr>
            <p:cNvSpPr/>
            <p:nvPr/>
          </p:nvSpPr>
          <p:spPr>
            <a:xfrm>
              <a:off x="3234945" y="101124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37" name="pt435">
              <a:extLst>
                <a:ext uri="{FF2B5EF4-FFF2-40B4-BE49-F238E27FC236}">
                  <a16:creationId xmlns:a16="http://schemas.microsoft.com/office/drawing/2014/main" id="{C90F4F12-CB30-429A-8765-42A1F6F36C1A}"/>
                </a:ext>
              </a:extLst>
            </p:cNvPr>
            <p:cNvSpPr/>
            <p:nvPr/>
          </p:nvSpPr>
          <p:spPr>
            <a:xfrm>
              <a:off x="3234945" y="135572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38" name="pt436">
              <a:extLst>
                <a:ext uri="{FF2B5EF4-FFF2-40B4-BE49-F238E27FC236}">
                  <a16:creationId xmlns:a16="http://schemas.microsoft.com/office/drawing/2014/main" id="{FD8BA65E-3752-4060-91AB-9F8F2126A89A}"/>
                </a:ext>
              </a:extLst>
            </p:cNvPr>
            <p:cNvSpPr/>
            <p:nvPr/>
          </p:nvSpPr>
          <p:spPr>
            <a:xfrm>
              <a:off x="3234945" y="12394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39" name="pt437">
              <a:extLst>
                <a:ext uri="{FF2B5EF4-FFF2-40B4-BE49-F238E27FC236}">
                  <a16:creationId xmlns:a16="http://schemas.microsoft.com/office/drawing/2014/main" id="{8F211964-F87D-4E3C-83B2-B2E450CC4206}"/>
                </a:ext>
              </a:extLst>
            </p:cNvPr>
            <p:cNvSpPr/>
            <p:nvPr/>
          </p:nvSpPr>
          <p:spPr>
            <a:xfrm>
              <a:off x="3289529" y="126364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40" name="pt438">
              <a:extLst>
                <a:ext uri="{FF2B5EF4-FFF2-40B4-BE49-F238E27FC236}">
                  <a16:creationId xmlns:a16="http://schemas.microsoft.com/office/drawing/2014/main" id="{CA3ACBAF-4FB3-4820-A610-DF50E1104E2B}"/>
                </a:ext>
              </a:extLst>
            </p:cNvPr>
            <p:cNvSpPr/>
            <p:nvPr/>
          </p:nvSpPr>
          <p:spPr>
            <a:xfrm>
              <a:off x="3289529" y="17766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41" name="pt439">
              <a:extLst>
                <a:ext uri="{FF2B5EF4-FFF2-40B4-BE49-F238E27FC236}">
                  <a16:creationId xmlns:a16="http://schemas.microsoft.com/office/drawing/2014/main" id="{47A087F6-C05C-4B00-A531-901BD584895C}"/>
                </a:ext>
              </a:extLst>
            </p:cNvPr>
            <p:cNvSpPr/>
            <p:nvPr/>
          </p:nvSpPr>
          <p:spPr>
            <a:xfrm>
              <a:off x="3289529" y="129198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42" name="pt440">
              <a:extLst>
                <a:ext uri="{FF2B5EF4-FFF2-40B4-BE49-F238E27FC236}">
                  <a16:creationId xmlns:a16="http://schemas.microsoft.com/office/drawing/2014/main" id="{F9457038-4EE9-461F-8359-371B32DEEE93}"/>
                </a:ext>
              </a:extLst>
            </p:cNvPr>
            <p:cNvSpPr/>
            <p:nvPr/>
          </p:nvSpPr>
          <p:spPr>
            <a:xfrm>
              <a:off x="3289529" y="16735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43" name="pt441">
              <a:extLst>
                <a:ext uri="{FF2B5EF4-FFF2-40B4-BE49-F238E27FC236}">
                  <a16:creationId xmlns:a16="http://schemas.microsoft.com/office/drawing/2014/main" id="{D2BAE215-887F-4FCD-932E-C440F411ED3B}"/>
                </a:ext>
              </a:extLst>
            </p:cNvPr>
            <p:cNvSpPr/>
            <p:nvPr/>
          </p:nvSpPr>
          <p:spPr>
            <a:xfrm>
              <a:off x="3289529" y="157276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44" name="pt442">
              <a:extLst>
                <a:ext uri="{FF2B5EF4-FFF2-40B4-BE49-F238E27FC236}">
                  <a16:creationId xmlns:a16="http://schemas.microsoft.com/office/drawing/2014/main" id="{177F1480-29D8-4B7D-B67C-B45B78260C1D}"/>
                </a:ext>
              </a:extLst>
            </p:cNvPr>
            <p:cNvSpPr/>
            <p:nvPr/>
          </p:nvSpPr>
          <p:spPr>
            <a:xfrm>
              <a:off x="3344113" y="11561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45" name="pt443">
              <a:extLst>
                <a:ext uri="{FF2B5EF4-FFF2-40B4-BE49-F238E27FC236}">
                  <a16:creationId xmlns:a16="http://schemas.microsoft.com/office/drawing/2014/main" id="{E322B997-33F4-4C84-8E07-9EBD86359EEB}"/>
                </a:ext>
              </a:extLst>
            </p:cNvPr>
            <p:cNvSpPr/>
            <p:nvPr/>
          </p:nvSpPr>
          <p:spPr>
            <a:xfrm>
              <a:off x="3344113" y="177718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46" name="pt444">
              <a:extLst>
                <a:ext uri="{FF2B5EF4-FFF2-40B4-BE49-F238E27FC236}">
                  <a16:creationId xmlns:a16="http://schemas.microsoft.com/office/drawing/2014/main" id="{EC23132D-CC3A-4F4C-BF4D-0B6DE9BADEC8}"/>
                </a:ext>
              </a:extLst>
            </p:cNvPr>
            <p:cNvSpPr/>
            <p:nvPr/>
          </p:nvSpPr>
          <p:spPr>
            <a:xfrm>
              <a:off x="3344113" y="11430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47" name="pt445">
              <a:extLst>
                <a:ext uri="{FF2B5EF4-FFF2-40B4-BE49-F238E27FC236}">
                  <a16:creationId xmlns:a16="http://schemas.microsoft.com/office/drawing/2014/main" id="{CC3AAB49-F6F0-4123-8A4D-2CC62595BFE9}"/>
                </a:ext>
              </a:extLst>
            </p:cNvPr>
            <p:cNvSpPr/>
            <p:nvPr/>
          </p:nvSpPr>
          <p:spPr>
            <a:xfrm>
              <a:off x="3344113" y="149007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48" name="pt446">
              <a:extLst>
                <a:ext uri="{FF2B5EF4-FFF2-40B4-BE49-F238E27FC236}">
                  <a16:creationId xmlns:a16="http://schemas.microsoft.com/office/drawing/2014/main" id="{E009FF8C-C2F6-4B0E-84A1-A6A71CA30454}"/>
                </a:ext>
              </a:extLst>
            </p:cNvPr>
            <p:cNvSpPr/>
            <p:nvPr/>
          </p:nvSpPr>
          <p:spPr>
            <a:xfrm>
              <a:off x="3344113" y="138419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49" name="pt447">
              <a:extLst>
                <a:ext uri="{FF2B5EF4-FFF2-40B4-BE49-F238E27FC236}">
                  <a16:creationId xmlns:a16="http://schemas.microsoft.com/office/drawing/2014/main" id="{8CEB88E4-2B9D-489A-847F-C60B786ABF87}"/>
                </a:ext>
              </a:extLst>
            </p:cNvPr>
            <p:cNvSpPr/>
            <p:nvPr/>
          </p:nvSpPr>
          <p:spPr>
            <a:xfrm>
              <a:off x="3398697" y="112452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50" name="pt448">
              <a:extLst>
                <a:ext uri="{FF2B5EF4-FFF2-40B4-BE49-F238E27FC236}">
                  <a16:creationId xmlns:a16="http://schemas.microsoft.com/office/drawing/2014/main" id="{C77D3E9B-896D-434A-937D-463840CCE2F3}"/>
                </a:ext>
              </a:extLst>
            </p:cNvPr>
            <p:cNvSpPr/>
            <p:nvPr/>
          </p:nvSpPr>
          <p:spPr>
            <a:xfrm>
              <a:off x="3398697" y="17701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51" name="pt449">
              <a:extLst>
                <a:ext uri="{FF2B5EF4-FFF2-40B4-BE49-F238E27FC236}">
                  <a16:creationId xmlns:a16="http://schemas.microsoft.com/office/drawing/2014/main" id="{94457203-516A-4B30-B091-53FD6E42DB26}"/>
                </a:ext>
              </a:extLst>
            </p:cNvPr>
            <p:cNvSpPr/>
            <p:nvPr/>
          </p:nvSpPr>
          <p:spPr>
            <a:xfrm>
              <a:off x="3398697" y="111463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52" name="pt450">
              <a:extLst>
                <a:ext uri="{FF2B5EF4-FFF2-40B4-BE49-F238E27FC236}">
                  <a16:creationId xmlns:a16="http://schemas.microsoft.com/office/drawing/2014/main" id="{F829CB77-35E0-4F3A-B8DF-FF0BC19F4CAB}"/>
                </a:ext>
              </a:extLst>
            </p:cNvPr>
            <p:cNvSpPr/>
            <p:nvPr/>
          </p:nvSpPr>
          <p:spPr>
            <a:xfrm>
              <a:off x="3398697" y="151666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53" name="pt451">
              <a:extLst>
                <a:ext uri="{FF2B5EF4-FFF2-40B4-BE49-F238E27FC236}">
                  <a16:creationId xmlns:a16="http://schemas.microsoft.com/office/drawing/2014/main" id="{83FB898B-838D-4A14-9C32-AA88392541F0}"/>
                </a:ext>
              </a:extLst>
            </p:cNvPr>
            <p:cNvSpPr/>
            <p:nvPr/>
          </p:nvSpPr>
          <p:spPr>
            <a:xfrm>
              <a:off x="3398697" y="141263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54" name="pt452">
              <a:extLst>
                <a:ext uri="{FF2B5EF4-FFF2-40B4-BE49-F238E27FC236}">
                  <a16:creationId xmlns:a16="http://schemas.microsoft.com/office/drawing/2014/main" id="{166217B5-0685-4C8A-8E0E-E5F41BE6C769}"/>
                </a:ext>
              </a:extLst>
            </p:cNvPr>
            <p:cNvSpPr/>
            <p:nvPr/>
          </p:nvSpPr>
          <p:spPr>
            <a:xfrm>
              <a:off x="3453281" y="15166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55" name="pt453">
              <a:extLst>
                <a:ext uri="{FF2B5EF4-FFF2-40B4-BE49-F238E27FC236}">
                  <a16:creationId xmlns:a16="http://schemas.microsoft.com/office/drawing/2014/main" id="{95A1F97E-AF88-4263-933A-3F13625A9715}"/>
                </a:ext>
              </a:extLst>
            </p:cNvPr>
            <p:cNvSpPr/>
            <p:nvPr/>
          </p:nvSpPr>
          <p:spPr>
            <a:xfrm>
              <a:off x="3453281" y="181922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56" name="pt454">
              <a:extLst>
                <a:ext uri="{FF2B5EF4-FFF2-40B4-BE49-F238E27FC236}">
                  <a16:creationId xmlns:a16="http://schemas.microsoft.com/office/drawing/2014/main" id="{23E4E4E8-C845-4876-AEB7-FDF8524524A9}"/>
                </a:ext>
              </a:extLst>
            </p:cNvPr>
            <p:cNvSpPr/>
            <p:nvPr/>
          </p:nvSpPr>
          <p:spPr>
            <a:xfrm>
              <a:off x="3453281" y="15118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57" name="pt455">
              <a:extLst>
                <a:ext uri="{FF2B5EF4-FFF2-40B4-BE49-F238E27FC236}">
                  <a16:creationId xmlns:a16="http://schemas.microsoft.com/office/drawing/2014/main" id="{8D81B4AB-BF72-4385-8895-989588D0FA32}"/>
                </a:ext>
              </a:extLst>
            </p:cNvPr>
            <p:cNvSpPr/>
            <p:nvPr/>
          </p:nvSpPr>
          <p:spPr>
            <a:xfrm>
              <a:off x="3453281" y="176623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58" name="pt456">
              <a:extLst>
                <a:ext uri="{FF2B5EF4-FFF2-40B4-BE49-F238E27FC236}">
                  <a16:creationId xmlns:a16="http://schemas.microsoft.com/office/drawing/2014/main" id="{EF1D35B5-593A-49F1-ACF4-8585D5238A43}"/>
                </a:ext>
              </a:extLst>
            </p:cNvPr>
            <p:cNvSpPr/>
            <p:nvPr/>
          </p:nvSpPr>
          <p:spPr>
            <a:xfrm>
              <a:off x="3453281" y="17091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59" name="rc457">
              <a:extLst>
                <a:ext uri="{FF2B5EF4-FFF2-40B4-BE49-F238E27FC236}">
                  <a16:creationId xmlns:a16="http://schemas.microsoft.com/office/drawing/2014/main" id="{6C986203-9ED3-441E-94C4-63E7248C3703}"/>
                </a:ext>
              </a:extLst>
            </p:cNvPr>
            <p:cNvSpPr/>
            <p:nvPr/>
          </p:nvSpPr>
          <p:spPr>
            <a:xfrm>
              <a:off x="1155331" y="2199098"/>
              <a:ext cx="2339471" cy="384450"/>
            </a:xfrm>
            <a:prstGeom prst="rect">
              <a:avLst/>
            </a:prstGeom>
            <a:solidFill>
              <a:srgbClr val="FFFFFF">
                <a:alpha val="100000"/>
              </a:srgbClr>
            </a:solidFill>
          </p:spPr>
          <p:txBody>
            <a:bodyPr/>
            <a:lstStyle/>
            <a:p>
              <a:endParaRPr/>
            </a:p>
          </p:txBody>
        </p:sp>
        <p:sp>
          <p:nvSpPr>
            <p:cNvPr id="460" name="pl458">
              <a:extLst>
                <a:ext uri="{FF2B5EF4-FFF2-40B4-BE49-F238E27FC236}">
                  <a16:creationId xmlns:a16="http://schemas.microsoft.com/office/drawing/2014/main" id="{0B60743B-9A81-434A-BCEC-75E55B729999}"/>
                </a:ext>
              </a:extLst>
            </p:cNvPr>
            <p:cNvSpPr/>
            <p:nvPr/>
          </p:nvSpPr>
          <p:spPr>
            <a:xfrm>
              <a:off x="1155331" y="254510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1" name="pl459">
              <a:extLst>
                <a:ext uri="{FF2B5EF4-FFF2-40B4-BE49-F238E27FC236}">
                  <a16:creationId xmlns:a16="http://schemas.microsoft.com/office/drawing/2014/main" id="{3F8E661C-DDB2-4906-86D6-8B0A1A47AF3C}"/>
                </a:ext>
              </a:extLst>
            </p:cNvPr>
            <p:cNvSpPr/>
            <p:nvPr/>
          </p:nvSpPr>
          <p:spPr>
            <a:xfrm>
              <a:off x="1155331" y="246821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2" name="pl460">
              <a:extLst>
                <a:ext uri="{FF2B5EF4-FFF2-40B4-BE49-F238E27FC236}">
                  <a16:creationId xmlns:a16="http://schemas.microsoft.com/office/drawing/2014/main" id="{B37F0F49-C0E1-4851-9EE5-383737BA220C}"/>
                </a:ext>
              </a:extLst>
            </p:cNvPr>
            <p:cNvSpPr/>
            <p:nvPr/>
          </p:nvSpPr>
          <p:spPr>
            <a:xfrm>
              <a:off x="1155331" y="239132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3" name="pl461">
              <a:extLst>
                <a:ext uri="{FF2B5EF4-FFF2-40B4-BE49-F238E27FC236}">
                  <a16:creationId xmlns:a16="http://schemas.microsoft.com/office/drawing/2014/main" id="{8E7D04A8-22F0-4D29-8444-3352723E7776}"/>
                </a:ext>
              </a:extLst>
            </p:cNvPr>
            <p:cNvSpPr/>
            <p:nvPr/>
          </p:nvSpPr>
          <p:spPr>
            <a:xfrm>
              <a:off x="1155331" y="231443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4" name="pl462">
              <a:extLst>
                <a:ext uri="{FF2B5EF4-FFF2-40B4-BE49-F238E27FC236}">
                  <a16:creationId xmlns:a16="http://schemas.microsoft.com/office/drawing/2014/main" id="{042988BA-A729-471B-A829-CCA04BF12816}"/>
                </a:ext>
              </a:extLst>
            </p:cNvPr>
            <p:cNvSpPr/>
            <p:nvPr/>
          </p:nvSpPr>
          <p:spPr>
            <a:xfrm>
              <a:off x="1155331" y="223754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5" name="pl463">
              <a:extLst>
                <a:ext uri="{FF2B5EF4-FFF2-40B4-BE49-F238E27FC236}">
                  <a16:creationId xmlns:a16="http://schemas.microsoft.com/office/drawing/2014/main" id="{E7B4EE6A-F7D4-4654-92A4-8A289E38CA6D}"/>
                </a:ext>
              </a:extLst>
            </p:cNvPr>
            <p:cNvSpPr/>
            <p:nvPr/>
          </p:nvSpPr>
          <p:spPr>
            <a:xfrm>
              <a:off x="118253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6" name="pl464">
              <a:extLst>
                <a:ext uri="{FF2B5EF4-FFF2-40B4-BE49-F238E27FC236}">
                  <a16:creationId xmlns:a16="http://schemas.microsoft.com/office/drawing/2014/main" id="{E9FDACD2-C863-4485-ADDC-3EA5E3BA2BBD}"/>
                </a:ext>
              </a:extLst>
            </p:cNvPr>
            <p:cNvSpPr/>
            <p:nvPr/>
          </p:nvSpPr>
          <p:spPr>
            <a:xfrm>
              <a:off x="123694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7" name="pl465">
              <a:extLst>
                <a:ext uri="{FF2B5EF4-FFF2-40B4-BE49-F238E27FC236}">
                  <a16:creationId xmlns:a16="http://schemas.microsoft.com/office/drawing/2014/main" id="{072366C4-E337-4831-A609-897C00B7CC2A}"/>
                </a:ext>
              </a:extLst>
            </p:cNvPr>
            <p:cNvSpPr/>
            <p:nvPr/>
          </p:nvSpPr>
          <p:spPr>
            <a:xfrm>
              <a:off x="129134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8" name="pl466">
              <a:extLst>
                <a:ext uri="{FF2B5EF4-FFF2-40B4-BE49-F238E27FC236}">
                  <a16:creationId xmlns:a16="http://schemas.microsoft.com/office/drawing/2014/main" id="{D282D75A-F66E-438C-9DF4-BDC31C1BFDE8}"/>
                </a:ext>
              </a:extLst>
            </p:cNvPr>
            <p:cNvSpPr/>
            <p:nvPr/>
          </p:nvSpPr>
          <p:spPr>
            <a:xfrm>
              <a:off x="134575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9" name="pl467">
              <a:extLst>
                <a:ext uri="{FF2B5EF4-FFF2-40B4-BE49-F238E27FC236}">
                  <a16:creationId xmlns:a16="http://schemas.microsoft.com/office/drawing/2014/main" id="{B0B2EE4D-01CF-44CE-9A43-3A5977C41A8A}"/>
                </a:ext>
              </a:extLst>
            </p:cNvPr>
            <p:cNvSpPr/>
            <p:nvPr/>
          </p:nvSpPr>
          <p:spPr>
            <a:xfrm>
              <a:off x="140016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0" name="pl468">
              <a:extLst>
                <a:ext uri="{FF2B5EF4-FFF2-40B4-BE49-F238E27FC236}">
                  <a16:creationId xmlns:a16="http://schemas.microsoft.com/office/drawing/2014/main" id="{D76CD74C-9663-472C-B26F-0473BE1950A6}"/>
                </a:ext>
              </a:extLst>
            </p:cNvPr>
            <p:cNvSpPr/>
            <p:nvPr/>
          </p:nvSpPr>
          <p:spPr>
            <a:xfrm>
              <a:off x="145456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1" name="pl469">
              <a:extLst>
                <a:ext uri="{FF2B5EF4-FFF2-40B4-BE49-F238E27FC236}">
                  <a16:creationId xmlns:a16="http://schemas.microsoft.com/office/drawing/2014/main" id="{B66EE4C4-E90D-436C-8AB0-16C6D2D1420C}"/>
                </a:ext>
              </a:extLst>
            </p:cNvPr>
            <p:cNvSpPr/>
            <p:nvPr/>
          </p:nvSpPr>
          <p:spPr>
            <a:xfrm>
              <a:off x="150897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2" name="pl470">
              <a:extLst>
                <a:ext uri="{FF2B5EF4-FFF2-40B4-BE49-F238E27FC236}">
                  <a16:creationId xmlns:a16="http://schemas.microsoft.com/office/drawing/2014/main" id="{2B747EB5-B91A-4055-8EA9-EDC801ADC4CD}"/>
                </a:ext>
              </a:extLst>
            </p:cNvPr>
            <p:cNvSpPr/>
            <p:nvPr/>
          </p:nvSpPr>
          <p:spPr>
            <a:xfrm>
              <a:off x="156337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3" name="pl471">
              <a:extLst>
                <a:ext uri="{FF2B5EF4-FFF2-40B4-BE49-F238E27FC236}">
                  <a16:creationId xmlns:a16="http://schemas.microsoft.com/office/drawing/2014/main" id="{8794B817-B9DB-4EDA-B06F-494C7584AA2C}"/>
                </a:ext>
              </a:extLst>
            </p:cNvPr>
            <p:cNvSpPr/>
            <p:nvPr/>
          </p:nvSpPr>
          <p:spPr>
            <a:xfrm>
              <a:off x="161778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4" name="pl472">
              <a:extLst>
                <a:ext uri="{FF2B5EF4-FFF2-40B4-BE49-F238E27FC236}">
                  <a16:creationId xmlns:a16="http://schemas.microsoft.com/office/drawing/2014/main" id="{69E3B257-5DAF-4CA2-83BC-313BA16806A0}"/>
                </a:ext>
              </a:extLst>
            </p:cNvPr>
            <p:cNvSpPr/>
            <p:nvPr/>
          </p:nvSpPr>
          <p:spPr>
            <a:xfrm>
              <a:off x="167219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5" name="pl473">
              <a:extLst>
                <a:ext uri="{FF2B5EF4-FFF2-40B4-BE49-F238E27FC236}">
                  <a16:creationId xmlns:a16="http://schemas.microsoft.com/office/drawing/2014/main" id="{CA7D7257-936E-4831-A971-961485F5A12B}"/>
                </a:ext>
              </a:extLst>
            </p:cNvPr>
            <p:cNvSpPr/>
            <p:nvPr/>
          </p:nvSpPr>
          <p:spPr>
            <a:xfrm>
              <a:off x="172659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6" name="pl474">
              <a:extLst>
                <a:ext uri="{FF2B5EF4-FFF2-40B4-BE49-F238E27FC236}">
                  <a16:creationId xmlns:a16="http://schemas.microsoft.com/office/drawing/2014/main" id="{2592F194-F444-45FF-ABE6-AA9DF5533211}"/>
                </a:ext>
              </a:extLst>
            </p:cNvPr>
            <p:cNvSpPr/>
            <p:nvPr/>
          </p:nvSpPr>
          <p:spPr>
            <a:xfrm>
              <a:off x="178100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7" name="pl475">
              <a:extLst>
                <a:ext uri="{FF2B5EF4-FFF2-40B4-BE49-F238E27FC236}">
                  <a16:creationId xmlns:a16="http://schemas.microsoft.com/office/drawing/2014/main" id="{F9B9E0A9-8252-4023-960C-3F345CF5B7E0}"/>
                </a:ext>
              </a:extLst>
            </p:cNvPr>
            <p:cNvSpPr/>
            <p:nvPr/>
          </p:nvSpPr>
          <p:spPr>
            <a:xfrm>
              <a:off x="183541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8" name="pl476">
              <a:extLst>
                <a:ext uri="{FF2B5EF4-FFF2-40B4-BE49-F238E27FC236}">
                  <a16:creationId xmlns:a16="http://schemas.microsoft.com/office/drawing/2014/main" id="{C21233B4-17B1-4FBF-9875-6AC07AB32559}"/>
                </a:ext>
              </a:extLst>
            </p:cNvPr>
            <p:cNvSpPr/>
            <p:nvPr/>
          </p:nvSpPr>
          <p:spPr>
            <a:xfrm>
              <a:off x="188981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9" name="pl477">
              <a:extLst>
                <a:ext uri="{FF2B5EF4-FFF2-40B4-BE49-F238E27FC236}">
                  <a16:creationId xmlns:a16="http://schemas.microsoft.com/office/drawing/2014/main" id="{DBF9A298-0F33-46C6-996C-59FEA0135D1D}"/>
                </a:ext>
              </a:extLst>
            </p:cNvPr>
            <p:cNvSpPr/>
            <p:nvPr/>
          </p:nvSpPr>
          <p:spPr>
            <a:xfrm>
              <a:off x="194422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0" name="pl478">
              <a:extLst>
                <a:ext uri="{FF2B5EF4-FFF2-40B4-BE49-F238E27FC236}">
                  <a16:creationId xmlns:a16="http://schemas.microsoft.com/office/drawing/2014/main" id="{651141A9-46A5-4A78-851B-DEB6B6E70773}"/>
                </a:ext>
              </a:extLst>
            </p:cNvPr>
            <p:cNvSpPr/>
            <p:nvPr/>
          </p:nvSpPr>
          <p:spPr>
            <a:xfrm>
              <a:off x="199862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1" name="pl479">
              <a:extLst>
                <a:ext uri="{FF2B5EF4-FFF2-40B4-BE49-F238E27FC236}">
                  <a16:creationId xmlns:a16="http://schemas.microsoft.com/office/drawing/2014/main" id="{CC9407F3-7881-4EC9-BD3D-F851C3C50C27}"/>
                </a:ext>
              </a:extLst>
            </p:cNvPr>
            <p:cNvSpPr/>
            <p:nvPr/>
          </p:nvSpPr>
          <p:spPr>
            <a:xfrm>
              <a:off x="205303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2" name="pl480">
              <a:extLst>
                <a:ext uri="{FF2B5EF4-FFF2-40B4-BE49-F238E27FC236}">
                  <a16:creationId xmlns:a16="http://schemas.microsoft.com/office/drawing/2014/main" id="{D35D7AD6-2666-49A4-8976-5D9C0127B115}"/>
                </a:ext>
              </a:extLst>
            </p:cNvPr>
            <p:cNvSpPr/>
            <p:nvPr/>
          </p:nvSpPr>
          <p:spPr>
            <a:xfrm>
              <a:off x="210744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3" name="pl481">
              <a:extLst>
                <a:ext uri="{FF2B5EF4-FFF2-40B4-BE49-F238E27FC236}">
                  <a16:creationId xmlns:a16="http://schemas.microsoft.com/office/drawing/2014/main" id="{F143F40A-1260-45ED-8AB8-D1D68F9BD854}"/>
                </a:ext>
              </a:extLst>
            </p:cNvPr>
            <p:cNvSpPr/>
            <p:nvPr/>
          </p:nvSpPr>
          <p:spPr>
            <a:xfrm>
              <a:off x="216184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4" name="pl482">
              <a:extLst>
                <a:ext uri="{FF2B5EF4-FFF2-40B4-BE49-F238E27FC236}">
                  <a16:creationId xmlns:a16="http://schemas.microsoft.com/office/drawing/2014/main" id="{0E452347-8968-4EF3-9F8E-78628C920B58}"/>
                </a:ext>
              </a:extLst>
            </p:cNvPr>
            <p:cNvSpPr/>
            <p:nvPr/>
          </p:nvSpPr>
          <p:spPr>
            <a:xfrm>
              <a:off x="221625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5" name="pl483">
              <a:extLst>
                <a:ext uri="{FF2B5EF4-FFF2-40B4-BE49-F238E27FC236}">
                  <a16:creationId xmlns:a16="http://schemas.microsoft.com/office/drawing/2014/main" id="{69F3492D-54A5-4022-825E-B6CEFA882ED6}"/>
                </a:ext>
              </a:extLst>
            </p:cNvPr>
            <p:cNvSpPr/>
            <p:nvPr/>
          </p:nvSpPr>
          <p:spPr>
            <a:xfrm>
              <a:off x="227066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6" name="pl484">
              <a:extLst>
                <a:ext uri="{FF2B5EF4-FFF2-40B4-BE49-F238E27FC236}">
                  <a16:creationId xmlns:a16="http://schemas.microsoft.com/office/drawing/2014/main" id="{1F224ADC-AC01-4541-860A-E8FE36745921}"/>
                </a:ext>
              </a:extLst>
            </p:cNvPr>
            <p:cNvSpPr/>
            <p:nvPr/>
          </p:nvSpPr>
          <p:spPr>
            <a:xfrm>
              <a:off x="232506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7" name="pl485">
              <a:extLst>
                <a:ext uri="{FF2B5EF4-FFF2-40B4-BE49-F238E27FC236}">
                  <a16:creationId xmlns:a16="http://schemas.microsoft.com/office/drawing/2014/main" id="{B95161B2-0A82-4BBC-8B1F-3061BED5E53F}"/>
                </a:ext>
              </a:extLst>
            </p:cNvPr>
            <p:cNvSpPr/>
            <p:nvPr/>
          </p:nvSpPr>
          <p:spPr>
            <a:xfrm>
              <a:off x="237947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8" name="pl486">
              <a:extLst>
                <a:ext uri="{FF2B5EF4-FFF2-40B4-BE49-F238E27FC236}">
                  <a16:creationId xmlns:a16="http://schemas.microsoft.com/office/drawing/2014/main" id="{1CDC329A-CB80-4F31-8FCE-D2B0D10A75E5}"/>
                </a:ext>
              </a:extLst>
            </p:cNvPr>
            <p:cNvSpPr/>
            <p:nvPr/>
          </p:nvSpPr>
          <p:spPr>
            <a:xfrm>
              <a:off x="243388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9" name="pl487">
              <a:extLst>
                <a:ext uri="{FF2B5EF4-FFF2-40B4-BE49-F238E27FC236}">
                  <a16:creationId xmlns:a16="http://schemas.microsoft.com/office/drawing/2014/main" id="{97623DAC-3822-4A2D-9DAC-CA9CBEF0800A}"/>
                </a:ext>
              </a:extLst>
            </p:cNvPr>
            <p:cNvSpPr/>
            <p:nvPr/>
          </p:nvSpPr>
          <p:spPr>
            <a:xfrm>
              <a:off x="248828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0" name="pl488">
              <a:extLst>
                <a:ext uri="{FF2B5EF4-FFF2-40B4-BE49-F238E27FC236}">
                  <a16:creationId xmlns:a16="http://schemas.microsoft.com/office/drawing/2014/main" id="{95A0B78E-ED5E-433B-999E-9486D829D737}"/>
                </a:ext>
              </a:extLst>
            </p:cNvPr>
            <p:cNvSpPr/>
            <p:nvPr/>
          </p:nvSpPr>
          <p:spPr>
            <a:xfrm>
              <a:off x="254269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1" name="pl489">
              <a:extLst>
                <a:ext uri="{FF2B5EF4-FFF2-40B4-BE49-F238E27FC236}">
                  <a16:creationId xmlns:a16="http://schemas.microsoft.com/office/drawing/2014/main" id="{59D7FEAC-29E7-4091-B806-6AFD321249F1}"/>
                </a:ext>
              </a:extLst>
            </p:cNvPr>
            <p:cNvSpPr/>
            <p:nvPr/>
          </p:nvSpPr>
          <p:spPr>
            <a:xfrm>
              <a:off x="259709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2" name="pl490">
              <a:extLst>
                <a:ext uri="{FF2B5EF4-FFF2-40B4-BE49-F238E27FC236}">
                  <a16:creationId xmlns:a16="http://schemas.microsoft.com/office/drawing/2014/main" id="{E8631C48-6761-4064-BC62-9AD99F95C1AD}"/>
                </a:ext>
              </a:extLst>
            </p:cNvPr>
            <p:cNvSpPr/>
            <p:nvPr/>
          </p:nvSpPr>
          <p:spPr>
            <a:xfrm>
              <a:off x="265150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3" name="pl491">
              <a:extLst>
                <a:ext uri="{FF2B5EF4-FFF2-40B4-BE49-F238E27FC236}">
                  <a16:creationId xmlns:a16="http://schemas.microsoft.com/office/drawing/2014/main" id="{28B36879-8B8A-4AD6-9A8B-787F910795CC}"/>
                </a:ext>
              </a:extLst>
            </p:cNvPr>
            <p:cNvSpPr/>
            <p:nvPr/>
          </p:nvSpPr>
          <p:spPr>
            <a:xfrm>
              <a:off x="270591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4" name="pl492">
              <a:extLst>
                <a:ext uri="{FF2B5EF4-FFF2-40B4-BE49-F238E27FC236}">
                  <a16:creationId xmlns:a16="http://schemas.microsoft.com/office/drawing/2014/main" id="{2A43BD31-EAAD-4269-88F9-EAF316312398}"/>
                </a:ext>
              </a:extLst>
            </p:cNvPr>
            <p:cNvSpPr/>
            <p:nvPr/>
          </p:nvSpPr>
          <p:spPr>
            <a:xfrm>
              <a:off x="276031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5" name="pl493">
              <a:extLst>
                <a:ext uri="{FF2B5EF4-FFF2-40B4-BE49-F238E27FC236}">
                  <a16:creationId xmlns:a16="http://schemas.microsoft.com/office/drawing/2014/main" id="{1E92409E-70C9-48D9-8DA1-B76EB861F853}"/>
                </a:ext>
              </a:extLst>
            </p:cNvPr>
            <p:cNvSpPr/>
            <p:nvPr/>
          </p:nvSpPr>
          <p:spPr>
            <a:xfrm>
              <a:off x="281472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6" name="pl494">
              <a:extLst>
                <a:ext uri="{FF2B5EF4-FFF2-40B4-BE49-F238E27FC236}">
                  <a16:creationId xmlns:a16="http://schemas.microsoft.com/office/drawing/2014/main" id="{845FEE82-56C6-40BD-B545-013850F62671}"/>
                </a:ext>
              </a:extLst>
            </p:cNvPr>
            <p:cNvSpPr/>
            <p:nvPr/>
          </p:nvSpPr>
          <p:spPr>
            <a:xfrm>
              <a:off x="286913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7" name="pl495">
              <a:extLst>
                <a:ext uri="{FF2B5EF4-FFF2-40B4-BE49-F238E27FC236}">
                  <a16:creationId xmlns:a16="http://schemas.microsoft.com/office/drawing/2014/main" id="{6249DB8D-82FB-47F7-BB9A-A687EC7856A8}"/>
                </a:ext>
              </a:extLst>
            </p:cNvPr>
            <p:cNvSpPr/>
            <p:nvPr/>
          </p:nvSpPr>
          <p:spPr>
            <a:xfrm>
              <a:off x="292353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8" name="pl496">
              <a:extLst>
                <a:ext uri="{FF2B5EF4-FFF2-40B4-BE49-F238E27FC236}">
                  <a16:creationId xmlns:a16="http://schemas.microsoft.com/office/drawing/2014/main" id="{275820F6-693C-431B-BC54-1608545C8AE0}"/>
                </a:ext>
              </a:extLst>
            </p:cNvPr>
            <p:cNvSpPr/>
            <p:nvPr/>
          </p:nvSpPr>
          <p:spPr>
            <a:xfrm>
              <a:off x="297794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9" name="pl497">
              <a:extLst>
                <a:ext uri="{FF2B5EF4-FFF2-40B4-BE49-F238E27FC236}">
                  <a16:creationId xmlns:a16="http://schemas.microsoft.com/office/drawing/2014/main" id="{A0051E57-A4F2-4D92-8724-21CE8232794F}"/>
                </a:ext>
              </a:extLst>
            </p:cNvPr>
            <p:cNvSpPr/>
            <p:nvPr/>
          </p:nvSpPr>
          <p:spPr>
            <a:xfrm>
              <a:off x="303234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0" name="pl498">
              <a:extLst>
                <a:ext uri="{FF2B5EF4-FFF2-40B4-BE49-F238E27FC236}">
                  <a16:creationId xmlns:a16="http://schemas.microsoft.com/office/drawing/2014/main" id="{93D1DB19-F83B-40A0-A2C1-47E4308995DA}"/>
                </a:ext>
              </a:extLst>
            </p:cNvPr>
            <p:cNvSpPr/>
            <p:nvPr/>
          </p:nvSpPr>
          <p:spPr>
            <a:xfrm>
              <a:off x="308675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1" name="pl499">
              <a:extLst>
                <a:ext uri="{FF2B5EF4-FFF2-40B4-BE49-F238E27FC236}">
                  <a16:creationId xmlns:a16="http://schemas.microsoft.com/office/drawing/2014/main" id="{BFCD04EE-40BE-401F-8190-6B538152A5AB}"/>
                </a:ext>
              </a:extLst>
            </p:cNvPr>
            <p:cNvSpPr/>
            <p:nvPr/>
          </p:nvSpPr>
          <p:spPr>
            <a:xfrm>
              <a:off x="314116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2" name="pl500">
              <a:extLst>
                <a:ext uri="{FF2B5EF4-FFF2-40B4-BE49-F238E27FC236}">
                  <a16:creationId xmlns:a16="http://schemas.microsoft.com/office/drawing/2014/main" id="{FD69C32D-2B64-4B93-806B-50DC773CE55A}"/>
                </a:ext>
              </a:extLst>
            </p:cNvPr>
            <p:cNvSpPr/>
            <p:nvPr/>
          </p:nvSpPr>
          <p:spPr>
            <a:xfrm>
              <a:off x="319556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3" name="pl501">
              <a:extLst>
                <a:ext uri="{FF2B5EF4-FFF2-40B4-BE49-F238E27FC236}">
                  <a16:creationId xmlns:a16="http://schemas.microsoft.com/office/drawing/2014/main" id="{D248B929-86D2-466F-99DF-6BF1B1BB2CB0}"/>
                </a:ext>
              </a:extLst>
            </p:cNvPr>
            <p:cNvSpPr/>
            <p:nvPr/>
          </p:nvSpPr>
          <p:spPr>
            <a:xfrm>
              <a:off x="324997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4" name="pl502">
              <a:extLst>
                <a:ext uri="{FF2B5EF4-FFF2-40B4-BE49-F238E27FC236}">
                  <a16:creationId xmlns:a16="http://schemas.microsoft.com/office/drawing/2014/main" id="{ABE672B0-DCEE-4692-A08E-3B66DDD9E80A}"/>
                </a:ext>
              </a:extLst>
            </p:cNvPr>
            <p:cNvSpPr/>
            <p:nvPr/>
          </p:nvSpPr>
          <p:spPr>
            <a:xfrm>
              <a:off x="330438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5" name="pl503">
              <a:extLst>
                <a:ext uri="{FF2B5EF4-FFF2-40B4-BE49-F238E27FC236}">
                  <a16:creationId xmlns:a16="http://schemas.microsoft.com/office/drawing/2014/main" id="{E08E6DEA-7DF7-423A-9163-40E1D371A81E}"/>
                </a:ext>
              </a:extLst>
            </p:cNvPr>
            <p:cNvSpPr/>
            <p:nvPr/>
          </p:nvSpPr>
          <p:spPr>
            <a:xfrm>
              <a:off x="335878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6" name="pl504">
              <a:extLst>
                <a:ext uri="{FF2B5EF4-FFF2-40B4-BE49-F238E27FC236}">
                  <a16:creationId xmlns:a16="http://schemas.microsoft.com/office/drawing/2014/main" id="{626924B4-E30C-452B-A306-755BABEA691C}"/>
                </a:ext>
              </a:extLst>
            </p:cNvPr>
            <p:cNvSpPr/>
            <p:nvPr/>
          </p:nvSpPr>
          <p:spPr>
            <a:xfrm>
              <a:off x="341319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7" name="pl505">
              <a:extLst>
                <a:ext uri="{FF2B5EF4-FFF2-40B4-BE49-F238E27FC236}">
                  <a16:creationId xmlns:a16="http://schemas.microsoft.com/office/drawing/2014/main" id="{D68FEF91-29A6-47E5-B81D-1B2F54E046DA}"/>
                </a:ext>
              </a:extLst>
            </p:cNvPr>
            <p:cNvSpPr/>
            <p:nvPr/>
          </p:nvSpPr>
          <p:spPr>
            <a:xfrm>
              <a:off x="346760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8" name="rc506">
              <a:extLst>
                <a:ext uri="{FF2B5EF4-FFF2-40B4-BE49-F238E27FC236}">
                  <a16:creationId xmlns:a16="http://schemas.microsoft.com/office/drawing/2014/main" id="{4FCA6FA6-FB6F-4441-B5A4-83466E73F40D}"/>
                </a:ext>
              </a:extLst>
            </p:cNvPr>
            <p:cNvSpPr/>
            <p:nvPr/>
          </p:nvSpPr>
          <p:spPr>
            <a:xfrm>
              <a:off x="115533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09" name="rc507">
              <a:extLst>
                <a:ext uri="{FF2B5EF4-FFF2-40B4-BE49-F238E27FC236}">
                  <a16:creationId xmlns:a16="http://schemas.microsoft.com/office/drawing/2014/main" id="{DDDB7CA9-3CC9-46FB-91F3-B3E8985BBD40}"/>
                </a:ext>
              </a:extLst>
            </p:cNvPr>
            <p:cNvSpPr/>
            <p:nvPr/>
          </p:nvSpPr>
          <p:spPr>
            <a:xfrm>
              <a:off x="115533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0" name="rc508">
              <a:extLst>
                <a:ext uri="{FF2B5EF4-FFF2-40B4-BE49-F238E27FC236}">
                  <a16:creationId xmlns:a16="http://schemas.microsoft.com/office/drawing/2014/main" id="{6734BE52-4EB5-43F4-A30A-351604964080}"/>
                </a:ext>
              </a:extLst>
            </p:cNvPr>
            <p:cNvSpPr/>
            <p:nvPr/>
          </p:nvSpPr>
          <p:spPr>
            <a:xfrm>
              <a:off x="115533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1" name="rc509">
              <a:extLst>
                <a:ext uri="{FF2B5EF4-FFF2-40B4-BE49-F238E27FC236}">
                  <a16:creationId xmlns:a16="http://schemas.microsoft.com/office/drawing/2014/main" id="{A6C4B7BF-0D61-41AC-83CA-D565517504E6}"/>
                </a:ext>
              </a:extLst>
            </p:cNvPr>
            <p:cNvSpPr/>
            <p:nvPr/>
          </p:nvSpPr>
          <p:spPr>
            <a:xfrm>
              <a:off x="115533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2" name="rc510">
              <a:extLst>
                <a:ext uri="{FF2B5EF4-FFF2-40B4-BE49-F238E27FC236}">
                  <a16:creationId xmlns:a16="http://schemas.microsoft.com/office/drawing/2014/main" id="{A85E972E-6A44-4425-A77C-8918231A485A}"/>
                </a:ext>
              </a:extLst>
            </p:cNvPr>
            <p:cNvSpPr/>
            <p:nvPr/>
          </p:nvSpPr>
          <p:spPr>
            <a:xfrm>
              <a:off x="1155331"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13" name="rc511">
              <a:extLst>
                <a:ext uri="{FF2B5EF4-FFF2-40B4-BE49-F238E27FC236}">
                  <a16:creationId xmlns:a16="http://schemas.microsoft.com/office/drawing/2014/main" id="{7CC8F6FF-3110-4B3B-8E9E-EB17B08397D2}"/>
                </a:ext>
              </a:extLst>
            </p:cNvPr>
            <p:cNvSpPr/>
            <p:nvPr/>
          </p:nvSpPr>
          <p:spPr>
            <a:xfrm>
              <a:off x="120973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4" name="rc512">
              <a:extLst>
                <a:ext uri="{FF2B5EF4-FFF2-40B4-BE49-F238E27FC236}">
                  <a16:creationId xmlns:a16="http://schemas.microsoft.com/office/drawing/2014/main" id="{F0500116-FE3B-4CC6-B8FA-47636DD50A30}"/>
                </a:ext>
              </a:extLst>
            </p:cNvPr>
            <p:cNvSpPr/>
            <p:nvPr/>
          </p:nvSpPr>
          <p:spPr>
            <a:xfrm>
              <a:off x="120973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5" name="rc513">
              <a:extLst>
                <a:ext uri="{FF2B5EF4-FFF2-40B4-BE49-F238E27FC236}">
                  <a16:creationId xmlns:a16="http://schemas.microsoft.com/office/drawing/2014/main" id="{381CB3E6-0B23-4915-B890-89D4D3D5DDD6}"/>
                </a:ext>
              </a:extLst>
            </p:cNvPr>
            <p:cNvSpPr/>
            <p:nvPr/>
          </p:nvSpPr>
          <p:spPr>
            <a:xfrm>
              <a:off x="120973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6" name="rc514">
              <a:extLst>
                <a:ext uri="{FF2B5EF4-FFF2-40B4-BE49-F238E27FC236}">
                  <a16:creationId xmlns:a16="http://schemas.microsoft.com/office/drawing/2014/main" id="{AB94EEF0-A032-4072-9AAD-D86CED5BF279}"/>
                </a:ext>
              </a:extLst>
            </p:cNvPr>
            <p:cNvSpPr/>
            <p:nvPr/>
          </p:nvSpPr>
          <p:spPr>
            <a:xfrm>
              <a:off x="1209737"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7" name="rc515">
              <a:extLst>
                <a:ext uri="{FF2B5EF4-FFF2-40B4-BE49-F238E27FC236}">
                  <a16:creationId xmlns:a16="http://schemas.microsoft.com/office/drawing/2014/main" id="{FC1F65D4-E6E6-4950-A0C0-22A47B174DEB}"/>
                </a:ext>
              </a:extLst>
            </p:cNvPr>
            <p:cNvSpPr/>
            <p:nvPr/>
          </p:nvSpPr>
          <p:spPr>
            <a:xfrm>
              <a:off x="1209737"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18" name="rc516">
              <a:extLst>
                <a:ext uri="{FF2B5EF4-FFF2-40B4-BE49-F238E27FC236}">
                  <a16:creationId xmlns:a16="http://schemas.microsoft.com/office/drawing/2014/main" id="{BC5DA9EC-89EE-47C3-993F-5E24C4FACE30}"/>
                </a:ext>
              </a:extLst>
            </p:cNvPr>
            <p:cNvSpPr/>
            <p:nvPr/>
          </p:nvSpPr>
          <p:spPr>
            <a:xfrm>
              <a:off x="126414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9" name="rc517">
              <a:extLst>
                <a:ext uri="{FF2B5EF4-FFF2-40B4-BE49-F238E27FC236}">
                  <a16:creationId xmlns:a16="http://schemas.microsoft.com/office/drawing/2014/main" id="{3D236440-22FD-4442-99B5-DE5AD4F0A19D}"/>
                </a:ext>
              </a:extLst>
            </p:cNvPr>
            <p:cNvSpPr/>
            <p:nvPr/>
          </p:nvSpPr>
          <p:spPr>
            <a:xfrm>
              <a:off x="126414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0" name="rc518">
              <a:extLst>
                <a:ext uri="{FF2B5EF4-FFF2-40B4-BE49-F238E27FC236}">
                  <a16:creationId xmlns:a16="http://schemas.microsoft.com/office/drawing/2014/main" id="{70CFD4D6-C414-4A01-BBE6-EF6EF40E7327}"/>
                </a:ext>
              </a:extLst>
            </p:cNvPr>
            <p:cNvSpPr/>
            <p:nvPr/>
          </p:nvSpPr>
          <p:spPr>
            <a:xfrm>
              <a:off x="126414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1" name="rc519">
              <a:extLst>
                <a:ext uri="{FF2B5EF4-FFF2-40B4-BE49-F238E27FC236}">
                  <a16:creationId xmlns:a16="http://schemas.microsoft.com/office/drawing/2014/main" id="{DB8AD4BB-FA73-418E-B278-F5A03F3F5DAF}"/>
                </a:ext>
              </a:extLst>
            </p:cNvPr>
            <p:cNvSpPr/>
            <p:nvPr/>
          </p:nvSpPr>
          <p:spPr>
            <a:xfrm>
              <a:off x="1264144"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2" name="rc520">
              <a:extLst>
                <a:ext uri="{FF2B5EF4-FFF2-40B4-BE49-F238E27FC236}">
                  <a16:creationId xmlns:a16="http://schemas.microsoft.com/office/drawing/2014/main" id="{08AF5409-9A58-41A8-A141-B985FA5C9889}"/>
                </a:ext>
              </a:extLst>
            </p:cNvPr>
            <p:cNvSpPr/>
            <p:nvPr/>
          </p:nvSpPr>
          <p:spPr>
            <a:xfrm>
              <a:off x="1264144"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23" name="rc521">
              <a:extLst>
                <a:ext uri="{FF2B5EF4-FFF2-40B4-BE49-F238E27FC236}">
                  <a16:creationId xmlns:a16="http://schemas.microsoft.com/office/drawing/2014/main" id="{89E11145-9322-4E6D-9C89-3326EF4C3BD3}"/>
                </a:ext>
              </a:extLst>
            </p:cNvPr>
            <p:cNvSpPr/>
            <p:nvPr/>
          </p:nvSpPr>
          <p:spPr>
            <a:xfrm>
              <a:off x="131855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4" name="rc522">
              <a:extLst>
                <a:ext uri="{FF2B5EF4-FFF2-40B4-BE49-F238E27FC236}">
                  <a16:creationId xmlns:a16="http://schemas.microsoft.com/office/drawing/2014/main" id="{3C456A50-220D-4BC6-983A-7D6D512F9365}"/>
                </a:ext>
              </a:extLst>
            </p:cNvPr>
            <p:cNvSpPr/>
            <p:nvPr/>
          </p:nvSpPr>
          <p:spPr>
            <a:xfrm>
              <a:off x="131855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5" name="rc523">
              <a:extLst>
                <a:ext uri="{FF2B5EF4-FFF2-40B4-BE49-F238E27FC236}">
                  <a16:creationId xmlns:a16="http://schemas.microsoft.com/office/drawing/2014/main" id="{D66CEFDD-8470-43C6-84D0-A92ABF7B2A9C}"/>
                </a:ext>
              </a:extLst>
            </p:cNvPr>
            <p:cNvSpPr/>
            <p:nvPr/>
          </p:nvSpPr>
          <p:spPr>
            <a:xfrm>
              <a:off x="131855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6" name="rc524">
              <a:extLst>
                <a:ext uri="{FF2B5EF4-FFF2-40B4-BE49-F238E27FC236}">
                  <a16:creationId xmlns:a16="http://schemas.microsoft.com/office/drawing/2014/main" id="{3453762E-D250-4CAD-AEDE-8EC81252E558}"/>
                </a:ext>
              </a:extLst>
            </p:cNvPr>
            <p:cNvSpPr/>
            <p:nvPr/>
          </p:nvSpPr>
          <p:spPr>
            <a:xfrm>
              <a:off x="1318550"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7" name="rc525">
              <a:extLst>
                <a:ext uri="{FF2B5EF4-FFF2-40B4-BE49-F238E27FC236}">
                  <a16:creationId xmlns:a16="http://schemas.microsoft.com/office/drawing/2014/main" id="{95BEF86E-7283-404A-BA11-1333E7C924E0}"/>
                </a:ext>
              </a:extLst>
            </p:cNvPr>
            <p:cNvSpPr/>
            <p:nvPr/>
          </p:nvSpPr>
          <p:spPr>
            <a:xfrm>
              <a:off x="1318550"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28" name="rc526">
              <a:extLst>
                <a:ext uri="{FF2B5EF4-FFF2-40B4-BE49-F238E27FC236}">
                  <a16:creationId xmlns:a16="http://schemas.microsoft.com/office/drawing/2014/main" id="{6F7232F2-6FFC-4912-BCAF-B7F7A687ED62}"/>
                </a:ext>
              </a:extLst>
            </p:cNvPr>
            <p:cNvSpPr/>
            <p:nvPr/>
          </p:nvSpPr>
          <p:spPr>
            <a:xfrm>
              <a:off x="137295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9" name="rc527">
              <a:extLst>
                <a:ext uri="{FF2B5EF4-FFF2-40B4-BE49-F238E27FC236}">
                  <a16:creationId xmlns:a16="http://schemas.microsoft.com/office/drawing/2014/main" id="{5691617C-C590-47B6-B1DB-B5465DD32D78}"/>
                </a:ext>
              </a:extLst>
            </p:cNvPr>
            <p:cNvSpPr/>
            <p:nvPr/>
          </p:nvSpPr>
          <p:spPr>
            <a:xfrm>
              <a:off x="137295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0" name="rc528">
              <a:extLst>
                <a:ext uri="{FF2B5EF4-FFF2-40B4-BE49-F238E27FC236}">
                  <a16:creationId xmlns:a16="http://schemas.microsoft.com/office/drawing/2014/main" id="{F56BB46F-02C3-4A06-AA8F-DC00CFAAE3E8}"/>
                </a:ext>
              </a:extLst>
            </p:cNvPr>
            <p:cNvSpPr/>
            <p:nvPr/>
          </p:nvSpPr>
          <p:spPr>
            <a:xfrm>
              <a:off x="137295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1" name="rc529">
              <a:extLst>
                <a:ext uri="{FF2B5EF4-FFF2-40B4-BE49-F238E27FC236}">
                  <a16:creationId xmlns:a16="http://schemas.microsoft.com/office/drawing/2014/main" id="{5BD3957A-A34B-4249-8685-F22E5EF518B4}"/>
                </a:ext>
              </a:extLst>
            </p:cNvPr>
            <p:cNvSpPr/>
            <p:nvPr/>
          </p:nvSpPr>
          <p:spPr>
            <a:xfrm>
              <a:off x="1372956"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2" name="rc530">
              <a:extLst>
                <a:ext uri="{FF2B5EF4-FFF2-40B4-BE49-F238E27FC236}">
                  <a16:creationId xmlns:a16="http://schemas.microsoft.com/office/drawing/2014/main" id="{27E50974-44E5-4AB6-835D-A8B9D6DE805C}"/>
                </a:ext>
              </a:extLst>
            </p:cNvPr>
            <p:cNvSpPr/>
            <p:nvPr/>
          </p:nvSpPr>
          <p:spPr>
            <a:xfrm>
              <a:off x="1372956"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33" name="rc531">
              <a:extLst>
                <a:ext uri="{FF2B5EF4-FFF2-40B4-BE49-F238E27FC236}">
                  <a16:creationId xmlns:a16="http://schemas.microsoft.com/office/drawing/2014/main" id="{04CA9272-9DAC-4ED5-BD7D-23E6D589F2DC}"/>
                </a:ext>
              </a:extLst>
            </p:cNvPr>
            <p:cNvSpPr/>
            <p:nvPr/>
          </p:nvSpPr>
          <p:spPr>
            <a:xfrm>
              <a:off x="142736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4" name="rc532">
              <a:extLst>
                <a:ext uri="{FF2B5EF4-FFF2-40B4-BE49-F238E27FC236}">
                  <a16:creationId xmlns:a16="http://schemas.microsoft.com/office/drawing/2014/main" id="{15723034-03B8-4C5C-B86C-BC3BE9F9CD83}"/>
                </a:ext>
              </a:extLst>
            </p:cNvPr>
            <p:cNvSpPr/>
            <p:nvPr/>
          </p:nvSpPr>
          <p:spPr>
            <a:xfrm>
              <a:off x="142736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5" name="rc533">
              <a:extLst>
                <a:ext uri="{FF2B5EF4-FFF2-40B4-BE49-F238E27FC236}">
                  <a16:creationId xmlns:a16="http://schemas.microsoft.com/office/drawing/2014/main" id="{6C8EB1E0-AAE4-4281-A626-D6B4E618FAA9}"/>
                </a:ext>
              </a:extLst>
            </p:cNvPr>
            <p:cNvSpPr/>
            <p:nvPr/>
          </p:nvSpPr>
          <p:spPr>
            <a:xfrm>
              <a:off x="142736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6" name="rc534">
              <a:extLst>
                <a:ext uri="{FF2B5EF4-FFF2-40B4-BE49-F238E27FC236}">
                  <a16:creationId xmlns:a16="http://schemas.microsoft.com/office/drawing/2014/main" id="{99CC2AD7-DAE9-441A-BB7D-DDF139979679}"/>
                </a:ext>
              </a:extLst>
            </p:cNvPr>
            <p:cNvSpPr/>
            <p:nvPr/>
          </p:nvSpPr>
          <p:spPr>
            <a:xfrm>
              <a:off x="1427363"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7" name="rc535">
              <a:extLst>
                <a:ext uri="{FF2B5EF4-FFF2-40B4-BE49-F238E27FC236}">
                  <a16:creationId xmlns:a16="http://schemas.microsoft.com/office/drawing/2014/main" id="{F2050408-1C62-4428-8C34-8D91C4E62D07}"/>
                </a:ext>
              </a:extLst>
            </p:cNvPr>
            <p:cNvSpPr/>
            <p:nvPr/>
          </p:nvSpPr>
          <p:spPr>
            <a:xfrm>
              <a:off x="1427363"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38" name="rc536">
              <a:extLst>
                <a:ext uri="{FF2B5EF4-FFF2-40B4-BE49-F238E27FC236}">
                  <a16:creationId xmlns:a16="http://schemas.microsoft.com/office/drawing/2014/main" id="{6F681082-A8D9-48CF-924B-B6D57D020228}"/>
                </a:ext>
              </a:extLst>
            </p:cNvPr>
            <p:cNvSpPr/>
            <p:nvPr/>
          </p:nvSpPr>
          <p:spPr>
            <a:xfrm>
              <a:off x="148176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9" name="rc537">
              <a:extLst>
                <a:ext uri="{FF2B5EF4-FFF2-40B4-BE49-F238E27FC236}">
                  <a16:creationId xmlns:a16="http://schemas.microsoft.com/office/drawing/2014/main" id="{EABD20BD-0289-4BCF-9325-3686FCB48665}"/>
                </a:ext>
              </a:extLst>
            </p:cNvPr>
            <p:cNvSpPr/>
            <p:nvPr/>
          </p:nvSpPr>
          <p:spPr>
            <a:xfrm>
              <a:off x="148176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0" name="rc538">
              <a:extLst>
                <a:ext uri="{FF2B5EF4-FFF2-40B4-BE49-F238E27FC236}">
                  <a16:creationId xmlns:a16="http://schemas.microsoft.com/office/drawing/2014/main" id="{DFDD84BD-460B-479A-87AE-66FDDAEA2188}"/>
                </a:ext>
              </a:extLst>
            </p:cNvPr>
            <p:cNvSpPr/>
            <p:nvPr/>
          </p:nvSpPr>
          <p:spPr>
            <a:xfrm>
              <a:off x="148176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1" name="rc539">
              <a:extLst>
                <a:ext uri="{FF2B5EF4-FFF2-40B4-BE49-F238E27FC236}">
                  <a16:creationId xmlns:a16="http://schemas.microsoft.com/office/drawing/2014/main" id="{BD9B04ED-9EE6-41A2-9CE9-58FA0793CEB1}"/>
                </a:ext>
              </a:extLst>
            </p:cNvPr>
            <p:cNvSpPr/>
            <p:nvPr/>
          </p:nvSpPr>
          <p:spPr>
            <a:xfrm>
              <a:off x="1481769"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2" name="rc540">
              <a:extLst>
                <a:ext uri="{FF2B5EF4-FFF2-40B4-BE49-F238E27FC236}">
                  <a16:creationId xmlns:a16="http://schemas.microsoft.com/office/drawing/2014/main" id="{82E24B04-CEFC-47F7-BE4A-C10AA26E5B97}"/>
                </a:ext>
              </a:extLst>
            </p:cNvPr>
            <p:cNvSpPr/>
            <p:nvPr/>
          </p:nvSpPr>
          <p:spPr>
            <a:xfrm>
              <a:off x="1481769"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43" name="rc541">
              <a:extLst>
                <a:ext uri="{FF2B5EF4-FFF2-40B4-BE49-F238E27FC236}">
                  <a16:creationId xmlns:a16="http://schemas.microsoft.com/office/drawing/2014/main" id="{850F8A26-18D2-41E9-BF74-E7EB8F923FFF}"/>
                </a:ext>
              </a:extLst>
            </p:cNvPr>
            <p:cNvSpPr/>
            <p:nvPr/>
          </p:nvSpPr>
          <p:spPr>
            <a:xfrm>
              <a:off x="1536175"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4" name="rc542">
              <a:extLst>
                <a:ext uri="{FF2B5EF4-FFF2-40B4-BE49-F238E27FC236}">
                  <a16:creationId xmlns:a16="http://schemas.microsoft.com/office/drawing/2014/main" id="{4C57D81E-8EAA-4C5C-8CF2-7DFB370983D9}"/>
                </a:ext>
              </a:extLst>
            </p:cNvPr>
            <p:cNvSpPr/>
            <p:nvPr/>
          </p:nvSpPr>
          <p:spPr>
            <a:xfrm>
              <a:off x="153617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5" name="rc543">
              <a:extLst>
                <a:ext uri="{FF2B5EF4-FFF2-40B4-BE49-F238E27FC236}">
                  <a16:creationId xmlns:a16="http://schemas.microsoft.com/office/drawing/2014/main" id="{4381D25B-4034-472E-A012-A4B3DBEF0A0D}"/>
                </a:ext>
              </a:extLst>
            </p:cNvPr>
            <p:cNvSpPr/>
            <p:nvPr/>
          </p:nvSpPr>
          <p:spPr>
            <a:xfrm>
              <a:off x="153617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6" name="rc544">
              <a:extLst>
                <a:ext uri="{FF2B5EF4-FFF2-40B4-BE49-F238E27FC236}">
                  <a16:creationId xmlns:a16="http://schemas.microsoft.com/office/drawing/2014/main" id="{2795418D-F097-4CC9-84B9-3BDF770C6EF0}"/>
                </a:ext>
              </a:extLst>
            </p:cNvPr>
            <p:cNvSpPr/>
            <p:nvPr/>
          </p:nvSpPr>
          <p:spPr>
            <a:xfrm>
              <a:off x="1536175"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7" name="rc545">
              <a:extLst>
                <a:ext uri="{FF2B5EF4-FFF2-40B4-BE49-F238E27FC236}">
                  <a16:creationId xmlns:a16="http://schemas.microsoft.com/office/drawing/2014/main" id="{8B4D0595-68DB-4842-9E27-E750BBB78847}"/>
                </a:ext>
              </a:extLst>
            </p:cNvPr>
            <p:cNvSpPr/>
            <p:nvPr/>
          </p:nvSpPr>
          <p:spPr>
            <a:xfrm>
              <a:off x="1536175"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48" name="rc546">
              <a:extLst>
                <a:ext uri="{FF2B5EF4-FFF2-40B4-BE49-F238E27FC236}">
                  <a16:creationId xmlns:a16="http://schemas.microsoft.com/office/drawing/2014/main" id="{BCE26B46-B2A4-470B-B6DA-0552E9BA6226}"/>
                </a:ext>
              </a:extLst>
            </p:cNvPr>
            <p:cNvSpPr/>
            <p:nvPr/>
          </p:nvSpPr>
          <p:spPr>
            <a:xfrm>
              <a:off x="159058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9" name="rc547">
              <a:extLst>
                <a:ext uri="{FF2B5EF4-FFF2-40B4-BE49-F238E27FC236}">
                  <a16:creationId xmlns:a16="http://schemas.microsoft.com/office/drawing/2014/main" id="{327857CD-DC20-4A77-B4DC-A6CD17B9B735}"/>
                </a:ext>
              </a:extLst>
            </p:cNvPr>
            <p:cNvSpPr/>
            <p:nvPr/>
          </p:nvSpPr>
          <p:spPr>
            <a:xfrm>
              <a:off x="159058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0" name="rc548">
              <a:extLst>
                <a:ext uri="{FF2B5EF4-FFF2-40B4-BE49-F238E27FC236}">
                  <a16:creationId xmlns:a16="http://schemas.microsoft.com/office/drawing/2014/main" id="{42AF68E7-11FE-41B0-9D52-D5004D115C82}"/>
                </a:ext>
              </a:extLst>
            </p:cNvPr>
            <p:cNvSpPr/>
            <p:nvPr/>
          </p:nvSpPr>
          <p:spPr>
            <a:xfrm>
              <a:off x="159058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1" name="rc549">
              <a:extLst>
                <a:ext uri="{FF2B5EF4-FFF2-40B4-BE49-F238E27FC236}">
                  <a16:creationId xmlns:a16="http://schemas.microsoft.com/office/drawing/2014/main" id="{6333F075-4AF8-4FBA-B590-920CFB65FF76}"/>
                </a:ext>
              </a:extLst>
            </p:cNvPr>
            <p:cNvSpPr/>
            <p:nvPr/>
          </p:nvSpPr>
          <p:spPr>
            <a:xfrm>
              <a:off x="1590582"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2" name="rc550">
              <a:extLst>
                <a:ext uri="{FF2B5EF4-FFF2-40B4-BE49-F238E27FC236}">
                  <a16:creationId xmlns:a16="http://schemas.microsoft.com/office/drawing/2014/main" id="{2D0B3229-CF75-4FE3-A8D8-A6BEBA8B98D5}"/>
                </a:ext>
              </a:extLst>
            </p:cNvPr>
            <p:cNvSpPr/>
            <p:nvPr/>
          </p:nvSpPr>
          <p:spPr>
            <a:xfrm>
              <a:off x="1590582"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53" name="rc551">
              <a:extLst>
                <a:ext uri="{FF2B5EF4-FFF2-40B4-BE49-F238E27FC236}">
                  <a16:creationId xmlns:a16="http://schemas.microsoft.com/office/drawing/2014/main" id="{8D362B97-64B8-4EF9-B53B-4950D84DB710}"/>
                </a:ext>
              </a:extLst>
            </p:cNvPr>
            <p:cNvSpPr/>
            <p:nvPr/>
          </p:nvSpPr>
          <p:spPr>
            <a:xfrm>
              <a:off x="164498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4" name="rc552">
              <a:extLst>
                <a:ext uri="{FF2B5EF4-FFF2-40B4-BE49-F238E27FC236}">
                  <a16:creationId xmlns:a16="http://schemas.microsoft.com/office/drawing/2014/main" id="{B3CDD318-320D-4CDB-92A0-9A9605872A15}"/>
                </a:ext>
              </a:extLst>
            </p:cNvPr>
            <p:cNvSpPr/>
            <p:nvPr/>
          </p:nvSpPr>
          <p:spPr>
            <a:xfrm>
              <a:off x="164498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5" name="rc553">
              <a:extLst>
                <a:ext uri="{FF2B5EF4-FFF2-40B4-BE49-F238E27FC236}">
                  <a16:creationId xmlns:a16="http://schemas.microsoft.com/office/drawing/2014/main" id="{87C14118-66FB-481F-92E1-8B1D9FE6BEE0}"/>
                </a:ext>
              </a:extLst>
            </p:cNvPr>
            <p:cNvSpPr/>
            <p:nvPr/>
          </p:nvSpPr>
          <p:spPr>
            <a:xfrm>
              <a:off x="164498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6" name="rc554">
              <a:extLst>
                <a:ext uri="{FF2B5EF4-FFF2-40B4-BE49-F238E27FC236}">
                  <a16:creationId xmlns:a16="http://schemas.microsoft.com/office/drawing/2014/main" id="{AAE3E722-2F2F-4210-BB65-50F4F5062C82}"/>
                </a:ext>
              </a:extLst>
            </p:cNvPr>
            <p:cNvSpPr/>
            <p:nvPr/>
          </p:nvSpPr>
          <p:spPr>
            <a:xfrm>
              <a:off x="1644988"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7" name="rc555">
              <a:extLst>
                <a:ext uri="{FF2B5EF4-FFF2-40B4-BE49-F238E27FC236}">
                  <a16:creationId xmlns:a16="http://schemas.microsoft.com/office/drawing/2014/main" id="{3DD25B62-D900-48C0-81AD-48DBF33B5FFC}"/>
                </a:ext>
              </a:extLst>
            </p:cNvPr>
            <p:cNvSpPr/>
            <p:nvPr/>
          </p:nvSpPr>
          <p:spPr>
            <a:xfrm>
              <a:off x="1644988"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58" name="rc556">
              <a:extLst>
                <a:ext uri="{FF2B5EF4-FFF2-40B4-BE49-F238E27FC236}">
                  <a16:creationId xmlns:a16="http://schemas.microsoft.com/office/drawing/2014/main" id="{B01CA405-404C-4F70-B702-C1155D5E02A9}"/>
                </a:ext>
              </a:extLst>
            </p:cNvPr>
            <p:cNvSpPr/>
            <p:nvPr/>
          </p:nvSpPr>
          <p:spPr>
            <a:xfrm>
              <a:off x="169939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9" name="rc557">
              <a:extLst>
                <a:ext uri="{FF2B5EF4-FFF2-40B4-BE49-F238E27FC236}">
                  <a16:creationId xmlns:a16="http://schemas.microsoft.com/office/drawing/2014/main" id="{605FE9AC-1D64-4B45-912D-24A38D42B6B2}"/>
                </a:ext>
              </a:extLst>
            </p:cNvPr>
            <p:cNvSpPr/>
            <p:nvPr/>
          </p:nvSpPr>
          <p:spPr>
            <a:xfrm>
              <a:off x="169939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0" name="rc558">
              <a:extLst>
                <a:ext uri="{FF2B5EF4-FFF2-40B4-BE49-F238E27FC236}">
                  <a16:creationId xmlns:a16="http://schemas.microsoft.com/office/drawing/2014/main" id="{1E4ED8F8-0F6E-4A99-B85B-7C4006E33C45}"/>
                </a:ext>
              </a:extLst>
            </p:cNvPr>
            <p:cNvSpPr/>
            <p:nvPr/>
          </p:nvSpPr>
          <p:spPr>
            <a:xfrm>
              <a:off x="169939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1" name="rc559">
              <a:extLst>
                <a:ext uri="{FF2B5EF4-FFF2-40B4-BE49-F238E27FC236}">
                  <a16:creationId xmlns:a16="http://schemas.microsoft.com/office/drawing/2014/main" id="{4509445C-66CC-43DD-BC68-85A4DD021A60}"/>
                </a:ext>
              </a:extLst>
            </p:cNvPr>
            <p:cNvSpPr/>
            <p:nvPr/>
          </p:nvSpPr>
          <p:spPr>
            <a:xfrm>
              <a:off x="1699394"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2" name="rc560">
              <a:extLst>
                <a:ext uri="{FF2B5EF4-FFF2-40B4-BE49-F238E27FC236}">
                  <a16:creationId xmlns:a16="http://schemas.microsoft.com/office/drawing/2014/main" id="{4FA9F96D-2DCC-48C8-AB1C-91A67D5426BB}"/>
                </a:ext>
              </a:extLst>
            </p:cNvPr>
            <p:cNvSpPr/>
            <p:nvPr/>
          </p:nvSpPr>
          <p:spPr>
            <a:xfrm>
              <a:off x="1699394"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63" name="rc561">
              <a:extLst>
                <a:ext uri="{FF2B5EF4-FFF2-40B4-BE49-F238E27FC236}">
                  <a16:creationId xmlns:a16="http://schemas.microsoft.com/office/drawing/2014/main" id="{DB19D1A6-410A-4557-8644-2F8CDA1CD7B2}"/>
                </a:ext>
              </a:extLst>
            </p:cNvPr>
            <p:cNvSpPr/>
            <p:nvPr/>
          </p:nvSpPr>
          <p:spPr>
            <a:xfrm>
              <a:off x="175380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4" name="rc562">
              <a:extLst>
                <a:ext uri="{FF2B5EF4-FFF2-40B4-BE49-F238E27FC236}">
                  <a16:creationId xmlns:a16="http://schemas.microsoft.com/office/drawing/2014/main" id="{4A5BEA05-358C-4557-8818-758214EAC9E7}"/>
                </a:ext>
              </a:extLst>
            </p:cNvPr>
            <p:cNvSpPr/>
            <p:nvPr/>
          </p:nvSpPr>
          <p:spPr>
            <a:xfrm>
              <a:off x="175380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5" name="rc563">
              <a:extLst>
                <a:ext uri="{FF2B5EF4-FFF2-40B4-BE49-F238E27FC236}">
                  <a16:creationId xmlns:a16="http://schemas.microsoft.com/office/drawing/2014/main" id="{A1326D0A-64EC-430F-B76D-96CABB5A2130}"/>
                </a:ext>
              </a:extLst>
            </p:cNvPr>
            <p:cNvSpPr/>
            <p:nvPr/>
          </p:nvSpPr>
          <p:spPr>
            <a:xfrm>
              <a:off x="175380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6" name="rc564">
              <a:extLst>
                <a:ext uri="{FF2B5EF4-FFF2-40B4-BE49-F238E27FC236}">
                  <a16:creationId xmlns:a16="http://schemas.microsoft.com/office/drawing/2014/main" id="{7EC3D4A4-0238-4DA6-BDF3-461C6BF70683}"/>
                </a:ext>
              </a:extLst>
            </p:cNvPr>
            <p:cNvSpPr/>
            <p:nvPr/>
          </p:nvSpPr>
          <p:spPr>
            <a:xfrm>
              <a:off x="175380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7" name="rc565">
              <a:extLst>
                <a:ext uri="{FF2B5EF4-FFF2-40B4-BE49-F238E27FC236}">
                  <a16:creationId xmlns:a16="http://schemas.microsoft.com/office/drawing/2014/main" id="{204B26EA-1BDD-487D-B0C6-3D3FEA28B881}"/>
                </a:ext>
              </a:extLst>
            </p:cNvPr>
            <p:cNvSpPr/>
            <p:nvPr/>
          </p:nvSpPr>
          <p:spPr>
            <a:xfrm>
              <a:off x="1753801"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68" name="rc566">
              <a:extLst>
                <a:ext uri="{FF2B5EF4-FFF2-40B4-BE49-F238E27FC236}">
                  <a16:creationId xmlns:a16="http://schemas.microsoft.com/office/drawing/2014/main" id="{EB1CCF31-938D-43A6-8FAD-BCAF85E287E0}"/>
                </a:ext>
              </a:extLst>
            </p:cNvPr>
            <p:cNvSpPr/>
            <p:nvPr/>
          </p:nvSpPr>
          <p:spPr>
            <a:xfrm>
              <a:off x="180820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9" name="rc567">
              <a:extLst>
                <a:ext uri="{FF2B5EF4-FFF2-40B4-BE49-F238E27FC236}">
                  <a16:creationId xmlns:a16="http://schemas.microsoft.com/office/drawing/2014/main" id="{E398C880-BCBD-427A-9BBB-C3175C8D60AA}"/>
                </a:ext>
              </a:extLst>
            </p:cNvPr>
            <p:cNvSpPr/>
            <p:nvPr/>
          </p:nvSpPr>
          <p:spPr>
            <a:xfrm>
              <a:off x="180820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0" name="rc568">
              <a:extLst>
                <a:ext uri="{FF2B5EF4-FFF2-40B4-BE49-F238E27FC236}">
                  <a16:creationId xmlns:a16="http://schemas.microsoft.com/office/drawing/2014/main" id="{79C0DFF9-4C34-41D8-8328-803A7AAA6F48}"/>
                </a:ext>
              </a:extLst>
            </p:cNvPr>
            <p:cNvSpPr/>
            <p:nvPr/>
          </p:nvSpPr>
          <p:spPr>
            <a:xfrm>
              <a:off x="180820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1" name="rc569">
              <a:extLst>
                <a:ext uri="{FF2B5EF4-FFF2-40B4-BE49-F238E27FC236}">
                  <a16:creationId xmlns:a16="http://schemas.microsoft.com/office/drawing/2014/main" id="{979310D9-DC17-4493-9836-C21F69E838E3}"/>
                </a:ext>
              </a:extLst>
            </p:cNvPr>
            <p:cNvSpPr/>
            <p:nvPr/>
          </p:nvSpPr>
          <p:spPr>
            <a:xfrm>
              <a:off x="1808207"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2" name="rc570">
              <a:extLst>
                <a:ext uri="{FF2B5EF4-FFF2-40B4-BE49-F238E27FC236}">
                  <a16:creationId xmlns:a16="http://schemas.microsoft.com/office/drawing/2014/main" id="{50A31B4E-864D-4D63-BD24-120FA0FEEED8}"/>
                </a:ext>
              </a:extLst>
            </p:cNvPr>
            <p:cNvSpPr/>
            <p:nvPr/>
          </p:nvSpPr>
          <p:spPr>
            <a:xfrm>
              <a:off x="1808207"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73" name="rc571">
              <a:extLst>
                <a:ext uri="{FF2B5EF4-FFF2-40B4-BE49-F238E27FC236}">
                  <a16:creationId xmlns:a16="http://schemas.microsoft.com/office/drawing/2014/main" id="{DE5C0FEC-15A5-42C7-85A8-D1E45733D72E}"/>
                </a:ext>
              </a:extLst>
            </p:cNvPr>
            <p:cNvSpPr/>
            <p:nvPr/>
          </p:nvSpPr>
          <p:spPr>
            <a:xfrm>
              <a:off x="186261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4" name="rc572">
              <a:extLst>
                <a:ext uri="{FF2B5EF4-FFF2-40B4-BE49-F238E27FC236}">
                  <a16:creationId xmlns:a16="http://schemas.microsoft.com/office/drawing/2014/main" id="{1645CD4C-E8CB-4674-AF5D-7ED59FEA5C98}"/>
                </a:ext>
              </a:extLst>
            </p:cNvPr>
            <p:cNvSpPr/>
            <p:nvPr/>
          </p:nvSpPr>
          <p:spPr>
            <a:xfrm>
              <a:off x="186261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5" name="rc573">
              <a:extLst>
                <a:ext uri="{FF2B5EF4-FFF2-40B4-BE49-F238E27FC236}">
                  <a16:creationId xmlns:a16="http://schemas.microsoft.com/office/drawing/2014/main" id="{46370AA7-E0E3-42B2-9CA0-37F2F86E2F72}"/>
                </a:ext>
              </a:extLst>
            </p:cNvPr>
            <p:cNvSpPr/>
            <p:nvPr/>
          </p:nvSpPr>
          <p:spPr>
            <a:xfrm>
              <a:off x="186261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6" name="rc574">
              <a:extLst>
                <a:ext uri="{FF2B5EF4-FFF2-40B4-BE49-F238E27FC236}">
                  <a16:creationId xmlns:a16="http://schemas.microsoft.com/office/drawing/2014/main" id="{4DB6BEC9-858C-46C5-A01F-F639ED17168D}"/>
                </a:ext>
              </a:extLst>
            </p:cNvPr>
            <p:cNvSpPr/>
            <p:nvPr/>
          </p:nvSpPr>
          <p:spPr>
            <a:xfrm>
              <a:off x="1862613"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7" name="rc575">
              <a:extLst>
                <a:ext uri="{FF2B5EF4-FFF2-40B4-BE49-F238E27FC236}">
                  <a16:creationId xmlns:a16="http://schemas.microsoft.com/office/drawing/2014/main" id="{C002C70E-659D-402D-827A-917837808180}"/>
                </a:ext>
              </a:extLst>
            </p:cNvPr>
            <p:cNvSpPr/>
            <p:nvPr/>
          </p:nvSpPr>
          <p:spPr>
            <a:xfrm>
              <a:off x="1862613"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78" name="rc576">
              <a:extLst>
                <a:ext uri="{FF2B5EF4-FFF2-40B4-BE49-F238E27FC236}">
                  <a16:creationId xmlns:a16="http://schemas.microsoft.com/office/drawing/2014/main" id="{FA7F3D68-82BC-4F90-991F-87072AC80733}"/>
                </a:ext>
              </a:extLst>
            </p:cNvPr>
            <p:cNvSpPr/>
            <p:nvPr/>
          </p:nvSpPr>
          <p:spPr>
            <a:xfrm>
              <a:off x="191702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9" name="rc577">
              <a:extLst>
                <a:ext uri="{FF2B5EF4-FFF2-40B4-BE49-F238E27FC236}">
                  <a16:creationId xmlns:a16="http://schemas.microsoft.com/office/drawing/2014/main" id="{2D8A5B35-368B-47FC-82A6-7008FF77D005}"/>
                </a:ext>
              </a:extLst>
            </p:cNvPr>
            <p:cNvSpPr/>
            <p:nvPr/>
          </p:nvSpPr>
          <p:spPr>
            <a:xfrm>
              <a:off x="191702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0" name="rc578">
              <a:extLst>
                <a:ext uri="{FF2B5EF4-FFF2-40B4-BE49-F238E27FC236}">
                  <a16:creationId xmlns:a16="http://schemas.microsoft.com/office/drawing/2014/main" id="{99EEE584-785D-4D8C-A60B-DE4C77828A58}"/>
                </a:ext>
              </a:extLst>
            </p:cNvPr>
            <p:cNvSpPr/>
            <p:nvPr/>
          </p:nvSpPr>
          <p:spPr>
            <a:xfrm>
              <a:off x="191702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1" name="rc579">
              <a:extLst>
                <a:ext uri="{FF2B5EF4-FFF2-40B4-BE49-F238E27FC236}">
                  <a16:creationId xmlns:a16="http://schemas.microsoft.com/office/drawing/2014/main" id="{DB9D3546-DCBD-4533-AFC7-E1513FC38D72}"/>
                </a:ext>
              </a:extLst>
            </p:cNvPr>
            <p:cNvSpPr/>
            <p:nvPr/>
          </p:nvSpPr>
          <p:spPr>
            <a:xfrm>
              <a:off x="1917020"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2" name="rc580">
              <a:extLst>
                <a:ext uri="{FF2B5EF4-FFF2-40B4-BE49-F238E27FC236}">
                  <a16:creationId xmlns:a16="http://schemas.microsoft.com/office/drawing/2014/main" id="{1C39C479-1973-4849-84BF-CA16ABBF1311}"/>
                </a:ext>
              </a:extLst>
            </p:cNvPr>
            <p:cNvSpPr/>
            <p:nvPr/>
          </p:nvSpPr>
          <p:spPr>
            <a:xfrm>
              <a:off x="1917020"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83" name="rc581">
              <a:extLst>
                <a:ext uri="{FF2B5EF4-FFF2-40B4-BE49-F238E27FC236}">
                  <a16:creationId xmlns:a16="http://schemas.microsoft.com/office/drawing/2014/main" id="{188D9990-8B05-46D5-81C2-D3EF2F0E188C}"/>
                </a:ext>
              </a:extLst>
            </p:cNvPr>
            <p:cNvSpPr/>
            <p:nvPr/>
          </p:nvSpPr>
          <p:spPr>
            <a:xfrm>
              <a:off x="197142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4" name="rc582">
              <a:extLst>
                <a:ext uri="{FF2B5EF4-FFF2-40B4-BE49-F238E27FC236}">
                  <a16:creationId xmlns:a16="http://schemas.microsoft.com/office/drawing/2014/main" id="{FECC0CDD-46BB-418A-9C06-4AFA7A78F980}"/>
                </a:ext>
              </a:extLst>
            </p:cNvPr>
            <p:cNvSpPr/>
            <p:nvPr/>
          </p:nvSpPr>
          <p:spPr>
            <a:xfrm>
              <a:off x="197142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5" name="rc583">
              <a:extLst>
                <a:ext uri="{FF2B5EF4-FFF2-40B4-BE49-F238E27FC236}">
                  <a16:creationId xmlns:a16="http://schemas.microsoft.com/office/drawing/2014/main" id="{2E55246D-D0FD-48E3-9C12-0C2FA42B3480}"/>
                </a:ext>
              </a:extLst>
            </p:cNvPr>
            <p:cNvSpPr/>
            <p:nvPr/>
          </p:nvSpPr>
          <p:spPr>
            <a:xfrm>
              <a:off x="197142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6" name="rc584">
              <a:extLst>
                <a:ext uri="{FF2B5EF4-FFF2-40B4-BE49-F238E27FC236}">
                  <a16:creationId xmlns:a16="http://schemas.microsoft.com/office/drawing/2014/main" id="{CFC4DD9A-1D57-4081-9E92-789CBE4A47F0}"/>
                </a:ext>
              </a:extLst>
            </p:cNvPr>
            <p:cNvSpPr/>
            <p:nvPr/>
          </p:nvSpPr>
          <p:spPr>
            <a:xfrm>
              <a:off x="1971426"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7" name="rc585">
              <a:extLst>
                <a:ext uri="{FF2B5EF4-FFF2-40B4-BE49-F238E27FC236}">
                  <a16:creationId xmlns:a16="http://schemas.microsoft.com/office/drawing/2014/main" id="{FD877A7B-FB4B-4137-9A31-ADAF94C38273}"/>
                </a:ext>
              </a:extLst>
            </p:cNvPr>
            <p:cNvSpPr/>
            <p:nvPr/>
          </p:nvSpPr>
          <p:spPr>
            <a:xfrm>
              <a:off x="1971426"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88" name="rc586">
              <a:extLst>
                <a:ext uri="{FF2B5EF4-FFF2-40B4-BE49-F238E27FC236}">
                  <a16:creationId xmlns:a16="http://schemas.microsoft.com/office/drawing/2014/main" id="{67D918AF-B043-4CE9-9602-EE9F35343B1A}"/>
                </a:ext>
              </a:extLst>
            </p:cNvPr>
            <p:cNvSpPr/>
            <p:nvPr/>
          </p:nvSpPr>
          <p:spPr>
            <a:xfrm>
              <a:off x="202583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9" name="rc587">
              <a:extLst>
                <a:ext uri="{FF2B5EF4-FFF2-40B4-BE49-F238E27FC236}">
                  <a16:creationId xmlns:a16="http://schemas.microsoft.com/office/drawing/2014/main" id="{32EFCFF4-1514-43A1-89A7-7648321EB7B4}"/>
                </a:ext>
              </a:extLst>
            </p:cNvPr>
            <p:cNvSpPr/>
            <p:nvPr/>
          </p:nvSpPr>
          <p:spPr>
            <a:xfrm>
              <a:off x="202583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0" name="rc588">
              <a:extLst>
                <a:ext uri="{FF2B5EF4-FFF2-40B4-BE49-F238E27FC236}">
                  <a16:creationId xmlns:a16="http://schemas.microsoft.com/office/drawing/2014/main" id="{BCBDF345-DD65-45FE-A94B-0FBFF1F7D85B}"/>
                </a:ext>
              </a:extLst>
            </p:cNvPr>
            <p:cNvSpPr/>
            <p:nvPr/>
          </p:nvSpPr>
          <p:spPr>
            <a:xfrm>
              <a:off x="202583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1" name="rc589">
              <a:extLst>
                <a:ext uri="{FF2B5EF4-FFF2-40B4-BE49-F238E27FC236}">
                  <a16:creationId xmlns:a16="http://schemas.microsoft.com/office/drawing/2014/main" id="{E38B8198-746D-4EE6-9F89-E29F3781BB89}"/>
                </a:ext>
              </a:extLst>
            </p:cNvPr>
            <p:cNvSpPr/>
            <p:nvPr/>
          </p:nvSpPr>
          <p:spPr>
            <a:xfrm>
              <a:off x="2025832"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2" name="rc590">
              <a:extLst>
                <a:ext uri="{FF2B5EF4-FFF2-40B4-BE49-F238E27FC236}">
                  <a16:creationId xmlns:a16="http://schemas.microsoft.com/office/drawing/2014/main" id="{D6A24586-ED3B-4FBF-9ACD-9DBA32373DA2}"/>
                </a:ext>
              </a:extLst>
            </p:cNvPr>
            <p:cNvSpPr/>
            <p:nvPr/>
          </p:nvSpPr>
          <p:spPr>
            <a:xfrm>
              <a:off x="2025832"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93" name="rc591">
              <a:extLst>
                <a:ext uri="{FF2B5EF4-FFF2-40B4-BE49-F238E27FC236}">
                  <a16:creationId xmlns:a16="http://schemas.microsoft.com/office/drawing/2014/main" id="{A29552D7-1B8B-40D4-ACE3-8E575FAF9137}"/>
                </a:ext>
              </a:extLst>
            </p:cNvPr>
            <p:cNvSpPr/>
            <p:nvPr/>
          </p:nvSpPr>
          <p:spPr>
            <a:xfrm>
              <a:off x="208023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4" name="rc592">
              <a:extLst>
                <a:ext uri="{FF2B5EF4-FFF2-40B4-BE49-F238E27FC236}">
                  <a16:creationId xmlns:a16="http://schemas.microsoft.com/office/drawing/2014/main" id="{58B9FCCF-7DAA-4703-9BBB-49B00B0A44B0}"/>
                </a:ext>
              </a:extLst>
            </p:cNvPr>
            <p:cNvSpPr/>
            <p:nvPr/>
          </p:nvSpPr>
          <p:spPr>
            <a:xfrm>
              <a:off x="208023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5" name="rc593">
              <a:extLst>
                <a:ext uri="{FF2B5EF4-FFF2-40B4-BE49-F238E27FC236}">
                  <a16:creationId xmlns:a16="http://schemas.microsoft.com/office/drawing/2014/main" id="{E7ECC483-9311-4AD2-91F5-5244241E3195}"/>
                </a:ext>
              </a:extLst>
            </p:cNvPr>
            <p:cNvSpPr/>
            <p:nvPr/>
          </p:nvSpPr>
          <p:spPr>
            <a:xfrm>
              <a:off x="208023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6" name="rc594">
              <a:extLst>
                <a:ext uri="{FF2B5EF4-FFF2-40B4-BE49-F238E27FC236}">
                  <a16:creationId xmlns:a16="http://schemas.microsoft.com/office/drawing/2014/main" id="{C8781E0E-24E5-4532-8CFB-8C955C9CCE69}"/>
                </a:ext>
              </a:extLst>
            </p:cNvPr>
            <p:cNvSpPr/>
            <p:nvPr/>
          </p:nvSpPr>
          <p:spPr>
            <a:xfrm>
              <a:off x="2080239"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7" name="rc595">
              <a:extLst>
                <a:ext uri="{FF2B5EF4-FFF2-40B4-BE49-F238E27FC236}">
                  <a16:creationId xmlns:a16="http://schemas.microsoft.com/office/drawing/2014/main" id="{E33576F9-1B77-4872-BA71-936B00FDEB64}"/>
                </a:ext>
              </a:extLst>
            </p:cNvPr>
            <p:cNvSpPr/>
            <p:nvPr/>
          </p:nvSpPr>
          <p:spPr>
            <a:xfrm>
              <a:off x="2080239" y="2199098"/>
              <a:ext cx="54406" cy="76890"/>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598" name="rc596">
              <a:extLst>
                <a:ext uri="{FF2B5EF4-FFF2-40B4-BE49-F238E27FC236}">
                  <a16:creationId xmlns:a16="http://schemas.microsoft.com/office/drawing/2014/main" id="{06F0B7B6-B43E-4747-94A4-CED3115963C4}"/>
                </a:ext>
              </a:extLst>
            </p:cNvPr>
            <p:cNvSpPr/>
            <p:nvPr/>
          </p:nvSpPr>
          <p:spPr>
            <a:xfrm>
              <a:off x="2134645"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599" name="rc597">
              <a:extLst>
                <a:ext uri="{FF2B5EF4-FFF2-40B4-BE49-F238E27FC236}">
                  <a16:creationId xmlns:a16="http://schemas.microsoft.com/office/drawing/2014/main" id="{94970AA2-DA25-46E0-AB12-0BBEBA09C8D0}"/>
                </a:ext>
              </a:extLst>
            </p:cNvPr>
            <p:cNvSpPr/>
            <p:nvPr/>
          </p:nvSpPr>
          <p:spPr>
            <a:xfrm>
              <a:off x="213464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0" name="rc598">
              <a:extLst>
                <a:ext uri="{FF2B5EF4-FFF2-40B4-BE49-F238E27FC236}">
                  <a16:creationId xmlns:a16="http://schemas.microsoft.com/office/drawing/2014/main" id="{9C1BE44F-921A-4F2A-B233-15A5EDB402E9}"/>
                </a:ext>
              </a:extLst>
            </p:cNvPr>
            <p:cNvSpPr/>
            <p:nvPr/>
          </p:nvSpPr>
          <p:spPr>
            <a:xfrm>
              <a:off x="213464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1" name="rc599">
              <a:extLst>
                <a:ext uri="{FF2B5EF4-FFF2-40B4-BE49-F238E27FC236}">
                  <a16:creationId xmlns:a16="http://schemas.microsoft.com/office/drawing/2014/main" id="{2A4FEBB6-5102-4E6B-BD21-D284849E307C}"/>
                </a:ext>
              </a:extLst>
            </p:cNvPr>
            <p:cNvSpPr/>
            <p:nvPr/>
          </p:nvSpPr>
          <p:spPr>
            <a:xfrm>
              <a:off x="2134645"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2" name="rc600">
              <a:extLst>
                <a:ext uri="{FF2B5EF4-FFF2-40B4-BE49-F238E27FC236}">
                  <a16:creationId xmlns:a16="http://schemas.microsoft.com/office/drawing/2014/main" id="{2424DAB0-6F93-4678-86FA-7198B3DE38FF}"/>
                </a:ext>
              </a:extLst>
            </p:cNvPr>
            <p:cNvSpPr/>
            <p:nvPr/>
          </p:nvSpPr>
          <p:spPr>
            <a:xfrm>
              <a:off x="2134645" y="2199098"/>
              <a:ext cx="54406" cy="7689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603" name="rc601">
              <a:extLst>
                <a:ext uri="{FF2B5EF4-FFF2-40B4-BE49-F238E27FC236}">
                  <a16:creationId xmlns:a16="http://schemas.microsoft.com/office/drawing/2014/main" id="{9D64F779-C746-4C4B-926A-7BE83FC51805}"/>
                </a:ext>
              </a:extLst>
            </p:cNvPr>
            <p:cNvSpPr/>
            <p:nvPr/>
          </p:nvSpPr>
          <p:spPr>
            <a:xfrm>
              <a:off x="2189051"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04" name="rc602">
              <a:extLst>
                <a:ext uri="{FF2B5EF4-FFF2-40B4-BE49-F238E27FC236}">
                  <a16:creationId xmlns:a16="http://schemas.microsoft.com/office/drawing/2014/main" id="{73553D78-A5F0-4FFA-897F-5D57C640BC2D}"/>
                </a:ext>
              </a:extLst>
            </p:cNvPr>
            <p:cNvSpPr/>
            <p:nvPr/>
          </p:nvSpPr>
          <p:spPr>
            <a:xfrm>
              <a:off x="218905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5" name="rc603">
              <a:extLst>
                <a:ext uri="{FF2B5EF4-FFF2-40B4-BE49-F238E27FC236}">
                  <a16:creationId xmlns:a16="http://schemas.microsoft.com/office/drawing/2014/main" id="{1BAB3C34-EC1A-4500-AA9C-4012FC31AE7A}"/>
                </a:ext>
              </a:extLst>
            </p:cNvPr>
            <p:cNvSpPr/>
            <p:nvPr/>
          </p:nvSpPr>
          <p:spPr>
            <a:xfrm>
              <a:off x="218905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6" name="rc604">
              <a:extLst>
                <a:ext uri="{FF2B5EF4-FFF2-40B4-BE49-F238E27FC236}">
                  <a16:creationId xmlns:a16="http://schemas.microsoft.com/office/drawing/2014/main" id="{AA09545C-2E23-4D74-B51C-9B86D94E503C}"/>
                </a:ext>
              </a:extLst>
            </p:cNvPr>
            <p:cNvSpPr/>
            <p:nvPr/>
          </p:nvSpPr>
          <p:spPr>
            <a:xfrm>
              <a:off x="218905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7" name="rc605">
              <a:extLst>
                <a:ext uri="{FF2B5EF4-FFF2-40B4-BE49-F238E27FC236}">
                  <a16:creationId xmlns:a16="http://schemas.microsoft.com/office/drawing/2014/main" id="{25399F93-A784-4E06-84D2-427C2FF0A14B}"/>
                </a:ext>
              </a:extLst>
            </p:cNvPr>
            <p:cNvSpPr/>
            <p:nvPr/>
          </p:nvSpPr>
          <p:spPr>
            <a:xfrm>
              <a:off x="218905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08" name="rc606">
              <a:extLst>
                <a:ext uri="{FF2B5EF4-FFF2-40B4-BE49-F238E27FC236}">
                  <a16:creationId xmlns:a16="http://schemas.microsoft.com/office/drawing/2014/main" id="{AC2F5FF4-E71C-4D73-8D36-7815E6B31F6C}"/>
                </a:ext>
              </a:extLst>
            </p:cNvPr>
            <p:cNvSpPr/>
            <p:nvPr/>
          </p:nvSpPr>
          <p:spPr>
            <a:xfrm>
              <a:off x="2243458"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09" name="rc607">
              <a:extLst>
                <a:ext uri="{FF2B5EF4-FFF2-40B4-BE49-F238E27FC236}">
                  <a16:creationId xmlns:a16="http://schemas.microsoft.com/office/drawing/2014/main" id="{1560CE5B-BF63-4E06-BDA2-A297705840A9}"/>
                </a:ext>
              </a:extLst>
            </p:cNvPr>
            <p:cNvSpPr/>
            <p:nvPr/>
          </p:nvSpPr>
          <p:spPr>
            <a:xfrm>
              <a:off x="224345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0" name="rc608">
              <a:extLst>
                <a:ext uri="{FF2B5EF4-FFF2-40B4-BE49-F238E27FC236}">
                  <a16:creationId xmlns:a16="http://schemas.microsoft.com/office/drawing/2014/main" id="{FA33E101-B3CC-48CF-9468-FF4978D38FF6}"/>
                </a:ext>
              </a:extLst>
            </p:cNvPr>
            <p:cNvSpPr/>
            <p:nvPr/>
          </p:nvSpPr>
          <p:spPr>
            <a:xfrm>
              <a:off x="224345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1" name="rc609">
              <a:extLst>
                <a:ext uri="{FF2B5EF4-FFF2-40B4-BE49-F238E27FC236}">
                  <a16:creationId xmlns:a16="http://schemas.microsoft.com/office/drawing/2014/main" id="{34DF210C-8976-44C7-BFF1-8AFEA59D3F22}"/>
                </a:ext>
              </a:extLst>
            </p:cNvPr>
            <p:cNvSpPr/>
            <p:nvPr/>
          </p:nvSpPr>
          <p:spPr>
            <a:xfrm>
              <a:off x="2243458"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2" name="rc610">
              <a:extLst>
                <a:ext uri="{FF2B5EF4-FFF2-40B4-BE49-F238E27FC236}">
                  <a16:creationId xmlns:a16="http://schemas.microsoft.com/office/drawing/2014/main" id="{7868F44D-E0E1-47F8-B812-075CB5DD0CA3}"/>
                </a:ext>
              </a:extLst>
            </p:cNvPr>
            <p:cNvSpPr/>
            <p:nvPr/>
          </p:nvSpPr>
          <p:spPr>
            <a:xfrm>
              <a:off x="224345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13" name="rc611">
              <a:extLst>
                <a:ext uri="{FF2B5EF4-FFF2-40B4-BE49-F238E27FC236}">
                  <a16:creationId xmlns:a16="http://schemas.microsoft.com/office/drawing/2014/main" id="{3499356C-8D1D-4C19-ACBF-C18AC904A0C6}"/>
                </a:ext>
              </a:extLst>
            </p:cNvPr>
            <p:cNvSpPr/>
            <p:nvPr/>
          </p:nvSpPr>
          <p:spPr>
            <a:xfrm>
              <a:off x="229786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4" name="rc612">
              <a:extLst>
                <a:ext uri="{FF2B5EF4-FFF2-40B4-BE49-F238E27FC236}">
                  <a16:creationId xmlns:a16="http://schemas.microsoft.com/office/drawing/2014/main" id="{70145D1A-D521-4DFB-994D-BCDFD6FFA850}"/>
                </a:ext>
              </a:extLst>
            </p:cNvPr>
            <p:cNvSpPr/>
            <p:nvPr/>
          </p:nvSpPr>
          <p:spPr>
            <a:xfrm>
              <a:off x="229786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5" name="rc613">
              <a:extLst>
                <a:ext uri="{FF2B5EF4-FFF2-40B4-BE49-F238E27FC236}">
                  <a16:creationId xmlns:a16="http://schemas.microsoft.com/office/drawing/2014/main" id="{6E5F4F27-1602-4CBE-A45E-103EB186988F}"/>
                </a:ext>
              </a:extLst>
            </p:cNvPr>
            <p:cNvSpPr/>
            <p:nvPr/>
          </p:nvSpPr>
          <p:spPr>
            <a:xfrm>
              <a:off x="229786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6" name="rc614">
              <a:extLst>
                <a:ext uri="{FF2B5EF4-FFF2-40B4-BE49-F238E27FC236}">
                  <a16:creationId xmlns:a16="http://schemas.microsoft.com/office/drawing/2014/main" id="{E948586A-78CD-435A-88E1-30E482970018}"/>
                </a:ext>
              </a:extLst>
            </p:cNvPr>
            <p:cNvSpPr/>
            <p:nvPr/>
          </p:nvSpPr>
          <p:spPr>
            <a:xfrm>
              <a:off x="229786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17" name="rc615">
              <a:extLst>
                <a:ext uri="{FF2B5EF4-FFF2-40B4-BE49-F238E27FC236}">
                  <a16:creationId xmlns:a16="http://schemas.microsoft.com/office/drawing/2014/main" id="{E984185E-E12F-4DF6-B329-E974B3653348}"/>
                </a:ext>
              </a:extLst>
            </p:cNvPr>
            <p:cNvSpPr/>
            <p:nvPr/>
          </p:nvSpPr>
          <p:spPr>
            <a:xfrm>
              <a:off x="229786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18" name="rc616">
              <a:extLst>
                <a:ext uri="{FF2B5EF4-FFF2-40B4-BE49-F238E27FC236}">
                  <a16:creationId xmlns:a16="http://schemas.microsoft.com/office/drawing/2014/main" id="{F5117B9B-BFBB-44B3-AD21-2272464FC218}"/>
                </a:ext>
              </a:extLst>
            </p:cNvPr>
            <p:cNvSpPr/>
            <p:nvPr/>
          </p:nvSpPr>
          <p:spPr>
            <a:xfrm>
              <a:off x="235227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9" name="rc617">
              <a:extLst>
                <a:ext uri="{FF2B5EF4-FFF2-40B4-BE49-F238E27FC236}">
                  <a16:creationId xmlns:a16="http://schemas.microsoft.com/office/drawing/2014/main" id="{12A5E712-4341-44E6-B555-8A4E8DC38F02}"/>
                </a:ext>
              </a:extLst>
            </p:cNvPr>
            <p:cNvSpPr/>
            <p:nvPr/>
          </p:nvSpPr>
          <p:spPr>
            <a:xfrm>
              <a:off x="235227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0" name="rc618">
              <a:extLst>
                <a:ext uri="{FF2B5EF4-FFF2-40B4-BE49-F238E27FC236}">
                  <a16:creationId xmlns:a16="http://schemas.microsoft.com/office/drawing/2014/main" id="{6246784B-B7F4-465F-AD8C-70D1212F3760}"/>
                </a:ext>
              </a:extLst>
            </p:cNvPr>
            <p:cNvSpPr/>
            <p:nvPr/>
          </p:nvSpPr>
          <p:spPr>
            <a:xfrm>
              <a:off x="235227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1" name="rc619">
              <a:extLst>
                <a:ext uri="{FF2B5EF4-FFF2-40B4-BE49-F238E27FC236}">
                  <a16:creationId xmlns:a16="http://schemas.microsoft.com/office/drawing/2014/main" id="{CADDD79B-897D-43CA-B611-2504E054689E}"/>
                </a:ext>
              </a:extLst>
            </p:cNvPr>
            <p:cNvSpPr/>
            <p:nvPr/>
          </p:nvSpPr>
          <p:spPr>
            <a:xfrm>
              <a:off x="235227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22" name="rc620">
              <a:extLst>
                <a:ext uri="{FF2B5EF4-FFF2-40B4-BE49-F238E27FC236}">
                  <a16:creationId xmlns:a16="http://schemas.microsoft.com/office/drawing/2014/main" id="{DA0E4DC4-DE3F-4780-8E4D-22BDCF55BBCA}"/>
                </a:ext>
              </a:extLst>
            </p:cNvPr>
            <p:cNvSpPr/>
            <p:nvPr/>
          </p:nvSpPr>
          <p:spPr>
            <a:xfrm>
              <a:off x="235227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23" name="rc621">
              <a:extLst>
                <a:ext uri="{FF2B5EF4-FFF2-40B4-BE49-F238E27FC236}">
                  <a16:creationId xmlns:a16="http://schemas.microsoft.com/office/drawing/2014/main" id="{50A9B522-912B-411E-A15A-172264CE9A3E}"/>
                </a:ext>
              </a:extLst>
            </p:cNvPr>
            <p:cNvSpPr/>
            <p:nvPr/>
          </p:nvSpPr>
          <p:spPr>
            <a:xfrm>
              <a:off x="240667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4" name="rc622">
              <a:extLst>
                <a:ext uri="{FF2B5EF4-FFF2-40B4-BE49-F238E27FC236}">
                  <a16:creationId xmlns:a16="http://schemas.microsoft.com/office/drawing/2014/main" id="{C709FD29-6FD3-4CCB-BAB8-64710D8504A8}"/>
                </a:ext>
              </a:extLst>
            </p:cNvPr>
            <p:cNvSpPr/>
            <p:nvPr/>
          </p:nvSpPr>
          <p:spPr>
            <a:xfrm>
              <a:off x="240667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5" name="rc623">
              <a:extLst>
                <a:ext uri="{FF2B5EF4-FFF2-40B4-BE49-F238E27FC236}">
                  <a16:creationId xmlns:a16="http://schemas.microsoft.com/office/drawing/2014/main" id="{49D356D2-5495-4240-8923-D3104D2F0481}"/>
                </a:ext>
              </a:extLst>
            </p:cNvPr>
            <p:cNvSpPr/>
            <p:nvPr/>
          </p:nvSpPr>
          <p:spPr>
            <a:xfrm>
              <a:off x="240667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6" name="rc624">
              <a:extLst>
                <a:ext uri="{FF2B5EF4-FFF2-40B4-BE49-F238E27FC236}">
                  <a16:creationId xmlns:a16="http://schemas.microsoft.com/office/drawing/2014/main" id="{DEEA339C-3CE1-4A52-83AA-4626665C250A}"/>
                </a:ext>
              </a:extLst>
            </p:cNvPr>
            <p:cNvSpPr/>
            <p:nvPr/>
          </p:nvSpPr>
          <p:spPr>
            <a:xfrm>
              <a:off x="240667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27" name="rc625">
              <a:extLst>
                <a:ext uri="{FF2B5EF4-FFF2-40B4-BE49-F238E27FC236}">
                  <a16:creationId xmlns:a16="http://schemas.microsoft.com/office/drawing/2014/main" id="{196D450C-D3DE-4728-BB73-7BA05ADEFC00}"/>
                </a:ext>
              </a:extLst>
            </p:cNvPr>
            <p:cNvSpPr/>
            <p:nvPr/>
          </p:nvSpPr>
          <p:spPr>
            <a:xfrm>
              <a:off x="240667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28" name="rc626">
              <a:extLst>
                <a:ext uri="{FF2B5EF4-FFF2-40B4-BE49-F238E27FC236}">
                  <a16:creationId xmlns:a16="http://schemas.microsoft.com/office/drawing/2014/main" id="{1AE0DF69-F66A-4602-82A9-DDBF34385C44}"/>
                </a:ext>
              </a:extLst>
            </p:cNvPr>
            <p:cNvSpPr/>
            <p:nvPr/>
          </p:nvSpPr>
          <p:spPr>
            <a:xfrm>
              <a:off x="246108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9" name="rc627">
              <a:extLst>
                <a:ext uri="{FF2B5EF4-FFF2-40B4-BE49-F238E27FC236}">
                  <a16:creationId xmlns:a16="http://schemas.microsoft.com/office/drawing/2014/main" id="{A060DEF1-BBFD-4278-9982-0465F0F4913C}"/>
                </a:ext>
              </a:extLst>
            </p:cNvPr>
            <p:cNvSpPr/>
            <p:nvPr/>
          </p:nvSpPr>
          <p:spPr>
            <a:xfrm>
              <a:off x="246108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0" name="rc628">
              <a:extLst>
                <a:ext uri="{FF2B5EF4-FFF2-40B4-BE49-F238E27FC236}">
                  <a16:creationId xmlns:a16="http://schemas.microsoft.com/office/drawing/2014/main" id="{8CE27AFE-CA5C-44EC-B144-76E0F57111D7}"/>
                </a:ext>
              </a:extLst>
            </p:cNvPr>
            <p:cNvSpPr/>
            <p:nvPr/>
          </p:nvSpPr>
          <p:spPr>
            <a:xfrm>
              <a:off x="246108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1" name="rc629">
              <a:extLst>
                <a:ext uri="{FF2B5EF4-FFF2-40B4-BE49-F238E27FC236}">
                  <a16:creationId xmlns:a16="http://schemas.microsoft.com/office/drawing/2014/main" id="{9DAB5378-3638-40A5-AA72-22795662081A}"/>
                </a:ext>
              </a:extLst>
            </p:cNvPr>
            <p:cNvSpPr/>
            <p:nvPr/>
          </p:nvSpPr>
          <p:spPr>
            <a:xfrm>
              <a:off x="2461083"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32" name="rc630">
              <a:extLst>
                <a:ext uri="{FF2B5EF4-FFF2-40B4-BE49-F238E27FC236}">
                  <a16:creationId xmlns:a16="http://schemas.microsoft.com/office/drawing/2014/main" id="{CDFDFD3E-3E04-4D45-80D5-25EA9343CA59}"/>
                </a:ext>
              </a:extLst>
            </p:cNvPr>
            <p:cNvSpPr/>
            <p:nvPr/>
          </p:nvSpPr>
          <p:spPr>
            <a:xfrm>
              <a:off x="2461083"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33" name="rc631">
              <a:extLst>
                <a:ext uri="{FF2B5EF4-FFF2-40B4-BE49-F238E27FC236}">
                  <a16:creationId xmlns:a16="http://schemas.microsoft.com/office/drawing/2014/main" id="{6B64AC85-65C4-4691-8F8A-063815E343F7}"/>
                </a:ext>
              </a:extLst>
            </p:cNvPr>
            <p:cNvSpPr/>
            <p:nvPr/>
          </p:nvSpPr>
          <p:spPr>
            <a:xfrm>
              <a:off x="251548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4" name="rc632">
              <a:extLst>
                <a:ext uri="{FF2B5EF4-FFF2-40B4-BE49-F238E27FC236}">
                  <a16:creationId xmlns:a16="http://schemas.microsoft.com/office/drawing/2014/main" id="{B075D537-E132-421A-97FA-1741554BA8BA}"/>
                </a:ext>
              </a:extLst>
            </p:cNvPr>
            <p:cNvSpPr/>
            <p:nvPr/>
          </p:nvSpPr>
          <p:spPr>
            <a:xfrm>
              <a:off x="251548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5" name="rc633">
              <a:extLst>
                <a:ext uri="{FF2B5EF4-FFF2-40B4-BE49-F238E27FC236}">
                  <a16:creationId xmlns:a16="http://schemas.microsoft.com/office/drawing/2014/main" id="{0447415D-B4E3-4B61-9B3D-BFB7EA41145A}"/>
                </a:ext>
              </a:extLst>
            </p:cNvPr>
            <p:cNvSpPr/>
            <p:nvPr/>
          </p:nvSpPr>
          <p:spPr>
            <a:xfrm>
              <a:off x="251548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6" name="rc634">
              <a:extLst>
                <a:ext uri="{FF2B5EF4-FFF2-40B4-BE49-F238E27FC236}">
                  <a16:creationId xmlns:a16="http://schemas.microsoft.com/office/drawing/2014/main" id="{767D051D-DDDB-4789-8220-1D08E31FFC1E}"/>
                </a:ext>
              </a:extLst>
            </p:cNvPr>
            <p:cNvSpPr/>
            <p:nvPr/>
          </p:nvSpPr>
          <p:spPr>
            <a:xfrm>
              <a:off x="2515489"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37" name="rc635">
              <a:extLst>
                <a:ext uri="{FF2B5EF4-FFF2-40B4-BE49-F238E27FC236}">
                  <a16:creationId xmlns:a16="http://schemas.microsoft.com/office/drawing/2014/main" id="{A129582A-727D-417D-AAFB-1DA44BA1D2C9}"/>
                </a:ext>
              </a:extLst>
            </p:cNvPr>
            <p:cNvSpPr/>
            <p:nvPr/>
          </p:nvSpPr>
          <p:spPr>
            <a:xfrm>
              <a:off x="2515489"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38" name="rc636">
              <a:extLst>
                <a:ext uri="{FF2B5EF4-FFF2-40B4-BE49-F238E27FC236}">
                  <a16:creationId xmlns:a16="http://schemas.microsoft.com/office/drawing/2014/main" id="{9C952C4A-542A-4103-9E7B-31F54DC0C4DB}"/>
                </a:ext>
              </a:extLst>
            </p:cNvPr>
            <p:cNvSpPr/>
            <p:nvPr/>
          </p:nvSpPr>
          <p:spPr>
            <a:xfrm>
              <a:off x="256989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9" name="rc637">
              <a:extLst>
                <a:ext uri="{FF2B5EF4-FFF2-40B4-BE49-F238E27FC236}">
                  <a16:creationId xmlns:a16="http://schemas.microsoft.com/office/drawing/2014/main" id="{0FE7020C-22C0-4050-95A0-09FDB7C98537}"/>
                </a:ext>
              </a:extLst>
            </p:cNvPr>
            <p:cNvSpPr/>
            <p:nvPr/>
          </p:nvSpPr>
          <p:spPr>
            <a:xfrm>
              <a:off x="256989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0" name="rc638">
              <a:extLst>
                <a:ext uri="{FF2B5EF4-FFF2-40B4-BE49-F238E27FC236}">
                  <a16:creationId xmlns:a16="http://schemas.microsoft.com/office/drawing/2014/main" id="{B8252C3C-0E4C-4E24-A25B-FF85CB1584C0}"/>
                </a:ext>
              </a:extLst>
            </p:cNvPr>
            <p:cNvSpPr/>
            <p:nvPr/>
          </p:nvSpPr>
          <p:spPr>
            <a:xfrm>
              <a:off x="256989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1" name="rc639">
              <a:extLst>
                <a:ext uri="{FF2B5EF4-FFF2-40B4-BE49-F238E27FC236}">
                  <a16:creationId xmlns:a16="http://schemas.microsoft.com/office/drawing/2014/main" id="{CA01DEDF-1BC2-4FEB-B190-69428CEEA890}"/>
                </a:ext>
              </a:extLst>
            </p:cNvPr>
            <p:cNvSpPr/>
            <p:nvPr/>
          </p:nvSpPr>
          <p:spPr>
            <a:xfrm>
              <a:off x="2569896"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42" name="rc640">
              <a:extLst>
                <a:ext uri="{FF2B5EF4-FFF2-40B4-BE49-F238E27FC236}">
                  <a16:creationId xmlns:a16="http://schemas.microsoft.com/office/drawing/2014/main" id="{8F8F60AD-F7F2-41FB-9E08-564468DD7396}"/>
                </a:ext>
              </a:extLst>
            </p:cNvPr>
            <p:cNvSpPr/>
            <p:nvPr/>
          </p:nvSpPr>
          <p:spPr>
            <a:xfrm>
              <a:off x="2569896"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43" name="rc641">
              <a:extLst>
                <a:ext uri="{FF2B5EF4-FFF2-40B4-BE49-F238E27FC236}">
                  <a16:creationId xmlns:a16="http://schemas.microsoft.com/office/drawing/2014/main" id="{2AC7F629-A531-4851-A580-189F3E865EE8}"/>
                </a:ext>
              </a:extLst>
            </p:cNvPr>
            <p:cNvSpPr/>
            <p:nvPr/>
          </p:nvSpPr>
          <p:spPr>
            <a:xfrm>
              <a:off x="262430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4" name="rc642">
              <a:extLst>
                <a:ext uri="{FF2B5EF4-FFF2-40B4-BE49-F238E27FC236}">
                  <a16:creationId xmlns:a16="http://schemas.microsoft.com/office/drawing/2014/main" id="{1CF607DA-EA5C-40C8-B89D-39B2ABBC9A5D}"/>
                </a:ext>
              </a:extLst>
            </p:cNvPr>
            <p:cNvSpPr/>
            <p:nvPr/>
          </p:nvSpPr>
          <p:spPr>
            <a:xfrm>
              <a:off x="262430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5" name="rc643">
              <a:extLst>
                <a:ext uri="{FF2B5EF4-FFF2-40B4-BE49-F238E27FC236}">
                  <a16:creationId xmlns:a16="http://schemas.microsoft.com/office/drawing/2014/main" id="{AFEC233D-7D4A-4A41-AE62-0DF6FB6797BD}"/>
                </a:ext>
              </a:extLst>
            </p:cNvPr>
            <p:cNvSpPr/>
            <p:nvPr/>
          </p:nvSpPr>
          <p:spPr>
            <a:xfrm>
              <a:off x="262430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6" name="rc644">
              <a:extLst>
                <a:ext uri="{FF2B5EF4-FFF2-40B4-BE49-F238E27FC236}">
                  <a16:creationId xmlns:a16="http://schemas.microsoft.com/office/drawing/2014/main" id="{258AB452-6D1F-44DF-8DE8-C83104CA839B}"/>
                </a:ext>
              </a:extLst>
            </p:cNvPr>
            <p:cNvSpPr/>
            <p:nvPr/>
          </p:nvSpPr>
          <p:spPr>
            <a:xfrm>
              <a:off x="2624302"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47" name="rc645">
              <a:extLst>
                <a:ext uri="{FF2B5EF4-FFF2-40B4-BE49-F238E27FC236}">
                  <a16:creationId xmlns:a16="http://schemas.microsoft.com/office/drawing/2014/main" id="{5DC939A0-7171-4B93-9182-F8FBB112873A}"/>
                </a:ext>
              </a:extLst>
            </p:cNvPr>
            <p:cNvSpPr/>
            <p:nvPr/>
          </p:nvSpPr>
          <p:spPr>
            <a:xfrm>
              <a:off x="2624302"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48" name="rc646">
              <a:extLst>
                <a:ext uri="{FF2B5EF4-FFF2-40B4-BE49-F238E27FC236}">
                  <a16:creationId xmlns:a16="http://schemas.microsoft.com/office/drawing/2014/main" id="{F9CDCFCF-6603-417A-ADC3-319B4AD32CD3}"/>
                </a:ext>
              </a:extLst>
            </p:cNvPr>
            <p:cNvSpPr/>
            <p:nvPr/>
          </p:nvSpPr>
          <p:spPr>
            <a:xfrm>
              <a:off x="267870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9" name="rc647">
              <a:extLst>
                <a:ext uri="{FF2B5EF4-FFF2-40B4-BE49-F238E27FC236}">
                  <a16:creationId xmlns:a16="http://schemas.microsoft.com/office/drawing/2014/main" id="{A7471133-D996-4BC6-8B0A-6BFC4BF1CFFB}"/>
                </a:ext>
              </a:extLst>
            </p:cNvPr>
            <p:cNvSpPr/>
            <p:nvPr/>
          </p:nvSpPr>
          <p:spPr>
            <a:xfrm>
              <a:off x="267870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0" name="rc648">
              <a:extLst>
                <a:ext uri="{FF2B5EF4-FFF2-40B4-BE49-F238E27FC236}">
                  <a16:creationId xmlns:a16="http://schemas.microsoft.com/office/drawing/2014/main" id="{08D189C5-F540-4048-AC07-94F5B8D16BC6}"/>
                </a:ext>
              </a:extLst>
            </p:cNvPr>
            <p:cNvSpPr/>
            <p:nvPr/>
          </p:nvSpPr>
          <p:spPr>
            <a:xfrm>
              <a:off x="267870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1" name="rc649">
              <a:extLst>
                <a:ext uri="{FF2B5EF4-FFF2-40B4-BE49-F238E27FC236}">
                  <a16:creationId xmlns:a16="http://schemas.microsoft.com/office/drawing/2014/main" id="{6A84ABF4-1BD1-4FF0-8559-593CA7F16E5C}"/>
                </a:ext>
              </a:extLst>
            </p:cNvPr>
            <p:cNvSpPr/>
            <p:nvPr/>
          </p:nvSpPr>
          <p:spPr>
            <a:xfrm>
              <a:off x="2678708"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52" name="rc650">
              <a:extLst>
                <a:ext uri="{FF2B5EF4-FFF2-40B4-BE49-F238E27FC236}">
                  <a16:creationId xmlns:a16="http://schemas.microsoft.com/office/drawing/2014/main" id="{4ABDAB90-5C2C-4D2B-84B4-BD1A60677DE0}"/>
                </a:ext>
              </a:extLst>
            </p:cNvPr>
            <p:cNvSpPr/>
            <p:nvPr/>
          </p:nvSpPr>
          <p:spPr>
            <a:xfrm>
              <a:off x="267870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53" name="rc651">
              <a:extLst>
                <a:ext uri="{FF2B5EF4-FFF2-40B4-BE49-F238E27FC236}">
                  <a16:creationId xmlns:a16="http://schemas.microsoft.com/office/drawing/2014/main" id="{164BEAEA-A56F-4728-A1D9-EA455B2B9D19}"/>
                </a:ext>
              </a:extLst>
            </p:cNvPr>
            <p:cNvSpPr/>
            <p:nvPr/>
          </p:nvSpPr>
          <p:spPr>
            <a:xfrm>
              <a:off x="273311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4" name="rc652">
              <a:extLst>
                <a:ext uri="{FF2B5EF4-FFF2-40B4-BE49-F238E27FC236}">
                  <a16:creationId xmlns:a16="http://schemas.microsoft.com/office/drawing/2014/main" id="{F86F03E0-E0FF-489F-BFB3-E09FC0DF7104}"/>
                </a:ext>
              </a:extLst>
            </p:cNvPr>
            <p:cNvSpPr/>
            <p:nvPr/>
          </p:nvSpPr>
          <p:spPr>
            <a:xfrm>
              <a:off x="273311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5" name="rc653">
              <a:extLst>
                <a:ext uri="{FF2B5EF4-FFF2-40B4-BE49-F238E27FC236}">
                  <a16:creationId xmlns:a16="http://schemas.microsoft.com/office/drawing/2014/main" id="{9BAACA48-47AF-46FA-B5DB-B0E8F3B36F60}"/>
                </a:ext>
              </a:extLst>
            </p:cNvPr>
            <p:cNvSpPr/>
            <p:nvPr/>
          </p:nvSpPr>
          <p:spPr>
            <a:xfrm>
              <a:off x="273311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6" name="rc654">
              <a:extLst>
                <a:ext uri="{FF2B5EF4-FFF2-40B4-BE49-F238E27FC236}">
                  <a16:creationId xmlns:a16="http://schemas.microsoft.com/office/drawing/2014/main" id="{66F51961-A096-4C8A-9F6D-299F54846D39}"/>
                </a:ext>
              </a:extLst>
            </p:cNvPr>
            <p:cNvSpPr/>
            <p:nvPr/>
          </p:nvSpPr>
          <p:spPr>
            <a:xfrm>
              <a:off x="273311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57" name="rc655">
              <a:extLst>
                <a:ext uri="{FF2B5EF4-FFF2-40B4-BE49-F238E27FC236}">
                  <a16:creationId xmlns:a16="http://schemas.microsoft.com/office/drawing/2014/main" id="{3CA9DA78-85EE-436F-B917-3A13BF4EA22E}"/>
                </a:ext>
              </a:extLst>
            </p:cNvPr>
            <p:cNvSpPr/>
            <p:nvPr/>
          </p:nvSpPr>
          <p:spPr>
            <a:xfrm>
              <a:off x="273311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58" name="rc656">
              <a:extLst>
                <a:ext uri="{FF2B5EF4-FFF2-40B4-BE49-F238E27FC236}">
                  <a16:creationId xmlns:a16="http://schemas.microsoft.com/office/drawing/2014/main" id="{3D2016BC-1875-4D27-94C1-D41865A657BF}"/>
                </a:ext>
              </a:extLst>
            </p:cNvPr>
            <p:cNvSpPr/>
            <p:nvPr/>
          </p:nvSpPr>
          <p:spPr>
            <a:xfrm>
              <a:off x="278752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9" name="rc657">
              <a:extLst>
                <a:ext uri="{FF2B5EF4-FFF2-40B4-BE49-F238E27FC236}">
                  <a16:creationId xmlns:a16="http://schemas.microsoft.com/office/drawing/2014/main" id="{BD6D51B0-C721-459E-BD9D-5E6F8E44D1C4}"/>
                </a:ext>
              </a:extLst>
            </p:cNvPr>
            <p:cNvSpPr/>
            <p:nvPr/>
          </p:nvSpPr>
          <p:spPr>
            <a:xfrm>
              <a:off x="278752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0" name="rc658">
              <a:extLst>
                <a:ext uri="{FF2B5EF4-FFF2-40B4-BE49-F238E27FC236}">
                  <a16:creationId xmlns:a16="http://schemas.microsoft.com/office/drawing/2014/main" id="{AE0E8D2D-0326-4A6A-9D7D-3D1B4F5B5DC7}"/>
                </a:ext>
              </a:extLst>
            </p:cNvPr>
            <p:cNvSpPr/>
            <p:nvPr/>
          </p:nvSpPr>
          <p:spPr>
            <a:xfrm>
              <a:off x="278752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1" name="rc659">
              <a:extLst>
                <a:ext uri="{FF2B5EF4-FFF2-40B4-BE49-F238E27FC236}">
                  <a16:creationId xmlns:a16="http://schemas.microsoft.com/office/drawing/2014/main" id="{9004BA3B-20C7-42C8-8ED9-7BC7DD1E068D}"/>
                </a:ext>
              </a:extLst>
            </p:cNvPr>
            <p:cNvSpPr/>
            <p:nvPr/>
          </p:nvSpPr>
          <p:spPr>
            <a:xfrm>
              <a:off x="2787521"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62" name="rc660">
              <a:extLst>
                <a:ext uri="{FF2B5EF4-FFF2-40B4-BE49-F238E27FC236}">
                  <a16:creationId xmlns:a16="http://schemas.microsoft.com/office/drawing/2014/main" id="{4FE60812-8040-4AC7-A486-F87091278EB6}"/>
                </a:ext>
              </a:extLst>
            </p:cNvPr>
            <p:cNvSpPr/>
            <p:nvPr/>
          </p:nvSpPr>
          <p:spPr>
            <a:xfrm>
              <a:off x="278752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63" name="rc661">
              <a:extLst>
                <a:ext uri="{FF2B5EF4-FFF2-40B4-BE49-F238E27FC236}">
                  <a16:creationId xmlns:a16="http://schemas.microsoft.com/office/drawing/2014/main" id="{D1561D66-0956-4771-88D4-000DFD200AB0}"/>
                </a:ext>
              </a:extLst>
            </p:cNvPr>
            <p:cNvSpPr/>
            <p:nvPr/>
          </p:nvSpPr>
          <p:spPr>
            <a:xfrm>
              <a:off x="284192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4" name="rc662">
              <a:extLst>
                <a:ext uri="{FF2B5EF4-FFF2-40B4-BE49-F238E27FC236}">
                  <a16:creationId xmlns:a16="http://schemas.microsoft.com/office/drawing/2014/main" id="{534525D9-F16A-4A0F-9680-8F90C7958CF1}"/>
                </a:ext>
              </a:extLst>
            </p:cNvPr>
            <p:cNvSpPr/>
            <p:nvPr/>
          </p:nvSpPr>
          <p:spPr>
            <a:xfrm>
              <a:off x="284192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5" name="rc663">
              <a:extLst>
                <a:ext uri="{FF2B5EF4-FFF2-40B4-BE49-F238E27FC236}">
                  <a16:creationId xmlns:a16="http://schemas.microsoft.com/office/drawing/2014/main" id="{10684F72-6485-4687-851B-A2F5C6AC3E0F}"/>
                </a:ext>
              </a:extLst>
            </p:cNvPr>
            <p:cNvSpPr/>
            <p:nvPr/>
          </p:nvSpPr>
          <p:spPr>
            <a:xfrm>
              <a:off x="284192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6" name="rc664">
              <a:extLst>
                <a:ext uri="{FF2B5EF4-FFF2-40B4-BE49-F238E27FC236}">
                  <a16:creationId xmlns:a16="http://schemas.microsoft.com/office/drawing/2014/main" id="{30D64912-E457-43A2-8736-844E8562FF1C}"/>
                </a:ext>
              </a:extLst>
            </p:cNvPr>
            <p:cNvSpPr/>
            <p:nvPr/>
          </p:nvSpPr>
          <p:spPr>
            <a:xfrm>
              <a:off x="284192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67" name="rc665">
              <a:extLst>
                <a:ext uri="{FF2B5EF4-FFF2-40B4-BE49-F238E27FC236}">
                  <a16:creationId xmlns:a16="http://schemas.microsoft.com/office/drawing/2014/main" id="{6BC739E2-C307-4A6A-B86C-B8B59B879A71}"/>
                </a:ext>
              </a:extLst>
            </p:cNvPr>
            <p:cNvSpPr/>
            <p:nvPr/>
          </p:nvSpPr>
          <p:spPr>
            <a:xfrm>
              <a:off x="284192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68" name="rc666">
              <a:extLst>
                <a:ext uri="{FF2B5EF4-FFF2-40B4-BE49-F238E27FC236}">
                  <a16:creationId xmlns:a16="http://schemas.microsoft.com/office/drawing/2014/main" id="{1D1DEE6A-AFCF-4632-BE86-537244C29B2D}"/>
                </a:ext>
              </a:extLst>
            </p:cNvPr>
            <p:cNvSpPr/>
            <p:nvPr/>
          </p:nvSpPr>
          <p:spPr>
            <a:xfrm>
              <a:off x="289633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9" name="rc667">
              <a:extLst>
                <a:ext uri="{FF2B5EF4-FFF2-40B4-BE49-F238E27FC236}">
                  <a16:creationId xmlns:a16="http://schemas.microsoft.com/office/drawing/2014/main" id="{B3BA5B3E-74C6-4BE3-89C0-F93705C346C5}"/>
                </a:ext>
              </a:extLst>
            </p:cNvPr>
            <p:cNvSpPr/>
            <p:nvPr/>
          </p:nvSpPr>
          <p:spPr>
            <a:xfrm>
              <a:off x="289633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0" name="rc668">
              <a:extLst>
                <a:ext uri="{FF2B5EF4-FFF2-40B4-BE49-F238E27FC236}">
                  <a16:creationId xmlns:a16="http://schemas.microsoft.com/office/drawing/2014/main" id="{F5278EEC-5516-4C6F-B9CD-144BD49B7F23}"/>
                </a:ext>
              </a:extLst>
            </p:cNvPr>
            <p:cNvSpPr/>
            <p:nvPr/>
          </p:nvSpPr>
          <p:spPr>
            <a:xfrm>
              <a:off x="289633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1" name="rc669">
              <a:extLst>
                <a:ext uri="{FF2B5EF4-FFF2-40B4-BE49-F238E27FC236}">
                  <a16:creationId xmlns:a16="http://schemas.microsoft.com/office/drawing/2014/main" id="{A0F03529-45D8-44C8-B2B5-898BB38EEC14}"/>
                </a:ext>
              </a:extLst>
            </p:cNvPr>
            <p:cNvSpPr/>
            <p:nvPr/>
          </p:nvSpPr>
          <p:spPr>
            <a:xfrm>
              <a:off x="2896333"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72" name="rc670">
              <a:extLst>
                <a:ext uri="{FF2B5EF4-FFF2-40B4-BE49-F238E27FC236}">
                  <a16:creationId xmlns:a16="http://schemas.microsoft.com/office/drawing/2014/main" id="{559E1A11-281E-4F03-990B-5EB04FFD8605}"/>
                </a:ext>
              </a:extLst>
            </p:cNvPr>
            <p:cNvSpPr/>
            <p:nvPr/>
          </p:nvSpPr>
          <p:spPr>
            <a:xfrm>
              <a:off x="2896333"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73" name="rc671">
              <a:extLst>
                <a:ext uri="{FF2B5EF4-FFF2-40B4-BE49-F238E27FC236}">
                  <a16:creationId xmlns:a16="http://schemas.microsoft.com/office/drawing/2014/main" id="{2C097BFB-AC91-450F-92B9-456E63CFF4FE}"/>
                </a:ext>
              </a:extLst>
            </p:cNvPr>
            <p:cNvSpPr/>
            <p:nvPr/>
          </p:nvSpPr>
          <p:spPr>
            <a:xfrm>
              <a:off x="295074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4" name="rc672">
              <a:extLst>
                <a:ext uri="{FF2B5EF4-FFF2-40B4-BE49-F238E27FC236}">
                  <a16:creationId xmlns:a16="http://schemas.microsoft.com/office/drawing/2014/main" id="{250025D5-9014-4411-BADB-C7D3448C88FA}"/>
                </a:ext>
              </a:extLst>
            </p:cNvPr>
            <p:cNvSpPr/>
            <p:nvPr/>
          </p:nvSpPr>
          <p:spPr>
            <a:xfrm>
              <a:off x="295074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5" name="rc673">
              <a:extLst>
                <a:ext uri="{FF2B5EF4-FFF2-40B4-BE49-F238E27FC236}">
                  <a16:creationId xmlns:a16="http://schemas.microsoft.com/office/drawing/2014/main" id="{F92108CA-9D33-446D-827E-D443BDCB243C}"/>
                </a:ext>
              </a:extLst>
            </p:cNvPr>
            <p:cNvSpPr/>
            <p:nvPr/>
          </p:nvSpPr>
          <p:spPr>
            <a:xfrm>
              <a:off x="295074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6" name="rc674">
              <a:extLst>
                <a:ext uri="{FF2B5EF4-FFF2-40B4-BE49-F238E27FC236}">
                  <a16:creationId xmlns:a16="http://schemas.microsoft.com/office/drawing/2014/main" id="{A0481DC7-6C7E-4ACB-BF42-EE7C3D019722}"/>
                </a:ext>
              </a:extLst>
            </p:cNvPr>
            <p:cNvSpPr/>
            <p:nvPr/>
          </p:nvSpPr>
          <p:spPr>
            <a:xfrm>
              <a:off x="295074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77" name="rc675">
              <a:extLst>
                <a:ext uri="{FF2B5EF4-FFF2-40B4-BE49-F238E27FC236}">
                  <a16:creationId xmlns:a16="http://schemas.microsoft.com/office/drawing/2014/main" id="{F5507D68-A5B5-4A12-918A-7E957A6BAAF0}"/>
                </a:ext>
              </a:extLst>
            </p:cNvPr>
            <p:cNvSpPr/>
            <p:nvPr/>
          </p:nvSpPr>
          <p:spPr>
            <a:xfrm>
              <a:off x="295074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78" name="rc676">
              <a:extLst>
                <a:ext uri="{FF2B5EF4-FFF2-40B4-BE49-F238E27FC236}">
                  <a16:creationId xmlns:a16="http://schemas.microsoft.com/office/drawing/2014/main" id="{F981F3DA-ABD8-4E3E-B71C-86B9EF334B4F}"/>
                </a:ext>
              </a:extLst>
            </p:cNvPr>
            <p:cNvSpPr/>
            <p:nvPr/>
          </p:nvSpPr>
          <p:spPr>
            <a:xfrm>
              <a:off x="300514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9" name="rc677">
              <a:extLst>
                <a:ext uri="{FF2B5EF4-FFF2-40B4-BE49-F238E27FC236}">
                  <a16:creationId xmlns:a16="http://schemas.microsoft.com/office/drawing/2014/main" id="{B907A352-24B1-48D1-AE49-BF198E54E94A}"/>
                </a:ext>
              </a:extLst>
            </p:cNvPr>
            <p:cNvSpPr/>
            <p:nvPr/>
          </p:nvSpPr>
          <p:spPr>
            <a:xfrm>
              <a:off x="300514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0" name="rc678">
              <a:extLst>
                <a:ext uri="{FF2B5EF4-FFF2-40B4-BE49-F238E27FC236}">
                  <a16:creationId xmlns:a16="http://schemas.microsoft.com/office/drawing/2014/main" id="{391A697D-4B91-4DC8-8277-01FFEE7DFE08}"/>
                </a:ext>
              </a:extLst>
            </p:cNvPr>
            <p:cNvSpPr/>
            <p:nvPr/>
          </p:nvSpPr>
          <p:spPr>
            <a:xfrm>
              <a:off x="300514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1" name="rc679">
              <a:extLst>
                <a:ext uri="{FF2B5EF4-FFF2-40B4-BE49-F238E27FC236}">
                  <a16:creationId xmlns:a16="http://schemas.microsoft.com/office/drawing/2014/main" id="{D5296C91-24C3-44E3-A590-9772FB1AAE4F}"/>
                </a:ext>
              </a:extLst>
            </p:cNvPr>
            <p:cNvSpPr/>
            <p:nvPr/>
          </p:nvSpPr>
          <p:spPr>
            <a:xfrm>
              <a:off x="3005146"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82" name="rc680">
              <a:extLst>
                <a:ext uri="{FF2B5EF4-FFF2-40B4-BE49-F238E27FC236}">
                  <a16:creationId xmlns:a16="http://schemas.microsoft.com/office/drawing/2014/main" id="{DC48FE6B-3C8D-485B-91A9-A522C695BF0B}"/>
                </a:ext>
              </a:extLst>
            </p:cNvPr>
            <p:cNvSpPr/>
            <p:nvPr/>
          </p:nvSpPr>
          <p:spPr>
            <a:xfrm>
              <a:off x="3005146"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83" name="rc681">
              <a:extLst>
                <a:ext uri="{FF2B5EF4-FFF2-40B4-BE49-F238E27FC236}">
                  <a16:creationId xmlns:a16="http://schemas.microsoft.com/office/drawing/2014/main" id="{BB45F73C-9649-47EC-A754-4AE6B8D8E780}"/>
                </a:ext>
              </a:extLst>
            </p:cNvPr>
            <p:cNvSpPr/>
            <p:nvPr/>
          </p:nvSpPr>
          <p:spPr>
            <a:xfrm>
              <a:off x="305955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4" name="rc682">
              <a:extLst>
                <a:ext uri="{FF2B5EF4-FFF2-40B4-BE49-F238E27FC236}">
                  <a16:creationId xmlns:a16="http://schemas.microsoft.com/office/drawing/2014/main" id="{3EAAF0C2-FCE8-4D70-B744-CCDB0CDB32DB}"/>
                </a:ext>
              </a:extLst>
            </p:cNvPr>
            <p:cNvSpPr/>
            <p:nvPr/>
          </p:nvSpPr>
          <p:spPr>
            <a:xfrm>
              <a:off x="305955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5" name="rc683">
              <a:extLst>
                <a:ext uri="{FF2B5EF4-FFF2-40B4-BE49-F238E27FC236}">
                  <a16:creationId xmlns:a16="http://schemas.microsoft.com/office/drawing/2014/main" id="{ACDF7AD9-8038-428A-B2F9-85316ABFEB7D}"/>
                </a:ext>
              </a:extLst>
            </p:cNvPr>
            <p:cNvSpPr/>
            <p:nvPr/>
          </p:nvSpPr>
          <p:spPr>
            <a:xfrm>
              <a:off x="305955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6" name="rc684">
              <a:extLst>
                <a:ext uri="{FF2B5EF4-FFF2-40B4-BE49-F238E27FC236}">
                  <a16:creationId xmlns:a16="http://schemas.microsoft.com/office/drawing/2014/main" id="{18D215BE-790D-48AE-A9CE-C9B7E48C7A9F}"/>
                </a:ext>
              </a:extLst>
            </p:cNvPr>
            <p:cNvSpPr/>
            <p:nvPr/>
          </p:nvSpPr>
          <p:spPr>
            <a:xfrm>
              <a:off x="3059552"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87" name="rc685">
              <a:extLst>
                <a:ext uri="{FF2B5EF4-FFF2-40B4-BE49-F238E27FC236}">
                  <a16:creationId xmlns:a16="http://schemas.microsoft.com/office/drawing/2014/main" id="{DBC60630-CD98-47C4-B570-2F4074C0DF0A}"/>
                </a:ext>
              </a:extLst>
            </p:cNvPr>
            <p:cNvSpPr/>
            <p:nvPr/>
          </p:nvSpPr>
          <p:spPr>
            <a:xfrm>
              <a:off x="3059552"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88" name="rc686">
              <a:extLst>
                <a:ext uri="{FF2B5EF4-FFF2-40B4-BE49-F238E27FC236}">
                  <a16:creationId xmlns:a16="http://schemas.microsoft.com/office/drawing/2014/main" id="{DFB36E85-432C-46FE-B98B-85AFC5F33499}"/>
                </a:ext>
              </a:extLst>
            </p:cNvPr>
            <p:cNvSpPr/>
            <p:nvPr/>
          </p:nvSpPr>
          <p:spPr>
            <a:xfrm>
              <a:off x="311395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9" name="rc687">
              <a:extLst>
                <a:ext uri="{FF2B5EF4-FFF2-40B4-BE49-F238E27FC236}">
                  <a16:creationId xmlns:a16="http://schemas.microsoft.com/office/drawing/2014/main" id="{28869634-4CDF-4AF6-8499-EEBF73052E42}"/>
                </a:ext>
              </a:extLst>
            </p:cNvPr>
            <p:cNvSpPr/>
            <p:nvPr/>
          </p:nvSpPr>
          <p:spPr>
            <a:xfrm>
              <a:off x="311395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0" name="rc688">
              <a:extLst>
                <a:ext uri="{FF2B5EF4-FFF2-40B4-BE49-F238E27FC236}">
                  <a16:creationId xmlns:a16="http://schemas.microsoft.com/office/drawing/2014/main" id="{AC2D164A-E9D8-4B29-B0FC-F66B310CAE01}"/>
                </a:ext>
              </a:extLst>
            </p:cNvPr>
            <p:cNvSpPr/>
            <p:nvPr/>
          </p:nvSpPr>
          <p:spPr>
            <a:xfrm>
              <a:off x="311395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1" name="rc689">
              <a:extLst>
                <a:ext uri="{FF2B5EF4-FFF2-40B4-BE49-F238E27FC236}">
                  <a16:creationId xmlns:a16="http://schemas.microsoft.com/office/drawing/2014/main" id="{732CC452-CDE8-428B-AF0B-0834822AA67D}"/>
                </a:ext>
              </a:extLst>
            </p:cNvPr>
            <p:cNvSpPr/>
            <p:nvPr/>
          </p:nvSpPr>
          <p:spPr>
            <a:xfrm>
              <a:off x="3113959"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92" name="rc690">
              <a:extLst>
                <a:ext uri="{FF2B5EF4-FFF2-40B4-BE49-F238E27FC236}">
                  <a16:creationId xmlns:a16="http://schemas.microsoft.com/office/drawing/2014/main" id="{A03CBE94-D1A6-41AC-9814-F169A9EA3C1E}"/>
                </a:ext>
              </a:extLst>
            </p:cNvPr>
            <p:cNvSpPr/>
            <p:nvPr/>
          </p:nvSpPr>
          <p:spPr>
            <a:xfrm>
              <a:off x="3113959"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93" name="rc691">
              <a:extLst>
                <a:ext uri="{FF2B5EF4-FFF2-40B4-BE49-F238E27FC236}">
                  <a16:creationId xmlns:a16="http://schemas.microsoft.com/office/drawing/2014/main" id="{B901359D-AACE-4C16-8208-E4462F6A0340}"/>
                </a:ext>
              </a:extLst>
            </p:cNvPr>
            <p:cNvSpPr/>
            <p:nvPr/>
          </p:nvSpPr>
          <p:spPr>
            <a:xfrm>
              <a:off x="3168365"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4" name="rc692">
              <a:extLst>
                <a:ext uri="{FF2B5EF4-FFF2-40B4-BE49-F238E27FC236}">
                  <a16:creationId xmlns:a16="http://schemas.microsoft.com/office/drawing/2014/main" id="{6D456BF4-74B5-4AF1-B2CF-66E825801DD4}"/>
                </a:ext>
              </a:extLst>
            </p:cNvPr>
            <p:cNvSpPr/>
            <p:nvPr/>
          </p:nvSpPr>
          <p:spPr>
            <a:xfrm>
              <a:off x="316836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5" name="rc693">
              <a:extLst>
                <a:ext uri="{FF2B5EF4-FFF2-40B4-BE49-F238E27FC236}">
                  <a16:creationId xmlns:a16="http://schemas.microsoft.com/office/drawing/2014/main" id="{28C3A295-75D6-49F0-94A9-85E78FBBE1CC}"/>
                </a:ext>
              </a:extLst>
            </p:cNvPr>
            <p:cNvSpPr/>
            <p:nvPr/>
          </p:nvSpPr>
          <p:spPr>
            <a:xfrm>
              <a:off x="316836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6" name="rc694">
              <a:extLst>
                <a:ext uri="{FF2B5EF4-FFF2-40B4-BE49-F238E27FC236}">
                  <a16:creationId xmlns:a16="http://schemas.microsoft.com/office/drawing/2014/main" id="{AC1E7CDE-6B2F-4DFE-86CF-C5C509E87598}"/>
                </a:ext>
              </a:extLst>
            </p:cNvPr>
            <p:cNvSpPr/>
            <p:nvPr/>
          </p:nvSpPr>
          <p:spPr>
            <a:xfrm>
              <a:off x="3168365"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97" name="rc695">
              <a:extLst>
                <a:ext uri="{FF2B5EF4-FFF2-40B4-BE49-F238E27FC236}">
                  <a16:creationId xmlns:a16="http://schemas.microsoft.com/office/drawing/2014/main" id="{F1CF1329-4F93-4322-B328-19055EC39697}"/>
                </a:ext>
              </a:extLst>
            </p:cNvPr>
            <p:cNvSpPr/>
            <p:nvPr/>
          </p:nvSpPr>
          <p:spPr>
            <a:xfrm>
              <a:off x="3168365"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98" name="rc696">
              <a:extLst>
                <a:ext uri="{FF2B5EF4-FFF2-40B4-BE49-F238E27FC236}">
                  <a16:creationId xmlns:a16="http://schemas.microsoft.com/office/drawing/2014/main" id="{41A7C4E2-2DB8-4AA1-884C-4FDE7B4BF619}"/>
                </a:ext>
              </a:extLst>
            </p:cNvPr>
            <p:cNvSpPr/>
            <p:nvPr/>
          </p:nvSpPr>
          <p:spPr>
            <a:xfrm>
              <a:off x="322277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9" name="rc697">
              <a:extLst>
                <a:ext uri="{FF2B5EF4-FFF2-40B4-BE49-F238E27FC236}">
                  <a16:creationId xmlns:a16="http://schemas.microsoft.com/office/drawing/2014/main" id="{31240389-3955-4422-8D61-AF06595D7A4C}"/>
                </a:ext>
              </a:extLst>
            </p:cNvPr>
            <p:cNvSpPr/>
            <p:nvPr/>
          </p:nvSpPr>
          <p:spPr>
            <a:xfrm>
              <a:off x="322277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0" name="rc698">
              <a:extLst>
                <a:ext uri="{FF2B5EF4-FFF2-40B4-BE49-F238E27FC236}">
                  <a16:creationId xmlns:a16="http://schemas.microsoft.com/office/drawing/2014/main" id="{E258D57F-9DB5-4918-941D-84771CD99BD1}"/>
                </a:ext>
              </a:extLst>
            </p:cNvPr>
            <p:cNvSpPr/>
            <p:nvPr/>
          </p:nvSpPr>
          <p:spPr>
            <a:xfrm>
              <a:off x="322277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1" name="rc699">
              <a:extLst>
                <a:ext uri="{FF2B5EF4-FFF2-40B4-BE49-F238E27FC236}">
                  <a16:creationId xmlns:a16="http://schemas.microsoft.com/office/drawing/2014/main" id="{1DD458D2-4155-4BC1-A082-ACA279A5C48E}"/>
                </a:ext>
              </a:extLst>
            </p:cNvPr>
            <p:cNvSpPr/>
            <p:nvPr/>
          </p:nvSpPr>
          <p:spPr>
            <a:xfrm>
              <a:off x="3222771"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02" name="rc700">
              <a:extLst>
                <a:ext uri="{FF2B5EF4-FFF2-40B4-BE49-F238E27FC236}">
                  <a16:creationId xmlns:a16="http://schemas.microsoft.com/office/drawing/2014/main" id="{A9B295CB-3907-4CC3-8BD6-F9623F2978DA}"/>
                </a:ext>
              </a:extLst>
            </p:cNvPr>
            <p:cNvSpPr/>
            <p:nvPr/>
          </p:nvSpPr>
          <p:spPr>
            <a:xfrm>
              <a:off x="322277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03" name="rc701">
              <a:extLst>
                <a:ext uri="{FF2B5EF4-FFF2-40B4-BE49-F238E27FC236}">
                  <a16:creationId xmlns:a16="http://schemas.microsoft.com/office/drawing/2014/main" id="{1B289EFD-F5F8-4FB8-8837-2C919C2D4FC0}"/>
                </a:ext>
              </a:extLst>
            </p:cNvPr>
            <p:cNvSpPr/>
            <p:nvPr/>
          </p:nvSpPr>
          <p:spPr>
            <a:xfrm>
              <a:off x="327717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4" name="rc702">
              <a:extLst>
                <a:ext uri="{FF2B5EF4-FFF2-40B4-BE49-F238E27FC236}">
                  <a16:creationId xmlns:a16="http://schemas.microsoft.com/office/drawing/2014/main" id="{BE2B5D9C-80CC-417F-BF3F-560668506209}"/>
                </a:ext>
              </a:extLst>
            </p:cNvPr>
            <p:cNvSpPr/>
            <p:nvPr/>
          </p:nvSpPr>
          <p:spPr>
            <a:xfrm>
              <a:off x="327717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5" name="rc703">
              <a:extLst>
                <a:ext uri="{FF2B5EF4-FFF2-40B4-BE49-F238E27FC236}">
                  <a16:creationId xmlns:a16="http://schemas.microsoft.com/office/drawing/2014/main" id="{F49D70F3-BAC8-4DF8-9728-B46BA6D2BD9F}"/>
                </a:ext>
              </a:extLst>
            </p:cNvPr>
            <p:cNvSpPr/>
            <p:nvPr/>
          </p:nvSpPr>
          <p:spPr>
            <a:xfrm>
              <a:off x="327717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6" name="rc704">
              <a:extLst>
                <a:ext uri="{FF2B5EF4-FFF2-40B4-BE49-F238E27FC236}">
                  <a16:creationId xmlns:a16="http://schemas.microsoft.com/office/drawing/2014/main" id="{891D5066-3A56-4B46-B7BA-4497168DDC23}"/>
                </a:ext>
              </a:extLst>
            </p:cNvPr>
            <p:cNvSpPr/>
            <p:nvPr/>
          </p:nvSpPr>
          <p:spPr>
            <a:xfrm>
              <a:off x="3277178"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07" name="rc705">
              <a:extLst>
                <a:ext uri="{FF2B5EF4-FFF2-40B4-BE49-F238E27FC236}">
                  <a16:creationId xmlns:a16="http://schemas.microsoft.com/office/drawing/2014/main" id="{D67BC8ED-8AF3-4E0D-B5B3-05B4F078F8C4}"/>
                </a:ext>
              </a:extLst>
            </p:cNvPr>
            <p:cNvSpPr/>
            <p:nvPr/>
          </p:nvSpPr>
          <p:spPr>
            <a:xfrm>
              <a:off x="327717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08" name="rc706">
              <a:extLst>
                <a:ext uri="{FF2B5EF4-FFF2-40B4-BE49-F238E27FC236}">
                  <a16:creationId xmlns:a16="http://schemas.microsoft.com/office/drawing/2014/main" id="{1258F90E-BCF7-42A6-A634-FDC90C98D678}"/>
                </a:ext>
              </a:extLst>
            </p:cNvPr>
            <p:cNvSpPr/>
            <p:nvPr/>
          </p:nvSpPr>
          <p:spPr>
            <a:xfrm>
              <a:off x="333158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9" name="rc707">
              <a:extLst>
                <a:ext uri="{FF2B5EF4-FFF2-40B4-BE49-F238E27FC236}">
                  <a16:creationId xmlns:a16="http://schemas.microsoft.com/office/drawing/2014/main" id="{90EA2D10-2918-4280-8E30-E97886855F04}"/>
                </a:ext>
              </a:extLst>
            </p:cNvPr>
            <p:cNvSpPr/>
            <p:nvPr/>
          </p:nvSpPr>
          <p:spPr>
            <a:xfrm>
              <a:off x="333158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0" name="rc708">
              <a:extLst>
                <a:ext uri="{FF2B5EF4-FFF2-40B4-BE49-F238E27FC236}">
                  <a16:creationId xmlns:a16="http://schemas.microsoft.com/office/drawing/2014/main" id="{91EB8284-3AAA-41B5-B7A1-E5BCBF74E6B6}"/>
                </a:ext>
              </a:extLst>
            </p:cNvPr>
            <p:cNvSpPr/>
            <p:nvPr/>
          </p:nvSpPr>
          <p:spPr>
            <a:xfrm>
              <a:off x="333158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1" name="rc709">
              <a:extLst>
                <a:ext uri="{FF2B5EF4-FFF2-40B4-BE49-F238E27FC236}">
                  <a16:creationId xmlns:a16="http://schemas.microsoft.com/office/drawing/2014/main" id="{1A76D874-1041-42AE-BCB6-4C3D80F3E354}"/>
                </a:ext>
              </a:extLst>
            </p:cNvPr>
            <p:cNvSpPr/>
            <p:nvPr/>
          </p:nvSpPr>
          <p:spPr>
            <a:xfrm>
              <a:off x="333158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12" name="rc710">
              <a:extLst>
                <a:ext uri="{FF2B5EF4-FFF2-40B4-BE49-F238E27FC236}">
                  <a16:creationId xmlns:a16="http://schemas.microsoft.com/office/drawing/2014/main" id="{C444490B-C72A-442D-B4B2-33156C445574}"/>
                </a:ext>
              </a:extLst>
            </p:cNvPr>
            <p:cNvSpPr/>
            <p:nvPr/>
          </p:nvSpPr>
          <p:spPr>
            <a:xfrm>
              <a:off x="333158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13" name="rc711">
              <a:extLst>
                <a:ext uri="{FF2B5EF4-FFF2-40B4-BE49-F238E27FC236}">
                  <a16:creationId xmlns:a16="http://schemas.microsoft.com/office/drawing/2014/main" id="{08C6E046-6E33-4580-B9F4-FFA8D9ED6071}"/>
                </a:ext>
              </a:extLst>
            </p:cNvPr>
            <p:cNvSpPr/>
            <p:nvPr/>
          </p:nvSpPr>
          <p:spPr>
            <a:xfrm>
              <a:off x="338599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4" name="rc712">
              <a:extLst>
                <a:ext uri="{FF2B5EF4-FFF2-40B4-BE49-F238E27FC236}">
                  <a16:creationId xmlns:a16="http://schemas.microsoft.com/office/drawing/2014/main" id="{A2BF8CB1-EA03-4EC0-95BB-D92A28E886BA}"/>
                </a:ext>
              </a:extLst>
            </p:cNvPr>
            <p:cNvSpPr/>
            <p:nvPr/>
          </p:nvSpPr>
          <p:spPr>
            <a:xfrm>
              <a:off x="338599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5" name="rc713">
              <a:extLst>
                <a:ext uri="{FF2B5EF4-FFF2-40B4-BE49-F238E27FC236}">
                  <a16:creationId xmlns:a16="http://schemas.microsoft.com/office/drawing/2014/main" id="{FB1401AB-4196-4C29-AF89-957A3E286B6B}"/>
                </a:ext>
              </a:extLst>
            </p:cNvPr>
            <p:cNvSpPr/>
            <p:nvPr/>
          </p:nvSpPr>
          <p:spPr>
            <a:xfrm>
              <a:off x="338599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6" name="rc714">
              <a:extLst>
                <a:ext uri="{FF2B5EF4-FFF2-40B4-BE49-F238E27FC236}">
                  <a16:creationId xmlns:a16="http://schemas.microsoft.com/office/drawing/2014/main" id="{5424E6B0-4131-4760-A51F-EA5E5B6A313F}"/>
                </a:ext>
              </a:extLst>
            </p:cNvPr>
            <p:cNvSpPr/>
            <p:nvPr/>
          </p:nvSpPr>
          <p:spPr>
            <a:xfrm>
              <a:off x="338599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17" name="rc715">
              <a:extLst>
                <a:ext uri="{FF2B5EF4-FFF2-40B4-BE49-F238E27FC236}">
                  <a16:creationId xmlns:a16="http://schemas.microsoft.com/office/drawing/2014/main" id="{5463E2F9-DB8E-404F-BE25-CCF305897BCA}"/>
                </a:ext>
              </a:extLst>
            </p:cNvPr>
            <p:cNvSpPr/>
            <p:nvPr/>
          </p:nvSpPr>
          <p:spPr>
            <a:xfrm>
              <a:off x="338599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18" name="rc716">
              <a:extLst>
                <a:ext uri="{FF2B5EF4-FFF2-40B4-BE49-F238E27FC236}">
                  <a16:creationId xmlns:a16="http://schemas.microsoft.com/office/drawing/2014/main" id="{23808C2B-A843-4E51-B1CA-095471DE401E}"/>
                </a:ext>
              </a:extLst>
            </p:cNvPr>
            <p:cNvSpPr/>
            <p:nvPr/>
          </p:nvSpPr>
          <p:spPr>
            <a:xfrm>
              <a:off x="344039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9" name="rc717">
              <a:extLst>
                <a:ext uri="{FF2B5EF4-FFF2-40B4-BE49-F238E27FC236}">
                  <a16:creationId xmlns:a16="http://schemas.microsoft.com/office/drawing/2014/main" id="{A2203ACB-4659-481A-8DFC-FE4F4F81F1F4}"/>
                </a:ext>
              </a:extLst>
            </p:cNvPr>
            <p:cNvSpPr/>
            <p:nvPr/>
          </p:nvSpPr>
          <p:spPr>
            <a:xfrm>
              <a:off x="344039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20" name="rc718">
              <a:extLst>
                <a:ext uri="{FF2B5EF4-FFF2-40B4-BE49-F238E27FC236}">
                  <a16:creationId xmlns:a16="http://schemas.microsoft.com/office/drawing/2014/main" id="{AC774AE1-5D3F-4153-9FAA-E55DCAC9EFDF}"/>
                </a:ext>
              </a:extLst>
            </p:cNvPr>
            <p:cNvSpPr/>
            <p:nvPr/>
          </p:nvSpPr>
          <p:spPr>
            <a:xfrm>
              <a:off x="344039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21" name="rc719">
              <a:extLst>
                <a:ext uri="{FF2B5EF4-FFF2-40B4-BE49-F238E27FC236}">
                  <a16:creationId xmlns:a16="http://schemas.microsoft.com/office/drawing/2014/main" id="{CFB18756-BA43-4155-A73C-94B807EE76D4}"/>
                </a:ext>
              </a:extLst>
            </p:cNvPr>
            <p:cNvSpPr/>
            <p:nvPr/>
          </p:nvSpPr>
          <p:spPr>
            <a:xfrm>
              <a:off x="344039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22" name="rc720">
              <a:extLst>
                <a:ext uri="{FF2B5EF4-FFF2-40B4-BE49-F238E27FC236}">
                  <a16:creationId xmlns:a16="http://schemas.microsoft.com/office/drawing/2014/main" id="{D24048A5-8D5A-4C55-B35A-EB28F45E2536}"/>
                </a:ext>
              </a:extLst>
            </p:cNvPr>
            <p:cNvSpPr/>
            <p:nvPr/>
          </p:nvSpPr>
          <p:spPr>
            <a:xfrm>
              <a:off x="344039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23" name="rc721">
              <a:extLst>
                <a:ext uri="{FF2B5EF4-FFF2-40B4-BE49-F238E27FC236}">
                  <a16:creationId xmlns:a16="http://schemas.microsoft.com/office/drawing/2014/main" id="{8A4DE6B5-1748-41F5-AAEA-7740B912B52E}"/>
                </a:ext>
              </a:extLst>
            </p:cNvPr>
            <p:cNvSpPr/>
            <p:nvPr/>
          </p:nvSpPr>
          <p:spPr>
            <a:xfrm>
              <a:off x="1155331" y="2902162"/>
              <a:ext cx="2339471" cy="384450"/>
            </a:xfrm>
            <a:prstGeom prst="rect">
              <a:avLst/>
            </a:prstGeom>
            <a:solidFill>
              <a:srgbClr val="FFFFFF">
                <a:alpha val="100000"/>
              </a:srgbClr>
            </a:solidFill>
          </p:spPr>
          <p:txBody>
            <a:bodyPr/>
            <a:lstStyle/>
            <a:p>
              <a:endParaRPr/>
            </a:p>
          </p:txBody>
        </p:sp>
        <p:sp>
          <p:nvSpPr>
            <p:cNvPr id="724" name="rc722">
              <a:extLst>
                <a:ext uri="{FF2B5EF4-FFF2-40B4-BE49-F238E27FC236}">
                  <a16:creationId xmlns:a16="http://schemas.microsoft.com/office/drawing/2014/main" id="{84A5F4FA-A903-408E-941F-3C13F176387A}"/>
                </a:ext>
              </a:extLst>
            </p:cNvPr>
            <p:cNvSpPr/>
            <p:nvPr/>
          </p:nvSpPr>
          <p:spPr>
            <a:xfrm>
              <a:off x="1155331"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5" name="rc723">
              <a:extLst>
                <a:ext uri="{FF2B5EF4-FFF2-40B4-BE49-F238E27FC236}">
                  <a16:creationId xmlns:a16="http://schemas.microsoft.com/office/drawing/2014/main" id="{765840D9-99FD-49B6-8ADE-EB4F95276DD0}"/>
                </a:ext>
              </a:extLst>
            </p:cNvPr>
            <p:cNvSpPr/>
            <p:nvPr/>
          </p:nvSpPr>
          <p:spPr>
            <a:xfrm>
              <a:off x="1155331"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6" name="rc724">
              <a:extLst>
                <a:ext uri="{FF2B5EF4-FFF2-40B4-BE49-F238E27FC236}">
                  <a16:creationId xmlns:a16="http://schemas.microsoft.com/office/drawing/2014/main" id="{4F92353F-D591-43F9-A59D-9C8911348B6B}"/>
                </a:ext>
              </a:extLst>
            </p:cNvPr>
            <p:cNvSpPr/>
            <p:nvPr/>
          </p:nvSpPr>
          <p:spPr>
            <a:xfrm>
              <a:off x="1155331"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7" name="rc725">
              <a:extLst>
                <a:ext uri="{FF2B5EF4-FFF2-40B4-BE49-F238E27FC236}">
                  <a16:creationId xmlns:a16="http://schemas.microsoft.com/office/drawing/2014/main" id="{68AE461F-B6CE-4582-B7DC-FE429DC8506C}"/>
                </a:ext>
              </a:extLst>
            </p:cNvPr>
            <p:cNvSpPr/>
            <p:nvPr/>
          </p:nvSpPr>
          <p:spPr>
            <a:xfrm>
              <a:off x="1155331"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8" name="rc726">
              <a:extLst>
                <a:ext uri="{FF2B5EF4-FFF2-40B4-BE49-F238E27FC236}">
                  <a16:creationId xmlns:a16="http://schemas.microsoft.com/office/drawing/2014/main" id="{846FF4A0-3283-4F13-B360-D510C6CA4A8B}"/>
                </a:ext>
              </a:extLst>
            </p:cNvPr>
            <p:cNvSpPr/>
            <p:nvPr/>
          </p:nvSpPr>
          <p:spPr>
            <a:xfrm>
              <a:off x="1209737"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29" name="rc727">
              <a:extLst>
                <a:ext uri="{FF2B5EF4-FFF2-40B4-BE49-F238E27FC236}">
                  <a16:creationId xmlns:a16="http://schemas.microsoft.com/office/drawing/2014/main" id="{CAC2AE02-B62D-427A-B3E0-0887BDC74CFF}"/>
                </a:ext>
              </a:extLst>
            </p:cNvPr>
            <p:cNvSpPr/>
            <p:nvPr/>
          </p:nvSpPr>
          <p:spPr>
            <a:xfrm>
              <a:off x="1209737"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0" name="rc728">
              <a:extLst>
                <a:ext uri="{FF2B5EF4-FFF2-40B4-BE49-F238E27FC236}">
                  <a16:creationId xmlns:a16="http://schemas.microsoft.com/office/drawing/2014/main" id="{457FA3FC-5A15-40E6-98C0-93FB2DE60AA0}"/>
                </a:ext>
              </a:extLst>
            </p:cNvPr>
            <p:cNvSpPr/>
            <p:nvPr/>
          </p:nvSpPr>
          <p:spPr>
            <a:xfrm>
              <a:off x="1209737"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1" name="rc729">
              <a:extLst>
                <a:ext uri="{FF2B5EF4-FFF2-40B4-BE49-F238E27FC236}">
                  <a16:creationId xmlns:a16="http://schemas.microsoft.com/office/drawing/2014/main" id="{0FD865B6-5D3D-4F1D-AAE1-BFB038C62AC8}"/>
                </a:ext>
              </a:extLst>
            </p:cNvPr>
            <p:cNvSpPr/>
            <p:nvPr/>
          </p:nvSpPr>
          <p:spPr>
            <a:xfrm>
              <a:off x="1209737"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2" name="rc730">
              <a:extLst>
                <a:ext uri="{FF2B5EF4-FFF2-40B4-BE49-F238E27FC236}">
                  <a16:creationId xmlns:a16="http://schemas.microsoft.com/office/drawing/2014/main" id="{BCC93559-F077-47DA-B6A0-0243A4A050CF}"/>
                </a:ext>
              </a:extLst>
            </p:cNvPr>
            <p:cNvSpPr/>
            <p:nvPr/>
          </p:nvSpPr>
          <p:spPr>
            <a:xfrm>
              <a:off x="1264144"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3" name="rc731">
              <a:extLst>
                <a:ext uri="{FF2B5EF4-FFF2-40B4-BE49-F238E27FC236}">
                  <a16:creationId xmlns:a16="http://schemas.microsoft.com/office/drawing/2014/main" id="{0329D2C5-2427-4454-A7E4-2AD9A687D32B}"/>
                </a:ext>
              </a:extLst>
            </p:cNvPr>
            <p:cNvSpPr/>
            <p:nvPr/>
          </p:nvSpPr>
          <p:spPr>
            <a:xfrm>
              <a:off x="1264144"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4" name="rc732">
              <a:extLst>
                <a:ext uri="{FF2B5EF4-FFF2-40B4-BE49-F238E27FC236}">
                  <a16:creationId xmlns:a16="http://schemas.microsoft.com/office/drawing/2014/main" id="{3ACFA1A2-B435-47BC-B316-BD966166DFA4}"/>
                </a:ext>
              </a:extLst>
            </p:cNvPr>
            <p:cNvSpPr/>
            <p:nvPr/>
          </p:nvSpPr>
          <p:spPr>
            <a:xfrm>
              <a:off x="1264144"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5" name="rc733">
              <a:extLst>
                <a:ext uri="{FF2B5EF4-FFF2-40B4-BE49-F238E27FC236}">
                  <a16:creationId xmlns:a16="http://schemas.microsoft.com/office/drawing/2014/main" id="{1ACC77ED-ECD9-43B8-B6B7-96BF4D8BDCBD}"/>
                </a:ext>
              </a:extLst>
            </p:cNvPr>
            <p:cNvSpPr/>
            <p:nvPr/>
          </p:nvSpPr>
          <p:spPr>
            <a:xfrm>
              <a:off x="1264144"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6" name="rc734">
              <a:extLst>
                <a:ext uri="{FF2B5EF4-FFF2-40B4-BE49-F238E27FC236}">
                  <a16:creationId xmlns:a16="http://schemas.microsoft.com/office/drawing/2014/main" id="{A17ECE87-8678-41FC-A3B7-9CBA1CAE6BCB}"/>
                </a:ext>
              </a:extLst>
            </p:cNvPr>
            <p:cNvSpPr/>
            <p:nvPr/>
          </p:nvSpPr>
          <p:spPr>
            <a:xfrm>
              <a:off x="1318550"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7" name="rc735">
              <a:extLst>
                <a:ext uri="{FF2B5EF4-FFF2-40B4-BE49-F238E27FC236}">
                  <a16:creationId xmlns:a16="http://schemas.microsoft.com/office/drawing/2014/main" id="{D8829225-1ED0-4B52-ABD8-0566760B25DF}"/>
                </a:ext>
              </a:extLst>
            </p:cNvPr>
            <p:cNvSpPr/>
            <p:nvPr/>
          </p:nvSpPr>
          <p:spPr>
            <a:xfrm>
              <a:off x="1318550"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8" name="rc736">
              <a:extLst>
                <a:ext uri="{FF2B5EF4-FFF2-40B4-BE49-F238E27FC236}">
                  <a16:creationId xmlns:a16="http://schemas.microsoft.com/office/drawing/2014/main" id="{369FA349-7E80-4BF8-B199-33F4FE21ADF6}"/>
                </a:ext>
              </a:extLst>
            </p:cNvPr>
            <p:cNvSpPr/>
            <p:nvPr/>
          </p:nvSpPr>
          <p:spPr>
            <a:xfrm>
              <a:off x="1318550"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9" name="rc737">
              <a:extLst>
                <a:ext uri="{FF2B5EF4-FFF2-40B4-BE49-F238E27FC236}">
                  <a16:creationId xmlns:a16="http://schemas.microsoft.com/office/drawing/2014/main" id="{DACB2F5E-BAC5-46D6-B9CB-A2A40A2B0DE0}"/>
                </a:ext>
              </a:extLst>
            </p:cNvPr>
            <p:cNvSpPr/>
            <p:nvPr/>
          </p:nvSpPr>
          <p:spPr>
            <a:xfrm>
              <a:off x="1318550"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0" name="rc738">
              <a:extLst>
                <a:ext uri="{FF2B5EF4-FFF2-40B4-BE49-F238E27FC236}">
                  <a16:creationId xmlns:a16="http://schemas.microsoft.com/office/drawing/2014/main" id="{2CB36799-B390-4512-9C31-62638E938727}"/>
                </a:ext>
              </a:extLst>
            </p:cNvPr>
            <p:cNvSpPr/>
            <p:nvPr/>
          </p:nvSpPr>
          <p:spPr>
            <a:xfrm>
              <a:off x="1372956"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1" name="rc739">
              <a:extLst>
                <a:ext uri="{FF2B5EF4-FFF2-40B4-BE49-F238E27FC236}">
                  <a16:creationId xmlns:a16="http://schemas.microsoft.com/office/drawing/2014/main" id="{BD466091-BB70-4FAF-98D8-B082F6CFC63A}"/>
                </a:ext>
              </a:extLst>
            </p:cNvPr>
            <p:cNvSpPr/>
            <p:nvPr/>
          </p:nvSpPr>
          <p:spPr>
            <a:xfrm>
              <a:off x="1372956"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2" name="rc740">
              <a:extLst>
                <a:ext uri="{FF2B5EF4-FFF2-40B4-BE49-F238E27FC236}">
                  <a16:creationId xmlns:a16="http://schemas.microsoft.com/office/drawing/2014/main" id="{BDB63FB3-646F-48C6-A12D-8E6DFD3772FE}"/>
                </a:ext>
              </a:extLst>
            </p:cNvPr>
            <p:cNvSpPr/>
            <p:nvPr/>
          </p:nvSpPr>
          <p:spPr>
            <a:xfrm>
              <a:off x="1372956"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3" name="rc741">
              <a:extLst>
                <a:ext uri="{FF2B5EF4-FFF2-40B4-BE49-F238E27FC236}">
                  <a16:creationId xmlns:a16="http://schemas.microsoft.com/office/drawing/2014/main" id="{8C04A8A2-24A4-47C5-8708-4DE4B70B3B80}"/>
                </a:ext>
              </a:extLst>
            </p:cNvPr>
            <p:cNvSpPr/>
            <p:nvPr/>
          </p:nvSpPr>
          <p:spPr>
            <a:xfrm>
              <a:off x="1372956"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4" name="rc742">
              <a:extLst>
                <a:ext uri="{FF2B5EF4-FFF2-40B4-BE49-F238E27FC236}">
                  <a16:creationId xmlns:a16="http://schemas.microsoft.com/office/drawing/2014/main" id="{71164E89-A3BD-4393-AAD3-A6F1B332F181}"/>
                </a:ext>
              </a:extLst>
            </p:cNvPr>
            <p:cNvSpPr/>
            <p:nvPr/>
          </p:nvSpPr>
          <p:spPr>
            <a:xfrm>
              <a:off x="1427363"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5" name="rc743">
              <a:extLst>
                <a:ext uri="{FF2B5EF4-FFF2-40B4-BE49-F238E27FC236}">
                  <a16:creationId xmlns:a16="http://schemas.microsoft.com/office/drawing/2014/main" id="{827D5782-BF69-4DE0-B3FA-490A46E4DD06}"/>
                </a:ext>
              </a:extLst>
            </p:cNvPr>
            <p:cNvSpPr/>
            <p:nvPr/>
          </p:nvSpPr>
          <p:spPr>
            <a:xfrm>
              <a:off x="1427363"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6" name="rc744">
              <a:extLst>
                <a:ext uri="{FF2B5EF4-FFF2-40B4-BE49-F238E27FC236}">
                  <a16:creationId xmlns:a16="http://schemas.microsoft.com/office/drawing/2014/main" id="{65A6F132-2D71-408F-9506-EFB99E2AD4B2}"/>
                </a:ext>
              </a:extLst>
            </p:cNvPr>
            <p:cNvSpPr/>
            <p:nvPr/>
          </p:nvSpPr>
          <p:spPr>
            <a:xfrm>
              <a:off x="1427363"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7" name="rc745">
              <a:extLst>
                <a:ext uri="{FF2B5EF4-FFF2-40B4-BE49-F238E27FC236}">
                  <a16:creationId xmlns:a16="http://schemas.microsoft.com/office/drawing/2014/main" id="{A853010C-5F6A-41B1-ACF4-D86EA1CF0FCF}"/>
                </a:ext>
              </a:extLst>
            </p:cNvPr>
            <p:cNvSpPr/>
            <p:nvPr/>
          </p:nvSpPr>
          <p:spPr>
            <a:xfrm>
              <a:off x="1427363"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8" name="rc746">
              <a:extLst>
                <a:ext uri="{FF2B5EF4-FFF2-40B4-BE49-F238E27FC236}">
                  <a16:creationId xmlns:a16="http://schemas.microsoft.com/office/drawing/2014/main" id="{FFB1F1EB-4030-468A-852C-BE0B1AE9914A}"/>
                </a:ext>
              </a:extLst>
            </p:cNvPr>
            <p:cNvSpPr/>
            <p:nvPr/>
          </p:nvSpPr>
          <p:spPr>
            <a:xfrm>
              <a:off x="1481769"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9" name="rc747">
              <a:extLst>
                <a:ext uri="{FF2B5EF4-FFF2-40B4-BE49-F238E27FC236}">
                  <a16:creationId xmlns:a16="http://schemas.microsoft.com/office/drawing/2014/main" id="{35CB34EE-4ADF-4B54-962C-C49B837E5E39}"/>
                </a:ext>
              </a:extLst>
            </p:cNvPr>
            <p:cNvSpPr/>
            <p:nvPr/>
          </p:nvSpPr>
          <p:spPr>
            <a:xfrm>
              <a:off x="1481769"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0" name="rc748">
              <a:extLst>
                <a:ext uri="{FF2B5EF4-FFF2-40B4-BE49-F238E27FC236}">
                  <a16:creationId xmlns:a16="http://schemas.microsoft.com/office/drawing/2014/main" id="{9A27DEAD-A738-4D2B-9009-B60825261245}"/>
                </a:ext>
              </a:extLst>
            </p:cNvPr>
            <p:cNvSpPr/>
            <p:nvPr/>
          </p:nvSpPr>
          <p:spPr>
            <a:xfrm>
              <a:off x="1481769"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1" name="rc749">
              <a:extLst>
                <a:ext uri="{FF2B5EF4-FFF2-40B4-BE49-F238E27FC236}">
                  <a16:creationId xmlns:a16="http://schemas.microsoft.com/office/drawing/2014/main" id="{F67FE748-99C9-4014-997A-30FC22C882F8}"/>
                </a:ext>
              </a:extLst>
            </p:cNvPr>
            <p:cNvSpPr/>
            <p:nvPr/>
          </p:nvSpPr>
          <p:spPr>
            <a:xfrm>
              <a:off x="1481769"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2" name="rc750">
              <a:extLst>
                <a:ext uri="{FF2B5EF4-FFF2-40B4-BE49-F238E27FC236}">
                  <a16:creationId xmlns:a16="http://schemas.microsoft.com/office/drawing/2014/main" id="{17596CBE-F31D-406A-822B-A9B2535A9CC8}"/>
                </a:ext>
              </a:extLst>
            </p:cNvPr>
            <p:cNvSpPr/>
            <p:nvPr/>
          </p:nvSpPr>
          <p:spPr>
            <a:xfrm>
              <a:off x="1536175"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3" name="rc751">
              <a:extLst>
                <a:ext uri="{FF2B5EF4-FFF2-40B4-BE49-F238E27FC236}">
                  <a16:creationId xmlns:a16="http://schemas.microsoft.com/office/drawing/2014/main" id="{7D34171A-6516-47A4-8ED6-AC4859ECA50E}"/>
                </a:ext>
              </a:extLst>
            </p:cNvPr>
            <p:cNvSpPr/>
            <p:nvPr/>
          </p:nvSpPr>
          <p:spPr>
            <a:xfrm>
              <a:off x="1536175"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4" name="rc752">
              <a:extLst>
                <a:ext uri="{FF2B5EF4-FFF2-40B4-BE49-F238E27FC236}">
                  <a16:creationId xmlns:a16="http://schemas.microsoft.com/office/drawing/2014/main" id="{9A132FFB-3F32-490B-BE58-BA4CA0BE13AB}"/>
                </a:ext>
              </a:extLst>
            </p:cNvPr>
            <p:cNvSpPr/>
            <p:nvPr/>
          </p:nvSpPr>
          <p:spPr>
            <a:xfrm>
              <a:off x="1536175"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5" name="rc753">
              <a:extLst>
                <a:ext uri="{FF2B5EF4-FFF2-40B4-BE49-F238E27FC236}">
                  <a16:creationId xmlns:a16="http://schemas.microsoft.com/office/drawing/2014/main" id="{058ED4B4-B81D-49BC-8418-5433C5753C64}"/>
                </a:ext>
              </a:extLst>
            </p:cNvPr>
            <p:cNvSpPr/>
            <p:nvPr/>
          </p:nvSpPr>
          <p:spPr>
            <a:xfrm>
              <a:off x="1536175"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6" name="rc754">
              <a:extLst>
                <a:ext uri="{FF2B5EF4-FFF2-40B4-BE49-F238E27FC236}">
                  <a16:creationId xmlns:a16="http://schemas.microsoft.com/office/drawing/2014/main" id="{3427EBB6-A36E-4699-9F4C-9C012CDDE7CC}"/>
                </a:ext>
              </a:extLst>
            </p:cNvPr>
            <p:cNvSpPr/>
            <p:nvPr/>
          </p:nvSpPr>
          <p:spPr>
            <a:xfrm>
              <a:off x="1590582"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7" name="rc755">
              <a:extLst>
                <a:ext uri="{FF2B5EF4-FFF2-40B4-BE49-F238E27FC236}">
                  <a16:creationId xmlns:a16="http://schemas.microsoft.com/office/drawing/2014/main" id="{E3E8FF55-55E0-468D-BCDA-3F376D8C7CB0}"/>
                </a:ext>
              </a:extLst>
            </p:cNvPr>
            <p:cNvSpPr/>
            <p:nvPr/>
          </p:nvSpPr>
          <p:spPr>
            <a:xfrm>
              <a:off x="1590582"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8" name="rc756">
              <a:extLst>
                <a:ext uri="{FF2B5EF4-FFF2-40B4-BE49-F238E27FC236}">
                  <a16:creationId xmlns:a16="http://schemas.microsoft.com/office/drawing/2014/main" id="{70ADCEBB-46C8-43B5-BA7C-3651D4C49F00}"/>
                </a:ext>
              </a:extLst>
            </p:cNvPr>
            <p:cNvSpPr/>
            <p:nvPr/>
          </p:nvSpPr>
          <p:spPr>
            <a:xfrm>
              <a:off x="1590582"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9" name="rc757">
              <a:extLst>
                <a:ext uri="{FF2B5EF4-FFF2-40B4-BE49-F238E27FC236}">
                  <a16:creationId xmlns:a16="http://schemas.microsoft.com/office/drawing/2014/main" id="{798A6A58-BBCE-4666-B695-91D4AC4E1952}"/>
                </a:ext>
              </a:extLst>
            </p:cNvPr>
            <p:cNvSpPr/>
            <p:nvPr/>
          </p:nvSpPr>
          <p:spPr>
            <a:xfrm>
              <a:off x="1590582"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0" name="rc758">
              <a:extLst>
                <a:ext uri="{FF2B5EF4-FFF2-40B4-BE49-F238E27FC236}">
                  <a16:creationId xmlns:a16="http://schemas.microsoft.com/office/drawing/2014/main" id="{BEC53F3A-4AF1-4A34-A98E-5937924C20EE}"/>
                </a:ext>
              </a:extLst>
            </p:cNvPr>
            <p:cNvSpPr/>
            <p:nvPr/>
          </p:nvSpPr>
          <p:spPr>
            <a:xfrm>
              <a:off x="1644988"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1" name="rc759">
              <a:extLst>
                <a:ext uri="{FF2B5EF4-FFF2-40B4-BE49-F238E27FC236}">
                  <a16:creationId xmlns:a16="http://schemas.microsoft.com/office/drawing/2014/main" id="{CE92A293-6F02-4E48-A188-C63AD371DEE7}"/>
                </a:ext>
              </a:extLst>
            </p:cNvPr>
            <p:cNvSpPr/>
            <p:nvPr/>
          </p:nvSpPr>
          <p:spPr>
            <a:xfrm>
              <a:off x="1644988"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2" name="rc760">
              <a:extLst>
                <a:ext uri="{FF2B5EF4-FFF2-40B4-BE49-F238E27FC236}">
                  <a16:creationId xmlns:a16="http://schemas.microsoft.com/office/drawing/2014/main" id="{6E64C1E4-2C84-4C2E-9521-77D8159D74B3}"/>
                </a:ext>
              </a:extLst>
            </p:cNvPr>
            <p:cNvSpPr/>
            <p:nvPr/>
          </p:nvSpPr>
          <p:spPr>
            <a:xfrm>
              <a:off x="1644988"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63" name="rc761">
              <a:extLst>
                <a:ext uri="{FF2B5EF4-FFF2-40B4-BE49-F238E27FC236}">
                  <a16:creationId xmlns:a16="http://schemas.microsoft.com/office/drawing/2014/main" id="{4D12B5A9-77D0-4E51-A3E1-40172E325EF9}"/>
                </a:ext>
              </a:extLst>
            </p:cNvPr>
            <p:cNvSpPr/>
            <p:nvPr/>
          </p:nvSpPr>
          <p:spPr>
            <a:xfrm>
              <a:off x="1644988"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4" name="rc762">
              <a:extLst>
                <a:ext uri="{FF2B5EF4-FFF2-40B4-BE49-F238E27FC236}">
                  <a16:creationId xmlns:a16="http://schemas.microsoft.com/office/drawing/2014/main" id="{11AEDFD2-D041-429C-9B20-8BC9284FC5DF}"/>
                </a:ext>
              </a:extLst>
            </p:cNvPr>
            <p:cNvSpPr/>
            <p:nvPr/>
          </p:nvSpPr>
          <p:spPr>
            <a:xfrm>
              <a:off x="1699394"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5" name="rc763">
              <a:extLst>
                <a:ext uri="{FF2B5EF4-FFF2-40B4-BE49-F238E27FC236}">
                  <a16:creationId xmlns:a16="http://schemas.microsoft.com/office/drawing/2014/main" id="{C4C00B68-A55E-4EA2-8308-E27DB253A1A4}"/>
                </a:ext>
              </a:extLst>
            </p:cNvPr>
            <p:cNvSpPr/>
            <p:nvPr/>
          </p:nvSpPr>
          <p:spPr>
            <a:xfrm>
              <a:off x="1699394"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6" name="rc764">
              <a:extLst>
                <a:ext uri="{FF2B5EF4-FFF2-40B4-BE49-F238E27FC236}">
                  <a16:creationId xmlns:a16="http://schemas.microsoft.com/office/drawing/2014/main" id="{EED37A9F-AE69-4C4E-B341-EAF8C97367C7}"/>
                </a:ext>
              </a:extLst>
            </p:cNvPr>
            <p:cNvSpPr/>
            <p:nvPr/>
          </p:nvSpPr>
          <p:spPr>
            <a:xfrm>
              <a:off x="1699394"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67" name="rc765">
              <a:extLst>
                <a:ext uri="{FF2B5EF4-FFF2-40B4-BE49-F238E27FC236}">
                  <a16:creationId xmlns:a16="http://schemas.microsoft.com/office/drawing/2014/main" id="{5DB6CD73-FE24-4B3A-9437-C54EF07D24EB}"/>
                </a:ext>
              </a:extLst>
            </p:cNvPr>
            <p:cNvSpPr/>
            <p:nvPr/>
          </p:nvSpPr>
          <p:spPr>
            <a:xfrm>
              <a:off x="1699394"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8" name="rc766">
              <a:extLst>
                <a:ext uri="{FF2B5EF4-FFF2-40B4-BE49-F238E27FC236}">
                  <a16:creationId xmlns:a16="http://schemas.microsoft.com/office/drawing/2014/main" id="{E91B3337-B07C-4BB3-A139-7CE0C459E087}"/>
                </a:ext>
              </a:extLst>
            </p:cNvPr>
            <p:cNvSpPr/>
            <p:nvPr/>
          </p:nvSpPr>
          <p:spPr>
            <a:xfrm>
              <a:off x="1753801"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9" name="rc767">
              <a:extLst>
                <a:ext uri="{FF2B5EF4-FFF2-40B4-BE49-F238E27FC236}">
                  <a16:creationId xmlns:a16="http://schemas.microsoft.com/office/drawing/2014/main" id="{327E0EBC-E7F1-40E4-8977-142C7B3C94C1}"/>
                </a:ext>
              </a:extLst>
            </p:cNvPr>
            <p:cNvSpPr/>
            <p:nvPr/>
          </p:nvSpPr>
          <p:spPr>
            <a:xfrm>
              <a:off x="1753801"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0" name="rc768">
              <a:extLst>
                <a:ext uri="{FF2B5EF4-FFF2-40B4-BE49-F238E27FC236}">
                  <a16:creationId xmlns:a16="http://schemas.microsoft.com/office/drawing/2014/main" id="{81C13670-3106-404B-BD56-42121D7537C4}"/>
                </a:ext>
              </a:extLst>
            </p:cNvPr>
            <p:cNvSpPr/>
            <p:nvPr/>
          </p:nvSpPr>
          <p:spPr>
            <a:xfrm>
              <a:off x="1753801" y="2998274"/>
              <a:ext cx="54406" cy="96112"/>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771" name="rc769">
              <a:extLst>
                <a:ext uri="{FF2B5EF4-FFF2-40B4-BE49-F238E27FC236}">
                  <a16:creationId xmlns:a16="http://schemas.microsoft.com/office/drawing/2014/main" id="{A383C5D0-28E0-49A4-B76A-FAC3A28B2C26}"/>
                </a:ext>
              </a:extLst>
            </p:cNvPr>
            <p:cNvSpPr/>
            <p:nvPr/>
          </p:nvSpPr>
          <p:spPr>
            <a:xfrm>
              <a:off x="1753801"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2" name="rc770">
              <a:extLst>
                <a:ext uri="{FF2B5EF4-FFF2-40B4-BE49-F238E27FC236}">
                  <a16:creationId xmlns:a16="http://schemas.microsoft.com/office/drawing/2014/main" id="{8959B4A2-E38B-4F5F-A1EC-7F903D3BD032}"/>
                </a:ext>
              </a:extLst>
            </p:cNvPr>
            <p:cNvSpPr/>
            <p:nvPr/>
          </p:nvSpPr>
          <p:spPr>
            <a:xfrm>
              <a:off x="1808207"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3" name="rc771">
              <a:extLst>
                <a:ext uri="{FF2B5EF4-FFF2-40B4-BE49-F238E27FC236}">
                  <a16:creationId xmlns:a16="http://schemas.microsoft.com/office/drawing/2014/main" id="{B044CE2F-7AA1-4354-B5A0-3E97A22C8C35}"/>
                </a:ext>
              </a:extLst>
            </p:cNvPr>
            <p:cNvSpPr/>
            <p:nvPr/>
          </p:nvSpPr>
          <p:spPr>
            <a:xfrm>
              <a:off x="1808207"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4" name="rc772">
              <a:extLst>
                <a:ext uri="{FF2B5EF4-FFF2-40B4-BE49-F238E27FC236}">
                  <a16:creationId xmlns:a16="http://schemas.microsoft.com/office/drawing/2014/main" id="{4839B9F8-2329-437D-8FFF-F38E6469114E}"/>
                </a:ext>
              </a:extLst>
            </p:cNvPr>
            <p:cNvSpPr/>
            <p:nvPr/>
          </p:nvSpPr>
          <p:spPr>
            <a:xfrm>
              <a:off x="1808207" y="2998274"/>
              <a:ext cx="54406" cy="96112"/>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775" name="rc773">
              <a:extLst>
                <a:ext uri="{FF2B5EF4-FFF2-40B4-BE49-F238E27FC236}">
                  <a16:creationId xmlns:a16="http://schemas.microsoft.com/office/drawing/2014/main" id="{D312F9F1-90E6-4122-82BA-A5B4244DF618}"/>
                </a:ext>
              </a:extLst>
            </p:cNvPr>
            <p:cNvSpPr/>
            <p:nvPr/>
          </p:nvSpPr>
          <p:spPr>
            <a:xfrm>
              <a:off x="1808207"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6" name="rc774">
              <a:extLst>
                <a:ext uri="{FF2B5EF4-FFF2-40B4-BE49-F238E27FC236}">
                  <a16:creationId xmlns:a16="http://schemas.microsoft.com/office/drawing/2014/main" id="{96106405-2FA4-4E58-B75C-0505E16E73E3}"/>
                </a:ext>
              </a:extLst>
            </p:cNvPr>
            <p:cNvSpPr/>
            <p:nvPr/>
          </p:nvSpPr>
          <p:spPr>
            <a:xfrm>
              <a:off x="1862613"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7" name="rc775">
              <a:extLst>
                <a:ext uri="{FF2B5EF4-FFF2-40B4-BE49-F238E27FC236}">
                  <a16:creationId xmlns:a16="http://schemas.microsoft.com/office/drawing/2014/main" id="{2C0F68F2-F317-4320-9367-2F3A47C5B572}"/>
                </a:ext>
              </a:extLst>
            </p:cNvPr>
            <p:cNvSpPr/>
            <p:nvPr/>
          </p:nvSpPr>
          <p:spPr>
            <a:xfrm>
              <a:off x="1862613"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8" name="rc776">
              <a:extLst>
                <a:ext uri="{FF2B5EF4-FFF2-40B4-BE49-F238E27FC236}">
                  <a16:creationId xmlns:a16="http://schemas.microsoft.com/office/drawing/2014/main" id="{44D40431-5B9C-4F43-933C-47D4222CA0B3}"/>
                </a:ext>
              </a:extLst>
            </p:cNvPr>
            <p:cNvSpPr/>
            <p:nvPr/>
          </p:nvSpPr>
          <p:spPr>
            <a:xfrm>
              <a:off x="186261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79" name="rc777">
              <a:extLst>
                <a:ext uri="{FF2B5EF4-FFF2-40B4-BE49-F238E27FC236}">
                  <a16:creationId xmlns:a16="http://schemas.microsoft.com/office/drawing/2014/main" id="{A0410663-3B57-4354-A316-24663560EC8C}"/>
                </a:ext>
              </a:extLst>
            </p:cNvPr>
            <p:cNvSpPr/>
            <p:nvPr/>
          </p:nvSpPr>
          <p:spPr>
            <a:xfrm>
              <a:off x="1862613"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0" name="rc778">
              <a:extLst>
                <a:ext uri="{FF2B5EF4-FFF2-40B4-BE49-F238E27FC236}">
                  <a16:creationId xmlns:a16="http://schemas.microsoft.com/office/drawing/2014/main" id="{11E93936-45F3-48E7-B1CE-05081F147346}"/>
                </a:ext>
              </a:extLst>
            </p:cNvPr>
            <p:cNvSpPr/>
            <p:nvPr/>
          </p:nvSpPr>
          <p:spPr>
            <a:xfrm>
              <a:off x="1917020"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1" name="rc779">
              <a:extLst>
                <a:ext uri="{FF2B5EF4-FFF2-40B4-BE49-F238E27FC236}">
                  <a16:creationId xmlns:a16="http://schemas.microsoft.com/office/drawing/2014/main" id="{5B75319E-10B5-45B1-8CEF-8EBA879B1229}"/>
                </a:ext>
              </a:extLst>
            </p:cNvPr>
            <p:cNvSpPr/>
            <p:nvPr/>
          </p:nvSpPr>
          <p:spPr>
            <a:xfrm>
              <a:off x="1917020"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2" name="rc780">
              <a:extLst>
                <a:ext uri="{FF2B5EF4-FFF2-40B4-BE49-F238E27FC236}">
                  <a16:creationId xmlns:a16="http://schemas.microsoft.com/office/drawing/2014/main" id="{177FB1D6-C5D3-48E3-B4C1-1B3D1B532B5E}"/>
                </a:ext>
              </a:extLst>
            </p:cNvPr>
            <p:cNvSpPr/>
            <p:nvPr/>
          </p:nvSpPr>
          <p:spPr>
            <a:xfrm>
              <a:off x="191702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83" name="rc781">
              <a:extLst>
                <a:ext uri="{FF2B5EF4-FFF2-40B4-BE49-F238E27FC236}">
                  <a16:creationId xmlns:a16="http://schemas.microsoft.com/office/drawing/2014/main" id="{C40A29B1-45BE-4004-9401-F8CD0CB455C2}"/>
                </a:ext>
              </a:extLst>
            </p:cNvPr>
            <p:cNvSpPr/>
            <p:nvPr/>
          </p:nvSpPr>
          <p:spPr>
            <a:xfrm>
              <a:off x="1917020"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4" name="rc782">
              <a:extLst>
                <a:ext uri="{FF2B5EF4-FFF2-40B4-BE49-F238E27FC236}">
                  <a16:creationId xmlns:a16="http://schemas.microsoft.com/office/drawing/2014/main" id="{7027DB6B-80A5-436B-B2CB-C6DA974BA024}"/>
                </a:ext>
              </a:extLst>
            </p:cNvPr>
            <p:cNvSpPr/>
            <p:nvPr/>
          </p:nvSpPr>
          <p:spPr>
            <a:xfrm>
              <a:off x="1971426"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5" name="rc783">
              <a:extLst>
                <a:ext uri="{FF2B5EF4-FFF2-40B4-BE49-F238E27FC236}">
                  <a16:creationId xmlns:a16="http://schemas.microsoft.com/office/drawing/2014/main" id="{9BC32D2D-59C2-454C-BA9B-0FDDBBB7BA2C}"/>
                </a:ext>
              </a:extLst>
            </p:cNvPr>
            <p:cNvSpPr/>
            <p:nvPr/>
          </p:nvSpPr>
          <p:spPr>
            <a:xfrm>
              <a:off x="1971426"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6" name="rc784">
              <a:extLst>
                <a:ext uri="{FF2B5EF4-FFF2-40B4-BE49-F238E27FC236}">
                  <a16:creationId xmlns:a16="http://schemas.microsoft.com/office/drawing/2014/main" id="{FF1E5EF2-E79A-4D42-8504-53DEAF1B68B4}"/>
                </a:ext>
              </a:extLst>
            </p:cNvPr>
            <p:cNvSpPr/>
            <p:nvPr/>
          </p:nvSpPr>
          <p:spPr>
            <a:xfrm>
              <a:off x="197142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87" name="rc785">
              <a:extLst>
                <a:ext uri="{FF2B5EF4-FFF2-40B4-BE49-F238E27FC236}">
                  <a16:creationId xmlns:a16="http://schemas.microsoft.com/office/drawing/2014/main" id="{45FDF215-15CF-498B-91C4-4F0D77445314}"/>
                </a:ext>
              </a:extLst>
            </p:cNvPr>
            <p:cNvSpPr/>
            <p:nvPr/>
          </p:nvSpPr>
          <p:spPr>
            <a:xfrm>
              <a:off x="1971426"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8" name="rc786">
              <a:extLst>
                <a:ext uri="{FF2B5EF4-FFF2-40B4-BE49-F238E27FC236}">
                  <a16:creationId xmlns:a16="http://schemas.microsoft.com/office/drawing/2014/main" id="{C4C7BA4C-8972-4371-8FFD-563621F30F57}"/>
                </a:ext>
              </a:extLst>
            </p:cNvPr>
            <p:cNvSpPr/>
            <p:nvPr/>
          </p:nvSpPr>
          <p:spPr>
            <a:xfrm>
              <a:off x="2025832"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9" name="rc787">
              <a:extLst>
                <a:ext uri="{FF2B5EF4-FFF2-40B4-BE49-F238E27FC236}">
                  <a16:creationId xmlns:a16="http://schemas.microsoft.com/office/drawing/2014/main" id="{F58D5BC4-9892-4559-AC67-CD155F541F95}"/>
                </a:ext>
              </a:extLst>
            </p:cNvPr>
            <p:cNvSpPr/>
            <p:nvPr/>
          </p:nvSpPr>
          <p:spPr>
            <a:xfrm>
              <a:off x="2025832"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0" name="rc788">
              <a:extLst>
                <a:ext uri="{FF2B5EF4-FFF2-40B4-BE49-F238E27FC236}">
                  <a16:creationId xmlns:a16="http://schemas.microsoft.com/office/drawing/2014/main" id="{F7DEDB44-6A4D-4FF6-A0EA-1BE79ADCE3AC}"/>
                </a:ext>
              </a:extLst>
            </p:cNvPr>
            <p:cNvSpPr/>
            <p:nvPr/>
          </p:nvSpPr>
          <p:spPr>
            <a:xfrm>
              <a:off x="202583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1" name="rc789">
              <a:extLst>
                <a:ext uri="{FF2B5EF4-FFF2-40B4-BE49-F238E27FC236}">
                  <a16:creationId xmlns:a16="http://schemas.microsoft.com/office/drawing/2014/main" id="{458F84F0-7CBC-40BC-9270-76BFC40A3788}"/>
                </a:ext>
              </a:extLst>
            </p:cNvPr>
            <p:cNvSpPr/>
            <p:nvPr/>
          </p:nvSpPr>
          <p:spPr>
            <a:xfrm>
              <a:off x="2025832"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2" name="rc790">
              <a:extLst>
                <a:ext uri="{FF2B5EF4-FFF2-40B4-BE49-F238E27FC236}">
                  <a16:creationId xmlns:a16="http://schemas.microsoft.com/office/drawing/2014/main" id="{FAE96039-A508-4BDB-8872-9D452E14CAA6}"/>
                </a:ext>
              </a:extLst>
            </p:cNvPr>
            <p:cNvSpPr/>
            <p:nvPr/>
          </p:nvSpPr>
          <p:spPr>
            <a:xfrm>
              <a:off x="2080239"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3" name="rc791">
              <a:extLst>
                <a:ext uri="{FF2B5EF4-FFF2-40B4-BE49-F238E27FC236}">
                  <a16:creationId xmlns:a16="http://schemas.microsoft.com/office/drawing/2014/main" id="{83D91BE9-9DCC-47E4-9E9A-36EF9C27552C}"/>
                </a:ext>
              </a:extLst>
            </p:cNvPr>
            <p:cNvSpPr/>
            <p:nvPr/>
          </p:nvSpPr>
          <p:spPr>
            <a:xfrm>
              <a:off x="2080239"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4" name="rc792">
              <a:extLst>
                <a:ext uri="{FF2B5EF4-FFF2-40B4-BE49-F238E27FC236}">
                  <a16:creationId xmlns:a16="http://schemas.microsoft.com/office/drawing/2014/main" id="{4CD4F68D-E720-4069-A9DE-E032A1645C3D}"/>
                </a:ext>
              </a:extLst>
            </p:cNvPr>
            <p:cNvSpPr/>
            <p:nvPr/>
          </p:nvSpPr>
          <p:spPr>
            <a:xfrm>
              <a:off x="208023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5" name="rc793">
              <a:extLst>
                <a:ext uri="{FF2B5EF4-FFF2-40B4-BE49-F238E27FC236}">
                  <a16:creationId xmlns:a16="http://schemas.microsoft.com/office/drawing/2014/main" id="{FA1DB647-A79A-4063-9B0F-6662E00183BE}"/>
                </a:ext>
              </a:extLst>
            </p:cNvPr>
            <p:cNvSpPr/>
            <p:nvPr/>
          </p:nvSpPr>
          <p:spPr>
            <a:xfrm>
              <a:off x="2080239"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6" name="rc794">
              <a:extLst>
                <a:ext uri="{FF2B5EF4-FFF2-40B4-BE49-F238E27FC236}">
                  <a16:creationId xmlns:a16="http://schemas.microsoft.com/office/drawing/2014/main" id="{C2516440-494C-44B4-9154-715BCC6A6447}"/>
                </a:ext>
              </a:extLst>
            </p:cNvPr>
            <p:cNvSpPr/>
            <p:nvPr/>
          </p:nvSpPr>
          <p:spPr>
            <a:xfrm>
              <a:off x="2134645"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7" name="rc795">
              <a:extLst>
                <a:ext uri="{FF2B5EF4-FFF2-40B4-BE49-F238E27FC236}">
                  <a16:creationId xmlns:a16="http://schemas.microsoft.com/office/drawing/2014/main" id="{BC9A6518-6CF3-476B-AE72-B7E6B17AA02A}"/>
                </a:ext>
              </a:extLst>
            </p:cNvPr>
            <p:cNvSpPr/>
            <p:nvPr/>
          </p:nvSpPr>
          <p:spPr>
            <a:xfrm>
              <a:off x="2134645"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8" name="rc796">
              <a:extLst>
                <a:ext uri="{FF2B5EF4-FFF2-40B4-BE49-F238E27FC236}">
                  <a16:creationId xmlns:a16="http://schemas.microsoft.com/office/drawing/2014/main" id="{E067DDDA-67C2-4A73-AD46-830E3819B4F2}"/>
                </a:ext>
              </a:extLst>
            </p:cNvPr>
            <p:cNvSpPr/>
            <p:nvPr/>
          </p:nvSpPr>
          <p:spPr>
            <a:xfrm>
              <a:off x="2134645"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9" name="rc797">
              <a:extLst>
                <a:ext uri="{FF2B5EF4-FFF2-40B4-BE49-F238E27FC236}">
                  <a16:creationId xmlns:a16="http://schemas.microsoft.com/office/drawing/2014/main" id="{DB1C9F61-2A00-47B9-83A9-9189C6B7E5D5}"/>
                </a:ext>
              </a:extLst>
            </p:cNvPr>
            <p:cNvSpPr/>
            <p:nvPr/>
          </p:nvSpPr>
          <p:spPr>
            <a:xfrm>
              <a:off x="2134645"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0" name="rc798">
              <a:extLst>
                <a:ext uri="{FF2B5EF4-FFF2-40B4-BE49-F238E27FC236}">
                  <a16:creationId xmlns:a16="http://schemas.microsoft.com/office/drawing/2014/main" id="{03731602-E868-4BB5-B484-8D190B0DE974}"/>
                </a:ext>
              </a:extLst>
            </p:cNvPr>
            <p:cNvSpPr/>
            <p:nvPr/>
          </p:nvSpPr>
          <p:spPr>
            <a:xfrm>
              <a:off x="2189051"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1" name="rc799">
              <a:extLst>
                <a:ext uri="{FF2B5EF4-FFF2-40B4-BE49-F238E27FC236}">
                  <a16:creationId xmlns:a16="http://schemas.microsoft.com/office/drawing/2014/main" id="{4C3D745B-4D0D-48FA-90CF-151F5BBE637F}"/>
                </a:ext>
              </a:extLst>
            </p:cNvPr>
            <p:cNvSpPr/>
            <p:nvPr/>
          </p:nvSpPr>
          <p:spPr>
            <a:xfrm>
              <a:off x="2189051"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2" name="rc800">
              <a:extLst>
                <a:ext uri="{FF2B5EF4-FFF2-40B4-BE49-F238E27FC236}">
                  <a16:creationId xmlns:a16="http://schemas.microsoft.com/office/drawing/2014/main" id="{01D93DC0-9CD9-4A0D-9524-4311062498C7}"/>
                </a:ext>
              </a:extLst>
            </p:cNvPr>
            <p:cNvSpPr/>
            <p:nvPr/>
          </p:nvSpPr>
          <p:spPr>
            <a:xfrm>
              <a:off x="218905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03" name="rc801">
              <a:extLst>
                <a:ext uri="{FF2B5EF4-FFF2-40B4-BE49-F238E27FC236}">
                  <a16:creationId xmlns:a16="http://schemas.microsoft.com/office/drawing/2014/main" id="{81FF8AFB-532B-4AA6-9598-0DE6F32C8F5F}"/>
                </a:ext>
              </a:extLst>
            </p:cNvPr>
            <p:cNvSpPr/>
            <p:nvPr/>
          </p:nvSpPr>
          <p:spPr>
            <a:xfrm>
              <a:off x="2189051"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4" name="rc802">
              <a:extLst>
                <a:ext uri="{FF2B5EF4-FFF2-40B4-BE49-F238E27FC236}">
                  <a16:creationId xmlns:a16="http://schemas.microsoft.com/office/drawing/2014/main" id="{0DBF7107-FF3A-424C-B932-313D92A82288}"/>
                </a:ext>
              </a:extLst>
            </p:cNvPr>
            <p:cNvSpPr/>
            <p:nvPr/>
          </p:nvSpPr>
          <p:spPr>
            <a:xfrm>
              <a:off x="2243458"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5" name="rc803">
              <a:extLst>
                <a:ext uri="{FF2B5EF4-FFF2-40B4-BE49-F238E27FC236}">
                  <a16:creationId xmlns:a16="http://schemas.microsoft.com/office/drawing/2014/main" id="{0450BC88-10AE-4C81-B23B-481BC42010C6}"/>
                </a:ext>
              </a:extLst>
            </p:cNvPr>
            <p:cNvSpPr/>
            <p:nvPr/>
          </p:nvSpPr>
          <p:spPr>
            <a:xfrm>
              <a:off x="2243458"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6" name="rc804">
              <a:extLst>
                <a:ext uri="{FF2B5EF4-FFF2-40B4-BE49-F238E27FC236}">
                  <a16:creationId xmlns:a16="http://schemas.microsoft.com/office/drawing/2014/main" id="{6BC6F557-FD4B-4625-9147-D3B039C9C44A}"/>
                </a:ext>
              </a:extLst>
            </p:cNvPr>
            <p:cNvSpPr/>
            <p:nvPr/>
          </p:nvSpPr>
          <p:spPr>
            <a:xfrm>
              <a:off x="224345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07" name="rc805">
              <a:extLst>
                <a:ext uri="{FF2B5EF4-FFF2-40B4-BE49-F238E27FC236}">
                  <a16:creationId xmlns:a16="http://schemas.microsoft.com/office/drawing/2014/main" id="{B7AAABAC-D6AC-4014-87C6-2738127A3364}"/>
                </a:ext>
              </a:extLst>
            </p:cNvPr>
            <p:cNvSpPr/>
            <p:nvPr/>
          </p:nvSpPr>
          <p:spPr>
            <a:xfrm>
              <a:off x="2243458"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8" name="rc806">
              <a:extLst>
                <a:ext uri="{FF2B5EF4-FFF2-40B4-BE49-F238E27FC236}">
                  <a16:creationId xmlns:a16="http://schemas.microsoft.com/office/drawing/2014/main" id="{5CC6934B-957E-4C08-89FC-0CFAAFE42876}"/>
                </a:ext>
              </a:extLst>
            </p:cNvPr>
            <p:cNvSpPr/>
            <p:nvPr/>
          </p:nvSpPr>
          <p:spPr>
            <a:xfrm>
              <a:off x="2297864"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9" name="rc807">
              <a:extLst>
                <a:ext uri="{FF2B5EF4-FFF2-40B4-BE49-F238E27FC236}">
                  <a16:creationId xmlns:a16="http://schemas.microsoft.com/office/drawing/2014/main" id="{648F35FC-FC5C-41E6-A31A-4651E28F6328}"/>
                </a:ext>
              </a:extLst>
            </p:cNvPr>
            <p:cNvSpPr/>
            <p:nvPr/>
          </p:nvSpPr>
          <p:spPr>
            <a:xfrm>
              <a:off x="2297864"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10" name="rc808">
              <a:extLst>
                <a:ext uri="{FF2B5EF4-FFF2-40B4-BE49-F238E27FC236}">
                  <a16:creationId xmlns:a16="http://schemas.microsoft.com/office/drawing/2014/main" id="{A602BABC-4803-4E33-B600-6DDC06E8C084}"/>
                </a:ext>
              </a:extLst>
            </p:cNvPr>
            <p:cNvSpPr/>
            <p:nvPr/>
          </p:nvSpPr>
          <p:spPr>
            <a:xfrm>
              <a:off x="229786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1" name="rc809">
              <a:extLst>
                <a:ext uri="{FF2B5EF4-FFF2-40B4-BE49-F238E27FC236}">
                  <a16:creationId xmlns:a16="http://schemas.microsoft.com/office/drawing/2014/main" id="{4867546E-2F71-460D-981B-8A2D5E2C69B9}"/>
                </a:ext>
              </a:extLst>
            </p:cNvPr>
            <p:cNvSpPr/>
            <p:nvPr/>
          </p:nvSpPr>
          <p:spPr>
            <a:xfrm>
              <a:off x="2297864"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12" name="rc810">
              <a:extLst>
                <a:ext uri="{FF2B5EF4-FFF2-40B4-BE49-F238E27FC236}">
                  <a16:creationId xmlns:a16="http://schemas.microsoft.com/office/drawing/2014/main" id="{C6A7D576-D72A-41D3-9BD4-F2D499C95714}"/>
                </a:ext>
              </a:extLst>
            </p:cNvPr>
            <p:cNvSpPr/>
            <p:nvPr/>
          </p:nvSpPr>
          <p:spPr>
            <a:xfrm>
              <a:off x="2352270"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3" name="rc811">
              <a:extLst>
                <a:ext uri="{FF2B5EF4-FFF2-40B4-BE49-F238E27FC236}">
                  <a16:creationId xmlns:a16="http://schemas.microsoft.com/office/drawing/2014/main" id="{0FF87B7D-3680-41D7-A88A-2F2C7336F713}"/>
                </a:ext>
              </a:extLst>
            </p:cNvPr>
            <p:cNvSpPr/>
            <p:nvPr/>
          </p:nvSpPr>
          <p:spPr>
            <a:xfrm>
              <a:off x="2352270"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4" name="rc812">
              <a:extLst>
                <a:ext uri="{FF2B5EF4-FFF2-40B4-BE49-F238E27FC236}">
                  <a16:creationId xmlns:a16="http://schemas.microsoft.com/office/drawing/2014/main" id="{2862D2B3-5167-465E-95E6-CDB7A16A78B4}"/>
                </a:ext>
              </a:extLst>
            </p:cNvPr>
            <p:cNvSpPr/>
            <p:nvPr/>
          </p:nvSpPr>
          <p:spPr>
            <a:xfrm>
              <a:off x="235227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5" name="rc813">
              <a:extLst>
                <a:ext uri="{FF2B5EF4-FFF2-40B4-BE49-F238E27FC236}">
                  <a16:creationId xmlns:a16="http://schemas.microsoft.com/office/drawing/2014/main" id="{BFF572D1-26C0-4DA3-85EE-75115524720C}"/>
                </a:ext>
              </a:extLst>
            </p:cNvPr>
            <p:cNvSpPr/>
            <p:nvPr/>
          </p:nvSpPr>
          <p:spPr>
            <a:xfrm>
              <a:off x="2352270"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6" name="rc814">
              <a:extLst>
                <a:ext uri="{FF2B5EF4-FFF2-40B4-BE49-F238E27FC236}">
                  <a16:creationId xmlns:a16="http://schemas.microsoft.com/office/drawing/2014/main" id="{E1948F03-BD79-4C79-99BF-1B11E9657FBA}"/>
                </a:ext>
              </a:extLst>
            </p:cNvPr>
            <p:cNvSpPr/>
            <p:nvPr/>
          </p:nvSpPr>
          <p:spPr>
            <a:xfrm>
              <a:off x="2406677"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7" name="rc815">
              <a:extLst>
                <a:ext uri="{FF2B5EF4-FFF2-40B4-BE49-F238E27FC236}">
                  <a16:creationId xmlns:a16="http://schemas.microsoft.com/office/drawing/2014/main" id="{1D7B61F3-10B1-42B2-9D43-777DDEB7CE0C}"/>
                </a:ext>
              </a:extLst>
            </p:cNvPr>
            <p:cNvSpPr/>
            <p:nvPr/>
          </p:nvSpPr>
          <p:spPr>
            <a:xfrm>
              <a:off x="2406677"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8" name="rc816">
              <a:extLst>
                <a:ext uri="{FF2B5EF4-FFF2-40B4-BE49-F238E27FC236}">
                  <a16:creationId xmlns:a16="http://schemas.microsoft.com/office/drawing/2014/main" id="{1AA98265-2988-47A6-8445-42539000A33C}"/>
                </a:ext>
              </a:extLst>
            </p:cNvPr>
            <p:cNvSpPr/>
            <p:nvPr/>
          </p:nvSpPr>
          <p:spPr>
            <a:xfrm>
              <a:off x="240667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9" name="rc817">
              <a:extLst>
                <a:ext uri="{FF2B5EF4-FFF2-40B4-BE49-F238E27FC236}">
                  <a16:creationId xmlns:a16="http://schemas.microsoft.com/office/drawing/2014/main" id="{11D774B7-2EB4-4059-BDB2-70777CBE32DB}"/>
                </a:ext>
              </a:extLst>
            </p:cNvPr>
            <p:cNvSpPr/>
            <p:nvPr/>
          </p:nvSpPr>
          <p:spPr>
            <a:xfrm>
              <a:off x="2406677"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0" name="rc818">
              <a:extLst>
                <a:ext uri="{FF2B5EF4-FFF2-40B4-BE49-F238E27FC236}">
                  <a16:creationId xmlns:a16="http://schemas.microsoft.com/office/drawing/2014/main" id="{EC9C91F8-DFE0-497E-B5F2-F087DCEC5285}"/>
                </a:ext>
              </a:extLst>
            </p:cNvPr>
            <p:cNvSpPr/>
            <p:nvPr/>
          </p:nvSpPr>
          <p:spPr>
            <a:xfrm>
              <a:off x="2461083"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1" name="rc819">
              <a:extLst>
                <a:ext uri="{FF2B5EF4-FFF2-40B4-BE49-F238E27FC236}">
                  <a16:creationId xmlns:a16="http://schemas.microsoft.com/office/drawing/2014/main" id="{6458CEEF-A76D-4D06-8E00-E34871109ECC}"/>
                </a:ext>
              </a:extLst>
            </p:cNvPr>
            <p:cNvSpPr/>
            <p:nvPr/>
          </p:nvSpPr>
          <p:spPr>
            <a:xfrm>
              <a:off x="2461083"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2" name="rc820">
              <a:extLst>
                <a:ext uri="{FF2B5EF4-FFF2-40B4-BE49-F238E27FC236}">
                  <a16:creationId xmlns:a16="http://schemas.microsoft.com/office/drawing/2014/main" id="{B3220828-2002-4AA6-B7A5-52522BD625B9}"/>
                </a:ext>
              </a:extLst>
            </p:cNvPr>
            <p:cNvSpPr/>
            <p:nvPr/>
          </p:nvSpPr>
          <p:spPr>
            <a:xfrm>
              <a:off x="246108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23" name="rc821">
              <a:extLst>
                <a:ext uri="{FF2B5EF4-FFF2-40B4-BE49-F238E27FC236}">
                  <a16:creationId xmlns:a16="http://schemas.microsoft.com/office/drawing/2014/main" id="{7C856DD5-2B51-4326-9ABE-74B120D0AD7E}"/>
                </a:ext>
              </a:extLst>
            </p:cNvPr>
            <p:cNvSpPr/>
            <p:nvPr/>
          </p:nvSpPr>
          <p:spPr>
            <a:xfrm>
              <a:off x="2461083"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4" name="rc822">
              <a:extLst>
                <a:ext uri="{FF2B5EF4-FFF2-40B4-BE49-F238E27FC236}">
                  <a16:creationId xmlns:a16="http://schemas.microsoft.com/office/drawing/2014/main" id="{73B09F9E-4C47-4865-90BA-C8EBF00947D9}"/>
                </a:ext>
              </a:extLst>
            </p:cNvPr>
            <p:cNvSpPr/>
            <p:nvPr/>
          </p:nvSpPr>
          <p:spPr>
            <a:xfrm>
              <a:off x="2515489"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5" name="rc823">
              <a:extLst>
                <a:ext uri="{FF2B5EF4-FFF2-40B4-BE49-F238E27FC236}">
                  <a16:creationId xmlns:a16="http://schemas.microsoft.com/office/drawing/2014/main" id="{7D92EF26-DAE9-46F4-B4D1-60A9064D3A8A}"/>
                </a:ext>
              </a:extLst>
            </p:cNvPr>
            <p:cNvSpPr/>
            <p:nvPr/>
          </p:nvSpPr>
          <p:spPr>
            <a:xfrm>
              <a:off x="2515489"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6" name="rc824">
              <a:extLst>
                <a:ext uri="{FF2B5EF4-FFF2-40B4-BE49-F238E27FC236}">
                  <a16:creationId xmlns:a16="http://schemas.microsoft.com/office/drawing/2014/main" id="{3B02FD03-1B8D-4F6E-838C-8D2C2E6A9A99}"/>
                </a:ext>
              </a:extLst>
            </p:cNvPr>
            <p:cNvSpPr/>
            <p:nvPr/>
          </p:nvSpPr>
          <p:spPr>
            <a:xfrm>
              <a:off x="251548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27" name="rc825">
              <a:extLst>
                <a:ext uri="{FF2B5EF4-FFF2-40B4-BE49-F238E27FC236}">
                  <a16:creationId xmlns:a16="http://schemas.microsoft.com/office/drawing/2014/main" id="{E476F80B-390C-4538-8615-A775F4CF05EF}"/>
                </a:ext>
              </a:extLst>
            </p:cNvPr>
            <p:cNvSpPr/>
            <p:nvPr/>
          </p:nvSpPr>
          <p:spPr>
            <a:xfrm>
              <a:off x="2515489"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8" name="rc826">
              <a:extLst>
                <a:ext uri="{FF2B5EF4-FFF2-40B4-BE49-F238E27FC236}">
                  <a16:creationId xmlns:a16="http://schemas.microsoft.com/office/drawing/2014/main" id="{C2E1C35F-8460-497C-8294-BD202ADC7A94}"/>
                </a:ext>
              </a:extLst>
            </p:cNvPr>
            <p:cNvSpPr/>
            <p:nvPr/>
          </p:nvSpPr>
          <p:spPr>
            <a:xfrm>
              <a:off x="2569896"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9" name="rc827">
              <a:extLst>
                <a:ext uri="{FF2B5EF4-FFF2-40B4-BE49-F238E27FC236}">
                  <a16:creationId xmlns:a16="http://schemas.microsoft.com/office/drawing/2014/main" id="{5EF73B82-4D88-45C9-82A4-166229F02A09}"/>
                </a:ext>
              </a:extLst>
            </p:cNvPr>
            <p:cNvSpPr/>
            <p:nvPr/>
          </p:nvSpPr>
          <p:spPr>
            <a:xfrm>
              <a:off x="2569896"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0" name="rc828">
              <a:extLst>
                <a:ext uri="{FF2B5EF4-FFF2-40B4-BE49-F238E27FC236}">
                  <a16:creationId xmlns:a16="http://schemas.microsoft.com/office/drawing/2014/main" id="{BC8E823E-CAA5-42B9-A2C5-E5C235732442}"/>
                </a:ext>
              </a:extLst>
            </p:cNvPr>
            <p:cNvSpPr/>
            <p:nvPr/>
          </p:nvSpPr>
          <p:spPr>
            <a:xfrm>
              <a:off x="256989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1" name="rc829">
              <a:extLst>
                <a:ext uri="{FF2B5EF4-FFF2-40B4-BE49-F238E27FC236}">
                  <a16:creationId xmlns:a16="http://schemas.microsoft.com/office/drawing/2014/main" id="{32764B71-9528-4436-8A42-4E851D2EA269}"/>
                </a:ext>
              </a:extLst>
            </p:cNvPr>
            <p:cNvSpPr/>
            <p:nvPr/>
          </p:nvSpPr>
          <p:spPr>
            <a:xfrm>
              <a:off x="2569896"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2" name="rc830">
              <a:extLst>
                <a:ext uri="{FF2B5EF4-FFF2-40B4-BE49-F238E27FC236}">
                  <a16:creationId xmlns:a16="http://schemas.microsoft.com/office/drawing/2014/main" id="{3268B64E-86B6-4912-9317-8FBAD8EDCD62}"/>
                </a:ext>
              </a:extLst>
            </p:cNvPr>
            <p:cNvSpPr/>
            <p:nvPr/>
          </p:nvSpPr>
          <p:spPr>
            <a:xfrm>
              <a:off x="2624302"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3" name="rc831">
              <a:extLst>
                <a:ext uri="{FF2B5EF4-FFF2-40B4-BE49-F238E27FC236}">
                  <a16:creationId xmlns:a16="http://schemas.microsoft.com/office/drawing/2014/main" id="{1D5777D5-775F-4CAF-9EF6-CA062FE05DE3}"/>
                </a:ext>
              </a:extLst>
            </p:cNvPr>
            <p:cNvSpPr/>
            <p:nvPr/>
          </p:nvSpPr>
          <p:spPr>
            <a:xfrm>
              <a:off x="2624302"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4" name="rc832">
              <a:extLst>
                <a:ext uri="{FF2B5EF4-FFF2-40B4-BE49-F238E27FC236}">
                  <a16:creationId xmlns:a16="http://schemas.microsoft.com/office/drawing/2014/main" id="{234D9F3B-A927-4E5E-A8B5-B5AA31CF2F1D}"/>
                </a:ext>
              </a:extLst>
            </p:cNvPr>
            <p:cNvSpPr/>
            <p:nvPr/>
          </p:nvSpPr>
          <p:spPr>
            <a:xfrm>
              <a:off x="262430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5" name="rc833">
              <a:extLst>
                <a:ext uri="{FF2B5EF4-FFF2-40B4-BE49-F238E27FC236}">
                  <a16:creationId xmlns:a16="http://schemas.microsoft.com/office/drawing/2014/main" id="{144C8917-7ED9-4375-8EC1-D4D3F80A6ABE}"/>
                </a:ext>
              </a:extLst>
            </p:cNvPr>
            <p:cNvSpPr/>
            <p:nvPr/>
          </p:nvSpPr>
          <p:spPr>
            <a:xfrm>
              <a:off x="2624302"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6" name="rc834">
              <a:extLst>
                <a:ext uri="{FF2B5EF4-FFF2-40B4-BE49-F238E27FC236}">
                  <a16:creationId xmlns:a16="http://schemas.microsoft.com/office/drawing/2014/main" id="{C90382A2-7520-457C-880E-F0D5E7BABB38}"/>
                </a:ext>
              </a:extLst>
            </p:cNvPr>
            <p:cNvSpPr/>
            <p:nvPr/>
          </p:nvSpPr>
          <p:spPr>
            <a:xfrm>
              <a:off x="2678708"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7" name="rc835">
              <a:extLst>
                <a:ext uri="{FF2B5EF4-FFF2-40B4-BE49-F238E27FC236}">
                  <a16:creationId xmlns:a16="http://schemas.microsoft.com/office/drawing/2014/main" id="{C0954446-4A84-4B37-B526-96612287FD30}"/>
                </a:ext>
              </a:extLst>
            </p:cNvPr>
            <p:cNvSpPr/>
            <p:nvPr/>
          </p:nvSpPr>
          <p:spPr>
            <a:xfrm>
              <a:off x="2678708"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8" name="rc836">
              <a:extLst>
                <a:ext uri="{FF2B5EF4-FFF2-40B4-BE49-F238E27FC236}">
                  <a16:creationId xmlns:a16="http://schemas.microsoft.com/office/drawing/2014/main" id="{A426503E-681A-4CCA-9D0E-F0BC1EDDB9EA}"/>
                </a:ext>
              </a:extLst>
            </p:cNvPr>
            <p:cNvSpPr/>
            <p:nvPr/>
          </p:nvSpPr>
          <p:spPr>
            <a:xfrm>
              <a:off x="267870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9" name="rc837">
              <a:extLst>
                <a:ext uri="{FF2B5EF4-FFF2-40B4-BE49-F238E27FC236}">
                  <a16:creationId xmlns:a16="http://schemas.microsoft.com/office/drawing/2014/main" id="{93ADF493-21D4-46F7-AD64-C5D7988D68DF}"/>
                </a:ext>
              </a:extLst>
            </p:cNvPr>
            <p:cNvSpPr/>
            <p:nvPr/>
          </p:nvSpPr>
          <p:spPr>
            <a:xfrm>
              <a:off x="2678708"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0" name="rc838">
              <a:extLst>
                <a:ext uri="{FF2B5EF4-FFF2-40B4-BE49-F238E27FC236}">
                  <a16:creationId xmlns:a16="http://schemas.microsoft.com/office/drawing/2014/main" id="{A6D3CBC5-17DA-4FE9-9710-EF8B0D1DA389}"/>
                </a:ext>
              </a:extLst>
            </p:cNvPr>
            <p:cNvSpPr/>
            <p:nvPr/>
          </p:nvSpPr>
          <p:spPr>
            <a:xfrm>
              <a:off x="2733114"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1" name="rc839">
              <a:extLst>
                <a:ext uri="{FF2B5EF4-FFF2-40B4-BE49-F238E27FC236}">
                  <a16:creationId xmlns:a16="http://schemas.microsoft.com/office/drawing/2014/main" id="{7E6BCDAC-5EB7-4BEB-A122-5A6C6D7A6F72}"/>
                </a:ext>
              </a:extLst>
            </p:cNvPr>
            <p:cNvSpPr/>
            <p:nvPr/>
          </p:nvSpPr>
          <p:spPr>
            <a:xfrm>
              <a:off x="2733114"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2" name="rc840">
              <a:extLst>
                <a:ext uri="{FF2B5EF4-FFF2-40B4-BE49-F238E27FC236}">
                  <a16:creationId xmlns:a16="http://schemas.microsoft.com/office/drawing/2014/main" id="{222E5C8E-A487-47DB-A894-2FBE5BA39A9B}"/>
                </a:ext>
              </a:extLst>
            </p:cNvPr>
            <p:cNvSpPr/>
            <p:nvPr/>
          </p:nvSpPr>
          <p:spPr>
            <a:xfrm>
              <a:off x="273311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43" name="rc841">
              <a:extLst>
                <a:ext uri="{FF2B5EF4-FFF2-40B4-BE49-F238E27FC236}">
                  <a16:creationId xmlns:a16="http://schemas.microsoft.com/office/drawing/2014/main" id="{388EED8E-B859-4032-B06E-45AF0D4329A0}"/>
                </a:ext>
              </a:extLst>
            </p:cNvPr>
            <p:cNvSpPr/>
            <p:nvPr/>
          </p:nvSpPr>
          <p:spPr>
            <a:xfrm>
              <a:off x="2733114"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4" name="rc842">
              <a:extLst>
                <a:ext uri="{FF2B5EF4-FFF2-40B4-BE49-F238E27FC236}">
                  <a16:creationId xmlns:a16="http://schemas.microsoft.com/office/drawing/2014/main" id="{529134D4-FDF4-4200-AD45-C5DFB5C69883}"/>
                </a:ext>
              </a:extLst>
            </p:cNvPr>
            <p:cNvSpPr/>
            <p:nvPr/>
          </p:nvSpPr>
          <p:spPr>
            <a:xfrm>
              <a:off x="2787521"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5" name="rc843">
              <a:extLst>
                <a:ext uri="{FF2B5EF4-FFF2-40B4-BE49-F238E27FC236}">
                  <a16:creationId xmlns:a16="http://schemas.microsoft.com/office/drawing/2014/main" id="{5228CB6F-6EA8-4EB6-B311-F87CEBFA31A0}"/>
                </a:ext>
              </a:extLst>
            </p:cNvPr>
            <p:cNvSpPr/>
            <p:nvPr/>
          </p:nvSpPr>
          <p:spPr>
            <a:xfrm>
              <a:off x="2787521"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6" name="rc844">
              <a:extLst>
                <a:ext uri="{FF2B5EF4-FFF2-40B4-BE49-F238E27FC236}">
                  <a16:creationId xmlns:a16="http://schemas.microsoft.com/office/drawing/2014/main" id="{01443219-0A5E-4AAF-B27D-C40C91FD2D96}"/>
                </a:ext>
              </a:extLst>
            </p:cNvPr>
            <p:cNvSpPr/>
            <p:nvPr/>
          </p:nvSpPr>
          <p:spPr>
            <a:xfrm>
              <a:off x="278752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47" name="rc845">
              <a:extLst>
                <a:ext uri="{FF2B5EF4-FFF2-40B4-BE49-F238E27FC236}">
                  <a16:creationId xmlns:a16="http://schemas.microsoft.com/office/drawing/2014/main" id="{41AFFC3F-B3F9-4B7D-B563-B9841E88B1E6}"/>
                </a:ext>
              </a:extLst>
            </p:cNvPr>
            <p:cNvSpPr/>
            <p:nvPr/>
          </p:nvSpPr>
          <p:spPr>
            <a:xfrm>
              <a:off x="2787521"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8" name="rc846">
              <a:extLst>
                <a:ext uri="{FF2B5EF4-FFF2-40B4-BE49-F238E27FC236}">
                  <a16:creationId xmlns:a16="http://schemas.microsoft.com/office/drawing/2014/main" id="{FAF6E9AD-95FC-4E63-99F2-C33603D9FA88}"/>
                </a:ext>
              </a:extLst>
            </p:cNvPr>
            <p:cNvSpPr/>
            <p:nvPr/>
          </p:nvSpPr>
          <p:spPr>
            <a:xfrm>
              <a:off x="2841927"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9" name="rc847">
              <a:extLst>
                <a:ext uri="{FF2B5EF4-FFF2-40B4-BE49-F238E27FC236}">
                  <a16:creationId xmlns:a16="http://schemas.microsoft.com/office/drawing/2014/main" id="{80871172-1311-4BE9-92EF-CE94F0C2F0A1}"/>
                </a:ext>
              </a:extLst>
            </p:cNvPr>
            <p:cNvSpPr/>
            <p:nvPr/>
          </p:nvSpPr>
          <p:spPr>
            <a:xfrm>
              <a:off x="2841927"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0" name="rc848">
              <a:extLst>
                <a:ext uri="{FF2B5EF4-FFF2-40B4-BE49-F238E27FC236}">
                  <a16:creationId xmlns:a16="http://schemas.microsoft.com/office/drawing/2014/main" id="{831A5349-CEF8-453D-BDD8-F2B405127D27}"/>
                </a:ext>
              </a:extLst>
            </p:cNvPr>
            <p:cNvSpPr/>
            <p:nvPr/>
          </p:nvSpPr>
          <p:spPr>
            <a:xfrm>
              <a:off x="284192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1" name="rc849">
              <a:extLst>
                <a:ext uri="{FF2B5EF4-FFF2-40B4-BE49-F238E27FC236}">
                  <a16:creationId xmlns:a16="http://schemas.microsoft.com/office/drawing/2014/main" id="{569C582C-23A5-42D3-BBF5-92E21820B094}"/>
                </a:ext>
              </a:extLst>
            </p:cNvPr>
            <p:cNvSpPr/>
            <p:nvPr/>
          </p:nvSpPr>
          <p:spPr>
            <a:xfrm>
              <a:off x="2841927"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2" name="rc850">
              <a:extLst>
                <a:ext uri="{FF2B5EF4-FFF2-40B4-BE49-F238E27FC236}">
                  <a16:creationId xmlns:a16="http://schemas.microsoft.com/office/drawing/2014/main" id="{E26D3EE1-77CB-4006-B229-40DC0EDF4E17}"/>
                </a:ext>
              </a:extLst>
            </p:cNvPr>
            <p:cNvSpPr/>
            <p:nvPr/>
          </p:nvSpPr>
          <p:spPr>
            <a:xfrm>
              <a:off x="2896333"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3" name="rc851">
              <a:extLst>
                <a:ext uri="{FF2B5EF4-FFF2-40B4-BE49-F238E27FC236}">
                  <a16:creationId xmlns:a16="http://schemas.microsoft.com/office/drawing/2014/main" id="{0E64299F-4356-4C35-BBFD-8C11408FAD3F}"/>
                </a:ext>
              </a:extLst>
            </p:cNvPr>
            <p:cNvSpPr/>
            <p:nvPr/>
          </p:nvSpPr>
          <p:spPr>
            <a:xfrm>
              <a:off x="2896333"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4" name="rc852">
              <a:extLst>
                <a:ext uri="{FF2B5EF4-FFF2-40B4-BE49-F238E27FC236}">
                  <a16:creationId xmlns:a16="http://schemas.microsoft.com/office/drawing/2014/main" id="{1890AC6D-8243-4C4C-AD4B-7C159F3D2D1F}"/>
                </a:ext>
              </a:extLst>
            </p:cNvPr>
            <p:cNvSpPr/>
            <p:nvPr/>
          </p:nvSpPr>
          <p:spPr>
            <a:xfrm>
              <a:off x="289633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5" name="rc853">
              <a:extLst>
                <a:ext uri="{FF2B5EF4-FFF2-40B4-BE49-F238E27FC236}">
                  <a16:creationId xmlns:a16="http://schemas.microsoft.com/office/drawing/2014/main" id="{1A56EFAF-6B69-4D3C-8D07-545FF4E51059}"/>
                </a:ext>
              </a:extLst>
            </p:cNvPr>
            <p:cNvSpPr/>
            <p:nvPr/>
          </p:nvSpPr>
          <p:spPr>
            <a:xfrm>
              <a:off x="2896333"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6" name="rc854">
              <a:extLst>
                <a:ext uri="{FF2B5EF4-FFF2-40B4-BE49-F238E27FC236}">
                  <a16:creationId xmlns:a16="http://schemas.microsoft.com/office/drawing/2014/main" id="{E836CE95-768B-4302-AE6B-AF7C5A10E3A7}"/>
                </a:ext>
              </a:extLst>
            </p:cNvPr>
            <p:cNvSpPr/>
            <p:nvPr/>
          </p:nvSpPr>
          <p:spPr>
            <a:xfrm>
              <a:off x="2950740"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7" name="rc855">
              <a:extLst>
                <a:ext uri="{FF2B5EF4-FFF2-40B4-BE49-F238E27FC236}">
                  <a16:creationId xmlns:a16="http://schemas.microsoft.com/office/drawing/2014/main" id="{A0E59664-BD17-43D0-964F-8E28BEAA6C73}"/>
                </a:ext>
              </a:extLst>
            </p:cNvPr>
            <p:cNvSpPr/>
            <p:nvPr/>
          </p:nvSpPr>
          <p:spPr>
            <a:xfrm>
              <a:off x="2950740"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8" name="rc856">
              <a:extLst>
                <a:ext uri="{FF2B5EF4-FFF2-40B4-BE49-F238E27FC236}">
                  <a16:creationId xmlns:a16="http://schemas.microsoft.com/office/drawing/2014/main" id="{58B21036-6F91-4EFE-BE0D-5238F29E5C2C}"/>
                </a:ext>
              </a:extLst>
            </p:cNvPr>
            <p:cNvSpPr/>
            <p:nvPr/>
          </p:nvSpPr>
          <p:spPr>
            <a:xfrm>
              <a:off x="295074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9" name="rc857">
              <a:extLst>
                <a:ext uri="{FF2B5EF4-FFF2-40B4-BE49-F238E27FC236}">
                  <a16:creationId xmlns:a16="http://schemas.microsoft.com/office/drawing/2014/main" id="{84A310F0-8C56-4178-A3F8-86B977BF7DA6}"/>
                </a:ext>
              </a:extLst>
            </p:cNvPr>
            <p:cNvSpPr/>
            <p:nvPr/>
          </p:nvSpPr>
          <p:spPr>
            <a:xfrm>
              <a:off x="2950740"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0" name="rc858">
              <a:extLst>
                <a:ext uri="{FF2B5EF4-FFF2-40B4-BE49-F238E27FC236}">
                  <a16:creationId xmlns:a16="http://schemas.microsoft.com/office/drawing/2014/main" id="{9C5C55DB-422D-4F56-B0AC-AF3FF18C4B04}"/>
                </a:ext>
              </a:extLst>
            </p:cNvPr>
            <p:cNvSpPr/>
            <p:nvPr/>
          </p:nvSpPr>
          <p:spPr>
            <a:xfrm>
              <a:off x="3005146"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1" name="rc859">
              <a:extLst>
                <a:ext uri="{FF2B5EF4-FFF2-40B4-BE49-F238E27FC236}">
                  <a16:creationId xmlns:a16="http://schemas.microsoft.com/office/drawing/2014/main" id="{329D73F2-C450-4985-859D-D6A1B6319B6E}"/>
                </a:ext>
              </a:extLst>
            </p:cNvPr>
            <p:cNvSpPr/>
            <p:nvPr/>
          </p:nvSpPr>
          <p:spPr>
            <a:xfrm>
              <a:off x="3005146"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2" name="rc860">
              <a:extLst>
                <a:ext uri="{FF2B5EF4-FFF2-40B4-BE49-F238E27FC236}">
                  <a16:creationId xmlns:a16="http://schemas.microsoft.com/office/drawing/2014/main" id="{23DE5D35-F55E-4160-A906-022FC7E81D3D}"/>
                </a:ext>
              </a:extLst>
            </p:cNvPr>
            <p:cNvSpPr/>
            <p:nvPr/>
          </p:nvSpPr>
          <p:spPr>
            <a:xfrm>
              <a:off x="300514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63" name="rc861">
              <a:extLst>
                <a:ext uri="{FF2B5EF4-FFF2-40B4-BE49-F238E27FC236}">
                  <a16:creationId xmlns:a16="http://schemas.microsoft.com/office/drawing/2014/main" id="{DF4072D0-64AD-40EA-A601-E8A54CA0ABD0}"/>
                </a:ext>
              </a:extLst>
            </p:cNvPr>
            <p:cNvSpPr/>
            <p:nvPr/>
          </p:nvSpPr>
          <p:spPr>
            <a:xfrm>
              <a:off x="3005146"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4" name="rc862">
              <a:extLst>
                <a:ext uri="{FF2B5EF4-FFF2-40B4-BE49-F238E27FC236}">
                  <a16:creationId xmlns:a16="http://schemas.microsoft.com/office/drawing/2014/main" id="{3168D7EA-34D4-4614-84A7-871F7C44F7B8}"/>
                </a:ext>
              </a:extLst>
            </p:cNvPr>
            <p:cNvSpPr/>
            <p:nvPr/>
          </p:nvSpPr>
          <p:spPr>
            <a:xfrm>
              <a:off x="3059552"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5" name="rc863">
              <a:extLst>
                <a:ext uri="{FF2B5EF4-FFF2-40B4-BE49-F238E27FC236}">
                  <a16:creationId xmlns:a16="http://schemas.microsoft.com/office/drawing/2014/main" id="{455026D7-952B-4568-8C1A-698E359C08B2}"/>
                </a:ext>
              </a:extLst>
            </p:cNvPr>
            <p:cNvSpPr/>
            <p:nvPr/>
          </p:nvSpPr>
          <p:spPr>
            <a:xfrm>
              <a:off x="3059552"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6" name="rc864">
              <a:extLst>
                <a:ext uri="{FF2B5EF4-FFF2-40B4-BE49-F238E27FC236}">
                  <a16:creationId xmlns:a16="http://schemas.microsoft.com/office/drawing/2014/main" id="{3A1211FF-DAC0-4B68-B030-3464EA33AA73}"/>
                </a:ext>
              </a:extLst>
            </p:cNvPr>
            <p:cNvSpPr/>
            <p:nvPr/>
          </p:nvSpPr>
          <p:spPr>
            <a:xfrm>
              <a:off x="305955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67" name="rc865">
              <a:extLst>
                <a:ext uri="{FF2B5EF4-FFF2-40B4-BE49-F238E27FC236}">
                  <a16:creationId xmlns:a16="http://schemas.microsoft.com/office/drawing/2014/main" id="{219CA19C-A04C-43B6-9B9B-7D282E5E8D9B}"/>
                </a:ext>
              </a:extLst>
            </p:cNvPr>
            <p:cNvSpPr/>
            <p:nvPr/>
          </p:nvSpPr>
          <p:spPr>
            <a:xfrm>
              <a:off x="3059552"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8" name="rc866">
              <a:extLst>
                <a:ext uri="{FF2B5EF4-FFF2-40B4-BE49-F238E27FC236}">
                  <a16:creationId xmlns:a16="http://schemas.microsoft.com/office/drawing/2014/main" id="{39B1C7D3-184C-447C-B768-7B0850A6EC3C}"/>
                </a:ext>
              </a:extLst>
            </p:cNvPr>
            <p:cNvSpPr/>
            <p:nvPr/>
          </p:nvSpPr>
          <p:spPr>
            <a:xfrm>
              <a:off x="3113959"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9" name="rc867">
              <a:extLst>
                <a:ext uri="{FF2B5EF4-FFF2-40B4-BE49-F238E27FC236}">
                  <a16:creationId xmlns:a16="http://schemas.microsoft.com/office/drawing/2014/main" id="{3B780C64-5085-4304-9DF6-9833638B0F08}"/>
                </a:ext>
              </a:extLst>
            </p:cNvPr>
            <p:cNvSpPr/>
            <p:nvPr/>
          </p:nvSpPr>
          <p:spPr>
            <a:xfrm>
              <a:off x="3113959"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0" name="rc868">
              <a:extLst>
                <a:ext uri="{FF2B5EF4-FFF2-40B4-BE49-F238E27FC236}">
                  <a16:creationId xmlns:a16="http://schemas.microsoft.com/office/drawing/2014/main" id="{B1F1A488-7D88-46C4-8364-BC8B2EF2E0AF}"/>
                </a:ext>
              </a:extLst>
            </p:cNvPr>
            <p:cNvSpPr/>
            <p:nvPr/>
          </p:nvSpPr>
          <p:spPr>
            <a:xfrm>
              <a:off x="311395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1" name="rc869">
              <a:extLst>
                <a:ext uri="{FF2B5EF4-FFF2-40B4-BE49-F238E27FC236}">
                  <a16:creationId xmlns:a16="http://schemas.microsoft.com/office/drawing/2014/main" id="{8CE9B331-35EB-43A4-902C-68145777DB30}"/>
                </a:ext>
              </a:extLst>
            </p:cNvPr>
            <p:cNvSpPr/>
            <p:nvPr/>
          </p:nvSpPr>
          <p:spPr>
            <a:xfrm>
              <a:off x="3113959"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2" name="rc870">
              <a:extLst>
                <a:ext uri="{FF2B5EF4-FFF2-40B4-BE49-F238E27FC236}">
                  <a16:creationId xmlns:a16="http://schemas.microsoft.com/office/drawing/2014/main" id="{F78F1AB5-1C26-4373-839A-FB97C7EFC4CE}"/>
                </a:ext>
              </a:extLst>
            </p:cNvPr>
            <p:cNvSpPr/>
            <p:nvPr/>
          </p:nvSpPr>
          <p:spPr>
            <a:xfrm>
              <a:off x="3168365"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3" name="rc871">
              <a:extLst>
                <a:ext uri="{FF2B5EF4-FFF2-40B4-BE49-F238E27FC236}">
                  <a16:creationId xmlns:a16="http://schemas.microsoft.com/office/drawing/2014/main" id="{40BBB866-2B3D-4E4B-B6B1-2B701D1A60E9}"/>
                </a:ext>
              </a:extLst>
            </p:cNvPr>
            <p:cNvSpPr/>
            <p:nvPr/>
          </p:nvSpPr>
          <p:spPr>
            <a:xfrm>
              <a:off x="3168365"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4" name="rc872">
              <a:extLst>
                <a:ext uri="{FF2B5EF4-FFF2-40B4-BE49-F238E27FC236}">
                  <a16:creationId xmlns:a16="http://schemas.microsoft.com/office/drawing/2014/main" id="{B593EF14-459B-4188-9746-FD609A709E2B}"/>
                </a:ext>
              </a:extLst>
            </p:cNvPr>
            <p:cNvSpPr/>
            <p:nvPr/>
          </p:nvSpPr>
          <p:spPr>
            <a:xfrm>
              <a:off x="3168365"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5" name="rc873">
              <a:extLst>
                <a:ext uri="{FF2B5EF4-FFF2-40B4-BE49-F238E27FC236}">
                  <a16:creationId xmlns:a16="http://schemas.microsoft.com/office/drawing/2014/main" id="{BD2238BA-08D8-47C0-BCFC-EACCD598C6DF}"/>
                </a:ext>
              </a:extLst>
            </p:cNvPr>
            <p:cNvSpPr/>
            <p:nvPr/>
          </p:nvSpPr>
          <p:spPr>
            <a:xfrm>
              <a:off x="3168365"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6" name="rc874">
              <a:extLst>
                <a:ext uri="{FF2B5EF4-FFF2-40B4-BE49-F238E27FC236}">
                  <a16:creationId xmlns:a16="http://schemas.microsoft.com/office/drawing/2014/main" id="{206CDD80-BC48-4758-93FA-911CA07C2CB7}"/>
                </a:ext>
              </a:extLst>
            </p:cNvPr>
            <p:cNvSpPr/>
            <p:nvPr/>
          </p:nvSpPr>
          <p:spPr>
            <a:xfrm>
              <a:off x="3222771"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7" name="rc875">
              <a:extLst>
                <a:ext uri="{FF2B5EF4-FFF2-40B4-BE49-F238E27FC236}">
                  <a16:creationId xmlns:a16="http://schemas.microsoft.com/office/drawing/2014/main" id="{BBA3D04F-63CF-48D9-9A49-A75375598131}"/>
                </a:ext>
              </a:extLst>
            </p:cNvPr>
            <p:cNvSpPr/>
            <p:nvPr/>
          </p:nvSpPr>
          <p:spPr>
            <a:xfrm>
              <a:off x="3222771"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8" name="rc876">
              <a:extLst>
                <a:ext uri="{FF2B5EF4-FFF2-40B4-BE49-F238E27FC236}">
                  <a16:creationId xmlns:a16="http://schemas.microsoft.com/office/drawing/2014/main" id="{8418E741-1127-4E38-8A1B-7BA3503F1C2F}"/>
                </a:ext>
              </a:extLst>
            </p:cNvPr>
            <p:cNvSpPr/>
            <p:nvPr/>
          </p:nvSpPr>
          <p:spPr>
            <a:xfrm>
              <a:off x="322277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9" name="rc877">
              <a:extLst>
                <a:ext uri="{FF2B5EF4-FFF2-40B4-BE49-F238E27FC236}">
                  <a16:creationId xmlns:a16="http://schemas.microsoft.com/office/drawing/2014/main" id="{F9E52FE1-1A93-46B8-866D-D08F6A9D58FF}"/>
                </a:ext>
              </a:extLst>
            </p:cNvPr>
            <p:cNvSpPr/>
            <p:nvPr/>
          </p:nvSpPr>
          <p:spPr>
            <a:xfrm>
              <a:off x="3222771"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0" name="rc878">
              <a:extLst>
                <a:ext uri="{FF2B5EF4-FFF2-40B4-BE49-F238E27FC236}">
                  <a16:creationId xmlns:a16="http://schemas.microsoft.com/office/drawing/2014/main" id="{A114ADBC-A3E7-4EEE-8B01-2C7ED6904A49}"/>
                </a:ext>
              </a:extLst>
            </p:cNvPr>
            <p:cNvSpPr/>
            <p:nvPr/>
          </p:nvSpPr>
          <p:spPr>
            <a:xfrm>
              <a:off x="3277178"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1" name="rc879">
              <a:extLst>
                <a:ext uri="{FF2B5EF4-FFF2-40B4-BE49-F238E27FC236}">
                  <a16:creationId xmlns:a16="http://schemas.microsoft.com/office/drawing/2014/main" id="{D2A2FEED-803E-4A01-9008-E36C90FB8D87}"/>
                </a:ext>
              </a:extLst>
            </p:cNvPr>
            <p:cNvSpPr/>
            <p:nvPr/>
          </p:nvSpPr>
          <p:spPr>
            <a:xfrm>
              <a:off x="3277178"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2" name="rc880">
              <a:extLst>
                <a:ext uri="{FF2B5EF4-FFF2-40B4-BE49-F238E27FC236}">
                  <a16:creationId xmlns:a16="http://schemas.microsoft.com/office/drawing/2014/main" id="{6AB4888A-44C3-4124-97A1-25FB0C1FBC9C}"/>
                </a:ext>
              </a:extLst>
            </p:cNvPr>
            <p:cNvSpPr/>
            <p:nvPr/>
          </p:nvSpPr>
          <p:spPr>
            <a:xfrm>
              <a:off x="327717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83" name="rc881">
              <a:extLst>
                <a:ext uri="{FF2B5EF4-FFF2-40B4-BE49-F238E27FC236}">
                  <a16:creationId xmlns:a16="http://schemas.microsoft.com/office/drawing/2014/main" id="{E8AF6FAD-6BF8-4A10-9E54-D9A0E0FB748F}"/>
                </a:ext>
              </a:extLst>
            </p:cNvPr>
            <p:cNvSpPr/>
            <p:nvPr/>
          </p:nvSpPr>
          <p:spPr>
            <a:xfrm>
              <a:off x="3277178"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4" name="rc882">
              <a:extLst>
                <a:ext uri="{FF2B5EF4-FFF2-40B4-BE49-F238E27FC236}">
                  <a16:creationId xmlns:a16="http://schemas.microsoft.com/office/drawing/2014/main" id="{92C509F6-9484-4E90-8F49-D639914EB2A1}"/>
                </a:ext>
              </a:extLst>
            </p:cNvPr>
            <p:cNvSpPr/>
            <p:nvPr/>
          </p:nvSpPr>
          <p:spPr>
            <a:xfrm>
              <a:off x="3331584"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5" name="rc883">
              <a:extLst>
                <a:ext uri="{FF2B5EF4-FFF2-40B4-BE49-F238E27FC236}">
                  <a16:creationId xmlns:a16="http://schemas.microsoft.com/office/drawing/2014/main" id="{D18EA487-4211-4763-83B3-962537F80640}"/>
                </a:ext>
              </a:extLst>
            </p:cNvPr>
            <p:cNvSpPr/>
            <p:nvPr/>
          </p:nvSpPr>
          <p:spPr>
            <a:xfrm>
              <a:off x="3331584"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6" name="rc884">
              <a:extLst>
                <a:ext uri="{FF2B5EF4-FFF2-40B4-BE49-F238E27FC236}">
                  <a16:creationId xmlns:a16="http://schemas.microsoft.com/office/drawing/2014/main" id="{880DFCC7-5F12-40E6-9DE8-0170644AA69F}"/>
                </a:ext>
              </a:extLst>
            </p:cNvPr>
            <p:cNvSpPr/>
            <p:nvPr/>
          </p:nvSpPr>
          <p:spPr>
            <a:xfrm>
              <a:off x="333158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87" name="rc885">
              <a:extLst>
                <a:ext uri="{FF2B5EF4-FFF2-40B4-BE49-F238E27FC236}">
                  <a16:creationId xmlns:a16="http://schemas.microsoft.com/office/drawing/2014/main" id="{BD43E688-501E-4364-990C-609A80B4F47A}"/>
                </a:ext>
              </a:extLst>
            </p:cNvPr>
            <p:cNvSpPr/>
            <p:nvPr/>
          </p:nvSpPr>
          <p:spPr>
            <a:xfrm>
              <a:off x="3331584"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8" name="rc886">
              <a:extLst>
                <a:ext uri="{FF2B5EF4-FFF2-40B4-BE49-F238E27FC236}">
                  <a16:creationId xmlns:a16="http://schemas.microsoft.com/office/drawing/2014/main" id="{C6A0E3BC-A56E-4D40-8475-E4418781B284}"/>
                </a:ext>
              </a:extLst>
            </p:cNvPr>
            <p:cNvSpPr/>
            <p:nvPr/>
          </p:nvSpPr>
          <p:spPr>
            <a:xfrm>
              <a:off x="3385990"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9" name="rc887">
              <a:extLst>
                <a:ext uri="{FF2B5EF4-FFF2-40B4-BE49-F238E27FC236}">
                  <a16:creationId xmlns:a16="http://schemas.microsoft.com/office/drawing/2014/main" id="{632BE575-8F78-47A0-B7D5-519747993B69}"/>
                </a:ext>
              </a:extLst>
            </p:cNvPr>
            <p:cNvSpPr/>
            <p:nvPr/>
          </p:nvSpPr>
          <p:spPr>
            <a:xfrm>
              <a:off x="3385990"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0" name="rc888">
              <a:extLst>
                <a:ext uri="{FF2B5EF4-FFF2-40B4-BE49-F238E27FC236}">
                  <a16:creationId xmlns:a16="http://schemas.microsoft.com/office/drawing/2014/main" id="{F90186EA-FE48-4A6C-81BB-7BDD97305361}"/>
                </a:ext>
              </a:extLst>
            </p:cNvPr>
            <p:cNvSpPr/>
            <p:nvPr/>
          </p:nvSpPr>
          <p:spPr>
            <a:xfrm>
              <a:off x="338599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91" name="rc889">
              <a:extLst>
                <a:ext uri="{FF2B5EF4-FFF2-40B4-BE49-F238E27FC236}">
                  <a16:creationId xmlns:a16="http://schemas.microsoft.com/office/drawing/2014/main" id="{9B05C2BD-B254-4107-8380-734E0AF01247}"/>
                </a:ext>
              </a:extLst>
            </p:cNvPr>
            <p:cNvSpPr/>
            <p:nvPr/>
          </p:nvSpPr>
          <p:spPr>
            <a:xfrm>
              <a:off x="3385990"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2" name="rc890">
              <a:extLst>
                <a:ext uri="{FF2B5EF4-FFF2-40B4-BE49-F238E27FC236}">
                  <a16:creationId xmlns:a16="http://schemas.microsoft.com/office/drawing/2014/main" id="{8C491D23-F31C-4D54-AB78-9ADF4F83EE34}"/>
                </a:ext>
              </a:extLst>
            </p:cNvPr>
            <p:cNvSpPr/>
            <p:nvPr/>
          </p:nvSpPr>
          <p:spPr>
            <a:xfrm>
              <a:off x="3440397"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3" name="rc891">
              <a:extLst>
                <a:ext uri="{FF2B5EF4-FFF2-40B4-BE49-F238E27FC236}">
                  <a16:creationId xmlns:a16="http://schemas.microsoft.com/office/drawing/2014/main" id="{CA148AEC-94EB-41F7-BD15-8DA08922F7B7}"/>
                </a:ext>
              </a:extLst>
            </p:cNvPr>
            <p:cNvSpPr/>
            <p:nvPr/>
          </p:nvSpPr>
          <p:spPr>
            <a:xfrm>
              <a:off x="3440397"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4" name="rc892">
              <a:extLst>
                <a:ext uri="{FF2B5EF4-FFF2-40B4-BE49-F238E27FC236}">
                  <a16:creationId xmlns:a16="http://schemas.microsoft.com/office/drawing/2014/main" id="{15000BCE-C716-419F-A24A-41382CF1FD7F}"/>
                </a:ext>
              </a:extLst>
            </p:cNvPr>
            <p:cNvSpPr/>
            <p:nvPr/>
          </p:nvSpPr>
          <p:spPr>
            <a:xfrm>
              <a:off x="344039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95" name="rc893">
              <a:extLst>
                <a:ext uri="{FF2B5EF4-FFF2-40B4-BE49-F238E27FC236}">
                  <a16:creationId xmlns:a16="http://schemas.microsoft.com/office/drawing/2014/main" id="{F9EAEFAC-DD50-4AFB-97AB-A3AFE926DFF1}"/>
                </a:ext>
              </a:extLst>
            </p:cNvPr>
            <p:cNvSpPr/>
            <p:nvPr/>
          </p:nvSpPr>
          <p:spPr>
            <a:xfrm>
              <a:off x="3440397"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6" name="pl894">
              <a:extLst>
                <a:ext uri="{FF2B5EF4-FFF2-40B4-BE49-F238E27FC236}">
                  <a16:creationId xmlns:a16="http://schemas.microsoft.com/office/drawing/2014/main" id="{3FE4D68F-C3BE-41B4-9FAB-5CC3A660FBE9}"/>
                </a:ext>
              </a:extLst>
            </p:cNvPr>
            <p:cNvSpPr/>
            <p:nvPr/>
          </p:nvSpPr>
          <p:spPr>
            <a:xfrm>
              <a:off x="1155331" y="1880484"/>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897" name="pl895">
              <a:extLst>
                <a:ext uri="{FF2B5EF4-FFF2-40B4-BE49-F238E27FC236}">
                  <a16:creationId xmlns:a16="http://schemas.microsoft.com/office/drawing/2014/main" id="{3D42CCBE-0249-48B6-954B-F3AC13BC55A7}"/>
                </a:ext>
              </a:extLst>
            </p:cNvPr>
            <p:cNvSpPr/>
            <p:nvPr/>
          </p:nvSpPr>
          <p:spPr>
            <a:xfrm>
              <a:off x="1155331" y="3286612"/>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898" name="tx896">
              <a:extLst>
                <a:ext uri="{FF2B5EF4-FFF2-40B4-BE49-F238E27FC236}">
                  <a16:creationId xmlns:a16="http://schemas.microsoft.com/office/drawing/2014/main" id="{B5CE5B56-4906-4401-B645-E3E3DB083B1F}"/>
                </a:ext>
              </a:extLst>
            </p:cNvPr>
            <p:cNvSpPr/>
            <p:nvPr/>
          </p:nvSpPr>
          <p:spPr>
            <a:xfrm>
              <a:off x="2220615" y="3315791"/>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sp>
          <p:nvSpPr>
            <p:cNvPr id="899" name="rc897">
              <a:extLst>
                <a:ext uri="{FF2B5EF4-FFF2-40B4-BE49-F238E27FC236}">
                  <a16:creationId xmlns:a16="http://schemas.microsoft.com/office/drawing/2014/main" id="{A92543A6-26AE-4660-9CF5-D96BDF7E60FD}"/>
                </a:ext>
              </a:extLst>
            </p:cNvPr>
            <p:cNvSpPr/>
            <p:nvPr/>
          </p:nvSpPr>
          <p:spPr>
            <a:xfrm>
              <a:off x="3596023" y="745156"/>
              <a:ext cx="692655" cy="732855"/>
            </a:xfrm>
            <a:prstGeom prst="rect">
              <a:avLst/>
            </a:prstGeom>
            <a:solidFill>
              <a:srgbClr val="FFFFFF">
                <a:alpha val="100000"/>
              </a:srgbClr>
            </a:solidFill>
          </p:spPr>
          <p:txBody>
            <a:bodyPr/>
            <a:lstStyle/>
            <a:p>
              <a:endParaRPr/>
            </a:p>
          </p:txBody>
        </p:sp>
        <p:sp>
          <p:nvSpPr>
            <p:cNvPr id="900" name="rc898">
              <a:extLst>
                <a:ext uri="{FF2B5EF4-FFF2-40B4-BE49-F238E27FC236}">
                  <a16:creationId xmlns:a16="http://schemas.microsoft.com/office/drawing/2014/main" id="{5CF09662-10AB-47FE-A211-7A9BF6DDCA2F}"/>
                </a:ext>
              </a:extLst>
            </p:cNvPr>
            <p:cNvSpPr/>
            <p:nvPr/>
          </p:nvSpPr>
          <p:spPr>
            <a:xfrm>
              <a:off x="3646634" y="951152"/>
              <a:ext cx="35999" cy="95250"/>
            </a:xfrm>
            <a:prstGeom prst="rect">
              <a:avLst/>
            </a:prstGeom>
            <a:solidFill>
              <a:srgbClr val="FFFFFF">
                <a:alpha val="100000"/>
              </a:srgbClr>
            </a:solidFill>
          </p:spPr>
          <p:txBody>
            <a:bodyPr/>
            <a:lstStyle/>
            <a:p>
              <a:endParaRPr/>
            </a:p>
          </p:txBody>
        </p:sp>
        <p:sp>
          <p:nvSpPr>
            <p:cNvPr id="901" name="pt899">
              <a:extLst>
                <a:ext uri="{FF2B5EF4-FFF2-40B4-BE49-F238E27FC236}">
                  <a16:creationId xmlns:a16="http://schemas.microsoft.com/office/drawing/2014/main" id="{3801B9D7-2B99-486E-B643-29C884A39389}"/>
                </a:ext>
              </a:extLst>
            </p:cNvPr>
            <p:cNvSpPr/>
            <p:nvPr/>
          </p:nvSpPr>
          <p:spPr>
            <a:xfrm>
              <a:off x="3646583" y="98072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902" name="rc900">
              <a:extLst>
                <a:ext uri="{FF2B5EF4-FFF2-40B4-BE49-F238E27FC236}">
                  <a16:creationId xmlns:a16="http://schemas.microsoft.com/office/drawing/2014/main" id="{4F0BEC8C-C7D0-4C4E-9684-6350FE953FCA}"/>
                </a:ext>
              </a:extLst>
            </p:cNvPr>
            <p:cNvSpPr/>
            <p:nvPr/>
          </p:nvSpPr>
          <p:spPr>
            <a:xfrm>
              <a:off x="3646634" y="1046402"/>
              <a:ext cx="35999" cy="95250"/>
            </a:xfrm>
            <a:prstGeom prst="rect">
              <a:avLst/>
            </a:prstGeom>
            <a:solidFill>
              <a:srgbClr val="FFFFFF">
                <a:alpha val="100000"/>
              </a:srgbClr>
            </a:solidFill>
          </p:spPr>
          <p:txBody>
            <a:bodyPr/>
            <a:lstStyle/>
            <a:p>
              <a:endParaRPr/>
            </a:p>
          </p:txBody>
        </p:sp>
        <p:sp>
          <p:nvSpPr>
            <p:cNvPr id="903" name="pt901">
              <a:extLst>
                <a:ext uri="{FF2B5EF4-FFF2-40B4-BE49-F238E27FC236}">
                  <a16:creationId xmlns:a16="http://schemas.microsoft.com/office/drawing/2014/main" id="{1C4E83C8-5348-4EA7-A42A-3BD7D6C48EDB}"/>
                </a:ext>
              </a:extLst>
            </p:cNvPr>
            <p:cNvSpPr/>
            <p:nvPr/>
          </p:nvSpPr>
          <p:spPr>
            <a:xfrm>
              <a:off x="3646583" y="107597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904" name="rc902">
              <a:extLst>
                <a:ext uri="{FF2B5EF4-FFF2-40B4-BE49-F238E27FC236}">
                  <a16:creationId xmlns:a16="http://schemas.microsoft.com/office/drawing/2014/main" id="{C180BD50-DE6C-4D53-BEB8-5749E9660EAD}"/>
                </a:ext>
              </a:extLst>
            </p:cNvPr>
            <p:cNvSpPr/>
            <p:nvPr/>
          </p:nvSpPr>
          <p:spPr>
            <a:xfrm>
              <a:off x="3646634" y="1141652"/>
              <a:ext cx="35999" cy="95250"/>
            </a:xfrm>
            <a:prstGeom prst="rect">
              <a:avLst/>
            </a:prstGeom>
            <a:solidFill>
              <a:srgbClr val="FFFFFF">
                <a:alpha val="100000"/>
              </a:srgbClr>
            </a:solidFill>
          </p:spPr>
          <p:txBody>
            <a:bodyPr/>
            <a:lstStyle/>
            <a:p>
              <a:endParaRPr/>
            </a:p>
          </p:txBody>
        </p:sp>
        <p:sp>
          <p:nvSpPr>
            <p:cNvPr id="905" name="pt903">
              <a:extLst>
                <a:ext uri="{FF2B5EF4-FFF2-40B4-BE49-F238E27FC236}">
                  <a16:creationId xmlns:a16="http://schemas.microsoft.com/office/drawing/2014/main" id="{030D451F-E56F-4BC3-916E-FF895697A23F}"/>
                </a:ext>
              </a:extLst>
            </p:cNvPr>
            <p:cNvSpPr/>
            <p:nvPr/>
          </p:nvSpPr>
          <p:spPr>
            <a:xfrm>
              <a:off x="3646583" y="11712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906" name="rc904">
              <a:extLst>
                <a:ext uri="{FF2B5EF4-FFF2-40B4-BE49-F238E27FC236}">
                  <a16:creationId xmlns:a16="http://schemas.microsoft.com/office/drawing/2014/main" id="{06C98B7A-B71F-4281-A388-AE7DEED6FDD6}"/>
                </a:ext>
              </a:extLst>
            </p:cNvPr>
            <p:cNvSpPr/>
            <p:nvPr/>
          </p:nvSpPr>
          <p:spPr>
            <a:xfrm>
              <a:off x="3646634" y="1236902"/>
              <a:ext cx="35999" cy="95250"/>
            </a:xfrm>
            <a:prstGeom prst="rect">
              <a:avLst/>
            </a:prstGeom>
            <a:solidFill>
              <a:srgbClr val="FFFFFF">
                <a:alpha val="100000"/>
              </a:srgbClr>
            </a:solidFill>
          </p:spPr>
          <p:txBody>
            <a:bodyPr/>
            <a:lstStyle/>
            <a:p>
              <a:endParaRPr/>
            </a:p>
          </p:txBody>
        </p:sp>
        <p:sp>
          <p:nvSpPr>
            <p:cNvPr id="907" name="pt905">
              <a:extLst>
                <a:ext uri="{FF2B5EF4-FFF2-40B4-BE49-F238E27FC236}">
                  <a16:creationId xmlns:a16="http://schemas.microsoft.com/office/drawing/2014/main" id="{1BC10C52-B8E6-4E78-89D3-847FD3B55E2E}"/>
                </a:ext>
              </a:extLst>
            </p:cNvPr>
            <p:cNvSpPr/>
            <p:nvPr/>
          </p:nvSpPr>
          <p:spPr>
            <a:xfrm>
              <a:off x="3646583" y="126647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908" name="rc906">
              <a:extLst>
                <a:ext uri="{FF2B5EF4-FFF2-40B4-BE49-F238E27FC236}">
                  <a16:creationId xmlns:a16="http://schemas.microsoft.com/office/drawing/2014/main" id="{FF2884CE-CF0C-4DAD-AFBC-0AC97F650DA5}"/>
                </a:ext>
              </a:extLst>
            </p:cNvPr>
            <p:cNvSpPr/>
            <p:nvPr/>
          </p:nvSpPr>
          <p:spPr>
            <a:xfrm>
              <a:off x="3646634" y="1332152"/>
              <a:ext cx="35999" cy="95250"/>
            </a:xfrm>
            <a:prstGeom prst="rect">
              <a:avLst/>
            </a:prstGeom>
            <a:solidFill>
              <a:srgbClr val="FFFFFF">
                <a:alpha val="100000"/>
              </a:srgbClr>
            </a:solidFill>
          </p:spPr>
          <p:txBody>
            <a:bodyPr/>
            <a:lstStyle/>
            <a:p>
              <a:endParaRPr/>
            </a:p>
          </p:txBody>
        </p:sp>
        <p:sp>
          <p:nvSpPr>
            <p:cNvPr id="909" name="pt907">
              <a:extLst>
                <a:ext uri="{FF2B5EF4-FFF2-40B4-BE49-F238E27FC236}">
                  <a16:creationId xmlns:a16="http://schemas.microsoft.com/office/drawing/2014/main" id="{0C8C1F7C-F193-44AB-8FFF-22C677FB1775}"/>
                </a:ext>
              </a:extLst>
            </p:cNvPr>
            <p:cNvSpPr/>
            <p:nvPr/>
          </p:nvSpPr>
          <p:spPr>
            <a:xfrm>
              <a:off x="3646583" y="13617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910" name="tx908">
              <a:extLst>
                <a:ext uri="{FF2B5EF4-FFF2-40B4-BE49-F238E27FC236}">
                  <a16:creationId xmlns:a16="http://schemas.microsoft.com/office/drawing/2014/main" id="{E6C3EDDB-9178-4B60-BE80-AAF31D8B44D1}"/>
                </a:ext>
              </a:extLst>
            </p:cNvPr>
            <p:cNvSpPr/>
            <p:nvPr/>
          </p:nvSpPr>
          <p:spPr>
            <a:xfrm>
              <a:off x="3733244" y="96873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911" name="tx909">
              <a:extLst>
                <a:ext uri="{FF2B5EF4-FFF2-40B4-BE49-F238E27FC236}">
                  <a16:creationId xmlns:a16="http://schemas.microsoft.com/office/drawing/2014/main" id="{97C9CD9C-39ED-4667-9445-5DE7DAD58F36}"/>
                </a:ext>
              </a:extLst>
            </p:cNvPr>
            <p:cNvSpPr/>
            <p:nvPr/>
          </p:nvSpPr>
          <p:spPr>
            <a:xfrm>
              <a:off x="3733244" y="106299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Hofbauer</a:t>
              </a:r>
            </a:p>
          </p:txBody>
        </p:sp>
        <p:sp>
          <p:nvSpPr>
            <p:cNvPr id="912" name="tx910">
              <a:extLst>
                <a:ext uri="{FF2B5EF4-FFF2-40B4-BE49-F238E27FC236}">
                  <a16:creationId xmlns:a16="http://schemas.microsoft.com/office/drawing/2014/main" id="{8D92D6EF-92F9-406D-8FE7-E5BC66DE112B}"/>
                </a:ext>
              </a:extLst>
            </p:cNvPr>
            <p:cNvSpPr/>
            <p:nvPr/>
          </p:nvSpPr>
          <p:spPr>
            <a:xfrm>
              <a:off x="3733244" y="115820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Stromal</a:t>
              </a:r>
            </a:p>
          </p:txBody>
        </p:sp>
        <p:sp>
          <p:nvSpPr>
            <p:cNvPr id="913" name="tx911">
              <a:extLst>
                <a:ext uri="{FF2B5EF4-FFF2-40B4-BE49-F238E27FC236}">
                  <a16:creationId xmlns:a16="http://schemas.microsoft.com/office/drawing/2014/main" id="{4C45704C-85DE-4DC2-A78A-EAE89EB71A39}"/>
                </a:ext>
              </a:extLst>
            </p:cNvPr>
            <p:cNvSpPr/>
            <p:nvPr/>
          </p:nvSpPr>
          <p:spPr>
            <a:xfrm>
              <a:off x="3733244" y="123928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Trophoblasts</a:t>
              </a:r>
            </a:p>
          </p:txBody>
        </p:sp>
        <p:sp>
          <p:nvSpPr>
            <p:cNvPr id="914" name="tx912">
              <a:extLst>
                <a:ext uri="{FF2B5EF4-FFF2-40B4-BE49-F238E27FC236}">
                  <a16:creationId xmlns:a16="http://schemas.microsoft.com/office/drawing/2014/main" id="{478712F1-2F92-451C-B8B2-3E2E6A00ECB7}"/>
                </a:ext>
              </a:extLst>
            </p:cNvPr>
            <p:cNvSpPr/>
            <p:nvPr/>
          </p:nvSpPr>
          <p:spPr>
            <a:xfrm>
              <a:off x="3733244" y="135068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sp>
          <p:nvSpPr>
            <p:cNvPr id="915" name="rc913">
              <a:extLst>
                <a:ext uri="{FF2B5EF4-FFF2-40B4-BE49-F238E27FC236}">
                  <a16:creationId xmlns:a16="http://schemas.microsoft.com/office/drawing/2014/main" id="{8814CF67-7244-426E-9FBB-E47FDA8F0FD9}"/>
                </a:ext>
              </a:extLst>
            </p:cNvPr>
            <p:cNvSpPr/>
            <p:nvPr/>
          </p:nvSpPr>
          <p:spPr>
            <a:xfrm>
              <a:off x="3596023" y="2072520"/>
              <a:ext cx="975976" cy="637605"/>
            </a:xfrm>
            <a:prstGeom prst="rect">
              <a:avLst/>
            </a:prstGeom>
            <a:solidFill>
              <a:srgbClr val="FFFFFF">
                <a:alpha val="100000"/>
              </a:srgbClr>
            </a:solidFill>
          </p:spPr>
          <p:txBody>
            <a:bodyPr/>
            <a:lstStyle/>
            <a:p>
              <a:endParaRPr/>
            </a:p>
          </p:txBody>
        </p:sp>
        <p:sp>
          <p:nvSpPr>
            <p:cNvPr id="916" name="rc914">
              <a:extLst>
                <a:ext uri="{FF2B5EF4-FFF2-40B4-BE49-F238E27FC236}">
                  <a16:creationId xmlns:a16="http://schemas.microsoft.com/office/drawing/2014/main" id="{C6EBF6BD-8785-4188-A10D-7A159E66DB9C}"/>
                </a:ext>
              </a:extLst>
            </p:cNvPr>
            <p:cNvSpPr/>
            <p:nvPr/>
          </p:nvSpPr>
          <p:spPr>
            <a:xfrm>
              <a:off x="3646634" y="2278516"/>
              <a:ext cx="89999" cy="95250"/>
            </a:xfrm>
            <a:prstGeom prst="rect">
              <a:avLst/>
            </a:prstGeom>
            <a:solidFill>
              <a:srgbClr val="FFFFFF">
                <a:alpha val="100000"/>
              </a:srgbClr>
            </a:solidFill>
          </p:spPr>
          <p:txBody>
            <a:bodyPr/>
            <a:lstStyle/>
            <a:p>
              <a:endParaRPr/>
            </a:p>
          </p:txBody>
        </p:sp>
        <p:sp>
          <p:nvSpPr>
            <p:cNvPr id="917" name="rc915">
              <a:extLst>
                <a:ext uri="{FF2B5EF4-FFF2-40B4-BE49-F238E27FC236}">
                  <a16:creationId xmlns:a16="http://schemas.microsoft.com/office/drawing/2014/main" id="{51CC386B-2EC8-4828-A422-64BBBA311D6D}"/>
                </a:ext>
              </a:extLst>
            </p:cNvPr>
            <p:cNvSpPr/>
            <p:nvPr/>
          </p:nvSpPr>
          <p:spPr>
            <a:xfrm>
              <a:off x="3648434" y="2280316"/>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a:p>
          </p:txBody>
        </p:sp>
        <p:sp>
          <p:nvSpPr>
            <p:cNvPr id="918" name="rc916">
              <a:extLst>
                <a:ext uri="{FF2B5EF4-FFF2-40B4-BE49-F238E27FC236}">
                  <a16:creationId xmlns:a16="http://schemas.microsoft.com/office/drawing/2014/main" id="{EB5C267D-DCE4-4153-8680-5DBD1FFD5170}"/>
                </a:ext>
              </a:extLst>
            </p:cNvPr>
            <p:cNvSpPr/>
            <p:nvPr/>
          </p:nvSpPr>
          <p:spPr>
            <a:xfrm>
              <a:off x="3646634" y="2373766"/>
              <a:ext cx="89999" cy="95250"/>
            </a:xfrm>
            <a:prstGeom prst="rect">
              <a:avLst/>
            </a:prstGeom>
            <a:solidFill>
              <a:srgbClr val="FFFFFF">
                <a:alpha val="100000"/>
              </a:srgbClr>
            </a:solidFill>
          </p:spPr>
          <p:txBody>
            <a:bodyPr/>
            <a:lstStyle/>
            <a:p>
              <a:endParaRPr/>
            </a:p>
          </p:txBody>
        </p:sp>
        <p:sp>
          <p:nvSpPr>
            <p:cNvPr id="919" name="rc917">
              <a:extLst>
                <a:ext uri="{FF2B5EF4-FFF2-40B4-BE49-F238E27FC236}">
                  <a16:creationId xmlns:a16="http://schemas.microsoft.com/office/drawing/2014/main" id="{7FEEA836-23E6-4ED7-B325-8ABCCD334493}"/>
                </a:ext>
              </a:extLst>
            </p:cNvPr>
            <p:cNvSpPr/>
            <p:nvPr/>
          </p:nvSpPr>
          <p:spPr>
            <a:xfrm>
              <a:off x="3648434" y="2375566"/>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a:p>
          </p:txBody>
        </p:sp>
        <p:sp>
          <p:nvSpPr>
            <p:cNvPr id="920" name="rc918">
              <a:extLst>
                <a:ext uri="{FF2B5EF4-FFF2-40B4-BE49-F238E27FC236}">
                  <a16:creationId xmlns:a16="http://schemas.microsoft.com/office/drawing/2014/main" id="{FB59C11C-5F25-467F-9A3C-28DB5E67818D}"/>
                </a:ext>
              </a:extLst>
            </p:cNvPr>
            <p:cNvSpPr/>
            <p:nvPr/>
          </p:nvSpPr>
          <p:spPr>
            <a:xfrm>
              <a:off x="3646634" y="2469016"/>
              <a:ext cx="89999" cy="95250"/>
            </a:xfrm>
            <a:prstGeom prst="rect">
              <a:avLst/>
            </a:prstGeom>
            <a:solidFill>
              <a:srgbClr val="FFFFFF">
                <a:alpha val="100000"/>
              </a:srgbClr>
            </a:solidFill>
          </p:spPr>
          <p:txBody>
            <a:bodyPr/>
            <a:lstStyle/>
            <a:p>
              <a:endParaRPr/>
            </a:p>
          </p:txBody>
        </p:sp>
        <p:sp>
          <p:nvSpPr>
            <p:cNvPr id="921" name="rc919">
              <a:extLst>
                <a:ext uri="{FF2B5EF4-FFF2-40B4-BE49-F238E27FC236}">
                  <a16:creationId xmlns:a16="http://schemas.microsoft.com/office/drawing/2014/main" id="{7C6A385C-9E53-481E-9AA4-74B5919F13D6}"/>
                </a:ext>
              </a:extLst>
            </p:cNvPr>
            <p:cNvSpPr/>
            <p:nvPr/>
          </p:nvSpPr>
          <p:spPr>
            <a:xfrm>
              <a:off x="3648434" y="2470816"/>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a:p>
          </p:txBody>
        </p:sp>
        <p:sp>
          <p:nvSpPr>
            <p:cNvPr id="922" name="rc920">
              <a:extLst>
                <a:ext uri="{FF2B5EF4-FFF2-40B4-BE49-F238E27FC236}">
                  <a16:creationId xmlns:a16="http://schemas.microsoft.com/office/drawing/2014/main" id="{1B4BFB46-FEA9-4DE6-8CB1-92790CD8591A}"/>
                </a:ext>
              </a:extLst>
            </p:cNvPr>
            <p:cNvSpPr/>
            <p:nvPr/>
          </p:nvSpPr>
          <p:spPr>
            <a:xfrm>
              <a:off x="3646634" y="2564266"/>
              <a:ext cx="89999" cy="95250"/>
            </a:xfrm>
            <a:prstGeom prst="rect">
              <a:avLst/>
            </a:prstGeom>
            <a:solidFill>
              <a:srgbClr val="FFFFFF">
                <a:alpha val="100000"/>
              </a:srgbClr>
            </a:solidFill>
          </p:spPr>
          <p:txBody>
            <a:bodyPr/>
            <a:lstStyle/>
            <a:p>
              <a:endParaRPr/>
            </a:p>
          </p:txBody>
        </p:sp>
        <p:sp>
          <p:nvSpPr>
            <p:cNvPr id="923" name="rc921">
              <a:extLst>
                <a:ext uri="{FF2B5EF4-FFF2-40B4-BE49-F238E27FC236}">
                  <a16:creationId xmlns:a16="http://schemas.microsoft.com/office/drawing/2014/main" id="{7732290F-3D34-4AD3-8DDB-AA5AA7F7AAB8}"/>
                </a:ext>
              </a:extLst>
            </p:cNvPr>
            <p:cNvSpPr/>
            <p:nvPr/>
          </p:nvSpPr>
          <p:spPr>
            <a:xfrm>
              <a:off x="3648434" y="2566066"/>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a:p>
          </p:txBody>
        </p:sp>
        <p:sp>
          <p:nvSpPr>
            <p:cNvPr id="924" name="rc922">
              <a:extLst>
                <a:ext uri="{FF2B5EF4-FFF2-40B4-BE49-F238E27FC236}">
                  <a16:creationId xmlns:a16="http://schemas.microsoft.com/office/drawing/2014/main" id="{C296F0D6-CE1E-4105-994E-A5D0540B4593}"/>
                </a:ext>
              </a:extLst>
            </p:cNvPr>
            <p:cNvSpPr/>
            <p:nvPr/>
          </p:nvSpPr>
          <p:spPr>
            <a:xfrm>
              <a:off x="4075979" y="2278516"/>
              <a:ext cx="89999" cy="95250"/>
            </a:xfrm>
            <a:prstGeom prst="rect">
              <a:avLst/>
            </a:prstGeom>
            <a:solidFill>
              <a:srgbClr val="FFFFFF">
                <a:alpha val="100000"/>
              </a:srgbClr>
            </a:solidFill>
          </p:spPr>
          <p:txBody>
            <a:bodyPr/>
            <a:lstStyle/>
            <a:p>
              <a:endParaRPr/>
            </a:p>
          </p:txBody>
        </p:sp>
        <p:sp>
          <p:nvSpPr>
            <p:cNvPr id="925" name="rc923">
              <a:extLst>
                <a:ext uri="{FF2B5EF4-FFF2-40B4-BE49-F238E27FC236}">
                  <a16:creationId xmlns:a16="http://schemas.microsoft.com/office/drawing/2014/main" id="{73B9580F-DF9A-4E44-8E36-F95B315F3062}"/>
                </a:ext>
              </a:extLst>
            </p:cNvPr>
            <p:cNvSpPr/>
            <p:nvPr/>
          </p:nvSpPr>
          <p:spPr>
            <a:xfrm>
              <a:off x="4077779" y="2280316"/>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a:p>
          </p:txBody>
        </p:sp>
        <p:sp>
          <p:nvSpPr>
            <p:cNvPr id="926" name="rc924">
              <a:extLst>
                <a:ext uri="{FF2B5EF4-FFF2-40B4-BE49-F238E27FC236}">
                  <a16:creationId xmlns:a16="http://schemas.microsoft.com/office/drawing/2014/main" id="{3194F21C-CA67-4C84-8C2F-9E375F44391D}"/>
                </a:ext>
              </a:extLst>
            </p:cNvPr>
            <p:cNvSpPr/>
            <p:nvPr/>
          </p:nvSpPr>
          <p:spPr>
            <a:xfrm>
              <a:off x="4075979" y="2373766"/>
              <a:ext cx="89999" cy="95250"/>
            </a:xfrm>
            <a:prstGeom prst="rect">
              <a:avLst/>
            </a:prstGeom>
            <a:solidFill>
              <a:srgbClr val="FFFFFF">
                <a:alpha val="100000"/>
              </a:srgbClr>
            </a:solidFill>
          </p:spPr>
          <p:txBody>
            <a:bodyPr/>
            <a:lstStyle/>
            <a:p>
              <a:endParaRPr/>
            </a:p>
          </p:txBody>
        </p:sp>
        <p:sp>
          <p:nvSpPr>
            <p:cNvPr id="927" name="rc925">
              <a:extLst>
                <a:ext uri="{FF2B5EF4-FFF2-40B4-BE49-F238E27FC236}">
                  <a16:creationId xmlns:a16="http://schemas.microsoft.com/office/drawing/2014/main" id="{BA15F389-88D3-447B-92B4-9B981F3B335D}"/>
                </a:ext>
              </a:extLst>
            </p:cNvPr>
            <p:cNvSpPr/>
            <p:nvPr/>
          </p:nvSpPr>
          <p:spPr>
            <a:xfrm>
              <a:off x="4077779" y="2375566"/>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a:p>
          </p:txBody>
        </p:sp>
        <p:sp>
          <p:nvSpPr>
            <p:cNvPr id="928" name="rc926">
              <a:extLst>
                <a:ext uri="{FF2B5EF4-FFF2-40B4-BE49-F238E27FC236}">
                  <a16:creationId xmlns:a16="http://schemas.microsoft.com/office/drawing/2014/main" id="{918721A7-71B7-4129-96D3-87068FA8C128}"/>
                </a:ext>
              </a:extLst>
            </p:cNvPr>
            <p:cNvSpPr/>
            <p:nvPr/>
          </p:nvSpPr>
          <p:spPr>
            <a:xfrm>
              <a:off x="4075979" y="2469016"/>
              <a:ext cx="89999" cy="95250"/>
            </a:xfrm>
            <a:prstGeom prst="rect">
              <a:avLst/>
            </a:prstGeom>
            <a:solidFill>
              <a:srgbClr val="FFFFFF">
                <a:alpha val="100000"/>
              </a:srgbClr>
            </a:solidFill>
          </p:spPr>
          <p:txBody>
            <a:bodyPr/>
            <a:lstStyle/>
            <a:p>
              <a:endParaRPr/>
            </a:p>
          </p:txBody>
        </p:sp>
        <p:sp>
          <p:nvSpPr>
            <p:cNvPr id="929" name="rc927">
              <a:extLst>
                <a:ext uri="{FF2B5EF4-FFF2-40B4-BE49-F238E27FC236}">
                  <a16:creationId xmlns:a16="http://schemas.microsoft.com/office/drawing/2014/main" id="{CC37691F-F421-4F61-B990-8489FDD17DA5}"/>
                </a:ext>
              </a:extLst>
            </p:cNvPr>
            <p:cNvSpPr/>
            <p:nvPr/>
          </p:nvSpPr>
          <p:spPr>
            <a:xfrm>
              <a:off x="4077779" y="2470816"/>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930" name="rc928">
              <a:extLst>
                <a:ext uri="{FF2B5EF4-FFF2-40B4-BE49-F238E27FC236}">
                  <a16:creationId xmlns:a16="http://schemas.microsoft.com/office/drawing/2014/main" id="{55BC154D-D0B1-4A1F-ABDA-12988C8BB64A}"/>
                </a:ext>
              </a:extLst>
            </p:cNvPr>
            <p:cNvSpPr/>
            <p:nvPr/>
          </p:nvSpPr>
          <p:spPr>
            <a:xfrm>
              <a:off x="4075979" y="2564266"/>
              <a:ext cx="89999" cy="95250"/>
            </a:xfrm>
            <a:prstGeom prst="rect">
              <a:avLst/>
            </a:prstGeom>
            <a:solidFill>
              <a:srgbClr val="FFFFFF">
                <a:alpha val="100000"/>
              </a:srgbClr>
            </a:solidFill>
          </p:spPr>
          <p:txBody>
            <a:bodyPr/>
            <a:lstStyle/>
            <a:p>
              <a:endParaRPr/>
            </a:p>
          </p:txBody>
        </p:sp>
        <p:sp>
          <p:nvSpPr>
            <p:cNvPr id="931" name="rc929">
              <a:extLst>
                <a:ext uri="{FF2B5EF4-FFF2-40B4-BE49-F238E27FC236}">
                  <a16:creationId xmlns:a16="http://schemas.microsoft.com/office/drawing/2014/main" id="{8E68A49C-D2B1-4983-97D6-E044E35A3783}"/>
                </a:ext>
              </a:extLst>
            </p:cNvPr>
            <p:cNvSpPr/>
            <p:nvPr/>
          </p:nvSpPr>
          <p:spPr>
            <a:xfrm>
              <a:off x="4077779" y="2566066"/>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932" name="tx930">
              <a:extLst>
                <a:ext uri="{FF2B5EF4-FFF2-40B4-BE49-F238E27FC236}">
                  <a16:creationId xmlns:a16="http://schemas.microsoft.com/office/drawing/2014/main" id="{D86A6436-0A33-41F1-BA20-1FFB7EED206F}"/>
                </a:ext>
              </a:extLst>
            </p:cNvPr>
            <p:cNvSpPr/>
            <p:nvPr/>
          </p:nvSpPr>
          <p:spPr>
            <a:xfrm>
              <a:off x="3787244" y="2295065"/>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Sea</a:t>
              </a:r>
            </a:p>
          </p:txBody>
        </p:sp>
        <p:sp>
          <p:nvSpPr>
            <p:cNvPr id="933" name="tx931">
              <a:extLst>
                <a:ext uri="{FF2B5EF4-FFF2-40B4-BE49-F238E27FC236}">
                  <a16:creationId xmlns:a16="http://schemas.microsoft.com/office/drawing/2014/main" id="{E992662E-E19C-4EF5-93A0-C5F1F2AF8CF4}"/>
                </a:ext>
              </a:extLst>
            </p:cNvPr>
            <p:cNvSpPr/>
            <p:nvPr/>
          </p:nvSpPr>
          <p:spPr>
            <a:xfrm>
              <a:off x="3787244" y="2390315"/>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Shelf</a:t>
              </a:r>
            </a:p>
          </p:txBody>
        </p:sp>
        <p:sp>
          <p:nvSpPr>
            <p:cNvPr id="934" name="tx932">
              <a:extLst>
                <a:ext uri="{FF2B5EF4-FFF2-40B4-BE49-F238E27FC236}">
                  <a16:creationId xmlns:a16="http://schemas.microsoft.com/office/drawing/2014/main" id="{646A287B-7D63-4F3B-B27F-01C28B76B40B}"/>
                </a:ext>
              </a:extLst>
            </p:cNvPr>
            <p:cNvSpPr/>
            <p:nvPr/>
          </p:nvSpPr>
          <p:spPr>
            <a:xfrm>
              <a:off x="3787244" y="2485565"/>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Shore</a:t>
              </a:r>
            </a:p>
          </p:txBody>
        </p:sp>
        <p:sp>
          <p:nvSpPr>
            <p:cNvPr id="935" name="tx933">
              <a:extLst>
                <a:ext uri="{FF2B5EF4-FFF2-40B4-BE49-F238E27FC236}">
                  <a16:creationId xmlns:a16="http://schemas.microsoft.com/office/drawing/2014/main" id="{78F95610-25DD-4B03-ACE7-27AFA015235B}"/>
                </a:ext>
              </a:extLst>
            </p:cNvPr>
            <p:cNvSpPr/>
            <p:nvPr/>
          </p:nvSpPr>
          <p:spPr>
            <a:xfrm>
              <a:off x="3787244" y="2581847"/>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Island</a:t>
              </a:r>
            </a:p>
          </p:txBody>
        </p:sp>
        <p:sp>
          <p:nvSpPr>
            <p:cNvPr id="936" name="tx934">
              <a:extLst>
                <a:ext uri="{FF2B5EF4-FFF2-40B4-BE49-F238E27FC236}">
                  <a16:creationId xmlns:a16="http://schemas.microsoft.com/office/drawing/2014/main" id="{5D3BE9DF-47C5-4F65-873D-4FDB31CE2738}"/>
                </a:ext>
              </a:extLst>
            </p:cNvPr>
            <p:cNvSpPr/>
            <p:nvPr/>
          </p:nvSpPr>
          <p:spPr>
            <a:xfrm>
              <a:off x="4216589" y="2296097"/>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Present</a:t>
              </a:r>
            </a:p>
          </p:txBody>
        </p:sp>
        <p:sp>
          <p:nvSpPr>
            <p:cNvPr id="937" name="tx935">
              <a:extLst>
                <a:ext uri="{FF2B5EF4-FFF2-40B4-BE49-F238E27FC236}">
                  <a16:creationId xmlns:a16="http://schemas.microsoft.com/office/drawing/2014/main" id="{5FCDD37F-BC2E-4CE4-9342-24A08DF565E9}"/>
                </a:ext>
              </a:extLst>
            </p:cNvPr>
            <p:cNvSpPr/>
            <p:nvPr/>
          </p:nvSpPr>
          <p:spPr>
            <a:xfrm>
              <a:off x="4216589" y="2391347"/>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Absent</a:t>
              </a:r>
            </a:p>
          </p:txBody>
        </p:sp>
        <p:sp>
          <p:nvSpPr>
            <p:cNvPr id="938" name="tx936">
              <a:extLst>
                <a:ext uri="{FF2B5EF4-FFF2-40B4-BE49-F238E27FC236}">
                  <a16:creationId xmlns:a16="http://schemas.microsoft.com/office/drawing/2014/main" id="{2004A5F7-2267-4231-BBC1-93F358715222}"/>
                </a:ext>
              </a:extLst>
            </p:cNvPr>
            <p:cNvSpPr/>
            <p:nvPr/>
          </p:nvSpPr>
          <p:spPr>
            <a:xfrm>
              <a:off x="4216589" y="2545732"/>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939" name="tx937">
              <a:extLst>
                <a:ext uri="{FF2B5EF4-FFF2-40B4-BE49-F238E27FC236}">
                  <a16:creationId xmlns:a16="http://schemas.microsoft.com/office/drawing/2014/main" id="{C4436C23-A48D-4B96-9771-3E5A6A43C8B2}"/>
                </a:ext>
              </a:extLst>
            </p:cNvPr>
            <p:cNvSpPr/>
            <p:nvPr/>
          </p:nvSpPr>
          <p:spPr>
            <a:xfrm>
              <a:off x="4216589" y="2640982"/>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940" name="rc938">
              <a:extLst>
                <a:ext uri="{FF2B5EF4-FFF2-40B4-BE49-F238E27FC236}">
                  <a16:creationId xmlns:a16="http://schemas.microsoft.com/office/drawing/2014/main" id="{33CB1697-2F91-4AC0-AD4F-27B359178FD5}"/>
                </a:ext>
              </a:extLst>
            </p:cNvPr>
            <p:cNvSpPr/>
            <p:nvPr/>
          </p:nvSpPr>
          <p:spPr>
            <a:xfrm>
              <a:off x="3596023" y="2741084"/>
              <a:ext cx="594255" cy="687915"/>
            </a:xfrm>
            <a:prstGeom prst="rect">
              <a:avLst/>
            </a:prstGeom>
            <a:solidFill>
              <a:srgbClr val="FFFFFF">
                <a:alpha val="100000"/>
              </a:srgbClr>
            </a:solidFill>
          </p:spPr>
          <p:txBody>
            <a:bodyPr/>
            <a:lstStyle/>
            <a:p>
              <a:endParaRPr/>
            </a:p>
          </p:txBody>
        </p:sp>
        <p:sp>
          <p:nvSpPr>
            <p:cNvPr id="941" name="rc939">
              <a:extLst>
                <a:ext uri="{FF2B5EF4-FFF2-40B4-BE49-F238E27FC236}">
                  <a16:creationId xmlns:a16="http://schemas.microsoft.com/office/drawing/2014/main" id="{F1711A78-D35B-4817-9779-A5B64913CACE}"/>
                </a:ext>
              </a:extLst>
            </p:cNvPr>
            <p:cNvSpPr/>
            <p:nvPr/>
          </p:nvSpPr>
          <p:spPr>
            <a:xfrm>
              <a:off x="3646634" y="2947080"/>
              <a:ext cx="89999" cy="90000"/>
            </a:xfrm>
            <a:prstGeom prst="rect">
              <a:avLst/>
            </a:prstGeom>
            <a:solidFill>
              <a:srgbClr val="FFFFFF">
                <a:alpha val="100000"/>
              </a:srgbClr>
            </a:solidFill>
          </p:spPr>
          <p:txBody>
            <a:bodyPr/>
            <a:lstStyle/>
            <a:p>
              <a:endParaRPr/>
            </a:p>
          </p:txBody>
        </p:sp>
        <p:sp>
          <p:nvSpPr>
            <p:cNvPr id="942" name="rc940">
              <a:extLst>
                <a:ext uri="{FF2B5EF4-FFF2-40B4-BE49-F238E27FC236}">
                  <a16:creationId xmlns:a16="http://schemas.microsoft.com/office/drawing/2014/main" id="{DDC03631-6D4D-47C6-9B1A-CDC1EBECEE92}"/>
                </a:ext>
              </a:extLst>
            </p:cNvPr>
            <p:cNvSpPr/>
            <p:nvPr/>
          </p:nvSpPr>
          <p:spPr>
            <a:xfrm>
              <a:off x="3648434" y="2948880"/>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a:p>
          </p:txBody>
        </p:sp>
        <p:sp>
          <p:nvSpPr>
            <p:cNvPr id="943" name="rc941">
              <a:extLst>
                <a:ext uri="{FF2B5EF4-FFF2-40B4-BE49-F238E27FC236}">
                  <a16:creationId xmlns:a16="http://schemas.microsoft.com/office/drawing/2014/main" id="{32EC96B6-2E63-41E6-9DC9-FC81CC52DF40}"/>
                </a:ext>
              </a:extLst>
            </p:cNvPr>
            <p:cNvSpPr/>
            <p:nvPr/>
          </p:nvSpPr>
          <p:spPr>
            <a:xfrm>
              <a:off x="3646634" y="3037080"/>
              <a:ext cx="89999" cy="90000"/>
            </a:xfrm>
            <a:prstGeom prst="rect">
              <a:avLst/>
            </a:prstGeom>
            <a:solidFill>
              <a:srgbClr val="FFFFFF">
                <a:alpha val="100000"/>
              </a:srgbClr>
            </a:solidFill>
          </p:spPr>
          <p:txBody>
            <a:bodyPr/>
            <a:lstStyle/>
            <a:p>
              <a:endParaRPr/>
            </a:p>
          </p:txBody>
        </p:sp>
        <p:sp>
          <p:nvSpPr>
            <p:cNvPr id="944" name="rc942">
              <a:extLst>
                <a:ext uri="{FF2B5EF4-FFF2-40B4-BE49-F238E27FC236}">
                  <a16:creationId xmlns:a16="http://schemas.microsoft.com/office/drawing/2014/main" id="{8B58E846-99D6-41A3-A105-CDDB6167EAF7}"/>
                </a:ext>
              </a:extLst>
            </p:cNvPr>
            <p:cNvSpPr/>
            <p:nvPr/>
          </p:nvSpPr>
          <p:spPr>
            <a:xfrm>
              <a:off x="3648434" y="3038880"/>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a:p>
          </p:txBody>
        </p:sp>
        <p:sp>
          <p:nvSpPr>
            <p:cNvPr id="945" name="rc943">
              <a:extLst>
                <a:ext uri="{FF2B5EF4-FFF2-40B4-BE49-F238E27FC236}">
                  <a16:creationId xmlns:a16="http://schemas.microsoft.com/office/drawing/2014/main" id="{5D8786B6-47F9-43BE-9DEB-4CCEF71127BA}"/>
                </a:ext>
              </a:extLst>
            </p:cNvPr>
            <p:cNvSpPr/>
            <p:nvPr/>
          </p:nvSpPr>
          <p:spPr>
            <a:xfrm>
              <a:off x="3646634" y="3127080"/>
              <a:ext cx="89999" cy="90000"/>
            </a:xfrm>
            <a:prstGeom prst="rect">
              <a:avLst/>
            </a:prstGeom>
            <a:solidFill>
              <a:srgbClr val="FFFFFF">
                <a:alpha val="100000"/>
              </a:srgbClr>
            </a:solidFill>
          </p:spPr>
          <p:txBody>
            <a:bodyPr/>
            <a:lstStyle/>
            <a:p>
              <a:endParaRPr/>
            </a:p>
          </p:txBody>
        </p:sp>
        <p:sp>
          <p:nvSpPr>
            <p:cNvPr id="946" name="rc944">
              <a:extLst>
                <a:ext uri="{FF2B5EF4-FFF2-40B4-BE49-F238E27FC236}">
                  <a16:creationId xmlns:a16="http://schemas.microsoft.com/office/drawing/2014/main" id="{452B587E-5FE5-463B-AEDC-8FA8F04E96C4}"/>
                </a:ext>
              </a:extLst>
            </p:cNvPr>
            <p:cNvSpPr/>
            <p:nvPr/>
          </p:nvSpPr>
          <p:spPr>
            <a:xfrm>
              <a:off x="3648434" y="3128880"/>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a:p>
          </p:txBody>
        </p:sp>
        <p:sp>
          <p:nvSpPr>
            <p:cNvPr id="947" name="rc945">
              <a:extLst>
                <a:ext uri="{FF2B5EF4-FFF2-40B4-BE49-F238E27FC236}">
                  <a16:creationId xmlns:a16="http://schemas.microsoft.com/office/drawing/2014/main" id="{F9E2CB76-AF78-4B5C-8EFB-128285FBF37B}"/>
                </a:ext>
              </a:extLst>
            </p:cNvPr>
            <p:cNvSpPr/>
            <p:nvPr/>
          </p:nvSpPr>
          <p:spPr>
            <a:xfrm>
              <a:off x="3646634" y="3217080"/>
              <a:ext cx="89999" cy="90000"/>
            </a:xfrm>
            <a:prstGeom prst="rect">
              <a:avLst/>
            </a:prstGeom>
            <a:solidFill>
              <a:srgbClr val="FFFFFF">
                <a:alpha val="100000"/>
              </a:srgbClr>
            </a:solidFill>
          </p:spPr>
          <p:txBody>
            <a:bodyPr/>
            <a:lstStyle/>
            <a:p>
              <a:endParaRPr/>
            </a:p>
          </p:txBody>
        </p:sp>
        <p:sp>
          <p:nvSpPr>
            <p:cNvPr id="948" name="rc946">
              <a:extLst>
                <a:ext uri="{FF2B5EF4-FFF2-40B4-BE49-F238E27FC236}">
                  <a16:creationId xmlns:a16="http://schemas.microsoft.com/office/drawing/2014/main" id="{2DA4957A-DFDE-43A3-A5AF-C24BF44F442A}"/>
                </a:ext>
              </a:extLst>
            </p:cNvPr>
            <p:cNvSpPr/>
            <p:nvPr/>
          </p:nvSpPr>
          <p:spPr>
            <a:xfrm>
              <a:off x="3648434" y="3218880"/>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a:p>
          </p:txBody>
        </p:sp>
        <p:sp>
          <p:nvSpPr>
            <p:cNvPr id="949" name="rc947">
              <a:extLst>
                <a:ext uri="{FF2B5EF4-FFF2-40B4-BE49-F238E27FC236}">
                  <a16:creationId xmlns:a16="http://schemas.microsoft.com/office/drawing/2014/main" id="{1C5FA419-F766-4554-B96A-439CC6D195F3}"/>
                </a:ext>
              </a:extLst>
            </p:cNvPr>
            <p:cNvSpPr/>
            <p:nvPr/>
          </p:nvSpPr>
          <p:spPr>
            <a:xfrm>
              <a:off x="3646634" y="3307080"/>
              <a:ext cx="89999" cy="89999"/>
            </a:xfrm>
            <a:prstGeom prst="rect">
              <a:avLst/>
            </a:prstGeom>
            <a:solidFill>
              <a:srgbClr val="FFFFFF">
                <a:alpha val="100000"/>
              </a:srgbClr>
            </a:solidFill>
          </p:spPr>
          <p:txBody>
            <a:bodyPr/>
            <a:lstStyle/>
            <a:p>
              <a:endParaRPr/>
            </a:p>
          </p:txBody>
        </p:sp>
        <p:sp>
          <p:nvSpPr>
            <p:cNvPr id="950" name="rc948">
              <a:extLst>
                <a:ext uri="{FF2B5EF4-FFF2-40B4-BE49-F238E27FC236}">
                  <a16:creationId xmlns:a16="http://schemas.microsoft.com/office/drawing/2014/main" id="{1E5378A7-8AF2-4328-B7AE-16487AE5BD81}"/>
                </a:ext>
              </a:extLst>
            </p:cNvPr>
            <p:cNvSpPr/>
            <p:nvPr/>
          </p:nvSpPr>
          <p:spPr>
            <a:xfrm>
              <a:off x="3648434" y="3308880"/>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a:p>
          </p:txBody>
        </p:sp>
        <p:sp>
          <p:nvSpPr>
            <p:cNvPr id="951" name="tx949">
              <a:extLst>
                <a:ext uri="{FF2B5EF4-FFF2-40B4-BE49-F238E27FC236}">
                  <a16:creationId xmlns:a16="http://schemas.microsoft.com/office/drawing/2014/main" id="{8FDA3568-DE08-4F14-BD9A-3066D46BF536}"/>
                </a:ext>
              </a:extLst>
            </p:cNvPr>
            <p:cNvSpPr/>
            <p:nvPr/>
          </p:nvSpPr>
          <p:spPr>
            <a:xfrm>
              <a:off x="3787244" y="296175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1to5kb</a:t>
              </a:r>
            </a:p>
          </p:txBody>
        </p:sp>
        <p:sp>
          <p:nvSpPr>
            <p:cNvPr id="952" name="tx950">
              <a:extLst>
                <a:ext uri="{FF2B5EF4-FFF2-40B4-BE49-F238E27FC236}">
                  <a16:creationId xmlns:a16="http://schemas.microsoft.com/office/drawing/2014/main" id="{5D6341FC-CF80-4010-A474-FE26281A9564}"/>
                </a:ext>
              </a:extLst>
            </p:cNvPr>
            <p:cNvSpPr/>
            <p:nvPr/>
          </p:nvSpPr>
          <p:spPr>
            <a:xfrm>
              <a:off x="3787244" y="303814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a:t>
              </a:r>
            </a:p>
          </p:txBody>
        </p:sp>
        <p:sp>
          <p:nvSpPr>
            <p:cNvPr id="953" name="tx951">
              <a:extLst>
                <a:ext uri="{FF2B5EF4-FFF2-40B4-BE49-F238E27FC236}">
                  <a16:creationId xmlns:a16="http://schemas.microsoft.com/office/drawing/2014/main" id="{161209B9-45F0-4C49-A6DB-A806B3CAD632}"/>
                </a:ext>
              </a:extLst>
            </p:cNvPr>
            <p:cNvSpPr/>
            <p:nvPr/>
          </p:nvSpPr>
          <p:spPr>
            <a:xfrm>
              <a:off x="3787244" y="314199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5UTR</a:t>
              </a:r>
            </a:p>
          </p:txBody>
        </p:sp>
        <p:sp>
          <p:nvSpPr>
            <p:cNvPr id="954" name="tx952">
              <a:extLst>
                <a:ext uri="{FF2B5EF4-FFF2-40B4-BE49-F238E27FC236}">
                  <a16:creationId xmlns:a16="http://schemas.microsoft.com/office/drawing/2014/main" id="{D7C3FF6B-6336-4213-9D23-E104B0478005}"/>
                </a:ext>
              </a:extLst>
            </p:cNvPr>
            <p:cNvSpPr/>
            <p:nvPr/>
          </p:nvSpPr>
          <p:spPr>
            <a:xfrm>
              <a:off x="3787244" y="324711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exon</a:t>
              </a:r>
            </a:p>
          </p:txBody>
        </p:sp>
        <p:sp>
          <p:nvSpPr>
            <p:cNvPr id="955" name="tx953">
              <a:extLst>
                <a:ext uri="{FF2B5EF4-FFF2-40B4-BE49-F238E27FC236}">
                  <a16:creationId xmlns:a16="http://schemas.microsoft.com/office/drawing/2014/main" id="{9EE7F4C7-21A7-4BCF-91B9-BD071AA3BDC7}"/>
                </a:ext>
              </a:extLst>
            </p:cNvPr>
            <p:cNvSpPr/>
            <p:nvPr/>
          </p:nvSpPr>
          <p:spPr>
            <a:xfrm>
              <a:off x="3787244" y="3322036"/>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a:t>
              </a:r>
            </a:p>
          </p:txBody>
        </p:sp>
      </p:grpSp>
      <p:sp>
        <p:nvSpPr>
          <p:cNvPr id="956" name="TextBox 955">
            <a:extLst>
              <a:ext uri="{FF2B5EF4-FFF2-40B4-BE49-F238E27FC236}">
                <a16:creationId xmlns:a16="http://schemas.microsoft.com/office/drawing/2014/main" id="{827CFEFC-7EA4-4D80-813F-01338B681AFF}"/>
              </a:ext>
            </a:extLst>
          </p:cNvPr>
          <p:cNvSpPr txBox="1"/>
          <p:nvPr/>
        </p:nvSpPr>
        <p:spPr>
          <a:xfrm>
            <a:off x="164142" y="191448"/>
            <a:ext cx="418830" cy="245773"/>
          </a:xfrm>
          <a:prstGeom prst="rect">
            <a:avLst/>
          </a:prstGeom>
          <a:noFill/>
        </p:spPr>
        <p:txBody>
          <a:bodyPr wrap="square" rtlCol="0">
            <a:spAutoFit/>
          </a:bodyPr>
          <a:lstStyle/>
          <a:p>
            <a:r>
              <a:rPr lang="en-CA" sz="997" b="1" dirty="0"/>
              <a:t>A)</a:t>
            </a:r>
          </a:p>
        </p:txBody>
      </p:sp>
      <p:sp>
        <p:nvSpPr>
          <p:cNvPr id="957" name="TextBox 956">
            <a:extLst>
              <a:ext uri="{FF2B5EF4-FFF2-40B4-BE49-F238E27FC236}">
                <a16:creationId xmlns:a16="http://schemas.microsoft.com/office/drawing/2014/main" id="{B369BCC7-32E8-468B-9EE0-4C1AACC5C2A3}"/>
              </a:ext>
            </a:extLst>
          </p:cNvPr>
          <p:cNvSpPr txBox="1"/>
          <p:nvPr/>
        </p:nvSpPr>
        <p:spPr>
          <a:xfrm>
            <a:off x="-3051336" y="377545"/>
            <a:ext cx="2946850" cy="830997"/>
          </a:xfrm>
          <a:prstGeom prst="rect">
            <a:avLst/>
          </a:prstGeom>
          <a:solidFill>
            <a:schemeClr val="bg1"/>
          </a:solidFill>
          <a:ln>
            <a:solidFill>
              <a:schemeClr val="tx1"/>
            </a:solidFill>
          </a:ln>
        </p:spPr>
        <p:txBody>
          <a:bodyPr wrap="square" rtlCol="0">
            <a:spAutoFit/>
          </a:bodyPr>
          <a:lstStyle/>
          <a:p>
            <a:r>
              <a:rPr lang="en-CA" sz="1200" b="1" dirty="0" err="1"/>
              <a:t>DNAm</a:t>
            </a:r>
            <a:r>
              <a:rPr lang="en-CA" sz="1200" b="1" dirty="0"/>
              <a:t> at imprinted regions for specific genes. A)</a:t>
            </a:r>
            <a:r>
              <a:rPr lang="en-CA" sz="1200" dirty="0"/>
              <a:t> Cell-specific </a:t>
            </a:r>
            <a:r>
              <a:rPr lang="en-CA" sz="1200" dirty="0" err="1"/>
              <a:t>DNAm</a:t>
            </a:r>
            <a:r>
              <a:rPr lang="en-CA" sz="1200" dirty="0"/>
              <a:t> at placental-specific imprinted regions for genes RASGRF1.</a:t>
            </a:r>
            <a:endParaRPr lang="en-CA" sz="3600" dirty="0"/>
          </a:p>
        </p:txBody>
      </p:sp>
      <p:sp>
        <p:nvSpPr>
          <p:cNvPr id="958" name="TextBox 957">
            <a:extLst>
              <a:ext uri="{FF2B5EF4-FFF2-40B4-BE49-F238E27FC236}">
                <a16:creationId xmlns:a16="http://schemas.microsoft.com/office/drawing/2014/main" id="{063C7F21-3E1B-407C-A274-C212E7F42F79}"/>
              </a:ext>
            </a:extLst>
          </p:cNvPr>
          <p:cNvSpPr txBox="1"/>
          <p:nvPr/>
        </p:nvSpPr>
        <p:spPr>
          <a:xfrm>
            <a:off x="22415" y="27988"/>
            <a:ext cx="4433887" cy="246221"/>
          </a:xfrm>
          <a:prstGeom prst="rect">
            <a:avLst/>
          </a:prstGeom>
          <a:noFill/>
        </p:spPr>
        <p:txBody>
          <a:bodyPr wrap="square" rtlCol="0">
            <a:spAutoFit/>
          </a:bodyPr>
          <a:lstStyle/>
          <a:p>
            <a:r>
              <a:rPr lang="en-CA" sz="1000" dirty="0"/>
              <a:t>Figure S10. </a:t>
            </a:r>
            <a:r>
              <a:rPr lang="en-CA" sz="1000" dirty="0" err="1"/>
              <a:t>DNAm</a:t>
            </a:r>
            <a:r>
              <a:rPr lang="en-CA" sz="1000" dirty="0"/>
              <a:t> at imprinted regions for specific genes. </a:t>
            </a:r>
          </a:p>
        </p:txBody>
      </p:sp>
    </p:spTree>
    <p:extLst>
      <p:ext uri="{BB962C8B-B14F-4D97-AF65-F5344CB8AC3E}">
        <p14:creationId xmlns:p14="http://schemas.microsoft.com/office/powerpoint/2010/main" val="1684609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E790703-8569-47F8-837F-E417230530DF}"/>
              </a:ext>
            </a:extLst>
          </p:cNvPr>
          <p:cNvGrpSpPr/>
          <p:nvPr/>
        </p:nvGrpSpPr>
        <p:grpSpPr>
          <a:xfrm>
            <a:off x="333509" y="2279840"/>
            <a:ext cx="2514600" cy="1600200"/>
            <a:chOff x="0" y="0"/>
            <a:chExt cx="2514600" cy="1600200"/>
          </a:xfrm>
        </p:grpSpPr>
        <p:sp>
          <p:nvSpPr>
            <p:cNvPr id="5" name="rc3">
              <a:extLst>
                <a:ext uri="{FF2B5EF4-FFF2-40B4-BE49-F238E27FC236}">
                  <a16:creationId xmlns:a16="http://schemas.microsoft.com/office/drawing/2014/main" id="{79902A78-5AE7-4588-B496-49F5C28F7304}"/>
                </a:ext>
              </a:extLst>
            </p:cNvPr>
            <p:cNvSpPr/>
            <p:nvPr/>
          </p:nvSpPr>
          <p:spPr>
            <a:xfrm>
              <a:off x="0" y="0"/>
              <a:ext cx="25146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6" name="rc4">
              <a:extLst>
                <a:ext uri="{FF2B5EF4-FFF2-40B4-BE49-F238E27FC236}">
                  <a16:creationId xmlns:a16="http://schemas.microsoft.com/office/drawing/2014/main" id="{2105ECA9-F632-44F5-9FC8-6243AC6B33B8}"/>
                </a:ext>
              </a:extLst>
            </p:cNvPr>
            <p:cNvSpPr/>
            <p:nvPr/>
          </p:nvSpPr>
          <p:spPr>
            <a:xfrm>
              <a:off x="0" y="0"/>
              <a:ext cx="2514600" cy="1600199"/>
            </a:xfrm>
            <a:prstGeom prst="rect">
              <a:avLst/>
            </a:prstGeom>
            <a:solidFill>
              <a:srgbClr val="FFFFFF">
                <a:alpha val="100000"/>
              </a:srgbClr>
            </a:solidFill>
            <a:ln w="7391" cap="rnd">
              <a:solidFill>
                <a:srgbClr val="FFFFFF">
                  <a:alpha val="100000"/>
                </a:srgbClr>
              </a:solidFill>
              <a:prstDash val="solid"/>
              <a:round/>
            </a:ln>
          </p:spPr>
          <p:txBody>
            <a:bodyPr/>
            <a:lstStyle/>
            <a:p>
              <a:endParaRPr sz="600"/>
            </a:p>
          </p:txBody>
        </p:sp>
        <p:sp>
          <p:nvSpPr>
            <p:cNvPr id="7" name="rc5">
              <a:extLst>
                <a:ext uri="{FF2B5EF4-FFF2-40B4-BE49-F238E27FC236}">
                  <a16:creationId xmlns:a16="http://schemas.microsoft.com/office/drawing/2014/main" id="{15553D7C-940A-4375-B58D-7CC57FB81273}"/>
                </a:ext>
              </a:extLst>
            </p:cNvPr>
            <p:cNvSpPr/>
            <p:nvPr/>
          </p:nvSpPr>
          <p:spPr>
            <a:xfrm>
              <a:off x="649248" y="160613"/>
              <a:ext cx="1827393" cy="1221441"/>
            </a:xfrm>
            <a:prstGeom prst="rect">
              <a:avLst/>
            </a:prstGeom>
            <a:solidFill>
              <a:srgbClr val="FFFFFF">
                <a:alpha val="100000"/>
              </a:srgbClr>
            </a:solidFill>
          </p:spPr>
          <p:txBody>
            <a:bodyPr/>
            <a:lstStyle/>
            <a:p>
              <a:endParaRPr sz="600"/>
            </a:p>
          </p:txBody>
        </p:sp>
        <p:sp>
          <p:nvSpPr>
            <p:cNvPr id="8" name="pl6">
              <a:extLst>
                <a:ext uri="{FF2B5EF4-FFF2-40B4-BE49-F238E27FC236}">
                  <a16:creationId xmlns:a16="http://schemas.microsoft.com/office/drawing/2014/main" id="{303D775D-910C-4902-BA1A-8CD93C9F14C7}"/>
                </a:ext>
              </a:extLst>
            </p:cNvPr>
            <p:cNvSpPr/>
            <p:nvPr/>
          </p:nvSpPr>
          <p:spPr>
            <a:xfrm>
              <a:off x="649248" y="1154809"/>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9" name="pl7">
              <a:extLst>
                <a:ext uri="{FF2B5EF4-FFF2-40B4-BE49-F238E27FC236}">
                  <a16:creationId xmlns:a16="http://schemas.microsoft.com/office/drawing/2014/main" id="{5DD0B293-504A-4AEE-9EE9-7B62C85D959B}"/>
                </a:ext>
              </a:extLst>
            </p:cNvPr>
            <p:cNvSpPr/>
            <p:nvPr/>
          </p:nvSpPr>
          <p:spPr>
            <a:xfrm>
              <a:off x="649248" y="870753"/>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0" name="pl8">
              <a:extLst>
                <a:ext uri="{FF2B5EF4-FFF2-40B4-BE49-F238E27FC236}">
                  <a16:creationId xmlns:a16="http://schemas.microsoft.com/office/drawing/2014/main" id="{A41FCBCF-2925-44EA-9924-10D1251035BB}"/>
                </a:ext>
              </a:extLst>
            </p:cNvPr>
            <p:cNvSpPr/>
            <p:nvPr/>
          </p:nvSpPr>
          <p:spPr>
            <a:xfrm>
              <a:off x="649248" y="586697"/>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1" name="pl9">
              <a:extLst>
                <a:ext uri="{FF2B5EF4-FFF2-40B4-BE49-F238E27FC236}">
                  <a16:creationId xmlns:a16="http://schemas.microsoft.com/office/drawing/2014/main" id="{23808372-A88C-449B-876D-7E4DB0912D7F}"/>
                </a:ext>
              </a:extLst>
            </p:cNvPr>
            <p:cNvSpPr/>
            <p:nvPr/>
          </p:nvSpPr>
          <p:spPr>
            <a:xfrm>
              <a:off x="649248" y="302641"/>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2" name="pg10">
              <a:extLst>
                <a:ext uri="{FF2B5EF4-FFF2-40B4-BE49-F238E27FC236}">
                  <a16:creationId xmlns:a16="http://schemas.microsoft.com/office/drawing/2014/main" id="{79A7BF8B-336F-4CA6-BD41-9F9B6F4948E0}"/>
                </a:ext>
              </a:extLst>
            </p:cNvPr>
            <p:cNvSpPr/>
            <p:nvPr/>
          </p:nvSpPr>
          <p:spPr>
            <a:xfrm>
              <a:off x="769171" y="956875"/>
              <a:ext cx="102790" cy="177758"/>
            </a:xfrm>
            <a:custGeom>
              <a:avLst/>
              <a:gdLst/>
              <a:ahLst/>
              <a:cxnLst/>
              <a:rect l="0" t="0" r="0" b="0"/>
              <a:pathLst>
                <a:path w="102790" h="177758">
                  <a:moveTo>
                    <a:pt x="33186" y="177758"/>
                  </a:moveTo>
                  <a:lnTo>
                    <a:pt x="33057" y="177410"/>
                  </a:lnTo>
                  <a:lnTo>
                    <a:pt x="32928" y="177062"/>
                  </a:lnTo>
                  <a:lnTo>
                    <a:pt x="32801" y="176714"/>
                  </a:lnTo>
                  <a:lnTo>
                    <a:pt x="32676" y="176367"/>
                  </a:lnTo>
                  <a:lnTo>
                    <a:pt x="32551" y="176019"/>
                  </a:lnTo>
                  <a:lnTo>
                    <a:pt x="32428" y="175671"/>
                  </a:lnTo>
                  <a:lnTo>
                    <a:pt x="32306" y="175323"/>
                  </a:lnTo>
                  <a:lnTo>
                    <a:pt x="32186" y="174975"/>
                  </a:lnTo>
                  <a:lnTo>
                    <a:pt x="32067" y="174627"/>
                  </a:lnTo>
                  <a:lnTo>
                    <a:pt x="31949" y="174279"/>
                  </a:lnTo>
                  <a:lnTo>
                    <a:pt x="31832" y="173932"/>
                  </a:lnTo>
                  <a:lnTo>
                    <a:pt x="31717" y="173584"/>
                  </a:lnTo>
                  <a:lnTo>
                    <a:pt x="31602" y="173236"/>
                  </a:lnTo>
                  <a:lnTo>
                    <a:pt x="31490" y="172888"/>
                  </a:lnTo>
                  <a:lnTo>
                    <a:pt x="31377" y="172540"/>
                  </a:lnTo>
                  <a:lnTo>
                    <a:pt x="31267" y="172192"/>
                  </a:lnTo>
                  <a:lnTo>
                    <a:pt x="31157" y="171844"/>
                  </a:lnTo>
                  <a:lnTo>
                    <a:pt x="31048" y="171497"/>
                  </a:lnTo>
                  <a:lnTo>
                    <a:pt x="30940" y="171149"/>
                  </a:lnTo>
                  <a:lnTo>
                    <a:pt x="30834" y="170801"/>
                  </a:lnTo>
                  <a:lnTo>
                    <a:pt x="30728" y="170453"/>
                  </a:lnTo>
                  <a:lnTo>
                    <a:pt x="30624" y="170105"/>
                  </a:lnTo>
                  <a:lnTo>
                    <a:pt x="30520" y="169757"/>
                  </a:lnTo>
                  <a:lnTo>
                    <a:pt x="30418" y="169409"/>
                  </a:lnTo>
                  <a:lnTo>
                    <a:pt x="30316" y="169061"/>
                  </a:lnTo>
                  <a:lnTo>
                    <a:pt x="30215" y="168714"/>
                  </a:lnTo>
                  <a:lnTo>
                    <a:pt x="30114" y="168366"/>
                  </a:lnTo>
                  <a:lnTo>
                    <a:pt x="30015" y="168018"/>
                  </a:lnTo>
                  <a:lnTo>
                    <a:pt x="29916" y="167670"/>
                  </a:lnTo>
                  <a:lnTo>
                    <a:pt x="29818" y="167322"/>
                  </a:lnTo>
                  <a:lnTo>
                    <a:pt x="29721" y="166974"/>
                  </a:lnTo>
                  <a:lnTo>
                    <a:pt x="29624" y="166626"/>
                  </a:lnTo>
                  <a:lnTo>
                    <a:pt x="29528" y="166279"/>
                  </a:lnTo>
                  <a:lnTo>
                    <a:pt x="29432" y="165931"/>
                  </a:lnTo>
                  <a:lnTo>
                    <a:pt x="29337" y="165583"/>
                  </a:lnTo>
                  <a:lnTo>
                    <a:pt x="29243" y="165235"/>
                  </a:lnTo>
                  <a:lnTo>
                    <a:pt x="29149" y="164887"/>
                  </a:lnTo>
                  <a:lnTo>
                    <a:pt x="29055" y="164539"/>
                  </a:lnTo>
                  <a:lnTo>
                    <a:pt x="28961" y="164191"/>
                  </a:lnTo>
                  <a:lnTo>
                    <a:pt x="28868" y="163844"/>
                  </a:lnTo>
                  <a:lnTo>
                    <a:pt x="28776" y="163496"/>
                  </a:lnTo>
                  <a:lnTo>
                    <a:pt x="28683" y="163148"/>
                  </a:lnTo>
                  <a:lnTo>
                    <a:pt x="28591" y="162800"/>
                  </a:lnTo>
                  <a:lnTo>
                    <a:pt x="28499" y="162452"/>
                  </a:lnTo>
                  <a:lnTo>
                    <a:pt x="28407" y="162104"/>
                  </a:lnTo>
                  <a:lnTo>
                    <a:pt x="28315" y="161756"/>
                  </a:lnTo>
                  <a:lnTo>
                    <a:pt x="28224" y="161408"/>
                  </a:lnTo>
                  <a:lnTo>
                    <a:pt x="28132" y="161061"/>
                  </a:lnTo>
                  <a:lnTo>
                    <a:pt x="28040" y="160713"/>
                  </a:lnTo>
                  <a:lnTo>
                    <a:pt x="27949" y="160365"/>
                  </a:lnTo>
                  <a:lnTo>
                    <a:pt x="27857" y="160017"/>
                  </a:lnTo>
                  <a:lnTo>
                    <a:pt x="27765" y="159669"/>
                  </a:lnTo>
                  <a:lnTo>
                    <a:pt x="27673" y="159321"/>
                  </a:lnTo>
                  <a:lnTo>
                    <a:pt x="27581" y="158973"/>
                  </a:lnTo>
                  <a:lnTo>
                    <a:pt x="27488" y="158626"/>
                  </a:lnTo>
                  <a:lnTo>
                    <a:pt x="27396" y="158278"/>
                  </a:lnTo>
                  <a:lnTo>
                    <a:pt x="27303" y="157930"/>
                  </a:lnTo>
                  <a:lnTo>
                    <a:pt x="27210" y="157582"/>
                  </a:lnTo>
                  <a:lnTo>
                    <a:pt x="27116" y="157234"/>
                  </a:lnTo>
                  <a:lnTo>
                    <a:pt x="27023" y="156886"/>
                  </a:lnTo>
                  <a:lnTo>
                    <a:pt x="26928" y="156538"/>
                  </a:lnTo>
                  <a:lnTo>
                    <a:pt x="26834" y="156191"/>
                  </a:lnTo>
                  <a:lnTo>
                    <a:pt x="26739" y="155843"/>
                  </a:lnTo>
                  <a:lnTo>
                    <a:pt x="26643" y="155495"/>
                  </a:lnTo>
                  <a:lnTo>
                    <a:pt x="26547" y="155147"/>
                  </a:lnTo>
                  <a:lnTo>
                    <a:pt x="26451" y="154799"/>
                  </a:lnTo>
                  <a:lnTo>
                    <a:pt x="26354" y="154451"/>
                  </a:lnTo>
                  <a:lnTo>
                    <a:pt x="26256" y="154103"/>
                  </a:lnTo>
                  <a:lnTo>
                    <a:pt x="26158" y="153755"/>
                  </a:lnTo>
                  <a:lnTo>
                    <a:pt x="26059" y="153408"/>
                  </a:lnTo>
                  <a:lnTo>
                    <a:pt x="25959" y="153060"/>
                  </a:lnTo>
                  <a:lnTo>
                    <a:pt x="25859" y="152712"/>
                  </a:lnTo>
                  <a:lnTo>
                    <a:pt x="25758" y="152364"/>
                  </a:lnTo>
                  <a:lnTo>
                    <a:pt x="25656" y="152016"/>
                  </a:lnTo>
                  <a:lnTo>
                    <a:pt x="25554" y="151668"/>
                  </a:lnTo>
                  <a:lnTo>
                    <a:pt x="25451" y="151320"/>
                  </a:lnTo>
                  <a:lnTo>
                    <a:pt x="25347" y="150973"/>
                  </a:lnTo>
                  <a:lnTo>
                    <a:pt x="25242" y="150625"/>
                  </a:lnTo>
                  <a:lnTo>
                    <a:pt x="25136" y="150277"/>
                  </a:lnTo>
                  <a:lnTo>
                    <a:pt x="25030" y="149929"/>
                  </a:lnTo>
                  <a:lnTo>
                    <a:pt x="24923" y="149581"/>
                  </a:lnTo>
                  <a:lnTo>
                    <a:pt x="24814" y="149233"/>
                  </a:lnTo>
                  <a:lnTo>
                    <a:pt x="24705" y="148885"/>
                  </a:lnTo>
                  <a:lnTo>
                    <a:pt x="24595" y="148537"/>
                  </a:lnTo>
                  <a:lnTo>
                    <a:pt x="24484" y="148190"/>
                  </a:lnTo>
                  <a:lnTo>
                    <a:pt x="24372" y="147842"/>
                  </a:lnTo>
                  <a:lnTo>
                    <a:pt x="24260" y="147494"/>
                  </a:lnTo>
                  <a:lnTo>
                    <a:pt x="24145" y="147146"/>
                  </a:lnTo>
                  <a:lnTo>
                    <a:pt x="24031" y="146798"/>
                  </a:lnTo>
                  <a:lnTo>
                    <a:pt x="23914" y="146450"/>
                  </a:lnTo>
                  <a:lnTo>
                    <a:pt x="23798" y="146102"/>
                  </a:lnTo>
                  <a:lnTo>
                    <a:pt x="23679" y="145755"/>
                  </a:lnTo>
                  <a:lnTo>
                    <a:pt x="23560" y="145407"/>
                  </a:lnTo>
                  <a:lnTo>
                    <a:pt x="23439" y="145059"/>
                  </a:lnTo>
                  <a:lnTo>
                    <a:pt x="23318" y="144711"/>
                  </a:lnTo>
                  <a:lnTo>
                    <a:pt x="23195" y="144363"/>
                  </a:lnTo>
                  <a:lnTo>
                    <a:pt x="23072" y="144015"/>
                  </a:lnTo>
                  <a:lnTo>
                    <a:pt x="22947" y="143667"/>
                  </a:lnTo>
                  <a:lnTo>
                    <a:pt x="22821" y="143320"/>
                  </a:lnTo>
                  <a:lnTo>
                    <a:pt x="22693" y="142972"/>
                  </a:lnTo>
                  <a:lnTo>
                    <a:pt x="22565" y="142624"/>
                  </a:lnTo>
                  <a:lnTo>
                    <a:pt x="22435" y="142276"/>
                  </a:lnTo>
                  <a:lnTo>
                    <a:pt x="22304" y="141928"/>
                  </a:lnTo>
                  <a:lnTo>
                    <a:pt x="22172" y="141580"/>
                  </a:lnTo>
                  <a:lnTo>
                    <a:pt x="22039" y="141232"/>
                  </a:lnTo>
                  <a:lnTo>
                    <a:pt x="21904" y="140884"/>
                  </a:lnTo>
                  <a:lnTo>
                    <a:pt x="21768" y="140537"/>
                  </a:lnTo>
                  <a:lnTo>
                    <a:pt x="21630" y="140189"/>
                  </a:lnTo>
                  <a:lnTo>
                    <a:pt x="21492" y="139841"/>
                  </a:lnTo>
                  <a:lnTo>
                    <a:pt x="21352" y="139493"/>
                  </a:lnTo>
                  <a:lnTo>
                    <a:pt x="21210" y="139145"/>
                  </a:lnTo>
                  <a:lnTo>
                    <a:pt x="21068" y="138797"/>
                  </a:lnTo>
                  <a:lnTo>
                    <a:pt x="20923" y="138449"/>
                  </a:lnTo>
                  <a:lnTo>
                    <a:pt x="20778" y="138102"/>
                  </a:lnTo>
                  <a:lnTo>
                    <a:pt x="20631" y="137754"/>
                  </a:lnTo>
                  <a:lnTo>
                    <a:pt x="20483" y="137406"/>
                  </a:lnTo>
                  <a:lnTo>
                    <a:pt x="20333" y="137058"/>
                  </a:lnTo>
                  <a:lnTo>
                    <a:pt x="20182" y="136710"/>
                  </a:lnTo>
                  <a:lnTo>
                    <a:pt x="20029" y="136362"/>
                  </a:lnTo>
                  <a:lnTo>
                    <a:pt x="19875" y="136014"/>
                  </a:lnTo>
                  <a:lnTo>
                    <a:pt x="19719" y="135667"/>
                  </a:lnTo>
                  <a:lnTo>
                    <a:pt x="19563" y="135319"/>
                  </a:lnTo>
                  <a:lnTo>
                    <a:pt x="19403" y="134971"/>
                  </a:lnTo>
                  <a:lnTo>
                    <a:pt x="19244" y="134623"/>
                  </a:lnTo>
                  <a:lnTo>
                    <a:pt x="19082" y="134275"/>
                  </a:lnTo>
                  <a:lnTo>
                    <a:pt x="18920" y="133927"/>
                  </a:lnTo>
                  <a:lnTo>
                    <a:pt x="18754" y="133579"/>
                  </a:lnTo>
                  <a:lnTo>
                    <a:pt x="18589" y="133231"/>
                  </a:lnTo>
                  <a:lnTo>
                    <a:pt x="18421" y="132884"/>
                  </a:lnTo>
                  <a:lnTo>
                    <a:pt x="18253" y="132536"/>
                  </a:lnTo>
                  <a:lnTo>
                    <a:pt x="18081" y="132188"/>
                  </a:lnTo>
                  <a:lnTo>
                    <a:pt x="17910" y="131840"/>
                  </a:lnTo>
                  <a:lnTo>
                    <a:pt x="17736" y="131492"/>
                  </a:lnTo>
                  <a:lnTo>
                    <a:pt x="17561" y="131144"/>
                  </a:lnTo>
                  <a:lnTo>
                    <a:pt x="17384" y="130796"/>
                  </a:lnTo>
                  <a:lnTo>
                    <a:pt x="17206" y="130449"/>
                  </a:lnTo>
                  <a:lnTo>
                    <a:pt x="17026" y="130101"/>
                  </a:lnTo>
                  <a:lnTo>
                    <a:pt x="16846" y="129753"/>
                  </a:lnTo>
                  <a:lnTo>
                    <a:pt x="16663" y="129405"/>
                  </a:lnTo>
                  <a:lnTo>
                    <a:pt x="16479" y="129057"/>
                  </a:lnTo>
                  <a:lnTo>
                    <a:pt x="16293" y="128709"/>
                  </a:lnTo>
                  <a:lnTo>
                    <a:pt x="16106" y="128361"/>
                  </a:lnTo>
                  <a:lnTo>
                    <a:pt x="15918" y="128014"/>
                  </a:lnTo>
                  <a:lnTo>
                    <a:pt x="15728" y="127666"/>
                  </a:lnTo>
                  <a:lnTo>
                    <a:pt x="15537" y="127318"/>
                  </a:lnTo>
                  <a:lnTo>
                    <a:pt x="15344" y="126970"/>
                  </a:lnTo>
                  <a:lnTo>
                    <a:pt x="15150" y="126622"/>
                  </a:lnTo>
                  <a:lnTo>
                    <a:pt x="14954" y="126274"/>
                  </a:lnTo>
                  <a:lnTo>
                    <a:pt x="14758" y="125926"/>
                  </a:lnTo>
                  <a:lnTo>
                    <a:pt x="14559" y="125578"/>
                  </a:lnTo>
                  <a:lnTo>
                    <a:pt x="14360" y="125231"/>
                  </a:lnTo>
                  <a:lnTo>
                    <a:pt x="14159" y="124883"/>
                  </a:lnTo>
                  <a:lnTo>
                    <a:pt x="13958" y="124535"/>
                  </a:lnTo>
                  <a:lnTo>
                    <a:pt x="13754" y="124187"/>
                  </a:lnTo>
                  <a:lnTo>
                    <a:pt x="13551" y="123839"/>
                  </a:lnTo>
                  <a:lnTo>
                    <a:pt x="13345" y="123491"/>
                  </a:lnTo>
                  <a:lnTo>
                    <a:pt x="13139" y="123143"/>
                  </a:lnTo>
                  <a:lnTo>
                    <a:pt x="12931" y="122796"/>
                  </a:lnTo>
                  <a:lnTo>
                    <a:pt x="12723" y="122448"/>
                  </a:lnTo>
                  <a:lnTo>
                    <a:pt x="12513" y="122100"/>
                  </a:lnTo>
                  <a:lnTo>
                    <a:pt x="12303" y="121752"/>
                  </a:lnTo>
                  <a:lnTo>
                    <a:pt x="12091" y="121404"/>
                  </a:lnTo>
                  <a:lnTo>
                    <a:pt x="11880" y="121056"/>
                  </a:lnTo>
                  <a:lnTo>
                    <a:pt x="11667" y="120708"/>
                  </a:lnTo>
                  <a:lnTo>
                    <a:pt x="11453" y="120360"/>
                  </a:lnTo>
                  <a:lnTo>
                    <a:pt x="11239" y="120013"/>
                  </a:lnTo>
                  <a:lnTo>
                    <a:pt x="11024" y="119665"/>
                  </a:lnTo>
                  <a:lnTo>
                    <a:pt x="10809" y="119317"/>
                  </a:lnTo>
                  <a:lnTo>
                    <a:pt x="10593" y="118969"/>
                  </a:lnTo>
                  <a:lnTo>
                    <a:pt x="10377" y="118621"/>
                  </a:lnTo>
                  <a:lnTo>
                    <a:pt x="10160" y="118273"/>
                  </a:lnTo>
                  <a:lnTo>
                    <a:pt x="9944" y="117925"/>
                  </a:lnTo>
                  <a:lnTo>
                    <a:pt x="9727" y="117578"/>
                  </a:lnTo>
                  <a:lnTo>
                    <a:pt x="9510" y="117230"/>
                  </a:lnTo>
                  <a:lnTo>
                    <a:pt x="9292" y="116882"/>
                  </a:lnTo>
                  <a:lnTo>
                    <a:pt x="9075" y="116534"/>
                  </a:lnTo>
                  <a:lnTo>
                    <a:pt x="8858" y="116186"/>
                  </a:lnTo>
                  <a:lnTo>
                    <a:pt x="8642" y="115838"/>
                  </a:lnTo>
                  <a:lnTo>
                    <a:pt x="8425" y="115490"/>
                  </a:lnTo>
                  <a:lnTo>
                    <a:pt x="8209" y="115143"/>
                  </a:lnTo>
                  <a:lnTo>
                    <a:pt x="7993" y="114795"/>
                  </a:lnTo>
                  <a:lnTo>
                    <a:pt x="7778" y="114447"/>
                  </a:lnTo>
                  <a:lnTo>
                    <a:pt x="7564" y="114099"/>
                  </a:lnTo>
                  <a:lnTo>
                    <a:pt x="7350" y="113751"/>
                  </a:lnTo>
                  <a:lnTo>
                    <a:pt x="7137" y="113403"/>
                  </a:lnTo>
                  <a:lnTo>
                    <a:pt x="6925" y="113055"/>
                  </a:lnTo>
                  <a:lnTo>
                    <a:pt x="6715" y="112707"/>
                  </a:lnTo>
                  <a:lnTo>
                    <a:pt x="6505" y="112360"/>
                  </a:lnTo>
                  <a:lnTo>
                    <a:pt x="6296" y="112012"/>
                  </a:lnTo>
                  <a:lnTo>
                    <a:pt x="6089" y="111664"/>
                  </a:lnTo>
                  <a:lnTo>
                    <a:pt x="5884" y="111316"/>
                  </a:lnTo>
                  <a:lnTo>
                    <a:pt x="5679" y="110968"/>
                  </a:lnTo>
                  <a:lnTo>
                    <a:pt x="5477" y="110620"/>
                  </a:lnTo>
                  <a:lnTo>
                    <a:pt x="5276" y="110272"/>
                  </a:lnTo>
                  <a:lnTo>
                    <a:pt x="5078" y="109925"/>
                  </a:lnTo>
                  <a:lnTo>
                    <a:pt x="4880" y="109577"/>
                  </a:lnTo>
                  <a:lnTo>
                    <a:pt x="4687" y="109229"/>
                  </a:lnTo>
                  <a:lnTo>
                    <a:pt x="4493" y="108881"/>
                  </a:lnTo>
                  <a:lnTo>
                    <a:pt x="4304" y="108533"/>
                  </a:lnTo>
                  <a:lnTo>
                    <a:pt x="4116" y="108185"/>
                  </a:lnTo>
                  <a:lnTo>
                    <a:pt x="3932" y="107837"/>
                  </a:lnTo>
                  <a:lnTo>
                    <a:pt x="3749" y="107490"/>
                  </a:lnTo>
                  <a:lnTo>
                    <a:pt x="3571" y="107142"/>
                  </a:lnTo>
                  <a:lnTo>
                    <a:pt x="3393" y="106794"/>
                  </a:lnTo>
                  <a:lnTo>
                    <a:pt x="3221" y="106446"/>
                  </a:lnTo>
                  <a:lnTo>
                    <a:pt x="3050" y="106098"/>
                  </a:lnTo>
                  <a:lnTo>
                    <a:pt x="2884" y="105750"/>
                  </a:lnTo>
                  <a:lnTo>
                    <a:pt x="2720" y="105402"/>
                  </a:lnTo>
                  <a:lnTo>
                    <a:pt x="2561" y="105054"/>
                  </a:lnTo>
                  <a:lnTo>
                    <a:pt x="2404" y="104707"/>
                  </a:lnTo>
                  <a:lnTo>
                    <a:pt x="2253" y="104359"/>
                  </a:lnTo>
                  <a:lnTo>
                    <a:pt x="2104" y="104011"/>
                  </a:lnTo>
                  <a:lnTo>
                    <a:pt x="1960" y="103663"/>
                  </a:lnTo>
                  <a:lnTo>
                    <a:pt x="1820" y="103315"/>
                  </a:lnTo>
                  <a:lnTo>
                    <a:pt x="1685" y="102967"/>
                  </a:lnTo>
                  <a:lnTo>
                    <a:pt x="1553" y="102619"/>
                  </a:lnTo>
                  <a:lnTo>
                    <a:pt x="1426" y="102272"/>
                  </a:lnTo>
                  <a:lnTo>
                    <a:pt x="1304" y="101924"/>
                  </a:lnTo>
                  <a:lnTo>
                    <a:pt x="1187" y="101576"/>
                  </a:lnTo>
                  <a:lnTo>
                    <a:pt x="1074" y="101228"/>
                  </a:lnTo>
                  <a:lnTo>
                    <a:pt x="966" y="100880"/>
                  </a:lnTo>
                  <a:lnTo>
                    <a:pt x="864" y="100532"/>
                  </a:lnTo>
                  <a:lnTo>
                    <a:pt x="767" y="100184"/>
                  </a:lnTo>
                  <a:lnTo>
                    <a:pt x="675" y="99837"/>
                  </a:lnTo>
                  <a:lnTo>
                    <a:pt x="588" y="99489"/>
                  </a:lnTo>
                  <a:lnTo>
                    <a:pt x="508" y="99141"/>
                  </a:lnTo>
                  <a:lnTo>
                    <a:pt x="431" y="98793"/>
                  </a:lnTo>
                  <a:lnTo>
                    <a:pt x="363" y="98445"/>
                  </a:lnTo>
                  <a:lnTo>
                    <a:pt x="298" y="98097"/>
                  </a:lnTo>
                  <a:lnTo>
                    <a:pt x="242" y="97749"/>
                  </a:lnTo>
                  <a:lnTo>
                    <a:pt x="188" y="97401"/>
                  </a:lnTo>
                  <a:lnTo>
                    <a:pt x="144" y="97054"/>
                  </a:lnTo>
                  <a:lnTo>
                    <a:pt x="102" y="96706"/>
                  </a:lnTo>
                  <a:lnTo>
                    <a:pt x="71" y="96358"/>
                  </a:lnTo>
                  <a:lnTo>
                    <a:pt x="42" y="96010"/>
                  </a:lnTo>
                  <a:lnTo>
                    <a:pt x="24" y="95662"/>
                  </a:lnTo>
                  <a:lnTo>
                    <a:pt x="7" y="95314"/>
                  </a:lnTo>
                  <a:lnTo>
                    <a:pt x="3" y="94966"/>
                  </a:lnTo>
                  <a:lnTo>
                    <a:pt x="0" y="94619"/>
                  </a:lnTo>
                  <a:lnTo>
                    <a:pt x="8" y="94271"/>
                  </a:lnTo>
                  <a:lnTo>
                    <a:pt x="19" y="93923"/>
                  </a:lnTo>
                  <a:lnTo>
                    <a:pt x="41" y="93575"/>
                  </a:lnTo>
                  <a:lnTo>
                    <a:pt x="66" y="93227"/>
                  </a:lnTo>
                  <a:lnTo>
                    <a:pt x="101" y="92879"/>
                  </a:lnTo>
                  <a:lnTo>
                    <a:pt x="140" y="92531"/>
                  </a:lnTo>
                  <a:lnTo>
                    <a:pt x="190" y="92184"/>
                  </a:lnTo>
                  <a:lnTo>
                    <a:pt x="243" y="91836"/>
                  </a:lnTo>
                  <a:lnTo>
                    <a:pt x="307" y="91488"/>
                  </a:lnTo>
                  <a:lnTo>
                    <a:pt x="375" y="91140"/>
                  </a:lnTo>
                  <a:lnTo>
                    <a:pt x="452" y="90792"/>
                  </a:lnTo>
                  <a:lnTo>
                    <a:pt x="535" y="90444"/>
                  </a:lnTo>
                  <a:lnTo>
                    <a:pt x="627" y="90096"/>
                  </a:lnTo>
                  <a:lnTo>
                    <a:pt x="724" y="89748"/>
                  </a:lnTo>
                  <a:lnTo>
                    <a:pt x="830" y="89401"/>
                  </a:lnTo>
                  <a:lnTo>
                    <a:pt x="943" y="89053"/>
                  </a:lnTo>
                  <a:lnTo>
                    <a:pt x="1063" y="88705"/>
                  </a:lnTo>
                  <a:lnTo>
                    <a:pt x="1191" y="88357"/>
                  </a:lnTo>
                  <a:lnTo>
                    <a:pt x="1325" y="88009"/>
                  </a:lnTo>
                  <a:lnTo>
                    <a:pt x="1468" y="87661"/>
                  </a:lnTo>
                  <a:lnTo>
                    <a:pt x="1616" y="87313"/>
                  </a:lnTo>
                  <a:lnTo>
                    <a:pt x="1774" y="86966"/>
                  </a:lnTo>
                  <a:lnTo>
                    <a:pt x="1937" y="86618"/>
                  </a:lnTo>
                  <a:lnTo>
                    <a:pt x="2109" y="86270"/>
                  </a:lnTo>
                  <a:lnTo>
                    <a:pt x="2286" y="85922"/>
                  </a:lnTo>
                  <a:lnTo>
                    <a:pt x="2473" y="85574"/>
                  </a:lnTo>
                  <a:lnTo>
                    <a:pt x="2663" y="85226"/>
                  </a:lnTo>
                  <a:lnTo>
                    <a:pt x="2865" y="84878"/>
                  </a:lnTo>
                  <a:lnTo>
                    <a:pt x="3069" y="84530"/>
                  </a:lnTo>
                  <a:lnTo>
                    <a:pt x="3285" y="84183"/>
                  </a:lnTo>
                  <a:lnTo>
                    <a:pt x="3503" y="83835"/>
                  </a:lnTo>
                  <a:lnTo>
                    <a:pt x="3733" y="83487"/>
                  </a:lnTo>
                  <a:lnTo>
                    <a:pt x="3965" y="83139"/>
                  </a:lnTo>
                  <a:lnTo>
                    <a:pt x="4208" y="82791"/>
                  </a:lnTo>
                  <a:lnTo>
                    <a:pt x="4453" y="82443"/>
                  </a:lnTo>
                  <a:lnTo>
                    <a:pt x="4710" y="82095"/>
                  </a:lnTo>
                  <a:lnTo>
                    <a:pt x="4968" y="81748"/>
                  </a:lnTo>
                  <a:lnTo>
                    <a:pt x="5238" y="81400"/>
                  </a:lnTo>
                  <a:lnTo>
                    <a:pt x="5509" y="81052"/>
                  </a:lnTo>
                  <a:lnTo>
                    <a:pt x="5791" y="80704"/>
                  </a:lnTo>
                  <a:lnTo>
                    <a:pt x="6075" y="80356"/>
                  </a:lnTo>
                  <a:lnTo>
                    <a:pt x="6368" y="80008"/>
                  </a:lnTo>
                  <a:lnTo>
                    <a:pt x="6664" y="79660"/>
                  </a:lnTo>
                  <a:lnTo>
                    <a:pt x="6969" y="79313"/>
                  </a:lnTo>
                  <a:lnTo>
                    <a:pt x="7277" y="78965"/>
                  </a:lnTo>
                  <a:lnTo>
                    <a:pt x="7593" y="78617"/>
                  </a:lnTo>
                  <a:lnTo>
                    <a:pt x="7913" y="78269"/>
                  </a:lnTo>
                  <a:lnTo>
                    <a:pt x="8239" y="77921"/>
                  </a:lnTo>
                  <a:lnTo>
                    <a:pt x="8569" y="77573"/>
                  </a:lnTo>
                  <a:lnTo>
                    <a:pt x="8906" y="77225"/>
                  </a:lnTo>
                  <a:lnTo>
                    <a:pt x="9246" y="76877"/>
                  </a:lnTo>
                  <a:lnTo>
                    <a:pt x="9592" y="76530"/>
                  </a:lnTo>
                  <a:lnTo>
                    <a:pt x="9942" y="76182"/>
                  </a:lnTo>
                  <a:lnTo>
                    <a:pt x="10297" y="75834"/>
                  </a:lnTo>
                  <a:lnTo>
                    <a:pt x="10657" y="75486"/>
                  </a:lnTo>
                  <a:lnTo>
                    <a:pt x="11020" y="75138"/>
                  </a:lnTo>
                  <a:lnTo>
                    <a:pt x="11388" y="74790"/>
                  </a:lnTo>
                  <a:lnTo>
                    <a:pt x="11760" y="74442"/>
                  </a:lnTo>
                  <a:lnTo>
                    <a:pt x="12135" y="74095"/>
                  </a:lnTo>
                  <a:lnTo>
                    <a:pt x="12514" y="73747"/>
                  </a:lnTo>
                  <a:lnTo>
                    <a:pt x="12897" y="73399"/>
                  </a:lnTo>
                  <a:lnTo>
                    <a:pt x="13283" y="73051"/>
                  </a:lnTo>
                  <a:lnTo>
                    <a:pt x="13672" y="72703"/>
                  </a:lnTo>
                  <a:lnTo>
                    <a:pt x="14064" y="72355"/>
                  </a:lnTo>
                  <a:lnTo>
                    <a:pt x="14460" y="72007"/>
                  </a:lnTo>
                  <a:lnTo>
                    <a:pt x="14857" y="71660"/>
                  </a:lnTo>
                  <a:lnTo>
                    <a:pt x="15258" y="71312"/>
                  </a:lnTo>
                  <a:lnTo>
                    <a:pt x="15660" y="70964"/>
                  </a:lnTo>
                  <a:lnTo>
                    <a:pt x="16065" y="70616"/>
                  </a:lnTo>
                  <a:lnTo>
                    <a:pt x="16471" y="70268"/>
                  </a:lnTo>
                  <a:lnTo>
                    <a:pt x="16881" y="69920"/>
                  </a:lnTo>
                  <a:lnTo>
                    <a:pt x="17291" y="69572"/>
                  </a:lnTo>
                  <a:lnTo>
                    <a:pt x="17703" y="69224"/>
                  </a:lnTo>
                  <a:lnTo>
                    <a:pt x="18116" y="68877"/>
                  </a:lnTo>
                  <a:lnTo>
                    <a:pt x="18531" y="68529"/>
                  </a:lnTo>
                  <a:lnTo>
                    <a:pt x="18946" y="68181"/>
                  </a:lnTo>
                  <a:lnTo>
                    <a:pt x="19363" y="67833"/>
                  </a:lnTo>
                  <a:lnTo>
                    <a:pt x="19780" y="67485"/>
                  </a:lnTo>
                  <a:lnTo>
                    <a:pt x="20198" y="67137"/>
                  </a:lnTo>
                  <a:lnTo>
                    <a:pt x="20616" y="66789"/>
                  </a:lnTo>
                  <a:lnTo>
                    <a:pt x="21034" y="66442"/>
                  </a:lnTo>
                  <a:lnTo>
                    <a:pt x="21452" y="66094"/>
                  </a:lnTo>
                  <a:lnTo>
                    <a:pt x="21870" y="65746"/>
                  </a:lnTo>
                  <a:lnTo>
                    <a:pt x="22288" y="65398"/>
                  </a:lnTo>
                  <a:lnTo>
                    <a:pt x="22705" y="65050"/>
                  </a:lnTo>
                  <a:lnTo>
                    <a:pt x="23121" y="64702"/>
                  </a:lnTo>
                  <a:lnTo>
                    <a:pt x="23537" y="64354"/>
                  </a:lnTo>
                  <a:lnTo>
                    <a:pt x="23952" y="64007"/>
                  </a:lnTo>
                  <a:lnTo>
                    <a:pt x="24366" y="63659"/>
                  </a:lnTo>
                  <a:lnTo>
                    <a:pt x="24778" y="63311"/>
                  </a:lnTo>
                  <a:lnTo>
                    <a:pt x="25189" y="62963"/>
                  </a:lnTo>
                  <a:lnTo>
                    <a:pt x="25598" y="62615"/>
                  </a:lnTo>
                  <a:lnTo>
                    <a:pt x="26006" y="62267"/>
                  </a:lnTo>
                  <a:lnTo>
                    <a:pt x="26412" y="61919"/>
                  </a:lnTo>
                  <a:lnTo>
                    <a:pt x="26816" y="61571"/>
                  </a:lnTo>
                  <a:lnTo>
                    <a:pt x="27217" y="61224"/>
                  </a:lnTo>
                  <a:lnTo>
                    <a:pt x="27617" y="60876"/>
                  </a:lnTo>
                  <a:lnTo>
                    <a:pt x="28013" y="60528"/>
                  </a:lnTo>
                  <a:lnTo>
                    <a:pt x="28408" y="60180"/>
                  </a:lnTo>
                  <a:lnTo>
                    <a:pt x="28799" y="59832"/>
                  </a:lnTo>
                  <a:lnTo>
                    <a:pt x="29188" y="59484"/>
                  </a:lnTo>
                  <a:lnTo>
                    <a:pt x="29573" y="59136"/>
                  </a:lnTo>
                  <a:lnTo>
                    <a:pt x="29956" y="58789"/>
                  </a:lnTo>
                  <a:lnTo>
                    <a:pt x="30334" y="58441"/>
                  </a:lnTo>
                  <a:lnTo>
                    <a:pt x="30711" y="58093"/>
                  </a:lnTo>
                  <a:lnTo>
                    <a:pt x="31082" y="57745"/>
                  </a:lnTo>
                  <a:lnTo>
                    <a:pt x="31453" y="57397"/>
                  </a:lnTo>
                  <a:lnTo>
                    <a:pt x="31816" y="57049"/>
                  </a:lnTo>
                  <a:lnTo>
                    <a:pt x="32179" y="56701"/>
                  </a:lnTo>
                  <a:lnTo>
                    <a:pt x="32535" y="56353"/>
                  </a:lnTo>
                  <a:lnTo>
                    <a:pt x="32889" y="56006"/>
                  </a:lnTo>
                  <a:lnTo>
                    <a:pt x="33237" y="55658"/>
                  </a:lnTo>
                  <a:lnTo>
                    <a:pt x="33583" y="55310"/>
                  </a:lnTo>
                  <a:lnTo>
                    <a:pt x="33922" y="54962"/>
                  </a:lnTo>
                  <a:lnTo>
                    <a:pt x="34259" y="54614"/>
                  </a:lnTo>
                  <a:lnTo>
                    <a:pt x="34589" y="54266"/>
                  </a:lnTo>
                  <a:lnTo>
                    <a:pt x="34918" y="53918"/>
                  </a:lnTo>
                  <a:lnTo>
                    <a:pt x="35238" y="53571"/>
                  </a:lnTo>
                  <a:lnTo>
                    <a:pt x="35557" y="53223"/>
                  </a:lnTo>
                  <a:lnTo>
                    <a:pt x="35868" y="52875"/>
                  </a:lnTo>
                  <a:lnTo>
                    <a:pt x="36177" y="52527"/>
                  </a:lnTo>
                  <a:lnTo>
                    <a:pt x="36479" y="52179"/>
                  </a:lnTo>
                  <a:lnTo>
                    <a:pt x="36777" y="51831"/>
                  </a:lnTo>
                  <a:lnTo>
                    <a:pt x="37069" y="51483"/>
                  </a:lnTo>
                  <a:lnTo>
                    <a:pt x="37356" y="51136"/>
                  </a:lnTo>
                  <a:lnTo>
                    <a:pt x="37638" y="50788"/>
                  </a:lnTo>
                  <a:lnTo>
                    <a:pt x="37915" y="50440"/>
                  </a:lnTo>
                  <a:lnTo>
                    <a:pt x="38186" y="50092"/>
                  </a:lnTo>
                  <a:lnTo>
                    <a:pt x="38452" y="49744"/>
                  </a:lnTo>
                  <a:lnTo>
                    <a:pt x="38713" y="49396"/>
                  </a:lnTo>
                  <a:lnTo>
                    <a:pt x="38967" y="49048"/>
                  </a:lnTo>
                  <a:lnTo>
                    <a:pt x="39217" y="48700"/>
                  </a:lnTo>
                  <a:lnTo>
                    <a:pt x="39461" y="48353"/>
                  </a:lnTo>
                  <a:lnTo>
                    <a:pt x="39700" y="48005"/>
                  </a:lnTo>
                  <a:lnTo>
                    <a:pt x="39931" y="47657"/>
                  </a:lnTo>
                  <a:lnTo>
                    <a:pt x="40160" y="47309"/>
                  </a:lnTo>
                  <a:lnTo>
                    <a:pt x="40380" y="46961"/>
                  </a:lnTo>
                  <a:lnTo>
                    <a:pt x="40597" y="46613"/>
                  </a:lnTo>
                  <a:lnTo>
                    <a:pt x="40805" y="46265"/>
                  </a:lnTo>
                  <a:lnTo>
                    <a:pt x="41011" y="45918"/>
                  </a:lnTo>
                  <a:lnTo>
                    <a:pt x="41208" y="45570"/>
                  </a:lnTo>
                  <a:lnTo>
                    <a:pt x="41402" y="45222"/>
                  </a:lnTo>
                  <a:lnTo>
                    <a:pt x="41587" y="44874"/>
                  </a:lnTo>
                  <a:lnTo>
                    <a:pt x="41771" y="44526"/>
                  </a:lnTo>
                  <a:lnTo>
                    <a:pt x="41944" y="44178"/>
                  </a:lnTo>
                  <a:lnTo>
                    <a:pt x="42116" y="43830"/>
                  </a:lnTo>
                  <a:lnTo>
                    <a:pt x="42277" y="43483"/>
                  </a:lnTo>
                  <a:lnTo>
                    <a:pt x="42438" y="43135"/>
                  </a:lnTo>
                  <a:lnTo>
                    <a:pt x="42587" y="42787"/>
                  </a:lnTo>
                  <a:lnTo>
                    <a:pt x="42736" y="42439"/>
                  </a:lnTo>
                  <a:lnTo>
                    <a:pt x="42875" y="42091"/>
                  </a:lnTo>
                  <a:lnTo>
                    <a:pt x="43012" y="41743"/>
                  </a:lnTo>
                  <a:lnTo>
                    <a:pt x="43140" y="41395"/>
                  </a:lnTo>
                  <a:lnTo>
                    <a:pt x="43265" y="41047"/>
                  </a:lnTo>
                  <a:lnTo>
                    <a:pt x="43382" y="40700"/>
                  </a:lnTo>
                  <a:lnTo>
                    <a:pt x="43495" y="40352"/>
                  </a:lnTo>
                  <a:lnTo>
                    <a:pt x="43601" y="40004"/>
                  </a:lnTo>
                  <a:lnTo>
                    <a:pt x="43704" y="39656"/>
                  </a:lnTo>
                  <a:lnTo>
                    <a:pt x="43799" y="39308"/>
                  </a:lnTo>
                  <a:lnTo>
                    <a:pt x="43890" y="38960"/>
                  </a:lnTo>
                  <a:lnTo>
                    <a:pt x="43974" y="38612"/>
                  </a:lnTo>
                  <a:lnTo>
                    <a:pt x="44054" y="38265"/>
                  </a:lnTo>
                  <a:lnTo>
                    <a:pt x="44128" y="37917"/>
                  </a:lnTo>
                  <a:lnTo>
                    <a:pt x="44197" y="37569"/>
                  </a:lnTo>
                  <a:lnTo>
                    <a:pt x="44260" y="37221"/>
                  </a:lnTo>
                  <a:lnTo>
                    <a:pt x="44319" y="36873"/>
                  </a:lnTo>
                  <a:lnTo>
                    <a:pt x="44372" y="36525"/>
                  </a:lnTo>
                  <a:lnTo>
                    <a:pt x="44420" y="36177"/>
                  </a:lnTo>
                  <a:lnTo>
                    <a:pt x="44463" y="35830"/>
                  </a:lnTo>
                  <a:lnTo>
                    <a:pt x="44500" y="35482"/>
                  </a:lnTo>
                  <a:lnTo>
                    <a:pt x="44534" y="35134"/>
                  </a:lnTo>
                  <a:lnTo>
                    <a:pt x="44561" y="34786"/>
                  </a:lnTo>
                  <a:lnTo>
                    <a:pt x="44585" y="34438"/>
                  </a:lnTo>
                  <a:lnTo>
                    <a:pt x="44603" y="34090"/>
                  </a:lnTo>
                  <a:lnTo>
                    <a:pt x="44618" y="33742"/>
                  </a:lnTo>
                  <a:lnTo>
                    <a:pt x="44626" y="33394"/>
                  </a:lnTo>
                  <a:lnTo>
                    <a:pt x="44631" y="33047"/>
                  </a:lnTo>
                  <a:lnTo>
                    <a:pt x="44630" y="32699"/>
                  </a:lnTo>
                  <a:lnTo>
                    <a:pt x="44627" y="32351"/>
                  </a:lnTo>
                  <a:lnTo>
                    <a:pt x="44617" y="32003"/>
                  </a:lnTo>
                  <a:lnTo>
                    <a:pt x="44605" y="31655"/>
                  </a:lnTo>
                  <a:lnTo>
                    <a:pt x="44586" y="31307"/>
                  </a:lnTo>
                  <a:lnTo>
                    <a:pt x="44567" y="30959"/>
                  </a:lnTo>
                  <a:lnTo>
                    <a:pt x="44539" y="30612"/>
                  </a:lnTo>
                  <a:lnTo>
                    <a:pt x="44512" y="30264"/>
                  </a:lnTo>
                  <a:lnTo>
                    <a:pt x="44477" y="29916"/>
                  </a:lnTo>
                  <a:lnTo>
                    <a:pt x="44441" y="29568"/>
                  </a:lnTo>
                  <a:lnTo>
                    <a:pt x="44399" y="29220"/>
                  </a:lnTo>
                  <a:lnTo>
                    <a:pt x="44355" y="28872"/>
                  </a:lnTo>
                  <a:lnTo>
                    <a:pt x="44306" y="28524"/>
                  </a:lnTo>
                  <a:lnTo>
                    <a:pt x="44256" y="28176"/>
                  </a:lnTo>
                  <a:lnTo>
                    <a:pt x="44200" y="27829"/>
                  </a:lnTo>
                  <a:lnTo>
                    <a:pt x="44143" y="27481"/>
                  </a:lnTo>
                  <a:lnTo>
                    <a:pt x="44081" y="27133"/>
                  </a:lnTo>
                  <a:lnTo>
                    <a:pt x="44017" y="26785"/>
                  </a:lnTo>
                  <a:lnTo>
                    <a:pt x="43949" y="26437"/>
                  </a:lnTo>
                  <a:lnTo>
                    <a:pt x="43880" y="26089"/>
                  </a:lnTo>
                  <a:lnTo>
                    <a:pt x="43806" y="25741"/>
                  </a:lnTo>
                  <a:lnTo>
                    <a:pt x="43731" y="25394"/>
                  </a:lnTo>
                  <a:lnTo>
                    <a:pt x="43653" y="25046"/>
                  </a:lnTo>
                  <a:lnTo>
                    <a:pt x="43572" y="24698"/>
                  </a:lnTo>
                  <a:lnTo>
                    <a:pt x="43489" y="24350"/>
                  </a:lnTo>
                  <a:lnTo>
                    <a:pt x="43404" y="24002"/>
                  </a:lnTo>
                  <a:lnTo>
                    <a:pt x="43317" y="23654"/>
                  </a:lnTo>
                  <a:lnTo>
                    <a:pt x="43227" y="23306"/>
                  </a:lnTo>
                  <a:lnTo>
                    <a:pt x="43136" y="22959"/>
                  </a:lnTo>
                  <a:lnTo>
                    <a:pt x="43042" y="22611"/>
                  </a:lnTo>
                  <a:lnTo>
                    <a:pt x="42948" y="22263"/>
                  </a:lnTo>
                  <a:lnTo>
                    <a:pt x="42851" y="21915"/>
                  </a:lnTo>
                  <a:lnTo>
                    <a:pt x="42753" y="21567"/>
                  </a:lnTo>
                  <a:lnTo>
                    <a:pt x="42653" y="21219"/>
                  </a:lnTo>
                  <a:lnTo>
                    <a:pt x="42553" y="20871"/>
                  </a:lnTo>
                  <a:lnTo>
                    <a:pt x="42450" y="20523"/>
                  </a:lnTo>
                  <a:lnTo>
                    <a:pt x="42348" y="20176"/>
                  </a:lnTo>
                  <a:lnTo>
                    <a:pt x="42243" y="19828"/>
                  </a:lnTo>
                  <a:lnTo>
                    <a:pt x="42139" y="19480"/>
                  </a:lnTo>
                  <a:lnTo>
                    <a:pt x="42033" y="19132"/>
                  </a:lnTo>
                  <a:lnTo>
                    <a:pt x="41927" y="18784"/>
                  </a:lnTo>
                  <a:lnTo>
                    <a:pt x="41820" y="18436"/>
                  </a:lnTo>
                  <a:lnTo>
                    <a:pt x="41714" y="18088"/>
                  </a:lnTo>
                  <a:lnTo>
                    <a:pt x="41606" y="17741"/>
                  </a:lnTo>
                  <a:lnTo>
                    <a:pt x="41499" y="17393"/>
                  </a:lnTo>
                  <a:lnTo>
                    <a:pt x="41391" y="17045"/>
                  </a:lnTo>
                  <a:lnTo>
                    <a:pt x="41284" y="16697"/>
                  </a:lnTo>
                  <a:lnTo>
                    <a:pt x="41176" y="16349"/>
                  </a:lnTo>
                  <a:lnTo>
                    <a:pt x="41069" y="16001"/>
                  </a:lnTo>
                  <a:lnTo>
                    <a:pt x="40963" y="15653"/>
                  </a:lnTo>
                  <a:lnTo>
                    <a:pt x="40856" y="15306"/>
                  </a:lnTo>
                  <a:lnTo>
                    <a:pt x="40751" y="14958"/>
                  </a:lnTo>
                  <a:lnTo>
                    <a:pt x="40646" y="14610"/>
                  </a:lnTo>
                  <a:lnTo>
                    <a:pt x="40542" y="14262"/>
                  </a:lnTo>
                  <a:lnTo>
                    <a:pt x="40439" y="13914"/>
                  </a:lnTo>
                  <a:lnTo>
                    <a:pt x="40337" y="13566"/>
                  </a:lnTo>
                  <a:lnTo>
                    <a:pt x="40236" y="13218"/>
                  </a:lnTo>
                  <a:lnTo>
                    <a:pt x="40136" y="12870"/>
                  </a:lnTo>
                  <a:lnTo>
                    <a:pt x="40038" y="12523"/>
                  </a:lnTo>
                  <a:lnTo>
                    <a:pt x="39941" y="12175"/>
                  </a:lnTo>
                  <a:lnTo>
                    <a:pt x="39846" y="11827"/>
                  </a:lnTo>
                  <a:lnTo>
                    <a:pt x="39752" y="11479"/>
                  </a:lnTo>
                  <a:lnTo>
                    <a:pt x="39660" y="11131"/>
                  </a:lnTo>
                  <a:lnTo>
                    <a:pt x="39570" y="10783"/>
                  </a:lnTo>
                  <a:lnTo>
                    <a:pt x="39482" y="10435"/>
                  </a:lnTo>
                  <a:lnTo>
                    <a:pt x="39395" y="10088"/>
                  </a:lnTo>
                  <a:lnTo>
                    <a:pt x="39312" y="9740"/>
                  </a:lnTo>
                  <a:lnTo>
                    <a:pt x="39229" y="9392"/>
                  </a:lnTo>
                  <a:lnTo>
                    <a:pt x="39150" y="9044"/>
                  </a:lnTo>
                  <a:lnTo>
                    <a:pt x="39072" y="8696"/>
                  </a:lnTo>
                  <a:lnTo>
                    <a:pt x="38998" y="8348"/>
                  </a:lnTo>
                  <a:lnTo>
                    <a:pt x="38925" y="8000"/>
                  </a:lnTo>
                  <a:lnTo>
                    <a:pt x="38855" y="7653"/>
                  </a:lnTo>
                  <a:lnTo>
                    <a:pt x="38787" y="7305"/>
                  </a:lnTo>
                  <a:lnTo>
                    <a:pt x="38724" y="6957"/>
                  </a:lnTo>
                  <a:lnTo>
                    <a:pt x="38661" y="6609"/>
                  </a:lnTo>
                  <a:lnTo>
                    <a:pt x="38603" y="6261"/>
                  </a:lnTo>
                  <a:lnTo>
                    <a:pt x="38546" y="5913"/>
                  </a:lnTo>
                  <a:lnTo>
                    <a:pt x="38494" y="5565"/>
                  </a:lnTo>
                  <a:lnTo>
                    <a:pt x="38443" y="5217"/>
                  </a:lnTo>
                  <a:lnTo>
                    <a:pt x="38397" y="4870"/>
                  </a:lnTo>
                  <a:lnTo>
                    <a:pt x="38352" y="4522"/>
                  </a:lnTo>
                  <a:lnTo>
                    <a:pt x="38313" y="4174"/>
                  </a:lnTo>
                  <a:lnTo>
                    <a:pt x="38274" y="3826"/>
                  </a:lnTo>
                  <a:lnTo>
                    <a:pt x="38242" y="3478"/>
                  </a:lnTo>
                  <a:lnTo>
                    <a:pt x="38210" y="3130"/>
                  </a:lnTo>
                  <a:lnTo>
                    <a:pt x="38183" y="2782"/>
                  </a:lnTo>
                  <a:lnTo>
                    <a:pt x="38158" y="2435"/>
                  </a:lnTo>
                  <a:lnTo>
                    <a:pt x="38138" y="2087"/>
                  </a:lnTo>
                  <a:lnTo>
                    <a:pt x="38120" y="1739"/>
                  </a:lnTo>
                  <a:lnTo>
                    <a:pt x="38107" y="1391"/>
                  </a:lnTo>
                  <a:lnTo>
                    <a:pt x="38096" y="1043"/>
                  </a:lnTo>
                  <a:lnTo>
                    <a:pt x="38090" y="695"/>
                  </a:lnTo>
                  <a:lnTo>
                    <a:pt x="38086" y="347"/>
                  </a:lnTo>
                  <a:lnTo>
                    <a:pt x="38087" y="0"/>
                  </a:lnTo>
                  <a:lnTo>
                    <a:pt x="64703" y="0"/>
                  </a:lnTo>
                  <a:lnTo>
                    <a:pt x="64704" y="347"/>
                  </a:lnTo>
                  <a:lnTo>
                    <a:pt x="64700" y="695"/>
                  </a:lnTo>
                  <a:lnTo>
                    <a:pt x="64694" y="1043"/>
                  </a:lnTo>
                  <a:lnTo>
                    <a:pt x="64683" y="1391"/>
                  </a:lnTo>
                  <a:lnTo>
                    <a:pt x="64670" y="1739"/>
                  </a:lnTo>
                  <a:lnTo>
                    <a:pt x="64651" y="2087"/>
                  </a:lnTo>
                  <a:lnTo>
                    <a:pt x="64632" y="2435"/>
                  </a:lnTo>
                  <a:lnTo>
                    <a:pt x="64607" y="2782"/>
                  </a:lnTo>
                  <a:lnTo>
                    <a:pt x="64580" y="3130"/>
                  </a:lnTo>
                  <a:lnTo>
                    <a:pt x="64548" y="3478"/>
                  </a:lnTo>
                  <a:lnTo>
                    <a:pt x="64515" y="3826"/>
                  </a:lnTo>
                  <a:lnTo>
                    <a:pt x="64477" y="4174"/>
                  </a:lnTo>
                  <a:lnTo>
                    <a:pt x="64438" y="4522"/>
                  </a:lnTo>
                  <a:lnTo>
                    <a:pt x="64393" y="4870"/>
                  </a:lnTo>
                  <a:lnTo>
                    <a:pt x="64347" y="5217"/>
                  </a:lnTo>
                  <a:lnTo>
                    <a:pt x="64296" y="5565"/>
                  </a:lnTo>
                  <a:lnTo>
                    <a:pt x="64244" y="5913"/>
                  </a:lnTo>
                  <a:lnTo>
                    <a:pt x="64187" y="6261"/>
                  </a:lnTo>
                  <a:lnTo>
                    <a:pt x="64129" y="6609"/>
                  </a:lnTo>
                  <a:lnTo>
                    <a:pt x="64066" y="6957"/>
                  </a:lnTo>
                  <a:lnTo>
                    <a:pt x="64003" y="7305"/>
                  </a:lnTo>
                  <a:lnTo>
                    <a:pt x="63935" y="7653"/>
                  </a:lnTo>
                  <a:lnTo>
                    <a:pt x="63865" y="8000"/>
                  </a:lnTo>
                  <a:lnTo>
                    <a:pt x="63792" y="8348"/>
                  </a:lnTo>
                  <a:lnTo>
                    <a:pt x="63718" y="8696"/>
                  </a:lnTo>
                  <a:lnTo>
                    <a:pt x="63640" y="9044"/>
                  </a:lnTo>
                  <a:lnTo>
                    <a:pt x="63561" y="9392"/>
                  </a:lnTo>
                  <a:lnTo>
                    <a:pt x="63478" y="9740"/>
                  </a:lnTo>
                  <a:lnTo>
                    <a:pt x="63394" y="10088"/>
                  </a:lnTo>
                  <a:lnTo>
                    <a:pt x="63308" y="10435"/>
                  </a:lnTo>
                  <a:lnTo>
                    <a:pt x="63220" y="10783"/>
                  </a:lnTo>
                  <a:lnTo>
                    <a:pt x="63130" y="11131"/>
                  </a:lnTo>
                  <a:lnTo>
                    <a:pt x="63038" y="11479"/>
                  </a:lnTo>
                  <a:lnTo>
                    <a:pt x="62944" y="11827"/>
                  </a:lnTo>
                  <a:lnTo>
                    <a:pt x="62849" y="12175"/>
                  </a:lnTo>
                  <a:lnTo>
                    <a:pt x="62752" y="12523"/>
                  </a:lnTo>
                  <a:lnTo>
                    <a:pt x="62653" y="12870"/>
                  </a:lnTo>
                  <a:lnTo>
                    <a:pt x="62554" y="13218"/>
                  </a:lnTo>
                  <a:lnTo>
                    <a:pt x="62453" y="13566"/>
                  </a:lnTo>
                  <a:lnTo>
                    <a:pt x="62351" y="13914"/>
                  </a:lnTo>
                  <a:lnTo>
                    <a:pt x="62248" y="14262"/>
                  </a:lnTo>
                  <a:lnTo>
                    <a:pt x="62144" y="14610"/>
                  </a:lnTo>
                  <a:lnTo>
                    <a:pt x="62039" y="14958"/>
                  </a:lnTo>
                  <a:lnTo>
                    <a:pt x="61934" y="15306"/>
                  </a:lnTo>
                  <a:lnTo>
                    <a:pt x="61827" y="15653"/>
                  </a:lnTo>
                  <a:lnTo>
                    <a:pt x="61721" y="16001"/>
                  </a:lnTo>
                  <a:lnTo>
                    <a:pt x="61614" y="16349"/>
                  </a:lnTo>
                  <a:lnTo>
                    <a:pt x="61506" y="16697"/>
                  </a:lnTo>
                  <a:lnTo>
                    <a:pt x="61399" y="17045"/>
                  </a:lnTo>
                  <a:lnTo>
                    <a:pt x="61291" y="17393"/>
                  </a:lnTo>
                  <a:lnTo>
                    <a:pt x="61184" y="17741"/>
                  </a:lnTo>
                  <a:lnTo>
                    <a:pt x="61076" y="18088"/>
                  </a:lnTo>
                  <a:lnTo>
                    <a:pt x="60969" y="18436"/>
                  </a:lnTo>
                  <a:lnTo>
                    <a:pt x="60863" y="18784"/>
                  </a:lnTo>
                  <a:lnTo>
                    <a:pt x="60757" y="19132"/>
                  </a:lnTo>
                  <a:lnTo>
                    <a:pt x="60651" y="19480"/>
                  </a:lnTo>
                  <a:lnTo>
                    <a:pt x="60546" y="19828"/>
                  </a:lnTo>
                  <a:lnTo>
                    <a:pt x="60442" y="20176"/>
                  </a:lnTo>
                  <a:lnTo>
                    <a:pt x="60339" y="20523"/>
                  </a:lnTo>
                  <a:lnTo>
                    <a:pt x="60237" y="20871"/>
                  </a:lnTo>
                  <a:lnTo>
                    <a:pt x="60137" y="21219"/>
                  </a:lnTo>
                  <a:lnTo>
                    <a:pt x="60037" y="21567"/>
                  </a:lnTo>
                  <a:lnTo>
                    <a:pt x="59939" y="21915"/>
                  </a:lnTo>
                  <a:lnTo>
                    <a:pt x="59842" y="22263"/>
                  </a:lnTo>
                  <a:lnTo>
                    <a:pt x="59748" y="22611"/>
                  </a:lnTo>
                  <a:lnTo>
                    <a:pt x="59654" y="22959"/>
                  </a:lnTo>
                  <a:lnTo>
                    <a:pt x="59563" y="23306"/>
                  </a:lnTo>
                  <a:lnTo>
                    <a:pt x="59473" y="23654"/>
                  </a:lnTo>
                  <a:lnTo>
                    <a:pt x="59386" y="24002"/>
                  </a:lnTo>
                  <a:lnTo>
                    <a:pt x="59301" y="24350"/>
                  </a:lnTo>
                  <a:lnTo>
                    <a:pt x="59218" y="24698"/>
                  </a:lnTo>
                  <a:lnTo>
                    <a:pt x="59137" y="25046"/>
                  </a:lnTo>
                  <a:lnTo>
                    <a:pt x="59059" y="25394"/>
                  </a:lnTo>
                  <a:lnTo>
                    <a:pt x="58984" y="25741"/>
                  </a:lnTo>
                  <a:lnTo>
                    <a:pt x="58910" y="26089"/>
                  </a:lnTo>
                  <a:lnTo>
                    <a:pt x="58841" y="26437"/>
                  </a:lnTo>
                  <a:lnTo>
                    <a:pt x="58773" y="26785"/>
                  </a:lnTo>
                  <a:lnTo>
                    <a:pt x="58709" y="27133"/>
                  </a:lnTo>
                  <a:lnTo>
                    <a:pt x="58647" y="27481"/>
                  </a:lnTo>
                  <a:lnTo>
                    <a:pt x="58590" y="27829"/>
                  </a:lnTo>
                  <a:lnTo>
                    <a:pt x="58534" y="28176"/>
                  </a:lnTo>
                  <a:lnTo>
                    <a:pt x="58484" y="28524"/>
                  </a:lnTo>
                  <a:lnTo>
                    <a:pt x="58434" y="28872"/>
                  </a:lnTo>
                  <a:lnTo>
                    <a:pt x="58391" y="29220"/>
                  </a:lnTo>
                  <a:lnTo>
                    <a:pt x="58349" y="29568"/>
                  </a:lnTo>
                  <a:lnTo>
                    <a:pt x="58313" y="29916"/>
                  </a:lnTo>
                  <a:lnTo>
                    <a:pt x="58278" y="30264"/>
                  </a:lnTo>
                  <a:lnTo>
                    <a:pt x="58251" y="30612"/>
                  </a:lnTo>
                  <a:lnTo>
                    <a:pt x="58223" y="30959"/>
                  </a:lnTo>
                  <a:lnTo>
                    <a:pt x="58204" y="31307"/>
                  </a:lnTo>
                  <a:lnTo>
                    <a:pt x="58185" y="31655"/>
                  </a:lnTo>
                  <a:lnTo>
                    <a:pt x="58173" y="32003"/>
                  </a:lnTo>
                  <a:lnTo>
                    <a:pt x="58163" y="32351"/>
                  </a:lnTo>
                  <a:lnTo>
                    <a:pt x="58160" y="32699"/>
                  </a:lnTo>
                  <a:lnTo>
                    <a:pt x="58159" y="33047"/>
                  </a:lnTo>
                  <a:lnTo>
                    <a:pt x="58164" y="33394"/>
                  </a:lnTo>
                  <a:lnTo>
                    <a:pt x="58172" y="33742"/>
                  </a:lnTo>
                  <a:lnTo>
                    <a:pt x="58187" y="34090"/>
                  </a:lnTo>
                  <a:lnTo>
                    <a:pt x="58205" y="34438"/>
                  </a:lnTo>
                  <a:lnTo>
                    <a:pt x="58229" y="34786"/>
                  </a:lnTo>
                  <a:lnTo>
                    <a:pt x="58256" y="35134"/>
                  </a:lnTo>
                  <a:lnTo>
                    <a:pt x="58290" y="35482"/>
                  </a:lnTo>
                  <a:lnTo>
                    <a:pt x="58327" y="35830"/>
                  </a:lnTo>
                  <a:lnTo>
                    <a:pt x="58370" y="36177"/>
                  </a:lnTo>
                  <a:lnTo>
                    <a:pt x="58418" y="36525"/>
                  </a:lnTo>
                  <a:lnTo>
                    <a:pt x="58471" y="36873"/>
                  </a:lnTo>
                  <a:lnTo>
                    <a:pt x="58530" y="37221"/>
                  </a:lnTo>
                  <a:lnTo>
                    <a:pt x="58593" y="37569"/>
                  </a:lnTo>
                  <a:lnTo>
                    <a:pt x="58662" y="37917"/>
                  </a:lnTo>
                  <a:lnTo>
                    <a:pt x="58736" y="38265"/>
                  </a:lnTo>
                  <a:lnTo>
                    <a:pt x="58816" y="38612"/>
                  </a:lnTo>
                  <a:lnTo>
                    <a:pt x="58900" y="38960"/>
                  </a:lnTo>
                  <a:lnTo>
                    <a:pt x="58991" y="39308"/>
                  </a:lnTo>
                  <a:lnTo>
                    <a:pt x="59086" y="39656"/>
                  </a:lnTo>
                  <a:lnTo>
                    <a:pt x="59189" y="40004"/>
                  </a:lnTo>
                  <a:lnTo>
                    <a:pt x="59294" y="40352"/>
                  </a:lnTo>
                  <a:lnTo>
                    <a:pt x="59408" y="40700"/>
                  </a:lnTo>
                  <a:lnTo>
                    <a:pt x="59525" y="41047"/>
                  </a:lnTo>
                  <a:lnTo>
                    <a:pt x="59650" y="41395"/>
                  </a:lnTo>
                  <a:lnTo>
                    <a:pt x="59778" y="41743"/>
                  </a:lnTo>
                  <a:lnTo>
                    <a:pt x="59915" y="42091"/>
                  </a:lnTo>
                  <a:lnTo>
                    <a:pt x="60054" y="42439"/>
                  </a:lnTo>
                  <a:lnTo>
                    <a:pt x="60202" y="42787"/>
                  </a:lnTo>
                  <a:lnTo>
                    <a:pt x="60352" y="43135"/>
                  </a:lnTo>
                  <a:lnTo>
                    <a:pt x="60513" y="43483"/>
                  </a:lnTo>
                  <a:lnTo>
                    <a:pt x="60674" y="43830"/>
                  </a:lnTo>
                  <a:lnTo>
                    <a:pt x="60846" y="44178"/>
                  </a:lnTo>
                  <a:lnTo>
                    <a:pt x="61019" y="44526"/>
                  </a:lnTo>
                  <a:lnTo>
                    <a:pt x="61203" y="44874"/>
                  </a:lnTo>
                  <a:lnTo>
                    <a:pt x="61388" y="45222"/>
                  </a:lnTo>
                  <a:lnTo>
                    <a:pt x="61582" y="45570"/>
                  </a:lnTo>
                  <a:lnTo>
                    <a:pt x="61779" y="45918"/>
                  </a:lnTo>
                  <a:lnTo>
                    <a:pt x="61985" y="46265"/>
                  </a:lnTo>
                  <a:lnTo>
                    <a:pt x="62193" y="46613"/>
                  </a:lnTo>
                  <a:lnTo>
                    <a:pt x="62410" y="46961"/>
                  </a:lnTo>
                  <a:lnTo>
                    <a:pt x="62630" y="47309"/>
                  </a:lnTo>
                  <a:lnTo>
                    <a:pt x="62858" y="47657"/>
                  </a:lnTo>
                  <a:lnTo>
                    <a:pt x="63090" y="48005"/>
                  </a:lnTo>
                  <a:lnTo>
                    <a:pt x="63329" y="48353"/>
                  </a:lnTo>
                  <a:lnTo>
                    <a:pt x="63573" y="48700"/>
                  </a:lnTo>
                  <a:lnTo>
                    <a:pt x="63823" y="49048"/>
                  </a:lnTo>
                  <a:lnTo>
                    <a:pt x="64077" y="49396"/>
                  </a:lnTo>
                  <a:lnTo>
                    <a:pt x="64338" y="49744"/>
                  </a:lnTo>
                  <a:lnTo>
                    <a:pt x="64604" y="50092"/>
                  </a:lnTo>
                  <a:lnTo>
                    <a:pt x="64875" y="50440"/>
                  </a:lnTo>
                  <a:lnTo>
                    <a:pt x="65152" y="50788"/>
                  </a:lnTo>
                  <a:lnTo>
                    <a:pt x="65433" y="51136"/>
                  </a:lnTo>
                  <a:lnTo>
                    <a:pt x="65721" y="51483"/>
                  </a:lnTo>
                  <a:lnTo>
                    <a:pt x="66013" y="51831"/>
                  </a:lnTo>
                  <a:lnTo>
                    <a:pt x="66311" y="52179"/>
                  </a:lnTo>
                  <a:lnTo>
                    <a:pt x="66613" y="52527"/>
                  </a:lnTo>
                  <a:lnTo>
                    <a:pt x="66921" y="52875"/>
                  </a:lnTo>
                  <a:lnTo>
                    <a:pt x="67233" y="53223"/>
                  </a:lnTo>
                  <a:lnTo>
                    <a:pt x="67551" y="53571"/>
                  </a:lnTo>
                  <a:lnTo>
                    <a:pt x="67872" y="53918"/>
                  </a:lnTo>
                  <a:lnTo>
                    <a:pt x="68200" y="54266"/>
                  </a:lnTo>
                  <a:lnTo>
                    <a:pt x="68530" y="54614"/>
                  </a:lnTo>
                  <a:lnTo>
                    <a:pt x="68868" y="54962"/>
                  </a:lnTo>
                  <a:lnTo>
                    <a:pt x="69207" y="55310"/>
                  </a:lnTo>
                  <a:lnTo>
                    <a:pt x="69553" y="55658"/>
                  </a:lnTo>
                  <a:lnTo>
                    <a:pt x="69900" y="56006"/>
                  </a:lnTo>
                  <a:lnTo>
                    <a:pt x="70255" y="56353"/>
                  </a:lnTo>
                  <a:lnTo>
                    <a:pt x="70611" y="56701"/>
                  </a:lnTo>
                  <a:lnTo>
                    <a:pt x="70974" y="57049"/>
                  </a:lnTo>
                  <a:lnTo>
                    <a:pt x="71337" y="57397"/>
                  </a:lnTo>
                  <a:lnTo>
                    <a:pt x="71707" y="57745"/>
                  </a:lnTo>
                  <a:lnTo>
                    <a:pt x="72079" y="58093"/>
                  </a:lnTo>
                  <a:lnTo>
                    <a:pt x="72456" y="58441"/>
                  </a:lnTo>
                  <a:lnTo>
                    <a:pt x="72834" y="58789"/>
                  </a:lnTo>
                  <a:lnTo>
                    <a:pt x="73217" y="59136"/>
                  </a:lnTo>
                  <a:lnTo>
                    <a:pt x="73602" y="59484"/>
                  </a:lnTo>
                  <a:lnTo>
                    <a:pt x="73991" y="59832"/>
                  </a:lnTo>
                  <a:lnTo>
                    <a:pt x="74382" y="60180"/>
                  </a:lnTo>
                  <a:lnTo>
                    <a:pt x="74777" y="60528"/>
                  </a:lnTo>
                  <a:lnTo>
                    <a:pt x="75173" y="60876"/>
                  </a:lnTo>
                  <a:lnTo>
                    <a:pt x="75573" y="61224"/>
                  </a:lnTo>
                  <a:lnTo>
                    <a:pt x="75974" y="61571"/>
                  </a:lnTo>
                  <a:lnTo>
                    <a:pt x="76378" y="61919"/>
                  </a:lnTo>
                  <a:lnTo>
                    <a:pt x="76784" y="62267"/>
                  </a:lnTo>
                  <a:lnTo>
                    <a:pt x="77191" y="62615"/>
                  </a:lnTo>
                  <a:lnTo>
                    <a:pt x="77601" y="62963"/>
                  </a:lnTo>
                  <a:lnTo>
                    <a:pt x="78012" y="63311"/>
                  </a:lnTo>
                  <a:lnTo>
                    <a:pt x="78424" y="63659"/>
                  </a:lnTo>
                  <a:lnTo>
                    <a:pt x="78838" y="64007"/>
                  </a:lnTo>
                  <a:lnTo>
                    <a:pt x="79253" y="64354"/>
                  </a:lnTo>
                  <a:lnTo>
                    <a:pt x="79668" y="64702"/>
                  </a:lnTo>
                  <a:lnTo>
                    <a:pt x="80085" y="65050"/>
                  </a:lnTo>
                  <a:lnTo>
                    <a:pt x="80502" y="65398"/>
                  </a:lnTo>
                  <a:lnTo>
                    <a:pt x="80920" y="65746"/>
                  </a:lnTo>
                  <a:lnTo>
                    <a:pt x="81338" y="66094"/>
                  </a:lnTo>
                  <a:lnTo>
                    <a:pt x="81756" y="66442"/>
                  </a:lnTo>
                  <a:lnTo>
                    <a:pt x="82174" y="66789"/>
                  </a:lnTo>
                  <a:lnTo>
                    <a:pt x="82592" y="67137"/>
                  </a:lnTo>
                  <a:lnTo>
                    <a:pt x="83010" y="67485"/>
                  </a:lnTo>
                  <a:lnTo>
                    <a:pt x="83427" y="67833"/>
                  </a:lnTo>
                  <a:lnTo>
                    <a:pt x="83844" y="68181"/>
                  </a:lnTo>
                  <a:lnTo>
                    <a:pt x="84259" y="68529"/>
                  </a:lnTo>
                  <a:lnTo>
                    <a:pt x="84674" y="68877"/>
                  </a:lnTo>
                  <a:lnTo>
                    <a:pt x="85087" y="69224"/>
                  </a:lnTo>
                  <a:lnTo>
                    <a:pt x="85499" y="69572"/>
                  </a:lnTo>
                  <a:lnTo>
                    <a:pt x="85909" y="69920"/>
                  </a:lnTo>
                  <a:lnTo>
                    <a:pt x="86319" y="70268"/>
                  </a:lnTo>
                  <a:lnTo>
                    <a:pt x="86725" y="70616"/>
                  </a:lnTo>
                  <a:lnTo>
                    <a:pt x="87130" y="70964"/>
                  </a:lnTo>
                  <a:lnTo>
                    <a:pt x="87532" y="71312"/>
                  </a:lnTo>
                  <a:lnTo>
                    <a:pt x="87933" y="71660"/>
                  </a:lnTo>
                  <a:lnTo>
                    <a:pt x="88330" y="72007"/>
                  </a:lnTo>
                  <a:lnTo>
                    <a:pt x="88726" y="72355"/>
                  </a:lnTo>
                  <a:lnTo>
                    <a:pt x="89117" y="72703"/>
                  </a:lnTo>
                  <a:lnTo>
                    <a:pt x="89507" y="73051"/>
                  </a:lnTo>
                  <a:lnTo>
                    <a:pt x="89893" y="73399"/>
                  </a:lnTo>
                  <a:lnTo>
                    <a:pt x="90276" y="73747"/>
                  </a:lnTo>
                  <a:lnTo>
                    <a:pt x="90654" y="74095"/>
                  </a:lnTo>
                  <a:lnTo>
                    <a:pt x="91030" y="74442"/>
                  </a:lnTo>
                  <a:lnTo>
                    <a:pt x="91402" y="74790"/>
                  </a:lnTo>
                  <a:lnTo>
                    <a:pt x="91770" y="75138"/>
                  </a:lnTo>
                  <a:lnTo>
                    <a:pt x="92133" y="75486"/>
                  </a:lnTo>
                  <a:lnTo>
                    <a:pt x="92493" y="75834"/>
                  </a:lnTo>
                  <a:lnTo>
                    <a:pt x="92848" y="76182"/>
                  </a:lnTo>
                  <a:lnTo>
                    <a:pt x="93198" y="76530"/>
                  </a:lnTo>
                  <a:lnTo>
                    <a:pt x="93544" y="76877"/>
                  </a:lnTo>
                  <a:lnTo>
                    <a:pt x="93884" y="77225"/>
                  </a:lnTo>
                  <a:lnTo>
                    <a:pt x="94221" y="77573"/>
                  </a:lnTo>
                  <a:lnTo>
                    <a:pt x="94551" y="77921"/>
                  </a:lnTo>
                  <a:lnTo>
                    <a:pt x="94877" y="78269"/>
                  </a:lnTo>
                  <a:lnTo>
                    <a:pt x="95197" y="78617"/>
                  </a:lnTo>
                  <a:lnTo>
                    <a:pt x="95513" y="78965"/>
                  </a:lnTo>
                  <a:lnTo>
                    <a:pt x="95821" y="79313"/>
                  </a:lnTo>
                  <a:lnTo>
                    <a:pt x="96126" y="79660"/>
                  </a:lnTo>
                  <a:lnTo>
                    <a:pt x="96422" y="80008"/>
                  </a:lnTo>
                  <a:lnTo>
                    <a:pt x="96715" y="80356"/>
                  </a:lnTo>
                  <a:lnTo>
                    <a:pt x="96999" y="80704"/>
                  </a:lnTo>
                  <a:lnTo>
                    <a:pt x="97281" y="81052"/>
                  </a:lnTo>
                  <a:lnTo>
                    <a:pt x="97552" y="81400"/>
                  </a:lnTo>
                  <a:lnTo>
                    <a:pt x="97822" y="81748"/>
                  </a:lnTo>
                  <a:lnTo>
                    <a:pt x="98080" y="82095"/>
                  </a:lnTo>
                  <a:lnTo>
                    <a:pt x="98337" y="82443"/>
                  </a:lnTo>
                  <a:lnTo>
                    <a:pt x="98582" y="82791"/>
                  </a:lnTo>
                  <a:lnTo>
                    <a:pt x="98825" y="83139"/>
                  </a:lnTo>
                  <a:lnTo>
                    <a:pt x="99057" y="83487"/>
                  </a:lnTo>
                  <a:lnTo>
                    <a:pt x="99287" y="83835"/>
                  </a:lnTo>
                  <a:lnTo>
                    <a:pt x="99505" y="84183"/>
                  </a:lnTo>
                  <a:lnTo>
                    <a:pt x="99721" y="84530"/>
                  </a:lnTo>
                  <a:lnTo>
                    <a:pt x="99925" y="84878"/>
                  </a:lnTo>
                  <a:lnTo>
                    <a:pt x="100127" y="85226"/>
                  </a:lnTo>
                  <a:lnTo>
                    <a:pt x="100317" y="85574"/>
                  </a:lnTo>
                  <a:lnTo>
                    <a:pt x="100504" y="85922"/>
                  </a:lnTo>
                  <a:lnTo>
                    <a:pt x="100681" y="86270"/>
                  </a:lnTo>
                  <a:lnTo>
                    <a:pt x="100853" y="86618"/>
                  </a:lnTo>
                  <a:lnTo>
                    <a:pt x="101016" y="86966"/>
                  </a:lnTo>
                  <a:lnTo>
                    <a:pt x="101174" y="87313"/>
                  </a:lnTo>
                  <a:lnTo>
                    <a:pt x="101322" y="87661"/>
                  </a:lnTo>
                  <a:lnTo>
                    <a:pt x="101465" y="88009"/>
                  </a:lnTo>
                  <a:lnTo>
                    <a:pt x="101599" y="88357"/>
                  </a:lnTo>
                  <a:lnTo>
                    <a:pt x="101727" y="88705"/>
                  </a:lnTo>
                  <a:lnTo>
                    <a:pt x="101847" y="89053"/>
                  </a:lnTo>
                  <a:lnTo>
                    <a:pt x="101960" y="89401"/>
                  </a:lnTo>
                  <a:lnTo>
                    <a:pt x="102065" y="89748"/>
                  </a:lnTo>
                  <a:lnTo>
                    <a:pt x="102163" y="90096"/>
                  </a:lnTo>
                  <a:lnTo>
                    <a:pt x="102255" y="90444"/>
                  </a:lnTo>
                  <a:lnTo>
                    <a:pt x="102338" y="90792"/>
                  </a:lnTo>
                  <a:lnTo>
                    <a:pt x="102415" y="91140"/>
                  </a:lnTo>
                  <a:lnTo>
                    <a:pt x="102483" y="91488"/>
                  </a:lnTo>
                  <a:lnTo>
                    <a:pt x="102547" y="91836"/>
                  </a:lnTo>
                  <a:lnTo>
                    <a:pt x="102600" y="92184"/>
                  </a:lnTo>
                  <a:lnTo>
                    <a:pt x="102650" y="92531"/>
                  </a:lnTo>
                  <a:lnTo>
                    <a:pt x="102688" y="92879"/>
                  </a:lnTo>
                  <a:lnTo>
                    <a:pt x="102724" y="93227"/>
                  </a:lnTo>
                  <a:lnTo>
                    <a:pt x="102749" y="93575"/>
                  </a:lnTo>
                  <a:lnTo>
                    <a:pt x="102771" y="93923"/>
                  </a:lnTo>
                  <a:lnTo>
                    <a:pt x="102781" y="94271"/>
                  </a:lnTo>
                  <a:lnTo>
                    <a:pt x="102790" y="94619"/>
                  </a:lnTo>
                  <a:lnTo>
                    <a:pt x="102787" y="94966"/>
                  </a:lnTo>
                  <a:lnTo>
                    <a:pt x="102783" y="95314"/>
                  </a:lnTo>
                  <a:lnTo>
                    <a:pt x="102766" y="95662"/>
                  </a:lnTo>
                  <a:lnTo>
                    <a:pt x="102748" y="96010"/>
                  </a:lnTo>
                  <a:lnTo>
                    <a:pt x="102719" y="96358"/>
                  </a:lnTo>
                  <a:lnTo>
                    <a:pt x="102688" y="96706"/>
                  </a:lnTo>
                  <a:lnTo>
                    <a:pt x="102646" y="97054"/>
                  </a:lnTo>
                  <a:lnTo>
                    <a:pt x="102602" y="97401"/>
                  </a:lnTo>
                  <a:lnTo>
                    <a:pt x="102548" y="97749"/>
                  </a:lnTo>
                  <a:lnTo>
                    <a:pt x="102492" y="98097"/>
                  </a:lnTo>
                  <a:lnTo>
                    <a:pt x="102427" y="98445"/>
                  </a:lnTo>
                  <a:lnTo>
                    <a:pt x="102359" y="98793"/>
                  </a:lnTo>
                  <a:lnTo>
                    <a:pt x="102282" y="99141"/>
                  </a:lnTo>
                  <a:lnTo>
                    <a:pt x="102202" y="99489"/>
                  </a:lnTo>
                  <a:lnTo>
                    <a:pt x="102115" y="99837"/>
                  </a:lnTo>
                  <a:lnTo>
                    <a:pt x="102023" y="100184"/>
                  </a:lnTo>
                  <a:lnTo>
                    <a:pt x="101926" y="100532"/>
                  </a:lnTo>
                  <a:lnTo>
                    <a:pt x="101824" y="100880"/>
                  </a:lnTo>
                  <a:lnTo>
                    <a:pt x="101716" y="101228"/>
                  </a:lnTo>
                  <a:lnTo>
                    <a:pt x="101603" y="101576"/>
                  </a:lnTo>
                  <a:lnTo>
                    <a:pt x="101486" y="101924"/>
                  </a:lnTo>
                  <a:lnTo>
                    <a:pt x="101364" y="102272"/>
                  </a:lnTo>
                  <a:lnTo>
                    <a:pt x="101237" y="102619"/>
                  </a:lnTo>
                  <a:lnTo>
                    <a:pt x="101105" y="102967"/>
                  </a:lnTo>
                  <a:lnTo>
                    <a:pt x="100970" y="103315"/>
                  </a:lnTo>
                  <a:lnTo>
                    <a:pt x="100829" y="103663"/>
                  </a:lnTo>
                  <a:lnTo>
                    <a:pt x="100686" y="104011"/>
                  </a:lnTo>
                  <a:lnTo>
                    <a:pt x="100537" y="104359"/>
                  </a:lnTo>
                  <a:lnTo>
                    <a:pt x="100385" y="104707"/>
                  </a:lnTo>
                  <a:lnTo>
                    <a:pt x="100229" y="105054"/>
                  </a:lnTo>
                  <a:lnTo>
                    <a:pt x="100070" y="105402"/>
                  </a:lnTo>
                  <a:lnTo>
                    <a:pt x="99906" y="105750"/>
                  </a:lnTo>
                  <a:lnTo>
                    <a:pt x="99740" y="106098"/>
                  </a:lnTo>
                  <a:lnTo>
                    <a:pt x="99569" y="106446"/>
                  </a:lnTo>
                  <a:lnTo>
                    <a:pt x="99397" y="106794"/>
                  </a:lnTo>
                  <a:lnTo>
                    <a:pt x="99219" y="107142"/>
                  </a:lnTo>
                  <a:lnTo>
                    <a:pt x="99041" y="107490"/>
                  </a:lnTo>
                  <a:lnTo>
                    <a:pt x="98858" y="107837"/>
                  </a:lnTo>
                  <a:lnTo>
                    <a:pt x="98674" y="108185"/>
                  </a:lnTo>
                  <a:lnTo>
                    <a:pt x="98486" y="108533"/>
                  </a:lnTo>
                  <a:lnTo>
                    <a:pt x="98297" y="108881"/>
                  </a:lnTo>
                  <a:lnTo>
                    <a:pt x="98103" y="109229"/>
                  </a:lnTo>
                  <a:lnTo>
                    <a:pt x="97910" y="109577"/>
                  </a:lnTo>
                  <a:lnTo>
                    <a:pt x="97712" y="109925"/>
                  </a:lnTo>
                  <a:lnTo>
                    <a:pt x="97514" y="110272"/>
                  </a:lnTo>
                  <a:lnTo>
                    <a:pt x="97313" y="110620"/>
                  </a:lnTo>
                  <a:lnTo>
                    <a:pt x="97111" y="110968"/>
                  </a:lnTo>
                  <a:lnTo>
                    <a:pt x="96906" y="111316"/>
                  </a:lnTo>
                  <a:lnTo>
                    <a:pt x="96701" y="111664"/>
                  </a:lnTo>
                  <a:lnTo>
                    <a:pt x="96494" y="112012"/>
                  </a:lnTo>
                  <a:lnTo>
                    <a:pt x="96285" y="112360"/>
                  </a:lnTo>
                  <a:lnTo>
                    <a:pt x="96075" y="112707"/>
                  </a:lnTo>
                  <a:lnTo>
                    <a:pt x="95865" y="113055"/>
                  </a:lnTo>
                  <a:lnTo>
                    <a:pt x="95653" y="113403"/>
                  </a:lnTo>
                  <a:lnTo>
                    <a:pt x="95440" y="113751"/>
                  </a:lnTo>
                  <a:lnTo>
                    <a:pt x="95226" y="114099"/>
                  </a:lnTo>
                  <a:lnTo>
                    <a:pt x="95012" y="114447"/>
                  </a:lnTo>
                  <a:lnTo>
                    <a:pt x="94797" y="114795"/>
                  </a:lnTo>
                  <a:lnTo>
                    <a:pt x="94581" y="115143"/>
                  </a:lnTo>
                  <a:lnTo>
                    <a:pt x="94365" y="115490"/>
                  </a:lnTo>
                  <a:lnTo>
                    <a:pt x="94148" y="115838"/>
                  </a:lnTo>
                  <a:lnTo>
                    <a:pt x="93932" y="116186"/>
                  </a:lnTo>
                  <a:lnTo>
                    <a:pt x="93715" y="116534"/>
                  </a:lnTo>
                  <a:lnTo>
                    <a:pt x="93497" y="116882"/>
                  </a:lnTo>
                  <a:lnTo>
                    <a:pt x="93280" y="117230"/>
                  </a:lnTo>
                  <a:lnTo>
                    <a:pt x="93063" y="117578"/>
                  </a:lnTo>
                  <a:lnTo>
                    <a:pt x="92846" y="117925"/>
                  </a:lnTo>
                  <a:lnTo>
                    <a:pt x="92629" y="118273"/>
                  </a:lnTo>
                  <a:lnTo>
                    <a:pt x="92413" y="118621"/>
                  </a:lnTo>
                  <a:lnTo>
                    <a:pt x="92197" y="118969"/>
                  </a:lnTo>
                  <a:lnTo>
                    <a:pt x="91981" y="119317"/>
                  </a:lnTo>
                  <a:lnTo>
                    <a:pt x="91766" y="119665"/>
                  </a:lnTo>
                  <a:lnTo>
                    <a:pt x="91551" y="120013"/>
                  </a:lnTo>
                  <a:lnTo>
                    <a:pt x="91337" y="120360"/>
                  </a:lnTo>
                  <a:lnTo>
                    <a:pt x="91123" y="120708"/>
                  </a:lnTo>
                  <a:lnTo>
                    <a:pt x="90910" y="121056"/>
                  </a:lnTo>
                  <a:lnTo>
                    <a:pt x="90698" y="121404"/>
                  </a:lnTo>
                  <a:lnTo>
                    <a:pt x="90487" y="121752"/>
                  </a:lnTo>
                  <a:lnTo>
                    <a:pt x="90277" y="122100"/>
                  </a:lnTo>
                  <a:lnTo>
                    <a:pt x="90067" y="122448"/>
                  </a:lnTo>
                  <a:lnTo>
                    <a:pt x="89859" y="122796"/>
                  </a:lnTo>
                  <a:lnTo>
                    <a:pt x="89651" y="123143"/>
                  </a:lnTo>
                  <a:lnTo>
                    <a:pt x="89445" y="123491"/>
                  </a:lnTo>
                  <a:lnTo>
                    <a:pt x="89239" y="123839"/>
                  </a:lnTo>
                  <a:lnTo>
                    <a:pt x="89035" y="124187"/>
                  </a:lnTo>
                  <a:lnTo>
                    <a:pt x="88832" y="124535"/>
                  </a:lnTo>
                  <a:lnTo>
                    <a:pt x="88630" y="124883"/>
                  </a:lnTo>
                  <a:lnTo>
                    <a:pt x="88430" y="125231"/>
                  </a:lnTo>
                  <a:lnTo>
                    <a:pt x="88230" y="125578"/>
                  </a:lnTo>
                  <a:lnTo>
                    <a:pt x="88032" y="125926"/>
                  </a:lnTo>
                  <a:lnTo>
                    <a:pt x="87836" y="126274"/>
                  </a:lnTo>
                  <a:lnTo>
                    <a:pt x="87640" y="126622"/>
                  </a:lnTo>
                  <a:lnTo>
                    <a:pt x="87446" y="126970"/>
                  </a:lnTo>
                  <a:lnTo>
                    <a:pt x="87253" y="127318"/>
                  </a:lnTo>
                  <a:lnTo>
                    <a:pt x="87062" y="127666"/>
                  </a:lnTo>
                  <a:lnTo>
                    <a:pt x="86872" y="128014"/>
                  </a:lnTo>
                  <a:lnTo>
                    <a:pt x="86684" y="128361"/>
                  </a:lnTo>
                  <a:lnTo>
                    <a:pt x="86497" y="128709"/>
                  </a:lnTo>
                  <a:lnTo>
                    <a:pt x="86311" y="129057"/>
                  </a:lnTo>
                  <a:lnTo>
                    <a:pt x="86127" y="129405"/>
                  </a:lnTo>
                  <a:lnTo>
                    <a:pt x="85944" y="129753"/>
                  </a:lnTo>
                  <a:lnTo>
                    <a:pt x="85763" y="130101"/>
                  </a:lnTo>
                  <a:lnTo>
                    <a:pt x="85584" y="130449"/>
                  </a:lnTo>
                  <a:lnTo>
                    <a:pt x="85406" y="130796"/>
                  </a:lnTo>
                  <a:lnTo>
                    <a:pt x="85229" y="131144"/>
                  </a:lnTo>
                  <a:lnTo>
                    <a:pt x="85054" y="131492"/>
                  </a:lnTo>
                  <a:lnTo>
                    <a:pt x="84880" y="131840"/>
                  </a:lnTo>
                  <a:lnTo>
                    <a:pt x="84708" y="132188"/>
                  </a:lnTo>
                  <a:lnTo>
                    <a:pt x="84537" y="132536"/>
                  </a:lnTo>
                  <a:lnTo>
                    <a:pt x="84369" y="132884"/>
                  </a:lnTo>
                  <a:lnTo>
                    <a:pt x="84201" y="133231"/>
                  </a:lnTo>
                  <a:lnTo>
                    <a:pt x="84035" y="133579"/>
                  </a:lnTo>
                  <a:lnTo>
                    <a:pt x="83870" y="133927"/>
                  </a:lnTo>
                  <a:lnTo>
                    <a:pt x="83708" y="134275"/>
                  </a:lnTo>
                  <a:lnTo>
                    <a:pt x="83546" y="134623"/>
                  </a:lnTo>
                  <a:lnTo>
                    <a:pt x="83386" y="134971"/>
                  </a:lnTo>
                  <a:lnTo>
                    <a:pt x="83227" y="135319"/>
                  </a:lnTo>
                  <a:lnTo>
                    <a:pt x="83071" y="135667"/>
                  </a:lnTo>
                  <a:lnTo>
                    <a:pt x="82915" y="136014"/>
                  </a:lnTo>
                  <a:lnTo>
                    <a:pt x="82761" y="136362"/>
                  </a:lnTo>
                  <a:lnTo>
                    <a:pt x="82608" y="136710"/>
                  </a:lnTo>
                  <a:lnTo>
                    <a:pt x="82457" y="137058"/>
                  </a:lnTo>
                  <a:lnTo>
                    <a:pt x="82307" y="137406"/>
                  </a:lnTo>
                  <a:lnTo>
                    <a:pt x="82159" y="137754"/>
                  </a:lnTo>
                  <a:lnTo>
                    <a:pt x="82012" y="138102"/>
                  </a:lnTo>
                  <a:lnTo>
                    <a:pt x="81867" y="138449"/>
                  </a:lnTo>
                  <a:lnTo>
                    <a:pt x="81722" y="138797"/>
                  </a:lnTo>
                  <a:lnTo>
                    <a:pt x="81580" y="139145"/>
                  </a:lnTo>
                  <a:lnTo>
                    <a:pt x="81438" y="139493"/>
                  </a:lnTo>
                  <a:lnTo>
                    <a:pt x="81298" y="139841"/>
                  </a:lnTo>
                  <a:lnTo>
                    <a:pt x="81159" y="140189"/>
                  </a:lnTo>
                  <a:lnTo>
                    <a:pt x="81022" y="140537"/>
                  </a:lnTo>
                  <a:lnTo>
                    <a:pt x="80886" y="140884"/>
                  </a:lnTo>
                  <a:lnTo>
                    <a:pt x="80751" y="141232"/>
                  </a:lnTo>
                  <a:lnTo>
                    <a:pt x="80618" y="141580"/>
                  </a:lnTo>
                  <a:lnTo>
                    <a:pt x="80485" y="141928"/>
                  </a:lnTo>
                  <a:lnTo>
                    <a:pt x="80355" y="142276"/>
                  </a:lnTo>
                  <a:lnTo>
                    <a:pt x="80225" y="142624"/>
                  </a:lnTo>
                  <a:lnTo>
                    <a:pt x="80096" y="142972"/>
                  </a:lnTo>
                  <a:lnTo>
                    <a:pt x="79969" y="143320"/>
                  </a:lnTo>
                  <a:lnTo>
                    <a:pt x="79843" y="143667"/>
                  </a:lnTo>
                  <a:lnTo>
                    <a:pt x="79718" y="144015"/>
                  </a:lnTo>
                  <a:lnTo>
                    <a:pt x="79594" y="144363"/>
                  </a:lnTo>
                  <a:lnTo>
                    <a:pt x="79472" y="144711"/>
                  </a:lnTo>
                  <a:lnTo>
                    <a:pt x="79350" y="145059"/>
                  </a:lnTo>
                  <a:lnTo>
                    <a:pt x="79230" y="145407"/>
                  </a:lnTo>
                  <a:lnTo>
                    <a:pt x="79111" y="145755"/>
                  </a:lnTo>
                  <a:lnTo>
                    <a:pt x="78992" y="146102"/>
                  </a:lnTo>
                  <a:lnTo>
                    <a:pt x="78876" y="146450"/>
                  </a:lnTo>
                  <a:lnTo>
                    <a:pt x="78759" y="146798"/>
                  </a:lnTo>
                  <a:lnTo>
                    <a:pt x="78645" y="147146"/>
                  </a:lnTo>
                  <a:lnTo>
                    <a:pt x="78530" y="147494"/>
                  </a:lnTo>
                  <a:lnTo>
                    <a:pt x="78418" y="147842"/>
                  </a:lnTo>
                  <a:lnTo>
                    <a:pt x="78305" y="148190"/>
                  </a:lnTo>
                  <a:lnTo>
                    <a:pt x="78195" y="148537"/>
                  </a:lnTo>
                  <a:lnTo>
                    <a:pt x="78084" y="148885"/>
                  </a:lnTo>
                  <a:lnTo>
                    <a:pt x="77976" y="149233"/>
                  </a:lnTo>
                  <a:lnTo>
                    <a:pt x="77867" y="149581"/>
                  </a:lnTo>
                  <a:lnTo>
                    <a:pt x="77760" y="149929"/>
                  </a:lnTo>
                  <a:lnTo>
                    <a:pt x="77653" y="150277"/>
                  </a:lnTo>
                  <a:lnTo>
                    <a:pt x="77548" y="150625"/>
                  </a:lnTo>
                  <a:lnTo>
                    <a:pt x="77443" y="150973"/>
                  </a:lnTo>
                  <a:lnTo>
                    <a:pt x="77339" y="151320"/>
                  </a:lnTo>
                  <a:lnTo>
                    <a:pt x="77236" y="151668"/>
                  </a:lnTo>
                  <a:lnTo>
                    <a:pt x="77134" y="152016"/>
                  </a:lnTo>
                  <a:lnTo>
                    <a:pt x="77032" y="152364"/>
                  </a:lnTo>
                  <a:lnTo>
                    <a:pt x="76931" y="152712"/>
                  </a:lnTo>
                  <a:lnTo>
                    <a:pt x="76831" y="153060"/>
                  </a:lnTo>
                  <a:lnTo>
                    <a:pt x="76731" y="153408"/>
                  </a:lnTo>
                  <a:lnTo>
                    <a:pt x="76632" y="153755"/>
                  </a:lnTo>
                  <a:lnTo>
                    <a:pt x="76534" y="154103"/>
                  </a:lnTo>
                  <a:lnTo>
                    <a:pt x="76436" y="154451"/>
                  </a:lnTo>
                  <a:lnTo>
                    <a:pt x="76339" y="154799"/>
                  </a:lnTo>
                  <a:lnTo>
                    <a:pt x="76243" y="155147"/>
                  </a:lnTo>
                  <a:lnTo>
                    <a:pt x="76147" y="155495"/>
                  </a:lnTo>
                  <a:lnTo>
                    <a:pt x="76051" y="155843"/>
                  </a:lnTo>
                  <a:lnTo>
                    <a:pt x="75956" y="156191"/>
                  </a:lnTo>
                  <a:lnTo>
                    <a:pt x="75862" y="156538"/>
                  </a:lnTo>
                  <a:lnTo>
                    <a:pt x="75767" y="156886"/>
                  </a:lnTo>
                  <a:lnTo>
                    <a:pt x="75674" y="157234"/>
                  </a:lnTo>
                  <a:lnTo>
                    <a:pt x="75580" y="157582"/>
                  </a:lnTo>
                  <a:lnTo>
                    <a:pt x="75487" y="157930"/>
                  </a:lnTo>
                  <a:lnTo>
                    <a:pt x="75394" y="158278"/>
                  </a:lnTo>
                  <a:lnTo>
                    <a:pt x="75301" y="158626"/>
                  </a:lnTo>
                  <a:lnTo>
                    <a:pt x="75209" y="158973"/>
                  </a:lnTo>
                  <a:lnTo>
                    <a:pt x="75117" y="159321"/>
                  </a:lnTo>
                  <a:lnTo>
                    <a:pt x="75025" y="159669"/>
                  </a:lnTo>
                  <a:lnTo>
                    <a:pt x="74933" y="160017"/>
                  </a:lnTo>
                  <a:lnTo>
                    <a:pt x="74841" y="160365"/>
                  </a:lnTo>
                  <a:lnTo>
                    <a:pt x="74750" y="160713"/>
                  </a:lnTo>
                  <a:lnTo>
                    <a:pt x="74658" y="161061"/>
                  </a:lnTo>
                  <a:lnTo>
                    <a:pt x="74566" y="161408"/>
                  </a:lnTo>
                  <a:lnTo>
                    <a:pt x="74475" y="161756"/>
                  </a:lnTo>
                  <a:lnTo>
                    <a:pt x="74383" y="162104"/>
                  </a:lnTo>
                  <a:lnTo>
                    <a:pt x="74291" y="162452"/>
                  </a:lnTo>
                  <a:lnTo>
                    <a:pt x="74199" y="162800"/>
                  </a:lnTo>
                  <a:lnTo>
                    <a:pt x="74107" y="163148"/>
                  </a:lnTo>
                  <a:lnTo>
                    <a:pt x="74014" y="163496"/>
                  </a:lnTo>
                  <a:lnTo>
                    <a:pt x="73921" y="163844"/>
                  </a:lnTo>
                  <a:lnTo>
                    <a:pt x="73828" y="164191"/>
                  </a:lnTo>
                  <a:lnTo>
                    <a:pt x="73735" y="164539"/>
                  </a:lnTo>
                  <a:lnTo>
                    <a:pt x="73641" y="164887"/>
                  </a:lnTo>
                  <a:lnTo>
                    <a:pt x="73547" y="165235"/>
                  </a:lnTo>
                  <a:lnTo>
                    <a:pt x="73453" y="165583"/>
                  </a:lnTo>
                  <a:lnTo>
                    <a:pt x="73358" y="165931"/>
                  </a:lnTo>
                  <a:lnTo>
                    <a:pt x="73262" y="166279"/>
                  </a:lnTo>
                  <a:lnTo>
                    <a:pt x="73166" y="166626"/>
                  </a:lnTo>
                  <a:lnTo>
                    <a:pt x="73069" y="166974"/>
                  </a:lnTo>
                  <a:lnTo>
                    <a:pt x="72972" y="167322"/>
                  </a:lnTo>
                  <a:lnTo>
                    <a:pt x="72874" y="167670"/>
                  </a:lnTo>
                  <a:lnTo>
                    <a:pt x="72775" y="168018"/>
                  </a:lnTo>
                  <a:lnTo>
                    <a:pt x="72676" y="168366"/>
                  </a:lnTo>
                  <a:lnTo>
                    <a:pt x="72575" y="168714"/>
                  </a:lnTo>
                  <a:lnTo>
                    <a:pt x="72474" y="169061"/>
                  </a:lnTo>
                  <a:lnTo>
                    <a:pt x="72372" y="169409"/>
                  </a:lnTo>
                  <a:lnTo>
                    <a:pt x="72270" y="169757"/>
                  </a:lnTo>
                  <a:lnTo>
                    <a:pt x="72166" y="170105"/>
                  </a:lnTo>
                  <a:lnTo>
                    <a:pt x="72062" y="170453"/>
                  </a:lnTo>
                  <a:lnTo>
                    <a:pt x="71956" y="170801"/>
                  </a:lnTo>
                  <a:lnTo>
                    <a:pt x="71849" y="171149"/>
                  </a:lnTo>
                  <a:lnTo>
                    <a:pt x="71742" y="171497"/>
                  </a:lnTo>
                  <a:lnTo>
                    <a:pt x="71633" y="171844"/>
                  </a:lnTo>
                  <a:lnTo>
                    <a:pt x="71523" y="172192"/>
                  </a:lnTo>
                  <a:lnTo>
                    <a:pt x="71413" y="172540"/>
                  </a:lnTo>
                  <a:lnTo>
                    <a:pt x="71300" y="172888"/>
                  </a:lnTo>
                  <a:lnTo>
                    <a:pt x="71188" y="173236"/>
                  </a:lnTo>
                  <a:lnTo>
                    <a:pt x="71073" y="173584"/>
                  </a:lnTo>
                  <a:lnTo>
                    <a:pt x="70958" y="173932"/>
                  </a:lnTo>
                  <a:lnTo>
                    <a:pt x="70841" y="174279"/>
                  </a:lnTo>
                  <a:lnTo>
                    <a:pt x="70723" y="174627"/>
                  </a:lnTo>
                  <a:lnTo>
                    <a:pt x="70604" y="174975"/>
                  </a:lnTo>
                  <a:lnTo>
                    <a:pt x="70484" y="175323"/>
                  </a:lnTo>
                  <a:lnTo>
                    <a:pt x="70361" y="175671"/>
                  </a:lnTo>
                  <a:lnTo>
                    <a:pt x="70239" y="176019"/>
                  </a:lnTo>
                  <a:lnTo>
                    <a:pt x="70114" y="176367"/>
                  </a:lnTo>
                  <a:lnTo>
                    <a:pt x="69989" y="176714"/>
                  </a:lnTo>
                  <a:lnTo>
                    <a:pt x="69861" y="177062"/>
                  </a:lnTo>
                  <a:lnTo>
                    <a:pt x="69733" y="177410"/>
                  </a:lnTo>
                  <a:lnTo>
                    <a:pt x="69604" y="177758"/>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3" name="pl11">
              <a:extLst>
                <a:ext uri="{FF2B5EF4-FFF2-40B4-BE49-F238E27FC236}">
                  <a16:creationId xmlns:a16="http://schemas.microsoft.com/office/drawing/2014/main" id="{7D58DD4C-1539-4CC2-916B-0C81467B1BBD}"/>
                </a:ext>
              </a:extLst>
            </p:cNvPr>
            <p:cNvSpPr/>
            <p:nvPr/>
          </p:nvSpPr>
          <p:spPr>
            <a:xfrm>
              <a:off x="770463" y="1058761"/>
              <a:ext cx="100207" cy="0"/>
            </a:xfrm>
            <a:custGeom>
              <a:avLst/>
              <a:gdLst/>
              <a:ahLst/>
              <a:cxnLst/>
              <a:rect l="0" t="0" r="0" b="0"/>
              <a:pathLst>
                <a:path w="100207">
                  <a:moveTo>
                    <a:pt x="0" y="0"/>
                  </a:moveTo>
                  <a:lnTo>
                    <a:pt x="100207" y="0"/>
                  </a:lnTo>
                </a:path>
              </a:pathLst>
            </a:custGeom>
            <a:ln w="6775" cap="flat">
              <a:solidFill>
                <a:srgbClr val="6A1B9A">
                  <a:alpha val="100000"/>
                </a:srgbClr>
              </a:solidFill>
              <a:prstDash val="solid"/>
              <a:round/>
            </a:ln>
          </p:spPr>
          <p:txBody>
            <a:bodyPr/>
            <a:lstStyle/>
            <a:p>
              <a:endParaRPr sz="600"/>
            </a:p>
          </p:txBody>
        </p:sp>
        <p:sp>
          <p:nvSpPr>
            <p:cNvPr id="14" name="pg12">
              <a:extLst>
                <a:ext uri="{FF2B5EF4-FFF2-40B4-BE49-F238E27FC236}">
                  <a16:creationId xmlns:a16="http://schemas.microsoft.com/office/drawing/2014/main" id="{C8C4315B-DE90-43DE-B340-B15F6ABFB9F2}"/>
                </a:ext>
              </a:extLst>
            </p:cNvPr>
            <p:cNvSpPr/>
            <p:nvPr/>
          </p:nvSpPr>
          <p:spPr>
            <a:xfrm>
              <a:off x="858333" y="906674"/>
              <a:ext cx="98497" cy="28243"/>
            </a:xfrm>
            <a:custGeom>
              <a:avLst/>
              <a:gdLst/>
              <a:ahLst/>
              <a:cxnLst/>
              <a:rect l="0" t="0" r="0" b="0"/>
              <a:pathLst>
                <a:path w="98497" h="28243">
                  <a:moveTo>
                    <a:pt x="0" y="23931"/>
                  </a:moveTo>
                  <a:lnTo>
                    <a:pt x="127" y="23876"/>
                  </a:lnTo>
                  <a:lnTo>
                    <a:pt x="255" y="23821"/>
                  </a:lnTo>
                  <a:lnTo>
                    <a:pt x="387" y="23766"/>
                  </a:lnTo>
                  <a:lnTo>
                    <a:pt x="521" y="23710"/>
                  </a:lnTo>
                  <a:lnTo>
                    <a:pt x="655" y="23655"/>
                  </a:lnTo>
                  <a:lnTo>
                    <a:pt x="792" y="23600"/>
                  </a:lnTo>
                  <a:lnTo>
                    <a:pt x="932" y="23545"/>
                  </a:lnTo>
                  <a:lnTo>
                    <a:pt x="1071" y="23489"/>
                  </a:lnTo>
                  <a:lnTo>
                    <a:pt x="1213" y="23434"/>
                  </a:lnTo>
                  <a:lnTo>
                    <a:pt x="1359" y="23379"/>
                  </a:lnTo>
                  <a:lnTo>
                    <a:pt x="1504" y="23324"/>
                  </a:lnTo>
                  <a:lnTo>
                    <a:pt x="1651" y="23268"/>
                  </a:lnTo>
                  <a:lnTo>
                    <a:pt x="1802" y="23213"/>
                  </a:lnTo>
                  <a:lnTo>
                    <a:pt x="1953" y="23158"/>
                  </a:lnTo>
                  <a:lnTo>
                    <a:pt x="2104" y="23102"/>
                  </a:lnTo>
                  <a:lnTo>
                    <a:pt x="2260" y="23047"/>
                  </a:lnTo>
                  <a:lnTo>
                    <a:pt x="2416" y="22992"/>
                  </a:lnTo>
                  <a:lnTo>
                    <a:pt x="2572" y="22937"/>
                  </a:lnTo>
                  <a:lnTo>
                    <a:pt x="2733" y="22881"/>
                  </a:lnTo>
                  <a:lnTo>
                    <a:pt x="2894" y="22826"/>
                  </a:lnTo>
                  <a:lnTo>
                    <a:pt x="3055" y="22771"/>
                  </a:lnTo>
                  <a:lnTo>
                    <a:pt x="3220" y="22716"/>
                  </a:lnTo>
                  <a:lnTo>
                    <a:pt x="3385" y="22660"/>
                  </a:lnTo>
                  <a:lnTo>
                    <a:pt x="3551" y="22605"/>
                  </a:lnTo>
                  <a:lnTo>
                    <a:pt x="3720" y="22550"/>
                  </a:lnTo>
                  <a:lnTo>
                    <a:pt x="3890" y="22494"/>
                  </a:lnTo>
                  <a:lnTo>
                    <a:pt x="4060" y="22439"/>
                  </a:lnTo>
                  <a:lnTo>
                    <a:pt x="4232" y="22384"/>
                  </a:lnTo>
                  <a:lnTo>
                    <a:pt x="4407" y="22329"/>
                  </a:lnTo>
                  <a:lnTo>
                    <a:pt x="4581" y="22273"/>
                  </a:lnTo>
                  <a:lnTo>
                    <a:pt x="4757" y="22218"/>
                  </a:lnTo>
                  <a:lnTo>
                    <a:pt x="4935" y="22163"/>
                  </a:lnTo>
                  <a:lnTo>
                    <a:pt x="5113" y="22108"/>
                  </a:lnTo>
                  <a:lnTo>
                    <a:pt x="5292" y="22052"/>
                  </a:lnTo>
                  <a:lnTo>
                    <a:pt x="5474" y="21997"/>
                  </a:lnTo>
                  <a:lnTo>
                    <a:pt x="5656" y="21942"/>
                  </a:lnTo>
                  <a:lnTo>
                    <a:pt x="5838" y="21886"/>
                  </a:lnTo>
                  <a:lnTo>
                    <a:pt x="6023" y="21831"/>
                  </a:lnTo>
                  <a:lnTo>
                    <a:pt x="6209" y="21776"/>
                  </a:lnTo>
                  <a:lnTo>
                    <a:pt x="6394" y="21721"/>
                  </a:lnTo>
                  <a:lnTo>
                    <a:pt x="6582" y="21665"/>
                  </a:lnTo>
                  <a:lnTo>
                    <a:pt x="6771" y="21610"/>
                  </a:lnTo>
                  <a:lnTo>
                    <a:pt x="6959" y="21555"/>
                  </a:lnTo>
                  <a:lnTo>
                    <a:pt x="7149" y="21500"/>
                  </a:lnTo>
                  <a:lnTo>
                    <a:pt x="7341" y="21444"/>
                  </a:lnTo>
                  <a:lnTo>
                    <a:pt x="7532" y="21389"/>
                  </a:lnTo>
                  <a:lnTo>
                    <a:pt x="7725" y="21334"/>
                  </a:lnTo>
                  <a:lnTo>
                    <a:pt x="7918" y="21279"/>
                  </a:lnTo>
                  <a:lnTo>
                    <a:pt x="8112" y="21223"/>
                  </a:lnTo>
                  <a:lnTo>
                    <a:pt x="8307" y="21168"/>
                  </a:lnTo>
                  <a:lnTo>
                    <a:pt x="8503" y="21113"/>
                  </a:lnTo>
                  <a:lnTo>
                    <a:pt x="8699" y="21057"/>
                  </a:lnTo>
                  <a:lnTo>
                    <a:pt x="8896" y="21002"/>
                  </a:lnTo>
                  <a:lnTo>
                    <a:pt x="9094" y="20947"/>
                  </a:lnTo>
                  <a:lnTo>
                    <a:pt x="9292" y="20892"/>
                  </a:lnTo>
                  <a:lnTo>
                    <a:pt x="9490" y="20836"/>
                  </a:lnTo>
                  <a:lnTo>
                    <a:pt x="9690" y="20781"/>
                  </a:lnTo>
                  <a:lnTo>
                    <a:pt x="9889" y="20726"/>
                  </a:lnTo>
                  <a:lnTo>
                    <a:pt x="10089" y="20671"/>
                  </a:lnTo>
                  <a:lnTo>
                    <a:pt x="10290" y="20615"/>
                  </a:lnTo>
                  <a:lnTo>
                    <a:pt x="10491" y="20560"/>
                  </a:lnTo>
                  <a:lnTo>
                    <a:pt x="10693" y="20505"/>
                  </a:lnTo>
                  <a:lnTo>
                    <a:pt x="10895" y="20449"/>
                  </a:lnTo>
                  <a:lnTo>
                    <a:pt x="11097" y="20394"/>
                  </a:lnTo>
                  <a:lnTo>
                    <a:pt x="11299" y="20339"/>
                  </a:lnTo>
                  <a:lnTo>
                    <a:pt x="11502" y="20284"/>
                  </a:lnTo>
                  <a:lnTo>
                    <a:pt x="11705" y="20228"/>
                  </a:lnTo>
                  <a:lnTo>
                    <a:pt x="11908" y="20173"/>
                  </a:lnTo>
                  <a:lnTo>
                    <a:pt x="12111" y="20118"/>
                  </a:lnTo>
                  <a:lnTo>
                    <a:pt x="12315" y="20063"/>
                  </a:lnTo>
                  <a:lnTo>
                    <a:pt x="12519" y="20007"/>
                  </a:lnTo>
                  <a:lnTo>
                    <a:pt x="12722" y="19952"/>
                  </a:lnTo>
                  <a:lnTo>
                    <a:pt x="12926" y="19897"/>
                  </a:lnTo>
                  <a:lnTo>
                    <a:pt x="13130" y="19841"/>
                  </a:lnTo>
                  <a:lnTo>
                    <a:pt x="13334" y="19786"/>
                  </a:lnTo>
                  <a:lnTo>
                    <a:pt x="13538" y="19731"/>
                  </a:lnTo>
                  <a:lnTo>
                    <a:pt x="13742" y="19676"/>
                  </a:lnTo>
                  <a:lnTo>
                    <a:pt x="13946" y="19620"/>
                  </a:lnTo>
                  <a:lnTo>
                    <a:pt x="14150" y="19565"/>
                  </a:lnTo>
                  <a:lnTo>
                    <a:pt x="14354" y="19510"/>
                  </a:lnTo>
                  <a:lnTo>
                    <a:pt x="14557" y="19455"/>
                  </a:lnTo>
                  <a:lnTo>
                    <a:pt x="14760" y="19399"/>
                  </a:lnTo>
                  <a:lnTo>
                    <a:pt x="14964" y="19344"/>
                  </a:lnTo>
                  <a:lnTo>
                    <a:pt x="15167" y="19289"/>
                  </a:lnTo>
                  <a:lnTo>
                    <a:pt x="15369" y="19234"/>
                  </a:lnTo>
                  <a:lnTo>
                    <a:pt x="15572" y="19178"/>
                  </a:lnTo>
                  <a:lnTo>
                    <a:pt x="15774" y="19123"/>
                  </a:lnTo>
                  <a:lnTo>
                    <a:pt x="15976" y="19068"/>
                  </a:lnTo>
                  <a:lnTo>
                    <a:pt x="16177" y="19012"/>
                  </a:lnTo>
                  <a:lnTo>
                    <a:pt x="16378" y="18957"/>
                  </a:lnTo>
                  <a:lnTo>
                    <a:pt x="16579" y="18902"/>
                  </a:lnTo>
                  <a:lnTo>
                    <a:pt x="16779" y="18847"/>
                  </a:lnTo>
                  <a:lnTo>
                    <a:pt x="16979" y="18791"/>
                  </a:lnTo>
                  <a:lnTo>
                    <a:pt x="17179" y="18736"/>
                  </a:lnTo>
                  <a:lnTo>
                    <a:pt x="17377" y="18681"/>
                  </a:lnTo>
                  <a:lnTo>
                    <a:pt x="17575" y="18626"/>
                  </a:lnTo>
                  <a:lnTo>
                    <a:pt x="17774" y="18570"/>
                  </a:lnTo>
                  <a:lnTo>
                    <a:pt x="17970" y="18515"/>
                  </a:lnTo>
                  <a:lnTo>
                    <a:pt x="18167" y="18460"/>
                  </a:lnTo>
                  <a:lnTo>
                    <a:pt x="18363" y="18404"/>
                  </a:lnTo>
                  <a:lnTo>
                    <a:pt x="18558" y="18349"/>
                  </a:lnTo>
                  <a:lnTo>
                    <a:pt x="18752" y="18294"/>
                  </a:lnTo>
                  <a:lnTo>
                    <a:pt x="18947" y="18239"/>
                  </a:lnTo>
                  <a:lnTo>
                    <a:pt x="19140" y="18183"/>
                  </a:lnTo>
                  <a:lnTo>
                    <a:pt x="19332" y="18128"/>
                  </a:lnTo>
                  <a:lnTo>
                    <a:pt x="19524" y="18073"/>
                  </a:lnTo>
                  <a:lnTo>
                    <a:pt x="19715" y="18018"/>
                  </a:lnTo>
                  <a:lnTo>
                    <a:pt x="19904" y="17962"/>
                  </a:lnTo>
                  <a:lnTo>
                    <a:pt x="20094" y="17907"/>
                  </a:lnTo>
                  <a:lnTo>
                    <a:pt x="20283" y="17852"/>
                  </a:lnTo>
                  <a:lnTo>
                    <a:pt x="20469" y="17796"/>
                  </a:lnTo>
                  <a:lnTo>
                    <a:pt x="20656" y="17741"/>
                  </a:lnTo>
                  <a:lnTo>
                    <a:pt x="20842" y="17686"/>
                  </a:lnTo>
                  <a:lnTo>
                    <a:pt x="21026" y="17631"/>
                  </a:lnTo>
                  <a:lnTo>
                    <a:pt x="21210" y="17575"/>
                  </a:lnTo>
                  <a:lnTo>
                    <a:pt x="21394" y="17520"/>
                  </a:lnTo>
                  <a:lnTo>
                    <a:pt x="21575" y="17465"/>
                  </a:lnTo>
                  <a:lnTo>
                    <a:pt x="21755" y="17410"/>
                  </a:lnTo>
                  <a:lnTo>
                    <a:pt x="21936" y="17354"/>
                  </a:lnTo>
                  <a:lnTo>
                    <a:pt x="22114" y="17299"/>
                  </a:lnTo>
                  <a:lnTo>
                    <a:pt x="22291" y="17244"/>
                  </a:lnTo>
                  <a:lnTo>
                    <a:pt x="22469" y="17189"/>
                  </a:lnTo>
                  <a:lnTo>
                    <a:pt x="22643" y="17133"/>
                  </a:lnTo>
                  <a:lnTo>
                    <a:pt x="22817" y="17078"/>
                  </a:lnTo>
                  <a:lnTo>
                    <a:pt x="22991" y="17023"/>
                  </a:lnTo>
                  <a:lnTo>
                    <a:pt x="23162" y="16967"/>
                  </a:lnTo>
                  <a:lnTo>
                    <a:pt x="23332" y="16912"/>
                  </a:lnTo>
                  <a:lnTo>
                    <a:pt x="23503" y="16857"/>
                  </a:lnTo>
                  <a:lnTo>
                    <a:pt x="23671" y="16802"/>
                  </a:lnTo>
                  <a:lnTo>
                    <a:pt x="23837" y="16746"/>
                  </a:lnTo>
                  <a:lnTo>
                    <a:pt x="24003" y="16691"/>
                  </a:lnTo>
                  <a:lnTo>
                    <a:pt x="24168" y="16636"/>
                  </a:lnTo>
                  <a:lnTo>
                    <a:pt x="24330" y="16581"/>
                  </a:lnTo>
                  <a:lnTo>
                    <a:pt x="24492" y="16525"/>
                  </a:lnTo>
                  <a:lnTo>
                    <a:pt x="24654" y="16470"/>
                  </a:lnTo>
                  <a:lnTo>
                    <a:pt x="24812" y="16415"/>
                  </a:lnTo>
                  <a:lnTo>
                    <a:pt x="24969" y="16359"/>
                  </a:lnTo>
                  <a:lnTo>
                    <a:pt x="25127" y="16304"/>
                  </a:lnTo>
                  <a:lnTo>
                    <a:pt x="25281" y="16249"/>
                  </a:lnTo>
                  <a:lnTo>
                    <a:pt x="25434" y="16194"/>
                  </a:lnTo>
                  <a:lnTo>
                    <a:pt x="25587" y="16138"/>
                  </a:lnTo>
                  <a:lnTo>
                    <a:pt x="25737" y="16083"/>
                  </a:lnTo>
                  <a:lnTo>
                    <a:pt x="25886" y="16028"/>
                  </a:lnTo>
                  <a:lnTo>
                    <a:pt x="26035" y="15973"/>
                  </a:lnTo>
                  <a:lnTo>
                    <a:pt x="26181" y="15917"/>
                  </a:lnTo>
                  <a:lnTo>
                    <a:pt x="26325" y="15862"/>
                  </a:lnTo>
                  <a:lnTo>
                    <a:pt x="26469" y="15807"/>
                  </a:lnTo>
                  <a:lnTo>
                    <a:pt x="26611" y="15751"/>
                  </a:lnTo>
                  <a:lnTo>
                    <a:pt x="26750" y="15696"/>
                  </a:lnTo>
                  <a:lnTo>
                    <a:pt x="26890" y="15641"/>
                  </a:lnTo>
                  <a:lnTo>
                    <a:pt x="27027" y="15586"/>
                  </a:lnTo>
                  <a:lnTo>
                    <a:pt x="27162" y="15530"/>
                  </a:lnTo>
                  <a:lnTo>
                    <a:pt x="27296" y="15475"/>
                  </a:lnTo>
                  <a:lnTo>
                    <a:pt x="27430" y="15420"/>
                  </a:lnTo>
                  <a:lnTo>
                    <a:pt x="27559" y="15365"/>
                  </a:lnTo>
                  <a:lnTo>
                    <a:pt x="27689" y="15309"/>
                  </a:lnTo>
                  <a:lnTo>
                    <a:pt x="21699" y="0"/>
                  </a:lnTo>
                  <a:lnTo>
                    <a:pt x="67965" y="15254"/>
                  </a:lnTo>
                  <a:lnTo>
                    <a:pt x="68095" y="15309"/>
                  </a:lnTo>
                  <a:lnTo>
                    <a:pt x="68224" y="15365"/>
                  </a:lnTo>
                  <a:lnTo>
                    <a:pt x="68354" y="15420"/>
                  </a:lnTo>
                  <a:lnTo>
                    <a:pt x="68487" y="15475"/>
                  </a:lnTo>
                  <a:lnTo>
                    <a:pt x="68622" y="15530"/>
                  </a:lnTo>
                  <a:lnTo>
                    <a:pt x="68756" y="15586"/>
                  </a:lnTo>
                  <a:lnTo>
                    <a:pt x="68894" y="15641"/>
                  </a:lnTo>
                  <a:lnTo>
                    <a:pt x="69033" y="15696"/>
                  </a:lnTo>
                  <a:lnTo>
                    <a:pt x="69172" y="15751"/>
                  </a:lnTo>
                  <a:lnTo>
                    <a:pt x="69314" y="15807"/>
                  </a:lnTo>
                  <a:lnTo>
                    <a:pt x="69458" y="15862"/>
                  </a:lnTo>
                  <a:lnTo>
                    <a:pt x="69603" y="15917"/>
                  </a:lnTo>
                  <a:lnTo>
                    <a:pt x="69748" y="15973"/>
                  </a:lnTo>
                  <a:lnTo>
                    <a:pt x="69897" y="16028"/>
                  </a:lnTo>
                  <a:lnTo>
                    <a:pt x="70046" y="16083"/>
                  </a:lnTo>
                  <a:lnTo>
                    <a:pt x="70196" y="16138"/>
                  </a:lnTo>
                  <a:lnTo>
                    <a:pt x="70349" y="16194"/>
                  </a:lnTo>
                  <a:lnTo>
                    <a:pt x="70503" y="16249"/>
                  </a:lnTo>
                  <a:lnTo>
                    <a:pt x="70656" y="16304"/>
                  </a:lnTo>
                  <a:lnTo>
                    <a:pt x="70814" y="16359"/>
                  </a:lnTo>
                  <a:lnTo>
                    <a:pt x="70972" y="16415"/>
                  </a:lnTo>
                  <a:lnTo>
                    <a:pt x="71130" y="16470"/>
                  </a:lnTo>
                  <a:lnTo>
                    <a:pt x="71291" y="16525"/>
                  </a:lnTo>
                  <a:lnTo>
                    <a:pt x="71453" y="16581"/>
                  </a:lnTo>
                  <a:lnTo>
                    <a:pt x="71615" y="16636"/>
                  </a:lnTo>
                  <a:lnTo>
                    <a:pt x="71780" y="16691"/>
                  </a:lnTo>
                  <a:lnTo>
                    <a:pt x="71946" y="16746"/>
                  </a:lnTo>
                  <a:lnTo>
                    <a:pt x="72112" y="16802"/>
                  </a:lnTo>
                  <a:lnTo>
                    <a:pt x="72281" y="16857"/>
                  </a:lnTo>
                  <a:lnTo>
                    <a:pt x="72451" y="16912"/>
                  </a:lnTo>
                  <a:lnTo>
                    <a:pt x="72621" y="16967"/>
                  </a:lnTo>
                  <a:lnTo>
                    <a:pt x="72792" y="17023"/>
                  </a:lnTo>
                  <a:lnTo>
                    <a:pt x="72966" y="17078"/>
                  </a:lnTo>
                  <a:lnTo>
                    <a:pt x="73140" y="17133"/>
                  </a:lnTo>
                  <a:lnTo>
                    <a:pt x="73315" y="17189"/>
                  </a:lnTo>
                  <a:lnTo>
                    <a:pt x="73492" y="17244"/>
                  </a:lnTo>
                  <a:lnTo>
                    <a:pt x="73669" y="17299"/>
                  </a:lnTo>
                  <a:lnTo>
                    <a:pt x="73847" y="17354"/>
                  </a:lnTo>
                  <a:lnTo>
                    <a:pt x="74028" y="17410"/>
                  </a:lnTo>
                  <a:lnTo>
                    <a:pt x="74209" y="17465"/>
                  </a:lnTo>
                  <a:lnTo>
                    <a:pt x="74389" y="17520"/>
                  </a:lnTo>
                  <a:lnTo>
                    <a:pt x="74573" y="17575"/>
                  </a:lnTo>
                  <a:lnTo>
                    <a:pt x="74757" y="17631"/>
                  </a:lnTo>
                  <a:lnTo>
                    <a:pt x="74941" y="17686"/>
                  </a:lnTo>
                  <a:lnTo>
                    <a:pt x="75127" y="17741"/>
                  </a:lnTo>
                  <a:lnTo>
                    <a:pt x="75314" y="17796"/>
                  </a:lnTo>
                  <a:lnTo>
                    <a:pt x="75501" y="17852"/>
                  </a:lnTo>
                  <a:lnTo>
                    <a:pt x="75689" y="17907"/>
                  </a:lnTo>
                  <a:lnTo>
                    <a:pt x="75879" y="17962"/>
                  </a:lnTo>
                  <a:lnTo>
                    <a:pt x="76069" y="18018"/>
                  </a:lnTo>
                  <a:lnTo>
                    <a:pt x="76259" y="18073"/>
                  </a:lnTo>
                  <a:lnTo>
                    <a:pt x="76452" y="18128"/>
                  </a:lnTo>
                  <a:lnTo>
                    <a:pt x="76644" y="18183"/>
                  </a:lnTo>
                  <a:lnTo>
                    <a:pt x="76837" y="18239"/>
                  </a:lnTo>
                  <a:lnTo>
                    <a:pt x="77031" y="18294"/>
                  </a:lnTo>
                  <a:lnTo>
                    <a:pt x="77225" y="18349"/>
                  </a:lnTo>
                  <a:lnTo>
                    <a:pt x="77420" y="18404"/>
                  </a:lnTo>
                  <a:lnTo>
                    <a:pt x="77617" y="18460"/>
                  </a:lnTo>
                  <a:lnTo>
                    <a:pt x="77813" y="18515"/>
                  </a:lnTo>
                  <a:lnTo>
                    <a:pt x="78010" y="18570"/>
                  </a:lnTo>
                  <a:lnTo>
                    <a:pt x="78208" y="18626"/>
                  </a:lnTo>
                  <a:lnTo>
                    <a:pt x="78406" y="18681"/>
                  </a:lnTo>
                  <a:lnTo>
                    <a:pt x="78605" y="18736"/>
                  </a:lnTo>
                  <a:lnTo>
                    <a:pt x="78804" y="18791"/>
                  </a:lnTo>
                  <a:lnTo>
                    <a:pt x="79004" y="18847"/>
                  </a:lnTo>
                  <a:lnTo>
                    <a:pt x="79204" y="18902"/>
                  </a:lnTo>
                  <a:lnTo>
                    <a:pt x="79405" y="18957"/>
                  </a:lnTo>
                  <a:lnTo>
                    <a:pt x="79606" y="19012"/>
                  </a:lnTo>
                  <a:lnTo>
                    <a:pt x="79808" y="19068"/>
                  </a:lnTo>
                  <a:lnTo>
                    <a:pt x="80009" y="19123"/>
                  </a:lnTo>
                  <a:lnTo>
                    <a:pt x="80212" y="19178"/>
                  </a:lnTo>
                  <a:lnTo>
                    <a:pt x="80414" y="19234"/>
                  </a:lnTo>
                  <a:lnTo>
                    <a:pt x="80617" y="19289"/>
                  </a:lnTo>
                  <a:lnTo>
                    <a:pt x="80820" y="19344"/>
                  </a:lnTo>
                  <a:lnTo>
                    <a:pt x="81023" y="19399"/>
                  </a:lnTo>
                  <a:lnTo>
                    <a:pt x="81226" y="19455"/>
                  </a:lnTo>
                  <a:lnTo>
                    <a:pt x="81430" y="19510"/>
                  </a:lnTo>
                  <a:lnTo>
                    <a:pt x="81633" y="19565"/>
                  </a:lnTo>
                  <a:lnTo>
                    <a:pt x="81837" y="19620"/>
                  </a:lnTo>
                  <a:lnTo>
                    <a:pt x="82041" y="19676"/>
                  </a:lnTo>
                  <a:lnTo>
                    <a:pt x="82245" y="19731"/>
                  </a:lnTo>
                  <a:lnTo>
                    <a:pt x="82449" y="19786"/>
                  </a:lnTo>
                  <a:lnTo>
                    <a:pt x="82653" y="19841"/>
                  </a:lnTo>
                  <a:lnTo>
                    <a:pt x="82857" y="19897"/>
                  </a:lnTo>
                  <a:lnTo>
                    <a:pt x="83061" y="19952"/>
                  </a:lnTo>
                  <a:lnTo>
                    <a:pt x="83265" y="20007"/>
                  </a:lnTo>
                  <a:lnTo>
                    <a:pt x="83468" y="20063"/>
                  </a:lnTo>
                  <a:lnTo>
                    <a:pt x="83672" y="20118"/>
                  </a:lnTo>
                  <a:lnTo>
                    <a:pt x="83875" y="20173"/>
                  </a:lnTo>
                  <a:lnTo>
                    <a:pt x="84078" y="20228"/>
                  </a:lnTo>
                  <a:lnTo>
                    <a:pt x="84281" y="20284"/>
                  </a:lnTo>
                  <a:lnTo>
                    <a:pt x="84484" y="20339"/>
                  </a:lnTo>
                  <a:lnTo>
                    <a:pt x="84687" y="20394"/>
                  </a:lnTo>
                  <a:lnTo>
                    <a:pt x="84889" y="20449"/>
                  </a:lnTo>
                  <a:lnTo>
                    <a:pt x="85091" y="20505"/>
                  </a:lnTo>
                  <a:lnTo>
                    <a:pt x="85292" y="20560"/>
                  </a:lnTo>
                  <a:lnTo>
                    <a:pt x="85493" y="20615"/>
                  </a:lnTo>
                  <a:lnTo>
                    <a:pt x="85694" y="20671"/>
                  </a:lnTo>
                  <a:lnTo>
                    <a:pt x="85894" y="20726"/>
                  </a:lnTo>
                  <a:lnTo>
                    <a:pt x="86094" y="20781"/>
                  </a:lnTo>
                  <a:lnTo>
                    <a:pt x="86293" y="20836"/>
                  </a:lnTo>
                  <a:lnTo>
                    <a:pt x="86492" y="20892"/>
                  </a:lnTo>
                  <a:lnTo>
                    <a:pt x="86690" y="20947"/>
                  </a:lnTo>
                  <a:lnTo>
                    <a:pt x="86888" y="21002"/>
                  </a:lnTo>
                  <a:lnTo>
                    <a:pt x="87084" y="21057"/>
                  </a:lnTo>
                  <a:lnTo>
                    <a:pt x="87280" y="21113"/>
                  </a:lnTo>
                  <a:lnTo>
                    <a:pt x="87476" y="21168"/>
                  </a:lnTo>
                  <a:lnTo>
                    <a:pt x="87671" y="21223"/>
                  </a:lnTo>
                  <a:lnTo>
                    <a:pt x="87865" y="21279"/>
                  </a:lnTo>
                  <a:lnTo>
                    <a:pt x="88059" y="21334"/>
                  </a:lnTo>
                  <a:lnTo>
                    <a:pt x="88251" y="21389"/>
                  </a:lnTo>
                  <a:lnTo>
                    <a:pt x="88443" y="21444"/>
                  </a:lnTo>
                  <a:lnTo>
                    <a:pt x="88634" y="21500"/>
                  </a:lnTo>
                  <a:lnTo>
                    <a:pt x="88824" y="21555"/>
                  </a:lnTo>
                  <a:lnTo>
                    <a:pt x="89013" y="21610"/>
                  </a:lnTo>
                  <a:lnTo>
                    <a:pt x="89201" y="21665"/>
                  </a:lnTo>
                  <a:lnTo>
                    <a:pt x="89389" y="21721"/>
                  </a:lnTo>
                  <a:lnTo>
                    <a:pt x="89575" y="21776"/>
                  </a:lnTo>
                  <a:lnTo>
                    <a:pt x="89760" y="21831"/>
                  </a:lnTo>
                  <a:lnTo>
                    <a:pt x="89945" y="21886"/>
                  </a:lnTo>
                  <a:lnTo>
                    <a:pt x="90127" y="21942"/>
                  </a:lnTo>
                  <a:lnTo>
                    <a:pt x="90309" y="21997"/>
                  </a:lnTo>
                  <a:lnTo>
                    <a:pt x="90491" y="22052"/>
                  </a:lnTo>
                  <a:lnTo>
                    <a:pt x="90670" y="22108"/>
                  </a:lnTo>
                  <a:lnTo>
                    <a:pt x="90848" y="22163"/>
                  </a:lnTo>
                  <a:lnTo>
                    <a:pt x="91027" y="22218"/>
                  </a:lnTo>
                  <a:lnTo>
                    <a:pt x="91202" y="22273"/>
                  </a:lnTo>
                  <a:lnTo>
                    <a:pt x="91377" y="22329"/>
                  </a:lnTo>
                  <a:lnTo>
                    <a:pt x="91551" y="22384"/>
                  </a:lnTo>
                  <a:lnTo>
                    <a:pt x="91723" y="22439"/>
                  </a:lnTo>
                  <a:lnTo>
                    <a:pt x="91893" y="22494"/>
                  </a:lnTo>
                  <a:lnTo>
                    <a:pt x="92064" y="22550"/>
                  </a:lnTo>
                  <a:lnTo>
                    <a:pt x="92232" y="22605"/>
                  </a:lnTo>
                  <a:lnTo>
                    <a:pt x="92398" y="22660"/>
                  </a:lnTo>
                  <a:lnTo>
                    <a:pt x="92564" y="22716"/>
                  </a:lnTo>
                  <a:lnTo>
                    <a:pt x="92728" y="22771"/>
                  </a:lnTo>
                  <a:lnTo>
                    <a:pt x="92889" y="22826"/>
                  </a:lnTo>
                  <a:lnTo>
                    <a:pt x="93050" y="22881"/>
                  </a:lnTo>
                  <a:lnTo>
                    <a:pt x="93211" y="22937"/>
                  </a:lnTo>
                  <a:lnTo>
                    <a:pt x="93367" y="22992"/>
                  </a:lnTo>
                  <a:lnTo>
                    <a:pt x="93523" y="23047"/>
                  </a:lnTo>
                  <a:lnTo>
                    <a:pt x="93679" y="23102"/>
                  </a:lnTo>
                  <a:lnTo>
                    <a:pt x="93831" y="23158"/>
                  </a:lnTo>
                  <a:lnTo>
                    <a:pt x="93982" y="23213"/>
                  </a:lnTo>
                  <a:lnTo>
                    <a:pt x="94132" y="23268"/>
                  </a:lnTo>
                  <a:lnTo>
                    <a:pt x="94279" y="23324"/>
                  </a:lnTo>
                  <a:lnTo>
                    <a:pt x="94425" y="23379"/>
                  </a:lnTo>
                  <a:lnTo>
                    <a:pt x="94570" y="23434"/>
                  </a:lnTo>
                  <a:lnTo>
                    <a:pt x="94712" y="23489"/>
                  </a:lnTo>
                  <a:lnTo>
                    <a:pt x="94852" y="23545"/>
                  </a:lnTo>
                  <a:lnTo>
                    <a:pt x="94992" y="23600"/>
                  </a:lnTo>
                  <a:lnTo>
                    <a:pt x="95129" y="23655"/>
                  </a:lnTo>
                  <a:lnTo>
                    <a:pt x="95262" y="23710"/>
                  </a:lnTo>
                  <a:lnTo>
                    <a:pt x="95396" y="23766"/>
                  </a:lnTo>
                  <a:lnTo>
                    <a:pt x="95528" y="23821"/>
                  </a:lnTo>
                  <a:lnTo>
                    <a:pt x="95656" y="23876"/>
                  </a:lnTo>
                  <a:lnTo>
                    <a:pt x="98497" y="28243"/>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5" name="pl13">
              <a:extLst>
                <a:ext uri="{FF2B5EF4-FFF2-40B4-BE49-F238E27FC236}">
                  <a16:creationId xmlns:a16="http://schemas.microsoft.com/office/drawing/2014/main" id="{D66199C7-1232-4076-9CFE-7AA19E61340C}"/>
                </a:ext>
              </a:extLst>
            </p:cNvPr>
            <p:cNvSpPr/>
            <p:nvPr/>
          </p:nvSpPr>
          <p:spPr>
            <a:xfrm>
              <a:off x="873400" y="925991"/>
              <a:ext cx="65651" cy="0"/>
            </a:xfrm>
            <a:custGeom>
              <a:avLst/>
              <a:gdLst/>
              <a:ahLst/>
              <a:cxnLst/>
              <a:rect l="0" t="0" r="0" b="0"/>
              <a:pathLst>
                <a:path w="65651">
                  <a:moveTo>
                    <a:pt x="0" y="0"/>
                  </a:moveTo>
                  <a:lnTo>
                    <a:pt x="65651" y="0"/>
                  </a:lnTo>
                </a:path>
              </a:pathLst>
            </a:custGeom>
            <a:ln w="6775" cap="flat">
              <a:solidFill>
                <a:srgbClr val="1565C0">
                  <a:alpha val="100000"/>
                </a:srgbClr>
              </a:solidFill>
              <a:prstDash val="solid"/>
              <a:round/>
            </a:ln>
          </p:spPr>
          <p:txBody>
            <a:bodyPr/>
            <a:lstStyle/>
            <a:p>
              <a:endParaRPr sz="600"/>
            </a:p>
          </p:txBody>
        </p:sp>
        <p:sp>
          <p:nvSpPr>
            <p:cNvPr id="16" name="pg14">
              <a:extLst>
                <a:ext uri="{FF2B5EF4-FFF2-40B4-BE49-F238E27FC236}">
                  <a16:creationId xmlns:a16="http://schemas.microsoft.com/office/drawing/2014/main" id="{4A8B3935-772D-4BD7-AC4E-2AD1C2302199}"/>
                </a:ext>
              </a:extLst>
            </p:cNvPr>
            <p:cNvSpPr/>
            <p:nvPr/>
          </p:nvSpPr>
          <p:spPr>
            <a:xfrm>
              <a:off x="940489" y="1033813"/>
              <a:ext cx="102790" cy="148023"/>
            </a:xfrm>
            <a:custGeom>
              <a:avLst/>
              <a:gdLst/>
              <a:ahLst/>
              <a:cxnLst/>
              <a:rect l="0" t="0" r="0" b="0"/>
              <a:pathLst>
                <a:path w="102790" h="148023">
                  <a:moveTo>
                    <a:pt x="22273" y="148023"/>
                  </a:moveTo>
                  <a:lnTo>
                    <a:pt x="22135" y="147733"/>
                  </a:lnTo>
                  <a:lnTo>
                    <a:pt x="21997" y="147443"/>
                  </a:lnTo>
                  <a:lnTo>
                    <a:pt x="21863" y="147154"/>
                  </a:lnTo>
                  <a:lnTo>
                    <a:pt x="21730" y="146864"/>
                  </a:lnTo>
                  <a:lnTo>
                    <a:pt x="21599" y="146574"/>
                  </a:lnTo>
                  <a:lnTo>
                    <a:pt x="21472" y="146285"/>
                  </a:lnTo>
                  <a:lnTo>
                    <a:pt x="21344" y="145995"/>
                  </a:lnTo>
                  <a:lnTo>
                    <a:pt x="21222" y="145705"/>
                  </a:lnTo>
                  <a:lnTo>
                    <a:pt x="21100" y="145416"/>
                  </a:lnTo>
                  <a:lnTo>
                    <a:pt x="20981" y="145126"/>
                  </a:lnTo>
                  <a:lnTo>
                    <a:pt x="20865" y="144836"/>
                  </a:lnTo>
                  <a:lnTo>
                    <a:pt x="20749" y="144547"/>
                  </a:lnTo>
                  <a:lnTo>
                    <a:pt x="20638" y="144257"/>
                  </a:lnTo>
                  <a:lnTo>
                    <a:pt x="20527" y="143967"/>
                  </a:lnTo>
                  <a:lnTo>
                    <a:pt x="20421" y="143678"/>
                  </a:lnTo>
                  <a:lnTo>
                    <a:pt x="20316" y="143388"/>
                  </a:lnTo>
                  <a:lnTo>
                    <a:pt x="20214" y="143098"/>
                  </a:lnTo>
                  <a:lnTo>
                    <a:pt x="20114" y="142809"/>
                  </a:lnTo>
                  <a:lnTo>
                    <a:pt x="20016" y="142519"/>
                  </a:lnTo>
                  <a:lnTo>
                    <a:pt x="19922" y="142229"/>
                  </a:lnTo>
                  <a:lnTo>
                    <a:pt x="19829" y="141939"/>
                  </a:lnTo>
                  <a:lnTo>
                    <a:pt x="19739" y="141650"/>
                  </a:lnTo>
                  <a:lnTo>
                    <a:pt x="19652" y="141360"/>
                  </a:lnTo>
                  <a:lnTo>
                    <a:pt x="19566" y="141070"/>
                  </a:lnTo>
                  <a:lnTo>
                    <a:pt x="19484" y="140781"/>
                  </a:lnTo>
                  <a:lnTo>
                    <a:pt x="19403" y="140491"/>
                  </a:lnTo>
                  <a:lnTo>
                    <a:pt x="19327" y="140201"/>
                  </a:lnTo>
                  <a:lnTo>
                    <a:pt x="19251" y="139912"/>
                  </a:lnTo>
                  <a:lnTo>
                    <a:pt x="19179" y="139622"/>
                  </a:lnTo>
                  <a:lnTo>
                    <a:pt x="19110" y="139332"/>
                  </a:lnTo>
                  <a:lnTo>
                    <a:pt x="19041" y="139043"/>
                  </a:lnTo>
                  <a:lnTo>
                    <a:pt x="18978" y="138753"/>
                  </a:lnTo>
                  <a:lnTo>
                    <a:pt x="18914" y="138463"/>
                  </a:lnTo>
                  <a:lnTo>
                    <a:pt x="18855" y="138174"/>
                  </a:lnTo>
                  <a:lnTo>
                    <a:pt x="18798" y="137884"/>
                  </a:lnTo>
                  <a:lnTo>
                    <a:pt x="18743" y="137594"/>
                  </a:lnTo>
                  <a:lnTo>
                    <a:pt x="18691" y="137305"/>
                  </a:lnTo>
                  <a:lnTo>
                    <a:pt x="18640" y="137015"/>
                  </a:lnTo>
                  <a:lnTo>
                    <a:pt x="18594" y="136725"/>
                  </a:lnTo>
                  <a:lnTo>
                    <a:pt x="18548" y="136436"/>
                  </a:lnTo>
                  <a:lnTo>
                    <a:pt x="18507" y="136146"/>
                  </a:lnTo>
                  <a:lnTo>
                    <a:pt x="18467" y="135856"/>
                  </a:lnTo>
                  <a:lnTo>
                    <a:pt x="18429" y="135567"/>
                  </a:lnTo>
                  <a:lnTo>
                    <a:pt x="18394" y="135277"/>
                  </a:lnTo>
                  <a:lnTo>
                    <a:pt x="18360" y="134987"/>
                  </a:lnTo>
                  <a:lnTo>
                    <a:pt x="18331" y="134698"/>
                  </a:lnTo>
                  <a:lnTo>
                    <a:pt x="18303" y="134408"/>
                  </a:lnTo>
                  <a:lnTo>
                    <a:pt x="18278" y="134118"/>
                  </a:lnTo>
                  <a:lnTo>
                    <a:pt x="18255" y="133829"/>
                  </a:lnTo>
                  <a:lnTo>
                    <a:pt x="18233" y="133539"/>
                  </a:lnTo>
                  <a:lnTo>
                    <a:pt x="18215" y="133249"/>
                  </a:lnTo>
                  <a:lnTo>
                    <a:pt x="18198" y="132960"/>
                  </a:lnTo>
                  <a:lnTo>
                    <a:pt x="18185" y="132670"/>
                  </a:lnTo>
                  <a:lnTo>
                    <a:pt x="18173" y="132380"/>
                  </a:lnTo>
                  <a:lnTo>
                    <a:pt x="18163" y="132091"/>
                  </a:lnTo>
                  <a:lnTo>
                    <a:pt x="18156" y="131801"/>
                  </a:lnTo>
                  <a:lnTo>
                    <a:pt x="18149" y="131511"/>
                  </a:lnTo>
                  <a:lnTo>
                    <a:pt x="18147" y="131222"/>
                  </a:lnTo>
                  <a:lnTo>
                    <a:pt x="18145" y="130932"/>
                  </a:lnTo>
                  <a:lnTo>
                    <a:pt x="18147" y="130642"/>
                  </a:lnTo>
                  <a:lnTo>
                    <a:pt x="18150" y="130353"/>
                  </a:lnTo>
                  <a:lnTo>
                    <a:pt x="18154" y="130063"/>
                  </a:lnTo>
                  <a:lnTo>
                    <a:pt x="18161" y="129773"/>
                  </a:lnTo>
                  <a:lnTo>
                    <a:pt x="18169" y="129484"/>
                  </a:lnTo>
                  <a:lnTo>
                    <a:pt x="18181" y="129194"/>
                  </a:lnTo>
                  <a:lnTo>
                    <a:pt x="18193" y="128904"/>
                  </a:lnTo>
                  <a:lnTo>
                    <a:pt x="18207" y="128615"/>
                  </a:lnTo>
                  <a:lnTo>
                    <a:pt x="18223" y="128325"/>
                  </a:lnTo>
                  <a:lnTo>
                    <a:pt x="18240" y="128035"/>
                  </a:lnTo>
                  <a:lnTo>
                    <a:pt x="18260" y="127745"/>
                  </a:lnTo>
                  <a:lnTo>
                    <a:pt x="18281" y="127456"/>
                  </a:lnTo>
                  <a:lnTo>
                    <a:pt x="18304" y="127166"/>
                  </a:lnTo>
                  <a:lnTo>
                    <a:pt x="18328" y="126876"/>
                  </a:lnTo>
                  <a:lnTo>
                    <a:pt x="18353" y="126587"/>
                  </a:lnTo>
                  <a:lnTo>
                    <a:pt x="18381" y="126297"/>
                  </a:lnTo>
                  <a:lnTo>
                    <a:pt x="18409" y="126007"/>
                  </a:lnTo>
                  <a:lnTo>
                    <a:pt x="18439" y="125718"/>
                  </a:lnTo>
                  <a:lnTo>
                    <a:pt x="18470" y="125428"/>
                  </a:lnTo>
                  <a:lnTo>
                    <a:pt x="18503" y="125138"/>
                  </a:lnTo>
                  <a:lnTo>
                    <a:pt x="18537" y="124849"/>
                  </a:lnTo>
                  <a:lnTo>
                    <a:pt x="18571" y="124559"/>
                  </a:lnTo>
                  <a:lnTo>
                    <a:pt x="18608" y="124269"/>
                  </a:lnTo>
                  <a:lnTo>
                    <a:pt x="18644" y="123980"/>
                  </a:lnTo>
                  <a:lnTo>
                    <a:pt x="18683" y="123690"/>
                  </a:lnTo>
                  <a:lnTo>
                    <a:pt x="18722" y="123400"/>
                  </a:lnTo>
                  <a:lnTo>
                    <a:pt x="18761" y="123111"/>
                  </a:lnTo>
                  <a:lnTo>
                    <a:pt x="18802" y="122821"/>
                  </a:lnTo>
                  <a:lnTo>
                    <a:pt x="18844" y="122531"/>
                  </a:lnTo>
                  <a:lnTo>
                    <a:pt x="18887" y="122242"/>
                  </a:lnTo>
                  <a:lnTo>
                    <a:pt x="18929" y="121952"/>
                  </a:lnTo>
                  <a:lnTo>
                    <a:pt x="18973" y="121662"/>
                  </a:lnTo>
                  <a:lnTo>
                    <a:pt x="19017" y="121373"/>
                  </a:lnTo>
                  <a:lnTo>
                    <a:pt x="19062" y="121083"/>
                  </a:lnTo>
                  <a:lnTo>
                    <a:pt x="19108" y="120793"/>
                  </a:lnTo>
                  <a:lnTo>
                    <a:pt x="19153" y="120504"/>
                  </a:lnTo>
                  <a:lnTo>
                    <a:pt x="19199" y="120214"/>
                  </a:lnTo>
                  <a:lnTo>
                    <a:pt x="19246" y="119924"/>
                  </a:lnTo>
                  <a:lnTo>
                    <a:pt x="19292" y="119635"/>
                  </a:lnTo>
                  <a:lnTo>
                    <a:pt x="19339" y="119345"/>
                  </a:lnTo>
                  <a:lnTo>
                    <a:pt x="19386" y="119055"/>
                  </a:lnTo>
                  <a:lnTo>
                    <a:pt x="19433" y="118766"/>
                  </a:lnTo>
                  <a:lnTo>
                    <a:pt x="19480" y="118476"/>
                  </a:lnTo>
                  <a:lnTo>
                    <a:pt x="19527" y="118186"/>
                  </a:lnTo>
                  <a:lnTo>
                    <a:pt x="19574" y="117897"/>
                  </a:lnTo>
                  <a:lnTo>
                    <a:pt x="19620" y="117607"/>
                  </a:lnTo>
                  <a:lnTo>
                    <a:pt x="19666" y="117317"/>
                  </a:lnTo>
                  <a:lnTo>
                    <a:pt x="19713" y="117028"/>
                  </a:lnTo>
                  <a:lnTo>
                    <a:pt x="19758" y="116738"/>
                  </a:lnTo>
                  <a:lnTo>
                    <a:pt x="19804" y="116448"/>
                  </a:lnTo>
                  <a:lnTo>
                    <a:pt x="19848" y="116159"/>
                  </a:lnTo>
                  <a:lnTo>
                    <a:pt x="19892" y="115869"/>
                  </a:lnTo>
                  <a:lnTo>
                    <a:pt x="19936" y="115579"/>
                  </a:lnTo>
                  <a:lnTo>
                    <a:pt x="19979" y="115290"/>
                  </a:lnTo>
                  <a:lnTo>
                    <a:pt x="20022" y="115000"/>
                  </a:lnTo>
                  <a:lnTo>
                    <a:pt x="20063" y="114710"/>
                  </a:lnTo>
                  <a:lnTo>
                    <a:pt x="20103" y="114421"/>
                  </a:lnTo>
                  <a:lnTo>
                    <a:pt x="20143" y="114131"/>
                  </a:lnTo>
                  <a:lnTo>
                    <a:pt x="20182" y="113841"/>
                  </a:lnTo>
                  <a:lnTo>
                    <a:pt x="20220" y="113551"/>
                  </a:lnTo>
                  <a:lnTo>
                    <a:pt x="20256" y="113262"/>
                  </a:lnTo>
                  <a:lnTo>
                    <a:pt x="20292" y="112972"/>
                  </a:lnTo>
                  <a:lnTo>
                    <a:pt x="20326" y="112682"/>
                  </a:lnTo>
                  <a:lnTo>
                    <a:pt x="20359" y="112393"/>
                  </a:lnTo>
                  <a:lnTo>
                    <a:pt x="20391" y="112103"/>
                  </a:lnTo>
                  <a:lnTo>
                    <a:pt x="20421" y="111813"/>
                  </a:lnTo>
                  <a:lnTo>
                    <a:pt x="20450" y="111524"/>
                  </a:lnTo>
                  <a:lnTo>
                    <a:pt x="20477" y="111234"/>
                  </a:lnTo>
                  <a:lnTo>
                    <a:pt x="20504" y="110944"/>
                  </a:lnTo>
                  <a:lnTo>
                    <a:pt x="20527" y="110655"/>
                  </a:lnTo>
                  <a:lnTo>
                    <a:pt x="20550" y="110365"/>
                  </a:lnTo>
                  <a:lnTo>
                    <a:pt x="20571" y="110075"/>
                  </a:lnTo>
                  <a:lnTo>
                    <a:pt x="20590" y="109786"/>
                  </a:lnTo>
                  <a:lnTo>
                    <a:pt x="20608" y="109496"/>
                  </a:lnTo>
                  <a:lnTo>
                    <a:pt x="20623" y="109206"/>
                  </a:lnTo>
                  <a:lnTo>
                    <a:pt x="20637" y="108917"/>
                  </a:lnTo>
                  <a:lnTo>
                    <a:pt x="20648" y="108627"/>
                  </a:lnTo>
                  <a:lnTo>
                    <a:pt x="20658" y="108337"/>
                  </a:lnTo>
                  <a:lnTo>
                    <a:pt x="20666" y="108048"/>
                  </a:lnTo>
                  <a:lnTo>
                    <a:pt x="20671" y="107758"/>
                  </a:lnTo>
                  <a:lnTo>
                    <a:pt x="20675" y="107468"/>
                  </a:lnTo>
                  <a:lnTo>
                    <a:pt x="20675" y="107179"/>
                  </a:lnTo>
                  <a:lnTo>
                    <a:pt x="20674" y="106889"/>
                  </a:lnTo>
                  <a:lnTo>
                    <a:pt x="20671" y="106599"/>
                  </a:lnTo>
                  <a:lnTo>
                    <a:pt x="20665" y="106310"/>
                  </a:lnTo>
                  <a:lnTo>
                    <a:pt x="20658" y="106020"/>
                  </a:lnTo>
                  <a:lnTo>
                    <a:pt x="20646" y="105730"/>
                  </a:lnTo>
                  <a:lnTo>
                    <a:pt x="20634" y="105441"/>
                  </a:lnTo>
                  <a:lnTo>
                    <a:pt x="20618" y="105151"/>
                  </a:lnTo>
                  <a:lnTo>
                    <a:pt x="20600" y="104861"/>
                  </a:lnTo>
                  <a:lnTo>
                    <a:pt x="20580" y="104572"/>
                  </a:lnTo>
                  <a:lnTo>
                    <a:pt x="20556" y="104282"/>
                  </a:lnTo>
                  <a:lnTo>
                    <a:pt x="20532" y="103992"/>
                  </a:lnTo>
                  <a:lnTo>
                    <a:pt x="20502" y="103703"/>
                  </a:lnTo>
                  <a:lnTo>
                    <a:pt x="20471" y="103413"/>
                  </a:lnTo>
                  <a:lnTo>
                    <a:pt x="20437" y="103123"/>
                  </a:lnTo>
                  <a:lnTo>
                    <a:pt x="20400" y="102834"/>
                  </a:lnTo>
                  <a:lnTo>
                    <a:pt x="20362" y="102544"/>
                  </a:lnTo>
                  <a:lnTo>
                    <a:pt x="20318" y="102254"/>
                  </a:lnTo>
                  <a:lnTo>
                    <a:pt x="20275" y="101965"/>
                  </a:lnTo>
                  <a:lnTo>
                    <a:pt x="20226" y="101675"/>
                  </a:lnTo>
                  <a:lnTo>
                    <a:pt x="20175" y="101385"/>
                  </a:lnTo>
                  <a:lnTo>
                    <a:pt x="20122" y="101096"/>
                  </a:lnTo>
                  <a:lnTo>
                    <a:pt x="20065" y="100806"/>
                  </a:lnTo>
                  <a:lnTo>
                    <a:pt x="20007" y="100516"/>
                  </a:lnTo>
                  <a:lnTo>
                    <a:pt x="19943" y="100227"/>
                  </a:lnTo>
                  <a:lnTo>
                    <a:pt x="19879" y="99937"/>
                  </a:lnTo>
                  <a:lnTo>
                    <a:pt x="19810" y="99647"/>
                  </a:lnTo>
                  <a:lnTo>
                    <a:pt x="19738" y="99357"/>
                  </a:lnTo>
                  <a:lnTo>
                    <a:pt x="19665" y="99068"/>
                  </a:lnTo>
                  <a:lnTo>
                    <a:pt x="19586" y="98778"/>
                  </a:lnTo>
                  <a:lnTo>
                    <a:pt x="19508" y="98488"/>
                  </a:lnTo>
                  <a:lnTo>
                    <a:pt x="19423" y="98199"/>
                  </a:lnTo>
                  <a:lnTo>
                    <a:pt x="19338" y="97909"/>
                  </a:lnTo>
                  <a:lnTo>
                    <a:pt x="19248" y="97619"/>
                  </a:lnTo>
                  <a:lnTo>
                    <a:pt x="19156" y="97330"/>
                  </a:lnTo>
                  <a:lnTo>
                    <a:pt x="19062" y="97040"/>
                  </a:lnTo>
                  <a:lnTo>
                    <a:pt x="18962" y="96750"/>
                  </a:lnTo>
                  <a:lnTo>
                    <a:pt x="18862" y="96461"/>
                  </a:lnTo>
                  <a:lnTo>
                    <a:pt x="18757" y="96171"/>
                  </a:lnTo>
                  <a:lnTo>
                    <a:pt x="18650" y="95881"/>
                  </a:lnTo>
                  <a:lnTo>
                    <a:pt x="18541" y="95592"/>
                  </a:lnTo>
                  <a:lnTo>
                    <a:pt x="18427" y="95302"/>
                  </a:lnTo>
                  <a:lnTo>
                    <a:pt x="18313" y="95012"/>
                  </a:lnTo>
                  <a:lnTo>
                    <a:pt x="18192" y="94723"/>
                  </a:lnTo>
                  <a:lnTo>
                    <a:pt x="18072" y="94433"/>
                  </a:lnTo>
                  <a:lnTo>
                    <a:pt x="17947" y="94143"/>
                  </a:lnTo>
                  <a:lnTo>
                    <a:pt x="17819" y="93854"/>
                  </a:lnTo>
                  <a:lnTo>
                    <a:pt x="17690" y="93564"/>
                  </a:lnTo>
                  <a:lnTo>
                    <a:pt x="17556" y="93274"/>
                  </a:lnTo>
                  <a:lnTo>
                    <a:pt x="17422" y="92985"/>
                  </a:lnTo>
                  <a:lnTo>
                    <a:pt x="17282" y="92695"/>
                  </a:lnTo>
                  <a:lnTo>
                    <a:pt x="17142" y="92405"/>
                  </a:lnTo>
                  <a:lnTo>
                    <a:pt x="16998" y="92116"/>
                  </a:lnTo>
                  <a:lnTo>
                    <a:pt x="16851" y="91826"/>
                  </a:lnTo>
                  <a:lnTo>
                    <a:pt x="16703" y="91536"/>
                  </a:lnTo>
                  <a:lnTo>
                    <a:pt x="16551" y="91247"/>
                  </a:lnTo>
                  <a:lnTo>
                    <a:pt x="16398" y="90957"/>
                  </a:lnTo>
                  <a:lnTo>
                    <a:pt x="16240" y="90667"/>
                  </a:lnTo>
                  <a:lnTo>
                    <a:pt x="16082" y="90378"/>
                  </a:lnTo>
                  <a:lnTo>
                    <a:pt x="15921" y="90088"/>
                  </a:lnTo>
                  <a:lnTo>
                    <a:pt x="15757" y="89798"/>
                  </a:lnTo>
                  <a:lnTo>
                    <a:pt x="15592" y="89509"/>
                  </a:lnTo>
                  <a:lnTo>
                    <a:pt x="15423" y="89219"/>
                  </a:lnTo>
                  <a:lnTo>
                    <a:pt x="15253" y="88929"/>
                  </a:lnTo>
                  <a:lnTo>
                    <a:pt x="15081" y="88640"/>
                  </a:lnTo>
                  <a:lnTo>
                    <a:pt x="14906" y="88350"/>
                  </a:lnTo>
                  <a:lnTo>
                    <a:pt x="14730" y="88060"/>
                  </a:lnTo>
                  <a:lnTo>
                    <a:pt x="14551" y="87771"/>
                  </a:lnTo>
                  <a:lnTo>
                    <a:pt x="14372" y="87481"/>
                  </a:lnTo>
                  <a:lnTo>
                    <a:pt x="14189" y="87191"/>
                  </a:lnTo>
                  <a:lnTo>
                    <a:pt x="14005" y="86902"/>
                  </a:lnTo>
                  <a:lnTo>
                    <a:pt x="13820" y="86612"/>
                  </a:lnTo>
                  <a:lnTo>
                    <a:pt x="13632" y="86322"/>
                  </a:lnTo>
                  <a:lnTo>
                    <a:pt x="13444" y="86033"/>
                  </a:lnTo>
                  <a:lnTo>
                    <a:pt x="13253" y="85743"/>
                  </a:lnTo>
                  <a:lnTo>
                    <a:pt x="13062" y="85453"/>
                  </a:lnTo>
                  <a:lnTo>
                    <a:pt x="12869" y="85163"/>
                  </a:lnTo>
                  <a:lnTo>
                    <a:pt x="12674" y="84874"/>
                  </a:lnTo>
                  <a:lnTo>
                    <a:pt x="12479" y="84584"/>
                  </a:lnTo>
                  <a:lnTo>
                    <a:pt x="12282" y="84294"/>
                  </a:lnTo>
                  <a:lnTo>
                    <a:pt x="12085" y="84005"/>
                  </a:lnTo>
                  <a:lnTo>
                    <a:pt x="11886" y="83715"/>
                  </a:lnTo>
                  <a:lnTo>
                    <a:pt x="11686" y="83425"/>
                  </a:lnTo>
                  <a:lnTo>
                    <a:pt x="11486" y="83136"/>
                  </a:lnTo>
                  <a:lnTo>
                    <a:pt x="11284" y="82846"/>
                  </a:lnTo>
                  <a:lnTo>
                    <a:pt x="11083" y="82556"/>
                  </a:lnTo>
                  <a:lnTo>
                    <a:pt x="10880" y="82267"/>
                  </a:lnTo>
                  <a:lnTo>
                    <a:pt x="10677" y="81977"/>
                  </a:lnTo>
                  <a:lnTo>
                    <a:pt x="10474" y="81687"/>
                  </a:lnTo>
                  <a:lnTo>
                    <a:pt x="10270" y="81398"/>
                  </a:lnTo>
                  <a:lnTo>
                    <a:pt x="10066" y="81108"/>
                  </a:lnTo>
                  <a:lnTo>
                    <a:pt x="9862" y="80818"/>
                  </a:lnTo>
                  <a:lnTo>
                    <a:pt x="9658" y="80529"/>
                  </a:lnTo>
                  <a:lnTo>
                    <a:pt x="9453" y="80239"/>
                  </a:lnTo>
                  <a:lnTo>
                    <a:pt x="9249" y="79949"/>
                  </a:lnTo>
                  <a:lnTo>
                    <a:pt x="9045" y="79660"/>
                  </a:lnTo>
                  <a:lnTo>
                    <a:pt x="8841" y="79370"/>
                  </a:lnTo>
                  <a:lnTo>
                    <a:pt x="8638" y="79080"/>
                  </a:lnTo>
                  <a:lnTo>
                    <a:pt x="8435" y="78791"/>
                  </a:lnTo>
                  <a:lnTo>
                    <a:pt x="8232" y="78501"/>
                  </a:lnTo>
                  <a:lnTo>
                    <a:pt x="8031" y="78211"/>
                  </a:lnTo>
                  <a:lnTo>
                    <a:pt x="7829" y="77922"/>
                  </a:lnTo>
                  <a:lnTo>
                    <a:pt x="7629" y="77632"/>
                  </a:lnTo>
                  <a:lnTo>
                    <a:pt x="7430" y="77342"/>
                  </a:lnTo>
                  <a:lnTo>
                    <a:pt x="7231" y="77053"/>
                  </a:lnTo>
                  <a:lnTo>
                    <a:pt x="7034" y="76763"/>
                  </a:lnTo>
                  <a:lnTo>
                    <a:pt x="6837" y="76473"/>
                  </a:lnTo>
                  <a:lnTo>
                    <a:pt x="6643" y="76184"/>
                  </a:lnTo>
                  <a:lnTo>
                    <a:pt x="6449" y="75894"/>
                  </a:lnTo>
                  <a:lnTo>
                    <a:pt x="6256" y="75604"/>
                  </a:lnTo>
                  <a:lnTo>
                    <a:pt x="6066" y="75315"/>
                  </a:lnTo>
                  <a:lnTo>
                    <a:pt x="5875" y="75025"/>
                  </a:lnTo>
                  <a:lnTo>
                    <a:pt x="5689" y="74735"/>
                  </a:lnTo>
                  <a:lnTo>
                    <a:pt x="5502" y="74446"/>
                  </a:lnTo>
                  <a:lnTo>
                    <a:pt x="5319" y="74156"/>
                  </a:lnTo>
                  <a:lnTo>
                    <a:pt x="5137" y="73866"/>
                  </a:lnTo>
                  <a:lnTo>
                    <a:pt x="4956" y="73577"/>
                  </a:lnTo>
                  <a:lnTo>
                    <a:pt x="4779" y="73287"/>
                  </a:lnTo>
                  <a:lnTo>
                    <a:pt x="4601" y="72997"/>
                  </a:lnTo>
                  <a:lnTo>
                    <a:pt x="4429" y="72708"/>
                  </a:lnTo>
                  <a:lnTo>
                    <a:pt x="4257" y="72418"/>
                  </a:lnTo>
                  <a:lnTo>
                    <a:pt x="4089" y="72128"/>
                  </a:lnTo>
                  <a:lnTo>
                    <a:pt x="3923" y="71839"/>
                  </a:lnTo>
                  <a:lnTo>
                    <a:pt x="3758" y="71549"/>
                  </a:lnTo>
                  <a:lnTo>
                    <a:pt x="3598" y="71259"/>
                  </a:lnTo>
                  <a:lnTo>
                    <a:pt x="3438" y="70969"/>
                  </a:lnTo>
                  <a:lnTo>
                    <a:pt x="3284" y="70680"/>
                  </a:lnTo>
                  <a:lnTo>
                    <a:pt x="3130" y="70390"/>
                  </a:lnTo>
                  <a:lnTo>
                    <a:pt x="2980" y="70100"/>
                  </a:lnTo>
                  <a:lnTo>
                    <a:pt x="2834" y="69811"/>
                  </a:lnTo>
                  <a:lnTo>
                    <a:pt x="2689" y="69521"/>
                  </a:lnTo>
                  <a:lnTo>
                    <a:pt x="2550" y="69231"/>
                  </a:lnTo>
                  <a:lnTo>
                    <a:pt x="2411" y="68942"/>
                  </a:lnTo>
                  <a:lnTo>
                    <a:pt x="2278" y="68652"/>
                  </a:lnTo>
                  <a:lnTo>
                    <a:pt x="2147" y="68362"/>
                  </a:lnTo>
                  <a:lnTo>
                    <a:pt x="2019" y="68073"/>
                  </a:lnTo>
                  <a:lnTo>
                    <a:pt x="1896" y="67783"/>
                  </a:lnTo>
                  <a:lnTo>
                    <a:pt x="1774" y="67493"/>
                  </a:lnTo>
                  <a:lnTo>
                    <a:pt x="1659" y="67204"/>
                  </a:lnTo>
                  <a:lnTo>
                    <a:pt x="1545" y="66914"/>
                  </a:lnTo>
                  <a:lnTo>
                    <a:pt x="1435" y="66624"/>
                  </a:lnTo>
                  <a:lnTo>
                    <a:pt x="1330" y="66335"/>
                  </a:lnTo>
                  <a:lnTo>
                    <a:pt x="1226" y="66045"/>
                  </a:lnTo>
                  <a:lnTo>
                    <a:pt x="1130" y="65755"/>
                  </a:lnTo>
                  <a:lnTo>
                    <a:pt x="1034" y="65466"/>
                  </a:lnTo>
                  <a:lnTo>
                    <a:pt x="945" y="65176"/>
                  </a:lnTo>
                  <a:lnTo>
                    <a:pt x="858" y="64886"/>
                  </a:lnTo>
                  <a:lnTo>
                    <a:pt x="775" y="64597"/>
                  </a:lnTo>
                  <a:lnTo>
                    <a:pt x="697" y="64307"/>
                  </a:lnTo>
                  <a:lnTo>
                    <a:pt x="620" y="64017"/>
                  </a:lnTo>
                  <a:lnTo>
                    <a:pt x="552" y="63728"/>
                  </a:lnTo>
                  <a:lnTo>
                    <a:pt x="485" y="63438"/>
                  </a:lnTo>
                  <a:lnTo>
                    <a:pt x="424" y="63148"/>
                  </a:lnTo>
                  <a:lnTo>
                    <a:pt x="366" y="62859"/>
                  </a:lnTo>
                  <a:lnTo>
                    <a:pt x="311" y="62569"/>
                  </a:lnTo>
                  <a:lnTo>
                    <a:pt x="263" y="62279"/>
                  </a:lnTo>
                  <a:lnTo>
                    <a:pt x="215" y="61990"/>
                  </a:lnTo>
                  <a:lnTo>
                    <a:pt x="177" y="61700"/>
                  </a:lnTo>
                  <a:lnTo>
                    <a:pt x="139" y="61410"/>
                  </a:lnTo>
                  <a:lnTo>
                    <a:pt x="107" y="61121"/>
                  </a:lnTo>
                  <a:lnTo>
                    <a:pt x="79" y="60831"/>
                  </a:lnTo>
                  <a:lnTo>
                    <a:pt x="53" y="60541"/>
                  </a:lnTo>
                  <a:lnTo>
                    <a:pt x="36" y="60252"/>
                  </a:lnTo>
                  <a:lnTo>
                    <a:pt x="19" y="59962"/>
                  </a:lnTo>
                  <a:lnTo>
                    <a:pt x="9" y="59672"/>
                  </a:lnTo>
                  <a:lnTo>
                    <a:pt x="3" y="59383"/>
                  </a:lnTo>
                  <a:lnTo>
                    <a:pt x="0" y="59093"/>
                  </a:lnTo>
                  <a:lnTo>
                    <a:pt x="3" y="58803"/>
                  </a:lnTo>
                  <a:lnTo>
                    <a:pt x="6" y="58514"/>
                  </a:lnTo>
                  <a:lnTo>
                    <a:pt x="20" y="58224"/>
                  </a:lnTo>
                  <a:lnTo>
                    <a:pt x="33" y="57934"/>
                  </a:lnTo>
                  <a:lnTo>
                    <a:pt x="53" y="57645"/>
                  </a:lnTo>
                  <a:lnTo>
                    <a:pt x="77" y="57355"/>
                  </a:lnTo>
                  <a:lnTo>
                    <a:pt x="103" y="57065"/>
                  </a:lnTo>
                  <a:lnTo>
                    <a:pt x="137" y="56775"/>
                  </a:lnTo>
                  <a:lnTo>
                    <a:pt x="170" y="56486"/>
                  </a:lnTo>
                  <a:lnTo>
                    <a:pt x="213" y="56196"/>
                  </a:lnTo>
                  <a:lnTo>
                    <a:pt x="256" y="55906"/>
                  </a:lnTo>
                  <a:lnTo>
                    <a:pt x="305" y="55617"/>
                  </a:lnTo>
                  <a:lnTo>
                    <a:pt x="358" y="55327"/>
                  </a:lnTo>
                  <a:lnTo>
                    <a:pt x="412" y="55037"/>
                  </a:lnTo>
                  <a:lnTo>
                    <a:pt x="475" y="54748"/>
                  </a:lnTo>
                  <a:lnTo>
                    <a:pt x="538" y="54458"/>
                  </a:lnTo>
                  <a:lnTo>
                    <a:pt x="607" y="54168"/>
                  </a:lnTo>
                  <a:lnTo>
                    <a:pt x="680" y="53879"/>
                  </a:lnTo>
                  <a:lnTo>
                    <a:pt x="755" y="53589"/>
                  </a:lnTo>
                  <a:lnTo>
                    <a:pt x="836" y="53299"/>
                  </a:lnTo>
                  <a:lnTo>
                    <a:pt x="917" y="53010"/>
                  </a:lnTo>
                  <a:lnTo>
                    <a:pt x="1007" y="52720"/>
                  </a:lnTo>
                  <a:lnTo>
                    <a:pt x="1097" y="52430"/>
                  </a:lnTo>
                  <a:lnTo>
                    <a:pt x="1192" y="52141"/>
                  </a:lnTo>
                  <a:lnTo>
                    <a:pt x="1290" y="51851"/>
                  </a:lnTo>
                  <a:lnTo>
                    <a:pt x="1391" y="51561"/>
                  </a:lnTo>
                  <a:lnTo>
                    <a:pt x="1497" y="51272"/>
                  </a:lnTo>
                  <a:lnTo>
                    <a:pt x="1604" y="50982"/>
                  </a:lnTo>
                  <a:lnTo>
                    <a:pt x="1717" y="50692"/>
                  </a:lnTo>
                  <a:lnTo>
                    <a:pt x="1832" y="50403"/>
                  </a:lnTo>
                  <a:lnTo>
                    <a:pt x="1950" y="50113"/>
                  </a:lnTo>
                  <a:lnTo>
                    <a:pt x="2072" y="49823"/>
                  </a:lnTo>
                  <a:lnTo>
                    <a:pt x="2194" y="49534"/>
                  </a:lnTo>
                  <a:lnTo>
                    <a:pt x="2323" y="49244"/>
                  </a:lnTo>
                  <a:lnTo>
                    <a:pt x="2452" y="48954"/>
                  </a:lnTo>
                  <a:lnTo>
                    <a:pt x="2586" y="48665"/>
                  </a:lnTo>
                  <a:lnTo>
                    <a:pt x="2722" y="48375"/>
                  </a:lnTo>
                  <a:lnTo>
                    <a:pt x="2860" y="48085"/>
                  </a:lnTo>
                  <a:lnTo>
                    <a:pt x="3002" y="47796"/>
                  </a:lnTo>
                  <a:lnTo>
                    <a:pt x="3144" y="47506"/>
                  </a:lnTo>
                  <a:lnTo>
                    <a:pt x="3292" y="47216"/>
                  </a:lnTo>
                  <a:lnTo>
                    <a:pt x="3440" y="46927"/>
                  </a:lnTo>
                  <a:lnTo>
                    <a:pt x="3591" y="46637"/>
                  </a:lnTo>
                  <a:lnTo>
                    <a:pt x="3744" y="46347"/>
                  </a:lnTo>
                  <a:lnTo>
                    <a:pt x="3899" y="46058"/>
                  </a:lnTo>
                  <a:lnTo>
                    <a:pt x="4057" y="45768"/>
                  </a:lnTo>
                  <a:lnTo>
                    <a:pt x="4215" y="45478"/>
                  </a:lnTo>
                  <a:lnTo>
                    <a:pt x="4378" y="45189"/>
                  </a:lnTo>
                  <a:lnTo>
                    <a:pt x="4541" y="44899"/>
                  </a:lnTo>
                  <a:lnTo>
                    <a:pt x="4705" y="44609"/>
                  </a:lnTo>
                  <a:lnTo>
                    <a:pt x="4873" y="44320"/>
                  </a:lnTo>
                  <a:lnTo>
                    <a:pt x="5040" y="44030"/>
                  </a:lnTo>
                  <a:lnTo>
                    <a:pt x="5211" y="43740"/>
                  </a:lnTo>
                  <a:lnTo>
                    <a:pt x="5381" y="43451"/>
                  </a:lnTo>
                  <a:lnTo>
                    <a:pt x="5554" y="43161"/>
                  </a:lnTo>
                  <a:lnTo>
                    <a:pt x="5728" y="42871"/>
                  </a:lnTo>
                  <a:lnTo>
                    <a:pt x="5903" y="42581"/>
                  </a:lnTo>
                  <a:lnTo>
                    <a:pt x="6080" y="42292"/>
                  </a:lnTo>
                  <a:lnTo>
                    <a:pt x="6257" y="42002"/>
                  </a:lnTo>
                  <a:lnTo>
                    <a:pt x="6435" y="41712"/>
                  </a:lnTo>
                  <a:lnTo>
                    <a:pt x="6614" y="41423"/>
                  </a:lnTo>
                  <a:lnTo>
                    <a:pt x="6794" y="41133"/>
                  </a:lnTo>
                  <a:lnTo>
                    <a:pt x="6975" y="40843"/>
                  </a:lnTo>
                  <a:lnTo>
                    <a:pt x="7156" y="40554"/>
                  </a:lnTo>
                  <a:lnTo>
                    <a:pt x="7338" y="40264"/>
                  </a:lnTo>
                  <a:lnTo>
                    <a:pt x="7520" y="39974"/>
                  </a:lnTo>
                  <a:lnTo>
                    <a:pt x="7703" y="39685"/>
                  </a:lnTo>
                  <a:lnTo>
                    <a:pt x="7886" y="39395"/>
                  </a:lnTo>
                  <a:lnTo>
                    <a:pt x="8070" y="39105"/>
                  </a:lnTo>
                  <a:lnTo>
                    <a:pt x="8253" y="38816"/>
                  </a:lnTo>
                  <a:lnTo>
                    <a:pt x="8437" y="38526"/>
                  </a:lnTo>
                  <a:lnTo>
                    <a:pt x="8620" y="38236"/>
                  </a:lnTo>
                  <a:lnTo>
                    <a:pt x="8804" y="37947"/>
                  </a:lnTo>
                  <a:lnTo>
                    <a:pt x="8987" y="37657"/>
                  </a:lnTo>
                  <a:lnTo>
                    <a:pt x="9171" y="37367"/>
                  </a:lnTo>
                  <a:lnTo>
                    <a:pt x="9354" y="37078"/>
                  </a:lnTo>
                  <a:lnTo>
                    <a:pt x="9536" y="36788"/>
                  </a:lnTo>
                  <a:lnTo>
                    <a:pt x="9719" y="36498"/>
                  </a:lnTo>
                  <a:lnTo>
                    <a:pt x="9900" y="36209"/>
                  </a:lnTo>
                  <a:lnTo>
                    <a:pt x="10082" y="35919"/>
                  </a:lnTo>
                  <a:lnTo>
                    <a:pt x="10262" y="35629"/>
                  </a:lnTo>
                  <a:lnTo>
                    <a:pt x="10442" y="35340"/>
                  </a:lnTo>
                  <a:lnTo>
                    <a:pt x="10622" y="35050"/>
                  </a:lnTo>
                  <a:lnTo>
                    <a:pt x="10800" y="34760"/>
                  </a:lnTo>
                  <a:lnTo>
                    <a:pt x="10978" y="34471"/>
                  </a:lnTo>
                  <a:lnTo>
                    <a:pt x="11154" y="34181"/>
                  </a:lnTo>
                  <a:lnTo>
                    <a:pt x="11330" y="33891"/>
                  </a:lnTo>
                  <a:lnTo>
                    <a:pt x="11505" y="33602"/>
                  </a:lnTo>
                  <a:lnTo>
                    <a:pt x="11679" y="33312"/>
                  </a:lnTo>
                  <a:lnTo>
                    <a:pt x="11852" y="33022"/>
                  </a:lnTo>
                  <a:lnTo>
                    <a:pt x="12023" y="32733"/>
                  </a:lnTo>
                  <a:lnTo>
                    <a:pt x="12193" y="32443"/>
                  </a:lnTo>
                  <a:lnTo>
                    <a:pt x="12362" y="32153"/>
                  </a:lnTo>
                  <a:lnTo>
                    <a:pt x="12529" y="31864"/>
                  </a:lnTo>
                  <a:lnTo>
                    <a:pt x="12696" y="31574"/>
                  </a:lnTo>
                  <a:lnTo>
                    <a:pt x="12861" y="31284"/>
                  </a:lnTo>
                  <a:lnTo>
                    <a:pt x="13025" y="30995"/>
                  </a:lnTo>
                  <a:lnTo>
                    <a:pt x="13186" y="30705"/>
                  </a:lnTo>
                  <a:lnTo>
                    <a:pt x="13347" y="30415"/>
                  </a:lnTo>
                  <a:lnTo>
                    <a:pt x="13506" y="30126"/>
                  </a:lnTo>
                  <a:lnTo>
                    <a:pt x="13663" y="29836"/>
                  </a:lnTo>
                  <a:lnTo>
                    <a:pt x="13820" y="29546"/>
                  </a:lnTo>
                  <a:lnTo>
                    <a:pt x="13973" y="29257"/>
                  </a:lnTo>
                  <a:lnTo>
                    <a:pt x="14126" y="28967"/>
                  </a:lnTo>
                  <a:lnTo>
                    <a:pt x="14277" y="28677"/>
                  </a:lnTo>
                  <a:lnTo>
                    <a:pt x="14426" y="28387"/>
                  </a:lnTo>
                  <a:lnTo>
                    <a:pt x="14574" y="28098"/>
                  </a:lnTo>
                  <a:lnTo>
                    <a:pt x="14719" y="27808"/>
                  </a:lnTo>
                  <a:lnTo>
                    <a:pt x="14864" y="27518"/>
                  </a:lnTo>
                  <a:lnTo>
                    <a:pt x="15005" y="27229"/>
                  </a:lnTo>
                  <a:lnTo>
                    <a:pt x="15146" y="26939"/>
                  </a:lnTo>
                  <a:lnTo>
                    <a:pt x="15284" y="26649"/>
                  </a:lnTo>
                  <a:lnTo>
                    <a:pt x="15421" y="26360"/>
                  </a:lnTo>
                  <a:lnTo>
                    <a:pt x="15556" y="26070"/>
                  </a:lnTo>
                  <a:lnTo>
                    <a:pt x="15689" y="25780"/>
                  </a:lnTo>
                  <a:lnTo>
                    <a:pt x="15821" y="25491"/>
                  </a:lnTo>
                  <a:lnTo>
                    <a:pt x="15950" y="25201"/>
                  </a:lnTo>
                  <a:lnTo>
                    <a:pt x="16077" y="24911"/>
                  </a:lnTo>
                  <a:lnTo>
                    <a:pt x="16203" y="24622"/>
                  </a:lnTo>
                  <a:lnTo>
                    <a:pt x="16327" y="24332"/>
                  </a:lnTo>
                  <a:lnTo>
                    <a:pt x="16450" y="24042"/>
                  </a:lnTo>
                  <a:lnTo>
                    <a:pt x="16569" y="23753"/>
                  </a:lnTo>
                  <a:lnTo>
                    <a:pt x="16689" y="23463"/>
                  </a:lnTo>
                  <a:lnTo>
                    <a:pt x="16805" y="23173"/>
                  </a:lnTo>
                  <a:lnTo>
                    <a:pt x="16920" y="22884"/>
                  </a:lnTo>
                  <a:lnTo>
                    <a:pt x="17033" y="22594"/>
                  </a:lnTo>
                  <a:lnTo>
                    <a:pt x="17144" y="22304"/>
                  </a:lnTo>
                  <a:lnTo>
                    <a:pt x="17255" y="22015"/>
                  </a:lnTo>
                  <a:lnTo>
                    <a:pt x="17362" y="21725"/>
                  </a:lnTo>
                  <a:lnTo>
                    <a:pt x="17468" y="21435"/>
                  </a:lnTo>
                  <a:lnTo>
                    <a:pt x="17573" y="21146"/>
                  </a:lnTo>
                  <a:lnTo>
                    <a:pt x="17675" y="20856"/>
                  </a:lnTo>
                  <a:lnTo>
                    <a:pt x="17777" y="20566"/>
                  </a:lnTo>
                  <a:lnTo>
                    <a:pt x="17876" y="20277"/>
                  </a:lnTo>
                  <a:lnTo>
                    <a:pt x="17975" y="19987"/>
                  </a:lnTo>
                  <a:lnTo>
                    <a:pt x="18071" y="19697"/>
                  </a:lnTo>
                  <a:lnTo>
                    <a:pt x="18166" y="19408"/>
                  </a:lnTo>
                  <a:lnTo>
                    <a:pt x="18259" y="19118"/>
                  </a:lnTo>
                  <a:lnTo>
                    <a:pt x="18351" y="18828"/>
                  </a:lnTo>
                  <a:lnTo>
                    <a:pt x="18442" y="18539"/>
                  </a:lnTo>
                  <a:lnTo>
                    <a:pt x="18531" y="18249"/>
                  </a:lnTo>
                  <a:lnTo>
                    <a:pt x="18619" y="17959"/>
                  </a:lnTo>
                  <a:lnTo>
                    <a:pt x="18705" y="17670"/>
                  </a:lnTo>
                  <a:lnTo>
                    <a:pt x="18790" y="17380"/>
                  </a:lnTo>
                  <a:lnTo>
                    <a:pt x="18875" y="17090"/>
                  </a:lnTo>
                  <a:lnTo>
                    <a:pt x="18957" y="16801"/>
                  </a:lnTo>
                  <a:lnTo>
                    <a:pt x="19039" y="16511"/>
                  </a:lnTo>
                  <a:lnTo>
                    <a:pt x="19119" y="16221"/>
                  </a:lnTo>
                  <a:lnTo>
                    <a:pt x="19198" y="15932"/>
                  </a:lnTo>
                  <a:lnTo>
                    <a:pt x="19277" y="15642"/>
                  </a:lnTo>
                  <a:lnTo>
                    <a:pt x="19354" y="15352"/>
                  </a:lnTo>
                  <a:lnTo>
                    <a:pt x="19431" y="15063"/>
                  </a:lnTo>
                  <a:lnTo>
                    <a:pt x="19506" y="14773"/>
                  </a:lnTo>
                  <a:lnTo>
                    <a:pt x="19581" y="14483"/>
                  </a:lnTo>
                  <a:lnTo>
                    <a:pt x="19654" y="14193"/>
                  </a:lnTo>
                  <a:lnTo>
                    <a:pt x="19727" y="13904"/>
                  </a:lnTo>
                  <a:lnTo>
                    <a:pt x="19800" y="13614"/>
                  </a:lnTo>
                  <a:lnTo>
                    <a:pt x="19871" y="13324"/>
                  </a:lnTo>
                  <a:lnTo>
                    <a:pt x="19943" y="13035"/>
                  </a:lnTo>
                  <a:lnTo>
                    <a:pt x="20013" y="12745"/>
                  </a:lnTo>
                  <a:lnTo>
                    <a:pt x="20083" y="12455"/>
                  </a:lnTo>
                  <a:lnTo>
                    <a:pt x="20152" y="12166"/>
                  </a:lnTo>
                  <a:lnTo>
                    <a:pt x="20221" y="11876"/>
                  </a:lnTo>
                  <a:lnTo>
                    <a:pt x="20290" y="11586"/>
                  </a:lnTo>
                  <a:lnTo>
                    <a:pt x="20358" y="11297"/>
                  </a:lnTo>
                  <a:lnTo>
                    <a:pt x="20426" y="11007"/>
                  </a:lnTo>
                  <a:lnTo>
                    <a:pt x="20494" y="10717"/>
                  </a:lnTo>
                  <a:lnTo>
                    <a:pt x="20562" y="10428"/>
                  </a:lnTo>
                  <a:lnTo>
                    <a:pt x="20629" y="10138"/>
                  </a:lnTo>
                  <a:lnTo>
                    <a:pt x="20697" y="9848"/>
                  </a:lnTo>
                  <a:lnTo>
                    <a:pt x="20764" y="9559"/>
                  </a:lnTo>
                  <a:lnTo>
                    <a:pt x="20832" y="9269"/>
                  </a:lnTo>
                  <a:lnTo>
                    <a:pt x="20900" y="8979"/>
                  </a:lnTo>
                  <a:lnTo>
                    <a:pt x="20967" y="8690"/>
                  </a:lnTo>
                  <a:lnTo>
                    <a:pt x="21035" y="8400"/>
                  </a:lnTo>
                  <a:lnTo>
                    <a:pt x="21103" y="8110"/>
                  </a:lnTo>
                  <a:lnTo>
                    <a:pt x="21172" y="7821"/>
                  </a:lnTo>
                  <a:lnTo>
                    <a:pt x="21240" y="7531"/>
                  </a:lnTo>
                  <a:lnTo>
                    <a:pt x="21310" y="7241"/>
                  </a:lnTo>
                  <a:lnTo>
                    <a:pt x="21379" y="6952"/>
                  </a:lnTo>
                  <a:lnTo>
                    <a:pt x="21449" y="6662"/>
                  </a:lnTo>
                  <a:lnTo>
                    <a:pt x="21520" y="6372"/>
                  </a:lnTo>
                  <a:lnTo>
                    <a:pt x="21591" y="6083"/>
                  </a:lnTo>
                  <a:lnTo>
                    <a:pt x="21663" y="5793"/>
                  </a:lnTo>
                  <a:lnTo>
                    <a:pt x="21734" y="5503"/>
                  </a:lnTo>
                  <a:lnTo>
                    <a:pt x="21808" y="5214"/>
                  </a:lnTo>
                  <a:lnTo>
                    <a:pt x="21881" y="4924"/>
                  </a:lnTo>
                  <a:lnTo>
                    <a:pt x="21956" y="4634"/>
                  </a:lnTo>
                  <a:lnTo>
                    <a:pt x="22031" y="4345"/>
                  </a:lnTo>
                  <a:lnTo>
                    <a:pt x="22107" y="4055"/>
                  </a:lnTo>
                  <a:lnTo>
                    <a:pt x="22185" y="3765"/>
                  </a:lnTo>
                  <a:lnTo>
                    <a:pt x="22262" y="3476"/>
                  </a:lnTo>
                  <a:lnTo>
                    <a:pt x="22341" y="3186"/>
                  </a:lnTo>
                  <a:lnTo>
                    <a:pt x="22421" y="2896"/>
                  </a:lnTo>
                  <a:lnTo>
                    <a:pt x="22502" y="2607"/>
                  </a:lnTo>
                  <a:lnTo>
                    <a:pt x="22585" y="2317"/>
                  </a:lnTo>
                  <a:lnTo>
                    <a:pt x="22667" y="2027"/>
                  </a:lnTo>
                  <a:lnTo>
                    <a:pt x="22752" y="1738"/>
                  </a:lnTo>
                  <a:lnTo>
                    <a:pt x="22837" y="1448"/>
                  </a:lnTo>
                  <a:lnTo>
                    <a:pt x="22924" y="1158"/>
                  </a:lnTo>
                  <a:lnTo>
                    <a:pt x="23012" y="869"/>
                  </a:lnTo>
                  <a:lnTo>
                    <a:pt x="23101" y="579"/>
                  </a:lnTo>
                  <a:lnTo>
                    <a:pt x="23192" y="289"/>
                  </a:lnTo>
                  <a:lnTo>
                    <a:pt x="23283" y="0"/>
                  </a:lnTo>
                  <a:lnTo>
                    <a:pt x="79507" y="0"/>
                  </a:lnTo>
                  <a:lnTo>
                    <a:pt x="79598" y="289"/>
                  </a:lnTo>
                  <a:lnTo>
                    <a:pt x="79689" y="579"/>
                  </a:lnTo>
                  <a:lnTo>
                    <a:pt x="79778" y="869"/>
                  </a:lnTo>
                  <a:lnTo>
                    <a:pt x="79866" y="1158"/>
                  </a:lnTo>
                  <a:lnTo>
                    <a:pt x="79953" y="1448"/>
                  </a:lnTo>
                  <a:lnTo>
                    <a:pt x="80038" y="1738"/>
                  </a:lnTo>
                  <a:lnTo>
                    <a:pt x="80123" y="2027"/>
                  </a:lnTo>
                  <a:lnTo>
                    <a:pt x="80205" y="2317"/>
                  </a:lnTo>
                  <a:lnTo>
                    <a:pt x="80288" y="2607"/>
                  </a:lnTo>
                  <a:lnTo>
                    <a:pt x="80369" y="2896"/>
                  </a:lnTo>
                  <a:lnTo>
                    <a:pt x="80448" y="3186"/>
                  </a:lnTo>
                  <a:lnTo>
                    <a:pt x="80528" y="3476"/>
                  </a:lnTo>
                  <a:lnTo>
                    <a:pt x="80605" y="3765"/>
                  </a:lnTo>
                  <a:lnTo>
                    <a:pt x="80683" y="4055"/>
                  </a:lnTo>
                  <a:lnTo>
                    <a:pt x="80759" y="4345"/>
                  </a:lnTo>
                  <a:lnTo>
                    <a:pt x="80834" y="4634"/>
                  </a:lnTo>
                  <a:lnTo>
                    <a:pt x="80909" y="4924"/>
                  </a:lnTo>
                  <a:lnTo>
                    <a:pt x="80982" y="5214"/>
                  </a:lnTo>
                  <a:lnTo>
                    <a:pt x="81055" y="5503"/>
                  </a:lnTo>
                  <a:lnTo>
                    <a:pt x="81127" y="5793"/>
                  </a:lnTo>
                  <a:lnTo>
                    <a:pt x="81199" y="6083"/>
                  </a:lnTo>
                  <a:lnTo>
                    <a:pt x="81270" y="6372"/>
                  </a:lnTo>
                  <a:lnTo>
                    <a:pt x="81341" y="6662"/>
                  </a:lnTo>
                  <a:lnTo>
                    <a:pt x="81411" y="6952"/>
                  </a:lnTo>
                  <a:lnTo>
                    <a:pt x="81480" y="7241"/>
                  </a:lnTo>
                  <a:lnTo>
                    <a:pt x="81550" y="7531"/>
                  </a:lnTo>
                  <a:lnTo>
                    <a:pt x="81618" y="7821"/>
                  </a:lnTo>
                  <a:lnTo>
                    <a:pt x="81687" y="8110"/>
                  </a:lnTo>
                  <a:lnTo>
                    <a:pt x="81755" y="8400"/>
                  </a:lnTo>
                  <a:lnTo>
                    <a:pt x="81823" y="8690"/>
                  </a:lnTo>
                  <a:lnTo>
                    <a:pt x="81890" y="8979"/>
                  </a:lnTo>
                  <a:lnTo>
                    <a:pt x="81958" y="9269"/>
                  </a:lnTo>
                  <a:lnTo>
                    <a:pt x="82025" y="9559"/>
                  </a:lnTo>
                  <a:lnTo>
                    <a:pt x="82093" y="9848"/>
                  </a:lnTo>
                  <a:lnTo>
                    <a:pt x="82160" y="10138"/>
                  </a:lnTo>
                  <a:lnTo>
                    <a:pt x="82228" y="10428"/>
                  </a:lnTo>
                  <a:lnTo>
                    <a:pt x="82296" y="10717"/>
                  </a:lnTo>
                  <a:lnTo>
                    <a:pt x="82364" y="11007"/>
                  </a:lnTo>
                  <a:lnTo>
                    <a:pt x="82432" y="11297"/>
                  </a:lnTo>
                  <a:lnTo>
                    <a:pt x="82500" y="11586"/>
                  </a:lnTo>
                  <a:lnTo>
                    <a:pt x="82569" y="11876"/>
                  </a:lnTo>
                  <a:lnTo>
                    <a:pt x="82638" y="12166"/>
                  </a:lnTo>
                  <a:lnTo>
                    <a:pt x="82707" y="12455"/>
                  </a:lnTo>
                  <a:lnTo>
                    <a:pt x="82777" y="12745"/>
                  </a:lnTo>
                  <a:lnTo>
                    <a:pt x="82847" y="13035"/>
                  </a:lnTo>
                  <a:lnTo>
                    <a:pt x="82919" y="13324"/>
                  </a:lnTo>
                  <a:lnTo>
                    <a:pt x="82990" y="13614"/>
                  </a:lnTo>
                  <a:lnTo>
                    <a:pt x="83063" y="13904"/>
                  </a:lnTo>
                  <a:lnTo>
                    <a:pt x="83136" y="14193"/>
                  </a:lnTo>
                  <a:lnTo>
                    <a:pt x="83209" y="14483"/>
                  </a:lnTo>
                  <a:lnTo>
                    <a:pt x="83284" y="14773"/>
                  </a:lnTo>
                  <a:lnTo>
                    <a:pt x="83359" y="15063"/>
                  </a:lnTo>
                  <a:lnTo>
                    <a:pt x="83436" y="15352"/>
                  </a:lnTo>
                  <a:lnTo>
                    <a:pt x="83513" y="15642"/>
                  </a:lnTo>
                  <a:lnTo>
                    <a:pt x="83591" y="15932"/>
                  </a:lnTo>
                  <a:lnTo>
                    <a:pt x="83671" y="16221"/>
                  </a:lnTo>
                  <a:lnTo>
                    <a:pt x="83751" y="16511"/>
                  </a:lnTo>
                  <a:lnTo>
                    <a:pt x="83833" y="16801"/>
                  </a:lnTo>
                  <a:lnTo>
                    <a:pt x="83915" y="17090"/>
                  </a:lnTo>
                  <a:lnTo>
                    <a:pt x="84000" y="17380"/>
                  </a:lnTo>
                  <a:lnTo>
                    <a:pt x="84085" y="17670"/>
                  </a:lnTo>
                  <a:lnTo>
                    <a:pt x="84171" y="17959"/>
                  </a:lnTo>
                  <a:lnTo>
                    <a:pt x="84259" y="18249"/>
                  </a:lnTo>
                  <a:lnTo>
                    <a:pt x="84348" y="18539"/>
                  </a:lnTo>
                  <a:lnTo>
                    <a:pt x="84439" y="18828"/>
                  </a:lnTo>
                  <a:lnTo>
                    <a:pt x="84531" y="19118"/>
                  </a:lnTo>
                  <a:lnTo>
                    <a:pt x="84624" y="19408"/>
                  </a:lnTo>
                  <a:lnTo>
                    <a:pt x="84719" y="19697"/>
                  </a:lnTo>
                  <a:lnTo>
                    <a:pt x="84815" y="19987"/>
                  </a:lnTo>
                  <a:lnTo>
                    <a:pt x="84914" y="20277"/>
                  </a:lnTo>
                  <a:lnTo>
                    <a:pt x="85013" y="20566"/>
                  </a:lnTo>
                  <a:lnTo>
                    <a:pt x="85115" y="20856"/>
                  </a:lnTo>
                  <a:lnTo>
                    <a:pt x="85217" y="21146"/>
                  </a:lnTo>
                  <a:lnTo>
                    <a:pt x="85322" y="21435"/>
                  </a:lnTo>
                  <a:lnTo>
                    <a:pt x="85428" y="21725"/>
                  </a:lnTo>
                  <a:lnTo>
                    <a:pt x="85535" y="22015"/>
                  </a:lnTo>
                  <a:lnTo>
                    <a:pt x="85646" y="22304"/>
                  </a:lnTo>
                  <a:lnTo>
                    <a:pt x="85757" y="22594"/>
                  </a:lnTo>
                  <a:lnTo>
                    <a:pt x="85870" y="22884"/>
                  </a:lnTo>
                  <a:lnTo>
                    <a:pt x="85985" y="23173"/>
                  </a:lnTo>
                  <a:lnTo>
                    <a:pt x="86101" y="23463"/>
                  </a:lnTo>
                  <a:lnTo>
                    <a:pt x="86221" y="23753"/>
                  </a:lnTo>
                  <a:lnTo>
                    <a:pt x="86340" y="24042"/>
                  </a:lnTo>
                  <a:lnTo>
                    <a:pt x="86463" y="24332"/>
                  </a:lnTo>
                  <a:lnTo>
                    <a:pt x="86587" y="24622"/>
                  </a:lnTo>
                  <a:lnTo>
                    <a:pt x="86712" y="24911"/>
                  </a:lnTo>
                  <a:lnTo>
                    <a:pt x="86840" y="25201"/>
                  </a:lnTo>
                  <a:lnTo>
                    <a:pt x="86969" y="25491"/>
                  </a:lnTo>
                  <a:lnTo>
                    <a:pt x="87101" y="25780"/>
                  </a:lnTo>
                  <a:lnTo>
                    <a:pt x="87234" y="26070"/>
                  </a:lnTo>
                  <a:lnTo>
                    <a:pt x="87369" y="26360"/>
                  </a:lnTo>
                  <a:lnTo>
                    <a:pt x="87506" y="26649"/>
                  </a:lnTo>
                  <a:lnTo>
                    <a:pt x="87644" y="26939"/>
                  </a:lnTo>
                  <a:lnTo>
                    <a:pt x="87785" y="27229"/>
                  </a:lnTo>
                  <a:lnTo>
                    <a:pt x="87926" y="27518"/>
                  </a:lnTo>
                  <a:lnTo>
                    <a:pt x="88071" y="27808"/>
                  </a:lnTo>
                  <a:lnTo>
                    <a:pt x="88216" y="28098"/>
                  </a:lnTo>
                  <a:lnTo>
                    <a:pt x="88364" y="28387"/>
                  </a:lnTo>
                  <a:lnTo>
                    <a:pt x="88513" y="28677"/>
                  </a:lnTo>
                  <a:lnTo>
                    <a:pt x="88664" y="28967"/>
                  </a:lnTo>
                  <a:lnTo>
                    <a:pt x="88817" y="29257"/>
                  </a:lnTo>
                  <a:lnTo>
                    <a:pt x="88970" y="29546"/>
                  </a:lnTo>
                  <a:lnTo>
                    <a:pt x="89127" y="29836"/>
                  </a:lnTo>
                  <a:lnTo>
                    <a:pt x="89284" y="30126"/>
                  </a:lnTo>
                  <a:lnTo>
                    <a:pt x="89443" y="30415"/>
                  </a:lnTo>
                  <a:lnTo>
                    <a:pt x="89604" y="30705"/>
                  </a:lnTo>
                  <a:lnTo>
                    <a:pt x="89765" y="30995"/>
                  </a:lnTo>
                  <a:lnTo>
                    <a:pt x="89929" y="31284"/>
                  </a:lnTo>
                  <a:lnTo>
                    <a:pt x="90094" y="31574"/>
                  </a:lnTo>
                  <a:lnTo>
                    <a:pt x="90260" y="31864"/>
                  </a:lnTo>
                  <a:lnTo>
                    <a:pt x="90428" y="32153"/>
                  </a:lnTo>
                  <a:lnTo>
                    <a:pt x="90597" y="32443"/>
                  </a:lnTo>
                  <a:lnTo>
                    <a:pt x="90767" y="32733"/>
                  </a:lnTo>
                  <a:lnTo>
                    <a:pt x="90938" y="33022"/>
                  </a:lnTo>
                  <a:lnTo>
                    <a:pt x="91111" y="33312"/>
                  </a:lnTo>
                  <a:lnTo>
                    <a:pt x="91285" y="33602"/>
                  </a:lnTo>
                  <a:lnTo>
                    <a:pt x="91460" y="33891"/>
                  </a:lnTo>
                  <a:lnTo>
                    <a:pt x="91636" y="34181"/>
                  </a:lnTo>
                  <a:lnTo>
                    <a:pt x="91812" y="34471"/>
                  </a:lnTo>
                  <a:lnTo>
                    <a:pt x="91990" y="34760"/>
                  </a:lnTo>
                  <a:lnTo>
                    <a:pt x="92168" y="35050"/>
                  </a:lnTo>
                  <a:lnTo>
                    <a:pt x="92348" y="35340"/>
                  </a:lnTo>
                  <a:lnTo>
                    <a:pt x="92528" y="35629"/>
                  </a:lnTo>
                  <a:lnTo>
                    <a:pt x="92708" y="35919"/>
                  </a:lnTo>
                  <a:lnTo>
                    <a:pt x="92890" y="36209"/>
                  </a:lnTo>
                  <a:lnTo>
                    <a:pt x="93071" y="36498"/>
                  </a:lnTo>
                  <a:lnTo>
                    <a:pt x="93254" y="36788"/>
                  </a:lnTo>
                  <a:lnTo>
                    <a:pt x="93436" y="37078"/>
                  </a:lnTo>
                  <a:lnTo>
                    <a:pt x="93619" y="37367"/>
                  </a:lnTo>
                  <a:lnTo>
                    <a:pt x="93803" y="37657"/>
                  </a:lnTo>
                  <a:lnTo>
                    <a:pt x="93986" y="37947"/>
                  </a:lnTo>
                  <a:lnTo>
                    <a:pt x="94170" y="38236"/>
                  </a:lnTo>
                  <a:lnTo>
                    <a:pt x="94353" y="38526"/>
                  </a:lnTo>
                  <a:lnTo>
                    <a:pt x="94537" y="38816"/>
                  </a:lnTo>
                  <a:lnTo>
                    <a:pt x="94720" y="39105"/>
                  </a:lnTo>
                  <a:lnTo>
                    <a:pt x="94904" y="39395"/>
                  </a:lnTo>
                  <a:lnTo>
                    <a:pt x="95087" y="39685"/>
                  </a:lnTo>
                  <a:lnTo>
                    <a:pt x="95269" y="39974"/>
                  </a:lnTo>
                  <a:lnTo>
                    <a:pt x="95452" y="40264"/>
                  </a:lnTo>
                  <a:lnTo>
                    <a:pt x="95634" y="40554"/>
                  </a:lnTo>
                  <a:lnTo>
                    <a:pt x="95815" y="40843"/>
                  </a:lnTo>
                  <a:lnTo>
                    <a:pt x="95996" y="41133"/>
                  </a:lnTo>
                  <a:lnTo>
                    <a:pt x="96176" y="41423"/>
                  </a:lnTo>
                  <a:lnTo>
                    <a:pt x="96355" y="41712"/>
                  </a:lnTo>
                  <a:lnTo>
                    <a:pt x="96533" y="42002"/>
                  </a:lnTo>
                  <a:lnTo>
                    <a:pt x="96710" y="42292"/>
                  </a:lnTo>
                  <a:lnTo>
                    <a:pt x="96887" y="42581"/>
                  </a:lnTo>
                  <a:lnTo>
                    <a:pt x="97061" y="42871"/>
                  </a:lnTo>
                  <a:lnTo>
                    <a:pt x="97235" y="43161"/>
                  </a:lnTo>
                  <a:lnTo>
                    <a:pt x="97408" y="43451"/>
                  </a:lnTo>
                  <a:lnTo>
                    <a:pt x="97579" y="43740"/>
                  </a:lnTo>
                  <a:lnTo>
                    <a:pt x="97750" y="44030"/>
                  </a:lnTo>
                  <a:lnTo>
                    <a:pt x="97917" y="44320"/>
                  </a:lnTo>
                  <a:lnTo>
                    <a:pt x="98084" y="44609"/>
                  </a:lnTo>
                  <a:lnTo>
                    <a:pt x="98249" y="44899"/>
                  </a:lnTo>
                  <a:lnTo>
                    <a:pt x="98412" y="45189"/>
                  </a:lnTo>
                  <a:lnTo>
                    <a:pt x="98574" y="45478"/>
                  </a:lnTo>
                  <a:lnTo>
                    <a:pt x="98733" y="45768"/>
                  </a:lnTo>
                  <a:lnTo>
                    <a:pt x="98891" y="46058"/>
                  </a:lnTo>
                  <a:lnTo>
                    <a:pt x="99046" y="46347"/>
                  </a:lnTo>
                  <a:lnTo>
                    <a:pt x="99199" y="46637"/>
                  </a:lnTo>
                  <a:lnTo>
                    <a:pt x="99350" y="46927"/>
                  </a:lnTo>
                  <a:lnTo>
                    <a:pt x="99498" y="47216"/>
                  </a:lnTo>
                  <a:lnTo>
                    <a:pt x="99646" y="47506"/>
                  </a:lnTo>
                  <a:lnTo>
                    <a:pt x="99788" y="47796"/>
                  </a:lnTo>
                  <a:lnTo>
                    <a:pt x="99930" y="48085"/>
                  </a:lnTo>
                  <a:lnTo>
                    <a:pt x="100068" y="48375"/>
                  </a:lnTo>
                  <a:lnTo>
                    <a:pt x="100204" y="48665"/>
                  </a:lnTo>
                  <a:lnTo>
                    <a:pt x="100338" y="48954"/>
                  </a:lnTo>
                  <a:lnTo>
                    <a:pt x="100467" y="49244"/>
                  </a:lnTo>
                  <a:lnTo>
                    <a:pt x="100596" y="49534"/>
                  </a:lnTo>
                  <a:lnTo>
                    <a:pt x="100718" y="49823"/>
                  </a:lnTo>
                  <a:lnTo>
                    <a:pt x="100840" y="50113"/>
                  </a:lnTo>
                  <a:lnTo>
                    <a:pt x="100958" y="50403"/>
                  </a:lnTo>
                  <a:lnTo>
                    <a:pt x="101073" y="50692"/>
                  </a:lnTo>
                  <a:lnTo>
                    <a:pt x="101186" y="50982"/>
                  </a:lnTo>
                  <a:lnTo>
                    <a:pt x="101293" y="51272"/>
                  </a:lnTo>
                  <a:lnTo>
                    <a:pt x="101399" y="51561"/>
                  </a:lnTo>
                  <a:lnTo>
                    <a:pt x="101499" y="51851"/>
                  </a:lnTo>
                  <a:lnTo>
                    <a:pt x="101598" y="52141"/>
                  </a:lnTo>
                  <a:lnTo>
                    <a:pt x="101693" y="52430"/>
                  </a:lnTo>
                  <a:lnTo>
                    <a:pt x="101783" y="52720"/>
                  </a:lnTo>
                  <a:lnTo>
                    <a:pt x="101873" y="53010"/>
                  </a:lnTo>
                  <a:lnTo>
                    <a:pt x="101954" y="53299"/>
                  </a:lnTo>
                  <a:lnTo>
                    <a:pt x="102035" y="53589"/>
                  </a:lnTo>
                  <a:lnTo>
                    <a:pt x="102110" y="53879"/>
                  </a:lnTo>
                  <a:lnTo>
                    <a:pt x="102182" y="54168"/>
                  </a:lnTo>
                  <a:lnTo>
                    <a:pt x="102252" y="54458"/>
                  </a:lnTo>
                  <a:lnTo>
                    <a:pt x="102315" y="54748"/>
                  </a:lnTo>
                  <a:lnTo>
                    <a:pt x="102378" y="55037"/>
                  </a:lnTo>
                  <a:lnTo>
                    <a:pt x="102432" y="55327"/>
                  </a:lnTo>
                  <a:lnTo>
                    <a:pt x="102485" y="55617"/>
                  </a:lnTo>
                  <a:lnTo>
                    <a:pt x="102534" y="55906"/>
                  </a:lnTo>
                  <a:lnTo>
                    <a:pt x="102577" y="56196"/>
                  </a:lnTo>
                  <a:lnTo>
                    <a:pt x="102620" y="56486"/>
                  </a:lnTo>
                  <a:lnTo>
                    <a:pt x="102653" y="56775"/>
                  </a:lnTo>
                  <a:lnTo>
                    <a:pt x="102687" y="57065"/>
                  </a:lnTo>
                  <a:lnTo>
                    <a:pt x="102713" y="57355"/>
                  </a:lnTo>
                  <a:lnTo>
                    <a:pt x="102737" y="57645"/>
                  </a:lnTo>
                  <a:lnTo>
                    <a:pt x="102757" y="57934"/>
                  </a:lnTo>
                  <a:lnTo>
                    <a:pt x="102770" y="58224"/>
                  </a:lnTo>
                  <a:lnTo>
                    <a:pt x="102784" y="58514"/>
                  </a:lnTo>
                  <a:lnTo>
                    <a:pt x="102787" y="58803"/>
                  </a:lnTo>
                  <a:lnTo>
                    <a:pt x="102790" y="59093"/>
                  </a:lnTo>
                  <a:lnTo>
                    <a:pt x="102787" y="59383"/>
                  </a:lnTo>
                  <a:lnTo>
                    <a:pt x="102780" y="59672"/>
                  </a:lnTo>
                  <a:lnTo>
                    <a:pt x="102771" y="59962"/>
                  </a:lnTo>
                  <a:lnTo>
                    <a:pt x="102754" y="60252"/>
                  </a:lnTo>
                  <a:lnTo>
                    <a:pt x="102737" y="60541"/>
                  </a:lnTo>
                  <a:lnTo>
                    <a:pt x="102711" y="60831"/>
                  </a:lnTo>
                  <a:lnTo>
                    <a:pt x="102683" y="61121"/>
                  </a:lnTo>
                  <a:lnTo>
                    <a:pt x="102651" y="61410"/>
                  </a:lnTo>
                  <a:lnTo>
                    <a:pt x="102613" y="61700"/>
                  </a:lnTo>
                  <a:lnTo>
                    <a:pt x="102575" y="61990"/>
                  </a:lnTo>
                  <a:lnTo>
                    <a:pt x="102527" y="62279"/>
                  </a:lnTo>
                  <a:lnTo>
                    <a:pt x="102479" y="62569"/>
                  </a:lnTo>
                  <a:lnTo>
                    <a:pt x="102424" y="62859"/>
                  </a:lnTo>
                  <a:lnTo>
                    <a:pt x="102366" y="63148"/>
                  </a:lnTo>
                  <a:lnTo>
                    <a:pt x="102305" y="63438"/>
                  </a:lnTo>
                  <a:lnTo>
                    <a:pt x="102237" y="63728"/>
                  </a:lnTo>
                  <a:lnTo>
                    <a:pt x="102170" y="64017"/>
                  </a:lnTo>
                  <a:lnTo>
                    <a:pt x="102093" y="64307"/>
                  </a:lnTo>
                  <a:lnTo>
                    <a:pt x="102015" y="64597"/>
                  </a:lnTo>
                  <a:lnTo>
                    <a:pt x="101932" y="64886"/>
                  </a:lnTo>
                  <a:lnTo>
                    <a:pt x="101845" y="65176"/>
                  </a:lnTo>
                  <a:lnTo>
                    <a:pt x="101756" y="65466"/>
                  </a:lnTo>
                  <a:lnTo>
                    <a:pt x="101660" y="65755"/>
                  </a:lnTo>
                  <a:lnTo>
                    <a:pt x="101564" y="66045"/>
                  </a:lnTo>
                  <a:lnTo>
                    <a:pt x="101460" y="66335"/>
                  </a:lnTo>
                  <a:lnTo>
                    <a:pt x="101355" y="66624"/>
                  </a:lnTo>
                  <a:lnTo>
                    <a:pt x="101245" y="66914"/>
                  </a:lnTo>
                  <a:lnTo>
                    <a:pt x="101131" y="67204"/>
                  </a:lnTo>
                  <a:lnTo>
                    <a:pt x="101016" y="67493"/>
                  </a:lnTo>
                  <a:lnTo>
                    <a:pt x="100894" y="67783"/>
                  </a:lnTo>
                  <a:lnTo>
                    <a:pt x="100771" y="68073"/>
                  </a:lnTo>
                  <a:lnTo>
                    <a:pt x="100643" y="68362"/>
                  </a:lnTo>
                  <a:lnTo>
                    <a:pt x="100512" y="68652"/>
                  </a:lnTo>
                  <a:lnTo>
                    <a:pt x="100379" y="68942"/>
                  </a:lnTo>
                  <a:lnTo>
                    <a:pt x="100240" y="69231"/>
                  </a:lnTo>
                  <a:lnTo>
                    <a:pt x="100101" y="69521"/>
                  </a:lnTo>
                  <a:lnTo>
                    <a:pt x="99956" y="69811"/>
                  </a:lnTo>
                  <a:lnTo>
                    <a:pt x="99810" y="70100"/>
                  </a:lnTo>
                  <a:lnTo>
                    <a:pt x="99659" y="70390"/>
                  </a:lnTo>
                  <a:lnTo>
                    <a:pt x="99506" y="70680"/>
                  </a:lnTo>
                  <a:lnTo>
                    <a:pt x="99352" y="70969"/>
                  </a:lnTo>
                  <a:lnTo>
                    <a:pt x="99192" y="71259"/>
                  </a:lnTo>
                  <a:lnTo>
                    <a:pt x="99032" y="71549"/>
                  </a:lnTo>
                  <a:lnTo>
                    <a:pt x="98867" y="71839"/>
                  </a:lnTo>
                  <a:lnTo>
                    <a:pt x="98701" y="72128"/>
                  </a:lnTo>
                  <a:lnTo>
                    <a:pt x="98533" y="72418"/>
                  </a:lnTo>
                  <a:lnTo>
                    <a:pt x="98361" y="72708"/>
                  </a:lnTo>
                  <a:lnTo>
                    <a:pt x="98188" y="72997"/>
                  </a:lnTo>
                  <a:lnTo>
                    <a:pt x="98011" y="73287"/>
                  </a:lnTo>
                  <a:lnTo>
                    <a:pt x="97834" y="73577"/>
                  </a:lnTo>
                  <a:lnTo>
                    <a:pt x="97653" y="73866"/>
                  </a:lnTo>
                  <a:lnTo>
                    <a:pt x="97471" y="74156"/>
                  </a:lnTo>
                  <a:lnTo>
                    <a:pt x="97288" y="74446"/>
                  </a:lnTo>
                  <a:lnTo>
                    <a:pt x="97101" y="74735"/>
                  </a:lnTo>
                  <a:lnTo>
                    <a:pt x="96915" y="75025"/>
                  </a:lnTo>
                  <a:lnTo>
                    <a:pt x="96724" y="75315"/>
                  </a:lnTo>
                  <a:lnTo>
                    <a:pt x="96534" y="75604"/>
                  </a:lnTo>
                  <a:lnTo>
                    <a:pt x="96341" y="75894"/>
                  </a:lnTo>
                  <a:lnTo>
                    <a:pt x="96147" y="76184"/>
                  </a:lnTo>
                  <a:lnTo>
                    <a:pt x="95953" y="76473"/>
                  </a:lnTo>
                  <a:lnTo>
                    <a:pt x="95756" y="76763"/>
                  </a:lnTo>
                  <a:lnTo>
                    <a:pt x="95559" y="77053"/>
                  </a:lnTo>
                  <a:lnTo>
                    <a:pt x="95360" y="77342"/>
                  </a:lnTo>
                  <a:lnTo>
                    <a:pt x="95161" y="77632"/>
                  </a:lnTo>
                  <a:lnTo>
                    <a:pt x="94961" y="77922"/>
                  </a:lnTo>
                  <a:lnTo>
                    <a:pt x="94759" y="78211"/>
                  </a:lnTo>
                  <a:lnTo>
                    <a:pt x="94558" y="78501"/>
                  </a:lnTo>
                  <a:lnTo>
                    <a:pt x="94355" y="78791"/>
                  </a:lnTo>
                  <a:lnTo>
                    <a:pt x="94152" y="79080"/>
                  </a:lnTo>
                  <a:lnTo>
                    <a:pt x="93949" y="79370"/>
                  </a:lnTo>
                  <a:lnTo>
                    <a:pt x="93745" y="79660"/>
                  </a:lnTo>
                  <a:lnTo>
                    <a:pt x="93541" y="79949"/>
                  </a:lnTo>
                  <a:lnTo>
                    <a:pt x="93337" y="80239"/>
                  </a:lnTo>
                  <a:lnTo>
                    <a:pt x="93132" y="80529"/>
                  </a:lnTo>
                  <a:lnTo>
                    <a:pt x="92928" y="80818"/>
                  </a:lnTo>
                  <a:lnTo>
                    <a:pt x="92724" y="81108"/>
                  </a:lnTo>
                  <a:lnTo>
                    <a:pt x="92520" y="81398"/>
                  </a:lnTo>
                  <a:lnTo>
                    <a:pt x="92316" y="81687"/>
                  </a:lnTo>
                  <a:lnTo>
                    <a:pt x="92113" y="81977"/>
                  </a:lnTo>
                  <a:lnTo>
                    <a:pt x="91910" y="82267"/>
                  </a:lnTo>
                  <a:lnTo>
                    <a:pt x="91707" y="82556"/>
                  </a:lnTo>
                  <a:lnTo>
                    <a:pt x="91505" y="82846"/>
                  </a:lnTo>
                  <a:lnTo>
                    <a:pt x="91304" y="83136"/>
                  </a:lnTo>
                  <a:lnTo>
                    <a:pt x="91104" y="83425"/>
                  </a:lnTo>
                  <a:lnTo>
                    <a:pt x="90904" y="83715"/>
                  </a:lnTo>
                  <a:lnTo>
                    <a:pt x="90705" y="84005"/>
                  </a:lnTo>
                  <a:lnTo>
                    <a:pt x="90508" y="84294"/>
                  </a:lnTo>
                  <a:lnTo>
                    <a:pt x="90311" y="84584"/>
                  </a:lnTo>
                  <a:lnTo>
                    <a:pt x="90115" y="84874"/>
                  </a:lnTo>
                  <a:lnTo>
                    <a:pt x="89921" y="85163"/>
                  </a:lnTo>
                  <a:lnTo>
                    <a:pt x="89728" y="85453"/>
                  </a:lnTo>
                  <a:lnTo>
                    <a:pt x="89537" y="85743"/>
                  </a:lnTo>
                  <a:lnTo>
                    <a:pt x="89346" y="86033"/>
                  </a:lnTo>
                  <a:lnTo>
                    <a:pt x="89158" y="86322"/>
                  </a:lnTo>
                  <a:lnTo>
                    <a:pt x="88970" y="86612"/>
                  </a:lnTo>
                  <a:lnTo>
                    <a:pt x="88785" y="86902"/>
                  </a:lnTo>
                  <a:lnTo>
                    <a:pt x="88601" y="87191"/>
                  </a:lnTo>
                  <a:lnTo>
                    <a:pt x="88418" y="87481"/>
                  </a:lnTo>
                  <a:lnTo>
                    <a:pt x="88239" y="87771"/>
                  </a:lnTo>
                  <a:lnTo>
                    <a:pt x="88060" y="88060"/>
                  </a:lnTo>
                  <a:lnTo>
                    <a:pt x="87884" y="88350"/>
                  </a:lnTo>
                  <a:lnTo>
                    <a:pt x="87709" y="88640"/>
                  </a:lnTo>
                  <a:lnTo>
                    <a:pt x="87537" y="88929"/>
                  </a:lnTo>
                  <a:lnTo>
                    <a:pt x="87367" y="89219"/>
                  </a:lnTo>
                  <a:lnTo>
                    <a:pt x="87198" y="89509"/>
                  </a:lnTo>
                  <a:lnTo>
                    <a:pt x="87033" y="89798"/>
                  </a:lnTo>
                  <a:lnTo>
                    <a:pt x="86869" y="90088"/>
                  </a:lnTo>
                  <a:lnTo>
                    <a:pt x="86708" y="90378"/>
                  </a:lnTo>
                  <a:lnTo>
                    <a:pt x="86550" y="90667"/>
                  </a:lnTo>
                  <a:lnTo>
                    <a:pt x="86392" y="90957"/>
                  </a:lnTo>
                  <a:lnTo>
                    <a:pt x="86239" y="91247"/>
                  </a:lnTo>
                  <a:lnTo>
                    <a:pt x="86086" y="91536"/>
                  </a:lnTo>
                  <a:lnTo>
                    <a:pt x="85939" y="91826"/>
                  </a:lnTo>
                  <a:lnTo>
                    <a:pt x="85792" y="92116"/>
                  </a:lnTo>
                  <a:lnTo>
                    <a:pt x="85648" y="92405"/>
                  </a:lnTo>
                  <a:lnTo>
                    <a:pt x="85508" y="92695"/>
                  </a:lnTo>
                  <a:lnTo>
                    <a:pt x="85368" y="92985"/>
                  </a:lnTo>
                  <a:lnTo>
                    <a:pt x="85234" y="93274"/>
                  </a:lnTo>
                  <a:lnTo>
                    <a:pt x="85100" y="93564"/>
                  </a:lnTo>
                  <a:lnTo>
                    <a:pt x="84971" y="93854"/>
                  </a:lnTo>
                  <a:lnTo>
                    <a:pt x="84843" y="94143"/>
                  </a:lnTo>
                  <a:lnTo>
                    <a:pt x="84718" y="94433"/>
                  </a:lnTo>
                  <a:lnTo>
                    <a:pt x="84598" y="94723"/>
                  </a:lnTo>
                  <a:lnTo>
                    <a:pt x="84477" y="95012"/>
                  </a:lnTo>
                  <a:lnTo>
                    <a:pt x="84363" y="95302"/>
                  </a:lnTo>
                  <a:lnTo>
                    <a:pt x="84249" y="95592"/>
                  </a:lnTo>
                  <a:lnTo>
                    <a:pt x="84140" y="95881"/>
                  </a:lnTo>
                  <a:lnTo>
                    <a:pt x="84033" y="96171"/>
                  </a:lnTo>
                  <a:lnTo>
                    <a:pt x="83928" y="96461"/>
                  </a:lnTo>
                  <a:lnTo>
                    <a:pt x="83828" y="96750"/>
                  </a:lnTo>
                  <a:lnTo>
                    <a:pt x="83728" y="97040"/>
                  </a:lnTo>
                  <a:lnTo>
                    <a:pt x="83634" y="97330"/>
                  </a:lnTo>
                  <a:lnTo>
                    <a:pt x="83542" y="97619"/>
                  </a:lnTo>
                  <a:lnTo>
                    <a:pt x="83452" y="97909"/>
                  </a:lnTo>
                  <a:lnTo>
                    <a:pt x="83367" y="98199"/>
                  </a:lnTo>
                  <a:lnTo>
                    <a:pt x="83282" y="98488"/>
                  </a:lnTo>
                  <a:lnTo>
                    <a:pt x="83203" y="98778"/>
                  </a:lnTo>
                  <a:lnTo>
                    <a:pt x="83125" y="99068"/>
                  </a:lnTo>
                  <a:lnTo>
                    <a:pt x="83052" y="99357"/>
                  </a:lnTo>
                  <a:lnTo>
                    <a:pt x="82980" y="99647"/>
                  </a:lnTo>
                  <a:lnTo>
                    <a:pt x="82911" y="99937"/>
                  </a:lnTo>
                  <a:lnTo>
                    <a:pt x="82847" y="100227"/>
                  </a:lnTo>
                  <a:lnTo>
                    <a:pt x="82783" y="100516"/>
                  </a:lnTo>
                  <a:lnTo>
                    <a:pt x="82725" y="100806"/>
                  </a:lnTo>
                  <a:lnTo>
                    <a:pt x="82668" y="101096"/>
                  </a:lnTo>
                  <a:lnTo>
                    <a:pt x="82615" y="101385"/>
                  </a:lnTo>
                  <a:lnTo>
                    <a:pt x="82564" y="101675"/>
                  </a:lnTo>
                  <a:lnTo>
                    <a:pt x="82515" y="101965"/>
                  </a:lnTo>
                  <a:lnTo>
                    <a:pt x="82472" y="102254"/>
                  </a:lnTo>
                  <a:lnTo>
                    <a:pt x="82428" y="102544"/>
                  </a:lnTo>
                  <a:lnTo>
                    <a:pt x="82390" y="102834"/>
                  </a:lnTo>
                  <a:lnTo>
                    <a:pt x="82353" y="103123"/>
                  </a:lnTo>
                  <a:lnTo>
                    <a:pt x="82319" y="103413"/>
                  </a:lnTo>
                  <a:lnTo>
                    <a:pt x="82288" y="103703"/>
                  </a:lnTo>
                  <a:lnTo>
                    <a:pt x="82258" y="103992"/>
                  </a:lnTo>
                  <a:lnTo>
                    <a:pt x="82234" y="104282"/>
                  </a:lnTo>
                  <a:lnTo>
                    <a:pt x="82210" y="104572"/>
                  </a:lnTo>
                  <a:lnTo>
                    <a:pt x="82190" y="104861"/>
                  </a:lnTo>
                  <a:lnTo>
                    <a:pt x="82172" y="105151"/>
                  </a:lnTo>
                  <a:lnTo>
                    <a:pt x="82156" y="105441"/>
                  </a:lnTo>
                  <a:lnTo>
                    <a:pt x="82144" y="105730"/>
                  </a:lnTo>
                  <a:lnTo>
                    <a:pt x="82132" y="106020"/>
                  </a:lnTo>
                  <a:lnTo>
                    <a:pt x="82125" y="106310"/>
                  </a:lnTo>
                  <a:lnTo>
                    <a:pt x="82119" y="106599"/>
                  </a:lnTo>
                  <a:lnTo>
                    <a:pt x="82116" y="106889"/>
                  </a:lnTo>
                  <a:lnTo>
                    <a:pt x="82115" y="107179"/>
                  </a:lnTo>
                  <a:lnTo>
                    <a:pt x="82115" y="107468"/>
                  </a:lnTo>
                  <a:lnTo>
                    <a:pt x="82119" y="107758"/>
                  </a:lnTo>
                  <a:lnTo>
                    <a:pt x="82124" y="108048"/>
                  </a:lnTo>
                  <a:lnTo>
                    <a:pt x="82132" y="108337"/>
                  </a:lnTo>
                  <a:lnTo>
                    <a:pt x="82142" y="108627"/>
                  </a:lnTo>
                  <a:lnTo>
                    <a:pt x="82153" y="108917"/>
                  </a:lnTo>
                  <a:lnTo>
                    <a:pt x="82167" y="109206"/>
                  </a:lnTo>
                  <a:lnTo>
                    <a:pt x="82181" y="109496"/>
                  </a:lnTo>
                  <a:lnTo>
                    <a:pt x="82200" y="109786"/>
                  </a:lnTo>
                  <a:lnTo>
                    <a:pt x="82219" y="110075"/>
                  </a:lnTo>
                  <a:lnTo>
                    <a:pt x="82240" y="110365"/>
                  </a:lnTo>
                  <a:lnTo>
                    <a:pt x="82263" y="110655"/>
                  </a:lnTo>
                  <a:lnTo>
                    <a:pt x="82286" y="110944"/>
                  </a:lnTo>
                  <a:lnTo>
                    <a:pt x="82313" y="111234"/>
                  </a:lnTo>
                  <a:lnTo>
                    <a:pt x="82339" y="111524"/>
                  </a:lnTo>
                  <a:lnTo>
                    <a:pt x="82369" y="111813"/>
                  </a:lnTo>
                  <a:lnTo>
                    <a:pt x="82399" y="112103"/>
                  </a:lnTo>
                  <a:lnTo>
                    <a:pt x="82431" y="112393"/>
                  </a:lnTo>
                  <a:lnTo>
                    <a:pt x="82464" y="112682"/>
                  </a:lnTo>
                  <a:lnTo>
                    <a:pt x="82498" y="112972"/>
                  </a:lnTo>
                  <a:lnTo>
                    <a:pt x="82534" y="113262"/>
                  </a:lnTo>
                  <a:lnTo>
                    <a:pt x="82570" y="113551"/>
                  </a:lnTo>
                  <a:lnTo>
                    <a:pt x="82608" y="113841"/>
                  </a:lnTo>
                  <a:lnTo>
                    <a:pt x="82647" y="114131"/>
                  </a:lnTo>
                  <a:lnTo>
                    <a:pt x="82686" y="114421"/>
                  </a:lnTo>
                  <a:lnTo>
                    <a:pt x="82727" y="114710"/>
                  </a:lnTo>
                  <a:lnTo>
                    <a:pt x="82768" y="115000"/>
                  </a:lnTo>
                  <a:lnTo>
                    <a:pt x="82811" y="115290"/>
                  </a:lnTo>
                  <a:lnTo>
                    <a:pt x="82854" y="115579"/>
                  </a:lnTo>
                  <a:lnTo>
                    <a:pt x="82897" y="115869"/>
                  </a:lnTo>
                  <a:lnTo>
                    <a:pt x="82942" y="116159"/>
                  </a:lnTo>
                  <a:lnTo>
                    <a:pt x="82986" y="116448"/>
                  </a:lnTo>
                  <a:lnTo>
                    <a:pt x="83032" y="116738"/>
                  </a:lnTo>
                  <a:lnTo>
                    <a:pt x="83077" y="117028"/>
                  </a:lnTo>
                  <a:lnTo>
                    <a:pt x="83123" y="117317"/>
                  </a:lnTo>
                  <a:lnTo>
                    <a:pt x="83170" y="117607"/>
                  </a:lnTo>
                  <a:lnTo>
                    <a:pt x="83216" y="117897"/>
                  </a:lnTo>
                  <a:lnTo>
                    <a:pt x="83263" y="118186"/>
                  </a:lnTo>
                  <a:lnTo>
                    <a:pt x="83310" y="118476"/>
                  </a:lnTo>
                  <a:lnTo>
                    <a:pt x="83357" y="118766"/>
                  </a:lnTo>
                  <a:lnTo>
                    <a:pt x="83404" y="119055"/>
                  </a:lnTo>
                  <a:lnTo>
                    <a:pt x="83451" y="119345"/>
                  </a:lnTo>
                  <a:lnTo>
                    <a:pt x="83498" y="119635"/>
                  </a:lnTo>
                  <a:lnTo>
                    <a:pt x="83544" y="119924"/>
                  </a:lnTo>
                  <a:lnTo>
                    <a:pt x="83590" y="120214"/>
                  </a:lnTo>
                  <a:lnTo>
                    <a:pt x="83637" y="120504"/>
                  </a:lnTo>
                  <a:lnTo>
                    <a:pt x="83682" y="120793"/>
                  </a:lnTo>
                  <a:lnTo>
                    <a:pt x="83728" y="121083"/>
                  </a:lnTo>
                  <a:lnTo>
                    <a:pt x="83772" y="121373"/>
                  </a:lnTo>
                  <a:lnTo>
                    <a:pt x="83817" y="121662"/>
                  </a:lnTo>
                  <a:lnTo>
                    <a:pt x="83861" y="121952"/>
                  </a:lnTo>
                  <a:lnTo>
                    <a:pt x="83903" y="122242"/>
                  </a:lnTo>
                  <a:lnTo>
                    <a:pt x="83946" y="122531"/>
                  </a:lnTo>
                  <a:lnTo>
                    <a:pt x="83987" y="122821"/>
                  </a:lnTo>
                  <a:lnTo>
                    <a:pt x="84028" y="123111"/>
                  </a:lnTo>
                  <a:lnTo>
                    <a:pt x="84068" y="123400"/>
                  </a:lnTo>
                  <a:lnTo>
                    <a:pt x="84107" y="123690"/>
                  </a:lnTo>
                  <a:lnTo>
                    <a:pt x="84146" y="123980"/>
                  </a:lnTo>
                  <a:lnTo>
                    <a:pt x="84182" y="124269"/>
                  </a:lnTo>
                  <a:lnTo>
                    <a:pt x="84219" y="124559"/>
                  </a:lnTo>
                  <a:lnTo>
                    <a:pt x="84253" y="124849"/>
                  </a:lnTo>
                  <a:lnTo>
                    <a:pt x="84287" y="125138"/>
                  </a:lnTo>
                  <a:lnTo>
                    <a:pt x="84320" y="125428"/>
                  </a:lnTo>
                  <a:lnTo>
                    <a:pt x="84351" y="125718"/>
                  </a:lnTo>
                  <a:lnTo>
                    <a:pt x="84381" y="126007"/>
                  </a:lnTo>
                  <a:lnTo>
                    <a:pt x="84409" y="126297"/>
                  </a:lnTo>
                  <a:lnTo>
                    <a:pt x="84437" y="126587"/>
                  </a:lnTo>
                  <a:lnTo>
                    <a:pt x="84462" y="126876"/>
                  </a:lnTo>
                  <a:lnTo>
                    <a:pt x="84486" y="127166"/>
                  </a:lnTo>
                  <a:lnTo>
                    <a:pt x="84509" y="127456"/>
                  </a:lnTo>
                  <a:lnTo>
                    <a:pt x="84529" y="127745"/>
                  </a:lnTo>
                  <a:lnTo>
                    <a:pt x="84550" y="128035"/>
                  </a:lnTo>
                  <a:lnTo>
                    <a:pt x="84567" y="128325"/>
                  </a:lnTo>
                  <a:lnTo>
                    <a:pt x="84583" y="128615"/>
                  </a:lnTo>
                  <a:lnTo>
                    <a:pt x="84597" y="128904"/>
                  </a:lnTo>
                  <a:lnTo>
                    <a:pt x="84609" y="129194"/>
                  </a:lnTo>
                  <a:lnTo>
                    <a:pt x="84621" y="129484"/>
                  </a:lnTo>
                  <a:lnTo>
                    <a:pt x="84628" y="129773"/>
                  </a:lnTo>
                  <a:lnTo>
                    <a:pt x="84636" y="130063"/>
                  </a:lnTo>
                  <a:lnTo>
                    <a:pt x="84640" y="130353"/>
                  </a:lnTo>
                  <a:lnTo>
                    <a:pt x="84643" y="130642"/>
                  </a:lnTo>
                  <a:lnTo>
                    <a:pt x="84645" y="130932"/>
                  </a:lnTo>
                  <a:lnTo>
                    <a:pt x="84643" y="131222"/>
                  </a:lnTo>
                  <a:lnTo>
                    <a:pt x="84641" y="131511"/>
                  </a:lnTo>
                  <a:lnTo>
                    <a:pt x="84634" y="131801"/>
                  </a:lnTo>
                  <a:lnTo>
                    <a:pt x="84627" y="132091"/>
                  </a:lnTo>
                  <a:lnTo>
                    <a:pt x="84617" y="132380"/>
                  </a:lnTo>
                  <a:lnTo>
                    <a:pt x="84605" y="132670"/>
                  </a:lnTo>
                  <a:lnTo>
                    <a:pt x="84592" y="132960"/>
                  </a:lnTo>
                  <a:lnTo>
                    <a:pt x="84575" y="133249"/>
                  </a:lnTo>
                  <a:lnTo>
                    <a:pt x="84557" y="133539"/>
                  </a:lnTo>
                  <a:lnTo>
                    <a:pt x="84535" y="133829"/>
                  </a:lnTo>
                  <a:lnTo>
                    <a:pt x="84512" y="134118"/>
                  </a:lnTo>
                  <a:lnTo>
                    <a:pt x="84487" y="134408"/>
                  </a:lnTo>
                  <a:lnTo>
                    <a:pt x="84458" y="134698"/>
                  </a:lnTo>
                  <a:lnTo>
                    <a:pt x="84430" y="134987"/>
                  </a:lnTo>
                  <a:lnTo>
                    <a:pt x="84396" y="135277"/>
                  </a:lnTo>
                  <a:lnTo>
                    <a:pt x="84361" y="135567"/>
                  </a:lnTo>
                  <a:lnTo>
                    <a:pt x="84323" y="135856"/>
                  </a:lnTo>
                  <a:lnTo>
                    <a:pt x="84283" y="136146"/>
                  </a:lnTo>
                  <a:lnTo>
                    <a:pt x="84242" y="136436"/>
                  </a:lnTo>
                  <a:lnTo>
                    <a:pt x="84196" y="136725"/>
                  </a:lnTo>
                  <a:lnTo>
                    <a:pt x="84150" y="137015"/>
                  </a:lnTo>
                  <a:lnTo>
                    <a:pt x="84099" y="137305"/>
                  </a:lnTo>
                  <a:lnTo>
                    <a:pt x="84047" y="137594"/>
                  </a:lnTo>
                  <a:lnTo>
                    <a:pt x="83992" y="137884"/>
                  </a:lnTo>
                  <a:lnTo>
                    <a:pt x="83935" y="138174"/>
                  </a:lnTo>
                  <a:lnTo>
                    <a:pt x="83876" y="138463"/>
                  </a:lnTo>
                  <a:lnTo>
                    <a:pt x="83812" y="138753"/>
                  </a:lnTo>
                  <a:lnTo>
                    <a:pt x="83749" y="139043"/>
                  </a:lnTo>
                  <a:lnTo>
                    <a:pt x="83680" y="139332"/>
                  </a:lnTo>
                  <a:lnTo>
                    <a:pt x="83611" y="139622"/>
                  </a:lnTo>
                  <a:lnTo>
                    <a:pt x="83539" y="139912"/>
                  </a:lnTo>
                  <a:lnTo>
                    <a:pt x="83463" y="140201"/>
                  </a:lnTo>
                  <a:lnTo>
                    <a:pt x="83387" y="140491"/>
                  </a:lnTo>
                  <a:lnTo>
                    <a:pt x="83305" y="140781"/>
                  </a:lnTo>
                  <a:lnTo>
                    <a:pt x="83224" y="141070"/>
                  </a:lnTo>
                  <a:lnTo>
                    <a:pt x="83138" y="141360"/>
                  </a:lnTo>
                  <a:lnTo>
                    <a:pt x="83051" y="141650"/>
                  </a:lnTo>
                  <a:lnTo>
                    <a:pt x="82961" y="141939"/>
                  </a:lnTo>
                  <a:lnTo>
                    <a:pt x="82868" y="142229"/>
                  </a:lnTo>
                  <a:lnTo>
                    <a:pt x="82774" y="142519"/>
                  </a:lnTo>
                  <a:lnTo>
                    <a:pt x="82676" y="142809"/>
                  </a:lnTo>
                  <a:lnTo>
                    <a:pt x="82576" y="143098"/>
                  </a:lnTo>
                  <a:lnTo>
                    <a:pt x="82474" y="143388"/>
                  </a:lnTo>
                  <a:lnTo>
                    <a:pt x="82368" y="143678"/>
                  </a:lnTo>
                  <a:lnTo>
                    <a:pt x="82262" y="143967"/>
                  </a:lnTo>
                  <a:lnTo>
                    <a:pt x="82152" y="144257"/>
                  </a:lnTo>
                  <a:lnTo>
                    <a:pt x="82041" y="144547"/>
                  </a:lnTo>
                  <a:lnTo>
                    <a:pt x="81925" y="144836"/>
                  </a:lnTo>
                  <a:lnTo>
                    <a:pt x="81809" y="145126"/>
                  </a:lnTo>
                  <a:lnTo>
                    <a:pt x="81690" y="145416"/>
                  </a:lnTo>
                  <a:lnTo>
                    <a:pt x="81568" y="145705"/>
                  </a:lnTo>
                  <a:lnTo>
                    <a:pt x="81446" y="145995"/>
                  </a:lnTo>
                  <a:lnTo>
                    <a:pt x="81318" y="146285"/>
                  </a:lnTo>
                  <a:lnTo>
                    <a:pt x="81191" y="146574"/>
                  </a:lnTo>
                  <a:lnTo>
                    <a:pt x="81060" y="146864"/>
                  </a:lnTo>
                  <a:lnTo>
                    <a:pt x="80927" y="147154"/>
                  </a:lnTo>
                  <a:lnTo>
                    <a:pt x="80793" y="147443"/>
                  </a:lnTo>
                  <a:lnTo>
                    <a:pt x="80655" y="147733"/>
                  </a:lnTo>
                  <a:lnTo>
                    <a:pt x="80517" y="148023"/>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7" name="pl15">
              <a:extLst>
                <a:ext uri="{FF2B5EF4-FFF2-40B4-BE49-F238E27FC236}">
                  <a16:creationId xmlns:a16="http://schemas.microsoft.com/office/drawing/2014/main" id="{CC1397ED-2ACD-41B1-85DC-27E6CEBCFD07}"/>
                </a:ext>
              </a:extLst>
            </p:cNvPr>
            <p:cNvSpPr/>
            <p:nvPr/>
          </p:nvSpPr>
          <p:spPr>
            <a:xfrm>
              <a:off x="942726" y="1102373"/>
              <a:ext cx="98317" cy="0"/>
            </a:xfrm>
            <a:custGeom>
              <a:avLst/>
              <a:gdLst/>
              <a:ahLst/>
              <a:cxnLst/>
              <a:rect l="0" t="0" r="0" b="0"/>
              <a:pathLst>
                <a:path w="98317">
                  <a:moveTo>
                    <a:pt x="0" y="0"/>
                  </a:moveTo>
                  <a:lnTo>
                    <a:pt x="98317" y="0"/>
                  </a:lnTo>
                </a:path>
              </a:pathLst>
            </a:custGeom>
            <a:ln w="6775" cap="flat">
              <a:solidFill>
                <a:srgbClr val="388E3C">
                  <a:alpha val="100000"/>
                </a:srgbClr>
              </a:solidFill>
              <a:prstDash val="solid"/>
              <a:round/>
            </a:ln>
          </p:spPr>
          <p:txBody>
            <a:bodyPr/>
            <a:lstStyle/>
            <a:p>
              <a:endParaRPr sz="600"/>
            </a:p>
          </p:txBody>
        </p:sp>
        <p:sp>
          <p:nvSpPr>
            <p:cNvPr id="18" name="pg16">
              <a:extLst>
                <a:ext uri="{FF2B5EF4-FFF2-40B4-BE49-F238E27FC236}">
                  <a16:creationId xmlns:a16="http://schemas.microsoft.com/office/drawing/2014/main" id="{C7F0170F-EAF6-4C1A-A893-25AD65F47978}"/>
                </a:ext>
              </a:extLst>
            </p:cNvPr>
            <p:cNvSpPr/>
            <p:nvPr/>
          </p:nvSpPr>
          <p:spPr>
            <a:xfrm>
              <a:off x="1026148" y="1106882"/>
              <a:ext cx="102790" cy="266491"/>
            </a:xfrm>
            <a:custGeom>
              <a:avLst/>
              <a:gdLst/>
              <a:ahLst/>
              <a:cxnLst/>
              <a:rect l="0" t="0" r="0" b="0"/>
              <a:pathLst>
                <a:path w="102790" h="266491">
                  <a:moveTo>
                    <a:pt x="16697" y="266491"/>
                  </a:moveTo>
                  <a:lnTo>
                    <a:pt x="16390" y="265970"/>
                  </a:lnTo>
                  <a:lnTo>
                    <a:pt x="16083" y="265448"/>
                  </a:lnTo>
                  <a:lnTo>
                    <a:pt x="15779" y="264927"/>
                  </a:lnTo>
                  <a:lnTo>
                    <a:pt x="15476" y="264405"/>
                  </a:lnTo>
                  <a:lnTo>
                    <a:pt x="15175" y="263884"/>
                  </a:lnTo>
                  <a:lnTo>
                    <a:pt x="14875" y="263362"/>
                  </a:lnTo>
                  <a:lnTo>
                    <a:pt x="14578" y="262841"/>
                  </a:lnTo>
                  <a:lnTo>
                    <a:pt x="14282" y="262319"/>
                  </a:lnTo>
                  <a:lnTo>
                    <a:pt x="13988" y="261798"/>
                  </a:lnTo>
                  <a:lnTo>
                    <a:pt x="13695" y="261276"/>
                  </a:lnTo>
                  <a:lnTo>
                    <a:pt x="13405" y="260755"/>
                  </a:lnTo>
                  <a:lnTo>
                    <a:pt x="13117" y="260233"/>
                  </a:lnTo>
                  <a:lnTo>
                    <a:pt x="12831" y="259712"/>
                  </a:lnTo>
                  <a:lnTo>
                    <a:pt x="12547" y="259190"/>
                  </a:lnTo>
                  <a:lnTo>
                    <a:pt x="12265" y="258669"/>
                  </a:lnTo>
                  <a:lnTo>
                    <a:pt x="11984" y="258147"/>
                  </a:lnTo>
                  <a:lnTo>
                    <a:pt x="11707" y="257626"/>
                  </a:lnTo>
                  <a:lnTo>
                    <a:pt x="11431" y="257104"/>
                  </a:lnTo>
                  <a:lnTo>
                    <a:pt x="11158" y="256583"/>
                  </a:lnTo>
                  <a:lnTo>
                    <a:pt x="10887" y="256061"/>
                  </a:lnTo>
                  <a:lnTo>
                    <a:pt x="10618" y="255540"/>
                  </a:lnTo>
                  <a:lnTo>
                    <a:pt x="10352" y="255018"/>
                  </a:lnTo>
                  <a:lnTo>
                    <a:pt x="10088" y="254497"/>
                  </a:lnTo>
                  <a:lnTo>
                    <a:pt x="9826" y="253975"/>
                  </a:lnTo>
                  <a:lnTo>
                    <a:pt x="9567" y="253454"/>
                  </a:lnTo>
                  <a:lnTo>
                    <a:pt x="9311" y="252932"/>
                  </a:lnTo>
                  <a:lnTo>
                    <a:pt x="9057" y="252411"/>
                  </a:lnTo>
                  <a:lnTo>
                    <a:pt x="8806" y="251889"/>
                  </a:lnTo>
                  <a:lnTo>
                    <a:pt x="8557" y="251368"/>
                  </a:lnTo>
                  <a:lnTo>
                    <a:pt x="8311" y="250846"/>
                  </a:lnTo>
                  <a:lnTo>
                    <a:pt x="8068" y="250325"/>
                  </a:lnTo>
                  <a:lnTo>
                    <a:pt x="7828" y="249803"/>
                  </a:lnTo>
                  <a:lnTo>
                    <a:pt x="7590" y="249282"/>
                  </a:lnTo>
                  <a:lnTo>
                    <a:pt x="7355" y="248760"/>
                  </a:lnTo>
                  <a:lnTo>
                    <a:pt x="7123" y="248238"/>
                  </a:lnTo>
                  <a:lnTo>
                    <a:pt x="6894" y="247717"/>
                  </a:lnTo>
                  <a:lnTo>
                    <a:pt x="6668" y="247195"/>
                  </a:lnTo>
                  <a:lnTo>
                    <a:pt x="6446" y="246674"/>
                  </a:lnTo>
                  <a:lnTo>
                    <a:pt x="6225" y="246152"/>
                  </a:lnTo>
                  <a:lnTo>
                    <a:pt x="6009" y="245631"/>
                  </a:lnTo>
                  <a:lnTo>
                    <a:pt x="5794" y="245109"/>
                  </a:lnTo>
                  <a:lnTo>
                    <a:pt x="5585" y="244588"/>
                  </a:lnTo>
                  <a:lnTo>
                    <a:pt x="5377" y="244066"/>
                  </a:lnTo>
                  <a:lnTo>
                    <a:pt x="5174" y="243545"/>
                  </a:lnTo>
                  <a:lnTo>
                    <a:pt x="4972" y="243023"/>
                  </a:lnTo>
                  <a:lnTo>
                    <a:pt x="4776" y="242502"/>
                  </a:lnTo>
                  <a:lnTo>
                    <a:pt x="4580" y="241980"/>
                  </a:lnTo>
                  <a:lnTo>
                    <a:pt x="4391" y="241459"/>
                  </a:lnTo>
                  <a:lnTo>
                    <a:pt x="4203" y="240937"/>
                  </a:lnTo>
                  <a:lnTo>
                    <a:pt x="4021" y="240416"/>
                  </a:lnTo>
                  <a:lnTo>
                    <a:pt x="3839" y="239894"/>
                  </a:lnTo>
                  <a:lnTo>
                    <a:pt x="3665" y="239373"/>
                  </a:lnTo>
                  <a:lnTo>
                    <a:pt x="3490" y="238851"/>
                  </a:lnTo>
                  <a:lnTo>
                    <a:pt x="3323" y="238330"/>
                  </a:lnTo>
                  <a:lnTo>
                    <a:pt x="3156" y="237808"/>
                  </a:lnTo>
                  <a:lnTo>
                    <a:pt x="2996" y="237287"/>
                  </a:lnTo>
                  <a:lnTo>
                    <a:pt x="2837" y="236765"/>
                  </a:lnTo>
                  <a:lnTo>
                    <a:pt x="2685" y="236244"/>
                  </a:lnTo>
                  <a:lnTo>
                    <a:pt x="2533" y="235722"/>
                  </a:lnTo>
                  <a:lnTo>
                    <a:pt x="2389" y="235201"/>
                  </a:lnTo>
                  <a:lnTo>
                    <a:pt x="2246" y="234679"/>
                  </a:lnTo>
                  <a:lnTo>
                    <a:pt x="2110" y="234158"/>
                  </a:lnTo>
                  <a:lnTo>
                    <a:pt x="1974" y="233636"/>
                  </a:lnTo>
                  <a:lnTo>
                    <a:pt x="1846" y="233115"/>
                  </a:lnTo>
                  <a:lnTo>
                    <a:pt x="1719" y="232593"/>
                  </a:lnTo>
                  <a:lnTo>
                    <a:pt x="1599" y="232072"/>
                  </a:lnTo>
                  <a:lnTo>
                    <a:pt x="1481" y="231550"/>
                  </a:lnTo>
                  <a:lnTo>
                    <a:pt x="1369" y="231029"/>
                  </a:lnTo>
                  <a:lnTo>
                    <a:pt x="1259" y="230507"/>
                  </a:lnTo>
                  <a:lnTo>
                    <a:pt x="1156" y="229986"/>
                  </a:lnTo>
                  <a:lnTo>
                    <a:pt x="1055" y="229464"/>
                  </a:lnTo>
                  <a:lnTo>
                    <a:pt x="961" y="228943"/>
                  </a:lnTo>
                  <a:lnTo>
                    <a:pt x="868" y="228421"/>
                  </a:lnTo>
                  <a:lnTo>
                    <a:pt x="783" y="227900"/>
                  </a:lnTo>
                  <a:lnTo>
                    <a:pt x="699" y="227378"/>
                  </a:lnTo>
                  <a:lnTo>
                    <a:pt x="623" y="226857"/>
                  </a:lnTo>
                  <a:lnTo>
                    <a:pt x="548" y="226335"/>
                  </a:lnTo>
                  <a:lnTo>
                    <a:pt x="481" y="225814"/>
                  </a:lnTo>
                  <a:lnTo>
                    <a:pt x="415" y="225292"/>
                  </a:lnTo>
                  <a:lnTo>
                    <a:pt x="357" y="224771"/>
                  </a:lnTo>
                  <a:lnTo>
                    <a:pt x="300" y="224249"/>
                  </a:lnTo>
                  <a:lnTo>
                    <a:pt x="251" y="223728"/>
                  </a:lnTo>
                  <a:lnTo>
                    <a:pt x="204" y="223206"/>
                  </a:lnTo>
                  <a:lnTo>
                    <a:pt x="164" y="222684"/>
                  </a:lnTo>
                  <a:lnTo>
                    <a:pt x="126" y="222163"/>
                  </a:lnTo>
                  <a:lnTo>
                    <a:pt x="95" y="221641"/>
                  </a:lnTo>
                  <a:lnTo>
                    <a:pt x="67" y="221120"/>
                  </a:lnTo>
                  <a:lnTo>
                    <a:pt x="44" y="220598"/>
                  </a:lnTo>
                  <a:lnTo>
                    <a:pt x="26" y="220077"/>
                  </a:lnTo>
                  <a:lnTo>
                    <a:pt x="13" y="219555"/>
                  </a:lnTo>
                  <a:lnTo>
                    <a:pt x="3" y="219034"/>
                  </a:lnTo>
                  <a:lnTo>
                    <a:pt x="0" y="218512"/>
                  </a:lnTo>
                  <a:lnTo>
                    <a:pt x="0" y="217991"/>
                  </a:lnTo>
                  <a:lnTo>
                    <a:pt x="5" y="217469"/>
                  </a:lnTo>
                  <a:lnTo>
                    <a:pt x="14" y="216948"/>
                  </a:lnTo>
                  <a:lnTo>
                    <a:pt x="28" y="216426"/>
                  </a:lnTo>
                  <a:lnTo>
                    <a:pt x="47" y="215905"/>
                  </a:lnTo>
                  <a:lnTo>
                    <a:pt x="70" y="215383"/>
                  </a:lnTo>
                  <a:lnTo>
                    <a:pt x="98" y="214862"/>
                  </a:lnTo>
                  <a:lnTo>
                    <a:pt x="130" y="214340"/>
                  </a:lnTo>
                  <a:lnTo>
                    <a:pt x="167" y="213819"/>
                  </a:lnTo>
                  <a:lnTo>
                    <a:pt x="208" y="213297"/>
                  </a:lnTo>
                  <a:lnTo>
                    <a:pt x="254" y="212776"/>
                  </a:lnTo>
                  <a:lnTo>
                    <a:pt x="303" y="212254"/>
                  </a:lnTo>
                  <a:lnTo>
                    <a:pt x="358" y="211733"/>
                  </a:lnTo>
                  <a:lnTo>
                    <a:pt x="416" y="211211"/>
                  </a:lnTo>
                  <a:lnTo>
                    <a:pt x="480" y="210690"/>
                  </a:lnTo>
                  <a:lnTo>
                    <a:pt x="546" y="210168"/>
                  </a:lnTo>
                  <a:lnTo>
                    <a:pt x="618" y="209647"/>
                  </a:lnTo>
                  <a:lnTo>
                    <a:pt x="693" y="209125"/>
                  </a:lnTo>
                  <a:lnTo>
                    <a:pt x="773" y="208604"/>
                  </a:lnTo>
                  <a:lnTo>
                    <a:pt x="856" y="208082"/>
                  </a:lnTo>
                  <a:lnTo>
                    <a:pt x="945" y="207561"/>
                  </a:lnTo>
                  <a:lnTo>
                    <a:pt x="1035" y="207039"/>
                  </a:lnTo>
                  <a:lnTo>
                    <a:pt x="1132" y="206518"/>
                  </a:lnTo>
                  <a:lnTo>
                    <a:pt x="1230" y="205996"/>
                  </a:lnTo>
                  <a:lnTo>
                    <a:pt x="1335" y="205475"/>
                  </a:lnTo>
                  <a:lnTo>
                    <a:pt x="1441" y="204953"/>
                  </a:lnTo>
                  <a:lnTo>
                    <a:pt x="1552" y="204432"/>
                  </a:lnTo>
                  <a:lnTo>
                    <a:pt x="1666" y="203910"/>
                  </a:lnTo>
                  <a:lnTo>
                    <a:pt x="1785" y="203389"/>
                  </a:lnTo>
                  <a:lnTo>
                    <a:pt x="1905" y="202867"/>
                  </a:lnTo>
                  <a:lnTo>
                    <a:pt x="2031" y="202346"/>
                  </a:lnTo>
                  <a:lnTo>
                    <a:pt x="2158" y="201824"/>
                  </a:lnTo>
                  <a:lnTo>
                    <a:pt x="2291" y="201303"/>
                  </a:lnTo>
                  <a:lnTo>
                    <a:pt x="2425" y="200781"/>
                  </a:lnTo>
                  <a:lnTo>
                    <a:pt x="2564" y="200260"/>
                  </a:lnTo>
                  <a:lnTo>
                    <a:pt x="2705" y="199738"/>
                  </a:lnTo>
                  <a:lnTo>
                    <a:pt x="2850" y="199217"/>
                  </a:lnTo>
                  <a:lnTo>
                    <a:pt x="2997" y="198695"/>
                  </a:lnTo>
                  <a:lnTo>
                    <a:pt x="3148" y="198173"/>
                  </a:lnTo>
                  <a:lnTo>
                    <a:pt x="3300" y="197652"/>
                  </a:lnTo>
                  <a:lnTo>
                    <a:pt x="3458" y="197130"/>
                  </a:lnTo>
                  <a:lnTo>
                    <a:pt x="3616" y="196609"/>
                  </a:lnTo>
                  <a:lnTo>
                    <a:pt x="3779" y="196087"/>
                  </a:lnTo>
                  <a:lnTo>
                    <a:pt x="3942" y="195566"/>
                  </a:lnTo>
                  <a:lnTo>
                    <a:pt x="4110" y="195044"/>
                  </a:lnTo>
                  <a:lnTo>
                    <a:pt x="4279" y="194523"/>
                  </a:lnTo>
                  <a:lnTo>
                    <a:pt x="4452" y="194001"/>
                  </a:lnTo>
                  <a:lnTo>
                    <a:pt x="4626" y="193480"/>
                  </a:lnTo>
                  <a:lnTo>
                    <a:pt x="4804" y="192958"/>
                  </a:lnTo>
                  <a:lnTo>
                    <a:pt x="4982" y="192437"/>
                  </a:lnTo>
                  <a:lnTo>
                    <a:pt x="5164" y="191915"/>
                  </a:lnTo>
                  <a:lnTo>
                    <a:pt x="5347" y="191394"/>
                  </a:lnTo>
                  <a:lnTo>
                    <a:pt x="5534" y="190872"/>
                  </a:lnTo>
                  <a:lnTo>
                    <a:pt x="5721" y="190351"/>
                  </a:lnTo>
                  <a:lnTo>
                    <a:pt x="5912" y="189829"/>
                  </a:lnTo>
                  <a:lnTo>
                    <a:pt x="6103" y="189308"/>
                  </a:lnTo>
                  <a:lnTo>
                    <a:pt x="6298" y="188786"/>
                  </a:lnTo>
                  <a:lnTo>
                    <a:pt x="6493" y="188265"/>
                  </a:lnTo>
                  <a:lnTo>
                    <a:pt x="6692" y="187743"/>
                  </a:lnTo>
                  <a:lnTo>
                    <a:pt x="6891" y="187222"/>
                  </a:lnTo>
                  <a:lnTo>
                    <a:pt x="7092" y="186700"/>
                  </a:lnTo>
                  <a:lnTo>
                    <a:pt x="7295" y="186179"/>
                  </a:lnTo>
                  <a:lnTo>
                    <a:pt x="7500" y="185657"/>
                  </a:lnTo>
                  <a:lnTo>
                    <a:pt x="7706" y="185136"/>
                  </a:lnTo>
                  <a:lnTo>
                    <a:pt x="7914" y="184614"/>
                  </a:lnTo>
                  <a:lnTo>
                    <a:pt x="8123" y="184093"/>
                  </a:lnTo>
                  <a:lnTo>
                    <a:pt x="8335" y="183571"/>
                  </a:lnTo>
                  <a:lnTo>
                    <a:pt x="8547" y="183050"/>
                  </a:lnTo>
                  <a:lnTo>
                    <a:pt x="8761" y="182528"/>
                  </a:lnTo>
                  <a:lnTo>
                    <a:pt x="8977" y="182007"/>
                  </a:lnTo>
                  <a:lnTo>
                    <a:pt x="9194" y="181485"/>
                  </a:lnTo>
                  <a:lnTo>
                    <a:pt x="9412" y="180964"/>
                  </a:lnTo>
                  <a:lnTo>
                    <a:pt x="9632" y="180442"/>
                  </a:lnTo>
                  <a:lnTo>
                    <a:pt x="9853" y="179921"/>
                  </a:lnTo>
                  <a:lnTo>
                    <a:pt x="10075" y="179399"/>
                  </a:lnTo>
                  <a:lnTo>
                    <a:pt x="10299" y="178878"/>
                  </a:lnTo>
                  <a:lnTo>
                    <a:pt x="10524" y="178356"/>
                  </a:lnTo>
                  <a:lnTo>
                    <a:pt x="10750" y="177835"/>
                  </a:lnTo>
                  <a:lnTo>
                    <a:pt x="10977" y="177313"/>
                  </a:lnTo>
                  <a:lnTo>
                    <a:pt x="11206" y="176792"/>
                  </a:lnTo>
                  <a:lnTo>
                    <a:pt x="11436" y="176270"/>
                  </a:lnTo>
                  <a:lnTo>
                    <a:pt x="11667" y="175749"/>
                  </a:lnTo>
                  <a:lnTo>
                    <a:pt x="11899" y="175227"/>
                  </a:lnTo>
                  <a:lnTo>
                    <a:pt x="12133" y="174706"/>
                  </a:lnTo>
                  <a:lnTo>
                    <a:pt x="12368" y="174184"/>
                  </a:lnTo>
                  <a:lnTo>
                    <a:pt x="12604" y="173662"/>
                  </a:lnTo>
                  <a:lnTo>
                    <a:pt x="12841" y="173141"/>
                  </a:lnTo>
                  <a:lnTo>
                    <a:pt x="13079" y="172619"/>
                  </a:lnTo>
                  <a:lnTo>
                    <a:pt x="13319" y="172098"/>
                  </a:lnTo>
                  <a:lnTo>
                    <a:pt x="13559" y="171576"/>
                  </a:lnTo>
                  <a:lnTo>
                    <a:pt x="13801" y="171055"/>
                  </a:lnTo>
                  <a:lnTo>
                    <a:pt x="14044" y="170533"/>
                  </a:lnTo>
                  <a:lnTo>
                    <a:pt x="14288" y="170012"/>
                  </a:lnTo>
                  <a:lnTo>
                    <a:pt x="14534" y="169490"/>
                  </a:lnTo>
                  <a:lnTo>
                    <a:pt x="14780" y="168969"/>
                  </a:lnTo>
                  <a:lnTo>
                    <a:pt x="15028" y="168447"/>
                  </a:lnTo>
                  <a:lnTo>
                    <a:pt x="15276" y="167926"/>
                  </a:lnTo>
                  <a:lnTo>
                    <a:pt x="15527" y="167404"/>
                  </a:lnTo>
                  <a:lnTo>
                    <a:pt x="15777" y="166883"/>
                  </a:lnTo>
                  <a:lnTo>
                    <a:pt x="16030" y="166361"/>
                  </a:lnTo>
                  <a:lnTo>
                    <a:pt x="16283" y="165840"/>
                  </a:lnTo>
                  <a:lnTo>
                    <a:pt x="16538" y="165318"/>
                  </a:lnTo>
                  <a:lnTo>
                    <a:pt x="16794" y="164797"/>
                  </a:lnTo>
                  <a:lnTo>
                    <a:pt x="17051" y="164275"/>
                  </a:lnTo>
                  <a:lnTo>
                    <a:pt x="17309" y="163754"/>
                  </a:lnTo>
                  <a:lnTo>
                    <a:pt x="17568" y="163232"/>
                  </a:lnTo>
                  <a:lnTo>
                    <a:pt x="17828" y="162711"/>
                  </a:lnTo>
                  <a:lnTo>
                    <a:pt x="18090" y="162189"/>
                  </a:lnTo>
                  <a:lnTo>
                    <a:pt x="18352" y="161668"/>
                  </a:lnTo>
                  <a:lnTo>
                    <a:pt x="18617" y="161146"/>
                  </a:lnTo>
                  <a:lnTo>
                    <a:pt x="18881" y="160625"/>
                  </a:lnTo>
                  <a:lnTo>
                    <a:pt x="19148" y="160103"/>
                  </a:lnTo>
                  <a:lnTo>
                    <a:pt x="19414" y="159582"/>
                  </a:lnTo>
                  <a:lnTo>
                    <a:pt x="19683" y="159060"/>
                  </a:lnTo>
                  <a:lnTo>
                    <a:pt x="19952" y="158539"/>
                  </a:lnTo>
                  <a:lnTo>
                    <a:pt x="20223" y="158017"/>
                  </a:lnTo>
                  <a:lnTo>
                    <a:pt x="20494" y="157496"/>
                  </a:lnTo>
                  <a:lnTo>
                    <a:pt x="20767" y="156974"/>
                  </a:lnTo>
                  <a:lnTo>
                    <a:pt x="21040" y="156453"/>
                  </a:lnTo>
                  <a:lnTo>
                    <a:pt x="21316" y="155931"/>
                  </a:lnTo>
                  <a:lnTo>
                    <a:pt x="21591" y="155410"/>
                  </a:lnTo>
                  <a:lnTo>
                    <a:pt x="21868" y="154888"/>
                  </a:lnTo>
                  <a:lnTo>
                    <a:pt x="22145" y="154367"/>
                  </a:lnTo>
                  <a:lnTo>
                    <a:pt x="22424" y="153845"/>
                  </a:lnTo>
                  <a:lnTo>
                    <a:pt x="22703" y="153324"/>
                  </a:lnTo>
                  <a:lnTo>
                    <a:pt x="22984" y="152802"/>
                  </a:lnTo>
                  <a:lnTo>
                    <a:pt x="23265" y="152281"/>
                  </a:lnTo>
                  <a:lnTo>
                    <a:pt x="23547" y="151759"/>
                  </a:lnTo>
                  <a:lnTo>
                    <a:pt x="23830" y="151238"/>
                  </a:lnTo>
                  <a:lnTo>
                    <a:pt x="24114" y="150716"/>
                  </a:lnTo>
                  <a:lnTo>
                    <a:pt x="24398" y="150195"/>
                  </a:lnTo>
                  <a:lnTo>
                    <a:pt x="24684" y="149673"/>
                  </a:lnTo>
                  <a:lnTo>
                    <a:pt x="24969" y="149152"/>
                  </a:lnTo>
                  <a:lnTo>
                    <a:pt x="25256" y="148630"/>
                  </a:lnTo>
                  <a:lnTo>
                    <a:pt x="25543" y="148108"/>
                  </a:lnTo>
                  <a:lnTo>
                    <a:pt x="25830" y="147587"/>
                  </a:lnTo>
                  <a:lnTo>
                    <a:pt x="26118" y="147065"/>
                  </a:lnTo>
                  <a:lnTo>
                    <a:pt x="26407" y="146544"/>
                  </a:lnTo>
                  <a:lnTo>
                    <a:pt x="26696" y="146022"/>
                  </a:lnTo>
                  <a:lnTo>
                    <a:pt x="26985" y="145501"/>
                  </a:lnTo>
                  <a:lnTo>
                    <a:pt x="27275" y="144979"/>
                  </a:lnTo>
                  <a:lnTo>
                    <a:pt x="27565" y="144458"/>
                  </a:lnTo>
                  <a:lnTo>
                    <a:pt x="27855" y="143936"/>
                  </a:lnTo>
                  <a:lnTo>
                    <a:pt x="28145" y="143415"/>
                  </a:lnTo>
                  <a:lnTo>
                    <a:pt x="28435" y="142893"/>
                  </a:lnTo>
                  <a:lnTo>
                    <a:pt x="28725" y="142372"/>
                  </a:lnTo>
                  <a:lnTo>
                    <a:pt x="29016" y="141850"/>
                  </a:lnTo>
                  <a:lnTo>
                    <a:pt x="29306" y="141329"/>
                  </a:lnTo>
                  <a:lnTo>
                    <a:pt x="29596" y="140807"/>
                  </a:lnTo>
                  <a:lnTo>
                    <a:pt x="29886" y="140286"/>
                  </a:lnTo>
                  <a:lnTo>
                    <a:pt x="30176" y="139764"/>
                  </a:lnTo>
                  <a:lnTo>
                    <a:pt x="30465" y="139243"/>
                  </a:lnTo>
                  <a:lnTo>
                    <a:pt x="30754" y="138721"/>
                  </a:lnTo>
                  <a:lnTo>
                    <a:pt x="31043" y="138200"/>
                  </a:lnTo>
                  <a:lnTo>
                    <a:pt x="31331" y="137678"/>
                  </a:lnTo>
                  <a:lnTo>
                    <a:pt x="31618" y="137157"/>
                  </a:lnTo>
                  <a:lnTo>
                    <a:pt x="31905" y="136635"/>
                  </a:lnTo>
                  <a:lnTo>
                    <a:pt x="32191" y="136114"/>
                  </a:lnTo>
                  <a:lnTo>
                    <a:pt x="32476" y="135592"/>
                  </a:lnTo>
                  <a:lnTo>
                    <a:pt x="32761" y="135071"/>
                  </a:lnTo>
                  <a:lnTo>
                    <a:pt x="33044" y="134549"/>
                  </a:lnTo>
                  <a:lnTo>
                    <a:pt x="33327" y="134028"/>
                  </a:lnTo>
                  <a:lnTo>
                    <a:pt x="33608" y="133506"/>
                  </a:lnTo>
                  <a:lnTo>
                    <a:pt x="33889" y="132985"/>
                  </a:lnTo>
                  <a:lnTo>
                    <a:pt x="34168" y="132463"/>
                  </a:lnTo>
                  <a:lnTo>
                    <a:pt x="34446" y="131942"/>
                  </a:lnTo>
                  <a:lnTo>
                    <a:pt x="34723" y="131420"/>
                  </a:lnTo>
                  <a:lnTo>
                    <a:pt x="34999" y="130899"/>
                  </a:lnTo>
                  <a:lnTo>
                    <a:pt x="35272" y="130377"/>
                  </a:lnTo>
                  <a:lnTo>
                    <a:pt x="35545" y="129856"/>
                  </a:lnTo>
                  <a:lnTo>
                    <a:pt x="35816" y="129334"/>
                  </a:lnTo>
                  <a:lnTo>
                    <a:pt x="36085" y="128813"/>
                  </a:lnTo>
                  <a:lnTo>
                    <a:pt x="36353" y="128291"/>
                  </a:lnTo>
                  <a:lnTo>
                    <a:pt x="36619" y="127770"/>
                  </a:lnTo>
                  <a:lnTo>
                    <a:pt x="36882" y="127248"/>
                  </a:lnTo>
                  <a:lnTo>
                    <a:pt x="37145" y="126727"/>
                  </a:lnTo>
                  <a:lnTo>
                    <a:pt x="37405" y="126205"/>
                  </a:lnTo>
                  <a:lnTo>
                    <a:pt x="37663" y="125684"/>
                  </a:lnTo>
                  <a:lnTo>
                    <a:pt x="37919" y="125162"/>
                  </a:lnTo>
                  <a:lnTo>
                    <a:pt x="38174" y="124641"/>
                  </a:lnTo>
                  <a:lnTo>
                    <a:pt x="38425" y="124119"/>
                  </a:lnTo>
                  <a:lnTo>
                    <a:pt x="38675" y="123597"/>
                  </a:lnTo>
                  <a:lnTo>
                    <a:pt x="38922" y="123076"/>
                  </a:lnTo>
                  <a:lnTo>
                    <a:pt x="39168" y="122554"/>
                  </a:lnTo>
                  <a:lnTo>
                    <a:pt x="39410" y="122033"/>
                  </a:lnTo>
                  <a:lnTo>
                    <a:pt x="39651" y="121511"/>
                  </a:lnTo>
                  <a:lnTo>
                    <a:pt x="39888" y="120990"/>
                  </a:lnTo>
                  <a:lnTo>
                    <a:pt x="40124" y="120468"/>
                  </a:lnTo>
                  <a:lnTo>
                    <a:pt x="40356" y="119947"/>
                  </a:lnTo>
                  <a:lnTo>
                    <a:pt x="40587" y="119425"/>
                  </a:lnTo>
                  <a:lnTo>
                    <a:pt x="40814" y="118904"/>
                  </a:lnTo>
                  <a:lnTo>
                    <a:pt x="41040" y="118382"/>
                  </a:lnTo>
                  <a:lnTo>
                    <a:pt x="41261" y="117861"/>
                  </a:lnTo>
                  <a:lnTo>
                    <a:pt x="41481" y="117339"/>
                  </a:lnTo>
                  <a:lnTo>
                    <a:pt x="41697" y="116818"/>
                  </a:lnTo>
                  <a:lnTo>
                    <a:pt x="41912" y="116296"/>
                  </a:lnTo>
                  <a:lnTo>
                    <a:pt x="42122" y="115775"/>
                  </a:lnTo>
                  <a:lnTo>
                    <a:pt x="42331" y="115253"/>
                  </a:lnTo>
                  <a:lnTo>
                    <a:pt x="42535" y="114732"/>
                  </a:lnTo>
                  <a:lnTo>
                    <a:pt x="42738" y="114210"/>
                  </a:lnTo>
                  <a:lnTo>
                    <a:pt x="42936" y="113689"/>
                  </a:lnTo>
                  <a:lnTo>
                    <a:pt x="43134" y="113167"/>
                  </a:lnTo>
                  <a:lnTo>
                    <a:pt x="43325" y="112646"/>
                  </a:lnTo>
                  <a:lnTo>
                    <a:pt x="43517" y="112124"/>
                  </a:lnTo>
                  <a:lnTo>
                    <a:pt x="43702" y="111603"/>
                  </a:lnTo>
                  <a:lnTo>
                    <a:pt x="43888" y="111081"/>
                  </a:lnTo>
                  <a:lnTo>
                    <a:pt x="44067" y="110560"/>
                  </a:lnTo>
                  <a:lnTo>
                    <a:pt x="44246" y="110038"/>
                  </a:lnTo>
                  <a:lnTo>
                    <a:pt x="44420" y="109517"/>
                  </a:lnTo>
                  <a:lnTo>
                    <a:pt x="44593" y="108995"/>
                  </a:lnTo>
                  <a:lnTo>
                    <a:pt x="44760" y="108474"/>
                  </a:lnTo>
                  <a:lnTo>
                    <a:pt x="44926" y="107952"/>
                  </a:lnTo>
                  <a:lnTo>
                    <a:pt x="45087" y="107431"/>
                  </a:lnTo>
                  <a:lnTo>
                    <a:pt x="45247" y="106909"/>
                  </a:lnTo>
                  <a:lnTo>
                    <a:pt x="45402" y="106388"/>
                  </a:lnTo>
                  <a:lnTo>
                    <a:pt x="45555" y="105866"/>
                  </a:lnTo>
                  <a:lnTo>
                    <a:pt x="45703" y="105345"/>
                  </a:lnTo>
                  <a:lnTo>
                    <a:pt x="45851" y="104823"/>
                  </a:lnTo>
                  <a:lnTo>
                    <a:pt x="45993" y="104302"/>
                  </a:lnTo>
                  <a:lnTo>
                    <a:pt x="46133" y="103780"/>
                  </a:lnTo>
                  <a:lnTo>
                    <a:pt x="46269" y="103259"/>
                  </a:lnTo>
                  <a:lnTo>
                    <a:pt x="46403" y="102737"/>
                  </a:lnTo>
                  <a:lnTo>
                    <a:pt x="46533" y="102216"/>
                  </a:lnTo>
                  <a:lnTo>
                    <a:pt x="46661" y="101694"/>
                  </a:lnTo>
                  <a:lnTo>
                    <a:pt x="46784" y="101173"/>
                  </a:lnTo>
                  <a:lnTo>
                    <a:pt x="46905" y="100651"/>
                  </a:lnTo>
                  <a:lnTo>
                    <a:pt x="47022" y="100130"/>
                  </a:lnTo>
                  <a:lnTo>
                    <a:pt x="47137" y="99608"/>
                  </a:lnTo>
                  <a:lnTo>
                    <a:pt x="47248" y="99086"/>
                  </a:lnTo>
                  <a:lnTo>
                    <a:pt x="47357" y="98565"/>
                  </a:lnTo>
                  <a:lnTo>
                    <a:pt x="47462" y="98043"/>
                  </a:lnTo>
                  <a:lnTo>
                    <a:pt x="47564" y="97522"/>
                  </a:lnTo>
                  <a:lnTo>
                    <a:pt x="47663" y="97000"/>
                  </a:lnTo>
                  <a:lnTo>
                    <a:pt x="47759" y="96479"/>
                  </a:lnTo>
                  <a:lnTo>
                    <a:pt x="47851" y="95957"/>
                  </a:lnTo>
                  <a:lnTo>
                    <a:pt x="47941" y="95436"/>
                  </a:lnTo>
                  <a:lnTo>
                    <a:pt x="48028" y="94914"/>
                  </a:lnTo>
                  <a:lnTo>
                    <a:pt x="48111" y="94393"/>
                  </a:lnTo>
                  <a:lnTo>
                    <a:pt x="48192" y="93871"/>
                  </a:lnTo>
                  <a:lnTo>
                    <a:pt x="48270" y="93350"/>
                  </a:lnTo>
                  <a:lnTo>
                    <a:pt x="48344" y="92828"/>
                  </a:lnTo>
                  <a:lnTo>
                    <a:pt x="48416" y="92307"/>
                  </a:lnTo>
                  <a:lnTo>
                    <a:pt x="48484" y="91785"/>
                  </a:lnTo>
                  <a:lnTo>
                    <a:pt x="48550" y="91264"/>
                  </a:lnTo>
                  <a:lnTo>
                    <a:pt x="48613" y="90742"/>
                  </a:lnTo>
                  <a:lnTo>
                    <a:pt x="48672" y="90221"/>
                  </a:lnTo>
                  <a:lnTo>
                    <a:pt x="48729" y="89699"/>
                  </a:lnTo>
                  <a:lnTo>
                    <a:pt x="48783" y="89178"/>
                  </a:lnTo>
                  <a:lnTo>
                    <a:pt x="48834" y="88656"/>
                  </a:lnTo>
                  <a:lnTo>
                    <a:pt x="48882" y="88135"/>
                  </a:lnTo>
                  <a:lnTo>
                    <a:pt x="48928" y="87613"/>
                  </a:lnTo>
                  <a:lnTo>
                    <a:pt x="48970" y="87092"/>
                  </a:lnTo>
                  <a:lnTo>
                    <a:pt x="49009" y="86570"/>
                  </a:lnTo>
                  <a:lnTo>
                    <a:pt x="49046" y="86049"/>
                  </a:lnTo>
                  <a:lnTo>
                    <a:pt x="49080" y="85527"/>
                  </a:lnTo>
                  <a:lnTo>
                    <a:pt x="49110" y="85006"/>
                  </a:lnTo>
                  <a:lnTo>
                    <a:pt x="49139" y="84484"/>
                  </a:lnTo>
                  <a:lnTo>
                    <a:pt x="49164" y="83963"/>
                  </a:lnTo>
                  <a:lnTo>
                    <a:pt x="49187" y="83441"/>
                  </a:lnTo>
                  <a:lnTo>
                    <a:pt x="49206" y="82920"/>
                  </a:lnTo>
                  <a:lnTo>
                    <a:pt x="49224" y="82398"/>
                  </a:lnTo>
                  <a:lnTo>
                    <a:pt x="49237" y="81877"/>
                  </a:lnTo>
                  <a:lnTo>
                    <a:pt x="49249" y="81355"/>
                  </a:lnTo>
                  <a:lnTo>
                    <a:pt x="49257" y="80834"/>
                  </a:lnTo>
                  <a:lnTo>
                    <a:pt x="49263" y="80312"/>
                  </a:lnTo>
                  <a:lnTo>
                    <a:pt x="49266" y="79791"/>
                  </a:lnTo>
                  <a:lnTo>
                    <a:pt x="49267" y="79269"/>
                  </a:lnTo>
                  <a:lnTo>
                    <a:pt x="49263" y="78748"/>
                  </a:lnTo>
                  <a:lnTo>
                    <a:pt x="49259" y="78226"/>
                  </a:lnTo>
                  <a:lnTo>
                    <a:pt x="49250" y="77705"/>
                  </a:lnTo>
                  <a:lnTo>
                    <a:pt x="49240" y="77183"/>
                  </a:lnTo>
                  <a:lnTo>
                    <a:pt x="49225" y="76662"/>
                  </a:lnTo>
                  <a:lnTo>
                    <a:pt x="49210" y="76140"/>
                  </a:lnTo>
                  <a:lnTo>
                    <a:pt x="49190" y="75619"/>
                  </a:lnTo>
                  <a:lnTo>
                    <a:pt x="49169" y="75097"/>
                  </a:lnTo>
                  <a:lnTo>
                    <a:pt x="49143" y="74576"/>
                  </a:lnTo>
                  <a:lnTo>
                    <a:pt x="49117" y="74054"/>
                  </a:lnTo>
                  <a:lnTo>
                    <a:pt x="49086" y="73532"/>
                  </a:lnTo>
                  <a:lnTo>
                    <a:pt x="49054" y="73011"/>
                  </a:lnTo>
                  <a:lnTo>
                    <a:pt x="49017" y="72489"/>
                  </a:lnTo>
                  <a:lnTo>
                    <a:pt x="48980" y="71968"/>
                  </a:lnTo>
                  <a:lnTo>
                    <a:pt x="48937" y="71446"/>
                  </a:lnTo>
                  <a:lnTo>
                    <a:pt x="48894" y="70925"/>
                  </a:lnTo>
                  <a:lnTo>
                    <a:pt x="48846" y="70403"/>
                  </a:lnTo>
                  <a:lnTo>
                    <a:pt x="48797" y="69882"/>
                  </a:lnTo>
                  <a:lnTo>
                    <a:pt x="48744" y="69360"/>
                  </a:lnTo>
                  <a:lnTo>
                    <a:pt x="48690" y="68839"/>
                  </a:lnTo>
                  <a:lnTo>
                    <a:pt x="48630" y="68317"/>
                  </a:lnTo>
                  <a:lnTo>
                    <a:pt x="48570" y="67796"/>
                  </a:lnTo>
                  <a:lnTo>
                    <a:pt x="48506" y="67274"/>
                  </a:lnTo>
                  <a:lnTo>
                    <a:pt x="48440" y="66753"/>
                  </a:lnTo>
                  <a:lnTo>
                    <a:pt x="48370" y="66231"/>
                  </a:lnTo>
                  <a:lnTo>
                    <a:pt x="48298" y="65710"/>
                  </a:lnTo>
                  <a:lnTo>
                    <a:pt x="48222" y="65188"/>
                  </a:lnTo>
                  <a:lnTo>
                    <a:pt x="48145" y="64667"/>
                  </a:lnTo>
                  <a:lnTo>
                    <a:pt x="48064" y="64145"/>
                  </a:lnTo>
                  <a:lnTo>
                    <a:pt x="47981" y="63624"/>
                  </a:lnTo>
                  <a:lnTo>
                    <a:pt x="47894" y="63102"/>
                  </a:lnTo>
                  <a:lnTo>
                    <a:pt x="47805" y="62581"/>
                  </a:lnTo>
                  <a:lnTo>
                    <a:pt x="47713" y="62059"/>
                  </a:lnTo>
                  <a:lnTo>
                    <a:pt x="47618" y="61538"/>
                  </a:lnTo>
                  <a:lnTo>
                    <a:pt x="47520" y="61016"/>
                  </a:lnTo>
                  <a:lnTo>
                    <a:pt x="47420" y="60495"/>
                  </a:lnTo>
                  <a:lnTo>
                    <a:pt x="47316" y="59973"/>
                  </a:lnTo>
                  <a:lnTo>
                    <a:pt x="47210" y="59452"/>
                  </a:lnTo>
                  <a:lnTo>
                    <a:pt x="47101" y="58930"/>
                  </a:lnTo>
                  <a:lnTo>
                    <a:pt x="46989" y="58409"/>
                  </a:lnTo>
                  <a:lnTo>
                    <a:pt x="46874" y="57887"/>
                  </a:lnTo>
                  <a:lnTo>
                    <a:pt x="46757" y="57366"/>
                  </a:lnTo>
                  <a:lnTo>
                    <a:pt x="46636" y="56844"/>
                  </a:lnTo>
                  <a:lnTo>
                    <a:pt x="46513" y="56323"/>
                  </a:lnTo>
                  <a:lnTo>
                    <a:pt x="46387" y="55801"/>
                  </a:lnTo>
                  <a:lnTo>
                    <a:pt x="46259" y="55280"/>
                  </a:lnTo>
                  <a:lnTo>
                    <a:pt x="46127" y="54758"/>
                  </a:lnTo>
                  <a:lnTo>
                    <a:pt x="45993" y="54237"/>
                  </a:lnTo>
                  <a:lnTo>
                    <a:pt x="45856" y="53715"/>
                  </a:lnTo>
                  <a:lnTo>
                    <a:pt x="45717" y="53194"/>
                  </a:lnTo>
                  <a:lnTo>
                    <a:pt x="45575" y="52672"/>
                  </a:lnTo>
                  <a:lnTo>
                    <a:pt x="45430" y="52151"/>
                  </a:lnTo>
                  <a:lnTo>
                    <a:pt x="45283" y="51629"/>
                  </a:lnTo>
                  <a:lnTo>
                    <a:pt x="45133" y="51108"/>
                  </a:lnTo>
                  <a:lnTo>
                    <a:pt x="44980" y="50586"/>
                  </a:lnTo>
                  <a:lnTo>
                    <a:pt x="44825" y="50065"/>
                  </a:lnTo>
                  <a:lnTo>
                    <a:pt x="44667" y="49543"/>
                  </a:lnTo>
                  <a:lnTo>
                    <a:pt x="44507" y="49021"/>
                  </a:lnTo>
                  <a:lnTo>
                    <a:pt x="44345" y="48500"/>
                  </a:lnTo>
                  <a:lnTo>
                    <a:pt x="44180" y="47978"/>
                  </a:lnTo>
                  <a:lnTo>
                    <a:pt x="44013" y="47457"/>
                  </a:lnTo>
                  <a:lnTo>
                    <a:pt x="43843" y="46935"/>
                  </a:lnTo>
                  <a:lnTo>
                    <a:pt x="43672" y="46414"/>
                  </a:lnTo>
                  <a:lnTo>
                    <a:pt x="43498" y="45892"/>
                  </a:lnTo>
                  <a:lnTo>
                    <a:pt x="43322" y="45371"/>
                  </a:lnTo>
                  <a:lnTo>
                    <a:pt x="43144" y="44849"/>
                  </a:lnTo>
                  <a:lnTo>
                    <a:pt x="42964" y="44328"/>
                  </a:lnTo>
                  <a:lnTo>
                    <a:pt x="42782" y="43806"/>
                  </a:lnTo>
                  <a:lnTo>
                    <a:pt x="42598" y="43285"/>
                  </a:lnTo>
                  <a:lnTo>
                    <a:pt x="42412" y="42763"/>
                  </a:lnTo>
                  <a:lnTo>
                    <a:pt x="42224" y="42242"/>
                  </a:lnTo>
                  <a:lnTo>
                    <a:pt x="42035" y="41720"/>
                  </a:lnTo>
                  <a:lnTo>
                    <a:pt x="41844" y="41199"/>
                  </a:lnTo>
                  <a:lnTo>
                    <a:pt x="41651" y="40677"/>
                  </a:lnTo>
                  <a:lnTo>
                    <a:pt x="41457" y="40156"/>
                  </a:lnTo>
                  <a:lnTo>
                    <a:pt x="41261" y="39634"/>
                  </a:lnTo>
                  <a:lnTo>
                    <a:pt x="41065" y="39113"/>
                  </a:lnTo>
                  <a:lnTo>
                    <a:pt x="40866" y="38591"/>
                  </a:lnTo>
                  <a:lnTo>
                    <a:pt x="40667" y="38070"/>
                  </a:lnTo>
                  <a:lnTo>
                    <a:pt x="40467" y="37548"/>
                  </a:lnTo>
                  <a:lnTo>
                    <a:pt x="40265" y="37027"/>
                  </a:lnTo>
                  <a:lnTo>
                    <a:pt x="40063" y="36505"/>
                  </a:lnTo>
                  <a:lnTo>
                    <a:pt x="39860" y="35984"/>
                  </a:lnTo>
                  <a:lnTo>
                    <a:pt x="39656" y="35462"/>
                  </a:lnTo>
                  <a:lnTo>
                    <a:pt x="39452" y="34941"/>
                  </a:lnTo>
                  <a:lnTo>
                    <a:pt x="39246" y="34419"/>
                  </a:lnTo>
                  <a:lnTo>
                    <a:pt x="39041" y="33898"/>
                  </a:lnTo>
                  <a:lnTo>
                    <a:pt x="38835" y="33376"/>
                  </a:lnTo>
                  <a:lnTo>
                    <a:pt x="38629" y="32855"/>
                  </a:lnTo>
                  <a:lnTo>
                    <a:pt x="38423" y="32333"/>
                  </a:lnTo>
                  <a:lnTo>
                    <a:pt x="38217" y="31812"/>
                  </a:lnTo>
                  <a:lnTo>
                    <a:pt x="38011" y="31290"/>
                  </a:lnTo>
                  <a:lnTo>
                    <a:pt x="37805" y="30769"/>
                  </a:lnTo>
                  <a:lnTo>
                    <a:pt x="37600" y="30247"/>
                  </a:lnTo>
                  <a:lnTo>
                    <a:pt x="37395" y="29726"/>
                  </a:lnTo>
                  <a:lnTo>
                    <a:pt x="37191" y="29204"/>
                  </a:lnTo>
                  <a:lnTo>
                    <a:pt x="36987" y="28683"/>
                  </a:lnTo>
                  <a:lnTo>
                    <a:pt x="36784" y="28161"/>
                  </a:lnTo>
                  <a:lnTo>
                    <a:pt x="36582" y="27640"/>
                  </a:lnTo>
                  <a:lnTo>
                    <a:pt x="36381" y="27118"/>
                  </a:lnTo>
                  <a:lnTo>
                    <a:pt x="36181" y="26597"/>
                  </a:lnTo>
                  <a:lnTo>
                    <a:pt x="35983" y="26075"/>
                  </a:lnTo>
                  <a:lnTo>
                    <a:pt x="35785" y="25554"/>
                  </a:lnTo>
                  <a:lnTo>
                    <a:pt x="35590" y="25032"/>
                  </a:lnTo>
                  <a:lnTo>
                    <a:pt x="35396" y="24510"/>
                  </a:lnTo>
                  <a:lnTo>
                    <a:pt x="35204" y="23989"/>
                  </a:lnTo>
                  <a:lnTo>
                    <a:pt x="35013" y="23467"/>
                  </a:lnTo>
                  <a:lnTo>
                    <a:pt x="34825" y="22946"/>
                  </a:lnTo>
                  <a:lnTo>
                    <a:pt x="34638" y="22424"/>
                  </a:lnTo>
                  <a:lnTo>
                    <a:pt x="34455" y="21903"/>
                  </a:lnTo>
                  <a:lnTo>
                    <a:pt x="34273" y="21381"/>
                  </a:lnTo>
                  <a:lnTo>
                    <a:pt x="34094" y="20860"/>
                  </a:lnTo>
                  <a:lnTo>
                    <a:pt x="33917" y="20338"/>
                  </a:lnTo>
                  <a:lnTo>
                    <a:pt x="33744" y="19817"/>
                  </a:lnTo>
                  <a:lnTo>
                    <a:pt x="33572" y="19295"/>
                  </a:lnTo>
                  <a:lnTo>
                    <a:pt x="33405" y="18774"/>
                  </a:lnTo>
                  <a:lnTo>
                    <a:pt x="33240" y="18252"/>
                  </a:lnTo>
                  <a:lnTo>
                    <a:pt x="33078" y="17731"/>
                  </a:lnTo>
                  <a:lnTo>
                    <a:pt x="32919" y="17209"/>
                  </a:lnTo>
                  <a:lnTo>
                    <a:pt x="32765" y="16688"/>
                  </a:lnTo>
                  <a:lnTo>
                    <a:pt x="32613" y="16166"/>
                  </a:lnTo>
                  <a:lnTo>
                    <a:pt x="32466" y="15645"/>
                  </a:lnTo>
                  <a:lnTo>
                    <a:pt x="32321" y="15123"/>
                  </a:lnTo>
                  <a:lnTo>
                    <a:pt x="32181" y="14602"/>
                  </a:lnTo>
                  <a:lnTo>
                    <a:pt x="32044" y="14080"/>
                  </a:lnTo>
                  <a:lnTo>
                    <a:pt x="31913" y="13559"/>
                  </a:lnTo>
                  <a:lnTo>
                    <a:pt x="31784" y="13037"/>
                  </a:lnTo>
                  <a:lnTo>
                    <a:pt x="31660" y="12516"/>
                  </a:lnTo>
                  <a:lnTo>
                    <a:pt x="31541" y="11994"/>
                  </a:lnTo>
                  <a:lnTo>
                    <a:pt x="31426" y="11473"/>
                  </a:lnTo>
                  <a:lnTo>
                    <a:pt x="31315" y="10951"/>
                  </a:lnTo>
                  <a:lnTo>
                    <a:pt x="31209" y="10430"/>
                  </a:lnTo>
                  <a:lnTo>
                    <a:pt x="31107" y="9908"/>
                  </a:lnTo>
                  <a:lnTo>
                    <a:pt x="31010" y="9387"/>
                  </a:lnTo>
                  <a:lnTo>
                    <a:pt x="30919" y="8865"/>
                  </a:lnTo>
                  <a:lnTo>
                    <a:pt x="30831" y="8344"/>
                  </a:lnTo>
                  <a:lnTo>
                    <a:pt x="30749" y="7822"/>
                  </a:lnTo>
                  <a:lnTo>
                    <a:pt x="30672" y="7301"/>
                  </a:lnTo>
                  <a:lnTo>
                    <a:pt x="30600" y="6779"/>
                  </a:lnTo>
                  <a:lnTo>
                    <a:pt x="30533" y="6258"/>
                  </a:lnTo>
                  <a:lnTo>
                    <a:pt x="30472" y="5736"/>
                  </a:lnTo>
                  <a:lnTo>
                    <a:pt x="30414" y="5215"/>
                  </a:lnTo>
                  <a:lnTo>
                    <a:pt x="30364" y="4693"/>
                  </a:lnTo>
                  <a:lnTo>
                    <a:pt x="30317" y="4172"/>
                  </a:lnTo>
                  <a:lnTo>
                    <a:pt x="30277" y="3650"/>
                  </a:lnTo>
                  <a:lnTo>
                    <a:pt x="30241" y="3129"/>
                  </a:lnTo>
                  <a:lnTo>
                    <a:pt x="30212" y="2607"/>
                  </a:lnTo>
                  <a:lnTo>
                    <a:pt x="30186" y="2086"/>
                  </a:lnTo>
                  <a:lnTo>
                    <a:pt x="30168" y="1564"/>
                  </a:lnTo>
                  <a:lnTo>
                    <a:pt x="30153" y="1043"/>
                  </a:lnTo>
                  <a:lnTo>
                    <a:pt x="30146" y="521"/>
                  </a:lnTo>
                  <a:lnTo>
                    <a:pt x="30142" y="0"/>
                  </a:lnTo>
                  <a:lnTo>
                    <a:pt x="72647" y="0"/>
                  </a:lnTo>
                  <a:lnTo>
                    <a:pt x="72643" y="521"/>
                  </a:lnTo>
                  <a:lnTo>
                    <a:pt x="72636" y="1043"/>
                  </a:lnTo>
                  <a:lnTo>
                    <a:pt x="72622" y="1564"/>
                  </a:lnTo>
                  <a:lnTo>
                    <a:pt x="72604" y="2086"/>
                  </a:lnTo>
                  <a:lnTo>
                    <a:pt x="72578" y="2607"/>
                  </a:lnTo>
                  <a:lnTo>
                    <a:pt x="72549" y="3129"/>
                  </a:lnTo>
                  <a:lnTo>
                    <a:pt x="72513" y="3650"/>
                  </a:lnTo>
                  <a:lnTo>
                    <a:pt x="72473" y="4172"/>
                  </a:lnTo>
                  <a:lnTo>
                    <a:pt x="72426" y="4693"/>
                  </a:lnTo>
                  <a:lnTo>
                    <a:pt x="72376" y="5215"/>
                  </a:lnTo>
                  <a:lnTo>
                    <a:pt x="72318" y="5736"/>
                  </a:lnTo>
                  <a:lnTo>
                    <a:pt x="72257" y="6258"/>
                  </a:lnTo>
                  <a:lnTo>
                    <a:pt x="72190" y="6779"/>
                  </a:lnTo>
                  <a:lnTo>
                    <a:pt x="72118" y="7301"/>
                  </a:lnTo>
                  <a:lnTo>
                    <a:pt x="72041" y="7822"/>
                  </a:lnTo>
                  <a:lnTo>
                    <a:pt x="71959" y="8344"/>
                  </a:lnTo>
                  <a:lnTo>
                    <a:pt x="71871" y="8865"/>
                  </a:lnTo>
                  <a:lnTo>
                    <a:pt x="71780" y="9387"/>
                  </a:lnTo>
                  <a:lnTo>
                    <a:pt x="71683" y="9908"/>
                  </a:lnTo>
                  <a:lnTo>
                    <a:pt x="71581" y="10430"/>
                  </a:lnTo>
                  <a:lnTo>
                    <a:pt x="71475" y="10951"/>
                  </a:lnTo>
                  <a:lnTo>
                    <a:pt x="71364" y="11473"/>
                  </a:lnTo>
                  <a:lnTo>
                    <a:pt x="71249" y="11994"/>
                  </a:lnTo>
                  <a:lnTo>
                    <a:pt x="71130" y="12516"/>
                  </a:lnTo>
                  <a:lnTo>
                    <a:pt x="71006" y="13037"/>
                  </a:lnTo>
                  <a:lnTo>
                    <a:pt x="70877" y="13559"/>
                  </a:lnTo>
                  <a:lnTo>
                    <a:pt x="70745" y="14080"/>
                  </a:lnTo>
                  <a:lnTo>
                    <a:pt x="70609" y="14602"/>
                  </a:lnTo>
                  <a:lnTo>
                    <a:pt x="70469" y="15123"/>
                  </a:lnTo>
                  <a:lnTo>
                    <a:pt x="70324" y="15645"/>
                  </a:lnTo>
                  <a:lnTo>
                    <a:pt x="70177" y="16166"/>
                  </a:lnTo>
                  <a:lnTo>
                    <a:pt x="70025" y="16688"/>
                  </a:lnTo>
                  <a:lnTo>
                    <a:pt x="69871" y="17209"/>
                  </a:lnTo>
                  <a:lnTo>
                    <a:pt x="69712" y="17731"/>
                  </a:lnTo>
                  <a:lnTo>
                    <a:pt x="69550" y="18252"/>
                  </a:lnTo>
                  <a:lnTo>
                    <a:pt x="69385" y="18774"/>
                  </a:lnTo>
                  <a:lnTo>
                    <a:pt x="69218" y="19295"/>
                  </a:lnTo>
                  <a:lnTo>
                    <a:pt x="69046" y="19817"/>
                  </a:lnTo>
                  <a:lnTo>
                    <a:pt x="68873" y="20338"/>
                  </a:lnTo>
                  <a:lnTo>
                    <a:pt x="68696" y="20860"/>
                  </a:lnTo>
                  <a:lnTo>
                    <a:pt x="68517" y="21381"/>
                  </a:lnTo>
                  <a:lnTo>
                    <a:pt x="68335" y="21903"/>
                  </a:lnTo>
                  <a:lnTo>
                    <a:pt x="68152" y="22424"/>
                  </a:lnTo>
                  <a:lnTo>
                    <a:pt x="67965" y="22946"/>
                  </a:lnTo>
                  <a:lnTo>
                    <a:pt x="67777" y="23467"/>
                  </a:lnTo>
                  <a:lnTo>
                    <a:pt x="67586" y="23989"/>
                  </a:lnTo>
                  <a:lnTo>
                    <a:pt x="67394" y="24510"/>
                  </a:lnTo>
                  <a:lnTo>
                    <a:pt x="67200" y="25032"/>
                  </a:lnTo>
                  <a:lnTo>
                    <a:pt x="67005" y="25554"/>
                  </a:lnTo>
                  <a:lnTo>
                    <a:pt x="66807" y="26075"/>
                  </a:lnTo>
                  <a:lnTo>
                    <a:pt x="66609" y="26597"/>
                  </a:lnTo>
                  <a:lnTo>
                    <a:pt x="66409" y="27118"/>
                  </a:lnTo>
                  <a:lnTo>
                    <a:pt x="66208" y="27640"/>
                  </a:lnTo>
                  <a:lnTo>
                    <a:pt x="66006" y="28161"/>
                  </a:lnTo>
                  <a:lnTo>
                    <a:pt x="65803" y="28683"/>
                  </a:lnTo>
                  <a:lnTo>
                    <a:pt x="65599" y="29204"/>
                  </a:lnTo>
                  <a:lnTo>
                    <a:pt x="65395" y="29726"/>
                  </a:lnTo>
                  <a:lnTo>
                    <a:pt x="65190" y="30247"/>
                  </a:lnTo>
                  <a:lnTo>
                    <a:pt x="64984" y="30769"/>
                  </a:lnTo>
                  <a:lnTo>
                    <a:pt x="64779" y="31290"/>
                  </a:lnTo>
                  <a:lnTo>
                    <a:pt x="64573" y="31812"/>
                  </a:lnTo>
                  <a:lnTo>
                    <a:pt x="64367" y="32333"/>
                  </a:lnTo>
                  <a:lnTo>
                    <a:pt x="64160" y="32855"/>
                  </a:lnTo>
                  <a:lnTo>
                    <a:pt x="63955" y="33376"/>
                  </a:lnTo>
                  <a:lnTo>
                    <a:pt x="63749" y="33898"/>
                  </a:lnTo>
                  <a:lnTo>
                    <a:pt x="63543" y="34419"/>
                  </a:lnTo>
                  <a:lnTo>
                    <a:pt x="63338" y="34941"/>
                  </a:lnTo>
                  <a:lnTo>
                    <a:pt x="63134" y="35462"/>
                  </a:lnTo>
                  <a:lnTo>
                    <a:pt x="62930" y="35984"/>
                  </a:lnTo>
                  <a:lnTo>
                    <a:pt x="62727" y="36505"/>
                  </a:lnTo>
                  <a:lnTo>
                    <a:pt x="62524" y="37027"/>
                  </a:lnTo>
                  <a:lnTo>
                    <a:pt x="62323" y="37548"/>
                  </a:lnTo>
                  <a:lnTo>
                    <a:pt x="62123" y="38070"/>
                  </a:lnTo>
                  <a:lnTo>
                    <a:pt x="61924" y="38591"/>
                  </a:lnTo>
                  <a:lnTo>
                    <a:pt x="61725" y="39113"/>
                  </a:lnTo>
                  <a:lnTo>
                    <a:pt x="61529" y="39634"/>
                  </a:lnTo>
                  <a:lnTo>
                    <a:pt x="61333" y="40156"/>
                  </a:lnTo>
                  <a:lnTo>
                    <a:pt x="61139" y="40677"/>
                  </a:lnTo>
                  <a:lnTo>
                    <a:pt x="60946" y="41199"/>
                  </a:lnTo>
                  <a:lnTo>
                    <a:pt x="60755" y="41720"/>
                  </a:lnTo>
                  <a:lnTo>
                    <a:pt x="60566" y="42242"/>
                  </a:lnTo>
                  <a:lnTo>
                    <a:pt x="60378" y="42763"/>
                  </a:lnTo>
                  <a:lnTo>
                    <a:pt x="60192" y="43285"/>
                  </a:lnTo>
                  <a:lnTo>
                    <a:pt x="60008" y="43806"/>
                  </a:lnTo>
                  <a:lnTo>
                    <a:pt x="59826" y="44328"/>
                  </a:lnTo>
                  <a:lnTo>
                    <a:pt x="59646" y="44849"/>
                  </a:lnTo>
                  <a:lnTo>
                    <a:pt x="59468" y="45371"/>
                  </a:lnTo>
                  <a:lnTo>
                    <a:pt x="59292" y="45892"/>
                  </a:lnTo>
                  <a:lnTo>
                    <a:pt x="59118" y="46414"/>
                  </a:lnTo>
                  <a:lnTo>
                    <a:pt x="58946" y="46935"/>
                  </a:lnTo>
                  <a:lnTo>
                    <a:pt x="58777" y="47457"/>
                  </a:lnTo>
                  <a:lnTo>
                    <a:pt x="58610" y="47978"/>
                  </a:lnTo>
                  <a:lnTo>
                    <a:pt x="58445" y="48500"/>
                  </a:lnTo>
                  <a:lnTo>
                    <a:pt x="58283" y="49021"/>
                  </a:lnTo>
                  <a:lnTo>
                    <a:pt x="58122" y="49543"/>
                  </a:lnTo>
                  <a:lnTo>
                    <a:pt x="57965" y="50065"/>
                  </a:lnTo>
                  <a:lnTo>
                    <a:pt x="57810" y="50586"/>
                  </a:lnTo>
                  <a:lnTo>
                    <a:pt x="57657" y="51108"/>
                  </a:lnTo>
                  <a:lnTo>
                    <a:pt x="57507" y="51629"/>
                  </a:lnTo>
                  <a:lnTo>
                    <a:pt x="57360" y="52151"/>
                  </a:lnTo>
                  <a:lnTo>
                    <a:pt x="57215" y="52672"/>
                  </a:lnTo>
                  <a:lnTo>
                    <a:pt x="57073" y="53194"/>
                  </a:lnTo>
                  <a:lnTo>
                    <a:pt x="56934" y="53715"/>
                  </a:lnTo>
                  <a:lnTo>
                    <a:pt x="56797" y="54237"/>
                  </a:lnTo>
                  <a:lnTo>
                    <a:pt x="56663" y="54758"/>
                  </a:lnTo>
                  <a:lnTo>
                    <a:pt x="56531" y="55280"/>
                  </a:lnTo>
                  <a:lnTo>
                    <a:pt x="56403" y="55801"/>
                  </a:lnTo>
                  <a:lnTo>
                    <a:pt x="56277" y="56323"/>
                  </a:lnTo>
                  <a:lnTo>
                    <a:pt x="56154" y="56844"/>
                  </a:lnTo>
                  <a:lnTo>
                    <a:pt x="56033" y="57366"/>
                  </a:lnTo>
                  <a:lnTo>
                    <a:pt x="55916" y="57887"/>
                  </a:lnTo>
                  <a:lnTo>
                    <a:pt x="55801" y="58409"/>
                  </a:lnTo>
                  <a:lnTo>
                    <a:pt x="55689" y="58930"/>
                  </a:lnTo>
                  <a:lnTo>
                    <a:pt x="55580" y="59452"/>
                  </a:lnTo>
                  <a:lnTo>
                    <a:pt x="55474" y="59973"/>
                  </a:lnTo>
                  <a:lnTo>
                    <a:pt x="55370" y="60495"/>
                  </a:lnTo>
                  <a:lnTo>
                    <a:pt x="55270" y="61016"/>
                  </a:lnTo>
                  <a:lnTo>
                    <a:pt x="55172" y="61538"/>
                  </a:lnTo>
                  <a:lnTo>
                    <a:pt x="55077" y="62059"/>
                  </a:lnTo>
                  <a:lnTo>
                    <a:pt x="54985" y="62581"/>
                  </a:lnTo>
                  <a:lnTo>
                    <a:pt x="54896" y="63102"/>
                  </a:lnTo>
                  <a:lnTo>
                    <a:pt x="54809" y="63624"/>
                  </a:lnTo>
                  <a:lnTo>
                    <a:pt x="54726" y="64145"/>
                  </a:lnTo>
                  <a:lnTo>
                    <a:pt x="54645" y="64667"/>
                  </a:lnTo>
                  <a:lnTo>
                    <a:pt x="54568" y="65188"/>
                  </a:lnTo>
                  <a:lnTo>
                    <a:pt x="54492" y="65710"/>
                  </a:lnTo>
                  <a:lnTo>
                    <a:pt x="54420" y="66231"/>
                  </a:lnTo>
                  <a:lnTo>
                    <a:pt x="54350" y="66753"/>
                  </a:lnTo>
                  <a:lnTo>
                    <a:pt x="54284" y="67274"/>
                  </a:lnTo>
                  <a:lnTo>
                    <a:pt x="54219" y="67796"/>
                  </a:lnTo>
                  <a:lnTo>
                    <a:pt x="54160" y="68317"/>
                  </a:lnTo>
                  <a:lnTo>
                    <a:pt x="54100" y="68839"/>
                  </a:lnTo>
                  <a:lnTo>
                    <a:pt x="54046" y="69360"/>
                  </a:lnTo>
                  <a:lnTo>
                    <a:pt x="53992" y="69882"/>
                  </a:lnTo>
                  <a:lnTo>
                    <a:pt x="53944" y="70403"/>
                  </a:lnTo>
                  <a:lnTo>
                    <a:pt x="53896" y="70925"/>
                  </a:lnTo>
                  <a:lnTo>
                    <a:pt x="53853" y="71446"/>
                  </a:lnTo>
                  <a:lnTo>
                    <a:pt x="53810" y="71968"/>
                  </a:lnTo>
                  <a:lnTo>
                    <a:pt x="53773" y="72489"/>
                  </a:lnTo>
                  <a:lnTo>
                    <a:pt x="53736" y="73011"/>
                  </a:lnTo>
                  <a:lnTo>
                    <a:pt x="53704" y="73532"/>
                  </a:lnTo>
                  <a:lnTo>
                    <a:pt x="53673" y="74054"/>
                  </a:lnTo>
                  <a:lnTo>
                    <a:pt x="53647" y="74576"/>
                  </a:lnTo>
                  <a:lnTo>
                    <a:pt x="53621" y="75097"/>
                  </a:lnTo>
                  <a:lnTo>
                    <a:pt x="53600" y="75619"/>
                  </a:lnTo>
                  <a:lnTo>
                    <a:pt x="53580" y="76140"/>
                  </a:lnTo>
                  <a:lnTo>
                    <a:pt x="53565" y="76662"/>
                  </a:lnTo>
                  <a:lnTo>
                    <a:pt x="53550" y="77183"/>
                  </a:lnTo>
                  <a:lnTo>
                    <a:pt x="53540" y="77705"/>
                  </a:lnTo>
                  <a:lnTo>
                    <a:pt x="53531" y="78226"/>
                  </a:lnTo>
                  <a:lnTo>
                    <a:pt x="53527" y="78748"/>
                  </a:lnTo>
                  <a:lnTo>
                    <a:pt x="53523" y="79269"/>
                  </a:lnTo>
                  <a:lnTo>
                    <a:pt x="53524" y="79791"/>
                  </a:lnTo>
                  <a:lnTo>
                    <a:pt x="53527" y="80312"/>
                  </a:lnTo>
                  <a:lnTo>
                    <a:pt x="53533" y="80834"/>
                  </a:lnTo>
                  <a:lnTo>
                    <a:pt x="53541" y="81355"/>
                  </a:lnTo>
                  <a:lnTo>
                    <a:pt x="53553" y="81877"/>
                  </a:lnTo>
                  <a:lnTo>
                    <a:pt x="53566" y="82398"/>
                  </a:lnTo>
                  <a:lnTo>
                    <a:pt x="53584" y="82920"/>
                  </a:lnTo>
                  <a:lnTo>
                    <a:pt x="53603" y="83441"/>
                  </a:lnTo>
                  <a:lnTo>
                    <a:pt x="53626" y="83963"/>
                  </a:lnTo>
                  <a:lnTo>
                    <a:pt x="53651" y="84484"/>
                  </a:lnTo>
                  <a:lnTo>
                    <a:pt x="53679" y="85006"/>
                  </a:lnTo>
                  <a:lnTo>
                    <a:pt x="53710" y="85527"/>
                  </a:lnTo>
                  <a:lnTo>
                    <a:pt x="53744" y="86049"/>
                  </a:lnTo>
                  <a:lnTo>
                    <a:pt x="53780" y="86570"/>
                  </a:lnTo>
                  <a:lnTo>
                    <a:pt x="53820" y="87092"/>
                  </a:lnTo>
                  <a:lnTo>
                    <a:pt x="53862" y="87613"/>
                  </a:lnTo>
                  <a:lnTo>
                    <a:pt x="53908" y="88135"/>
                  </a:lnTo>
                  <a:lnTo>
                    <a:pt x="53956" y="88656"/>
                  </a:lnTo>
                  <a:lnTo>
                    <a:pt x="54007" y="89178"/>
                  </a:lnTo>
                  <a:lnTo>
                    <a:pt x="54061" y="89699"/>
                  </a:lnTo>
                  <a:lnTo>
                    <a:pt x="54118" y="90221"/>
                  </a:lnTo>
                  <a:lnTo>
                    <a:pt x="54177" y="90742"/>
                  </a:lnTo>
                  <a:lnTo>
                    <a:pt x="54240" y="91264"/>
                  </a:lnTo>
                  <a:lnTo>
                    <a:pt x="54306" y="91785"/>
                  </a:lnTo>
                  <a:lnTo>
                    <a:pt x="54374" y="92307"/>
                  </a:lnTo>
                  <a:lnTo>
                    <a:pt x="54446" y="92828"/>
                  </a:lnTo>
                  <a:lnTo>
                    <a:pt x="54520" y="93350"/>
                  </a:lnTo>
                  <a:lnTo>
                    <a:pt x="54598" y="93871"/>
                  </a:lnTo>
                  <a:lnTo>
                    <a:pt x="54678" y="94393"/>
                  </a:lnTo>
                  <a:lnTo>
                    <a:pt x="54762" y="94914"/>
                  </a:lnTo>
                  <a:lnTo>
                    <a:pt x="54849" y="95436"/>
                  </a:lnTo>
                  <a:lnTo>
                    <a:pt x="54939" y="95957"/>
                  </a:lnTo>
                  <a:lnTo>
                    <a:pt x="55031" y="96479"/>
                  </a:lnTo>
                  <a:lnTo>
                    <a:pt x="55127" y="97000"/>
                  </a:lnTo>
                  <a:lnTo>
                    <a:pt x="55226" y="97522"/>
                  </a:lnTo>
                  <a:lnTo>
                    <a:pt x="55328" y="98043"/>
                  </a:lnTo>
                  <a:lnTo>
                    <a:pt x="55433" y="98565"/>
                  </a:lnTo>
                  <a:lnTo>
                    <a:pt x="55542" y="99086"/>
                  </a:lnTo>
                  <a:lnTo>
                    <a:pt x="55652" y="99608"/>
                  </a:lnTo>
                  <a:lnTo>
                    <a:pt x="55768" y="100130"/>
                  </a:lnTo>
                  <a:lnTo>
                    <a:pt x="55885" y="100651"/>
                  </a:lnTo>
                  <a:lnTo>
                    <a:pt x="56006" y="101173"/>
                  </a:lnTo>
                  <a:lnTo>
                    <a:pt x="56129" y="101694"/>
                  </a:lnTo>
                  <a:lnTo>
                    <a:pt x="56257" y="102216"/>
                  </a:lnTo>
                  <a:lnTo>
                    <a:pt x="56387" y="102737"/>
                  </a:lnTo>
                  <a:lnTo>
                    <a:pt x="56521" y="103259"/>
                  </a:lnTo>
                  <a:lnTo>
                    <a:pt x="56657" y="103780"/>
                  </a:lnTo>
                  <a:lnTo>
                    <a:pt x="56797" y="104302"/>
                  </a:lnTo>
                  <a:lnTo>
                    <a:pt x="56939" y="104823"/>
                  </a:lnTo>
                  <a:lnTo>
                    <a:pt x="57086" y="105345"/>
                  </a:lnTo>
                  <a:lnTo>
                    <a:pt x="57235" y="105866"/>
                  </a:lnTo>
                  <a:lnTo>
                    <a:pt x="57388" y="106388"/>
                  </a:lnTo>
                  <a:lnTo>
                    <a:pt x="57543" y="106909"/>
                  </a:lnTo>
                  <a:lnTo>
                    <a:pt x="57703" y="107431"/>
                  </a:lnTo>
                  <a:lnTo>
                    <a:pt x="57864" y="107952"/>
                  </a:lnTo>
                  <a:lnTo>
                    <a:pt x="58030" y="108474"/>
                  </a:lnTo>
                  <a:lnTo>
                    <a:pt x="58197" y="108995"/>
                  </a:lnTo>
                  <a:lnTo>
                    <a:pt x="58370" y="109517"/>
                  </a:lnTo>
                  <a:lnTo>
                    <a:pt x="58543" y="110038"/>
                  </a:lnTo>
                  <a:lnTo>
                    <a:pt x="58723" y="110560"/>
                  </a:lnTo>
                  <a:lnTo>
                    <a:pt x="58902" y="111081"/>
                  </a:lnTo>
                  <a:lnTo>
                    <a:pt x="59087" y="111603"/>
                  </a:lnTo>
                  <a:lnTo>
                    <a:pt x="59273" y="112124"/>
                  </a:lnTo>
                  <a:lnTo>
                    <a:pt x="59465" y="112646"/>
                  </a:lnTo>
                  <a:lnTo>
                    <a:pt x="59656" y="113167"/>
                  </a:lnTo>
                  <a:lnTo>
                    <a:pt x="59854" y="113689"/>
                  </a:lnTo>
                  <a:lnTo>
                    <a:pt x="60052" y="114210"/>
                  </a:lnTo>
                  <a:lnTo>
                    <a:pt x="60255" y="114732"/>
                  </a:lnTo>
                  <a:lnTo>
                    <a:pt x="60459" y="115253"/>
                  </a:lnTo>
                  <a:lnTo>
                    <a:pt x="60668" y="115775"/>
                  </a:lnTo>
                  <a:lnTo>
                    <a:pt x="60878" y="116296"/>
                  </a:lnTo>
                  <a:lnTo>
                    <a:pt x="61093" y="116818"/>
                  </a:lnTo>
                  <a:lnTo>
                    <a:pt x="61308" y="117339"/>
                  </a:lnTo>
                  <a:lnTo>
                    <a:pt x="61529" y="117861"/>
                  </a:lnTo>
                  <a:lnTo>
                    <a:pt x="61750" y="118382"/>
                  </a:lnTo>
                  <a:lnTo>
                    <a:pt x="61976" y="118904"/>
                  </a:lnTo>
                  <a:lnTo>
                    <a:pt x="62203" y="119425"/>
                  </a:lnTo>
                  <a:lnTo>
                    <a:pt x="62434" y="119947"/>
                  </a:lnTo>
                  <a:lnTo>
                    <a:pt x="62666" y="120468"/>
                  </a:lnTo>
                  <a:lnTo>
                    <a:pt x="62902" y="120990"/>
                  </a:lnTo>
                  <a:lnTo>
                    <a:pt x="63139" y="121511"/>
                  </a:lnTo>
                  <a:lnTo>
                    <a:pt x="63380" y="122033"/>
                  </a:lnTo>
                  <a:lnTo>
                    <a:pt x="63622" y="122554"/>
                  </a:lnTo>
                  <a:lnTo>
                    <a:pt x="63868" y="123076"/>
                  </a:lnTo>
                  <a:lnTo>
                    <a:pt x="64115" y="123597"/>
                  </a:lnTo>
                  <a:lnTo>
                    <a:pt x="64365" y="124119"/>
                  </a:lnTo>
                  <a:lnTo>
                    <a:pt x="64616" y="124641"/>
                  </a:lnTo>
                  <a:lnTo>
                    <a:pt x="64871" y="125162"/>
                  </a:lnTo>
                  <a:lnTo>
                    <a:pt x="65127" y="125684"/>
                  </a:lnTo>
                  <a:lnTo>
                    <a:pt x="65385" y="126205"/>
                  </a:lnTo>
                  <a:lnTo>
                    <a:pt x="65645" y="126727"/>
                  </a:lnTo>
                  <a:lnTo>
                    <a:pt x="65907" y="127248"/>
                  </a:lnTo>
                  <a:lnTo>
                    <a:pt x="66171" y="127770"/>
                  </a:lnTo>
                  <a:lnTo>
                    <a:pt x="66437" y="128291"/>
                  </a:lnTo>
                  <a:lnTo>
                    <a:pt x="66705" y="128813"/>
                  </a:lnTo>
                  <a:lnTo>
                    <a:pt x="66974" y="129334"/>
                  </a:lnTo>
                  <a:lnTo>
                    <a:pt x="67245" y="129856"/>
                  </a:lnTo>
                  <a:lnTo>
                    <a:pt x="67518" y="130377"/>
                  </a:lnTo>
                  <a:lnTo>
                    <a:pt x="67791" y="130899"/>
                  </a:lnTo>
                  <a:lnTo>
                    <a:pt x="68067" y="131420"/>
                  </a:lnTo>
                  <a:lnTo>
                    <a:pt x="68344" y="131942"/>
                  </a:lnTo>
                  <a:lnTo>
                    <a:pt x="68622" y="132463"/>
                  </a:lnTo>
                  <a:lnTo>
                    <a:pt x="68901" y="132985"/>
                  </a:lnTo>
                  <a:lnTo>
                    <a:pt x="69181" y="133506"/>
                  </a:lnTo>
                  <a:lnTo>
                    <a:pt x="69463" y="134028"/>
                  </a:lnTo>
                  <a:lnTo>
                    <a:pt x="69746" y="134549"/>
                  </a:lnTo>
                  <a:lnTo>
                    <a:pt x="70029" y="135071"/>
                  </a:lnTo>
                  <a:lnTo>
                    <a:pt x="70314" y="135592"/>
                  </a:lnTo>
                  <a:lnTo>
                    <a:pt x="70599" y="136114"/>
                  </a:lnTo>
                  <a:lnTo>
                    <a:pt x="70885" y="136635"/>
                  </a:lnTo>
                  <a:lnTo>
                    <a:pt x="71172" y="137157"/>
                  </a:lnTo>
                  <a:lnTo>
                    <a:pt x="71459" y="137678"/>
                  </a:lnTo>
                  <a:lnTo>
                    <a:pt x="71747" y="138200"/>
                  </a:lnTo>
                  <a:lnTo>
                    <a:pt x="72036" y="138721"/>
                  </a:lnTo>
                  <a:lnTo>
                    <a:pt x="72325" y="139243"/>
                  </a:lnTo>
                  <a:lnTo>
                    <a:pt x="72614" y="139764"/>
                  </a:lnTo>
                  <a:lnTo>
                    <a:pt x="72904" y="140286"/>
                  </a:lnTo>
                  <a:lnTo>
                    <a:pt x="73194" y="140807"/>
                  </a:lnTo>
                  <a:lnTo>
                    <a:pt x="73484" y="141329"/>
                  </a:lnTo>
                  <a:lnTo>
                    <a:pt x="73774" y="141850"/>
                  </a:lnTo>
                  <a:lnTo>
                    <a:pt x="74064" y="142372"/>
                  </a:lnTo>
                  <a:lnTo>
                    <a:pt x="74355" y="142893"/>
                  </a:lnTo>
                  <a:lnTo>
                    <a:pt x="74645" y="143415"/>
                  </a:lnTo>
                  <a:lnTo>
                    <a:pt x="74935" y="143936"/>
                  </a:lnTo>
                  <a:lnTo>
                    <a:pt x="75225" y="144458"/>
                  </a:lnTo>
                  <a:lnTo>
                    <a:pt x="75515" y="144979"/>
                  </a:lnTo>
                  <a:lnTo>
                    <a:pt x="75805" y="145501"/>
                  </a:lnTo>
                  <a:lnTo>
                    <a:pt x="76094" y="146022"/>
                  </a:lnTo>
                  <a:lnTo>
                    <a:pt x="76383" y="146544"/>
                  </a:lnTo>
                  <a:lnTo>
                    <a:pt x="76672" y="147065"/>
                  </a:lnTo>
                  <a:lnTo>
                    <a:pt x="76959" y="147587"/>
                  </a:lnTo>
                  <a:lnTo>
                    <a:pt x="77247" y="148108"/>
                  </a:lnTo>
                  <a:lnTo>
                    <a:pt x="77534" y="148630"/>
                  </a:lnTo>
                  <a:lnTo>
                    <a:pt x="77821" y="149152"/>
                  </a:lnTo>
                  <a:lnTo>
                    <a:pt x="78106" y="149673"/>
                  </a:lnTo>
                  <a:lnTo>
                    <a:pt x="78392" y="150195"/>
                  </a:lnTo>
                  <a:lnTo>
                    <a:pt x="78676" y="150716"/>
                  </a:lnTo>
                  <a:lnTo>
                    <a:pt x="78960" y="151238"/>
                  </a:lnTo>
                  <a:lnTo>
                    <a:pt x="79242" y="151759"/>
                  </a:lnTo>
                  <a:lnTo>
                    <a:pt x="79525" y="152281"/>
                  </a:lnTo>
                  <a:lnTo>
                    <a:pt x="79806" y="152802"/>
                  </a:lnTo>
                  <a:lnTo>
                    <a:pt x="80087" y="153324"/>
                  </a:lnTo>
                  <a:lnTo>
                    <a:pt x="80366" y="153845"/>
                  </a:lnTo>
                  <a:lnTo>
                    <a:pt x="80645" y="154367"/>
                  </a:lnTo>
                  <a:lnTo>
                    <a:pt x="80922" y="154888"/>
                  </a:lnTo>
                  <a:lnTo>
                    <a:pt x="81199" y="155410"/>
                  </a:lnTo>
                  <a:lnTo>
                    <a:pt x="81474" y="155931"/>
                  </a:lnTo>
                  <a:lnTo>
                    <a:pt x="81750" y="156453"/>
                  </a:lnTo>
                  <a:lnTo>
                    <a:pt x="82023" y="156974"/>
                  </a:lnTo>
                  <a:lnTo>
                    <a:pt x="82296" y="157496"/>
                  </a:lnTo>
                  <a:lnTo>
                    <a:pt x="82567" y="158017"/>
                  </a:lnTo>
                  <a:lnTo>
                    <a:pt x="82838" y="158539"/>
                  </a:lnTo>
                  <a:lnTo>
                    <a:pt x="83107" y="159060"/>
                  </a:lnTo>
                  <a:lnTo>
                    <a:pt x="83376" y="159582"/>
                  </a:lnTo>
                  <a:lnTo>
                    <a:pt x="83642" y="160103"/>
                  </a:lnTo>
                  <a:lnTo>
                    <a:pt x="83909" y="160625"/>
                  </a:lnTo>
                  <a:lnTo>
                    <a:pt x="84173" y="161146"/>
                  </a:lnTo>
                  <a:lnTo>
                    <a:pt x="84438" y="161668"/>
                  </a:lnTo>
                  <a:lnTo>
                    <a:pt x="84700" y="162189"/>
                  </a:lnTo>
                  <a:lnTo>
                    <a:pt x="84962" y="162711"/>
                  </a:lnTo>
                  <a:lnTo>
                    <a:pt x="85222" y="163232"/>
                  </a:lnTo>
                  <a:lnTo>
                    <a:pt x="85481" y="163754"/>
                  </a:lnTo>
                  <a:lnTo>
                    <a:pt x="85739" y="164275"/>
                  </a:lnTo>
                  <a:lnTo>
                    <a:pt x="85996" y="164797"/>
                  </a:lnTo>
                  <a:lnTo>
                    <a:pt x="86252" y="165318"/>
                  </a:lnTo>
                  <a:lnTo>
                    <a:pt x="86507" y="165840"/>
                  </a:lnTo>
                  <a:lnTo>
                    <a:pt x="86760" y="166361"/>
                  </a:lnTo>
                  <a:lnTo>
                    <a:pt x="87012" y="166883"/>
                  </a:lnTo>
                  <a:lnTo>
                    <a:pt x="87263" y="167404"/>
                  </a:lnTo>
                  <a:lnTo>
                    <a:pt x="87513" y="167926"/>
                  </a:lnTo>
                  <a:lnTo>
                    <a:pt x="87762" y="168447"/>
                  </a:lnTo>
                  <a:lnTo>
                    <a:pt x="88010" y="168969"/>
                  </a:lnTo>
                  <a:lnTo>
                    <a:pt x="88256" y="169490"/>
                  </a:lnTo>
                  <a:lnTo>
                    <a:pt x="88502" y="170012"/>
                  </a:lnTo>
                  <a:lnTo>
                    <a:pt x="88746" y="170533"/>
                  </a:lnTo>
                  <a:lnTo>
                    <a:pt x="88989" y="171055"/>
                  </a:lnTo>
                  <a:lnTo>
                    <a:pt x="89231" y="171576"/>
                  </a:lnTo>
                  <a:lnTo>
                    <a:pt x="89471" y="172098"/>
                  </a:lnTo>
                  <a:lnTo>
                    <a:pt x="89711" y="172619"/>
                  </a:lnTo>
                  <a:lnTo>
                    <a:pt x="89949" y="173141"/>
                  </a:lnTo>
                  <a:lnTo>
                    <a:pt x="90186" y="173662"/>
                  </a:lnTo>
                  <a:lnTo>
                    <a:pt x="90422" y="174184"/>
                  </a:lnTo>
                  <a:lnTo>
                    <a:pt x="90657" y="174706"/>
                  </a:lnTo>
                  <a:lnTo>
                    <a:pt x="90890" y="175227"/>
                  </a:lnTo>
                  <a:lnTo>
                    <a:pt x="91123" y="175749"/>
                  </a:lnTo>
                  <a:lnTo>
                    <a:pt x="91354" y="176270"/>
                  </a:lnTo>
                  <a:lnTo>
                    <a:pt x="91584" y="176792"/>
                  </a:lnTo>
                  <a:lnTo>
                    <a:pt x="91813" y="177313"/>
                  </a:lnTo>
                  <a:lnTo>
                    <a:pt x="92040" y="177835"/>
                  </a:lnTo>
                  <a:lnTo>
                    <a:pt x="92266" y="178356"/>
                  </a:lnTo>
                  <a:lnTo>
                    <a:pt x="92491" y="178878"/>
                  </a:lnTo>
                  <a:lnTo>
                    <a:pt x="92715" y="179399"/>
                  </a:lnTo>
                  <a:lnTo>
                    <a:pt x="92937" y="179921"/>
                  </a:lnTo>
                  <a:lnTo>
                    <a:pt x="93158" y="180442"/>
                  </a:lnTo>
                  <a:lnTo>
                    <a:pt x="93378" y="180964"/>
                  </a:lnTo>
                  <a:lnTo>
                    <a:pt x="93596" y="181485"/>
                  </a:lnTo>
                  <a:lnTo>
                    <a:pt x="93813" y="182007"/>
                  </a:lnTo>
                  <a:lnTo>
                    <a:pt x="94028" y="182528"/>
                  </a:lnTo>
                  <a:lnTo>
                    <a:pt x="94243" y="183050"/>
                  </a:lnTo>
                  <a:lnTo>
                    <a:pt x="94455" y="183571"/>
                  </a:lnTo>
                  <a:lnTo>
                    <a:pt x="94666" y="184093"/>
                  </a:lnTo>
                  <a:lnTo>
                    <a:pt x="94876" y="184614"/>
                  </a:lnTo>
                  <a:lnTo>
                    <a:pt x="95084" y="185136"/>
                  </a:lnTo>
                  <a:lnTo>
                    <a:pt x="95290" y="185657"/>
                  </a:lnTo>
                  <a:lnTo>
                    <a:pt x="95495" y="186179"/>
                  </a:lnTo>
                  <a:lnTo>
                    <a:pt x="95698" y="186700"/>
                  </a:lnTo>
                  <a:lnTo>
                    <a:pt x="95899" y="187222"/>
                  </a:lnTo>
                  <a:lnTo>
                    <a:pt x="96098" y="187743"/>
                  </a:lnTo>
                  <a:lnTo>
                    <a:pt x="96297" y="188265"/>
                  </a:lnTo>
                  <a:lnTo>
                    <a:pt x="96492" y="188786"/>
                  </a:lnTo>
                  <a:lnTo>
                    <a:pt x="96687" y="189308"/>
                  </a:lnTo>
                  <a:lnTo>
                    <a:pt x="96878" y="189829"/>
                  </a:lnTo>
                  <a:lnTo>
                    <a:pt x="97069" y="190351"/>
                  </a:lnTo>
                  <a:lnTo>
                    <a:pt x="97256" y="190872"/>
                  </a:lnTo>
                  <a:lnTo>
                    <a:pt x="97443" y="191394"/>
                  </a:lnTo>
                  <a:lnTo>
                    <a:pt x="97625" y="191915"/>
                  </a:lnTo>
                  <a:lnTo>
                    <a:pt x="97808" y="192437"/>
                  </a:lnTo>
                  <a:lnTo>
                    <a:pt x="97986" y="192958"/>
                  </a:lnTo>
                  <a:lnTo>
                    <a:pt x="98164" y="193480"/>
                  </a:lnTo>
                  <a:lnTo>
                    <a:pt x="98338" y="194001"/>
                  </a:lnTo>
                  <a:lnTo>
                    <a:pt x="98511" y="194523"/>
                  </a:lnTo>
                  <a:lnTo>
                    <a:pt x="98679" y="195044"/>
                  </a:lnTo>
                  <a:lnTo>
                    <a:pt x="98848" y="195566"/>
                  </a:lnTo>
                  <a:lnTo>
                    <a:pt x="99011" y="196087"/>
                  </a:lnTo>
                  <a:lnTo>
                    <a:pt x="99174" y="196609"/>
                  </a:lnTo>
                  <a:lnTo>
                    <a:pt x="99332" y="197130"/>
                  </a:lnTo>
                  <a:lnTo>
                    <a:pt x="99489" y="197652"/>
                  </a:lnTo>
                  <a:lnTo>
                    <a:pt x="99642" y="198173"/>
                  </a:lnTo>
                  <a:lnTo>
                    <a:pt x="99793" y="198695"/>
                  </a:lnTo>
                  <a:lnTo>
                    <a:pt x="99940" y="199217"/>
                  </a:lnTo>
                  <a:lnTo>
                    <a:pt x="100085" y="199738"/>
                  </a:lnTo>
                  <a:lnTo>
                    <a:pt x="100226" y="200260"/>
                  </a:lnTo>
                  <a:lnTo>
                    <a:pt x="100365" y="200781"/>
                  </a:lnTo>
                  <a:lnTo>
                    <a:pt x="100499" y="201303"/>
                  </a:lnTo>
                  <a:lnTo>
                    <a:pt x="100632" y="201824"/>
                  </a:lnTo>
                  <a:lnTo>
                    <a:pt x="100759" y="202346"/>
                  </a:lnTo>
                  <a:lnTo>
                    <a:pt x="100885" y="202867"/>
                  </a:lnTo>
                  <a:lnTo>
                    <a:pt x="101005" y="203389"/>
                  </a:lnTo>
                  <a:lnTo>
                    <a:pt x="101124" y="203910"/>
                  </a:lnTo>
                  <a:lnTo>
                    <a:pt x="101238" y="204432"/>
                  </a:lnTo>
                  <a:lnTo>
                    <a:pt x="101349" y="204953"/>
                  </a:lnTo>
                  <a:lnTo>
                    <a:pt x="101455" y="205475"/>
                  </a:lnTo>
                  <a:lnTo>
                    <a:pt x="101560" y="205996"/>
                  </a:lnTo>
                  <a:lnTo>
                    <a:pt x="101658" y="206518"/>
                  </a:lnTo>
                  <a:lnTo>
                    <a:pt x="101754" y="207039"/>
                  </a:lnTo>
                  <a:lnTo>
                    <a:pt x="101845" y="207561"/>
                  </a:lnTo>
                  <a:lnTo>
                    <a:pt x="101934" y="208082"/>
                  </a:lnTo>
                  <a:lnTo>
                    <a:pt x="102017" y="208604"/>
                  </a:lnTo>
                  <a:lnTo>
                    <a:pt x="102097" y="209125"/>
                  </a:lnTo>
                  <a:lnTo>
                    <a:pt x="102172" y="209647"/>
                  </a:lnTo>
                  <a:lnTo>
                    <a:pt x="102244" y="210168"/>
                  </a:lnTo>
                  <a:lnTo>
                    <a:pt x="102310" y="210690"/>
                  </a:lnTo>
                  <a:lnTo>
                    <a:pt x="102374" y="211211"/>
                  </a:lnTo>
                  <a:lnTo>
                    <a:pt x="102432" y="211733"/>
                  </a:lnTo>
                  <a:lnTo>
                    <a:pt x="102487" y="212254"/>
                  </a:lnTo>
                  <a:lnTo>
                    <a:pt x="102536" y="212776"/>
                  </a:lnTo>
                  <a:lnTo>
                    <a:pt x="102582" y="213297"/>
                  </a:lnTo>
                  <a:lnTo>
                    <a:pt x="102623" y="213819"/>
                  </a:lnTo>
                  <a:lnTo>
                    <a:pt x="102660" y="214340"/>
                  </a:lnTo>
                  <a:lnTo>
                    <a:pt x="102692" y="214862"/>
                  </a:lnTo>
                  <a:lnTo>
                    <a:pt x="102720" y="215383"/>
                  </a:lnTo>
                  <a:lnTo>
                    <a:pt x="102743" y="215905"/>
                  </a:lnTo>
                  <a:lnTo>
                    <a:pt x="102762" y="216426"/>
                  </a:lnTo>
                  <a:lnTo>
                    <a:pt x="102776" y="216948"/>
                  </a:lnTo>
                  <a:lnTo>
                    <a:pt x="102785" y="217469"/>
                  </a:lnTo>
                  <a:lnTo>
                    <a:pt x="102790" y="217991"/>
                  </a:lnTo>
                  <a:lnTo>
                    <a:pt x="102790" y="218512"/>
                  </a:lnTo>
                  <a:lnTo>
                    <a:pt x="102786" y="219034"/>
                  </a:lnTo>
                  <a:lnTo>
                    <a:pt x="102777" y="219555"/>
                  </a:lnTo>
                  <a:lnTo>
                    <a:pt x="102764" y="220077"/>
                  </a:lnTo>
                  <a:lnTo>
                    <a:pt x="102745" y="220598"/>
                  </a:lnTo>
                  <a:lnTo>
                    <a:pt x="102723" y="221120"/>
                  </a:lnTo>
                  <a:lnTo>
                    <a:pt x="102695" y="221641"/>
                  </a:lnTo>
                  <a:lnTo>
                    <a:pt x="102664" y="222163"/>
                  </a:lnTo>
                  <a:lnTo>
                    <a:pt x="102626" y="222684"/>
                  </a:lnTo>
                  <a:lnTo>
                    <a:pt x="102586" y="223206"/>
                  </a:lnTo>
                  <a:lnTo>
                    <a:pt x="102539" y="223728"/>
                  </a:lnTo>
                  <a:lnTo>
                    <a:pt x="102489" y="224249"/>
                  </a:lnTo>
                  <a:lnTo>
                    <a:pt x="102433" y="224771"/>
                  </a:lnTo>
                  <a:lnTo>
                    <a:pt x="102375" y="225292"/>
                  </a:lnTo>
                  <a:lnTo>
                    <a:pt x="102309" y="225814"/>
                  </a:lnTo>
                  <a:lnTo>
                    <a:pt x="102242" y="226335"/>
                  </a:lnTo>
                  <a:lnTo>
                    <a:pt x="102167" y="226857"/>
                  </a:lnTo>
                  <a:lnTo>
                    <a:pt x="102091" y="227378"/>
                  </a:lnTo>
                  <a:lnTo>
                    <a:pt x="102007" y="227900"/>
                  </a:lnTo>
                  <a:lnTo>
                    <a:pt x="101922" y="228421"/>
                  </a:lnTo>
                  <a:lnTo>
                    <a:pt x="101829" y="228943"/>
                  </a:lnTo>
                  <a:lnTo>
                    <a:pt x="101735" y="229464"/>
                  </a:lnTo>
                  <a:lnTo>
                    <a:pt x="101634" y="229986"/>
                  </a:lnTo>
                  <a:lnTo>
                    <a:pt x="101531" y="230507"/>
                  </a:lnTo>
                  <a:lnTo>
                    <a:pt x="101421" y="231029"/>
                  </a:lnTo>
                  <a:lnTo>
                    <a:pt x="101309" y="231550"/>
                  </a:lnTo>
                  <a:lnTo>
                    <a:pt x="101191" y="232072"/>
                  </a:lnTo>
                  <a:lnTo>
                    <a:pt x="101071" y="232593"/>
                  </a:lnTo>
                  <a:lnTo>
                    <a:pt x="100944" y="233115"/>
                  </a:lnTo>
                  <a:lnTo>
                    <a:pt x="100816" y="233636"/>
                  </a:lnTo>
                  <a:lnTo>
                    <a:pt x="100680" y="234158"/>
                  </a:lnTo>
                  <a:lnTo>
                    <a:pt x="100544" y="234679"/>
                  </a:lnTo>
                  <a:lnTo>
                    <a:pt x="100400" y="235201"/>
                  </a:lnTo>
                  <a:lnTo>
                    <a:pt x="100257" y="235722"/>
                  </a:lnTo>
                  <a:lnTo>
                    <a:pt x="100105" y="236244"/>
                  </a:lnTo>
                  <a:lnTo>
                    <a:pt x="99953" y="236765"/>
                  </a:lnTo>
                  <a:lnTo>
                    <a:pt x="99794" y="237287"/>
                  </a:lnTo>
                  <a:lnTo>
                    <a:pt x="99634" y="237808"/>
                  </a:lnTo>
                  <a:lnTo>
                    <a:pt x="99467" y="238330"/>
                  </a:lnTo>
                  <a:lnTo>
                    <a:pt x="99300" y="238851"/>
                  </a:lnTo>
                  <a:lnTo>
                    <a:pt x="99125" y="239373"/>
                  </a:lnTo>
                  <a:lnTo>
                    <a:pt x="98951" y="239894"/>
                  </a:lnTo>
                  <a:lnTo>
                    <a:pt x="98769" y="240416"/>
                  </a:lnTo>
                  <a:lnTo>
                    <a:pt x="98587" y="240937"/>
                  </a:lnTo>
                  <a:lnTo>
                    <a:pt x="98399" y="241459"/>
                  </a:lnTo>
                  <a:lnTo>
                    <a:pt x="98209" y="241980"/>
                  </a:lnTo>
                  <a:lnTo>
                    <a:pt x="98014" y="242502"/>
                  </a:lnTo>
                  <a:lnTo>
                    <a:pt x="97818" y="243023"/>
                  </a:lnTo>
                  <a:lnTo>
                    <a:pt x="97616" y="243545"/>
                  </a:lnTo>
                  <a:lnTo>
                    <a:pt x="97413" y="244066"/>
                  </a:lnTo>
                  <a:lnTo>
                    <a:pt x="97205" y="244588"/>
                  </a:lnTo>
                  <a:lnTo>
                    <a:pt x="96996" y="245109"/>
                  </a:lnTo>
                  <a:lnTo>
                    <a:pt x="96781" y="245631"/>
                  </a:lnTo>
                  <a:lnTo>
                    <a:pt x="96565" y="246152"/>
                  </a:lnTo>
                  <a:lnTo>
                    <a:pt x="96344" y="246674"/>
                  </a:lnTo>
                  <a:lnTo>
                    <a:pt x="96122" y="247195"/>
                  </a:lnTo>
                  <a:lnTo>
                    <a:pt x="95895" y="247717"/>
                  </a:lnTo>
                  <a:lnTo>
                    <a:pt x="95667" y="248238"/>
                  </a:lnTo>
                  <a:lnTo>
                    <a:pt x="95435" y="248760"/>
                  </a:lnTo>
                  <a:lnTo>
                    <a:pt x="95200" y="249282"/>
                  </a:lnTo>
                  <a:lnTo>
                    <a:pt x="94962" y="249803"/>
                  </a:lnTo>
                  <a:lnTo>
                    <a:pt x="94722" y="250325"/>
                  </a:lnTo>
                  <a:lnTo>
                    <a:pt x="94479" y="250846"/>
                  </a:lnTo>
                  <a:lnTo>
                    <a:pt x="94233" y="251368"/>
                  </a:lnTo>
                  <a:lnTo>
                    <a:pt x="93984" y="251889"/>
                  </a:lnTo>
                  <a:lnTo>
                    <a:pt x="93733" y="252411"/>
                  </a:lnTo>
                  <a:lnTo>
                    <a:pt x="93479" y="252932"/>
                  </a:lnTo>
                  <a:lnTo>
                    <a:pt x="93223" y="253454"/>
                  </a:lnTo>
                  <a:lnTo>
                    <a:pt x="92964" y="253975"/>
                  </a:lnTo>
                  <a:lnTo>
                    <a:pt x="92702" y="254497"/>
                  </a:lnTo>
                  <a:lnTo>
                    <a:pt x="92438" y="255018"/>
                  </a:lnTo>
                  <a:lnTo>
                    <a:pt x="92172" y="255540"/>
                  </a:lnTo>
                  <a:lnTo>
                    <a:pt x="91903" y="256061"/>
                  </a:lnTo>
                  <a:lnTo>
                    <a:pt x="91632" y="256583"/>
                  </a:lnTo>
                  <a:lnTo>
                    <a:pt x="91359" y="257104"/>
                  </a:lnTo>
                  <a:lnTo>
                    <a:pt x="91083" y="257626"/>
                  </a:lnTo>
                  <a:lnTo>
                    <a:pt x="90805" y="258147"/>
                  </a:lnTo>
                  <a:lnTo>
                    <a:pt x="90525" y="258669"/>
                  </a:lnTo>
                  <a:lnTo>
                    <a:pt x="90243" y="259190"/>
                  </a:lnTo>
                  <a:lnTo>
                    <a:pt x="89959" y="259712"/>
                  </a:lnTo>
                  <a:lnTo>
                    <a:pt x="89673" y="260233"/>
                  </a:lnTo>
                  <a:lnTo>
                    <a:pt x="89384" y="260755"/>
                  </a:lnTo>
                  <a:lnTo>
                    <a:pt x="89094" y="261276"/>
                  </a:lnTo>
                  <a:lnTo>
                    <a:pt x="88802" y="261798"/>
                  </a:lnTo>
                  <a:lnTo>
                    <a:pt x="88508" y="262319"/>
                  </a:lnTo>
                  <a:lnTo>
                    <a:pt x="88212" y="262841"/>
                  </a:lnTo>
                  <a:lnTo>
                    <a:pt x="87915" y="263362"/>
                  </a:lnTo>
                  <a:lnTo>
                    <a:pt x="87615" y="263884"/>
                  </a:lnTo>
                  <a:lnTo>
                    <a:pt x="87314" y="264405"/>
                  </a:lnTo>
                  <a:lnTo>
                    <a:pt x="87011" y="264927"/>
                  </a:lnTo>
                  <a:lnTo>
                    <a:pt x="86707" y="265448"/>
                  </a:lnTo>
                  <a:lnTo>
                    <a:pt x="86400" y="265970"/>
                  </a:lnTo>
                  <a:lnTo>
                    <a:pt x="86093" y="266491"/>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9" name="pl17">
              <a:extLst>
                <a:ext uri="{FF2B5EF4-FFF2-40B4-BE49-F238E27FC236}">
                  <a16:creationId xmlns:a16="http://schemas.microsoft.com/office/drawing/2014/main" id="{20196D53-8523-4F9B-BC37-92FE19D98CBA}"/>
                </a:ext>
              </a:extLst>
            </p:cNvPr>
            <p:cNvSpPr/>
            <p:nvPr/>
          </p:nvSpPr>
          <p:spPr>
            <a:xfrm>
              <a:off x="1030118" y="1302365"/>
              <a:ext cx="94851" cy="0"/>
            </a:xfrm>
            <a:custGeom>
              <a:avLst/>
              <a:gdLst/>
              <a:ahLst/>
              <a:cxnLst/>
              <a:rect l="0" t="0" r="0" b="0"/>
              <a:pathLst>
                <a:path w="94851">
                  <a:moveTo>
                    <a:pt x="0" y="0"/>
                  </a:moveTo>
                  <a:lnTo>
                    <a:pt x="94851" y="0"/>
                  </a:lnTo>
                </a:path>
              </a:pathLst>
            </a:custGeom>
            <a:ln w="6775" cap="flat">
              <a:solidFill>
                <a:srgbClr val="FBC02D">
                  <a:alpha val="100000"/>
                </a:srgbClr>
              </a:solidFill>
              <a:prstDash val="solid"/>
              <a:round/>
            </a:ln>
          </p:spPr>
          <p:txBody>
            <a:bodyPr/>
            <a:lstStyle/>
            <a:p>
              <a:endParaRPr sz="600"/>
            </a:p>
          </p:txBody>
        </p:sp>
        <p:sp>
          <p:nvSpPr>
            <p:cNvPr id="20" name="pg18">
              <a:extLst>
                <a:ext uri="{FF2B5EF4-FFF2-40B4-BE49-F238E27FC236}">
                  <a16:creationId xmlns:a16="http://schemas.microsoft.com/office/drawing/2014/main" id="{9BFD4B9B-4460-43A3-ABB9-AE24D96FF90F}"/>
                </a:ext>
              </a:extLst>
            </p:cNvPr>
            <p:cNvSpPr/>
            <p:nvPr/>
          </p:nvSpPr>
          <p:spPr>
            <a:xfrm>
              <a:off x="1111807" y="1163906"/>
              <a:ext cx="102790" cy="125641"/>
            </a:xfrm>
            <a:custGeom>
              <a:avLst/>
              <a:gdLst/>
              <a:ahLst/>
              <a:cxnLst/>
              <a:rect l="0" t="0" r="0" b="0"/>
              <a:pathLst>
                <a:path w="102790" h="125641">
                  <a:moveTo>
                    <a:pt x="38154" y="125641"/>
                  </a:moveTo>
                  <a:lnTo>
                    <a:pt x="38156" y="125395"/>
                  </a:lnTo>
                  <a:lnTo>
                    <a:pt x="38160" y="125149"/>
                  </a:lnTo>
                  <a:lnTo>
                    <a:pt x="38169" y="124904"/>
                  </a:lnTo>
                  <a:lnTo>
                    <a:pt x="38179" y="124658"/>
                  </a:lnTo>
                  <a:lnTo>
                    <a:pt x="38195" y="124412"/>
                  </a:lnTo>
                  <a:lnTo>
                    <a:pt x="38211" y="124166"/>
                  </a:lnTo>
                  <a:lnTo>
                    <a:pt x="38233" y="123920"/>
                  </a:lnTo>
                  <a:lnTo>
                    <a:pt x="38256" y="123674"/>
                  </a:lnTo>
                  <a:lnTo>
                    <a:pt x="38284" y="123428"/>
                  </a:lnTo>
                  <a:lnTo>
                    <a:pt x="38313" y="123182"/>
                  </a:lnTo>
                  <a:lnTo>
                    <a:pt x="38347" y="122937"/>
                  </a:lnTo>
                  <a:lnTo>
                    <a:pt x="38382" y="122691"/>
                  </a:lnTo>
                  <a:lnTo>
                    <a:pt x="38423" y="122445"/>
                  </a:lnTo>
                  <a:lnTo>
                    <a:pt x="38464" y="122199"/>
                  </a:lnTo>
                  <a:lnTo>
                    <a:pt x="38510" y="121953"/>
                  </a:lnTo>
                  <a:lnTo>
                    <a:pt x="38558" y="121707"/>
                  </a:lnTo>
                  <a:lnTo>
                    <a:pt x="38610" y="121461"/>
                  </a:lnTo>
                  <a:lnTo>
                    <a:pt x="38663" y="121215"/>
                  </a:lnTo>
                  <a:lnTo>
                    <a:pt x="38721" y="120970"/>
                  </a:lnTo>
                  <a:lnTo>
                    <a:pt x="38779" y="120724"/>
                  </a:lnTo>
                  <a:lnTo>
                    <a:pt x="38843" y="120478"/>
                  </a:lnTo>
                  <a:lnTo>
                    <a:pt x="38907" y="120232"/>
                  </a:lnTo>
                  <a:lnTo>
                    <a:pt x="38976" y="119986"/>
                  </a:lnTo>
                  <a:lnTo>
                    <a:pt x="39045" y="119740"/>
                  </a:lnTo>
                  <a:lnTo>
                    <a:pt x="39119" y="119494"/>
                  </a:lnTo>
                  <a:lnTo>
                    <a:pt x="39194" y="119248"/>
                  </a:lnTo>
                  <a:lnTo>
                    <a:pt x="39273" y="119003"/>
                  </a:lnTo>
                  <a:lnTo>
                    <a:pt x="39352" y="118757"/>
                  </a:lnTo>
                  <a:lnTo>
                    <a:pt x="39436" y="118511"/>
                  </a:lnTo>
                  <a:lnTo>
                    <a:pt x="39520" y="118265"/>
                  </a:lnTo>
                  <a:lnTo>
                    <a:pt x="39608" y="118019"/>
                  </a:lnTo>
                  <a:lnTo>
                    <a:pt x="39697" y="117773"/>
                  </a:lnTo>
                  <a:lnTo>
                    <a:pt x="39789" y="117527"/>
                  </a:lnTo>
                  <a:lnTo>
                    <a:pt x="39882" y="117281"/>
                  </a:lnTo>
                  <a:lnTo>
                    <a:pt x="39979" y="117036"/>
                  </a:lnTo>
                  <a:lnTo>
                    <a:pt x="40075" y="116790"/>
                  </a:lnTo>
                  <a:lnTo>
                    <a:pt x="40176" y="116544"/>
                  </a:lnTo>
                  <a:lnTo>
                    <a:pt x="40276" y="116298"/>
                  </a:lnTo>
                  <a:lnTo>
                    <a:pt x="40380" y="116052"/>
                  </a:lnTo>
                  <a:lnTo>
                    <a:pt x="40484" y="115806"/>
                  </a:lnTo>
                  <a:lnTo>
                    <a:pt x="40591" y="115560"/>
                  </a:lnTo>
                  <a:lnTo>
                    <a:pt x="40698" y="115314"/>
                  </a:lnTo>
                  <a:lnTo>
                    <a:pt x="40808" y="115069"/>
                  </a:lnTo>
                  <a:lnTo>
                    <a:pt x="40919" y="114823"/>
                  </a:lnTo>
                  <a:lnTo>
                    <a:pt x="41031" y="114577"/>
                  </a:lnTo>
                  <a:lnTo>
                    <a:pt x="41144" y="114331"/>
                  </a:lnTo>
                  <a:lnTo>
                    <a:pt x="41259" y="114085"/>
                  </a:lnTo>
                  <a:lnTo>
                    <a:pt x="41375" y="113839"/>
                  </a:lnTo>
                  <a:lnTo>
                    <a:pt x="41492" y="113593"/>
                  </a:lnTo>
                  <a:lnTo>
                    <a:pt x="41609" y="113347"/>
                  </a:lnTo>
                  <a:lnTo>
                    <a:pt x="41728" y="113102"/>
                  </a:lnTo>
                  <a:lnTo>
                    <a:pt x="41848" y="112856"/>
                  </a:lnTo>
                  <a:lnTo>
                    <a:pt x="41968" y="112610"/>
                  </a:lnTo>
                  <a:lnTo>
                    <a:pt x="42089" y="112364"/>
                  </a:lnTo>
                  <a:lnTo>
                    <a:pt x="42211" y="112118"/>
                  </a:lnTo>
                  <a:lnTo>
                    <a:pt x="42333" y="111872"/>
                  </a:lnTo>
                  <a:lnTo>
                    <a:pt x="42456" y="111626"/>
                  </a:lnTo>
                  <a:lnTo>
                    <a:pt x="42580" y="111380"/>
                  </a:lnTo>
                  <a:lnTo>
                    <a:pt x="42703" y="111135"/>
                  </a:lnTo>
                  <a:lnTo>
                    <a:pt x="42827" y="110889"/>
                  </a:lnTo>
                  <a:lnTo>
                    <a:pt x="42952" y="110643"/>
                  </a:lnTo>
                  <a:lnTo>
                    <a:pt x="43076" y="110397"/>
                  </a:lnTo>
                  <a:lnTo>
                    <a:pt x="43201" y="110151"/>
                  </a:lnTo>
                  <a:lnTo>
                    <a:pt x="43325" y="109905"/>
                  </a:lnTo>
                  <a:lnTo>
                    <a:pt x="43450" y="109659"/>
                  </a:lnTo>
                  <a:lnTo>
                    <a:pt x="43575" y="109413"/>
                  </a:lnTo>
                  <a:lnTo>
                    <a:pt x="43699" y="109168"/>
                  </a:lnTo>
                  <a:lnTo>
                    <a:pt x="43824" y="108922"/>
                  </a:lnTo>
                  <a:lnTo>
                    <a:pt x="43948" y="108676"/>
                  </a:lnTo>
                  <a:lnTo>
                    <a:pt x="44072" y="108430"/>
                  </a:lnTo>
                  <a:lnTo>
                    <a:pt x="44195" y="108184"/>
                  </a:lnTo>
                  <a:lnTo>
                    <a:pt x="44318" y="107938"/>
                  </a:lnTo>
                  <a:lnTo>
                    <a:pt x="44440" y="107692"/>
                  </a:lnTo>
                  <a:lnTo>
                    <a:pt x="44563" y="107446"/>
                  </a:lnTo>
                  <a:lnTo>
                    <a:pt x="44684" y="107201"/>
                  </a:lnTo>
                  <a:lnTo>
                    <a:pt x="44805" y="106955"/>
                  </a:lnTo>
                  <a:lnTo>
                    <a:pt x="44925" y="106709"/>
                  </a:lnTo>
                  <a:lnTo>
                    <a:pt x="45045" y="106463"/>
                  </a:lnTo>
                  <a:lnTo>
                    <a:pt x="45163" y="106217"/>
                  </a:lnTo>
                  <a:lnTo>
                    <a:pt x="45282" y="105971"/>
                  </a:lnTo>
                  <a:lnTo>
                    <a:pt x="45398" y="105725"/>
                  </a:lnTo>
                  <a:lnTo>
                    <a:pt x="45515" y="105479"/>
                  </a:lnTo>
                  <a:lnTo>
                    <a:pt x="45630" y="105234"/>
                  </a:lnTo>
                  <a:lnTo>
                    <a:pt x="45744" y="104988"/>
                  </a:lnTo>
                  <a:lnTo>
                    <a:pt x="45857" y="104742"/>
                  </a:lnTo>
                  <a:lnTo>
                    <a:pt x="45970" y="104496"/>
                  </a:lnTo>
                  <a:lnTo>
                    <a:pt x="46081" y="104250"/>
                  </a:lnTo>
                  <a:lnTo>
                    <a:pt x="46191" y="104004"/>
                  </a:lnTo>
                  <a:lnTo>
                    <a:pt x="46300" y="103758"/>
                  </a:lnTo>
                  <a:lnTo>
                    <a:pt x="46408" y="103512"/>
                  </a:lnTo>
                  <a:lnTo>
                    <a:pt x="46514" y="103267"/>
                  </a:lnTo>
                  <a:lnTo>
                    <a:pt x="46620" y="103021"/>
                  </a:lnTo>
                  <a:lnTo>
                    <a:pt x="46723" y="102775"/>
                  </a:lnTo>
                  <a:lnTo>
                    <a:pt x="46826" y="102529"/>
                  </a:lnTo>
                  <a:lnTo>
                    <a:pt x="46927" y="102283"/>
                  </a:lnTo>
                  <a:lnTo>
                    <a:pt x="47028" y="102037"/>
                  </a:lnTo>
                  <a:lnTo>
                    <a:pt x="47126" y="101791"/>
                  </a:lnTo>
                  <a:lnTo>
                    <a:pt x="47224" y="101546"/>
                  </a:lnTo>
                  <a:lnTo>
                    <a:pt x="47319" y="101300"/>
                  </a:lnTo>
                  <a:lnTo>
                    <a:pt x="47414" y="101054"/>
                  </a:lnTo>
                  <a:lnTo>
                    <a:pt x="47506" y="100808"/>
                  </a:lnTo>
                  <a:lnTo>
                    <a:pt x="47598" y="100562"/>
                  </a:lnTo>
                  <a:lnTo>
                    <a:pt x="47688" y="100316"/>
                  </a:lnTo>
                  <a:lnTo>
                    <a:pt x="47777" y="100070"/>
                  </a:lnTo>
                  <a:lnTo>
                    <a:pt x="47863" y="99824"/>
                  </a:lnTo>
                  <a:lnTo>
                    <a:pt x="47949" y="99579"/>
                  </a:lnTo>
                  <a:lnTo>
                    <a:pt x="48033" y="99333"/>
                  </a:lnTo>
                  <a:lnTo>
                    <a:pt x="48116" y="99087"/>
                  </a:lnTo>
                  <a:lnTo>
                    <a:pt x="48196" y="98841"/>
                  </a:lnTo>
                  <a:lnTo>
                    <a:pt x="48276" y="98595"/>
                  </a:lnTo>
                  <a:lnTo>
                    <a:pt x="48353" y="98349"/>
                  </a:lnTo>
                  <a:lnTo>
                    <a:pt x="48430" y="98103"/>
                  </a:lnTo>
                  <a:lnTo>
                    <a:pt x="48504" y="97857"/>
                  </a:lnTo>
                  <a:lnTo>
                    <a:pt x="48577" y="97612"/>
                  </a:lnTo>
                  <a:lnTo>
                    <a:pt x="48648" y="97366"/>
                  </a:lnTo>
                  <a:lnTo>
                    <a:pt x="48718" y="97120"/>
                  </a:lnTo>
                  <a:lnTo>
                    <a:pt x="48786" y="96874"/>
                  </a:lnTo>
                  <a:lnTo>
                    <a:pt x="48853" y="96628"/>
                  </a:lnTo>
                  <a:lnTo>
                    <a:pt x="48917" y="96382"/>
                  </a:lnTo>
                  <a:lnTo>
                    <a:pt x="48981" y="96136"/>
                  </a:lnTo>
                  <a:lnTo>
                    <a:pt x="49042" y="95890"/>
                  </a:lnTo>
                  <a:lnTo>
                    <a:pt x="49103" y="95645"/>
                  </a:lnTo>
                  <a:lnTo>
                    <a:pt x="49161" y="95399"/>
                  </a:lnTo>
                  <a:lnTo>
                    <a:pt x="49218" y="95153"/>
                  </a:lnTo>
                  <a:lnTo>
                    <a:pt x="49273" y="94907"/>
                  </a:lnTo>
                  <a:lnTo>
                    <a:pt x="49327" y="94661"/>
                  </a:lnTo>
                  <a:lnTo>
                    <a:pt x="49379" y="94415"/>
                  </a:lnTo>
                  <a:lnTo>
                    <a:pt x="49430" y="94169"/>
                  </a:lnTo>
                  <a:lnTo>
                    <a:pt x="49478" y="93923"/>
                  </a:lnTo>
                  <a:lnTo>
                    <a:pt x="49526" y="93678"/>
                  </a:lnTo>
                  <a:lnTo>
                    <a:pt x="49571" y="93432"/>
                  </a:lnTo>
                  <a:lnTo>
                    <a:pt x="49616" y="93186"/>
                  </a:lnTo>
                  <a:lnTo>
                    <a:pt x="49657" y="92940"/>
                  </a:lnTo>
                  <a:lnTo>
                    <a:pt x="49699" y="92694"/>
                  </a:lnTo>
                  <a:lnTo>
                    <a:pt x="49738" y="92448"/>
                  </a:lnTo>
                  <a:lnTo>
                    <a:pt x="49776" y="92202"/>
                  </a:lnTo>
                  <a:lnTo>
                    <a:pt x="49811" y="91956"/>
                  </a:lnTo>
                  <a:lnTo>
                    <a:pt x="49846" y="91711"/>
                  </a:lnTo>
                  <a:lnTo>
                    <a:pt x="49879" y="91465"/>
                  </a:lnTo>
                  <a:lnTo>
                    <a:pt x="49911" y="91219"/>
                  </a:lnTo>
                  <a:lnTo>
                    <a:pt x="49940" y="90973"/>
                  </a:lnTo>
                  <a:lnTo>
                    <a:pt x="49969" y="90727"/>
                  </a:lnTo>
                  <a:lnTo>
                    <a:pt x="49995" y="90481"/>
                  </a:lnTo>
                  <a:lnTo>
                    <a:pt x="50020" y="90235"/>
                  </a:lnTo>
                  <a:lnTo>
                    <a:pt x="50043" y="89989"/>
                  </a:lnTo>
                  <a:lnTo>
                    <a:pt x="50066" y="89744"/>
                  </a:lnTo>
                  <a:lnTo>
                    <a:pt x="50086" y="89498"/>
                  </a:lnTo>
                  <a:lnTo>
                    <a:pt x="50105" y="89252"/>
                  </a:lnTo>
                  <a:lnTo>
                    <a:pt x="50122" y="89006"/>
                  </a:lnTo>
                  <a:lnTo>
                    <a:pt x="50138" y="88760"/>
                  </a:lnTo>
                  <a:lnTo>
                    <a:pt x="50152" y="88514"/>
                  </a:lnTo>
                  <a:lnTo>
                    <a:pt x="50165" y="88268"/>
                  </a:lnTo>
                  <a:lnTo>
                    <a:pt x="50175" y="88022"/>
                  </a:lnTo>
                  <a:lnTo>
                    <a:pt x="50185" y="87777"/>
                  </a:lnTo>
                  <a:lnTo>
                    <a:pt x="50193" y="87531"/>
                  </a:lnTo>
                  <a:lnTo>
                    <a:pt x="50199" y="87285"/>
                  </a:lnTo>
                  <a:lnTo>
                    <a:pt x="50204" y="87039"/>
                  </a:lnTo>
                  <a:lnTo>
                    <a:pt x="50207" y="86793"/>
                  </a:lnTo>
                  <a:lnTo>
                    <a:pt x="50208" y="86547"/>
                  </a:lnTo>
                  <a:lnTo>
                    <a:pt x="50209" y="86301"/>
                  </a:lnTo>
                  <a:lnTo>
                    <a:pt x="50207" y="86055"/>
                  </a:lnTo>
                  <a:lnTo>
                    <a:pt x="50204" y="85810"/>
                  </a:lnTo>
                  <a:lnTo>
                    <a:pt x="50199" y="85564"/>
                  </a:lnTo>
                  <a:lnTo>
                    <a:pt x="50193" y="85318"/>
                  </a:lnTo>
                  <a:lnTo>
                    <a:pt x="50184" y="85072"/>
                  </a:lnTo>
                  <a:lnTo>
                    <a:pt x="50175" y="84826"/>
                  </a:lnTo>
                  <a:lnTo>
                    <a:pt x="50163" y="84580"/>
                  </a:lnTo>
                  <a:lnTo>
                    <a:pt x="50151" y="84334"/>
                  </a:lnTo>
                  <a:lnTo>
                    <a:pt x="50136" y="84088"/>
                  </a:lnTo>
                  <a:lnTo>
                    <a:pt x="50120" y="83843"/>
                  </a:lnTo>
                  <a:lnTo>
                    <a:pt x="50102" y="83597"/>
                  </a:lnTo>
                  <a:lnTo>
                    <a:pt x="50082" y="83351"/>
                  </a:lnTo>
                  <a:lnTo>
                    <a:pt x="50061" y="83105"/>
                  </a:lnTo>
                  <a:lnTo>
                    <a:pt x="50038" y="82859"/>
                  </a:lnTo>
                  <a:lnTo>
                    <a:pt x="50013" y="82613"/>
                  </a:lnTo>
                  <a:lnTo>
                    <a:pt x="49987" y="82367"/>
                  </a:lnTo>
                  <a:lnTo>
                    <a:pt x="49958" y="82121"/>
                  </a:lnTo>
                  <a:lnTo>
                    <a:pt x="49928" y="81876"/>
                  </a:lnTo>
                  <a:lnTo>
                    <a:pt x="49896" y="81630"/>
                  </a:lnTo>
                  <a:lnTo>
                    <a:pt x="49863" y="81384"/>
                  </a:lnTo>
                  <a:lnTo>
                    <a:pt x="49827" y="81138"/>
                  </a:lnTo>
                  <a:lnTo>
                    <a:pt x="49790" y="80892"/>
                  </a:lnTo>
                  <a:lnTo>
                    <a:pt x="49751" y="80646"/>
                  </a:lnTo>
                  <a:lnTo>
                    <a:pt x="49710" y="80400"/>
                  </a:lnTo>
                  <a:lnTo>
                    <a:pt x="49667" y="80154"/>
                  </a:lnTo>
                  <a:lnTo>
                    <a:pt x="49623" y="79909"/>
                  </a:lnTo>
                  <a:lnTo>
                    <a:pt x="49576" y="79663"/>
                  </a:lnTo>
                  <a:lnTo>
                    <a:pt x="49527" y="79417"/>
                  </a:lnTo>
                  <a:lnTo>
                    <a:pt x="49476" y="79171"/>
                  </a:lnTo>
                  <a:lnTo>
                    <a:pt x="49424" y="78925"/>
                  </a:lnTo>
                  <a:lnTo>
                    <a:pt x="49369" y="78679"/>
                  </a:lnTo>
                  <a:lnTo>
                    <a:pt x="49313" y="78433"/>
                  </a:lnTo>
                  <a:lnTo>
                    <a:pt x="49254" y="78187"/>
                  </a:lnTo>
                  <a:lnTo>
                    <a:pt x="49194" y="77942"/>
                  </a:lnTo>
                  <a:lnTo>
                    <a:pt x="49131" y="77696"/>
                  </a:lnTo>
                  <a:lnTo>
                    <a:pt x="49066" y="77450"/>
                  </a:lnTo>
                  <a:lnTo>
                    <a:pt x="48999" y="77204"/>
                  </a:lnTo>
                  <a:lnTo>
                    <a:pt x="48930" y="76958"/>
                  </a:lnTo>
                  <a:lnTo>
                    <a:pt x="48859" y="76712"/>
                  </a:lnTo>
                  <a:lnTo>
                    <a:pt x="48785" y="76466"/>
                  </a:lnTo>
                  <a:lnTo>
                    <a:pt x="48709" y="76220"/>
                  </a:lnTo>
                  <a:lnTo>
                    <a:pt x="48632" y="75975"/>
                  </a:lnTo>
                  <a:lnTo>
                    <a:pt x="48551" y="75729"/>
                  </a:lnTo>
                  <a:lnTo>
                    <a:pt x="48469" y="75483"/>
                  </a:lnTo>
                  <a:lnTo>
                    <a:pt x="48384" y="75237"/>
                  </a:lnTo>
                  <a:lnTo>
                    <a:pt x="48298" y="74991"/>
                  </a:lnTo>
                  <a:lnTo>
                    <a:pt x="48208" y="74745"/>
                  </a:lnTo>
                  <a:lnTo>
                    <a:pt x="48117" y="74499"/>
                  </a:lnTo>
                  <a:lnTo>
                    <a:pt x="48022" y="74253"/>
                  </a:lnTo>
                  <a:lnTo>
                    <a:pt x="47926" y="74008"/>
                  </a:lnTo>
                  <a:lnTo>
                    <a:pt x="47827" y="73762"/>
                  </a:lnTo>
                  <a:lnTo>
                    <a:pt x="47726" y="73516"/>
                  </a:lnTo>
                  <a:lnTo>
                    <a:pt x="47622" y="73270"/>
                  </a:lnTo>
                  <a:lnTo>
                    <a:pt x="47516" y="73024"/>
                  </a:lnTo>
                  <a:lnTo>
                    <a:pt x="47408" y="72778"/>
                  </a:lnTo>
                  <a:lnTo>
                    <a:pt x="47297" y="72532"/>
                  </a:lnTo>
                  <a:lnTo>
                    <a:pt x="47183" y="72286"/>
                  </a:lnTo>
                  <a:lnTo>
                    <a:pt x="47067" y="72041"/>
                  </a:lnTo>
                  <a:lnTo>
                    <a:pt x="46948" y="71795"/>
                  </a:lnTo>
                  <a:lnTo>
                    <a:pt x="46827" y="71549"/>
                  </a:lnTo>
                  <a:lnTo>
                    <a:pt x="46703" y="71303"/>
                  </a:lnTo>
                  <a:lnTo>
                    <a:pt x="46577" y="71057"/>
                  </a:lnTo>
                  <a:lnTo>
                    <a:pt x="46448" y="70811"/>
                  </a:lnTo>
                  <a:lnTo>
                    <a:pt x="46316" y="70565"/>
                  </a:lnTo>
                  <a:lnTo>
                    <a:pt x="46182" y="70319"/>
                  </a:lnTo>
                  <a:lnTo>
                    <a:pt x="46045" y="70074"/>
                  </a:lnTo>
                  <a:lnTo>
                    <a:pt x="45906" y="69828"/>
                  </a:lnTo>
                  <a:lnTo>
                    <a:pt x="45764" y="69582"/>
                  </a:lnTo>
                  <a:lnTo>
                    <a:pt x="45619" y="69336"/>
                  </a:lnTo>
                  <a:lnTo>
                    <a:pt x="45472" y="69090"/>
                  </a:lnTo>
                  <a:lnTo>
                    <a:pt x="45321" y="68844"/>
                  </a:lnTo>
                  <a:lnTo>
                    <a:pt x="45169" y="68598"/>
                  </a:lnTo>
                  <a:lnTo>
                    <a:pt x="45014" y="68352"/>
                  </a:lnTo>
                  <a:lnTo>
                    <a:pt x="44856" y="68107"/>
                  </a:lnTo>
                  <a:lnTo>
                    <a:pt x="44695" y="67861"/>
                  </a:lnTo>
                  <a:lnTo>
                    <a:pt x="44532" y="67615"/>
                  </a:lnTo>
                  <a:lnTo>
                    <a:pt x="44366" y="67369"/>
                  </a:lnTo>
                  <a:lnTo>
                    <a:pt x="44197" y="67123"/>
                  </a:lnTo>
                  <a:lnTo>
                    <a:pt x="44026" y="66877"/>
                  </a:lnTo>
                  <a:lnTo>
                    <a:pt x="43852" y="66631"/>
                  </a:lnTo>
                  <a:lnTo>
                    <a:pt x="43676" y="66386"/>
                  </a:lnTo>
                  <a:lnTo>
                    <a:pt x="43497" y="66140"/>
                  </a:lnTo>
                  <a:lnTo>
                    <a:pt x="43315" y="65894"/>
                  </a:lnTo>
                  <a:lnTo>
                    <a:pt x="43131" y="65648"/>
                  </a:lnTo>
                  <a:lnTo>
                    <a:pt x="42944" y="65402"/>
                  </a:lnTo>
                  <a:lnTo>
                    <a:pt x="42754" y="65156"/>
                  </a:lnTo>
                  <a:lnTo>
                    <a:pt x="42562" y="64910"/>
                  </a:lnTo>
                  <a:lnTo>
                    <a:pt x="42368" y="64664"/>
                  </a:lnTo>
                  <a:lnTo>
                    <a:pt x="42171" y="64419"/>
                  </a:lnTo>
                  <a:lnTo>
                    <a:pt x="41971" y="64173"/>
                  </a:lnTo>
                  <a:lnTo>
                    <a:pt x="41769" y="63927"/>
                  </a:lnTo>
                  <a:lnTo>
                    <a:pt x="41565" y="63681"/>
                  </a:lnTo>
                  <a:lnTo>
                    <a:pt x="41358" y="63435"/>
                  </a:lnTo>
                  <a:lnTo>
                    <a:pt x="41149" y="63189"/>
                  </a:lnTo>
                  <a:lnTo>
                    <a:pt x="40937" y="62943"/>
                  </a:lnTo>
                  <a:lnTo>
                    <a:pt x="40723" y="62697"/>
                  </a:lnTo>
                  <a:lnTo>
                    <a:pt x="40507" y="62452"/>
                  </a:lnTo>
                  <a:lnTo>
                    <a:pt x="40288" y="62206"/>
                  </a:lnTo>
                  <a:lnTo>
                    <a:pt x="40067" y="61960"/>
                  </a:lnTo>
                  <a:lnTo>
                    <a:pt x="39844" y="61714"/>
                  </a:lnTo>
                  <a:lnTo>
                    <a:pt x="39619" y="61468"/>
                  </a:lnTo>
                  <a:lnTo>
                    <a:pt x="39391" y="61222"/>
                  </a:lnTo>
                  <a:lnTo>
                    <a:pt x="39162" y="60976"/>
                  </a:lnTo>
                  <a:lnTo>
                    <a:pt x="38930" y="60730"/>
                  </a:lnTo>
                  <a:lnTo>
                    <a:pt x="38697" y="60485"/>
                  </a:lnTo>
                  <a:lnTo>
                    <a:pt x="38461" y="60239"/>
                  </a:lnTo>
                  <a:lnTo>
                    <a:pt x="38224" y="59993"/>
                  </a:lnTo>
                  <a:lnTo>
                    <a:pt x="37984" y="59747"/>
                  </a:lnTo>
                  <a:lnTo>
                    <a:pt x="37743" y="59501"/>
                  </a:lnTo>
                  <a:lnTo>
                    <a:pt x="37500" y="59255"/>
                  </a:lnTo>
                  <a:lnTo>
                    <a:pt x="37255" y="59009"/>
                  </a:lnTo>
                  <a:lnTo>
                    <a:pt x="37009" y="58763"/>
                  </a:lnTo>
                  <a:lnTo>
                    <a:pt x="36761" y="58518"/>
                  </a:lnTo>
                  <a:lnTo>
                    <a:pt x="36511" y="58272"/>
                  </a:lnTo>
                  <a:lnTo>
                    <a:pt x="36260" y="58026"/>
                  </a:lnTo>
                  <a:lnTo>
                    <a:pt x="36007" y="57780"/>
                  </a:lnTo>
                  <a:lnTo>
                    <a:pt x="35753" y="57534"/>
                  </a:lnTo>
                  <a:lnTo>
                    <a:pt x="35497" y="57288"/>
                  </a:lnTo>
                  <a:lnTo>
                    <a:pt x="35240" y="57042"/>
                  </a:lnTo>
                  <a:lnTo>
                    <a:pt x="34982" y="56796"/>
                  </a:lnTo>
                  <a:lnTo>
                    <a:pt x="34722" y="56551"/>
                  </a:lnTo>
                  <a:lnTo>
                    <a:pt x="34461" y="56305"/>
                  </a:lnTo>
                  <a:lnTo>
                    <a:pt x="34200" y="56059"/>
                  </a:lnTo>
                  <a:lnTo>
                    <a:pt x="33937" y="55813"/>
                  </a:lnTo>
                  <a:lnTo>
                    <a:pt x="33673" y="55567"/>
                  </a:lnTo>
                  <a:lnTo>
                    <a:pt x="33408" y="55321"/>
                  </a:lnTo>
                  <a:lnTo>
                    <a:pt x="33143" y="55075"/>
                  </a:lnTo>
                  <a:lnTo>
                    <a:pt x="32876" y="54829"/>
                  </a:lnTo>
                  <a:lnTo>
                    <a:pt x="32609" y="54584"/>
                  </a:lnTo>
                  <a:lnTo>
                    <a:pt x="32341" y="54338"/>
                  </a:lnTo>
                  <a:lnTo>
                    <a:pt x="32073" y="54092"/>
                  </a:lnTo>
                  <a:lnTo>
                    <a:pt x="31804" y="53846"/>
                  </a:lnTo>
                  <a:lnTo>
                    <a:pt x="31534" y="53600"/>
                  </a:lnTo>
                  <a:lnTo>
                    <a:pt x="31264" y="53354"/>
                  </a:lnTo>
                  <a:lnTo>
                    <a:pt x="30993" y="53108"/>
                  </a:lnTo>
                  <a:lnTo>
                    <a:pt x="30723" y="52862"/>
                  </a:lnTo>
                  <a:lnTo>
                    <a:pt x="30452" y="52617"/>
                  </a:lnTo>
                  <a:lnTo>
                    <a:pt x="30180" y="52371"/>
                  </a:lnTo>
                  <a:lnTo>
                    <a:pt x="29909" y="52125"/>
                  </a:lnTo>
                  <a:lnTo>
                    <a:pt x="29637" y="51879"/>
                  </a:lnTo>
                  <a:lnTo>
                    <a:pt x="29366" y="51633"/>
                  </a:lnTo>
                  <a:lnTo>
                    <a:pt x="29094" y="51387"/>
                  </a:lnTo>
                  <a:lnTo>
                    <a:pt x="28823" y="51141"/>
                  </a:lnTo>
                  <a:lnTo>
                    <a:pt x="28551" y="50895"/>
                  </a:lnTo>
                  <a:lnTo>
                    <a:pt x="28280" y="50650"/>
                  </a:lnTo>
                  <a:lnTo>
                    <a:pt x="28010" y="50404"/>
                  </a:lnTo>
                  <a:lnTo>
                    <a:pt x="27739" y="50158"/>
                  </a:lnTo>
                  <a:lnTo>
                    <a:pt x="27469" y="49912"/>
                  </a:lnTo>
                  <a:lnTo>
                    <a:pt x="27199" y="49666"/>
                  </a:lnTo>
                  <a:lnTo>
                    <a:pt x="26930" y="49420"/>
                  </a:lnTo>
                  <a:lnTo>
                    <a:pt x="26661" y="49174"/>
                  </a:lnTo>
                  <a:lnTo>
                    <a:pt x="26393" y="48928"/>
                  </a:lnTo>
                  <a:lnTo>
                    <a:pt x="26125" y="48683"/>
                  </a:lnTo>
                  <a:lnTo>
                    <a:pt x="25858" y="48437"/>
                  </a:lnTo>
                  <a:lnTo>
                    <a:pt x="25592" y="48191"/>
                  </a:lnTo>
                  <a:lnTo>
                    <a:pt x="25327" y="47945"/>
                  </a:lnTo>
                  <a:lnTo>
                    <a:pt x="25062" y="47699"/>
                  </a:lnTo>
                  <a:lnTo>
                    <a:pt x="24798" y="47453"/>
                  </a:lnTo>
                  <a:lnTo>
                    <a:pt x="24535" y="47207"/>
                  </a:lnTo>
                  <a:lnTo>
                    <a:pt x="24273" y="46961"/>
                  </a:lnTo>
                  <a:lnTo>
                    <a:pt x="24012" y="46716"/>
                  </a:lnTo>
                  <a:lnTo>
                    <a:pt x="23752" y="46470"/>
                  </a:lnTo>
                  <a:lnTo>
                    <a:pt x="23493" y="46224"/>
                  </a:lnTo>
                  <a:lnTo>
                    <a:pt x="23235" y="45978"/>
                  </a:lnTo>
                  <a:lnTo>
                    <a:pt x="22978" y="45732"/>
                  </a:lnTo>
                  <a:lnTo>
                    <a:pt x="22723" y="45486"/>
                  </a:lnTo>
                  <a:lnTo>
                    <a:pt x="22468" y="45240"/>
                  </a:lnTo>
                  <a:lnTo>
                    <a:pt x="22215" y="44994"/>
                  </a:lnTo>
                  <a:lnTo>
                    <a:pt x="21963" y="44749"/>
                  </a:lnTo>
                  <a:lnTo>
                    <a:pt x="21712" y="44503"/>
                  </a:lnTo>
                  <a:lnTo>
                    <a:pt x="21463" y="44257"/>
                  </a:lnTo>
                  <a:lnTo>
                    <a:pt x="21215" y="44011"/>
                  </a:lnTo>
                  <a:lnTo>
                    <a:pt x="20968" y="43765"/>
                  </a:lnTo>
                  <a:lnTo>
                    <a:pt x="20722" y="43519"/>
                  </a:lnTo>
                  <a:lnTo>
                    <a:pt x="20478" y="43273"/>
                  </a:lnTo>
                  <a:lnTo>
                    <a:pt x="20236" y="43027"/>
                  </a:lnTo>
                  <a:lnTo>
                    <a:pt x="19994" y="42782"/>
                  </a:lnTo>
                  <a:lnTo>
                    <a:pt x="19754" y="42536"/>
                  </a:lnTo>
                  <a:lnTo>
                    <a:pt x="19515" y="42290"/>
                  </a:lnTo>
                  <a:lnTo>
                    <a:pt x="19278" y="42044"/>
                  </a:lnTo>
                  <a:lnTo>
                    <a:pt x="19042" y="41798"/>
                  </a:lnTo>
                  <a:lnTo>
                    <a:pt x="18808" y="41552"/>
                  </a:lnTo>
                  <a:lnTo>
                    <a:pt x="18575" y="41306"/>
                  </a:lnTo>
                  <a:lnTo>
                    <a:pt x="18344" y="41060"/>
                  </a:lnTo>
                  <a:lnTo>
                    <a:pt x="18114" y="40815"/>
                  </a:lnTo>
                  <a:lnTo>
                    <a:pt x="17886" y="40569"/>
                  </a:lnTo>
                  <a:lnTo>
                    <a:pt x="17658" y="40323"/>
                  </a:lnTo>
                  <a:lnTo>
                    <a:pt x="17433" y="40077"/>
                  </a:lnTo>
                  <a:lnTo>
                    <a:pt x="17208" y="39831"/>
                  </a:lnTo>
                  <a:lnTo>
                    <a:pt x="16986" y="39585"/>
                  </a:lnTo>
                  <a:lnTo>
                    <a:pt x="16764" y="39339"/>
                  </a:lnTo>
                  <a:lnTo>
                    <a:pt x="16545" y="39093"/>
                  </a:lnTo>
                  <a:lnTo>
                    <a:pt x="16326" y="38848"/>
                  </a:lnTo>
                  <a:lnTo>
                    <a:pt x="16109" y="38602"/>
                  </a:lnTo>
                  <a:lnTo>
                    <a:pt x="15893" y="38356"/>
                  </a:lnTo>
                  <a:lnTo>
                    <a:pt x="15679" y="38110"/>
                  </a:lnTo>
                  <a:lnTo>
                    <a:pt x="15465" y="37864"/>
                  </a:lnTo>
                  <a:lnTo>
                    <a:pt x="15254" y="37618"/>
                  </a:lnTo>
                  <a:lnTo>
                    <a:pt x="15043" y="37372"/>
                  </a:lnTo>
                  <a:lnTo>
                    <a:pt x="14834" y="37126"/>
                  </a:lnTo>
                  <a:lnTo>
                    <a:pt x="14626" y="36881"/>
                  </a:lnTo>
                  <a:lnTo>
                    <a:pt x="14420" y="36635"/>
                  </a:lnTo>
                  <a:lnTo>
                    <a:pt x="14214" y="36389"/>
                  </a:lnTo>
                  <a:lnTo>
                    <a:pt x="14011" y="36143"/>
                  </a:lnTo>
                  <a:lnTo>
                    <a:pt x="13807" y="35897"/>
                  </a:lnTo>
                  <a:lnTo>
                    <a:pt x="13606" y="35651"/>
                  </a:lnTo>
                  <a:lnTo>
                    <a:pt x="13405" y="35405"/>
                  </a:lnTo>
                  <a:lnTo>
                    <a:pt x="13206" y="35159"/>
                  </a:lnTo>
                  <a:lnTo>
                    <a:pt x="13008" y="34914"/>
                  </a:lnTo>
                  <a:lnTo>
                    <a:pt x="12811" y="34668"/>
                  </a:lnTo>
                  <a:lnTo>
                    <a:pt x="12614" y="34422"/>
                  </a:lnTo>
                  <a:lnTo>
                    <a:pt x="12420" y="34176"/>
                  </a:lnTo>
                  <a:lnTo>
                    <a:pt x="12225" y="33930"/>
                  </a:lnTo>
                  <a:lnTo>
                    <a:pt x="12033" y="33684"/>
                  </a:lnTo>
                  <a:lnTo>
                    <a:pt x="11841" y="33438"/>
                  </a:lnTo>
                  <a:lnTo>
                    <a:pt x="11650" y="33193"/>
                  </a:lnTo>
                  <a:lnTo>
                    <a:pt x="11460" y="32947"/>
                  </a:lnTo>
                  <a:lnTo>
                    <a:pt x="11271" y="32701"/>
                  </a:lnTo>
                  <a:lnTo>
                    <a:pt x="11082" y="32455"/>
                  </a:lnTo>
                  <a:lnTo>
                    <a:pt x="10895" y="32209"/>
                  </a:lnTo>
                  <a:lnTo>
                    <a:pt x="10709" y="31963"/>
                  </a:lnTo>
                  <a:lnTo>
                    <a:pt x="10523" y="31717"/>
                  </a:lnTo>
                  <a:lnTo>
                    <a:pt x="10338" y="31471"/>
                  </a:lnTo>
                  <a:lnTo>
                    <a:pt x="10155" y="31226"/>
                  </a:lnTo>
                  <a:lnTo>
                    <a:pt x="9971" y="30980"/>
                  </a:lnTo>
                  <a:lnTo>
                    <a:pt x="9789" y="30734"/>
                  </a:lnTo>
                  <a:lnTo>
                    <a:pt x="9608" y="30488"/>
                  </a:lnTo>
                  <a:lnTo>
                    <a:pt x="9427" y="30242"/>
                  </a:lnTo>
                  <a:lnTo>
                    <a:pt x="9247" y="29996"/>
                  </a:lnTo>
                  <a:lnTo>
                    <a:pt x="9068" y="29750"/>
                  </a:lnTo>
                  <a:lnTo>
                    <a:pt x="8889" y="29504"/>
                  </a:lnTo>
                  <a:lnTo>
                    <a:pt x="8712" y="29259"/>
                  </a:lnTo>
                  <a:lnTo>
                    <a:pt x="8535" y="29013"/>
                  </a:lnTo>
                  <a:lnTo>
                    <a:pt x="8359" y="28767"/>
                  </a:lnTo>
                  <a:lnTo>
                    <a:pt x="8183" y="28521"/>
                  </a:lnTo>
                  <a:lnTo>
                    <a:pt x="8008" y="28275"/>
                  </a:lnTo>
                  <a:lnTo>
                    <a:pt x="7834" y="28029"/>
                  </a:lnTo>
                  <a:lnTo>
                    <a:pt x="7661" y="27783"/>
                  </a:lnTo>
                  <a:lnTo>
                    <a:pt x="7488" y="27537"/>
                  </a:lnTo>
                  <a:lnTo>
                    <a:pt x="7317" y="27292"/>
                  </a:lnTo>
                  <a:lnTo>
                    <a:pt x="7145" y="27046"/>
                  </a:lnTo>
                  <a:lnTo>
                    <a:pt x="6976" y="26800"/>
                  </a:lnTo>
                  <a:lnTo>
                    <a:pt x="6806" y="26554"/>
                  </a:lnTo>
                  <a:lnTo>
                    <a:pt x="6638" y="26308"/>
                  </a:lnTo>
                  <a:lnTo>
                    <a:pt x="6469" y="26062"/>
                  </a:lnTo>
                  <a:lnTo>
                    <a:pt x="6303" y="25816"/>
                  </a:lnTo>
                  <a:lnTo>
                    <a:pt x="6136" y="25570"/>
                  </a:lnTo>
                  <a:lnTo>
                    <a:pt x="5972" y="25325"/>
                  </a:lnTo>
                  <a:lnTo>
                    <a:pt x="5807" y="25079"/>
                  </a:lnTo>
                  <a:lnTo>
                    <a:pt x="5644" y="24833"/>
                  </a:lnTo>
                  <a:lnTo>
                    <a:pt x="5482" y="24587"/>
                  </a:lnTo>
                  <a:lnTo>
                    <a:pt x="5321" y="24341"/>
                  </a:lnTo>
                  <a:lnTo>
                    <a:pt x="5160" y="24095"/>
                  </a:lnTo>
                  <a:lnTo>
                    <a:pt x="5002" y="23849"/>
                  </a:lnTo>
                  <a:lnTo>
                    <a:pt x="4844" y="23603"/>
                  </a:lnTo>
                  <a:lnTo>
                    <a:pt x="4688" y="23358"/>
                  </a:lnTo>
                  <a:lnTo>
                    <a:pt x="4532" y="23112"/>
                  </a:lnTo>
                  <a:lnTo>
                    <a:pt x="4378" y="22866"/>
                  </a:lnTo>
                  <a:lnTo>
                    <a:pt x="4225" y="22620"/>
                  </a:lnTo>
                  <a:lnTo>
                    <a:pt x="4074" y="22374"/>
                  </a:lnTo>
                  <a:lnTo>
                    <a:pt x="3924" y="22128"/>
                  </a:lnTo>
                  <a:lnTo>
                    <a:pt x="3776" y="21882"/>
                  </a:lnTo>
                  <a:lnTo>
                    <a:pt x="3629" y="21636"/>
                  </a:lnTo>
                  <a:lnTo>
                    <a:pt x="3484" y="21391"/>
                  </a:lnTo>
                  <a:lnTo>
                    <a:pt x="3340" y="21145"/>
                  </a:lnTo>
                  <a:lnTo>
                    <a:pt x="3200" y="20899"/>
                  </a:lnTo>
                  <a:lnTo>
                    <a:pt x="3059" y="20653"/>
                  </a:lnTo>
                  <a:lnTo>
                    <a:pt x="2922" y="20407"/>
                  </a:lnTo>
                  <a:lnTo>
                    <a:pt x="2786" y="20161"/>
                  </a:lnTo>
                  <a:lnTo>
                    <a:pt x="2653" y="19915"/>
                  </a:lnTo>
                  <a:lnTo>
                    <a:pt x="2521" y="19669"/>
                  </a:lnTo>
                  <a:lnTo>
                    <a:pt x="2393" y="19424"/>
                  </a:lnTo>
                  <a:lnTo>
                    <a:pt x="2265" y="19178"/>
                  </a:lnTo>
                  <a:lnTo>
                    <a:pt x="2142" y="18932"/>
                  </a:lnTo>
                  <a:lnTo>
                    <a:pt x="2019" y="18686"/>
                  </a:lnTo>
                  <a:lnTo>
                    <a:pt x="1900" y="18440"/>
                  </a:lnTo>
                  <a:lnTo>
                    <a:pt x="1783" y="18194"/>
                  </a:lnTo>
                  <a:lnTo>
                    <a:pt x="1670" y="17948"/>
                  </a:lnTo>
                  <a:lnTo>
                    <a:pt x="1558" y="17702"/>
                  </a:lnTo>
                  <a:lnTo>
                    <a:pt x="1451" y="17457"/>
                  </a:lnTo>
                  <a:lnTo>
                    <a:pt x="1345" y="17211"/>
                  </a:lnTo>
                  <a:lnTo>
                    <a:pt x="1245" y="16965"/>
                  </a:lnTo>
                  <a:lnTo>
                    <a:pt x="1144" y="16719"/>
                  </a:lnTo>
                  <a:lnTo>
                    <a:pt x="1051" y="16473"/>
                  </a:lnTo>
                  <a:lnTo>
                    <a:pt x="957" y="16227"/>
                  </a:lnTo>
                  <a:lnTo>
                    <a:pt x="871" y="15981"/>
                  </a:lnTo>
                  <a:lnTo>
                    <a:pt x="785" y="15735"/>
                  </a:lnTo>
                  <a:lnTo>
                    <a:pt x="706" y="15490"/>
                  </a:lnTo>
                  <a:lnTo>
                    <a:pt x="627" y="15244"/>
                  </a:lnTo>
                  <a:lnTo>
                    <a:pt x="556" y="14998"/>
                  </a:lnTo>
                  <a:lnTo>
                    <a:pt x="485" y="14752"/>
                  </a:lnTo>
                  <a:lnTo>
                    <a:pt x="422" y="14506"/>
                  </a:lnTo>
                  <a:lnTo>
                    <a:pt x="360" y="14260"/>
                  </a:lnTo>
                  <a:lnTo>
                    <a:pt x="306" y="14014"/>
                  </a:lnTo>
                  <a:lnTo>
                    <a:pt x="252" y="13768"/>
                  </a:lnTo>
                  <a:lnTo>
                    <a:pt x="207" y="13523"/>
                  </a:lnTo>
                  <a:lnTo>
                    <a:pt x="162" y="13277"/>
                  </a:lnTo>
                  <a:lnTo>
                    <a:pt x="126" y="13031"/>
                  </a:lnTo>
                  <a:lnTo>
                    <a:pt x="91" y="12785"/>
                  </a:lnTo>
                  <a:lnTo>
                    <a:pt x="65" y="12539"/>
                  </a:lnTo>
                  <a:lnTo>
                    <a:pt x="40" y="12293"/>
                  </a:lnTo>
                  <a:lnTo>
                    <a:pt x="24" y="12047"/>
                  </a:lnTo>
                  <a:lnTo>
                    <a:pt x="9" y="11801"/>
                  </a:lnTo>
                  <a:lnTo>
                    <a:pt x="4" y="11556"/>
                  </a:lnTo>
                  <a:lnTo>
                    <a:pt x="0" y="11310"/>
                  </a:lnTo>
                  <a:lnTo>
                    <a:pt x="5" y="11064"/>
                  </a:lnTo>
                  <a:lnTo>
                    <a:pt x="12" y="10818"/>
                  </a:lnTo>
                  <a:lnTo>
                    <a:pt x="29" y="10572"/>
                  </a:lnTo>
                  <a:lnTo>
                    <a:pt x="47" y="10326"/>
                  </a:lnTo>
                  <a:lnTo>
                    <a:pt x="75" y="10080"/>
                  </a:lnTo>
                  <a:lnTo>
                    <a:pt x="105" y="9834"/>
                  </a:lnTo>
                  <a:lnTo>
                    <a:pt x="145" y="9589"/>
                  </a:lnTo>
                  <a:lnTo>
                    <a:pt x="186" y="9343"/>
                  </a:lnTo>
                  <a:lnTo>
                    <a:pt x="239" y="9097"/>
                  </a:lnTo>
                  <a:lnTo>
                    <a:pt x="292" y="8851"/>
                  </a:lnTo>
                  <a:lnTo>
                    <a:pt x="357" y="8605"/>
                  </a:lnTo>
                  <a:lnTo>
                    <a:pt x="423" y="8359"/>
                  </a:lnTo>
                  <a:lnTo>
                    <a:pt x="501" y="8113"/>
                  </a:lnTo>
                  <a:lnTo>
                    <a:pt x="579" y="7867"/>
                  </a:lnTo>
                  <a:lnTo>
                    <a:pt x="670" y="7622"/>
                  </a:lnTo>
                  <a:lnTo>
                    <a:pt x="761" y="7376"/>
                  </a:lnTo>
                  <a:lnTo>
                    <a:pt x="864" y="7130"/>
                  </a:lnTo>
                  <a:lnTo>
                    <a:pt x="968" y="6884"/>
                  </a:lnTo>
                  <a:lnTo>
                    <a:pt x="1085" y="6638"/>
                  </a:lnTo>
                  <a:lnTo>
                    <a:pt x="1202" y="6392"/>
                  </a:lnTo>
                  <a:lnTo>
                    <a:pt x="1331" y="6146"/>
                  </a:lnTo>
                  <a:lnTo>
                    <a:pt x="1462" y="5900"/>
                  </a:lnTo>
                  <a:lnTo>
                    <a:pt x="1605" y="5655"/>
                  </a:lnTo>
                  <a:lnTo>
                    <a:pt x="1749" y="5409"/>
                  </a:lnTo>
                  <a:lnTo>
                    <a:pt x="1905" y="5163"/>
                  </a:lnTo>
                  <a:lnTo>
                    <a:pt x="2062" y="4917"/>
                  </a:lnTo>
                  <a:lnTo>
                    <a:pt x="2231" y="4671"/>
                  </a:lnTo>
                  <a:lnTo>
                    <a:pt x="2402" y="4425"/>
                  </a:lnTo>
                  <a:lnTo>
                    <a:pt x="2584" y="4179"/>
                  </a:lnTo>
                  <a:lnTo>
                    <a:pt x="2768" y="3933"/>
                  </a:lnTo>
                  <a:lnTo>
                    <a:pt x="2964" y="3688"/>
                  </a:lnTo>
                  <a:lnTo>
                    <a:pt x="3161" y="3442"/>
                  </a:lnTo>
                  <a:lnTo>
                    <a:pt x="3370" y="3196"/>
                  </a:lnTo>
                  <a:lnTo>
                    <a:pt x="3580" y="2950"/>
                  </a:lnTo>
                  <a:lnTo>
                    <a:pt x="3802" y="2704"/>
                  </a:lnTo>
                  <a:lnTo>
                    <a:pt x="4025" y="2458"/>
                  </a:lnTo>
                  <a:lnTo>
                    <a:pt x="4260" y="2212"/>
                  </a:lnTo>
                  <a:lnTo>
                    <a:pt x="4496" y="1966"/>
                  </a:lnTo>
                  <a:lnTo>
                    <a:pt x="4743" y="1721"/>
                  </a:lnTo>
                  <a:lnTo>
                    <a:pt x="4992" y="1475"/>
                  </a:lnTo>
                  <a:lnTo>
                    <a:pt x="5251" y="1229"/>
                  </a:lnTo>
                  <a:lnTo>
                    <a:pt x="5513" y="983"/>
                  </a:lnTo>
                  <a:lnTo>
                    <a:pt x="5784" y="737"/>
                  </a:lnTo>
                  <a:lnTo>
                    <a:pt x="6057" y="491"/>
                  </a:lnTo>
                  <a:lnTo>
                    <a:pt x="6341" y="245"/>
                  </a:lnTo>
                  <a:lnTo>
                    <a:pt x="6626" y="0"/>
                  </a:lnTo>
                  <a:lnTo>
                    <a:pt x="96164" y="0"/>
                  </a:lnTo>
                  <a:lnTo>
                    <a:pt x="96449" y="245"/>
                  </a:lnTo>
                  <a:lnTo>
                    <a:pt x="96732" y="491"/>
                  </a:lnTo>
                  <a:lnTo>
                    <a:pt x="97006" y="737"/>
                  </a:lnTo>
                  <a:lnTo>
                    <a:pt x="97277" y="983"/>
                  </a:lnTo>
                  <a:lnTo>
                    <a:pt x="97539" y="1229"/>
                  </a:lnTo>
                  <a:lnTo>
                    <a:pt x="97798" y="1475"/>
                  </a:lnTo>
                  <a:lnTo>
                    <a:pt x="98047" y="1721"/>
                  </a:lnTo>
                  <a:lnTo>
                    <a:pt x="98294" y="1966"/>
                  </a:lnTo>
                  <a:lnTo>
                    <a:pt x="98530" y="2212"/>
                  </a:lnTo>
                  <a:lnTo>
                    <a:pt x="98765" y="2458"/>
                  </a:lnTo>
                  <a:lnTo>
                    <a:pt x="98988" y="2704"/>
                  </a:lnTo>
                  <a:lnTo>
                    <a:pt x="99210" y="2950"/>
                  </a:lnTo>
                  <a:lnTo>
                    <a:pt x="99420" y="3196"/>
                  </a:lnTo>
                  <a:lnTo>
                    <a:pt x="99629" y="3442"/>
                  </a:lnTo>
                  <a:lnTo>
                    <a:pt x="99826" y="3688"/>
                  </a:lnTo>
                  <a:lnTo>
                    <a:pt x="100022" y="3933"/>
                  </a:lnTo>
                  <a:lnTo>
                    <a:pt x="100206" y="4179"/>
                  </a:lnTo>
                  <a:lnTo>
                    <a:pt x="100388" y="4425"/>
                  </a:lnTo>
                  <a:lnTo>
                    <a:pt x="100559" y="4671"/>
                  </a:lnTo>
                  <a:lnTo>
                    <a:pt x="100728" y="4917"/>
                  </a:lnTo>
                  <a:lnTo>
                    <a:pt x="100885" y="5163"/>
                  </a:lnTo>
                  <a:lnTo>
                    <a:pt x="101041" y="5409"/>
                  </a:lnTo>
                  <a:lnTo>
                    <a:pt x="101185" y="5655"/>
                  </a:lnTo>
                  <a:lnTo>
                    <a:pt x="101328" y="5900"/>
                  </a:lnTo>
                  <a:lnTo>
                    <a:pt x="101459" y="6146"/>
                  </a:lnTo>
                  <a:lnTo>
                    <a:pt x="101588" y="6392"/>
                  </a:lnTo>
                  <a:lnTo>
                    <a:pt x="101705" y="6638"/>
                  </a:lnTo>
                  <a:lnTo>
                    <a:pt x="101822" y="6884"/>
                  </a:lnTo>
                  <a:lnTo>
                    <a:pt x="101926" y="7130"/>
                  </a:lnTo>
                  <a:lnTo>
                    <a:pt x="102029" y="7376"/>
                  </a:lnTo>
                  <a:lnTo>
                    <a:pt x="102120" y="7622"/>
                  </a:lnTo>
                  <a:lnTo>
                    <a:pt x="102211" y="7867"/>
                  </a:lnTo>
                  <a:lnTo>
                    <a:pt x="102289" y="8113"/>
                  </a:lnTo>
                  <a:lnTo>
                    <a:pt x="102367" y="8359"/>
                  </a:lnTo>
                  <a:lnTo>
                    <a:pt x="102432" y="8605"/>
                  </a:lnTo>
                  <a:lnTo>
                    <a:pt x="102497" y="8851"/>
                  </a:lnTo>
                  <a:lnTo>
                    <a:pt x="102551" y="9097"/>
                  </a:lnTo>
                  <a:lnTo>
                    <a:pt x="102603" y="9343"/>
                  </a:lnTo>
                  <a:lnTo>
                    <a:pt x="102645" y="9589"/>
                  </a:lnTo>
                  <a:lnTo>
                    <a:pt x="102685" y="9834"/>
                  </a:lnTo>
                  <a:lnTo>
                    <a:pt x="102714" y="10080"/>
                  </a:lnTo>
                  <a:lnTo>
                    <a:pt x="102743" y="10326"/>
                  </a:lnTo>
                  <a:lnTo>
                    <a:pt x="102761" y="10572"/>
                  </a:lnTo>
                  <a:lnTo>
                    <a:pt x="102778" y="10818"/>
                  </a:lnTo>
                  <a:lnTo>
                    <a:pt x="102784" y="11064"/>
                  </a:lnTo>
                  <a:lnTo>
                    <a:pt x="102790" y="11310"/>
                  </a:lnTo>
                  <a:lnTo>
                    <a:pt x="102786" y="11556"/>
                  </a:lnTo>
                  <a:lnTo>
                    <a:pt x="102781" y="11801"/>
                  </a:lnTo>
                  <a:lnTo>
                    <a:pt x="102766" y="12047"/>
                  </a:lnTo>
                  <a:lnTo>
                    <a:pt x="102750" y="12293"/>
                  </a:lnTo>
                  <a:lnTo>
                    <a:pt x="102725" y="12539"/>
                  </a:lnTo>
                  <a:lnTo>
                    <a:pt x="102699" y="12785"/>
                  </a:lnTo>
                  <a:lnTo>
                    <a:pt x="102664" y="13031"/>
                  </a:lnTo>
                  <a:lnTo>
                    <a:pt x="102628" y="13277"/>
                  </a:lnTo>
                  <a:lnTo>
                    <a:pt x="102583" y="13523"/>
                  </a:lnTo>
                  <a:lnTo>
                    <a:pt x="102538" y="13768"/>
                  </a:lnTo>
                  <a:lnTo>
                    <a:pt x="102484" y="14014"/>
                  </a:lnTo>
                  <a:lnTo>
                    <a:pt x="102430" y="14260"/>
                  </a:lnTo>
                  <a:lnTo>
                    <a:pt x="102368" y="14506"/>
                  </a:lnTo>
                  <a:lnTo>
                    <a:pt x="102305" y="14752"/>
                  </a:lnTo>
                  <a:lnTo>
                    <a:pt x="102234" y="14998"/>
                  </a:lnTo>
                  <a:lnTo>
                    <a:pt x="102163" y="15244"/>
                  </a:lnTo>
                  <a:lnTo>
                    <a:pt x="102084" y="15490"/>
                  </a:lnTo>
                  <a:lnTo>
                    <a:pt x="102005" y="15735"/>
                  </a:lnTo>
                  <a:lnTo>
                    <a:pt x="101919" y="15981"/>
                  </a:lnTo>
                  <a:lnTo>
                    <a:pt x="101832" y="16227"/>
                  </a:lnTo>
                  <a:lnTo>
                    <a:pt x="101739" y="16473"/>
                  </a:lnTo>
                  <a:lnTo>
                    <a:pt x="101645" y="16719"/>
                  </a:lnTo>
                  <a:lnTo>
                    <a:pt x="101545" y="16965"/>
                  </a:lnTo>
                  <a:lnTo>
                    <a:pt x="101445" y="17211"/>
                  </a:lnTo>
                  <a:lnTo>
                    <a:pt x="101339" y="17457"/>
                  </a:lnTo>
                  <a:lnTo>
                    <a:pt x="101232" y="17702"/>
                  </a:lnTo>
                  <a:lnTo>
                    <a:pt x="101120" y="17948"/>
                  </a:lnTo>
                  <a:lnTo>
                    <a:pt x="101007" y="18194"/>
                  </a:lnTo>
                  <a:lnTo>
                    <a:pt x="100889" y="18440"/>
                  </a:lnTo>
                  <a:lnTo>
                    <a:pt x="100771" y="18686"/>
                  </a:lnTo>
                  <a:lnTo>
                    <a:pt x="100648" y="18932"/>
                  </a:lnTo>
                  <a:lnTo>
                    <a:pt x="100525" y="19178"/>
                  </a:lnTo>
                  <a:lnTo>
                    <a:pt x="100397" y="19424"/>
                  </a:lnTo>
                  <a:lnTo>
                    <a:pt x="100269" y="19669"/>
                  </a:lnTo>
                  <a:lnTo>
                    <a:pt x="100137" y="19915"/>
                  </a:lnTo>
                  <a:lnTo>
                    <a:pt x="100004" y="20161"/>
                  </a:lnTo>
                  <a:lnTo>
                    <a:pt x="99867" y="20407"/>
                  </a:lnTo>
                  <a:lnTo>
                    <a:pt x="99731" y="20653"/>
                  </a:lnTo>
                  <a:lnTo>
                    <a:pt x="99590" y="20899"/>
                  </a:lnTo>
                  <a:lnTo>
                    <a:pt x="99449" y="21145"/>
                  </a:lnTo>
                  <a:lnTo>
                    <a:pt x="99305" y="21391"/>
                  </a:lnTo>
                  <a:lnTo>
                    <a:pt x="99161" y="21636"/>
                  </a:lnTo>
                  <a:lnTo>
                    <a:pt x="99014" y="21882"/>
                  </a:lnTo>
                  <a:lnTo>
                    <a:pt x="98866" y="22128"/>
                  </a:lnTo>
                  <a:lnTo>
                    <a:pt x="98716" y="22374"/>
                  </a:lnTo>
                  <a:lnTo>
                    <a:pt x="98565" y="22620"/>
                  </a:lnTo>
                  <a:lnTo>
                    <a:pt x="98412" y="22866"/>
                  </a:lnTo>
                  <a:lnTo>
                    <a:pt x="98258" y="23112"/>
                  </a:lnTo>
                  <a:lnTo>
                    <a:pt x="98102" y="23358"/>
                  </a:lnTo>
                  <a:lnTo>
                    <a:pt x="97946" y="23603"/>
                  </a:lnTo>
                  <a:lnTo>
                    <a:pt x="97788" y="23849"/>
                  </a:lnTo>
                  <a:lnTo>
                    <a:pt x="97629" y="24095"/>
                  </a:lnTo>
                  <a:lnTo>
                    <a:pt x="97469" y="24341"/>
                  </a:lnTo>
                  <a:lnTo>
                    <a:pt x="97308" y="24587"/>
                  </a:lnTo>
                  <a:lnTo>
                    <a:pt x="97146" y="24833"/>
                  </a:lnTo>
                  <a:lnTo>
                    <a:pt x="96983" y="25079"/>
                  </a:lnTo>
                  <a:lnTo>
                    <a:pt x="96818" y="25325"/>
                  </a:lnTo>
                  <a:lnTo>
                    <a:pt x="96653" y="25570"/>
                  </a:lnTo>
                  <a:lnTo>
                    <a:pt x="96487" y="25816"/>
                  </a:lnTo>
                  <a:lnTo>
                    <a:pt x="96320" y="26062"/>
                  </a:lnTo>
                  <a:lnTo>
                    <a:pt x="96152" y="26308"/>
                  </a:lnTo>
                  <a:lnTo>
                    <a:pt x="95984" y="26554"/>
                  </a:lnTo>
                  <a:lnTo>
                    <a:pt x="95814" y="26800"/>
                  </a:lnTo>
                  <a:lnTo>
                    <a:pt x="95644" y="27046"/>
                  </a:lnTo>
                  <a:lnTo>
                    <a:pt x="95473" y="27292"/>
                  </a:lnTo>
                  <a:lnTo>
                    <a:pt x="95302" y="27537"/>
                  </a:lnTo>
                  <a:lnTo>
                    <a:pt x="95129" y="27783"/>
                  </a:lnTo>
                  <a:lnTo>
                    <a:pt x="94956" y="28029"/>
                  </a:lnTo>
                  <a:lnTo>
                    <a:pt x="94782" y="28275"/>
                  </a:lnTo>
                  <a:lnTo>
                    <a:pt x="94607" y="28521"/>
                  </a:lnTo>
                  <a:lnTo>
                    <a:pt x="94431" y="28767"/>
                  </a:lnTo>
                  <a:lnTo>
                    <a:pt x="94255" y="29013"/>
                  </a:lnTo>
                  <a:lnTo>
                    <a:pt x="94078" y="29259"/>
                  </a:lnTo>
                  <a:lnTo>
                    <a:pt x="93901" y="29504"/>
                  </a:lnTo>
                  <a:lnTo>
                    <a:pt x="93722" y="29750"/>
                  </a:lnTo>
                  <a:lnTo>
                    <a:pt x="93543" y="29996"/>
                  </a:lnTo>
                  <a:lnTo>
                    <a:pt x="93363" y="30242"/>
                  </a:lnTo>
                  <a:lnTo>
                    <a:pt x="93182" y="30488"/>
                  </a:lnTo>
                  <a:lnTo>
                    <a:pt x="93001" y="30734"/>
                  </a:lnTo>
                  <a:lnTo>
                    <a:pt x="92819" y="30980"/>
                  </a:lnTo>
                  <a:lnTo>
                    <a:pt x="92635" y="31226"/>
                  </a:lnTo>
                  <a:lnTo>
                    <a:pt x="92452" y="31471"/>
                  </a:lnTo>
                  <a:lnTo>
                    <a:pt x="92267" y="31717"/>
                  </a:lnTo>
                  <a:lnTo>
                    <a:pt x="92081" y="31963"/>
                  </a:lnTo>
                  <a:lnTo>
                    <a:pt x="91895" y="32209"/>
                  </a:lnTo>
                  <a:lnTo>
                    <a:pt x="91708" y="32455"/>
                  </a:lnTo>
                  <a:lnTo>
                    <a:pt x="91519" y="32701"/>
                  </a:lnTo>
                  <a:lnTo>
                    <a:pt x="91330" y="32947"/>
                  </a:lnTo>
                  <a:lnTo>
                    <a:pt x="91140" y="33193"/>
                  </a:lnTo>
                  <a:lnTo>
                    <a:pt x="90949" y="33438"/>
                  </a:lnTo>
                  <a:lnTo>
                    <a:pt x="90757" y="33684"/>
                  </a:lnTo>
                  <a:lnTo>
                    <a:pt x="90565" y="33930"/>
                  </a:lnTo>
                  <a:lnTo>
                    <a:pt x="90370" y="34176"/>
                  </a:lnTo>
                  <a:lnTo>
                    <a:pt x="90176" y="34422"/>
                  </a:lnTo>
                  <a:lnTo>
                    <a:pt x="89979" y="34668"/>
                  </a:lnTo>
                  <a:lnTo>
                    <a:pt x="89782" y="34914"/>
                  </a:lnTo>
                  <a:lnTo>
                    <a:pt x="89584" y="35159"/>
                  </a:lnTo>
                  <a:lnTo>
                    <a:pt x="89385" y="35405"/>
                  </a:lnTo>
                  <a:lnTo>
                    <a:pt x="89184" y="35651"/>
                  </a:lnTo>
                  <a:lnTo>
                    <a:pt x="88983" y="35897"/>
                  </a:lnTo>
                  <a:lnTo>
                    <a:pt x="88779" y="36143"/>
                  </a:lnTo>
                  <a:lnTo>
                    <a:pt x="88576" y="36389"/>
                  </a:lnTo>
                  <a:lnTo>
                    <a:pt x="88370" y="36635"/>
                  </a:lnTo>
                  <a:lnTo>
                    <a:pt x="88164" y="36881"/>
                  </a:lnTo>
                  <a:lnTo>
                    <a:pt x="87956" y="37126"/>
                  </a:lnTo>
                  <a:lnTo>
                    <a:pt x="87747" y="37372"/>
                  </a:lnTo>
                  <a:lnTo>
                    <a:pt x="87536" y="37618"/>
                  </a:lnTo>
                  <a:lnTo>
                    <a:pt x="87325" y="37864"/>
                  </a:lnTo>
                  <a:lnTo>
                    <a:pt x="87111" y="38110"/>
                  </a:lnTo>
                  <a:lnTo>
                    <a:pt x="86897" y="38356"/>
                  </a:lnTo>
                  <a:lnTo>
                    <a:pt x="86681" y="38602"/>
                  </a:lnTo>
                  <a:lnTo>
                    <a:pt x="86464" y="38848"/>
                  </a:lnTo>
                  <a:lnTo>
                    <a:pt x="86245" y="39093"/>
                  </a:lnTo>
                  <a:lnTo>
                    <a:pt x="86026" y="39339"/>
                  </a:lnTo>
                  <a:lnTo>
                    <a:pt x="85804" y="39585"/>
                  </a:lnTo>
                  <a:lnTo>
                    <a:pt x="85582" y="39831"/>
                  </a:lnTo>
                  <a:lnTo>
                    <a:pt x="85357" y="40077"/>
                  </a:lnTo>
                  <a:lnTo>
                    <a:pt x="85132" y="40323"/>
                  </a:lnTo>
                  <a:lnTo>
                    <a:pt x="84904" y="40569"/>
                  </a:lnTo>
                  <a:lnTo>
                    <a:pt x="84676" y="40815"/>
                  </a:lnTo>
                  <a:lnTo>
                    <a:pt x="84446" y="41060"/>
                  </a:lnTo>
                  <a:lnTo>
                    <a:pt x="84215" y="41306"/>
                  </a:lnTo>
                  <a:lnTo>
                    <a:pt x="83982" y="41552"/>
                  </a:lnTo>
                  <a:lnTo>
                    <a:pt x="83748" y="41798"/>
                  </a:lnTo>
                  <a:lnTo>
                    <a:pt x="83511" y="42044"/>
                  </a:lnTo>
                  <a:lnTo>
                    <a:pt x="83275" y="42290"/>
                  </a:lnTo>
                  <a:lnTo>
                    <a:pt x="83036" y="42536"/>
                  </a:lnTo>
                  <a:lnTo>
                    <a:pt x="82796" y="42782"/>
                  </a:lnTo>
                  <a:lnTo>
                    <a:pt x="82554" y="43027"/>
                  </a:lnTo>
                  <a:lnTo>
                    <a:pt x="82312" y="43273"/>
                  </a:lnTo>
                  <a:lnTo>
                    <a:pt x="82067" y="43519"/>
                  </a:lnTo>
                  <a:lnTo>
                    <a:pt x="81822" y="43765"/>
                  </a:lnTo>
                  <a:lnTo>
                    <a:pt x="81575" y="44011"/>
                  </a:lnTo>
                  <a:lnTo>
                    <a:pt x="81327" y="44257"/>
                  </a:lnTo>
                  <a:lnTo>
                    <a:pt x="81077" y="44503"/>
                  </a:lnTo>
                  <a:lnTo>
                    <a:pt x="80827" y="44749"/>
                  </a:lnTo>
                  <a:lnTo>
                    <a:pt x="80575" y="44994"/>
                  </a:lnTo>
                  <a:lnTo>
                    <a:pt x="80322" y="45240"/>
                  </a:lnTo>
                  <a:lnTo>
                    <a:pt x="80067" y="45486"/>
                  </a:lnTo>
                  <a:lnTo>
                    <a:pt x="79812" y="45732"/>
                  </a:lnTo>
                  <a:lnTo>
                    <a:pt x="79555" y="45978"/>
                  </a:lnTo>
                  <a:lnTo>
                    <a:pt x="79297" y="46224"/>
                  </a:lnTo>
                  <a:lnTo>
                    <a:pt x="79038" y="46470"/>
                  </a:lnTo>
                  <a:lnTo>
                    <a:pt x="78778" y="46716"/>
                  </a:lnTo>
                  <a:lnTo>
                    <a:pt x="78517" y="46961"/>
                  </a:lnTo>
                  <a:lnTo>
                    <a:pt x="78255" y="47207"/>
                  </a:lnTo>
                  <a:lnTo>
                    <a:pt x="77992" y="47453"/>
                  </a:lnTo>
                  <a:lnTo>
                    <a:pt x="77728" y="47699"/>
                  </a:lnTo>
                  <a:lnTo>
                    <a:pt x="77463" y="47945"/>
                  </a:lnTo>
                  <a:lnTo>
                    <a:pt x="77198" y="48191"/>
                  </a:lnTo>
                  <a:lnTo>
                    <a:pt x="76932" y="48437"/>
                  </a:lnTo>
                  <a:lnTo>
                    <a:pt x="76665" y="48683"/>
                  </a:lnTo>
                  <a:lnTo>
                    <a:pt x="76397" y="48928"/>
                  </a:lnTo>
                  <a:lnTo>
                    <a:pt x="76129" y="49174"/>
                  </a:lnTo>
                  <a:lnTo>
                    <a:pt x="75860" y="49420"/>
                  </a:lnTo>
                  <a:lnTo>
                    <a:pt x="75591" y="49666"/>
                  </a:lnTo>
                  <a:lnTo>
                    <a:pt x="75321" y="49912"/>
                  </a:lnTo>
                  <a:lnTo>
                    <a:pt x="75051" y="50158"/>
                  </a:lnTo>
                  <a:lnTo>
                    <a:pt x="74780" y="50404"/>
                  </a:lnTo>
                  <a:lnTo>
                    <a:pt x="74510" y="50650"/>
                  </a:lnTo>
                  <a:lnTo>
                    <a:pt x="74238" y="50895"/>
                  </a:lnTo>
                  <a:lnTo>
                    <a:pt x="73967" y="51141"/>
                  </a:lnTo>
                  <a:lnTo>
                    <a:pt x="73696" y="51387"/>
                  </a:lnTo>
                  <a:lnTo>
                    <a:pt x="73424" y="51633"/>
                  </a:lnTo>
                  <a:lnTo>
                    <a:pt x="73153" y="51879"/>
                  </a:lnTo>
                  <a:lnTo>
                    <a:pt x="72881" y="52125"/>
                  </a:lnTo>
                  <a:lnTo>
                    <a:pt x="72610" y="52371"/>
                  </a:lnTo>
                  <a:lnTo>
                    <a:pt x="72338" y="52617"/>
                  </a:lnTo>
                  <a:lnTo>
                    <a:pt x="72067" y="52862"/>
                  </a:lnTo>
                  <a:lnTo>
                    <a:pt x="71796" y="53108"/>
                  </a:lnTo>
                  <a:lnTo>
                    <a:pt x="71526" y="53354"/>
                  </a:lnTo>
                  <a:lnTo>
                    <a:pt x="71256" y="53600"/>
                  </a:lnTo>
                  <a:lnTo>
                    <a:pt x="70986" y="53846"/>
                  </a:lnTo>
                  <a:lnTo>
                    <a:pt x="70717" y="54092"/>
                  </a:lnTo>
                  <a:lnTo>
                    <a:pt x="70449" y="54338"/>
                  </a:lnTo>
                  <a:lnTo>
                    <a:pt x="70181" y="54584"/>
                  </a:lnTo>
                  <a:lnTo>
                    <a:pt x="69914" y="54829"/>
                  </a:lnTo>
                  <a:lnTo>
                    <a:pt x="69647" y="55075"/>
                  </a:lnTo>
                  <a:lnTo>
                    <a:pt x="69382" y="55321"/>
                  </a:lnTo>
                  <a:lnTo>
                    <a:pt x="69117" y="55567"/>
                  </a:lnTo>
                  <a:lnTo>
                    <a:pt x="68853" y="55813"/>
                  </a:lnTo>
                  <a:lnTo>
                    <a:pt x="68590" y="56059"/>
                  </a:lnTo>
                  <a:lnTo>
                    <a:pt x="68328" y="56305"/>
                  </a:lnTo>
                  <a:lnTo>
                    <a:pt x="68068" y="56551"/>
                  </a:lnTo>
                  <a:lnTo>
                    <a:pt x="67808" y="56796"/>
                  </a:lnTo>
                  <a:lnTo>
                    <a:pt x="67550" y="57042"/>
                  </a:lnTo>
                  <a:lnTo>
                    <a:pt x="67293" y="57288"/>
                  </a:lnTo>
                  <a:lnTo>
                    <a:pt x="67037" y="57534"/>
                  </a:lnTo>
                  <a:lnTo>
                    <a:pt x="66783" y="57780"/>
                  </a:lnTo>
                  <a:lnTo>
                    <a:pt x="66530" y="58026"/>
                  </a:lnTo>
                  <a:lnTo>
                    <a:pt x="66279" y="58272"/>
                  </a:lnTo>
                  <a:lnTo>
                    <a:pt x="66029" y="58518"/>
                  </a:lnTo>
                  <a:lnTo>
                    <a:pt x="65781" y="58763"/>
                  </a:lnTo>
                  <a:lnTo>
                    <a:pt x="65534" y="59009"/>
                  </a:lnTo>
                  <a:lnTo>
                    <a:pt x="65290" y="59255"/>
                  </a:lnTo>
                  <a:lnTo>
                    <a:pt x="65047" y="59501"/>
                  </a:lnTo>
                  <a:lnTo>
                    <a:pt x="64805" y="59747"/>
                  </a:lnTo>
                  <a:lnTo>
                    <a:pt x="64566" y="59993"/>
                  </a:lnTo>
                  <a:lnTo>
                    <a:pt x="64329" y="60239"/>
                  </a:lnTo>
                  <a:lnTo>
                    <a:pt x="64093" y="60485"/>
                  </a:lnTo>
                  <a:lnTo>
                    <a:pt x="63859" y="60730"/>
                  </a:lnTo>
                  <a:lnTo>
                    <a:pt x="63628" y="60976"/>
                  </a:lnTo>
                  <a:lnTo>
                    <a:pt x="63398" y="61222"/>
                  </a:lnTo>
                  <a:lnTo>
                    <a:pt x="63171" y="61468"/>
                  </a:lnTo>
                  <a:lnTo>
                    <a:pt x="62946" y="61714"/>
                  </a:lnTo>
                  <a:lnTo>
                    <a:pt x="62723" y="61960"/>
                  </a:lnTo>
                  <a:lnTo>
                    <a:pt x="62502" y="62206"/>
                  </a:lnTo>
                  <a:lnTo>
                    <a:pt x="62283" y="62452"/>
                  </a:lnTo>
                  <a:lnTo>
                    <a:pt x="62067" y="62697"/>
                  </a:lnTo>
                  <a:lnTo>
                    <a:pt x="61853" y="62943"/>
                  </a:lnTo>
                  <a:lnTo>
                    <a:pt x="61641" y="63189"/>
                  </a:lnTo>
                  <a:lnTo>
                    <a:pt x="61432" y="63435"/>
                  </a:lnTo>
                  <a:lnTo>
                    <a:pt x="61225" y="63681"/>
                  </a:lnTo>
                  <a:lnTo>
                    <a:pt x="61021" y="63927"/>
                  </a:lnTo>
                  <a:lnTo>
                    <a:pt x="60819" y="64173"/>
                  </a:lnTo>
                  <a:lnTo>
                    <a:pt x="60619" y="64419"/>
                  </a:lnTo>
                  <a:lnTo>
                    <a:pt x="60422" y="64664"/>
                  </a:lnTo>
                  <a:lnTo>
                    <a:pt x="60228" y="64910"/>
                  </a:lnTo>
                  <a:lnTo>
                    <a:pt x="60036" y="65156"/>
                  </a:lnTo>
                  <a:lnTo>
                    <a:pt x="59846" y="65402"/>
                  </a:lnTo>
                  <a:lnTo>
                    <a:pt x="59659" y="65648"/>
                  </a:lnTo>
                  <a:lnTo>
                    <a:pt x="59475" y="65894"/>
                  </a:lnTo>
                  <a:lnTo>
                    <a:pt x="59293" y="66140"/>
                  </a:lnTo>
                  <a:lnTo>
                    <a:pt x="59114" y="66386"/>
                  </a:lnTo>
                  <a:lnTo>
                    <a:pt x="58938" y="66631"/>
                  </a:lnTo>
                  <a:lnTo>
                    <a:pt x="58764" y="66877"/>
                  </a:lnTo>
                  <a:lnTo>
                    <a:pt x="58593" y="67123"/>
                  </a:lnTo>
                  <a:lnTo>
                    <a:pt x="58424" y="67369"/>
                  </a:lnTo>
                  <a:lnTo>
                    <a:pt x="58258" y="67615"/>
                  </a:lnTo>
                  <a:lnTo>
                    <a:pt x="58095" y="67861"/>
                  </a:lnTo>
                  <a:lnTo>
                    <a:pt x="57934" y="68107"/>
                  </a:lnTo>
                  <a:lnTo>
                    <a:pt x="57776" y="68352"/>
                  </a:lnTo>
                  <a:lnTo>
                    <a:pt x="57621" y="68598"/>
                  </a:lnTo>
                  <a:lnTo>
                    <a:pt x="57468" y="68844"/>
                  </a:lnTo>
                  <a:lnTo>
                    <a:pt x="57318" y="69090"/>
                  </a:lnTo>
                  <a:lnTo>
                    <a:pt x="57171" y="69336"/>
                  </a:lnTo>
                  <a:lnTo>
                    <a:pt x="57026" y="69582"/>
                  </a:lnTo>
                  <a:lnTo>
                    <a:pt x="56884" y="69828"/>
                  </a:lnTo>
                  <a:lnTo>
                    <a:pt x="56745" y="70074"/>
                  </a:lnTo>
                  <a:lnTo>
                    <a:pt x="56608" y="70319"/>
                  </a:lnTo>
                  <a:lnTo>
                    <a:pt x="56474" y="70565"/>
                  </a:lnTo>
                  <a:lnTo>
                    <a:pt x="56342" y="70811"/>
                  </a:lnTo>
                  <a:lnTo>
                    <a:pt x="56213" y="71057"/>
                  </a:lnTo>
                  <a:lnTo>
                    <a:pt x="56087" y="71303"/>
                  </a:lnTo>
                  <a:lnTo>
                    <a:pt x="55963" y="71549"/>
                  </a:lnTo>
                  <a:lnTo>
                    <a:pt x="55842" y="71795"/>
                  </a:lnTo>
                  <a:lnTo>
                    <a:pt x="55723" y="72041"/>
                  </a:lnTo>
                  <a:lnTo>
                    <a:pt x="55607" y="72286"/>
                  </a:lnTo>
                  <a:lnTo>
                    <a:pt x="55493" y="72532"/>
                  </a:lnTo>
                  <a:lnTo>
                    <a:pt x="55382" y="72778"/>
                  </a:lnTo>
                  <a:lnTo>
                    <a:pt x="55274" y="73024"/>
                  </a:lnTo>
                  <a:lnTo>
                    <a:pt x="55168" y="73270"/>
                  </a:lnTo>
                  <a:lnTo>
                    <a:pt x="55064" y="73516"/>
                  </a:lnTo>
                  <a:lnTo>
                    <a:pt x="54963" y="73762"/>
                  </a:lnTo>
                  <a:lnTo>
                    <a:pt x="54864" y="74008"/>
                  </a:lnTo>
                  <a:lnTo>
                    <a:pt x="54768" y="74253"/>
                  </a:lnTo>
                  <a:lnTo>
                    <a:pt x="54673" y="74499"/>
                  </a:lnTo>
                  <a:lnTo>
                    <a:pt x="54582" y="74745"/>
                  </a:lnTo>
                  <a:lnTo>
                    <a:pt x="54492" y="74991"/>
                  </a:lnTo>
                  <a:lnTo>
                    <a:pt x="54406" y="75237"/>
                  </a:lnTo>
                  <a:lnTo>
                    <a:pt x="54321" y="75483"/>
                  </a:lnTo>
                  <a:lnTo>
                    <a:pt x="54238" y="75729"/>
                  </a:lnTo>
                  <a:lnTo>
                    <a:pt x="54158" y="75975"/>
                  </a:lnTo>
                  <a:lnTo>
                    <a:pt x="54080" y="76220"/>
                  </a:lnTo>
                  <a:lnTo>
                    <a:pt x="54005" y="76466"/>
                  </a:lnTo>
                  <a:lnTo>
                    <a:pt x="53931" y="76712"/>
                  </a:lnTo>
                  <a:lnTo>
                    <a:pt x="53860" y="76958"/>
                  </a:lnTo>
                  <a:lnTo>
                    <a:pt x="53791" y="77204"/>
                  </a:lnTo>
                  <a:lnTo>
                    <a:pt x="53724" y="77450"/>
                  </a:lnTo>
                  <a:lnTo>
                    <a:pt x="53659" y="77696"/>
                  </a:lnTo>
                  <a:lnTo>
                    <a:pt x="53596" y="77942"/>
                  </a:lnTo>
                  <a:lnTo>
                    <a:pt x="53536" y="78187"/>
                  </a:lnTo>
                  <a:lnTo>
                    <a:pt x="53477" y="78433"/>
                  </a:lnTo>
                  <a:lnTo>
                    <a:pt x="53421" y="78679"/>
                  </a:lnTo>
                  <a:lnTo>
                    <a:pt x="53366" y="78925"/>
                  </a:lnTo>
                  <a:lnTo>
                    <a:pt x="53314" y="79171"/>
                  </a:lnTo>
                  <a:lnTo>
                    <a:pt x="53263" y="79417"/>
                  </a:lnTo>
                  <a:lnTo>
                    <a:pt x="53214" y="79663"/>
                  </a:lnTo>
                  <a:lnTo>
                    <a:pt x="53167" y="79909"/>
                  </a:lnTo>
                  <a:lnTo>
                    <a:pt x="53123" y="80154"/>
                  </a:lnTo>
                  <a:lnTo>
                    <a:pt x="53080" y="80400"/>
                  </a:lnTo>
                  <a:lnTo>
                    <a:pt x="53039" y="80646"/>
                  </a:lnTo>
                  <a:lnTo>
                    <a:pt x="53000" y="80892"/>
                  </a:lnTo>
                  <a:lnTo>
                    <a:pt x="52963" y="81138"/>
                  </a:lnTo>
                  <a:lnTo>
                    <a:pt x="52927" y="81384"/>
                  </a:lnTo>
                  <a:lnTo>
                    <a:pt x="52894" y="81630"/>
                  </a:lnTo>
                  <a:lnTo>
                    <a:pt x="52862" y="81876"/>
                  </a:lnTo>
                  <a:lnTo>
                    <a:pt x="52832" y="82121"/>
                  </a:lnTo>
                  <a:lnTo>
                    <a:pt x="52803" y="82367"/>
                  </a:lnTo>
                  <a:lnTo>
                    <a:pt x="52777" y="82613"/>
                  </a:lnTo>
                  <a:lnTo>
                    <a:pt x="52752" y="82859"/>
                  </a:lnTo>
                  <a:lnTo>
                    <a:pt x="52729" y="83105"/>
                  </a:lnTo>
                  <a:lnTo>
                    <a:pt x="52708" y="83351"/>
                  </a:lnTo>
                  <a:lnTo>
                    <a:pt x="52688" y="83597"/>
                  </a:lnTo>
                  <a:lnTo>
                    <a:pt x="52670" y="83843"/>
                  </a:lnTo>
                  <a:lnTo>
                    <a:pt x="52654" y="84088"/>
                  </a:lnTo>
                  <a:lnTo>
                    <a:pt x="52639" y="84334"/>
                  </a:lnTo>
                  <a:lnTo>
                    <a:pt x="52627" y="84580"/>
                  </a:lnTo>
                  <a:lnTo>
                    <a:pt x="52615" y="84826"/>
                  </a:lnTo>
                  <a:lnTo>
                    <a:pt x="52606" y="85072"/>
                  </a:lnTo>
                  <a:lnTo>
                    <a:pt x="52597" y="85318"/>
                  </a:lnTo>
                  <a:lnTo>
                    <a:pt x="52591" y="85564"/>
                  </a:lnTo>
                  <a:lnTo>
                    <a:pt x="52586" y="85810"/>
                  </a:lnTo>
                  <a:lnTo>
                    <a:pt x="52583" y="86055"/>
                  </a:lnTo>
                  <a:lnTo>
                    <a:pt x="52581" y="86301"/>
                  </a:lnTo>
                  <a:lnTo>
                    <a:pt x="52581" y="86547"/>
                  </a:lnTo>
                  <a:lnTo>
                    <a:pt x="52583" y="86793"/>
                  </a:lnTo>
                  <a:lnTo>
                    <a:pt x="52586" y="87039"/>
                  </a:lnTo>
                  <a:lnTo>
                    <a:pt x="52590" y="87285"/>
                  </a:lnTo>
                  <a:lnTo>
                    <a:pt x="52597" y="87531"/>
                  </a:lnTo>
                  <a:lnTo>
                    <a:pt x="52605" y="87777"/>
                  </a:lnTo>
                  <a:lnTo>
                    <a:pt x="52615" y="88022"/>
                  </a:lnTo>
                  <a:lnTo>
                    <a:pt x="52625" y="88268"/>
                  </a:lnTo>
                  <a:lnTo>
                    <a:pt x="52638" y="88514"/>
                  </a:lnTo>
                  <a:lnTo>
                    <a:pt x="52652" y="88760"/>
                  </a:lnTo>
                  <a:lnTo>
                    <a:pt x="52668" y="89006"/>
                  </a:lnTo>
                  <a:lnTo>
                    <a:pt x="52685" y="89252"/>
                  </a:lnTo>
                  <a:lnTo>
                    <a:pt x="52704" y="89498"/>
                  </a:lnTo>
                  <a:lnTo>
                    <a:pt x="52724" y="89744"/>
                  </a:lnTo>
                  <a:lnTo>
                    <a:pt x="52746" y="89989"/>
                  </a:lnTo>
                  <a:lnTo>
                    <a:pt x="52769" y="90235"/>
                  </a:lnTo>
                  <a:lnTo>
                    <a:pt x="52795" y="90481"/>
                  </a:lnTo>
                  <a:lnTo>
                    <a:pt x="52821" y="90727"/>
                  </a:lnTo>
                  <a:lnTo>
                    <a:pt x="52850" y="90973"/>
                  </a:lnTo>
                  <a:lnTo>
                    <a:pt x="52879" y="91219"/>
                  </a:lnTo>
                  <a:lnTo>
                    <a:pt x="52911" y="91465"/>
                  </a:lnTo>
                  <a:lnTo>
                    <a:pt x="52944" y="91711"/>
                  </a:lnTo>
                  <a:lnTo>
                    <a:pt x="52979" y="91956"/>
                  </a:lnTo>
                  <a:lnTo>
                    <a:pt x="53014" y="92202"/>
                  </a:lnTo>
                  <a:lnTo>
                    <a:pt x="53052" y="92448"/>
                  </a:lnTo>
                  <a:lnTo>
                    <a:pt x="53091" y="92694"/>
                  </a:lnTo>
                  <a:lnTo>
                    <a:pt x="53132" y="92940"/>
                  </a:lnTo>
                  <a:lnTo>
                    <a:pt x="53174" y="93186"/>
                  </a:lnTo>
                  <a:lnTo>
                    <a:pt x="53219" y="93432"/>
                  </a:lnTo>
                  <a:lnTo>
                    <a:pt x="53264" y="93678"/>
                  </a:lnTo>
                  <a:lnTo>
                    <a:pt x="53312" y="93923"/>
                  </a:lnTo>
                  <a:lnTo>
                    <a:pt x="53360" y="94169"/>
                  </a:lnTo>
                  <a:lnTo>
                    <a:pt x="53411" y="94415"/>
                  </a:lnTo>
                  <a:lnTo>
                    <a:pt x="53463" y="94661"/>
                  </a:lnTo>
                  <a:lnTo>
                    <a:pt x="53517" y="94907"/>
                  </a:lnTo>
                  <a:lnTo>
                    <a:pt x="53571" y="95153"/>
                  </a:lnTo>
                  <a:lnTo>
                    <a:pt x="53629" y="95399"/>
                  </a:lnTo>
                  <a:lnTo>
                    <a:pt x="53687" y="95645"/>
                  </a:lnTo>
                  <a:lnTo>
                    <a:pt x="53747" y="95890"/>
                  </a:lnTo>
                  <a:lnTo>
                    <a:pt x="53809" y="96136"/>
                  </a:lnTo>
                  <a:lnTo>
                    <a:pt x="53873" y="96382"/>
                  </a:lnTo>
                  <a:lnTo>
                    <a:pt x="53937" y="96628"/>
                  </a:lnTo>
                  <a:lnTo>
                    <a:pt x="54004" y="96874"/>
                  </a:lnTo>
                  <a:lnTo>
                    <a:pt x="54072" y="97120"/>
                  </a:lnTo>
                  <a:lnTo>
                    <a:pt x="54142" y="97366"/>
                  </a:lnTo>
                  <a:lnTo>
                    <a:pt x="54213" y="97612"/>
                  </a:lnTo>
                  <a:lnTo>
                    <a:pt x="54286" y="97857"/>
                  </a:lnTo>
                  <a:lnTo>
                    <a:pt x="54360" y="98103"/>
                  </a:lnTo>
                  <a:lnTo>
                    <a:pt x="54437" y="98349"/>
                  </a:lnTo>
                  <a:lnTo>
                    <a:pt x="54514" y="98595"/>
                  </a:lnTo>
                  <a:lnTo>
                    <a:pt x="54594" y="98841"/>
                  </a:lnTo>
                  <a:lnTo>
                    <a:pt x="54674" y="99087"/>
                  </a:lnTo>
                  <a:lnTo>
                    <a:pt x="54757" y="99333"/>
                  </a:lnTo>
                  <a:lnTo>
                    <a:pt x="54840" y="99579"/>
                  </a:lnTo>
                  <a:lnTo>
                    <a:pt x="54927" y="99824"/>
                  </a:lnTo>
                  <a:lnTo>
                    <a:pt x="55013" y="100070"/>
                  </a:lnTo>
                  <a:lnTo>
                    <a:pt x="55102" y="100316"/>
                  </a:lnTo>
                  <a:lnTo>
                    <a:pt x="55191" y="100562"/>
                  </a:lnTo>
                  <a:lnTo>
                    <a:pt x="55284" y="100808"/>
                  </a:lnTo>
                  <a:lnTo>
                    <a:pt x="55376" y="101054"/>
                  </a:lnTo>
                  <a:lnTo>
                    <a:pt x="55471" y="101300"/>
                  </a:lnTo>
                  <a:lnTo>
                    <a:pt x="55566" y="101546"/>
                  </a:lnTo>
                  <a:lnTo>
                    <a:pt x="55664" y="101791"/>
                  </a:lnTo>
                  <a:lnTo>
                    <a:pt x="55762" y="102037"/>
                  </a:lnTo>
                  <a:lnTo>
                    <a:pt x="55863" y="102283"/>
                  </a:lnTo>
                  <a:lnTo>
                    <a:pt x="55964" y="102529"/>
                  </a:lnTo>
                  <a:lnTo>
                    <a:pt x="56067" y="102775"/>
                  </a:lnTo>
                  <a:lnTo>
                    <a:pt x="56170" y="103021"/>
                  </a:lnTo>
                  <a:lnTo>
                    <a:pt x="56276" y="103267"/>
                  </a:lnTo>
                  <a:lnTo>
                    <a:pt x="56382" y="103512"/>
                  </a:lnTo>
                  <a:lnTo>
                    <a:pt x="56490" y="103758"/>
                  </a:lnTo>
                  <a:lnTo>
                    <a:pt x="56599" y="104004"/>
                  </a:lnTo>
                  <a:lnTo>
                    <a:pt x="56709" y="104250"/>
                  </a:lnTo>
                  <a:lnTo>
                    <a:pt x="56820" y="104496"/>
                  </a:lnTo>
                  <a:lnTo>
                    <a:pt x="56933" y="104742"/>
                  </a:lnTo>
                  <a:lnTo>
                    <a:pt x="57045" y="104988"/>
                  </a:lnTo>
                  <a:lnTo>
                    <a:pt x="57160" y="105234"/>
                  </a:lnTo>
                  <a:lnTo>
                    <a:pt x="57275" y="105479"/>
                  </a:lnTo>
                  <a:lnTo>
                    <a:pt x="57392" y="105725"/>
                  </a:lnTo>
                  <a:lnTo>
                    <a:pt x="57508" y="105971"/>
                  </a:lnTo>
                  <a:lnTo>
                    <a:pt x="57627" y="106217"/>
                  </a:lnTo>
                  <a:lnTo>
                    <a:pt x="57745" y="106463"/>
                  </a:lnTo>
                  <a:lnTo>
                    <a:pt x="57865" y="106709"/>
                  </a:lnTo>
                  <a:lnTo>
                    <a:pt x="57985" y="106955"/>
                  </a:lnTo>
                  <a:lnTo>
                    <a:pt x="58106" y="107201"/>
                  </a:lnTo>
                  <a:lnTo>
                    <a:pt x="58227" y="107446"/>
                  </a:lnTo>
                  <a:lnTo>
                    <a:pt x="58350" y="107692"/>
                  </a:lnTo>
                  <a:lnTo>
                    <a:pt x="58472" y="107938"/>
                  </a:lnTo>
                  <a:lnTo>
                    <a:pt x="58595" y="108184"/>
                  </a:lnTo>
                  <a:lnTo>
                    <a:pt x="58718" y="108430"/>
                  </a:lnTo>
                  <a:lnTo>
                    <a:pt x="58842" y="108676"/>
                  </a:lnTo>
                  <a:lnTo>
                    <a:pt x="58966" y="108922"/>
                  </a:lnTo>
                  <a:lnTo>
                    <a:pt x="59091" y="109168"/>
                  </a:lnTo>
                  <a:lnTo>
                    <a:pt x="59215" y="109413"/>
                  </a:lnTo>
                  <a:lnTo>
                    <a:pt x="59340" y="109659"/>
                  </a:lnTo>
                  <a:lnTo>
                    <a:pt x="59464" y="109905"/>
                  </a:lnTo>
                  <a:lnTo>
                    <a:pt x="59589" y="110151"/>
                  </a:lnTo>
                  <a:lnTo>
                    <a:pt x="59714" y="110397"/>
                  </a:lnTo>
                  <a:lnTo>
                    <a:pt x="59838" y="110643"/>
                  </a:lnTo>
                  <a:lnTo>
                    <a:pt x="59963" y="110889"/>
                  </a:lnTo>
                  <a:lnTo>
                    <a:pt x="60086" y="111135"/>
                  </a:lnTo>
                  <a:lnTo>
                    <a:pt x="60210" y="111380"/>
                  </a:lnTo>
                  <a:lnTo>
                    <a:pt x="60333" y="111626"/>
                  </a:lnTo>
                  <a:lnTo>
                    <a:pt x="60457" y="111872"/>
                  </a:lnTo>
                  <a:lnTo>
                    <a:pt x="60579" y="112118"/>
                  </a:lnTo>
                  <a:lnTo>
                    <a:pt x="60701" y="112364"/>
                  </a:lnTo>
                  <a:lnTo>
                    <a:pt x="60822" y="112610"/>
                  </a:lnTo>
                  <a:lnTo>
                    <a:pt x="60942" y="112856"/>
                  </a:lnTo>
                  <a:lnTo>
                    <a:pt x="61062" y="113102"/>
                  </a:lnTo>
                  <a:lnTo>
                    <a:pt x="61181" y="113347"/>
                  </a:lnTo>
                  <a:lnTo>
                    <a:pt x="61298" y="113593"/>
                  </a:lnTo>
                  <a:lnTo>
                    <a:pt x="61415" y="113839"/>
                  </a:lnTo>
                  <a:lnTo>
                    <a:pt x="61531" y="114085"/>
                  </a:lnTo>
                  <a:lnTo>
                    <a:pt x="61646" y="114331"/>
                  </a:lnTo>
                  <a:lnTo>
                    <a:pt x="61759" y="114577"/>
                  </a:lnTo>
                  <a:lnTo>
                    <a:pt x="61871" y="114823"/>
                  </a:lnTo>
                  <a:lnTo>
                    <a:pt x="61982" y="115069"/>
                  </a:lnTo>
                  <a:lnTo>
                    <a:pt x="62092" y="115314"/>
                  </a:lnTo>
                  <a:lnTo>
                    <a:pt x="62199" y="115560"/>
                  </a:lnTo>
                  <a:lnTo>
                    <a:pt x="62306" y="115806"/>
                  </a:lnTo>
                  <a:lnTo>
                    <a:pt x="62410" y="116052"/>
                  </a:lnTo>
                  <a:lnTo>
                    <a:pt x="62514" y="116298"/>
                  </a:lnTo>
                  <a:lnTo>
                    <a:pt x="62614" y="116544"/>
                  </a:lnTo>
                  <a:lnTo>
                    <a:pt x="62715" y="116790"/>
                  </a:lnTo>
                  <a:lnTo>
                    <a:pt x="62811" y="117036"/>
                  </a:lnTo>
                  <a:lnTo>
                    <a:pt x="62908" y="117281"/>
                  </a:lnTo>
                  <a:lnTo>
                    <a:pt x="63001" y="117527"/>
                  </a:lnTo>
                  <a:lnTo>
                    <a:pt x="63093" y="117773"/>
                  </a:lnTo>
                  <a:lnTo>
                    <a:pt x="63182" y="118019"/>
                  </a:lnTo>
                  <a:lnTo>
                    <a:pt x="63270" y="118265"/>
                  </a:lnTo>
                  <a:lnTo>
                    <a:pt x="63354" y="118511"/>
                  </a:lnTo>
                  <a:lnTo>
                    <a:pt x="63438" y="118757"/>
                  </a:lnTo>
                  <a:lnTo>
                    <a:pt x="63517" y="119003"/>
                  </a:lnTo>
                  <a:lnTo>
                    <a:pt x="63596" y="119248"/>
                  </a:lnTo>
                  <a:lnTo>
                    <a:pt x="63671" y="119494"/>
                  </a:lnTo>
                  <a:lnTo>
                    <a:pt x="63745" y="119740"/>
                  </a:lnTo>
                  <a:lnTo>
                    <a:pt x="63814" y="119986"/>
                  </a:lnTo>
                  <a:lnTo>
                    <a:pt x="63883" y="120232"/>
                  </a:lnTo>
                  <a:lnTo>
                    <a:pt x="63947" y="120478"/>
                  </a:lnTo>
                  <a:lnTo>
                    <a:pt x="64011" y="120724"/>
                  </a:lnTo>
                  <a:lnTo>
                    <a:pt x="64069" y="120970"/>
                  </a:lnTo>
                  <a:lnTo>
                    <a:pt x="64127" y="121215"/>
                  </a:lnTo>
                  <a:lnTo>
                    <a:pt x="64180" y="121461"/>
                  </a:lnTo>
                  <a:lnTo>
                    <a:pt x="64232" y="121707"/>
                  </a:lnTo>
                  <a:lnTo>
                    <a:pt x="64279" y="121953"/>
                  </a:lnTo>
                  <a:lnTo>
                    <a:pt x="64326" y="122199"/>
                  </a:lnTo>
                  <a:lnTo>
                    <a:pt x="64367" y="122445"/>
                  </a:lnTo>
                  <a:lnTo>
                    <a:pt x="64407" y="122691"/>
                  </a:lnTo>
                  <a:lnTo>
                    <a:pt x="64443" y="122937"/>
                  </a:lnTo>
                  <a:lnTo>
                    <a:pt x="64477" y="123182"/>
                  </a:lnTo>
                  <a:lnTo>
                    <a:pt x="64506" y="123428"/>
                  </a:lnTo>
                  <a:lnTo>
                    <a:pt x="64534" y="123674"/>
                  </a:lnTo>
                  <a:lnTo>
                    <a:pt x="64557" y="123920"/>
                  </a:lnTo>
                  <a:lnTo>
                    <a:pt x="64579" y="124166"/>
                  </a:lnTo>
                  <a:lnTo>
                    <a:pt x="64595" y="124412"/>
                  </a:lnTo>
                  <a:lnTo>
                    <a:pt x="64611" y="124658"/>
                  </a:lnTo>
                  <a:lnTo>
                    <a:pt x="64621" y="124904"/>
                  </a:lnTo>
                  <a:lnTo>
                    <a:pt x="64630" y="125149"/>
                  </a:lnTo>
                  <a:lnTo>
                    <a:pt x="64633" y="125395"/>
                  </a:lnTo>
                  <a:lnTo>
                    <a:pt x="64636" y="125641"/>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21" name="pl19">
              <a:extLst>
                <a:ext uri="{FF2B5EF4-FFF2-40B4-BE49-F238E27FC236}">
                  <a16:creationId xmlns:a16="http://schemas.microsoft.com/office/drawing/2014/main" id="{5429CA3A-4AB1-4D53-905F-DB15975A366E}"/>
                </a:ext>
              </a:extLst>
            </p:cNvPr>
            <p:cNvSpPr/>
            <p:nvPr/>
          </p:nvSpPr>
          <p:spPr>
            <a:xfrm>
              <a:off x="1119441" y="1191650"/>
              <a:ext cx="87523" cy="0"/>
            </a:xfrm>
            <a:custGeom>
              <a:avLst/>
              <a:gdLst/>
              <a:ahLst/>
              <a:cxnLst/>
              <a:rect l="0" t="0" r="0" b="0"/>
              <a:pathLst>
                <a:path w="87523">
                  <a:moveTo>
                    <a:pt x="0" y="0"/>
                  </a:moveTo>
                  <a:lnTo>
                    <a:pt x="87523" y="0"/>
                  </a:lnTo>
                </a:path>
              </a:pathLst>
            </a:custGeom>
            <a:ln w="6775" cap="flat">
              <a:solidFill>
                <a:srgbClr val="721111">
                  <a:alpha val="100000"/>
                </a:srgbClr>
              </a:solidFill>
              <a:prstDash val="solid"/>
              <a:round/>
            </a:ln>
          </p:spPr>
          <p:txBody>
            <a:bodyPr/>
            <a:lstStyle/>
            <a:p>
              <a:endParaRPr sz="600"/>
            </a:p>
          </p:txBody>
        </p:sp>
        <p:sp>
          <p:nvSpPr>
            <p:cNvPr id="22" name="pg20">
              <a:extLst>
                <a:ext uri="{FF2B5EF4-FFF2-40B4-BE49-F238E27FC236}">
                  <a16:creationId xmlns:a16="http://schemas.microsoft.com/office/drawing/2014/main" id="{57942342-0A17-444C-B20D-46EE73E7F0A4}"/>
                </a:ext>
              </a:extLst>
            </p:cNvPr>
            <p:cNvSpPr/>
            <p:nvPr/>
          </p:nvSpPr>
          <p:spPr>
            <a:xfrm>
              <a:off x="1340231" y="284932"/>
              <a:ext cx="102790" cy="209113"/>
            </a:xfrm>
            <a:custGeom>
              <a:avLst/>
              <a:gdLst/>
              <a:ahLst/>
              <a:cxnLst/>
              <a:rect l="0" t="0" r="0" b="0"/>
              <a:pathLst>
                <a:path w="102790" h="209113">
                  <a:moveTo>
                    <a:pt x="34231" y="209113"/>
                  </a:moveTo>
                  <a:lnTo>
                    <a:pt x="34120" y="208704"/>
                  </a:lnTo>
                  <a:lnTo>
                    <a:pt x="34014" y="208295"/>
                  </a:lnTo>
                  <a:lnTo>
                    <a:pt x="33909" y="207886"/>
                  </a:lnTo>
                  <a:lnTo>
                    <a:pt x="33806" y="207477"/>
                  </a:lnTo>
                  <a:lnTo>
                    <a:pt x="33705" y="207067"/>
                  </a:lnTo>
                  <a:lnTo>
                    <a:pt x="33607" y="206658"/>
                  </a:lnTo>
                  <a:lnTo>
                    <a:pt x="33510" y="206249"/>
                  </a:lnTo>
                  <a:lnTo>
                    <a:pt x="33416" y="205840"/>
                  </a:lnTo>
                  <a:lnTo>
                    <a:pt x="33323" y="205430"/>
                  </a:lnTo>
                  <a:lnTo>
                    <a:pt x="33232" y="205021"/>
                  </a:lnTo>
                  <a:lnTo>
                    <a:pt x="33144" y="204612"/>
                  </a:lnTo>
                  <a:lnTo>
                    <a:pt x="33057" y="204203"/>
                  </a:lnTo>
                  <a:lnTo>
                    <a:pt x="32973" y="203794"/>
                  </a:lnTo>
                  <a:lnTo>
                    <a:pt x="32889" y="203384"/>
                  </a:lnTo>
                  <a:lnTo>
                    <a:pt x="32808" y="202975"/>
                  </a:lnTo>
                  <a:lnTo>
                    <a:pt x="32728" y="202566"/>
                  </a:lnTo>
                  <a:lnTo>
                    <a:pt x="32651" y="202157"/>
                  </a:lnTo>
                  <a:lnTo>
                    <a:pt x="32575" y="201747"/>
                  </a:lnTo>
                  <a:lnTo>
                    <a:pt x="32501" y="201338"/>
                  </a:lnTo>
                  <a:lnTo>
                    <a:pt x="32428" y="200929"/>
                  </a:lnTo>
                  <a:lnTo>
                    <a:pt x="32356" y="200520"/>
                  </a:lnTo>
                  <a:lnTo>
                    <a:pt x="32287" y="200110"/>
                  </a:lnTo>
                  <a:lnTo>
                    <a:pt x="32218" y="199701"/>
                  </a:lnTo>
                  <a:lnTo>
                    <a:pt x="32151" y="199292"/>
                  </a:lnTo>
                  <a:lnTo>
                    <a:pt x="32085" y="198883"/>
                  </a:lnTo>
                  <a:lnTo>
                    <a:pt x="32021" y="198474"/>
                  </a:lnTo>
                  <a:lnTo>
                    <a:pt x="31957" y="198064"/>
                  </a:lnTo>
                  <a:lnTo>
                    <a:pt x="31895" y="197655"/>
                  </a:lnTo>
                  <a:lnTo>
                    <a:pt x="31834" y="197246"/>
                  </a:lnTo>
                  <a:lnTo>
                    <a:pt x="31774" y="196837"/>
                  </a:lnTo>
                  <a:lnTo>
                    <a:pt x="31715" y="196427"/>
                  </a:lnTo>
                  <a:lnTo>
                    <a:pt x="31657" y="196018"/>
                  </a:lnTo>
                  <a:lnTo>
                    <a:pt x="31599" y="195609"/>
                  </a:lnTo>
                  <a:lnTo>
                    <a:pt x="31542" y="195200"/>
                  </a:lnTo>
                  <a:lnTo>
                    <a:pt x="31486" y="194791"/>
                  </a:lnTo>
                  <a:lnTo>
                    <a:pt x="31431" y="194381"/>
                  </a:lnTo>
                  <a:lnTo>
                    <a:pt x="31376" y="193972"/>
                  </a:lnTo>
                  <a:lnTo>
                    <a:pt x="31322" y="193563"/>
                  </a:lnTo>
                  <a:lnTo>
                    <a:pt x="31268" y="193154"/>
                  </a:lnTo>
                  <a:lnTo>
                    <a:pt x="31214" y="192744"/>
                  </a:lnTo>
                  <a:lnTo>
                    <a:pt x="31161" y="192335"/>
                  </a:lnTo>
                  <a:lnTo>
                    <a:pt x="31108" y="191926"/>
                  </a:lnTo>
                  <a:lnTo>
                    <a:pt x="31055" y="191517"/>
                  </a:lnTo>
                  <a:lnTo>
                    <a:pt x="31002" y="191108"/>
                  </a:lnTo>
                  <a:lnTo>
                    <a:pt x="30949" y="190698"/>
                  </a:lnTo>
                  <a:lnTo>
                    <a:pt x="30897" y="190289"/>
                  </a:lnTo>
                  <a:lnTo>
                    <a:pt x="30844" y="189880"/>
                  </a:lnTo>
                  <a:lnTo>
                    <a:pt x="30791" y="189471"/>
                  </a:lnTo>
                  <a:lnTo>
                    <a:pt x="30737" y="189061"/>
                  </a:lnTo>
                  <a:lnTo>
                    <a:pt x="30684" y="188652"/>
                  </a:lnTo>
                  <a:lnTo>
                    <a:pt x="30630" y="188243"/>
                  </a:lnTo>
                  <a:lnTo>
                    <a:pt x="30576" y="187834"/>
                  </a:lnTo>
                  <a:lnTo>
                    <a:pt x="30521" y="187425"/>
                  </a:lnTo>
                  <a:lnTo>
                    <a:pt x="30465" y="187015"/>
                  </a:lnTo>
                  <a:lnTo>
                    <a:pt x="30409" y="186606"/>
                  </a:lnTo>
                  <a:lnTo>
                    <a:pt x="30352" y="186197"/>
                  </a:lnTo>
                  <a:lnTo>
                    <a:pt x="30295" y="185788"/>
                  </a:lnTo>
                  <a:lnTo>
                    <a:pt x="30237" y="185378"/>
                  </a:lnTo>
                  <a:lnTo>
                    <a:pt x="30178" y="184969"/>
                  </a:lnTo>
                  <a:lnTo>
                    <a:pt x="30117" y="184560"/>
                  </a:lnTo>
                  <a:lnTo>
                    <a:pt x="30056" y="184151"/>
                  </a:lnTo>
                  <a:lnTo>
                    <a:pt x="29994" y="183741"/>
                  </a:lnTo>
                  <a:lnTo>
                    <a:pt x="29930" y="183332"/>
                  </a:lnTo>
                  <a:lnTo>
                    <a:pt x="29866" y="182923"/>
                  </a:lnTo>
                  <a:lnTo>
                    <a:pt x="29800" y="182514"/>
                  </a:lnTo>
                  <a:lnTo>
                    <a:pt x="29733" y="182105"/>
                  </a:lnTo>
                  <a:lnTo>
                    <a:pt x="29664" y="181695"/>
                  </a:lnTo>
                  <a:lnTo>
                    <a:pt x="29594" y="181286"/>
                  </a:lnTo>
                  <a:lnTo>
                    <a:pt x="29522" y="180877"/>
                  </a:lnTo>
                  <a:lnTo>
                    <a:pt x="29450" y="180468"/>
                  </a:lnTo>
                  <a:lnTo>
                    <a:pt x="29374" y="180058"/>
                  </a:lnTo>
                  <a:lnTo>
                    <a:pt x="29298" y="179649"/>
                  </a:lnTo>
                  <a:lnTo>
                    <a:pt x="29219" y="179240"/>
                  </a:lnTo>
                  <a:lnTo>
                    <a:pt x="29139" y="178831"/>
                  </a:lnTo>
                  <a:lnTo>
                    <a:pt x="29057" y="178422"/>
                  </a:lnTo>
                  <a:lnTo>
                    <a:pt x="28973" y="178012"/>
                  </a:lnTo>
                  <a:lnTo>
                    <a:pt x="28887" y="177603"/>
                  </a:lnTo>
                  <a:lnTo>
                    <a:pt x="28799" y="177194"/>
                  </a:lnTo>
                  <a:lnTo>
                    <a:pt x="28709" y="176785"/>
                  </a:lnTo>
                  <a:lnTo>
                    <a:pt x="28616" y="176375"/>
                  </a:lnTo>
                  <a:lnTo>
                    <a:pt x="28522" y="175966"/>
                  </a:lnTo>
                  <a:lnTo>
                    <a:pt x="28424" y="175557"/>
                  </a:lnTo>
                  <a:lnTo>
                    <a:pt x="28326" y="175148"/>
                  </a:lnTo>
                  <a:lnTo>
                    <a:pt x="28223" y="174739"/>
                  </a:lnTo>
                  <a:lnTo>
                    <a:pt x="28119" y="174329"/>
                  </a:lnTo>
                  <a:lnTo>
                    <a:pt x="28012" y="173920"/>
                  </a:lnTo>
                  <a:lnTo>
                    <a:pt x="27902" y="173511"/>
                  </a:lnTo>
                  <a:lnTo>
                    <a:pt x="27790" y="173102"/>
                  </a:lnTo>
                  <a:lnTo>
                    <a:pt x="27675" y="172692"/>
                  </a:lnTo>
                  <a:lnTo>
                    <a:pt x="27557" y="172283"/>
                  </a:lnTo>
                  <a:lnTo>
                    <a:pt x="27436" y="171874"/>
                  </a:lnTo>
                  <a:lnTo>
                    <a:pt x="27313" y="171465"/>
                  </a:lnTo>
                  <a:lnTo>
                    <a:pt x="27186" y="171056"/>
                  </a:lnTo>
                  <a:lnTo>
                    <a:pt x="27057" y="170646"/>
                  </a:lnTo>
                  <a:lnTo>
                    <a:pt x="26924" y="170237"/>
                  </a:lnTo>
                  <a:lnTo>
                    <a:pt x="26789" y="169828"/>
                  </a:lnTo>
                  <a:lnTo>
                    <a:pt x="26649" y="169419"/>
                  </a:lnTo>
                  <a:lnTo>
                    <a:pt x="26508" y="169009"/>
                  </a:lnTo>
                  <a:lnTo>
                    <a:pt x="26361" y="168600"/>
                  </a:lnTo>
                  <a:lnTo>
                    <a:pt x="26214" y="168191"/>
                  </a:lnTo>
                  <a:lnTo>
                    <a:pt x="26061" y="167782"/>
                  </a:lnTo>
                  <a:lnTo>
                    <a:pt x="25906" y="167372"/>
                  </a:lnTo>
                  <a:lnTo>
                    <a:pt x="25747" y="166963"/>
                  </a:lnTo>
                  <a:lnTo>
                    <a:pt x="25585" y="166554"/>
                  </a:lnTo>
                  <a:lnTo>
                    <a:pt x="25419" y="166145"/>
                  </a:lnTo>
                  <a:lnTo>
                    <a:pt x="25249" y="165736"/>
                  </a:lnTo>
                  <a:lnTo>
                    <a:pt x="25077" y="165326"/>
                  </a:lnTo>
                  <a:lnTo>
                    <a:pt x="24900" y="164917"/>
                  </a:lnTo>
                  <a:lnTo>
                    <a:pt x="24721" y="164508"/>
                  </a:lnTo>
                  <a:lnTo>
                    <a:pt x="24536" y="164099"/>
                  </a:lnTo>
                  <a:lnTo>
                    <a:pt x="24350" y="163689"/>
                  </a:lnTo>
                  <a:lnTo>
                    <a:pt x="24158" y="163280"/>
                  </a:lnTo>
                  <a:lnTo>
                    <a:pt x="23964" y="162871"/>
                  </a:lnTo>
                  <a:lnTo>
                    <a:pt x="23765" y="162462"/>
                  </a:lnTo>
                  <a:lnTo>
                    <a:pt x="23564" y="162053"/>
                  </a:lnTo>
                  <a:lnTo>
                    <a:pt x="23357" y="161643"/>
                  </a:lnTo>
                  <a:lnTo>
                    <a:pt x="23148" y="161234"/>
                  </a:lnTo>
                  <a:lnTo>
                    <a:pt x="22935" y="160825"/>
                  </a:lnTo>
                  <a:lnTo>
                    <a:pt x="22718" y="160416"/>
                  </a:lnTo>
                  <a:lnTo>
                    <a:pt x="22499" y="160006"/>
                  </a:lnTo>
                  <a:lnTo>
                    <a:pt x="22274" y="159597"/>
                  </a:lnTo>
                  <a:lnTo>
                    <a:pt x="22047" y="159188"/>
                  </a:lnTo>
                  <a:lnTo>
                    <a:pt x="21815" y="158779"/>
                  </a:lnTo>
                  <a:lnTo>
                    <a:pt x="21582" y="158370"/>
                  </a:lnTo>
                  <a:lnTo>
                    <a:pt x="21342" y="157960"/>
                  </a:lnTo>
                  <a:lnTo>
                    <a:pt x="21102" y="157551"/>
                  </a:lnTo>
                  <a:lnTo>
                    <a:pt x="20856" y="157142"/>
                  </a:lnTo>
                  <a:lnTo>
                    <a:pt x="20608" y="156733"/>
                  </a:lnTo>
                  <a:lnTo>
                    <a:pt x="20356" y="156323"/>
                  </a:lnTo>
                  <a:lnTo>
                    <a:pt x="20101" y="155914"/>
                  </a:lnTo>
                  <a:lnTo>
                    <a:pt x="19843" y="155505"/>
                  </a:lnTo>
                  <a:lnTo>
                    <a:pt x="19582" y="155096"/>
                  </a:lnTo>
                  <a:lnTo>
                    <a:pt x="19317" y="154687"/>
                  </a:lnTo>
                  <a:lnTo>
                    <a:pt x="19050" y="154277"/>
                  </a:lnTo>
                  <a:lnTo>
                    <a:pt x="18780" y="153868"/>
                  </a:lnTo>
                  <a:lnTo>
                    <a:pt x="18507" y="153459"/>
                  </a:lnTo>
                  <a:lnTo>
                    <a:pt x="18232" y="153050"/>
                  </a:lnTo>
                  <a:lnTo>
                    <a:pt x="17953" y="152640"/>
                  </a:lnTo>
                  <a:lnTo>
                    <a:pt x="17673" y="152231"/>
                  </a:lnTo>
                  <a:lnTo>
                    <a:pt x="17389" y="151822"/>
                  </a:lnTo>
                  <a:lnTo>
                    <a:pt x="17104" y="151413"/>
                  </a:lnTo>
                  <a:lnTo>
                    <a:pt x="16816" y="151004"/>
                  </a:lnTo>
                  <a:lnTo>
                    <a:pt x="16526" y="150594"/>
                  </a:lnTo>
                  <a:lnTo>
                    <a:pt x="16235" y="150185"/>
                  </a:lnTo>
                  <a:lnTo>
                    <a:pt x="15941" y="149776"/>
                  </a:lnTo>
                  <a:lnTo>
                    <a:pt x="15646" y="149367"/>
                  </a:lnTo>
                  <a:lnTo>
                    <a:pt x="15350" y="148957"/>
                  </a:lnTo>
                  <a:lnTo>
                    <a:pt x="15052" y="148548"/>
                  </a:lnTo>
                  <a:lnTo>
                    <a:pt x="14752" y="148139"/>
                  </a:lnTo>
                  <a:lnTo>
                    <a:pt x="14452" y="147730"/>
                  </a:lnTo>
                  <a:lnTo>
                    <a:pt x="14151" y="147320"/>
                  </a:lnTo>
                  <a:lnTo>
                    <a:pt x="13849" y="146911"/>
                  </a:lnTo>
                  <a:lnTo>
                    <a:pt x="13546" y="146502"/>
                  </a:lnTo>
                  <a:lnTo>
                    <a:pt x="13243" y="146093"/>
                  </a:lnTo>
                  <a:lnTo>
                    <a:pt x="12940" y="145684"/>
                  </a:lnTo>
                  <a:lnTo>
                    <a:pt x="12636" y="145274"/>
                  </a:lnTo>
                  <a:lnTo>
                    <a:pt x="12332" y="144865"/>
                  </a:lnTo>
                  <a:lnTo>
                    <a:pt x="12029" y="144456"/>
                  </a:lnTo>
                  <a:lnTo>
                    <a:pt x="11726" y="144047"/>
                  </a:lnTo>
                  <a:lnTo>
                    <a:pt x="11423" y="143637"/>
                  </a:lnTo>
                  <a:lnTo>
                    <a:pt x="11121" y="143228"/>
                  </a:lnTo>
                  <a:lnTo>
                    <a:pt x="10821" y="142819"/>
                  </a:lnTo>
                  <a:lnTo>
                    <a:pt x="10520" y="142410"/>
                  </a:lnTo>
                  <a:lnTo>
                    <a:pt x="10222" y="142001"/>
                  </a:lnTo>
                  <a:lnTo>
                    <a:pt x="9924" y="141591"/>
                  </a:lnTo>
                  <a:lnTo>
                    <a:pt x="9629" y="141182"/>
                  </a:lnTo>
                  <a:lnTo>
                    <a:pt x="9334" y="140773"/>
                  </a:lnTo>
                  <a:lnTo>
                    <a:pt x="9043" y="140364"/>
                  </a:lnTo>
                  <a:lnTo>
                    <a:pt x="8753" y="139954"/>
                  </a:lnTo>
                  <a:lnTo>
                    <a:pt x="8465" y="139545"/>
                  </a:lnTo>
                  <a:lnTo>
                    <a:pt x="8180" y="139136"/>
                  </a:lnTo>
                  <a:lnTo>
                    <a:pt x="7897" y="138727"/>
                  </a:lnTo>
                  <a:lnTo>
                    <a:pt x="7618" y="138318"/>
                  </a:lnTo>
                  <a:lnTo>
                    <a:pt x="7341" y="137908"/>
                  </a:lnTo>
                  <a:lnTo>
                    <a:pt x="7067" y="137499"/>
                  </a:lnTo>
                  <a:lnTo>
                    <a:pt x="6796" y="137090"/>
                  </a:lnTo>
                  <a:lnTo>
                    <a:pt x="6530" y="136681"/>
                  </a:lnTo>
                  <a:lnTo>
                    <a:pt x="6265" y="136271"/>
                  </a:lnTo>
                  <a:lnTo>
                    <a:pt x="6007" y="135862"/>
                  </a:lnTo>
                  <a:lnTo>
                    <a:pt x="5749" y="135453"/>
                  </a:lnTo>
                  <a:lnTo>
                    <a:pt x="5499" y="135044"/>
                  </a:lnTo>
                  <a:lnTo>
                    <a:pt x="5251" y="134635"/>
                  </a:lnTo>
                  <a:lnTo>
                    <a:pt x="5009" y="134225"/>
                  </a:lnTo>
                  <a:lnTo>
                    <a:pt x="4770" y="133816"/>
                  </a:lnTo>
                  <a:lnTo>
                    <a:pt x="4536" y="133407"/>
                  </a:lnTo>
                  <a:lnTo>
                    <a:pt x="4307" y="132998"/>
                  </a:lnTo>
                  <a:lnTo>
                    <a:pt x="4083" y="132588"/>
                  </a:lnTo>
                  <a:lnTo>
                    <a:pt x="3864" y="132179"/>
                  </a:lnTo>
                  <a:lnTo>
                    <a:pt x="3649" y="131770"/>
                  </a:lnTo>
                  <a:lnTo>
                    <a:pt x="3441" y="131361"/>
                  </a:lnTo>
                  <a:lnTo>
                    <a:pt x="3236" y="130951"/>
                  </a:lnTo>
                  <a:lnTo>
                    <a:pt x="3040" y="130542"/>
                  </a:lnTo>
                  <a:lnTo>
                    <a:pt x="2845" y="130133"/>
                  </a:lnTo>
                  <a:lnTo>
                    <a:pt x="2661" y="129724"/>
                  </a:lnTo>
                  <a:lnTo>
                    <a:pt x="2478" y="129315"/>
                  </a:lnTo>
                  <a:lnTo>
                    <a:pt x="2305" y="128905"/>
                  </a:lnTo>
                  <a:lnTo>
                    <a:pt x="2134" y="128496"/>
                  </a:lnTo>
                  <a:lnTo>
                    <a:pt x="1973" y="128087"/>
                  </a:lnTo>
                  <a:lnTo>
                    <a:pt x="1815" y="127678"/>
                  </a:lnTo>
                  <a:lnTo>
                    <a:pt x="1665" y="127268"/>
                  </a:lnTo>
                  <a:lnTo>
                    <a:pt x="1520" y="126859"/>
                  </a:lnTo>
                  <a:lnTo>
                    <a:pt x="1382" y="126450"/>
                  </a:lnTo>
                  <a:lnTo>
                    <a:pt x="1251" y="126041"/>
                  </a:lnTo>
                  <a:lnTo>
                    <a:pt x="1124" y="125632"/>
                  </a:lnTo>
                  <a:lnTo>
                    <a:pt x="1007" y="125222"/>
                  </a:lnTo>
                  <a:lnTo>
                    <a:pt x="892" y="124813"/>
                  </a:lnTo>
                  <a:lnTo>
                    <a:pt x="788" y="124404"/>
                  </a:lnTo>
                  <a:lnTo>
                    <a:pt x="687" y="123995"/>
                  </a:lnTo>
                  <a:lnTo>
                    <a:pt x="596" y="123585"/>
                  </a:lnTo>
                  <a:lnTo>
                    <a:pt x="509" y="123176"/>
                  </a:lnTo>
                  <a:lnTo>
                    <a:pt x="431" y="122767"/>
                  </a:lnTo>
                  <a:lnTo>
                    <a:pt x="357" y="122358"/>
                  </a:lnTo>
                  <a:lnTo>
                    <a:pt x="292" y="121949"/>
                  </a:lnTo>
                  <a:lnTo>
                    <a:pt x="232" y="121539"/>
                  </a:lnTo>
                  <a:lnTo>
                    <a:pt x="180" y="121130"/>
                  </a:lnTo>
                  <a:lnTo>
                    <a:pt x="134" y="120721"/>
                  </a:lnTo>
                  <a:lnTo>
                    <a:pt x="94" y="120312"/>
                  </a:lnTo>
                  <a:lnTo>
                    <a:pt x="63" y="119902"/>
                  </a:lnTo>
                  <a:lnTo>
                    <a:pt x="35" y="119493"/>
                  </a:lnTo>
                  <a:lnTo>
                    <a:pt x="19" y="119084"/>
                  </a:lnTo>
                  <a:lnTo>
                    <a:pt x="3" y="118675"/>
                  </a:lnTo>
                  <a:lnTo>
                    <a:pt x="1" y="118266"/>
                  </a:lnTo>
                  <a:lnTo>
                    <a:pt x="0" y="117856"/>
                  </a:lnTo>
                  <a:lnTo>
                    <a:pt x="9" y="117447"/>
                  </a:lnTo>
                  <a:lnTo>
                    <a:pt x="22" y="117038"/>
                  </a:lnTo>
                  <a:lnTo>
                    <a:pt x="44" y="116629"/>
                  </a:lnTo>
                  <a:lnTo>
                    <a:pt x="71" y="116219"/>
                  </a:lnTo>
                  <a:lnTo>
                    <a:pt x="105" y="115810"/>
                  </a:lnTo>
                  <a:lnTo>
                    <a:pt x="146" y="115401"/>
                  </a:lnTo>
                  <a:lnTo>
                    <a:pt x="192" y="114992"/>
                  </a:lnTo>
                  <a:lnTo>
                    <a:pt x="247" y="114582"/>
                  </a:lnTo>
                  <a:lnTo>
                    <a:pt x="305" y="114173"/>
                  </a:lnTo>
                  <a:lnTo>
                    <a:pt x="373" y="113764"/>
                  </a:lnTo>
                  <a:lnTo>
                    <a:pt x="443" y="113355"/>
                  </a:lnTo>
                  <a:lnTo>
                    <a:pt x="525" y="112946"/>
                  </a:lnTo>
                  <a:lnTo>
                    <a:pt x="608" y="112536"/>
                  </a:lnTo>
                  <a:lnTo>
                    <a:pt x="702" y="112127"/>
                  </a:lnTo>
                  <a:lnTo>
                    <a:pt x="798" y="111718"/>
                  </a:lnTo>
                  <a:lnTo>
                    <a:pt x="903" y="111309"/>
                  </a:lnTo>
                  <a:lnTo>
                    <a:pt x="1013" y="110899"/>
                  </a:lnTo>
                  <a:lnTo>
                    <a:pt x="1129" y="110490"/>
                  </a:lnTo>
                  <a:lnTo>
                    <a:pt x="1251" y="110081"/>
                  </a:lnTo>
                  <a:lnTo>
                    <a:pt x="1379" y="109672"/>
                  </a:lnTo>
                  <a:lnTo>
                    <a:pt x="1514" y="109263"/>
                  </a:lnTo>
                  <a:lnTo>
                    <a:pt x="1654" y="108853"/>
                  </a:lnTo>
                  <a:lnTo>
                    <a:pt x="1801" y="108444"/>
                  </a:lnTo>
                  <a:lnTo>
                    <a:pt x="1951" y="108035"/>
                  </a:lnTo>
                  <a:lnTo>
                    <a:pt x="2111" y="107626"/>
                  </a:lnTo>
                  <a:lnTo>
                    <a:pt x="2273" y="107216"/>
                  </a:lnTo>
                  <a:lnTo>
                    <a:pt x="2444" y="106807"/>
                  </a:lnTo>
                  <a:lnTo>
                    <a:pt x="2618" y="106398"/>
                  </a:lnTo>
                  <a:lnTo>
                    <a:pt x="2800" y="105989"/>
                  </a:lnTo>
                  <a:lnTo>
                    <a:pt x="2986" y="105580"/>
                  </a:lnTo>
                  <a:lnTo>
                    <a:pt x="3179" y="105170"/>
                  </a:lnTo>
                  <a:lnTo>
                    <a:pt x="3376" y="104761"/>
                  </a:lnTo>
                  <a:lnTo>
                    <a:pt x="3579" y="104352"/>
                  </a:lnTo>
                  <a:lnTo>
                    <a:pt x="3788" y="103943"/>
                  </a:lnTo>
                  <a:lnTo>
                    <a:pt x="4002" y="103533"/>
                  </a:lnTo>
                  <a:lnTo>
                    <a:pt x="4222" y="103124"/>
                  </a:lnTo>
                  <a:lnTo>
                    <a:pt x="4446" y="102715"/>
                  </a:lnTo>
                  <a:lnTo>
                    <a:pt x="4678" y="102306"/>
                  </a:lnTo>
                  <a:lnTo>
                    <a:pt x="4911" y="101897"/>
                  </a:lnTo>
                  <a:lnTo>
                    <a:pt x="5154" y="101487"/>
                  </a:lnTo>
                  <a:lnTo>
                    <a:pt x="5399" y="101078"/>
                  </a:lnTo>
                  <a:lnTo>
                    <a:pt x="5652" y="100669"/>
                  </a:lnTo>
                  <a:lnTo>
                    <a:pt x="5907" y="100260"/>
                  </a:lnTo>
                  <a:lnTo>
                    <a:pt x="6169" y="99850"/>
                  </a:lnTo>
                  <a:lnTo>
                    <a:pt x="6435" y="99441"/>
                  </a:lnTo>
                  <a:lnTo>
                    <a:pt x="6707" y="99032"/>
                  </a:lnTo>
                  <a:lnTo>
                    <a:pt x="6983" y="98623"/>
                  </a:lnTo>
                  <a:lnTo>
                    <a:pt x="7264" y="98213"/>
                  </a:lnTo>
                  <a:lnTo>
                    <a:pt x="7550" y="97804"/>
                  </a:lnTo>
                  <a:lnTo>
                    <a:pt x="7840" y="97395"/>
                  </a:lnTo>
                  <a:lnTo>
                    <a:pt x="8137" y="96986"/>
                  </a:lnTo>
                  <a:lnTo>
                    <a:pt x="8435" y="96577"/>
                  </a:lnTo>
                  <a:lnTo>
                    <a:pt x="8742" y="96167"/>
                  </a:lnTo>
                  <a:lnTo>
                    <a:pt x="9049" y="95758"/>
                  </a:lnTo>
                  <a:lnTo>
                    <a:pt x="9365" y="95349"/>
                  </a:lnTo>
                  <a:lnTo>
                    <a:pt x="9682" y="94940"/>
                  </a:lnTo>
                  <a:lnTo>
                    <a:pt x="10005" y="94530"/>
                  </a:lnTo>
                  <a:lnTo>
                    <a:pt x="10332" y="94121"/>
                  </a:lnTo>
                  <a:lnTo>
                    <a:pt x="10663" y="93712"/>
                  </a:lnTo>
                  <a:lnTo>
                    <a:pt x="10998" y="93303"/>
                  </a:lnTo>
                  <a:lnTo>
                    <a:pt x="11337" y="92894"/>
                  </a:lnTo>
                  <a:lnTo>
                    <a:pt x="11681" y="92484"/>
                  </a:lnTo>
                  <a:lnTo>
                    <a:pt x="12027" y="92075"/>
                  </a:lnTo>
                  <a:lnTo>
                    <a:pt x="12379" y="91666"/>
                  </a:lnTo>
                  <a:lnTo>
                    <a:pt x="12732" y="91257"/>
                  </a:lnTo>
                  <a:lnTo>
                    <a:pt x="13091" y="90847"/>
                  </a:lnTo>
                  <a:lnTo>
                    <a:pt x="13452" y="90438"/>
                  </a:lnTo>
                  <a:lnTo>
                    <a:pt x="13818" y="90029"/>
                  </a:lnTo>
                  <a:lnTo>
                    <a:pt x="14186" y="89620"/>
                  </a:lnTo>
                  <a:lnTo>
                    <a:pt x="14559" y="89211"/>
                  </a:lnTo>
                  <a:lnTo>
                    <a:pt x="14933" y="88801"/>
                  </a:lnTo>
                  <a:lnTo>
                    <a:pt x="15311" y="88392"/>
                  </a:lnTo>
                  <a:lnTo>
                    <a:pt x="15692" y="87983"/>
                  </a:lnTo>
                  <a:lnTo>
                    <a:pt x="16076" y="87574"/>
                  </a:lnTo>
                  <a:lnTo>
                    <a:pt x="16462" y="87164"/>
                  </a:lnTo>
                  <a:lnTo>
                    <a:pt x="16851" y="86755"/>
                  </a:lnTo>
                  <a:lnTo>
                    <a:pt x="17243" y="86346"/>
                  </a:lnTo>
                  <a:lnTo>
                    <a:pt x="17636" y="85937"/>
                  </a:lnTo>
                  <a:lnTo>
                    <a:pt x="18033" y="85528"/>
                  </a:lnTo>
                  <a:lnTo>
                    <a:pt x="18430" y="85118"/>
                  </a:lnTo>
                  <a:lnTo>
                    <a:pt x="18831" y="84709"/>
                  </a:lnTo>
                  <a:lnTo>
                    <a:pt x="19232" y="84300"/>
                  </a:lnTo>
                  <a:lnTo>
                    <a:pt x="19636" y="83891"/>
                  </a:lnTo>
                  <a:lnTo>
                    <a:pt x="20041" y="83481"/>
                  </a:lnTo>
                  <a:lnTo>
                    <a:pt x="20447" y="83072"/>
                  </a:lnTo>
                  <a:lnTo>
                    <a:pt x="20855" y="82663"/>
                  </a:lnTo>
                  <a:lnTo>
                    <a:pt x="21264" y="82254"/>
                  </a:lnTo>
                  <a:lnTo>
                    <a:pt x="21674" y="81844"/>
                  </a:lnTo>
                  <a:lnTo>
                    <a:pt x="22085" y="81435"/>
                  </a:lnTo>
                  <a:lnTo>
                    <a:pt x="22496" y="81026"/>
                  </a:lnTo>
                  <a:lnTo>
                    <a:pt x="22908" y="80617"/>
                  </a:lnTo>
                  <a:lnTo>
                    <a:pt x="23320" y="80208"/>
                  </a:lnTo>
                  <a:lnTo>
                    <a:pt x="23733" y="79798"/>
                  </a:lnTo>
                  <a:lnTo>
                    <a:pt x="24145" y="79389"/>
                  </a:lnTo>
                  <a:lnTo>
                    <a:pt x="24558" y="78980"/>
                  </a:lnTo>
                  <a:lnTo>
                    <a:pt x="24970" y="78571"/>
                  </a:lnTo>
                  <a:lnTo>
                    <a:pt x="25382" y="78161"/>
                  </a:lnTo>
                  <a:lnTo>
                    <a:pt x="25794" y="77752"/>
                  </a:lnTo>
                  <a:lnTo>
                    <a:pt x="26205" y="77343"/>
                  </a:lnTo>
                  <a:lnTo>
                    <a:pt x="26614" y="76934"/>
                  </a:lnTo>
                  <a:lnTo>
                    <a:pt x="27023" y="76525"/>
                  </a:lnTo>
                  <a:lnTo>
                    <a:pt x="27431" y="76115"/>
                  </a:lnTo>
                  <a:lnTo>
                    <a:pt x="27838" y="75706"/>
                  </a:lnTo>
                  <a:lnTo>
                    <a:pt x="28243" y="75297"/>
                  </a:lnTo>
                  <a:lnTo>
                    <a:pt x="28646" y="74888"/>
                  </a:lnTo>
                  <a:lnTo>
                    <a:pt x="29048" y="74478"/>
                  </a:lnTo>
                  <a:lnTo>
                    <a:pt x="29447" y="74069"/>
                  </a:lnTo>
                  <a:lnTo>
                    <a:pt x="29846" y="73660"/>
                  </a:lnTo>
                  <a:lnTo>
                    <a:pt x="30241" y="73251"/>
                  </a:lnTo>
                  <a:lnTo>
                    <a:pt x="30635" y="72842"/>
                  </a:lnTo>
                  <a:lnTo>
                    <a:pt x="31024" y="72432"/>
                  </a:lnTo>
                  <a:lnTo>
                    <a:pt x="31413" y="72023"/>
                  </a:lnTo>
                  <a:lnTo>
                    <a:pt x="31798" y="71614"/>
                  </a:lnTo>
                  <a:lnTo>
                    <a:pt x="32181" y="71205"/>
                  </a:lnTo>
                  <a:lnTo>
                    <a:pt x="32560" y="70795"/>
                  </a:lnTo>
                  <a:lnTo>
                    <a:pt x="32936" y="70386"/>
                  </a:lnTo>
                  <a:lnTo>
                    <a:pt x="33309" y="69977"/>
                  </a:lnTo>
                  <a:lnTo>
                    <a:pt x="33678" y="69568"/>
                  </a:lnTo>
                  <a:lnTo>
                    <a:pt x="34044" y="69159"/>
                  </a:lnTo>
                  <a:lnTo>
                    <a:pt x="34406" y="68749"/>
                  </a:lnTo>
                  <a:lnTo>
                    <a:pt x="34765" y="68340"/>
                  </a:lnTo>
                  <a:lnTo>
                    <a:pt x="35118" y="67931"/>
                  </a:lnTo>
                  <a:lnTo>
                    <a:pt x="35470" y="67522"/>
                  </a:lnTo>
                  <a:lnTo>
                    <a:pt x="35815" y="67112"/>
                  </a:lnTo>
                  <a:lnTo>
                    <a:pt x="36158" y="66703"/>
                  </a:lnTo>
                  <a:lnTo>
                    <a:pt x="36494" y="66294"/>
                  </a:lnTo>
                  <a:lnTo>
                    <a:pt x="36828" y="65885"/>
                  </a:lnTo>
                  <a:lnTo>
                    <a:pt x="37156" y="65475"/>
                  </a:lnTo>
                  <a:lnTo>
                    <a:pt x="37480" y="65066"/>
                  </a:lnTo>
                  <a:lnTo>
                    <a:pt x="37799" y="64657"/>
                  </a:lnTo>
                  <a:lnTo>
                    <a:pt x="38113" y="64248"/>
                  </a:lnTo>
                  <a:lnTo>
                    <a:pt x="38423" y="63839"/>
                  </a:lnTo>
                  <a:lnTo>
                    <a:pt x="38726" y="63429"/>
                  </a:lnTo>
                  <a:lnTo>
                    <a:pt x="39027" y="63020"/>
                  </a:lnTo>
                  <a:lnTo>
                    <a:pt x="39320" y="62611"/>
                  </a:lnTo>
                  <a:lnTo>
                    <a:pt x="39611" y="62202"/>
                  </a:lnTo>
                  <a:lnTo>
                    <a:pt x="39892" y="61792"/>
                  </a:lnTo>
                  <a:lnTo>
                    <a:pt x="40172" y="61383"/>
                  </a:lnTo>
                  <a:lnTo>
                    <a:pt x="40443" y="60974"/>
                  </a:lnTo>
                  <a:lnTo>
                    <a:pt x="40711" y="60565"/>
                  </a:lnTo>
                  <a:lnTo>
                    <a:pt x="40972" y="60156"/>
                  </a:lnTo>
                  <a:lnTo>
                    <a:pt x="41229" y="59746"/>
                  </a:lnTo>
                  <a:lnTo>
                    <a:pt x="41479" y="59337"/>
                  </a:lnTo>
                  <a:lnTo>
                    <a:pt x="41724" y="58928"/>
                  </a:lnTo>
                  <a:lnTo>
                    <a:pt x="41964" y="58519"/>
                  </a:lnTo>
                  <a:lnTo>
                    <a:pt x="42196" y="58109"/>
                  </a:lnTo>
                  <a:lnTo>
                    <a:pt x="42426" y="57700"/>
                  </a:lnTo>
                  <a:lnTo>
                    <a:pt x="42646" y="57291"/>
                  </a:lnTo>
                  <a:lnTo>
                    <a:pt x="42864" y="56882"/>
                  </a:lnTo>
                  <a:lnTo>
                    <a:pt x="43072" y="56473"/>
                  </a:lnTo>
                  <a:lnTo>
                    <a:pt x="43279" y="56063"/>
                  </a:lnTo>
                  <a:lnTo>
                    <a:pt x="43475" y="55654"/>
                  </a:lnTo>
                  <a:lnTo>
                    <a:pt x="43669" y="55245"/>
                  </a:lnTo>
                  <a:lnTo>
                    <a:pt x="43855" y="54836"/>
                  </a:lnTo>
                  <a:lnTo>
                    <a:pt x="44036" y="54426"/>
                  </a:lnTo>
                  <a:lnTo>
                    <a:pt x="44211" y="54017"/>
                  </a:lnTo>
                  <a:lnTo>
                    <a:pt x="44380" y="53608"/>
                  </a:lnTo>
                  <a:lnTo>
                    <a:pt x="44544" y="53199"/>
                  </a:lnTo>
                  <a:lnTo>
                    <a:pt x="44700" y="52790"/>
                  </a:lnTo>
                  <a:lnTo>
                    <a:pt x="44853" y="52380"/>
                  </a:lnTo>
                  <a:lnTo>
                    <a:pt x="44997" y="51971"/>
                  </a:lnTo>
                  <a:lnTo>
                    <a:pt x="45138" y="51562"/>
                  </a:lnTo>
                  <a:lnTo>
                    <a:pt x="45270" y="51153"/>
                  </a:lnTo>
                  <a:lnTo>
                    <a:pt x="45400" y="50743"/>
                  </a:lnTo>
                  <a:lnTo>
                    <a:pt x="45520" y="50334"/>
                  </a:lnTo>
                  <a:lnTo>
                    <a:pt x="45638" y="49925"/>
                  </a:lnTo>
                  <a:lnTo>
                    <a:pt x="45747" y="49516"/>
                  </a:lnTo>
                  <a:lnTo>
                    <a:pt x="45853" y="49106"/>
                  </a:lnTo>
                  <a:lnTo>
                    <a:pt x="45951" y="48697"/>
                  </a:lnTo>
                  <a:lnTo>
                    <a:pt x="46045" y="48288"/>
                  </a:lnTo>
                  <a:lnTo>
                    <a:pt x="46133" y="47879"/>
                  </a:lnTo>
                  <a:lnTo>
                    <a:pt x="46215" y="47470"/>
                  </a:lnTo>
                  <a:lnTo>
                    <a:pt x="46292" y="47060"/>
                  </a:lnTo>
                  <a:lnTo>
                    <a:pt x="46362" y="46651"/>
                  </a:lnTo>
                  <a:lnTo>
                    <a:pt x="46429" y="46242"/>
                  </a:lnTo>
                  <a:lnTo>
                    <a:pt x="46487" y="45833"/>
                  </a:lnTo>
                  <a:lnTo>
                    <a:pt x="46544" y="45423"/>
                  </a:lnTo>
                  <a:lnTo>
                    <a:pt x="46591" y="45014"/>
                  </a:lnTo>
                  <a:lnTo>
                    <a:pt x="46637" y="44605"/>
                  </a:lnTo>
                  <a:lnTo>
                    <a:pt x="46674" y="44196"/>
                  </a:lnTo>
                  <a:lnTo>
                    <a:pt x="46708" y="43787"/>
                  </a:lnTo>
                  <a:lnTo>
                    <a:pt x="46735" y="43377"/>
                  </a:lnTo>
                  <a:lnTo>
                    <a:pt x="46759" y="42968"/>
                  </a:lnTo>
                  <a:lnTo>
                    <a:pt x="46777" y="42559"/>
                  </a:lnTo>
                  <a:lnTo>
                    <a:pt x="46789" y="42150"/>
                  </a:lnTo>
                  <a:lnTo>
                    <a:pt x="46798" y="41740"/>
                  </a:lnTo>
                  <a:lnTo>
                    <a:pt x="46800" y="41331"/>
                  </a:lnTo>
                  <a:lnTo>
                    <a:pt x="46799" y="40922"/>
                  </a:lnTo>
                  <a:lnTo>
                    <a:pt x="46791" y="40513"/>
                  </a:lnTo>
                  <a:lnTo>
                    <a:pt x="46782" y="40104"/>
                  </a:lnTo>
                  <a:lnTo>
                    <a:pt x="46764" y="39694"/>
                  </a:lnTo>
                  <a:lnTo>
                    <a:pt x="46745" y="39285"/>
                  </a:lnTo>
                  <a:lnTo>
                    <a:pt x="46718" y="38876"/>
                  </a:lnTo>
                  <a:lnTo>
                    <a:pt x="46689" y="38467"/>
                  </a:lnTo>
                  <a:lnTo>
                    <a:pt x="46654" y="38057"/>
                  </a:lnTo>
                  <a:lnTo>
                    <a:pt x="46616" y="37648"/>
                  </a:lnTo>
                  <a:lnTo>
                    <a:pt x="46573" y="37239"/>
                  </a:lnTo>
                  <a:lnTo>
                    <a:pt x="46526" y="36830"/>
                  </a:lnTo>
                  <a:lnTo>
                    <a:pt x="46475" y="36421"/>
                  </a:lnTo>
                  <a:lnTo>
                    <a:pt x="46420" y="36011"/>
                  </a:lnTo>
                  <a:lnTo>
                    <a:pt x="46361" y="35602"/>
                  </a:lnTo>
                  <a:lnTo>
                    <a:pt x="46297" y="35193"/>
                  </a:lnTo>
                  <a:lnTo>
                    <a:pt x="46232" y="34784"/>
                  </a:lnTo>
                  <a:lnTo>
                    <a:pt x="46160" y="34374"/>
                  </a:lnTo>
                  <a:lnTo>
                    <a:pt x="46087" y="33965"/>
                  </a:lnTo>
                  <a:lnTo>
                    <a:pt x="46008" y="33556"/>
                  </a:lnTo>
                  <a:lnTo>
                    <a:pt x="45928" y="33147"/>
                  </a:lnTo>
                  <a:lnTo>
                    <a:pt x="45842" y="32737"/>
                  </a:lnTo>
                  <a:lnTo>
                    <a:pt x="45755" y="32328"/>
                  </a:lnTo>
                  <a:lnTo>
                    <a:pt x="45663" y="31919"/>
                  </a:lnTo>
                  <a:lnTo>
                    <a:pt x="45569" y="31510"/>
                  </a:lnTo>
                  <a:lnTo>
                    <a:pt x="45472" y="31101"/>
                  </a:lnTo>
                  <a:lnTo>
                    <a:pt x="45371" y="30691"/>
                  </a:lnTo>
                  <a:lnTo>
                    <a:pt x="45269" y="30282"/>
                  </a:lnTo>
                  <a:lnTo>
                    <a:pt x="45163" y="29873"/>
                  </a:lnTo>
                  <a:lnTo>
                    <a:pt x="45055" y="29464"/>
                  </a:lnTo>
                  <a:lnTo>
                    <a:pt x="44943" y="29054"/>
                  </a:lnTo>
                  <a:lnTo>
                    <a:pt x="44831" y="28645"/>
                  </a:lnTo>
                  <a:lnTo>
                    <a:pt x="44714" y="28236"/>
                  </a:lnTo>
                  <a:lnTo>
                    <a:pt x="44597" y="27827"/>
                  </a:lnTo>
                  <a:lnTo>
                    <a:pt x="44476" y="27418"/>
                  </a:lnTo>
                  <a:lnTo>
                    <a:pt x="44355" y="27008"/>
                  </a:lnTo>
                  <a:lnTo>
                    <a:pt x="44230" y="26599"/>
                  </a:lnTo>
                  <a:lnTo>
                    <a:pt x="44105" y="26190"/>
                  </a:lnTo>
                  <a:lnTo>
                    <a:pt x="43977" y="25781"/>
                  </a:lnTo>
                  <a:lnTo>
                    <a:pt x="43848" y="25371"/>
                  </a:lnTo>
                  <a:lnTo>
                    <a:pt x="43718" y="24962"/>
                  </a:lnTo>
                  <a:lnTo>
                    <a:pt x="43586" y="24553"/>
                  </a:lnTo>
                  <a:lnTo>
                    <a:pt x="43454" y="24144"/>
                  </a:lnTo>
                  <a:lnTo>
                    <a:pt x="43320" y="23735"/>
                  </a:lnTo>
                  <a:lnTo>
                    <a:pt x="43185" y="23325"/>
                  </a:lnTo>
                  <a:lnTo>
                    <a:pt x="43049" y="22916"/>
                  </a:lnTo>
                  <a:lnTo>
                    <a:pt x="42913" y="22507"/>
                  </a:lnTo>
                  <a:lnTo>
                    <a:pt x="42776" y="22098"/>
                  </a:lnTo>
                  <a:lnTo>
                    <a:pt x="42639" y="21688"/>
                  </a:lnTo>
                  <a:lnTo>
                    <a:pt x="42501" y="21279"/>
                  </a:lnTo>
                  <a:lnTo>
                    <a:pt x="42363" y="20870"/>
                  </a:lnTo>
                  <a:lnTo>
                    <a:pt x="42225" y="20461"/>
                  </a:lnTo>
                  <a:lnTo>
                    <a:pt x="42087" y="20052"/>
                  </a:lnTo>
                  <a:lnTo>
                    <a:pt x="41949" y="19642"/>
                  </a:lnTo>
                  <a:lnTo>
                    <a:pt x="41812" y="19233"/>
                  </a:lnTo>
                  <a:lnTo>
                    <a:pt x="41675" y="18824"/>
                  </a:lnTo>
                  <a:lnTo>
                    <a:pt x="41538" y="18415"/>
                  </a:lnTo>
                  <a:lnTo>
                    <a:pt x="41402" y="18005"/>
                  </a:lnTo>
                  <a:lnTo>
                    <a:pt x="41267" y="17596"/>
                  </a:lnTo>
                  <a:lnTo>
                    <a:pt x="41133" y="17187"/>
                  </a:lnTo>
                  <a:lnTo>
                    <a:pt x="41000" y="16778"/>
                  </a:lnTo>
                  <a:lnTo>
                    <a:pt x="40868" y="16368"/>
                  </a:lnTo>
                  <a:lnTo>
                    <a:pt x="40738" y="15959"/>
                  </a:lnTo>
                  <a:lnTo>
                    <a:pt x="40609" y="15550"/>
                  </a:lnTo>
                  <a:lnTo>
                    <a:pt x="40482" y="15141"/>
                  </a:lnTo>
                  <a:lnTo>
                    <a:pt x="40356" y="14732"/>
                  </a:lnTo>
                  <a:lnTo>
                    <a:pt x="40232" y="14322"/>
                  </a:lnTo>
                  <a:lnTo>
                    <a:pt x="40110" y="13913"/>
                  </a:lnTo>
                  <a:lnTo>
                    <a:pt x="39990" y="13504"/>
                  </a:lnTo>
                  <a:lnTo>
                    <a:pt x="39873" y="13095"/>
                  </a:lnTo>
                  <a:lnTo>
                    <a:pt x="39757" y="12685"/>
                  </a:lnTo>
                  <a:lnTo>
                    <a:pt x="39644" y="12276"/>
                  </a:lnTo>
                  <a:lnTo>
                    <a:pt x="39533" y="11867"/>
                  </a:lnTo>
                  <a:lnTo>
                    <a:pt x="39426" y="11458"/>
                  </a:lnTo>
                  <a:lnTo>
                    <a:pt x="39320" y="11049"/>
                  </a:lnTo>
                  <a:lnTo>
                    <a:pt x="39219" y="10639"/>
                  </a:lnTo>
                  <a:lnTo>
                    <a:pt x="39118" y="10230"/>
                  </a:lnTo>
                  <a:lnTo>
                    <a:pt x="39023" y="9821"/>
                  </a:lnTo>
                  <a:lnTo>
                    <a:pt x="38929" y="9412"/>
                  </a:lnTo>
                  <a:lnTo>
                    <a:pt x="38840" y="9002"/>
                  </a:lnTo>
                  <a:lnTo>
                    <a:pt x="38753" y="8593"/>
                  </a:lnTo>
                  <a:lnTo>
                    <a:pt x="38670" y="8184"/>
                  </a:lnTo>
                  <a:lnTo>
                    <a:pt x="38590" y="7775"/>
                  </a:lnTo>
                  <a:lnTo>
                    <a:pt x="38514" y="7366"/>
                  </a:lnTo>
                  <a:lnTo>
                    <a:pt x="38442" y="6956"/>
                  </a:lnTo>
                  <a:lnTo>
                    <a:pt x="38372" y="6547"/>
                  </a:lnTo>
                  <a:lnTo>
                    <a:pt x="38309" y="6138"/>
                  </a:lnTo>
                  <a:lnTo>
                    <a:pt x="38246" y="5729"/>
                  </a:lnTo>
                  <a:lnTo>
                    <a:pt x="38191" y="5319"/>
                  </a:lnTo>
                  <a:lnTo>
                    <a:pt x="38136" y="4910"/>
                  </a:lnTo>
                  <a:lnTo>
                    <a:pt x="38089" y="4501"/>
                  </a:lnTo>
                  <a:lnTo>
                    <a:pt x="38043" y="4092"/>
                  </a:lnTo>
                  <a:lnTo>
                    <a:pt x="38003" y="3683"/>
                  </a:lnTo>
                  <a:lnTo>
                    <a:pt x="37966" y="3273"/>
                  </a:lnTo>
                  <a:lnTo>
                    <a:pt x="37934" y="2864"/>
                  </a:lnTo>
                  <a:lnTo>
                    <a:pt x="37906" y="2455"/>
                  </a:lnTo>
                  <a:lnTo>
                    <a:pt x="37882" y="2046"/>
                  </a:lnTo>
                  <a:lnTo>
                    <a:pt x="37864" y="1636"/>
                  </a:lnTo>
                  <a:lnTo>
                    <a:pt x="37848" y="1227"/>
                  </a:lnTo>
                  <a:lnTo>
                    <a:pt x="37838" y="818"/>
                  </a:lnTo>
                  <a:lnTo>
                    <a:pt x="37830" y="409"/>
                  </a:lnTo>
                  <a:lnTo>
                    <a:pt x="37830" y="0"/>
                  </a:lnTo>
                  <a:lnTo>
                    <a:pt x="64960" y="0"/>
                  </a:lnTo>
                  <a:lnTo>
                    <a:pt x="64960" y="409"/>
                  </a:lnTo>
                  <a:lnTo>
                    <a:pt x="64952" y="818"/>
                  </a:lnTo>
                  <a:lnTo>
                    <a:pt x="64942" y="1227"/>
                  </a:lnTo>
                  <a:lnTo>
                    <a:pt x="64926" y="1636"/>
                  </a:lnTo>
                  <a:lnTo>
                    <a:pt x="64908" y="2046"/>
                  </a:lnTo>
                  <a:lnTo>
                    <a:pt x="64884" y="2455"/>
                  </a:lnTo>
                  <a:lnTo>
                    <a:pt x="64856" y="2864"/>
                  </a:lnTo>
                  <a:lnTo>
                    <a:pt x="64824" y="3273"/>
                  </a:lnTo>
                  <a:lnTo>
                    <a:pt x="64787" y="3683"/>
                  </a:lnTo>
                  <a:lnTo>
                    <a:pt x="64747" y="4092"/>
                  </a:lnTo>
                  <a:lnTo>
                    <a:pt x="64701" y="4501"/>
                  </a:lnTo>
                  <a:lnTo>
                    <a:pt x="64653" y="4910"/>
                  </a:lnTo>
                  <a:lnTo>
                    <a:pt x="64599" y="5319"/>
                  </a:lnTo>
                  <a:lnTo>
                    <a:pt x="64544" y="5729"/>
                  </a:lnTo>
                  <a:lnTo>
                    <a:pt x="64481" y="6138"/>
                  </a:lnTo>
                  <a:lnTo>
                    <a:pt x="64418" y="6547"/>
                  </a:lnTo>
                  <a:lnTo>
                    <a:pt x="64348" y="6956"/>
                  </a:lnTo>
                  <a:lnTo>
                    <a:pt x="64276" y="7366"/>
                  </a:lnTo>
                  <a:lnTo>
                    <a:pt x="64199" y="7775"/>
                  </a:lnTo>
                  <a:lnTo>
                    <a:pt x="64120" y="8184"/>
                  </a:lnTo>
                  <a:lnTo>
                    <a:pt x="64037" y="8593"/>
                  </a:lnTo>
                  <a:lnTo>
                    <a:pt x="63950" y="9002"/>
                  </a:lnTo>
                  <a:lnTo>
                    <a:pt x="63861" y="9412"/>
                  </a:lnTo>
                  <a:lnTo>
                    <a:pt x="63767" y="9821"/>
                  </a:lnTo>
                  <a:lnTo>
                    <a:pt x="63671" y="10230"/>
                  </a:lnTo>
                  <a:lnTo>
                    <a:pt x="63571" y="10639"/>
                  </a:lnTo>
                  <a:lnTo>
                    <a:pt x="63470" y="11049"/>
                  </a:lnTo>
                  <a:lnTo>
                    <a:pt x="63364" y="11458"/>
                  </a:lnTo>
                  <a:lnTo>
                    <a:pt x="63257" y="11867"/>
                  </a:lnTo>
                  <a:lnTo>
                    <a:pt x="63146" y="12276"/>
                  </a:lnTo>
                  <a:lnTo>
                    <a:pt x="63033" y="12685"/>
                  </a:lnTo>
                  <a:lnTo>
                    <a:pt x="62917" y="13095"/>
                  </a:lnTo>
                  <a:lnTo>
                    <a:pt x="62800" y="13504"/>
                  </a:lnTo>
                  <a:lnTo>
                    <a:pt x="62680" y="13913"/>
                  </a:lnTo>
                  <a:lnTo>
                    <a:pt x="62558" y="14322"/>
                  </a:lnTo>
                  <a:lnTo>
                    <a:pt x="62434" y="14732"/>
                  </a:lnTo>
                  <a:lnTo>
                    <a:pt x="62308" y="15141"/>
                  </a:lnTo>
                  <a:lnTo>
                    <a:pt x="62181" y="15550"/>
                  </a:lnTo>
                  <a:lnTo>
                    <a:pt x="62052" y="15959"/>
                  </a:lnTo>
                  <a:lnTo>
                    <a:pt x="61922" y="16368"/>
                  </a:lnTo>
                  <a:lnTo>
                    <a:pt x="61789" y="16778"/>
                  </a:lnTo>
                  <a:lnTo>
                    <a:pt x="61657" y="17187"/>
                  </a:lnTo>
                  <a:lnTo>
                    <a:pt x="61522" y="17596"/>
                  </a:lnTo>
                  <a:lnTo>
                    <a:pt x="61388" y="18005"/>
                  </a:lnTo>
                  <a:lnTo>
                    <a:pt x="61252" y="18415"/>
                  </a:lnTo>
                  <a:lnTo>
                    <a:pt x="61115" y="18824"/>
                  </a:lnTo>
                  <a:lnTo>
                    <a:pt x="60978" y="19233"/>
                  </a:lnTo>
                  <a:lnTo>
                    <a:pt x="60841" y="19642"/>
                  </a:lnTo>
                  <a:lnTo>
                    <a:pt x="60703" y="20052"/>
                  </a:lnTo>
                  <a:lnTo>
                    <a:pt x="60565" y="20461"/>
                  </a:lnTo>
                  <a:lnTo>
                    <a:pt x="60427" y="20870"/>
                  </a:lnTo>
                  <a:lnTo>
                    <a:pt x="60289" y="21279"/>
                  </a:lnTo>
                  <a:lnTo>
                    <a:pt x="60151" y="21688"/>
                  </a:lnTo>
                  <a:lnTo>
                    <a:pt x="60014" y="22098"/>
                  </a:lnTo>
                  <a:lnTo>
                    <a:pt x="59877" y="22507"/>
                  </a:lnTo>
                  <a:lnTo>
                    <a:pt x="59741" y="22916"/>
                  </a:lnTo>
                  <a:lnTo>
                    <a:pt x="59605" y="23325"/>
                  </a:lnTo>
                  <a:lnTo>
                    <a:pt x="59470" y="23735"/>
                  </a:lnTo>
                  <a:lnTo>
                    <a:pt x="59336" y="24144"/>
                  </a:lnTo>
                  <a:lnTo>
                    <a:pt x="59203" y="24553"/>
                  </a:lnTo>
                  <a:lnTo>
                    <a:pt x="59072" y="24962"/>
                  </a:lnTo>
                  <a:lnTo>
                    <a:pt x="58941" y="25371"/>
                  </a:lnTo>
                  <a:lnTo>
                    <a:pt x="58813" y="25781"/>
                  </a:lnTo>
                  <a:lnTo>
                    <a:pt x="58685" y="26190"/>
                  </a:lnTo>
                  <a:lnTo>
                    <a:pt x="58560" y="26599"/>
                  </a:lnTo>
                  <a:lnTo>
                    <a:pt x="58435" y="27008"/>
                  </a:lnTo>
                  <a:lnTo>
                    <a:pt x="58314" y="27418"/>
                  </a:lnTo>
                  <a:lnTo>
                    <a:pt x="58193" y="27827"/>
                  </a:lnTo>
                  <a:lnTo>
                    <a:pt x="58076" y="28236"/>
                  </a:lnTo>
                  <a:lnTo>
                    <a:pt x="57959" y="28645"/>
                  </a:lnTo>
                  <a:lnTo>
                    <a:pt x="57847" y="29054"/>
                  </a:lnTo>
                  <a:lnTo>
                    <a:pt x="57735" y="29464"/>
                  </a:lnTo>
                  <a:lnTo>
                    <a:pt x="57627" y="29873"/>
                  </a:lnTo>
                  <a:lnTo>
                    <a:pt x="57521" y="30282"/>
                  </a:lnTo>
                  <a:lnTo>
                    <a:pt x="57418" y="30691"/>
                  </a:lnTo>
                  <a:lnTo>
                    <a:pt x="57318" y="31101"/>
                  </a:lnTo>
                  <a:lnTo>
                    <a:pt x="57221" y="31510"/>
                  </a:lnTo>
                  <a:lnTo>
                    <a:pt x="57127" y="31919"/>
                  </a:lnTo>
                  <a:lnTo>
                    <a:pt x="57035" y="32328"/>
                  </a:lnTo>
                  <a:lnTo>
                    <a:pt x="56948" y="32737"/>
                  </a:lnTo>
                  <a:lnTo>
                    <a:pt x="56862" y="33147"/>
                  </a:lnTo>
                  <a:lnTo>
                    <a:pt x="56782" y="33556"/>
                  </a:lnTo>
                  <a:lnTo>
                    <a:pt x="56703" y="33965"/>
                  </a:lnTo>
                  <a:lnTo>
                    <a:pt x="56630" y="34374"/>
                  </a:lnTo>
                  <a:lnTo>
                    <a:pt x="56558" y="34784"/>
                  </a:lnTo>
                  <a:lnTo>
                    <a:pt x="56492" y="35193"/>
                  </a:lnTo>
                  <a:lnTo>
                    <a:pt x="56429" y="35602"/>
                  </a:lnTo>
                  <a:lnTo>
                    <a:pt x="56370" y="36011"/>
                  </a:lnTo>
                  <a:lnTo>
                    <a:pt x="56315" y="36421"/>
                  </a:lnTo>
                  <a:lnTo>
                    <a:pt x="56264" y="36830"/>
                  </a:lnTo>
                  <a:lnTo>
                    <a:pt x="56217" y="37239"/>
                  </a:lnTo>
                  <a:lnTo>
                    <a:pt x="56174" y="37648"/>
                  </a:lnTo>
                  <a:lnTo>
                    <a:pt x="56136" y="38057"/>
                  </a:lnTo>
                  <a:lnTo>
                    <a:pt x="56101" y="38467"/>
                  </a:lnTo>
                  <a:lnTo>
                    <a:pt x="56072" y="38876"/>
                  </a:lnTo>
                  <a:lnTo>
                    <a:pt x="56045" y="39285"/>
                  </a:lnTo>
                  <a:lnTo>
                    <a:pt x="56026" y="39694"/>
                  </a:lnTo>
                  <a:lnTo>
                    <a:pt x="56008" y="40104"/>
                  </a:lnTo>
                  <a:lnTo>
                    <a:pt x="55998" y="40513"/>
                  </a:lnTo>
                  <a:lnTo>
                    <a:pt x="55991" y="40922"/>
                  </a:lnTo>
                  <a:lnTo>
                    <a:pt x="55990" y="41331"/>
                  </a:lnTo>
                  <a:lnTo>
                    <a:pt x="55992" y="41740"/>
                  </a:lnTo>
                  <a:lnTo>
                    <a:pt x="56000" y="42150"/>
                  </a:lnTo>
                  <a:lnTo>
                    <a:pt x="56013" y="42559"/>
                  </a:lnTo>
                  <a:lnTo>
                    <a:pt x="56031" y="42968"/>
                  </a:lnTo>
                  <a:lnTo>
                    <a:pt x="56054" y="43377"/>
                  </a:lnTo>
                  <a:lnTo>
                    <a:pt x="56082" y="43787"/>
                  </a:lnTo>
                  <a:lnTo>
                    <a:pt x="56116" y="44196"/>
                  </a:lnTo>
                  <a:lnTo>
                    <a:pt x="56153" y="44605"/>
                  </a:lnTo>
                  <a:lnTo>
                    <a:pt x="56199" y="45014"/>
                  </a:lnTo>
                  <a:lnTo>
                    <a:pt x="56246" y="45423"/>
                  </a:lnTo>
                  <a:lnTo>
                    <a:pt x="56302" y="45833"/>
                  </a:lnTo>
                  <a:lnTo>
                    <a:pt x="56361" y="46242"/>
                  </a:lnTo>
                  <a:lnTo>
                    <a:pt x="56428" y="46651"/>
                  </a:lnTo>
                  <a:lnTo>
                    <a:pt x="56498" y="47060"/>
                  </a:lnTo>
                  <a:lnTo>
                    <a:pt x="56575" y="47470"/>
                  </a:lnTo>
                  <a:lnTo>
                    <a:pt x="56657" y="47879"/>
                  </a:lnTo>
                  <a:lnTo>
                    <a:pt x="56745" y="48288"/>
                  </a:lnTo>
                  <a:lnTo>
                    <a:pt x="56838" y="48697"/>
                  </a:lnTo>
                  <a:lnTo>
                    <a:pt x="56937" y="49106"/>
                  </a:lnTo>
                  <a:lnTo>
                    <a:pt x="57043" y="49516"/>
                  </a:lnTo>
                  <a:lnTo>
                    <a:pt x="57152" y="49925"/>
                  </a:lnTo>
                  <a:lnTo>
                    <a:pt x="57270" y="50334"/>
                  </a:lnTo>
                  <a:lnTo>
                    <a:pt x="57389" y="50743"/>
                  </a:lnTo>
                  <a:lnTo>
                    <a:pt x="57520" y="51153"/>
                  </a:lnTo>
                  <a:lnTo>
                    <a:pt x="57651" y="51562"/>
                  </a:lnTo>
                  <a:lnTo>
                    <a:pt x="57793" y="51971"/>
                  </a:lnTo>
                  <a:lnTo>
                    <a:pt x="57937" y="52380"/>
                  </a:lnTo>
                  <a:lnTo>
                    <a:pt x="58090" y="52790"/>
                  </a:lnTo>
                  <a:lnTo>
                    <a:pt x="58246" y="53199"/>
                  </a:lnTo>
                  <a:lnTo>
                    <a:pt x="58410" y="53608"/>
                  </a:lnTo>
                  <a:lnTo>
                    <a:pt x="58579" y="54017"/>
                  </a:lnTo>
                  <a:lnTo>
                    <a:pt x="58754" y="54426"/>
                  </a:lnTo>
                  <a:lnTo>
                    <a:pt x="58935" y="54836"/>
                  </a:lnTo>
                  <a:lnTo>
                    <a:pt x="59121" y="55245"/>
                  </a:lnTo>
                  <a:lnTo>
                    <a:pt x="59315" y="55654"/>
                  </a:lnTo>
                  <a:lnTo>
                    <a:pt x="59511" y="56063"/>
                  </a:lnTo>
                  <a:lnTo>
                    <a:pt x="59718" y="56473"/>
                  </a:lnTo>
                  <a:lnTo>
                    <a:pt x="59926" y="56882"/>
                  </a:lnTo>
                  <a:lnTo>
                    <a:pt x="60144" y="57291"/>
                  </a:lnTo>
                  <a:lnTo>
                    <a:pt x="60364" y="57700"/>
                  </a:lnTo>
                  <a:lnTo>
                    <a:pt x="60594" y="58109"/>
                  </a:lnTo>
                  <a:lnTo>
                    <a:pt x="60826" y="58519"/>
                  </a:lnTo>
                  <a:lnTo>
                    <a:pt x="61066" y="58928"/>
                  </a:lnTo>
                  <a:lnTo>
                    <a:pt x="61311" y="59337"/>
                  </a:lnTo>
                  <a:lnTo>
                    <a:pt x="61561" y="59746"/>
                  </a:lnTo>
                  <a:lnTo>
                    <a:pt x="61818" y="60156"/>
                  </a:lnTo>
                  <a:lnTo>
                    <a:pt x="62079" y="60565"/>
                  </a:lnTo>
                  <a:lnTo>
                    <a:pt x="62347" y="60974"/>
                  </a:lnTo>
                  <a:lnTo>
                    <a:pt x="62618" y="61383"/>
                  </a:lnTo>
                  <a:lnTo>
                    <a:pt x="62898" y="61792"/>
                  </a:lnTo>
                  <a:lnTo>
                    <a:pt x="63179" y="62202"/>
                  </a:lnTo>
                  <a:lnTo>
                    <a:pt x="63470" y="62611"/>
                  </a:lnTo>
                  <a:lnTo>
                    <a:pt x="63763" y="63020"/>
                  </a:lnTo>
                  <a:lnTo>
                    <a:pt x="64063" y="63429"/>
                  </a:lnTo>
                  <a:lnTo>
                    <a:pt x="64367" y="63839"/>
                  </a:lnTo>
                  <a:lnTo>
                    <a:pt x="64677" y="64248"/>
                  </a:lnTo>
                  <a:lnTo>
                    <a:pt x="64991" y="64657"/>
                  </a:lnTo>
                  <a:lnTo>
                    <a:pt x="65310" y="65066"/>
                  </a:lnTo>
                  <a:lnTo>
                    <a:pt x="65634" y="65475"/>
                  </a:lnTo>
                  <a:lnTo>
                    <a:pt x="65962" y="65885"/>
                  </a:lnTo>
                  <a:lnTo>
                    <a:pt x="66296" y="66294"/>
                  </a:lnTo>
                  <a:lnTo>
                    <a:pt x="66632" y="66703"/>
                  </a:lnTo>
                  <a:lnTo>
                    <a:pt x="66975" y="67112"/>
                  </a:lnTo>
                  <a:lnTo>
                    <a:pt x="67320" y="67522"/>
                  </a:lnTo>
                  <a:lnTo>
                    <a:pt x="67672" y="67931"/>
                  </a:lnTo>
                  <a:lnTo>
                    <a:pt x="68025" y="68340"/>
                  </a:lnTo>
                  <a:lnTo>
                    <a:pt x="68384" y="68749"/>
                  </a:lnTo>
                  <a:lnTo>
                    <a:pt x="68745" y="69159"/>
                  </a:lnTo>
                  <a:lnTo>
                    <a:pt x="69112" y="69568"/>
                  </a:lnTo>
                  <a:lnTo>
                    <a:pt x="69481" y="69977"/>
                  </a:lnTo>
                  <a:lnTo>
                    <a:pt x="69854" y="70386"/>
                  </a:lnTo>
                  <a:lnTo>
                    <a:pt x="70230" y="70795"/>
                  </a:lnTo>
                  <a:lnTo>
                    <a:pt x="70609" y="71205"/>
                  </a:lnTo>
                  <a:lnTo>
                    <a:pt x="70992" y="71614"/>
                  </a:lnTo>
                  <a:lnTo>
                    <a:pt x="71377" y="72023"/>
                  </a:lnTo>
                  <a:lnTo>
                    <a:pt x="71765" y="72432"/>
                  </a:lnTo>
                  <a:lnTo>
                    <a:pt x="72155" y="72842"/>
                  </a:lnTo>
                  <a:lnTo>
                    <a:pt x="72549" y="73251"/>
                  </a:lnTo>
                  <a:lnTo>
                    <a:pt x="72944" y="73660"/>
                  </a:lnTo>
                  <a:lnTo>
                    <a:pt x="73343" y="74069"/>
                  </a:lnTo>
                  <a:lnTo>
                    <a:pt x="73742" y="74478"/>
                  </a:lnTo>
                  <a:lnTo>
                    <a:pt x="74144" y="74888"/>
                  </a:lnTo>
                  <a:lnTo>
                    <a:pt x="74547" y="75297"/>
                  </a:lnTo>
                  <a:lnTo>
                    <a:pt x="74952" y="75706"/>
                  </a:lnTo>
                  <a:lnTo>
                    <a:pt x="75359" y="76115"/>
                  </a:lnTo>
                  <a:lnTo>
                    <a:pt x="75767" y="76525"/>
                  </a:lnTo>
                  <a:lnTo>
                    <a:pt x="76175" y="76934"/>
                  </a:lnTo>
                  <a:lnTo>
                    <a:pt x="76585" y="77343"/>
                  </a:lnTo>
                  <a:lnTo>
                    <a:pt x="76996" y="77752"/>
                  </a:lnTo>
                  <a:lnTo>
                    <a:pt x="77408" y="78161"/>
                  </a:lnTo>
                  <a:lnTo>
                    <a:pt x="77820" y="78571"/>
                  </a:lnTo>
                  <a:lnTo>
                    <a:pt x="78232" y="78980"/>
                  </a:lnTo>
                  <a:lnTo>
                    <a:pt x="78645" y="79389"/>
                  </a:lnTo>
                  <a:lnTo>
                    <a:pt x="79057" y="79798"/>
                  </a:lnTo>
                  <a:lnTo>
                    <a:pt x="79470" y="80208"/>
                  </a:lnTo>
                  <a:lnTo>
                    <a:pt x="79882" y="80617"/>
                  </a:lnTo>
                  <a:lnTo>
                    <a:pt x="80294" y="81026"/>
                  </a:lnTo>
                  <a:lnTo>
                    <a:pt x="80705" y="81435"/>
                  </a:lnTo>
                  <a:lnTo>
                    <a:pt x="81116" y="81844"/>
                  </a:lnTo>
                  <a:lnTo>
                    <a:pt x="81526" y="82254"/>
                  </a:lnTo>
                  <a:lnTo>
                    <a:pt x="81935" y="82663"/>
                  </a:lnTo>
                  <a:lnTo>
                    <a:pt x="82342" y="83072"/>
                  </a:lnTo>
                  <a:lnTo>
                    <a:pt x="82749" y="83481"/>
                  </a:lnTo>
                  <a:lnTo>
                    <a:pt x="83154" y="83891"/>
                  </a:lnTo>
                  <a:lnTo>
                    <a:pt x="83558" y="84300"/>
                  </a:lnTo>
                  <a:lnTo>
                    <a:pt x="83959" y="84709"/>
                  </a:lnTo>
                  <a:lnTo>
                    <a:pt x="84360" y="85118"/>
                  </a:lnTo>
                  <a:lnTo>
                    <a:pt x="84757" y="85528"/>
                  </a:lnTo>
                  <a:lnTo>
                    <a:pt x="85154" y="85937"/>
                  </a:lnTo>
                  <a:lnTo>
                    <a:pt x="85547" y="86346"/>
                  </a:lnTo>
                  <a:lnTo>
                    <a:pt x="85939" y="86755"/>
                  </a:lnTo>
                  <a:lnTo>
                    <a:pt x="86328" y="87164"/>
                  </a:lnTo>
                  <a:lnTo>
                    <a:pt x="86714" y="87574"/>
                  </a:lnTo>
                  <a:lnTo>
                    <a:pt x="87098" y="87983"/>
                  </a:lnTo>
                  <a:lnTo>
                    <a:pt x="87479" y="88392"/>
                  </a:lnTo>
                  <a:lnTo>
                    <a:pt x="87857" y="88801"/>
                  </a:lnTo>
                  <a:lnTo>
                    <a:pt x="88231" y="89211"/>
                  </a:lnTo>
                  <a:lnTo>
                    <a:pt x="88604" y="89620"/>
                  </a:lnTo>
                  <a:lnTo>
                    <a:pt x="88972" y="90029"/>
                  </a:lnTo>
                  <a:lnTo>
                    <a:pt x="89338" y="90438"/>
                  </a:lnTo>
                  <a:lnTo>
                    <a:pt x="89698" y="90847"/>
                  </a:lnTo>
                  <a:lnTo>
                    <a:pt x="90058" y="91257"/>
                  </a:lnTo>
                  <a:lnTo>
                    <a:pt x="90411" y="91666"/>
                  </a:lnTo>
                  <a:lnTo>
                    <a:pt x="90763" y="92075"/>
                  </a:lnTo>
                  <a:lnTo>
                    <a:pt x="91109" y="92484"/>
                  </a:lnTo>
                  <a:lnTo>
                    <a:pt x="91453" y="92894"/>
                  </a:lnTo>
                  <a:lnTo>
                    <a:pt x="91792" y="93303"/>
                  </a:lnTo>
                  <a:lnTo>
                    <a:pt x="92127" y="93712"/>
                  </a:lnTo>
                  <a:lnTo>
                    <a:pt x="92458" y="94121"/>
                  </a:lnTo>
                  <a:lnTo>
                    <a:pt x="92785" y="94530"/>
                  </a:lnTo>
                  <a:lnTo>
                    <a:pt x="93108" y="94940"/>
                  </a:lnTo>
                  <a:lnTo>
                    <a:pt x="93425" y="95349"/>
                  </a:lnTo>
                  <a:lnTo>
                    <a:pt x="93741" y="95758"/>
                  </a:lnTo>
                  <a:lnTo>
                    <a:pt x="94048" y="96167"/>
                  </a:lnTo>
                  <a:lnTo>
                    <a:pt x="94355" y="96577"/>
                  </a:lnTo>
                  <a:lnTo>
                    <a:pt x="94653" y="96986"/>
                  </a:lnTo>
                  <a:lnTo>
                    <a:pt x="94950" y="97395"/>
                  </a:lnTo>
                  <a:lnTo>
                    <a:pt x="95240" y="97804"/>
                  </a:lnTo>
                  <a:lnTo>
                    <a:pt x="95526" y="98213"/>
                  </a:lnTo>
                  <a:lnTo>
                    <a:pt x="95807" y="98623"/>
                  </a:lnTo>
                  <a:lnTo>
                    <a:pt x="96083" y="99032"/>
                  </a:lnTo>
                  <a:lnTo>
                    <a:pt x="96355" y="99441"/>
                  </a:lnTo>
                  <a:lnTo>
                    <a:pt x="96621" y="99850"/>
                  </a:lnTo>
                  <a:lnTo>
                    <a:pt x="96883" y="100260"/>
                  </a:lnTo>
                  <a:lnTo>
                    <a:pt x="97138" y="100669"/>
                  </a:lnTo>
                  <a:lnTo>
                    <a:pt x="97391" y="101078"/>
                  </a:lnTo>
                  <a:lnTo>
                    <a:pt x="97636" y="101487"/>
                  </a:lnTo>
                  <a:lnTo>
                    <a:pt x="97879" y="101897"/>
                  </a:lnTo>
                  <a:lnTo>
                    <a:pt x="98112" y="102306"/>
                  </a:lnTo>
                  <a:lnTo>
                    <a:pt x="98344" y="102715"/>
                  </a:lnTo>
                  <a:lnTo>
                    <a:pt x="98567" y="103124"/>
                  </a:lnTo>
                  <a:lnTo>
                    <a:pt x="98788" y="103533"/>
                  </a:lnTo>
                  <a:lnTo>
                    <a:pt x="99001" y="103943"/>
                  </a:lnTo>
                  <a:lnTo>
                    <a:pt x="99210" y="104352"/>
                  </a:lnTo>
                  <a:lnTo>
                    <a:pt x="99414" y="104761"/>
                  </a:lnTo>
                  <a:lnTo>
                    <a:pt x="99611" y="105170"/>
                  </a:lnTo>
                  <a:lnTo>
                    <a:pt x="99804" y="105580"/>
                  </a:lnTo>
                  <a:lnTo>
                    <a:pt x="99990" y="105989"/>
                  </a:lnTo>
                  <a:lnTo>
                    <a:pt x="100172" y="106398"/>
                  </a:lnTo>
                  <a:lnTo>
                    <a:pt x="100346" y="106807"/>
                  </a:lnTo>
                  <a:lnTo>
                    <a:pt x="100517" y="107216"/>
                  </a:lnTo>
                  <a:lnTo>
                    <a:pt x="100679" y="107626"/>
                  </a:lnTo>
                  <a:lnTo>
                    <a:pt x="100839" y="108035"/>
                  </a:lnTo>
                  <a:lnTo>
                    <a:pt x="100989" y="108444"/>
                  </a:lnTo>
                  <a:lnTo>
                    <a:pt x="101136" y="108853"/>
                  </a:lnTo>
                  <a:lnTo>
                    <a:pt x="101275" y="109263"/>
                  </a:lnTo>
                  <a:lnTo>
                    <a:pt x="101410" y="109672"/>
                  </a:lnTo>
                  <a:lnTo>
                    <a:pt x="101538" y="110081"/>
                  </a:lnTo>
                  <a:lnTo>
                    <a:pt x="101661" y="110490"/>
                  </a:lnTo>
                  <a:lnTo>
                    <a:pt x="101777" y="110899"/>
                  </a:lnTo>
                  <a:lnTo>
                    <a:pt x="101887" y="111309"/>
                  </a:lnTo>
                  <a:lnTo>
                    <a:pt x="101992" y="111718"/>
                  </a:lnTo>
                  <a:lnTo>
                    <a:pt x="102088" y="112127"/>
                  </a:lnTo>
                  <a:lnTo>
                    <a:pt x="102182" y="112536"/>
                  </a:lnTo>
                  <a:lnTo>
                    <a:pt x="102265" y="112946"/>
                  </a:lnTo>
                  <a:lnTo>
                    <a:pt x="102346" y="113355"/>
                  </a:lnTo>
                  <a:lnTo>
                    <a:pt x="102417" y="113764"/>
                  </a:lnTo>
                  <a:lnTo>
                    <a:pt x="102485" y="114173"/>
                  </a:lnTo>
                  <a:lnTo>
                    <a:pt x="102543" y="114582"/>
                  </a:lnTo>
                  <a:lnTo>
                    <a:pt x="102598" y="114992"/>
                  </a:lnTo>
                  <a:lnTo>
                    <a:pt x="102644" y="115401"/>
                  </a:lnTo>
                  <a:lnTo>
                    <a:pt x="102685" y="115810"/>
                  </a:lnTo>
                  <a:lnTo>
                    <a:pt x="102719" y="116219"/>
                  </a:lnTo>
                  <a:lnTo>
                    <a:pt x="102746" y="116629"/>
                  </a:lnTo>
                  <a:lnTo>
                    <a:pt x="102768" y="117038"/>
                  </a:lnTo>
                  <a:lnTo>
                    <a:pt x="102781" y="117447"/>
                  </a:lnTo>
                  <a:lnTo>
                    <a:pt x="102790" y="117856"/>
                  </a:lnTo>
                  <a:lnTo>
                    <a:pt x="102789" y="118266"/>
                  </a:lnTo>
                  <a:lnTo>
                    <a:pt x="102787" y="118675"/>
                  </a:lnTo>
                  <a:lnTo>
                    <a:pt x="102771" y="119084"/>
                  </a:lnTo>
                  <a:lnTo>
                    <a:pt x="102754" y="119493"/>
                  </a:lnTo>
                  <a:lnTo>
                    <a:pt x="102727" y="119902"/>
                  </a:lnTo>
                  <a:lnTo>
                    <a:pt x="102696" y="120312"/>
                  </a:lnTo>
                  <a:lnTo>
                    <a:pt x="102656" y="120721"/>
                  </a:lnTo>
                  <a:lnTo>
                    <a:pt x="102610" y="121130"/>
                  </a:lnTo>
                  <a:lnTo>
                    <a:pt x="102557" y="121539"/>
                  </a:lnTo>
                  <a:lnTo>
                    <a:pt x="102498" y="121949"/>
                  </a:lnTo>
                  <a:lnTo>
                    <a:pt x="102433" y="122358"/>
                  </a:lnTo>
                  <a:lnTo>
                    <a:pt x="102359" y="122767"/>
                  </a:lnTo>
                  <a:lnTo>
                    <a:pt x="102281" y="123176"/>
                  </a:lnTo>
                  <a:lnTo>
                    <a:pt x="102193" y="123585"/>
                  </a:lnTo>
                  <a:lnTo>
                    <a:pt x="102103" y="123995"/>
                  </a:lnTo>
                  <a:lnTo>
                    <a:pt x="102002" y="124404"/>
                  </a:lnTo>
                  <a:lnTo>
                    <a:pt x="101898" y="124813"/>
                  </a:lnTo>
                  <a:lnTo>
                    <a:pt x="101783" y="125222"/>
                  </a:lnTo>
                  <a:lnTo>
                    <a:pt x="101666" y="125632"/>
                  </a:lnTo>
                  <a:lnTo>
                    <a:pt x="101539" y="126041"/>
                  </a:lnTo>
                  <a:lnTo>
                    <a:pt x="101408" y="126450"/>
                  </a:lnTo>
                  <a:lnTo>
                    <a:pt x="101270" y="126859"/>
                  </a:lnTo>
                  <a:lnTo>
                    <a:pt x="101125" y="127268"/>
                  </a:lnTo>
                  <a:lnTo>
                    <a:pt x="100975" y="127678"/>
                  </a:lnTo>
                  <a:lnTo>
                    <a:pt x="100817" y="128087"/>
                  </a:lnTo>
                  <a:lnTo>
                    <a:pt x="100655" y="128496"/>
                  </a:lnTo>
                  <a:lnTo>
                    <a:pt x="100485" y="128905"/>
                  </a:lnTo>
                  <a:lnTo>
                    <a:pt x="100312" y="129315"/>
                  </a:lnTo>
                  <a:lnTo>
                    <a:pt x="100129" y="129724"/>
                  </a:lnTo>
                  <a:lnTo>
                    <a:pt x="99945" y="130133"/>
                  </a:lnTo>
                  <a:lnTo>
                    <a:pt x="99750" y="130542"/>
                  </a:lnTo>
                  <a:lnTo>
                    <a:pt x="99554" y="130951"/>
                  </a:lnTo>
                  <a:lnTo>
                    <a:pt x="99349" y="131361"/>
                  </a:lnTo>
                  <a:lnTo>
                    <a:pt x="99141" y="131770"/>
                  </a:lnTo>
                  <a:lnTo>
                    <a:pt x="98926" y="132179"/>
                  </a:lnTo>
                  <a:lnTo>
                    <a:pt x="98707" y="132588"/>
                  </a:lnTo>
                  <a:lnTo>
                    <a:pt x="98483" y="132998"/>
                  </a:lnTo>
                  <a:lnTo>
                    <a:pt x="98254" y="133407"/>
                  </a:lnTo>
                  <a:lnTo>
                    <a:pt x="98020" y="133816"/>
                  </a:lnTo>
                  <a:lnTo>
                    <a:pt x="97781" y="134225"/>
                  </a:lnTo>
                  <a:lnTo>
                    <a:pt x="97539" y="134635"/>
                  </a:lnTo>
                  <a:lnTo>
                    <a:pt x="97290" y="135044"/>
                  </a:lnTo>
                  <a:lnTo>
                    <a:pt x="97040" y="135453"/>
                  </a:lnTo>
                  <a:lnTo>
                    <a:pt x="96783" y="135862"/>
                  </a:lnTo>
                  <a:lnTo>
                    <a:pt x="96525" y="136271"/>
                  </a:lnTo>
                  <a:lnTo>
                    <a:pt x="96260" y="136681"/>
                  </a:lnTo>
                  <a:lnTo>
                    <a:pt x="95994" y="137090"/>
                  </a:lnTo>
                  <a:lnTo>
                    <a:pt x="95723" y="137499"/>
                  </a:lnTo>
                  <a:lnTo>
                    <a:pt x="95449" y="137908"/>
                  </a:lnTo>
                  <a:lnTo>
                    <a:pt x="95172" y="138318"/>
                  </a:lnTo>
                  <a:lnTo>
                    <a:pt x="94892" y="138727"/>
                  </a:lnTo>
                  <a:lnTo>
                    <a:pt x="94610" y="139136"/>
                  </a:lnTo>
                  <a:lnTo>
                    <a:pt x="94324" y="139545"/>
                  </a:lnTo>
                  <a:lnTo>
                    <a:pt x="94037" y="139954"/>
                  </a:lnTo>
                  <a:lnTo>
                    <a:pt x="93747" y="140364"/>
                  </a:lnTo>
                  <a:lnTo>
                    <a:pt x="93455" y="140773"/>
                  </a:lnTo>
                  <a:lnTo>
                    <a:pt x="93161" y="141182"/>
                  </a:lnTo>
                  <a:lnTo>
                    <a:pt x="92866" y="141591"/>
                  </a:lnTo>
                  <a:lnTo>
                    <a:pt x="92568" y="142001"/>
                  </a:lnTo>
                  <a:lnTo>
                    <a:pt x="92269" y="142410"/>
                  </a:lnTo>
                  <a:lnTo>
                    <a:pt x="91969" y="142819"/>
                  </a:lnTo>
                  <a:lnTo>
                    <a:pt x="91668" y="143228"/>
                  </a:lnTo>
                  <a:lnTo>
                    <a:pt x="91367" y="143637"/>
                  </a:lnTo>
                  <a:lnTo>
                    <a:pt x="91064" y="144047"/>
                  </a:lnTo>
                  <a:lnTo>
                    <a:pt x="90761" y="144456"/>
                  </a:lnTo>
                  <a:lnTo>
                    <a:pt x="90458" y="144865"/>
                  </a:lnTo>
                  <a:lnTo>
                    <a:pt x="90154" y="145274"/>
                  </a:lnTo>
                  <a:lnTo>
                    <a:pt x="89850" y="145684"/>
                  </a:lnTo>
                  <a:lnTo>
                    <a:pt x="89547" y="146093"/>
                  </a:lnTo>
                  <a:lnTo>
                    <a:pt x="89244" y="146502"/>
                  </a:lnTo>
                  <a:lnTo>
                    <a:pt x="88941" y="146911"/>
                  </a:lnTo>
                  <a:lnTo>
                    <a:pt x="88639" y="147320"/>
                  </a:lnTo>
                  <a:lnTo>
                    <a:pt x="88338" y="147730"/>
                  </a:lnTo>
                  <a:lnTo>
                    <a:pt x="88038" y="148139"/>
                  </a:lnTo>
                  <a:lnTo>
                    <a:pt x="87738" y="148548"/>
                  </a:lnTo>
                  <a:lnTo>
                    <a:pt x="87440" y="148957"/>
                  </a:lnTo>
                  <a:lnTo>
                    <a:pt x="87144" y="149367"/>
                  </a:lnTo>
                  <a:lnTo>
                    <a:pt x="86849" y="149776"/>
                  </a:lnTo>
                  <a:lnTo>
                    <a:pt x="86555" y="150185"/>
                  </a:lnTo>
                  <a:lnTo>
                    <a:pt x="86264" y="150594"/>
                  </a:lnTo>
                  <a:lnTo>
                    <a:pt x="85974" y="151004"/>
                  </a:lnTo>
                  <a:lnTo>
                    <a:pt x="85686" y="151413"/>
                  </a:lnTo>
                  <a:lnTo>
                    <a:pt x="85401" y="151822"/>
                  </a:lnTo>
                  <a:lnTo>
                    <a:pt x="85117" y="152231"/>
                  </a:lnTo>
                  <a:lnTo>
                    <a:pt x="84837" y="152640"/>
                  </a:lnTo>
                  <a:lnTo>
                    <a:pt x="84558" y="153050"/>
                  </a:lnTo>
                  <a:lnTo>
                    <a:pt x="84283" y="153459"/>
                  </a:lnTo>
                  <a:lnTo>
                    <a:pt x="84010" y="153868"/>
                  </a:lnTo>
                  <a:lnTo>
                    <a:pt x="83740" y="154277"/>
                  </a:lnTo>
                  <a:lnTo>
                    <a:pt x="83472" y="154687"/>
                  </a:lnTo>
                  <a:lnTo>
                    <a:pt x="83208" y="155096"/>
                  </a:lnTo>
                  <a:lnTo>
                    <a:pt x="82947" y="155505"/>
                  </a:lnTo>
                  <a:lnTo>
                    <a:pt x="82689" y="155914"/>
                  </a:lnTo>
                  <a:lnTo>
                    <a:pt x="82434" y="156323"/>
                  </a:lnTo>
                  <a:lnTo>
                    <a:pt x="82182" y="156733"/>
                  </a:lnTo>
                  <a:lnTo>
                    <a:pt x="81934" y="157142"/>
                  </a:lnTo>
                  <a:lnTo>
                    <a:pt x="81688" y="157551"/>
                  </a:lnTo>
                  <a:lnTo>
                    <a:pt x="81447" y="157960"/>
                  </a:lnTo>
                  <a:lnTo>
                    <a:pt x="81208" y="158370"/>
                  </a:lnTo>
                  <a:lnTo>
                    <a:pt x="80975" y="158779"/>
                  </a:lnTo>
                  <a:lnTo>
                    <a:pt x="80743" y="159188"/>
                  </a:lnTo>
                  <a:lnTo>
                    <a:pt x="80516" y="159597"/>
                  </a:lnTo>
                  <a:lnTo>
                    <a:pt x="80291" y="160006"/>
                  </a:lnTo>
                  <a:lnTo>
                    <a:pt x="80071" y="160416"/>
                  </a:lnTo>
                  <a:lnTo>
                    <a:pt x="79855" y="160825"/>
                  </a:lnTo>
                  <a:lnTo>
                    <a:pt x="79642" y="161234"/>
                  </a:lnTo>
                  <a:lnTo>
                    <a:pt x="79433" y="161643"/>
                  </a:lnTo>
                  <a:lnTo>
                    <a:pt x="79226" y="162053"/>
                  </a:lnTo>
                  <a:lnTo>
                    <a:pt x="79025" y="162462"/>
                  </a:lnTo>
                  <a:lnTo>
                    <a:pt x="78826" y="162871"/>
                  </a:lnTo>
                  <a:lnTo>
                    <a:pt x="78632" y="163280"/>
                  </a:lnTo>
                  <a:lnTo>
                    <a:pt x="78440" y="163689"/>
                  </a:lnTo>
                  <a:lnTo>
                    <a:pt x="78254" y="164099"/>
                  </a:lnTo>
                  <a:lnTo>
                    <a:pt x="78069" y="164508"/>
                  </a:lnTo>
                  <a:lnTo>
                    <a:pt x="77890" y="164917"/>
                  </a:lnTo>
                  <a:lnTo>
                    <a:pt x="77713" y="165326"/>
                  </a:lnTo>
                  <a:lnTo>
                    <a:pt x="77541" y="165736"/>
                  </a:lnTo>
                  <a:lnTo>
                    <a:pt x="77371" y="166145"/>
                  </a:lnTo>
                  <a:lnTo>
                    <a:pt x="77205" y="166554"/>
                  </a:lnTo>
                  <a:lnTo>
                    <a:pt x="77043" y="166963"/>
                  </a:lnTo>
                  <a:lnTo>
                    <a:pt x="76884" y="167372"/>
                  </a:lnTo>
                  <a:lnTo>
                    <a:pt x="76729" y="167782"/>
                  </a:lnTo>
                  <a:lnTo>
                    <a:pt x="76576" y="168191"/>
                  </a:lnTo>
                  <a:lnTo>
                    <a:pt x="76428" y="168600"/>
                  </a:lnTo>
                  <a:lnTo>
                    <a:pt x="76282" y="169009"/>
                  </a:lnTo>
                  <a:lnTo>
                    <a:pt x="76141" y="169419"/>
                  </a:lnTo>
                  <a:lnTo>
                    <a:pt x="76001" y="169828"/>
                  </a:lnTo>
                  <a:lnTo>
                    <a:pt x="75866" y="170237"/>
                  </a:lnTo>
                  <a:lnTo>
                    <a:pt x="75733" y="170646"/>
                  </a:lnTo>
                  <a:lnTo>
                    <a:pt x="75604" y="171056"/>
                  </a:lnTo>
                  <a:lnTo>
                    <a:pt x="75477" y="171465"/>
                  </a:lnTo>
                  <a:lnTo>
                    <a:pt x="75354" y="171874"/>
                  </a:lnTo>
                  <a:lnTo>
                    <a:pt x="75233" y="172283"/>
                  </a:lnTo>
                  <a:lnTo>
                    <a:pt x="75115" y="172692"/>
                  </a:lnTo>
                  <a:lnTo>
                    <a:pt x="75000" y="173102"/>
                  </a:lnTo>
                  <a:lnTo>
                    <a:pt x="74887" y="173511"/>
                  </a:lnTo>
                  <a:lnTo>
                    <a:pt x="74778" y="173920"/>
                  </a:lnTo>
                  <a:lnTo>
                    <a:pt x="74671" y="174329"/>
                  </a:lnTo>
                  <a:lnTo>
                    <a:pt x="74567" y="174739"/>
                  </a:lnTo>
                  <a:lnTo>
                    <a:pt x="74464" y="175148"/>
                  </a:lnTo>
                  <a:lnTo>
                    <a:pt x="74366" y="175557"/>
                  </a:lnTo>
                  <a:lnTo>
                    <a:pt x="74268" y="175966"/>
                  </a:lnTo>
                  <a:lnTo>
                    <a:pt x="74174" y="176375"/>
                  </a:lnTo>
                  <a:lnTo>
                    <a:pt x="74081" y="176785"/>
                  </a:lnTo>
                  <a:lnTo>
                    <a:pt x="73991" y="177194"/>
                  </a:lnTo>
                  <a:lnTo>
                    <a:pt x="73903" y="177603"/>
                  </a:lnTo>
                  <a:lnTo>
                    <a:pt x="73817" y="178012"/>
                  </a:lnTo>
                  <a:lnTo>
                    <a:pt x="73733" y="178422"/>
                  </a:lnTo>
                  <a:lnTo>
                    <a:pt x="73650" y="178831"/>
                  </a:lnTo>
                  <a:lnTo>
                    <a:pt x="73571" y="179240"/>
                  </a:lnTo>
                  <a:lnTo>
                    <a:pt x="73492" y="179649"/>
                  </a:lnTo>
                  <a:lnTo>
                    <a:pt x="73416" y="180058"/>
                  </a:lnTo>
                  <a:lnTo>
                    <a:pt x="73340" y="180468"/>
                  </a:lnTo>
                  <a:lnTo>
                    <a:pt x="73268" y="180877"/>
                  </a:lnTo>
                  <a:lnTo>
                    <a:pt x="73196" y="181286"/>
                  </a:lnTo>
                  <a:lnTo>
                    <a:pt x="73126" y="181695"/>
                  </a:lnTo>
                  <a:lnTo>
                    <a:pt x="73057" y="182105"/>
                  </a:lnTo>
                  <a:lnTo>
                    <a:pt x="72990" y="182514"/>
                  </a:lnTo>
                  <a:lnTo>
                    <a:pt x="72924" y="182923"/>
                  </a:lnTo>
                  <a:lnTo>
                    <a:pt x="72860" y="183332"/>
                  </a:lnTo>
                  <a:lnTo>
                    <a:pt x="72796" y="183741"/>
                  </a:lnTo>
                  <a:lnTo>
                    <a:pt x="72734" y="184151"/>
                  </a:lnTo>
                  <a:lnTo>
                    <a:pt x="72673" y="184560"/>
                  </a:lnTo>
                  <a:lnTo>
                    <a:pt x="72612" y="184969"/>
                  </a:lnTo>
                  <a:lnTo>
                    <a:pt x="72553" y="185378"/>
                  </a:lnTo>
                  <a:lnTo>
                    <a:pt x="72495" y="185788"/>
                  </a:lnTo>
                  <a:lnTo>
                    <a:pt x="72438" y="186197"/>
                  </a:lnTo>
                  <a:lnTo>
                    <a:pt x="72380" y="186606"/>
                  </a:lnTo>
                  <a:lnTo>
                    <a:pt x="72325" y="187015"/>
                  </a:lnTo>
                  <a:lnTo>
                    <a:pt x="72269" y="187425"/>
                  </a:lnTo>
                  <a:lnTo>
                    <a:pt x="72214" y="187834"/>
                  </a:lnTo>
                  <a:lnTo>
                    <a:pt x="72160" y="188243"/>
                  </a:lnTo>
                  <a:lnTo>
                    <a:pt x="72106" y="188652"/>
                  </a:lnTo>
                  <a:lnTo>
                    <a:pt x="72052" y="189061"/>
                  </a:lnTo>
                  <a:lnTo>
                    <a:pt x="71999" y="189471"/>
                  </a:lnTo>
                  <a:lnTo>
                    <a:pt x="71946" y="189880"/>
                  </a:lnTo>
                  <a:lnTo>
                    <a:pt x="71893" y="190289"/>
                  </a:lnTo>
                  <a:lnTo>
                    <a:pt x="71840" y="190698"/>
                  </a:lnTo>
                  <a:lnTo>
                    <a:pt x="71788" y="191108"/>
                  </a:lnTo>
                  <a:lnTo>
                    <a:pt x="71735" y="191517"/>
                  </a:lnTo>
                  <a:lnTo>
                    <a:pt x="71682" y="191926"/>
                  </a:lnTo>
                  <a:lnTo>
                    <a:pt x="71629" y="192335"/>
                  </a:lnTo>
                  <a:lnTo>
                    <a:pt x="71576" y="192744"/>
                  </a:lnTo>
                  <a:lnTo>
                    <a:pt x="71522" y="193154"/>
                  </a:lnTo>
                  <a:lnTo>
                    <a:pt x="71468" y="193563"/>
                  </a:lnTo>
                  <a:lnTo>
                    <a:pt x="71414" y="193972"/>
                  </a:lnTo>
                  <a:lnTo>
                    <a:pt x="71359" y="194381"/>
                  </a:lnTo>
                  <a:lnTo>
                    <a:pt x="71304" y="194791"/>
                  </a:lnTo>
                  <a:lnTo>
                    <a:pt x="71248" y="195200"/>
                  </a:lnTo>
                  <a:lnTo>
                    <a:pt x="71191" y="195609"/>
                  </a:lnTo>
                  <a:lnTo>
                    <a:pt x="71133" y="196018"/>
                  </a:lnTo>
                  <a:lnTo>
                    <a:pt x="71075" y="196427"/>
                  </a:lnTo>
                  <a:lnTo>
                    <a:pt x="71016" y="196837"/>
                  </a:lnTo>
                  <a:lnTo>
                    <a:pt x="70956" y="197246"/>
                  </a:lnTo>
                  <a:lnTo>
                    <a:pt x="70895" y="197655"/>
                  </a:lnTo>
                  <a:lnTo>
                    <a:pt x="70833" y="198064"/>
                  </a:lnTo>
                  <a:lnTo>
                    <a:pt x="70769" y="198474"/>
                  </a:lnTo>
                  <a:lnTo>
                    <a:pt x="70705" y="198883"/>
                  </a:lnTo>
                  <a:lnTo>
                    <a:pt x="70639" y="199292"/>
                  </a:lnTo>
                  <a:lnTo>
                    <a:pt x="70572" y="199701"/>
                  </a:lnTo>
                  <a:lnTo>
                    <a:pt x="70503" y="200110"/>
                  </a:lnTo>
                  <a:lnTo>
                    <a:pt x="70433" y="200520"/>
                  </a:lnTo>
                  <a:lnTo>
                    <a:pt x="70362" y="200929"/>
                  </a:lnTo>
                  <a:lnTo>
                    <a:pt x="70289" y="201338"/>
                  </a:lnTo>
                  <a:lnTo>
                    <a:pt x="70215" y="201747"/>
                  </a:lnTo>
                  <a:lnTo>
                    <a:pt x="70139" y="202157"/>
                  </a:lnTo>
                  <a:lnTo>
                    <a:pt x="70061" y="202566"/>
                  </a:lnTo>
                  <a:lnTo>
                    <a:pt x="69981" y="202975"/>
                  </a:lnTo>
                  <a:lnTo>
                    <a:pt x="69901" y="203384"/>
                  </a:lnTo>
                  <a:lnTo>
                    <a:pt x="69817" y="203794"/>
                  </a:lnTo>
                  <a:lnTo>
                    <a:pt x="69733" y="204203"/>
                  </a:lnTo>
                  <a:lnTo>
                    <a:pt x="69646" y="204612"/>
                  </a:lnTo>
                  <a:lnTo>
                    <a:pt x="69557" y="205021"/>
                  </a:lnTo>
                  <a:lnTo>
                    <a:pt x="69467" y="205430"/>
                  </a:lnTo>
                  <a:lnTo>
                    <a:pt x="69374" y="205840"/>
                  </a:lnTo>
                  <a:lnTo>
                    <a:pt x="69280" y="206249"/>
                  </a:lnTo>
                  <a:lnTo>
                    <a:pt x="69183" y="206658"/>
                  </a:lnTo>
                  <a:lnTo>
                    <a:pt x="69085" y="207067"/>
                  </a:lnTo>
                  <a:lnTo>
                    <a:pt x="68983" y="207477"/>
                  </a:lnTo>
                  <a:lnTo>
                    <a:pt x="68881" y="207886"/>
                  </a:lnTo>
                  <a:lnTo>
                    <a:pt x="68776" y="208295"/>
                  </a:lnTo>
                  <a:lnTo>
                    <a:pt x="68669" y="208704"/>
                  </a:lnTo>
                  <a:lnTo>
                    <a:pt x="68559" y="209113"/>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23" name="pl21">
              <a:extLst>
                <a:ext uri="{FF2B5EF4-FFF2-40B4-BE49-F238E27FC236}">
                  <a16:creationId xmlns:a16="http://schemas.microsoft.com/office/drawing/2014/main" id="{63822137-843B-4B2C-9DDE-B905BC321549}"/>
                </a:ext>
              </a:extLst>
            </p:cNvPr>
            <p:cNvSpPr/>
            <p:nvPr/>
          </p:nvSpPr>
          <p:spPr>
            <a:xfrm>
              <a:off x="1340475" y="406547"/>
              <a:ext cx="102302" cy="0"/>
            </a:xfrm>
            <a:custGeom>
              <a:avLst/>
              <a:gdLst/>
              <a:ahLst/>
              <a:cxnLst/>
              <a:rect l="0" t="0" r="0" b="0"/>
              <a:pathLst>
                <a:path w="102302">
                  <a:moveTo>
                    <a:pt x="0" y="0"/>
                  </a:moveTo>
                  <a:lnTo>
                    <a:pt x="102302" y="0"/>
                  </a:lnTo>
                </a:path>
              </a:pathLst>
            </a:custGeom>
            <a:ln w="6775" cap="flat">
              <a:solidFill>
                <a:srgbClr val="6A1B9A">
                  <a:alpha val="100000"/>
                </a:srgbClr>
              </a:solidFill>
              <a:prstDash val="solid"/>
              <a:round/>
            </a:ln>
          </p:spPr>
          <p:txBody>
            <a:bodyPr/>
            <a:lstStyle/>
            <a:p>
              <a:endParaRPr sz="600"/>
            </a:p>
          </p:txBody>
        </p:sp>
        <p:sp>
          <p:nvSpPr>
            <p:cNvPr id="24" name="pg22">
              <a:extLst>
                <a:ext uri="{FF2B5EF4-FFF2-40B4-BE49-F238E27FC236}">
                  <a16:creationId xmlns:a16="http://schemas.microsoft.com/office/drawing/2014/main" id="{11F3C6CF-34F4-4391-B9F5-08E7374C9B05}"/>
                </a:ext>
              </a:extLst>
            </p:cNvPr>
            <p:cNvSpPr/>
            <p:nvPr/>
          </p:nvSpPr>
          <p:spPr>
            <a:xfrm>
              <a:off x="1432576" y="278682"/>
              <a:ext cx="82425" cy="30056"/>
            </a:xfrm>
            <a:custGeom>
              <a:avLst/>
              <a:gdLst/>
              <a:ahLst/>
              <a:cxnLst/>
              <a:rect l="0" t="0" r="0" b="0"/>
              <a:pathLst>
                <a:path w="82425" h="30056">
                  <a:moveTo>
                    <a:pt x="0" y="0"/>
                  </a:moveTo>
                  <a:lnTo>
                    <a:pt x="82425" y="30056"/>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25" name="pl23">
              <a:extLst>
                <a:ext uri="{FF2B5EF4-FFF2-40B4-BE49-F238E27FC236}">
                  <a16:creationId xmlns:a16="http://schemas.microsoft.com/office/drawing/2014/main" id="{12F8DD35-7AB6-440E-B936-997FB1471089}"/>
                </a:ext>
              </a:extLst>
            </p:cNvPr>
            <p:cNvSpPr/>
            <p:nvPr/>
          </p:nvSpPr>
          <p:spPr>
            <a:xfrm>
              <a:off x="1430421" y="292268"/>
              <a:ext cx="93730" cy="0"/>
            </a:xfrm>
            <a:custGeom>
              <a:avLst/>
              <a:gdLst/>
              <a:ahLst/>
              <a:cxnLst/>
              <a:rect l="0" t="0" r="0" b="0"/>
              <a:pathLst>
                <a:path w="93730">
                  <a:moveTo>
                    <a:pt x="0" y="0"/>
                  </a:moveTo>
                  <a:lnTo>
                    <a:pt x="93730" y="0"/>
                  </a:lnTo>
                </a:path>
              </a:pathLst>
            </a:custGeom>
            <a:ln w="6775" cap="flat">
              <a:solidFill>
                <a:srgbClr val="1565C0">
                  <a:alpha val="100000"/>
                </a:srgbClr>
              </a:solidFill>
              <a:prstDash val="solid"/>
              <a:round/>
            </a:ln>
          </p:spPr>
          <p:txBody>
            <a:bodyPr/>
            <a:lstStyle/>
            <a:p>
              <a:endParaRPr sz="600"/>
            </a:p>
          </p:txBody>
        </p:sp>
        <p:sp>
          <p:nvSpPr>
            <p:cNvPr id="26" name="pg24">
              <a:extLst>
                <a:ext uri="{FF2B5EF4-FFF2-40B4-BE49-F238E27FC236}">
                  <a16:creationId xmlns:a16="http://schemas.microsoft.com/office/drawing/2014/main" id="{EC61A640-7792-4EB7-B159-EDB33ABC0BBA}"/>
                </a:ext>
              </a:extLst>
            </p:cNvPr>
            <p:cNvSpPr/>
            <p:nvPr/>
          </p:nvSpPr>
          <p:spPr>
            <a:xfrm>
              <a:off x="1511549" y="370697"/>
              <a:ext cx="102790" cy="183527"/>
            </a:xfrm>
            <a:custGeom>
              <a:avLst/>
              <a:gdLst/>
              <a:ahLst/>
              <a:cxnLst/>
              <a:rect l="0" t="0" r="0" b="0"/>
              <a:pathLst>
                <a:path w="102790" h="183527">
                  <a:moveTo>
                    <a:pt x="30296" y="183527"/>
                  </a:moveTo>
                  <a:lnTo>
                    <a:pt x="30151" y="183168"/>
                  </a:lnTo>
                  <a:lnTo>
                    <a:pt x="30006" y="182808"/>
                  </a:lnTo>
                  <a:lnTo>
                    <a:pt x="29865" y="182449"/>
                  </a:lnTo>
                  <a:lnTo>
                    <a:pt x="29724" y="182090"/>
                  </a:lnTo>
                  <a:lnTo>
                    <a:pt x="29586" y="181731"/>
                  </a:lnTo>
                  <a:lnTo>
                    <a:pt x="29448" y="181372"/>
                  </a:lnTo>
                  <a:lnTo>
                    <a:pt x="29313" y="181013"/>
                  </a:lnTo>
                  <a:lnTo>
                    <a:pt x="29179" y="180654"/>
                  </a:lnTo>
                  <a:lnTo>
                    <a:pt x="29047" y="180294"/>
                  </a:lnTo>
                  <a:lnTo>
                    <a:pt x="28916" y="179935"/>
                  </a:lnTo>
                  <a:lnTo>
                    <a:pt x="28789" y="179576"/>
                  </a:lnTo>
                  <a:lnTo>
                    <a:pt x="28661" y="179217"/>
                  </a:lnTo>
                  <a:lnTo>
                    <a:pt x="28537" y="178858"/>
                  </a:lnTo>
                  <a:lnTo>
                    <a:pt x="28413" y="178499"/>
                  </a:lnTo>
                  <a:lnTo>
                    <a:pt x="28292" y="178139"/>
                  </a:lnTo>
                  <a:lnTo>
                    <a:pt x="28172" y="177780"/>
                  </a:lnTo>
                  <a:lnTo>
                    <a:pt x="28055" y="177421"/>
                  </a:lnTo>
                  <a:lnTo>
                    <a:pt x="27938" y="177062"/>
                  </a:lnTo>
                  <a:lnTo>
                    <a:pt x="27824" y="176703"/>
                  </a:lnTo>
                  <a:lnTo>
                    <a:pt x="27711" y="176344"/>
                  </a:lnTo>
                  <a:lnTo>
                    <a:pt x="27601" y="175985"/>
                  </a:lnTo>
                  <a:lnTo>
                    <a:pt x="27491" y="175625"/>
                  </a:lnTo>
                  <a:lnTo>
                    <a:pt x="27384" y="175266"/>
                  </a:lnTo>
                  <a:lnTo>
                    <a:pt x="27278" y="174907"/>
                  </a:lnTo>
                  <a:lnTo>
                    <a:pt x="27174" y="174548"/>
                  </a:lnTo>
                  <a:lnTo>
                    <a:pt x="27071" y="174189"/>
                  </a:lnTo>
                  <a:lnTo>
                    <a:pt x="26970" y="173830"/>
                  </a:lnTo>
                  <a:lnTo>
                    <a:pt x="26871" y="173470"/>
                  </a:lnTo>
                  <a:lnTo>
                    <a:pt x="26773" y="173111"/>
                  </a:lnTo>
                  <a:lnTo>
                    <a:pt x="26677" y="172752"/>
                  </a:lnTo>
                  <a:lnTo>
                    <a:pt x="26582" y="172393"/>
                  </a:lnTo>
                  <a:lnTo>
                    <a:pt x="26489" y="172034"/>
                  </a:lnTo>
                  <a:lnTo>
                    <a:pt x="26398" y="171675"/>
                  </a:lnTo>
                  <a:lnTo>
                    <a:pt x="26308" y="171316"/>
                  </a:lnTo>
                  <a:lnTo>
                    <a:pt x="26219" y="170956"/>
                  </a:lnTo>
                  <a:lnTo>
                    <a:pt x="26132" y="170597"/>
                  </a:lnTo>
                  <a:lnTo>
                    <a:pt x="26046" y="170238"/>
                  </a:lnTo>
                  <a:lnTo>
                    <a:pt x="25961" y="169879"/>
                  </a:lnTo>
                  <a:lnTo>
                    <a:pt x="25877" y="169520"/>
                  </a:lnTo>
                  <a:lnTo>
                    <a:pt x="25796" y="169161"/>
                  </a:lnTo>
                  <a:lnTo>
                    <a:pt x="25714" y="168801"/>
                  </a:lnTo>
                  <a:lnTo>
                    <a:pt x="25635" y="168442"/>
                  </a:lnTo>
                  <a:lnTo>
                    <a:pt x="25556" y="168083"/>
                  </a:lnTo>
                  <a:lnTo>
                    <a:pt x="25479" y="167724"/>
                  </a:lnTo>
                  <a:lnTo>
                    <a:pt x="25402" y="167365"/>
                  </a:lnTo>
                  <a:lnTo>
                    <a:pt x="25327" y="167006"/>
                  </a:lnTo>
                  <a:lnTo>
                    <a:pt x="25252" y="166647"/>
                  </a:lnTo>
                  <a:lnTo>
                    <a:pt x="25179" y="166287"/>
                  </a:lnTo>
                  <a:lnTo>
                    <a:pt x="25106" y="165928"/>
                  </a:lnTo>
                  <a:lnTo>
                    <a:pt x="25035" y="165569"/>
                  </a:lnTo>
                  <a:lnTo>
                    <a:pt x="24963" y="165210"/>
                  </a:lnTo>
                  <a:lnTo>
                    <a:pt x="24893" y="164851"/>
                  </a:lnTo>
                  <a:lnTo>
                    <a:pt x="24823" y="164492"/>
                  </a:lnTo>
                  <a:lnTo>
                    <a:pt x="24755" y="164132"/>
                  </a:lnTo>
                  <a:lnTo>
                    <a:pt x="24686" y="163773"/>
                  </a:lnTo>
                  <a:lnTo>
                    <a:pt x="24618" y="163414"/>
                  </a:lnTo>
                  <a:lnTo>
                    <a:pt x="24551" y="163055"/>
                  </a:lnTo>
                  <a:lnTo>
                    <a:pt x="24484" y="162696"/>
                  </a:lnTo>
                  <a:lnTo>
                    <a:pt x="24417" y="162337"/>
                  </a:lnTo>
                  <a:lnTo>
                    <a:pt x="24351" y="161978"/>
                  </a:lnTo>
                  <a:lnTo>
                    <a:pt x="24284" y="161618"/>
                  </a:lnTo>
                  <a:lnTo>
                    <a:pt x="24219" y="161259"/>
                  </a:lnTo>
                  <a:lnTo>
                    <a:pt x="24153" y="160900"/>
                  </a:lnTo>
                  <a:lnTo>
                    <a:pt x="24087" y="160541"/>
                  </a:lnTo>
                  <a:lnTo>
                    <a:pt x="24022" y="160182"/>
                  </a:lnTo>
                  <a:lnTo>
                    <a:pt x="23956" y="159823"/>
                  </a:lnTo>
                  <a:lnTo>
                    <a:pt x="23890" y="159464"/>
                  </a:lnTo>
                  <a:lnTo>
                    <a:pt x="23824" y="159104"/>
                  </a:lnTo>
                  <a:lnTo>
                    <a:pt x="23758" y="158745"/>
                  </a:lnTo>
                  <a:lnTo>
                    <a:pt x="23692" y="158386"/>
                  </a:lnTo>
                  <a:lnTo>
                    <a:pt x="23626" y="158027"/>
                  </a:lnTo>
                  <a:lnTo>
                    <a:pt x="23559" y="157668"/>
                  </a:lnTo>
                  <a:lnTo>
                    <a:pt x="23491" y="157309"/>
                  </a:lnTo>
                  <a:lnTo>
                    <a:pt x="23423" y="156949"/>
                  </a:lnTo>
                  <a:lnTo>
                    <a:pt x="23355" y="156590"/>
                  </a:lnTo>
                  <a:lnTo>
                    <a:pt x="23286" y="156231"/>
                  </a:lnTo>
                  <a:lnTo>
                    <a:pt x="23217" y="155872"/>
                  </a:lnTo>
                  <a:lnTo>
                    <a:pt x="23146" y="155513"/>
                  </a:lnTo>
                  <a:lnTo>
                    <a:pt x="23075" y="155154"/>
                  </a:lnTo>
                  <a:lnTo>
                    <a:pt x="23003" y="154795"/>
                  </a:lnTo>
                  <a:lnTo>
                    <a:pt x="22931" y="154435"/>
                  </a:lnTo>
                  <a:lnTo>
                    <a:pt x="22857" y="154076"/>
                  </a:lnTo>
                  <a:lnTo>
                    <a:pt x="22783" y="153717"/>
                  </a:lnTo>
                  <a:lnTo>
                    <a:pt x="22707" y="153358"/>
                  </a:lnTo>
                  <a:lnTo>
                    <a:pt x="22630" y="152999"/>
                  </a:lnTo>
                  <a:lnTo>
                    <a:pt x="22553" y="152640"/>
                  </a:lnTo>
                  <a:lnTo>
                    <a:pt x="22474" y="152280"/>
                  </a:lnTo>
                  <a:lnTo>
                    <a:pt x="22394" y="151921"/>
                  </a:lnTo>
                  <a:lnTo>
                    <a:pt x="22312" y="151562"/>
                  </a:lnTo>
                  <a:lnTo>
                    <a:pt x="22230" y="151203"/>
                  </a:lnTo>
                  <a:lnTo>
                    <a:pt x="22146" y="150844"/>
                  </a:lnTo>
                  <a:lnTo>
                    <a:pt x="22060" y="150485"/>
                  </a:lnTo>
                  <a:lnTo>
                    <a:pt x="21973" y="150126"/>
                  </a:lnTo>
                  <a:lnTo>
                    <a:pt x="21885" y="149766"/>
                  </a:lnTo>
                  <a:lnTo>
                    <a:pt x="21795" y="149407"/>
                  </a:lnTo>
                  <a:lnTo>
                    <a:pt x="21704" y="149048"/>
                  </a:lnTo>
                  <a:lnTo>
                    <a:pt x="21611" y="148689"/>
                  </a:lnTo>
                  <a:lnTo>
                    <a:pt x="21516" y="148330"/>
                  </a:lnTo>
                  <a:lnTo>
                    <a:pt x="21420" y="147971"/>
                  </a:lnTo>
                  <a:lnTo>
                    <a:pt x="21322" y="147611"/>
                  </a:lnTo>
                  <a:lnTo>
                    <a:pt x="21222" y="147252"/>
                  </a:lnTo>
                  <a:lnTo>
                    <a:pt x="21121" y="146893"/>
                  </a:lnTo>
                  <a:lnTo>
                    <a:pt x="21017" y="146534"/>
                  </a:lnTo>
                  <a:lnTo>
                    <a:pt x="20912" y="146175"/>
                  </a:lnTo>
                  <a:lnTo>
                    <a:pt x="20805" y="145816"/>
                  </a:lnTo>
                  <a:lnTo>
                    <a:pt x="20697" y="145457"/>
                  </a:lnTo>
                  <a:lnTo>
                    <a:pt x="20585" y="145097"/>
                  </a:lnTo>
                  <a:lnTo>
                    <a:pt x="20473" y="144738"/>
                  </a:lnTo>
                  <a:lnTo>
                    <a:pt x="20358" y="144379"/>
                  </a:lnTo>
                  <a:lnTo>
                    <a:pt x="20242" y="144020"/>
                  </a:lnTo>
                  <a:lnTo>
                    <a:pt x="20123" y="143661"/>
                  </a:lnTo>
                  <a:lnTo>
                    <a:pt x="20003" y="143302"/>
                  </a:lnTo>
                  <a:lnTo>
                    <a:pt x="19879" y="142942"/>
                  </a:lnTo>
                  <a:lnTo>
                    <a:pt x="19756" y="142583"/>
                  </a:lnTo>
                  <a:lnTo>
                    <a:pt x="19628" y="142224"/>
                  </a:lnTo>
                  <a:lnTo>
                    <a:pt x="19500" y="141865"/>
                  </a:lnTo>
                  <a:lnTo>
                    <a:pt x="19369" y="141506"/>
                  </a:lnTo>
                  <a:lnTo>
                    <a:pt x="19237" y="141147"/>
                  </a:lnTo>
                  <a:lnTo>
                    <a:pt x="19101" y="140788"/>
                  </a:lnTo>
                  <a:lnTo>
                    <a:pt x="18965" y="140428"/>
                  </a:lnTo>
                  <a:lnTo>
                    <a:pt x="18825" y="140069"/>
                  </a:lnTo>
                  <a:lnTo>
                    <a:pt x="18685" y="139710"/>
                  </a:lnTo>
                  <a:lnTo>
                    <a:pt x="18541" y="139351"/>
                  </a:lnTo>
                  <a:lnTo>
                    <a:pt x="18397" y="138992"/>
                  </a:lnTo>
                  <a:lnTo>
                    <a:pt x="18249" y="138633"/>
                  </a:lnTo>
                  <a:lnTo>
                    <a:pt x="18100" y="138273"/>
                  </a:lnTo>
                  <a:lnTo>
                    <a:pt x="17949" y="137914"/>
                  </a:lnTo>
                  <a:lnTo>
                    <a:pt x="17796" y="137555"/>
                  </a:lnTo>
                  <a:lnTo>
                    <a:pt x="17640" y="137196"/>
                  </a:lnTo>
                  <a:lnTo>
                    <a:pt x="17484" y="136837"/>
                  </a:lnTo>
                  <a:lnTo>
                    <a:pt x="17324" y="136478"/>
                  </a:lnTo>
                  <a:lnTo>
                    <a:pt x="17164" y="136119"/>
                  </a:lnTo>
                  <a:lnTo>
                    <a:pt x="17001" y="135759"/>
                  </a:lnTo>
                  <a:lnTo>
                    <a:pt x="16837" y="135400"/>
                  </a:lnTo>
                  <a:lnTo>
                    <a:pt x="16670" y="135041"/>
                  </a:lnTo>
                  <a:lnTo>
                    <a:pt x="16502" y="134682"/>
                  </a:lnTo>
                  <a:lnTo>
                    <a:pt x="16332" y="134323"/>
                  </a:lnTo>
                  <a:lnTo>
                    <a:pt x="16160" y="133964"/>
                  </a:lnTo>
                  <a:lnTo>
                    <a:pt x="15986" y="133604"/>
                  </a:lnTo>
                  <a:lnTo>
                    <a:pt x="15811" y="133245"/>
                  </a:lnTo>
                  <a:lnTo>
                    <a:pt x="15634" y="132886"/>
                  </a:lnTo>
                  <a:lnTo>
                    <a:pt x="15456" y="132527"/>
                  </a:lnTo>
                  <a:lnTo>
                    <a:pt x="15276" y="132168"/>
                  </a:lnTo>
                  <a:lnTo>
                    <a:pt x="15095" y="131809"/>
                  </a:lnTo>
                  <a:lnTo>
                    <a:pt x="14912" y="131450"/>
                  </a:lnTo>
                  <a:lnTo>
                    <a:pt x="14728" y="131090"/>
                  </a:lnTo>
                  <a:lnTo>
                    <a:pt x="14542" y="130731"/>
                  </a:lnTo>
                  <a:lnTo>
                    <a:pt x="14355" y="130372"/>
                  </a:lnTo>
                  <a:lnTo>
                    <a:pt x="14167" y="130013"/>
                  </a:lnTo>
                  <a:lnTo>
                    <a:pt x="13977" y="129654"/>
                  </a:lnTo>
                  <a:lnTo>
                    <a:pt x="13787" y="129295"/>
                  </a:lnTo>
                  <a:lnTo>
                    <a:pt x="13595" y="128935"/>
                  </a:lnTo>
                  <a:lnTo>
                    <a:pt x="13402" y="128576"/>
                  </a:lnTo>
                  <a:lnTo>
                    <a:pt x="13208" y="128217"/>
                  </a:lnTo>
                  <a:lnTo>
                    <a:pt x="13014" y="127858"/>
                  </a:lnTo>
                  <a:lnTo>
                    <a:pt x="12818" y="127499"/>
                  </a:lnTo>
                  <a:lnTo>
                    <a:pt x="12622" y="127140"/>
                  </a:lnTo>
                  <a:lnTo>
                    <a:pt x="12424" y="126781"/>
                  </a:lnTo>
                  <a:lnTo>
                    <a:pt x="12227" y="126421"/>
                  </a:lnTo>
                  <a:lnTo>
                    <a:pt x="12028" y="126062"/>
                  </a:lnTo>
                  <a:lnTo>
                    <a:pt x="11829" y="125703"/>
                  </a:lnTo>
                  <a:lnTo>
                    <a:pt x="11629" y="125344"/>
                  </a:lnTo>
                  <a:lnTo>
                    <a:pt x="11429" y="124985"/>
                  </a:lnTo>
                  <a:lnTo>
                    <a:pt x="11229" y="124626"/>
                  </a:lnTo>
                  <a:lnTo>
                    <a:pt x="11028" y="124266"/>
                  </a:lnTo>
                  <a:lnTo>
                    <a:pt x="10827" y="123907"/>
                  </a:lnTo>
                  <a:lnTo>
                    <a:pt x="10626" y="123548"/>
                  </a:lnTo>
                  <a:lnTo>
                    <a:pt x="10425" y="123189"/>
                  </a:lnTo>
                  <a:lnTo>
                    <a:pt x="10223" y="122830"/>
                  </a:lnTo>
                  <a:lnTo>
                    <a:pt x="10022" y="122471"/>
                  </a:lnTo>
                  <a:lnTo>
                    <a:pt x="9821" y="122112"/>
                  </a:lnTo>
                  <a:lnTo>
                    <a:pt x="9620" y="121752"/>
                  </a:lnTo>
                  <a:lnTo>
                    <a:pt x="9419" y="121393"/>
                  </a:lnTo>
                  <a:lnTo>
                    <a:pt x="9219" y="121034"/>
                  </a:lnTo>
                  <a:lnTo>
                    <a:pt x="9019" y="120675"/>
                  </a:lnTo>
                  <a:lnTo>
                    <a:pt x="8820" y="120316"/>
                  </a:lnTo>
                  <a:lnTo>
                    <a:pt x="8621" y="119957"/>
                  </a:lnTo>
                  <a:lnTo>
                    <a:pt x="8423" y="119598"/>
                  </a:lnTo>
                  <a:lnTo>
                    <a:pt x="8225" y="119238"/>
                  </a:lnTo>
                  <a:lnTo>
                    <a:pt x="8028" y="118879"/>
                  </a:lnTo>
                  <a:lnTo>
                    <a:pt x="7832" y="118520"/>
                  </a:lnTo>
                  <a:lnTo>
                    <a:pt x="7637" y="118161"/>
                  </a:lnTo>
                  <a:lnTo>
                    <a:pt x="7442" y="117802"/>
                  </a:lnTo>
                  <a:lnTo>
                    <a:pt x="7249" y="117443"/>
                  </a:lnTo>
                  <a:lnTo>
                    <a:pt x="7057" y="117083"/>
                  </a:lnTo>
                  <a:lnTo>
                    <a:pt x="6867" y="116724"/>
                  </a:lnTo>
                  <a:lnTo>
                    <a:pt x="6677" y="116365"/>
                  </a:lnTo>
                  <a:lnTo>
                    <a:pt x="6489" y="116006"/>
                  </a:lnTo>
                  <a:lnTo>
                    <a:pt x="6302" y="115647"/>
                  </a:lnTo>
                  <a:lnTo>
                    <a:pt x="6117" y="115288"/>
                  </a:lnTo>
                  <a:lnTo>
                    <a:pt x="5933" y="114929"/>
                  </a:lnTo>
                  <a:lnTo>
                    <a:pt x="5751" y="114569"/>
                  </a:lnTo>
                  <a:lnTo>
                    <a:pt x="5570" y="114210"/>
                  </a:lnTo>
                  <a:lnTo>
                    <a:pt x="5392" y="113851"/>
                  </a:lnTo>
                  <a:lnTo>
                    <a:pt x="5215" y="113492"/>
                  </a:lnTo>
                  <a:lnTo>
                    <a:pt x="5040" y="113133"/>
                  </a:lnTo>
                  <a:lnTo>
                    <a:pt x="4867" y="112774"/>
                  </a:lnTo>
                  <a:lnTo>
                    <a:pt x="4696" y="112414"/>
                  </a:lnTo>
                  <a:lnTo>
                    <a:pt x="4527" y="112055"/>
                  </a:lnTo>
                  <a:lnTo>
                    <a:pt x="4360" y="111696"/>
                  </a:lnTo>
                  <a:lnTo>
                    <a:pt x="4196" y="111337"/>
                  </a:lnTo>
                  <a:lnTo>
                    <a:pt x="4033" y="110978"/>
                  </a:lnTo>
                  <a:lnTo>
                    <a:pt x="3874" y="110619"/>
                  </a:lnTo>
                  <a:lnTo>
                    <a:pt x="3716" y="110260"/>
                  </a:lnTo>
                  <a:lnTo>
                    <a:pt x="3562" y="109900"/>
                  </a:lnTo>
                  <a:lnTo>
                    <a:pt x="3409" y="109541"/>
                  </a:lnTo>
                  <a:lnTo>
                    <a:pt x="3260" y="109182"/>
                  </a:lnTo>
                  <a:lnTo>
                    <a:pt x="3112" y="108823"/>
                  </a:lnTo>
                  <a:lnTo>
                    <a:pt x="2968" y="108464"/>
                  </a:lnTo>
                  <a:lnTo>
                    <a:pt x="2826" y="108105"/>
                  </a:lnTo>
                  <a:lnTo>
                    <a:pt x="2688" y="107745"/>
                  </a:lnTo>
                  <a:lnTo>
                    <a:pt x="2552" y="107386"/>
                  </a:lnTo>
                  <a:lnTo>
                    <a:pt x="2420" y="107027"/>
                  </a:lnTo>
                  <a:lnTo>
                    <a:pt x="2289" y="106668"/>
                  </a:lnTo>
                  <a:lnTo>
                    <a:pt x="2163" y="106309"/>
                  </a:lnTo>
                  <a:lnTo>
                    <a:pt x="2039" y="105950"/>
                  </a:lnTo>
                  <a:lnTo>
                    <a:pt x="1919" y="105591"/>
                  </a:lnTo>
                  <a:lnTo>
                    <a:pt x="1801" y="105231"/>
                  </a:lnTo>
                  <a:lnTo>
                    <a:pt x="1688" y="104872"/>
                  </a:lnTo>
                  <a:lnTo>
                    <a:pt x="1577" y="104513"/>
                  </a:lnTo>
                  <a:lnTo>
                    <a:pt x="1471" y="104154"/>
                  </a:lnTo>
                  <a:lnTo>
                    <a:pt x="1366" y="103795"/>
                  </a:lnTo>
                  <a:lnTo>
                    <a:pt x="1267" y="103436"/>
                  </a:lnTo>
                  <a:lnTo>
                    <a:pt x="1168" y="103076"/>
                  </a:lnTo>
                  <a:lnTo>
                    <a:pt x="1077" y="102717"/>
                  </a:lnTo>
                  <a:lnTo>
                    <a:pt x="985" y="102358"/>
                  </a:lnTo>
                  <a:lnTo>
                    <a:pt x="901" y="101999"/>
                  </a:lnTo>
                  <a:lnTo>
                    <a:pt x="817" y="101640"/>
                  </a:lnTo>
                  <a:lnTo>
                    <a:pt x="741" y="101281"/>
                  </a:lnTo>
                  <a:lnTo>
                    <a:pt x="664" y="100922"/>
                  </a:lnTo>
                  <a:lnTo>
                    <a:pt x="595" y="100562"/>
                  </a:lnTo>
                  <a:lnTo>
                    <a:pt x="526" y="100203"/>
                  </a:lnTo>
                  <a:lnTo>
                    <a:pt x="465" y="99844"/>
                  </a:lnTo>
                  <a:lnTo>
                    <a:pt x="404" y="99485"/>
                  </a:lnTo>
                  <a:lnTo>
                    <a:pt x="350" y="99126"/>
                  </a:lnTo>
                  <a:lnTo>
                    <a:pt x="297" y="98767"/>
                  </a:lnTo>
                  <a:lnTo>
                    <a:pt x="251" y="98407"/>
                  </a:lnTo>
                  <a:lnTo>
                    <a:pt x="206" y="98048"/>
                  </a:lnTo>
                  <a:lnTo>
                    <a:pt x="168" y="97689"/>
                  </a:lnTo>
                  <a:lnTo>
                    <a:pt x="132" y="97330"/>
                  </a:lnTo>
                  <a:lnTo>
                    <a:pt x="102" y="96971"/>
                  </a:lnTo>
                  <a:lnTo>
                    <a:pt x="74" y="96612"/>
                  </a:lnTo>
                  <a:lnTo>
                    <a:pt x="52" y="96253"/>
                  </a:lnTo>
                  <a:lnTo>
                    <a:pt x="32" y="95893"/>
                  </a:lnTo>
                  <a:lnTo>
                    <a:pt x="19" y="95534"/>
                  </a:lnTo>
                  <a:lnTo>
                    <a:pt x="7" y="95175"/>
                  </a:lnTo>
                  <a:lnTo>
                    <a:pt x="2" y="94816"/>
                  </a:lnTo>
                  <a:lnTo>
                    <a:pt x="0" y="94457"/>
                  </a:lnTo>
                  <a:lnTo>
                    <a:pt x="2" y="94098"/>
                  </a:lnTo>
                  <a:lnTo>
                    <a:pt x="9" y="93738"/>
                  </a:lnTo>
                  <a:lnTo>
                    <a:pt x="20" y="93379"/>
                  </a:lnTo>
                  <a:lnTo>
                    <a:pt x="35" y="93020"/>
                  </a:lnTo>
                  <a:lnTo>
                    <a:pt x="54" y="92661"/>
                  </a:lnTo>
                  <a:lnTo>
                    <a:pt x="78" y="92302"/>
                  </a:lnTo>
                  <a:lnTo>
                    <a:pt x="106" y="91943"/>
                  </a:lnTo>
                  <a:lnTo>
                    <a:pt x="138" y="91584"/>
                  </a:lnTo>
                  <a:lnTo>
                    <a:pt x="174" y="91224"/>
                  </a:lnTo>
                  <a:lnTo>
                    <a:pt x="215" y="90865"/>
                  </a:lnTo>
                  <a:lnTo>
                    <a:pt x="260" y="90506"/>
                  </a:lnTo>
                  <a:lnTo>
                    <a:pt x="310" y="90147"/>
                  </a:lnTo>
                  <a:lnTo>
                    <a:pt x="363" y="89788"/>
                  </a:lnTo>
                  <a:lnTo>
                    <a:pt x="421" y="89429"/>
                  </a:lnTo>
                  <a:lnTo>
                    <a:pt x="483" y="89069"/>
                  </a:lnTo>
                  <a:lnTo>
                    <a:pt x="550" y="88710"/>
                  </a:lnTo>
                  <a:lnTo>
                    <a:pt x="619" y="88351"/>
                  </a:lnTo>
                  <a:lnTo>
                    <a:pt x="695" y="87992"/>
                  </a:lnTo>
                  <a:lnTo>
                    <a:pt x="773" y="87633"/>
                  </a:lnTo>
                  <a:lnTo>
                    <a:pt x="857" y="87274"/>
                  </a:lnTo>
                  <a:lnTo>
                    <a:pt x="943" y="86915"/>
                  </a:lnTo>
                  <a:lnTo>
                    <a:pt x="1035" y="86555"/>
                  </a:lnTo>
                  <a:lnTo>
                    <a:pt x="1130" y="86196"/>
                  </a:lnTo>
                  <a:lnTo>
                    <a:pt x="1230" y="85837"/>
                  </a:lnTo>
                  <a:lnTo>
                    <a:pt x="1332" y="85478"/>
                  </a:lnTo>
                  <a:lnTo>
                    <a:pt x="1441" y="85119"/>
                  </a:lnTo>
                  <a:lnTo>
                    <a:pt x="1551" y="84760"/>
                  </a:lnTo>
                  <a:lnTo>
                    <a:pt x="1668" y="84400"/>
                  </a:lnTo>
                  <a:lnTo>
                    <a:pt x="1786" y="84041"/>
                  </a:lnTo>
                  <a:lnTo>
                    <a:pt x="1910" y="83682"/>
                  </a:lnTo>
                  <a:lnTo>
                    <a:pt x="2036" y="83323"/>
                  </a:lnTo>
                  <a:lnTo>
                    <a:pt x="2168" y="82964"/>
                  </a:lnTo>
                  <a:lnTo>
                    <a:pt x="2301" y="82605"/>
                  </a:lnTo>
                  <a:lnTo>
                    <a:pt x="2441" y="82246"/>
                  </a:lnTo>
                  <a:lnTo>
                    <a:pt x="2580" y="81886"/>
                  </a:lnTo>
                  <a:lnTo>
                    <a:pt x="2728" y="81527"/>
                  </a:lnTo>
                  <a:lnTo>
                    <a:pt x="2875" y="81168"/>
                  </a:lnTo>
                  <a:lnTo>
                    <a:pt x="3029" y="80809"/>
                  </a:lnTo>
                  <a:lnTo>
                    <a:pt x="3183" y="80450"/>
                  </a:lnTo>
                  <a:lnTo>
                    <a:pt x="3344" y="80091"/>
                  </a:lnTo>
                  <a:lnTo>
                    <a:pt x="3505" y="79732"/>
                  </a:lnTo>
                  <a:lnTo>
                    <a:pt x="3672" y="79372"/>
                  </a:lnTo>
                  <a:lnTo>
                    <a:pt x="3840" y="79013"/>
                  </a:lnTo>
                  <a:lnTo>
                    <a:pt x="4013" y="78654"/>
                  </a:lnTo>
                  <a:lnTo>
                    <a:pt x="4187" y="78295"/>
                  </a:lnTo>
                  <a:lnTo>
                    <a:pt x="4366" y="77936"/>
                  </a:lnTo>
                  <a:lnTo>
                    <a:pt x="4547" y="77577"/>
                  </a:lnTo>
                  <a:lnTo>
                    <a:pt x="4732" y="77217"/>
                  </a:lnTo>
                  <a:lnTo>
                    <a:pt x="4918" y="76858"/>
                  </a:lnTo>
                  <a:lnTo>
                    <a:pt x="5108" y="76499"/>
                  </a:lnTo>
                  <a:lnTo>
                    <a:pt x="5299" y="76140"/>
                  </a:lnTo>
                  <a:lnTo>
                    <a:pt x="5495" y="75781"/>
                  </a:lnTo>
                  <a:lnTo>
                    <a:pt x="5691" y="75422"/>
                  </a:lnTo>
                  <a:lnTo>
                    <a:pt x="5891" y="75063"/>
                  </a:lnTo>
                  <a:lnTo>
                    <a:pt x="6093" y="74703"/>
                  </a:lnTo>
                  <a:lnTo>
                    <a:pt x="6297" y="74344"/>
                  </a:lnTo>
                  <a:lnTo>
                    <a:pt x="6504" y="73985"/>
                  </a:lnTo>
                  <a:lnTo>
                    <a:pt x="6712" y="73626"/>
                  </a:lnTo>
                  <a:lnTo>
                    <a:pt x="6923" y="73267"/>
                  </a:lnTo>
                  <a:lnTo>
                    <a:pt x="7135" y="72908"/>
                  </a:lnTo>
                  <a:lnTo>
                    <a:pt x="7349" y="72548"/>
                  </a:lnTo>
                  <a:lnTo>
                    <a:pt x="7566" y="72189"/>
                  </a:lnTo>
                  <a:lnTo>
                    <a:pt x="7783" y="71830"/>
                  </a:lnTo>
                  <a:lnTo>
                    <a:pt x="8002" y="71471"/>
                  </a:lnTo>
                  <a:lnTo>
                    <a:pt x="8223" y="71112"/>
                  </a:lnTo>
                  <a:lnTo>
                    <a:pt x="8445" y="70753"/>
                  </a:lnTo>
                  <a:lnTo>
                    <a:pt x="8669" y="70394"/>
                  </a:lnTo>
                  <a:lnTo>
                    <a:pt x="8894" y="70034"/>
                  </a:lnTo>
                  <a:lnTo>
                    <a:pt x="9120" y="69675"/>
                  </a:lnTo>
                  <a:lnTo>
                    <a:pt x="9346" y="69316"/>
                  </a:lnTo>
                  <a:lnTo>
                    <a:pt x="9574" y="68957"/>
                  </a:lnTo>
                  <a:lnTo>
                    <a:pt x="9803" y="68598"/>
                  </a:lnTo>
                  <a:lnTo>
                    <a:pt x="10032" y="68239"/>
                  </a:lnTo>
                  <a:lnTo>
                    <a:pt x="10262" y="67879"/>
                  </a:lnTo>
                  <a:lnTo>
                    <a:pt x="10493" y="67520"/>
                  </a:lnTo>
                  <a:lnTo>
                    <a:pt x="10724" y="67161"/>
                  </a:lnTo>
                  <a:lnTo>
                    <a:pt x="10956" y="66802"/>
                  </a:lnTo>
                  <a:lnTo>
                    <a:pt x="11188" y="66443"/>
                  </a:lnTo>
                  <a:lnTo>
                    <a:pt x="11420" y="66084"/>
                  </a:lnTo>
                  <a:lnTo>
                    <a:pt x="11652" y="65725"/>
                  </a:lnTo>
                  <a:lnTo>
                    <a:pt x="11884" y="65365"/>
                  </a:lnTo>
                  <a:lnTo>
                    <a:pt x="12116" y="65006"/>
                  </a:lnTo>
                  <a:lnTo>
                    <a:pt x="12348" y="64647"/>
                  </a:lnTo>
                  <a:lnTo>
                    <a:pt x="12580" y="64288"/>
                  </a:lnTo>
                  <a:lnTo>
                    <a:pt x="12811" y="63929"/>
                  </a:lnTo>
                  <a:lnTo>
                    <a:pt x="13043" y="63570"/>
                  </a:lnTo>
                  <a:lnTo>
                    <a:pt x="13273" y="63210"/>
                  </a:lnTo>
                  <a:lnTo>
                    <a:pt x="13503" y="62851"/>
                  </a:lnTo>
                  <a:lnTo>
                    <a:pt x="13732" y="62492"/>
                  </a:lnTo>
                  <a:lnTo>
                    <a:pt x="13961" y="62133"/>
                  </a:lnTo>
                  <a:lnTo>
                    <a:pt x="14188" y="61774"/>
                  </a:lnTo>
                  <a:lnTo>
                    <a:pt x="14415" y="61415"/>
                  </a:lnTo>
                  <a:lnTo>
                    <a:pt x="14640" y="61056"/>
                  </a:lnTo>
                  <a:lnTo>
                    <a:pt x="14865" y="60696"/>
                  </a:lnTo>
                  <a:lnTo>
                    <a:pt x="15088" y="60337"/>
                  </a:lnTo>
                  <a:lnTo>
                    <a:pt x="15311" y="59978"/>
                  </a:lnTo>
                  <a:lnTo>
                    <a:pt x="15531" y="59619"/>
                  </a:lnTo>
                  <a:lnTo>
                    <a:pt x="15751" y="59260"/>
                  </a:lnTo>
                  <a:lnTo>
                    <a:pt x="15968" y="58901"/>
                  </a:lnTo>
                  <a:lnTo>
                    <a:pt x="16185" y="58541"/>
                  </a:lnTo>
                  <a:lnTo>
                    <a:pt x="16399" y="58182"/>
                  </a:lnTo>
                  <a:lnTo>
                    <a:pt x="16613" y="57823"/>
                  </a:lnTo>
                  <a:lnTo>
                    <a:pt x="16823" y="57464"/>
                  </a:lnTo>
                  <a:lnTo>
                    <a:pt x="17033" y="57105"/>
                  </a:lnTo>
                  <a:lnTo>
                    <a:pt x="17240" y="56746"/>
                  </a:lnTo>
                  <a:lnTo>
                    <a:pt x="17446" y="56387"/>
                  </a:lnTo>
                  <a:lnTo>
                    <a:pt x="17650" y="56027"/>
                  </a:lnTo>
                  <a:lnTo>
                    <a:pt x="17852" y="55668"/>
                  </a:lnTo>
                  <a:lnTo>
                    <a:pt x="18051" y="55309"/>
                  </a:lnTo>
                  <a:lnTo>
                    <a:pt x="18248" y="54950"/>
                  </a:lnTo>
                  <a:lnTo>
                    <a:pt x="18443" y="54591"/>
                  </a:lnTo>
                  <a:lnTo>
                    <a:pt x="18636" y="54232"/>
                  </a:lnTo>
                  <a:lnTo>
                    <a:pt x="18826" y="53872"/>
                  </a:lnTo>
                  <a:lnTo>
                    <a:pt x="19015" y="53513"/>
                  </a:lnTo>
                  <a:lnTo>
                    <a:pt x="19200" y="53154"/>
                  </a:lnTo>
                  <a:lnTo>
                    <a:pt x="19384" y="52795"/>
                  </a:lnTo>
                  <a:lnTo>
                    <a:pt x="19564" y="52436"/>
                  </a:lnTo>
                  <a:lnTo>
                    <a:pt x="19743" y="52077"/>
                  </a:lnTo>
                  <a:lnTo>
                    <a:pt x="19918" y="51718"/>
                  </a:lnTo>
                  <a:lnTo>
                    <a:pt x="20092" y="51358"/>
                  </a:lnTo>
                  <a:lnTo>
                    <a:pt x="20262" y="50999"/>
                  </a:lnTo>
                  <a:lnTo>
                    <a:pt x="20430" y="50640"/>
                  </a:lnTo>
                  <a:lnTo>
                    <a:pt x="20596" y="50281"/>
                  </a:lnTo>
                  <a:lnTo>
                    <a:pt x="20758" y="49922"/>
                  </a:lnTo>
                  <a:lnTo>
                    <a:pt x="20918" y="49563"/>
                  </a:lnTo>
                  <a:lnTo>
                    <a:pt x="21075" y="49203"/>
                  </a:lnTo>
                  <a:lnTo>
                    <a:pt x="21230" y="48844"/>
                  </a:lnTo>
                  <a:lnTo>
                    <a:pt x="21381" y="48485"/>
                  </a:lnTo>
                  <a:lnTo>
                    <a:pt x="21531" y="48126"/>
                  </a:lnTo>
                  <a:lnTo>
                    <a:pt x="21677" y="47767"/>
                  </a:lnTo>
                  <a:lnTo>
                    <a:pt x="21821" y="47408"/>
                  </a:lnTo>
                  <a:lnTo>
                    <a:pt x="21961" y="47049"/>
                  </a:lnTo>
                  <a:lnTo>
                    <a:pt x="22100" y="46689"/>
                  </a:lnTo>
                  <a:lnTo>
                    <a:pt x="22234" y="46330"/>
                  </a:lnTo>
                  <a:lnTo>
                    <a:pt x="22368" y="45971"/>
                  </a:lnTo>
                  <a:lnTo>
                    <a:pt x="22497" y="45612"/>
                  </a:lnTo>
                  <a:lnTo>
                    <a:pt x="22625" y="45253"/>
                  </a:lnTo>
                  <a:lnTo>
                    <a:pt x="22748" y="44894"/>
                  </a:lnTo>
                  <a:lnTo>
                    <a:pt x="22871" y="44534"/>
                  </a:lnTo>
                  <a:lnTo>
                    <a:pt x="22989" y="44175"/>
                  </a:lnTo>
                  <a:lnTo>
                    <a:pt x="23106" y="43816"/>
                  </a:lnTo>
                  <a:lnTo>
                    <a:pt x="23219" y="43457"/>
                  </a:lnTo>
                  <a:lnTo>
                    <a:pt x="23331" y="43098"/>
                  </a:lnTo>
                  <a:lnTo>
                    <a:pt x="23438" y="42739"/>
                  </a:lnTo>
                  <a:lnTo>
                    <a:pt x="23545" y="42380"/>
                  </a:lnTo>
                  <a:lnTo>
                    <a:pt x="23647" y="42020"/>
                  </a:lnTo>
                  <a:lnTo>
                    <a:pt x="23749" y="41661"/>
                  </a:lnTo>
                  <a:lnTo>
                    <a:pt x="23846" y="41302"/>
                  </a:lnTo>
                  <a:lnTo>
                    <a:pt x="23943" y="40943"/>
                  </a:lnTo>
                  <a:lnTo>
                    <a:pt x="24035" y="40584"/>
                  </a:lnTo>
                  <a:lnTo>
                    <a:pt x="24127" y="40225"/>
                  </a:lnTo>
                  <a:lnTo>
                    <a:pt x="24214" y="39866"/>
                  </a:lnTo>
                  <a:lnTo>
                    <a:pt x="24301" y="39506"/>
                  </a:lnTo>
                  <a:lnTo>
                    <a:pt x="24384" y="39147"/>
                  </a:lnTo>
                  <a:lnTo>
                    <a:pt x="24466" y="38788"/>
                  </a:lnTo>
                  <a:lnTo>
                    <a:pt x="24545" y="38429"/>
                  </a:lnTo>
                  <a:lnTo>
                    <a:pt x="24623" y="38070"/>
                  </a:lnTo>
                  <a:lnTo>
                    <a:pt x="24697" y="37711"/>
                  </a:lnTo>
                  <a:lnTo>
                    <a:pt x="24771" y="37351"/>
                  </a:lnTo>
                  <a:lnTo>
                    <a:pt x="24842" y="36992"/>
                  </a:lnTo>
                  <a:lnTo>
                    <a:pt x="24911" y="36633"/>
                  </a:lnTo>
                  <a:lnTo>
                    <a:pt x="24978" y="36274"/>
                  </a:lnTo>
                  <a:lnTo>
                    <a:pt x="25044" y="35915"/>
                  </a:lnTo>
                  <a:lnTo>
                    <a:pt x="25107" y="35556"/>
                  </a:lnTo>
                  <a:lnTo>
                    <a:pt x="25169" y="35197"/>
                  </a:lnTo>
                  <a:lnTo>
                    <a:pt x="25228" y="34837"/>
                  </a:lnTo>
                  <a:lnTo>
                    <a:pt x="25287" y="34478"/>
                  </a:lnTo>
                  <a:lnTo>
                    <a:pt x="25344" y="34119"/>
                  </a:lnTo>
                  <a:lnTo>
                    <a:pt x="25399" y="33760"/>
                  </a:lnTo>
                  <a:lnTo>
                    <a:pt x="25453" y="33401"/>
                  </a:lnTo>
                  <a:lnTo>
                    <a:pt x="25505" y="33042"/>
                  </a:lnTo>
                  <a:lnTo>
                    <a:pt x="25556" y="32682"/>
                  </a:lnTo>
                  <a:lnTo>
                    <a:pt x="25606" y="32323"/>
                  </a:lnTo>
                  <a:lnTo>
                    <a:pt x="25654" y="31964"/>
                  </a:lnTo>
                  <a:lnTo>
                    <a:pt x="25701" y="31605"/>
                  </a:lnTo>
                  <a:lnTo>
                    <a:pt x="25747" y="31246"/>
                  </a:lnTo>
                  <a:lnTo>
                    <a:pt x="25792" y="30887"/>
                  </a:lnTo>
                  <a:lnTo>
                    <a:pt x="25837" y="30528"/>
                  </a:lnTo>
                  <a:lnTo>
                    <a:pt x="25880" y="30168"/>
                  </a:lnTo>
                  <a:lnTo>
                    <a:pt x="25922" y="29809"/>
                  </a:lnTo>
                  <a:lnTo>
                    <a:pt x="25963" y="29450"/>
                  </a:lnTo>
                  <a:lnTo>
                    <a:pt x="26004" y="29091"/>
                  </a:lnTo>
                  <a:lnTo>
                    <a:pt x="26044" y="28732"/>
                  </a:lnTo>
                  <a:lnTo>
                    <a:pt x="26083" y="28373"/>
                  </a:lnTo>
                  <a:lnTo>
                    <a:pt x="26122" y="28013"/>
                  </a:lnTo>
                  <a:lnTo>
                    <a:pt x="26160" y="27654"/>
                  </a:lnTo>
                  <a:lnTo>
                    <a:pt x="26198" y="27295"/>
                  </a:lnTo>
                  <a:lnTo>
                    <a:pt x="26235" y="26936"/>
                  </a:lnTo>
                  <a:lnTo>
                    <a:pt x="26272" y="26577"/>
                  </a:lnTo>
                  <a:lnTo>
                    <a:pt x="26309" y="26218"/>
                  </a:lnTo>
                  <a:lnTo>
                    <a:pt x="26346" y="25859"/>
                  </a:lnTo>
                  <a:lnTo>
                    <a:pt x="26382" y="25499"/>
                  </a:lnTo>
                  <a:lnTo>
                    <a:pt x="26418" y="25140"/>
                  </a:lnTo>
                  <a:lnTo>
                    <a:pt x="26455" y="24781"/>
                  </a:lnTo>
                  <a:lnTo>
                    <a:pt x="26491" y="24422"/>
                  </a:lnTo>
                  <a:lnTo>
                    <a:pt x="26527" y="24063"/>
                  </a:lnTo>
                  <a:lnTo>
                    <a:pt x="26564" y="23704"/>
                  </a:lnTo>
                  <a:lnTo>
                    <a:pt x="26601" y="23344"/>
                  </a:lnTo>
                  <a:lnTo>
                    <a:pt x="26638" y="22985"/>
                  </a:lnTo>
                  <a:lnTo>
                    <a:pt x="26675" y="22626"/>
                  </a:lnTo>
                  <a:lnTo>
                    <a:pt x="26713" y="22267"/>
                  </a:lnTo>
                  <a:lnTo>
                    <a:pt x="26751" y="21908"/>
                  </a:lnTo>
                  <a:lnTo>
                    <a:pt x="26790" y="21549"/>
                  </a:lnTo>
                  <a:lnTo>
                    <a:pt x="26829" y="21190"/>
                  </a:lnTo>
                  <a:lnTo>
                    <a:pt x="26869" y="20830"/>
                  </a:lnTo>
                  <a:lnTo>
                    <a:pt x="26909" y="20471"/>
                  </a:lnTo>
                  <a:lnTo>
                    <a:pt x="26950" y="20112"/>
                  </a:lnTo>
                  <a:lnTo>
                    <a:pt x="26992" y="19753"/>
                  </a:lnTo>
                  <a:lnTo>
                    <a:pt x="27035" y="19394"/>
                  </a:lnTo>
                  <a:lnTo>
                    <a:pt x="27078" y="19035"/>
                  </a:lnTo>
                  <a:lnTo>
                    <a:pt x="27123" y="18675"/>
                  </a:lnTo>
                  <a:lnTo>
                    <a:pt x="27168" y="18316"/>
                  </a:lnTo>
                  <a:lnTo>
                    <a:pt x="27214" y="17957"/>
                  </a:lnTo>
                  <a:lnTo>
                    <a:pt x="27261" y="17598"/>
                  </a:lnTo>
                  <a:lnTo>
                    <a:pt x="27310" y="17239"/>
                  </a:lnTo>
                  <a:lnTo>
                    <a:pt x="27359" y="16880"/>
                  </a:lnTo>
                  <a:lnTo>
                    <a:pt x="27410" y="16521"/>
                  </a:lnTo>
                  <a:lnTo>
                    <a:pt x="27462" y="16161"/>
                  </a:lnTo>
                  <a:lnTo>
                    <a:pt x="27515" y="15802"/>
                  </a:lnTo>
                  <a:lnTo>
                    <a:pt x="27569" y="15443"/>
                  </a:lnTo>
                  <a:lnTo>
                    <a:pt x="27625" y="15084"/>
                  </a:lnTo>
                  <a:lnTo>
                    <a:pt x="27682" y="14725"/>
                  </a:lnTo>
                  <a:lnTo>
                    <a:pt x="27740" y="14366"/>
                  </a:lnTo>
                  <a:lnTo>
                    <a:pt x="27800" y="14006"/>
                  </a:lnTo>
                  <a:lnTo>
                    <a:pt x="27861" y="13647"/>
                  </a:lnTo>
                  <a:lnTo>
                    <a:pt x="27924" y="13288"/>
                  </a:lnTo>
                  <a:lnTo>
                    <a:pt x="27988" y="12929"/>
                  </a:lnTo>
                  <a:lnTo>
                    <a:pt x="28054" y="12570"/>
                  </a:lnTo>
                  <a:lnTo>
                    <a:pt x="28121" y="12211"/>
                  </a:lnTo>
                  <a:lnTo>
                    <a:pt x="28190" y="11852"/>
                  </a:lnTo>
                  <a:lnTo>
                    <a:pt x="28261" y="11492"/>
                  </a:lnTo>
                  <a:lnTo>
                    <a:pt x="28333" y="11133"/>
                  </a:lnTo>
                  <a:lnTo>
                    <a:pt x="28407" y="10774"/>
                  </a:lnTo>
                  <a:lnTo>
                    <a:pt x="28483" y="10415"/>
                  </a:lnTo>
                  <a:lnTo>
                    <a:pt x="28560" y="10056"/>
                  </a:lnTo>
                  <a:lnTo>
                    <a:pt x="28639" y="9697"/>
                  </a:lnTo>
                  <a:lnTo>
                    <a:pt x="28720" y="9337"/>
                  </a:lnTo>
                  <a:lnTo>
                    <a:pt x="28802" y="8978"/>
                  </a:lnTo>
                  <a:lnTo>
                    <a:pt x="28886" y="8619"/>
                  </a:lnTo>
                  <a:lnTo>
                    <a:pt x="28973" y="8260"/>
                  </a:lnTo>
                  <a:lnTo>
                    <a:pt x="29060" y="7901"/>
                  </a:lnTo>
                  <a:lnTo>
                    <a:pt x="29150" y="7542"/>
                  </a:lnTo>
                  <a:lnTo>
                    <a:pt x="29242" y="7183"/>
                  </a:lnTo>
                  <a:lnTo>
                    <a:pt x="29335" y="6823"/>
                  </a:lnTo>
                  <a:lnTo>
                    <a:pt x="29430" y="6464"/>
                  </a:lnTo>
                  <a:lnTo>
                    <a:pt x="29528" y="6105"/>
                  </a:lnTo>
                  <a:lnTo>
                    <a:pt x="29626" y="5746"/>
                  </a:lnTo>
                  <a:lnTo>
                    <a:pt x="29728" y="5387"/>
                  </a:lnTo>
                  <a:lnTo>
                    <a:pt x="29830" y="5028"/>
                  </a:lnTo>
                  <a:lnTo>
                    <a:pt x="29935" y="4668"/>
                  </a:lnTo>
                  <a:lnTo>
                    <a:pt x="30041" y="4309"/>
                  </a:lnTo>
                  <a:lnTo>
                    <a:pt x="30150" y="3950"/>
                  </a:lnTo>
                  <a:lnTo>
                    <a:pt x="30259" y="3591"/>
                  </a:lnTo>
                  <a:lnTo>
                    <a:pt x="30372" y="3232"/>
                  </a:lnTo>
                  <a:lnTo>
                    <a:pt x="30485" y="2873"/>
                  </a:lnTo>
                  <a:lnTo>
                    <a:pt x="30601" y="2514"/>
                  </a:lnTo>
                  <a:lnTo>
                    <a:pt x="30718" y="2154"/>
                  </a:lnTo>
                  <a:lnTo>
                    <a:pt x="30838" y="1795"/>
                  </a:lnTo>
                  <a:lnTo>
                    <a:pt x="30958" y="1436"/>
                  </a:lnTo>
                  <a:lnTo>
                    <a:pt x="31082" y="1077"/>
                  </a:lnTo>
                  <a:lnTo>
                    <a:pt x="31206" y="718"/>
                  </a:lnTo>
                  <a:lnTo>
                    <a:pt x="31333" y="359"/>
                  </a:lnTo>
                  <a:lnTo>
                    <a:pt x="31460" y="0"/>
                  </a:lnTo>
                  <a:lnTo>
                    <a:pt x="71330" y="0"/>
                  </a:lnTo>
                  <a:lnTo>
                    <a:pt x="71457" y="359"/>
                  </a:lnTo>
                  <a:lnTo>
                    <a:pt x="71584" y="718"/>
                  </a:lnTo>
                  <a:lnTo>
                    <a:pt x="71708" y="1077"/>
                  </a:lnTo>
                  <a:lnTo>
                    <a:pt x="71832" y="1436"/>
                  </a:lnTo>
                  <a:lnTo>
                    <a:pt x="71952" y="1795"/>
                  </a:lnTo>
                  <a:lnTo>
                    <a:pt x="72072" y="2154"/>
                  </a:lnTo>
                  <a:lnTo>
                    <a:pt x="72189" y="2514"/>
                  </a:lnTo>
                  <a:lnTo>
                    <a:pt x="72305" y="2873"/>
                  </a:lnTo>
                  <a:lnTo>
                    <a:pt x="72418" y="3232"/>
                  </a:lnTo>
                  <a:lnTo>
                    <a:pt x="72531" y="3591"/>
                  </a:lnTo>
                  <a:lnTo>
                    <a:pt x="72640" y="3950"/>
                  </a:lnTo>
                  <a:lnTo>
                    <a:pt x="72749" y="4309"/>
                  </a:lnTo>
                  <a:lnTo>
                    <a:pt x="72855" y="4668"/>
                  </a:lnTo>
                  <a:lnTo>
                    <a:pt x="72960" y="5028"/>
                  </a:lnTo>
                  <a:lnTo>
                    <a:pt x="73062" y="5387"/>
                  </a:lnTo>
                  <a:lnTo>
                    <a:pt x="73164" y="5746"/>
                  </a:lnTo>
                  <a:lnTo>
                    <a:pt x="73262" y="6105"/>
                  </a:lnTo>
                  <a:lnTo>
                    <a:pt x="73360" y="6464"/>
                  </a:lnTo>
                  <a:lnTo>
                    <a:pt x="73454" y="6823"/>
                  </a:lnTo>
                  <a:lnTo>
                    <a:pt x="73548" y="7183"/>
                  </a:lnTo>
                  <a:lnTo>
                    <a:pt x="73639" y="7542"/>
                  </a:lnTo>
                  <a:lnTo>
                    <a:pt x="73729" y="7901"/>
                  </a:lnTo>
                  <a:lnTo>
                    <a:pt x="73817" y="8260"/>
                  </a:lnTo>
                  <a:lnTo>
                    <a:pt x="73903" y="8619"/>
                  </a:lnTo>
                  <a:lnTo>
                    <a:pt x="73988" y="8978"/>
                  </a:lnTo>
                  <a:lnTo>
                    <a:pt x="74070" y="9337"/>
                  </a:lnTo>
                  <a:lnTo>
                    <a:pt x="74151" y="9697"/>
                  </a:lnTo>
                  <a:lnTo>
                    <a:pt x="74230" y="10056"/>
                  </a:lnTo>
                  <a:lnTo>
                    <a:pt x="74307" y="10415"/>
                  </a:lnTo>
                  <a:lnTo>
                    <a:pt x="74383" y="10774"/>
                  </a:lnTo>
                  <a:lnTo>
                    <a:pt x="74457" y="11133"/>
                  </a:lnTo>
                  <a:lnTo>
                    <a:pt x="74529" y="11492"/>
                  </a:lnTo>
                  <a:lnTo>
                    <a:pt x="74600" y="11852"/>
                  </a:lnTo>
                  <a:lnTo>
                    <a:pt x="74668" y="12211"/>
                  </a:lnTo>
                  <a:lnTo>
                    <a:pt x="74736" y="12570"/>
                  </a:lnTo>
                  <a:lnTo>
                    <a:pt x="74802" y="12929"/>
                  </a:lnTo>
                  <a:lnTo>
                    <a:pt x="74866" y="13288"/>
                  </a:lnTo>
                  <a:lnTo>
                    <a:pt x="74929" y="13647"/>
                  </a:lnTo>
                  <a:lnTo>
                    <a:pt x="74990" y="14006"/>
                  </a:lnTo>
                  <a:lnTo>
                    <a:pt x="75050" y="14366"/>
                  </a:lnTo>
                  <a:lnTo>
                    <a:pt x="75108" y="14725"/>
                  </a:lnTo>
                  <a:lnTo>
                    <a:pt x="75165" y="15084"/>
                  </a:lnTo>
                  <a:lnTo>
                    <a:pt x="75221" y="15443"/>
                  </a:lnTo>
                  <a:lnTo>
                    <a:pt x="75275" y="15802"/>
                  </a:lnTo>
                  <a:lnTo>
                    <a:pt x="75328" y="16161"/>
                  </a:lnTo>
                  <a:lnTo>
                    <a:pt x="75380" y="16521"/>
                  </a:lnTo>
                  <a:lnTo>
                    <a:pt x="75431" y="16880"/>
                  </a:lnTo>
                  <a:lnTo>
                    <a:pt x="75480" y="17239"/>
                  </a:lnTo>
                  <a:lnTo>
                    <a:pt x="75529" y="17598"/>
                  </a:lnTo>
                  <a:lnTo>
                    <a:pt x="75576" y="17957"/>
                  </a:lnTo>
                  <a:lnTo>
                    <a:pt x="75622" y="18316"/>
                  </a:lnTo>
                  <a:lnTo>
                    <a:pt x="75667" y="18675"/>
                  </a:lnTo>
                  <a:lnTo>
                    <a:pt x="75712" y="19035"/>
                  </a:lnTo>
                  <a:lnTo>
                    <a:pt x="75755" y="19394"/>
                  </a:lnTo>
                  <a:lnTo>
                    <a:pt x="75798" y="19753"/>
                  </a:lnTo>
                  <a:lnTo>
                    <a:pt x="75840" y="20112"/>
                  </a:lnTo>
                  <a:lnTo>
                    <a:pt x="75881" y="20471"/>
                  </a:lnTo>
                  <a:lnTo>
                    <a:pt x="75921" y="20830"/>
                  </a:lnTo>
                  <a:lnTo>
                    <a:pt x="75961" y="21190"/>
                  </a:lnTo>
                  <a:lnTo>
                    <a:pt x="76000" y="21549"/>
                  </a:lnTo>
                  <a:lnTo>
                    <a:pt x="76039" y="21908"/>
                  </a:lnTo>
                  <a:lnTo>
                    <a:pt x="76077" y="22267"/>
                  </a:lnTo>
                  <a:lnTo>
                    <a:pt x="76115" y="22626"/>
                  </a:lnTo>
                  <a:lnTo>
                    <a:pt x="76152" y="22985"/>
                  </a:lnTo>
                  <a:lnTo>
                    <a:pt x="76189" y="23344"/>
                  </a:lnTo>
                  <a:lnTo>
                    <a:pt x="76226" y="23704"/>
                  </a:lnTo>
                  <a:lnTo>
                    <a:pt x="76262" y="24063"/>
                  </a:lnTo>
                  <a:lnTo>
                    <a:pt x="76299" y="24422"/>
                  </a:lnTo>
                  <a:lnTo>
                    <a:pt x="76335" y="24781"/>
                  </a:lnTo>
                  <a:lnTo>
                    <a:pt x="76372" y="25140"/>
                  </a:lnTo>
                  <a:lnTo>
                    <a:pt x="76408" y="25499"/>
                  </a:lnTo>
                  <a:lnTo>
                    <a:pt x="76444" y="25859"/>
                  </a:lnTo>
                  <a:lnTo>
                    <a:pt x="76481" y="26218"/>
                  </a:lnTo>
                  <a:lnTo>
                    <a:pt x="76518" y="26577"/>
                  </a:lnTo>
                  <a:lnTo>
                    <a:pt x="76555" y="26936"/>
                  </a:lnTo>
                  <a:lnTo>
                    <a:pt x="76592" y="27295"/>
                  </a:lnTo>
                  <a:lnTo>
                    <a:pt x="76630" y="27654"/>
                  </a:lnTo>
                  <a:lnTo>
                    <a:pt x="76668" y="28013"/>
                  </a:lnTo>
                  <a:lnTo>
                    <a:pt x="76707" y="28373"/>
                  </a:lnTo>
                  <a:lnTo>
                    <a:pt x="76746" y="28732"/>
                  </a:lnTo>
                  <a:lnTo>
                    <a:pt x="76786" y="29091"/>
                  </a:lnTo>
                  <a:lnTo>
                    <a:pt x="76827" y="29450"/>
                  </a:lnTo>
                  <a:lnTo>
                    <a:pt x="76868" y="29809"/>
                  </a:lnTo>
                  <a:lnTo>
                    <a:pt x="76910" y="30168"/>
                  </a:lnTo>
                  <a:lnTo>
                    <a:pt x="76953" y="30528"/>
                  </a:lnTo>
                  <a:lnTo>
                    <a:pt x="76997" y="30887"/>
                  </a:lnTo>
                  <a:lnTo>
                    <a:pt x="77042" y="31246"/>
                  </a:lnTo>
                  <a:lnTo>
                    <a:pt x="77089" y="31605"/>
                  </a:lnTo>
                  <a:lnTo>
                    <a:pt x="77136" y="31964"/>
                  </a:lnTo>
                  <a:lnTo>
                    <a:pt x="77184" y="32323"/>
                  </a:lnTo>
                  <a:lnTo>
                    <a:pt x="77234" y="32682"/>
                  </a:lnTo>
                  <a:lnTo>
                    <a:pt x="77285" y="33042"/>
                  </a:lnTo>
                  <a:lnTo>
                    <a:pt x="77337" y="33401"/>
                  </a:lnTo>
                  <a:lnTo>
                    <a:pt x="77391" y="33760"/>
                  </a:lnTo>
                  <a:lnTo>
                    <a:pt x="77446" y="34119"/>
                  </a:lnTo>
                  <a:lnTo>
                    <a:pt x="77503" y="34478"/>
                  </a:lnTo>
                  <a:lnTo>
                    <a:pt x="77561" y="34837"/>
                  </a:lnTo>
                  <a:lnTo>
                    <a:pt x="77621" y="35197"/>
                  </a:lnTo>
                  <a:lnTo>
                    <a:pt x="77683" y="35556"/>
                  </a:lnTo>
                  <a:lnTo>
                    <a:pt x="77746" y="35915"/>
                  </a:lnTo>
                  <a:lnTo>
                    <a:pt x="77812" y="36274"/>
                  </a:lnTo>
                  <a:lnTo>
                    <a:pt x="77879" y="36633"/>
                  </a:lnTo>
                  <a:lnTo>
                    <a:pt x="77948" y="36992"/>
                  </a:lnTo>
                  <a:lnTo>
                    <a:pt x="78019" y="37351"/>
                  </a:lnTo>
                  <a:lnTo>
                    <a:pt x="78092" y="37711"/>
                  </a:lnTo>
                  <a:lnTo>
                    <a:pt x="78167" y="38070"/>
                  </a:lnTo>
                  <a:lnTo>
                    <a:pt x="78245" y="38429"/>
                  </a:lnTo>
                  <a:lnTo>
                    <a:pt x="78323" y="38788"/>
                  </a:lnTo>
                  <a:lnTo>
                    <a:pt x="78406" y="39147"/>
                  </a:lnTo>
                  <a:lnTo>
                    <a:pt x="78489" y="39506"/>
                  </a:lnTo>
                  <a:lnTo>
                    <a:pt x="78576" y="39866"/>
                  </a:lnTo>
                  <a:lnTo>
                    <a:pt x="78663" y="40225"/>
                  </a:lnTo>
                  <a:lnTo>
                    <a:pt x="78755" y="40584"/>
                  </a:lnTo>
                  <a:lnTo>
                    <a:pt x="78847" y="40943"/>
                  </a:lnTo>
                  <a:lnTo>
                    <a:pt x="78944" y="41302"/>
                  </a:lnTo>
                  <a:lnTo>
                    <a:pt x="79041" y="41661"/>
                  </a:lnTo>
                  <a:lnTo>
                    <a:pt x="79143" y="42020"/>
                  </a:lnTo>
                  <a:lnTo>
                    <a:pt x="79245" y="42380"/>
                  </a:lnTo>
                  <a:lnTo>
                    <a:pt x="79352" y="42739"/>
                  </a:lnTo>
                  <a:lnTo>
                    <a:pt x="79459" y="43098"/>
                  </a:lnTo>
                  <a:lnTo>
                    <a:pt x="79571" y="43457"/>
                  </a:lnTo>
                  <a:lnTo>
                    <a:pt x="79684" y="43816"/>
                  </a:lnTo>
                  <a:lnTo>
                    <a:pt x="79801" y="44175"/>
                  </a:lnTo>
                  <a:lnTo>
                    <a:pt x="79919" y="44534"/>
                  </a:lnTo>
                  <a:lnTo>
                    <a:pt x="80042" y="44894"/>
                  </a:lnTo>
                  <a:lnTo>
                    <a:pt x="80165" y="45253"/>
                  </a:lnTo>
                  <a:lnTo>
                    <a:pt x="80293" y="45612"/>
                  </a:lnTo>
                  <a:lnTo>
                    <a:pt x="80422" y="45971"/>
                  </a:lnTo>
                  <a:lnTo>
                    <a:pt x="80555" y="46330"/>
                  </a:lnTo>
                  <a:lnTo>
                    <a:pt x="80690" y="46689"/>
                  </a:lnTo>
                  <a:lnTo>
                    <a:pt x="80829" y="47049"/>
                  </a:lnTo>
                  <a:lnTo>
                    <a:pt x="80969" y="47408"/>
                  </a:lnTo>
                  <a:lnTo>
                    <a:pt x="81113" y="47767"/>
                  </a:lnTo>
                  <a:lnTo>
                    <a:pt x="81259" y="48126"/>
                  </a:lnTo>
                  <a:lnTo>
                    <a:pt x="81408" y="48485"/>
                  </a:lnTo>
                  <a:lnTo>
                    <a:pt x="81560" y="48844"/>
                  </a:lnTo>
                  <a:lnTo>
                    <a:pt x="81715" y="49203"/>
                  </a:lnTo>
                  <a:lnTo>
                    <a:pt x="81872" y="49563"/>
                  </a:lnTo>
                  <a:lnTo>
                    <a:pt x="82032" y="49922"/>
                  </a:lnTo>
                  <a:lnTo>
                    <a:pt x="82194" y="50281"/>
                  </a:lnTo>
                  <a:lnTo>
                    <a:pt x="82360" y="50640"/>
                  </a:lnTo>
                  <a:lnTo>
                    <a:pt x="82528" y="50999"/>
                  </a:lnTo>
                  <a:lnTo>
                    <a:pt x="82698" y="51358"/>
                  </a:lnTo>
                  <a:lnTo>
                    <a:pt x="82872" y="51718"/>
                  </a:lnTo>
                  <a:lnTo>
                    <a:pt x="83047" y="52077"/>
                  </a:lnTo>
                  <a:lnTo>
                    <a:pt x="83226" y="52436"/>
                  </a:lnTo>
                  <a:lnTo>
                    <a:pt x="83406" y="52795"/>
                  </a:lnTo>
                  <a:lnTo>
                    <a:pt x="83590" y="53154"/>
                  </a:lnTo>
                  <a:lnTo>
                    <a:pt x="83775" y="53513"/>
                  </a:lnTo>
                  <a:lnTo>
                    <a:pt x="83964" y="53872"/>
                  </a:lnTo>
                  <a:lnTo>
                    <a:pt x="84154" y="54232"/>
                  </a:lnTo>
                  <a:lnTo>
                    <a:pt x="84347" y="54591"/>
                  </a:lnTo>
                  <a:lnTo>
                    <a:pt x="84542" y="54950"/>
                  </a:lnTo>
                  <a:lnTo>
                    <a:pt x="84739" y="55309"/>
                  </a:lnTo>
                  <a:lnTo>
                    <a:pt x="84938" y="55668"/>
                  </a:lnTo>
                  <a:lnTo>
                    <a:pt x="85140" y="56027"/>
                  </a:lnTo>
                  <a:lnTo>
                    <a:pt x="85343" y="56387"/>
                  </a:lnTo>
                  <a:lnTo>
                    <a:pt x="85550" y="56746"/>
                  </a:lnTo>
                  <a:lnTo>
                    <a:pt x="85757" y="57105"/>
                  </a:lnTo>
                  <a:lnTo>
                    <a:pt x="85967" y="57464"/>
                  </a:lnTo>
                  <a:lnTo>
                    <a:pt x="86177" y="57823"/>
                  </a:lnTo>
                  <a:lnTo>
                    <a:pt x="86391" y="58182"/>
                  </a:lnTo>
                  <a:lnTo>
                    <a:pt x="86605" y="58541"/>
                  </a:lnTo>
                  <a:lnTo>
                    <a:pt x="86822" y="58901"/>
                  </a:lnTo>
                  <a:lnTo>
                    <a:pt x="87039" y="59260"/>
                  </a:lnTo>
                  <a:lnTo>
                    <a:pt x="87259" y="59619"/>
                  </a:lnTo>
                  <a:lnTo>
                    <a:pt x="87479" y="59978"/>
                  </a:lnTo>
                  <a:lnTo>
                    <a:pt x="87702" y="60337"/>
                  </a:lnTo>
                  <a:lnTo>
                    <a:pt x="87925" y="60696"/>
                  </a:lnTo>
                  <a:lnTo>
                    <a:pt x="88150" y="61056"/>
                  </a:lnTo>
                  <a:lnTo>
                    <a:pt x="88375" y="61415"/>
                  </a:lnTo>
                  <a:lnTo>
                    <a:pt x="88602" y="61774"/>
                  </a:lnTo>
                  <a:lnTo>
                    <a:pt x="88829" y="62133"/>
                  </a:lnTo>
                  <a:lnTo>
                    <a:pt x="89058" y="62492"/>
                  </a:lnTo>
                  <a:lnTo>
                    <a:pt x="89287" y="62851"/>
                  </a:lnTo>
                  <a:lnTo>
                    <a:pt x="89517" y="63210"/>
                  </a:lnTo>
                  <a:lnTo>
                    <a:pt x="89747" y="63570"/>
                  </a:lnTo>
                  <a:lnTo>
                    <a:pt x="89978" y="63929"/>
                  </a:lnTo>
                  <a:lnTo>
                    <a:pt x="90210" y="64288"/>
                  </a:lnTo>
                  <a:lnTo>
                    <a:pt x="90442" y="64647"/>
                  </a:lnTo>
                  <a:lnTo>
                    <a:pt x="90674" y="65006"/>
                  </a:lnTo>
                  <a:lnTo>
                    <a:pt x="90906" y="65365"/>
                  </a:lnTo>
                  <a:lnTo>
                    <a:pt x="91138" y="65725"/>
                  </a:lnTo>
                  <a:lnTo>
                    <a:pt x="91370" y="66084"/>
                  </a:lnTo>
                  <a:lnTo>
                    <a:pt x="91602" y="66443"/>
                  </a:lnTo>
                  <a:lnTo>
                    <a:pt x="91834" y="66802"/>
                  </a:lnTo>
                  <a:lnTo>
                    <a:pt x="92066" y="67161"/>
                  </a:lnTo>
                  <a:lnTo>
                    <a:pt x="92297" y="67520"/>
                  </a:lnTo>
                  <a:lnTo>
                    <a:pt x="92528" y="67879"/>
                  </a:lnTo>
                  <a:lnTo>
                    <a:pt x="92758" y="68239"/>
                  </a:lnTo>
                  <a:lnTo>
                    <a:pt x="92987" y="68598"/>
                  </a:lnTo>
                  <a:lnTo>
                    <a:pt x="93216" y="68957"/>
                  </a:lnTo>
                  <a:lnTo>
                    <a:pt x="93444" y="69316"/>
                  </a:lnTo>
                  <a:lnTo>
                    <a:pt x="93670" y="69675"/>
                  </a:lnTo>
                  <a:lnTo>
                    <a:pt x="93896" y="70034"/>
                  </a:lnTo>
                  <a:lnTo>
                    <a:pt x="94121" y="70394"/>
                  </a:lnTo>
                  <a:lnTo>
                    <a:pt x="94345" y="70753"/>
                  </a:lnTo>
                  <a:lnTo>
                    <a:pt x="94567" y="71112"/>
                  </a:lnTo>
                  <a:lnTo>
                    <a:pt x="94787" y="71471"/>
                  </a:lnTo>
                  <a:lnTo>
                    <a:pt x="95007" y="71830"/>
                  </a:lnTo>
                  <a:lnTo>
                    <a:pt x="95224" y="72189"/>
                  </a:lnTo>
                  <a:lnTo>
                    <a:pt x="95440" y="72548"/>
                  </a:lnTo>
                  <a:lnTo>
                    <a:pt x="95655" y="72908"/>
                  </a:lnTo>
                  <a:lnTo>
                    <a:pt x="95867" y="73267"/>
                  </a:lnTo>
                  <a:lnTo>
                    <a:pt x="96078" y="73626"/>
                  </a:lnTo>
                  <a:lnTo>
                    <a:pt x="96286" y="73985"/>
                  </a:lnTo>
                  <a:lnTo>
                    <a:pt x="96492" y="74344"/>
                  </a:lnTo>
                  <a:lnTo>
                    <a:pt x="96697" y="74703"/>
                  </a:lnTo>
                  <a:lnTo>
                    <a:pt x="96899" y="75063"/>
                  </a:lnTo>
                  <a:lnTo>
                    <a:pt x="97099" y="75422"/>
                  </a:lnTo>
                  <a:lnTo>
                    <a:pt x="97295" y="75781"/>
                  </a:lnTo>
                  <a:lnTo>
                    <a:pt x="97491" y="76140"/>
                  </a:lnTo>
                  <a:lnTo>
                    <a:pt x="97682" y="76499"/>
                  </a:lnTo>
                  <a:lnTo>
                    <a:pt x="97872" y="76858"/>
                  </a:lnTo>
                  <a:lnTo>
                    <a:pt x="98058" y="77217"/>
                  </a:lnTo>
                  <a:lnTo>
                    <a:pt x="98243" y="77577"/>
                  </a:lnTo>
                  <a:lnTo>
                    <a:pt x="98423" y="77936"/>
                  </a:lnTo>
                  <a:lnTo>
                    <a:pt x="98603" y="78295"/>
                  </a:lnTo>
                  <a:lnTo>
                    <a:pt x="98777" y="78654"/>
                  </a:lnTo>
                  <a:lnTo>
                    <a:pt x="98950" y="79013"/>
                  </a:lnTo>
                  <a:lnTo>
                    <a:pt x="99118" y="79372"/>
                  </a:lnTo>
                  <a:lnTo>
                    <a:pt x="99285" y="79732"/>
                  </a:lnTo>
                  <a:lnTo>
                    <a:pt x="99446" y="80091"/>
                  </a:lnTo>
                  <a:lnTo>
                    <a:pt x="99607" y="80450"/>
                  </a:lnTo>
                  <a:lnTo>
                    <a:pt x="99761" y="80809"/>
                  </a:lnTo>
                  <a:lnTo>
                    <a:pt x="99915" y="81168"/>
                  </a:lnTo>
                  <a:lnTo>
                    <a:pt x="100062" y="81527"/>
                  </a:lnTo>
                  <a:lnTo>
                    <a:pt x="100209" y="81886"/>
                  </a:lnTo>
                  <a:lnTo>
                    <a:pt x="100349" y="82246"/>
                  </a:lnTo>
                  <a:lnTo>
                    <a:pt x="100489" y="82605"/>
                  </a:lnTo>
                  <a:lnTo>
                    <a:pt x="100622" y="82964"/>
                  </a:lnTo>
                  <a:lnTo>
                    <a:pt x="100754" y="83323"/>
                  </a:lnTo>
                  <a:lnTo>
                    <a:pt x="100880" y="83682"/>
                  </a:lnTo>
                  <a:lnTo>
                    <a:pt x="101004" y="84041"/>
                  </a:lnTo>
                  <a:lnTo>
                    <a:pt x="101122" y="84400"/>
                  </a:lnTo>
                  <a:lnTo>
                    <a:pt x="101239" y="84760"/>
                  </a:lnTo>
                  <a:lnTo>
                    <a:pt x="101349" y="85119"/>
                  </a:lnTo>
                  <a:lnTo>
                    <a:pt x="101458" y="85478"/>
                  </a:lnTo>
                  <a:lnTo>
                    <a:pt x="101560" y="85837"/>
                  </a:lnTo>
                  <a:lnTo>
                    <a:pt x="101660" y="86196"/>
                  </a:lnTo>
                  <a:lnTo>
                    <a:pt x="101755" y="86555"/>
                  </a:lnTo>
                  <a:lnTo>
                    <a:pt x="101847" y="86915"/>
                  </a:lnTo>
                  <a:lnTo>
                    <a:pt x="101933" y="87274"/>
                  </a:lnTo>
                  <a:lnTo>
                    <a:pt x="102017" y="87633"/>
                  </a:lnTo>
                  <a:lnTo>
                    <a:pt x="102095" y="87992"/>
                  </a:lnTo>
                  <a:lnTo>
                    <a:pt x="102171" y="88351"/>
                  </a:lnTo>
                  <a:lnTo>
                    <a:pt x="102240" y="88710"/>
                  </a:lnTo>
                  <a:lnTo>
                    <a:pt x="102307" y="89069"/>
                  </a:lnTo>
                  <a:lnTo>
                    <a:pt x="102369" y="89429"/>
                  </a:lnTo>
                  <a:lnTo>
                    <a:pt x="102427" y="89788"/>
                  </a:lnTo>
                  <a:lnTo>
                    <a:pt x="102480" y="90147"/>
                  </a:lnTo>
                  <a:lnTo>
                    <a:pt x="102530" y="90506"/>
                  </a:lnTo>
                  <a:lnTo>
                    <a:pt x="102575" y="90865"/>
                  </a:lnTo>
                  <a:lnTo>
                    <a:pt x="102616" y="91224"/>
                  </a:lnTo>
                  <a:lnTo>
                    <a:pt x="102652" y="91584"/>
                  </a:lnTo>
                  <a:lnTo>
                    <a:pt x="102684" y="91943"/>
                  </a:lnTo>
                  <a:lnTo>
                    <a:pt x="102712" y="92302"/>
                  </a:lnTo>
                  <a:lnTo>
                    <a:pt x="102736" y="92661"/>
                  </a:lnTo>
                  <a:lnTo>
                    <a:pt x="102755" y="93020"/>
                  </a:lnTo>
                  <a:lnTo>
                    <a:pt x="102770" y="93379"/>
                  </a:lnTo>
                  <a:lnTo>
                    <a:pt x="102781" y="93738"/>
                  </a:lnTo>
                  <a:lnTo>
                    <a:pt x="102788" y="94098"/>
                  </a:lnTo>
                  <a:lnTo>
                    <a:pt x="102790" y="94457"/>
                  </a:lnTo>
                  <a:lnTo>
                    <a:pt x="102788" y="94816"/>
                  </a:lnTo>
                  <a:lnTo>
                    <a:pt x="102782" y="95175"/>
                  </a:lnTo>
                  <a:lnTo>
                    <a:pt x="102771" y="95534"/>
                  </a:lnTo>
                  <a:lnTo>
                    <a:pt x="102758" y="95893"/>
                  </a:lnTo>
                  <a:lnTo>
                    <a:pt x="102738" y="96253"/>
                  </a:lnTo>
                  <a:lnTo>
                    <a:pt x="102716" y="96612"/>
                  </a:lnTo>
                  <a:lnTo>
                    <a:pt x="102688" y="96971"/>
                  </a:lnTo>
                  <a:lnTo>
                    <a:pt x="102658" y="97330"/>
                  </a:lnTo>
                  <a:lnTo>
                    <a:pt x="102622" y="97689"/>
                  </a:lnTo>
                  <a:lnTo>
                    <a:pt x="102584" y="98048"/>
                  </a:lnTo>
                  <a:lnTo>
                    <a:pt x="102539" y="98407"/>
                  </a:lnTo>
                  <a:lnTo>
                    <a:pt x="102493" y="98767"/>
                  </a:lnTo>
                  <a:lnTo>
                    <a:pt x="102440" y="99126"/>
                  </a:lnTo>
                  <a:lnTo>
                    <a:pt x="102386" y="99485"/>
                  </a:lnTo>
                  <a:lnTo>
                    <a:pt x="102325" y="99844"/>
                  </a:lnTo>
                  <a:lnTo>
                    <a:pt x="102264" y="100203"/>
                  </a:lnTo>
                  <a:lnTo>
                    <a:pt x="102195" y="100562"/>
                  </a:lnTo>
                  <a:lnTo>
                    <a:pt x="102126" y="100922"/>
                  </a:lnTo>
                  <a:lnTo>
                    <a:pt x="102049" y="101281"/>
                  </a:lnTo>
                  <a:lnTo>
                    <a:pt x="101973" y="101640"/>
                  </a:lnTo>
                  <a:lnTo>
                    <a:pt x="101889" y="101999"/>
                  </a:lnTo>
                  <a:lnTo>
                    <a:pt x="101804" y="102358"/>
                  </a:lnTo>
                  <a:lnTo>
                    <a:pt x="101713" y="102717"/>
                  </a:lnTo>
                  <a:lnTo>
                    <a:pt x="101622" y="103076"/>
                  </a:lnTo>
                  <a:lnTo>
                    <a:pt x="101523" y="103436"/>
                  </a:lnTo>
                  <a:lnTo>
                    <a:pt x="101424" y="103795"/>
                  </a:lnTo>
                  <a:lnTo>
                    <a:pt x="101319" y="104154"/>
                  </a:lnTo>
                  <a:lnTo>
                    <a:pt x="101213" y="104513"/>
                  </a:lnTo>
                  <a:lnTo>
                    <a:pt x="101102" y="104872"/>
                  </a:lnTo>
                  <a:lnTo>
                    <a:pt x="100989" y="105231"/>
                  </a:lnTo>
                  <a:lnTo>
                    <a:pt x="100871" y="105591"/>
                  </a:lnTo>
                  <a:lnTo>
                    <a:pt x="100751" y="105950"/>
                  </a:lnTo>
                  <a:lnTo>
                    <a:pt x="100627" y="106309"/>
                  </a:lnTo>
                  <a:lnTo>
                    <a:pt x="100501" y="106668"/>
                  </a:lnTo>
                  <a:lnTo>
                    <a:pt x="100370" y="107027"/>
                  </a:lnTo>
                  <a:lnTo>
                    <a:pt x="100238" y="107386"/>
                  </a:lnTo>
                  <a:lnTo>
                    <a:pt x="100102" y="107745"/>
                  </a:lnTo>
                  <a:lnTo>
                    <a:pt x="99964" y="108105"/>
                  </a:lnTo>
                  <a:lnTo>
                    <a:pt x="99822" y="108464"/>
                  </a:lnTo>
                  <a:lnTo>
                    <a:pt x="99678" y="108823"/>
                  </a:lnTo>
                  <a:lnTo>
                    <a:pt x="99530" y="109182"/>
                  </a:lnTo>
                  <a:lnTo>
                    <a:pt x="99381" y="109541"/>
                  </a:lnTo>
                  <a:lnTo>
                    <a:pt x="99228" y="109900"/>
                  </a:lnTo>
                  <a:lnTo>
                    <a:pt x="99074" y="110260"/>
                  </a:lnTo>
                  <a:lnTo>
                    <a:pt x="98916" y="110619"/>
                  </a:lnTo>
                  <a:lnTo>
                    <a:pt x="98756" y="110978"/>
                  </a:lnTo>
                  <a:lnTo>
                    <a:pt x="98594" y="111337"/>
                  </a:lnTo>
                  <a:lnTo>
                    <a:pt x="98430" y="111696"/>
                  </a:lnTo>
                  <a:lnTo>
                    <a:pt x="98263" y="112055"/>
                  </a:lnTo>
                  <a:lnTo>
                    <a:pt x="98094" y="112414"/>
                  </a:lnTo>
                  <a:lnTo>
                    <a:pt x="97923" y="112774"/>
                  </a:lnTo>
                  <a:lnTo>
                    <a:pt x="97750" y="113133"/>
                  </a:lnTo>
                  <a:lnTo>
                    <a:pt x="97575" y="113492"/>
                  </a:lnTo>
                  <a:lnTo>
                    <a:pt x="97398" y="113851"/>
                  </a:lnTo>
                  <a:lnTo>
                    <a:pt x="97220" y="114210"/>
                  </a:lnTo>
                  <a:lnTo>
                    <a:pt x="97039" y="114569"/>
                  </a:lnTo>
                  <a:lnTo>
                    <a:pt x="96857" y="114929"/>
                  </a:lnTo>
                  <a:lnTo>
                    <a:pt x="96673" y="115288"/>
                  </a:lnTo>
                  <a:lnTo>
                    <a:pt x="96488" y="115647"/>
                  </a:lnTo>
                  <a:lnTo>
                    <a:pt x="96301" y="116006"/>
                  </a:lnTo>
                  <a:lnTo>
                    <a:pt x="96113" y="116365"/>
                  </a:lnTo>
                  <a:lnTo>
                    <a:pt x="95923" y="116724"/>
                  </a:lnTo>
                  <a:lnTo>
                    <a:pt x="95733" y="117083"/>
                  </a:lnTo>
                  <a:lnTo>
                    <a:pt x="95540" y="117443"/>
                  </a:lnTo>
                  <a:lnTo>
                    <a:pt x="95348" y="117802"/>
                  </a:lnTo>
                  <a:lnTo>
                    <a:pt x="95153" y="118161"/>
                  </a:lnTo>
                  <a:lnTo>
                    <a:pt x="94958" y="118520"/>
                  </a:lnTo>
                  <a:lnTo>
                    <a:pt x="94762" y="118879"/>
                  </a:lnTo>
                  <a:lnTo>
                    <a:pt x="94565" y="119238"/>
                  </a:lnTo>
                  <a:lnTo>
                    <a:pt x="94367" y="119598"/>
                  </a:lnTo>
                  <a:lnTo>
                    <a:pt x="94169" y="119957"/>
                  </a:lnTo>
                  <a:lnTo>
                    <a:pt x="93970" y="120316"/>
                  </a:lnTo>
                  <a:lnTo>
                    <a:pt x="93771" y="120675"/>
                  </a:lnTo>
                  <a:lnTo>
                    <a:pt x="93571" y="121034"/>
                  </a:lnTo>
                  <a:lnTo>
                    <a:pt x="93370" y="121393"/>
                  </a:lnTo>
                  <a:lnTo>
                    <a:pt x="93170" y="121752"/>
                  </a:lnTo>
                  <a:lnTo>
                    <a:pt x="92969" y="122112"/>
                  </a:lnTo>
                  <a:lnTo>
                    <a:pt x="92768" y="122471"/>
                  </a:lnTo>
                  <a:lnTo>
                    <a:pt x="92566" y="122830"/>
                  </a:lnTo>
                  <a:lnTo>
                    <a:pt x="92365" y="123189"/>
                  </a:lnTo>
                  <a:lnTo>
                    <a:pt x="92164" y="123548"/>
                  </a:lnTo>
                  <a:lnTo>
                    <a:pt x="91963" y="123907"/>
                  </a:lnTo>
                  <a:lnTo>
                    <a:pt x="91762" y="124266"/>
                  </a:lnTo>
                  <a:lnTo>
                    <a:pt x="91561" y="124626"/>
                  </a:lnTo>
                  <a:lnTo>
                    <a:pt x="91361" y="124985"/>
                  </a:lnTo>
                  <a:lnTo>
                    <a:pt x="91161" y="125344"/>
                  </a:lnTo>
                  <a:lnTo>
                    <a:pt x="90961" y="125703"/>
                  </a:lnTo>
                  <a:lnTo>
                    <a:pt x="90762" y="126062"/>
                  </a:lnTo>
                  <a:lnTo>
                    <a:pt x="90563" y="126421"/>
                  </a:lnTo>
                  <a:lnTo>
                    <a:pt x="90366" y="126781"/>
                  </a:lnTo>
                  <a:lnTo>
                    <a:pt x="90168" y="127140"/>
                  </a:lnTo>
                  <a:lnTo>
                    <a:pt x="89972" y="127499"/>
                  </a:lnTo>
                  <a:lnTo>
                    <a:pt x="89776" y="127858"/>
                  </a:lnTo>
                  <a:lnTo>
                    <a:pt x="89582" y="128217"/>
                  </a:lnTo>
                  <a:lnTo>
                    <a:pt x="89388" y="128576"/>
                  </a:lnTo>
                  <a:lnTo>
                    <a:pt x="89195" y="128935"/>
                  </a:lnTo>
                  <a:lnTo>
                    <a:pt x="89003" y="129295"/>
                  </a:lnTo>
                  <a:lnTo>
                    <a:pt x="88813" y="129654"/>
                  </a:lnTo>
                  <a:lnTo>
                    <a:pt x="88623" y="130013"/>
                  </a:lnTo>
                  <a:lnTo>
                    <a:pt x="88435" y="130372"/>
                  </a:lnTo>
                  <a:lnTo>
                    <a:pt x="88248" y="130731"/>
                  </a:lnTo>
                  <a:lnTo>
                    <a:pt x="88062" y="131090"/>
                  </a:lnTo>
                  <a:lnTo>
                    <a:pt x="87878" y="131450"/>
                  </a:lnTo>
                  <a:lnTo>
                    <a:pt x="87695" y="131809"/>
                  </a:lnTo>
                  <a:lnTo>
                    <a:pt x="87514" y="132168"/>
                  </a:lnTo>
                  <a:lnTo>
                    <a:pt x="87334" y="132527"/>
                  </a:lnTo>
                  <a:lnTo>
                    <a:pt x="87155" y="132886"/>
                  </a:lnTo>
                  <a:lnTo>
                    <a:pt x="86979" y="133245"/>
                  </a:lnTo>
                  <a:lnTo>
                    <a:pt x="86804" y="133604"/>
                  </a:lnTo>
                  <a:lnTo>
                    <a:pt x="86630" y="133964"/>
                  </a:lnTo>
                  <a:lnTo>
                    <a:pt x="86458" y="134323"/>
                  </a:lnTo>
                  <a:lnTo>
                    <a:pt x="86288" y="134682"/>
                  </a:lnTo>
                  <a:lnTo>
                    <a:pt x="86120" y="135041"/>
                  </a:lnTo>
                  <a:lnTo>
                    <a:pt x="85953" y="135400"/>
                  </a:lnTo>
                  <a:lnTo>
                    <a:pt x="85789" y="135759"/>
                  </a:lnTo>
                  <a:lnTo>
                    <a:pt x="85626" y="136119"/>
                  </a:lnTo>
                  <a:lnTo>
                    <a:pt x="85465" y="136478"/>
                  </a:lnTo>
                  <a:lnTo>
                    <a:pt x="85306" y="136837"/>
                  </a:lnTo>
                  <a:lnTo>
                    <a:pt x="85150" y="137196"/>
                  </a:lnTo>
                  <a:lnTo>
                    <a:pt x="84994" y="137555"/>
                  </a:lnTo>
                  <a:lnTo>
                    <a:pt x="84841" y="137914"/>
                  </a:lnTo>
                  <a:lnTo>
                    <a:pt x="84690" y="138273"/>
                  </a:lnTo>
                  <a:lnTo>
                    <a:pt x="84541" y="138633"/>
                  </a:lnTo>
                  <a:lnTo>
                    <a:pt x="84393" y="138992"/>
                  </a:lnTo>
                  <a:lnTo>
                    <a:pt x="84249" y="139351"/>
                  </a:lnTo>
                  <a:lnTo>
                    <a:pt x="84105" y="139710"/>
                  </a:lnTo>
                  <a:lnTo>
                    <a:pt x="83965" y="140069"/>
                  </a:lnTo>
                  <a:lnTo>
                    <a:pt x="83825" y="140428"/>
                  </a:lnTo>
                  <a:lnTo>
                    <a:pt x="83689" y="140788"/>
                  </a:lnTo>
                  <a:lnTo>
                    <a:pt x="83553" y="141147"/>
                  </a:lnTo>
                  <a:lnTo>
                    <a:pt x="83421" y="141506"/>
                  </a:lnTo>
                  <a:lnTo>
                    <a:pt x="83290" y="141865"/>
                  </a:lnTo>
                  <a:lnTo>
                    <a:pt x="83162" y="142224"/>
                  </a:lnTo>
                  <a:lnTo>
                    <a:pt x="83034" y="142583"/>
                  </a:lnTo>
                  <a:lnTo>
                    <a:pt x="82911" y="142942"/>
                  </a:lnTo>
                  <a:lnTo>
                    <a:pt x="82787" y="143302"/>
                  </a:lnTo>
                  <a:lnTo>
                    <a:pt x="82667" y="143661"/>
                  </a:lnTo>
                  <a:lnTo>
                    <a:pt x="82548" y="144020"/>
                  </a:lnTo>
                  <a:lnTo>
                    <a:pt x="82432" y="144379"/>
                  </a:lnTo>
                  <a:lnTo>
                    <a:pt x="82317" y="144738"/>
                  </a:lnTo>
                  <a:lnTo>
                    <a:pt x="82205" y="145097"/>
                  </a:lnTo>
                  <a:lnTo>
                    <a:pt x="82093" y="145457"/>
                  </a:lnTo>
                  <a:lnTo>
                    <a:pt x="81985" y="145816"/>
                  </a:lnTo>
                  <a:lnTo>
                    <a:pt x="81877" y="146175"/>
                  </a:lnTo>
                  <a:lnTo>
                    <a:pt x="81773" y="146534"/>
                  </a:lnTo>
                  <a:lnTo>
                    <a:pt x="81669" y="146893"/>
                  </a:lnTo>
                  <a:lnTo>
                    <a:pt x="81568" y="147252"/>
                  </a:lnTo>
                  <a:lnTo>
                    <a:pt x="81468" y="147611"/>
                  </a:lnTo>
                  <a:lnTo>
                    <a:pt x="81370" y="147971"/>
                  </a:lnTo>
                  <a:lnTo>
                    <a:pt x="81274" y="148330"/>
                  </a:lnTo>
                  <a:lnTo>
                    <a:pt x="81179" y="148689"/>
                  </a:lnTo>
                  <a:lnTo>
                    <a:pt x="81086" y="149048"/>
                  </a:lnTo>
                  <a:lnTo>
                    <a:pt x="80995" y="149407"/>
                  </a:lnTo>
                  <a:lnTo>
                    <a:pt x="80905" y="149766"/>
                  </a:lnTo>
                  <a:lnTo>
                    <a:pt x="80817" y="150126"/>
                  </a:lnTo>
                  <a:lnTo>
                    <a:pt x="80730" y="150485"/>
                  </a:lnTo>
                  <a:lnTo>
                    <a:pt x="80644" y="150844"/>
                  </a:lnTo>
                  <a:lnTo>
                    <a:pt x="80560" y="151203"/>
                  </a:lnTo>
                  <a:lnTo>
                    <a:pt x="80478" y="151562"/>
                  </a:lnTo>
                  <a:lnTo>
                    <a:pt x="80396" y="151921"/>
                  </a:lnTo>
                  <a:lnTo>
                    <a:pt x="80316" y="152280"/>
                  </a:lnTo>
                  <a:lnTo>
                    <a:pt x="80237" y="152640"/>
                  </a:lnTo>
                  <a:lnTo>
                    <a:pt x="80159" y="152999"/>
                  </a:lnTo>
                  <a:lnTo>
                    <a:pt x="80083" y="153358"/>
                  </a:lnTo>
                  <a:lnTo>
                    <a:pt x="80007" y="153717"/>
                  </a:lnTo>
                  <a:lnTo>
                    <a:pt x="79933" y="154076"/>
                  </a:lnTo>
                  <a:lnTo>
                    <a:pt x="79859" y="154435"/>
                  </a:lnTo>
                  <a:lnTo>
                    <a:pt x="79787" y="154795"/>
                  </a:lnTo>
                  <a:lnTo>
                    <a:pt x="79715" y="155154"/>
                  </a:lnTo>
                  <a:lnTo>
                    <a:pt x="79644" y="155513"/>
                  </a:lnTo>
                  <a:lnTo>
                    <a:pt x="79573" y="155872"/>
                  </a:lnTo>
                  <a:lnTo>
                    <a:pt x="79504" y="156231"/>
                  </a:lnTo>
                  <a:lnTo>
                    <a:pt x="79435" y="156590"/>
                  </a:lnTo>
                  <a:lnTo>
                    <a:pt x="79367" y="156949"/>
                  </a:lnTo>
                  <a:lnTo>
                    <a:pt x="79299" y="157309"/>
                  </a:lnTo>
                  <a:lnTo>
                    <a:pt x="79231" y="157668"/>
                  </a:lnTo>
                  <a:lnTo>
                    <a:pt x="79164" y="158027"/>
                  </a:lnTo>
                  <a:lnTo>
                    <a:pt x="79098" y="158386"/>
                  </a:lnTo>
                  <a:lnTo>
                    <a:pt x="79031" y="158745"/>
                  </a:lnTo>
                  <a:lnTo>
                    <a:pt x="78965" y="159104"/>
                  </a:lnTo>
                  <a:lnTo>
                    <a:pt x="78900" y="159464"/>
                  </a:lnTo>
                  <a:lnTo>
                    <a:pt x="78834" y="159823"/>
                  </a:lnTo>
                  <a:lnTo>
                    <a:pt x="78768" y="160182"/>
                  </a:lnTo>
                  <a:lnTo>
                    <a:pt x="78703" y="160541"/>
                  </a:lnTo>
                  <a:lnTo>
                    <a:pt x="78637" y="160900"/>
                  </a:lnTo>
                  <a:lnTo>
                    <a:pt x="78571" y="161259"/>
                  </a:lnTo>
                  <a:lnTo>
                    <a:pt x="78505" y="161618"/>
                  </a:lnTo>
                  <a:lnTo>
                    <a:pt x="78439" y="161978"/>
                  </a:lnTo>
                  <a:lnTo>
                    <a:pt x="78373" y="162337"/>
                  </a:lnTo>
                  <a:lnTo>
                    <a:pt x="78306" y="162696"/>
                  </a:lnTo>
                  <a:lnTo>
                    <a:pt x="78239" y="163055"/>
                  </a:lnTo>
                  <a:lnTo>
                    <a:pt x="78172" y="163414"/>
                  </a:lnTo>
                  <a:lnTo>
                    <a:pt x="78104" y="163773"/>
                  </a:lnTo>
                  <a:lnTo>
                    <a:pt x="78035" y="164132"/>
                  </a:lnTo>
                  <a:lnTo>
                    <a:pt x="77967" y="164492"/>
                  </a:lnTo>
                  <a:lnTo>
                    <a:pt x="77897" y="164851"/>
                  </a:lnTo>
                  <a:lnTo>
                    <a:pt x="77827" y="165210"/>
                  </a:lnTo>
                  <a:lnTo>
                    <a:pt x="77755" y="165569"/>
                  </a:lnTo>
                  <a:lnTo>
                    <a:pt x="77684" y="165928"/>
                  </a:lnTo>
                  <a:lnTo>
                    <a:pt x="77611" y="166287"/>
                  </a:lnTo>
                  <a:lnTo>
                    <a:pt x="77538" y="166647"/>
                  </a:lnTo>
                  <a:lnTo>
                    <a:pt x="77463" y="167006"/>
                  </a:lnTo>
                  <a:lnTo>
                    <a:pt x="77388" y="167365"/>
                  </a:lnTo>
                  <a:lnTo>
                    <a:pt x="77311" y="167724"/>
                  </a:lnTo>
                  <a:lnTo>
                    <a:pt x="77234" y="168083"/>
                  </a:lnTo>
                  <a:lnTo>
                    <a:pt x="77155" y="168442"/>
                  </a:lnTo>
                  <a:lnTo>
                    <a:pt x="77075" y="168801"/>
                  </a:lnTo>
                  <a:lnTo>
                    <a:pt x="76994" y="169161"/>
                  </a:lnTo>
                  <a:lnTo>
                    <a:pt x="76912" y="169520"/>
                  </a:lnTo>
                  <a:lnTo>
                    <a:pt x="76829" y="169879"/>
                  </a:lnTo>
                  <a:lnTo>
                    <a:pt x="76744" y="170238"/>
                  </a:lnTo>
                  <a:lnTo>
                    <a:pt x="76658" y="170597"/>
                  </a:lnTo>
                  <a:lnTo>
                    <a:pt x="76571" y="170956"/>
                  </a:lnTo>
                  <a:lnTo>
                    <a:pt x="76482" y="171316"/>
                  </a:lnTo>
                  <a:lnTo>
                    <a:pt x="76392" y="171675"/>
                  </a:lnTo>
                  <a:lnTo>
                    <a:pt x="76300" y="172034"/>
                  </a:lnTo>
                  <a:lnTo>
                    <a:pt x="76207" y="172393"/>
                  </a:lnTo>
                  <a:lnTo>
                    <a:pt x="76113" y="172752"/>
                  </a:lnTo>
                  <a:lnTo>
                    <a:pt x="76017" y="173111"/>
                  </a:lnTo>
                  <a:lnTo>
                    <a:pt x="75919" y="173470"/>
                  </a:lnTo>
                  <a:lnTo>
                    <a:pt x="75820" y="173830"/>
                  </a:lnTo>
                  <a:lnTo>
                    <a:pt x="75719" y="174189"/>
                  </a:lnTo>
                  <a:lnTo>
                    <a:pt x="75616" y="174548"/>
                  </a:lnTo>
                  <a:lnTo>
                    <a:pt x="75512" y="174907"/>
                  </a:lnTo>
                  <a:lnTo>
                    <a:pt x="75406" y="175266"/>
                  </a:lnTo>
                  <a:lnTo>
                    <a:pt x="75299" y="175625"/>
                  </a:lnTo>
                  <a:lnTo>
                    <a:pt x="75189" y="175985"/>
                  </a:lnTo>
                  <a:lnTo>
                    <a:pt x="75079" y="176344"/>
                  </a:lnTo>
                  <a:lnTo>
                    <a:pt x="74966" y="176703"/>
                  </a:lnTo>
                  <a:lnTo>
                    <a:pt x="74852" y="177062"/>
                  </a:lnTo>
                  <a:lnTo>
                    <a:pt x="74735" y="177421"/>
                  </a:lnTo>
                  <a:lnTo>
                    <a:pt x="74618" y="177780"/>
                  </a:lnTo>
                  <a:lnTo>
                    <a:pt x="74497" y="178139"/>
                  </a:lnTo>
                  <a:lnTo>
                    <a:pt x="74377" y="178499"/>
                  </a:lnTo>
                  <a:lnTo>
                    <a:pt x="74253" y="178858"/>
                  </a:lnTo>
                  <a:lnTo>
                    <a:pt x="74129" y="179217"/>
                  </a:lnTo>
                  <a:lnTo>
                    <a:pt x="74001" y="179576"/>
                  </a:lnTo>
                  <a:lnTo>
                    <a:pt x="73873" y="179935"/>
                  </a:lnTo>
                  <a:lnTo>
                    <a:pt x="73743" y="180294"/>
                  </a:lnTo>
                  <a:lnTo>
                    <a:pt x="73611" y="180654"/>
                  </a:lnTo>
                  <a:lnTo>
                    <a:pt x="73477" y="181013"/>
                  </a:lnTo>
                  <a:lnTo>
                    <a:pt x="73342" y="181372"/>
                  </a:lnTo>
                  <a:lnTo>
                    <a:pt x="73204" y="181731"/>
                  </a:lnTo>
                  <a:lnTo>
                    <a:pt x="73066" y="182090"/>
                  </a:lnTo>
                  <a:lnTo>
                    <a:pt x="72925" y="182449"/>
                  </a:lnTo>
                  <a:lnTo>
                    <a:pt x="72784" y="182808"/>
                  </a:lnTo>
                  <a:lnTo>
                    <a:pt x="72639" y="183168"/>
                  </a:lnTo>
                  <a:lnTo>
                    <a:pt x="72494" y="183527"/>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27" name="pl25">
              <a:extLst>
                <a:ext uri="{FF2B5EF4-FFF2-40B4-BE49-F238E27FC236}">
                  <a16:creationId xmlns:a16="http://schemas.microsoft.com/office/drawing/2014/main" id="{0220AA74-369B-4A83-94B3-B1F87A32340D}"/>
                </a:ext>
              </a:extLst>
            </p:cNvPr>
            <p:cNvSpPr/>
            <p:nvPr/>
          </p:nvSpPr>
          <p:spPr>
            <a:xfrm>
              <a:off x="1511551" y="465316"/>
              <a:ext cx="102788" cy="0"/>
            </a:xfrm>
            <a:custGeom>
              <a:avLst/>
              <a:gdLst/>
              <a:ahLst/>
              <a:cxnLst/>
              <a:rect l="0" t="0" r="0" b="0"/>
              <a:pathLst>
                <a:path w="102788">
                  <a:moveTo>
                    <a:pt x="0" y="0"/>
                  </a:moveTo>
                  <a:lnTo>
                    <a:pt x="102788" y="0"/>
                  </a:lnTo>
                </a:path>
              </a:pathLst>
            </a:custGeom>
            <a:ln w="6775" cap="flat">
              <a:solidFill>
                <a:srgbClr val="388E3C">
                  <a:alpha val="100000"/>
                </a:srgbClr>
              </a:solidFill>
              <a:prstDash val="solid"/>
              <a:round/>
            </a:ln>
          </p:spPr>
          <p:txBody>
            <a:bodyPr/>
            <a:lstStyle/>
            <a:p>
              <a:endParaRPr sz="600"/>
            </a:p>
          </p:txBody>
        </p:sp>
        <p:sp>
          <p:nvSpPr>
            <p:cNvPr id="28" name="pg26">
              <a:extLst>
                <a:ext uri="{FF2B5EF4-FFF2-40B4-BE49-F238E27FC236}">
                  <a16:creationId xmlns:a16="http://schemas.microsoft.com/office/drawing/2014/main" id="{563B668E-3EC5-4916-957F-BA27F363010F}"/>
                </a:ext>
              </a:extLst>
            </p:cNvPr>
            <p:cNvSpPr/>
            <p:nvPr/>
          </p:nvSpPr>
          <p:spPr>
            <a:xfrm>
              <a:off x="1597209" y="435056"/>
              <a:ext cx="102790" cy="305716"/>
            </a:xfrm>
            <a:custGeom>
              <a:avLst/>
              <a:gdLst/>
              <a:ahLst/>
              <a:cxnLst/>
              <a:rect l="0" t="0" r="0" b="0"/>
              <a:pathLst>
                <a:path w="102790" h="305716">
                  <a:moveTo>
                    <a:pt x="5886" y="305716"/>
                  </a:moveTo>
                  <a:lnTo>
                    <a:pt x="5688" y="305118"/>
                  </a:lnTo>
                  <a:lnTo>
                    <a:pt x="5490" y="304519"/>
                  </a:lnTo>
                  <a:lnTo>
                    <a:pt x="5296" y="303921"/>
                  </a:lnTo>
                  <a:lnTo>
                    <a:pt x="5106" y="303323"/>
                  </a:lnTo>
                  <a:lnTo>
                    <a:pt x="4916" y="302725"/>
                  </a:lnTo>
                  <a:lnTo>
                    <a:pt x="4734" y="302126"/>
                  </a:lnTo>
                  <a:lnTo>
                    <a:pt x="4552" y="301528"/>
                  </a:lnTo>
                  <a:lnTo>
                    <a:pt x="4373" y="300930"/>
                  </a:lnTo>
                  <a:lnTo>
                    <a:pt x="4199" y="300332"/>
                  </a:lnTo>
                  <a:lnTo>
                    <a:pt x="4025" y="299733"/>
                  </a:lnTo>
                  <a:lnTo>
                    <a:pt x="3859" y="299135"/>
                  </a:lnTo>
                  <a:lnTo>
                    <a:pt x="3693" y="298537"/>
                  </a:lnTo>
                  <a:lnTo>
                    <a:pt x="3532" y="297938"/>
                  </a:lnTo>
                  <a:lnTo>
                    <a:pt x="3374" y="297340"/>
                  </a:lnTo>
                  <a:lnTo>
                    <a:pt x="3217" y="296742"/>
                  </a:lnTo>
                  <a:lnTo>
                    <a:pt x="3068" y="296144"/>
                  </a:lnTo>
                  <a:lnTo>
                    <a:pt x="2919" y="295545"/>
                  </a:lnTo>
                  <a:lnTo>
                    <a:pt x="2775" y="294947"/>
                  </a:lnTo>
                  <a:lnTo>
                    <a:pt x="2635" y="294349"/>
                  </a:lnTo>
                  <a:lnTo>
                    <a:pt x="2495" y="293751"/>
                  </a:lnTo>
                  <a:lnTo>
                    <a:pt x="2364" y="293152"/>
                  </a:lnTo>
                  <a:lnTo>
                    <a:pt x="2233" y="292554"/>
                  </a:lnTo>
                  <a:lnTo>
                    <a:pt x="2107" y="291956"/>
                  </a:lnTo>
                  <a:lnTo>
                    <a:pt x="1985" y="291358"/>
                  </a:lnTo>
                  <a:lnTo>
                    <a:pt x="1863" y="290759"/>
                  </a:lnTo>
                  <a:lnTo>
                    <a:pt x="1750" y="290161"/>
                  </a:lnTo>
                  <a:lnTo>
                    <a:pt x="1637" y="289563"/>
                  </a:lnTo>
                  <a:lnTo>
                    <a:pt x="1529" y="288964"/>
                  </a:lnTo>
                  <a:lnTo>
                    <a:pt x="1425" y="288366"/>
                  </a:lnTo>
                  <a:lnTo>
                    <a:pt x="1322" y="287768"/>
                  </a:lnTo>
                  <a:lnTo>
                    <a:pt x="1227" y="287170"/>
                  </a:lnTo>
                  <a:lnTo>
                    <a:pt x="1132" y="286571"/>
                  </a:lnTo>
                  <a:lnTo>
                    <a:pt x="1043" y="285973"/>
                  </a:lnTo>
                  <a:lnTo>
                    <a:pt x="958" y="285375"/>
                  </a:lnTo>
                  <a:lnTo>
                    <a:pt x="873" y="284777"/>
                  </a:lnTo>
                  <a:lnTo>
                    <a:pt x="797" y="284178"/>
                  </a:lnTo>
                  <a:lnTo>
                    <a:pt x="721" y="283580"/>
                  </a:lnTo>
                  <a:lnTo>
                    <a:pt x="650" y="282982"/>
                  </a:lnTo>
                  <a:lnTo>
                    <a:pt x="583" y="282383"/>
                  </a:lnTo>
                  <a:lnTo>
                    <a:pt x="517" y="281785"/>
                  </a:lnTo>
                  <a:lnTo>
                    <a:pt x="460" y="281187"/>
                  </a:lnTo>
                  <a:lnTo>
                    <a:pt x="402" y="280589"/>
                  </a:lnTo>
                  <a:lnTo>
                    <a:pt x="350" y="279990"/>
                  </a:lnTo>
                  <a:lnTo>
                    <a:pt x="302" y="279392"/>
                  </a:lnTo>
                  <a:lnTo>
                    <a:pt x="255" y="278794"/>
                  </a:lnTo>
                  <a:lnTo>
                    <a:pt x="216" y="278196"/>
                  </a:lnTo>
                  <a:lnTo>
                    <a:pt x="177" y="277597"/>
                  </a:lnTo>
                  <a:lnTo>
                    <a:pt x="143" y="276999"/>
                  </a:lnTo>
                  <a:lnTo>
                    <a:pt x="113" y="276401"/>
                  </a:lnTo>
                  <a:lnTo>
                    <a:pt x="84" y="275802"/>
                  </a:lnTo>
                  <a:lnTo>
                    <a:pt x="64" y="275204"/>
                  </a:lnTo>
                  <a:lnTo>
                    <a:pt x="43" y="274606"/>
                  </a:lnTo>
                  <a:lnTo>
                    <a:pt x="28" y="274008"/>
                  </a:lnTo>
                  <a:lnTo>
                    <a:pt x="16" y="273409"/>
                  </a:lnTo>
                  <a:lnTo>
                    <a:pt x="5" y="272811"/>
                  </a:lnTo>
                  <a:lnTo>
                    <a:pt x="2" y="272213"/>
                  </a:lnTo>
                  <a:lnTo>
                    <a:pt x="0" y="271615"/>
                  </a:lnTo>
                  <a:lnTo>
                    <a:pt x="2" y="271016"/>
                  </a:lnTo>
                  <a:lnTo>
                    <a:pt x="8" y="270418"/>
                  </a:lnTo>
                  <a:lnTo>
                    <a:pt x="15" y="269820"/>
                  </a:lnTo>
                  <a:lnTo>
                    <a:pt x="30" y="269221"/>
                  </a:lnTo>
                  <a:lnTo>
                    <a:pt x="44" y="268623"/>
                  </a:lnTo>
                  <a:lnTo>
                    <a:pt x="64" y="268025"/>
                  </a:lnTo>
                  <a:lnTo>
                    <a:pt x="87" y="267427"/>
                  </a:lnTo>
                  <a:lnTo>
                    <a:pt x="111" y="266828"/>
                  </a:lnTo>
                  <a:lnTo>
                    <a:pt x="143" y="266230"/>
                  </a:lnTo>
                  <a:lnTo>
                    <a:pt x="174" y="265632"/>
                  </a:lnTo>
                  <a:lnTo>
                    <a:pt x="210" y="265034"/>
                  </a:lnTo>
                  <a:lnTo>
                    <a:pt x="250" y="264435"/>
                  </a:lnTo>
                  <a:lnTo>
                    <a:pt x="291" y="263837"/>
                  </a:lnTo>
                  <a:lnTo>
                    <a:pt x="338" y="263239"/>
                  </a:lnTo>
                  <a:lnTo>
                    <a:pt x="385" y="262641"/>
                  </a:lnTo>
                  <a:lnTo>
                    <a:pt x="438" y="262042"/>
                  </a:lnTo>
                  <a:lnTo>
                    <a:pt x="493" y="261444"/>
                  </a:lnTo>
                  <a:lnTo>
                    <a:pt x="549" y="260846"/>
                  </a:lnTo>
                  <a:lnTo>
                    <a:pt x="612" y="260247"/>
                  </a:lnTo>
                  <a:lnTo>
                    <a:pt x="675" y="259649"/>
                  </a:lnTo>
                  <a:lnTo>
                    <a:pt x="742" y="259051"/>
                  </a:lnTo>
                  <a:lnTo>
                    <a:pt x="812" y="258453"/>
                  </a:lnTo>
                  <a:lnTo>
                    <a:pt x="884" y="257854"/>
                  </a:lnTo>
                  <a:lnTo>
                    <a:pt x="961" y="257256"/>
                  </a:lnTo>
                  <a:lnTo>
                    <a:pt x="1038" y="256658"/>
                  </a:lnTo>
                  <a:lnTo>
                    <a:pt x="1119" y="256060"/>
                  </a:lnTo>
                  <a:lnTo>
                    <a:pt x="1203" y="255461"/>
                  </a:lnTo>
                  <a:lnTo>
                    <a:pt x="1289" y="254863"/>
                  </a:lnTo>
                  <a:lnTo>
                    <a:pt x="1379" y="254265"/>
                  </a:lnTo>
                  <a:lnTo>
                    <a:pt x="1469" y="253666"/>
                  </a:lnTo>
                  <a:lnTo>
                    <a:pt x="1565" y="253068"/>
                  </a:lnTo>
                  <a:lnTo>
                    <a:pt x="1661" y="252470"/>
                  </a:lnTo>
                  <a:lnTo>
                    <a:pt x="1760" y="251872"/>
                  </a:lnTo>
                  <a:lnTo>
                    <a:pt x="1862" y="251273"/>
                  </a:lnTo>
                  <a:lnTo>
                    <a:pt x="1965" y="250675"/>
                  </a:lnTo>
                  <a:lnTo>
                    <a:pt x="2072" y="250077"/>
                  </a:lnTo>
                  <a:lnTo>
                    <a:pt x="2181" y="249479"/>
                  </a:lnTo>
                  <a:lnTo>
                    <a:pt x="2291" y="248880"/>
                  </a:lnTo>
                  <a:lnTo>
                    <a:pt x="2406" y="248282"/>
                  </a:lnTo>
                  <a:lnTo>
                    <a:pt x="2520" y="247684"/>
                  </a:lnTo>
                  <a:lnTo>
                    <a:pt x="2638" y="247085"/>
                  </a:lnTo>
                  <a:lnTo>
                    <a:pt x="2758" y="246487"/>
                  </a:lnTo>
                  <a:lnTo>
                    <a:pt x="2879" y="245889"/>
                  </a:lnTo>
                  <a:lnTo>
                    <a:pt x="3003" y="245291"/>
                  </a:lnTo>
                  <a:lnTo>
                    <a:pt x="3128" y="244692"/>
                  </a:lnTo>
                  <a:lnTo>
                    <a:pt x="3256" y="244094"/>
                  </a:lnTo>
                  <a:lnTo>
                    <a:pt x="3385" y="243496"/>
                  </a:lnTo>
                  <a:lnTo>
                    <a:pt x="3516" y="242898"/>
                  </a:lnTo>
                  <a:lnTo>
                    <a:pt x="3650" y="242299"/>
                  </a:lnTo>
                  <a:lnTo>
                    <a:pt x="3784" y="241701"/>
                  </a:lnTo>
                  <a:lnTo>
                    <a:pt x="3921" y="241103"/>
                  </a:lnTo>
                  <a:lnTo>
                    <a:pt x="4059" y="240504"/>
                  </a:lnTo>
                  <a:lnTo>
                    <a:pt x="4198" y="239906"/>
                  </a:lnTo>
                  <a:lnTo>
                    <a:pt x="4340" y="239308"/>
                  </a:lnTo>
                  <a:lnTo>
                    <a:pt x="4482" y="238710"/>
                  </a:lnTo>
                  <a:lnTo>
                    <a:pt x="4627" y="238111"/>
                  </a:lnTo>
                  <a:lnTo>
                    <a:pt x="4773" y="237513"/>
                  </a:lnTo>
                  <a:lnTo>
                    <a:pt x="4920" y="236915"/>
                  </a:lnTo>
                  <a:lnTo>
                    <a:pt x="5069" y="236317"/>
                  </a:lnTo>
                  <a:lnTo>
                    <a:pt x="5218" y="235718"/>
                  </a:lnTo>
                  <a:lnTo>
                    <a:pt x="5370" y="235120"/>
                  </a:lnTo>
                  <a:lnTo>
                    <a:pt x="5522" y="234522"/>
                  </a:lnTo>
                  <a:lnTo>
                    <a:pt x="5676" y="233923"/>
                  </a:lnTo>
                  <a:lnTo>
                    <a:pt x="5831" y="233325"/>
                  </a:lnTo>
                  <a:lnTo>
                    <a:pt x="5986" y="232727"/>
                  </a:lnTo>
                  <a:lnTo>
                    <a:pt x="6144" y="232129"/>
                  </a:lnTo>
                  <a:lnTo>
                    <a:pt x="6302" y="231530"/>
                  </a:lnTo>
                  <a:lnTo>
                    <a:pt x="6460" y="230932"/>
                  </a:lnTo>
                  <a:lnTo>
                    <a:pt x="6621" y="230334"/>
                  </a:lnTo>
                  <a:lnTo>
                    <a:pt x="6781" y="229736"/>
                  </a:lnTo>
                  <a:lnTo>
                    <a:pt x="6943" y="229137"/>
                  </a:lnTo>
                  <a:lnTo>
                    <a:pt x="7106" y="228539"/>
                  </a:lnTo>
                  <a:lnTo>
                    <a:pt x="7269" y="227941"/>
                  </a:lnTo>
                  <a:lnTo>
                    <a:pt x="7434" y="227343"/>
                  </a:lnTo>
                  <a:lnTo>
                    <a:pt x="7598" y="226744"/>
                  </a:lnTo>
                  <a:lnTo>
                    <a:pt x="7764" y="226146"/>
                  </a:lnTo>
                  <a:lnTo>
                    <a:pt x="7930" y="225548"/>
                  </a:lnTo>
                  <a:lnTo>
                    <a:pt x="8097" y="224949"/>
                  </a:lnTo>
                  <a:lnTo>
                    <a:pt x="8265" y="224351"/>
                  </a:lnTo>
                  <a:lnTo>
                    <a:pt x="8433" y="223753"/>
                  </a:lnTo>
                  <a:lnTo>
                    <a:pt x="8602" y="223155"/>
                  </a:lnTo>
                  <a:lnTo>
                    <a:pt x="8771" y="222556"/>
                  </a:lnTo>
                  <a:lnTo>
                    <a:pt x="8940" y="221958"/>
                  </a:lnTo>
                  <a:lnTo>
                    <a:pt x="9111" y="221360"/>
                  </a:lnTo>
                  <a:lnTo>
                    <a:pt x="9281" y="220762"/>
                  </a:lnTo>
                  <a:lnTo>
                    <a:pt x="9452" y="220163"/>
                  </a:lnTo>
                  <a:lnTo>
                    <a:pt x="9623" y="219565"/>
                  </a:lnTo>
                  <a:lnTo>
                    <a:pt x="9795" y="218967"/>
                  </a:lnTo>
                  <a:lnTo>
                    <a:pt x="9966" y="218368"/>
                  </a:lnTo>
                  <a:lnTo>
                    <a:pt x="10138" y="217770"/>
                  </a:lnTo>
                  <a:lnTo>
                    <a:pt x="10311" y="217172"/>
                  </a:lnTo>
                  <a:lnTo>
                    <a:pt x="10483" y="216574"/>
                  </a:lnTo>
                  <a:lnTo>
                    <a:pt x="10656" y="215975"/>
                  </a:lnTo>
                  <a:lnTo>
                    <a:pt x="10829" y="215377"/>
                  </a:lnTo>
                  <a:lnTo>
                    <a:pt x="11002" y="214779"/>
                  </a:lnTo>
                  <a:lnTo>
                    <a:pt x="11175" y="214181"/>
                  </a:lnTo>
                  <a:lnTo>
                    <a:pt x="11349" y="213582"/>
                  </a:lnTo>
                  <a:lnTo>
                    <a:pt x="11522" y="212984"/>
                  </a:lnTo>
                  <a:lnTo>
                    <a:pt x="11695" y="212386"/>
                  </a:lnTo>
                  <a:lnTo>
                    <a:pt x="11869" y="211787"/>
                  </a:lnTo>
                  <a:lnTo>
                    <a:pt x="12042" y="211189"/>
                  </a:lnTo>
                  <a:lnTo>
                    <a:pt x="12216" y="210591"/>
                  </a:lnTo>
                  <a:lnTo>
                    <a:pt x="12389" y="209993"/>
                  </a:lnTo>
                  <a:lnTo>
                    <a:pt x="12562" y="209394"/>
                  </a:lnTo>
                  <a:lnTo>
                    <a:pt x="12736" y="208796"/>
                  </a:lnTo>
                  <a:lnTo>
                    <a:pt x="12909" y="208198"/>
                  </a:lnTo>
                  <a:lnTo>
                    <a:pt x="13082" y="207600"/>
                  </a:lnTo>
                  <a:lnTo>
                    <a:pt x="13255" y="207001"/>
                  </a:lnTo>
                  <a:lnTo>
                    <a:pt x="13428" y="206403"/>
                  </a:lnTo>
                  <a:lnTo>
                    <a:pt x="13601" y="205805"/>
                  </a:lnTo>
                  <a:lnTo>
                    <a:pt x="13773" y="205206"/>
                  </a:lnTo>
                  <a:lnTo>
                    <a:pt x="13946" y="204608"/>
                  </a:lnTo>
                  <a:lnTo>
                    <a:pt x="14118" y="204010"/>
                  </a:lnTo>
                  <a:lnTo>
                    <a:pt x="14290" y="203412"/>
                  </a:lnTo>
                  <a:lnTo>
                    <a:pt x="14462" y="202813"/>
                  </a:lnTo>
                  <a:lnTo>
                    <a:pt x="14633" y="202215"/>
                  </a:lnTo>
                  <a:lnTo>
                    <a:pt x="14805" y="201617"/>
                  </a:lnTo>
                  <a:lnTo>
                    <a:pt x="14976" y="201019"/>
                  </a:lnTo>
                  <a:lnTo>
                    <a:pt x="15147" y="200420"/>
                  </a:lnTo>
                  <a:lnTo>
                    <a:pt x="15318" y="199822"/>
                  </a:lnTo>
                  <a:lnTo>
                    <a:pt x="15488" y="199224"/>
                  </a:lnTo>
                  <a:lnTo>
                    <a:pt x="15658" y="198625"/>
                  </a:lnTo>
                  <a:lnTo>
                    <a:pt x="15828" y="198027"/>
                  </a:lnTo>
                  <a:lnTo>
                    <a:pt x="15998" y="197429"/>
                  </a:lnTo>
                  <a:lnTo>
                    <a:pt x="16167" y="196831"/>
                  </a:lnTo>
                  <a:lnTo>
                    <a:pt x="16336" y="196232"/>
                  </a:lnTo>
                  <a:lnTo>
                    <a:pt x="16505" y="195634"/>
                  </a:lnTo>
                  <a:lnTo>
                    <a:pt x="16673" y="195036"/>
                  </a:lnTo>
                  <a:lnTo>
                    <a:pt x="16841" y="194438"/>
                  </a:lnTo>
                  <a:lnTo>
                    <a:pt x="17009" y="193839"/>
                  </a:lnTo>
                  <a:lnTo>
                    <a:pt x="17177" y="193241"/>
                  </a:lnTo>
                  <a:lnTo>
                    <a:pt x="17344" y="192643"/>
                  </a:lnTo>
                  <a:lnTo>
                    <a:pt x="17511" y="192045"/>
                  </a:lnTo>
                  <a:lnTo>
                    <a:pt x="17677" y="191446"/>
                  </a:lnTo>
                  <a:lnTo>
                    <a:pt x="17844" y="190848"/>
                  </a:lnTo>
                  <a:lnTo>
                    <a:pt x="18009" y="190250"/>
                  </a:lnTo>
                  <a:lnTo>
                    <a:pt x="18175" y="189651"/>
                  </a:lnTo>
                  <a:lnTo>
                    <a:pt x="18340" y="189053"/>
                  </a:lnTo>
                  <a:lnTo>
                    <a:pt x="18505" y="188455"/>
                  </a:lnTo>
                  <a:lnTo>
                    <a:pt x="18670" y="187857"/>
                  </a:lnTo>
                  <a:lnTo>
                    <a:pt x="18834" y="187258"/>
                  </a:lnTo>
                  <a:lnTo>
                    <a:pt x="18998" y="186660"/>
                  </a:lnTo>
                  <a:lnTo>
                    <a:pt x="19162" y="186062"/>
                  </a:lnTo>
                  <a:lnTo>
                    <a:pt x="19325" y="185464"/>
                  </a:lnTo>
                  <a:lnTo>
                    <a:pt x="19488" y="184865"/>
                  </a:lnTo>
                  <a:lnTo>
                    <a:pt x="19650" y="184267"/>
                  </a:lnTo>
                  <a:lnTo>
                    <a:pt x="19813" y="183669"/>
                  </a:lnTo>
                  <a:lnTo>
                    <a:pt x="19975" y="183070"/>
                  </a:lnTo>
                  <a:lnTo>
                    <a:pt x="20136" y="182472"/>
                  </a:lnTo>
                  <a:lnTo>
                    <a:pt x="20298" y="181874"/>
                  </a:lnTo>
                  <a:lnTo>
                    <a:pt x="20459" y="181276"/>
                  </a:lnTo>
                  <a:lnTo>
                    <a:pt x="20620" y="180677"/>
                  </a:lnTo>
                  <a:lnTo>
                    <a:pt x="20780" y="180079"/>
                  </a:lnTo>
                  <a:lnTo>
                    <a:pt x="20940" y="179481"/>
                  </a:lnTo>
                  <a:lnTo>
                    <a:pt x="21100" y="178883"/>
                  </a:lnTo>
                  <a:lnTo>
                    <a:pt x="21260" y="178284"/>
                  </a:lnTo>
                  <a:lnTo>
                    <a:pt x="21419" y="177686"/>
                  </a:lnTo>
                  <a:lnTo>
                    <a:pt x="21578" y="177088"/>
                  </a:lnTo>
                  <a:lnTo>
                    <a:pt x="21736" y="176489"/>
                  </a:lnTo>
                  <a:lnTo>
                    <a:pt x="21895" y="175891"/>
                  </a:lnTo>
                  <a:lnTo>
                    <a:pt x="22053" y="175293"/>
                  </a:lnTo>
                  <a:lnTo>
                    <a:pt x="22211" y="174695"/>
                  </a:lnTo>
                  <a:lnTo>
                    <a:pt x="22368" y="174096"/>
                  </a:lnTo>
                  <a:lnTo>
                    <a:pt x="22525" y="173498"/>
                  </a:lnTo>
                  <a:lnTo>
                    <a:pt x="22682" y="172900"/>
                  </a:lnTo>
                  <a:lnTo>
                    <a:pt x="22839" y="172302"/>
                  </a:lnTo>
                  <a:lnTo>
                    <a:pt x="22995" y="171703"/>
                  </a:lnTo>
                  <a:lnTo>
                    <a:pt x="23151" y="171105"/>
                  </a:lnTo>
                  <a:lnTo>
                    <a:pt x="23307" y="170507"/>
                  </a:lnTo>
                  <a:lnTo>
                    <a:pt x="23463" y="169908"/>
                  </a:lnTo>
                  <a:lnTo>
                    <a:pt x="23618" y="169310"/>
                  </a:lnTo>
                  <a:lnTo>
                    <a:pt x="23773" y="168712"/>
                  </a:lnTo>
                  <a:lnTo>
                    <a:pt x="23928" y="168114"/>
                  </a:lnTo>
                  <a:lnTo>
                    <a:pt x="24082" y="167515"/>
                  </a:lnTo>
                  <a:lnTo>
                    <a:pt x="24236" y="166917"/>
                  </a:lnTo>
                  <a:lnTo>
                    <a:pt x="24390" y="166319"/>
                  </a:lnTo>
                  <a:lnTo>
                    <a:pt x="24544" y="165721"/>
                  </a:lnTo>
                  <a:lnTo>
                    <a:pt x="24697" y="165122"/>
                  </a:lnTo>
                  <a:lnTo>
                    <a:pt x="24850" y="164524"/>
                  </a:lnTo>
                  <a:lnTo>
                    <a:pt x="25003" y="163926"/>
                  </a:lnTo>
                  <a:lnTo>
                    <a:pt x="25156" y="163328"/>
                  </a:lnTo>
                  <a:lnTo>
                    <a:pt x="25308" y="162729"/>
                  </a:lnTo>
                  <a:lnTo>
                    <a:pt x="25460" y="162131"/>
                  </a:lnTo>
                  <a:lnTo>
                    <a:pt x="25612" y="161533"/>
                  </a:lnTo>
                  <a:lnTo>
                    <a:pt x="25763" y="160934"/>
                  </a:lnTo>
                  <a:lnTo>
                    <a:pt x="25914" y="160336"/>
                  </a:lnTo>
                  <a:lnTo>
                    <a:pt x="26065" y="159738"/>
                  </a:lnTo>
                  <a:lnTo>
                    <a:pt x="26216" y="159140"/>
                  </a:lnTo>
                  <a:lnTo>
                    <a:pt x="26366" y="158541"/>
                  </a:lnTo>
                  <a:lnTo>
                    <a:pt x="26517" y="157943"/>
                  </a:lnTo>
                  <a:lnTo>
                    <a:pt x="26666" y="157345"/>
                  </a:lnTo>
                  <a:lnTo>
                    <a:pt x="26816" y="156747"/>
                  </a:lnTo>
                  <a:lnTo>
                    <a:pt x="26965" y="156148"/>
                  </a:lnTo>
                  <a:lnTo>
                    <a:pt x="27114" y="155550"/>
                  </a:lnTo>
                  <a:lnTo>
                    <a:pt x="27262" y="154952"/>
                  </a:lnTo>
                  <a:lnTo>
                    <a:pt x="27410" y="154353"/>
                  </a:lnTo>
                  <a:lnTo>
                    <a:pt x="27559" y="153755"/>
                  </a:lnTo>
                  <a:lnTo>
                    <a:pt x="27706" y="153157"/>
                  </a:lnTo>
                  <a:lnTo>
                    <a:pt x="27853" y="152559"/>
                  </a:lnTo>
                  <a:lnTo>
                    <a:pt x="28000" y="151960"/>
                  </a:lnTo>
                  <a:lnTo>
                    <a:pt x="28147" y="151362"/>
                  </a:lnTo>
                  <a:lnTo>
                    <a:pt x="28293" y="150764"/>
                  </a:lnTo>
                  <a:lnTo>
                    <a:pt x="28439" y="150166"/>
                  </a:lnTo>
                  <a:lnTo>
                    <a:pt x="28584" y="149567"/>
                  </a:lnTo>
                  <a:lnTo>
                    <a:pt x="28729" y="148969"/>
                  </a:lnTo>
                  <a:lnTo>
                    <a:pt x="28874" y="148371"/>
                  </a:lnTo>
                  <a:lnTo>
                    <a:pt x="29018" y="147772"/>
                  </a:lnTo>
                  <a:lnTo>
                    <a:pt x="29162" y="147174"/>
                  </a:lnTo>
                  <a:lnTo>
                    <a:pt x="29305" y="146576"/>
                  </a:lnTo>
                  <a:lnTo>
                    <a:pt x="29448" y="145978"/>
                  </a:lnTo>
                  <a:lnTo>
                    <a:pt x="29591" y="145379"/>
                  </a:lnTo>
                  <a:lnTo>
                    <a:pt x="29733" y="144781"/>
                  </a:lnTo>
                  <a:lnTo>
                    <a:pt x="29875" y="144183"/>
                  </a:lnTo>
                  <a:lnTo>
                    <a:pt x="30016" y="143585"/>
                  </a:lnTo>
                  <a:lnTo>
                    <a:pt x="30156" y="142986"/>
                  </a:lnTo>
                  <a:lnTo>
                    <a:pt x="30296" y="142388"/>
                  </a:lnTo>
                  <a:lnTo>
                    <a:pt x="30436" y="141790"/>
                  </a:lnTo>
                  <a:lnTo>
                    <a:pt x="30575" y="141191"/>
                  </a:lnTo>
                  <a:lnTo>
                    <a:pt x="30714" y="140593"/>
                  </a:lnTo>
                  <a:lnTo>
                    <a:pt x="30852" y="139995"/>
                  </a:lnTo>
                  <a:lnTo>
                    <a:pt x="30989" y="139397"/>
                  </a:lnTo>
                  <a:lnTo>
                    <a:pt x="31126" y="138798"/>
                  </a:lnTo>
                  <a:lnTo>
                    <a:pt x="31262" y="138200"/>
                  </a:lnTo>
                  <a:lnTo>
                    <a:pt x="31398" y="137602"/>
                  </a:lnTo>
                  <a:lnTo>
                    <a:pt x="31533" y="137004"/>
                  </a:lnTo>
                  <a:lnTo>
                    <a:pt x="31667" y="136405"/>
                  </a:lnTo>
                  <a:lnTo>
                    <a:pt x="31801" y="135807"/>
                  </a:lnTo>
                  <a:lnTo>
                    <a:pt x="31933" y="135209"/>
                  </a:lnTo>
                  <a:lnTo>
                    <a:pt x="32065" y="134610"/>
                  </a:lnTo>
                  <a:lnTo>
                    <a:pt x="32197" y="134012"/>
                  </a:lnTo>
                  <a:lnTo>
                    <a:pt x="32328" y="133414"/>
                  </a:lnTo>
                  <a:lnTo>
                    <a:pt x="32458" y="132816"/>
                  </a:lnTo>
                  <a:lnTo>
                    <a:pt x="32587" y="132217"/>
                  </a:lnTo>
                  <a:lnTo>
                    <a:pt x="32715" y="131619"/>
                  </a:lnTo>
                  <a:lnTo>
                    <a:pt x="32843" y="131021"/>
                  </a:lnTo>
                  <a:lnTo>
                    <a:pt x="32970" y="130423"/>
                  </a:lnTo>
                  <a:lnTo>
                    <a:pt x="33096" y="129824"/>
                  </a:lnTo>
                  <a:lnTo>
                    <a:pt x="33221" y="129226"/>
                  </a:lnTo>
                  <a:lnTo>
                    <a:pt x="33345" y="128628"/>
                  </a:lnTo>
                  <a:lnTo>
                    <a:pt x="33469" y="128030"/>
                  </a:lnTo>
                  <a:lnTo>
                    <a:pt x="33591" y="127431"/>
                  </a:lnTo>
                  <a:lnTo>
                    <a:pt x="33713" y="126833"/>
                  </a:lnTo>
                  <a:lnTo>
                    <a:pt x="33833" y="126235"/>
                  </a:lnTo>
                  <a:lnTo>
                    <a:pt x="33953" y="125636"/>
                  </a:lnTo>
                  <a:lnTo>
                    <a:pt x="34071" y="125038"/>
                  </a:lnTo>
                  <a:lnTo>
                    <a:pt x="34188" y="124440"/>
                  </a:lnTo>
                  <a:lnTo>
                    <a:pt x="34306" y="123842"/>
                  </a:lnTo>
                  <a:lnTo>
                    <a:pt x="34420" y="123243"/>
                  </a:lnTo>
                  <a:lnTo>
                    <a:pt x="34535" y="122645"/>
                  </a:lnTo>
                  <a:lnTo>
                    <a:pt x="34648" y="122047"/>
                  </a:lnTo>
                  <a:lnTo>
                    <a:pt x="34760" y="121449"/>
                  </a:lnTo>
                  <a:lnTo>
                    <a:pt x="34872" y="120850"/>
                  </a:lnTo>
                  <a:lnTo>
                    <a:pt x="34981" y="120252"/>
                  </a:lnTo>
                  <a:lnTo>
                    <a:pt x="35090" y="119654"/>
                  </a:lnTo>
                  <a:lnTo>
                    <a:pt x="35198" y="119055"/>
                  </a:lnTo>
                  <a:lnTo>
                    <a:pt x="35304" y="118457"/>
                  </a:lnTo>
                  <a:lnTo>
                    <a:pt x="35410" y="117859"/>
                  </a:lnTo>
                  <a:lnTo>
                    <a:pt x="35513" y="117261"/>
                  </a:lnTo>
                  <a:lnTo>
                    <a:pt x="35616" y="116662"/>
                  </a:lnTo>
                  <a:lnTo>
                    <a:pt x="35717" y="116064"/>
                  </a:lnTo>
                  <a:lnTo>
                    <a:pt x="35817" y="115466"/>
                  </a:lnTo>
                  <a:lnTo>
                    <a:pt x="35916" y="114868"/>
                  </a:lnTo>
                  <a:lnTo>
                    <a:pt x="36013" y="114269"/>
                  </a:lnTo>
                  <a:lnTo>
                    <a:pt x="36109" y="113671"/>
                  </a:lnTo>
                  <a:lnTo>
                    <a:pt x="36204" y="113073"/>
                  </a:lnTo>
                  <a:lnTo>
                    <a:pt x="36297" y="112474"/>
                  </a:lnTo>
                  <a:lnTo>
                    <a:pt x="36389" y="111876"/>
                  </a:lnTo>
                  <a:lnTo>
                    <a:pt x="36479" y="111278"/>
                  </a:lnTo>
                  <a:lnTo>
                    <a:pt x="36568" y="110680"/>
                  </a:lnTo>
                  <a:lnTo>
                    <a:pt x="36656" y="110081"/>
                  </a:lnTo>
                  <a:lnTo>
                    <a:pt x="36741" y="109483"/>
                  </a:lnTo>
                  <a:lnTo>
                    <a:pt x="36827" y="108885"/>
                  </a:lnTo>
                  <a:lnTo>
                    <a:pt x="36909" y="108287"/>
                  </a:lnTo>
                  <a:lnTo>
                    <a:pt x="36991" y="107688"/>
                  </a:lnTo>
                  <a:lnTo>
                    <a:pt x="37071" y="107090"/>
                  </a:lnTo>
                  <a:lnTo>
                    <a:pt x="37149" y="106492"/>
                  </a:lnTo>
                  <a:lnTo>
                    <a:pt x="37227" y="105893"/>
                  </a:lnTo>
                  <a:lnTo>
                    <a:pt x="37301" y="105295"/>
                  </a:lnTo>
                  <a:lnTo>
                    <a:pt x="37375" y="104697"/>
                  </a:lnTo>
                  <a:lnTo>
                    <a:pt x="37447" y="104099"/>
                  </a:lnTo>
                  <a:lnTo>
                    <a:pt x="37517" y="103500"/>
                  </a:lnTo>
                  <a:lnTo>
                    <a:pt x="37587" y="102902"/>
                  </a:lnTo>
                  <a:lnTo>
                    <a:pt x="37653" y="102304"/>
                  </a:lnTo>
                  <a:lnTo>
                    <a:pt x="37719" y="101706"/>
                  </a:lnTo>
                  <a:lnTo>
                    <a:pt x="37782" y="101107"/>
                  </a:lnTo>
                  <a:lnTo>
                    <a:pt x="37844" y="100509"/>
                  </a:lnTo>
                  <a:lnTo>
                    <a:pt x="37906" y="99911"/>
                  </a:lnTo>
                  <a:lnTo>
                    <a:pt x="37963" y="99312"/>
                  </a:lnTo>
                  <a:lnTo>
                    <a:pt x="38020" y="98714"/>
                  </a:lnTo>
                  <a:lnTo>
                    <a:pt x="38076" y="98116"/>
                  </a:lnTo>
                  <a:lnTo>
                    <a:pt x="38129" y="97518"/>
                  </a:lnTo>
                  <a:lnTo>
                    <a:pt x="38182" y="96919"/>
                  </a:lnTo>
                  <a:lnTo>
                    <a:pt x="38231" y="96321"/>
                  </a:lnTo>
                  <a:lnTo>
                    <a:pt x="38279" y="95723"/>
                  </a:lnTo>
                  <a:lnTo>
                    <a:pt x="38326" y="95125"/>
                  </a:lnTo>
                  <a:lnTo>
                    <a:pt x="38370" y="94526"/>
                  </a:lnTo>
                  <a:lnTo>
                    <a:pt x="38414" y="93928"/>
                  </a:lnTo>
                  <a:lnTo>
                    <a:pt x="38454" y="93330"/>
                  </a:lnTo>
                  <a:lnTo>
                    <a:pt x="38494" y="92732"/>
                  </a:lnTo>
                  <a:lnTo>
                    <a:pt x="38532" y="92133"/>
                  </a:lnTo>
                  <a:lnTo>
                    <a:pt x="38567" y="91535"/>
                  </a:lnTo>
                  <a:lnTo>
                    <a:pt x="38602" y="90937"/>
                  </a:lnTo>
                  <a:lnTo>
                    <a:pt x="38633" y="90338"/>
                  </a:lnTo>
                  <a:lnTo>
                    <a:pt x="38664" y="89740"/>
                  </a:lnTo>
                  <a:lnTo>
                    <a:pt x="38693" y="89142"/>
                  </a:lnTo>
                  <a:lnTo>
                    <a:pt x="38719" y="88544"/>
                  </a:lnTo>
                  <a:lnTo>
                    <a:pt x="38745" y="87945"/>
                  </a:lnTo>
                  <a:lnTo>
                    <a:pt x="38767" y="87347"/>
                  </a:lnTo>
                  <a:lnTo>
                    <a:pt x="38790" y="86749"/>
                  </a:lnTo>
                  <a:lnTo>
                    <a:pt x="38809" y="86151"/>
                  </a:lnTo>
                  <a:lnTo>
                    <a:pt x="38827" y="85552"/>
                  </a:lnTo>
                  <a:lnTo>
                    <a:pt x="38844" y="84954"/>
                  </a:lnTo>
                  <a:lnTo>
                    <a:pt x="38857" y="84356"/>
                  </a:lnTo>
                  <a:lnTo>
                    <a:pt x="38870" y="83757"/>
                  </a:lnTo>
                  <a:lnTo>
                    <a:pt x="38880" y="83159"/>
                  </a:lnTo>
                  <a:lnTo>
                    <a:pt x="38889" y="82561"/>
                  </a:lnTo>
                  <a:lnTo>
                    <a:pt x="38897" y="81963"/>
                  </a:lnTo>
                  <a:lnTo>
                    <a:pt x="38902" y="81364"/>
                  </a:lnTo>
                  <a:lnTo>
                    <a:pt x="38906" y="80766"/>
                  </a:lnTo>
                  <a:lnTo>
                    <a:pt x="38908" y="80168"/>
                  </a:lnTo>
                  <a:lnTo>
                    <a:pt x="38908" y="79570"/>
                  </a:lnTo>
                  <a:lnTo>
                    <a:pt x="38907" y="78971"/>
                  </a:lnTo>
                  <a:lnTo>
                    <a:pt x="38903" y="78373"/>
                  </a:lnTo>
                  <a:lnTo>
                    <a:pt x="38899" y="77775"/>
                  </a:lnTo>
                  <a:lnTo>
                    <a:pt x="38892" y="77176"/>
                  </a:lnTo>
                  <a:lnTo>
                    <a:pt x="38884" y="76578"/>
                  </a:lnTo>
                  <a:lnTo>
                    <a:pt x="38875" y="75980"/>
                  </a:lnTo>
                  <a:lnTo>
                    <a:pt x="38862" y="75382"/>
                  </a:lnTo>
                  <a:lnTo>
                    <a:pt x="38850" y="74783"/>
                  </a:lnTo>
                  <a:lnTo>
                    <a:pt x="38835" y="74185"/>
                  </a:lnTo>
                  <a:lnTo>
                    <a:pt x="38818" y="73587"/>
                  </a:lnTo>
                  <a:lnTo>
                    <a:pt x="38801" y="72989"/>
                  </a:lnTo>
                  <a:lnTo>
                    <a:pt x="38781" y="72390"/>
                  </a:lnTo>
                  <a:lnTo>
                    <a:pt x="38761" y="71792"/>
                  </a:lnTo>
                  <a:lnTo>
                    <a:pt x="38738" y="71194"/>
                  </a:lnTo>
                  <a:lnTo>
                    <a:pt x="38713" y="70595"/>
                  </a:lnTo>
                  <a:lnTo>
                    <a:pt x="38689" y="69997"/>
                  </a:lnTo>
                  <a:lnTo>
                    <a:pt x="38661" y="69399"/>
                  </a:lnTo>
                  <a:lnTo>
                    <a:pt x="38633" y="68801"/>
                  </a:lnTo>
                  <a:lnTo>
                    <a:pt x="38603" y="68202"/>
                  </a:lnTo>
                  <a:lnTo>
                    <a:pt x="38571" y="67604"/>
                  </a:lnTo>
                  <a:lnTo>
                    <a:pt x="38539" y="67006"/>
                  </a:lnTo>
                  <a:lnTo>
                    <a:pt x="38504" y="66408"/>
                  </a:lnTo>
                  <a:lnTo>
                    <a:pt x="38470" y="65809"/>
                  </a:lnTo>
                  <a:lnTo>
                    <a:pt x="38433" y="65211"/>
                  </a:lnTo>
                  <a:lnTo>
                    <a:pt x="38395" y="64613"/>
                  </a:lnTo>
                  <a:lnTo>
                    <a:pt x="38356" y="64015"/>
                  </a:lnTo>
                  <a:lnTo>
                    <a:pt x="38315" y="63416"/>
                  </a:lnTo>
                  <a:lnTo>
                    <a:pt x="38274" y="62818"/>
                  </a:lnTo>
                  <a:lnTo>
                    <a:pt x="38230" y="62220"/>
                  </a:lnTo>
                  <a:lnTo>
                    <a:pt x="38186" y="61621"/>
                  </a:lnTo>
                  <a:lnTo>
                    <a:pt x="38141" y="61023"/>
                  </a:lnTo>
                  <a:lnTo>
                    <a:pt x="38095" y="60425"/>
                  </a:lnTo>
                  <a:lnTo>
                    <a:pt x="38048" y="59827"/>
                  </a:lnTo>
                  <a:lnTo>
                    <a:pt x="37999" y="59228"/>
                  </a:lnTo>
                  <a:lnTo>
                    <a:pt x="37950" y="58630"/>
                  </a:lnTo>
                  <a:lnTo>
                    <a:pt x="37900" y="58032"/>
                  </a:lnTo>
                  <a:lnTo>
                    <a:pt x="37848" y="57434"/>
                  </a:lnTo>
                  <a:lnTo>
                    <a:pt x="37796" y="56835"/>
                  </a:lnTo>
                  <a:lnTo>
                    <a:pt x="37742" y="56237"/>
                  </a:lnTo>
                  <a:lnTo>
                    <a:pt x="37688" y="55639"/>
                  </a:lnTo>
                  <a:lnTo>
                    <a:pt x="37634" y="55040"/>
                  </a:lnTo>
                  <a:lnTo>
                    <a:pt x="37578" y="54442"/>
                  </a:lnTo>
                  <a:lnTo>
                    <a:pt x="37522" y="53844"/>
                  </a:lnTo>
                  <a:lnTo>
                    <a:pt x="37464" y="53246"/>
                  </a:lnTo>
                  <a:lnTo>
                    <a:pt x="37406" y="52647"/>
                  </a:lnTo>
                  <a:lnTo>
                    <a:pt x="37348" y="52049"/>
                  </a:lnTo>
                  <a:lnTo>
                    <a:pt x="37288" y="51451"/>
                  </a:lnTo>
                  <a:lnTo>
                    <a:pt x="37229" y="50853"/>
                  </a:lnTo>
                  <a:lnTo>
                    <a:pt x="37168" y="50254"/>
                  </a:lnTo>
                  <a:lnTo>
                    <a:pt x="37107" y="49656"/>
                  </a:lnTo>
                  <a:lnTo>
                    <a:pt x="37046" y="49058"/>
                  </a:lnTo>
                  <a:lnTo>
                    <a:pt x="36984" y="48459"/>
                  </a:lnTo>
                  <a:lnTo>
                    <a:pt x="36922" y="47861"/>
                  </a:lnTo>
                  <a:lnTo>
                    <a:pt x="36859" y="47263"/>
                  </a:lnTo>
                  <a:lnTo>
                    <a:pt x="36796" y="46665"/>
                  </a:lnTo>
                  <a:lnTo>
                    <a:pt x="36733" y="46066"/>
                  </a:lnTo>
                  <a:lnTo>
                    <a:pt x="36669" y="45468"/>
                  </a:lnTo>
                  <a:lnTo>
                    <a:pt x="36606" y="44870"/>
                  </a:lnTo>
                  <a:lnTo>
                    <a:pt x="36541" y="44272"/>
                  </a:lnTo>
                  <a:lnTo>
                    <a:pt x="36477" y="43673"/>
                  </a:lnTo>
                  <a:lnTo>
                    <a:pt x="36413" y="43075"/>
                  </a:lnTo>
                  <a:lnTo>
                    <a:pt x="36348" y="42477"/>
                  </a:lnTo>
                  <a:lnTo>
                    <a:pt x="36284" y="41878"/>
                  </a:lnTo>
                  <a:lnTo>
                    <a:pt x="36219" y="41280"/>
                  </a:lnTo>
                  <a:lnTo>
                    <a:pt x="36154" y="40682"/>
                  </a:lnTo>
                  <a:lnTo>
                    <a:pt x="36090" y="40084"/>
                  </a:lnTo>
                  <a:lnTo>
                    <a:pt x="36025" y="39485"/>
                  </a:lnTo>
                  <a:lnTo>
                    <a:pt x="35961" y="38887"/>
                  </a:lnTo>
                  <a:lnTo>
                    <a:pt x="35897" y="38289"/>
                  </a:lnTo>
                  <a:lnTo>
                    <a:pt x="35833" y="37691"/>
                  </a:lnTo>
                  <a:lnTo>
                    <a:pt x="35769" y="37092"/>
                  </a:lnTo>
                  <a:lnTo>
                    <a:pt x="35705" y="36494"/>
                  </a:lnTo>
                  <a:lnTo>
                    <a:pt x="35642" y="35896"/>
                  </a:lnTo>
                  <a:lnTo>
                    <a:pt x="35579" y="35297"/>
                  </a:lnTo>
                  <a:lnTo>
                    <a:pt x="35516" y="34699"/>
                  </a:lnTo>
                  <a:lnTo>
                    <a:pt x="35454" y="34101"/>
                  </a:lnTo>
                  <a:lnTo>
                    <a:pt x="35393" y="33503"/>
                  </a:lnTo>
                  <a:lnTo>
                    <a:pt x="35331" y="32904"/>
                  </a:lnTo>
                  <a:lnTo>
                    <a:pt x="35270" y="32306"/>
                  </a:lnTo>
                  <a:lnTo>
                    <a:pt x="35210" y="31708"/>
                  </a:lnTo>
                  <a:lnTo>
                    <a:pt x="35150" y="31110"/>
                  </a:lnTo>
                  <a:lnTo>
                    <a:pt x="35092" y="30511"/>
                  </a:lnTo>
                  <a:lnTo>
                    <a:pt x="35033" y="29913"/>
                  </a:lnTo>
                  <a:lnTo>
                    <a:pt x="34975" y="29315"/>
                  </a:lnTo>
                  <a:lnTo>
                    <a:pt x="34918" y="28717"/>
                  </a:lnTo>
                  <a:lnTo>
                    <a:pt x="34862" y="28118"/>
                  </a:lnTo>
                  <a:lnTo>
                    <a:pt x="34807" y="27520"/>
                  </a:lnTo>
                  <a:lnTo>
                    <a:pt x="34751" y="26922"/>
                  </a:lnTo>
                  <a:lnTo>
                    <a:pt x="34698" y="26323"/>
                  </a:lnTo>
                  <a:lnTo>
                    <a:pt x="34645" y="25725"/>
                  </a:lnTo>
                  <a:lnTo>
                    <a:pt x="34593" y="25127"/>
                  </a:lnTo>
                  <a:lnTo>
                    <a:pt x="34542" y="24529"/>
                  </a:lnTo>
                  <a:lnTo>
                    <a:pt x="34491" y="23930"/>
                  </a:lnTo>
                  <a:lnTo>
                    <a:pt x="34442" y="23332"/>
                  </a:lnTo>
                  <a:lnTo>
                    <a:pt x="34394" y="22734"/>
                  </a:lnTo>
                  <a:lnTo>
                    <a:pt x="34347" y="22136"/>
                  </a:lnTo>
                  <a:lnTo>
                    <a:pt x="34301" y="21537"/>
                  </a:lnTo>
                  <a:lnTo>
                    <a:pt x="34255" y="20939"/>
                  </a:lnTo>
                  <a:lnTo>
                    <a:pt x="34212" y="20341"/>
                  </a:lnTo>
                  <a:lnTo>
                    <a:pt x="34169" y="19742"/>
                  </a:lnTo>
                  <a:lnTo>
                    <a:pt x="34128" y="19144"/>
                  </a:lnTo>
                  <a:lnTo>
                    <a:pt x="34088" y="18546"/>
                  </a:lnTo>
                  <a:lnTo>
                    <a:pt x="34048" y="17948"/>
                  </a:lnTo>
                  <a:lnTo>
                    <a:pt x="34011" y="17349"/>
                  </a:lnTo>
                  <a:lnTo>
                    <a:pt x="33974" y="16751"/>
                  </a:lnTo>
                  <a:lnTo>
                    <a:pt x="33939" y="16153"/>
                  </a:lnTo>
                  <a:lnTo>
                    <a:pt x="33906" y="15555"/>
                  </a:lnTo>
                  <a:lnTo>
                    <a:pt x="33872" y="14956"/>
                  </a:lnTo>
                  <a:lnTo>
                    <a:pt x="33842" y="14358"/>
                  </a:lnTo>
                  <a:lnTo>
                    <a:pt x="33812" y="13760"/>
                  </a:lnTo>
                  <a:lnTo>
                    <a:pt x="33784" y="13161"/>
                  </a:lnTo>
                  <a:lnTo>
                    <a:pt x="33757" y="12563"/>
                  </a:lnTo>
                  <a:lnTo>
                    <a:pt x="33731" y="11965"/>
                  </a:lnTo>
                  <a:lnTo>
                    <a:pt x="33708" y="11367"/>
                  </a:lnTo>
                  <a:lnTo>
                    <a:pt x="33685" y="10768"/>
                  </a:lnTo>
                  <a:lnTo>
                    <a:pt x="33664" y="10170"/>
                  </a:lnTo>
                  <a:lnTo>
                    <a:pt x="33646" y="9572"/>
                  </a:lnTo>
                  <a:lnTo>
                    <a:pt x="33627" y="8974"/>
                  </a:lnTo>
                  <a:lnTo>
                    <a:pt x="33612" y="8375"/>
                  </a:lnTo>
                  <a:lnTo>
                    <a:pt x="33597" y="7777"/>
                  </a:lnTo>
                  <a:lnTo>
                    <a:pt x="33584" y="7179"/>
                  </a:lnTo>
                  <a:lnTo>
                    <a:pt x="33573" y="6580"/>
                  </a:lnTo>
                  <a:lnTo>
                    <a:pt x="33562" y="5982"/>
                  </a:lnTo>
                  <a:lnTo>
                    <a:pt x="33555" y="5384"/>
                  </a:lnTo>
                  <a:lnTo>
                    <a:pt x="33548" y="4786"/>
                  </a:lnTo>
                  <a:lnTo>
                    <a:pt x="33543" y="4187"/>
                  </a:lnTo>
                  <a:lnTo>
                    <a:pt x="33540" y="3589"/>
                  </a:lnTo>
                  <a:lnTo>
                    <a:pt x="33537" y="2991"/>
                  </a:lnTo>
                  <a:lnTo>
                    <a:pt x="33539" y="2393"/>
                  </a:lnTo>
                  <a:lnTo>
                    <a:pt x="33540" y="1794"/>
                  </a:lnTo>
                  <a:lnTo>
                    <a:pt x="33544" y="1196"/>
                  </a:lnTo>
                  <a:lnTo>
                    <a:pt x="33550" y="598"/>
                  </a:lnTo>
                  <a:lnTo>
                    <a:pt x="33555" y="0"/>
                  </a:lnTo>
                  <a:lnTo>
                    <a:pt x="69234" y="0"/>
                  </a:lnTo>
                  <a:lnTo>
                    <a:pt x="69240" y="598"/>
                  </a:lnTo>
                  <a:lnTo>
                    <a:pt x="69246" y="1196"/>
                  </a:lnTo>
                  <a:lnTo>
                    <a:pt x="69250" y="1794"/>
                  </a:lnTo>
                  <a:lnTo>
                    <a:pt x="69251" y="2393"/>
                  </a:lnTo>
                  <a:lnTo>
                    <a:pt x="69252" y="2991"/>
                  </a:lnTo>
                  <a:lnTo>
                    <a:pt x="69250" y="3589"/>
                  </a:lnTo>
                  <a:lnTo>
                    <a:pt x="69247" y="4187"/>
                  </a:lnTo>
                  <a:lnTo>
                    <a:pt x="69242" y="4786"/>
                  </a:lnTo>
                  <a:lnTo>
                    <a:pt x="69235" y="5384"/>
                  </a:lnTo>
                  <a:lnTo>
                    <a:pt x="69228" y="5982"/>
                  </a:lnTo>
                  <a:lnTo>
                    <a:pt x="69217" y="6580"/>
                  </a:lnTo>
                  <a:lnTo>
                    <a:pt x="69206" y="7179"/>
                  </a:lnTo>
                  <a:lnTo>
                    <a:pt x="69193" y="7777"/>
                  </a:lnTo>
                  <a:lnTo>
                    <a:pt x="69178" y="8375"/>
                  </a:lnTo>
                  <a:lnTo>
                    <a:pt x="69163" y="8974"/>
                  </a:lnTo>
                  <a:lnTo>
                    <a:pt x="69144" y="9572"/>
                  </a:lnTo>
                  <a:lnTo>
                    <a:pt x="69125" y="10170"/>
                  </a:lnTo>
                  <a:lnTo>
                    <a:pt x="69105" y="10768"/>
                  </a:lnTo>
                  <a:lnTo>
                    <a:pt x="69082" y="11367"/>
                  </a:lnTo>
                  <a:lnTo>
                    <a:pt x="69059" y="11965"/>
                  </a:lnTo>
                  <a:lnTo>
                    <a:pt x="69033" y="12563"/>
                  </a:lnTo>
                  <a:lnTo>
                    <a:pt x="69006" y="13161"/>
                  </a:lnTo>
                  <a:lnTo>
                    <a:pt x="68978" y="13760"/>
                  </a:lnTo>
                  <a:lnTo>
                    <a:pt x="68948" y="14358"/>
                  </a:lnTo>
                  <a:lnTo>
                    <a:pt x="68918" y="14956"/>
                  </a:lnTo>
                  <a:lnTo>
                    <a:pt x="68884" y="15555"/>
                  </a:lnTo>
                  <a:lnTo>
                    <a:pt x="68851" y="16153"/>
                  </a:lnTo>
                  <a:lnTo>
                    <a:pt x="68816" y="16751"/>
                  </a:lnTo>
                  <a:lnTo>
                    <a:pt x="68779" y="17349"/>
                  </a:lnTo>
                  <a:lnTo>
                    <a:pt x="68742" y="17948"/>
                  </a:lnTo>
                  <a:lnTo>
                    <a:pt x="68702" y="18546"/>
                  </a:lnTo>
                  <a:lnTo>
                    <a:pt x="68662" y="19144"/>
                  </a:lnTo>
                  <a:lnTo>
                    <a:pt x="68621" y="19742"/>
                  </a:lnTo>
                  <a:lnTo>
                    <a:pt x="68578" y="20341"/>
                  </a:lnTo>
                  <a:lnTo>
                    <a:pt x="68535" y="20939"/>
                  </a:lnTo>
                  <a:lnTo>
                    <a:pt x="68489" y="21537"/>
                  </a:lnTo>
                  <a:lnTo>
                    <a:pt x="68443" y="22136"/>
                  </a:lnTo>
                  <a:lnTo>
                    <a:pt x="68396" y="22734"/>
                  </a:lnTo>
                  <a:lnTo>
                    <a:pt x="68348" y="23332"/>
                  </a:lnTo>
                  <a:lnTo>
                    <a:pt x="68299" y="23930"/>
                  </a:lnTo>
                  <a:lnTo>
                    <a:pt x="68248" y="24529"/>
                  </a:lnTo>
                  <a:lnTo>
                    <a:pt x="68197" y="25127"/>
                  </a:lnTo>
                  <a:lnTo>
                    <a:pt x="68145" y="25725"/>
                  </a:lnTo>
                  <a:lnTo>
                    <a:pt x="68092" y="26323"/>
                  </a:lnTo>
                  <a:lnTo>
                    <a:pt x="68039" y="26922"/>
                  </a:lnTo>
                  <a:lnTo>
                    <a:pt x="67983" y="27520"/>
                  </a:lnTo>
                  <a:lnTo>
                    <a:pt x="67928" y="28118"/>
                  </a:lnTo>
                  <a:lnTo>
                    <a:pt x="67872" y="28717"/>
                  </a:lnTo>
                  <a:lnTo>
                    <a:pt x="67815" y="29315"/>
                  </a:lnTo>
                  <a:lnTo>
                    <a:pt x="67757" y="29913"/>
                  </a:lnTo>
                  <a:lnTo>
                    <a:pt x="67698" y="30511"/>
                  </a:lnTo>
                  <a:lnTo>
                    <a:pt x="67640" y="31110"/>
                  </a:lnTo>
                  <a:lnTo>
                    <a:pt x="67580" y="31708"/>
                  </a:lnTo>
                  <a:lnTo>
                    <a:pt x="67519" y="32306"/>
                  </a:lnTo>
                  <a:lnTo>
                    <a:pt x="67459" y="32904"/>
                  </a:lnTo>
                  <a:lnTo>
                    <a:pt x="67397" y="33503"/>
                  </a:lnTo>
                  <a:lnTo>
                    <a:pt x="67336" y="34101"/>
                  </a:lnTo>
                  <a:lnTo>
                    <a:pt x="67274" y="34699"/>
                  </a:lnTo>
                  <a:lnTo>
                    <a:pt x="67211" y="35297"/>
                  </a:lnTo>
                  <a:lnTo>
                    <a:pt x="67148" y="35896"/>
                  </a:lnTo>
                  <a:lnTo>
                    <a:pt x="67085" y="36494"/>
                  </a:lnTo>
                  <a:lnTo>
                    <a:pt x="67021" y="37092"/>
                  </a:lnTo>
                  <a:lnTo>
                    <a:pt x="66957" y="37691"/>
                  </a:lnTo>
                  <a:lnTo>
                    <a:pt x="66893" y="38289"/>
                  </a:lnTo>
                  <a:lnTo>
                    <a:pt x="66829" y="38887"/>
                  </a:lnTo>
                  <a:lnTo>
                    <a:pt x="66765" y="39485"/>
                  </a:lnTo>
                  <a:lnTo>
                    <a:pt x="66700" y="40084"/>
                  </a:lnTo>
                  <a:lnTo>
                    <a:pt x="66636" y="40682"/>
                  </a:lnTo>
                  <a:lnTo>
                    <a:pt x="66571" y="41280"/>
                  </a:lnTo>
                  <a:lnTo>
                    <a:pt x="66506" y="41878"/>
                  </a:lnTo>
                  <a:lnTo>
                    <a:pt x="66442" y="42477"/>
                  </a:lnTo>
                  <a:lnTo>
                    <a:pt x="66377" y="43075"/>
                  </a:lnTo>
                  <a:lnTo>
                    <a:pt x="66313" y="43673"/>
                  </a:lnTo>
                  <a:lnTo>
                    <a:pt x="66249" y="44272"/>
                  </a:lnTo>
                  <a:lnTo>
                    <a:pt x="66184" y="44870"/>
                  </a:lnTo>
                  <a:lnTo>
                    <a:pt x="66121" y="45468"/>
                  </a:lnTo>
                  <a:lnTo>
                    <a:pt x="66057" y="46066"/>
                  </a:lnTo>
                  <a:lnTo>
                    <a:pt x="65994" y="46665"/>
                  </a:lnTo>
                  <a:lnTo>
                    <a:pt x="65931" y="47263"/>
                  </a:lnTo>
                  <a:lnTo>
                    <a:pt x="65868" y="47861"/>
                  </a:lnTo>
                  <a:lnTo>
                    <a:pt x="65806" y="48459"/>
                  </a:lnTo>
                  <a:lnTo>
                    <a:pt x="65744" y="49058"/>
                  </a:lnTo>
                  <a:lnTo>
                    <a:pt x="65682" y="49656"/>
                  </a:lnTo>
                  <a:lnTo>
                    <a:pt x="65622" y="50254"/>
                  </a:lnTo>
                  <a:lnTo>
                    <a:pt x="65561" y="50853"/>
                  </a:lnTo>
                  <a:lnTo>
                    <a:pt x="65501" y="51451"/>
                  </a:lnTo>
                  <a:lnTo>
                    <a:pt x="65442" y="52049"/>
                  </a:lnTo>
                  <a:lnTo>
                    <a:pt x="65384" y="52647"/>
                  </a:lnTo>
                  <a:lnTo>
                    <a:pt x="65326" y="53246"/>
                  </a:lnTo>
                  <a:lnTo>
                    <a:pt x="65268" y="53844"/>
                  </a:lnTo>
                  <a:lnTo>
                    <a:pt x="65212" y="54442"/>
                  </a:lnTo>
                  <a:lnTo>
                    <a:pt x="65156" y="55040"/>
                  </a:lnTo>
                  <a:lnTo>
                    <a:pt x="65102" y="55639"/>
                  </a:lnTo>
                  <a:lnTo>
                    <a:pt x="65048" y="56237"/>
                  </a:lnTo>
                  <a:lnTo>
                    <a:pt x="64994" y="56835"/>
                  </a:lnTo>
                  <a:lnTo>
                    <a:pt x="64942" y="57434"/>
                  </a:lnTo>
                  <a:lnTo>
                    <a:pt x="64890" y="58032"/>
                  </a:lnTo>
                  <a:lnTo>
                    <a:pt x="64840" y="58630"/>
                  </a:lnTo>
                  <a:lnTo>
                    <a:pt x="64791" y="59228"/>
                  </a:lnTo>
                  <a:lnTo>
                    <a:pt x="64742" y="59827"/>
                  </a:lnTo>
                  <a:lnTo>
                    <a:pt x="64695" y="60425"/>
                  </a:lnTo>
                  <a:lnTo>
                    <a:pt x="64648" y="61023"/>
                  </a:lnTo>
                  <a:lnTo>
                    <a:pt x="64604" y="61621"/>
                  </a:lnTo>
                  <a:lnTo>
                    <a:pt x="64560" y="62220"/>
                  </a:lnTo>
                  <a:lnTo>
                    <a:pt x="64516" y="62818"/>
                  </a:lnTo>
                  <a:lnTo>
                    <a:pt x="64475" y="63416"/>
                  </a:lnTo>
                  <a:lnTo>
                    <a:pt x="64434" y="64015"/>
                  </a:lnTo>
                  <a:lnTo>
                    <a:pt x="64395" y="64613"/>
                  </a:lnTo>
                  <a:lnTo>
                    <a:pt x="64357" y="65211"/>
                  </a:lnTo>
                  <a:lnTo>
                    <a:pt x="64320" y="65809"/>
                  </a:lnTo>
                  <a:lnTo>
                    <a:pt x="64285" y="66408"/>
                  </a:lnTo>
                  <a:lnTo>
                    <a:pt x="64251" y="67006"/>
                  </a:lnTo>
                  <a:lnTo>
                    <a:pt x="64219" y="67604"/>
                  </a:lnTo>
                  <a:lnTo>
                    <a:pt x="64187" y="68202"/>
                  </a:lnTo>
                  <a:lnTo>
                    <a:pt x="64157" y="68801"/>
                  </a:lnTo>
                  <a:lnTo>
                    <a:pt x="64129" y="69399"/>
                  </a:lnTo>
                  <a:lnTo>
                    <a:pt x="64101" y="69997"/>
                  </a:lnTo>
                  <a:lnTo>
                    <a:pt x="64076" y="70595"/>
                  </a:lnTo>
                  <a:lnTo>
                    <a:pt x="64052" y="71194"/>
                  </a:lnTo>
                  <a:lnTo>
                    <a:pt x="64029" y="71792"/>
                  </a:lnTo>
                  <a:lnTo>
                    <a:pt x="64009" y="72390"/>
                  </a:lnTo>
                  <a:lnTo>
                    <a:pt x="63989" y="72989"/>
                  </a:lnTo>
                  <a:lnTo>
                    <a:pt x="63971" y="73587"/>
                  </a:lnTo>
                  <a:lnTo>
                    <a:pt x="63955" y="74185"/>
                  </a:lnTo>
                  <a:lnTo>
                    <a:pt x="63940" y="74783"/>
                  </a:lnTo>
                  <a:lnTo>
                    <a:pt x="63927" y="75382"/>
                  </a:lnTo>
                  <a:lnTo>
                    <a:pt x="63915" y="75980"/>
                  </a:lnTo>
                  <a:lnTo>
                    <a:pt x="63906" y="76578"/>
                  </a:lnTo>
                  <a:lnTo>
                    <a:pt x="63898" y="77176"/>
                  </a:lnTo>
                  <a:lnTo>
                    <a:pt x="63891" y="77775"/>
                  </a:lnTo>
                  <a:lnTo>
                    <a:pt x="63887" y="78373"/>
                  </a:lnTo>
                  <a:lnTo>
                    <a:pt x="63882" y="78971"/>
                  </a:lnTo>
                  <a:lnTo>
                    <a:pt x="63882" y="79570"/>
                  </a:lnTo>
                  <a:lnTo>
                    <a:pt x="63882" y="80168"/>
                  </a:lnTo>
                  <a:lnTo>
                    <a:pt x="63884" y="80766"/>
                  </a:lnTo>
                  <a:lnTo>
                    <a:pt x="63888" y="81364"/>
                  </a:lnTo>
                  <a:lnTo>
                    <a:pt x="63892" y="81963"/>
                  </a:lnTo>
                  <a:lnTo>
                    <a:pt x="63901" y="82561"/>
                  </a:lnTo>
                  <a:lnTo>
                    <a:pt x="63909" y="83159"/>
                  </a:lnTo>
                  <a:lnTo>
                    <a:pt x="63920" y="83757"/>
                  </a:lnTo>
                  <a:lnTo>
                    <a:pt x="63933" y="84356"/>
                  </a:lnTo>
                  <a:lnTo>
                    <a:pt x="63946" y="84954"/>
                  </a:lnTo>
                  <a:lnTo>
                    <a:pt x="63963" y="85552"/>
                  </a:lnTo>
                  <a:lnTo>
                    <a:pt x="63981" y="86151"/>
                  </a:lnTo>
                  <a:lnTo>
                    <a:pt x="64000" y="86749"/>
                  </a:lnTo>
                  <a:lnTo>
                    <a:pt x="64022" y="87347"/>
                  </a:lnTo>
                  <a:lnTo>
                    <a:pt x="64045" y="87945"/>
                  </a:lnTo>
                  <a:lnTo>
                    <a:pt x="64071" y="88544"/>
                  </a:lnTo>
                  <a:lnTo>
                    <a:pt x="64097" y="89142"/>
                  </a:lnTo>
                  <a:lnTo>
                    <a:pt x="64126" y="89740"/>
                  </a:lnTo>
                  <a:lnTo>
                    <a:pt x="64157" y="90338"/>
                  </a:lnTo>
                  <a:lnTo>
                    <a:pt x="64188" y="90937"/>
                  </a:lnTo>
                  <a:lnTo>
                    <a:pt x="64223" y="91535"/>
                  </a:lnTo>
                  <a:lnTo>
                    <a:pt x="64258" y="92133"/>
                  </a:lnTo>
                  <a:lnTo>
                    <a:pt x="64296" y="92732"/>
                  </a:lnTo>
                  <a:lnTo>
                    <a:pt x="64336" y="93330"/>
                  </a:lnTo>
                  <a:lnTo>
                    <a:pt x="64376" y="93928"/>
                  </a:lnTo>
                  <a:lnTo>
                    <a:pt x="64420" y="94526"/>
                  </a:lnTo>
                  <a:lnTo>
                    <a:pt x="64464" y="95125"/>
                  </a:lnTo>
                  <a:lnTo>
                    <a:pt x="64511" y="95723"/>
                  </a:lnTo>
                  <a:lnTo>
                    <a:pt x="64559" y="96321"/>
                  </a:lnTo>
                  <a:lnTo>
                    <a:pt x="64608" y="96919"/>
                  </a:lnTo>
                  <a:lnTo>
                    <a:pt x="64661" y="97518"/>
                  </a:lnTo>
                  <a:lnTo>
                    <a:pt x="64714" y="98116"/>
                  </a:lnTo>
                  <a:lnTo>
                    <a:pt x="64769" y="98714"/>
                  </a:lnTo>
                  <a:lnTo>
                    <a:pt x="64827" y="99312"/>
                  </a:lnTo>
                  <a:lnTo>
                    <a:pt x="64884" y="99911"/>
                  </a:lnTo>
                  <a:lnTo>
                    <a:pt x="64946" y="100509"/>
                  </a:lnTo>
                  <a:lnTo>
                    <a:pt x="65008" y="101107"/>
                  </a:lnTo>
                  <a:lnTo>
                    <a:pt x="65071" y="101706"/>
                  </a:lnTo>
                  <a:lnTo>
                    <a:pt x="65137" y="102304"/>
                  </a:lnTo>
                  <a:lnTo>
                    <a:pt x="65203" y="102902"/>
                  </a:lnTo>
                  <a:lnTo>
                    <a:pt x="65273" y="103500"/>
                  </a:lnTo>
                  <a:lnTo>
                    <a:pt x="65343" y="104099"/>
                  </a:lnTo>
                  <a:lnTo>
                    <a:pt x="65415" y="104697"/>
                  </a:lnTo>
                  <a:lnTo>
                    <a:pt x="65489" y="105295"/>
                  </a:lnTo>
                  <a:lnTo>
                    <a:pt x="65563" y="105893"/>
                  </a:lnTo>
                  <a:lnTo>
                    <a:pt x="65641" y="106492"/>
                  </a:lnTo>
                  <a:lnTo>
                    <a:pt x="65719" y="107090"/>
                  </a:lnTo>
                  <a:lnTo>
                    <a:pt x="65799" y="107688"/>
                  </a:lnTo>
                  <a:lnTo>
                    <a:pt x="65881" y="108287"/>
                  </a:lnTo>
                  <a:lnTo>
                    <a:pt x="65963" y="108885"/>
                  </a:lnTo>
                  <a:lnTo>
                    <a:pt x="66049" y="109483"/>
                  </a:lnTo>
                  <a:lnTo>
                    <a:pt x="66134" y="110081"/>
                  </a:lnTo>
                  <a:lnTo>
                    <a:pt x="66222" y="110680"/>
                  </a:lnTo>
                  <a:lnTo>
                    <a:pt x="66311" y="111278"/>
                  </a:lnTo>
                  <a:lnTo>
                    <a:pt x="66400" y="111876"/>
                  </a:lnTo>
                  <a:lnTo>
                    <a:pt x="66493" y="112474"/>
                  </a:lnTo>
                  <a:lnTo>
                    <a:pt x="66586" y="113073"/>
                  </a:lnTo>
                  <a:lnTo>
                    <a:pt x="66681" y="113671"/>
                  </a:lnTo>
                  <a:lnTo>
                    <a:pt x="66777" y="114269"/>
                  </a:lnTo>
                  <a:lnTo>
                    <a:pt x="66874" y="114868"/>
                  </a:lnTo>
                  <a:lnTo>
                    <a:pt x="66973" y="115466"/>
                  </a:lnTo>
                  <a:lnTo>
                    <a:pt x="67073" y="116064"/>
                  </a:lnTo>
                  <a:lnTo>
                    <a:pt x="67174" y="116662"/>
                  </a:lnTo>
                  <a:lnTo>
                    <a:pt x="67277" y="117261"/>
                  </a:lnTo>
                  <a:lnTo>
                    <a:pt x="67380" y="117859"/>
                  </a:lnTo>
                  <a:lnTo>
                    <a:pt x="67486" y="118457"/>
                  </a:lnTo>
                  <a:lnTo>
                    <a:pt x="67592" y="119055"/>
                  </a:lnTo>
                  <a:lnTo>
                    <a:pt x="67700" y="119654"/>
                  </a:lnTo>
                  <a:lnTo>
                    <a:pt x="67809" y="120252"/>
                  </a:lnTo>
                  <a:lnTo>
                    <a:pt x="67918" y="120850"/>
                  </a:lnTo>
                  <a:lnTo>
                    <a:pt x="68030" y="121449"/>
                  </a:lnTo>
                  <a:lnTo>
                    <a:pt x="68141" y="122047"/>
                  </a:lnTo>
                  <a:lnTo>
                    <a:pt x="68255" y="122645"/>
                  </a:lnTo>
                  <a:lnTo>
                    <a:pt x="68369" y="123243"/>
                  </a:lnTo>
                  <a:lnTo>
                    <a:pt x="68484" y="123842"/>
                  </a:lnTo>
                  <a:lnTo>
                    <a:pt x="68601" y="124440"/>
                  </a:lnTo>
                  <a:lnTo>
                    <a:pt x="68719" y="125038"/>
                  </a:lnTo>
                  <a:lnTo>
                    <a:pt x="68837" y="125636"/>
                  </a:lnTo>
                  <a:lnTo>
                    <a:pt x="68957" y="126235"/>
                  </a:lnTo>
                  <a:lnTo>
                    <a:pt x="69077" y="126833"/>
                  </a:lnTo>
                  <a:lnTo>
                    <a:pt x="69199" y="127431"/>
                  </a:lnTo>
                  <a:lnTo>
                    <a:pt x="69321" y="128030"/>
                  </a:lnTo>
                  <a:lnTo>
                    <a:pt x="69445" y="128628"/>
                  </a:lnTo>
                  <a:lnTo>
                    <a:pt x="69569" y="129226"/>
                  </a:lnTo>
                  <a:lnTo>
                    <a:pt x="69694" y="129824"/>
                  </a:lnTo>
                  <a:lnTo>
                    <a:pt x="69820" y="130423"/>
                  </a:lnTo>
                  <a:lnTo>
                    <a:pt x="69947" y="131021"/>
                  </a:lnTo>
                  <a:lnTo>
                    <a:pt x="70074" y="131619"/>
                  </a:lnTo>
                  <a:lnTo>
                    <a:pt x="70203" y="132217"/>
                  </a:lnTo>
                  <a:lnTo>
                    <a:pt x="70332" y="132816"/>
                  </a:lnTo>
                  <a:lnTo>
                    <a:pt x="70462" y="133414"/>
                  </a:lnTo>
                  <a:lnTo>
                    <a:pt x="70593" y="134012"/>
                  </a:lnTo>
                  <a:lnTo>
                    <a:pt x="70724" y="134610"/>
                  </a:lnTo>
                  <a:lnTo>
                    <a:pt x="70857" y="135209"/>
                  </a:lnTo>
                  <a:lnTo>
                    <a:pt x="70989" y="135807"/>
                  </a:lnTo>
                  <a:lnTo>
                    <a:pt x="71123" y="136405"/>
                  </a:lnTo>
                  <a:lnTo>
                    <a:pt x="71257" y="137004"/>
                  </a:lnTo>
                  <a:lnTo>
                    <a:pt x="71392" y="137602"/>
                  </a:lnTo>
                  <a:lnTo>
                    <a:pt x="71528" y="138200"/>
                  </a:lnTo>
                  <a:lnTo>
                    <a:pt x="71664" y="138798"/>
                  </a:lnTo>
                  <a:lnTo>
                    <a:pt x="71801" y="139397"/>
                  </a:lnTo>
                  <a:lnTo>
                    <a:pt x="71938" y="139995"/>
                  </a:lnTo>
                  <a:lnTo>
                    <a:pt x="72076" y="140593"/>
                  </a:lnTo>
                  <a:lnTo>
                    <a:pt x="72215" y="141191"/>
                  </a:lnTo>
                  <a:lnTo>
                    <a:pt x="72354" y="141790"/>
                  </a:lnTo>
                  <a:lnTo>
                    <a:pt x="72494" y="142388"/>
                  </a:lnTo>
                  <a:lnTo>
                    <a:pt x="72633" y="142986"/>
                  </a:lnTo>
                  <a:lnTo>
                    <a:pt x="72774" y="143585"/>
                  </a:lnTo>
                  <a:lnTo>
                    <a:pt x="72915" y="144183"/>
                  </a:lnTo>
                  <a:lnTo>
                    <a:pt x="73057" y="144781"/>
                  </a:lnTo>
                  <a:lnTo>
                    <a:pt x="73199" y="145379"/>
                  </a:lnTo>
                  <a:lnTo>
                    <a:pt x="73341" y="145978"/>
                  </a:lnTo>
                  <a:lnTo>
                    <a:pt x="73485" y="146576"/>
                  </a:lnTo>
                  <a:lnTo>
                    <a:pt x="73628" y="147174"/>
                  </a:lnTo>
                  <a:lnTo>
                    <a:pt x="73772" y="147772"/>
                  </a:lnTo>
                  <a:lnTo>
                    <a:pt x="73916" y="148371"/>
                  </a:lnTo>
                  <a:lnTo>
                    <a:pt x="74061" y="148969"/>
                  </a:lnTo>
                  <a:lnTo>
                    <a:pt x="74206" y="149567"/>
                  </a:lnTo>
                  <a:lnTo>
                    <a:pt x="74351" y="150166"/>
                  </a:lnTo>
                  <a:lnTo>
                    <a:pt x="74497" y="150764"/>
                  </a:lnTo>
                  <a:lnTo>
                    <a:pt x="74643" y="151362"/>
                  </a:lnTo>
                  <a:lnTo>
                    <a:pt x="74790" y="151960"/>
                  </a:lnTo>
                  <a:lnTo>
                    <a:pt x="74937" y="152559"/>
                  </a:lnTo>
                  <a:lnTo>
                    <a:pt x="75084" y="153157"/>
                  </a:lnTo>
                  <a:lnTo>
                    <a:pt x="75231" y="153755"/>
                  </a:lnTo>
                  <a:lnTo>
                    <a:pt x="75379" y="154353"/>
                  </a:lnTo>
                  <a:lnTo>
                    <a:pt x="75528" y="154952"/>
                  </a:lnTo>
                  <a:lnTo>
                    <a:pt x="75676" y="155550"/>
                  </a:lnTo>
                  <a:lnTo>
                    <a:pt x="75825" y="156148"/>
                  </a:lnTo>
                  <a:lnTo>
                    <a:pt x="75974" y="156747"/>
                  </a:lnTo>
                  <a:lnTo>
                    <a:pt x="76124" y="157345"/>
                  </a:lnTo>
                  <a:lnTo>
                    <a:pt x="76273" y="157943"/>
                  </a:lnTo>
                  <a:lnTo>
                    <a:pt x="76424" y="158541"/>
                  </a:lnTo>
                  <a:lnTo>
                    <a:pt x="76574" y="159140"/>
                  </a:lnTo>
                  <a:lnTo>
                    <a:pt x="76724" y="159738"/>
                  </a:lnTo>
                  <a:lnTo>
                    <a:pt x="76876" y="160336"/>
                  </a:lnTo>
                  <a:lnTo>
                    <a:pt x="77027" y="160934"/>
                  </a:lnTo>
                  <a:lnTo>
                    <a:pt x="77178" y="161533"/>
                  </a:lnTo>
                  <a:lnTo>
                    <a:pt x="77330" y="162131"/>
                  </a:lnTo>
                  <a:lnTo>
                    <a:pt x="77482" y="162729"/>
                  </a:lnTo>
                  <a:lnTo>
                    <a:pt x="77634" y="163328"/>
                  </a:lnTo>
                  <a:lnTo>
                    <a:pt x="77787" y="163926"/>
                  </a:lnTo>
                  <a:lnTo>
                    <a:pt x="77940" y="164524"/>
                  </a:lnTo>
                  <a:lnTo>
                    <a:pt x="78093" y="165122"/>
                  </a:lnTo>
                  <a:lnTo>
                    <a:pt x="78246" y="165721"/>
                  </a:lnTo>
                  <a:lnTo>
                    <a:pt x="78400" y="166319"/>
                  </a:lnTo>
                  <a:lnTo>
                    <a:pt x="78554" y="166917"/>
                  </a:lnTo>
                  <a:lnTo>
                    <a:pt x="78708" y="167515"/>
                  </a:lnTo>
                  <a:lnTo>
                    <a:pt x="78862" y="168114"/>
                  </a:lnTo>
                  <a:lnTo>
                    <a:pt x="79017" y="168712"/>
                  </a:lnTo>
                  <a:lnTo>
                    <a:pt x="79172" y="169310"/>
                  </a:lnTo>
                  <a:lnTo>
                    <a:pt x="79327" y="169908"/>
                  </a:lnTo>
                  <a:lnTo>
                    <a:pt x="79483" y="170507"/>
                  </a:lnTo>
                  <a:lnTo>
                    <a:pt x="79639" y="171105"/>
                  </a:lnTo>
                  <a:lnTo>
                    <a:pt x="79795" y="171703"/>
                  </a:lnTo>
                  <a:lnTo>
                    <a:pt x="79951" y="172302"/>
                  </a:lnTo>
                  <a:lnTo>
                    <a:pt x="80108" y="172900"/>
                  </a:lnTo>
                  <a:lnTo>
                    <a:pt x="80265" y="173498"/>
                  </a:lnTo>
                  <a:lnTo>
                    <a:pt x="80422" y="174096"/>
                  </a:lnTo>
                  <a:lnTo>
                    <a:pt x="80579" y="174695"/>
                  </a:lnTo>
                  <a:lnTo>
                    <a:pt x="80737" y="175293"/>
                  </a:lnTo>
                  <a:lnTo>
                    <a:pt x="80895" y="175891"/>
                  </a:lnTo>
                  <a:lnTo>
                    <a:pt x="81054" y="176489"/>
                  </a:lnTo>
                  <a:lnTo>
                    <a:pt x="81212" y="177088"/>
                  </a:lnTo>
                  <a:lnTo>
                    <a:pt x="81371" y="177686"/>
                  </a:lnTo>
                  <a:lnTo>
                    <a:pt x="81530" y="178284"/>
                  </a:lnTo>
                  <a:lnTo>
                    <a:pt x="81690" y="178883"/>
                  </a:lnTo>
                  <a:lnTo>
                    <a:pt x="81850" y="179481"/>
                  </a:lnTo>
                  <a:lnTo>
                    <a:pt x="82010" y="180079"/>
                  </a:lnTo>
                  <a:lnTo>
                    <a:pt x="82170" y="180677"/>
                  </a:lnTo>
                  <a:lnTo>
                    <a:pt x="82331" y="181276"/>
                  </a:lnTo>
                  <a:lnTo>
                    <a:pt x="82492" y="181874"/>
                  </a:lnTo>
                  <a:lnTo>
                    <a:pt x="82653" y="182472"/>
                  </a:lnTo>
                  <a:lnTo>
                    <a:pt x="82815" y="183070"/>
                  </a:lnTo>
                  <a:lnTo>
                    <a:pt x="82977" y="183669"/>
                  </a:lnTo>
                  <a:lnTo>
                    <a:pt x="83140" y="184267"/>
                  </a:lnTo>
                  <a:lnTo>
                    <a:pt x="83302" y="184865"/>
                  </a:lnTo>
                  <a:lnTo>
                    <a:pt x="83465" y="185464"/>
                  </a:lnTo>
                  <a:lnTo>
                    <a:pt x="83628" y="186062"/>
                  </a:lnTo>
                  <a:lnTo>
                    <a:pt x="83792" y="186660"/>
                  </a:lnTo>
                  <a:lnTo>
                    <a:pt x="83956" y="187258"/>
                  </a:lnTo>
                  <a:lnTo>
                    <a:pt x="84120" y="187857"/>
                  </a:lnTo>
                  <a:lnTo>
                    <a:pt x="84285" y="188455"/>
                  </a:lnTo>
                  <a:lnTo>
                    <a:pt x="84450" y="189053"/>
                  </a:lnTo>
                  <a:lnTo>
                    <a:pt x="84615" y="189651"/>
                  </a:lnTo>
                  <a:lnTo>
                    <a:pt x="84781" y="190250"/>
                  </a:lnTo>
                  <a:lnTo>
                    <a:pt x="84946" y="190848"/>
                  </a:lnTo>
                  <a:lnTo>
                    <a:pt x="85113" y="191446"/>
                  </a:lnTo>
                  <a:lnTo>
                    <a:pt x="85279" y="192045"/>
                  </a:lnTo>
                  <a:lnTo>
                    <a:pt x="85446" y="192643"/>
                  </a:lnTo>
                  <a:lnTo>
                    <a:pt x="85613" y="193241"/>
                  </a:lnTo>
                  <a:lnTo>
                    <a:pt x="85781" y="193839"/>
                  </a:lnTo>
                  <a:lnTo>
                    <a:pt x="85949" y="194438"/>
                  </a:lnTo>
                  <a:lnTo>
                    <a:pt x="86117" y="195036"/>
                  </a:lnTo>
                  <a:lnTo>
                    <a:pt x="86285" y="195634"/>
                  </a:lnTo>
                  <a:lnTo>
                    <a:pt x="86454" y="196232"/>
                  </a:lnTo>
                  <a:lnTo>
                    <a:pt x="86623" y="196831"/>
                  </a:lnTo>
                  <a:lnTo>
                    <a:pt x="86792" y="197429"/>
                  </a:lnTo>
                  <a:lnTo>
                    <a:pt x="86962" y="198027"/>
                  </a:lnTo>
                  <a:lnTo>
                    <a:pt x="87132" y="198625"/>
                  </a:lnTo>
                  <a:lnTo>
                    <a:pt x="87302" y="199224"/>
                  </a:lnTo>
                  <a:lnTo>
                    <a:pt x="87472" y="199822"/>
                  </a:lnTo>
                  <a:lnTo>
                    <a:pt x="87643" y="200420"/>
                  </a:lnTo>
                  <a:lnTo>
                    <a:pt x="87814" y="201019"/>
                  </a:lnTo>
                  <a:lnTo>
                    <a:pt x="87985" y="201617"/>
                  </a:lnTo>
                  <a:lnTo>
                    <a:pt x="88157" y="202215"/>
                  </a:lnTo>
                  <a:lnTo>
                    <a:pt x="88328" y="202813"/>
                  </a:lnTo>
                  <a:lnTo>
                    <a:pt x="88500" y="203412"/>
                  </a:lnTo>
                  <a:lnTo>
                    <a:pt x="88672" y="204010"/>
                  </a:lnTo>
                  <a:lnTo>
                    <a:pt x="88844" y="204608"/>
                  </a:lnTo>
                  <a:lnTo>
                    <a:pt x="89017" y="205206"/>
                  </a:lnTo>
                  <a:lnTo>
                    <a:pt x="89189" y="205805"/>
                  </a:lnTo>
                  <a:lnTo>
                    <a:pt x="89362" y="206403"/>
                  </a:lnTo>
                  <a:lnTo>
                    <a:pt x="89535" y="207001"/>
                  </a:lnTo>
                  <a:lnTo>
                    <a:pt x="89708" y="207600"/>
                  </a:lnTo>
                  <a:lnTo>
                    <a:pt x="89881" y="208198"/>
                  </a:lnTo>
                  <a:lnTo>
                    <a:pt x="90054" y="208796"/>
                  </a:lnTo>
                  <a:lnTo>
                    <a:pt x="90228" y="209394"/>
                  </a:lnTo>
                  <a:lnTo>
                    <a:pt x="90401" y="209993"/>
                  </a:lnTo>
                  <a:lnTo>
                    <a:pt x="90574" y="210591"/>
                  </a:lnTo>
                  <a:lnTo>
                    <a:pt x="90748" y="211189"/>
                  </a:lnTo>
                  <a:lnTo>
                    <a:pt x="90921" y="211787"/>
                  </a:lnTo>
                  <a:lnTo>
                    <a:pt x="91095" y="212386"/>
                  </a:lnTo>
                  <a:lnTo>
                    <a:pt x="91268" y="212984"/>
                  </a:lnTo>
                  <a:lnTo>
                    <a:pt x="91441" y="213582"/>
                  </a:lnTo>
                  <a:lnTo>
                    <a:pt x="91615" y="214181"/>
                  </a:lnTo>
                  <a:lnTo>
                    <a:pt x="91788" y="214779"/>
                  </a:lnTo>
                  <a:lnTo>
                    <a:pt x="91961" y="215377"/>
                  </a:lnTo>
                  <a:lnTo>
                    <a:pt x="92134" y="215975"/>
                  </a:lnTo>
                  <a:lnTo>
                    <a:pt x="92307" y="216574"/>
                  </a:lnTo>
                  <a:lnTo>
                    <a:pt x="92479" y="217172"/>
                  </a:lnTo>
                  <a:lnTo>
                    <a:pt x="92652" y="217770"/>
                  </a:lnTo>
                  <a:lnTo>
                    <a:pt x="92823" y="218368"/>
                  </a:lnTo>
                  <a:lnTo>
                    <a:pt x="92995" y="218967"/>
                  </a:lnTo>
                  <a:lnTo>
                    <a:pt x="93167" y="219565"/>
                  </a:lnTo>
                  <a:lnTo>
                    <a:pt x="93338" y="220163"/>
                  </a:lnTo>
                  <a:lnTo>
                    <a:pt x="93509" y="220762"/>
                  </a:lnTo>
                  <a:lnTo>
                    <a:pt x="93679" y="221360"/>
                  </a:lnTo>
                  <a:lnTo>
                    <a:pt x="93850" y="221958"/>
                  </a:lnTo>
                  <a:lnTo>
                    <a:pt x="94019" y="222556"/>
                  </a:lnTo>
                  <a:lnTo>
                    <a:pt x="94188" y="223155"/>
                  </a:lnTo>
                  <a:lnTo>
                    <a:pt x="94357" y="223753"/>
                  </a:lnTo>
                  <a:lnTo>
                    <a:pt x="94525" y="224351"/>
                  </a:lnTo>
                  <a:lnTo>
                    <a:pt x="94693" y="224949"/>
                  </a:lnTo>
                  <a:lnTo>
                    <a:pt x="94859" y="225548"/>
                  </a:lnTo>
                  <a:lnTo>
                    <a:pt x="95026" y="226146"/>
                  </a:lnTo>
                  <a:lnTo>
                    <a:pt x="95192" y="226744"/>
                  </a:lnTo>
                  <a:lnTo>
                    <a:pt x="95356" y="227343"/>
                  </a:lnTo>
                  <a:lnTo>
                    <a:pt x="95521" y="227941"/>
                  </a:lnTo>
                  <a:lnTo>
                    <a:pt x="95684" y="228539"/>
                  </a:lnTo>
                  <a:lnTo>
                    <a:pt x="95847" y="229137"/>
                  </a:lnTo>
                  <a:lnTo>
                    <a:pt x="96009" y="229736"/>
                  </a:lnTo>
                  <a:lnTo>
                    <a:pt x="96169" y="230334"/>
                  </a:lnTo>
                  <a:lnTo>
                    <a:pt x="96329" y="230932"/>
                  </a:lnTo>
                  <a:lnTo>
                    <a:pt x="96488" y="231530"/>
                  </a:lnTo>
                  <a:lnTo>
                    <a:pt x="96646" y="232129"/>
                  </a:lnTo>
                  <a:lnTo>
                    <a:pt x="96804" y="232727"/>
                  </a:lnTo>
                  <a:lnTo>
                    <a:pt x="96959" y="233325"/>
                  </a:lnTo>
                  <a:lnTo>
                    <a:pt x="97114" y="233923"/>
                  </a:lnTo>
                  <a:lnTo>
                    <a:pt x="97267" y="234522"/>
                  </a:lnTo>
                  <a:lnTo>
                    <a:pt x="97420" y="235120"/>
                  </a:lnTo>
                  <a:lnTo>
                    <a:pt x="97572" y="235718"/>
                  </a:lnTo>
                  <a:lnTo>
                    <a:pt x="97721" y="236317"/>
                  </a:lnTo>
                  <a:lnTo>
                    <a:pt x="97870" y="236915"/>
                  </a:lnTo>
                  <a:lnTo>
                    <a:pt x="98017" y="237513"/>
                  </a:lnTo>
                  <a:lnTo>
                    <a:pt x="98162" y="238111"/>
                  </a:lnTo>
                  <a:lnTo>
                    <a:pt x="98307" y="238710"/>
                  </a:lnTo>
                  <a:lnTo>
                    <a:pt x="98449" y="239308"/>
                  </a:lnTo>
                  <a:lnTo>
                    <a:pt x="98592" y="239906"/>
                  </a:lnTo>
                  <a:lnTo>
                    <a:pt x="98731" y="240504"/>
                  </a:lnTo>
                  <a:lnTo>
                    <a:pt x="98869" y="241103"/>
                  </a:lnTo>
                  <a:lnTo>
                    <a:pt x="99006" y="241701"/>
                  </a:lnTo>
                  <a:lnTo>
                    <a:pt x="99140" y="242299"/>
                  </a:lnTo>
                  <a:lnTo>
                    <a:pt x="99274" y="242898"/>
                  </a:lnTo>
                  <a:lnTo>
                    <a:pt x="99404" y="243496"/>
                  </a:lnTo>
                  <a:lnTo>
                    <a:pt x="99534" y="244094"/>
                  </a:lnTo>
                  <a:lnTo>
                    <a:pt x="99662" y="244692"/>
                  </a:lnTo>
                  <a:lnTo>
                    <a:pt x="99787" y="245291"/>
                  </a:lnTo>
                  <a:lnTo>
                    <a:pt x="99911" y="245889"/>
                  </a:lnTo>
                  <a:lnTo>
                    <a:pt x="100032" y="246487"/>
                  </a:lnTo>
                  <a:lnTo>
                    <a:pt x="100152" y="247085"/>
                  </a:lnTo>
                  <a:lnTo>
                    <a:pt x="100270" y="247684"/>
                  </a:lnTo>
                  <a:lnTo>
                    <a:pt x="100384" y="248282"/>
                  </a:lnTo>
                  <a:lnTo>
                    <a:pt x="100499" y="248880"/>
                  </a:lnTo>
                  <a:lnTo>
                    <a:pt x="100609" y="249479"/>
                  </a:lnTo>
                  <a:lnTo>
                    <a:pt x="100717" y="250077"/>
                  </a:lnTo>
                  <a:lnTo>
                    <a:pt x="100825" y="250675"/>
                  </a:lnTo>
                  <a:lnTo>
                    <a:pt x="100928" y="251273"/>
                  </a:lnTo>
                  <a:lnTo>
                    <a:pt x="101030" y="251872"/>
                  </a:lnTo>
                  <a:lnTo>
                    <a:pt x="101129" y="252470"/>
                  </a:lnTo>
                  <a:lnTo>
                    <a:pt x="101225" y="253068"/>
                  </a:lnTo>
                  <a:lnTo>
                    <a:pt x="101320" y="253666"/>
                  </a:lnTo>
                  <a:lnTo>
                    <a:pt x="101411" y="254265"/>
                  </a:lnTo>
                  <a:lnTo>
                    <a:pt x="101501" y="254863"/>
                  </a:lnTo>
                  <a:lnTo>
                    <a:pt x="101587" y="255461"/>
                  </a:lnTo>
                  <a:lnTo>
                    <a:pt x="101670" y="256060"/>
                  </a:lnTo>
                  <a:lnTo>
                    <a:pt x="101752" y="256658"/>
                  </a:lnTo>
                  <a:lnTo>
                    <a:pt x="101829" y="257256"/>
                  </a:lnTo>
                  <a:lnTo>
                    <a:pt x="101906" y="257854"/>
                  </a:lnTo>
                  <a:lnTo>
                    <a:pt x="101978" y="258453"/>
                  </a:lnTo>
                  <a:lnTo>
                    <a:pt x="102048" y="259051"/>
                  </a:lnTo>
                  <a:lnTo>
                    <a:pt x="102115" y="259649"/>
                  </a:lnTo>
                  <a:lnTo>
                    <a:pt x="102178" y="260247"/>
                  </a:lnTo>
                  <a:lnTo>
                    <a:pt x="102240" y="260846"/>
                  </a:lnTo>
                  <a:lnTo>
                    <a:pt x="102297" y="261444"/>
                  </a:lnTo>
                  <a:lnTo>
                    <a:pt x="102352" y="262042"/>
                  </a:lnTo>
                  <a:lnTo>
                    <a:pt x="102405" y="262641"/>
                  </a:lnTo>
                  <a:lnTo>
                    <a:pt x="102452" y="263239"/>
                  </a:lnTo>
                  <a:lnTo>
                    <a:pt x="102499" y="263837"/>
                  </a:lnTo>
                  <a:lnTo>
                    <a:pt x="102540" y="264435"/>
                  </a:lnTo>
                  <a:lnTo>
                    <a:pt x="102579" y="265034"/>
                  </a:lnTo>
                  <a:lnTo>
                    <a:pt x="102616" y="265632"/>
                  </a:lnTo>
                  <a:lnTo>
                    <a:pt x="102647" y="266230"/>
                  </a:lnTo>
                  <a:lnTo>
                    <a:pt x="102679" y="266828"/>
                  </a:lnTo>
                  <a:lnTo>
                    <a:pt x="102703" y="267427"/>
                  </a:lnTo>
                  <a:lnTo>
                    <a:pt x="102726" y="268025"/>
                  </a:lnTo>
                  <a:lnTo>
                    <a:pt x="102746" y="268623"/>
                  </a:lnTo>
                  <a:lnTo>
                    <a:pt x="102760" y="269221"/>
                  </a:lnTo>
                  <a:lnTo>
                    <a:pt x="102775" y="269820"/>
                  </a:lnTo>
                  <a:lnTo>
                    <a:pt x="102782" y="270418"/>
                  </a:lnTo>
                  <a:lnTo>
                    <a:pt x="102788" y="271016"/>
                  </a:lnTo>
                  <a:lnTo>
                    <a:pt x="102790" y="271615"/>
                  </a:lnTo>
                  <a:lnTo>
                    <a:pt x="102788" y="272213"/>
                  </a:lnTo>
                  <a:lnTo>
                    <a:pt x="102785" y="272811"/>
                  </a:lnTo>
                  <a:lnTo>
                    <a:pt x="102774" y="273409"/>
                  </a:lnTo>
                  <a:lnTo>
                    <a:pt x="102762" y="274008"/>
                  </a:lnTo>
                  <a:lnTo>
                    <a:pt x="102747" y="274606"/>
                  </a:lnTo>
                  <a:lnTo>
                    <a:pt x="102726" y="275204"/>
                  </a:lnTo>
                  <a:lnTo>
                    <a:pt x="102706" y="275802"/>
                  </a:lnTo>
                  <a:lnTo>
                    <a:pt x="102677" y="276401"/>
                  </a:lnTo>
                  <a:lnTo>
                    <a:pt x="102647" y="276999"/>
                  </a:lnTo>
                  <a:lnTo>
                    <a:pt x="102613" y="277597"/>
                  </a:lnTo>
                  <a:lnTo>
                    <a:pt x="102574" y="278196"/>
                  </a:lnTo>
                  <a:lnTo>
                    <a:pt x="102535" y="278794"/>
                  </a:lnTo>
                  <a:lnTo>
                    <a:pt x="102488" y="279392"/>
                  </a:lnTo>
                  <a:lnTo>
                    <a:pt x="102440" y="279990"/>
                  </a:lnTo>
                  <a:lnTo>
                    <a:pt x="102388" y="280589"/>
                  </a:lnTo>
                  <a:lnTo>
                    <a:pt x="102330" y="281187"/>
                  </a:lnTo>
                  <a:lnTo>
                    <a:pt x="102273" y="281785"/>
                  </a:lnTo>
                  <a:lnTo>
                    <a:pt x="102207" y="282383"/>
                  </a:lnTo>
                  <a:lnTo>
                    <a:pt x="102140" y="282982"/>
                  </a:lnTo>
                  <a:lnTo>
                    <a:pt x="102069" y="283580"/>
                  </a:lnTo>
                  <a:lnTo>
                    <a:pt x="101993" y="284178"/>
                  </a:lnTo>
                  <a:lnTo>
                    <a:pt x="101917" y="284777"/>
                  </a:lnTo>
                  <a:lnTo>
                    <a:pt x="101832" y="285375"/>
                  </a:lnTo>
                  <a:lnTo>
                    <a:pt x="101747" y="285973"/>
                  </a:lnTo>
                  <a:lnTo>
                    <a:pt x="101658" y="286571"/>
                  </a:lnTo>
                  <a:lnTo>
                    <a:pt x="101563" y="287170"/>
                  </a:lnTo>
                  <a:lnTo>
                    <a:pt x="101468" y="287768"/>
                  </a:lnTo>
                  <a:lnTo>
                    <a:pt x="101365" y="288366"/>
                  </a:lnTo>
                  <a:lnTo>
                    <a:pt x="101261" y="288964"/>
                  </a:lnTo>
                  <a:lnTo>
                    <a:pt x="101153" y="289563"/>
                  </a:lnTo>
                  <a:lnTo>
                    <a:pt x="101040" y="290161"/>
                  </a:lnTo>
                  <a:lnTo>
                    <a:pt x="100927" y="290759"/>
                  </a:lnTo>
                  <a:lnTo>
                    <a:pt x="100805" y="291358"/>
                  </a:lnTo>
                  <a:lnTo>
                    <a:pt x="100683" y="291956"/>
                  </a:lnTo>
                  <a:lnTo>
                    <a:pt x="100557" y="292554"/>
                  </a:lnTo>
                  <a:lnTo>
                    <a:pt x="100426" y="293152"/>
                  </a:lnTo>
                  <a:lnTo>
                    <a:pt x="100295" y="293751"/>
                  </a:lnTo>
                  <a:lnTo>
                    <a:pt x="100155" y="294349"/>
                  </a:lnTo>
                  <a:lnTo>
                    <a:pt x="100015" y="294947"/>
                  </a:lnTo>
                  <a:lnTo>
                    <a:pt x="99870" y="295545"/>
                  </a:lnTo>
                  <a:lnTo>
                    <a:pt x="99722" y="296144"/>
                  </a:lnTo>
                  <a:lnTo>
                    <a:pt x="99573" y="296742"/>
                  </a:lnTo>
                  <a:lnTo>
                    <a:pt x="99416" y="297340"/>
                  </a:lnTo>
                  <a:lnTo>
                    <a:pt x="99258" y="297938"/>
                  </a:lnTo>
                  <a:lnTo>
                    <a:pt x="99097" y="298537"/>
                  </a:lnTo>
                  <a:lnTo>
                    <a:pt x="98931" y="299135"/>
                  </a:lnTo>
                  <a:lnTo>
                    <a:pt x="98765" y="299733"/>
                  </a:lnTo>
                  <a:lnTo>
                    <a:pt x="98591" y="300332"/>
                  </a:lnTo>
                  <a:lnTo>
                    <a:pt x="98417" y="300930"/>
                  </a:lnTo>
                  <a:lnTo>
                    <a:pt x="98238" y="301528"/>
                  </a:lnTo>
                  <a:lnTo>
                    <a:pt x="98056" y="302126"/>
                  </a:lnTo>
                  <a:lnTo>
                    <a:pt x="97874" y="302725"/>
                  </a:lnTo>
                  <a:lnTo>
                    <a:pt x="97684" y="303323"/>
                  </a:lnTo>
                  <a:lnTo>
                    <a:pt x="97494" y="303921"/>
                  </a:lnTo>
                  <a:lnTo>
                    <a:pt x="97299" y="304519"/>
                  </a:lnTo>
                  <a:lnTo>
                    <a:pt x="97102" y="305118"/>
                  </a:lnTo>
                  <a:lnTo>
                    <a:pt x="96904" y="30571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29" name="pl27">
              <a:extLst>
                <a:ext uri="{FF2B5EF4-FFF2-40B4-BE49-F238E27FC236}">
                  <a16:creationId xmlns:a16="http://schemas.microsoft.com/office/drawing/2014/main" id="{83467D29-1310-4579-87ED-948CB5C7A517}"/>
                </a:ext>
              </a:extLst>
            </p:cNvPr>
            <p:cNvSpPr/>
            <p:nvPr/>
          </p:nvSpPr>
          <p:spPr>
            <a:xfrm>
              <a:off x="1608164" y="649999"/>
              <a:ext cx="80880" cy="0"/>
            </a:xfrm>
            <a:custGeom>
              <a:avLst/>
              <a:gdLst/>
              <a:ahLst/>
              <a:cxnLst/>
              <a:rect l="0" t="0" r="0" b="0"/>
              <a:pathLst>
                <a:path w="80880">
                  <a:moveTo>
                    <a:pt x="0" y="0"/>
                  </a:moveTo>
                  <a:lnTo>
                    <a:pt x="80880" y="0"/>
                  </a:lnTo>
                </a:path>
              </a:pathLst>
            </a:custGeom>
            <a:ln w="6775" cap="flat">
              <a:solidFill>
                <a:srgbClr val="FBC02D">
                  <a:alpha val="100000"/>
                </a:srgbClr>
              </a:solidFill>
              <a:prstDash val="solid"/>
              <a:round/>
            </a:ln>
          </p:spPr>
          <p:txBody>
            <a:bodyPr/>
            <a:lstStyle/>
            <a:p>
              <a:endParaRPr sz="600"/>
            </a:p>
          </p:txBody>
        </p:sp>
        <p:sp>
          <p:nvSpPr>
            <p:cNvPr id="30" name="pg28">
              <a:extLst>
                <a:ext uri="{FF2B5EF4-FFF2-40B4-BE49-F238E27FC236}">
                  <a16:creationId xmlns:a16="http://schemas.microsoft.com/office/drawing/2014/main" id="{88E36A13-9401-4A0A-814E-3D70DACFDBFC}"/>
                </a:ext>
              </a:extLst>
            </p:cNvPr>
            <p:cNvSpPr/>
            <p:nvPr/>
          </p:nvSpPr>
          <p:spPr>
            <a:xfrm>
              <a:off x="1682868" y="548016"/>
              <a:ext cx="102790" cy="117522"/>
            </a:xfrm>
            <a:custGeom>
              <a:avLst/>
              <a:gdLst/>
              <a:ahLst/>
              <a:cxnLst/>
              <a:rect l="0" t="0" r="0" b="0"/>
              <a:pathLst>
                <a:path w="102790" h="117522">
                  <a:moveTo>
                    <a:pt x="35619" y="117522"/>
                  </a:moveTo>
                  <a:lnTo>
                    <a:pt x="35624" y="117292"/>
                  </a:lnTo>
                  <a:lnTo>
                    <a:pt x="35645" y="117063"/>
                  </a:lnTo>
                  <a:lnTo>
                    <a:pt x="35679" y="116833"/>
                  </a:lnTo>
                  <a:lnTo>
                    <a:pt x="35722" y="116603"/>
                  </a:lnTo>
                  <a:lnTo>
                    <a:pt x="35784" y="116373"/>
                  </a:lnTo>
                  <a:lnTo>
                    <a:pt x="35856" y="116143"/>
                  </a:lnTo>
                  <a:lnTo>
                    <a:pt x="35938" y="115913"/>
                  </a:lnTo>
                  <a:lnTo>
                    <a:pt x="36038" y="115683"/>
                  </a:lnTo>
                  <a:lnTo>
                    <a:pt x="36148" y="115453"/>
                  </a:lnTo>
                  <a:lnTo>
                    <a:pt x="36266" y="115223"/>
                  </a:lnTo>
                  <a:lnTo>
                    <a:pt x="36402" y="114993"/>
                  </a:lnTo>
                  <a:lnTo>
                    <a:pt x="36546" y="114763"/>
                  </a:lnTo>
                  <a:lnTo>
                    <a:pt x="36700" y="114533"/>
                  </a:lnTo>
                  <a:lnTo>
                    <a:pt x="36868" y="114303"/>
                  </a:lnTo>
                  <a:lnTo>
                    <a:pt x="37043" y="114073"/>
                  </a:lnTo>
                  <a:lnTo>
                    <a:pt x="37229" y="113843"/>
                  </a:lnTo>
                  <a:lnTo>
                    <a:pt x="37426" y="113613"/>
                  </a:lnTo>
                  <a:lnTo>
                    <a:pt x="37629" y="113383"/>
                  </a:lnTo>
                  <a:lnTo>
                    <a:pt x="37842" y="113153"/>
                  </a:lnTo>
                  <a:lnTo>
                    <a:pt x="38063" y="112923"/>
                  </a:lnTo>
                  <a:lnTo>
                    <a:pt x="38290" y="112693"/>
                  </a:lnTo>
                  <a:lnTo>
                    <a:pt x="38526" y="112463"/>
                  </a:lnTo>
                  <a:lnTo>
                    <a:pt x="38767" y="112233"/>
                  </a:lnTo>
                  <a:lnTo>
                    <a:pt x="39014" y="112003"/>
                  </a:lnTo>
                  <a:lnTo>
                    <a:pt x="39267" y="111773"/>
                  </a:lnTo>
                  <a:lnTo>
                    <a:pt x="39525" y="111543"/>
                  </a:lnTo>
                  <a:lnTo>
                    <a:pt x="39786" y="111313"/>
                  </a:lnTo>
                  <a:lnTo>
                    <a:pt x="40052" y="111083"/>
                  </a:lnTo>
                  <a:lnTo>
                    <a:pt x="40321" y="110853"/>
                  </a:lnTo>
                  <a:lnTo>
                    <a:pt x="40592" y="110623"/>
                  </a:lnTo>
                  <a:lnTo>
                    <a:pt x="40866" y="110393"/>
                  </a:lnTo>
                  <a:lnTo>
                    <a:pt x="41142" y="110163"/>
                  </a:lnTo>
                  <a:lnTo>
                    <a:pt x="41418" y="109933"/>
                  </a:lnTo>
                  <a:lnTo>
                    <a:pt x="41696" y="109703"/>
                  </a:lnTo>
                  <a:lnTo>
                    <a:pt x="41973" y="109473"/>
                  </a:lnTo>
                  <a:lnTo>
                    <a:pt x="42251" y="109243"/>
                  </a:lnTo>
                  <a:lnTo>
                    <a:pt x="42527" y="109013"/>
                  </a:lnTo>
                  <a:lnTo>
                    <a:pt x="42803" y="108783"/>
                  </a:lnTo>
                  <a:lnTo>
                    <a:pt x="43077" y="108553"/>
                  </a:lnTo>
                  <a:lnTo>
                    <a:pt x="43349" y="108323"/>
                  </a:lnTo>
                  <a:lnTo>
                    <a:pt x="43619" y="108093"/>
                  </a:lnTo>
                  <a:lnTo>
                    <a:pt x="43885" y="107863"/>
                  </a:lnTo>
                  <a:lnTo>
                    <a:pt x="44149" y="107633"/>
                  </a:lnTo>
                  <a:lnTo>
                    <a:pt x="44410" y="107403"/>
                  </a:lnTo>
                  <a:lnTo>
                    <a:pt x="44666" y="107173"/>
                  </a:lnTo>
                  <a:lnTo>
                    <a:pt x="44919" y="106943"/>
                  </a:lnTo>
                  <a:lnTo>
                    <a:pt x="45169" y="106713"/>
                  </a:lnTo>
                  <a:lnTo>
                    <a:pt x="45412" y="106483"/>
                  </a:lnTo>
                  <a:lnTo>
                    <a:pt x="45651" y="106253"/>
                  </a:lnTo>
                  <a:lnTo>
                    <a:pt x="45887" y="106023"/>
                  </a:lnTo>
                  <a:lnTo>
                    <a:pt x="46115" y="105793"/>
                  </a:lnTo>
                  <a:lnTo>
                    <a:pt x="46339" y="105563"/>
                  </a:lnTo>
                  <a:lnTo>
                    <a:pt x="46558" y="105333"/>
                  </a:lnTo>
                  <a:lnTo>
                    <a:pt x="46770" y="105103"/>
                  </a:lnTo>
                  <a:lnTo>
                    <a:pt x="46978" y="104873"/>
                  </a:lnTo>
                  <a:lnTo>
                    <a:pt x="47180" y="104643"/>
                  </a:lnTo>
                  <a:lnTo>
                    <a:pt x="47375" y="104413"/>
                  </a:lnTo>
                  <a:lnTo>
                    <a:pt x="47565" y="104183"/>
                  </a:lnTo>
                  <a:lnTo>
                    <a:pt x="47749" y="103953"/>
                  </a:lnTo>
                  <a:lnTo>
                    <a:pt x="47927" y="103723"/>
                  </a:lnTo>
                  <a:lnTo>
                    <a:pt x="48100" y="103493"/>
                  </a:lnTo>
                  <a:lnTo>
                    <a:pt x="48266" y="103263"/>
                  </a:lnTo>
                  <a:lnTo>
                    <a:pt x="48426" y="103033"/>
                  </a:lnTo>
                  <a:lnTo>
                    <a:pt x="48581" y="102803"/>
                  </a:lnTo>
                  <a:lnTo>
                    <a:pt x="48729" y="102573"/>
                  </a:lnTo>
                  <a:lnTo>
                    <a:pt x="48872" y="102343"/>
                  </a:lnTo>
                  <a:lnTo>
                    <a:pt x="49011" y="102113"/>
                  </a:lnTo>
                  <a:lnTo>
                    <a:pt x="49141" y="101883"/>
                  </a:lnTo>
                  <a:lnTo>
                    <a:pt x="49267" y="101653"/>
                  </a:lnTo>
                  <a:lnTo>
                    <a:pt x="49389" y="101423"/>
                  </a:lnTo>
                  <a:lnTo>
                    <a:pt x="49504" y="101193"/>
                  </a:lnTo>
                  <a:lnTo>
                    <a:pt x="49614" y="100963"/>
                  </a:lnTo>
                  <a:lnTo>
                    <a:pt x="49720" y="100733"/>
                  </a:lnTo>
                  <a:lnTo>
                    <a:pt x="49820" y="100503"/>
                  </a:lnTo>
                  <a:lnTo>
                    <a:pt x="49916" y="100274"/>
                  </a:lnTo>
                  <a:lnTo>
                    <a:pt x="50007" y="100044"/>
                  </a:lnTo>
                  <a:lnTo>
                    <a:pt x="50093" y="99814"/>
                  </a:lnTo>
                  <a:lnTo>
                    <a:pt x="50176" y="99584"/>
                  </a:lnTo>
                  <a:lnTo>
                    <a:pt x="50254" y="99354"/>
                  </a:lnTo>
                  <a:lnTo>
                    <a:pt x="50327" y="99124"/>
                  </a:lnTo>
                  <a:lnTo>
                    <a:pt x="50398" y="98894"/>
                  </a:lnTo>
                  <a:lnTo>
                    <a:pt x="50464" y="98664"/>
                  </a:lnTo>
                  <a:lnTo>
                    <a:pt x="50526" y="98434"/>
                  </a:lnTo>
                  <a:lnTo>
                    <a:pt x="50586" y="98204"/>
                  </a:lnTo>
                  <a:lnTo>
                    <a:pt x="50641" y="97974"/>
                  </a:lnTo>
                  <a:lnTo>
                    <a:pt x="50693" y="97744"/>
                  </a:lnTo>
                  <a:lnTo>
                    <a:pt x="50743" y="97514"/>
                  </a:lnTo>
                  <a:lnTo>
                    <a:pt x="50789" y="97284"/>
                  </a:lnTo>
                  <a:lnTo>
                    <a:pt x="50832" y="97054"/>
                  </a:lnTo>
                  <a:lnTo>
                    <a:pt x="50873" y="96824"/>
                  </a:lnTo>
                  <a:lnTo>
                    <a:pt x="50911" y="96594"/>
                  </a:lnTo>
                  <a:lnTo>
                    <a:pt x="50947" y="96364"/>
                  </a:lnTo>
                  <a:lnTo>
                    <a:pt x="50981" y="96134"/>
                  </a:lnTo>
                  <a:lnTo>
                    <a:pt x="51012" y="95904"/>
                  </a:lnTo>
                  <a:lnTo>
                    <a:pt x="51041" y="95674"/>
                  </a:lnTo>
                  <a:lnTo>
                    <a:pt x="51069" y="95444"/>
                  </a:lnTo>
                  <a:lnTo>
                    <a:pt x="51094" y="95214"/>
                  </a:lnTo>
                  <a:lnTo>
                    <a:pt x="51118" y="94984"/>
                  </a:lnTo>
                  <a:lnTo>
                    <a:pt x="51140" y="94754"/>
                  </a:lnTo>
                  <a:lnTo>
                    <a:pt x="51160" y="94524"/>
                  </a:lnTo>
                  <a:lnTo>
                    <a:pt x="51180" y="94294"/>
                  </a:lnTo>
                  <a:lnTo>
                    <a:pt x="51197" y="94064"/>
                  </a:lnTo>
                  <a:lnTo>
                    <a:pt x="51213" y="93834"/>
                  </a:lnTo>
                  <a:lnTo>
                    <a:pt x="51229" y="93604"/>
                  </a:lnTo>
                  <a:lnTo>
                    <a:pt x="51243" y="93374"/>
                  </a:lnTo>
                  <a:lnTo>
                    <a:pt x="51255" y="93144"/>
                  </a:lnTo>
                  <a:lnTo>
                    <a:pt x="51268" y="92914"/>
                  </a:lnTo>
                  <a:lnTo>
                    <a:pt x="51278" y="92684"/>
                  </a:lnTo>
                  <a:lnTo>
                    <a:pt x="51289" y="92454"/>
                  </a:lnTo>
                  <a:lnTo>
                    <a:pt x="51298" y="92224"/>
                  </a:lnTo>
                  <a:lnTo>
                    <a:pt x="51307" y="91994"/>
                  </a:lnTo>
                  <a:lnTo>
                    <a:pt x="51315" y="91764"/>
                  </a:lnTo>
                  <a:lnTo>
                    <a:pt x="51322" y="91534"/>
                  </a:lnTo>
                  <a:lnTo>
                    <a:pt x="51328" y="91304"/>
                  </a:lnTo>
                  <a:lnTo>
                    <a:pt x="51335" y="91074"/>
                  </a:lnTo>
                  <a:lnTo>
                    <a:pt x="51340" y="90844"/>
                  </a:lnTo>
                  <a:lnTo>
                    <a:pt x="51345" y="90614"/>
                  </a:lnTo>
                  <a:lnTo>
                    <a:pt x="51350" y="90384"/>
                  </a:lnTo>
                  <a:lnTo>
                    <a:pt x="51354" y="90154"/>
                  </a:lnTo>
                  <a:lnTo>
                    <a:pt x="51358" y="89924"/>
                  </a:lnTo>
                  <a:lnTo>
                    <a:pt x="51362" y="89694"/>
                  </a:lnTo>
                  <a:lnTo>
                    <a:pt x="51365" y="89464"/>
                  </a:lnTo>
                  <a:lnTo>
                    <a:pt x="51368" y="89234"/>
                  </a:lnTo>
                  <a:lnTo>
                    <a:pt x="51371" y="89004"/>
                  </a:lnTo>
                  <a:lnTo>
                    <a:pt x="51373" y="88774"/>
                  </a:lnTo>
                  <a:lnTo>
                    <a:pt x="51375" y="88544"/>
                  </a:lnTo>
                  <a:lnTo>
                    <a:pt x="51377" y="88314"/>
                  </a:lnTo>
                  <a:lnTo>
                    <a:pt x="51379" y="88084"/>
                  </a:lnTo>
                  <a:lnTo>
                    <a:pt x="51381" y="87854"/>
                  </a:lnTo>
                  <a:lnTo>
                    <a:pt x="51382" y="87624"/>
                  </a:lnTo>
                  <a:lnTo>
                    <a:pt x="51383" y="87394"/>
                  </a:lnTo>
                  <a:lnTo>
                    <a:pt x="51385" y="87164"/>
                  </a:lnTo>
                  <a:lnTo>
                    <a:pt x="51386" y="86934"/>
                  </a:lnTo>
                  <a:lnTo>
                    <a:pt x="51387" y="86704"/>
                  </a:lnTo>
                  <a:lnTo>
                    <a:pt x="51388" y="86474"/>
                  </a:lnTo>
                  <a:lnTo>
                    <a:pt x="51388" y="86244"/>
                  </a:lnTo>
                  <a:lnTo>
                    <a:pt x="51389" y="86014"/>
                  </a:lnTo>
                  <a:lnTo>
                    <a:pt x="51390" y="85784"/>
                  </a:lnTo>
                  <a:lnTo>
                    <a:pt x="51390" y="85554"/>
                  </a:lnTo>
                  <a:lnTo>
                    <a:pt x="51391" y="85324"/>
                  </a:lnTo>
                  <a:lnTo>
                    <a:pt x="51391" y="85094"/>
                  </a:lnTo>
                  <a:lnTo>
                    <a:pt x="51392" y="84864"/>
                  </a:lnTo>
                  <a:lnTo>
                    <a:pt x="51392" y="84634"/>
                  </a:lnTo>
                  <a:lnTo>
                    <a:pt x="51392" y="84404"/>
                  </a:lnTo>
                  <a:lnTo>
                    <a:pt x="51393" y="84174"/>
                  </a:lnTo>
                  <a:lnTo>
                    <a:pt x="51393" y="83944"/>
                  </a:lnTo>
                  <a:lnTo>
                    <a:pt x="51393" y="83714"/>
                  </a:lnTo>
                  <a:lnTo>
                    <a:pt x="51393" y="83485"/>
                  </a:lnTo>
                  <a:lnTo>
                    <a:pt x="51394" y="83255"/>
                  </a:lnTo>
                  <a:lnTo>
                    <a:pt x="51394" y="83025"/>
                  </a:lnTo>
                  <a:lnTo>
                    <a:pt x="51394" y="82795"/>
                  </a:lnTo>
                  <a:lnTo>
                    <a:pt x="51394" y="82565"/>
                  </a:lnTo>
                  <a:lnTo>
                    <a:pt x="51394" y="82335"/>
                  </a:lnTo>
                  <a:lnTo>
                    <a:pt x="51394" y="82105"/>
                  </a:lnTo>
                  <a:lnTo>
                    <a:pt x="51394" y="81875"/>
                  </a:lnTo>
                  <a:lnTo>
                    <a:pt x="51394" y="81645"/>
                  </a:lnTo>
                  <a:lnTo>
                    <a:pt x="51394" y="81415"/>
                  </a:lnTo>
                  <a:lnTo>
                    <a:pt x="51395" y="81185"/>
                  </a:lnTo>
                  <a:lnTo>
                    <a:pt x="51395" y="80955"/>
                  </a:lnTo>
                  <a:lnTo>
                    <a:pt x="51395" y="80725"/>
                  </a:lnTo>
                  <a:lnTo>
                    <a:pt x="51395" y="80495"/>
                  </a:lnTo>
                  <a:lnTo>
                    <a:pt x="51395" y="80265"/>
                  </a:lnTo>
                  <a:lnTo>
                    <a:pt x="51395" y="80035"/>
                  </a:lnTo>
                  <a:lnTo>
                    <a:pt x="51395" y="79805"/>
                  </a:lnTo>
                  <a:lnTo>
                    <a:pt x="51395" y="79575"/>
                  </a:lnTo>
                  <a:lnTo>
                    <a:pt x="51395" y="79345"/>
                  </a:lnTo>
                  <a:lnTo>
                    <a:pt x="51395" y="79115"/>
                  </a:lnTo>
                  <a:lnTo>
                    <a:pt x="51395" y="78885"/>
                  </a:lnTo>
                  <a:lnTo>
                    <a:pt x="51395" y="78655"/>
                  </a:lnTo>
                  <a:lnTo>
                    <a:pt x="51395" y="78425"/>
                  </a:lnTo>
                  <a:lnTo>
                    <a:pt x="51395" y="78195"/>
                  </a:lnTo>
                  <a:lnTo>
                    <a:pt x="51395" y="77965"/>
                  </a:lnTo>
                  <a:lnTo>
                    <a:pt x="51395" y="77735"/>
                  </a:lnTo>
                  <a:lnTo>
                    <a:pt x="51395" y="77505"/>
                  </a:lnTo>
                  <a:lnTo>
                    <a:pt x="51395" y="77275"/>
                  </a:lnTo>
                  <a:lnTo>
                    <a:pt x="51395" y="77045"/>
                  </a:lnTo>
                  <a:lnTo>
                    <a:pt x="51395" y="76815"/>
                  </a:lnTo>
                  <a:lnTo>
                    <a:pt x="51395" y="76585"/>
                  </a:lnTo>
                  <a:lnTo>
                    <a:pt x="51395" y="76355"/>
                  </a:lnTo>
                  <a:lnTo>
                    <a:pt x="51395" y="76125"/>
                  </a:lnTo>
                  <a:lnTo>
                    <a:pt x="51395" y="75895"/>
                  </a:lnTo>
                  <a:lnTo>
                    <a:pt x="51395" y="75665"/>
                  </a:lnTo>
                  <a:lnTo>
                    <a:pt x="51395" y="75435"/>
                  </a:lnTo>
                  <a:lnTo>
                    <a:pt x="51395" y="75205"/>
                  </a:lnTo>
                  <a:lnTo>
                    <a:pt x="51395" y="74975"/>
                  </a:lnTo>
                  <a:lnTo>
                    <a:pt x="51395" y="74745"/>
                  </a:lnTo>
                  <a:lnTo>
                    <a:pt x="51395" y="74515"/>
                  </a:lnTo>
                  <a:lnTo>
                    <a:pt x="51395" y="74285"/>
                  </a:lnTo>
                  <a:lnTo>
                    <a:pt x="51395" y="74055"/>
                  </a:lnTo>
                  <a:lnTo>
                    <a:pt x="51395" y="73825"/>
                  </a:lnTo>
                  <a:lnTo>
                    <a:pt x="51395" y="73595"/>
                  </a:lnTo>
                  <a:lnTo>
                    <a:pt x="51395" y="73365"/>
                  </a:lnTo>
                  <a:lnTo>
                    <a:pt x="51395" y="73135"/>
                  </a:lnTo>
                  <a:lnTo>
                    <a:pt x="51395" y="72905"/>
                  </a:lnTo>
                  <a:lnTo>
                    <a:pt x="51395" y="72675"/>
                  </a:lnTo>
                  <a:lnTo>
                    <a:pt x="51395" y="72445"/>
                  </a:lnTo>
                  <a:lnTo>
                    <a:pt x="51395" y="72215"/>
                  </a:lnTo>
                  <a:lnTo>
                    <a:pt x="51395" y="71985"/>
                  </a:lnTo>
                  <a:lnTo>
                    <a:pt x="51395" y="71755"/>
                  </a:lnTo>
                  <a:lnTo>
                    <a:pt x="51394" y="71525"/>
                  </a:lnTo>
                  <a:lnTo>
                    <a:pt x="51394" y="71295"/>
                  </a:lnTo>
                  <a:lnTo>
                    <a:pt x="51394" y="71065"/>
                  </a:lnTo>
                  <a:lnTo>
                    <a:pt x="51394" y="70835"/>
                  </a:lnTo>
                  <a:lnTo>
                    <a:pt x="51394" y="70605"/>
                  </a:lnTo>
                  <a:lnTo>
                    <a:pt x="51394" y="70375"/>
                  </a:lnTo>
                  <a:lnTo>
                    <a:pt x="51394" y="70145"/>
                  </a:lnTo>
                  <a:lnTo>
                    <a:pt x="51394" y="69915"/>
                  </a:lnTo>
                  <a:lnTo>
                    <a:pt x="51394" y="69685"/>
                  </a:lnTo>
                  <a:lnTo>
                    <a:pt x="51393" y="69455"/>
                  </a:lnTo>
                  <a:lnTo>
                    <a:pt x="51393" y="69225"/>
                  </a:lnTo>
                  <a:lnTo>
                    <a:pt x="51393" y="68995"/>
                  </a:lnTo>
                  <a:lnTo>
                    <a:pt x="51393" y="68765"/>
                  </a:lnTo>
                  <a:lnTo>
                    <a:pt x="51392" y="68535"/>
                  </a:lnTo>
                  <a:lnTo>
                    <a:pt x="51392" y="68305"/>
                  </a:lnTo>
                  <a:lnTo>
                    <a:pt x="51392" y="68075"/>
                  </a:lnTo>
                  <a:lnTo>
                    <a:pt x="51391" y="67845"/>
                  </a:lnTo>
                  <a:lnTo>
                    <a:pt x="51391" y="67615"/>
                  </a:lnTo>
                  <a:lnTo>
                    <a:pt x="51390" y="67385"/>
                  </a:lnTo>
                  <a:lnTo>
                    <a:pt x="51389" y="67155"/>
                  </a:lnTo>
                  <a:lnTo>
                    <a:pt x="51389" y="66926"/>
                  </a:lnTo>
                  <a:lnTo>
                    <a:pt x="51388" y="66696"/>
                  </a:lnTo>
                  <a:lnTo>
                    <a:pt x="51387" y="66466"/>
                  </a:lnTo>
                  <a:lnTo>
                    <a:pt x="51386" y="66236"/>
                  </a:lnTo>
                  <a:lnTo>
                    <a:pt x="51385" y="66006"/>
                  </a:lnTo>
                  <a:lnTo>
                    <a:pt x="51384" y="65776"/>
                  </a:lnTo>
                  <a:lnTo>
                    <a:pt x="51383" y="65546"/>
                  </a:lnTo>
                  <a:lnTo>
                    <a:pt x="51381" y="65316"/>
                  </a:lnTo>
                  <a:lnTo>
                    <a:pt x="51380" y="65086"/>
                  </a:lnTo>
                  <a:lnTo>
                    <a:pt x="51378" y="64856"/>
                  </a:lnTo>
                  <a:lnTo>
                    <a:pt x="51376" y="64626"/>
                  </a:lnTo>
                  <a:lnTo>
                    <a:pt x="51374" y="64396"/>
                  </a:lnTo>
                  <a:lnTo>
                    <a:pt x="51371" y="64166"/>
                  </a:lnTo>
                  <a:lnTo>
                    <a:pt x="51369" y="63936"/>
                  </a:lnTo>
                  <a:lnTo>
                    <a:pt x="51366" y="63706"/>
                  </a:lnTo>
                  <a:lnTo>
                    <a:pt x="51363" y="63476"/>
                  </a:lnTo>
                  <a:lnTo>
                    <a:pt x="51359" y="63246"/>
                  </a:lnTo>
                  <a:lnTo>
                    <a:pt x="51355" y="63016"/>
                  </a:lnTo>
                  <a:lnTo>
                    <a:pt x="51351" y="62786"/>
                  </a:lnTo>
                  <a:lnTo>
                    <a:pt x="51346" y="62556"/>
                  </a:lnTo>
                  <a:lnTo>
                    <a:pt x="51341" y="62326"/>
                  </a:lnTo>
                  <a:lnTo>
                    <a:pt x="51336" y="62096"/>
                  </a:lnTo>
                  <a:lnTo>
                    <a:pt x="51329" y="61866"/>
                  </a:lnTo>
                  <a:lnTo>
                    <a:pt x="51323" y="61636"/>
                  </a:lnTo>
                  <a:lnTo>
                    <a:pt x="51315" y="61406"/>
                  </a:lnTo>
                  <a:lnTo>
                    <a:pt x="51307" y="61176"/>
                  </a:lnTo>
                  <a:lnTo>
                    <a:pt x="51298" y="60946"/>
                  </a:lnTo>
                  <a:lnTo>
                    <a:pt x="51289" y="60716"/>
                  </a:lnTo>
                  <a:lnTo>
                    <a:pt x="51278" y="60486"/>
                  </a:lnTo>
                  <a:lnTo>
                    <a:pt x="51267" y="60256"/>
                  </a:lnTo>
                  <a:lnTo>
                    <a:pt x="51255" y="60026"/>
                  </a:lnTo>
                  <a:lnTo>
                    <a:pt x="51241" y="59796"/>
                  </a:lnTo>
                  <a:lnTo>
                    <a:pt x="51226" y="59566"/>
                  </a:lnTo>
                  <a:lnTo>
                    <a:pt x="51211" y="59336"/>
                  </a:lnTo>
                  <a:lnTo>
                    <a:pt x="51193" y="59106"/>
                  </a:lnTo>
                  <a:lnTo>
                    <a:pt x="51175" y="58876"/>
                  </a:lnTo>
                  <a:lnTo>
                    <a:pt x="51155" y="58646"/>
                  </a:lnTo>
                  <a:lnTo>
                    <a:pt x="51133" y="58416"/>
                  </a:lnTo>
                  <a:lnTo>
                    <a:pt x="51110" y="58186"/>
                  </a:lnTo>
                  <a:lnTo>
                    <a:pt x="51084" y="57956"/>
                  </a:lnTo>
                  <a:lnTo>
                    <a:pt x="51057" y="57726"/>
                  </a:lnTo>
                  <a:lnTo>
                    <a:pt x="51028" y="57496"/>
                  </a:lnTo>
                  <a:lnTo>
                    <a:pt x="50996" y="57266"/>
                  </a:lnTo>
                  <a:lnTo>
                    <a:pt x="50962" y="57036"/>
                  </a:lnTo>
                  <a:lnTo>
                    <a:pt x="50926" y="56806"/>
                  </a:lnTo>
                  <a:lnTo>
                    <a:pt x="50886" y="56576"/>
                  </a:lnTo>
                  <a:lnTo>
                    <a:pt x="50844" y="56346"/>
                  </a:lnTo>
                  <a:lnTo>
                    <a:pt x="50800" y="56116"/>
                  </a:lnTo>
                  <a:lnTo>
                    <a:pt x="50751" y="55886"/>
                  </a:lnTo>
                  <a:lnTo>
                    <a:pt x="50699" y="55656"/>
                  </a:lnTo>
                  <a:lnTo>
                    <a:pt x="50644" y="55426"/>
                  </a:lnTo>
                  <a:lnTo>
                    <a:pt x="50585" y="55196"/>
                  </a:lnTo>
                  <a:lnTo>
                    <a:pt x="50522" y="54966"/>
                  </a:lnTo>
                  <a:lnTo>
                    <a:pt x="50456" y="54736"/>
                  </a:lnTo>
                  <a:lnTo>
                    <a:pt x="50384" y="54506"/>
                  </a:lnTo>
                  <a:lnTo>
                    <a:pt x="50309" y="54276"/>
                  </a:lnTo>
                  <a:lnTo>
                    <a:pt x="50228" y="54046"/>
                  </a:lnTo>
                  <a:lnTo>
                    <a:pt x="50142" y="53816"/>
                  </a:lnTo>
                  <a:lnTo>
                    <a:pt x="50052" y="53586"/>
                  </a:lnTo>
                  <a:lnTo>
                    <a:pt x="49955" y="53356"/>
                  </a:lnTo>
                  <a:lnTo>
                    <a:pt x="49853" y="53126"/>
                  </a:lnTo>
                  <a:lnTo>
                    <a:pt x="49746" y="52896"/>
                  </a:lnTo>
                  <a:lnTo>
                    <a:pt x="49631" y="52666"/>
                  </a:lnTo>
                  <a:lnTo>
                    <a:pt x="49510" y="52436"/>
                  </a:lnTo>
                  <a:lnTo>
                    <a:pt x="49385" y="52206"/>
                  </a:lnTo>
                  <a:lnTo>
                    <a:pt x="49249" y="51976"/>
                  </a:lnTo>
                  <a:lnTo>
                    <a:pt x="49108" y="51746"/>
                  </a:lnTo>
                  <a:lnTo>
                    <a:pt x="48961" y="51516"/>
                  </a:lnTo>
                  <a:lnTo>
                    <a:pt x="48803" y="51286"/>
                  </a:lnTo>
                  <a:lnTo>
                    <a:pt x="48639" y="51056"/>
                  </a:lnTo>
                  <a:lnTo>
                    <a:pt x="48468" y="50826"/>
                  </a:lnTo>
                  <a:lnTo>
                    <a:pt x="48285" y="50596"/>
                  </a:lnTo>
                  <a:lnTo>
                    <a:pt x="48096" y="50366"/>
                  </a:lnTo>
                  <a:lnTo>
                    <a:pt x="47899" y="50137"/>
                  </a:lnTo>
                  <a:lnTo>
                    <a:pt x="47690" y="49907"/>
                  </a:lnTo>
                  <a:lnTo>
                    <a:pt x="47474" y="49677"/>
                  </a:lnTo>
                  <a:lnTo>
                    <a:pt x="47248" y="49447"/>
                  </a:lnTo>
                  <a:lnTo>
                    <a:pt x="47010" y="49217"/>
                  </a:lnTo>
                  <a:lnTo>
                    <a:pt x="46766" y="48987"/>
                  </a:lnTo>
                  <a:lnTo>
                    <a:pt x="46509" y="48757"/>
                  </a:lnTo>
                  <a:lnTo>
                    <a:pt x="46241" y="48527"/>
                  </a:lnTo>
                  <a:lnTo>
                    <a:pt x="45967" y="48297"/>
                  </a:lnTo>
                  <a:lnTo>
                    <a:pt x="45677" y="48067"/>
                  </a:lnTo>
                  <a:lnTo>
                    <a:pt x="45378" y="47837"/>
                  </a:lnTo>
                  <a:lnTo>
                    <a:pt x="45072" y="47607"/>
                  </a:lnTo>
                  <a:lnTo>
                    <a:pt x="44749" y="47377"/>
                  </a:lnTo>
                  <a:lnTo>
                    <a:pt x="44417" y="47147"/>
                  </a:lnTo>
                  <a:lnTo>
                    <a:pt x="44077" y="46917"/>
                  </a:lnTo>
                  <a:lnTo>
                    <a:pt x="43721" y="46687"/>
                  </a:lnTo>
                  <a:lnTo>
                    <a:pt x="43356" y="46457"/>
                  </a:lnTo>
                  <a:lnTo>
                    <a:pt x="42982" y="46227"/>
                  </a:lnTo>
                  <a:lnTo>
                    <a:pt x="42592" y="45997"/>
                  </a:lnTo>
                  <a:lnTo>
                    <a:pt x="42194" y="45767"/>
                  </a:lnTo>
                  <a:lnTo>
                    <a:pt x="41785" y="45537"/>
                  </a:lnTo>
                  <a:lnTo>
                    <a:pt x="41362" y="45307"/>
                  </a:lnTo>
                  <a:lnTo>
                    <a:pt x="40931" y="45077"/>
                  </a:lnTo>
                  <a:lnTo>
                    <a:pt x="40488" y="44847"/>
                  </a:lnTo>
                  <a:lnTo>
                    <a:pt x="40034" y="44617"/>
                  </a:lnTo>
                  <a:lnTo>
                    <a:pt x="39571" y="44387"/>
                  </a:lnTo>
                  <a:lnTo>
                    <a:pt x="39096" y="44157"/>
                  </a:lnTo>
                  <a:lnTo>
                    <a:pt x="38610" y="43927"/>
                  </a:lnTo>
                  <a:lnTo>
                    <a:pt x="38118" y="43697"/>
                  </a:lnTo>
                  <a:lnTo>
                    <a:pt x="37612" y="43467"/>
                  </a:lnTo>
                  <a:lnTo>
                    <a:pt x="37098" y="43237"/>
                  </a:lnTo>
                  <a:lnTo>
                    <a:pt x="36578" y="43007"/>
                  </a:lnTo>
                  <a:lnTo>
                    <a:pt x="36045" y="42777"/>
                  </a:lnTo>
                  <a:lnTo>
                    <a:pt x="35505" y="42547"/>
                  </a:lnTo>
                  <a:lnTo>
                    <a:pt x="34959" y="42317"/>
                  </a:lnTo>
                  <a:lnTo>
                    <a:pt x="34402" y="42087"/>
                  </a:lnTo>
                  <a:lnTo>
                    <a:pt x="33840" y="41857"/>
                  </a:lnTo>
                  <a:lnTo>
                    <a:pt x="33272" y="41627"/>
                  </a:lnTo>
                  <a:lnTo>
                    <a:pt x="32696" y="41397"/>
                  </a:lnTo>
                  <a:lnTo>
                    <a:pt x="32115" y="41167"/>
                  </a:lnTo>
                  <a:lnTo>
                    <a:pt x="31529" y="40937"/>
                  </a:lnTo>
                  <a:lnTo>
                    <a:pt x="30938" y="40707"/>
                  </a:lnTo>
                  <a:lnTo>
                    <a:pt x="30343" y="40477"/>
                  </a:lnTo>
                  <a:lnTo>
                    <a:pt x="29744" y="40247"/>
                  </a:lnTo>
                  <a:lnTo>
                    <a:pt x="29141" y="40017"/>
                  </a:lnTo>
                  <a:lnTo>
                    <a:pt x="28537" y="39787"/>
                  </a:lnTo>
                  <a:lnTo>
                    <a:pt x="27930" y="39557"/>
                  </a:lnTo>
                  <a:lnTo>
                    <a:pt x="27321" y="39327"/>
                  </a:lnTo>
                  <a:lnTo>
                    <a:pt x="26712" y="39097"/>
                  </a:lnTo>
                  <a:lnTo>
                    <a:pt x="26102" y="38867"/>
                  </a:lnTo>
                  <a:lnTo>
                    <a:pt x="25492" y="38637"/>
                  </a:lnTo>
                  <a:lnTo>
                    <a:pt x="24883" y="38407"/>
                  </a:lnTo>
                  <a:lnTo>
                    <a:pt x="24276" y="38177"/>
                  </a:lnTo>
                  <a:lnTo>
                    <a:pt x="23670" y="37947"/>
                  </a:lnTo>
                  <a:lnTo>
                    <a:pt x="23065" y="37717"/>
                  </a:lnTo>
                  <a:lnTo>
                    <a:pt x="22465" y="37487"/>
                  </a:lnTo>
                  <a:lnTo>
                    <a:pt x="21868" y="37257"/>
                  </a:lnTo>
                  <a:lnTo>
                    <a:pt x="21274" y="37027"/>
                  </a:lnTo>
                  <a:lnTo>
                    <a:pt x="20686" y="36797"/>
                  </a:lnTo>
                  <a:lnTo>
                    <a:pt x="20101" y="36567"/>
                  </a:lnTo>
                  <a:lnTo>
                    <a:pt x="19522" y="36337"/>
                  </a:lnTo>
                  <a:lnTo>
                    <a:pt x="18950" y="36107"/>
                  </a:lnTo>
                  <a:lnTo>
                    <a:pt x="18382" y="35877"/>
                  </a:lnTo>
                  <a:lnTo>
                    <a:pt x="17821" y="35647"/>
                  </a:lnTo>
                  <a:lnTo>
                    <a:pt x="17269" y="35417"/>
                  </a:lnTo>
                  <a:lnTo>
                    <a:pt x="16722" y="35187"/>
                  </a:lnTo>
                  <a:lnTo>
                    <a:pt x="16184" y="34957"/>
                  </a:lnTo>
                  <a:lnTo>
                    <a:pt x="15654" y="34727"/>
                  </a:lnTo>
                  <a:lnTo>
                    <a:pt x="15130" y="34497"/>
                  </a:lnTo>
                  <a:lnTo>
                    <a:pt x="14618" y="34267"/>
                  </a:lnTo>
                  <a:lnTo>
                    <a:pt x="14113" y="34037"/>
                  </a:lnTo>
                  <a:lnTo>
                    <a:pt x="13615" y="33807"/>
                  </a:lnTo>
                  <a:lnTo>
                    <a:pt x="13131" y="33577"/>
                  </a:lnTo>
                  <a:lnTo>
                    <a:pt x="12653" y="33348"/>
                  </a:lnTo>
                  <a:lnTo>
                    <a:pt x="12183" y="33118"/>
                  </a:lnTo>
                  <a:lnTo>
                    <a:pt x="11727" y="32888"/>
                  </a:lnTo>
                  <a:lnTo>
                    <a:pt x="11277" y="32658"/>
                  </a:lnTo>
                  <a:lnTo>
                    <a:pt x="10837" y="32428"/>
                  </a:lnTo>
                  <a:lnTo>
                    <a:pt x="10409" y="32198"/>
                  </a:lnTo>
                  <a:lnTo>
                    <a:pt x="9988" y="31968"/>
                  </a:lnTo>
                  <a:lnTo>
                    <a:pt x="9577" y="31738"/>
                  </a:lnTo>
                  <a:lnTo>
                    <a:pt x="9178" y="31508"/>
                  </a:lnTo>
                  <a:lnTo>
                    <a:pt x="8786" y="31278"/>
                  </a:lnTo>
                  <a:lnTo>
                    <a:pt x="8405" y="31048"/>
                  </a:lnTo>
                  <a:lnTo>
                    <a:pt x="8035" y="30818"/>
                  </a:lnTo>
                  <a:lnTo>
                    <a:pt x="7671" y="30588"/>
                  </a:lnTo>
                  <a:lnTo>
                    <a:pt x="7319" y="30358"/>
                  </a:lnTo>
                  <a:lnTo>
                    <a:pt x="6975" y="30128"/>
                  </a:lnTo>
                  <a:lnTo>
                    <a:pt x="6639" y="29898"/>
                  </a:lnTo>
                  <a:lnTo>
                    <a:pt x="6315" y="29668"/>
                  </a:lnTo>
                  <a:lnTo>
                    <a:pt x="5998" y="29438"/>
                  </a:lnTo>
                  <a:lnTo>
                    <a:pt x="5688" y="29208"/>
                  </a:lnTo>
                  <a:lnTo>
                    <a:pt x="5390" y="28978"/>
                  </a:lnTo>
                  <a:lnTo>
                    <a:pt x="5099" y="28748"/>
                  </a:lnTo>
                  <a:lnTo>
                    <a:pt x="4814" y="28518"/>
                  </a:lnTo>
                  <a:lnTo>
                    <a:pt x="4541" y="28288"/>
                  </a:lnTo>
                  <a:lnTo>
                    <a:pt x="4274" y="28058"/>
                  </a:lnTo>
                  <a:lnTo>
                    <a:pt x="4015" y="27828"/>
                  </a:lnTo>
                  <a:lnTo>
                    <a:pt x="3765" y="27598"/>
                  </a:lnTo>
                  <a:lnTo>
                    <a:pt x="3521" y="27368"/>
                  </a:lnTo>
                  <a:lnTo>
                    <a:pt x="3285" y="27138"/>
                  </a:lnTo>
                  <a:lnTo>
                    <a:pt x="3059" y="26908"/>
                  </a:lnTo>
                  <a:lnTo>
                    <a:pt x="2837" y="26678"/>
                  </a:lnTo>
                  <a:lnTo>
                    <a:pt x="2625" y="26448"/>
                  </a:lnTo>
                  <a:lnTo>
                    <a:pt x="2420" y="26218"/>
                  </a:lnTo>
                  <a:lnTo>
                    <a:pt x="2221" y="25988"/>
                  </a:lnTo>
                  <a:lnTo>
                    <a:pt x="2031" y="25758"/>
                  </a:lnTo>
                  <a:lnTo>
                    <a:pt x="1849" y="25528"/>
                  </a:lnTo>
                  <a:lnTo>
                    <a:pt x="1672" y="25298"/>
                  </a:lnTo>
                  <a:lnTo>
                    <a:pt x="1506" y="25068"/>
                  </a:lnTo>
                  <a:lnTo>
                    <a:pt x="1347" y="24838"/>
                  </a:lnTo>
                  <a:lnTo>
                    <a:pt x="1193" y="24608"/>
                  </a:lnTo>
                  <a:lnTo>
                    <a:pt x="1051" y="24378"/>
                  </a:lnTo>
                  <a:lnTo>
                    <a:pt x="915" y="24148"/>
                  </a:lnTo>
                  <a:lnTo>
                    <a:pt x="787" y="23918"/>
                  </a:lnTo>
                  <a:lnTo>
                    <a:pt x="670" y="23688"/>
                  </a:lnTo>
                  <a:lnTo>
                    <a:pt x="560" y="23458"/>
                  </a:lnTo>
                  <a:lnTo>
                    <a:pt x="458" y="23228"/>
                  </a:lnTo>
                  <a:lnTo>
                    <a:pt x="368" y="22998"/>
                  </a:lnTo>
                  <a:lnTo>
                    <a:pt x="285" y="22768"/>
                  </a:lnTo>
                  <a:lnTo>
                    <a:pt x="212" y="22538"/>
                  </a:lnTo>
                  <a:lnTo>
                    <a:pt x="151" y="22308"/>
                  </a:lnTo>
                  <a:lnTo>
                    <a:pt x="98" y="22078"/>
                  </a:lnTo>
                  <a:lnTo>
                    <a:pt x="57" y="21848"/>
                  </a:lnTo>
                  <a:lnTo>
                    <a:pt x="27" y="21618"/>
                  </a:lnTo>
                  <a:lnTo>
                    <a:pt x="6" y="21388"/>
                  </a:lnTo>
                  <a:lnTo>
                    <a:pt x="0" y="21158"/>
                  </a:lnTo>
                  <a:lnTo>
                    <a:pt x="4" y="20928"/>
                  </a:lnTo>
                  <a:lnTo>
                    <a:pt x="17" y="20698"/>
                  </a:lnTo>
                  <a:lnTo>
                    <a:pt x="48" y="20468"/>
                  </a:lnTo>
                  <a:lnTo>
                    <a:pt x="89" y="20238"/>
                  </a:lnTo>
                  <a:lnTo>
                    <a:pt x="139" y="20008"/>
                  </a:lnTo>
                  <a:lnTo>
                    <a:pt x="210" y="19778"/>
                  </a:lnTo>
                  <a:lnTo>
                    <a:pt x="289" y="19548"/>
                  </a:lnTo>
                  <a:lnTo>
                    <a:pt x="380" y="19318"/>
                  </a:lnTo>
                  <a:lnTo>
                    <a:pt x="491" y="19088"/>
                  </a:lnTo>
                  <a:lnTo>
                    <a:pt x="611" y="18858"/>
                  </a:lnTo>
                  <a:lnTo>
                    <a:pt x="745" y="18628"/>
                  </a:lnTo>
                  <a:lnTo>
                    <a:pt x="897" y="18398"/>
                  </a:lnTo>
                  <a:lnTo>
                    <a:pt x="1059" y="18168"/>
                  </a:lnTo>
                  <a:lnTo>
                    <a:pt x="1237" y="17938"/>
                  </a:lnTo>
                  <a:lnTo>
                    <a:pt x="1431" y="17708"/>
                  </a:lnTo>
                  <a:lnTo>
                    <a:pt x="1635" y="17478"/>
                  </a:lnTo>
                  <a:lnTo>
                    <a:pt x="1857" y="17248"/>
                  </a:lnTo>
                  <a:lnTo>
                    <a:pt x="2093" y="17018"/>
                  </a:lnTo>
                  <a:lnTo>
                    <a:pt x="2340" y="16788"/>
                  </a:lnTo>
                  <a:lnTo>
                    <a:pt x="2604" y="16559"/>
                  </a:lnTo>
                  <a:lnTo>
                    <a:pt x="2882" y="16329"/>
                  </a:lnTo>
                  <a:lnTo>
                    <a:pt x="3169" y="16099"/>
                  </a:lnTo>
                  <a:lnTo>
                    <a:pt x="3476" y="15869"/>
                  </a:lnTo>
                  <a:lnTo>
                    <a:pt x="3792" y="15639"/>
                  </a:lnTo>
                  <a:lnTo>
                    <a:pt x="4119" y="15409"/>
                  </a:lnTo>
                  <a:lnTo>
                    <a:pt x="4463" y="15179"/>
                  </a:lnTo>
                  <a:lnTo>
                    <a:pt x="4817" y="14949"/>
                  </a:lnTo>
                  <a:lnTo>
                    <a:pt x="5180" y="14719"/>
                  </a:lnTo>
                  <a:lnTo>
                    <a:pt x="5558" y="14489"/>
                  </a:lnTo>
                  <a:lnTo>
                    <a:pt x="5944" y="14259"/>
                  </a:lnTo>
                  <a:lnTo>
                    <a:pt x="6340" y="14029"/>
                  </a:lnTo>
                  <a:lnTo>
                    <a:pt x="6748" y="13799"/>
                  </a:lnTo>
                  <a:lnTo>
                    <a:pt x="7162" y="13569"/>
                  </a:lnTo>
                  <a:lnTo>
                    <a:pt x="7586" y="13339"/>
                  </a:lnTo>
                  <a:lnTo>
                    <a:pt x="8018" y="13109"/>
                  </a:lnTo>
                  <a:lnTo>
                    <a:pt x="8455" y="12879"/>
                  </a:lnTo>
                  <a:lnTo>
                    <a:pt x="8901" y="12649"/>
                  </a:lnTo>
                  <a:lnTo>
                    <a:pt x="9352" y="12419"/>
                  </a:lnTo>
                  <a:lnTo>
                    <a:pt x="9807" y="12189"/>
                  </a:lnTo>
                  <a:lnTo>
                    <a:pt x="10268" y="11959"/>
                  </a:lnTo>
                  <a:lnTo>
                    <a:pt x="10733" y="11729"/>
                  </a:lnTo>
                  <a:lnTo>
                    <a:pt x="11200" y="11499"/>
                  </a:lnTo>
                  <a:lnTo>
                    <a:pt x="11670" y="11269"/>
                  </a:lnTo>
                  <a:lnTo>
                    <a:pt x="12142" y="11039"/>
                  </a:lnTo>
                  <a:lnTo>
                    <a:pt x="12615" y="10809"/>
                  </a:lnTo>
                  <a:lnTo>
                    <a:pt x="13089" y="10579"/>
                  </a:lnTo>
                  <a:lnTo>
                    <a:pt x="13563" y="10349"/>
                  </a:lnTo>
                  <a:lnTo>
                    <a:pt x="14036" y="10119"/>
                  </a:lnTo>
                  <a:lnTo>
                    <a:pt x="14507" y="9889"/>
                  </a:lnTo>
                  <a:lnTo>
                    <a:pt x="14978" y="9659"/>
                  </a:lnTo>
                  <a:lnTo>
                    <a:pt x="15445" y="9429"/>
                  </a:lnTo>
                  <a:lnTo>
                    <a:pt x="15910" y="9199"/>
                  </a:lnTo>
                  <a:lnTo>
                    <a:pt x="16371" y="8969"/>
                  </a:lnTo>
                  <a:lnTo>
                    <a:pt x="16829" y="8739"/>
                  </a:lnTo>
                  <a:lnTo>
                    <a:pt x="17281" y="8509"/>
                  </a:lnTo>
                  <a:lnTo>
                    <a:pt x="17731" y="8279"/>
                  </a:lnTo>
                  <a:lnTo>
                    <a:pt x="18174" y="8049"/>
                  </a:lnTo>
                  <a:lnTo>
                    <a:pt x="18612" y="7819"/>
                  </a:lnTo>
                  <a:lnTo>
                    <a:pt x="19046" y="7589"/>
                  </a:lnTo>
                  <a:lnTo>
                    <a:pt x="19472" y="7359"/>
                  </a:lnTo>
                  <a:lnTo>
                    <a:pt x="19892" y="7129"/>
                  </a:lnTo>
                  <a:lnTo>
                    <a:pt x="20308" y="6899"/>
                  </a:lnTo>
                  <a:lnTo>
                    <a:pt x="20715" y="6669"/>
                  </a:lnTo>
                  <a:lnTo>
                    <a:pt x="21117" y="6439"/>
                  </a:lnTo>
                  <a:lnTo>
                    <a:pt x="21514" y="6209"/>
                  </a:lnTo>
                  <a:lnTo>
                    <a:pt x="21901" y="5979"/>
                  </a:lnTo>
                  <a:lnTo>
                    <a:pt x="22283" y="5749"/>
                  </a:lnTo>
                  <a:lnTo>
                    <a:pt x="22660" y="5519"/>
                  </a:lnTo>
                  <a:lnTo>
                    <a:pt x="23028" y="5289"/>
                  </a:lnTo>
                  <a:lnTo>
                    <a:pt x="23392" y="5059"/>
                  </a:lnTo>
                  <a:lnTo>
                    <a:pt x="23750" y="4829"/>
                  </a:lnTo>
                  <a:lnTo>
                    <a:pt x="24100" y="4599"/>
                  </a:lnTo>
                  <a:lnTo>
                    <a:pt x="24446" y="4369"/>
                  </a:lnTo>
                  <a:lnTo>
                    <a:pt x="24786" y="4139"/>
                  </a:lnTo>
                  <a:lnTo>
                    <a:pt x="25121" y="3909"/>
                  </a:lnTo>
                  <a:lnTo>
                    <a:pt x="25451" y="3679"/>
                  </a:lnTo>
                  <a:lnTo>
                    <a:pt x="25776" y="3449"/>
                  </a:lnTo>
                  <a:lnTo>
                    <a:pt x="26097" y="3219"/>
                  </a:lnTo>
                  <a:lnTo>
                    <a:pt x="26415" y="2989"/>
                  </a:lnTo>
                  <a:lnTo>
                    <a:pt x="26728" y="2759"/>
                  </a:lnTo>
                  <a:lnTo>
                    <a:pt x="27038" y="2529"/>
                  </a:lnTo>
                  <a:lnTo>
                    <a:pt x="27346" y="2299"/>
                  </a:lnTo>
                  <a:lnTo>
                    <a:pt x="27651" y="2069"/>
                  </a:lnTo>
                  <a:lnTo>
                    <a:pt x="27953" y="1839"/>
                  </a:lnTo>
                  <a:lnTo>
                    <a:pt x="28254" y="1609"/>
                  </a:lnTo>
                  <a:lnTo>
                    <a:pt x="28553" y="1379"/>
                  </a:lnTo>
                  <a:lnTo>
                    <a:pt x="28851" y="1149"/>
                  </a:lnTo>
                  <a:lnTo>
                    <a:pt x="29149" y="919"/>
                  </a:lnTo>
                  <a:lnTo>
                    <a:pt x="29445" y="689"/>
                  </a:lnTo>
                  <a:lnTo>
                    <a:pt x="29742" y="459"/>
                  </a:lnTo>
                  <a:lnTo>
                    <a:pt x="30038" y="229"/>
                  </a:lnTo>
                  <a:lnTo>
                    <a:pt x="30335" y="0"/>
                  </a:lnTo>
                  <a:lnTo>
                    <a:pt x="72454" y="0"/>
                  </a:lnTo>
                  <a:lnTo>
                    <a:pt x="72752" y="229"/>
                  </a:lnTo>
                  <a:lnTo>
                    <a:pt x="73048" y="459"/>
                  </a:lnTo>
                  <a:lnTo>
                    <a:pt x="73345" y="689"/>
                  </a:lnTo>
                  <a:lnTo>
                    <a:pt x="73641" y="919"/>
                  </a:lnTo>
                  <a:lnTo>
                    <a:pt x="73939" y="1149"/>
                  </a:lnTo>
                  <a:lnTo>
                    <a:pt x="74237" y="1379"/>
                  </a:lnTo>
                  <a:lnTo>
                    <a:pt x="74536" y="1609"/>
                  </a:lnTo>
                  <a:lnTo>
                    <a:pt x="74837" y="1839"/>
                  </a:lnTo>
                  <a:lnTo>
                    <a:pt x="75139" y="2069"/>
                  </a:lnTo>
                  <a:lnTo>
                    <a:pt x="75444" y="2299"/>
                  </a:lnTo>
                  <a:lnTo>
                    <a:pt x="75751" y="2529"/>
                  </a:lnTo>
                  <a:lnTo>
                    <a:pt x="76062" y="2759"/>
                  </a:lnTo>
                  <a:lnTo>
                    <a:pt x="76375" y="2989"/>
                  </a:lnTo>
                  <a:lnTo>
                    <a:pt x="76693" y="3219"/>
                  </a:lnTo>
                  <a:lnTo>
                    <a:pt x="77013" y="3449"/>
                  </a:lnTo>
                  <a:lnTo>
                    <a:pt x="77339" y="3679"/>
                  </a:lnTo>
                  <a:lnTo>
                    <a:pt x="77669" y="3909"/>
                  </a:lnTo>
                  <a:lnTo>
                    <a:pt x="78004" y="4139"/>
                  </a:lnTo>
                  <a:lnTo>
                    <a:pt x="78344" y="4369"/>
                  </a:lnTo>
                  <a:lnTo>
                    <a:pt x="78690" y="4599"/>
                  </a:lnTo>
                  <a:lnTo>
                    <a:pt x="79040" y="4829"/>
                  </a:lnTo>
                  <a:lnTo>
                    <a:pt x="79398" y="5059"/>
                  </a:lnTo>
                  <a:lnTo>
                    <a:pt x="79762" y="5289"/>
                  </a:lnTo>
                  <a:lnTo>
                    <a:pt x="80130" y="5519"/>
                  </a:lnTo>
                  <a:lnTo>
                    <a:pt x="80507" y="5749"/>
                  </a:lnTo>
                  <a:lnTo>
                    <a:pt x="80889" y="5979"/>
                  </a:lnTo>
                  <a:lnTo>
                    <a:pt x="81276" y="6209"/>
                  </a:lnTo>
                  <a:lnTo>
                    <a:pt x="81673" y="6439"/>
                  </a:lnTo>
                  <a:lnTo>
                    <a:pt x="82075" y="6669"/>
                  </a:lnTo>
                  <a:lnTo>
                    <a:pt x="82482" y="6899"/>
                  </a:lnTo>
                  <a:lnTo>
                    <a:pt x="82898" y="7129"/>
                  </a:lnTo>
                  <a:lnTo>
                    <a:pt x="83318" y="7359"/>
                  </a:lnTo>
                  <a:lnTo>
                    <a:pt x="83744" y="7589"/>
                  </a:lnTo>
                  <a:lnTo>
                    <a:pt x="84178" y="7819"/>
                  </a:lnTo>
                  <a:lnTo>
                    <a:pt x="84616" y="8049"/>
                  </a:lnTo>
                  <a:lnTo>
                    <a:pt x="85059" y="8279"/>
                  </a:lnTo>
                  <a:lnTo>
                    <a:pt x="85508" y="8509"/>
                  </a:lnTo>
                  <a:lnTo>
                    <a:pt x="85961" y="8739"/>
                  </a:lnTo>
                  <a:lnTo>
                    <a:pt x="86419" y="8969"/>
                  </a:lnTo>
                  <a:lnTo>
                    <a:pt x="86880" y="9199"/>
                  </a:lnTo>
                  <a:lnTo>
                    <a:pt x="87344" y="9429"/>
                  </a:lnTo>
                  <a:lnTo>
                    <a:pt x="87812" y="9659"/>
                  </a:lnTo>
                  <a:lnTo>
                    <a:pt x="88282" y="9889"/>
                  </a:lnTo>
                  <a:lnTo>
                    <a:pt x="88754" y="10119"/>
                  </a:lnTo>
                  <a:lnTo>
                    <a:pt x="89227" y="10349"/>
                  </a:lnTo>
                  <a:lnTo>
                    <a:pt x="89701" y="10579"/>
                  </a:lnTo>
                  <a:lnTo>
                    <a:pt x="90175" y="10809"/>
                  </a:lnTo>
                  <a:lnTo>
                    <a:pt x="90648" y="11039"/>
                  </a:lnTo>
                  <a:lnTo>
                    <a:pt x="91119" y="11269"/>
                  </a:lnTo>
                  <a:lnTo>
                    <a:pt x="91590" y="11499"/>
                  </a:lnTo>
                  <a:lnTo>
                    <a:pt x="92057" y="11729"/>
                  </a:lnTo>
                  <a:lnTo>
                    <a:pt x="92522" y="11959"/>
                  </a:lnTo>
                  <a:lnTo>
                    <a:pt x="92983" y="12189"/>
                  </a:lnTo>
                  <a:lnTo>
                    <a:pt x="93438" y="12419"/>
                  </a:lnTo>
                  <a:lnTo>
                    <a:pt x="93889" y="12649"/>
                  </a:lnTo>
                  <a:lnTo>
                    <a:pt x="94334" y="12879"/>
                  </a:lnTo>
                  <a:lnTo>
                    <a:pt x="94772" y="13109"/>
                  </a:lnTo>
                  <a:lnTo>
                    <a:pt x="95204" y="13339"/>
                  </a:lnTo>
                  <a:lnTo>
                    <a:pt x="95628" y="13569"/>
                  </a:lnTo>
                  <a:lnTo>
                    <a:pt x="96042" y="13799"/>
                  </a:lnTo>
                  <a:lnTo>
                    <a:pt x="96450" y="14029"/>
                  </a:lnTo>
                  <a:lnTo>
                    <a:pt x="96846" y="14259"/>
                  </a:lnTo>
                  <a:lnTo>
                    <a:pt x="97232" y="14489"/>
                  </a:lnTo>
                  <a:lnTo>
                    <a:pt x="97610" y="14719"/>
                  </a:lnTo>
                  <a:lnTo>
                    <a:pt x="97973" y="14949"/>
                  </a:lnTo>
                  <a:lnTo>
                    <a:pt x="98326" y="15179"/>
                  </a:lnTo>
                  <a:lnTo>
                    <a:pt x="98671" y="15409"/>
                  </a:lnTo>
                  <a:lnTo>
                    <a:pt x="98998" y="15639"/>
                  </a:lnTo>
                  <a:lnTo>
                    <a:pt x="99314" y="15869"/>
                  </a:lnTo>
                  <a:lnTo>
                    <a:pt x="99621" y="16099"/>
                  </a:lnTo>
                  <a:lnTo>
                    <a:pt x="99908" y="16329"/>
                  </a:lnTo>
                  <a:lnTo>
                    <a:pt x="100185" y="16559"/>
                  </a:lnTo>
                  <a:lnTo>
                    <a:pt x="100450" y="16788"/>
                  </a:lnTo>
                  <a:lnTo>
                    <a:pt x="100697" y="17018"/>
                  </a:lnTo>
                  <a:lnTo>
                    <a:pt x="100933" y="17248"/>
                  </a:lnTo>
                  <a:lnTo>
                    <a:pt x="101155" y="17478"/>
                  </a:lnTo>
                  <a:lnTo>
                    <a:pt x="101359" y="17708"/>
                  </a:lnTo>
                  <a:lnTo>
                    <a:pt x="101553" y="17938"/>
                  </a:lnTo>
                  <a:lnTo>
                    <a:pt x="101731" y="18168"/>
                  </a:lnTo>
                  <a:lnTo>
                    <a:pt x="101893" y="18398"/>
                  </a:lnTo>
                  <a:lnTo>
                    <a:pt x="102045" y="18628"/>
                  </a:lnTo>
                  <a:lnTo>
                    <a:pt x="102179" y="18858"/>
                  </a:lnTo>
                  <a:lnTo>
                    <a:pt x="102299" y="19088"/>
                  </a:lnTo>
                  <a:lnTo>
                    <a:pt x="102409" y="19318"/>
                  </a:lnTo>
                  <a:lnTo>
                    <a:pt x="102501" y="19548"/>
                  </a:lnTo>
                  <a:lnTo>
                    <a:pt x="102580" y="19778"/>
                  </a:lnTo>
                  <a:lnTo>
                    <a:pt x="102651" y="20008"/>
                  </a:lnTo>
                  <a:lnTo>
                    <a:pt x="102701" y="20238"/>
                  </a:lnTo>
                  <a:lnTo>
                    <a:pt x="102742" y="20468"/>
                  </a:lnTo>
                  <a:lnTo>
                    <a:pt x="102773" y="20698"/>
                  </a:lnTo>
                  <a:lnTo>
                    <a:pt x="102786" y="20928"/>
                  </a:lnTo>
                  <a:lnTo>
                    <a:pt x="102790" y="21158"/>
                  </a:lnTo>
                  <a:lnTo>
                    <a:pt x="102784" y="21388"/>
                  </a:lnTo>
                  <a:lnTo>
                    <a:pt x="102762" y="21618"/>
                  </a:lnTo>
                  <a:lnTo>
                    <a:pt x="102733" y="21848"/>
                  </a:lnTo>
                  <a:lnTo>
                    <a:pt x="102692" y="22078"/>
                  </a:lnTo>
                  <a:lnTo>
                    <a:pt x="102639" y="22308"/>
                  </a:lnTo>
                  <a:lnTo>
                    <a:pt x="102578" y="22538"/>
                  </a:lnTo>
                  <a:lnTo>
                    <a:pt x="102505" y="22768"/>
                  </a:lnTo>
                  <a:lnTo>
                    <a:pt x="102422" y="22998"/>
                  </a:lnTo>
                  <a:lnTo>
                    <a:pt x="102332" y="23228"/>
                  </a:lnTo>
                  <a:lnTo>
                    <a:pt x="102230" y="23458"/>
                  </a:lnTo>
                  <a:lnTo>
                    <a:pt x="102120" y="23688"/>
                  </a:lnTo>
                  <a:lnTo>
                    <a:pt x="102003" y="23918"/>
                  </a:lnTo>
                  <a:lnTo>
                    <a:pt x="101874" y="24148"/>
                  </a:lnTo>
                  <a:lnTo>
                    <a:pt x="101739" y="24378"/>
                  </a:lnTo>
                  <a:lnTo>
                    <a:pt x="101597" y="24608"/>
                  </a:lnTo>
                  <a:lnTo>
                    <a:pt x="101443" y="24838"/>
                  </a:lnTo>
                  <a:lnTo>
                    <a:pt x="101284" y="25068"/>
                  </a:lnTo>
                  <a:lnTo>
                    <a:pt x="101118" y="25298"/>
                  </a:lnTo>
                  <a:lnTo>
                    <a:pt x="100941" y="25528"/>
                  </a:lnTo>
                  <a:lnTo>
                    <a:pt x="100759" y="25758"/>
                  </a:lnTo>
                  <a:lnTo>
                    <a:pt x="100569" y="25988"/>
                  </a:lnTo>
                  <a:lnTo>
                    <a:pt x="100370" y="26218"/>
                  </a:lnTo>
                  <a:lnTo>
                    <a:pt x="100165" y="26448"/>
                  </a:lnTo>
                  <a:lnTo>
                    <a:pt x="99953" y="26678"/>
                  </a:lnTo>
                  <a:lnTo>
                    <a:pt x="99731" y="26908"/>
                  </a:lnTo>
                  <a:lnTo>
                    <a:pt x="99505" y="27138"/>
                  </a:lnTo>
                  <a:lnTo>
                    <a:pt x="99269" y="27368"/>
                  </a:lnTo>
                  <a:lnTo>
                    <a:pt x="99025" y="27598"/>
                  </a:lnTo>
                  <a:lnTo>
                    <a:pt x="98775" y="27828"/>
                  </a:lnTo>
                  <a:lnTo>
                    <a:pt x="98516" y="28058"/>
                  </a:lnTo>
                  <a:lnTo>
                    <a:pt x="98248" y="28288"/>
                  </a:lnTo>
                  <a:lnTo>
                    <a:pt x="97976" y="28518"/>
                  </a:lnTo>
                  <a:lnTo>
                    <a:pt x="97691" y="28748"/>
                  </a:lnTo>
                  <a:lnTo>
                    <a:pt x="97400" y="28978"/>
                  </a:lnTo>
                  <a:lnTo>
                    <a:pt x="97102" y="29208"/>
                  </a:lnTo>
                  <a:lnTo>
                    <a:pt x="96792" y="29438"/>
                  </a:lnTo>
                  <a:lnTo>
                    <a:pt x="96475" y="29668"/>
                  </a:lnTo>
                  <a:lnTo>
                    <a:pt x="96151" y="29898"/>
                  </a:lnTo>
                  <a:lnTo>
                    <a:pt x="95814" y="30128"/>
                  </a:lnTo>
                  <a:lnTo>
                    <a:pt x="95471" y="30358"/>
                  </a:lnTo>
                  <a:lnTo>
                    <a:pt x="95119" y="30588"/>
                  </a:lnTo>
                  <a:lnTo>
                    <a:pt x="94755" y="30818"/>
                  </a:lnTo>
                  <a:lnTo>
                    <a:pt x="94385" y="31048"/>
                  </a:lnTo>
                  <a:lnTo>
                    <a:pt x="94004" y="31278"/>
                  </a:lnTo>
                  <a:lnTo>
                    <a:pt x="93611" y="31508"/>
                  </a:lnTo>
                  <a:lnTo>
                    <a:pt x="93212" y="31738"/>
                  </a:lnTo>
                  <a:lnTo>
                    <a:pt x="92802" y="31968"/>
                  </a:lnTo>
                  <a:lnTo>
                    <a:pt x="92381" y="32198"/>
                  </a:lnTo>
                  <a:lnTo>
                    <a:pt x="91953" y="32428"/>
                  </a:lnTo>
                  <a:lnTo>
                    <a:pt x="91513" y="32658"/>
                  </a:lnTo>
                  <a:lnTo>
                    <a:pt x="91063" y="32888"/>
                  </a:lnTo>
                  <a:lnTo>
                    <a:pt x="90607" y="33118"/>
                  </a:lnTo>
                  <a:lnTo>
                    <a:pt x="90137" y="33348"/>
                  </a:lnTo>
                  <a:lnTo>
                    <a:pt x="89659" y="33577"/>
                  </a:lnTo>
                  <a:lnTo>
                    <a:pt x="89175" y="33807"/>
                  </a:lnTo>
                  <a:lnTo>
                    <a:pt x="88677" y="34037"/>
                  </a:lnTo>
                  <a:lnTo>
                    <a:pt x="88172" y="34267"/>
                  </a:lnTo>
                  <a:lnTo>
                    <a:pt x="87660" y="34497"/>
                  </a:lnTo>
                  <a:lnTo>
                    <a:pt x="87136" y="34727"/>
                  </a:lnTo>
                  <a:lnTo>
                    <a:pt x="86606" y="34957"/>
                  </a:lnTo>
                  <a:lnTo>
                    <a:pt x="86068" y="35187"/>
                  </a:lnTo>
                  <a:lnTo>
                    <a:pt x="85521" y="35417"/>
                  </a:lnTo>
                  <a:lnTo>
                    <a:pt x="84968" y="35647"/>
                  </a:lnTo>
                  <a:lnTo>
                    <a:pt x="84408" y="35877"/>
                  </a:lnTo>
                  <a:lnTo>
                    <a:pt x="83840" y="36107"/>
                  </a:lnTo>
                  <a:lnTo>
                    <a:pt x="83268" y="36337"/>
                  </a:lnTo>
                  <a:lnTo>
                    <a:pt x="82689" y="36567"/>
                  </a:lnTo>
                  <a:lnTo>
                    <a:pt x="82104" y="36797"/>
                  </a:lnTo>
                  <a:lnTo>
                    <a:pt x="81516" y="37027"/>
                  </a:lnTo>
                  <a:lnTo>
                    <a:pt x="80922" y="37257"/>
                  </a:lnTo>
                  <a:lnTo>
                    <a:pt x="80324" y="37487"/>
                  </a:lnTo>
                  <a:lnTo>
                    <a:pt x="79724" y="37717"/>
                  </a:lnTo>
                  <a:lnTo>
                    <a:pt x="79120" y="37947"/>
                  </a:lnTo>
                  <a:lnTo>
                    <a:pt x="78514" y="38177"/>
                  </a:lnTo>
                  <a:lnTo>
                    <a:pt x="77907" y="38407"/>
                  </a:lnTo>
                  <a:lnTo>
                    <a:pt x="77297" y="38637"/>
                  </a:lnTo>
                  <a:lnTo>
                    <a:pt x="76688" y="38867"/>
                  </a:lnTo>
                  <a:lnTo>
                    <a:pt x="76078" y="39097"/>
                  </a:lnTo>
                  <a:lnTo>
                    <a:pt x="75468" y="39327"/>
                  </a:lnTo>
                  <a:lnTo>
                    <a:pt x="74860" y="39557"/>
                  </a:lnTo>
                  <a:lnTo>
                    <a:pt x="74253" y="39787"/>
                  </a:lnTo>
                  <a:lnTo>
                    <a:pt x="73648" y="40017"/>
                  </a:lnTo>
                  <a:lnTo>
                    <a:pt x="73046" y="40247"/>
                  </a:lnTo>
                  <a:lnTo>
                    <a:pt x="72447" y="40477"/>
                  </a:lnTo>
                  <a:lnTo>
                    <a:pt x="71852" y="40707"/>
                  </a:lnTo>
                  <a:lnTo>
                    <a:pt x="71260" y="40937"/>
                  </a:lnTo>
                  <a:lnTo>
                    <a:pt x="70674" y="41167"/>
                  </a:lnTo>
                  <a:lnTo>
                    <a:pt x="70094" y="41397"/>
                  </a:lnTo>
                  <a:lnTo>
                    <a:pt x="69518" y="41627"/>
                  </a:lnTo>
                  <a:lnTo>
                    <a:pt x="68950" y="41857"/>
                  </a:lnTo>
                  <a:lnTo>
                    <a:pt x="68388" y="42087"/>
                  </a:lnTo>
                  <a:lnTo>
                    <a:pt x="67831" y="42317"/>
                  </a:lnTo>
                  <a:lnTo>
                    <a:pt x="67285" y="42547"/>
                  </a:lnTo>
                  <a:lnTo>
                    <a:pt x="66745" y="42777"/>
                  </a:lnTo>
                  <a:lnTo>
                    <a:pt x="66212" y="43007"/>
                  </a:lnTo>
                  <a:lnTo>
                    <a:pt x="65692" y="43237"/>
                  </a:lnTo>
                  <a:lnTo>
                    <a:pt x="65178" y="43467"/>
                  </a:lnTo>
                  <a:lnTo>
                    <a:pt x="64672" y="43697"/>
                  </a:lnTo>
                  <a:lnTo>
                    <a:pt x="64180" y="43927"/>
                  </a:lnTo>
                  <a:lnTo>
                    <a:pt x="63694" y="44157"/>
                  </a:lnTo>
                  <a:lnTo>
                    <a:pt x="63219" y="44387"/>
                  </a:lnTo>
                  <a:lnTo>
                    <a:pt x="62756" y="44617"/>
                  </a:lnTo>
                  <a:lnTo>
                    <a:pt x="62301" y="44847"/>
                  </a:lnTo>
                  <a:lnTo>
                    <a:pt x="61858" y="45077"/>
                  </a:lnTo>
                  <a:lnTo>
                    <a:pt x="61428" y="45307"/>
                  </a:lnTo>
                  <a:lnTo>
                    <a:pt x="61005" y="45537"/>
                  </a:lnTo>
                  <a:lnTo>
                    <a:pt x="60596" y="45767"/>
                  </a:lnTo>
                  <a:lnTo>
                    <a:pt x="60198" y="45997"/>
                  </a:lnTo>
                  <a:lnTo>
                    <a:pt x="59808" y="46227"/>
                  </a:lnTo>
                  <a:lnTo>
                    <a:pt x="59434" y="46457"/>
                  </a:lnTo>
                  <a:lnTo>
                    <a:pt x="59069" y="46687"/>
                  </a:lnTo>
                  <a:lnTo>
                    <a:pt x="58713" y="46917"/>
                  </a:lnTo>
                  <a:lnTo>
                    <a:pt x="58372" y="47147"/>
                  </a:lnTo>
                  <a:lnTo>
                    <a:pt x="58041" y="47377"/>
                  </a:lnTo>
                  <a:lnTo>
                    <a:pt x="57718" y="47607"/>
                  </a:lnTo>
                  <a:lnTo>
                    <a:pt x="57412" y="47837"/>
                  </a:lnTo>
                  <a:lnTo>
                    <a:pt x="57113" y="48067"/>
                  </a:lnTo>
                  <a:lnTo>
                    <a:pt x="56823" y="48297"/>
                  </a:lnTo>
                  <a:lnTo>
                    <a:pt x="56548" y="48527"/>
                  </a:lnTo>
                  <a:lnTo>
                    <a:pt x="56281" y="48757"/>
                  </a:lnTo>
                  <a:lnTo>
                    <a:pt x="56024" y="48987"/>
                  </a:lnTo>
                  <a:lnTo>
                    <a:pt x="55780" y="49217"/>
                  </a:lnTo>
                  <a:lnTo>
                    <a:pt x="55542" y="49447"/>
                  </a:lnTo>
                  <a:lnTo>
                    <a:pt x="55316" y="49677"/>
                  </a:lnTo>
                  <a:lnTo>
                    <a:pt x="55100" y="49907"/>
                  </a:lnTo>
                  <a:lnTo>
                    <a:pt x="54891" y="50137"/>
                  </a:lnTo>
                  <a:lnTo>
                    <a:pt x="54694" y="50366"/>
                  </a:lnTo>
                  <a:lnTo>
                    <a:pt x="54505" y="50596"/>
                  </a:lnTo>
                  <a:lnTo>
                    <a:pt x="54322" y="50826"/>
                  </a:lnTo>
                  <a:lnTo>
                    <a:pt x="54151" y="51056"/>
                  </a:lnTo>
                  <a:lnTo>
                    <a:pt x="53987" y="51286"/>
                  </a:lnTo>
                  <a:lnTo>
                    <a:pt x="53829" y="51516"/>
                  </a:lnTo>
                  <a:lnTo>
                    <a:pt x="53682" y="51746"/>
                  </a:lnTo>
                  <a:lnTo>
                    <a:pt x="53541" y="51976"/>
                  </a:lnTo>
                  <a:lnTo>
                    <a:pt x="53405" y="52206"/>
                  </a:lnTo>
                  <a:lnTo>
                    <a:pt x="53280" y="52436"/>
                  </a:lnTo>
                  <a:lnTo>
                    <a:pt x="53159" y="52666"/>
                  </a:lnTo>
                  <a:lnTo>
                    <a:pt x="53044" y="52896"/>
                  </a:lnTo>
                  <a:lnTo>
                    <a:pt x="52937" y="53126"/>
                  </a:lnTo>
                  <a:lnTo>
                    <a:pt x="52835" y="53356"/>
                  </a:lnTo>
                  <a:lnTo>
                    <a:pt x="52738" y="53586"/>
                  </a:lnTo>
                  <a:lnTo>
                    <a:pt x="52648" y="53816"/>
                  </a:lnTo>
                  <a:lnTo>
                    <a:pt x="52562" y="54046"/>
                  </a:lnTo>
                  <a:lnTo>
                    <a:pt x="52481" y="54276"/>
                  </a:lnTo>
                  <a:lnTo>
                    <a:pt x="52406" y="54506"/>
                  </a:lnTo>
                  <a:lnTo>
                    <a:pt x="52334" y="54736"/>
                  </a:lnTo>
                  <a:lnTo>
                    <a:pt x="52268" y="54966"/>
                  </a:lnTo>
                  <a:lnTo>
                    <a:pt x="52205" y="55196"/>
                  </a:lnTo>
                  <a:lnTo>
                    <a:pt x="52145" y="55426"/>
                  </a:lnTo>
                  <a:lnTo>
                    <a:pt x="52091" y="55656"/>
                  </a:lnTo>
                  <a:lnTo>
                    <a:pt x="52039" y="55886"/>
                  </a:lnTo>
                  <a:lnTo>
                    <a:pt x="51990" y="56116"/>
                  </a:lnTo>
                  <a:lnTo>
                    <a:pt x="51946" y="56346"/>
                  </a:lnTo>
                  <a:lnTo>
                    <a:pt x="51904" y="56576"/>
                  </a:lnTo>
                  <a:lnTo>
                    <a:pt x="51864" y="56806"/>
                  </a:lnTo>
                  <a:lnTo>
                    <a:pt x="51828" y="57036"/>
                  </a:lnTo>
                  <a:lnTo>
                    <a:pt x="51794" y="57266"/>
                  </a:lnTo>
                  <a:lnTo>
                    <a:pt x="51762" y="57496"/>
                  </a:lnTo>
                  <a:lnTo>
                    <a:pt x="51733" y="57726"/>
                  </a:lnTo>
                  <a:lnTo>
                    <a:pt x="51706" y="57956"/>
                  </a:lnTo>
                  <a:lnTo>
                    <a:pt x="51680" y="58186"/>
                  </a:lnTo>
                  <a:lnTo>
                    <a:pt x="51657" y="58416"/>
                  </a:lnTo>
                  <a:lnTo>
                    <a:pt x="51635" y="58646"/>
                  </a:lnTo>
                  <a:lnTo>
                    <a:pt x="51615" y="58876"/>
                  </a:lnTo>
                  <a:lnTo>
                    <a:pt x="51597" y="59106"/>
                  </a:lnTo>
                  <a:lnTo>
                    <a:pt x="51579" y="59336"/>
                  </a:lnTo>
                  <a:lnTo>
                    <a:pt x="51563" y="59566"/>
                  </a:lnTo>
                  <a:lnTo>
                    <a:pt x="51549" y="59796"/>
                  </a:lnTo>
                  <a:lnTo>
                    <a:pt x="51535" y="60026"/>
                  </a:lnTo>
                  <a:lnTo>
                    <a:pt x="51523" y="60256"/>
                  </a:lnTo>
                  <a:lnTo>
                    <a:pt x="51512" y="60486"/>
                  </a:lnTo>
                  <a:lnTo>
                    <a:pt x="51501" y="60716"/>
                  </a:lnTo>
                  <a:lnTo>
                    <a:pt x="51492" y="60946"/>
                  </a:lnTo>
                  <a:lnTo>
                    <a:pt x="51483" y="61176"/>
                  </a:lnTo>
                  <a:lnTo>
                    <a:pt x="51475" y="61406"/>
                  </a:lnTo>
                  <a:lnTo>
                    <a:pt x="51467" y="61636"/>
                  </a:lnTo>
                  <a:lnTo>
                    <a:pt x="51461" y="61866"/>
                  </a:lnTo>
                  <a:lnTo>
                    <a:pt x="51454" y="62096"/>
                  </a:lnTo>
                  <a:lnTo>
                    <a:pt x="51449" y="62326"/>
                  </a:lnTo>
                  <a:lnTo>
                    <a:pt x="51444" y="62556"/>
                  </a:lnTo>
                  <a:lnTo>
                    <a:pt x="51439" y="62786"/>
                  </a:lnTo>
                  <a:lnTo>
                    <a:pt x="51435" y="63016"/>
                  </a:lnTo>
                  <a:lnTo>
                    <a:pt x="51431" y="63246"/>
                  </a:lnTo>
                  <a:lnTo>
                    <a:pt x="51427" y="63476"/>
                  </a:lnTo>
                  <a:lnTo>
                    <a:pt x="51424" y="63706"/>
                  </a:lnTo>
                  <a:lnTo>
                    <a:pt x="51421" y="63936"/>
                  </a:lnTo>
                  <a:lnTo>
                    <a:pt x="51419" y="64166"/>
                  </a:lnTo>
                  <a:lnTo>
                    <a:pt x="51416" y="64396"/>
                  </a:lnTo>
                  <a:lnTo>
                    <a:pt x="51414" y="64626"/>
                  </a:lnTo>
                  <a:lnTo>
                    <a:pt x="51412" y="64856"/>
                  </a:lnTo>
                  <a:lnTo>
                    <a:pt x="51410" y="65086"/>
                  </a:lnTo>
                  <a:lnTo>
                    <a:pt x="51409" y="65316"/>
                  </a:lnTo>
                  <a:lnTo>
                    <a:pt x="51407" y="65546"/>
                  </a:lnTo>
                  <a:lnTo>
                    <a:pt x="51406" y="65776"/>
                  </a:lnTo>
                  <a:lnTo>
                    <a:pt x="51405" y="66006"/>
                  </a:lnTo>
                  <a:lnTo>
                    <a:pt x="51404" y="66236"/>
                  </a:lnTo>
                  <a:lnTo>
                    <a:pt x="51403" y="66466"/>
                  </a:lnTo>
                  <a:lnTo>
                    <a:pt x="51402" y="66696"/>
                  </a:lnTo>
                  <a:lnTo>
                    <a:pt x="51401" y="66926"/>
                  </a:lnTo>
                  <a:lnTo>
                    <a:pt x="51400" y="67155"/>
                  </a:lnTo>
                  <a:lnTo>
                    <a:pt x="51400" y="67385"/>
                  </a:lnTo>
                  <a:lnTo>
                    <a:pt x="51399" y="67615"/>
                  </a:lnTo>
                  <a:lnTo>
                    <a:pt x="51399" y="67845"/>
                  </a:lnTo>
                  <a:lnTo>
                    <a:pt x="51398" y="68075"/>
                  </a:lnTo>
                  <a:lnTo>
                    <a:pt x="51398" y="68305"/>
                  </a:lnTo>
                  <a:lnTo>
                    <a:pt x="51398" y="68535"/>
                  </a:lnTo>
                  <a:lnTo>
                    <a:pt x="51397" y="68765"/>
                  </a:lnTo>
                  <a:lnTo>
                    <a:pt x="51397" y="68995"/>
                  </a:lnTo>
                  <a:lnTo>
                    <a:pt x="51397" y="69225"/>
                  </a:lnTo>
                  <a:lnTo>
                    <a:pt x="51397" y="69455"/>
                  </a:lnTo>
                  <a:lnTo>
                    <a:pt x="51396" y="69685"/>
                  </a:lnTo>
                  <a:lnTo>
                    <a:pt x="51396" y="69915"/>
                  </a:lnTo>
                  <a:lnTo>
                    <a:pt x="51396" y="70145"/>
                  </a:lnTo>
                  <a:lnTo>
                    <a:pt x="51396" y="70375"/>
                  </a:lnTo>
                  <a:lnTo>
                    <a:pt x="51396" y="70605"/>
                  </a:lnTo>
                  <a:lnTo>
                    <a:pt x="51396" y="70835"/>
                  </a:lnTo>
                  <a:lnTo>
                    <a:pt x="51396" y="71065"/>
                  </a:lnTo>
                  <a:lnTo>
                    <a:pt x="51396" y="71295"/>
                  </a:lnTo>
                  <a:lnTo>
                    <a:pt x="51395" y="71525"/>
                  </a:lnTo>
                  <a:lnTo>
                    <a:pt x="51395" y="71755"/>
                  </a:lnTo>
                  <a:lnTo>
                    <a:pt x="51395" y="71985"/>
                  </a:lnTo>
                  <a:lnTo>
                    <a:pt x="51395" y="72215"/>
                  </a:lnTo>
                  <a:lnTo>
                    <a:pt x="51395" y="72445"/>
                  </a:lnTo>
                  <a:lnTo>
                    <a:pt x="51395" y="72675"/>
                  </a:lnTo>
                  <a:lnTo>
                    <a:pt x="51395" y="72905"/>
                  </a:lnTo>
                  <a:lnTo>
                    <a:pt x="51395" y="73135"/>
                  </a:lnTo>
                  <a:lnTo>
                    <a:pt x="51395" y="73365"/>
                  </a:lnTo>
                  <a:lnTo>
                    <a:pt x="51395" y="73595"/>
                  </a:lnTo>
                  <a:lnTo>
                    <a:pt x="51395" y="73825"/>
                  </a:lnTo>
                  <a:lnTo>
                    <a:pt x="51395" y="74055"/>
                  </a:lnTo>
                  <a:lnTo>
                    <a:pt x="51395" y="74285"/>
                  </a:lnTo>
                  <a:lnTo>
                    <a:pt x="51395" y="74515"/>
                  </a:lnTo>
                  <a:lnTo>
                    <a:pt x="51395" y="74745"/>
                  </a:lnTo>
                  <a:lnTo>
                    <a:pt x="51395" y="74975"/>
                  </a:lnTo>
                  <a:lnTo>
                    <a:pt x="51395" y="75205"/>
                  </a:lnTo>
                  <a:lnTo>
                    <a:pt x="51395" y="75435"/>
                  </a:lnTo>
                  <a:lnTo>
                    <a:pt x="51395" y="75665"/>
                  </a:lnTo>
                  <a:lnTo>
                    <a:pt x="51395" y="75895"/>
                  </a:lnTo>
                  <a:lnTo>
                    <a:pt x="51395" y="76125"/>
                  </a:lnTo>
                  <a:lnTo>
                    <a:pt x="51395" y="76355"/>
                  </a:lnTo>
                  <a:lnTo>
                    <a:pt x="51395" y="76585"/>
                  </a:lnTo>
                  <a:lnTo>
                    <a:pt x="51395" y="76815"/>
                  </a:lnTo>
                  <a:lnTo>
                    <a:pt x="51395" y="77045"/>
                  </a:lnTo>
                  <a:lnTo>
                    <a:pt x="51395" y="77275"/>
                  </a:lnTo>
                  <a:lnTo>
                    <a:pt x="51395" y="77505"/>
                  </a:lnTo>
                  <a:lnTo>
                    <a:pt x="51395" y="77735"/>
                  </a:lnTo>
                  <a:lnTo>
                    <a:pt x="51395" y="77965"/>
                  </a:lnTo>
                  <a:lnTo>
                    <a:pt x="51395" y="78195"/>
                  </a:lnTo>
                  <a:lnTo>
                    <a:pt x="51395" y="78425"/>
                  </a:lnTo>
                  <a:lnTo>
                    <a:pt x="51395" y="78655"/>
                  </a:lnTo>
                  <a:lnTo>
                    <a:pt x="51395" y="78885"/>
                  </a:lnTo>
                  <a:lnTo>
                    <a:pt x="51395" y="79115"/>
                  </a:lnTo>
                  <a:lnTo>
                    <a:pt x="51395" y="79345"/>
                  </a:lnTo>
                  <a:lnTo>
                    <a:pt x="51395" y="79575"/>
                  </a:lnTo>
                  <a:lnTo>
                    <a:pt x="51395" y="79805"/>
                  </a:lnTo>
                  <a:lnTo>
                    <a:pt x="51395" y="80035"/>
                  </a:lnTo>
                  <a:lnTo>
                    <a:pt x="51395" y="80265"/>
                  </a:lnTo>
                  <a:lnTo>
                    <a:pt x="51395" y="80495"/>
                  </a:lnTo>
                  <a:lnTo>
                    <a:pt x="51395" y="80725"/>
                  </a:lnTo>
                  <a:lnTo>
                    <a:pt x="51395" y="80955"/>
                  </a:lnTo>
                  <a:lnTo>
                    <a:pt x="51395" y="81185"/>
                  </a:lnTo>
                  <a:lnTo>
                    <a:pt x="51395" y="81415"/>
                  </a:lnTo>
                  <a:lnTo>
                    <a:pt x="51396" y="81645"/>
                  </a:lnTo>
                  <a:lnTo>
                    <a:pt x="51396" y="81875"/>
                  </a:lnTo>
                  <a:lnTo>
                    <a:pt x="51396" y="82105"/>
                  </a:lnTo>
                  <a:lnTo>
                    <a:pt x="51396" y="82335"/>
                  </a:lnTo>
                  <a:lnTo>
                    <a:pt x="51396" y="82565"/>
                  </a:lnTo>
                  <a:lnTo>
                    <a:pt x="51396" y="82795"/>
                  </a:lnTo>
                  <a:lnTo>
                    <a:pt x="51396" y="83025"/>
                  </a:lnTo>
                  <a:lnTo>
                    <a:pt x="51396" y="83255"/>
                  </a:lnTo>
                  <a:lnTo>
                    <a:pt x="51397" y="83485"/>
                  </a:lnTo>
                  <a:lnTo>
                    <a:pt x="51397" y="83714"/>
                  </a:lnTo>
                  <a:lnTo>
                    <a:pt x="51397" y="83944"/>
                  </a:lnTo>
                  <a:lnTo>
                    <a:pt x="51397" y="84174"/>
                  </a:lnTo>
                  <a:lnTo>
                    <a:pt x="51398" y="84404"/>
                  </a:lnTo>
                  <a:lnTo>
                    <a:pt x="51398" y="84634"/>
                  </a:lnTo>
                  <a:lnTo>
                    <a:pt x="51398" y="84864"/>
                  </a:lnTo>
                  <a:lnTo>
                    <a:pt x="51399" y="85094"/>
                  </a:lnTo>
                  <a:lnTo>
                    <a:pt x="51399" y="85324"/>
                  </a:lnTo>
                  <a:lnTo>
                    <a:pt x="51400" y="85554"/>
                  </a:lnTo>
                  <a:lnTo>
                    <a:pt x="51400" y="85784"/>
                  </a:lnTo>
                  <a:lnTo>
                    <a:pt x="51401" y="86014"/>
                  </a:lnTo>
                  <a:lnTo>
                    <a:pt x="51402" y="86244"/>
                  </a:lnTo>
                  <a:lnTo>
                    <a:pt x="51402" y="86474"/>
                  </a:lnTo>
                  <a:lnTo>
                    <a:pt x="51403" y="86704"/>
                  </a:lnTo>
                  <a:lnTo>
                    <a:pt x="51404" y="86934"/>
                  </a:lnTo>
                  <a:lnTo>
                    <a:pt x="51405" y="87164"/>
                  </a:lnTo>
                  <a:lnTo>
                    <a:pt x="51406" y="87394"/>
                  </a:lnTo>
                  <a:lnTo>
                    <a:pt x="51408" y="87624"/>
                  </a:lnTo>
                  <a:lnTo>
                    <a:pt x="51409" y="87854"/>
                  </a:lnTo>
                  <a:lnTo>
                    <a:pt x="51411" y="88084"/>
                  </a:lnTo>
                  <a:lnTo>
                    <a:pt x="51413" y="88314"/>
                  </a:lnTo>
                  <a:lnTo>
                    <a:pt x="51415" y="88544"/>
                  </a:lnTo>
                  <a:lnTo>
                    <a:pt x="51417" y="88774"/>
                  </a:lnTo>
                  <a:lnTo>
                    <a:pt x="51419" y="89004"/>
                  </a:lnTo>
                  <a:lnTo>
                    <a:pt x="51422" y="89234"/>
                  </a:lnTo>
                  <a:lnTo>
                    <a:pt x="51425" y="89464"/>
                  </a:lnTo>
                  <a:lnTo>
                    <a:pt x="51428" y="89694"/>
                  </a:lnTo>
                  <a:lnTo>
                    <a:pt x="51432" y="89924"/>
                  </a:lnTo>
                  <a:lnTo>
                    <a:pt x="51436" y="90154"/>
                  </a:lnTo>
                  <a:lnTo>
                    <a:pt x="51440" y="90384"/>
                  </a:lnTo>
                  <a:lnTo>
                    <a:pt x="51445" y="90614"/>
                  </a:lnTo>
                  <a:lnTo>
                    <a:pt x="51450" y="90844"/>
                  </a:lnTo>
                  <a:lnTo>
                    <a:pt x="51455" y="91074"/>
                  </a:lnTo>
                  <a:lnTo>
                    <a:pt x="51461" y="91304"/>
                  </a:lnTo>
                  <a:lnTo>
                    <a:pt x="51468" y="91534"/>
                  </a:lnTo>
                  <a:lnTo>
                    <a:pt x="51475" y="91764"/>
                  </a:lnTo>
                  <a:lnTo>
                    <a:pt x="51483" y="91994"/>
                  </a:lnTo>
                  <a:lnTo>
                    <a:pt x="51492" y="92224"/>
                  </a:lnTo>
                  <a:lnTo>
                    <a:pt x="51501" y="92454"/>
                  </a:lnTo>
                  <a:lnTo>
                    <a:pt x="51511" y="92684"/>
                  </a:lnTo>
                  <a:lnTo>
                    <a:pt x="51522" y="92914"/>
                  </a:lnTo>
                  <a:lnTo>
                    <a:pt x="51534" y="93144"/>
                  </a:lnTo>
                  <a:lnTo>
                    <a:pt x="51547" y="93374"/>
                  </a:lnTo>
                  <a:lnTo>
                    <a:pt x="51561" y="93604"/>
                  </a:lnTo>
                  <a:lnTo>
                    <a:pt x="51577" y="93834"/>
                  </a:lnTo>
                  <a:lnTo>
                    <a:pt x="51593" y="94064"/>
                  </a:lnTo>
                  <a:lnTo>
                    <a:pt x="51610" y="94294"/>
                  </a:lnTo>
                  <a:lnTo>
                    <a:pt x="51630" y="94524"/>
                  </a:lnTo>
                  <a:lnTo>
                    <a:pt x="51650" y="94754"/>
                  </a:lnTo>
                  <a:lnTo>
                    <a:pt x="51672" y="94984"/>
                  </a:lnTo>
                  <a:lnTo>
                    <a:pt x="51696" y="95214"/>
                  </a:lnTo>
                  <a:lnTo>
                    <a:pt x="51721" y="95444"/>
                  </a:lnTo>
                  <a:lnTo>
                    <a:pt x="51749" y="95674"/>
                  </a:lnTo>
                  <a:lnTo>
                    <a:pt x="51778" y="95904"/>
                  </a:lnTo>
                  <a:lnTo>
                    <a:pt x="51809" y="96134"/>
                  </a:lnTo>
                  <a:lnTo>
                    <a:pt x="51843" y="96364"/>
                  </a:lnTo>
                  <a:lnTo>
                    <a:pt x="51879" y="96594"/>
                  </a:lnTo>
                  <a:lnTo>
                    <a:pt x="51916" y="96824"/>
                  </a:lnTo>
                  <a:lnTo>
                    <a:pt x="51958" y="97054"/>
                  </a:lnTo>
                  <a:lnTo>
                    <a:pt x="52001" y="97284"/>
                  </a:lnTo>
                  <a:lnTo>
                    <a:pt x="52047" y="97514"/>
                  </a:lnTo>
                  <a:lnTo>
                    <a:pt x="52097" y="97744"/>
                  </a:lnTo>
                  <a:lnTo>
                    <a:pt x="52149" y="97974"/>
                  </a:lnTo>
                  <a:lnTo>
                    <a:pt x="52204" y="98204"/>
                  </a:lnTo>
                  <a:lnTo>
                    <a:pt x="52264" y="98434"/>
                  </a:lnTo>
                  <a:lnTo>
                    <a:pt x="52326" y="98664"/>
                  </a:lnTo>
                  <a:lnTo>
                    <a:pt x="52392" y="98894"/>
                  </a:lnTo>
                  <a:lnTo>
                    <a:pt x="52463" y="99124"/>
                  </a:lnTo>
                  <a:lnTo>
                    <a:pt x="52536" y="99354"/>
                  </a:lnTo>
                  <a:lnTo>
                    <a:pt x="52614" y="99584"/>
                  </a:lnTo>
                  <a:lnTo>
                    <a:pt x="52697" y="99814"/>
                  </a:lnTo>
                  <a:lnTo>
                    <a:pt x="52783" y="100044"/>
                  </a:lnTo>
                  <a:lnTo>
                    <a:pt x="52874" y="100274"/>
                  </a:lnTo>
                  <a:lnTo>
                    <a:pt x="52970" y="100503"/>
                  </a:lnTo>
                  <a:lnTo>
                    <a:pt x="53070" y="100733"/>
                  </a:lnTo>
                  <a:lnTo>
                    <a:pt x="53176" y="100963"/>
                  </a:lnTo>
                  <a:lnTo>
                    <a:pt x="53286" y="101193"/>
                  </a:lnTo>
                  <a:lnTo>
                    <a:pt x="53401" y="101423"/>
                  </a:lnTo>
                  <a:lnTo>
                    <a:pt x="53523" y="101653"/>
                  </a:lnTo>
                  <a:lnTo>
                    <a:pt x="53649" y="101883"/>
                  </a:lnTo>
                  <a:lnTo>
                    <a:pt x="53779" y="102113"/>
                  </a:lnTo>
                  <a:lnTo>
                    <a:pt x="53918" y="102343"/>
                  </a:lnTo>
                  <a:lnTo>
                    <a:pt x="54061" y="102573"/>
                  </a:lnTo>
                  <a:lnTo>
                    <a:pt x="54209" y="102803"/>
                  </a:lnTo>
                  <a:lnTo>
                    <a:pt x="54364" y="103033"/>
                  </a:lnTo>
                  <a:lnTo>
                    <a:pt x="54524" y="103263"/>
                  </a:lnTo>
                  <a:lnTo>
                    <a:pt x="54690" y="103493"/>
                  </a:lnTo>
                  <a:lnTo>
                    <a:pt x="54863" y="103723"/>
                  </a:lnTo>
                  <a:lnTo>
                    <a:pt x="55041" y="103953"/>
                  </a:lnTo>
                  <a:lnTo>
                    <a:pt x="55225" y="104183"/>
                  </a:lnTo>
                  <a:lnTo>
                    <a:pt x="55415" y="104413"/>
                  </a:lnTo>
                  <a:lnTo>
                    <a:pt x="55610" y="104643"/>
                  </a:lnTo>
                  <a:lnTo>
                    <a:pt x="55812" y="104873"/>
                  </a:lnTo>
                  <a:lnTo>
                    <a:pt x="56020" y="105103"/>
                  </a:lnTo>
                  <a:lnTo>
                    <a:pt x="56232" y="105333"/>
                  </a:lnTo>
                  <a:lnTo>
                    <a:pt x="56451" y="105563"/>
                  </a:lnTo>
                  <a:lnTo>
                    <a:pt x="56675" y="105793"/>
                  </a:lnTo>
                  <a:lnTo>
                    <a:pt x="56903" y="106023"/>
                  </a:lnTo>
                  <a:lnTo>
                    <a:pt x="57139" y="106253"/>
                  </a:lnTo>
                  <a:lnTo>
                    <a:pt x="57378" y="106483"/>
                  </a:lnTo>
                  <a:lnTo>
                    <a:pt x="57621" y="106713"/>
                  </a:lnTo>
                  <a:lnTo>
                    <a:pt x="57871" y="106943"/>
                  </a:lnTo>
                  <a:lnTo>
                    <a:pt x="58123" y="107173"/>
                  </a:lnTo>
                  <a:lnTo>
                    <a:pt x="58380" y="107403"/>
                  </a:lnTo>
                  <a:lnTo>
                    <a:pt x="58641" y="107633"/>
                  </a:lnTo>
                  <a:lnTo>
                    <a:pt x="58904" y="107863"/>
                  </a:lnTo>
                  <a:lnTo>
                    <a:pt x="59171" y="108093"/>
                  </a:lnTo>
                  <a:lnTo>
                    <a:pt x="59441" y="108323"/>
                  </a:lnTo>
                  <a:lnTo>
                    <a:pt x="59713" y="108553"/>
                  </a:lnTo>
                  <a:lnTo>
                    <a:pt x="59987" y="108783"/>
                  </a:lnTo>
                  <a:lnTo>
                    <a:pt x="60263" y="109013"/>
                  </a:lnTo>
                  <a:lnTo>
                    <a:pt x="60539" y="109243"/>
                  </a:lnTo>
                  <a:lnTo>
                    <a:pt x="60817" y="109473"/>
                  </a:lnTo>
                  <a:lnTo>
                    <a:pt x="61094" y="109703"/>
                  </a:lnTo>
                  <a:lnTo>
                    <a:pt x="61372" y="109933"/>
                  </a:lnTo>
                  <a:lnTo>
                    <a:pt x="61648" y="110163"/>
                  </a:lnTo>
                  <a:lnTo>
                    <a:pt x="61924" y="110393"/>
                  </a:lnTo>
                  <a:lnTo>
                    <a:pt x="62198" y="110623"/>
                  </a:lnTo>
                  <a:lnTo>
                    <a:pt x="62469" y="110853"/>
                  </a:lnTo>
                  <a:lnTo>
                    <a:pt x="62738" y="111083"/>
                  </a:lnTo>
                  <a:lnTo>
                    <a:pt x="63004" y="111313"/>
                  </a:lnTo>
                  <a:lnTo>
                    <a:pt x="63265" y="111543"/>
                  </a:lnTo>
                  <a:lnTo>
                    <a:pt x="63523" y="111773"/>
                  </a:lnTo>
                  <a:lnTo>
                    <a:pt x="63776" y="112003"/>
                  </a:lnTo>
                  <a:lnTo>
                    <a:pt x="64022" y="112233"/>
                  </a:lnTo>
                  <a:lnTo>
                    <a:pt x="64264" y="112463"/>
                  </a:lnTo>
                  <a:lnTo>
                    <a:pt x="64500" y="112693"/>
                  </a:lnTo>
                  <a:lnTo>
                    <a:pt x="64727" y="112923"/>
                  </a:lnTo>
                  <a:lnTo>
                    <a:pt x="64948" y="113153"/>
                  </a:lnTo>
                  <a:lnTo>
                    <a:pt x="65161" y="113383"/>
                  </a:lnTo>
                  <a:lnTo>
                    <a:pt x="65364" y="113613"/>
                  </a:lnTo>
                  <a:lnTo>
                    <a:pt x="65561" y="113843"/>
                  </a:lnTo>
                  <a:lnTo>
                    <a:pt x="65746" y="114073"/>
                  </a:lnTo>
                  <a:lnTo>
                    <a:pt x="65922" y="114303"/>
                  </a:lnTo>
                  <a:lnTo>
                    <a:pt x="66090" y="114533"/>
                  </a:lnTo>
                  <a:lnTo>
                    <a:pt x="66244" y="114763"/>
                  </a:lnTo>
                  <a:lnTo>
                    <a:pt x="66388" y="114993"/>
                  </a:lnTo>
                  <a:lnTo>
                    <a:pt x="66524" y="115223"/>
                  </a:lnTo>
                  <a:lnTo>
                    <a:pt x="66642" y="115453"/>
                  </a:lnTo>
                  <a:lnTo>
                    <a:pt x="66752" y="115683"/>
                  </a:lnTo>
                  <a:lnTo>
                    <a:pt x="66852" y="115913"/>
                  </a:lnTo>
                  <a:lnTo>
                    <a:pt x="66934" y="116143"/>
                  </a:lnTo>
                  <a:lnTo>
                    <a:pt x="67006" y="116373"/>
                  </a:lnTo>
                  <a:lnTo>
                    <a:pt x="67068" y="116603"/>
                  </a:lnTo>
                  <a:lnTo>
                    <a:pt x="67111" y="116833"/>
                  </a:lnTo>
                  <a:lnTo>
                    <a:pt x="67145" y="117063"/>
                  </a:lnTo>
                  <a:lnTo>
                    <a:pt x="67166" y="117292"/>
                  </a:lnTo>
                  <a:lnTo>
                    <a:pt x="67171" y="117522"/>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31" name="pl29">
              <a:extLst>
                <a:ext uri="{FF2B5EF4-FFF2-40B4-BE49-F238E27FC236}">
                  <a16:creationId xmlns:a16="http://schemas.microsoft.com/office/drawing/2014/main" id="{2D39B9EA-98F4-4F34-94FA-7E78BFA0F05F}"/>
                </a:ext>
              </a:extLst>
            </p:cNvPr>
            <p:cNvSpPr/>
            <p:nvPr/>
          </p:nvSpPr>
          <p:spPr>
            <a:xfrm>
              <a:off x="1683605" y="571836"/>
              <a:ext cx="101316" cy="0"/>
            </a:xfrm>
            <a:custGeom>
              <a:avLst/>
              <a:gdLst/>
              <a:ahLst/>
              <a:cxnLst/>
              <a:rect l="0" t="0" r="0" b="0"/>
              <a:pathLst>
                <a:path w="101316">
                  <a:moveTo>
                    <a:pt x="0" y="0"/>
                  </a:moveTo>
                  <a:lnTo>
                    <a:pt x="101316" y="0"/>
                  </a:lnTo>
                </a:path>
              </a:pathLst>
            </a:custGeom>
            <a:ln w="6775" cap="flat">
              <a:solidFill>
                <a:srgbClr val="721111">
                  <a:alpha val="100000"/>
                </a:srgbClr>
              </a:solidFill>
              <a:prstDash val="solid"/>
              <a:round/>
            </a:ln>
          </p:spPr>
          <p:txBody>
            <a:bodyPr/>
            <a:lstStyle/>
            <a:p>
              <a:endParaRPr sz="600"/>
            </a:p>
          </p:txBody>
        </p:sp>
        <p:sp>
          <p:nvSpPr>
            <p:cNvPr id="32" name="pg30">
              <a:extLst>
                <a:ext uri="{FF2B5EF4-FFF2-40B4-BE49-F238E27FC236}">
                  <a16:creationId xmlns:a16="http://schemas.microsoft.com/office/drawing/2014/main" id="{F3B0716C-034D-46F2-AE67-54E07C45B7FC}"/>
                </a:ext>
              </a:extLst>
            </p:cNvPr>
            <p:cNvSpPr/>
            <p:nvPr/>
          </p:nvSpPr>
          <p:spPr>
            <a:xfrm>
              <a:off x="1911292" y="364871"/>
              <a:ext cx="102790" cy="325880"/>
            </a:xfrm>
            <a:custGeom>
              <a:avLst/>
              <a:gdLst/>
              <a:ahLst/>
              <a:cxnLst/>
              <a:rect l="0" t="0" r="0" b="0"/>
              <a:pathLst>
                <a:path w="102790" h="325880">
                  <a:moveTo>
                    <a:pt x="31222" y="325880"/>
                  </a:moveTo>
                  <a:lnTo>
                    <a:pt x="31071" y="325242"/>
                  </a:lnTo>
                  <a:lnTo>
                    <a:pt x="30923" y="324605"/>
                  </a:lnTo>
                  <a:lnTo>
                    <a:pt x="30779" y="323967"/>
                  </a:lnTo>
                  <a:lnTo>
                    <a:pt x="30638" y="323329"/>
                  </a:lnTo>
                  <a:lnTo>
                    <a:pt x="30502" y="322691"/>
                  </a:lnTo>
                  <a:lnTo>
                    <a:pt x="30368" y="322054"/>
                  </a:lnTo>
                  <a:lnTo>
                    <a:pt x="30241" y="321416"/>
                  </a:lnTo>
                  <a:lnTo>
                    <a:pt x="30115" y="320778"/>
                  </a:lnTo>
                  <a:lnTo>
                    <a:pt x="29995" y="320140"/>
                  </a:lnTo>
                  <a:lnTo>
                    <a:pt x="29877" y="319503"/>
                  </a:lnTo>
                  <a:lnTo>
                    <a:pt x="29764" y="318865"/>
                  </a:lnTo>
                  <a:lnTo>
                    <a:pt x="29655" y="318227"/>
                  </a:lnTo>
                  <a:lnTo>
                    <a:pt x="29550" y="317590"/>
                  </a:lnTo>
                  <a:lnTo>
                    <a:pt x="29450" y="316952"/>
                  </a:lnTo>
                  <a:lnTo>
                    <a:pt x="29352" y="316314"/>
                  </a:lnTo>
                  <a:lnTo>
                    <a:pt x="29261" y="315676"/>
                  </a:lnTo>
                  <a:lnTo>
                    <a:pt x="29171" y="315039"/>
                  </a:lnTo>
                  <a:lnTo>
                    <a:pt x="29089" y="314401"/>
                  </a:lnTo>
                  <a:lnTo>
                    <a:pt x="29008" y="313763"/>
                  </a:lnTo>
                  <a:lnTo>
                    <a:pt x="28933" y="313125"/>
                  </a:lnTo>
                  <a:lnTo>
                    <a:pt x="28862" y="312488"/>
                  </a:lnTo>
                  <a:lnTo>
                    <a:pt x="28795" y="311850"/>
                  </a:lnTo>
                  <a:lnTo>
                    <a:pt x="28732" y="311212"/>
                  </a:lnTo>
                  <a:lnTo>
                    <a:pt x="28673" y="310575"/>
                  </a:lnTo>
                  <a:lnTo>
                    <a:pt x="28619" y="309937"/>
                  </a:lnTo>
                  <a:lnTo>
                    <a:pt x="28568" y="309299"/>
                  </a:lnTo>
                  <a:lnTo>
                    <a:pt x="28523" y="308661"/>
                  </a:lnTo>
                  <a:lnTo>
                    <a:pt x="28480" y="308024"/>
                  </a:lnTo>
                  <a:lnTo>
                    <a:pt x="28444" y="307386"/>
                  </a:lnTo>
                  <a:lnTo>
                    <a:pt x="28409" y="306748"/>
                  </a:lnTo>
                  <a:lnTo>
                    <a:pt x="28381" y="306110"/>
                  </a:lnTo>
                  <a:lnTo>
                    <a:pt x="28355" y="305473"/>
                  </a:lnTo>
                  <a:lnTo>
                    <a:pt x="28333" y="304835"/>
                  </a:lnTo>
                  <a:lnTo>
                    <a:pt x="28316" y="304197"/>
                  </a:lnTo>
                  <a:lnTo>
                    <a:pt x="28302" y="303559"/>
                  </a:lnTo>
                  <a:lnTo>
                    <a:pt x="28293" y="302922"/>
                  </a:lnTo>
                  <a:lnTo>
                    <a:pt x="28286" y="302284"/>
                  </a:lnTo>
                  <a:lnTo>
                    <a:pt x="28285" y="301646"/>
                  </a:lnTo>
                  <a:lnTo>
                    <a:pt x="28285" y="301009"/>
                  </a:lnTo>
                  <a:lnTo>
                    <a:pt x="28292" y="300371"/>
                  </a:lnTo>
                  <a:lnTo>
                    <a:pt x="28300" y="299733"/>
                  </a:lnTo>
                  <a:lnTo>
                    <a:pt x="28312" y="299095"/>
                  </a:lnTo>
                  <a:lnTo>
                    <a:pt x="28327" y="298458"/>
                  </a:lnTo>
                  <a:lnTo>
                    <a:pt x="28346" y="297820"/>
                  </a:lnTo>
                  <a:lnTo>
                    <a:pt x="28368" y="297182"/>
                  </a:lnTo>
                  <a:lnTo>
                    <a:pt x="28393" y="296544"/>
                  </a:lnTo>
                  <a:lnTo>
                    <a:pt x="28421" y="295907"/>
                  </a:lnTo>
                  <a:lnTo>
                    <a:pt x="28451" y="295269"/>
                  </a:lnTo>
                  <a:lnTo>
                    <a:pt x="28486" y="294631"/>
                  </a:lnTo>
                  <a:lnTo>
                    <a:pt x="28522" y="293993"/>
                  </a:lnTo>
                  <a:lnTo>
                    <a:pt x="28561" y="293356"/>
                  </a:lnTo>
                  <a:lnTo>
                    <a:pt x="28602" y="292718"/>
                  </a:lnTo>
                  <a:lnTo>
                    <a:pt x="28646" y="292080"/>
                  </a:lnTo>
                  <a:lnTo>
                    <a:pt x="28692" y="291443"/>
                  </a:lnTo>
                  <a:lnTo>
                    <a:pt x="28740" y="290805"/>
                  </a:lnTo>
                  <a:lnTo>
                    <a:pt x="28790" y="290167"/>
                  </a:lnTo>
                  <a:lnTo>
                    <a:pt x="28842" y="289529"/>
                  </a:lnTo>
                  <a:lnTo>
                    <a:pt x="28895" y="288892"/>
                  </a:lnTo>
                  <a:lnTo>
                    <a:pt x="28950" y="288254"/>
                  </a:lnTo>
                  <a:lnTo>
                    <a:pt x="29007" y="287616"/>
                  </a:lnTo>
                  <a:lnTo>
                    <a:pt x="29064" y="286978"/>
                  </a:lnTo>
                  <a:lnTo>
                    <a:pt x="29123" y="286341"/>
                  </a:lnTo>
                  <a:lnTo>
                    <a:pt x="29182" y="285703"/>
                  </a:lnTo>
                  <a:lnTo>
                    <a:pt x="29242" y="285065"/>
                  </a:lnTo>
                  <a:lnTo>
                    <a:pt x="29303" y="284428"/>
                  </a:lnTo>
                  <a:lnTo>
                    <a:pt x="29364" y="283790"/>
                  </a:lnTo>
                  <a:lnTo>
                    <a:pt x="29425" y="283152"/>
                  </a:lnTo>
                  <a:lnTo>
                    <a:pt x="29487" y="282514"/>
                  </a:lnTo>
                  <a:lnTo>
                    <a:pt x="29548" y="281877"/>
                  </a:lnTo>
                  <a:lnTo>
                    <a:pt x="29609" y="281239"/>
                  </a:lnTo>
                  <a:lnTo>
                    <a:pt x="29670" y="280601"/>
                  </a:lnTo>
                  <a:lnTo>
                    <a:pt x="29730" y="279963"/>
                  </a:lnTo>
                  <a:lnTo>
                    <a:pt x="29789" y="279326"/>
                  </a:lnTo>
                  <a:lnTo>
                    <a:pt x="29847" y="278688"/>
                  </a:lnTo>
                  <a:lnTo>
                    <a:pt x="29904" y="278050"/>
                  </a:lnTo>
                  <a:lnTo>
                    <a:pt x="29959" y="277412"/>
                  </a:lnTo>
                  <a:lnTo>
                    <a:pt x="30013" y="276775"/>
                  </a:lnTo>
                  <a:lnTo>
                    <a:pt x="30064" y="276137"/>
                  </a:lnTo>
                  <a:lnTo>
                    <a:pt x="30115" y="275499"/>
                  </a:lnTo>
                  <a:lnTo>
                    <a:pt x="30162" y="274862"/>
                  </a:lnTo>
                  <a:lnTo>
                    <a:pt x="30208" y="274224"/>
                  </a:lnTo>
                  <a:lnTo>
                    <a:pt x="30250" y="273586"/>
                  </a:lnTo>
                  <a:lnTo>
                    <a:pt x="30290" y="272948"/>
                  </a:lnTo>
                  <a:lnTo>
                    <a:pt x="30327" y="272311"/>
                  </a:lnTo>
                  <a:lnTo>
                    <a:pt x="30361" y="271673"/>
                  </a:lnTo>
                  <a:lnTo>
                    <a:pt x="30391" y="271035"/>
                  </a:lnTo>
                  <a:lnTo>
                    <a:pt x="30418" y="270397"/>
                  </a:lnTo>
                  <a:lnTo>
                    <a:pt x="30441" y="269760"/>
                  </a:lnTo>
                  <a:lnTo>
                    <a:pt x="30459" y="269122"/>
                  </a:lnTo>
                  <a:lnTo>
                    <a:pt x="30476" y="268484"/>
                  </a:lnTo>
                  <a:lnTo>
                    <a:pt x="30485" y="267847"/>
                  </a:lnTo>
                  <a:lnTo>
                    <a:pt x="30492" y="267209"/>
                  </a:lnTo>
                  <a:lnTo>
                    <a:pt x="30492" y="266571"/>
                  </a:lnTo>
                  <a:lnTo>
                    <a:pt x="30490" y="265933"/>
                  </a:lnTo>
                  <a:lnTo>
                    <a:pt x="30480" y="265296"/>
                  </a:lnTo>
                  <a:lnTo>
                    <a:pt x="30467" y="264658"/>
                  </a:lnTo>
                  <a:lnTo>
                    <a:pt x="30447" y="264020"/>
                  </a:lnTo>
                  <a:lnTo>
                    <a:pt x="30422" y="263382"/>
                  </a:lnTo>
                  <a:lnTo>
                    <a:pt x="30392" y="262745"/>
                  </a:lnTo>
                  <a:lnTo>
                    <a:pt x="30354" y="262107"/>
                  </a:lnTo>
                  <a:lnTo>
                    <a:pt x="30314" y="261469"/>
                  </a:lnTo>
                  <a:lnTo>
                    <a:pt x="30263" y="260831"/>
                  </a:lnTo>
                  <a:lnTo>
                    <a:pt x="30209" y="260194"/>
                  </a:lnTo>
                  <a:lnTo>
                    <a:pt x="30146" y="259556"/>
                  </a:lnTo>
                  <a:lnTo>
                    <a:pt x="30079" y="258918"/>
                  </a:lnTo>
                  <a:lnTo>
                    <a:pt x="30003" y="258281"/>
                  </a:lnTo>
                  <a:lnTo>
                    <a:pt x="29921" y="257643"/>
                  </a:lnTo>
                  <a:lnTo>
                    <a:pt x="29832" y="257005"/>
                  </a:lnTo>
                  <a:lnTo>
                    <a:pt x="29735" y="256367"/>
                  </a:lnTo>
                  <a:lnTo>
                    <a:pt x="29633" y="255730"/>
                  </a:lnTo>
                  <a:lnTo>
                    <a:pt x="29521" y="255092"/>
                  </a:lnTo>
                  <a:lnTo>
                    <a:pt x="29406" y="254454"/>
                  </a:lnTo>
                  <a:lnTo>
                    <a:pt x="29277" y="253816"/>
                  </a:lnTo>
                  <a:lnTo>
                    <a:pt x="29146" y="253179"/>
                  </a:lnTo>
                  <a:lnTo>
                    <a:pt x="29004" y="252541"/>
                  </a:lnTo>
                  <a:lnTo>
                    <a:pt x="28857" y="251903"/>
                  </a:lnTo>
                  <a:lnTo>
                    <a:pt x="28700" y="251266"/>
                  </a:lnTo>
                  <a:lnTo>
                    <a:pt x="28536" y="250628"/>
                  </a:lnTo>
                  <a:lnTo>
                    <a:pt x="28365" y="249990"/>
                  </a:lnTo>
                  <a:lnTo>
                    <a:pt x="28185" y="249352"/>
                  </a:lnTo>
                  <a:lnTo>
                    <a:pt x="28000" y="248715"/>
                  </a:lnTo>
                  <a:lnTo>
                    <a:pt x="27803" y="248077"/>
                  </a:lnTo>
                  <a:lnTo>
                    <a:pt x="27604" y="247439"/>
                  </a:lnTo>
                  <a:lnTo>
                    <a:pt x="27390" y="246801"/>
                  </a:lnTo>
                  <a:lnTo>
                    <a:pt x="27174" y="246164"/>
                  </a:lnTo>
                  <a:lnTo>
                    <a:pt x="26947" y="245526"/>
                  </a:lnTo>
                  <a:lnTo>
                    <a:pt x="26714" y="244888"/>
                  </a:lnTo>
                  <a:lnTo>
                    <a:pt x="26473" y="244250"/>
                  </a:lnTo>
                  <a:lnTo>
                    <a:pt x="26224" y="243613"/>
                  </a:lnTo>
                  <a:lnTo>
                    <a:pt x="25969" y="242975"/>
                  </a:lnTo>
                  <a:lnTo>
                    <a:pt x="25704" y="242337"/>
                  </a:lnTo>
                  <a:lnTo>
                    <a:pt x="25436" y="241700"/>
                  </a:lnTo>
                  <a:lnTo>
                    <a:pt x="25156" y="241062"/>
                  </a:lnTo>
                  <a:lnTo>
                    <a:pt x="24874" y="240424"/>
                  </a:lnTo>
                  <a:lnTo>
                    <a:pt x="24580" y="239786"/>
                  </a:lnTo>
                  <a:lnTo>
                    <a:pt x="24283" y="239149"/>
                  </a:lnTo>
                  <a:lnTo>
                    <a:pt x="23977" y="238511"/>
                  </a:lnTo>
                  <a:lnTo>
                    <a:pt x="23666" y="237873"/>
                  </a:lnTo>
                  <a:lnTo>
                    <a:pt x="23348" y="237235"/>
                  </a:lnTo>
                  <a:lnTo>
                    <a:pt x="23024" y="236598"/>
                  </a:lnTo>
                  <a:lnTo>
                    <a:pt x="22695" y="235960"/>
                  </a:lnTo>
                  <a:lnTo>
                    <a:pt x="22358" y="235322"/>
                  </a:lnTo>
                  <a:lnTo>
                    <a:pt x="22019" y="234685"/>
                  </a:lnTo>
                  <a:lnTo>
                    <a:pt x="21671" y="234047"/>
                  </a:lnTo>
                  <a:lnTo>
                    <a:pt x="21321" y="233409"/>
                  </a:lnTo>
                  <a:lnTo>
                    <a:pt x="20963" y="232771"/>
                  </a:lnTo>
                  <a:lnTo>
                    <a:pt x="20602" y="232134"/>
                  </a:lnTo>
                  <a:lnTo>
                    <a:pt x="20236" y="231496"/>
                  </a:lnTo>
                  <a:lnTo>
                    <a:pt x="19866" y="230858"/>
                  </a:lnTo>
                  <a:lnTo>
                    <a:pt x="19492" y="230220"/>
                  </a:lnTo>
                  <a:lnTo>
                    <a:pt x="19115" y="229583"/>
                  </a:lnTo>
                  <a:lnTo>
                    <a:pt x="18734" y="228945"/>
                  </a:lnTo>
                  <a:lnTo>
                    <a:pt x="18350" y="228307"/>
                  </a:lnTo>
                  <a:lnTo>
                    <a:pt x="17963" y="227669"/>
                  </a:lnTo>
                  <a:lnTo>
                    <a:pt x="17573" y="227032"/>
                  </a:lnTo>
                  <a:lnTo>
                    <a:pt x="17182" y="226394"/>
                  </a:lnTo>
                  <a:lnTo>
                    <a:pt x="16787" y="225756"/>
                  </a:lnTo>
                  <a:lnTo>
                    <a:pt x="16392" y="225119"/>
                  </a:lnTo>
                  <a:lnTo>
                    <a:pt x="15994" y="224481"/>
                  </a:lnTo>
                  <a:lnTo>
                    <a:pt x="15596" y="223843"/>
                  </a:lnTo>
                  <a:lnTo>
                    <a:pt x="15197" y="223205"/>
                  </a:lnTo>
                  <a:lnTo>
                    <a:pt x="14798" y="222568"/>
                  </a:lnTo>
                  <a:lnTo>
                    <a:pt x="14398" y="221930"/>
                  </a:lnTo>
                  <a:lnTo>
                    <a:pt x="13998" y="221292"/>
                  </a:lnTo>
                  <a:lnTo>
                    <a:pt x="13598" y="220654"/>
                  </a:lnTo>
                  <a:lnTo>
                    <a:pt x="13200" y="220017"/>
                  </a:lnTo>
                  <a:lnTo>
                    <a:pt x="12802" y="219379"/>
                  </a:lnTo>
                  <a:lnTo>
                    <a:pt x="12406" y="218741"/>
                  </a:lnTo>
                  <a:lnTo>
                    <a:pt x="12011" y="218104"/>
                  </a:lnTo>
                  <a:lnTo>
                    <a:pt x="11619" y="217466"/>
                  </a:lnTo>
                  <a:lnTo>
                    <a:pt x="11229" y="216828"/>
                  </a:lnTo>
                  <a:lnTo>
                    <a:pt x="10840" y="216190"/>
                  </a:lnTo>
                  <a:lnTo>
                    <a:pt x="10456" y="215553"/>
                  </a:lnTo>
                  <a:lnTo>
                    <a:pt x="10073" y="214915"/>
                  </a:lnTo>
                  <a:lnTo>
                    <a:pt x="9696" y="214277"/>
                  </a:lnTo>
                  <a:lnTo>
                    <a:pt x="9320" y="213639"/>
                  </a:lnTo>
                  <a:lnTo>
                    <a:pt x="8951" y="213002"/>
                  </a:lnTo>
                  <a:lnTo>
                    <a:pt x="8584" y="212364"/>
                  </a:lnTo>
                  <a:lnTo>
                    <a:pt x="8223" y="211726"/>
                  </a:lnTo>
                  <a:lnTo>
                    <a:pt x="7866" y="211088"/>
                  </a:lnTo>
                  <a:lnTo>
                    <a:pt x="7515" y="210451"/>
                  </a:lnTo>
                  <a:lnTo>
                    <a:pt x="7170" y="209813"/>
                  </a:lnTo>
                  <a:lnTo>
                    <a:pt x="6829" y="209175"/>
                  </a:lnTo>
                  <a:lnTo>
                    <a:pt x="6496" y="208538"/>
                  </a:lnTo>
                  <a:lnTo>
                    <a:pt x="6166" y="207900"/>
                  </a:lnTo>
                  <a:lnTo>
                    <a:pt x="5847" y="207262"/>
                  </a:lnTo>
                  <a:lnTo>
                    <a:pt x="5530" y="206624"/>
                  </a:lnTo>
                  <a:lnTo>
                    <a:pt x="5225" y="205987"/>
                  </a:lnTo>
                  <a:lnTo>
                    <a:pt x="4923" y="205349"/>
                  </a:lnTo>
                  <a:lnTo>
                    <a:pt x="4631" y="204711"/>
                  </a:lnTo>
                  <a:lnTo>
                    <a:pt x="4345" y="204073"/>
                  </a:lnTo>
                  <a:lnTo>
                    <a:pt x="4067" y="203436"/>
                  </a:lnTo>
                  <a:lnTo>
                    <a:pt x="3798" y="202798"/>
                  </a:lnTo>
                  <a:lnTo>
                    <a:pt x="3536" y="202160"/>
                  </a:lnTo>
                  <a:lnTo>
                    <a:pt x="3284" y="201523"/>
                  </a:lnTo>
                  <a:lnTo>
                    <a:pt x="3037" y="200885"/>
                  </a:lnTo>
                  <a:lnTo>
                    <a:pt x="2804" y="200247"/>
                  </a:lnTo>
                  <a:lnTo>
                    <a:pt x="2574" y="199609"/>
                  </a:lnTo>
                  <a:lnTo>
                    <a:pt x="2359" y="198972"/>
                  </a:lnTo>
                  <a:lnTo>
                    <a:pt x="2148" y="198334"/>
                  </a:lnTo>
                  <a:lnTo>
                    <a:pt x="1950" y="197696"/>
                  </a:lnTo>
                  <a:lnTo>
                    <a:pt x="1759" y="197058"/>
                  </a:lnTo>
                  <a:lnTo>
                    <a:pt x="1578" y="196421"/>
                  </a:lnTo>
                  <a:lnTo>
                    <a:pt x="1408" y="195783"/>
                  </a:lnTo>
                  <a:lnTo>
                    <a:pt x="1244" y="195145"/>
                  </a:lnTo>
                  <a:lnTo>
                    <a:pt x="1094" y="194507"/>
                  </a:lnTo>
                  <a:lnTo>
                    <a:pt x="948" y="193870"/>
                  </a:lnTo>
                  <a:lnTo>
                    <a:pt x="820" y="193232"/>
                  </a:lnTo>
                  <a:lnTo>
                    <a:pt x="694" y="192594"/>
                  </a:lnTo>
                  <a:lnTo>
                    <a:pt x="584" y="191957"/>
                  </a:lnTo>
                  <a:lnTo>
                    <a:pt x="479" y="191319"/>
                  </a:lnTo>
                  <a:lnTo>
                    <a:pt x="388" y="190681"/>
                  </a:lnTo>
                  <a:lnTo>
                    <a:pt x="305" y="190043"/>
                  </a:lnTo>
                  <a:lnTo>
                    <a:pt x="231" y="189406"/>
                  </a:lnTo>
                  <a:lnTo>
                    <a:pt x="169" y="188768"/>
                  </a:lnTo>
                  <a:lnTo>
                    <a:pt x="114" y="188130"/>
                  </a:lnTo>
                  <a:lnTo>
                    <a:pt x="74" y="187492"/>
                  </a:lnTo>
                  <a:lnTo>
                    <a:pt x="37" y="186855"/>
                  </a:lnTo>
                  <a:lnTo>
                    <a:pt x="17" y="186217"/>
                  </a:lnTo>
                  <a:lnTo>
                    <a:pt x="1" y="185579"/>
                  </a:lnTo>
                  <a:lnTo>
                    <a:pt x="0" y="184941"/>
                  </a:lnTo>
                  <a:lnTo>
                    <a:pt x="4" y="184304"/>
                  </a:lnTo>
                  <a:lnTo>
                    <a:pt x="20" y="183666"/>
                  </a:lnTo>
                  <a:lnTo>
                    <a:pt x="45" y="183028"/>
                  </a:lnTo>
                  <a:lnTo>
                    <a:pt x="79" y="182391"/>
                  </a:lnTo>
                  <a:lnTo>
                    <a:pt x="124" y="181753"/>
                  </a:lnTo>
                  <a:lnTo>
                    <a:pt x="175" y="181115"/>
                  </a:lnTo>
                  <a:lnTo>
                    <a:pt x="240" y="180477"/>
                  </a:lnTo>
                  <a:lnTo>
                    <a:pt x="308" y="179840"/>
                  </a:lnTo>
                  <a:lnTo>
                    <a:pt x="392" y="179202"/>
                  </a:lnTo>
                  <a:lnTo>
                    <a:pt x="479" y="178564"/>
                  </a:lnTo>
                  <a:lnTo>
                    <a:pt x="579" y="177926"/>
                  </a:lnTo>
                  <a:lnTo>
                    <a:pt x="685" y="177289"/>
                  </a:lnTo>
                  <a:lnTo>
                    <a:pt x="801" y="176651"/>
                  </a:lnTo>
                  <a:lnTo>
                    <a:pt x="925" y="176013"/>
                  </a:lnTo>
                  <a:lnTo>
                    <a:pt x="1056" y="175376"/>
                  </a:lnTo>
                  <a:lnTo>
                    <a:pt x="1197" y="174738"/>
                  </a:lnTo>
                  <a:lnTo>
                    <a:pt x="1343" y="174100"/>
                  </a:lnTo>
                  <a:lnTo>
                    <a:pt x="1501" y="173462"/>
                  </a:lnTo>
                  <a:lnTo>
                    <a:pt x="1662" y="172825"/>
                  </a:lnTo>
                  <a:lnTo>
                    <a:pt x="1836" y="172187"/>
                  </a:lnTo>
                  <a:lnTo>
                    <a:pt x="2013" y="171549"/>
                  </a:lnTo>
                  <a:lnTo>
                    <a:pt x="2200" y="170911"/>
                  </a:lnTo>
                  <a:lnTo>
                    <a:pt x="2392" y="170274"/>
                  </a:lnTo>
                  <a:lnTo>
                    <a:pt x="2592" y="169636"/>
                  </a:lnTo>
                  <a:lnTo>
                    <a:pt x="2799" y="168998"/>
                  </a:lnTo>
                  <a:lnTo>
                    <a:pt x="3011" y="168360"/>
                  </a:lnTo>
                  <a:lnTo>
                    <a:pt x="3232" y="167723"/>
                  </a:lnTo>
                  <a:lnTo>
                    <a:pt x="3456" y="167085"/>
                  </a:lnTo>
                  <a:lnTo>
                    <a:pt x="3691" y="166447"/>
                  </a:lnTo>
                  <a:lnTo>
                    <a:pt x="3927" y="165810"/>
                  </a:lnTo>
                  <a:lnTo>
                    <a:pt x="4173" y="165172"/>
                  </a:lnTo>
                  <a:lnTo>
                    <a:pt x="4422" y="164534"/>
                  </a:lnTo>
                  <a:lnTo>
                    <a:pt x="4678" y="163896"/>
                  </a:lnTo>
                  <a:lnTo>
                    <a:pt x="4939" y="163259"/>
                  </a:lnTo>
                  <a:lnTo>
                    <a:pt x="5205" y="162621"/>
                  </a:lnTo>
                  <a:lnTo>
                    <a:pt x="5477" y="161983"/>
                  </a:lnTo>
                  <a:lnTo>
                    <a:pt x="5752" y="161345"/>
                  </a:lnTo>
                  <a:lnTo>
                    <a:pt x="6034" y="160708"/>
                  </a:lnTo>
                  <a:lnTo>
                    <a:pt x="6319" y="160070"/>
                  </a:lnTo>
                  <a:lnTo>
                    <a:pt x="6611" y="159432"/>
                  </a:lnTo>
                  <a:lnTo>
                    <a:pt x="6904" y="158795"/>
                  </a:lnTo>
                  <a:lnTo>
                    <a:pt x="7205" y="158157"/>
                  </a:lnTo>
                  <a:lnTo>
                    <a:pt x="7507" y="157519"/>
                  </a:lnTo>
                  <a:lnTo>
                    <a:pt x="7815" y="156881"/>
                  </a:lnTo>
                  <a:lnTo>
                    <a:pt x="8126" y="156244"/>
                  </a:lnTo>
                  <a:lnTo>
                    <a:pt x="8440" y="155606"/>
                  </a:lnTo>
                  <a:lnTo>
                    <a:pt x="8759" y="154968"/>
                  </a:lnTo>
                  <a:lnTo>
                    <a:pt x="9081" y="154330"/>
                  </a:lnTo>
                  <a:lnTo>
                    <a:pt x="9407" y="153693"/>
                  </a:lnTo>
                  <a:lnTo>
                    <a:pt x="9734" y="153055"/>
                  </a:lnTo>
                  <a:lnTo>
                    <a:pt x="10067" y="152417"/>
                  </a:lnTo>
                  <a:lnTo>
                    <a:pt x="10401" y="151779"/>
                  </a:lnTo>
                  <a:lnTo>
                    <a:pt x="10739" y="151142"/>
                  </a:lnTo>
                  <a:lnTo>
                    <a:pt x="11079" y="150504"/>
                  </a:lnTo>
                  <a:lnTo>
                    <a:pt x="11422" y="149866"/>
                  </a:lnTo>
                  <a:lnTo>
                    <a:pt x="11768" y="149229"/>
                  </a:lnTo>
                  <a:lnTo>
                    <a:pt x="12115" y="148591"/>
                  </a:lnTo>
                  <a:lnTo>
                    <a:pt x="12466" y="147953"/>
                  </a:lnTo>
                  <a:lnTo>
                    <a:pt x="12818" y="147315"/>
                  </a:lnTo>
                  <a:lnTo>
                    <a:pt x="13173" y="146678"/>
                  </a:lnTo>
                  <a:lnTo>
                    <a:pt x="13529" y="146040"/>
                  </a:lnTo>
                  <a:lnTo>
                    <a:pt x="13889" y="145402"/>
                  </a:lnTo>
                  <a:lnTo>
                    <a:pt x="14249" y="144764"/>
                  </a:lnTo>
                  <a:lnTo>
                    <a:pt x="14611" y="144127"/>
                  </a:lnTo>
                  <a:lnTo>
                    <a:pt x="14975" y="143489"/>
                  </a:lnTo>
                  <a:lnTo>
                    <a:pt x="15340" y="142851"/>
                  </a:lnTo>
                  <a:lnTo>
                    <a:pt x="15707" y="142214"/>
                  </a:lnTo>
                  <a:lnTo>
                    <a:pt x="16076" y="141576"/>
                  </a:lnTo>
                  <a:lnTo>
                    <a:pt x="16445" y="140938"/>
                  </a:lnTo>
                  <a:lnTo>
                    <a:pt x="16816" y="140300"/>
                  </a:lnTo>
                  <a:lnTo>
                    <a:pt x="17188" y="139663"/>
                  </a:lnTo>
                  <a:lnTo>
                    <a:pt x="17560" y="139025"/>
                  </a:lnTo>
                  <a:lnTo>
                    <a:pt x="17934" y="138387"/>
                  </a:lnTo>
                  <a:lnTo>
                    <a:pt x="18309" y="137749"/>
                  </a:lnTo>
                  <a:lnTo>
                    <a:pt x="18685" y="137112"/>
                  </a:lnTo>
                  <a:lnTo>
                    <a:pt x="19061" y="136474"/>
                  </a:lnTo>
                  <a:lnTo>
                    <a:pt x="19437" y="135836"/>
                  </a:lnTo>
                  <a:lnTo>
                    <a:pt x="19815" y="135198"/>
                  </a:lnTo>
                  <a:lnTo>
                    <a:pt x="20192" y="134561"/>
                  </a:lnTo>
                  <a:lnTo>
                    <a:pt x="20570" y="133923"/>
                  </a:lnTo>
                  <a:lnTo>
                    <a:pt x="20949" y="133285"/>
                  </a:lnTo>
                  <a:lnTo>
                    <a:pt x="21327" y="132648"/>
                  </a:lnTo>
                  <a:lnTo>
                    <a:pt x="21706" y="132010"/>
                  </a:lnTo>
                  <a:lnTo>
                    <a:pt x="22085" y="131372"/>
                  </a:lnTo>
                  <a:lnTo>
                    <a:pt x="22463" y="130734"/>
                  </a:lnTo>
                  <a:lnTo>
                    <a:pt x="22842" y="130097"/>
                  </a:lnTo>
                  <a:lnTo>
                    <a:pt x="23220" y="129459"/>
                  </a:lnTo>
                  <a:lnTo>
                    <a:pt x="23598" y="128821"/>
                  </a:lnTo>
                  <a:lnTo>
                    <a:pt x="23976" y="128183"/>
                  </a:lnTo>
                  <a:lnTo>
                    <a:pt x="24353" y="127546"/>
                  </a:lnTo>
                  <a:lnTo>
                    <a:pt x="24730" y="126908"/>
                  </a:lnTo>
                  <a:lnTo>
                    <a:pt x="25106" y="126270"/>
                  </a:lnTo>
                  <a:lnTo>
                    <a:pt x="25481" y="125633"/>
                  </a:lnTo>
                  <a:lnTo>
                    <a:pt x="25856" y="124995"/>
                  </a:lnTo>
                  <a:lnTo>
                    <a:pt x="26229" y="124357"/>
                  </a:lnTo>
                  <a:lnTo>
                    <a:pt x="26602" y="123719"/>
                  </a:lnTo>
                  <a:lnTo>
                    <a:pt x="26974" y="123082"/>
                  </a:lnTo>
                  <a:lnTo>
                    <a:pt x="27345" y="122444"/>
                  </a:lnTo>
                  <a:lnTo>
                    <a:pt x="27714" y="121806"/>
                  </a:lnTo>
                  <a:lnTo>
                    <a:pt x="28082" y="121168"/>
                  </a:lnTo>
                  <a:lnTo>
                    <a:pt x="28449" y="120531"/>
                  </a:lnTo>
                  <a:lnTo>
                    <a:pt x="28814" y="119893"/>
                  </a:lnTo>
                  <a:lnTo>
                    <a:pt x="29179" y="119255"/>
                  </a:lnTo>
                  <a:lnTo>
                    <a:pt x="29540" y="118617"/>
                  </a:lnTo>
                  <a:lnTo>
                    <a:pt x="29901" y="117980"/>
                  </a:lnTo>
                  <a:lnTo>
                    <a:pt x="30259" y="117342"/>
                  </a:lnTo>
                  <a:lnTo>
                    <a:pt x="30616" y="116704"/>
                  </a:lnTo>
                  <a:lnTo>
                    <a:pt x="30971" y="116067"/>
                  </a:lnTo>
                  <a:lnTo>
                    <a:pt x="31324" y="115429"/>
                  </a:lnTo>
                  <a:lnTo>
                    <a:pt x="31675" y="114791"/>
                  </a:lnTo>
                  <a:lnTo>
                    <a:pt x="32023" y="114153"/>
                  </a:lnTo>
                  <a:lnTo>
                    <a:pt x="32370" y="113516"/>
                  </a:lnTo>
                  <a:lnTo>
                    <a:pt x="32713" y="112878"/>
                  </a:lnTo>
                  <a:lnTo>
                    <a:pt x="33055" y="112240"/>
                  </a:lnTo>
                  <a:lnTo>
                    <a:pt x="33393" y="111602"/>
                  </a:lnTo>
                  <a:lnTo>
                    <a:pt x="33729" y="110965"/>
                  </a:lnTo>
                  <a:lnTo>
                    <a:pt x="34062" y="110327"/>
                  </a:lnTo>
                  <a:lnTo>
                    <a:pt x="34393" y="109689"/>
                  </a:lnTo>
                  <a:lnTo>
                    <a:pt x="34720" y="109052"/>
                  </a:lnTo>
                  <a:lnTo>
                    <a:pt x="35045" y="108414"/>
                  </a:lnTo>
                  <a:lnTo>
                    <a:pt x="35367" y="107776"/>
                  </a:lnTo>
                  <a:lnTo>
                    <a:pt x="35685" y="107138"/>
                  </a:lnTo>
                  <a:lnTo>
                    <a:pt x="36001" y="106501"/>
                  </a:lnTo>
                  <a:lnTo>
                    <a:pt x="36312" y="105863"/>
                  </a:lnTo>
                  <a:lnTo>
                    <a:pt x="36622" y="105225"/>
                  </a:lnTo>
                  <a:lnTo>
                    <a:pt x="36926" y="104587"/>
                  </a:lnTo>
                  <a:lnTo>
                    <a:pt x="37228" y="103950"/>
                  </a:lnTo>
                  <a:lnTo>
                    <a:pt x="37526" y="103312"/>
                  </a:lnTo>
                  <a:lnTo>
                    <a:pt x="37820" y="102674"/>
                  </a:lnTo>
                  <a:lnTo>
                    <a:pt x="38111" y="102036"/>
                  </a:lnTo>
                  <a:lnTo>
                    <a:pt x="38398" y="101399"/>
                  </a:lnTo>
                  <a:lnTo>
                    <a:pt x="38681" y="100761"/>
                  </a:lnTo>
                  <a:lnTo>
                    <a:pt x="38959" y="100123"/>
                  </a:lnTo>
                  <a:lnTo>
                    <a:pt x="39236" y="99486"/>
                  </a:lnTo>
                  <a:lnTo>
                    <a:pt x="39505" y="98848"/>
                  </a:lnTo>
                  <a:lnTo>
                    <a:pt x="39774" y="98210"/>
                  </a:lnTo>
                  <a:lnTo>
                    <a:pt x="40035" y="97572"/>
                  </a:lnTo>
                  <a:lnTo>
                    <a:pt x="40294" y="96935"/>
                  </a:lnTo>
                  <a:lnTo>
                    <a:pt x="40548" y="96297"/>
                  </a:lnTo>
                  <a:lnTo>
                    <a:pt x="40798" y="95659"/>
                  </a:lnTo>
                  <a:lnTo>
                    <a:pt x="41043" y="95021"/>
                  </a:lnTo>
                  <a:lnTo>
                    <a:pt x="41284" y="94384"/>
                  </a:lnTo>
                  <a:lnTo>
                    <a:pt x="41521" y="93746"/>
                  </a:lnTo>
                  <a:lnTo>
                    <a:pt x="41752" y="93108"/>
                  </a:lnTo>
                  <a:lnTo>
                    <a:pt x="41980" y="92470"/>
                  </a:lnTo>
                  <a:lnTo>
                    <a:pt x="42201" y="91833"/>
                  </a:lnTo>
                  <a:lnTo>
                    <a:pt x="42421" y="91195"/>
                  </a:lnTo>
                  <a:lnTo>
                    <a:pt x="42632" y="90557"/>
                  </a:lnTo>
                  <a:lnTo>
                    <a:pt x="42842" y="89920"/>
                  </a:lnTo>
                  <a:lnTo>
                    <a:pt x="43045" y="89282"/>
                  </a:lnTo>
                  <a:lnTo>
                    <a:pt x="43243" y="88644"/>
                  </a:lnTo>
                  <a:lnTo>
                    <a:pt x="43437" y="88006"/>
                  </a:lnTo>
                  <a:lnTo>
                    <a:pt x="43626" y="87369"/>
                  </a:lnTo>
                  <a:lnTo>
                    <a:pt x="43811" y="86731"/>
                  </a:lnTo>
                  <a:lnTo>
                    <a:pt x="43989" y="86093"/>
                  </a:lnTo>
                  <a:lnTo>
                    <a:pt x="44165" y="85455"/>
                  </a:lnTo>
                  <a:lnTo>
                    <a:pt x="44332" y="84818"/>
                  </a:lnTo>
                  <a:lnTo>
                    <a:pt x="44497" y="84180"/>
                  </a:lnTo>
                  <a:lnTo>
                    <a:pt x="44655" y="83542"/>
                  </a:lnTo>
                  <a:lnTo>
                    <a:pt x="44809" y="82905"/>
                  </a:lnTo>
                  <a:lnTo>
                    <a:pt x="44958" y="82267"/>
                  </a:lnTo>
                  <a:lnTo>
                    <a:pt x="45101" y="81629"/>
                  </a:lnTo>
                  <a:lnTo>
                    <a:pt x="45240" y="80991"/>
                  </a:lnTo>
                  <a:lnTo>
                    <a:pt x="45373" y="80354"/>
                  </a:lnTo>
                  <a:lnTo>
                    <a:pt x="45503" y="79716"/>
                  </a:lnTo>
                  <a:lnTo>
                    <a:pt x="45625" y="79078"/>
                  </a:lnTo>
                  <a:lnTo>
                    <a:pt x="45745" y="78440"/>
                  </a:lnTo>
                  <a:lnTo>
                    <a:pt x="45855" y="77803"/>
                  </a:lnTo>
                  <a:lnTo>
                    <a:pt x="45965" y="77165"/>
                  </a:lnTo>
                  <a:lnTo>
                    <a:pt x="46066" y="76527"/>
                  </a:lnTo>
                  <a:lnTo>
                    <a:pt x="46164" y="75889"/>
                  </a:lnTo>
                  <a:lnTo>
                    <a:pt x="46256" y="75252"/>
                  </a:lnTo>
                  <a:lnTo>
                    <a:pt x="46343" y="74614"/>
                  </a:lnTo>
                  <a:lnTo>
                    <a:pt x="46426" y="73976"/>
                  </a:lnTo>
                  <a:lnTo>
                    <a:pt x="46502" y="73339"/>
                  </a:lnTo>
                  <a:lnTo>
                    <a:pt x="46575" y="72701"/>
                  </a:lnTo>
                  <a:lnTo>
                    <a:pt x="46641" y="72063"/>
                  </a:lnTo>
                  <a:lnTo>
                    <a:pt x="46704" y="71425"/>
                  </a:lnTo>
                  <a:lnTo>
                    <a:pt x="46759" y="70788"/>
                  </a:lnTo>
                  <a:lnTo>
                    <a:pt x="46812" y="70150"/>
                  </a:lnTo>
                  <a:lnTo>
                    <a:pt x="46857" y="69512"/>
                  </a:lnTo>
                  <a:lnTo>
                    <a:pt x="46900" y="68874"/>
                  </a:lnTo>
                  <a:lnTo>
                    <a:pt x="46936" y="68237"/>
                  </a:lnTo>
                  <a:lnTo>
                    <a:pt x="46967" y="67599"/>
                  </a:lnTo>
                  <a:lnTo>
                    <a:pt x="46995" y="66961"/>
                  </a:lnTo>
                  <a:lnTo>
                    <a:pt x="47016" y="66324"/>
                  </a:lnTo>
                  <a:lnTo>
                    <a:pt x="47034" y="65686"/>
                  </a:lnTo>
                  <a:lnTo>
                    <a:pt x="47045" y="65048"/>
                  </a:lnTo>
                  <a:lnTo>
                    <a:pt x="47054" y="64410"/>
                  </a:lnTo>
                  <a:lnTo>
                    <a:pt x="47055" y="63773"/>
                  </a:lnTo>
                  <a:lnTo>
                    <a:pt x="47053" y="63135"/>
                  </a:lnTo>
                  <a:lnTo>
                    <a:pt x="47046" y="62497"/>
                  </a:lnTo>
                  <a:lnTo>
                    <a:pt x="47035" y="61859"/>
                  </a:lnTo>
                  <a:lnTo>
                    <a:pt x="47018" y="61222"/>
                  </a:lnTo>
                  <a:lnTo>
                    <a:pt x="46997" y="60584"/>
                  </a:lnTo>
                  <a:lnTo>
                    <a:pt x="46973" y="59946"/>
                  </a:lnTo>
                  <a:lnTo>
                    <a:pt x="46942" y="59308"/>
                  </a:lnTo>
                  <a:lnTo>
                    <a:pt x="46909" y="58671"/>
                  </a:lnTo>
                  <a:lnTo>
                    <a:pt x="46869" y="58033"/>
                  </a:lnTo>
                  <a:lnTo>
                    <a:pt x="46828" y="57395"/>
                  </a:lnTo>
                  <a:lnTo>
                    <a:pt x="46780" y="56758"/>
                  </a:lnTo>
                  <a:lnTo>
                    <a:pt x="46729" y="56120"/>
                  </a:lnTo>
                  <a:lnTo>
                    <a:pt x="46673" y="55482"/>
                  </a:lnTo>
                  <a:lnTo>
                    <a:pt x="46614" y="54844"/>
                  </a:lnTo>
                  <a:lnTo>
                    <a:pt x="46550" y="54207"/>
                  </a:lnTo>
                  <a:lnTo>
                    <a:pt x="46482" y="53569"/>
                  </a:lnTo>
                  <a:lnTo>
                    <a:pt x="46412" y="52931"/>
                  </a:lnTo>
                  <a:lnTo>
                    <a:pt x="46336" y="52293"/>
                  </a:lnTo>
                  <a:lnTo>
                    <a:pt x="46258" y="51656"/>
                  </a:lnTo>
                  <a:lnTo>
                    <a:pt x="46174" y="51018"/>
                  </a:lnTo>
                  <a:lnTo>
                    <a:pt x="46089" y="50380"/>
                  </a:lnTo>
                  <a:lnTo>
                    <a:pt x="45998" y="49743"/>
                  </a:lnTo>
                  <a:lnTo>
                    <a:pt x="45906" y="49105"/>
                  </a:lnTo>
                  <a:lnTo>
                    <a:pt x="45809" y="48467"/>
                  </a:lnTo>
                  <a:lnTo>
                    <a:pt x="45710" y="47829"/>
                  </a:lnTo>
                  <a:lnTo>
                    <a:pt x="45607" y="47192"/>
                  </a:lnTo>
                  <a:lnTo>
                    <a:pt x="45501" y="46554"/>
                  </a:lnTo>
                  <a:lnTo>
                    <a:pt x="45393" y="45916"/>
                  </a:lnTo>
                  <a:lnTo>
                    <a:pt x="45280" y="45278"/>
                  </a:lnTo>
                  <a:lnTo>
                    <a:pt x="45167" y="44641"/>
                  </a:lnTo>
                  <a:lnTo>
                    <a:pt x="45048" y="44003"/>
                  </a:lnTo>
                  <a:lnTo>
                    <a:pt x="44929" y="43365"/>
                  </a:lnTo>
                  <a:lnTo>
                    <a:pt x="44807" y="42727"/>
                  </a:lnTo>
                  <a:lnTo>
                    <a:pt x="44682" y="42090"/>
                  </a:lnTo>
                  <a:lnTo>
                    <a:pt x="44556" y="41452"/>
                  </a:lnTo>
                  <a:lnTo>
                    <a:pt x="44427" y="40814"/>
                  </a:lnTo>
                  <a:lnTo>
                    <a:pt x="44296" y="40177"/>
                  </a:lnTo>
                  <a:lnTo>
                    <a:pt x="44163" y="39539"/>
                  </a:lnTo>
                  <a:lnTo>
                    <a:pt x="44029" y="38901"/>
                  </a:lnTo>
                  <a:lnTo>
                    <a:pt x="43892" y="38263"/>
                  </a:lnTo>
                  <a:lnTo>
                    <a:pt x="43755" y="37626"/>
                  </a:lnTo>
                  <a:lnTo>
                    <a:pt x="43615" y="36988"/>
                  </a:lnTo>
                  <a:lnTo>
                    <a:pt x="43475" y="36350"/>
                  </a:lnTo>
                  <a:lnTo>
                    <a:pt x="43333" y="35712"/>
                  </a:lnTo>
                  <a:lnTo>
                    <a:pt x="43191" y="35075"/>
                  </a:lnTo>
                  <a:lnTo>
                    <a:pt x="43048" y="34437"/>
                  </a:lnTo>
                  <a:lnTo>
                    <a:pt x="42903" y="33799"/>
                  </a:lnTo>
                  <a:lnTo>
                    <a:pt x="42759" y="33162"/>
                  </a:lnTo>
                  <a:lnTo>
                    <a:pt x="42613" y="32524"/>
                  </a:lnTo>
                  <a:lnTo>
                    <a:pt x="42468" y="31886"/>
                  </a:lnTo>
                  <a:lnTo>
                    <a:pt x="42322" y="31248"/>
                  </a:lnTo>
                  <a:lnTo>
                    <a:pt x="42176" y="30611"/>
                  </a:lnTo>
                  <a:lnTo>
                    <a:pt x="42031" y="29973"/>
                  </a:lnTo>
                  <a:lnTo>
                    <a:pt x="41885" y="29335"/>
                  </a:lnTo>
                  <a:lnTo>
                    <a:pt x="41740" y="28697"/>
                  </a:lnTo>
                  <a:lnTo>
                    <a:pt x="41596" y="28060"/>
                  </a:lnTo>
                  <a:lnTo>
                    <a:pt x="41452" y="27422"/>
                  </a:lnTo>
                  <a:lnTo>
                    <a:pt x="41309" y="26784"/>
                  </a:lnTo>
                  <a:lnTo>
                    <a:pt x="41166" y="26146"/>
                  </a:lnTo>
                  <a:lnTo>
                    <a:pt x="41026" y="25509"/>
                  </a:lnTo>
                  <a:lnTo>
                    <a:pt x="40885" y="24871"/>
                  </a:lnTo>
                  <a:lnTo>
                    <a:pt x="40747" y="24233"/>
                  </a:lnTo>
                  <a:lnTo>
                    <a:pt x="40610" y="23596"/>
                  </a:lnTo>
                  <a:lnTo>
                    <a:pt x="40475" y="22958"/>
                  </a:lnTo>
                  <a:lnTo>
                    <a:pt x="40341" y="22320"/>
                  </a:lnTo>
                  <a:lnTo>
                    <a:pt x="40210" y="21682"/>
                  </a:lnTo>
                  <a:lnTo>
                    <a:pt x="40081" y="21045"/>
                  </a:lnTo>
                  <a:lnTo>
                    <a:pt x="39954" y="20407"/>
                  </a:lnTo>
                  <a:lnTo>
                    <a:pt x="39829" y="19769"/>
                  </a:lnTo>
                  <a:lnTo>
                    <a:pt x="39706" y="19131"/>
                  </a:lnTo>
                  <a:lnTo>
                    <a:pt x="39587" y="18494"/>
                  </a:lnTo>
                  <a:lnTo>
                    <a:pt x="39469" y="17856"/>
                  </a:lnTo>
                  <a:lnTo>
                    <a:pt x="39356" y="17218"/>
                  </a:lnTo>
                  <a:lnTo>
                    <a:pt x="39244" y="16581"/>
                  </a:lnTo>
                  <a:lnTo>
                    <a:pt x="39137" y="15943"/>
                  </a:lnTo>
                  <a:lnTo>
                    <a:pt x="39031" y="15305"/>
                  </a:lnTo>
                  <a:lnTo>
                    <a:pt x="38930" y="14667"/>
                  </a:lnTo>
                  <a:lnTo>
                    <a:pt x="38832" y="14030"/>
                  </a:lnTo>
                  <a:lnTo>
                    <a:pt x="38738" y="13392"/>
                  </a:lnTo>
                  <a:lnTo>
                    <a:pt x="38647" y="12754"/>
                  </a:lnTo>
                  <a:lnTo>
                    <a:pt x="38560" y="12116"/>
                  </a:lnTo>
                  <a:lnTo>
                    <a:pt x="38477" y="11479"/>
                  </a:lnTo>
                  <a:lnTo>
                    <a:pt x="38397" y="10841"/>
                  </a:lnTo>
                  <a:lnTo>
                    <a:pt x="38323" y="10203"/>
                  </a:lnTo>
                  <a:lnTo>
                    <a:pt x="38251" y="9565"/>
                  </a:lnTo>
                  <a:lnTo>
                    <a:pt x="38185" y="8928"/>
                  </a:lnTo>
                  <a:lnTo>
                    <a:pt x="38122" y="8290"/>
                  </a:lnTo>
                  <a:lnTo>
                    <a:pt x="38065" y="7652"/>
                  </a:lnTo>
                  <a:lnTo>
                    <a:pt x="38011" y="7015"/>
                  </a:lnTo>
                  <a:lnTo>
                    <a:pt x="37962" y="6377"/>
                  </a:lnTo>
                  <a:lnTo>
                    <a:pt x="37918" y="5739"/>
                  </a:lnTo>
                  <a:lnTo>
                    <a:pt x="37876" y="5101"/>
                  </a:lnTo>
                  <a:lnTo>
                    <a:pt x="37842" y="4464"/>
                  </a:lnTo>
                  <a:lnTo>
                    <a:pt x="37810" y="3826"/>
                  </a:lnTo>
                  <a:lnTo>
                    <a:pt x="37786" y="3188"/>
                  </a:lnTo>
                  <a:lnTo>
                    <a:pt x="37763" y="2550"/>
                  </a:lnTo>
                  <a:lnTo>
                    <a:pt x="37748" y="1913"/>
                  </a:lnTo>
                  <a:lnTo>
                    <a:pt x="37736" y="1275"/>
                  </a:lnTo>
                  <a:lnTo>
                    <a:pt x="37730" y="637"/>
                  </a:lnTo>
                  <a:lnTo>
                    <a:pt x="37728" y="0"/>
                  </a:lnTo>
                  <a:lnTo>
                    <a:pt x="65062" y="0"/>
                  </a:lnTo>
                  <a:lnTo>
                    <a:pt x="65060" y="637"/>
                  </a:lnTo>
                  <a:lnTo>
                    <a:pt x="65054" y="1275"/>
                  </a:lnTo>
                  <a:lnTo>
                    <a:pt x="65042" y="1913"/>
                  </a:lnTo>
                  <a:lnTo>
                    <a:pt x="65026" y="2550"/>
                  </a:lnTo>
                  <a:lnTo>
                    <a:pt x="65004" y="3188"/>
                  </a:lnTo>
                  <a:lnTo>
                    <a:pt x="64980" y="3826"/>
                  </a:lnTo>
                  <a:lnTo>
                    <a:pt x="64947" y="4464"/>
                  </a:lnTo>
                  <a:lnTo>
                    <a:pt x="64913" y="5101"/>
                  </a:lnTo>
                  <a:lnTo>
                    <a:pt x="64872" y="5739"/>
                  </a:lnTo>
                  <a:lnTo>
                    <a:pt x="64828" y="6377"/>
                  </a:lnTo>
                  <a:lnTo>
                    <a:pt x="64779" y="7015"/>
                  </a:lnTo>
                  <a:lnTo>
                    <a:pt x="64725" y="7652"/>
                  </a:lnTo>
                  <a:lnTo>
                    <a:pt x="64667" y="8290"/>
                  </a:lnTo>
                  <a:lnTo>
                    <a:pt x="64604" y="8928"/>
                  </a:lnTo>
                  <a:lnTo>
                    <a:pt x="64539" y="9565"/>
                  </a:lnTo>
                  <a:lnTo>
                    <a:pt x="64467" y="10203"/>
                  </a:lnTo>
                  <a:lnTo>
                    <a:pt x="64393" y="10841"/>
                  </a:lnTo>
                  <a:lnTo>
                    <a:pt x="64312" y="11479"/>
                  </a:lnTo>
                  <a:lnTo>
                    <a:pt x="64230" y="12116"/>
                  </a:lnTo>
                  <a:lnTo>
                    <a:pt x="64143" y="12754"/>
                  </a:lnTo>
                  <a:lnTo>
                    <a:pt x="64052" y="13392"/>
                  </a:lnTo>
                  <a:lnTo>
                    <a:pt x="63958" y="14030"/>
                  </a:lnTo>
                  <a:lnTo>
                    <a:pt x="63860" y="14667"/>
                  </a:lnTo>
                  <a:lnTo>
                    <a:pt x="63759" y="15305"/>
                  </a:lnTo>
                  <a:lnTo>
                    <a:pt x="63653" y="15943"/>
                  </a:lnTo>
                  <a:lnTo>
                    <a:pt x="63546" y="16581"/>
                  </a:lnTo>
                  <a:lnTo>
                    <a:pt x="63434" y="17218"/>
                  </a:lnTo>
                  <a:lnTo>
                    <a:pt x="63321" y="17856"/>
                  </a:lnTo>
                  <a:lnTo>
                    <a:pt x="63203" y="18494"/>
                  </a:lnTo>
                  <a:lnTo>
                    <a:pt x="63084" y="19131"/>
                  </a:lnTo>
                  <a:lnTo>
                    <a:pt x="62961" y="19769"/>
                  </a:lnTo>
                  <a:lnTo>
                    <a:pt x="62836" y="20407"/>
                  </a:lnTo>
                  <a:lnTo>
                    <a:pt x="62709" y="21045"/>
                  </a:lnTo>
                  <a:lnTo>
                    <a:pt x="62580" y="21682"/>
                  </a:lnTo>
                  <a:lnTo>
                    <a:pt x="62448" y="22320"/>
                  </a:lnTo>
                  <a:lnTo>
                    <a:pt x="62315" y="22958"/>
                  </a:lnTo>
                  <a:lnTo>
                    <a:pt x="62180" y="23596"/>
                  </a:lnTo>
                  <a:lnTo>
                    <a:pt x="62042" y="24233"/>
                  </a:lnTo>
                  <a:lnTo>
                    <a:pt x="61905" y="24871"/>
                  </a:lnTo>
                  <a:lnTo>
                    <a:pt x="61764" y="25509"/>
                  </a:lnTo>
                  <a:lnTo>
                    <a:pt x="61624" y="26146"/>
                  </a:lnTo>
                  <a:lnTo>
                    <a:pt x="61481" y="26784"/>
                  </a:lnTo>
                  <a:lnTo>
                    <a:pt x="61338" y="27422"/>
                  </a:lnTo>
                  <a:lnTo>
                    <a:pt x="61194" y="28060"/>
                  </a:lnTo>
                  <a:lnTo>
                    <a:pt x="61050" y="28697"/>
                  </a:lnTo>
                  <a:lnTo>
                    <a:pt x="60905" y="29335"/>
                  </a:lnTo>
                  <a:lnTo>
                    <a:pt x="60759" y="29973"/>
                  </a:lnTo>
                  <a:lnTo>
                    <a:pt x="60614" y="30611"/>
                  </a:lnTo>
                  <a:lnTo>
                    <a:pt x="60468" y="31248"/>
                  </a:lnTo>
                  <a:lnTo>
                    <a:pt x="60322" y="31886"/>
                  </a:lnTo>
                  <a:lnTo>
                    <a:pt x="60176" y="32524"/>
                  </a:lnTo>
                  <a:lnTo>
                    <a:pt x="60031" y="33162"/>
                  </a:lnTo>
                  <a:lnTo>
                    <a:pt x="59886" y="33799"/>
                  </a:lnTo>
                  <a:lnTo>
                    <a:pt x="59742" y="34437"/>
                  </a:lnTo>
                  <a:lnTo>
                    <a:pt x="59599" y="35075"/>
                  </a:lnTo>
                  <a:lnTo>
                    <a:pt x="59456" y="35712"/>
                  </a:lnTo>
                  <a:lnTo>
                    <a:pt x="59315" y="36350"/>
                  </a:lnTo>
                  <a:lnTo>
                    <a:pt x="59175" y="36988"/>
                  </a:lnTo>
                  <a:lnTo>
                    <a:pt x="59035" y="37626"/>
                  </a:lnTo>
                  <a:lnTo>
                    <a:pt x="58898" y="38263"/>
                  </a:lnTo>
                  <a:lnTo>
                    <a:pt x="58761" y="38901"/>
                  </a:lnTo>
                  <a:lnTo>
                    <a:pt x="58627" y="39539"/>
                  </a:lnTo>
                  <a:lnTo>
                    <a:pt x="58494" y="40177"/>
                  </a:lnTo>
                  <a:lnTo>
                    <a:pt x="58363" y="40814"/>
                  </a:lnTo>
                  <a:lnTo>
                    <a:pt x="58234" y="41452"/>
                  </a:lnTo>
                  <a:lnTo>
                    <a:pt x="58107" y="42090"/>
                  </a:lnTo>
                  <a:lnTo>
                    <a:pt x="57983" y="42727"/>
                  </a:lnTo>
                  <a:lnTo>
                    <a:pt x="57860" y="43365"/>
                  </a:lnTo>
                  <a:lnTo>
                    <a:pt x="57741" y="44003"/>
                  </a:lnTo>
                  <a:lnTo>
                    <a:pt x="57623" y="44641"/>
                  </a:lnTo>
                  <a:lnTo>
                    <a:pt x="57510" y="45278"/>
                  </a:lnTo>
                  <a:lnTo>
                    <a:pt x="57397" y="45916"/>
                  </a:lnTo>
                  <a:lnTo>
                    <a:pt x="57289" y="46554"/>
                  </a:lnTo>
                  <a:lnTo>
                    <a:pt x="57183" y="47192"/>
                  </a:lnTo>
                  <a:lnTo>
                    <a:pt x="57080" y="47829"/>
                  </a:lnTo>
                  <a:lnTo>
                    <a:pt x="56981" y="48467"/>
                  </a:lnTo>
                  <a:lnTo>
                    <a:pt x="56884" y="49105"/>
                  </a:lnTo>
                  <a:lnTo>
                    <a:pt x="56791" y="49743"/>
                  </a:lnTo>
                  <a:lnTo>
                    <a:pt x="56701" y="50380"/>
                  </a:lnTo>
                  <a:lnTo>
                    <a:pt x="56616" y="51018"/>
                  </a:lnTo>
                  <a:lnTo>
                    <a:pt x="56532" y="51656"/>
                  </a:lnTo>
                  <a:lnTo>
                    <a:pt x="56454" y="52293"/>
                  </a:lnTo>
                  <a:lnTo>
                    <a:pt x="56378" y="52931"/>
                  </a:lnTo>
                  <a:lnTo>
                    <a:pt x="56307" y="53569"/>
                  </a:lnTo>
                  <a:lnTo>
                    <a:pt x="56240" y="54207"/>
                  </a:lnTo>
                  <a:lnTo>
                    <a:pt x="56176" y="54844"/>
                  </a:lnTo>
                  <a:lnTo>
                    <a:pt x="56117" y="55482"/>
                  </a:lnTo>
                  <a:lnTo>
                    <a:pt x="56061" y="56120"/>
                  </a:lnTo>
                  <a:lnTo>
                    <a:pt x="56010" y="56758"/>
                  </a:lnTo>
                  <a:lnTo>
                    <a:pt x="55962" y="57395"/>
                  </a:lnTo>
                  <a:lnTo>
                    <a:pt x="55920" y="58033"/>
                  </a:lnTo>
                  <a:lnTo>
                    <a:pt x="55880" y="58671"/>
                  </a:lnTo>
                  <a:lnTo>
                    <a:pt x="55848" y="59308"/>
                  </a:lnTo>
                  <a:lnTo>
                    <a:pt x="55817" y="59946"/>
                  </a:lnTo>
                  <a:lnTo>
                    <a:pt x="55793" y="60584"/>
                  </a:lnTo>
                  <a:lnTo>
                    <a:pt x="55772" y="61222"/>
                  </a:lnTo>
                  <a:lnTo>
                    <a:pt x="55755" y="61859"/>
                  </a:lnTo>
                  <a:lnTo>
                    <a:pt x="55744" y="62497"/>
                  </a:lnTo>
                  <a:lnTo>
                    <a:pt x="55736" y="63135"/>
                  </a:lnTo>
                  <a:lnTo>
                    <a:pt x="55735" y="63773"/>
                  </a:lnTo>
                  <a:lnTo>
                    <a:pt x="55736" y="64410"/>
                  </a:lnTo>
                  <a:lnTo>
                    <a:pt x="55745" y="65048"/>
                  </a:lnTo>
                  <a:lnTo>
                    <a:pt x="55756" y="65686"/>
                  </a:lnTo>
                  <a:lnTo>
                    <a:pt x="55774" y="66324"/>
                  </a:lnTo>
                  <a:lnTo>
                    <a:pt x="55795" y="66961"/>
                  </a:lnTo>
                  <a:lnTo>
                    <a:pt x="55822" y="67599"/>
                  </a:lnTo>
                  <a:lnTo>
                    <a:pt x="55854" y="68237"/>
                  </a:lnTo>
                  <a:lnTo>
                    <a:pt x="55890" y="68874"/>
                  </a:lnTo>
                  <a:lnTo>
                    <a:pt x="55932" y="69512"/>
                  </a:lnTo>
                  <a:lnTo>
                    <a:pt x="55978" y="70150"/>
                  </a:lnTo>
                  <a:lnTo>
                    <a:pt x="56031" y="70788"/>
                  </a:lnTo>
                  <a:lnTo>
                    <a:pt x="56086" y="71425"/>
                  </a:lnTo>
                  <a:lnTo>
                    <a:pt x="56149" y="72063"/>
                  </a:lnTo>
                  <a:lnTo>
                    <a:pt x="56215" y="72701"/>
                  </a:lnTo>
                  <a:lnTo>
                    <a:pt x="56288" y="73339"/>
                  </a:lnTo>
                  <a:lnTo>
                    <a:pt x="56364" y="73976"/>
                  </a:lnTo>
                  <a:lnTo>
                    <a:pt x="56447" y="74614"/>
                  </a:lnTo>
                  <a:lnTo>
                    <a:pt x="56534" y="75252"/>
                  </a:lnTo>
                  <a:lnTo>
                    <a:pt x="56626" y="75889"/>
                  </a:lnTo>
                  <a:lnTo>
                    <a:pt x="56724" y="76527"/>
                  </a:lnTo>
                  <a:lnTo>
                    <a:pt x="56825" y="77165"/>
                  </a:lnTo>
                  <a:lnTo>
                    <a:pt x="56934" y="77803"/>
                  </a:lnTo>
                  <a:lnTo>
                    <a:pt x="57045" y="78440"/>
                  </a:lnTo>
                  <a:lnTo>
                    <a:pt x="57165" y="79078"/>
                  </a:lnTo>
                  <a:lnTo>
                    <a:pt x="57287" y="79716"/>
                  </a:lnTo>
                  <a:lnTo>
                    <a:pt x="57417" y="80354"/>
                  </a:lnTo>
                  <a:lnTo>
                    <a:pt x="57550" y="80991"/>
                  </a:lnTo>
                  <a:lnTo>
                    <a:pt x="57688" y="81629"/>
                  </a:lnTo>
                  <a:lnTo>
                    <a:pt x="57832" y="82267"/>
                  </a:lnTo>
                  <a:lnTo>
                    <a:pt x="57980" y="82905"/>
                  </a:lnTo>
                  <a:lnTo>
                    <a:pt x="58135" y="83542"/>
                  </a:lnTo>
                  <a:lnTo>
                    <a:pt x="58293" y="84180"/>
                  </a:lnTo>
                  <a:lnTo>
                    <a:pt x="58458" y="84818"/>
                  </a:lnTo>
                  <a:lnTo>
                    <a:pt x="58625" y="85455"/>
                  </a:lnTo>
                  <a:lnTo>
                    <a:pt x="58801" y="86093"/>
                  </a:lnTo>
                  <a:lnTo>
                    <a:pt x="58979" y="86731"/>
                  </a:lnTo>
                  <a:lnTo>
                    <a:pt x="59164" y="87369"/>
                  </a:lnTo>
                  <a:lnTo>
                    <a:pt x="59352" y="88006"/>
                  </a:lnTo>
                  <a:lnTo>
                    <a:pt x="59546" y="88644"/>
                  </a:lnTo>
                  <a:lnTo>
                    <a:pt x="59745" y="89282"/>
                  </a:lnTo>
                  <a:lnTo>
                    <a:pt x="59948" y="89920"/>
                  </a:lnTo>
                  <a:lnTo>
                    <a:pt x="60158" y="90557"/>
                  </a:lnTo>
                  <a:lnTo>
                    <a:pt x="60369" y="91195"/>
                  </a:lnTo>
                  <a:lnTo>
                    <a:pt x="60589" y="91833"/>
                  </a:lnTo>
                  <a:lnTo>
                    <a:pt x="60810" y="92470"/>
                  </a:lnTo>
                  <a:lnTo>
                    <a:pt x="61038" y="93108"/>
                  </a:lnTo>
                  <a:lnTo>
                    <a:pt x="61269" y="93746"/>
                  </a:lnTo>
                  <a:lnTo>
                    <a:pt x="61506" y="94384"/>
                  </a:lnTo>
                  <a:lnTo>
                    <a:pt x="61747" y="95021"/>
                  </a:lnTo>
                  <a:lnTo>
                    <a:pt x="61992" y="95659"/>
                  </a:lnTo>
                  <a:lnTo>
                    <a:pt x="62242" y="96297"/>
                  </a:lnTo>
                  <a:lnTo>
                    <a:pt x="62496" y="96935"/>
                  </a:lnTo>
                  <a:lnTo>
                    <a:pt x="62755" y="97572"/>
                  </a:lnTo>
                  <a:lnTo>
                    <a:pt x="63016" y="98210"/>
                  </a:lnTo>
                  <a:lnTo>
                    <a:pt x="63285" y="98848"/>
                  </a:lnTo>
                  <a:lnTo>
                    <a:pt x="63554" y="99486"/>
                  </a:lnTo>
                  <a:lnTo>
                    <a:pt x="63831" y="100123"/>
                  </a:lnTo>
                  <a:lnTo>
                    <a:pt x="64109" y="100761"/>
                  </a:lnTo>
                  <a:lnTo>
                    <a:pt x="64392" y="101399"/>
                  </a:lnTo>
                  <a:lnTo>
                    <a:pt x="64679" y="102036"/>
                  </a:lnTo>
                  <a:lnTo>
                    <a:pt x="64970" y="102674"/>
                  </a:lnTo>
                  <a:lnTo>
                    <a:pt x="65264" y="103312"/>
                  </a:lnTo>
                  <a:lnTo>
                    <a:pt x="65562" y="103950"/>
                  </a:lnTo>
                  <a:lnTo>
                    <a:pt x="65864" y="104587"/>
                  </a:lnTo>
                  <a:lnTo>
                    <a:pt x="66168" y="105225"/>
                  </a:lnTo>
                  <a:lnTo>
                    <a:pt x="66478" y="105863"/>
                  </a:lnTo>
                  <a:lnTo>
                    <a:pt x="66789" y="106501"/>
                  </a:lnTo>
                  <a:lnTo>
                    <a:pt x="67105" y="107138"/>
                  </a:lnTo>
                  <a:lnTo>
                    <a:pt x="67423" y="107776"/>
                  </a:lnTo>
                  <a:lnTo>
                    <a:pt x="67745" y="108414"/>
                  </a:lnTo>
                  <a:lnTo>
                    <a:pt x="68070" y="109052"/>
                  </a:lnTo>
                  <a:lnTo>
                    <a:pt x="68397" y="109689"/>
                  </a:lnTo>
                  <a:lnTo>
                    <a:pt x="68728" y="110327"/>
                  </a:lnTo>
                  <a:lnTo>
                    <a:pt x="69061" y="110965"/>
                  </a:lnTo>
                  <a:lnTo>
                    <a:pt x="69397" y="111602"/>
                  </a:lnTo>
                  <a:lnTo>
                    <a:pt x="69735" y="112240"/>
                  </a:lnTo>
                  <a:lnTo>
                    <a:pt x="70077" y="112878"/>
                  </a:lnTo>
                  <a:lnTo>
                    <a:pt x="70420" y="113516"/>
                  </a:lnTo>
                  <a:lnTo>
                    <a:pt x="70767" y="114153"/>
                  </a:lnTo>
                  <a:lnTo>
                    <a:pt x="71115" y="114791"/>
                  </a:lnTo>
                  <a:lnTo>
                    <a:pt x="71466" y="115429"/>
                  </a:lnTo>
                  <a:lnTo>
                    <a:pt x="71819" y="116067"/>
                  </a:lnTo>
                  <a:lnTo>
                    <a:pt x="72173" y="116704"/>
                  </a:lnTo>
                  <a:lnTo>
                    <a:pt x="72531" y="117342"/>
                  </a:lnTo>
                  <a:lnTo>
                    <a:pt x="72889" y="117980"/>
                  </a:lnTo>
                  <a:lnTo>
                    <a:pt x="73250" y="118617"/>
                  </a:lnTo>
                  <a:lnTo>
                    <a:pt x="73611" y="119255"/>
                  </a:lnTo>
                  <a:lnTo>
                    <a:pt x="73976" y="119893"/>
                  </a:lnTo>
                  <a:lnTo>
                    <a:pt x="74341" y="120531"/>
                  </a:lnTo>
                  <a:lnTo>
                    <a:pt x="74708" y="121168"/>
                  </a:lnTo>
                  <a:lnTo>
                    <a:pt x="75076" y="121806"/>
                  </a:lnTo>
                  <a:lnTo>
                    <a:pt x="75445" y="122444"/>
                  </a:lnTo>
                  <a:lnTo>
                    <a:pt x="75816" y="123082"/>
                  </a:lnTo>
                  <a:lnTo>
                    <a:pt x="76188" y="123719"/>
                  </a:lnTo>
                  <a:lnTo>
                    <a:pt x="76561" y="124357"/>
                  </a:lnTo>
                  <a:lnTo>
                    <a:pt x="76934" y="124995"/>
                  </a:lnTo>
                  <a:lnTo>
                    <a:pt x="77309" y="125633"/>
                  </a:lnTo>
                  <a:lnTo>
                    <a:pt x="77684" y="126270"/>
                  </a:lnTo>
                  <a:lnTo>
                    <a:pt x="78060" y="126908"/>
                  </a:lnTo>
                  <a:lnTo>
                    <a:pt x="78437" y="127546"/>
                  </a:lnTo>
                  <a:lnTo>
                    <a:pt x="78814" y="128183"/>
                  </a:lnTo>
                  <a:lnTo>
                    <a:pt x="79192" y="128821"/>
                  </a:lnTo>
                  <a:lnTo>
                    <a:pt x="79570" y="129459"/>
                  </a:lnTo>
                  <a:lnTo>
                    <a:pt x="79948" y="130097"/>
                  </a:lnTo>
                  <a:lnTo>
                    <a:pt x="80327" y="130734"/>
                  </a:lnTo>
                  <a:lnTo>
                    <a:pt x="80705" y="131372"/>
                  </a:lnTo>
                  <a:lnTo>
                    <a:pt x="81084" y="132010"/>
                  </a:lnTo>
                  <a:lnTo>
                    <a:pt x="81463" y="132648"/>
                  </a:lnTo>
                  <a:lnTo>
                    <a:pt x="81841" y="133285"/>
                  </a:lnTo>
                  <a:lnTo>
                    <a:pt x="82219" y="133923"/>
                  </a:lnTo>
                  <a:lnTo>
                    <a:pt x="82598" y="134561"/>
                  </a:lnTo>
                  <a:lnTo>
                    <a:pt x="82975" y="135198"/>
                  </a:lnTo>
                  <a:lnTo>
                    <a:pt x="83353" y="135836"/>
                  </a:lnTo>
                  <a:lnTo>
                    <a:pt x="83729" y="136474"/>
                  </a:lnTo>
                  <a:lnTo>
                    <a:pt x="84105" y="137112"/>
                  </a:lnTo>
                  <a:lnTo>
                    <a:pt x="84481" y="137749"/>
                  </a:lnTo>
                  <a:lnTo>
                    <a:pt x="84855" y="138387"/>
                  </a:lnTo>
                  <a:lnTo>
                    <a:pt x="85230" y="139025"/>
                  </a:lnTo>
                  <a:lnTo>
                    <a:pt x="85602" y="139663"/>
                  </a:lnTo>
                  <a:lnTo>
                    <a:pt x="85974" y="140300"/>
                  </a:lnTo>
                  <a:lnTo>
                    <a:pt x="86345" y="140938"/>
                  </a:lnTo>
                  <a:lnTo>
                    <a:pt x="86714" y="141576"/>
                  </a:lnTo>
                  <a:lnTo>
                    <a:pt x="87083" y="142214"/>
                  </a:lnTo>
                  <a:lnTo>
                    <a:pt x="87449" y="142851"/>
                  </a:lnTo>
                  <a:lnTo>
                    <a:pt x="87815" y="143489"/>
                  </a:lnTo>
                  <a:lnTo>
                    <a:pt x="88179" y="144127"/>
                  </a:lnTo>
                  <a:lnTo>
                    <a:pt x="88541" y="144764"/>
                  </a:lnTo>
                  <a:lnTo>
                    <a:pt x="88901" y="145402"/>
                  </a:lnTo>
                  <a:lnTo>
                    <a:pt x="89261" y="146040"/>
                  </a:lnTo>
                  <a:lnTo>
                    <a:pt x="89617" y="146678"/>
                  </a:lnTo>
                  <a:lnTo>
                    <a:pt x="89972" y="147315"/>
                  </a:lnTo>
                  <a:lnTo>
                    <a:pt x="90324" y="147953"/>
                  </a:lnTo>
                  <a:lnTo>
                    <a:pt x="90674" y="148591"/>
                  </a:lnTo>
                  <a:lnTo>
                    <a:pt x="91022" y="149229"/>
                  </a:lnTo>
                  <a:lnTo>
                    <a:pt x="91368" y="149866"/>
                  </a:lnTo>
                  <a:lnTo>
                    <a:pt x="91711" y="150504"/>
                  </a:lnTo>
                  <a:lnTo>
                    <a:pt x="92051" y="151142"/>
                  </a:lnTo>
                  <a:lnTo>
                    <a:pt x="92389" y="151779"/>
                  </a:lnTo>
                  <a:lnTo>
                    <a:pt x="92723" y="152417"/>
                  </a:lnTo>
                  <a:lnTo>
                    <a:pt x="93056" y="153055"/>
                  </a:lnTo>
                  <a:lnTo>
                    <a:pt x="93383" y="153693"/>
                  </a:lnTo>
                  <a:lnTo>
                    <a:pt x="93709" y="154330"/>
                  </a:lnTo>
                  <a:lnTo>
                    <a:pt x="94031" y="154968"/>
                  </a:lnTo>
                  <a:lnTo>
                    <a:pt x="94349" y="155606"/>
                  </a:lnTo>
                  <a:lnTo>
                    <a:pt x="94664" y="156244"/>
                  </a:lnTo>
                  <a:lnTo>
                    <a:pt x="94975" y="156881"/>
                  </a:lnTo>
                  <a:lnTo>
                    <a:pt x="95283" y="157519"/>
                  </a:lnTo>
                  <a:lnTo>
                    <a:pt x="95585" y="158157"/>
                  </a:lnTo>
                  <a:lnTo>
                    <a:pt x="95886" y="158795"/>
                  </a:lnTo>
                  <a:lnTo>
                    <a:pt x="96179" y="159432"/>
                  </a:lnTo>
                  <a:lnTo>
                    <a:pt x="96471" y="160070"/>
                  </a:lnTo>
                  <a:lnTo>
                    <a:pt x="96756" y="160708"/>
                  </a:lnTo>
                  <a:lnTo>
                    <a:pt x="97038" y="161345"/>
                  </a:lnTo>
                  <a:lnTo>
                    <a:pt x="97313" y="161983"/>
                  </a:lnTo>
                  <a:lnTo>
                    <a:pt x="97585" y="162621"/>
                  </a:lnTo>
                  <a:lnTo>
                    <a:pt x="97851" y="163259"/>
                  </a:lnTo>
                  <a:lnTo>
                    <a:pt x="98112" y="163896"/>
                  </a:lnTo>
                  <a:lnTo>
                    <a:pt x="98368" y="164534"/>
                  </a:lnTo>
                  <a:lnTo>
                    <a:pt x="98617" y="165172"/>
                  </a:lnTo>
                  <a:lnTo>
                    <a:pt x="98863" y="165810"/>
                  </a:lnTo>
                  <a:lnTo>
                    <a:pt x="99099" y="166447"/>
                  </a:lnTo>
                  <a:lnTo>
                    <a:pt x="99334" y="167085"/>
                  </a:lnTo>
                  <a:lnTo>
                    <a:pt x="99558" y="167723"/>
                  </a:lnTo>
                  <a:lnTo>
                    <a:pt x="99779" y="168360"/>
                  </a:lnTo>
                  <a:lnTo>
                    <a:pt x="99991" y="168998"/>
                  </a:lnTo>
                  <a:lnTo>
                    <a:pt x="100198" y="169636"/>
                  </a:lnTo>
                  <a:lnTo>
                    <a:pt x="100398" y="170274"/>
                  </a:lnTo>
                  <a:lnTo>
                    <a:pt x="100590" y="170911"/>
                  </a:lnTo>
                  <a:lnTo>
                    <a:pt x="100777" y="171549"/>
                  </a:lnTo>
                  <a:lnTo>
                    <a:pt x="100954" y="172187"/>
                  </a:lnTo>
                  <a:lnTo>
                    <a:pt x="101128" y="172825"/>
                  </a:lnTo>
                  <a:lnTo>
                    <a:pt x="101289" y="173462"/>
                  </a:lnTo>
                  <a:lnTo>
                    <a:pt x="101447" y="174100"/>
                  </a:lnTo>
                  <a:lnTo>
                    <a:pt x="101593" y="174738"/>
                  </a:lnTo>
                  <a:lnTo>
                    <a:pt x="101734" y="175376"/>
                  </a:lnTo>
                  <a:lnTo>
                    <a:pt x="101865" y="176013"/>
                  </a:lnTo>
                  <a:lnTo>
                    <a:pt x="101989" y="176651"/>
                  </a:lnTo>
                  <a:lnTo>
                    <a:pt x="102105" y="177289"/>
                  </a:lnTo>
                  <a:lnTo>
                    <a:pt x="102210" y="177926"/>
                  </a:lnTo>
                  <a:lnTo>
                    <a:pt x="102311" y="178564"/>
                  </a:lnTo>
                  <a:lnTo>
                    <a:pt x="102398" y="179202"/>
                  </a:lnTo>
                  <a:lnTo>
                    <a:pt x="102482" y="179840"/>
                  </a:lnTo>
                  <a:lnTo>
                    <a:pt x="102550" y="180477"/>
                  </a:lnTo>
                  <a:lnTo>
                    <a:pt x="102615" y="181115"/>
                  </a:lnTo>
                  <a:lnTo>
                    <a:pt x="102666" y="181753"/>
                  </a:lnTo>
                  <a:lnTo>
                    <a:pt x="102711" y="182391"/>
                  </a:lnTo>
                  <a:lnTo>
                    <a:pt x="102745" y="183028"/>
                  </a:lnTo>
                  <a:lnTo>
                    <a:pt x="102770" y="183666"/>
                  </a:lnTo>
                  <a:lnTo>
                    <a:pt x="102786" y="184304"/>
                  </a:lnTo>
                  <a:lnTo>
                    <a:pt x="102790" y="184941"/>
                  </a:lnTo>
                  <a:lnTo>
                    <a:pt x="102789" y="185579"/>
                  </a:lnTo>
                  <a:lnTo>
                    <a:pt x="102773" y="186217"/>
                  </a:lnTo>
                  <a:lnTo>
                    <a:pt x="102753" y="186855"/>
                  </a:lnTo>
                  <a:lnTo>
                    <a:pt x="102716" y="187492"/>
                  </a:lnTo>
                  <a:lnTo>
                    <a:pt x="102676" y="188130"/>
                  </a:lnTo>
                  <a:lnTo>
                    <a:pt x="102620" y="188768"/>
                  </a:lnTo>
                  <a:lnTo>
                    <a:pt x="102559" y="189406"/>
                  </a:lnTo>
                  <a:lnTo>
                    <a:pt x="102485" y="190043"/>
                  </a:lnTo>
                  <a:lnTo>
                    <a:pt x="102402" y="190681"/>
                  </a:lnTo>
                  <a:lnTo>
                    <a:pt x="102310" y="191319"/>
                  </a:lnTo>
                  <a:lnTo>
                    <a:pt x="102206" y="191957"/>
                  </a:lnTo>
                  <a:lnTo>
                    <a:pt x="102096" y="192594"/>
                  </a:lnTo>
                  <a:lnTo>
                    <a:pt x="101970" y="193232"/>
                  </a:lnTo>
                  <a:lnTo>
                    <a:pt x="101841" y="193870"/>
                  </a:lnTo>
                  <a:lnTo>
                    <a:pt x="101696" y="194507"/>
                  </a:lnTo>
                  <a:lnTo>
                    <a:pt x="101546" y="195145"/>
                  </a:lnTo>
                  <a:lnTo>
                    <a:pt x="101382" y="195783"/>
                  </a:lnTo>
                  <a:lnTo>
                    <a:pt x="101212" y="196421"/>
                  </a:lnTo>
                  <a:lnTo>
                    <a:pt x="101031" y="197058"/>
                  </a:lnTo>
                  <a:lnTo>
                    <a:pt x="100840" y="197696"/>
                  </a:lnTo>
                  <a:lnTo>
                    <a:pt x="100642" y="198334"/>
                  </a:lnTo>
                  <a:lnTo>
                    <a:pt x="100431" y="198972"/>
                  </a:lnTo>
                  <a:lnTo>
                    <a:pt x="100216" y="199609"/>
                  </a:lnTo>
                  <a:lnTo>
                    <a:pt x="99986" y="200247"/>
                  </a:lnTo>
                  <a:lnTo>
                    <a:pt x="99753" y="200885"/>
                  </a:lnTo>
                  <a:lnTo>
                    <a:pt x="99506" y="201523"/>
                  </a:lnTo>
                  <a:lnTo>
                    <a:pt x="99254" y="202160"/>
                  </a:lnTo>
                  <a:lnTo>
                    <a:pt x="98992" y="202798"/>
                  </a:lnTo>
                  <a:lnTo>
                    <a:pt x="98722" y="203436"/>
                  </a:lnTo>
                  <a:lnTo>
                    <a:pt x="98445" y="204073"/>
                  </a:lnTo>
                  <a:lnTo>
                    <a:pt x="98159" y="204711"/>
                  </a:lnTo>
                  <a:lnTo>
                    <a:pt x="97867" y="205349"/>
                  </a:lnTo>
                  <a:lnTo>
                    <a:pt x="97565" y="205987"/>
                  </a:lnTo>
                  <a:lnTo>
                    <a:pt x="97260" y="206624"/>
                  </a:lnTo>
                  <a:lnTo>
                    <a:pt x="96943" y="207262"/>
                  </a:lnTo>
                  <a:lnTo>
                    <a:pt x="96624" y="207900"/>
                  </a:lnTo>
                  <a:lnTo>
                    <a:pt x="96294" y="208538"/>
                  </a:lnTo>
                  <a:lnTo>
                    <a:pt x="95961" y="209175"/>
                  </a:lnTo>
                  <a:lnTo>
                    <a:pt x="95620" y="209813"/>
                  </a:lnTo>
                  <a:lnTo>
                    <a:pt x="95274" y="210451"/>
                  </a:lnTo>
                  <a:lnTo>
                    <a:pt x="94923" y="211088"/>
                  </a:lnTo>
                  <a:lnTo>
                    <a:pt x="94566" y="211726"/>
                  </a:lnTo>
                  <a:lnTo>
                    <a:pt x="94206" y="212364"/>
                  </a:lnTo>
                  <a:lnTo>
                    <a:pt x="93839" y="213002"/>
                  </a:lnTo>
                  <a:lnTo>
                    <a:pt x="93470" y="213639"/>
                  </a:lnTo>
                  <a:lnTo>
                    <a:pt x="93094" y="214277"/>
                  </a:lnTo>
                  <a:lnTo>
                    <a:pt x="92717" y="214915"/>
                  </a:lnTo>
                  <a:lnTo>
                    <a:pt x="92334" y="215553"/>
                  </a:lnTo>
                  <a:lnTo>
                    <a:pt x="91949" y="216190"/>
                  </a:lnTo>
                  <a:lnTo>
                    <a:pt x="91561" y="216828"/>
                  </a:lnTo>
                  <a:lnTo>
                    <a:pt x="91171" y="217466"/>
                  </a:lnTo>
                  <a:lnTo>
                    <a:pt x="90778" y="218104"/>
                  </a:lnTo>
                  <a:lnTo>
                    <a:pt x="90384" y="218741"/>
                  </a:lnTo>
                  <a:lnTo>
                    <a:pt x="89988" y="219379"/>
                  </a:lnTo>
                  <a:lnTo>
                    <a:pt x="89590" y="220017"/>
                  </a:lnTo>
                  <a:lnTo>
                    <a:pt x="89191" y="220654"/>
                  </a:lnTo>
                  <a:lnTo>
                    <a:pt x="88792" y="221292"/>
                  </a:lnTo>
                  <a:lnTo>
                    <a:pt x="88392" y="221930"/>
                  </a:lnTo>
                  <a:lnTo>
                    <a:pt x="87992" y="222568"/>
                  </a:lnTo>
                  <a:lnTo>
                    <a:pt x="87593" y="223205"/>
                  </a:lnTo>
                  <a:lnTo>
                    <a:pt x="87194" y="223843"/>
                  </a:lnTo>
                  <a:lnTo>
                    <a:pt x="86795" y="224481"/>
                  </a:lnTo>
                  <a:lnTo>
                    <a:pt x="86398" y="225119"/>
                  </a:lnTo>
                  <a:lnTo>
                    <a:pt x="86003" y="225756"/>
                  </a:lnTo>
                  <a:lnTo>
                    <a:pt x="85608" y="226394"/>
                  </a:lnTo>
                  <a:lnTo>
                    <a:pt x="85217" y="227032"/>
                  </a:lnTo>
                  <a:lnTo>
                    <a:pt x="84826" y="227669"/>
                  </a:lnTo>
                  <a:lnTo>
                    <a:pt x="84440" y="228307"/>
                  </a:lnTo>
                  <a:lnTo>
                    <a:pt x="84056" y="228945"/>
                  </a:lnTo>
                  <a:lnTo>
                    <a:pt x="83675" y="229583"/>
                  </a:lnTo>
                  <a:lnTo>
                    <a:pt x="83297" y="230220"/>
                  </a:lnTo>
                  <a:lnTo>
                    <a:pt x="82924" y="230858"/>
                  </a:lnTo>
                  <a:lnTo>
                    <a:pt x="82554" y="231496"/>
                  </a:lnTo>
                  <a:lnTo>
                    <a:pt x="82188" y="232134"/>
                  </a:lnTo>
                  <a:lnTo>
                    <a:pt x="81827" y="232771"/>
                  </a:lnTo>
                  <a:lnTo>
                    <a:pt x="81469" y="233409"/>
                  </a:lnTo>
                  <a:lnTo>
                    <a:pt x="81119" y="234047"/>
                  </a:lnTo>
                  <a:lnTo>
                    <a:pt x="80771" y="234685"/>
                  </a:lnTo>
                  <a:lnTo>
                    <a:pt x="80432" y="235322"/>
                  </a:lnTo>
                  <a:lnTo>
                    <a:pt x="80095" y="235960"/>
                  </a:lnTo>
                  <a:lnTo>
                    <a:pt x="79766" y="236598"/>
                  </a:lnTo>
                  <a:lnTo>
                    <a:pt x="79442" y="237235"/>
                  </a:lnTo>
                  <a:lnTo>
                    <a:pt x="79124" y="237873"/>
                  </a:lnTo>
                  <a:lnTo>
                    <a:pt x="78813" y="238511"/>
                  </a:lnTo>
                  <a:lnTo>
                    <a:pt x="78507" y="239149"/>
                  </a:lnTo>
                  <a:lnTo>
                    <a:pt x="78210" y="239786"/>
                  </a:lnTo>
                  <a:lnTo>
                    <a:pt x="77916" y="240424"/>
                  </a:lnTo>
                  <a:lnTo>
                    <a:pt x="77634" y="241062"/>
                  </a:lnTo>
                  <a:lnTo>
                    <a:pt x="77354" y="241700"/>
                  </a:lnTo>
                  <a:lnTo>
                    <a:pt x="77085" y="242337"/>
                  </a:lnTo>
                  <a:lnTo>
                    <a:pt x="76821" y="242975"/>
                  </a:lnTo>
                  <a:lnTo>
                    <a:pt x="76566" y="243613"/>
                  </a:lnTo>
                  <a:lnTo>
                    <a:pt x="76317" y="244250"/>
                  </a:lnTo>
                  <a:lnTo>
                    <a:pt x="76076" y="244888"/>
                  </a:lnTo>
                  <a:lnTo>
                    <a:pt x="75843" y="245526"/>
                  </a:lnTo>
                  <a:lnTo>
                    <a:pt x="75616" y="246164"/>
                  </a:lnTo>
                  <a:lnTo>
                    <a:pt x="75400" y="246801"/>
                  </a:lnTo>
                  <a:lnTo>
                    <a:pt x="75186" y="247439"/>
                  </a:lnTo>
                  <a:lnTo>
                    <a:pt x="74987" y="248077"/>
                  </a:lnTo>
                  <a:lnTo>
                    <a:pt x="74790" y="248715"/>
                  </a:lnTo>
                  <a:lnTo>
                    <a:pt x="74605" y="249352"/>
                  </a:lnTo>
                  <a:lnTo>
                    <a:pt x="74425" y="249990"/>
                  </a:lnTo>
                  <a:lnTo>
                    <a:pt x="74254" y="250628"/>
                  </a:lnTo>
                  <a:lnTo>
                    <a:pt x="74090" y="251266"/>
                  </a:lnTo>
                  <a:lnTo>
                    <a:pt x="73933" y="251903"/>
                  </a:lnTo>
                  <a:lnTo>
                    <a:pt x="73786" y="252541"/>
                  </a:lnTo>
                  <a:lnTo>
                    <a:pt x="73644" y="253179"/>
                  </a:lnTo>
                  <a:lnTo>
                    <a:pt x="73513" y="253816"/>
                  </a:lnTo>
                  <a:lnTo>
                    <a:pt x="73384" y="254454"/>
                  </a:lnTo>
                  <a:lnTo>
                    <a:pt x="73269" y="255092"/>
                  </a:lnTo>
                  <a:lnTo>
                    <a:pt x="73157" y="255730"/>
                  </a:lnTo>
                  <a:lnTo>
                    <a:pt x="73055" y="256367"/>
                  </a:lnTo>
                  <a:lnTo>
                    <a:pt x="72958" y="257005"/>
                  </a:lnTo>
                  <a:lnTo>
                    <a:pt x="72869" y="257643"/>
                  </a:lnTo>
                  <a:lnTo>
                    <a:pt x="72787" y="258281"/>
                  </a:lnTo>
                  <a:lnTo>
                    <a:pt x="72711" y="258918"/>
                  </a:lnTo>
                  <a:lnTo>
                    <a:pt x="72644" y="259556"/>
                  </a:lnTo>
                  <a:lnTo>
                    <a:pt x="72580" y="260194"/>
                  </a:lnTo>
                  <a:lnTo>
                    <a:pt x="72527" y="260831"/>
                  </a:lnTo>
                  <a:lnTo>
                    <a:pt x="72476" y="261469"/>
                  </a:lnTo>
                  <a:lnTo>
                    <a:pt x="72436" y="262107"/>
                  </a:lnTo>
                  <a:lnTo>
                    <a:pt x="72398" y="262745"/>
                  </a:lnTo>
                  <a:lnTo>
                    <a:pt x="72368" y="263382"/>
                  </a:lnTo>
                  <a:lnTo>
                    <a:pt x="72343" y="264020"/>
                  </a:lnTo>
                  <a:lnTo>
                    <a:pt x="72323" y="264658"/>
                  </a:lnTo>
                  <a:lnTo>
                    <a:pt x="72310" y="265296"/>
                  </a:lnTo>
                  <a:lnTo>
                    <a:pt x="72300" y="265933"/>
                  </a:lnTo>
                  <a:lnTo>
                    <a:pt x="72298" y="266571"/>
                  </a:lnTo>
                  <a:lnTo>
                    <a:pt x="72297" y="267209"/>
                  </a:lnTo>
                  <a:lnTo>
                    <a:pt x="72305" y="267847"/>
                  </a:lnTo>
                  <a:lnTo>
                    <a:pt x="72314" y="268484"/>
                  </a:lnTo>
                  <a:lnTo>
                    <a:pt x="72330" y="269122"/>
                  </a:lnTo>
                  <a:lnTo>
                    <a:pt x="72349" y="269760"/>
                  </a:lnTo>
                  <a:lnTo>
                    <a:pt x="72372" y="270397"/>
                  </a:lnTo>
                  <a:lnTo>
                    <a:pt x="72399" y="271035"/>
                  </a:lnTo>
                  <a:lnTo>
                    <a:pt x="72429" y="271673"/>
                  </a:lnTo>
                  <a:lnTo>
                    <a:pt x="72463" y="272311"/>
                  </a:lnTo>
                  <a:lnTo>
                    <a:pt x="72500" y="272948"/>
                  </a:lnTo>
                  <a:lnTo>
                    <a:pt x="72540" y="273586"/>
                  </a:lnTo>
                  <a:lnTo>
                    <a:pt x="72582" y="274224"/>
                  </a:lnTo>
                  <a:lnTo>
                    <a:pt x="72628" y="274862"/>
                  </a:lnTo>
                  <a:lnTo>
                    <a:pt x="72675" y="275499"/>
                  </a:lnTo>
                  <a:lnTo>
                    <a:pt x="72726" y="276137"/>
                  </a:lnTo>
                  <a:lnTo>
                    <a:pt x="72777" y="276775"/>
                  </a:lnTo>
                  <a:lnTo>
                    <a:pt x="72831" y="277412"/>
                  </a:lnTo>
                  <a:lnTo>
                    <a:pt x="72886" y="278050"/>
                  </a:lnTo>
                  <a:lnTo>
                    <a:pt x="72943" y="278688"/>
                  </a:lnTo>
                  <a:lnTo>
                    <a:pt x="73001" y="279326"/>
                  </a:lnTo>
                  <a:lnTo>
                    <a:pt x="73060" y="279963"/>
                  </a:lnTo>
                  <a:lnTo>
                    <a:pt x="73120" y="280601"/>
                  </a:lnTo>
                  <a:lnTo>
                    <a:pt x="73180" y="281239"/>
                  </a:lnTo>
                  <a:lnTo>
                    <a:pt x="73242" y="281877"/>
                  </a:lnTo>
                  <a:lnTo>
                    <a:pt x="73303" y="282514"/>
                  </a:lnTo>
                  <a:lnTo>
                    <a:pt x="73364" y="283152"/>
                  </a:lnTo>
                  <a:lnTo>
                    <a:pt x="73426" y="283790"/>
                  </a:lnTo>
                  <a:lnTo>
                    <a:pt x="73487" y="284428"/>
                  </a:lnTo>
                  <a:lnTo>
                    <a:pt x="73548" y="285065"/>
                  </a:lnTo>
                  <a:lnTo>
                    <a:pt x="73608" y="285703"/>
                  </a:lnTo>
                  <a:lnTo>
                    <a:pt x="73667" y="286341"/>
                  </a:lnTo>
                  <a:lnTo>
                    <a:pt x="73726" y="286978"/>
                  </a:lnTo>
                  <a:lnTo>
                    <a:pt x="73783" y="287616"/>
                  </a:lnTo>
                  <a:lnTo>
                    <a:pt x="73840" y="288254"/>
                  </a:lnTo>
                  <a:lnTo>
                    <a:pt x="73894" y="288892"/>
                  </a:lnTo>
                  <a:lnTo>
                    <a:pt x="73948" y="289529"/>
                  </a:lnTo>
                  <a:lnTo>
                    <a:pt x="74000" y="290167"/>
                  </a:lnTo>
                  <a:lnTo>
                    <a:pt x="74050" y="290805"/>
                  </a:lnTo>
                  <a:lnTo>
                    <a:pt x="74098" y="291443"/>
                  </a:lnTo>
                  <a:lnTo>
                    <a:pt x="74144" y="292080"/>
                  </a:lnTo>
                  <a:lnTo>
                    <a:pt x="74188" y="292718"/>
                  </a:lnTo>
                  <a:lnTo>
                    <a:pt x="74229" y="293356"/>
                  </a:lnTo>
                  <a:lnTo>
                    <a:pt x="74268" y="293993"/>
                  </a:lnTo>
                  <a:lnTo>
                    <a:pt x="74304" y="294631"/>
                  </a:lnTo>
                  <a:lnTo>
                    <a:pt x="74339" y="295269"/>
                  </a:lnTo>
                  <a:lnTo>
                    <a:pt x="74369" y="295907"/>
                  </a:lnTo>
                  <a:lnTo>
                    <a:pt x="74397" y="296544"/>
                  </a:lnTo>
                  <a:lnTo>
                    <a:pt x="74422" y="297182"/>
                  </a:lnTo>
                  <a:lnTo>
                    <a:pt x="74444" y="297820"/>
                  </a:lnTo>
                  <a:lnTo>
                    <a:pt x="74463" y="298458"/>
                  </a:lnTo>
                  <a:lnTo>
                    <a:pt x="74478" y="299095"/>
                  </a:lnTo>
                  <a:lnTo>
                    <a:pt x="74490" y="299733"/>
                  </a:lnTo>
                  <a:lnTo>
                    <a:pt x="74498" y="300371"/>
                  </a:lnTo>
                  <a:lnTo>
                    <a:pt x="74505" y="301009"/>
                  </a:lnTo>
                  <a:lnTo>
                    <a:pt x="74505" y="301646"/>
                  </a:lnTo>
                  <a:lnTo>
                    <a:pt x="74504" y="302284"/>
                  </a:lnTo>
                  <a:lnTo>
                    <a:pt x="74497" y="302922"/>
                  </a:lnTo>
                  <a:lnTo>
                    <a:pt x="74488" y="303559"/>
                  </a:lnTo>
                  <a:lnTo>
                    <a:pt x="74474" y="304197"/>
                  </a:lnTo>
                  <a:lnTo>
                    <a:pt x="74456" y="304835"/>
                  </a:lnTo>
                  <a:lnTo>
                    <a:pt x="74435" y="305473"/>
                  </a:lnTo>
                  <a:lnTo>
                    <a:pt x="74409" y="306110"/>
                  </a:lnTo>
                  <a:lnTo>
                    <a:pt x="74381" y="306748"/>
                  </a:lnTo>
                  <a:lnTo>
                    <a:pt x="74346" y="307386"/>
                  </a:lnTo>
                  <a:lnTo>
                    <a:pt x="74310" y="308024"/>
                  </a:lnTo>
                  <a:lnTo>
                    <a:pt x="74267" y="308661"/>
                  </a:lnTo>
                  <a:lnTo>
                    <a:pt x="74222" y="309299"/>
                  </a:lnTo>
                  <a:lnTo>
                    <a:pt x="74171" y="309937"/>
                  </a:lnTo>
                  <a:lnTo>
                    <a:pt x="74117" y="310575"/>
                  </a:lnTo>
                  <a:lnTo>
                    <a:pt x="74058" y="311212"/>
                  </a:lnTo>
                  <a:lnTo>
                    <a:pt x="73995" y="311850"/>
                  </a:lnTo>
                  <a:lnTo>
                    <a:pt x="73928" y="312488"/>
                  </a:lnTo>
                  <a:lnTo>
                    <a:pt x="73857" y="313125"/>
                  </a:lnTo>
                  <a:lnTo>
                    <a:pt x="73782" y="313763"/>
                  </a:lnTo>
                  <a:lnTo>
                    <a:pt x="73701" y="314401"/>
                  </a:lnTo>
                  <a:lnTo>
                    <a:pt x="73619" y="315039"/>
                  </a:lnTo>
                  <a:lnTo>
                    <a:pt x="73529" y="315676"/>
                  </a:lnTo>
                  <a:lnTo>
                    <a:pt x="73438" y="316314"/>
                  </a:lnTo>
                  <a:lnTo>
                    <a:pt x="73340" y="316952"/>
                  </a:lnTo>
                  <a:lnTo>
                    <a:pt x="73240" y="317590"/>
                  </a:lnTo>
                  <a:lnTo>
                    <a:pt x="73135" y="318227"/>
                  </a:lnTo>
                  <a:lnTo>
                    <a:pt x="73026" y="318865"/>
                  </a:lnTo>
                  <a:lnTo>
                    <a:pt x="72913" y="319503"/>
                  </a:lnTo>
                  <a:lnTo>
                    <a:pt x="72795" y="320140"/>
                  </a:lnTo>
                  <a:lnTo>
                    <a:pt x="72675" y="320778"/>
                  </a:lnTo>
                  <a:lnTo>
                    <a:pt x="72549" y="321416"/>
                  </a:lnTo>
                  <a:lnTo>
                    <a:pt x="72422" y="322054"/>
                  </a:lnTo>
                  <a:lnTo>
                    <a:pt x="72287" y="322691"/>
                  </a:lnTo>
                  <a:lnTo>
                    <a:pt x="72152" y="323329"/>
                  </a:lnTo>
                  <a:lnTo>
                    <a:pt x="72011" y="323967"/>
                  </a:lnTo>
                  <a:lnTo>
                    <a:pt x="71867" y="324605"/>
                  </a:lnTo>
                  <a:lnTo>
                    <a:pt x="71719" y="325242"/>
                  </a:lnTo>
                  <a:lnTo>
                    <a:pt x="71568" y="325880"/>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33" name="pl31">
              <a:extLst>
                <a:ext uri="{FF2B5EF4-FFF2-40B4-BE49-F238E27FC236}">
                  <a16:creationId xmlns:a16="http://schemas.microsoft.com/office/drawing/2014/main" id="{E4F47A7A-32B2-46CB-9657-47B6D12882F9}"/>
                </a:ext>
              </a:extLst>
            </p:cNvPr>
            <p:cNvSpPr/>
            <p:nvPr/>
          </p:nvSpPr>
          <p:spPr>
            <a:xfrm>
              <a:off x="1911530" y="554328"/>
              <a:ext cx="102315" cy="0"/>
            </a:xfrm>
            <a:custGeom>
              <a:avLst/>
              <a:gdLst/>
              <a:ahLst/>
              <a:cxnLst/>
              <a:rect l="0" t="0" r="0" b="0"/>
              <a:pathLst>
                <a:path w="102315">
                  <a:moveTo>
                    <a:pt x="0" y="0"/>
                  </a:moveTo>
                  <a:lnTo>
                    <a:pt x="102315" y="0"/>
                  </a:lnTo>
                </a:path>
              </a:pathLst>
            </a:custGeom>
            <a:ln w="6775" cap="flat">
              <a:solidFill>
                <a:srgbClr val="6A1B9A">
                  <a:alpha val="100000"/>
                </a:srgbClr>
              </a:solidFill>
              <a:prstDash val="solid"/>
              <a:round/>
            </a:ln>
          </p:spPr>
          <p:txBody>
            <a:bodyPr/>
            <a:lstStyle/>
            <a:p>
              <a:endParaRPr sz="600"/>
            </a:p>
          </p:txBody>
        </p:sp>
        <p:sp>
          <p:nvSpPr>
            <p:cNvPr id="34" name="pg32">
              <a:extLst>
                <a:ext uri="{FF2B5EF4-FFF2-40B4-BE49-F238E27FC236}">
                  <a16:creationId xmlns:a16="http://schemas.microsoft.com/office/drawing/2014/main" id="{757E539E-4842-4661-AE84-32605B210944}"/>
                </a:ext>
              </a:extLst>
            </p:cNvPr>
            <p:cNvSpPr/>
            <p:nvPr/>
          </p:nvSpPr>
          <p:spPr>
            <a:xfrm>
              <a:off x="2005118" y="368943"/>
              <a:ext cx="88273" cy="34435"/>
            </a:xfrm>
            <a:custGeom>
              <a:avLst/>
              <a:gdLst/>
              <a:ahLst/>
              <a:cxnLst/>
              <a:rect l="0" t="0" r="0" b="0"/>
              <a:pathLst>
                <a:path w="88273" h="34435">
                  <a:moveTo>
                    <a:pt x="0" y="0"/>
                  </a:moveTo>
                  <a:lnTo>
                    <a:pt x="88273" y="34435"/>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35" name="pl33">
              <a:extLst>
                <a:ext uri="{FF2B5EF4-FFF2-40B4-BE49-F238E27FC236}">
                  <a16:creationId xmlns:a16="http://schemas.microsoft.com/office/drawing/2014/main" id="{E4E92838-7EBB-4AEA-96F2-F3ABEC05D684}"/>
                </a:ext>
              </a:extLst>
            </p:cNvPr>
            <p:cNvSpPr/>
            <p:nvPr/>
          </p:nvSpPr>
          <p:spPr>
            <a:xfrm>
              <a:off x="1997555" y="386604"/>
              <a:ext cx="101583" cy="0"/>
            </a:xfrm>
            <a:custGeom>
              <a:avLst/>
              <a:gdLst/>
              <a:ahLst/>
              <a:cxnLst/>
              <a:rect l="0" t="0" r="0" b="0"/>
              <a:pathLst>
                <a:path w="101583">
                  <a:moveTo>
                    <a:pt x="0" y="0"/>
                  </a:moveTo>
                  <a:lnTo>
                    <a:pt x="101583" y="0"/>
                  </a:lnTo>
                </a:path>
              </a:pathLst>
            </a:custGeom>
            <a:ln w="6775" cap="flat">
              <a:solidFill>
                <a:srgbClr val="1565C0">
                  <a:alpha val="100000"/>
                </a:srgbClr>
              </a:solidFill>
              <a:prstDash val="solid"/>
              <a:round/>
            </a:ln>
          </p:spPr>
          <p:txBody>
            <a:bodyPr/>
            <a:lstStyle/>
            <a:p>
              <a:endParaRPr sz="600"/>
            </a:p>
          </p:txBody>
        </p:sp>
        <p:sp>
          <p:nvSpPr>
            <p:cNvPr id="36" name="pg34">
              <a:extLst>
                <a:ext uri="{FF2B5EF4-FFF2-40B4-BE49-F238E27FC236}">
                  <a16:creationId xmlns:a16="http://schemas.microsoft.com/office/drawing/2014/main" id="{5D20EECE-8861-4FEB-8AC6-FF9E334F1E13}"/>
                </a:ext>
              </a:extLst>
            </p:cNvPr>
            <p:cNvSpPr/>
            <p:nvPr/>
          </p:nvSpPr>
          <p:spPr>
            <a:xfrm>
              <a:off x="2082610" y="504288"/>
              <a:ext cx="102790" cy="186622"/>
            </a:xfrm>
            <a:custGeom>
              <a:avLst/>
              <a:gdLst/>
              <a:ahLst/>
              <a:cxnLst/>
              <a:rect l="0" t="0" r="0" b="0"/>
              <a:pathLst>
                <a:path w="102790" h="186622">
                  <a:moveTo>
                    <a:pt x="12217" y="186622"/>
                  </a:moveTo>
                  <a:lnTo>
                    <a:pt x="12117" y="186257"/>
                  </a:lnTo>
                  <a:lnTo>
                    <a:pt x="12020" y="185892"/>
                  </a:lnTo>
                  <a:lnTo>
                    <a:pt x="11925" y="185527"/>
                  </a:lnTo>
                  <a:lnTo>
                    <a:pt x="11830" y="185162"/>
                  </a:lnTo>
                  <a:lnTo>
                    <a:pt x="11738" y="184796"/>
                  </a:lnTo>
                  <a:lnTo>
                    <a:pt x="11647" y="184431"/>
                  </a:lnTo>
                  <a:lnTo>
                    <a:pt x="11557" y="184066"/>
                  </a:lnTo>
                  <a:lnTo>
                    <a:pt x="11471" y="183701"/>
                  </a:lnTo>
                  <a:lnTo>
                    <a:pt x="11386" y="183336"/>
                  </a:lnTo>
                  <a:lnTo>
                    <a:pt x="11300" y="182970"/>
                  </a:lnTo>
                  <a:lnTo>
                    <a:pt x="11220" y="182605"/>
                  </a:lnTo>
                  <a:lnTo>
                    <a:pt x="11139" y="182240"/>
                  </a:lnTo>
                  <a:lnTo>
                    <a:pt x="11059" y="181875"/>
                  </a:lnTo>
                  <a:lnTo>
                    <a:pt x="10983" y="181510"/>
                  </a:lnTo>
                  <a:lnTo>
                    <a:pt x="10908" y="181144"/>
                  </a:lnTo>
                  <a:lnTo>
                    <a:pt x="10833" y="180779"/>
                  </a:lnTo>
                  <a:lnTo>
                    <a:pt x="10762" y="180414"/>
                  </a:lnTo>
                  <a:lnTo>
                    <a:pt x="10691" y="180049"/>
                  </a:lnTo>
                  <a:lnTo>
                    <a:pt x="10622" y="179683"/>
                  </a:lnTo>
                  <a:lnTo>
                    <a:pt x="10556" y="179318"/>
                  </a:lnTo>
                  <a:lnTo>
                    <a:pt x="10489" y="178953"/>
                  </a:lnTo>
                  <a:lnTo>
                    <a:pt x="10426" y="178588"/>
                  </a:lnTo>
                  <a:lnTo>
                    <a:pt x="10363" y="178223"/>
                  </a:lnTo>
                  <a:lnTo>
                    <a:pt x="10301" y="177857"/>
                  </a:lnTo>
                  <a:lnTo>
                    <a:pt x="10243" y="177492"/>
                  </a:lnTo>
                  <a:lnTo>
                    <a:pt x="10185" y="177127"/>
                  </a:lnTo>
                  <a:lnTo>
                    <a:pt x="10128" y="176762"/>
                  </a:lnTo>
                  <a:lnTo>
                    <a:pt x="10075" y="176397"/>
                  </a:lnTo>
                  <a:lnTo>
                    <a:pt x="10021" y="176031"/>
                  </a:lnTo>
                  <a:lnTo>
                    <a:pt x="9969" y="175666"/>
                  </a:lnTo>
                  <a:lnTo>
                    <a:pt x="9920" y="175301"/>
                  </a:lnTo>
                  <a:lnTo>
                    <a:pt x="9871" y="174936"/>
                  </a:lnTo>
                  <a:lnTo>
                    <a:pt x="9824" y="174571"/>
                  </a:lnTo>
                  <a:lnTo>
                    <a:pt x="9778" y="174205"/>
                  </a:lnTo>
                  <a:lnTo>
                    <a:pt x="9733" y="173840"/>
                  </a:lnTo>
                  <a:lnTo>
                    <a:pt x="9691" y="173475"/>
                  </a:lnTo>
                  <a:lnTo>
                    <a:pt x="9650" y="173110"/>
                  </a:lnTo>
                  <a:lnTo>
                    <a:pt x="9608" y="172744"/>
                  </a:lnTo>
                  <a:lnTo>
                    <a:pt x="9570" y="172379"/>
                  </a:lnTo>
                  <a:lnTo>
                    <a:pt x="9533" y="172014"/>
                  </a:lnTo>
                  <a:lnTo>
                    <a:pt x="9496" y="171649"/>
                  </a:lnTo>
                  <a:lnTo>
                    <a:pt x="9462" y="171284"/>
                  </a:lnTo>
                  <a:lnTo>
                    <a:pt x="9428" y="170918"/>
                  </a:lnTo>
                  <a:lnTo>
                    <a:pt x="9395" y="170553"/>
                  </a:lnTo>
                  <a:lnTo>
                    <a:pt x="9365" y="170188"/>
                  </a:lnTo>
                  <a:lnTo>
                    <a:pt x="9334" y="169823"/>
                  </a:lnTo>
                  <a:lnTo>
                    <a:pt x="9306" y="169458"/>
                  </a:lnTo>
                  <a:lnTo>
                    <a:pt x="9279" y="169092"/>
                  </a:lnTo>
                  <a:lnTo>
                    <a:pt x="9252" y="168727"/>
                  </a:lnTo>
                  <a:lnTo>
                    <a:pt x="9227" y="168362"/>
                  </a:lnTo>
                  <a:lnTo>
                    <a:pt x="9203" y="167997"/>
                  </a:lnTo>
                  <a:lnTo>
                    <a:pt x="9179" y="167632"/>
                  </a:lnTo>
                  <a:lnTo>
                    <a:pt x="9157" y="167266"/>
                  </a:lnTo>
                  <a:lnTo>
                    <a:pt x="9136" y="166901"/>
                  </a:lnTo>
                  <a:lnTo>
                    <a:pt x="9116" y="166536"/>
                  </a:lnTo>
                  <a:lnTo>
                    <a:pt x="9097" y="166171"/>
                  </a:lnTo>
                  <a:lnTo>
                    <a:pt x="9079" y="165805"/>
                  </a:lnTo>
                  <a:lnTo>
                    <a:pt x="9062" y="165440"/>
                  </a:lnTo>
                  <a:lnTo>
                    <a:pt x="9046" y="165075"/>
                  </a:lnTo>
                  <a:lnTo>
                    <a:pt x="9030" y="164710"/>
                  </a:lnTo>
                  <a:lnTo>
                    <a:pt x="9016" y="164345"/>
                  </a:lnTo>
                  <a:lnTo>
                    <a:pt x="9002" y="163979"/>
                  </a:lnTo>
                  <a:lnTo>
                    <a:pt x="8989" y="163614"/>
                  </a:lnTo>
                  <a:lnTo>
                    <a:pt x="8977" y="163249"/>
                  </a:lnTo>
                  <a:lnTo>
                    <a:pt x="8966" y="162884"/>
                  </a:lnTo>
                  <a:lnTo>
                    <a:pt x="8955" y="162519"/>
                  </a:lnTo>
                  <a:lnTo>
                    <a:pt x="8945" y="162153"/>
                  </a:lnTo>
                  <a:lnTo>
                    <a:pt x="8936" y="161788"/>
                  </a:lnTo>
                  <a:lnTo>
                    <a:pt x="8927" y="161423"/>
                  </a:lnTo>
                  <a:lnTo>
                    <a:pt x="8920" y="161058"/>
                  </a:lnTo>
                  <a:lnTo>
                    <a:pt x="8912" y="160692"/>
                  </a:lnTo>
                  <a:lnTo>
                    <a:pt x="8905" y="160327"/>
                  </a:lnTo>
                  <a:lnTo>
                    <a:pt x="8899" y="159962"/>
                  </a:lnTo>
                  <a:lnTo>
                    <a:pt x="8893" y="159597"/>
                  </a:lnTo>
                  <a:lnTo>
                    <a:pt x="8888" y="159232"/>
                  </a:lnTo>
                  <a:lnTo>
                    <a:pt x="8883" y="158866"/>
                  </a:lnTo>
                  <a:lnTo>
                    <a:pt x="8879" y="158501"/>
                  </a:lnTo>
                  <a:lnTo>
                    <a:pt x="8875" y="158136"/>
                  </a:lnTo>
                  <a:lnTo>
                    <a:pt x="8871" y="157771"/>
                  </a:lnTo>
                  <a:lnTo>
                    <a:pt x="8868" y="157406"/>
                  </a:lnTo>
                  <a:lnTo>
                    <a:pt x="8865" y="157040"/>
                  </a:lnTo>
                  <a:lnTo>
                    <a:pt x="8863" y="156675"/>
                  </a:lnTo>
                  <a:lnTo>
                    <a:pt x="8860" y="156310"/>
                  </a:lnTo>
                  <a:lnTo>
                    <a:pt x="8858" y="155945"/>
                  </a:lnTo>
                  <a:lnTo>
                    <a:pt x="8856" y="155580"/>
                  </a:lnTo>
                  <a:lnTo>
                    <a:pt x="8855" y="155214"/>
                  </a:lnTo>
                  <a:lnTo>
                    <a:pt x="8853" y="154849"/>
                  </a:lnTo>
                  <a:lnTo>
                    <a:pt x="8852" y="154484"/>
                  </a:lnTo>
                  <a:lnTo>
                    <a:pt x="8850" y="154119"/>
                  </a:lnTo>
                  <a:lnTo>
                    <a:pt x="8849" y="153753"/>
                  </a:lnTo>
                  <a:lnTo>
                    <a:pt x="8848" y="153388"/>
                  </a:lnTo>
                  <a:lnTo>
                    <a:pt x="8847" y="153023"/>
                  </a:lnTo>
                  <a:lnTo>
                    <a:pt x="8846" y="152658"/>
                  </a:lnTo>
                  <a:lnTo>
                    <a:pt x="8845" y="152293"/>
                  </a:lnTo>
                  <a:lnTo>
                    <a:pt x="8844" y="151927"/>
                  </a:lnTo>
                  <a:lnTo>
                    <a:pt x="8843" y="151562"/>
                  </a:lnTo>
                  <a:lnTo>
                    <a:pt x="8842" y="151197"/>
                  </a:lnTo>
                  <a:lnTo>
                    <a:pt x="8840" y="150832"/>
                  </a:lnTo>
                  <a:lnTo>
                    <a:pt x="8839" y="150467"/>
                  </a:lnTo>
                  <a:lnTo>
                    <a:pt x="8837" y="150101"/>
                  </a:lnTo>
                  <a:lnTo>
                    <a:pt x="8835" y="149736"/>
                  </a:lnTo>
                  <a:lnTo>
                    <a:pt x="8833" y="149371"/>
                  </a:lnTo>
                  <a:lnTo>
                    <a:pt x="8831" y="149006"/>
                  </a:lnTo>
                  <a:lnTo>
                    <a:pt x="8828" y="148641"/>
                  </a:lnTo>
                  <a:lnTo>
                    <a:pt x="8825" y="148275"/>
                  </a:lnTo>
                  <a:lnTo>
                    <a:pt x="8822" y="147910"/>
                  </a:lnTo>
                  <a:lnTo>
                    <a:pt x="8819" y="147545"/>
                  </a:lnTo>
                  <a:lnTo>
                    <a:pt x="8815" y="147180"/>
                  </a:lnTo>
                  <a:lnTo>
                    <a:pt x="8811" y="146814"/>
                  </a:lnTo>
                  <a:lnTo>
                    <a:pt x="8806" y="146449"/>
                  </a:lnTo>
                  <a:lnTo>
                    <a:pt x="8801" y="146084"/>
                  </a:lnTo>
                  <a:lnTo>
                    <a:pt x="8795" y="145719"/>
                  </a:lnTo>
                  <a:lnTo>
                    <a:pt x="8790" y="145354"/>
                  </a:lnTo>
                  <a:lnTo>
                    <a:pt x="8784" y="144988"/>
                  </a:lnTo>
                  <a:lnTo>
                    <a:pt x="8776" y="144623"/>
                  </a:lnTo>
                  <a:lnTo>
                    <a:pt x="8769" y="144258"/>
                  </a:lnTo>
                  <a:lnTo>
                    <a:pt x="8761" y="143893"/>
                  </a:lnTo>
                  <a:lnTo>
                    <a:pt x="8753" y="143528"/>
                  </a:lnTo>
                  <a:lnTo>
                    <a:pt x="8744" y="143162"/>
                  </a:lnTo>
                  <a:lnTo>
                    <a:pt x="8734" y="142797"/>
                  </a:lnTo>
                  <a:lnTo>
                    <a:pt x="8724" y="142432"/>
                  </a:lnTo>
                  <a:lnTo>
                    <a:pt x="8714" y="142067"/>
                  </a:lnTo>
                  <a:lnTo>
                    <a:pt x="8702" y="141701"/>
                  </a:lnTo>
                  <a:lnTo>
                    <a:pt x="8690" y="141336"/>
                  </a:lnTo>
                  <a:lnTo>
                    <a:pt x="8678" y="140971"/>
                  </a:lnTo>
                  <a:lnTo>
                    <a:pt x="8664" y="140606"/>
                  </a:lnTo>
                  <a:lnTo>
                    <a:pt x="8650" y="140241"/>
                  </a:lnTo>
                  <a:lnTo>
                    <a:pt x="8636" y="139875"/>
                  </a:lnTo>
                  <a:lnTo>
                    <a:pt x="8620" y="139510"/>
                  </a:lnTo>
                  <a:lnTo>
                    <a:pt x="8604" y="139145"/>
                  </a:lnTo>
                  <a:lnTo>
                    <a:pt x="8587" y="138780"/>
                  </a:lnTo>
                  <a:lnTo>
                    <a:pt x="8569" y="138415"/>
                  </a:lnTo>
                  <a:lnTo>
                    <a:pt x="8551" y="138049"/>
                  </a:lnTo>
                  <a:lnTo>
                    <a:pt x="8532" y="137684"/>
                  </a:lnTo>
                  <a:lnTo>
                    <a:pt x="8511" y="137319"/>
                  </a:lnTo>
                  <a:lnTo>
                    <a:pt x="8491" y="136954"/>
                  </a:lnTo>
                  <a:lnTo>
                    <a:pt x="8469" y="136589"/>
                  </a:lnTo>
                  <a:lnTo>
                    <a:pt x="8447" y="136223"/>
                  </a:lnTo>
                  <a:lnTo>
                    <a:pt x="8424" y="135858"/>
                  </a:lnTo>
                  <a:lnTo>
                    <a:pt x="8400" y="135493"/>
                  </a:lnTo>
                  <a:lnTo>
                    <a:pt x="8375" y="135128"/>
                  </a:lnTo>
                  <a:lnTo>
                    <a:pt x="8350" y="134762"/>
                  </a:lnTo>
                  <a:lnTo>
                    <a:pt x="8322" y="134397"/>
                  </a:lnTo>
                  <a:lnTo>
                    <a:pt x="8295" y="134032"/>
                  </a:lnTo>
                  <a:lnTo>
                    <a:pt x="8267" y="133667"/>
                  </a:lnTo>
                  <a:lnTo>
                    <a:pt x="8238" y="133302"/>
                  </a:lnTo>
                  <a:lnTo>
                    <a:pt x="8208" y="132936"/>
                  </a:lnTo>
                  <a:lnTo>
                    <a:pt x="8177" y="132571"/>
                  </a:lnTo>
                  <a:lnTo>
                    <a:pt x="8145" y="132206"/>
                  </a:lnTo>
                  <a:lnTo>
                    <a:pt x="8113" y="131841"/>
                  </a:lnTo>
                  <a:lnTo>
                    <a:pt x="8080" y="131476"/>
                  </a:lnTo>
                  <a:lnTo>
                    <a:pt x="8045" y="131110"/>
                  </a:lnTo>
                  <a:lnTo>
                    <a:pt x="8011" y="130745"/>
                  </a:lnTo>
                  <a:lnTo>
                    <a:pt x="7974" y="130380"/>
                  </a:lnTo>
                  <a:lnTo>
                    <a:pt x="7937" y="130015"/>
                  </a:lnTo>
                  <a:lnTo>
                    <a:pt x="7900" y="129650"/>
                  </a:lnTo>
                  <a:lnTo>
                    <a:pt x="7861" y="129284"/>
                  </a:lnTo>
                  <a:lnTo>
                    <a:pt x="7821" y="128919"/>
                  </a:lnTo>
                  <a:lnTo>
                    <a:pt x="7781" y="128554"/>
                  </a:lnTo>
                  <a:lnTo>
                    <a:pt x="7740" y="128189"/>
                  </a:lnTo>
                  <a:lnTo>
                    <a:pt x="7698" y="127823"/>
                  </a:lnTo>
                  <a:lnTo>
                    <a:pt x="7655" y="127458"/>
                  </a:lnTo>
                  <a:lnTo>
                    <a:pt x="7611" y="127093"/>
                  </a:lnTo>
                  <a:lnTo>
                    <a:pt x="7567" y="126728"/>
                  </a:lnTo>
                  <a:lnTo>
                    <a:pt x="7521" y="126363"/>
                  </a:lnTo>
                  <a:lnTo>
                    <a:pt x="7474" y="125997"/>
                  </a:lnTo>
                  <a:lnTo>
                    <a:pt x="7428" y="125632"/>
                  </a:lnTo>
                  <a:lnTo>
                    <a:pt x="7379" y="125267"/>
                  </a:lnTo>
                  <a:lnTo>
                    <a:pt x="7331" y="124902"/>
                  </a:lnTo>
                  <a:lnTo>
                    <a:pt x="7282" y="124537"/>
                  </a:lnTo>
                  <a:lnTo>
                    <a:pt x="7231" y="124171"/>
                  </a:lnTo>
                  <a:lnTo>
                    <a:pt x="7180" y="123806"/>
                  </a:lnTo>
                  <a:lnTo>
                    <a:pt x="7128" y="123441"/>
                  </a:lnTo>
                  <a:lnTo>
                    <a:pt x="7075" y="123076"/>
                  </a:lnTo>
                  <a:lnTo>
                    <a:pt x="7022" y="122711"/>
                  </a:lnTo>
                  <a:lnTo>
                    <a:pt x="6967" y="122345"/>
                  </a:lnTo>
                  <a:lnTo>
                    <a:pt x="6912" y="121980"/>
                  </a:lnTo>
                  <a:lnTo>
                    <a:pt x="6857" y="121615"/>
                  </a:lnTo>
                  <a:lnTo>
                    <a:pt x="6800" y="121250"/>
                  </a:lnTo>
                  <a:lnTo>
                    <a:pt x="6743" y="120884"/>
                  </a:lnTo>
                  <a:lnTo>
                    <a:pt x="6686" y="120519"/>
                  </a:lnTo>
                  <a:lnTo>
                    <a:pt x="6627" y="120154"/>
                  </a:lnTo>
                  <a:lnTo>
                    <a:pt x="6568" y="119789"/>
                  </a:lnTo>
                  <a:lnTo>
                    <a:pt x="6508" y="119424"/>
                  </a:lnTo>
                  <a:lnTo>
                    <a:pt x="6447" y="119058"/>
                  </a:lnTo>
                  <a:lnTo>
                    <a:pt x="6386" y="118693"/>
                  </a:lnTo>
                  <a:lnTo>
                    <a:pt x="6325" y="118328"/>
                  </a:lnTo>
                  <a:lnTo>
                    <a:pt x="6262" y="117963"/>
                  </a:lnTo>
                  <a:lnTo>
                    <a:pt x="6200" y="117598"/>
                  </a:lnTo>
                  <a:lnTo>
                    <a:pt x="6136" y="117232"/>
                  </a:lnTo>
                  <a:lnTo>
                    <a:pt x="6072" y="116867"/>
                  </a:lnTo>
                  <a:lnTo>
                    <a:pt x="6008" y="116502"/>
                  </a:lnTo>
                  <a:lnTo>
                    <a:pt x="5943" y="116137"/>
                  </a:lnTo>
                  <a:lnTo>
                    <a:pt x="5877" y="115771"/>
                  </a:lnTo>
                  <a:lnTo>
                    <a:pt x="5812" y="115406"/>
                  </a:lnTo>
                  <a:lnTo>
                    <a:pt x="5745" y="115041"/>
                  </a:lnTo>
                  <a:lnTo>
                    <a:pt x="5678" y="114676"/>
                  </a:lnTo>
                  <a:lnTo>
                    <a:pt x="5611" y="114311"/>
                  </a:lnTo>
                  <a:lnTo>
                    <a:pt x="5543" y="113945"/>
                  </a:lnTo>
                  <a:lnTo>
                    <a:pt x="5475" y="113580"/>
                  </a:lnTo>
                  <a:lnTo>
                    <a:pt x="5407" y="113215"/>
                  </a:lnTo>
                  <a:lnTo>
                    <a:pt x="5338" y="112850"/>
                  </a:lnTo>
                  <a:lnTo>
                    <a:pt x="5269" y="112485"/>
                  </a:lnTo>
                  <a:lnTo>
                    <a:pt x="5200" y="112119"/>
                  </a:lnTo>
                  <a:lnTo>
                    <a:pt x="5130" y="111754"/>
                  </a:lnTo>
                  <a:lnTo>
                    <a:pt x="5060" y="111389"/>
                  </a:lnTo>
                  <a:lnTo>
                    <a:pt x="4990" y="111024"/>
                  </a:lnTo>
                  <a:lnTo>
                    <a:pt x="4920" y="110659"/>
                  </a:lnTo>
                  <a:lnTo>
                    <a:pt x="4849" y="110293"/>
                  </a:lnTo>
                  <a:lnTo>
                    <a:pt x="4778" y="109928"/>
                  </a:lnTo>
                  <a:lnTo>
                    <a:pt x="4707" y="109563"/>
                  </a:lnTo>
                  <a:lnTo>
                    <a:pt x="4636" y="109198"/>
                  </a:lnTo>
                  <a:lnTo>
                    <a:pt x="4565" y="108832"/>
                  </a:lnTo>
                  <a:lnTo>
                    <a:pt x="4493" y="108467"/>
                  </a:lnTo>
                  <a:lnTo>
                    <a:pt x="4422" y="108102"/>
                  </a:lnTo>
                  <a:lnTo>
                    <a:pt x="4350" y="107737"/>
                  </a:lnTo>
                  <a:lnTo>
                    <a:pt x="4279" y="107372"/>
                  </a:lnTo>
                  <a:lnTo>
                    <a:pt x="4207" y="107006"/>
                  </a:lnTo>
                  <a:lnTo>
                    <a:pt x="4136" y="106641"/>
                  </a:lnTo>
                  <a:lnTo>
                    <a:pt x="4064" y="106276"/>
                  </a:lnTo>
                  <a:lnTo>
                    <a:pt x="3993" y="105911"/>
                  </a:lnTo>
                  <a:lnTo>
                    <a:pt x="3921" y="105546"/>
                  </a:lnTo>
                  <a:lnTo>
                    <a:pt x="3850" y="105180"/>
                  </a:lnTo>
                  <a:lnTo>
                    <a:pt x="3779" y="104815"/>
                  </a:lnTo>
                  <a:lnTo>
                    <a:pt x="3707" y="104450"/>
                  </a:lnTo>
                  <a:lnTo>
                    <a:pt x="3636" y="104085"/>
                  </a:lnTo>
                  <a:lnTo>
                    <a:pt x="3566" y="103720"/>
                  </a:lnTo>
                  <a:lnTo>
                    <a:pt x="3495" y="103354"/>
                  </a:lnTo>
                  <a:lnTo>
                    <a:pt x="3424" y="102989"/>
                  </a:lnTo>
                  <a:lnTo>
                    <a:pt x="3354" y="102624"/>
                  </a:lnTo>
                  <a:lnTo>
                    <a:pt x="3284" y="102259"/>
                  </a:lnTo>
                  <a:lnTo>
                    <a:pt x="3215" y="101893"/>
                  </a:lnTo>
                  <a:lnTo>
                    <a:pt x="3145" y="101528"/>
                  </a:lnTo>
                  <a:lnTo>
                    <a:pt x="3076" y="101163"/>
                  </a:lnTo>
                  <a:lnTo>
                    <a:pt x="3008" y="100798"/>
                  </a:lnTo>
                  <a:lnTo>
                    <a:pt x="2939" y="100433"/>
                  </a:lnTo>
                  <a:lnTo>
                    <a:pt x="2871" y="100067"/>
                  </a:lnTo>
                  <a:lnTo>
                    <a:pt x="2804" y="99702"/>
                  </a:lnTo>
                  <a:lnTo>
                    <a:pt x="2737" y="99337"/>
                  </a:lnTo>
                  <a:lnTo>
                    <a:pt x="2669" y="98972"/>
                  </a:lnTo>
                  <a:lnTo>
                    <a:pt x="2604" y="98607"/>
                  </a:lnTo>
                  <a:lnTo>
                    <a:pt x="2538" y="98241"/>
                  </a:lnTo>
                  <a:lnTo>
                    <a:pt x="2472" y="97876"/>
                  </a:lnTo>
                  <a:lnTo>
                    <a:pt x="2408" y="97511"/>
                  </a:lnTo>
                  <a:lnTo>
                    <a:pt x="2343" y="97146"/>
                  </a:lnTo>
                  <a:lnTo>
                    <a:pt x="2279" y="96781"/>
                  </a:lnTo>
                  <a:lnTo>
                    <a:pt x="2217" y="96415"/>
                  </a:lnTo>
                  <a:lnTo>
                    <a:pt x="2154" y="96050"/>
                  </a:lnTo>
                  <a:lnTo>
                    <a:pt x="2092" y="95685"/>
                  </a:lnTo>
                  <a:lnTo>
                    <a:pt x="2031" y="95320"/>
                  </a:lnTo>
                  <a:lnTo>
                    <a:pt x="1970" y="94954"/>
                  </a:lnTo>
                  <a:lnTo>
                    <a:pt x="1910" y="94589"/>
                  </a:lnTo>
                  <a:lnTo>
                    <a:pt x="1851" y="94224"/>
                  </a:lnTo>
                  <a:lnTo>
                    <a:pt x="1792" y="93859"/>
                  </a:lnTo>
                  <a:lnTo>
                    <a:pt x="1734" y="93494"/>
                  </a:lnTo>
                  <a:lnTo>
                    <a:pt x="1677" y="93128"/>
                  </a:lnTo>
                  <a:lnTo>
                    <a:pt x="1620" y="92763"/>
                  </a:lnTo>
                  <a:lnTo>
                    <a:pt x="1565" y="92398"/>
                  </a:lnTo>
                  <a:lnTo>
                    <a:pt x="1510" y="92033"/>
                  </a:lnTo>
                  <a:lnTo>
                    <a:pt x="1456" y="91668"/>
                  </a:lnTo>
                  <a:lnTo>
                    <a:pt x="1403" y="91302"/>
                  </a:lnTo>
                  <a:lnTo>
                    <a:pt x="1350" y="90937"/>
                  </a:lnTo>
                  <a:lnTo>
                    <a:pt x="1298" y="90572"/>
                  </a:lnTo>
                  <a:lnTo>
                    <a:pt x="1248" y="90207"/>
                  </a:lnTo>
                  <a:lnTo>
                    <a:pt x="1197" y="89841"/>
                  </a:lnTo>
                  <a:lnTo>
                    <a:pt x="1149" y="89476"/>
                  </a:lnTo>
                  <a:lnTo>
                    <a:pt x="1101" y="89111"/>
                  </a:lnTo>
                  <a:lnTo>
                    <a:pt x="1053" y="88746"/>
                  </a:lnTo>
                  <a:lnTo>
                    <a:pt x="1007" y="88381"/>
                  </a:lnTo>
                  <a:lnTo>
                    <a:pt x="961" y="88015"/>
                  </a:lnTo>
                  <a:lnTo>
                    <a:pt x="916" y="87650"/>
                  </a:lnTo>
                  <a:lnTo>
                    <a:pt x="873" y="87285"/>
                  </a:lnTo>
                  <a:lnTo>
                    <a:pt x="831" y="86920"/>
                  </a:lnTo>
                  <a:lnTo>
                    <a:pt x="789" y="86555"/>
                  </a:lnTo>
                  <a:lnTo>
                    <a:pt x="749" y="86189"/>
                  </a:lnTo>
                  <a:lnTo>
                    <a:pt x="708" y="85824"/>
                  </a:lnTo>
                  <a:lnTo>
                    <a:pt x="670" y="85459"/>
                  </a:lnTo>
                  <a:lnTo>
                    <a:pt x="633" y="85094"/>
                  </a:lnTo>
                  <a:lnTo>
                    <a:pt x="595" y="84729"/>
                  </a:lnTo>
                  <a:lnTo>
                    <a:pt x="560" y="84363"/>
                  </a:lnTo>
                  <a:lnTo>
                    <a:pt x="526" y="83998"/>
                  </a:lnTo>
                  <a:lnTo>
                    <a:pt x="492" y="83633"/>
                  </a:lnTo>
                  <a:lnTo>
                    <a:pt x="460" y="83268"/>
                  </a:lnTo>
                  <a:lnTo>
                    <a:pt x="428" y="82902"/>
                  </a:lnTo>
                  <a:lnTo>
                    <a:pt x="397" y="82537"/>
                  </a:lnTo>
                  <a:lnTo>
                    <a:pt x="369" y="82172"/>
                  </a:lnTo>
                  <a:lnTo>
                    <a:pt x="341" y="81807"/>
                  </a:lnTo>
                  <a:lnTo>
                    <a:pt x="313" y="81442"/>
                  </a:lnTo>
                  <a:lnTo>
                    <a:pt x="288" y="81076"/>
                  </a:lnTo>
                  <a:lnTo>
                    <a:pt x="262" y="80711"/>
                  </a:lnTo>
                  <a:lnTo>
                    <a:pt x="239" y="80346"/>
                  </a:lnTo>
                  <a:lnTo>
                    <a:pt x="216" y="79981"/>
                  </a:lnTo>
                  <a:lnTo>
                    <a:pt x="194" y="79616"/>
                  </a:lnTo>
                  <a:lnTo>
                    <a:pt x="174" y="79250"/>
                  </a:lnTo>
                  <a:lnTo>
                    <a:pt x="155" y="78885"/>
                  </a:lnTo>
                  <a:lnTo>
                    <a:pt x="136" y="78520"/>
                  </a:lnTo>
                  <a:lnTo>
                    <a:pt x="120" y="78155"/>
                  </a:lnTo>
                  <a:lnTo>
                    <a:pt x="104" y="77790"/>
                  </a:lnTo>
                  <a:lnTo>
                    <a:pt x="88" y="77424"/>
                  </a:lnTo>
                  <a:lnTo>
                    <a:pt x="75" y="77059"/>
                  </a:lnTo>
                  <a:lnTo>
                    <a:pt x="63" y="76694"/>
                  </a:lnTo>
                  <a:lnTo>
                    <a:pt x="50" y="76329"/>
                  </a:lnTo>
                  <a:lnTo>
                    <a:pt x="41" y="75963"/>
                  </a:lnTo>
                  <a:lnTo>
                    <a:pt x="32" y="75598"/>
                  </a:lnTo>
                  <a:lnTo>
                    <a:pt x="23" y="75233"/>
                  </a:lnTo>
                  <a:lnTo>
                    <a:pt x="17" y="74868"/>
                  </a:lnTo>
                  <a:lnTo>
                    <a:pt x="11" y="74503"/>
                  </a:lnTo>
                  <a:lnTo>
                    <a:pt x="6" y="74137"/>
                  </a:lnTo>
                  <a:lnTo>
                    <a:pt x="3" y="73772"/>
                  </a:lnTo>
                  <a:lnTo>
                    <a:pt x="0" y="73407"/>
                  </a:lnTo>
                  <a:lnTo>
                    <a:pt x="0" y="73042"/>
                  </a:lnTo>
                  <a:lnTo>
                    <a:pt x="0" y="72677"/>
                  </a:lnTo>
                  <a:lnTo>
                    <a:pt x="0" y="72311"/>
                  </a:lnTo>
                  <a:lnTo>
                    <a:pt x="3" y="71946"/>
                  </a:lnTo>
                  <a:lnTo>
                    <a:pt x="6" y="71581"/>
                  </a:lnTo>
                  <a:lnTo>
                    <a:pt x="10" y="71216"/>
                  </a:lnTo>
                  <a:lnTo>
                    <a:pt x="16" y="70850"/>
                  </a:lnTo>
                  <a:lnTo>
                    <a:pt x="23" y="70485"/>
                  </a:lnTo>
                  <a:lnTo>
                    <a:pt x="30" y="70120"/>
                  </a:lnTo>
                  <a:lnTo>
                    <a:pt x="40" y="69755"/>
                  </a:lnTo>
                  <a:lnTo>
                    <a:pt x="49" y="69390"/>
                  </a:lnTo>
                  <a:lnTo>
                    <a:pt x="60" y="69024"/>
                  </a:lnTo>
                  <a:lnTo>
                    <a:pt x="73" y="68659"/>
                  </a:lnTo>
                  <a:lnTo>
                    <a:pt x="86" y="68294"/>
                  </a:lnTo>
                  <a:lnTo>
                    <a:pt x="100" y="67929"/>
                  </a:lnTo>
                  <a:lnTo>
                    <a:pt x="116" y="67564"/>
                  </a:lnTo>
                  <a:lnTo>
                    <a:pt x="132" y="67198"/>
                  </a:lnTo>
                  <a:lnTo>
                    <a:pt x="150" y="66833"/>
                  </a:lnTo>
                  <a:lnTo>
                    <a:pt x="169" y="66468"/>
                  </a:lnTo>
                  <a:lnTo>
                    <a:pt x="188" y="66103"/>
                  </a:lnTo>
                  <a:lnTo>
                    <a:pt x="210" y="65738"/>
                  </a:lnTo>
                  <a:lnTo>
                    <a:pt x="231" y="65372"/>
                  </a:lnTo>
                  <a:lnTo>
                    <a:pt x="254" y="65007"/>
                  </a:lnTo>
                  <a:lnTo>
                    <a:pt x="278" y="64642"/>
                  </a:lnTo>
                  <a:lnTo>
                    <a:pt x="303" y="64277"/>
                  </a:lnTo>
                  <a:lnTo>
                    <a:pt x="329" y="63911"/>
                  </a:lnTo>
                  <a:lnTo>
                    <a:pt x="356" y="63546"/>
                  </a:lnTo>
                  <a:lnTo>
                    <a:pt x="384" y="63181"/>
                  </a:lnTo>
                  <a:lnTo>
                    <a:pt x="413" y="62816"/>
                  </a:lnTo>
                  <a:lnTo>
                    <a:pt x="443" y="62451"/>
                  </a:lnTo>
                  <a:lnTo>
                    <a:pt x="473" y="62085"/>
                  </a:lnTo>
                  <a:lnTo>
                    <a:pt x="506" y="61720"/>
                  </a:lnTo>
                  <a:lnTo>
                    <a:pt x="539" y="61355"/>
                  </a:lnTo>
                  <a:lnTo>
                    <a:pt x="572" y="60990"/>
                  </a:lnTo>
                  <a:lnTo>
                    <a:pt x="608" y="60625"/>
                  </a:lnTo>
                  <a:lnTo>
                    <a:pt x="644" y="60259"/>
                  </a:lnTo>
                  <a:lnTo>
                    <a:pt x="680" y="59894"/>
                  </a:lnTo>
                  <a:lnTo>
                    <a:pt x="718" y="59529"/>
                  </a:lnTo>
                  <a:lnTo>
                    <a:pt x="756" y="59164"/>
                  </a:lnTo>
                  <a:lnTo>
                    <a:pt x="796" y="58799"/>
                  </a:lnTo>
                  <a:lnTo>
                    <a:pt x="837" y="58433"/>
                  </a:lnTo>
                  <a:lnTo>
                    <a:pt x="878" y="58068"/>
                  </a:lnTo>
                  <a:lnTo>
                    <a:pt x="920" y="57703"/>
                  </a:lnTo>
                  <a:lnTo>
                    <a:pt x="963" y="57338"/>
                  </a:lnTo>
                  <a:lnTo>
                    <a:pt x="1007" y="56972"/>
                  </a:lnTo>
                  <a:lnTo>
                    <a:pt x="1052" y="56607"/>
                  </a:lnTo>
                  <a:lnTo>
                    <a:pt x="1098" y="56242"/>
                  </a:lnTo>
                  <a:lnTo>
                    <a:pt x="1144" y="55877"/>
                  </a:lnTo>
                  <a:lnTo>
                    <a:pt x="1192" y="55512"/>
                  </a:lnTo>
                  <a:lnTo>
                    <a:pt x="1240" y="55146"/>
                  </a:lnTo>
                  <a:lnTo>
                    <a:pt x="1289" y="54781"/>
                  </a:lnTo>
                  <a:lnTo>
                    <a:pt x="1339" y="54416"/>
                  </a:lnTo>
                  <a:lnTo>
                    <a:pt x="1390" y="54051"/>
                  </a:lnTo>
                  <a:lnTo>
                    <a:pt x="1441" y="53686"/>
                  </a:lnTo>
                  <a:lnTo>
                    <a:pt x="1494" y="53320"/>
                  </a:lnTo>
                  <a:lnTo>
                    <a:pt x="1547" y="52955"/>
                  </a:lnTo>
                  <a:lnTo>
                    <a:pt x="1601" y="52590"/>
                  </a:lnTo>
                  <a:lnTo>
                    <a:pt x="1656" y="52225"/>
                  </a:lnTo>
                  <a:lnTo>
                    <a:pt x="1711" y="51860"/>
                  </a:lnTo>
                  <a:lnTo>
                    <a:pt x="1767" y="51494"/>
                  </a:lnTo>
                  <a:lnTo>
                    <a:pt x="1824" y="51129"/>
                  </a:lnTo>
                  <a:lnTo>
                    <a:pt x="1882" y="50764"/>
                  </a:lnTo>
                  <a:lnTo>
                    <a:pt x="1941" y="50399"/>
                  </a:lnTo>
                  <a:lnTo>
                    <a:pt x="2000" y="50033"/>
                  </a:lnTo>
                  <a:lnTo>
                    <a:pt x="2059" y="49668"/>
                  </a:lnTo>
                  <a:lnTo>
                    <a:pt x="2120" y="49303"/>
                  </a:lnTo>
                  <a:lnTo>
                    <a:pt x="2182" y="48938"/>
                  </a:lnTo>
                  <a:lnTo>
                    <a:pt x="2244" y="48573"/>
                  </a:lnTo>
                  <a:lnTo>
                    <a:pt x="2307" y="48207"/>
                  </a:lnTo>
                  <a:lnTo>
                    <a:pt x="2370" y="47842"/>
                  </a:lnTo>
                  <a:lnTo>
                    <a:pt x="2434" y="47477"/>
                  </a:lnTo>
                  <a:lnTo>
                    <a:pt x="2499" y="47112"/>
                  </a:lnTo>
                  <a:lnTo>
                    <a:pt x="2564" y="46747"/>
                  </a:lnTo>
                  <a:lnTo>
                    <a:pt x="2630" y="46381"/>
                  </a:lnTo>
                  <a:lnTo>
                    <a:pt x="2697" y="46016"/>
                  </a:lnTo>
                  <a:lnTo>
                    <a:pt x="2764" y="45651"/>
                  </a:lnTo>
                  <a:lnTo>
                    <a:pt x="2833" y="45286"/>
                  </a:lnTo>
                  <a:lnTo>
                    <a:pt x="2901" y="44920"/>
                  </a:lnTo>
                  <a:lnTo>
                    <a:pt x="2970" y="44555"/>
                  </a:lnTo>
                  <a:lnTo>
                    <a:pt x="3041" y="44190"/>
                  </a:lnTo>
                  <a:lnTo>
                    <a:pt x="3111" y="43825"/>
                  </a:lnTo>
                  <a:lnTo>
                    <a:pt x="3182" y="43460"/>
                  </a:lnTo>
                  <a:lnTo>
                    <a:pt x="3255" y="43094"/>
                  </a:lnTo>
                  <a:lnTo>
                    <a:pt x="3327" y="42729"/>
                  </a:lnTo>
                  <a:lnTo>
                    <a:pt x="3400" y="42364"/>
                  </a:lnTo>
                  <a:lnTo>
                    <a:pt x="3474" y="41999"/>
                  </a:lnTo>
                  <a:lnTo>
                    <a:pt x="3548" y="41634"/>
                  </a:lnTo>
                  <a:lnTo>
                    <a:pt x="3623" y="41268"/>
                  </a:lnTo>
                  <a:lnTo>
                    <a:pt x="3698" y="40903"/>
                  </a:lnTo>
                  <a:lnTo>
                    <a:pt x="3774" y="40538"/>
                  </a:lnTo>
                  <a:lnTo>
                    <a:pt x="3851" y="40173"/>
                  </a:lnTo>
                  <a:lnTo>
                    <a:pt x="3928" y="39808"/>
                  </a:lnTo>
                  <a:lnTo>
                    <a:pt x="4006" y="39442"/>
                  </a:lnTo>
                  <a:lnTo>
                    <a:pt x="4085" y="39077"/>
                  </a:lnTo>
                  <a:lnTo>
                    <a:pt x="4163" y="38712"/>
                  </a:lnTo>
                  <a:lnTo>
                    <a:pt x="4243" y="38347"/>
                  </a:lnTo>
                  <a:lnTo>
                    <a:pt x="4323" y="37981"/>
                  </a:lnTo>
                  <a:lnTo>
                    <a:pt x="4404" y="37616"/>
                  </a:lnTo>
                  <a:lnTo>
                    <a:pt x="4485" y="37251"/>
                  </a:lnTo>
                  <a:lnTo>
                    <a:pt x="4567" y="36886"/>
                  </a:lnTo>
                  <a:lnTo>
                    <a:pt x="4649" y="36521"/>
                  </a:lnTo>
                  <a:lnTo>
                    <a:pt x="4732" y="36155"/>
                  </a:lnTo>
                  <a:lnTo>
                    <a:pt x="4816" y="35790"/>
                  </a:lnTo>
                  <a:lnTo>
                    <a:pt x="4899" y="35425"/>
                  </a:lnTo>
                  <a:lnTo>
                    <a:pt x="4984" y="35060"/>
                  </a:lnTo>
                  <a:lnTo>
                    <a:pt x="5069" y="34695"/>
                  </a:lnTo>
                  <a:lnTo>
                    <a:pt x="5155" y="34329"/>
                  </a:lnTo>
                  <a:lnTo>
                    <a:pt x="5241" y="33964"/>
                  </a:lnTo>
                  <a:lnTo>
                    <a:pt x="5328" y="33599"/>
                  </a:lnTo>
                  <a:lnTo>
                    <a:pt x="5415" y="33234"/>
                  </a:lnTo>
                  <a:lnTo>
                    <a:pt x="5504" y="32869"/>
                  </a:lnTo>
                  <a:lnTo>
                    <a:pt x="5592" y="32503"/>
                  </a:lnTo>
                  <a:lnTo>
                    <a:pt x="5681" y="32138"/>
                  </a:lnTo>
                  <a:lnTo>
                    <a:pt x="5771" y="31773"/>
                  </a:lnTo>
                  <a:lnTo>
                    <a:pt x="5860" y="31408"/>
                  </a:lnTo>
                  <a:lnTo>
                    <a:pt x="5951" y="31042"/>
                  </a:lnTo>
                  <a:lnTo>
                    <a:pt x="6043" y="30677"/>
                  </a:lnTo>
                  <a:lnTo>
                    <a:pt x="6134" y="30312"/>
                  </a:lnTo>
                  <a:lnTo>
                    <a:pt x="6227" y="29947"/>
                  </a:lnTo>
                  <a:lnTo>
                    <a:pt x="6320" y="29582"/>
                  </a:lnTo>
                  <a:lnTo>
                    <a:pt x="6413" y="29216"/>
                  </a:lnTo>
                  <a:lnTo>
                    <a:pt x="6507" y="28851"/>
                  </a:lnTo>
                  <a:lnTo>
                    <a:pt x="6602" y="28486"/>
                  </a:lnTo>
                  <a:lnTo>
                    <a:pt x="6697" y="28121"/>
                  </a:lnTo>
                  <a:lnTo>
                    <a:pt x="6793" y="27756"/>
                  </a:lnTo>
                  <a:lnTo>
                    <a:pt x="6889" y="27390"/>
                  </a:lnTo>
                  <a:lnTo>
                    <a:pt x="6986" y="27025"/>
                  </a:lnTo>
                  <a:lnTo>
                    <a:pt x="7084" y="26660"/>
                  </a:lnTo>
                  <a:lnTo>
                    <a:pt x="7181" y="26295"/>
                  </a:lnTo>
                  <a:lnTo>
                    <a:pt x="7280" y="25930"/>
                  </a:lnTo>
                  <a:lnTo>
                    <a:pt x="7379" y="25564"/>
                  </a:lnTo>
                  <a:lnTo>
                    <a:pt x="7479" y="25199"/>
                  </a:lnTo>
                  <a:lnTo>
                    <a:pt x="7580" y="24834"/>
                  </a:lnTo>
                  <a:lnTo>
                    <a:pt x="7681" y="24469"/>
                  </a:lnTo>
                  <a:lnTo>
                    <a:pt x="7782" y="24103"/>
                  </a:lnTo>
                  <a:lnTo>
                    <a:pt x="7884" y="23738"/>
                  </a:lnTo>
                  <a:lnTo>
                    <a:pt x="7987" y="23373"/>
                  </a:lnTo>
                  <a:lnTo>
                    <a:pt x="8090" y="23008"/>
                  </a:lnTo>
                  <a:lnTo>
                    <a:pt x="8194" y="22643"/>
                  </a:lnTo>
                  <a:lnTo>
                    <a:pt x="8299" y="22277"/>
                  </a:lnTo>
                  <a:lnTo>
                    <a:pt x="8404" y="21912"/>
                  </a:lnTo>
                  <a:lnTo>
                    <a:pt x="8510" y="21547"/>
                  </a:lnTo>
                  <a:lnTo>
                    <a:pt x="8616" y="21182"/>
                  </a:lnTo>
                  <a:lnTo>
                    <a:pt x="8723" y="20817"/>
                  </a:lnTo>
                  <a:lnTo>
                    <a:pt x="8831" y="20451"/>
                  </a:lnTo>
                  <a:lnTo>
                    <a:pt x="8939" y="20086"/>
                  </a:lnTo>
                  <a:lnTo>
                    <a:pt x="9048" y="19721"/>
                  </a:lnTo>
                  <a:lnTo>
                    <a:pt x="9158" y="19356"/>
                  </a:lnTo>
                  <a:lnTo>
                    <a:pt x="9268" y="18990"/>
                  </a:lnTo>
                  <a:lnTo>
                    <a:pt x="9379" y="18625"/>
                  </a:lnTo>
                  <a:lnTo>
                    <a:pt x="9490" y="18260"/>
                  </a:lnTo>
                  <a:lnTo>
                    <a:pt x="9602" y="17895"/>
                  </a:lnTo>
                  <a:lnTo>
                    <a:pt x="9715" y="17530"/>
                  </a:lnTo>
                  <a:lnTo>
                    <a:pt x="9828" y="17164"/>
                  </a:lnTo>
                  <a:lnTo>
                    <a:pt x="9943" y="16799"/>
                  </a:lnTo>
                  <a:lnTo>
                    <a:pt x="10058" y="16434"/>
                  </a:lnTo>
                  <a:lnTo>
                    <a:pt x="10173" y="16069"/>
                  </a:lnTo>
                  <a:lnTo>
                    <a:pt x="10289" y="15704"/>
                  </a:lnTo>
                  <a:lnTo>
                    <a:pt x="10406" y="15338"/>
                  </a:lnTo>
                  <a:lnTo>
                    <a:pt x="10523" y="14973"/>
                  </a:lnTo>
                  <a:lnTo>
                    <a:pt x="10641" y="14608"/>
                  </a:lnTo>
                  <a:lnTo>
                    <a:pt x="10760" y="14243"/>
                  </a:lnTo>
                  <a:lnTo>
                    <a:pt x="10879" y="13878"/>
                  </a:lnTo>
                  <a:lnTo>
                    <a:pt x="11000" y="13512"/>
                  </a:lnTo>
                  <a:lnTo>
                    <a:pt x="11120" y="13147"/>
                  </a:lnTo>
                  <a:lnTo>
                    <a:pt x="11242" y="12782"/>
                  </a:lnTo>
                  <a:lnTo>
                    <a:pt x="11364" y="12417"/>
                  </a:lnTo>
                  <a:lnTo>
                    <a:pt x="11487" y="12051"/>
                  </a:lnTo>
                  <a:lnTo>
                    <a:pt x="11610" y="11686"/>
                  </a:lnTo>
                  <a:lnTo>
                    <a:pt x="11735" y="11321"/>
                  </a:lnTo>
                  <a:lnTo>
                    <a:pt x="11860" y="10956"/>
                  </a:lnTo>
                  <a:lnTo>
                    <a:pt x="11986" y="10591"/>
                  </a:lnTo>
                  <a:lnTo>
                    <a:pt x="12112" y="10225"/>
                  </a:lnTo>
                  <a:lnTo>
                    <a:pt x="12239" y="9860"/>
                  </a:lnTo>
                  <a:lnTo>
                    <a:pt x="12367" y="9495"/>
                  </a:lnTo>
                  <a:lnTo>
                    <a:pt x="12496" y="9130"/>
                  </a:lnTo>
                  <a:lnTo>
                    <a:pt x="12624" y="8765"/>
                  </a:lnTo>
                  <a:lnTo>
                    <a:pt x="12755" y="8399"/>
                  </a:lnTo>
                  <a:lnTo>
                    <a:pt x="12885" y="8034"/>
                  </a:lnTo>
                  <a:lnTo>
                    <a:pt x="13016" y="7669"/>
                  </a:lnTo>
                  <a:lnTo>
                    <a:pt x="13149" y="7304"/>
                  </a:lnTo>
                  <a:lnTo>
                    <a:pt x="13282" y="6939"/>
                  </a:lnTo>
                  <a:lnTo>
                    <a:pt x="13415" y="6573"/>
                  </a:lnTo>
                  <a:lnTo>
                    <a:pt x="13550" y="6208"/>
                  </a:lnTo>
                  <a:lnTo>
                    <a:pt x="13684" y="5843"/>
                  </a:lnTo>
                  <a:lnTo>
                    <a:pt x="13820" y="5478"/>
                  </a:lnTo>
                  <a:lnTo>
                    <a:pt x="13957" y="5112"/>
                  </a:lnTo>
                  <a:lnTo>
                    <a:pt x="14093" y="4747"/>
                  </a:lnTo>
                  <a:lnTo>
                    <a:pt x="14232" y="4382"/>
                  </a:lnTo>
                  <a:lnTo>
                    <a:pt x="14370" y="4017"/>
                  </a:lnTo>
                  <a:lnTo>
                    <a:pt x="14509" y="3652"/>
                  </a:lnTo>
                  <a:lnTo>
                    <a:pt x="14650" y="3286"/>
                  </a:lnTo>
                  <a:lnTo>
                    <a:pt x="14790" y="2921"/>
                  </a:lnTo>
                  <a:lnTo>
                    <a:pt x="14931" y="2556"/>
                  </a:lnTo>
                  <a:lnTo>
                    <a:pt x="15074" y="2191"/>
                  </a:lnTo>
                  <a:lnTo>
                    <a:pt x="15217" y="1826"/>
                  </a:lnTo>
                  <a:lnTo>
                    <a:pt x="15360" y="1460"/>
                  </a:lnTo>
                  <a:lnTo>
                    <a:pt x="15505" y="1095"/>
                  </a:lnTo>
                  <a:lnTo>
                    <a:pt x="15649" y="730"/>
                  </a:lnTo>
                  <a:lnTo>
                    <a:pt x="15795" y="365"/>
                  </a:lnTo>
                  <a:lnTo>
                    <a:pt x="15942" y="0"/>
                  </a:lnTo>
                  <a:lnTo>
                    <a:pt x="86848" y="0"/>
                  </a:lnTo>
                  <a:lnTo>
                    <a:pt x="86995" y="365"/>
                  </a:lnTo>
                  <a:lnTo>
                    <a:pt x="87141" y="730"/>
                  </a:lnTo>
                  <a:lnTo>
                    <a:pt x="87285" y="1095"/>
                  </a:lnTo>
                  <a:lnTo>
                    <a:pt x="87430" y="1460"/>
                  </a:lnTo>
                  <a:lnTo>
                    <a:pt x="87573" y="1826"/>
                  </a:lnTo>
                  <a:lnTo>
                    <a:pt x="87716" y="2191"/>
                  </a:lnTo>
                  <a:lnTo>
                    <a:pt x="87859" y="2556"/>
                  </a:lnTo>
                  <a:lnTo>
                    <a:pt x="88000" y="2921"/>
                  </a:lnTo>
                  <a:lnTo>
                    <a:pt x="88140" y="3286"/>
                  </a:lnTo>
                  <a:lnTo>
                    <a:pt x="88281" y="3652"/>
                  </a:lnTo>
                  <a:lnTo>
                    <a:pt x="88420" y="4017"/>
                  </a:lnTo>
                  <a:lnTo>
                    <a:pt x="88558" y="4382"/>
                  </a:lnTo>
                  <a:lnTo>
                    <a:pt x="88697" y="4747"/>
                  </a:lnTo>
                  <a:lnTo>
                    <a:pt x="88833" y="5112"/>
                  </a:lnTo>
                  <a:lnTo>
                    <a:pt x="88970" y="5478"/>
                  </a:lnTo>
                  <a:lnTo>
                    <a:pt x="89106" y="5843"/>
                  </a:lnTo>
                  <a:lnTo>
                    <a:pt x="89240" y="6208"/>
                  </a:lnTo>
                  <a:lnTo>
                    <a:pt x="89375" y="6573"/>
                  </a:lnTo>
                  <a:lnTo>
                    <a:pt x="89508" y="6939"/>
                  </a:lnTo>
                  <a:lnTo>
                    <a:pt x="89641" y="7304"/>
                  </a:lnTo>
                  <a:lnTo>
                    <a:pt x="89774" y="7669"/>
                  </a:lnTo>
                  <a:lnTo>
                    <a:pt x="89905" y="8034"/>
                  </a:lnTo>
                  <a:lnTo>
                    <a:pt x="90035" y="8399"/>
                  </a:lnTo>
                  <a:lnTo>
                    <a:pt x="90166" y="8765"/>
                  </a:lnTo>
                  <a:lnTo>
                    <a:pt x="90294" y="9130"/>
                  </a:lnTo>
                  <a:lnTo>
                    <a:pt x="90423" y="9495"/>
                  </a:lnTo>
                  <a:lnTo>
                    <a:pt x="90551" y="9860"/>
                  </a:lnTo>
                  <a:lnTo>
                    <a:pt x="90678" y="10225"/>
                  </a:lnTo>
                  <a:lnTo>
                    <a:pt x="90804" y="10591"/>
                  </a:lnTo>
                  <a:lnTo>
                    <a:pt x="90930" y="10956"/>
                  </a:lnTo>
                  <a:lnTo>
                    <a:pt x="91055" y="11321"/>
                  </a:lnTo>
                  <a:lnTo>
                    <a:pt x="91180" y="11686"/>
                  </a:lnTo>
                  <a:lnTo>
                    <a:pt x="91303" y="12051"/>
                  </a:lnTo>
                  <a:lnTo>
                    <a:pt x="91426" y="12417"/>
                  </a:lnTo>
                  <a:lnTo>
                    <a:pt x="91548" y="12782"/>
                  </a:lnTo>
                  <a:lnTo>
                    <a:pt x="91670" y="13147"/>
                  </a:lnTo>
                  <a:lnTo>
                    <a:pt x="91790" y="13512"/>
                  </a:lnTo>
                  <a:lnTo>
                    <a:pt x="91911" y="13878"/>
                  </a:lnTo>
                  <a:lnTo>
                    <a:pt x="92030" y="14243"/>
                  </a:lnTo>
                  <a:lnTo>
                    <a:pt x="92149" y="14608"/>
                  </a:lnTo>
                  <a:lnTo>
                    <a:pt x="92267" y="14973"/>
                  </a:lnTo>
                  <a:lnTo>
                    <a:pt x="92384" y="15338"/>
                  </a:lnTo>
                  <a:lnTo>
                    <a:pt x="92501" y="15704"/>
                  </a:lnTo>
                  <a:lnTo>
                    <a:pt x="92617" y="16069"/>
                  </a:lnTo>
                  <a:lnTo>
                    <a:pt x="92732" y="16434"/>
                  </a:lnTo>
                  <a:lnTo>
                    <a:pt x="92847" y="16799"/>
                  </a:lnTo>
                  <a:lnTo>
                    <a:pt x="92961" y="17164"/>
                  </a:lnTo>
                  <a:lnTo>
                    <a:pt x="93075" y="17530"/>
                  </a:lnTo>
                  <a:lnTo>
                    <a:pt x="93188" y="17895"/>
                  </a:lnTo>
                  <a:lnTo>
                    <a:pt x="93300" y="18260"/>
                  </a:lnTo>
                  <a:lnTo>
                    <a:pt x="93411" y="18625"/>
                  </a:lnTo>
                  <a:lnTo>
                    <a:pt x="93522" y="18990"/>
                  </a:lnTo>
                  <a:lnTo>
                    <a:pt x="93632" y="19356"/>
                  </a:lnTo>
                  <a:lnTo>
                    <a:pt x="93742" y="19721"/>
                  </a:lnTo>
                  <a:lnTo>
                    <a:pt x="93851" y="20086"/>
                  </a:lnTo>
                  <a:lnTo>
                    <a:pt x="93959" y="20451"/>
                  </a:lnTo>
                  <a:lnTo>
                    <a:pt x="94067" y="20817"/>
                  </a:lnTo>
                  <a:lnTo>
                    <a:pt x="94174" y="21182"/>
                  </a:lnTo>
                  <a:lnTo>
                    <a:pt x="94280" y="21547"/>
                  </a:lnTo>
                  <a:lnTo>
                    <a:pt x="94386" y="21912"/>
                  </a:lnTo>
                  <a:lnTo>
                    <a:pt x="94491" y="22277"/>
                  </a:lnTo>
                  <a:lnTo>
                    <a:pt x="94595" y="22643"/>
                  </a:lnTo>
                  <a:lnTo>
                    <a:pt x="94700" y="23008"/>
                  </a:lnTo>
                  <a:lnTo>
                    <a:pt x="94803" y="23373"/>
                  </a:lnTo>
                  <a:lnTo>
                    <a:pt x="94906" y="23738"/>
                  </a:lnTo>
                  <a:lnTo>
                    <a:pt x="95008" y="24103"/>
                  </a:lnTo>
                  <a:lnTo>
                    <a:pt x="95109" y="24469"/>
                  </a:lnTo>
                  <a:lnTo>
                    <a:pt x="95210" y="24834"/>
                  </a:lnTo>
                  <a:lnTo>
                    <a:pt x="95311" y="25199"/>
                  </a:lnTo>
                  <a:lnTo>
                    <a:pt x="95410" y="25564"/>
                  </a:lnTo>
                  <a:lnTo>
                    <a:pt x="95510" y="25930"/>
                  </a:lnTo>
                  <a:lnTo>
                    <a:pt x="95609" y="26295"/>
                  </a:lnTo>
                  <a:lnTo>
                    <a:pt x="95706" y="26660"/>
                  </a:lnTo>
                  <a:lnTo>
                    <a:pt x="95804" y="27025"/>
                  </a:lnTo>
                  <a:lnTo>
                    <a:pt x="95901" y="27390"/>
                  </a:lnTo>
                  <a:lnTo>
                    <a:pt x="95997" y="27756"/>
                  </a:lnTo>
                  <a:lnTo>
                    <a:pt x="96093" y="28121"/>
                  </a:lnTo>
                  <a:lnTo>
                    <a:pt x="96188" y="28486"/>
                  </a:lnTo>
                  <a:lnTo>
                    <a:pt x="96283" y="28851"/>
                  </a:lnTo>
                  <a:lnTo>
                    <a:pt x="96377" y="29216"/>
                  </a:lnTo>
                  <a:lnTo>
                    <a:pt x="96470" y="29582"/>
                  </a:lnTo>
                  <a:lnTo>
                    <a:pt x="96563" y="29947"/>
                  </a:lnTo>
                  <a:lnTo>
                    <a:pt x="96656" y="30312"/>
                  </a:lnTo>
                  <a:lnTo>
                    <a:pt x="96747" y="30677"/>
                  </a:lnTo>
                  <a:lnTo>
                    <a:pt x="96839" y="31042"/>
                  </a:lnTo>
                  <a:lnTo>
                    <a:pt x="96929" y="31408"/>
                  </a:lnTo>
                  <a:lnTo>
                    <a:pt x="97019" y="31773"/>
                  </a:lnTo>
                  <a:lnTo>
                    <a:pt x="97109" y="32138"/>
                  </a:lnTo>
                  <a:lnTo>
                    <a:pt x="97198" y="32503"/>
                  </a:lnTo>
                  <a:lnTo>
                    <a:pt x="97286" y="32869"/>
                  </a:lnTo>
                  <a:lnTo>
                    <a:pt x="97375" y="33234"/>
                  </a:lnTo>
                  <a:lnTo>
                    <a:pt x="97462" y="33599"/>
                  </a:lnTo>
                  <a:lnTo>
                    <a:pt x="97548" y="33964"/>
                  </a:lnTo>
                  <a:lnTo>
                    <a:pt x="97635" y="34329"/>
                  </a:lnTo>
                  <a:lnTo>
                    <a:pt x="97720" y="34695"/>
                  </a:lnTo>
                  <a:lnTo>
                    <a:pt x="97806" y="35060"/>
                  </a:lnTo>
                  <a:lnTo>
                    <a:pt x="97891" y="35425"/>
                  </a:lnTo>
                  <a:lnTo>
                    <a:pt x="97974" y="35790"/>
                  </a:lnTo>
                  <a:lnTo>
                    <a:pt x="98058" y="36155"/>
                  </a:lnTo>
                  <a:lnTo>
                    <a:pt x="98141" y="36521"/>
                  </a:lnTo>
                  <a:lnTo>
                    <a:pt x="98223" y="36886"/>
                  </a:lnTo>
                  <a:lnTo>
                    <a:pt x="98305" y="37251"/>
                  </a:lnTo>
                  <a:lnTo>
                    <a:pt x="98386" y="37616"/>
                  </a:lnTo>
                  <a:lnTo>
                    <a:pt x="98467" y="37981"/>
                  </a:lnTo>
                  <a:lnTo>
                    <a:pt x="98547" y="38347"/>
                  </a:lnTo>
                  <a:lnTo>
                    <a:pt x="98626" y="38712"/>
                  </a:lnTo>
                  <a:lnTo>
                    <a:pt x="98705" y="39077"/>
                  </a:lnTo>
                  <a:lnTo>
                    <a:pt x="98784" y="39442"/>
                  </a:lnTo>
                  <a:lnTo>
                    <a:pt x="98862" y="39808"/>
                  </a:lnTo>
                  <a:lnTo>
                    <a:pt x="98939" y="40173"/>
                  </a:lnTo>
                  <a:lnTo>
                    <a:pt x="99016" y="40538"/>
                  </a:lnTo>
                  <a:lnTo>
                    <a:pt x="99091" y="40903"/>
                  </a:lnTo>
                  <a:lnTo>
                    <a:pt x="99167" y="41268"/>
                  </a:lnTo>
                  <a:lnTo>
                    <a:pt x="99242" y="41634"/>
                  </a:lnTo>
                  <a:lnTo>
                    <a:pt x="99316" y="41999"/>
                  </a:lnTo>
                  <a:lnTo>
                    <a:pt x="99390" y="42364"/>
                  </a:lnTo>
                  <a:lnTo>
                    <a:pt x="99463" y="42729"/>
                  </a:lnTo>
                  <a:lnTo>
                    <a:pt x="99535" y="43094"/>
                  </a:lnTo>
                  <a:lnTo>
                    <a:pt x="99607" y="43460"/>
                  </a:lnTo>
                  <a:lnTo>
                    <a:pt x="99679" y="43825"/>
                  </a:lnTo>
                  <a:lnTo>
                    <a:pt x="99749" y="44190"/>
                  </a:lnTo>
                  <a:lnTo>
                    <a:pt x="99819" y="44555"/>
                  </a:lnTo>
                  <a:lnTo>
                    <a:pt x="99888" y="44920"/>
                  </a:lnTo>
                  <a:lnTo>
                    <a:pt x="99957" y="45286"/>
                  </a:lnTo>
                  <a:lnTo>
                    <a:pt x="100026" y="45651"/>
                  </a:lnTo>
                  <a:lnTo>
                    <a:pt x="100093" y="46016"/>
                  </a:lnTo>
                  <a:lnTo>
                    <a:pt x="100159" y="46381"/>
                  </a:lnTo>
                  <a:lnTo>
                    <a:pt x="100226" y="46747"/>
                  </a:lnTo>
                  <a:lnTo>
                    <a:pt x="100291" y="47112"/>
                  </a:lnTo>
                  <a:lnTo>
                    <a:pt x="100356" y="47477"/>
                  </a:lnTo>
                  <a:lnTo>
                    <a:pt x="100420" y="47842"/>
                  </a:lnTo>
                  <a:lnTo>
                    <a:pt x="100483" y="48207"/>
                  </a:lnTo>
                  <a:lnTo>
                    <a:pt x="100546" y="48573"/>
                  </a:lnTo>
                  <a:lnTo>
                    <a:pt x="100608" y="48938"/>
                  </a:lnTo>
                  <a:lnTo>
                    <a:pt x="100669" y="49303"/>
                  </a:lnTo>
                  <a:lnTo>
                    <a:pt x="100731" y="49668"/>
                  </a:lnTo>
                  <a:lnTo>
                    <a:pt x="100790" y="50033"/>
                  </a:lnTo>
                  <a:lnTo>
                    <a:pt x="100849" y="50399"/>
                  </a:lnTo>
                  <a:lnTo>
                    <a:pt x="100908" y="50764"/>
                  </a:lnTo>
                  <a:lnTo>
                    <a:pt x="100965" y="51129"/>
                  </a:lnTo>
                  <a:lnTo>
                    <a:pt x="101022" y="51494"/>
                  </a:lnTo>
                  <a:lnTo>
                    <a:pt x="101079" y="51860"/>
                  </a:lnTo>
                  <a:lnTo>
                    <a:pt x="101134" y="52225"/>
                  </a:lnTo>
                  <a:lnTo>
                    <a:pt x="101189" y="52590"/>
                  </a:lnTo>
                  <a:lnTo>
                    <a:pt x="101243" y="52955"/>
                  </a:lnTo>
                  <a:lnTo>
                    <a:pt x="101296" y="53320"/>
                  </a:lnTo>
                  <a:lnTo>
                    <a:pt x="101348" y="53686"/>
                  </a:lnTo>
                  <a:lnTo>
                    <a:pt x="101400" y="54051"/>
                  </a:lnTo>
                  <a:lnTo>
                    <a:pt x="101450" y="54416"/>
                  </a:lnTo>
                  <a:lnTo>
                    <a:pt x="101501" y="54781"/>
                  </a:lnTo>
                  <a:lnTo>
                    <a:pt x="101550" y="55146"/>
                  </a:lnTo>
                  <a:lnTo>
                    <a:pt x="101598" y="55512"/>
                  </a:lnTo>
                  <a:lnTo>
                    <a:pt x="101646" y="55877"/>
                  </a:lnTo>
                  <a:lnTo>
                    <a:pt x="101692" y="56242"/>
                  </a:lnTo>
                  <a:lnTo>
                    <a:pt x="101738" y="56607"/>
                  </a:lnTo>
                  <a:lnTo>
                    <a:pt x="101783" y="56972"/>
                  </a:lnTo>
                  <a:lnTo>
                    <a:pt x="101826" y="57338"/>
                  </a:lnTo>
                  <a:lnTo>
                    <a:pt x="101870" y="57703"/>
                  </a:lnTo>
                  <a:lnTo>
                    <a:pt x="101912" y="58068"/>
                  </a:lnTo>
                  <a:lnTo>
                    <a:pt x="101953" y="58433"/>
                  </a:lnTo>
                  <a:lnTo>
                    <a:pt x="101994" y="58799"/>
                  </a:lnTo>
                  <a:lnTo>
                    <a:pt x="102033" y="59164"/>
                  </a:lnTo>
                  <a:lnTo>
                    <a:pt x="102072" y="59529"/>
                  </a:lnTo>
                  <a:lnTo>
                    <a:pt x="102110" y="59894"/>
                  </a:lnTo>
                  <a:lnTo>
                    <a:pt x="102146" y="60259"/>
                  </a:lnTo>
                  <a:lnTo>
                    <a:pt x="102182" y="60625"/>
                  </a:lnTo>
                  <a:lnTo>
                    <a:pt x="102218" y="60990"/>
                  </a:lnTo>
                  <a:lnTo>
                    <a:pt x="102251" y="61355"/>
                  </a:lnTo>
                  <a:lnTo>
                    <a:pt x="102284" y="61720"/>
                  </a:lnTo>
                  <a:lnTo>
                    <a:pt x="102317" y="62085"/>
                  </a:lnTo>
                  <a:lnTo>
                    <a:pt x="102347" y="62451"/>
                  </a:lnTo>
                  <a:lnTo>
                    <a:pt x="102377" y="62816"/>
                  </a:lnTo>
                  <a:lnTo>
                    <a:pt x="102406" y="63181"/>
                  </a:lnTo>
                  <a:lnTo>
                    <a:pt x="102434" y="63546"/>
                  </a:lnTo>
                  <a:lnTo>
                    <a:pt x="102461" y="63911"/>
                  </a:lnTo>
                  <a:lnTo>
                    <a:pt x="102487" y="64277"/>
                  </a:lnTo>
                  <a:lnTo>
                    <a:pt x="102512" y="64642"/>
                  </a:lnTo>
                  <a:lnTo>
                    <a:pt x="102536" y="65007"/>
                  </a:lnTo>
                  <a:lnTo>
                    <a:pt x="102559" y="65372"/>
                  </a:lnTo>
                  <a:lnTo>
                    <a:pt x="102580" y="65738"/>
                  </a:lnTo>
                  <a:lnTo>
                    <a:pt x="102602" y="66103"/>
                  </a:lnTo>
                  <a:lnTo>
                    <a:pt x="102621" y="66468"/>
                  </a:lnTo>
                  <a:lnTo>
                    <a:pt x="102640" y="66833"/>
                  </a:lnTo>
                  <a:lnTo>
                    <a:pt x="102658" y="67198"/>
                  </a:lnTo>
                  <a:lnTo>
                    <a:pt x="102674" y="67564"/>
                  </a:lnTo>
                  <a:lnTo>
                    <a:pt x="102689" y="67929"/>
                  </a:lnTo>
                  <a:lnTo>
                    <a:pt x="102704" y="68294"/>
                  </a:lnTo>
                  <a:lnTo>
                    <a:pt x="102717" y="68659"/>
                  </a:lnTo>
                  <a:lnTo>
                    <a:pt x="102729" y="69024"/>
                  </a:lnTo>
                  <a:lnTo>
                    <a:pt x="102741" y="69390"/>
                  </a:lnTo>
                  <a:lnTo>
                    <a:pt x="102750" y="69755"/>
                  </a:lnTo>
                  <a:lnTo>
                    <a:pt x="102760" y="70120"/>
                  </a:lnTo>
                  <a:lnTo>
                    <a:pt x="102767" y="70485"/>
                  </a:lnTo>
                  <a:lnTo>
                    <a:pt x="102774" y="70850"/>
                  </a:lnTo>
                  <a:lnTo>
                    <a:pt x="102780" y="71216"/>
                  </a:lnTo>
                  <a:lnTo>
                    <a:pt x="102784" y="71581"/>
                  </a:lnTo>
                  <a:lnTo>
                    <a:pt x="102787" y="71946"/>
                  </a:lnTo>
                  <a:lnTo>
                    <a:pt x="102790" y="72311"/>
                  </a:lnTo>
                  <a:lnTo>
                    <a:pt x="102790" y="72677"/>
                  </a:lnTo>
                  <a:lnTo>
                    <a:pt x="102790" y="73042"/>
                  </a:lnTo>
                  <a:lnTo>
                    <a:pt x="102790" y="73407"/>
                  </a:lnTo>
                  <a:lnTo>
                    <a:pt x="102787" y="73772"/>
                  </a:lnTo>
                  <a:lnTo>
                    <a:pt x="102784" y="74137"/>
                  </a:lnTo>
                  <a:lnTo>
                    <a:pt x="102779" y="74503"/>
                  </a:lnTo>
                  <a:lnTo>
                    <a:pt x="102773" y="74868"/>
                  </a:lnTo>
                  <a:lnTo>
                    <a:pt x="102767" y="75233"/>
                  </a:lnTo>
                  <a:lnTo>
                    <a:pt x="102758" y="75598"/>
                  </a:lnTo>
                  <a:lnTo>
                    <a:pt x="102749" y="75963"/>
                  </a:lnTo>
                  <a:lnTo>
                    <a:pt x="102739" y="76329"/>
                  </a:lnTo>
                  <a:lnTo>
                    <a:pt x="102727" y="76694"/>
                  </a:lnTo>
                  <a:lnTo>
                    <a:pt x="102715" y="77059"/>
                  </a:lnTo>
                  <a:lnTo>
                    <a:pt x="102702" y="77424"/>
                  </a:lnTo>
                  <a:lnTo>
                    <a:pt x="102686" y="77790"/>
                  </a:lnTo>
                  <a:lnTo>
                    <a:pt x="102670" y="78155"/>
                  </a:lnTo>
                  <a:lnTo>
                    <a:pt x="102654" y="78520"/>
                  </a:lnTo>
                  <a:lnTo>
                    <a:pt x="102635" y="78885"/>
                  </a:lnTo>
                  <a:lnTo>
                    <a:pt x="102616" y="79250"/>
                  </a:lnTo>
                  <a:lnTo>
                    <a:pt x="102596" y="79616"/>
                  </a:lnTo>
                  <a:lnTo>
                    <a:pt x="102574" y="79981"/>
                  </a:lnTo>
                  <a:lnTo>
                    <a:pt x="102551" y="80346"/>
                  </a:lnTo>
                  <a:lnTo>
                    <a:pt x="102527" y="80711"/>
                  </a:lnTo>
                  <a:lnTo>
                    <a:pt x="102502" y="81076"/>
                  </a:lnTo>
                  <a:lnTo>
                    <a:pt x="102477" y="81442"/>
                  </a:lnTo>
                  <a:lnTo>
                    <a:pt x="102449" y="81807"/>
                  </a:lnTo>
                  <a:lnTo>
                    <a:pt x="102421" y="82172"/>
                  </a:lnTo>
                  <a:lnTo>
                    <a:pt x="102393" y="82537"/>
                  </a:lnTo>
                  <a:lnTo>
                    <a:pt x="102362" y="82902"/>
                  </a:lnTo>
                  <a:lnTo>
                    <a:pt x="102330" y="83268"/>
                  </a:lnTo>
                  <a:lnTo>
                    <a:pt x="102298" y="83633"/>
                  </a:lnTo>
                  <a:lnTo>
                    <a:pt x="102264" y="83998"/>
                  </a:lnTo>
                  <a:lnTo>
                    <a:pt x="102230" y="84363"/>
                  </a:lnTo>
                  <a:lnTo>
                    <a:pt x="102195" y="84729"/>
                  </a:lnTo>
                  <a:lnTo>
                    <a:pt x="102157" y="85094"/>
                  </a:lnTo>
                  <a:lnTo>
                    <a:pt x="102120" y="85459"/>
                  </a:lnTo>
                  <a:lnTo>
                    <a:pt x="102081" y="85824"/>
                  </a:lnTo>
                  <a:lnTo>
                    <a:pt x="102041" y="86189"/>
                  </a:lnTo>
                  <a:lnTo>
                    <a:pt x="102001" y="86555"/>
                  </a:lnTo>
                  <a:lnTo>
                    <a:pt x="101959" y="86920"/>
                  </a:lnTo>
                  <a:lnTo>
                    <a:pt x="101917" y="87285"/>
                  </a:lnTo>
                  <a:lnTo>
                    <a:pt x="101874" y="87650"/>
                  </a:lnTo>
                  <a:lnTo>
                    <a:pt x="101829" y="88015"/>
                  </a:lnTo>
                  <a:lnTo>
                    <a:pt x="101783" y="88381"/>
                  </a:lnTo>
                  <a:lnTo>
                    <a:pt x="101737" y="88746"/>
                  </a:lnTo>
                  <a:lnTo>
                    <a:pt x="101689" y="89111"/>
                  </a:lnTo>
                  <a:lnTo>
                    <a:pt x="101641" y="89476"/>
                  </a:lnTo>
                  <a:lnTo>
                    <a:pt x="101593" y="89841"/>
                  </a:lnTo>
                  <a:lnTo>
                    <a:pt x="101542" y="90207"/>
                  </a:lnTo>
                  <a:lnTo>
                    <a:pt x="101492" y="90572"/>
                  </a:lnTo>
                  <a:lnTo>
                    <a:pt x="101440" y="90937"/>
                  </a:lnTo>
                  <a:lnTo>
                    <a:pt x="101387" y="91302"/>
                  </a:lnTo>
                  <a:lnTo>
                    <a:pt x="101334" y="91668"/>
                  </a:lnTo>
                  <a:lnTo>
                    <a:pt x="101280" y="92033"/>
                  </a:lnTo>
                  <a:lnTo>
                    <a:pt x="101225" y="92398"/>
                  </a:lnTo>
                  <a:lnTo>
                    <a:pt x="101170" y="92763"/>
                  </a:lnTo>
                  <a:lnTo>
                    <a:pt x="101113" y="93128"/>
                  </a:lnTo>
                  <a:lnTo>
                    <a:pt x="101056" y="93494"/>
                  </a:lnTo>
                  <a:lnTo>
                    <a:pt x="100998" y="93859"/>
                  </a:lnTo>
                  <a:lnTo>
                    <a:pt x="100939" y="94224"/>
                  </a:lnTo>
                  <a:lnTo>
                    <a:pt x="100880" y="94589"/>
                  </a:lnTo>
                  <a:lnTo>
                    <a:pt x="100820" y="94954"/>
                  </a:lnTo>
                  <a:lnTo>
                    <a:pt x="100759" y="95320"/>
                  </a:lnTo>
                  <a:lnTo>
                    <a:pt x="100698" y="95685"/>
                  </a:lnTo>
                  <a:lnTo>
                    <a:pt x="100636" y="96050"/>
                  </a:lnTo>
                  <a:lnTo>
                    <a:pt x="100573" y="96415"/>
                  </a:lnTo>
                  <a:lnTo>
                    <a:pt x="100510" y="96781"/>
                  </a:lnTo>
                  <a:lnTo>
                    <a:pt x="100447" y="97146"/>
                  </a:lnTo>
                  <a:lnTo>
                    <a:pt x="100382" y="97511"/>
                  </a:lnTo>
                  <a:lnTo>
                    <a:pt x="100318" y="97876"/>
                  </a:lnTo>
                  <a:lnTo>
                    <a:pt x="100252" y="98241"/>
                  </a:lnTo>
                  <a:lnTo>
                    <a:pt x="100186" y="98607"/>
                  </a:lnTo>
                  <a:lnTo>
                    <a:pt x="100120" y="98972"/>
                  </a:lnTo>
                  <a:lnTo>
                    <a:pt x="100053" y="99337"/>
                  </a:lnTo>
                  <a:lnTo>
                    <a:pt x="99986" y="99702"/>
                  </a:lnTo>
                  <a:lnTo>
                    <a:pt x="99919" y="100067"/>
                  </a:lnTo>
                  <a:lnTo>
                    <a:pt x="99851" y="100433"/>
                  </a:lnTo>
                  <a:lnTo>
                    <a:pt x="99782" y="100798"/>
                  </a:lnTo>
                  <a:lnTo>
                    <a:pt x="99714" y="101163"/>
                  </a:lnTo>
                  <a:lnTo>
                    <a:pt x="99644" y="101528"/>
                  </a:lnTo>
                  <a:lnTo>
                    <a:pt x="99575" y="101893"/>
                  </a:lnTo>
                  <a:lnTo>
                    <a:pt x="99506" y="102259"/>
                  </a:lnTo>
                  <a:lnTo>
                    <a:pt x="99436" y="102624"/>
                  </a:lnTo>
                  <a:lnTo>
                    <a:pt x="99366" y="102989"/>
                  </a:lnTo>
                  <a:lnTo>
                    <a:pt x="99295" y="103354"/>
                  </a:lnTo>
                  <a:lnTo>
                    <a:pt x="99224" y="103720"/>
                  </a:lnTo>
                  <a:lnTo>
                    <a:pt x="99154" y="104085"/>
                  </a:lnTo>
                  <a:lnTo>
                    <a:pt x="99083" y="104450"/>
                  </a:lnTo>
                  <a:lnTo>
                    <a:pt x="99011" y="104815"/>
                  </a:lnTo>
                  <a:lnTo>
                    <a:pt x="98940" y="105180"/>
                  </a:lnTo>
                  <a:lnTo>
                    <a:pt x="98869" y="105546"/>
                  </a:lnTo>
                  <a:lnTo>
                    <a:pt x="98797" y="105911"/>
                  </a:lnTo>
                  <a:lnTo>
                    <a:pt x="98726" y="106276"/>
                  </a:lnTo>
                  <a:lnTo>
                    <a:pt x="98654" y="106641"/>
                  </a:lnTo>
                  <a:lnTo>
                    <a:pt x="98583" y="107006"/>
                  </a:lnTo>
                  <a:lnTo>
                    <a:pt x="98511" y="107372"/>
                  </a:lnTo>
                  <a:lnTo>
                    <a:pt x="98440" y="107737"/>
                  </a:lnTo>
                  <a:lnTo>
                    <a:pt x="98368" y="108102"/>
                  </a:lnTo>
                  <a:lnTo>
                    <a:pt x="98297" y="108467"/>
                  </a:lnTo>
                  <a:lnTo>
                    <a:pt x="98225" y="108832"/>
                  </a:lnTo>
                  <a:lnTo>
                    <a:pt x="98154" y="109198"/>
                  </a:lnTo>
                  <a:lnTo>
                    <a:pt x="98083" y="109563"/>
                  </a:lnTo>
                  <a:lnTo>
                    <a:pt x="98012" y="109928"/>
                  </a:lnTo>
                  <a:lnTo>
                    <a:pt x="97941" y="110293"/>
                  </a:lnTo>
                  <a:lnTo>
                    <a:pt x="97870" y="110659"/>
                  </a:lnTo>
                  <a:lnTo>
                    <a:pt x="97800" y="111024"/>
                  </a:lnTo>
                  <a:lnTo>
                    <a:pt x="97730" y="111389"/>
                  </a:lnTo>
                  <a:lnTo>
                    <a:pt x="97660" y="111754"/>
                  </a:lnTo>
                  <a:lnTo>
                    <a:pt x="97590" y="112119"/>
                  </a:lnTo>
                  <a:lnTo>
                    <a:pt x="97521" y="112485"/>
                  </a:lnTo>
                  <a:lnTo>
                    <a:pt x="97452" y="112850"/>
                  </a:lnTo>
                  <a:lnTo>
                    <a:pt x="97383" y="113215"/>
                  </a:lnTo>
                  <a:lnTo>
                    <a:pt x="97314" y="113580"/>
                  </a:lnTo>
                  <a:lnTo>
                    <a:pt x="97246" y="113945"/>
                  </a:lnTo>
                  <a:lnTo>
                    <a:pt x="97178" y="114311"/>
                  </a:lnTo>
                  <a:lnTo>
                    <a:pt x="97112" y="114676"/>
                  </a:lnTo>
                  <a:lnTo>
                    <a:pt x="97045" y="115041"/>
                  </a:lnTo>
                  <a:lnTo>
                    <a:pt x="96978" y="115406"/>
                  </a:lnTo>
                  <a:lnTo>
                    <a:pt x="96912" y="115771"/>
                  </a:lnTo>
                  <a:lnTo>
                    <a:pt x="96847" y="116137"/>
                  </a:lnTo>
                  <a:lnTo>
                    <a:pt x="96782" y="116502"/>
                  </a:lnTo>
                  <a:lnTo>
                    <a:pt x="96718" y="116867"/>
                  </a:lnTo>
                  <a:lnTo>
                    <a:pt x="96653" y="117232"/>
                  </a:lnTo>
                  <a:lnTo>
                    <a:pt x="96590" y="117598"/>
                  </a:lnTo>
                  <a:lnTo>
                    <a:pt x="96528" y="117963"/>
                  </a:lnTo>
                  <a:lnTo>
                    <a:pt x="96465" y="118328"/>
                  </a:lnTo>
                  <a:lnTo>
                    <a:pt x="96404" y="118693"/>
                  </a:lnTo>
                  <a:lnTo>
                    <a:pt x="96343" y="119058"/>
                  </a:lnTo>
                  <a:lnTo>
                    <a:pt x="96282" y="119424"/>
                  </a:lnTo>
                  <a:lnTo>
                    <a:pt x="96222" y="119789"/>
                  </a:lnTo>
                  <a:lnTo>
                    <a:pt x="96163" y="120154"/>
                  </a:lnTo>
                  <a:lnTo>
                    <a:pt x="96104" y="120519"/>
                  </a:lnTo>
                  <a:lnTo>
                    <a:pt x="96047" y="120884"/>
                  </a:lnTo>
                  <a:lnTo>
                    <a:pt x="95990" y="121250"/>
                  </a:lnTo>
                  <a:lnTo>
                    <a:pt x="95933" y="121615"/>
                  </a:lnTo>
                  <a:lnTo>
                    <a:pt x="95878" y="121980"/>
                  </a:lnTo>
                  <a:lnTo>
                    <a:pt x="95823" y="122345"/>
                  </a:lnTo>
                  <a:lnTo>
                    <a:pt x="95768" y="122711"/>
                  </a:lnTo>
                  <a:lnTo>
                    <a:pt x="95715" y="123076"/>
                  </a:lnTo>
                  <a:lnTo>
                    <a:pt x="95662" y="123441"/>
                  </a:lnTo>
                  <a:lnTo>
                    <a:pt x="95610" y="123806"/>
                  </a:lnTo>
                  <a:lnTo>
                    <a:pt x="95559" y="124171"/>
                  </a:lnTo>
                  <a:lnTo>
                    <a:pt x="95508" y="124537"/>
                  </a:lnTo>
                  <a:lnTo>
                    <a:pt x="95459" y="124902"/>
                  </a:lnTo>
                  <a:lnTo>
                    <a:pt x="95411" y="125267"/>
                  </a:lnTo>
                  <a:lnTo>
                    <a:pt x="95362" y="125632"/>
                  </a:lnTo>
                  <a:lnTo>
                    <a:pt x="95315" y="125997"/>
                  </a:lnTo>
                  <a:lnTo>
                    <a:pt x="95269" y="126363"/>
                  </a:lnTo>
                  <a:lnTo>
                    <a:pt x="95223" y="126728"/>
                  </a:lnTo>
                  <a:lnTo>
                    <a:pt x="95179" y="127093"/>
                  </a:lnTo>
                  <a:lnTo>
                    <a:pt x="95135" y="127458"/>
                  </a:lnTo>
                  <a:lnTo>
                    <a:pt x="95092" y="127823"/>
                  </a:lnTo>
                  <a:lnTo>
                    <a:pt x="95050" y="128189"/>
                  </a:lnTo>
                  <a:lnTo>
                    <a:pt x="95009" y="128554"/>
                  </a:lnTo>
                  <a:lnTo>
                    <a:pt x="94968" y="128919"/>
                  </a:lnTo>
                  <a:lnTo>
                    <a:pt x="94929" y="129284"/>
                  </a:lnTo>
                  <a:lnTo>
                    <a:pt x="94890" y="129650"/>
                  </a:lnTo>
                  <a:lnTo>
                    <a:pt x="94853" y="130015"/>
                  </a:lnTo>
                  <a:lnTo>
                    <a:pt x="94816" y="130380"/>
                  </a:lnTo>
                  <a:lnTo>
                    <a:pt x="94779" y="130745"/>
                  </a:lnTo>
                  <a:lnTo>
                    <a:pt x="94745" y="131110"/>
                  </a:lnTo>
                  <a:lnTo>
                    <a:pt x="94710" y="131476"/>
                  </a:lnTo>
                  <a:lnTo>
                    <a:pt x="94677" y="131841"/>
                  </a:lnTo>
                  <a:lnTo>
                    <a:pt x="94645" y="132206"/>
                  </a:lnTo>
                  <a:lnTo>
                    <a:pt x="94613" y="132571"/>
                  </a:lnTo>
                  <a:lnTo>
                    <a:pt x="94582" y="132936"/>
                  </a:lnTo>
                  <a:lnTo>
                    <a:pt x="94552" y="133302"/>
                  </a:lnTo>
                  <a:lnTo>
                    <a:pt x="94523" y="133667"/>
                  </a:lnTo>
                  <a:lnTo>
                    <a:pt x="94495" y="134032"/>
                  </a:lnTo>
                  <a:lnTo>
                    <a:pt x="94467" y="134397"/>
                  </a:lnTo>
                  <a:lnTo>
                    <a:pt x="94440" y="134762"/>
                  </a:lnTo>
                  <a:lnTo>
                    <a:pt x="94415" y="135128"/>
                  </a:lnTo>
                  <a:lnTo>
                    <a:pt x="94390" y="135493"/>
                  </a:lnTo>
                  <a:lnTo>
                    <a:pt x="94366" y="135858"/>
                  </a:lnTo>
                  <a:lnTo>
                    <a:pt x="94343" y="136223"/>
                  </a:lnTo>
                  <a:lnTo>
                    <a:pt x="94321" y="136589"/>
                  </a:lnTo>
                  <a:lnTo>
                    <a:pt x="94299" y="136954"/>
                  </a:lnTo>
                  <a:lnTo>
                    <a:pt x="94279" y="137319"/>
                  </a:lnTo>
                  <a:lnTo>
                    <a:pt x="94258" y="137684"/>
                  </a:lnTo>
                  <a:lnTo>
                    <a:pt x="94239" y="138049"/>
                  </a:lnTo>
                  <a:lnTo>
                    <a:pt x="94221" y="138415"/>
                  </a:lnTo>
                  <a:lnTo>
                    <a:pt x="94203" y="138780"/>
                  </a:lnTo>
                  <a:lnTo>
                    <a:pt x="94186" y="139145"/>
                  </a:lnTo>
                  <a:lnTo>
                    <a:pt x="94170" y="139510"/>
                  </a:lnTo>
                  <a:lnTo>
                    <a:pt x="94154" y="139875"/>
                  </a:lnTo>
                  <a:lnTo>
                    <a:pt x="94140" y="140241"/>
                  </a:lnTo>
                  <a:lnTo>
                    <a:pt x="94126" y="140606"/>
                  </a:lnTo>
                  <a:lnTo>
                    <a:pt x="94112" y="140971"/>
                  </a:lnTo>
                  <a:lnTo>
                    <a:pt x="94100" y="141336"/>
                  </a:lnTo>
                  <a:lnTo>
                    <a:pt x="94088" y="141701"/>
                  </a:lnTo>
                  <a:lnTo>
                    <a:pt x="94076" y="142067"/>
                  </a:lnTo>
                  <a:lnTo>
                    <a:pt x="94066" y="142432"/>
                  </a:lnTo>
                  <a:lnTo>
                    <a:pt x="94055" y="142797"/>
                  </a:lnTo>
                  <a:lnTo>
                    <a:pt x="94046" y="143162"/>
                  </a:lnTo>
                  <a:lnTo>
                    <a:pt x="94037" y="143528"/>
                  </a:lnTo>
                  <a:lnTo>
                    <a:pt x="94028" y="143893"/>
                  </a:lnTo>
                  <a:lnTo>
                    <a:pt x="94021" y="144258"/>
                  </a:lnTo>
                  <a:lnTo>
                    <a:pt x="94014" y="144623"/>
                  </a:lnTo>
                  <a:lnTo>
                    <a:pt x="94006" y="144988"/>
                  </a:lnTo>
                  <a:lnTo>
                    <a:pt x="94000" y="145354"/>
                  </a:lnTo>
                  <a:lnTo>
                    <a:pt x="93994" y="145719"/>
                  </a:lnTo>
                  <a:lnTo>
                    <a:pt x="93989" y="146084"/>
                  </a:lnTo>
                  <a:lnTo>
                    <a:pt x="93984" y="146449"/>
                  </a:lnTo>
                  <a:lnTo>
                    <a:pt x="93979" y="146814"/>
                  </a:lnTo>
                  <a:lnTo>
                    <a:pt x="93975" y="147180"/>
                  </a:lnTo>
                  <a:lnTo>
                    <a:pt x="93971" y="147545"/>
                  </a:lnTo>
                  <a:lnTo>
                    <a:pt x="93968" y="147910"/>
                  </a:lnTo>
                  <a:lnTo>
                    <a:pt x="93965" y="148275"/>
                  </a:lnTo>
                  <a:lnTo>
                    <a:pt x="93962" y="148641"/>
                  </a:lnTo>
                  <a:lnTo>
                    <a:pt x="93959" y="149006"/>
                  </a:lnTo>
                  <a:lnTo>
                    <a:pt x="93957" y="149371"/>
                  </a:lnTo>
                  <a:lnTo>
                    <a:pt x="93955" y="149736"/>
                  </a:lnTo>
                  <a:lnTo>
                    <a:pt x="93953" y="150101"/>
                  </a:lnTo>
                  <a:lnTo>
                    <a:pt x="93951" y="150467"/>
                  </a:lnTo>
                  <a:lnTo>
                    <a:pt x="93950" y="150832"/>
                  </a:lnTo>
                  <a:lnTo>
                    <a:pt x="93948" y="151197"/>
                  </a:lnTo>
                  <a:lnTo>
                    <a:pt x="93947" y="151562"/>
                  </a:lnTo>
                  <a:lnTo>
                    <a:pt x="93946" y="151927"/>
                  </a:lnTo>
                  <a:lnTo>
                    <a:pt x="93945" y="152293"/>
                  </a:lnTo>
                  <a:lnTo>
                    <a:pt x="93944" y="152658"/>
                  </a:lnTo>
                  <a:lnTo>
                    <a:pt x="93943" y="153023"/>
                  </a:lnTo>
                  <a:lnTo>
                    <a:pt x="93942" y="153388"/>
                  </a:lnTo>
                  <a:lnTo>
                    <a:pt x="93941" y="153753"/>
                  </a:lnTo>
                  <a:lnTo>
                    <a:pt x="93939" y="154119"/>
                  </a:lnTo>
                  <a:lnTo>
                    <a:pt x="93938" y="154484"/>
                  </a:lnTo>
                  <a:lnTo>
                    <a:pt x="93937" y="154849"/>
                  </a:lnTo>
                  <a:lnTo>
                    <a:pt x="93935" y="155214"/>
                  </a:lnTo>
                  <a:lnTo>
                    <a:pt x="93934" y="155580"/>
                  </a:lnTo>
                  <a:lnTo>
                    <a:pt x="93932" y="155945"/>
                  </a:lnTo>
                  <a:lnTo>
                    <a:pt x="93930" y="156310"/>
                  </a:lnTo>
                  <a:lnTo>
                    <a:pt x="93927" y="156675"/>
                  </a:lnTo>
                  <a:lnTo>
                    <a:pt x="93925" y="157040"/>
                  </a:lnTo>
                  <a:lnTo>
                    <a:pt x="93922" y="157406"/>
                  </a:lnTo>
                  <a:lnTo>
                    <a:pt x="93919" y="157771"/>
                  </a:lnTo>
                  <a:lnTo>
                    <a:pt x="93915" y="158136"/>
                  </a:lnTo>
                  <a:lnTo>
                    <a:pt x="93911" y="158501"/>
                  </a:lnTo>
                  <a:lnTo>
                    <a:pt x="93907" y="158866"/>
                  </a:lnTo>
                  <a:lnTo>
                    <a:pt x="93902" y="159232"/>
                  </a:lnTo>
                  <a:lnTo>
                    <a:pt x="93897" y="159597"/>
                  </a:lnTo>
                  <a:lnTo>
                    <a:pt x="93891" y="159962"/>
                  </a:lnTo>
                  <a:lnTo>
                    <a:pt x="93885" y="160327"/>
                  </a:lnTo>
                  <a:lnTo>
                    <a:pt x="93878" y="160692"/>
                  </a:lnTo>
                  <a:lnTo>
                    <a:pt x="93870" y="161058"/>
                  </a:lnTo>
                  <a:lnTo>
                    <a:pt x="93863" y="161423"/>
                  </a:lnTo>
                  <a:lnTo>
                    <a:pt x="93854" y="161788"/>
                  </a:lnTo>
                  <a:lnTo>
                    <a:pt x="93845" y="162153"/>
                  </a:lnTo>
                  <a:lnTo>
                    <a:pt x="93835" y="162519"/>
                  </a:lnTo>
                  <a:lnTo>
                    <a:pt x="93824" y="162884"/>
                  </a:lnTo>
                  <a:lnTo>
                    <a:pt x="93813" y="163249"/>
                  </a:lnTo>
                  <a:lnTo>
                    <a:pt x="93801" y="163614"/>
                  </a:lnTo>
                  <a:lnTo>
                    <a:pt x="93788" y="163979"/>
                  </a:lnTo>
                  <a:lnTo>
                    <a:pt x="93774" y="164345"/>
                  </a:lnTo>
                  <a:lnTo>
                    <a:pt x="93760" y="164710"/>
                  </a:lnTo>
                  <a:lnTo>
                    <a:pt x="93744" y="165075"/>
                  </a:lnTo>
                  <a:lnTo>
                    <a:pt x="93728" y="165440"/>
                  </a:lnTo>
                  <a:lnTo>
                    <a:pt x="93711" y="165805"/>
                  </a:lnTo>
                  <a:lnTo>
                    <a:pt x="93693" y="166171"/>
                  </a:lnTo>
                  <a:lnTo>
                    <a:pt x="93674" y="166536"/>
                  </a:lnTo>
                  <a:lnTo>
                    <a:pt x="93654" y="166901"/>
                  </a:lnTo>
                  <a:lnTo>
                    <a:pt x="93633" y="167266"/>
                  </a:lnTo>
                  <a:lnTo>
                    <a:pt x="93611" y="167632"/>
                  </a:lnTo>
                  <a:lnTo>
                    <a:pt x="93587" y="167997"/>
                  </a:lnTo>
                  <a:lnTo>
                    <a:pt x="93563" y="168362"/>
                  </a:lnTo>
                  <a:lnTo>
                    <a:pt x="93538" y="168727"/>
                  </a:lnTo>
                  <a:lnTo>
                    <a:pt x="93511" y="169092"/>
                  </a:lnTo>
                  <a:lnTo>
                    <a:pt x="93484" y="169458"/>
                  </a:lnTo>
                  <a:lnTo>
                    <a:pt x="93455" y="169823"/>
                  </a:lnTo>
                  <a:lnTo>
                    <a:pt x="93425" y="170188"/>
                  </a:lnTo>
                  <a:lnTo>
                    <a:pt x="93395" y="170553"/>
                  </a:lnTo>
                  <a:lnTo>
                    <a:pt x="93362" y="170918"/>
                  </a:lnTo>
                  <a:lnTo>
                    <a:pt x="93328" y="171284"/>
                  </a:lnTo>
                  <a:lnTo>
                    <a:pt x="93294" y="171649"/>
                  </a:lnTo>
                  <a:lnTo>
                    <a:pt x="93257" y="172014"/>
                  </a:lnTo>
                  <a:lnTo>
                    <a:pt x="93219" y="172379"/>
                  </a:lnTo>
                  <a:lnTo>
                    <a:pt x="93182" y="172744"/>
                  </a:lnTo>
                  <a:lnTo>
                    <a:pt x="93140" y="173110"/>
                  </a:lnTo>
                  <a:lnTo>
                    <a:pt x="93099" y="173475"/>
                  </a:lnTo>
                  <a:lnTo>
                    <a:pt x="93057" y="173840"/>
                  </a:lnTo>
                  <a:lnTo>
                    <a:pt x="93011" y="174205"/>
                  </a:lnTo>
                  <a:lnTo>
                    <a:pt x="92966" y="174571"/>
                  </a:lnTo>
                  <a:lnTo>
                    <a:pt x="92919" y="174936"/>
                  </a:lnTo>
                  <a:lnTo>
                    <a:pt x="92870" y="175301"/>
                  </a:lnTo>
                  <a:lnTo>
                    <a:pt x="92821" y="175666"/>
                  </a:lnTo>
                  <a:lnTo>
                    <a:pt x="92769" y="176031"/>
                  </a:lnTo>
                  <a:lnTo>
                    <a:pt x="92715" y="176397"/>
                  </a:lnTo>
                  <a:lnTo>
                    <a:pt x="92662" y="176762"/>
                  </a:lnTo>
                  <a:lnTo>
                    <a:pt x="92604" y="177127"/>
                  </a:lnTo>
                  <a:lnTo>
                    <a:pt x="92547" y="177492"/>
                  </a:lnTo>
                  <a:lnTo>
                    <a:pt x="92489" y="177857"/>
                  </a:lnTo>
                  <a:lnTo>
                    <a:pt x="92426" y="178223"/>
                  </a:lnTo>
                  <a:lnTo>
                    <a:pt x="92364" y="178588"/>
                  </a:lnTo>
                  <a:lnTo>
                    <a:pt x="92301" y="178953"/>
                  </a:lnTo>
                  <a:lnTo>
                    <a:pt x="92234" y="179318"/>
                  </a:lnTo>
                  <a:lnTo>
                    <a:pt x="92168" y="179683"/>
                  </a:lnTo>
                  <a:lnTo>
                    <a:pt x="92099" y="180049"/>
                  </a:lnTo>
                  <a:lnTo>
                    <a:pt x="92028" y="180414"/>
                  </a:lnTo>
                  <a:lnTo>
                    <a:pt x="91956" y="180779"/>
                  </a:lnTo>
                  <a:lnTo>
                    <a:pt x="91882" y="181144"/>
                  </a:lnTo>
                  <a:lnTo>
                    <a:pt x="91806" y="181510"/>
                  </a:lnTo>
                  <a:lnTo>
                    <a:pt x="91731" y="181875"/>
                  </a:lnTo>
                  <a:lnTo>
                    <a:pt x="91651" y="182240"/>
                  </a:lnTo>
                  <a:lnTo>
                    <a:pt x="91570" y="182605"/>
                  </a:lnTo>
                  <a:lnTo>
                    <a:pt x="91490" y="182970"/>
                  </a:lnTo>
                  <a:lnTo>
                    <a:pt x="91404" y="183336"/>
                  </a:lnTo>
                  <a:lnTo>
                    <a:pt x="91319" y="183701"/>
                  </a:lnTo>
                  <a:lnTo>
                    <a:pt x="91233" y="184066"/>
                  </a:lnTo>
                  <a:lnTo>
                    <a:pt x="91142" y="184431"/>
                  </a:lnTo>
                  <a:lnTo>
                    <a:pt x="91052" y="184796"/>
                  </a:lnTo>
                  <a:lnTo>
                    <a:pt x="90960" y="185162"/>
                  </a:lnTo>
                  <a:lnTo>
                    <a:pt x="90865" y="185527"/>
                  </a:lnTo>
                  <a:lnTo>
                    <a:pt x="90770" y="185892"/>
                  </a:lnTo>
                  <a:lnTo>
                    <a:pt x="90673" y="186257"/>
                  </a:lnTo>
                  <a:lnTo>
                    <a:pt x="90573" y="186622"/>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37" name="pl35">
              <a:extLst>
                <a:ext uri="{FF2B5EF4-FFF2-40B4-BE49-F238E27FC236}">
                  <a16:creationId xmlns:a16="http://schemas.microsoft.com/office/drawing/2014/main" id="{AF5D1CBA-E850-4FEC-A7F5-D70B42D08118}"/>
                </a:ext>
              </a:extLst>
            </p:cNvPr>
            <p:cNvSpPr/>
            <p:nvPr/>
          </p:nvSpPr>
          <p:spPr>
            <a:xfrm>
              <a:off x="2083925" y="594974"/>
              <a:ext cx="100161" cy="0"/>
            </a:xfrm>
            <a:custGeom>
              <a:avLst/>
              <a:gdLst/>
              <a:ahLst/>
              <a:cxnLst/>
              <a:rect l="0" t="0" r="0" b="0"/>
              <a:pathLst>
                <a:path w="100161">
                  <a:moveTo>
                    <a:pt x="0" y="0"/>
                  </a:moveTo>
                  <a:lnTo>
                    <a:pt x="100161" y="0"/>
                  </a:lnTo>
                </a:path>
              </a:pathLst>
            </a:custGeom>
            <a:ln w="6775" cap="flat">
              <a:solidFill>
                <a:srgbClr val="388E3C">
                  <a:alpha val="100000"/>
                </a:srgbClr>
              </a:solidFill>
              <a:prstDash val="solid"/>
              <a:round/>
            </a:ln>
          </p:spPr>
          <p:txBody>
            <a:bodyPr/>
            <a:lstStyle/>
            <a:p>
              <a:endParaRPr sz="600"/>
            </a:p>
          </p:txBody>
        </p:sp>
        <p:sp>
          <p:nvSpPr>
            <p:cNvPr id="38" name="pg36">
              <a:extLst>
                <a:ext uri="{FF2B5EF4-FFF2-40B4-BE49-F238E27FC236}">
                  <a16:creationId xmlns:a16="http://schemas.microsoft.com/office/drawing/2014/main" id="{026D0C4E-9E56-4E42-9E61-E73122FC917F}"/>
                </a:ext>
              </a:extLst>
            </p:cNvPr>
            <p:cNvSpPr/>
            <p:nvPr/>
          </p:nvSpPr>
          <p:spPr>
            <a:xfrm>
              <a:off x="2168269" y="601978"/>
              <a:ext cx="102790" cy="422006"/>
            </a:xfrm>
            <a:custGeom>
              <a:avLst/>
              <a:gdLst/>
              <a:ahLst/>
              <a:cxnLst/>
              <a:rect l="0" t="0" r="0" b="0"/>
              <a:pathLst>
                <a:path w="102790" h="422006">
                  <a:moveTo>
                    <a:pt x="3565" y="422006"/>
                  </a:moveTo>
                  <a:lnTo>
                    <a:pt x="3402" y="421180"/>
                  </a:lnTo>
                  <a:lnTo>
                    <a:pt x="3243" y="420354"/>
                  </a:lnTo>
                  <a:lnTo>
                    <a:pt x="3089" y="419528"/>
                  </a:lnTo>
                  <a:lnTo>
                    <a:pt x="2935" y="418703"/>
                  </a:lnTo>
                  <a:lnTo>
                    <a:pt x="2789" y="417877"/>
                  </a:lnTo>
                  <a:lnTo>
                    <a:pt x="2644" y="417051"/>
                  </a:lnTo>
                  <a:lnTo>
                    <a:pt x="2502" y="416225"/>
                  </a:lnTo>
                  <a:lnTo>
                    <a:pt x="2367" y="415399"/>
                  </a:lnTo>
                  <a:lnTo>
                    <a:pt x="2232" y="414573"/>
                  </a:lnTo>
                  <a:lnTo>
                    <a:pt x="2103" y="413747"/>
                  </a:lnTo>
                  <a:lnTo>
                    <a:pt x="1977" y="412922"/>
                  </a:lnTo>
                  <a:lnTo>
                    <a:pt x="1853" y="412096"/>
                  </a:lnTo>
                  <a:lnTo>
                    <a:pt x="1737" y="411270"/>
                  </a:lnTo>
                  <a:lnTo>
                    <a:pt x="1621" y="410444"/>
                  </a:lnTo>
                  <a:lnTo>
                    <a:pt x="1511" y="409618"/>
                  </a:lnTo>
                  <a:lnTo>
                    <a:pt x="1405" y="408792"/>
                  </a:lnTo>
                  <a:lnTo>
                    <a:pt x="1299" y="407967"/>
                  </a:lnTo>
                  <a:lnTo>
                    <a:pt x="1203" y="407141"/>
                  </a:lnTo>
                  <a:lnTo>
                    <a:pt x="1107" y="406315"/>
                  </a:lnTo>
                  <a:lnTo>
                    <a:pt x="1015" y="405489"/>
                  </a:lnTo>
                  <a:lnTo>
                    <a:pt x="929" y="404663"/>
                  </a:lnTo>
                  <a:lnTo>
                    <a:pt x="843" y="403837"/>
                  </a:lnTo>
                  <a:lnTo>
                    <a:pt x="765" y="403011"/>
                  </a:lnTo>
                  <a:lnTo>
                    <a:pt x="690" y="402186"/>
                  </a:lnTo>
                  <a:lnTo>
                    <a:pt x="616" y="401360"/>
                  </a:lnTo>
                  <a:lnTo>
                    <a:pt x="551" y="400534"/>
                  </a:lnTo>
                  <a:lnTo>
                    <a:pt x="485" y="399708"/>
                  </a:lnTo>
                  <a:lnTo>
                    <a:pt x="426" y="398882"/>
                  </a:lnTo>
                  <a:lnTo>
                    <a:pt x="371" y="398056"/>
                  </a:lnTo>
                  <a:lnTo>
                    <a:pt x="316" y="397231"/>
                  </a:lnTo>
                  <a:lnTo>
                    <a:pt x="271" y="396405"/>
                  </a:lnTo>
                  <a:lnTo>
                    <a:pt x="226" y="395579"/>
                  </a:lnTo>
                  <a:lnTo>
                    <a:pt x="186" y="394753"/>
                  </a:lnTo>
                  <a:lnTo>
                    <a:pt x="151" y="393927"/>
                  </a:lnTo>
                  <a:lnTo>
                    <a:pt x="116" y="393101"/>
                  </a:lnTo>
                  <a:lnTo>
                    <a:pt x="90" y="392276"/>
                  </a:lnTo>
                  <a:lnTo>
                    <a:pt x="65" y="391450"/>
                  </a:lnTo>
                  <a:lnTo>
                    <a:pt x="44" y="390624"/>
                  </a:lnTo>
                  <a:lnTo>
                    <a:pt x="29" y="389798"/>
                  </a:lnTo>
                  <a:lnTo>
                    <a:pt x="15" y="388972"/>
                  </a:lnTo>
                  <a:lnTo>
                    <a:pt x="7" y="388146"/>
                  </a:lnTo>
                  <a:lnTo>
                    <a:pt x="3" y="387320"/>
                  </a:lnTo>
                  <a:lnTo>
                    <a:pt x="0" y="386495"/>
                  </a:lnTo>
                  <a:lnTo>
                    <a:pt x="5" y="385669"/>
                  </a:lnTo>
                  <a:lnTo>
                    <a:pt x="10" y="384843"/>
                  </a:lnTo>
                  <a:lnTo>
                    <a:pt x="21" y="384017"/>
                  </a:lnTo>
                  <a:lnTo>
                    <a:pt x="36" y="383191"/>
                  </a:lnTo>
                  <a:lnTo>
                    <a:pt x="51" y="382365"/>
                  </a:lnTo>
                  <a:lnTo>
                    <a:pt x="75" y="381540"/>
                  </a:lnTo>
                  <a:lnTo>
                    <a:pt x="100" y="380714"/>
                  </a:lnTo>
                  <a:lnTo>
                    <a:pt x="129" y="379888"/>
                  </a:lnTo>
                  <a:lnTo>
                    <a:pt x="163" y="379062"/>
                  </a:lnTo>
                  <a:lnTo>
                    <a:pt x="197" y="378236"/>
                  </a:lnTo>
                  <a:lnTo>
                    <a:pt x="239" y="377410"/>
                  </a:lnTo>
                  <a:lnTo>
                    <a:pt x="282" y="376584"/>
                  </a:lnTo>
                  <a:lnTo>
                    <a:pt x="328" y="375759"/>
                  </a:lnTo>
                  <a:lnTo>
                    <a:pt x="381" y="374933"/>
                  </a:lnTo>
                  <a:lnTo>
                    <a:pt x="433" y="374107"/>
                  </a:lnTo>
                  <a:lnTo>
                    <a:pt x="492" y="373281"/>
                  </a:lnTo>
                  <a:lnTo>
                    <a:pt x="553" y="372455"/>
                  </a:lnTo>
                  <a:lnTo>
                    <a:pt x="615" y="371629"/>
                  </a:lnTo>
                  <a:lnTo>
                    <a:pt x="685" y="370804"/>
                  </a:lnTo>
                  <a:lnTo>
                    <a:pt x="755" y="369978"/>
                  </a:lnTo>
                  <a:lnTo>
                    <a:pt x="830" y="369152"/>
                  </a:lnTo>
                  <a:lnTo>
                    <a:pt x="908" y="368326"/>
                  </a:lnTo>
                  <a:lnTo>
                    <a:pt x="987" y="367500"/>
                  </a:lnTo>
                  <a:lnTo>
                    <a:pt x="1073" y="366674"/>
                  </a:lnTo>
                  <a:lnTo>
                    <a:pt x="1160" y="365848"/>
                  </a:lnTo>
                  <a:lnTo>
                    <a:pt x="1249" y="365023"/>
                  </a:lnTo>
                  <a:lnTo>
                    <a:pt x="1344" y="364197"/>
                  </a:lnTo>
                  <a:lnTo>
                    <a:pt x="1438" y="363371"/>
                  </a:lnTo>
                  <a:lnTo>
                    <a:pt x="1539" y="362545"/>
                  </a:lnTo>
                  <a:lnTo>
                    <a:pt x="1641" y="361719"/>
                  </a:lnTo>
                  <a:lnTo>
                    <a:pt x="1745" y="360893"/>
                  </a:lnTo>
                  <a:lnTo>
                    <a:pt x="1854" y="360068"/>
                  </a:lnTo>
                  <a:lnTo>
                    <a:pt x="1964" y="359242"/>
                  </a:lnTo>
                  <a:lnTo>
                    <a:pt x="2078" y="358416"/>
                  </a:lnTo>
                  <a:lnTo>
                    <a:pt x="2194" y="357590"/>
                  </a:lnTo>
                  <a:lnTo>
                    <a:pt x="2311" y="356764"/>
                  </a:lnTo>
                  <a:lnTo>
                    <a:pt x="2434" y="355938"/>
                  </a:lnTo>
                  <a:lnTo>
                    <a:pt x="2558" y="355113"/>
                  </a:lnTo>
                  <a:lnTo>
                    <a:pt x="2684" y="354287"/>
                  </a:lnTo>
                  <a:lnTo>
                    <a:pt x="2814" y="353461"/>
                  </a:lnTo>
                  <a:lnTo>
                    <a:pt x="2943" y="352635"/>
                  </a:lnTo>
                  <a:lnTo>
                    <a:pt x="3078" y="351809"/>
                  </a:lnTo>
                  <a:lnTo>
                    <a:pt x="3214" y="350983"/>
                  </a:lnTo>
                  <a:lnTo>
                    <a:pt x="3351" y="350157"/>
                  </a:lnTo>
                  <a:lnTo>
                    <a:pt x="3493" y="349332"/>
                  </a:lnTo>
                  <a:lnTo>
                    <a:pt x="3634" y="348506"/>
                  </a:lnTo>
                  <a:lnTo>
                    <a:pt x="3780" y="347680"/>
                  </a:lnTo>
                  <a:lnTo>
                    <a:pt x="3926" y="346854"/>
                  </a:lnTo>
                  <a:lnTo>
                    <a:pt x="4074" y="346028"/>
                  </a:lnTo>
                  <a:lnTo>
                    <a:pt x="4226" y="345202"/>
                  </a:lnTo>
                  <a:lnTo>
                    <a:pt x="4378" y="344377"/>
                  </a:lnTo>
                  <a:lnTo>
                    <a:pt x="4532" y="343551"/>
                  </a:lnTo>
                  <a:lnTo>
                    <a:pt x="4689" y="342725"/>
                  </a:lnTo>
                  <a:lnTo>
                    <a:pt x="4845" y="341899"/>
                  </a:lnTo>
                  <a:lnTo>
                    <a:pt x="5006" y="341073"/>
                  </a:lnTo>
                  <a:lnTo>
                    <a:pt x="5167" y="340247"/>
                  </a:lnTo>
                  <a:lnTo>
                    <a:pt x="5330" y="339421"/>
                  </a:lnTo>
                  <a:lnTo>
                    <a:pt x="5495" y="338596"/>
                  </a:lnTo>
                  <a:lnTo>
                    <a:pt x="5660" y="337770"/>
                  </a:lnTo>
                  <a:lnTo>
                    <a:pt x="5828" y="336944"/>
                  </a:lnTo>
                  <a:lnTo>
                    <a:pt x="5996" y="336118"/>
                  </a:lnTo>
                  <a:lnTo>
                    <a:pt x="6166" y="335292"/>
                  </a:lnTo>
                  <a:lnTo>
                    <a:pt x="6338" y="334466"/>
                  </a:lnTo>
                  <a:lnTo>
                    <a:pt x="6509" y="333641"/>
                  </a:lnTo>
                  <a:lnTo>
                    <a:pt x="6683" y="332815"/>
                  </a:lnTo>
                  <a:lnTo>
                    <a:pt x="6858" y="331989"/>
                  </a:lnTo>
                  <a:lnTo>
                    <a:pt x="7034" y="331163"/>
                  </a:lnTo>
                  <a:lnTo>
                    <a:pt x="7211" y="330337"/>
                  </a:lnTo>
                  <a:lnTo>
                    <a:pt x="7388" y="329511"/>
                  </a:lnTo>
                  <a:lnTo>
                    <a:pt x="7567" y="328686"/>
                  </a:lnTo>
                  <a:lnTo>
                    <a:pt x="7747" y="327860"/>
                  </a:lnTo>
                  <a:lnTo>
                    <a:pt x="7927" y="327034"/>
                  </a:lnTo>
                  <a:lnTo>
                    <a:pt x="8109" y="326208"/>
                  </a:lnTo>
                  <a:lnTo>
                    <a:pt x="8290" y="325382"/>
                  </a:lnTo>
                  <a:lnTo>
                    <a:pt x="8473" y="324556"/>
                  </a:lnTo>
                  <a:lnTo>
                    <a:pt x="8656" y="323730"/>
                  </a:lnTo>
                  <a:lnTo>
                    <a:pt x="8840" y="322905"/>
                  </a:lnTo>
                  <a:lnTo>
                    <a:pt x="9024" y="322079"/>
                  </a:lnTo>
                  <a:lnTo>
                    <a:pt x="9209" y="321253"/>
                  </a:lnTo>
                  <a:lnTo>
                    <a:pt x="9394" y="320427"/>
                  </a:lnTo>
                  <a:lnTo>
                    <a:pt x="9580" y="319601"/>
                  </a:lnTo>
                  <a:lnTo>
                    <a:pt x="9766" y="318775"/>
                  </a:lnTo>
                  <a:lnTo>
                    <a:pt x="9952" y="317950"/>
                  </a:lnTo>
                  <a:lnTo>
                    <a:pt x="10139" y="317124"/>
                  </a:lnTo>
                  <a:lnTo>
                    <a:pt x="10325" y="316298"/>
                  </a:lnTo>
                  <a:lnTo>
                    <a:pt x="10512" y="315472"/>
                  </a:lnTo>
                  <a:lnTo>
                    <a:pt x="10699" y="314646"/>
                  </a:lnTo>
                  <a:lnTo>
                    <a:pt x="10887" y="313820"/>
                  </a:lnTo>
                  <a:lnTo>
                    <a:pt x="11074" y="312994"/>
                  </a:lnTo>
                  <a:lnTo>
                    <a:pt x="11261" y="312169"/>
                  </a:lnTo>
                  <a:lnTo>
                    <a:pt x="11448" y="311343"/>
                  </a:lnTo>
                  <a:lnTo>
                    <a:pt x="11635" y="310517"/>
                  </a:lnTo>
                  <a:lnTo>
                    <a:pt x="11823" y="309691"/>
                  </a:lnTo>
                  <a:lnTo>
                    <a:pt x="12009" y="308865"/>
                  </a:lnTo>
                  <a:lnTo>
                    <a:pt x="12196" y="308039"/>
                  </a:lnTo>
                  <a:lnTo>
                    <a:pt x="12383" y="307214"/>
                  </a:lnTo>
                  <a:lnTo>
                    <a:pt x="12569" y="306388"/>
                  </a:lnTo>
                  <a:lnTo>
                    <a:pt x="12755" y="305562"/>
                  </a:lnTo>
                  <a:lnTo>
                    <a:pt x="12941" y="304736"/>
                  </a:lnTo>
                  <a:lnTo>
                    <a:pt x="13126" y="303910"/>
                  </a:lnTo>
                  <a:lnTo>
                    <a:pt x="13311" y="303084"/>
                  </a:lnTo>
                  <a:lnTo>
                    <a:pt x="13495" y="302258"/>
                  </a:lnTo>
                  <a:lnTo>
                    <a:pt x="13680" y="301433"/>
                  </a:lnTo>
                  <a:lnTo>
                    <a:pt x="13863" y="300607"/>
                  </a:lnTo>
                  <a:lnTo>
                    <a:pt x="14046" y="299781"/>
                  </a:lnTo>
                  <a:lnTo>
                    <a:pt x="14229" y="298955"/>
                  </a:lnTo>
                  <a:lnTo>
                    <a:pt x="14411" y="298129"/>
                  </a:lnTo>
                  <a:lnTo>
                    <a:pt x="14593" y="297303"/>
                  </a:lnTo>
                  <a:lnTo>
                    <a:pt x="14773" y="296478"/>
                  </a:lnTo>
                  <a:lnTo>
                    <a:pt x="14954" y="295652"/>
                  </a:lnTo>
                  <a:lnTo>
                    <a:pt x="15133" y="294826"/>
                  </a:lnTo>
                  <a:lnTo>
                    <a:pt x="15312" y="294000"/>
                  </a:lnTo>
                  <a:lnTo>
                    <a:pt x="15491" y="293174"/>
                  </a:lnTo>
                  <a:lnTo>
                    <a:pt x="15668" y="292348"/>
                  </a:lnTo>
                  <a:lnTo>
                    <a:pt x="15845" y="291523"/>
                  </a:lnTo>
                  <a:lnTo>
                    <a:pt x="16021" y="290697"/>
                  </a:lnTo>
                  <a:lnTo>
                    <a:pt x="16196" y="289871"/>
                  </a:lnTo>
                  <a:lnTo>
                    <a:pt x="16370" y="289045"/>
                  </a:lnTo>
                  <a:lnTo>
                    <a:pt x="16544" y="288219"/>
                  </a:lnTo>
                  <a:lnTo>
                    <a:pt x="16717" y="287393"/>
                  </a:lnTo>
                  <a:lnTo>
                    <a:pt x="16889" y="286567"/>
                  </a:lnTo>
                  <a:lnTo>
                    <a:pt x="17060" y="285742"/>
                  </a:lnTo>
                  <a:lnTo>
                    <a:pt x="17230" y="284916"/>
                  </a:lnTo>
                  <a:lnTo>
                    <a:pt x="17399" y="284090"/>
                  </a:lnTo>
                  <a:lnTo>
                    <a:pt x="17568" y="283264"/>
                  </a:lnTo>
                  <a:lnTo>
                    <a:pt x="17736" y="282438"/>
                  </a:lnTo>
                  <a:lnTo>
                    <a:pt x="17902" y="281612"/>
                  </a:lnTo>
                  <a:lnTo>
                    <a:pt x="18067" y="280787"/>
                  </a:lnTo>
                  <a:lnTo>
                    <a:pt x="18233" y="279961"/>
                  </a:lnTo>
                  <a:lnTo>
                    <a:pt x="18396" y="279135"/>
                  </a:lnTo>
                  <a:lnTo>
                    <a:pt x="18559" y="278309"/>
                  </a:lnTo>
                  <a:lnTo>
                    <a:pt x="18721" y="277483"/>
                  </a:lnTo>
                  <a:lnTo>
                    <a:pt x="18881" y="276657"/>
                  </a:lnTo>
                  <a:lnTo>
                    <a:pt x="19042" y="275831"/>
                  </a:lnTo>
                  <a:lnTo>
                    <a:pt x="19200" y="275006"/>
                  </a:lnTo>
                  <a:lnTo>
                    <a:pt x="19358" y="274180"/>
                  </a:lnTo>
                  <a:lnTo>
                    <a:pt x="19515" y="273354"/>
                  </a:lnTo>
                  <a:lnTo>
                    <a:pt x="19671" y="272528"/>
                  </a:lnTo>
                  <a:lnTo>
                    <a:pt x="19827" y="271702"/>
                  </a:lnTo>
                  <a:lnTo>
                    <a:pt x="19980" y="270876"/>
                  </a:lnTo>
                  <a:lnTo>
                    <a:pt x="20133" y="270051"/>
                  </a:lnTo>
                  <a:lnTo>
                    <a:pt x="20285" y="269225"/>
                  </a:lnTo>
                  <a:lnTo>
                    <a:pt x="20436" y="268399"/>
                  </a:lnTo>
                  <a:lnTo>
                    <a:pt x="20586" y="267573"/>
                  </a:lnTo>
                  <a:lnTo>
                    <a:pt x="20735" y="266747"/>
                  </a:lnTo>
                  <a:lnTo>
                    <a:pt x="20883" y="265921"/>
                  </a:lnTo>
                  <a:lnTo>
                    <a:pt x="21030" y="265095"/>
                  </a:lnTo>
                  <a:lnTo>
                    <a:pt x="21176" y="264270"/>
                  </a:lnTo>
                  <a:lnTo>
                    <a:pt x="21321" y="263444"/>
                  </a:lnTo>
                  <a:lnTo>
                    <a:pt x="21465" y="262618"/>
                  </a:lnTo>
                  <a:lnTo>
                    <a:pt x="21608" y="261792"/>
                  </a:lnTo>
                  <a:lnTo>
                    <a:pt x="21751" y="260966"/>
                  </a:lnTo>
                  <a:lnTo>
                    <a:pt x="21891" y="260140"/>
                  </a:lnTo>
                  <a:lnTo>
                    <a:pt x="22032" y="259315"/>
                  </a:lnTo>
                  <a:lnTo>
                    <a:pt x="22171" y="258489"/>
                  </a:lnTo>
                  <a:lnTo>
                    <a:pt x="22309" y="257663"/>
                  </a:lnTo>
                  <a:lnTo>
                    <a:pt x="22447" y="256837"/>
                  </a:lnTo>
                  <a:lnTo>
                    <a:pt x="22583" y="256011"/>
                  </a:lnTo>
                  <a:lnTo>
                    <a:pt x="22718" y="255185"/>
                  </a:lnTo>
                  <a:lnTo>
                    <a:pt x="22853" y="254360"/>
                  </a:lnTo>
                  <a:lnTo>
                    <a:pt x="22987" y="253534"/>
                  </a:lnTo>
                  <a:lnTo>
                    <a:pt x="23120" y="252708"/>
                  </a:lnTo>
                  <a:lnTo>
                    <a:pt x="23251" y="251882"/>
                  </a:lnTo>
                  <a:lnTo>
                    <a:pt x="23382" y="251056"/>
                  </a:lnTo>
                  <a:lnTo>
                    <a:pt x="23513" y="250230"/>
                  </a:lnTo>
                  <a:lnTo>
                    <a:pt x="23642" y="249404"/>
                  </a:lnTo>
                  <a:lnTo>
                    <a:pt x="23770" y="248579"/>
                  </a:lnTo>
                  <a:lnTo>
                    <a:pt x="23898" y="247753"/>
                  </a:lnTo>
                  <a:lnTo>
                    <a:pt x="24025" y="246927"/>
                  </a:lnTo>
                  <a:lnTo>
                    <a:pt x="24151" y="246101"/>
                  </a:lnTo>
                  <a:lnTo>
                    <a:pt x="24276" y="245275"/>
                  </a:lnTo>
                  <a:lnTo>
                    <a:pt x="24400" y="244449"/>
                  </a:lnTo>
                  <a:lnTo>
                    <a:pt x="24524" y="243624"/>
                  </a:lnTo>
                  <a:lnTo>
                    <a:pt x="24646" y="242798"/>
                  </a:lnTo>
                  <a:lnTo>
                    <a:pt x="24769" y="241972"/>
                  </a:lnTo>
                  <a:lnTo>
                    <a:pt x="24890" y="241146"/>
                  </a:lnTo>
                  <a:lnTo>
                    <a:pt x="25010" y="240320"/>
                  </a:lnTo>
                  <a:lnTo>
                    <a:pt x="25131" y="239494"/>
                  </a:lnTo>
                  <a:lnTo>
                    <a:pt x="25249" y="238668"/>
                  </a:lnTo>
                  <a:lnTo>
                    <a:pt x="25368" y="237843"/>
                  </a:lnTo>
                  <a:lnTo>
                    <a:pt x="25486" y="237017"/>
                  </a:lnTo>
                  <a:lnTo>
                    <a:pt x="25603" y="236191"/>
                  </a:lnTo>
                  <a:lnTo>
                    <a:pt x="25720" y="235365"/>
                  </a:lnTo>
                  <a:lnTo>
                    <a:pt x="25835" y="234539"/>
                  </a:lnTo>
                  <a:lnTo>
                    <a:pt x="25950" y="233713"/>
                  </a:lnTo>
                  <a:lnTo>
                    <a:pt x="26065" y="232888"/>
                  </a:lnTo>
                  <a:lnTo>
                    <a:pt x="26178" y="232062"/>
                  </a:lnTo>
                  <a:lnTo>
                    <a:pt x="26292" y="231236"/>
                  </a:lnTo>
                  <a:lnTo>
                    <a:pt x="26404" y="230410"/>
                  </a:lnTo>
                  <a:lnTo>
                    <a:pt x="26517" y="229584"/>
                  </a:lnTo>
                  <a:lnTo>
                    <a:pt x="26628" y="228758"/>
                  </a:lnTo>
                  <a:lnTo>
                    <a:pt x="26739" y="227933"/>
                  </a:lnTo>
                  <a:lnTo>
                    <a:pt x="26850" y="227107"/>
                  </a:lnTo>
                  <a:lnTo>
                    <a:pt x="26959" y="226281"/>
                  </a:lnTo>
                  <a:lnTo>
                    <a:pt x="27069" y="225455"/>
                  </a:lnTo>
                  <a:lnTo>
                    <a:pt x="27178" y="224629"/>
                  </a:lnTo>
                  <a:lnTo>
                    <a:pt x="27286" y="223803"/>
                  </a:lnTo>
                  <a:lnTo>
                    <a:pt x="27394" y="222977"/>
                  </a:lnTo>
                  <a:lnTo>
                    <a:pt x="27501" y="222152"/>
                  </a:lnTo>
                  <a:lnTo>
                    <a:pt x="27608" y="221326"/>
                  </a:lnTo>
                  <a:lnTo>
                    <a:pt x="27715" y="220500"/>
                  </a:lnTo>
                  <a:lnTo>
                    <a:pt x="27820" y="219674"/>
                  </a:lnTo>
                  <a:lnTo>
                    <a:pt x="27926" y="218848"/>
                  </a:lnTo>
                  <a:lnTo>
                    <a:pt x="28031" y="218022"/>
                  </a:lnTo>
                  <a:lnTo>
                    <a:pt x="28135" y="217197"/>
                  </a:lnTo>
                  <a:lnTo>
                    <a:pt x="28240" y="216371"/>
                  </a:lnTo>
                  <a:lnTo>
                    <a:pt x="28343" y="215545"/>
                  </a:lnTo>
                  <a:lnTo>
                    <a:pt x="28446" y="214719"/>
                  </a:lnTo>
                  <a:lnTo>
                    <a:pt x="28549" y="213893"/>
                  </a:lnTo>
                  <a:lnTo>
                    <a:pt x="28652" y="213067"/>
                  </a:lnTo>
                  <a:lnTo>
                    <a:pt x="28754" y="212241"/>
                  </a:lnTo>
                  <a:lnTo>
                    <a:pt x="28856" y="211416"/>
                  </a:lnTo>
                  <a:lnTo>
                    <a:pt x="28957" y="210590"/>
                  </a:lnTo>
                  <a:lnTo>
                    <a:pt x="29058" y="209764"/>
                  </a:lnTo>
                  <a:lnTo>
                    <a:pt x="29158" y="208938"/>
                  </a:lnTo>
                  <a:lnTo>
                    <a:pt x="29259" y="208112"/>
                  </a:lnTo>
                  <a:lnTo>
                    <a:pt x="29358" y="207286"/>
                  </a:lnTo>
                  <a:lnTo>
                    <a:pt x="29458" y="206461"/>
                  </a:lnTo>
                  <a:lnTo>
                    <a:pt x="29557" y="205635"/>
                  </a:lnTo>
                  <a:lnTo>
                    <a:pt x="29656" y="204809"/>
                  </a:lnTo>
                  <a:lnTo>
                    <a:pt x="29754" y="203983"/>
                  </a:lnTo>
                  <a:lnTo>
                    <a:pt x="29852" y="203157"/>
                  </a:lnTo>
                  <a:lnTo>
                    <a:pt x="29949" y="202331"/>
                  </a:lnTo>
                  <a:lnTo>
                    <a:pt x="30047" y="201505"/>
                  </a:lnTo>
                  <a:lnTo>
                    <a:pt x="30144" y="200680"/>
                  </a:lnTo>
                  <a:lnTo>
                    <a:pt x="30240" y="199854"/>
                  </a:lnTo>
                  <a:lnTo>
                    <a:pt x="30337" y="199028"/>
                  </a:lnTo>
                  <a:lnTo>
                    <a:pt x="30432" y="198202"/>
                  </a:lnTo>
                  <a:lnTo>
                    <a:pt x="30528" y="197376"/>
                  </a:lnTo>
                  <a:lnTo>
                    <a:pt x="30623" y="196550"/>
                  </a:lnTo>
                  <a:lnTo>
                    <a:pt x="30718" y="195725"/>
                  </a:lnTo>
                  <a:lnTo>
                    <a:pt x="30812" y="194899"/>
                  </a:lnTo>
                  <a:lnTo>
                    <a:pt x="30906" y="194073"/>
                  </a:lnTo>
                  <a:lnTo>
                    <a:pt x="31000" y="193247"/>
                  </a:lnTo>
                  <a:lnTo>
                    <a:pt x="31093" y="192421"/>
                  </a:lnTo>
                  <a:lnTo>
                    <a:pt x="31186" y="191595"/>
                  </a:lnTo>
                  <a:lnTo>
                    <a:pt x="31279" y="190770"/>
                  </a:lnTo>
                  <a:lnTo>
                    <a:pt x="31371" y="189944"/>
                  </a:lnTo>
                  <a:lnTo>
                    <a:pt x="31462" y="189118"/>
                  </a:lnTo>
                  <a:lnTo>
                    <a:pt x="31554" y="188292"/>
                  </a:lnTo>
                  <a:lnTo>
                    <a:pt x="31645" y="187466"/>
                  </a:lnTo>
                  <a:lnTo>
                    <a:pt x="31735" y="186640"/>
                  </a:lnTo>
                  <a:lnTo>
                    <a:pt x="31825" y="185814"/>
                  </a:lnTo>
                  <a:lnTo>
                    <a:pt x="31915" y="184989"/>
                  </a:lnTo>
                  <a:lnTo>
                    <a:pt x="32004" y="184163"/>
                  </a:lnTo>
                  <a:lnTo>
                    <a:pt x="32093" y="183337"/>
                  </a:lnTo>
                  <a:lnTo>
                    <a:pt x="32182" y="182511"/>
                  </a:lnTo>
                  <a:lnTo>
                    <a:pt x="32269" y="181685"/>
                  </a:lnTo>
                  <a:lnTo>
                    <a:pt x="32357" y="180859"/>
                  </a:lnTo>
                  <a:lnTo>
                    <a:pt x="32444" y="180034"/>
                  </a:lnTo>
                  <a:lnTo>
                    <a:pt x="32530" y="179208"/>
                  </a:lnTo>
                  <a:lnTo>
                    <a:pt x="32617" y="178382"/>
                  </a:lnTo>
                  <a:lnTo>
                    <a:pt x="32702" y="177556"/>
                  </a:lnTo>
                  <a:lnTo>
                    <a:pt x="32787" y="176730"/>
                  </a:lnTo>
                  <a:lnTo>
                    <a:pt x="32872" y="175904"/>
                  </a:lnTo>
                  <a:lnTo>
                    <a:pt x="32956" y="175078"/>
                  </a:lnTo>
                  <a:lnTo>
                    <a:pt x="33039" y="174253"/>
                  </a:lnTo>
                  <a:lnTo>
                    <a:pt x="33122" y="173427"/>
                  </a:lnTo>
                  <a:lnTo>
                    <a:pt x="33204" y="172601"/>
                  </a:lnTo>
                  <a:lnTo>
                    <a:pt x="33287" y="171775"/>
                  </a:lnTo>
                  <a:lnTo>
                    <a:pt x="33367" y="170949"/>
                  </a:lnTo>
                  <a:lnTo>
                    <a:pt x="33448" y="170123"/>
                  </a:lnTo>
                  <a:lnTo>
                    <a:pt x="33528" y="169298"/>
                  </a:lnTo>
                  <a:lnTo>
                    <a:pt x="33607" y="168472"/>
                  </a:lnTo>
                  <a:lnTo>
                    <a:pt x="33686" y="167646"/>
                  </a:lnTo>
                  <a:lnTo>
                    <a:pt x="33764" y="166820"/>
                  </a:lnTo>
                  <a:lnTo>
                    <a:pt x="33842" y="165994"/>
                  </a:lnTo>
                  <a:lnTo>
                    <a:pt x="33919" y="165168"/>
                  </a:lnTo>
                  <a:lnTo>
                    <a:pt x="33995" y="164343"/>
                  </a:lnTo>
                  <a:lnTo>
                    <a:pt x="34070" y="163517"/>
                  </a:lnTo>
                  <a:lnTo>
                    <a:pt x="34145" y="162691"/>
                  </a:lnTo>
                  <a:lnTo>
                    <a:pt x="34219" y="161865"/>
                  </a:lnTo>
                  <a:lnTo>
                    <a:pt x="34292" y="161039"/>
                  </a:lnTo>
                  <a:lnTo>
                    <a:pt x="34364" y="160213"/>
                  </a:lnTo>
                  <a:lnTo>
                    <a:pt x="34436" y="159387"/>
                  </a:lnTo>
                  <a:lnTo>
                    <a:pt x="34507" y="158562"/>
                  </a:lnTo>
                  <a:lnTo>
                    <a:pt x="34577" y="157736"/>
                  </a:lnTo>
                  <a:lnTo>
                    <a:pt x="34647" y="156910"/>
                  </a:lnTo>
                  <a:lnTo>
                    <a:pt x="34715" y="156084"/>
                  </a:lnTo>
                  <a:lnTo>
                    <a:pt x="34783" y="155258"/>
                  </a:lnTo>
                  <a:lnTo>
                    <a:pt x="34850" y="154432"/>
                  </a:lnTo>
                  <a:lnTo>
                    <a:pt x="34916" y="153607"/>
                  </a:lnTo>
                  <a:lnTo>
                    <a:pt x="34982" y="152781"/>
                  </a:lnTo>
                  <a:lnTo>
                    <a:pt x="35046" y="151955"/>
                  </a:lnTo>
                  <a:lnTo>
                    <a:pt x="35109" y="151129"/>
                  </a:lnTo>
                  <a:lnTo>
                    <a:pt x="35172" y="150303"/>
                  </a:lnTo>
                  <a:lnTo>
                    <a:pt x="35233" y="149477"/>
                  </a:lnTo>
                  <a:lnTo>
                    <a:pt x="35294" y="148651"/>
                  </a:lnTo>
                  <a:lnTo>
                    <a:pt x="35354" y="147826"/>
                  </a:lnTo>
                  <a:lnTo>
                    <a:pt x="35412" y="147000"/>
                  </a:lnTo>
                  <a:lnTo>
                    <a:pt x="35471" y="146174"/>
                  </a:lnTo>
                  <a:lnTo>
                    <a:pt x="35527" y="145348"/>
                  </a:lnTo>
                  <a:lnTo>
                    <a:pt x="35583" y="144522"/>
                  </a:lnTo>
                  <a:lnTo>
                    <a:pt x="35638" y="143696"/>
                  </a:lnTo>
                  <a:lnTo>
                    <a:pt x="35691" y="142871"/>
                  </a:lnTo>
                  <a:lnTo>
                    <a:pt x="35745" y="142045"/>
                  </a:lnTo>
                  <a:lnTo>
                    <a:pt x="35796" y="141219"/>
                  </a:lnTo>
                  <a:lnTo>
                    <a:pt x="35847" y="140393"/>
                  </a:lnTo>
                  <a:lnTo>
                    <a:pt x="35897" y="139567"/>
                  </a:lnTo>
                  <a:lnTo>
                    <a:pt x="35945" y="138741"/>
                  </a:lnTo>
                  <a:lnTo>
                    <a:pt x="35993" y="137915"/>
                  </a:lnTo>
                  <a:lnTo>
                    <a:pt x="36039" y="137090"/>
                  </a:lnTo>
                  <a:lnTo>
                    <a:pt x="36084" y="136264"/>
                  </a:lnTo>
                  <a:lnTo>
                    <a:pt x="36129" y="135438"/>
                  </a:lnTo>
                  <a:lnTo>
                    <a:pt x="36171" y="134612"/>
                  </a:lnTo>
                  <a:lnTo>
                    <a:pt x="36213" y="133786"/>
                  </a:lnTo>
                  <a:lnTo>
                    <a:pt x="36254" y="132960"/>
                  </a:lnTo>
                  <a:lnTo>
                    <a:pt x="36293" y="132135"/>
                  </a:lnTo>
                  <a:lnTo>
                    <a:pt x="36333" y="131309"/>
                  </a:lnTo>
                  <a:lnTo>
                    <a:pt x="36369" y="130483"/>
                  </a:lnTo>
                  <a:lnTo>
                    <a:pt x="36406" y="129657"/>
                  </a:lnTo>
                  <a:lnTo>
                    <a:pt x="36441" y="128831"/>
                  </a:lnTo>
                  <a:lnTo>
                    <a:pt x="36474" y="128005"/>
                  </a:lnTo>
                  <a:lnTo>
                    <a:pt x="36508" y="127180"/>
                  </a:lnTo>
                  <a:lnTo>
                    <a:pt x="36539" y="126354"/>
                  </a:lnTo>
                  <a:lnTo>
                    <a:pt x="36569" y="125528"/>
                  </a:lnTo>
                  <a:lnTo>
                    <a:pt x="36599" y="124702"/>
                  </a:lnTo>
                  <a:lnTo>
                    <a:pt x="36626" y="123876"/>
                  </a:lnTo>
                  <a:lnTo>
                    <a:pt x="36653" y="123050"/>
                  </a:lnTo>
                  <a:lnTo>
                    <a:pt x="36678" y="122224"/>
                  </a:lnTo>
                  <a:lnTo>
                    <a:pt x="36702" y="121399"/>
                  </a:lnTo>
                  <a:lnTo>
                    <a:pt x="36726" y="120573"/>
                  </a:lnTo>
                  <a:lnTo>
                    <a:pt x="36747" y="119747"/>
                  </a:lnTo>
                  <a:lnTo>
                    <a:pt x="36767" y="118921"/>
                  </a:lnTo>
                  <a:lnTo>
                    <a:pt x="36787" y="118095"/>
                  </a:lnTo>
                  <a:lnTo>
                    <a:pt x="36805" y="117269"/>
                  </a:lnTo>
                  <a:lnTo>
                    <a:pt x="36822" y="116444"/>
                  </a:lnTo>
                  <a:lnTo>
                    <a:pt x="36837" y="115618"/>
                  </a:lnTo>
                  <a:lnTo>
                    <a:pt x="36852" y="114792"/>
                  </a:lnTo>
                  <a:lnTo>
                    <a:pt x="36866" y="113966"/>
                  </a:lnTo>
                  <a:lnTo>
                    <a:pt x="36877" y="113140"/>
                  </a:lnTo>
                  <a:lnTo>
                    <a:pt x="36888" y="112314"/>
                  </a:lnTo>
                  <a:lnTo>
                    <a:pt x="36898" y="111488"/>
                  </a:lnTo>
                  <a:lnTo>
                    <a:pt x="36906" y="110663"/>
                  </a:lnTo>
                  <a:lnTo>
                    <a:pt x="36914" y="109837"/>
                  </a:lnTo>
                  <a:lnTo>
                    <a:pt x="36919" y="109011"/>
                  </a:lnTo>
                  <a:lnTo>
                    <a:pt x="36924" y="108185"/>
                  </a:lnTo>
                  <a:lnTo>
                    <a:pt x="36928" y="107359"/>
                  </a:lnTo>
                  <a:lnTo>
                    <a:pt x="36930" y="106533"/>
                  </a:lnTo>
                  <a:lnTo>
                    <a:pt x="36932" y="105708"/>
                  </a:lnTo>
                  <a:lnTo>
                    <a:pt x="36931" y="104882"/>
                  </a:lnTo>
                  <a:lnTo>
                    <a:pt x="36930" y="104056"/>
                  </a:lnTo>
                  <a:lnTo>
                    <a:pt x="36928" y="103230"/>
                  </a:lnTo>
                  <a:lnTo>
                    <a:pt x="36924" y="102404"/>
                  </a:lnTo>
                  <a:lnTo>
                    <a:pt x="36920" y="101578"/>
                  </a:lnTo>
                  <a:lnTo>
                    <a:pt x="36914" y="100752"/>
                  </a:lnTo>
                  <a:lnTo>
                    <a:pt x="36907" y="99927"/>
                  </a:lnTo>
                  <a:lnTo>
                    <a:pt x="36899" y="99101"/>
                  </a:lnTo>
                  <a:lnTo>
                    <a:pt x="36890" y="98275"/>
                  </a:lnTo>
                  <a:lnTo>
                    <a:pt x="36880" y="97449"/>
                  </a:lnTo>
                  <a:lnTo>
                    <a:pt x="36869" y="96623"/>
                  </a:lnTo>
                  <a:lnTo>
                    <a:pt x="36856" y="95797"/>
                  </a:lnTo>
                  <a:lnTo>
                    <a:pt x="36844" y="94972"/>
                  </a:lnTo>
                  <a:lnTo>
                    <a:pt x="36828" y="94146"/>
                  </a:lnTo>
                  <a:lnTo>
                    <a:pt x="36813" y="93320"/>
                  </a:lnTo>
                  <a:lnTo>
                    <a:pt x="36797" y="92494"/>
                  </a:lnTo>
                  <a:lnTo>
                    <a:pt x="36779" y="91668"/>
                  </a:lnTo>
                  <a:lnTo>
                    <a:pt x="36761" y="90842"/>
                  </a:lnTo>
                  <a:lnTo>
                    <a:pt x="36741" y="90017"/>
                  </a:lnTo>
                  <a:lnTo>
                    <a:pt x="36721" y="89191"/>
                  </a:lnTo>
                  <a:lnTo>
                    <a:pt x="36700" y="88365"/>
                  </a:lnTo>
                  <a:lnTo>
                    <a:pt x="36677" y="87539"/>
                  </a:lnTo>
                  <a:lnTo>
                    <a:pt x="36655" y="86713"/>
                  </a:lnTo>
                  <a:lnTo>
                    <a:pt x="36631" y="85887"/>
                  </a:lnTo>
                  <a:lnTo>
                    <a:pt x="36606" y="85061"/>
                  </a:lnTo>
                  <a:lnTo>
                    <a:pt x="36580" y="84236"/>
                  </a:lnTo>
                  <a:lnTo>
                    <a:pt x="36553" y="83410"/>
                  </a:lnTo>
                  <a:lnTo>
                    <a:pt x="36526" y="82584"/>
                  </a:lnTo>
                  <a:lnTo>
                    <a:pt x="36498" y="81758"/>
                  </a:lnTo>
                  <a:lnTo>
                    <a:pt x="36469" y="80932"/>
                  </a:lnTo>
                  <a:lnTo>
                    <a:pt x="36440" y="80106"/>
                  </a:lnTo>
                  <a:lnTo>
                    <a:pt x="36409" y="79281"/>
                  </a:lnTo>
                  <a:lnTo>
                    <a:pt x="36378" y="78455"/>
                  </a:lnTo>
                  <a:lnTo>
                    <a:pt x="36347" y="77629"/>
                  </a:lnTo>
                  <a:lnTo>
                    <a:pt x="36314" y="76803"/>
                  </a:lnTo>
                  <a:lnTo>
                    <a:pt x="36281" y="75977"/>
                  </a:lnTo>
                  <a:lnTo>
                    <a:pt x="36248" y="75151"/>
                  </a:lnTo>
                  <a:lnTo>
                    <a:pt x="36213" y="74325"/>
                  </a:lnTo>
                  <a:lnTo>
                    <a:pt x="36179" y="73500"/>
                  </a:lnTo>
                  <a:lnTo>
                    <a:pt x="36143" y="72674"/>
                  </a:lnTo>
                  <a:lnTo>
                    <a:pt x="36108" y="71848"/>
                  </a:lnTo>
                  <a:lnTo>
                    <a:pt x="36071" y="71022"/>
                  </a:lnTo>
                  <a:lnTo>
                    <a:pt x="36034" y="70196"/>
                  </a:lnTo>
                  <a:lnTo>
                    <a:pt x="35997" y="69370"/>
                  </a:lnTo>
                  <a:lnTo>
                    <a:pt x="35959" y="68545"/>
                  </a:lnTo>
                  <a:lnTo>
                    <a:pt x="35921" y="67719"/>
                  </a:lnTo>
                  <a:lnTo>
                    <a:pt x="35883" y="66893"/>
                  </a:lnTo>
                  <a:lnTo>
                    <a:pt x="35844" y="66067"/>
                  </a:lnTo>
                  <a:lnTo>
                    <a:pt x="35805" y="65241"/>
                  </a:lnTo>
                  <a:lnTo>
                    <a:pt x="35765" y="64415"/>
                  </a:lnTo>
                  <a:lnTo>
                    <a:pt x="35726" y="63590"/>
                  </a:lnTo>
                  <a:lnTo>
                    <a:pt x="35686" y="62764"/>
                  </a:lnTo>
                  <a:lnTo>
                    <a:pt x="35646" y="61938"/>
                  </a:lnTo>
                  <a:lnTo>
                    <a:pt x="35605" y="61112"/>
                  </a:lnTo>
                  <a:lnTo>
                    <a:pt x="35565" y="60286"/>
                  </a:lnTo>
                  <a:lnTo>
                    <a:pt x="35524" y="59460"/>
                  </a:lnTo>
                  <a:lnTo>
                    <a:pt x="35484" y="58634"/>
                  </a:lnTo>
                  <a:lnTo>
                    <a:pt x="35443" y="57809"/>
                  </a:lnTo>
                  <a:lnTo>
                    <a:pt x="35402" y="56983"/>
                  </a:lnTo>
                  <a:lnTo>
                    <a:pt x="35361" y="56157"/>
                  </a:lnTo>
                  <a:lnTo>
                    <a:pt x="35320" y="55331"/>
                  </a:lnTo>
                  <a:lnTo>
                    <a:pt x="35279" y="54505"/>
                  </a:lnTo>
                  <a:lnTo>
                    <a:pt x="35238" y="53679"/>
                  </a:lnTo>
                  <a:lnTo>
                    <a:pt x="35198" y="52854"/>
                  </a:lnTo>
                  <a:lnTo>
                    <a:pt x="35157" y="52028"/>
                  </a:lnTo>
                  <a:lnTo>
                    <a:pt x="35117" y="51202"/>
                  </a:lnTo>
                  <a:lnTo>
                    <a:pt x="35076" y="50376"/>
                  </a:lnTo>
                  <a:lnTo>
                    <a:pt x="35036" y="49550"/>
                  </a:lnTo>
                  <a:lnTo>
                    <a:pt x="34996" y="48724"/>
                  </a:lnTo>
                  <a:lnTo>
                    <a:pt x="34957" y="47898"/>
                  </a:lnTo>
                  <a:lnTo>
                    <a:pt x="34918" y="47073"/>
                  </a:lnTo>
                  <a:lnTo>
                    <a:pt x="34878" y="46247"/>
                  </a:lnTo>
                  <a:lnTo>
                    <a:pt x="34840" y="45421"/>
                  </a:lnTo>
                  <a:lnTo>
                    <a:pt x="34801" y="44595"/>
                  </a:lnTo>
                  <a:lnTo>
                    <a:pt x="34763" y="43769"/>
                  </a:lnTo>
                  <a:lnTo>
                    <a:pt x="34726" y="42943"/>
                  </a:lnTo>
                  <a:lnTo>
                    <a:pt x="34689" y="42118"/>
                  </a:lnTo>
                  <a:lnTo>
                    <a:pt x="34652" y="41292"/>
                  </a:lnTo>
                  <a:lnTo>
                    <a:pt x="34616" y="40466"/>
                  </a:lnTo>
                  <a:lnTo>
                    <a:pt x="34580" y="39640"/>
                  </a:lnTo>
                  <a:lnTo>
                    <a:pt x="34545" y="38814"/>
                  </a:lnTo>
                  <a:lnTo>
                    <a:pt x="34510" y="37988"/>
                  </a:lnTo>
                  <a:lnTo>
                    <a:pt x="34476" y="37162"/>
                  </a:lnTo>
                  <a:lnTo>
                    <a:pt x="34443" y="36337"/>
                  </a:lnTo>
                  <a:lnTo>
                    <a:pt x="34410" y="35511"/>
                  </a:lnTo>
                  <a:lnTo>
                    <a:pt x="34379" y="34685"/>
                  </a:lnTo>
                  <a:lnTo>
                    <a:pt x="34347" y="33859"/>
                  </a:lnTo>
                  <a:lnTo>
                    <a:pt x="34316" y="33033"/>
                  </a:lnTo>
                  <a:lnTo>
                    <a:pt x="34287" y="32207"/>
                  </a:lnTo>
                  <a:lnTo>
                    <a:pt x="34257" y="31382"/>
                  </a:lnTo>
                  <a:lnTo>
                    <a:pt x="34229" y="30556"/>
                  </a:lnTo>
                  <a:lnTo>
                    <a:pt x="34202" y="29730"/>
                  </a:lnTo>
                  <a:lnTo>
                    <a:pt x="34174" y="28904"/>
                  </a:lnTo>
                  <a:lnTo>
                    <a:pt x="34149" y="28078"/>
                  </a:lnTo>
                  <a:lnTo>
                    <a:pt x="34124" y="27252"/>
                  </a:lnTo>
                  <a:lnTo>
                    <a:pt x="34100" y="26427"/>
                  </a:lnTo>
                  <a:lnTo>
                    <a:pt x="34077" y="25601"/>
                  </a:lnTo>
                  <a:lnTo>
                    <a:pt x="34054" y="24775"/>
                  </a:lnTo>
                  <a:lnTo>
                    <a:pt x="34033" y="23949"/>
                  </a:lnTo>
                  <a:lnTo>
                    <a:pt x="34013" y="23123"/>
                  </a:lnTo>
                  <a:lnTo>
                    <a:pt x="33993" y="22297"/>
                  </a:lnTo>
                  <a:lnTo>
                    <a:pt x="33976" y="21471"/>
                  </a:lnTo>
                  <a:lnTo>
                    <a:pt x="33958" y="20646"/>
                  </a:lnTo>
                  <a:lnTo>
                    <a:pt x="33942" y="19820"/>
                  </a:lnTo>
                  <a:lnTo>
                    <a:pt x="33927" y="18994"/>
                  </a:lnTo>
                  <a:lnTo>
                    <a:pt x="33912" y="18168"/>
                  </a:lnTo>
                  <a:lnTo>
                    <a:pt x="33900" y="17342"/>
                  </a:lnTo>
                  <a:lnTo>
                    <a:pt x="33888" y="16516"/>
                  </a:lnTo>
                  <a:lnTo>
                    <a:pt x="33877" y="15691"/>
                  </a:lnTo>
                  <a:lnTo>
                    <a:pt x="33868" y="14865"/>
                  </a:lnTo>
                  <a:lnTo>
                    <a:pt x="33859" y="14039"/>
                  </a:lnTo>
                  <a:lnTo>
                    <a:pt x="33853" y="13213"/>
                  </a:lnTo>
                  <a:lnTo>
                    <a:pt x="33846" y="12387"/>
                  </a:lnTo>
                  <a:lnTo>
                    <a:pt x="33841" y="11561"/>
                  </a:lnTo>
                  <a:lnTo>
                    <a:pt x="33838" y="10735"/>
                  </a:lnTo>
                  <a:lnTo>
                    <a:pt x="33835" y="9910"/>
                  </a:lnTo>
                  <a:lnTo>
                    <a:pt x="33835" y="9084"/>
                  </a:lnTo>
                  <a:lnTo>
                    <a:pt x="33835" y="8258"/>
                  </a:lnTo>
                  <a:lnTo>
                    <a:pt x="33836" y="7432"/>
                  </a:lnTo>
                  <a:lnTo>
                    <a:pt x="33839" y="6606"/>
                  </a:lnTo>
                  <a:lnTo>
                    <a:pt x="33843" y="5780"/>
                  </a:lnTo>
                  <a:lnTo>
                    <a:pt x="33849" y="4955"/>
                  </a:lnTo>
                  <a:lnTo>
                    <a:pt x="33855" y="4129"/>
                  </a:lnTo>
                  <a:lnTo>
                    <a:pt x="33863" y="3303"/>
                  </a:lnTo>
                  <a:lnTo>
                    <a:pt x="33873" y="2477"/>
                  </a:lnTo>
                  <a:lnTo>
                    <a:pt x="33883" y="1651"/>
                  </a:lnTo>
                  <a:lnTo>
                    <a:pt x="33895" y="825"/>
                  </a:lnTo>
                  <a:lnTo>
                    <a:pt x="33909" y="0"/>
                  </a:lnTo>
                  <a:lnTo>
                    <a:pt x="68881" y="0"/>
                  </a:lnTo>
                  <a:lnTo>
                    <a:pt x="68895" y="825"/>
                  </a:lnTo>
                  <a:lnTo>
                    <a:pt x="68907" y="1651"/>
                  </a:lnTo>
                  <a:lnTo>
                    <a:pt x="68917" y="2477"/>
                  </a:lnTo>
                  <a:lnTo>
                    <a:pt x="68927" y="3303"/>
                  </a:lnTo>
                  <a:lnTo>
                    <a:pt x="68935" y="4129"/>
                  </a:lnTo>
                  <a:lnTo>
                    <a:pt x="68941" y="4955"/>
                  </a:lnTo>
                  <a:lnTo>
                    <a:pt x="68947" y="5780"/>
                  </a:lnTo>
                  <a:lnTo>
                    <a:pt x="68951" y="6606"/>
                  </a:lnTo>
                  <a:lnTo>
                    <a:pt x="68954" y="7432"/>
                  </a:lnTo>
                  <a:lnTo>
                    <a:pt x="68955" y="8258"/>
                  </a:lnTo>
                  <a:lnTo>
                    <a:pt x="68955" y="9084"/>
                  </a:lnTo>
                  <a:lnTo>
                    <a:pt x="68955" y="9910"/>
                  </a:lnTo>
                  <a:lnTo>
                    <a:pt x="68952" y="10735"/>
                  </a:lnTo>
                  <a:lnTo>
                    <a:pt x="68948" y="11561"/>
                  </a:lnTo>
                  <a:lnTo>
                    <a:pt x="68944" y="12387"/>
                  </a:lnTo>
                  <a:lnTo>
                    <a:pt x="68937" y="13213"/>
                  </a:lnTo>
                  <a:lnTo>
                    <a:pt x="68931" y="14039"/>
                  </a:lnTo>
                  <a:lnTo>
                    <a:pt x="68922" y="14865"/>
                  </a:lnTo>
                  <a:lnTo>
                    <a:pt x="68913" y="15691"/>
                  </a:lnTo>
                  <a:lnTo>
                    <a:pt x="68902" y="16516"/>
                  </a:lnTo>
                  <a:lnTo>
                    <a:pt x="68890" y="17342"/>
                  </a:lnTo>
                  <a:lnTo>
                    <a:pt x="68878" y="18168"/>
                  </a:lnTo>
                  <a:lnTo>
                    <a:pt x="68863" y="18994"/>
                  </a:lnTo>
                  <a:lnTo>
                    <a:pt x="68848" y="19820"/>
                  </a:lnTo>
                  <a:lnTo>
                    <a:pt x="68832" y="20646"/>
                  </a:lnTo>
                  <a:lnTo>
                    <a:pt x="68814" y="21471"/>
                  </a:lnTo>
                  <a:lnTo>
                    <a:pt x="68796" y="22297"/>
                  </a:lnTo>
                  <a:lnTo>
                    <a:pt x="68777" y="23123"/>
                  </a:lnTo>
                  <a:lnTo>
                    <a:pt x="68757" y="23949"/>
                  </a:lnTo>
                  <a:lnTo>
                    <a:pt x="68736" y="24775"/>
                  </a:lnTo>
                  <a:lnTo>
                    <a:pt x="68713" y="25601"/>
                  </a:lnTo>
                  <a:lnTo>
                    <a:pt x="68690" y="26427"/>
                  </a:lnTo>
                  <a:lnTo>
                    <a:pt x="68666" y="27252"/>
                  </a:lnTo>
                  <a:lnTo>
                    <a:pt x="68641" y="28078"/>
                  </a:lnTo>
                  <a:lnTo>
                    <a:pt x="68615" y="28904"/>
                  </a:lnTo>
                  <a:lnTo>
                    <a:pt x="68588" y="29730"/>
                  </a:lnTo>
                  <a:lnTo>
                    <a:pt x="68561" y="30556"/>
                  </a:lnTo>
                  <a:lnTo>
                    <a:pt x="68533" y="31382"/>
                  </a:lnTo>
                  <a:lnTo>
                    <a:pt x="68503" y="32207"/>
                  </a:lnTo>
                  <a:lnTo>
                    <a:pt x="68474" y="33033"/>
                  </a:lnTo>
                  <a:lnTo>
                    <a:pt x="68443" y="33859"/>
                  </a:lnTo>
                  <a:lnTo>
                    <a:pt x="68411" y="34685"/>
                  </a:lnTo>
                  <a:lnTo>
                    <a:pt x="68380" y="35511"/>
                  </a:lnTo>
                  <a:lnTo>
                    <a:pt x="68347" y="36337"/>
                  </a:lnTo>
                  <a:lnTo>
                    <a:pt x="68313" y="37162"/>
                  </a:lnTo>
                  <a:lnTo>
                    <a:pt x="68279" y="37988"/>
                  </a:lnTo>
                  <a:lnTo>
                    <a:pt x="68245" y="38814"/>
                  </a:lnTo>
                  <a:lnTo>
                    <a:pt x="68210" y="39640"/>
                  </a:lnTo>
                  <a:lnTo>
                    <a:pt x="68174" y="40466"/>
                  </a:lnTo>
                  <a:lnTo>
                    <a:pt x="68138" y="41292"/>
                  </a:lnTo>
                  <a:lnTo>
                    <a:pt x="68101" y="42118"/>
                  </a:lnTo>
                  <a:lnTo>
                    <a:pt x="68064" y="42943"/>
                  </a:lnTo>
                  <a:lnTo>
                    <a:pt x="68027" y="43769"/>
                  </a:lnTo>
                  <a:lnTo>
                    <a:pt x="67989" y="44595"/>
                  </a:lnTo>
                  <a:lnTo>
                    <a:pt x="67950" y="45421"/>
                  </a:lnTo>
                  <a:lnTo>
                    <a:pt x="67912" y="46247"/>
                  </a:lnTo>
                  <a:lnTo>
                    <a:pt x="67872" y="47073"/>
                  </a:lnTo>
                  <a:lnTo>
                    <a:pt x="67833" y="47898"/>
                  </a:lnTo>
                  <a:lnTo>
                    <a:pt x="67793" y="48724"/>
                  </a:lnTo>
                  <a:lnTo>
                    <a:pt x="67754" y="49550"/>
                  </a:lnTo>
                  <a:lnTo>
                    <a:pt x="67714" y="50376"/>
                  </a:lnTo>
                  <a:lnTo>
                    <a:pt x="67673" y="51202"/>
                  </a:lnTo>
                  <a:lnTo>
                    <a:pt x="67633" y="52028"/>
                  </a:lnTo>
                  <a:lnTo>
                    <a:pt x="67592" y="52854"/>
                  </a:lnTo>
                  <a:lnTo>
                    <a:pt x="67551" y="53679"/>
                  </a:lnTo>
                  <a:lnTo>
                    <a:pt x="67511" y="54505"/>
                  </a:lnTo>
                  <a:lnTo>
                    <a:pt x="67470" y="55331"/>
                  </a:lnTo>
                  <a:lnTo>
                    <a:pt x="67429" y="56157"/>
                  </a:lnTo>
                  <a:lnTo>
                    <a:pt x="67388" y="56983"/>
                  </a:lnTo>
                  <a:lnTo>
                    <a:pt x="67347" y="57809"/>
                  </a:lnTo>
                  <a:lnTo>
                    <a:pt x="67306" y="58634"/>
                  </a:lnTo>
                  <a:lnTo>
                    <a:pt x="67266" y="59460"/>
                  </a:lnTo>
                  <a:lnTo>
                    <a:pt x="67225" y="60286"/>
                  </a:lnTo>
                  <a:lnTo>
                    <a:pt x="67185" y="61112"/>
                  </a:lnTo>
                  <a:lnTo>
                    <a:pt x="67144" y="61938"/>
                  </a:lnTo>
                  <a:lnTo>
                    <a:pt x="67104" y="62764"/>
                  </a:lnTo>
                  <a:lnTo>
                    <a:pt x="67064" y="63590"/>
                  </a:lnTo>
                  <a:lnTo>
                    <a:pt x="67025" y="64415"/>
                  </a:lnTo>
                  <a:lnTo>
                    <a:pt x="66985" y="65241"/>
                  </a:lnTo>
                  <a:lnTo>
                    <a:pt x="66946" y="66067"/>
                  </a:lnTo>
                  <a:lnTo>
                    <a:pt x="66907" y="66893"/>
                  </a:lnTo>
                  <a:lnTo>
                    <a:pt x="66869" y="67719"/>
                  </a:lnTo>
                  <a:lnTo>
                    <a:pt x="66831" y="68545"/>
                  </a:lnTo>
                  <a:lnTo>
                    <a:pt x="66793" y="69370"/>
                  </a:lnTo>
                  <a:lnTo>
                    <a:pt x="66756" y="70196"/>
                  </a:lnTo>
                  <a:lnTo>
                    <a:pt x="66719" y="71022"/>
                  </a:lnTo>
                  <a:lnTo>
                    <a:pt x="66682" y="71848"/>
                  </a:lnTo>
                  <a:lnTo>
                    <a:pt x="66647" y="72674"/>
                  </a:lnTo>
                  <a:lnTo>
                    <a:pt x="66611" y="73500"/>
                  </a:lnTo>
                  <a:lnTo>
                    <a:pt x="66577" y="74325"/>
                  </a:lnTo>
                  <a:lnTo>
                    <a:pt x="66542" y="75151"/>
                  </a:lnTo>
                  <a:lnTo>
                    <a:pt x="66508" y="75977"/>
                  </a:lnTo>
                  <a:lnTo>
                    <a:pt x="66476" y="76803"/>
                  </a:lnTo>
                  <a:lnTo>
                    <a:pt x="66443" y="77629"/>
                  </a:lnTo>
                  <a:lnTo>
                    <a:pt x="66412" y="78455"/>
                  </a:lnTo>
                  <a:lnTo>
                    <a:pt x="66381" y="79281"/>
                  </a:lnTo>
                  <a:lnTo>
                    <a:pt x="66350" y="80106"/>
                  </a:lnTo>
                  <a:lnTo>
                    <a:pt x="66321" y="80932"/>
                  </a:lnTo>
                  <a:lnTo>
                    <a:pt x="66292" y="81758"/>
                  </a:lnTo>
                  <a:lnTo>
                    <a:pt x="66264" y="82584"/>
                  </a:lnTo>
                  <a:lnTo>
                    <a:pt x="66236" y="83410"/>
                  </a:lnTo>
                  <a:lnTo>
                    <a:pt x="66209" y="84236"/>
                  </a:lnTo>
                  <a:lnTo>
                    <a:pt x="66184" y="85061"/>
                  </a:lnTo>
                  <a:lnTo>
                    <a:pt x="66159" y="85887"/>
                  </a:lnTo>
                  <a:lnTo>
                    <a:pt x="66135" y="86713"/>
                  </a:lnTo>
                  <a:lnTo>
                    <a:pt x="66112" y="87539"/>
                  </a:lnTo>
                  <a:lnTo>
                    <a:pt x="66090" y="88365"/>
                  </a:lnTo>
                  <a:lnTo>
                    <a:pt x="66069" y="89191"/>
                  </a:lnTo>
                  <a:lnTo>
                    <a:pt x="66049" y="90017"/>
                  </a:lnTo>
                  <a:lnTo>
                    <a:pt x="66029" y="90842"/>
                  </a:lnTo>
                  <a:lnTo>
                    <a:pt x="66011" y="91668"/>
                  </a:lnTo>
                  <a:lnTo>
                    <a:pt x="65993" y="92494"/>
                  </a:lnTo>
                  <a:lnTo>
                    <a:pt x="65977" y="93320"/>
                  </a:lnTo>
                  <a:lnTo>
                    <a:pt x="65962" y="94146"/>
                  </a:lnTo>
                  <a:lnTo>
                    <a:pt x="65946" y="94972"/>
                  </a:lnTo>
                  <a:lnTo>
                    <a:pt x="65934" y="95797"/>
                  </a:lnTo>
                  <a:lnTo>
                    <a:pt x="65921" y="96623"/>
                  </a:lnTo>
                  <a:lnTo>
                    <a:pt x="65910" y="97449"/>
                  </a:lnTo>
                  <a:lnTo>
                    <a:pt x="65900" y="98275"/>
                  </a:lnTo>
                  <a:lnTo>
                    <a:pt x="65890" y="99101"/>
                  </a:lnTo>
                  <a:lnTo>
                    <a:pt x="65883" y="99927"/>
                  </a:lnTo>
                  <a:lnTo>
                    <a:pt x="65876" y="100752"/>
                  </a:lnTo>
                  <a:lnTo>
                    <a:pt x="65870" y="101578"/>
                  </a:lnTo>
                  <a:lnTo>
                    <a:pt x="65866" y="102404"/>
                  </a:lnTo>
                  <a:lnTo>
                    <a:pt x="65862" y="103230"/>
                  </a:lnTo>
                  <a:lnTo>
                    <a:pt x="65860" y="104056"/>
                  </a:lnTo>
                  <a:lnTo>
                    <a:pt x="65859" y="104882"/>
                  </a:lnTo>
                  <a:lnTo>
                    <a:pt x="65858" y="105708"/>
                  </a:lnTo>
                  <a:lnTo>
                    <a:pt x="65860" y="106533"/>
                  </a:lnTo>
                  <a:lnTo>
                    <a:pt x="65862" y="107359"/>
                  </a:lnTo>
                  <a:lnTo>
                    <a:pt x="65866" y="108185"/>
                  </a:lnTo>
                  <a:lnTo>
                    <a:pt x="65871" y="109011"/>
                  </a:lnTo>
                  <a:lnTo>
                    <a:pt x="65876" y="109837"/>
                  </a:lnTo>
                  <a:lnTo>
                    <a:pt x="65884" y="110663"/>
                  </a:lnTo>
                  <a:lnTo>
                    <a:pt x="65892" y="111488"/>
                  </a:lnTo>
                  <a:lnTo>
                    <a:pt x="65902" y="112314"/>
                  </a:lnTo>
                  <a:lnTo>
                    <a:pt x="65913" y="113140"/>
                  </a:lnTo>
                  <a:lnTo>
                    <a:pt x="65924" y="113966"/>
                  </a:lnTo>
                  <a:lnTo>
                    <a:pt x="65938" y="114792"/>
                  </a:lnTo>
                  <a:lnTo>
                    <a:pt x="65952" y="115618"/>
                  </a:lnTo>
                  <a:lnTo>
                    <a:pt x="65968" y="116444"/>
                  </a:lnTo>
                  <a:lnTo>
                    <a:pt x="65985" y="117269"/>
                  </a:lnTo>
                  <a:lnTo>
                    <a:pt x="66003" y="118095"/>
                  </a:lnTo>
                  <a:lnTo>
                    <a:pt x="66022" y="118921"/>
                  </a:lnTo>
                  <a:lnTo>
                    <a:pt x="66043" y="119747"/>
                  </a:lnTo>
                  <a:lnTo>
                    <a:pt x="66064" y="120573"/>
                  </a:lnTo>
                  <a:lnTo>
                    <a:pt x="66088" y="121399"/>
                  </a:lnTo>
                  <a:lnTo>
                    <a:pt x="66112" y="122224"/>
                  </a:lnTo>
                  <a:lnTo>
                    <a:pt x="66137" y="123050"/>
                  </a:lnTo>
                  <a:lnTo>
                    <a:pt x="66164" y="123876"/>
                  </a:lnTo>
                  <a:lnTo>
                    <a:pt x="66191" y="124702"/>
                  </a:lnTo>
                  <a:lnTo>
                    <a:pt x="66221" y="125528"/>
                  </a:lnTo>
                  <a:lnTo>
                    <a:pt x="66251" y="126354"/>
                  </a:lnTo>
                  <a:lnTo>
                    <a:pt x="66282" y="127180"/>
                  </a:lnTo>
                  <a:lnTo>
                    <a:pt x="66316" y="128005"/>
                  </a:lnTo>
                  <a:lnTo>
                    <a:pt x="66349" y="128831"/>
                  </a:lnTo>
                  <a:lnTo>
                    <a:pt x="66384" y="129657"/>
                  </a:lnTo>
                  <a:lnTo>
                    <a:pt x="66420" y="130483"/>
                  </a:lnTo>
                  <a:lnTo>
                    <a:pt x="66457" y="131309"/>
                  </a:lnTo>
                  <a:lnTo>
                    <a:pt x="66496" y="132135"/>
                  </a:lnTo>
                  <a:lnTo>
                    <a:pt x="66536" y="132960"/>
                  </a:lnTo>
                  <a:lnTo>
                    <a:pt x="66577" y="133786"/>
                  </a:lnTo>
                  <a:lnTo>
                    <a:pt x="66619" y="134612"/>
                  </a:lnTo>
                  <a:lnTo>
                    <a:pt x="66661" y="135438"/>
                  </a:lnTo>
                  <a:lnTo>
                    <a:pt x="66706" y="136264"/>
                  </a:lnTo>
                  <a:lnTo>
                    <a:pt x="66751" y="137090"/>
                  </a:lnTo>
                  <a:lnTo>
                    <a:pt x="66797" y="137915"/>
                  </a:lnTo>
                  <a:lnTo>
                    <a:pt x="66845" y="138741"/>
                  </a:lnTo>
                  <a:lnTo>
                    <a:pt x="66893" y="139567"/>
                  </a:lnTo>
                  <a:lnTo>
                    <a:pt x="66943" y="140393"/>
                  </a:lnTo>
                  <a:lnTo>
                    <a:pt x="66994" y="141219"/>
                  </a:lnTo>
                  <a:lnTo>
                    <a:pt x="67045" y="142045"/>
                  </a:lnTo>
                  <a:lnTo>
                    <a:pt x="67099" y="142871"/>
                  </a:lnTo>
                  <a:lnTo>
                    <a:pt x="67152" y="143696"/>
                  </a:lnTo>
                  <a:lnTo>
                    <a:pt x="67207" y="144522"/>
                  </a:lnTo>
                  <a:lnTo>
                    <a:pt x="67263" y="145348"/>
                  </a:lnTo>
                  <a:lnTo>
                    <a:pt x="67319" y="146174"/>
                  </a:lnTo>
                  <a:lnTo>
                    <a:pt x="67378" y="147000"/>
                  </a:lnTo>
                  <a:lnTo>
                    <a:pt x="67436" y="147826"/>
                  </a:lnTo>
                  <a:lnTo>
                    <a:pt x="67496" y="148651"/>
                  </a:lnTo>
                  <a:lnTo>
                    <a:pt x="67557" y="149477"/>
                  </a:lnTo>
                  <a:lnTo>
                    <a:pt x="67618" y="150303"/>
                  </a:lnTo>
                  <a:lnTo>
                    <a:pt x="67681" y="151129"/>
                  </a:lnTo>
                  <a:lnTo>
                    <a:pt x="67744" y="151955"/>
                  </a:lnTo>
                  <a:lnTo>
                    <a:pt x="67808" y="152781"/>
                  </a:lnTo>
                  <a:lnTo>
                    <a:pt x="67874" y="153607"/>
                  </a:lnTo>
                  <a:lnTo>
                    <a:pt x="67939" y="154432"/>
                  </a:lnTo>
                  <a:lnTo>
                    <a:pt x="68007" y="155258"/>
                  </a:lnTo>
                  <a:lnTo>
                    <a:pt x="68074" y="156084"/>
                  </a:lnTo>
                  <a:lnTo>
                    <a:pt x="68143" y="156910"/>
                  </a:lnTo>
                  <a:lnTo>
                    <a:pt x="68213" y="157736"/>
                  </a:lnTo>
                  <a:lnTo>
                    <a:pt x="68282" y="158562"/>
                  </a:lnTo>
                  <a:lnTo>
                    <a:pt x="68354" y="159387"/>
                  </a:lnTo>
                  <a:lnTo>
                    <a:pt x="68425" y="160213"/>
                  </a:lnTo>
                  <a:lnTo>
                    <a:pt x="68497" y="161039"/>
                  </a:lnTo>
                  <a:lnTo>
                    <a:pt x="68571" y="161865"/>
                  </a:lnTo>
                  <a:lnTo>
                    <a:pt x="68645" y="162691"/>
                  </a:lnTo>
                  <a:lnTo>
                    <a:pt x="68720" y="163517"/>
                  </a:lnTo>
                  <a:lnTo>
                    <a:pt x="68795" y="164343"/>
                  </a:lnTo>
                  <a:lnTo>
                    <a:pt x="68871" y="165168"/>
                  </a:lnTo>
                  <a:lnTo>
                    <a:pt x="68948" y="165994"/>
                  </a:lnTo>
                  <a:lnTo>
                    <a:pt x="69026" y="166820"/>
                  </a:lnTo>
                  <a:lnTo>
                    <a:pt x="69104" y="167646"/>
                  </a:lnTo>
                  <a:lnTo>
                    <a:pt x="69183" y="168472"/>
                  </a:lnTo>
                  <a:lnTo>
                    <a:pt x="69262" y="169298"/>
                  </a:lnTo>
                  <a:lnTo>
                    <a:pt x="69342" y="170123"/>
                  </a:lnTo>
                  <a:lnTo>
                    <a:pt x="69422" y="170949"/>
                  </a:lnTo>
                  <a:lnTo>
                    <a:pt x="69503" y="171775"/>
                  </a:lnTo>
                  <a:lnTo>
                    <a:pt x="69586" y="172601"/>
                  </a:lnTo>
                  <a:lnTo>
                    <a:pt x="69668" y="173427"/>
                  </a:lnTo>
                  <a:lnTo>
                    <a:pt x="69751" y="174253"/>
                  </a:lnTo>
                  <a:lnTo>
                    <a:pt x="69834" y="175078"/>
                  </a:lnTo>
                  <a:lnTo>
                    <a:pt x="69918" y="175904"/>
                  </a:lnTo>
                  <a:lnTo>
                    <a:pt x="70003" y="176730"/>
                  </a:lnTo>
                  <a:lnTo>
                    <a:pt x="70088" y="177556"/>
                  </a:lnTo>
                  <a:lnTo>
                    <a:pt x="70173" y="178382"/>
                  </a:lnTo>
                  <a:lnTo>
                    <a:pt x="70259" y="179208"/>
                  </a:lnTo>
                  <a:lnTo>
                    <a:pt x="70346" y="180034"/>
                  </a:lnTo>
                  <a:lnTo>
                    <a:pt x="70433" y="180859"/>
                  </a:lnTo>
                  <a:lnTo>
                    <a:pt x="70520" y="181685"/>
                  </a:lnTo>
                  <a:lnTo>
                    <a:pt x="70608" y="182511"/>
                  </a:lnTo>
                  <a:lnTo>
                    <a:pt x="70697" y="183337"/>
                  </a:lnTo>
                  <a:lnTo>
                    <a:pt x="70785" y="184163"/>
                  </a:lnTo>
                  <a:lnTo>
                    <a:pt x="70875" y="184989"/>
                  </a:lnTo>
                  <a:lnTo>
                    <a:pt x="70965" y="185814"/>
                  </a:lnTo>
                  <a:lnTo>
                    <a:pt x="71055" y="186640"/>
                  </a:lnTo>
                  <a:lnTo>
                    <a:pt x="71145" y="187466"/>
                  </a:lnTo>
                  <a:lnTo>
                    <a:pt x="71236" y="188292"/>
                  </a:lnTo>
                  <a:lnTo>
                    <a:pt x="71328" y="189118"/>
                  </a:lnTo>
                  <a:lnTo>
                    <a:pt x="71419" y="189944"/>
                  </a:lnTo>
                  <a:lnTo>
                    <a:pt x="71511" y="190770"/>
                  </a:lnTo>
                  <a:lnTo>
                    <a:pt x="71604" y="191595"/>
                  </a:lnTo>
                  <a:lnTo>
                    <a:pt x="71697" y="192421"/>
                  </a:lnTo>
                  <a:lnTo>
                    <a:pt x="71790" y="193247"/>
                  </a:lnTo>
                  <a:lnTo>
                    <a:pt x="71884" y="194073"/>
                  </a:lnTo>
                  <a:lnTo>
                    <a:pt x="71978" y="194899"/>
                  </a:lnTo>
                  <a:lnTo>
                    <a:pt x="72072" y="195725"/>
                  </a:lnTo>
                  <a:lnTo>
                    <a:pt x="72167" y="196550"/>
                  </a:lnTo>
                  <a:lnTo>
                    <a:pt x="72262" y="197376"/>
                  </a:lnTo>
                  <a:lnTo>
                    <a:pt x="72358" y="198202"/>
                  </a:lnTo>
                  <a:lnTo>
                    <a:pt x="72453" y="199028"/>
                  </a:lnTo>
                  <a:lnTo>
                    <a:pt x="72550" y="199854"/>
                  </a:lnTo>
                  <a:lnTo>
                    <a:pt x="72646" y="200680"/>
                  </a:lnTo>
                  <a:lnTo>
                    <a:pt x="72743" y="201505"/>
                  </a:lnTo>
                  <a:lnTo>
                    <a:pt x="72840" y="202331"/>
                  </a:lnTo>
                  <a:lnTo>
                    <a:pt x="72938" y="203157"/>
                  </a:lnTo>
                  <a:lnTo>
                    <a:pt x="73036" y="203983"/>
                  </a:lnTo>
                  <a:lnTo>
                    <a:pt x="73134" y="204809"/>
                  </a:lnTo>
                  <a:lnTo>
                    <a:pt x="73233" y="205635"/>
                  </a:lnTo>
                  <a:lnTo>
                    <a:pt x="73332" y="206461"/>
                  </a:lnTo>
                  <a:lnTo>
                    <a:pt x="73431" y="207286"/>
                  </a:lnTo>
                  <a:lnTo>
                    <a:pt x="73531" y="208112"/>
                  </a:lnTo>
                  <a:lnTo>
                    <a:pt x="73632" y="208938"/>
                  </a:lnTo>
                  <a:lnTo>
                    <a:pt x="73732" y="209764"/>
                  </a:lnTo>
                  <a:lnTo>
                    <a:pt x="73833" y="210590"/>
                  </a:lnTo>
                  <a:lnTo>
                    <a:pt x="73934" y="211416"/>
                  </a:lnTo>
                  <a:lnTo>
                    <a:pt x="74036" y="212241"/>
                  </a:lnTo>
                  <a:lnTo>
                    <a:pt x="74138" y="213067"/>
                  </a:lnTo>
                  <a:lnTo>
                    <a:pt x="74240" y="213893"/>
                  </a:lnTo>
                  <a:lnTo>
                    <a:pt x="74343" y="214719"/>
                  </a:lnTo>
                  <a:lnTo>
                    <a:pt x="74447" y="215545"/>
                  </a:lnTo>
                  <a:lnTo>
                    <a:pt x="74550" y="216371"/>
                  </a:lnTo>
                  <a:lnTo>
                    <a:pt x="74655" y="217197"/>
                  </a:lnTo>
                  <a:lnTo>
                    <a:pt x="74759" y="218022"/>
                  </a:lnTo>
                  <a:lnTo>
                    <a:pt x="74864" y="218848"/>
                  </a:lnTo>
                  <a:lnTo>
                    <a:pt x="74970" y="219674"/>
                  </a:lnTo>
                  <a:lnTo>
                    <a:pt x="75075" y="220500"/>
                  </a:lnTo>
                  <a:lnTo>
                    <a:pt x="75182" y="221326"/>
                  </a:lnTo>
                  <a:lnTo>
                    <a:pt x="75289" y="222152"/>
                  </a:lnTo>
                  <a:lnTo>
                    <a:pt x="75396" y="222977"/>
                  </a:lnTo>
                  <a:lnTo>
                    <a:pt x="75504" y="223803"/>
                  </a:lnTo>
                  <a:lnTo>
                    <a:pt x="75612" y="224629"/>
                  </a:lnTo>
                  <a:lnTo>
                    <a:pt x="75721" y="225455"/>
                  </a:lnTo>
                  <a:lnTo>
                    <a:pt x="75831" y="226281"/>
                  </a:lnTo>
                  <a:lnTo>
                    <a:pt x="75940" y="227107"/>
                  </a:lnTo>
                  <a:lnTo>
                    <a:pt x="76051" y="227933"/>
                  </a:lnTo>
                  <a:lnTo>
                    <a:pt x="76162" y="228758"/>
                  </a:lnTo>
                  <a:lnTo>
                    <a:pt x="76273" y="229584"/>
                  </a:lnTo>
                  <a:lnTo>
                    <a:pt x="76385" y="230410"/>
                  </a:lnTo>
                  <a:lnTo>
                    <a:pt x="76498" y="231236"/>
                  </a:lnTo>
                  <a:lnTo>
                    <a:pt x="76611" y="232062"/>
                  </a:lnTo>
                  <a:lnTo>
                    <a:pt x="76725" y="232888"/>
                  </a:lnTo>
                  <a:lnTo>
                    <a:pt x="76840" y="233713"/>
                  </a:lnTo>
                  <a:lnTo>
                    <a:pt x="76955" y="234539"/>
                  </a:lnTo>
                  <a:lnTo>
                    <a:pt x="77070" y="235365"/>
                  </a:lnTo>
                  <a:lnTo>
                    <a:pt x="77187" y="236191"/>
                  </a:lnTo>
                  <a:lnTo>
                    <a:pt x="77304" y="237017"/>
                  </a:lnTo>
                  <a:lnTo>
                    <a:pt x="77422" y="237843"/>
                  </a:lnTo>
                  <a:lnTo>
                    <a:pt x="77541" y="238668"/>
                  </a:lnTo>
                  <a:lnTo>
                    <a:pt x="77659" y="239494"/>
                  </a:lnTo>
                  <a:lnTo>
                    <a:pt x="77779" y="240320"/>
                  </a:lnTo>
                  <a:lnTo>
                    <a:pt x="77900" y="241146"/>
                  </a:lnTo>
                  <a:lnTo>
                    <a:pt x="78021" y="241972"/>
                  </a:lnTo>
                  <a:lnTo>
                    <a:pt x="78143" y="242798"/>
                  </a:lnTo>
                  <a:lnTo>
                    <a:pt x="78266" y="243624"/>
                  </a:lnTo>
                  <a:lnTo>
                    <a:pt x="78390" y="244449"/>
                  </a:lnTo>
                  <a:lnTo>
                    <a:pt x="78514" y="245275"/>
                  </a:lnTo>
                  <a:lnTo>
                    <a:pt x="78639" y="246101"/>
                  </a:lnTo>
                  <a:lnTo>
                    <a:pt x="78765" y="246927"/>
                  </a:lnTo>
                  <a:lnTo>
                    <a:pt x="78892" y="247753"/>
                  </a:lnTo>
                  <a:lnTo>
                    <a:pt x="79019" y="248579"/>
                  </a:lnTo>
                  <a:lnTo>
                    <a:pt x="79148" y="249404"/>
                  </a:lnTo>
                  <a:lnTo>
                    <a:pt x="79277" y="250230"/>
                  </a:lnTo>
                  <a:lnTo>
                    <a:pt x="79408" y="251056"/>
                  </a:lnTo>
                  <a:lnTo>
                    <a:pt x="79539" y="251882"/>
                  </a:lnTo>
                  <a:lnTo>
                    <a:pt x="79670" y="252708"/>
                  </a:lnTo>
                  <a:lnTo>
                    <a:pt x="79803" y="253534"/>
                  </a:lnTo>
                  <a:lnTo>
                    <a:pt x="79937" y="254360"/>
                  </a:lnTo>
                  <a:lnTo>
                    <a:pt x="80071" y="255185"/>
                  </a:lnTo>
                  <a:lnTo>
                    <a:pt x="80207" y="256011"/>
                  </a:lnTo>
                  <a:lnTo>
                    <a:pt x="80343" y="256837"/>
                  </a:lnTo>
                  <a:lnTo>
                    <a:pt x="80481" y="257663"/>
                  </a:lnTo>
                  <a:lnTo>
                    <a:pt x="80619" y="258489"/>
                  </a:lnTo>
                  <a:lnTo>
                    <a:pt x="80758" y="259315"/>
                  </a:lnTo>
                  <a:lnTo>
                    <a:pt x="80899" y="260140"/>
                  </a:lnTo>
                  <a:lnTo>
                    <a:pt x="81039" y="260966"/>
                  </a:lnTo>
                  <a:lnTo>
                    <a:pt x="81182" y="261792"/>
                  </a:lnTo>
                  <a:lnTo>
                    <a:pt x="81325" y="262618"/>
                  </a:lnTo>
                  <a:lnTo>
                    <a:pt x="81469" y="263444"/>
                  </a:lnTo>
                  <a:lnTo>
                    <a:pt x="81614" y="264270"/>
                  </a:lnTo>
                  <a:lnTo>
                    <a:pt x="81759" y="265095"/>
                  </a:lnTo>
                  <a:lnTo>
                    <a:pt x="81907" y="265921"/>
                  </a:lnTo>
                  <a:lnTo>
                    <a:pt x="82055" y="266747"/>
                  </a:lnTo>
                  <a:lnTo>
                    <a:pt x="82203" y="267573"/>
                  </a:lnTo>
                  <a:lnTo>
                    <a:pt x="82354" y="268399"/>
                  </a:lnTo>
                  <a:lnTo>
                    <a:pt x="82505" y="269225"/>
                  </a:lnTo>
                  <a:lnTo>
                    <a:pt x="82657" y="270051"/>
                  </a:lnTo>
                  <a:lnTo>
                    <a:pt x="82810" y="270876"/>
                  </a:lnTo>
                  <a:lnTo>
                    <a:pt x="82963" y="271702"/>
                  </a:lnTo>
                  <a:lnTo>
                    <a:pt x="83119" y="272528"/>
                  </a:lnTo>
                  <a:lnTo>
                    <a:pt x="83275" y="273354"/>
                  </a:lnTo>
                  <a:lnTo>
                    <a:pt x="83431" y="274180"/>
                  </a:lnTo>
                  <a:lnTo>
                    <a:pt x="83590" y="275006"/>
                  </a:lnTo>
                  <a:lnTo>
                    <a:pt x="83748" y="275831"/>
                  </a:lnTo>
                  <a:lnTo>
                    <a:pt x="83908" y="276657"/>
                  </a:lnTo>
                  <a:lnTo>
                    <a:pt x="84069" y="277483"/>
                  </a:lnTo>
                  <a:lnTo>
                    <a:pt x="84231" y="278309"/>
                  </a:lnTo>
                  <a:lnTo>
                    <a:pt x="84394" y="279135"/>
                  </a:lnTo>
                  <a:lnTo>
                    <a:pt x="84557" y="279961"/>
                  </a:lnTo>
                  <a:lnTo>
                    <a:pt x="84722" y="280787"/>
                  </a:lnTo>
                  <a:lnTo>
                    <a:pt x="84888" y="281612"/>
                  </a:lnTo>
                  <a:lnTo>
                    <a:pt x="85054" y="282438"/>
                  </a:lnTo>
                  <a:lnTo>
                    <a:pt x="85222" y="283264"/>
                  </a:lnTo>
                  <a:lnTo>
                    <a:pt x="85390" y="284090"/>
                  </a:lnTo>
                  <a:lnTo>
                    <a:pt x="85560" y="284916"/>
                  </a:lnTo>
                  <a:lnTo>
                    <a:pt x="85730" y="285742"/>
                  </a:lnTo>
                  <a:lnTo>
                    <a:pt x="85901" y="286567"/>
                  </a:lnTo>
                  <a:lnTo>
                    <a:pt x="86073" y="287393"/>
                  </a:lnTo>
                  <a:lnTo>
                    <a:pt x="86246" y="288219"/>
                  </a:lnTo>
                  <a:lnTo>
                    <a:pt x="86419" y="289045"/>
                  </a:lnTo>
                  <a:lnTo>
                    <a:pt x="86594" y="289871"/>
                  </a:lnTo>
                  <a:lnTo>
                    <a:pt x="86769" y="290697"/>
                  </a:lnTo>
                  <a:lnTo>
                    <a:pt x="86945" y="291523"/>
                  </a:lnTo>
                  <a:lnTo>
                    <a:pt x="87122" y="292348"/>
                  </a:lnTo>
                  <a:lnTo>
                    <a:pt x="87299" y="293174"/>
                  </a:lnTo>
                  <a:lnTo>
                    <a:pt x="87478" y="294000"/>
                  </a:lnTo>
                  <a:lnTo>
                    <a:pt x="87657" y="294826"/>
                  </a:lnTo>
                  <a:lnTo>
                    <a:pt x="87836" y="295652"/>
                  </a:lnTo>
                  <a:lnTo>
                    <a:pt x="88017" y="296478"/>
                  </a:lnTo>
                  <a:lnTo>
                    <a:pt x="88197" y="297303"/>
                  </a:lnTo>
                  <a:lnTo>
                    <a:pt x="88379" y="298129"/>
                  </a:lnTo>
                  <a:lnTo>
                    <a:pt x="88561" y="298955"/>
                  </a:lnTo>
                  <a:lnTo>
                    <a:pt x="88744" y="299781"/>
                  </a:lnTo>
                  <a:lnTo>
                    <a:pt x="88927" y="300607"/>
                  </a:lnTo>
                  <a:lnTo>
                    <a:pt x="89110" y="301433"/>
                  </a:lnTo>
                  <a:lnTo>
                    <a:pt x="89295" y="302258"/>
                  </a:lnTo>
                  <a:lnTo>
                    <a:pt x="89479" y="303084"/>
                  </a:lnTo>
                  <a:lnTo>
                    <a:pt x="89664" y="303910"/>
                  </a:lnTo>
                  <a:lnTo>
                    <a:pt x="89849" y="304736"/>
                  </a:lnTo>
                  <a:lnTo>
                    <a:pt x="90035" y="305562"/>
                  </a:lnTo>
                  <a:lnTo>
                    <a:pt x="90221" y="306388"/>
                  </a:lnTo>
                  <a:lnTo>
                    <a:pt x="90407" y="307214"/>
                  </a:lnTo>
                  <a:lnTo>
                    <a:pt x="90594" y="308039"/>
                  </a:lnTo>
                  <a:lnTo>
                    <a:pt x="90781" y="308865"/>
                  </a:lnTo>
                  <a:lnTo>
                    <a:pt x="90967" y="309691"/>
                  </a:lnTo>
                  <a:lnTo>
                    <a:pt x="91154" y="310517"/>
                  </a:lnTo>
                  <a:lnTo>
                    <a:pt x="91342" y="311343"/>
                  </a:lnTo>
                  <a:lnTo>
                    <a:pt x="91529" y="312169"/>
                  </a:lnTo>
                  <a:lnTo>
                    <a:pt x="91716" y="312994"/>
                  </a:lnTo>
                  <a:lnTo>
                    <a:pt x="91903" y="313820"/>
                  </a:lnTo>
                  <a:lnTo>
                    <a:pt x="92090" y="314646"/>
                  </a:lnTo>
                  <a:lnTo>
                    <a:pt x="92277" y="315472"/>
                  </a:lnTo>
                  <a:lnTo>
                    <a:pt x="92465" y="316298"/>
                  </a:lnTo>
                  <a:lnTo>
                    <a:pt x="92651" y="317124"/>
                  </a:lnTo>
                  <a:lnTo>
                    <a:pt x="92838" y="317950"/>
                  </a:lnTo>
                  <a:lnTo>
                    <a:pt x="93024" y="318775"/>
                  </a:lnTo>
                  <a:lnTo>
                    <a:pt x="93210" y="319601"/>
                  </a:lnTo>
                  <a:lnTo>
                    <a:pt x="93396" y="320427"/>
                  </a:lnTo>
                  <a:lnTo>
                    <a:pt x="93581" y="321253"/>
                  </a:lnTo>
                  <a:lnTo>
                    <a:pt x="93766" y="322079"/>
                  </a:lnTo>
                  <a:lnTo>
                    <a:pt x="93950" y="322905"/>
                  </a:lnTo>
                  <a:lnTo>
                    <a:pt x="94134" y="323730"/>
                  </a:lnTo>
                  <a:lnTo>
                    <a:pt x="94317" y="324556"/>
                  </a:lnTo>
                  <a:lnTo>
                    <a:pt x="94500" y="325382"/>
                  </a:lnTo>
                  <a:lnTo>
                    <a:pt x="94681" y="326208"/>
                  </a:lnTo>
                  <a:lnTo>
                    <a:pt x="94863" y="327034"/>
                  </a:lnTo>
                  <a:lnTo>
                    <a:pt x="95043" y="327860"/>
                  </a:lnTo>
                  <a:lnTo>
                    <a:pt x="95223" y="328686"/>
                  </a:lnTo>
                  <a:lnTo>
                    <a:pt x="95401" y="329511"/>
                  </a:lnTo>
                  <a:lnTo>
                    <a:pt x="95579" y="330337"/>
                  </a:lnTo>
                  <a:lnTo>
                    <a:pt x="95756" y="331163"/>
                  </a:lnTo>
                  <a:lnTo>
                    <a:pt x="95932" y="331989"/>
                  </a:lnTo>
                  <a:lnTo>
                    <a:pt x="96106" y="332815"/>
                  </a:lnTo>
                  <a:lnTo>
                    <a:pt x="96280" y="333641"/>
                  </a:lnTo>
                  <a:lnTo>
                    <a:pt x="96452" y="334466"/>
                  </a:lnTo>
                  <a:lnTo>
                    <a:pt x="96624" y="335292"/>
                  </a:lnTo>
                  <a:lnTo>
                    <a:pt x="96794" y="336118"/>
                  </a:lnTo>
                  <a:lnTo>
                    <a:pt x="96962" y="336944"/>
                  </a:lnTo>
                  <a:lnTo>
                    <a:pt x="97130" y="337770"/>
                  </a:lnTo>
                  <a:lnTo>
                    <a:pt x="97295" y="338596"/>
                  </a:lnTo>
                  <a:lnTo>
                    <a:pt x="97460" y="339421"/>
                  </a:lnTo>
                  <a:lnTo>
                    <a:pt x="97623" y="340247"/>
                  </a:lnTo>
                  <a:lnTo>
                    <a:pt x="97784" y="341073"/>
                  </a:lnTo>
                  <a:lnTo>
                    <a:pt x="97944" y="341899"/>
                  </a:lnTo>
                  <a:lnTo>
                    <a:pt x="98101" y="342725"/>
                  </a:lnTo>
                  <a:lnTo>
                    <a:pt x="98258" y="343551"/>
                  </a:lnTo>
                  <a:lnTo>
                    <a:pt x="98412" y="344377"/>
                  </a:lnTo>
                  <a:lnTo>
                    <a:pt x="98564" y="345202"/>
                  </a:lnTo>
                  <a:lnTo>
                    <a:pt x="98716" y="346028"/>
                  </a:lnTo>
                  <a:lnTo>
                    <a:pt x="98864" y="346854"/>
                  </a:lnTo>
                  <a:lnTo>
                    <a:pt x="99010" y="347680"/>
                  </a:lnTo>
                  <a:lnTo>
                    <a:pt x="99156" y="348506"/>
                  </a:lnTo>
                  <a:lnTo>
                    <a:pt x="99297" y="349332"/>
                  </a:lnTo>
                  <a:lnTo>
                    <a:pt x="99438" y="350157"/>
                  </a:lnTo>
                  <a:lnTo>
                    <a:pt x="99576" y="350983"/>
                  </a:lnTo>
                  <a:lnTo>
                    <a:pt x="99712" y="351809"/>
                  </a:lnTo>
                  <a:lnTo>
                    <a:pt x="99847" y="352635"/>
                  </a:lnTo>
                  <a:lnTo>
                    <a:pt x="99976" y="353461"/>
                  </a:lnTo>
                  <a:lnTo>
                    <a:pt x="100106" y="354287"/>
                  </a:lnTo>
                  <a:lnTo>
                    <a:pt x="100232" y="355113"/>
                  </a:lnTo>
                  <a:lnTo>
                    <a:pt x="100355" y="355938"/>
                  </a:lnTo>
                  <a:lnTo>
                    <a:pt x="100479" y="356764"/>
                  </a:lnTo>
                  <a:lnTo>
                    <a:pt x="100596" y="357590"/>
                  </a:lnTo>
                  <a:lnTo>
                    <a:pt x="100712" y="358416"/>
                  </a:lnTo>
                  <a:lnTo>
                    <a:pt x="100826" y="359242"/>
                  </a:lnTo>
                  <a:lnTo>
                    <a:pt x="100936" y="360068"/>
                  </a:lnTo>
                  <a:lnTo>
                    <a:pt x="101045" y="360893"/>
                  </a:lnTo>
                  <a:lnTo>
                    <a:pt x="101149" y="361719"/>
                  </a:lnTo>
                  <a:lnTo>
                    <a:pt x="101251" y="362545"/>
                  </a:lnTo>
                  <a:lnTo>
                    <a:pt x="101352" y="363371"/>
                  </a:lnTo>
                  <a:lnTo>
                    <a:pt x="101446" y="364197"/>
                  </a:lnTo>
                  <a:lnTo>
                    <a:pt x="101541" y="365023"/>
                  </a:lnTo>
                  <a:lnTo>
                    <a:pt x="101630" y="365848"/>
                  </a:lnTo>
                  <a:lnTo>
                    <a:pt x="101717" y="366674"/>
                  </a:lnTo>
                  <a:lnTo>
                    <a:pt x="101803" y="367500"/>
                  </a:lnTo>
                  <a:lnTo>
                    <a:pt x="101881" y="368326"/>
                  </a:lnTo>
                  <a:lnTo>
                    <a:pt x="101960" y="369152"/>
                  </a:lnTo>
                  <a:lnTo>
                    <a:pt x="102035" y="369978"/>
                  </a:lnTo>
                  <a:lnTo>
                    <a:pt x="102105" y="370804"/>
                  </a:lnTo>
                  <a:lnTo>
                    <a:pt x="102175" y="371629"/>
                  </a:lnTo>
                  <a:lnTo>
                    <a:pt x="102237" y="372455"/>
                  </a:lnTo>
                  <a:lnTo>
                    <a:pt x="102298" y="373281"/>
                  </a:lnTo>
                  <a:lnTo>
                    <a:pt x="102357" y="374107"/>
                  </a:lnTo>
                  <a:lnTo>
                    <a:pt x="102409" y="374933"/>
                  </a:lnTo>
                  <a:lnTo>
                    <a:pt x="102462" y="375759"/>
                  </a:lnTo>
                  <a:lnTo>
                    <a:pt x="102508" y="376584"/>
                  </a:lnTo>
                  <a:lnTo>
                    <a:pt x="102551" y="377410"/>
                  </a:lnTo>
                  <a:lnTo>
                    <a:pt x="102593" y="378236"/>
                  </a:lnTo>
                  <a:lnTo>
                    <a:pt x="102627" y="379062"/>
                  </a:lnTo>
                  <a:lnTo>
                    <a:pt x="102661" y="379888"/>
                  </a:lnTo>
                  <a:lnTo>
                    <a:pt x="102690" y="380714"/>
                  </a:lnTo>
                  <a:lnTo>
                    <a:pt x="102714" y="381540"/>
                  </a:lnTo>
                  <a:lnTo>
                    <a:pt x="102739" y="382365"/>
                  </a:lnTo>
                  <a:lnTo>
                    <a:pt x="102754" y="383191"/>
                  </a:lnTo>
                  <a:lnTo>
                    <a:pt x="102769" y="384017"/>
                  </a:lnTo>
                  <a:lnTo>
                    <a:pt x="102780" y="384843"/>
                  </a:lnTo>
                  <a:lnTo>
                    <a:pt x="102785" y="385669"/>
                  </a:lnTo>
                  <a:lnTo>
                    <a:pt x="102790" y="386495"/>
                  </a:lnTo>
                  <a:lnTo>
                    <a:pt x="102787" y="387320"/>
                  </a:lnTo>
                  <a:lnTo>
                    <a:pt x="102783" y="388146"/>
                  </a:lnTo>
                  <a:lnTo>
                    <a:pt x="102775" y="388972"/>
                  </a:lnTo>
                  <a:lnTo>
                    <a:pt x="102761" y="389798"/>
                  </a:lnTo>
                  <a:lnTo>
                    <a:pt x="102746" y="390624"/>
                  </a:lnTo>
                  <a:lnTo>
                    <a:pt x="102725" y="391450"/>
                  </a:lnTo>
                  <a:lnTo>
                    <a:pt x="102700" y="392276"/>
                  </a:lnTo>
                  <a:lnTo>
                    <a:pt x="102674" y="393101"/>
                  </a:lnTo>
                  <a:lnTo>
                    <a:pt x="102639" y="393927"/>
                  </a:lnTo>
                  <a:lnTo>
                    <a:pt x="102604" y="394753"/>
                  </a:lnTo>
                  <a:lnTo>
                    <a:pt x="102564" y="395579"/>
                  </a:lnTo>
                  <a:lnTo>
                    <a:pt x="102519" y="396405"/>
                  </a:lnTo>
                  <a:lnTo>
                    <a:pt x="102474" y="397231"/>
                  </a:lnTo>
                  <a:lnTo>
                    <a:pt x="102419" y="398056"/>
                  </a:lnTo>
                  <a:lnTo>
                    <a:pt x="102364" y="398882"/>
                  </a:lnTo>
                  <a:lnTo>
                    <a:pt x="102305" y="399708"/>
                  </a:lnTo>
                  <a:lnTo>
                    <a:pt x="102239" y="400534"/>
                  </a:lnTo>
                  <a:lnTo>
                    <a:pt x="102174" y="401360"/>
                  </a:lnTo>
                  <a:lnTo>
                    <a:pt x="102100" y="402186"/>
                  </a:lnTo>
                  <a:lnTo>
                    <a:pt x="102025" y="403011"/>
                  </a:lnTo>
                  <a:lnTo>
                    <a:pt x="101947" y="403837"/>
                  </a:lnTo>
                  <a:lnTo>
                    <a:pt x="101861" y="404663"/>
                  </a:lnTo>
                  <a:lnTo>
                    <a:pt x="101775" y="405489"/>
                  </a:lnTo>
                  <a:lnTo>
                    <a:pt x="101683" y="406315"/>
                  </a:lnTo>
                  <a:lnTo>
                    <a:pt x="101587" y="407141"/>
                  </a:lnTo>
                  <a:lnTo>
                    <a:pt x="101491" y="407967"/>
                  </a:lnTo>
                  <a:lnTo>
                    <a:pt x="101385" y="408792"/>
                  </a:lnTo>
                  <a:lnTo>
                    <a:pt x="101279" y="409618"/>
                  </a:lnTo>
                  <a:lnTo>
                    <a:pt x="101169" y="410444"/>
                  </a:lnTo>
                  <a:lnTo>
                    <a:pt x="101053" y="411270"/>
                  </a:lnTo>
                  <a:lnTo>
                    <a:pt x="100937" y="412096"/>
                  </a:lnTo>
                  <a:lnTo>
                    <a:pt x="100813" y="412922"/>
                  </a:lnTo>
                  <a:lnTo>
                    <a:pt x="100687" y="413747"/>
                  </a:lnTo>
                  <a:lnTo>
                    <a:pt x="100558" y="414573"/>
                  </a:lnTo>
                  <a:lnTo>
                    <a:pt x="100423" y="415399"/>
                  </a:lnTo>
                  <a:lnTo>
                    <a:pt x="100288" y="416225"/>
                  </a:lnTo>
                  <a:lnTo>
                    <a:pt x="100146" y="417051"/>
                  </a:lnTo>
                  <a:lnTo>
                    <a:pt x="100001" y="417877"/>
                  </a:lnTo>
                  <a:lnTo>
                    <a:pt x="99855" y="418703"/>
                  </a:lnTo>
                  <a:lnTo>
                    <a:pt x="99701" y="419528"/>
                  </a:lnTo>
                  <a:lnTo>
                    <a:pt x="99547" y="420354"/>
                  </a:lnTo>
                  <a:lnTo>
                    <a:pt x="99388" y="421180"/>
                  </a:lnTo>
                  <a:lnTo>
                    <a:pt x="99225" y="42200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39" name="pl37">
              <a:extLst>
                <a:ext uri="{FF2B5EF4-FFF2-40B4-BE49-F238E27FC236}">
                  <a16:creationId xmlns:a16="http://schemas.microsoft.com/office/drawing/2014/main" id="{F1794131-09CC-4804-A529-125E030CE67D}"/>
                </a:ext>
              </a:extLst>
            </p:cNvPr>
            <p:cNvSpPr/>
            <p:nvPr/>
          </p:nvSpPr>
          <p:spPr>
            <a:xfrm>
              <a:off x="2183241" y="897550"/>
              <a:ext cx="72848" cy="0"/>
            </a:xfrm>
            <a:custGeom>
              <a:avLst/>
              <a:gdLst/>
              <a:ahLst/>
              <a:cxnLst/>
              <a:rect l="0" t="0" r="0" b="0"/>
              <a:pathLst>
                <a:path w="72848">
                  <a:moveTo>
                    <a:pt x="0" y="0"/>
                  </a:moveTo>
                  <a:lnTo>
                    <a:pt x="72848" y="0"/>
                  </a:lnTo>
                </a:path>
              </a:pathLst>
            </a:custGeom>
            <a:ln w="6775" cap="flat">
              <a:solidFill>
                <a:srgbClr val="FBC02D">
                  <a:alpha val="100000"/>
                </a:srgbClr>
              </a:solidFill>
              <a:prstDash val="solid"/>
              <a:round/>
            </a:ln>
          </p:spPr>
          <p:txBody>
            <a:bodyPr/>
            <a:lstStyle/>
            <a:p>
              <a:endParaRPr sz="600"/>
            </a:p>
          </p:txBody>
        </p:sp>
        <p:sp>
          <p:nvSpPr>
            <p:cNvPr id="40" name="pg38">
              <a:extLst>
                <a:ext uri="{FF2B5EF4-FFF2-40B4-BE49-F238E27FC236}">
                  <a16:creationId xmlns:a16="http://schemas.microsoft.com/office/drawing/2014/main" id="{686780EF-E724-40CE-BC87-330D6023AE83}"/>
                </a:ext>
              </a:extLst>
            </p:cNvPr>
            <p:cNvSpPr/>
            <p:nvPr/>
          </p:nvSpPr>
          <p:spPr>
            <a:xfrm>
              <a:off x="2253928" y="745180"/>
              <a:ext cx="102790" cy="191817"/>
            </a:xfrm>
            <a:custGeom>
              <a:avLst/>
              <a:gdLst/>
              <a:ahLst/>
              <a:cxnLst/>
              <a:rect l="0" t="0" r="0" b="0"/>
              <a:pathLst>
                <a:path w="102790" h="191817">
                  <a:moveTo>
                    <a:pt x="38410" y="191817"/>
                  </a:moveTo>
                  <a:lnTo>
                    <a:pt x="38412" y="191442"/>
                  </a:lnTo>
                  <a:lnTo>
                    <a:pt x="38417" y="191066"/>
                  </a:lnTo>
                  <a:lnTo>
                    <a:pt x="38425" y="190691"/>
                  </a:lnTo>
                  <a:lnTo>
                    <a:pt x="38435" y="190315"/>
                  </a:lnTo>
                  <a:lnTo>
                    <a:pt x="38450" y="189940"/>
                  </a:lnTo>
                  <a:lnTo>
                    <a:pt x="38466" y="189565"/>
                  </a:lnTo>
                  <a:lnTo>
                    <a:pt x="38487" y="189189"/>
                  </a:lnTo>
                  <a:lnTo>
                    <a:pt x="38510" y="188814"/>
                  </a:lnTo>
                  <a:lnTo>
                    <a:pt x="38537" y="188439"/>
                  </a:lnTo>
                  <a:lnTo>
                    <a:pt x="38566" y="188063"/>
                  </a:lnTo>
                  <a:lnTo>
                    <a:pt x="38598" y="187688"/>
                  </a:lnTo>
                  <a:lnTo>
                    <a:pt x="38634" y="187312"/>
                  </a:lnTo>
                  <a:lnTo>
                    <a:pt x="38672" y="186937"/>
                  </a:lnTo>
                  <a:lnTo>
                    <a:pt x="38713" y="186562"/>
                  </a:lnTo>
                  <a:lnTo>
                    <a:pt x="38758" y="186186"/>
                  </a:lnTo>
                  <a:lnTo>
                    <a:pt x="38804" y="185811"/>
                  </a:lnTo>
                  <a:lnTo>
                    <a:pt x="38855" y="185436"/>
                  </a:lnTo>
                  <a:lnTo>
                    <a:pt x="38907" y="185060"/>
                  </a:lnTo>
                  <a:lnTo>
                    <a:pt x="38963" y="184685"/>
                  </a:lnTo>
                  <a:lnTo>
                    <a:pt x="39021" y="184309"/>
                  </a:lnTo>
                  <a:lnTo>
                    <a:pt x="39082" y="183934"/>
                  </a:lnTo>
                  <a:lnTo>
                    <a:pt x="39145" y="183559"/>
                  </a:lnTo>
                  <a:lnTo>
                    <a:pt x="39212" y="183183"/>
                  </a:lnTo>
                  <a:lnTo>
                    <a:pt x="39280" y="182808"/>
                  </a:lnTo>
                  <a:lnTo>
                    <a:pt x="39352" y="182433"/>
                  </a:lnTo>
                  <a:lnTo>
                    <a:pt x="39425" y="182057"/>
                  </a:lnTo>
                  <a:lnTo>
                    <a:pt x="39502" y="181682"/>
                  </a:lnTo>
                  <a:lnTo>
                    <a:pt x="39580" y="181306"/>
                  </a:lnTo>
                  <a:lnTo>
                    <a:pt x="39661" y="180931"/>
                  </a:lnTo>
                  <a:lnTo>
                    <a:pt x="39744" y="180556"/>
                  </a:lnTo>
                  <a:lnTo>
                    <a:pt x="39830" y="180180"/>
                  </a:lnTo>
                  <a:lnTo>
                    <a:pt x="39917" y="179805"/>
                  </a:lnTo>
                  <a:lnTo>
                    <a:pt x="40007" y="179430"/>
                  </a:lnTo>
                  <a:lnTo>
                    <a:pt x="40098" y="179054"/>
                  </a:lnTo>
                  <a:lnTo>
                    <a:pt x="40192" y="178679"/>
                  </a:lnTo>
                  <a:lnTo>
                    <a:pt x="40287" y="178303"/>
                  </a:lnTo>
                  <a:lnTo>
                    <a:pt x="40384" y="177928"/>
                  </a:lnTo>
                  <a:lnTo>
                    <a:pt x="40483" y="177553"/>
                  </a:lnTo>
                  <a:lnTo>
                    <a:pt x="40584" y="177177"/>
                  </a:lnTo>
                  <a:lnTo>
                    <a:pt x="40686" y="176802"/>
                  </a:lnTo>
                  <a:lnTo>
                    <a:pt x="40790" y="176426"/>
                  </a:lnTo>
                  <a:lnTo>
                    <a:pt x="40895" y="176051"/>
                  </a:lnTo>
                  <a:lnTo>
                    <a:pt x="41003" y="175676"/>
                  </a:lnTo>
                  <a:lnTo>
                    <a:pt x="41111" y="175300"/>
                  </a:lnTo>
                  <a:lnTo>
                    <a:pt x="41221" y="174925"/>
                  </a:lnTo>
                  <a:lnTo>
                    <a:pt x="41331" y="174550"/>
                  </a:lnTo>
                  <a:lnTo>
                    <a:pt x="41443" y="174174"/>
                  </a:lnTo>
                  <a:lnTo>
                    <a:pt x="41556" y="173799"/>
                  </a:lnTo>
                  <a:lnTo>
                    <a:pt x="41671" y="173423"/>
                  </a:lnTo>
                  <a:lnTo>
                    <a:pt x="41786" y="173048"/>
                  </a:lnTo>
                  <a:lnTo>
                    <a:pt x="41902" y="172673"/>
                  </a:lnTo>
                  <a:lnTo>
                    <a:pt x="42019" y="172297"/>
                  </a:lnTo>
                  <a:lnTo>
                    <a:pt x="42137" y="171922"/>
                  </a:lnTo>
                  <a:lnTo>
                    <a:pt x="42255" y="171547"/>
                  </a:lnTo>
                  <a:lnTo>
                    <a:pt x="42375" y="171171"/>
                  </a:lnTo>
                  <a:lnTo>
                    <a:pt x="42494" y="170796"/>
                  </a:lnTo>
                  <a:lnTo>
                    <a:pt x="42615" y="170420"/>
                  </a:lnTo>
                  <a:lnTo>
                    <a:pt x="42735" y="170045"/>
                  </a:lnTo>
                  <a:lnTo>
                    <a:pt x="42856" y="169670"/>
                  </a:lnTo>
                  <a:lnTo>
                    <a:pt x="42978" y="169294"/>
                  </a:lnTo>
                  <a:lnTo>
                    <a:pt x="43100" y="168919"/>
                  </a:lnTo>
                  <a:lnTo>
                    <a:pt x="43221" y="168544"/>
                  </a:lnTo>
                  <a:lnTo>
                    <a:pt x="43343" y="168168"/>
                  </a:lnTo>
                  <a:lnTo>
                    <a:pt x="43466" y="167793"/>
                  </a:lnTo>
                  <a:lnTo>
                    <a:pt x="43588" y="167417"/>
                  </a:lnTo>
                  <a:lnTo>
                    <a:pt x="43710" y="167042"/>
                  </a:lnTo>
                  <a:lnTo>
                    <a:pt x="43832" y="166667"/>
                  </a:lnTo>
                  <a:lnTo>
                    <a:pt x="43954" y="166291"/>
                  </a:lnTo>
                  <a:lnTo>
                    <a:pt x="44075" y="165916"/>
                  </a:lnTo>
                  <a:lnTo>
                    <a:pt x="44197" y="165541"/>
                  </a:lnTo>
                  <a:lnTo>
                    <a:pt x="44318" y="165165"/>
                  </a:lnTo>
                  <a:lnTo>
                    <a:pt x="44438" y="164790"/>
                  </a:lnTo>
                  <a:lnTo>
                    <a:pt x="44559" y="164414"/>
                  </a:lnTo>
                  <a:lnTo>
                    <a:pt x="44679" y="164039"/>
                  </a:lnTo>
                  <a:lnTo>
                    <a:pt x="44798" y="163664"/>
                  </a:lnTo>
                  <a:lnTo>
                    <a:pt x="44916" y="163288"/>
                  </a:lnTo>
                  <a:lnTo>
                    <a:pt x="45034" y="162913"/>
                  </a:lnTo>
                  <a:lnTo>
                    <a:pt x="45152" y="162538"/>
                  </a:lnTo>
                  <a:lnTo>
                    <a:pt x="45268" y="162162"/>
                  </a:lnTo>
                  <a:lnTo>
                    <a:pt x="45385" y="161787"/>
                  </a:lnTo>
                  <a:lnTo>
                    <a:pt x="45499" y="161411"/>
                  </a:lnTo>
                  <a:lnTo>
                    <a:pt x="45614" y="161036"/>
                  </a:lnTo>
                  <a:lnTo>
                    <a:pt x="45727" y="160661"/>
                  </a:lnTo>
                  <a:lnTo>
                    <a:pt x="45840" y="160285"/>
                  </a:lnTo>
                  <a:lnTo>
                    <a:pt x="45951" y="159910"/>
                  </a:lnTo>
                  <a:lnTo>
                    <a:pt x="46062" y="159535"/>
                  </a:lnTo>
                  <a:lnTo>
                    <a:pt x="46171" y="159159"/>
                  </a:lnTo>
                  <a:lnTo>
                    <a:pt x="46280" y="158784"/>
                  </a:lnTo>
                  <a:lnTo>
                    <a:pt x="46387" y="158408"/>
                  </a:lnTo>
                  <a:lnTo>
                    <a:pt x="46494" y="158033"/>
                  </a:lnTo>
                  <a:lnTo>
                    <a:pt x="46598" y="157658"/>
                  </a:lnTo>
                  <a:lnTo>
                    <a:pt x="46703" y="157282"/>
                  </a:lnTo>
                  <a:lnTo>
                    <a:pt x="46805" y="156907"/>
                  </a:lnTo>
                  <a:lnTo>
                    <a:pt x="46907" y="156532"/>
                  </a:lnTo>
                  <a:lnTo>
                    <a:pt x="47007" y="156156"/>
                  </a:lnTo>
                  <a:lnTo>
                    <a:pt x="47106" y="155781"/>
                  </a:lnTo>
                  <a:lnTo>
                    <a:pt x="47203" y="155405"/>
                  </a:lnTo>
                  <a:lnTo>
                    <a:pt x="47300" y="155030"/>
                  </a:lnTo>
                  <a:lnTo>
                    <a:pt x="47395" y="154655"/>
                  </a:lnTo>
                  <a:lnTo>
                    <a:pt x="47489" y="154279"/>
                  </a:lnTo>
                  <a:lnTo>
                    <a:pt x="47581" y="153904"/>
                  </a:lnTo>
                  <a:lnTo>
                    <a:pt x="47672" y="153529"/>
                  </a:lnTo>
                  <a:lnTo>
                    <a:pt x="47761" y="153153"/>
                  </a:lnTo>
                  <a:lnTo>
                    <a:pt x="47850" y="152778"/>
                  </a:lnTo>
                  <a:lnTo>
                    <a:pt x="47936" y="152402"/>
                  </a:lnTo>
                  <a:lnTo>
                    <a:pt x="48022" y="152027"/>
                  </a:lnTo>
                  <a:lnTo>
                    <a:pt x="48105" y="151652"/>
                  </a:lnTo>
                  <a:lnTo>
                    <a:pt x="48189" y="151276"/>
                  </a:lnTo>
                  <a:lnTo>
                    <a:pt x="48269" y="150901"/>
                  </a:lnTo>
                  <a:lnTo>
                    <a:pt x="48349" y="150526"/>
                  </a:lnTo>
                  <a:lnTo>
                    <a:pt x="48426" y="150150"/>
                  </a:lnTo>
                  <a:lnTo>
                    <a:pt x="48504" y="149775"/>
                  </a:lnTo>
                  <a:lnTo>
                    <a:pt x="48578" y="149399"/>
                  </a:lnTo>
                  <a:lnTo>
                    <a:pt x="48652" y="149024"/>
                  </a:lnTo>
                  <a:lnTo>
                    <a:pt x="48724" y="148649"/>
                  </a:lnTo>
                  <a:lnTo>
                    <a:pt x="48795" y="148273"/>
                  </a:lnTo>
                  <a:lnTo>
                    <a:pt x="48864" y="147898"/>
                  </a:lnTo>
                  <a:lnTo>
                    <a:pt x="48932" y="147522"/>
                  </a:lnTo>
                  <a:lnTo>
                    <a:pt x="48998" y="147147"/>
                  </a:lnTo>
                  <a:lnTo>
                    <a:pt x="49063" y="146772"/>
                  </a:lnTo>
                  <a:lnTo>
                    <a:pt x="49126" y="146396"/>
                  </a:lnTo>
                  <a:lnTo>
                    <a:pt x="49188" y="146021"/>
                  </a:lnTo>
                  <a:lnTo>
                    <a:pt x="49248" y="145646"/>
                  </a:lnTo>
                  <a:lnTo>
                    <a:pt x="49307" y="145270"/>
                  </a:lnTo>
                  <a:lnTo>
                    <a:pt x="49364" y="144895"/>
                  </a:lnTo>
                  <a:lnTo>
                    <a:pt x="49420" y="144519"/>
                  </a:lnTo>
                  <a:lnTo>
                    <a:pt x="49474" y="144144"/>
                  </a:lnTo>
                  <a:lnTo>
                    <a:pt x="49528" y="143769"/>
                  </a:lnTo>
                  <a:lnTo>
                    <a:pt x="49579" y="143393"/>
                  </a:lnTo>
                  <a:lnTo>
                    <a:pt x="49629" y="143018"/>
                  </a:lnTo>
                  <a:lnTo>
                    <a:pt x="49677" y="142643"/>
                  </a:lnTo>
                  <a:lnTo>
                    <a:pt x="49725" y="142267"/>
                  </a:lnTo>
                  <a:lnTo>
                    <a:pt x="49770" y="141892"/>
                  </a:lnTo>
                  <a:lnTo>
                    <a:pt x="49815" y="141516"/>
                  </a:lnTo>
                  <a:lnTo>
                    <a:pt x="49858" y="141141"/>
                  </a:lnTo>
                  <a:lnTo>
                    <a:pt x="49900" y="140766"/>
                  </a:lnTo>
                  <a:lnTo>
                    <a:pt x="49939" y="140390"/>
                  </a:lnTo>
                  <a:lnTo>
                    <a:pt x="49979" y="140015"/>
                  </a:lnTo>
                  <a:lnTo>
                    <a:pt x="50016" y="139640"/>
                  </a:lnTo>
                  <a:lnTo>
                    <a:pt x="50052" y="139264"/>
                  </a:lnTo>
                  <a:lnTo>
                    <a:pt x="50086" y="138889"/>
                  </a:lnTo>
                  <a:lnTo>
                    <a:pt x="50120" y="138513"/>
                  </a:lnTo>
                  <a:lnTo>
                    <a:pt x="50151" y="138138"/>
                  </a:lnTo>
                  <a:lnTo>
                    <a:pt x="50182" y="137763"/>
                  </a:lnTo>
                  <a:lnTo>
                    <a:pt x="50211" y="137387"/>
                  </a:lnTo>
                  <a:lnTo>
                    <a:pt x="50239" y="137012"/>
                  </a:lnTo>
                  <a:lnTo>
                    <a:pt x="50265" y="136637"/>
                  </a:lnTo>
                  <a:lnTo>
                    <a:pt x="50291" y="136261"/>
                  </a:lnTo>
                  <a:lnTo>
                    <a:pt x="50314" y="135886"/>
                  </a:lnTo>
                  <a:lnTo>
                    <a:pt x="50337" y="135510"/>
                  </a:lnTo>
                  <a:lnTo>
                    <a:pt x="50358" y="135135"/>
                  </a:lnTo>
                  <a:lnTo>
                    <a:pt x="50378" y="134760"/>
                  </a:lnTo>
                  <a:lnTo>
                    <a:pt x="50396" y="134384"/>
                  </a:lnTo>
                  <a:lnTo>
                    <a:pt x="50414" y="134009"/>
                  </a:lnTo>
                  <a:lnTo>
                    <a:pt x="50429" y="133634"/>
                  </a:lnTo>
                  <a:lnTo>
                    <a:pt x="50444" y="133258"/>
                  </a:lnTo>
                  <a:lnTo>
                    <a:pt x="50456" y="132883"/>
                  </a:lnTo>
                  <a:lnTo>
                    <a:pt x="50469" y="132507"/>
                  </a:lnTo>
                  <a:lnTo>
                    <a:pt x="50479" y="132132"/>
                  </a:lnTo>
                  <a:lnTo>
                    <a:pt x="50488" y="131757"/>
                  </a:lnTo>
                  <a:lnTo>
                    <a:pt x="50496" y="131381"/>
                  </a:lnTo>
                  <a:lnTo>
                    <a:pt x="50503" y="131006"/>
                  </a:lnTo>
                  <a:lnTo>
                    <a:pt x="50508" y="130631"/>
                  </a:lnTo>
                  <a:lnTo>
                    <a:pt x="50512" y="130255"/>
                  </a:lnTo>
                  <a:lnTo>
                    <a:pt x="50514" y="129880"/>
                  </a:lnTo>
                  <a:lnTo>
                    <a:pt x="50515" y="129504"/>
                  </a:lnTo>
                  <a:lnTo>
                    <a:pt x="50515" y="129129"/>
                  </a:lnTo>
                  <a:lnTo>
                    <a:pt x="50514" y="128754"/>
                  </a:lnTo>
                  <a:lnTo>
                    <a:pt x="50510" y="128378"/>
                  </a:lnTo>
                  <a:lnTo>
                    <a:pt x="50506" y="128003"/>
                  </a:lnTo>
                  <a:lnTo>
                    <a:pt x="50500" y="127628"/>
                  </a:lnTo>
                  <a:lnTo>
                    <a:pt x="50493" y="127252"/>
                  </a:lnTo>
                  <a:lnTo>
                    <a:pt x="50484" y="126877"/>
                  </a:lnTo>
                  <a:lnTo>
                    <a:pt x="50475" y="126501"/>
                  </a:lnTo>
                  <a:lnTo>
                    <a:pt x="50463" y="126126"/>
                  </a:lnTo>
                  <a:lnTo>
                    <a:pt x="50450" y="125751"/>
                  </a:lnTo>
                  <a:lnTo>
                    <a:pt x="50435" y="125375"/>
                  </a:lnTo>
                  <a:lnTo>
                    <a:pt x="50420" y="125000"/>
                  </a:lnTo>
                  <a:lnTo>
                    <a:pt x="50402" y="124625"/>
                  </a:lnTo>
                  <a:lnTo>
                    <a:pt x="50384" y="124249"/>
                  </a:lnTo>
                  <a:lnTo>
                    <a:pt x="50363" y="123874"/>
                  </a:lnTo>
                  <a:lnTo>
                    <a:pt x="50341" y="123498"/>
                  </a:lnTo>
                  <a:lnTo>
                    <a:pt x="50317" y="123123"/>
                  </a:lnTo>
                  <a:lnTo>
                    <a:pt x="50292" y="122748"/>
                  </a:lnTo>
                  <a:lnTo>
                    <a:pt x="50265" y="122372"/>
                  </a:lnTo>
                  <a:lnTo>
                    <a:pt x="50237" y="121997"/>
                  </a:lnTo>
                  <a:lnTo>
                    <a:pt x="50207" y="121622"/>
                  </a:lnTo>
                  <a:lnTo>
                    <a:pt x="50175" y="121246"/>
                  </a:lnTo>
                  <a:lnTo>
                    <a:pt x="50141" y="120871"/>
                  </a:lnTo>
                  <a:lnTo>
                    <a:pt x="50107" y="120495"/>
                  </a:lnTo>
                  <a:lnTo>
                    <a:pt x="50069" y="120120"/>
                  </a:lnTo>
                  <a:lnTo>
                    <a:pt x="50031" y="119745"/>
                  </a:lnTo>
                  <a:lnTo>
                    <a:pt x="49990" y="119369"/>
                  </a:lnTo>
                  <a:lnTo>
                    <a:pt x="49948" y="118994"/>
                  </a:lnTo>
                  <a:lnTo>
                    <a:pt x="49903" y="118618"/>
                  </a:lnTo>
                  <a:lnTo>
                    <a:pt x="49858" y="118243"/>
                  </a:lnTo>
                  <a:lnTo>
                    <a:pt x="49809" y="117868"/>
                  </a:lnTo>
                  <a:lnTo>
                    <a:pt x="49760" y="117492"/>
                  </a:lnTo>
                  <a:lnTo>
                    <a:pt x="49707" y="117117"/>
                  </a:lnTo>
                  <a:lnTo>
                    <a:pt x="49654" y="116742"/>
                  </a:lnTo>
                  <a:lnTo>
                    <a:pt x="49597" y="116366"/>
                  </a:lnTo>
                  <a:lnTo>
                    <a:pt x="49540" y="115991"/>
                  </a:lnTo>
                  <a:lnTo>
                    <a:pt x="49479" y="115615"/>
                  </a:lnTo>
                  <a:lnTo>
                    <a:pt x="49417" y="115240"/>
                  </a:lnTo>
                  <a:lnTo>
                    <a:pt x="49352" y="114865"/>
                  </a:lnTo>
                  <a:lnTo>
                    <a:pt x="49286" y="114489"/>
                  </a:lnTo>
                  <a:lnTo>
                    <a:pt x="49217" y="114114"/>
                  </a:lnTo>
                  <a:lnTo>
                    <a:pt x="49146" y="113739"/>
                  </a:lnTo>
                  <a:lnTo>
                    <a:pt x="49072" y="113363"/>
                  </a:lnTo>
                  <a:lnTo>
                    <a:pt x="48997" y="112988"/>
                  </a:lnTo>
                  <a:lnTo>
                    <a:pt x="48919" y="112612"/>
                  </a:lnTo>
                  <a:lnTo>
                    <a:pt x="48839" y="112237"/>
                  </a:lnTo>
                  <a:lnTo>
                    <a:pt x="48755" y="111862"/>
                  </a:lnTo>
                  <a:lnTo>
                    <a:pt x="48671" y="111486"/>
                  </a:lnTo>
                  <a:lnTo>
                    <a:pt x="48582" y="111111"/>
                  </a:lnTo>
                  <a:lnTo>
                    <a:pt x="48493" y="110736"/>
                  </a:lnTo>
                  <a:lnTo>
                    <a:pt x="48399" y="110360"/>
                  </a:lnTo>
                  <a:lnTo>
                    <a:pt x="48304" y="109985"/>
                  </a:lnTo>
                  <a:lnTo>
                    <a:pt x="48206" y="109609"/>
                  </a:lnTo>
                  <a:lnTo>
                    <a:pt x="48106" y="109234"/>
                  </a:lnTo>
                  <a:lnTo>
                    <a:pt x="48002" y="108859"/>
                  </a:lnTo>
                  <a:lnTo>
                    <a:pt x="47897" y="108483"/>
                  </a:lnTo>
                  <a:lnTo>
                    <a:pt x="47788" y="108108"/>
                  </a:lnTo>
                  <a:lnTo>
                    <a:pt x="47677" y="107733"/>
                  </a:lnTo>
                  <a:lnTo>
                    <a:pt x="47562" y="107357"/>
                  </a:lnTo>
                  <a:lnTo>
                    <a:pt x="47445" y="106982"/>
                  </a:lnTo>
                  <a:lnTo>
                    <a:pt x="47325" y="106606"/>
                  </a:lnTo>
                  <a:lnTo>
                    <a:pt x="47203" y="106231"/>
                  </a:lnTo>
                  <a:lnTo>
                    <a:pt x="47077" y="105856"/>
                  </a:lnTo>
                  <a:lnTo>
                    <a:pt x="46949" y="105480"/>
                  </a:lnTo>
                  <a:lnTo>
                    <a:pt x="46817" y="105105"/>
                  </a:lnTo>
                  <a:lnTo>
                    <a:pt x="46683" y="104730"/>
                  </a:lnTo>
                  <a:lnTo>
                    <a:pt x="46546" y="104354"/>
                  </a:lnTo>
                  <a:lnTo>
                    <a:pt x="46406" y="103979"/>
                  </a:lnTo>
                  <a:lnTo>
                    <a:pt x="46262" y="103603"/>
                  </a:lnTo>
                  <a:lnTo>
                    <a:pt x="46116" y="103228"/>
                  </a:lnTo>
                  <a:lnTo>
                    <a:pt x="45967" y="102853"/>
                  </a:lnTo>
                  <a:lnTo>
                    <a:pt x="45815" y="102477"/>
                  </a:lnTo>
                  <a:lnTo>
                    <a:pt x="45659" y="102102"/>
                  </a:lnTo>
                  <a:lnTo>
                    <a:pt x="45501" y="101727"/>
                  </a:lnTo>
                  <a:lnTo>
                    <a:pt x="45339" y="101351"/>
                  </a:lnTo>
                  <a:lnTo>
                    <a:pt x="45175" y="100976"/>
                  </a:lnTo>
                  <a:lnTo>
                    <a:pt x="45007" y="100600"/>
                  </a:lnTo>
                  <a:lnTo>
                    <a:pt x="44836" y="100225"/>
                  </a:lnTo>
                  <a:lnTo>
                    <a:pt x="44662" y="99850"/>
                  </a:lnTo>
                  <a:lnTo>
                    <a:pt x="44485" y="99474"/>
                  </a:lnTo>
                  <a:lnTo>
                    <a:pt x="44305" y="99099"/>
                  </a:lnTo>
                  <a:lnTo>
                    <a:pt x="44122" y="98724"/>
                  </a:lnTo>
                  <a:lnTo>
                    <a:pt x="43936" y="98348"/>
                  </a:lnTo>
                  <a:lnTo>
                    <a:pt x="43746" y="97973"/>
                  </a:lnTo>
                  <a:lnTo>
                    <a:pt x="43554" y="97597"/>
                  </a:lnTo>
                  <a:lnTo>
                    <a:pt x="43358" y="97222"/>
                  </a:lnTo>
                  <a:lnTo>
                    <a:pt x="43160" y="96847"/>
                  </a:lnTo>
                  <a:lnTo>
                    <a:pt x="42958" y="96471"/>
                  </a:lnTo>
                  <a:lnTo>
                    <a:pt x="42754" y="96096"/>
                  </a:lnTo>
                  <a:lnTo>
                    <a:pt x="42546" y="95721"/>
                  </a:lnTo>
                  <a:lnTo>
                    <a:pt x="42335" y="95345"/>
                  </a:lnTo>
                  <a:lnTo>
                    <a:pt x="42122" y="94970"/>
                  </a:lnTo>
                  <a:lnTo>
                    <a:pt x="41905" y="94594"/>
                  </a:lnTo>
                  <a:lnTo>
                    <a:pt x="41686" y="94219"/>
                  </a:lnTo>
                  <a:lnTo>
                    <a:pt x="41464" y="93844"/>
                  </a:lnTo>
                  <a:lnTo>
                    <a:pt x="41238" y="93468"/>
                  </a:lnTo>
                  <a:lnTo>
                    <a:pt x="41010" y="93093"/>
                  </a:lnTo>
                  <a:lnTo>
                    <a:pt x="40780" y="92718"/>
                  </a:lnTo>
                  <a:lnTo>
                    <a:pt x="40546" y="92342"/>
                  </a:lnTo>
                  <a:lnTo>
                    <a:pt x="40310" y="91967"/>
                  </a:lnTo>
                  <a:lnTo>
                    <a:pt x="40071" y="91591"/>
                  </a:lnTo>
                  <a:lnTo>
                    <a:pt x="39830" y="91216"/>
                  </a:lnTo>
                  <a:lnTo>
                    <a:pt x="39586" y="90841"/>
                  </a:lnTo>
                  <a:lnTo>
                    <a:pt x="39339" y="90465"/>
                  </a:lnTo>
                  <a:lnTo>
                    <a:pt x="39090" y="90090"/>
                  </a:lnTo>
                  <a:lnTo>
                    <a:pt x="38839" y="89715"/>
                  </a:lnTo>
                  <a:lnTo>
                    <a:pt x="38585" y="89339"/>
                  </a:lnTo>
                  <a:lnTo>
                    <a:pt x="38329" y="88964"/>
                  </a:lnTo>
                  <a:lnTo>
                    <a:pt x="38071" y="88588"/>
                  </a:lnTo>
                  <a:lnTo>
                    <a:pt x="37810" y="88213"/>
                  </a:lnTo>
                  <a:lnTo>
                    <a:pt x="37547" y="87838"/>
                  </a:lnTo>
                  <a:lnTo>
                    <a:pt x="37282" y="87462"/>
                  </a:lnTo>
                  <a:lnTo>
                    <a:pt x="37016" y="87087"/>
                  </a:lnTo>
                  <a:lnTo>
                    <a:pt x="36747" y="86711"/>
                  </a:lnTo>
                  <a:lnTo>
                    <a:pt x="36477" y="86336"/>
                  </a:lnTo>
                  <a:lnTo>
                    <a:pt x="36205" y="85961"/>
                  </a:lnTo>
                  <a:lnTo>
                    <a:pt x="35931" y="85585"/>
                  </a:lnTo>
                  <a:lnTo>
                    <a:pt x="35655" y="85210"/>
                  </a:lnTo>
                  <a:lnTo>
                    <a:pt x="35378" y="84835"/>
                  </a:lnTo>
                  <a:lnTo>
                    <a:pt x="35099" y="84459"/>
                  </a:lnTo>
                  <a:lnTo>
                    <a:pt x="34820" y="84084"/>
                  </a:lnTo>
                  <a:lnTo>
                    <a:pt x="34538" y="83708"/>
                  </a:lnTo>
                  <a:lnTo>
                    <a:pt x="34256" y="83333"/>
                  </a:lnTo>
                  <a:lnTo>
                    <a:pt x="33972" y="82958"/>
                  </a:lnTo>
                  <a:lnTo>
                    <a:pt x="33687" y="82582"/>
                  </a:lnTo>
                  <a:lnTo>
                    <a:pt x="33402" y="82207"/>
                  </a:lnTo>
                  <a:lnTo>
                    <a:pt x="33115" y="81832"/>
                  </a:lnTo>
                  <a:lnTo>
                    <a:pt x="32828" y="81456"/>
                  </a:lnTo>
                  <a:lnTo>
                    <a:pt x="32540" y="81081"/>
                  </a:lnTo>
                  <a:lnTo>
                    <a:pt x="32251" y="80705"/>
                  </a:lnTo>
                  <a:lnTo>
                    <a:pt x="31962" y="80330"/>
                  </a:lnTo>
                  <a:lnTo>
                    <a:pt x="31672" y="79955"/>
                  </a:lnTo>
                  <a:lnTo>
                    <a:pt x="31382" y="79579"/>
                  </a:lnTo>
                  <a:lnTo>
                    <a:pt x="31091" y="79204"/>
                  </a:lnTo>
                  <a:lnTo>
                    <a:pt x="30801" y="78829"/>
                  </a:lnTo>
                  <a:lnTo>
                    <a:pt x="30510" y="78453"/>
                  </a:lnTo>
                  <a:lnTo>
                    <a:pt x="30220" y="78078"/>
                  </a:lnTo>
                  <a:lnTo>
                    <a:pt x="29929" y="77702"/>
                  </a:lnTo>
                  <a:lnTo>
                    <a:pt x="29639" y="77327"/>
                  </a:lnTo>
                  <a:lnTo>
                    <a:pt x="29349" y="76952"/>
                  </a:lnTo>
                  <a:lnTo>
                    <a:pt x="29059" y="76576"/>
                  </a:lnTo>
                  <a:lnTo>
                    <a:pt x="28770" y="76201"/>
                  </a:lnTo>
                  <a:lnTo>
                    <a:pt x="28481" y="75826"/>
                  </a:lnTo>
                  <a:lnTo>
                    <a:pt x="28193" y="75450"/>
                  </a:lnTo>
                  <a:lnTo>
                    <a:pt x="27905" y="75075"/>
                  </a:lnTo>
                  <a:lnTo>
                    <a:pt x="27619" y="74699"/>
                  </a:lnTo>
                  <a:lnTo>
                    <a:pt x="27333" y="74324"/>
                  </a:lnTo>
                  <a:lnTo>
                    <a:pt x="27048" y="73949"/>
                  </a:lnTo>
                  <a:lnTo>
                    <a:pt x="26764" y="73573"/>
                  </a:lnTo>
                  <a:lnTo>
                    <a:pt x="26481" y="73198"/>
                  </a:lnTo>
                  <a:lnTo>
                    <a:pt x="26199" y="72823"/>
                  </a:lnTo>
                  <a:lnTo>
                    <a:pt x="25919" y="72447"/>
                  </a:lnTo>
                  <a:lnTo>
                    <a:pt x="25640" y="72072"/>
                  </a:lnTo>
                  <a:lnTo>
                    <a:pt x="25363" y="71696"/>
                  </a:lnTo>
                  <a:lnTo>
                    <a:pt x="25086" y="71321"/>
                  </a:lnTo>
                  <a:lnTo>
                    <a:pt x="24812" y="70946"/>
                  </a:lnTo>
                  <a:lnTo>
                    <a:pt x="24539" y="70570"/>
                  </a:lnTo>
                  <a:lnTo>
                    <a:pt x="24268" y="70195"/>
                  </a:lnTo>
                  <a:lnTo>
                    <a:pt x="23998" y="69820"/>
                  </a:lnTo>
                  <a:lnTo>
                    <a:pt x="23730" y="69444"/>
                  </a:lnTo>
                  <a:lnTo>
                    <a:pt x="23464" y="69069"/>
                  </a:lnTo>
                  <a:lnTo>
                    <a:pt x="23200" y="68693"/>
                  </a:lnTo>
                  <a:lnTo>
                    <a:pt x="22937" y="68318"/>
                  </a:lnTo>
                  <a:lnTo>
                    <a:pt x="22678" y="67943"/>
                  </a:lnTo>
                  <a:lnTo>
                    <a:pt x="22419" y="67567"/>
                  </a:lnTo>
                  <a:lnTo>
                    <a:pt x="22163" y="67192"/>
                  </a:lnTo>
                  <a:lnTo>
                    <a:pt x="21908" y="66817"/>
                  </a:lnTo>
                  <a:lnTo>
                    <a:pt x="21657" y="66441"/>
                  </a:lnTo>
                  <a:lnTo>
                    <a:pt x="21407" y="66066"/>
                  </a:lnTo>
                  <a:lnTo>
                    <a:pt x="21160" y="65690"/>
                  </a:lnTo>
                  <a:lnTo>
                    <a:pt x="20914" y="65315"/>
                  </a:lnTo>
                  <a:lnTo>
                    <a:pt x="20671" y="64940"/>
                  </a:lnTo>
                  <a:lnTo>
                    <a:pt x="20430" y="64564"/>
                  </a:lnTo>
                  <a:lnTo>
                    <a:pt x="20192" y="64189"/>
                  </a:lnTo>
                  <a:lnTo>
                    <a:pt x="19955" y="63814"/>
                  </a:lnTo>
                  <a:lnTo>
                    <a:pt x="19722" y="63438"/>
                  </a:lnTo>
                  <a:lnTo>
                    <a:pt x="19489" y="63063"/>
                  </a:lnTo>
                  <a:lnTo>
                    <a:pt x="19261" y="62687"/>
                  </a:lnTo>
                  <a:lnTo>
                    <a:pt x="19033" y="62312"/>
                  </a:lnTo>
                  <a:lnTo>
                    <a:pt x="18809" y="61937"/>
                  </a:lnTo>
                  <a:lnTo>
                    <a:pt x="18586" y="61561"/>
                  </a:lnTo>
                  <a:lnTo>
                    <a:pt x="18367" y="61186"/>
                  </a:lnTo>
                  <a:lnTo>
                    <a:pt x="18148" y="60811"/>
                  </a:lnTo>
                  <a:lnTo>
                    <a:pt x="17934" y="60435"/>
                  </a:lnTo>
                  <a:lnTo>
                    <a:pt x="17720" y="60060"/>
                  </a:lnTo>
                  <a:lnTo>
                    <a:pt x="17509" y="59684"/>
                  </a:lnTo>
                  <a:lnTo>
                    <a:pt x="17300" y="59309"/>
                  </a:lnTo>
                  <a:lnTo>
                    <a:pt x="17094" y="58934"/>
                  </a:lnTo>
                  <a:lnTo>
                    <a:pt x="16889" y="58558"/>
                  </a:lnTo>
                  <a:lnTo>
                    <a:pt x="16687" y="58183"/>
                  </a:lnTo>
                  <a:lnTo>
                    <a:pt x="16486" y="57807"/>
                  </a:lnTo>
                  <a:lnTo>
                    <a:pt x="16289" y="57432"/>
                  </a:lnTo>
                  <a:lnTo>
                    <a:pt x="16092" y="57057"/>
                  </a:lnTo>
                  <a:lnTo>
                    <a:pt x="15899" y="56681"/>
                  </a:lnTo>
                  <a:lnTo>
                    <a:pt x="15706" y="56306"/>
                  </a:lnTo>
                  <a:lnTo>
                    <a:pt x="15516" y="55931"/>
                  </a:lnTo>
                  <a:lnTo>
                    <a:pt x="15327" y="55555"/>
                  </a:lnTo>
                  <a:lnTo>
                    <a:pt x="15141" y="55180"/>
                  </a:lnTo>
                  <a:lnTo>
                    <a:pt x="14955" y="54804"/>
                  </a:lnTo>
                  <a:lnTo>
                    <a:pt x="14773" y="54429"/>
                  </a:lnTo>
                  <a:lnTo>
                    <a:pt x="14591" y="54054"/>
                  </a:lnTo>
                  <a:lnTo>
                    <a:pt x="14411" y="53678"/>
                  </a:lnTo>
                  <a:lnTo>
                    <a:pt x="14232" y="53303"/>
                  </a:lnTo>
                  <a:lnTo>
                    <a:pt x="14056" y="52928"/>
                  </a:lnTo>
                  <a:lnTo>
                    <a:pt x="13879" y="52552"/>
                  </a:lnTo>
                  <a:lnTo>
                    <a:pt x="13706" y="52177"/>
                  </a:lnTo>
                  <a:lnTo>
                    <a:pt x="13532" y="51801"/>
                  </a:lnTo>
                  <a:lnTo>
                    <a:pt x="13361" y="51426"/>
                  </a:lnTo>
                  <a:lnTo>
                    <a:pt x="13190" y="51051"/>
                  </a:lnTo>
                  <a:lnTo>
                    <a:pt x="13021" y="50675"/>
                  </a:lnTo>
                  <a:lnTo>
                    <a:pt x="12852" y="50300"/>
                  </a:lnTo>
                  <a:lnTo>
                    <a:pt x="12685" y="49925"/>
                  </a:lnTo>
                  <a:lnTo>
                    <a:pt x="12518" y="49549"/>
                  </a:lnTo>
                  <a:lnTo>
                    <a:pt x="12352" y="49174"/>
                  </a:lnTo>
                  <a:lnTo>
                    <a:pt x="12187" y="48798"/>
                  </a:lnTo>
                  <a:lnTo>
                    <a:pt x="12023" y="48423"/>
                  </a:lnTo>
                  <a:lnTo>
                    <a:pt x="11859" y="48048"/>
                  </a:lnTo>
                  <a:lnTo>
                    <a:pt x="11696" y="47672"/>
                  </a:lnTo>
                  <a:lnTo>
                    <a:pt x="11533" y="47297"/>
                  </a:lnTo>
                  <a:lnTo>
                    <a:pt x="11371" y="46922"/>
                  </a:lnTo>
                  <a:lnTo>
                    <a:pt x="11210" y="46546"/>
                  </a:lnTo>
                  <a:lnTo>
                    <a:pt x="11049" y="46171"/>
                  </a:lnTo>
                  <a:lnTo>
                    <a:pt x="10887" y="45795"/>
                  </a:lnTo>
                  <a:lnTo>
                    <a:pt x="10727" y="45420"/>
                  </a:lnTo>
                  <a:lnTo>
                    <a:pt x="10566" y="45045"/>
                  </a:lnTo>
                  <a:lnTo>
                    <a:pt x="10406" y="44669"/>
                  </a:lnTo>
                  <a:lnTo>
                    <a:pt x="10246" y="44294"/>
                  </a:lnTo>
                  <a:lnTo>
                    <a:pt x="10086" y="43919"/>
                  </a:lnTo>
                  <a:lnTo>
                    <a:pt x="9926" y="43543"/>
                  </a:lnTo>
                  <a:lnTo>
                    <a:pt x="9766" y="43168"/>
                  </a:lnTo>
                  <a:lnTo>
                    <a:pt x="9606" y="42792"/>
                  </a:lnTo>
                  <a:lnTo>
                    <a:pt x="9445" y="42417"/>
                  </a:lnTo>
                  <a:lnTo>
                    <a:pt x="9285" y="42042"/>
                  </a:lnTo>
                  <a:lnTo>
                    <a:pt x="9125" y="41666"/>
                  </a:lnTo>
                  <a:lnTo>
                    <a:pt x="8964" y="41291"/>
                  </a:lnTo>
                  <a:lnTo>
                    <a:pt x="8804" y="40916"/>
                  </a:lnTo>
                  <a:lnTo>
                    <a:pt x="8643" y="40540"/>
                  </a:lnTo>
                  <a:lnTo>
                    <a:pt x="8482" y="40165"/>
                  </a:lnTo>
                  <a:lnTo>
                    <a:pt x="8320" y="39789"/>
                  </a:lnTo>
                  <a:lnTo>
                    <a:pt x="8159" y="39414"/>
                  </a:lnTo>
                  <a:lnTo>
                    <a:pt x="7997" y="39039"/>
                  </a:lnTo>
                  <a:lnTo>
                    <a:pt x="7835" y="38663"/>
                  </a:lnTo>
                  <a:lnTo>
                    <a:pt x="7673" y="38288"/>
                  </a:lnTo>
                  <a:lnTo>
                    <a:pt x="7511" y="37913"/>
                  </a:lnTo>
                  <a:lnTo>
                    <a:pt x="7348" y="37537"/>
                  </a:lnTo>
                  <a:lnTo>
                    <a:pt x="7186" y="37162"/>
                  </a:lnTo>
                  <a:lnTo>
                    <a:pt x="7023" y="36786"/>
                  </a:lnTo>
                  <a:lnTo>
                    <a:pt x="6860" y="36411"/>
                  </a:lnTo>
                  <a:lnTo>
                    <a:pt x="6697" y="36036"/>
                  </a:lnTo>
                  <a:lnTo>
                    <a:pt x="6534" y="35660"/>
                  </a:lnTo>
                  <a:lnTo>
                    <a:pt x="6371" y="35285"/>
                  </a:lnTo>
                  <a:lnTo>
                    <a:pt x="6208" y="34910"/>
                  </a:lnTo>
                  <a:lnTo>
                    <a:pt x="6045" y="34534"/>
                  </a:lnTo>
                  <a:lnTo>
                    <a:pt x="5883" y="34159"/>
                  </a:lnTo>
                  <a:lnTo>
                    <a:pt x="5720" y="33783"/>
                  </a:lnTo>
                  <a:lnTo>
                    <a:pt x="5558" y="33408"/>
                  </a:lnTo>
                  <a:lnTo>
                    <a:pt x="5395" y="33033"/>
                  </a:lnTo>
                  <a:lnTo>
                    <a:pt x="5234" y="32657"/>
                  </a:lnTo>
                  <a:lnTo>
                    <a:pt x="5073" y="32282"/>
                  </a:lnTo>
                  <a:lnTo>
                    <a:pt x="4912" y="31907"/>
                  </a:lnTo>
                  <a:lnTo>
                    <a:pt x="4752" y="31531"/>
                  </a:lnTo>
                  <a:lnTo>
                    <a:pt x="4593" y="31156"/>
                  </a:lnTo>
                  <a:lnTo>
                    <a:pt x="4434" y="30780"/>
                  </a:lnTo>
                  <a:lnTo>
                    <a:pt x="4276" y="30405"/>
                  </a:lnTo>
                  <a:lnTo>
                    <a:pt x="4119" y="30030"/>
                  </a:lnTo>
                  <a:lnTo>
                    <a:pt x="3964" y="29654"/>
                  </a:lnTo>
                  <a:lnTo>
                    <a:pt x="3809" y="29279"/>
                  </a:lnTo>
                  <a:lnTo>
                    <a:pt x="3656" y="28903"/>
                  </a:lnTo>
                  <a:lnTo>
                    <a:pt x="3503" y="28528"/>
                  </a:lnTo>
                  <a:lnTo>
                    <a:pt x="3353" y="28153"/>
                  </a:lnTo>
                  <a:lnTo>
                    <a:pt x="3204" y="27777"/>
                  </a:lnTo>
                  <a:lnTo>
                    <a:pt x="3057" y="27402"/>
                  </a:lnTo>
                  <a:lnTo>
                    <a:pt x="2911" y="27027"/>
                  </a:lnTo>
                  <a:lnTo>
                    <a:pt x="2769" y="26651"/>
                  </a:lnTo>
                  <a:lnTo>
                    <a:pt x="2627" y="26276"/>
                  </a:lnTo>
                  <a:lnTo>
                    <a:pt x="2488" y="25900"/>
                  </a:lnTo>
                  <a:lnTo>
                    <a:pt x="2350" y="25525"/>
                  </a:lnTo>
                  <a:lnTo>
                    <a:pt x="2217" y="25150"/>
                  </a:lnTo>
                  <a:lnTo>
                    <a:pt x="2084" y="24774"/>
                  </a:lnTo>
                  <a:lnTo>
                    <a:pt x="1956" y="24399"/>
                  </a:lnTo>
                  <a:lnTo>
                    <a:pt x="1829" y="24024"/>
                  </a:lnTo>
                  <a:lnTo>
                    <a:pt x="1707" y="23648"/>
                  </a:lnTo>
                  <a:lnTo>
                    <a:pt x="1586" y="23273"/>
                  </a:lnTo>
                  <a:lnTo>
                    <a:pt x="1470" y="22897"/>
                  </a:lnTo>
                  <a:lnTo>
                    <a:pt x="1355" y="22522"/>
                  </a:lnTo>
                  <a:lnTo>
                    <a:pt x="1247" y="22147"/>
                  </a:lnTo>
                  <a:lnTo>
                    <a:pt x="1139" y="21771"/>
                  </a:lnTo>
                  <a:lnTo>
                    <a:pt x="1038" y="21396"/>
                  </a:lnTo>
                  <a:lnTo>
                    <a:pt x="939" y="21021"/>
                  </a:lnTo>
                  <a:lnTo>
                    <a:pt x="845" y="20645"/>
                  </a:lnTo>
                  <a:lnTo>
                    <a:pt x="754" y="20270"/>
                  </a:lnTo>
                  <a:lnTo>
                    <a:pt x="670" y="19894"/>
                  </a:lnTo>
                  <a:lnTo>
                    <a:pt x="587" y="19519"/>
                  </a:lnTo>
                  <a:lnTo>
                    <a:pt x="512" y="19144"/>
                  </a:lnTo>
                  <a:lnTo>
                    <a:pt x="439" y="18768"/>
                  </a:lnTo>
                  <a:lnTo>
                    <a:pt x="373" y="18393"/>
                  </a:lnTo>
                  <a:lnTo>
                    <a:pt x="311" y="18018"/>
                  </a:lnTo>
                  <a:lnTo>
                    <a:pt x="255" y="17642"/>
                  </a:lnTo>
                  <a:lnTo>
                    <a:pt x="203" y="17267"/>
                  </a:lnTo>
                  <a:lnTo>
                    <a:pt x="158" y="16891"/>
                  </a:lnTo>
                  <a:lnTo>
                    <a:pt x="117" y="16516"/>
                  </a:lnTo>
                  <a:lnTo>
                    <a:pt x="84" y="16141"/>
                  </a:lnTo>
                  <a:lnTo>
                    <a:pt x="54" y="15765"/>
                  </a:lnTo>
                  <a:lnTo>
                    <a:pt x="32" y="15390"/>
                  </a:lnTo>
                  <a:lnTo>
                    <a:pt x="14" y="15015"/>
                  </a:lnTo>
                  <a:lnTo>
                    <a:pt x="5" y="14639"/>
                  </a:lnTo>
                  <a:lnTo>
                    <a:pt x="0" y="14264"/>
                  </a:lnTo>
                  <a:lnTo>
                    <a:pt x="3" y="13888"/>
                  </a:lnTo>
                  <a:lnTo>
                    <a:pt x="10" y="13513"/>
                  </a:lnTo>
                  <a:lnTo>
                    <a:pt x="26" y="13138"/>
                  </a:lnTo>
                  <a:lnTo>
                    <a:pt x="47" y="12762"/>
                  </a:lnTo>
                  <a:lnTo>
                    <a:pt x="77" y="12387"/>
                  </a:lnTo>
                  <a:lnTo>
                    <a:pt x="111" y="12012"/>
                  </a:lnTo>
                  <a:lnTo>
                    <a:pt x="154" y="11636"/>
                  </a:lnTo>
                  <a:lnTo>
                    <a:pt x="203" y="11261"/>
                  </a:lnTo>
                  <a:lnTo>
                    <a:pt x="260" y="10885"/>
                  </a:lnTo>
                  <a:lnTo>
                    <a:pt x="322" y="10510"/>
                  </a:lnTo>
                  <a:lnTo>
                    <a:pt x="394" y="10135"/>
                  </a:lnTo>
                  <a:lnTo>
                    <a:pt x="471" y="9759"/>
                  </a:lnTo>
                  <a:lnTo>
                    <a:pt x="557" y="9384"/>
                  </a:lnTo>
                  <a:lnTo>
                    <a:pt x="649" y="9009"/>
                  </a:lnTo>
                  <a:lnTo>
                    <a:pt x="750" y="8633"/>
                  </a:lnTo>
                  <a:lnTo>
                    <a:pt x="856" y="8258"/>
                  </a:lnTo>
                  <a:lnTo>
                    <a:pt x="972" y="7882"/>
                  </a:lnTo>
                  <a:lnTo>
                    <a:pt x="1093" y="7507"/>
                  </a:lnTo>
                  <a:lnTo>
                    <a:pt x="1224" y="7132"/>
                  </a:lnTo>
                  <a:lnTo>
                    <a:pt x="1360" y="6756"/>
                  </a:lnTo>
                  <a:lnTo>
                    <a:pt x="1506" y="6381"/>
                  </a:lnTo>
                  <a:lnTo>
                    <a:pt x="1657" y="6006"/>
                  </a:lnTo>
                  <a:lnTo>
                    <a:pt x="1818" y="5630"/>
                  </a:lnTo>
                  <a:lnTo>
                    <a:pt x="1985" y="5255"/>
                  </a:lnTo>
                  <a:lnTo>
                    <a:pt x="2160" y="4879"/>
                  </a:lnTo>
                  <a:lnTo>
                    <a:pt x="2342" y="4504"/>
                  </a:lnTo>
                  <a:lnTo>
                    <a:pt x="2532" y="4129"/>
                  </a:lnTo>
                  <a:lnTo>
                    <a:pt x="2729" y="3753"/>
                  </a:lnTo>
                  <a:lnTo>
                    <a:pt x="2934" y="3378"/>
                  </a:lnTo>
                  <a:lnTo>
                    <a:pt x="3146" y="3003"/>
                  </a:lnTo>
                  <a:lnTo>
                    <a:pt x="3366" y="2627"/>
                  </a:lnTo>
                  <a:lnTo>
                    <a:pt x="3592" y="2252"/>
                  </a:lnTo>
                  <a:lnTo>
                    <a:pt x="3826" y="1876"/>
                  </a:lnTo>
                  <a:lnTo>
                    <a:pt x="4067" y="1501"/>
                  </a:lnTo>
                  <a:lnTo>
                    <a:pt x="4315" y="1126"/>
                  </a:lnTo>
                  <a:lnTo>
                    <a:pt x="4570" y="750"/>
                  </a:lnTo>
                  <a:lnTo>
                    <a:pt x="4832" y="375"/>
                  </a:lnTo>
                  <a:lnTo>
                    <a:pt x="5101" y="0"/>
                  </a:lnTo>
                  <a:lnTo>
                    <a:pt x="97689" y="0"/>
                  </a:lnTo>
                  <a:lnTo>
                    <a:pt x="97958" y="375"/>
                  </a:lnTo>
                  <a:lnTo>
                    <a:pt x="98220" y="750"/>
                  </a:lnTo>
                  <a:lnTo>
                    <a:pt x="98475" y="1126"/>
                  </a:lnTo>
                  <a:lnTo>
                    <a:pt x="98723" y="1501"/>
                  </a:lnTo>
                  <a:lnTo>
                    <a:pt x="98964" y="1876"/>
                  </a:lnTo>
                  <a:lnTo>
                    <a:pt x="99198" y="2252"/>
                  </a:lnTo>
                  <a:lnTo>
                    <a:pt x="99424" y="2627"/>
                  </a:lnTo>
                  <a:lnTo>
                    <a:pt x="99644" y="3003"/>
                  </a:lnTo>
                  <a:lnTo>
                    <a:pt x="99856" y="3378"/>
                  </a:lnTo>
                  <a:lnTo>
                    <a:pt x="100061" y="3753"/>
                  </a:lnTo>
                  <a:lnTo>
                    <a:pt x="100257" y="4129"/>
                  </a:lnTo>
                  <a:lnTo>
                    <a:pt x="100448" y="4504"/>
                  </a:lnTo>
                  <a:lnTo>
                    <a:pt x="100630" y="4879"/>
                  </a:lnTo>
                  <a:lnTo>
                    <a:pt x="100805" y="5255"/>
                  </a:lnTo>
                  <a:lnTo>
                    <a:pt x="100972" y="5630"/>
                  </a:lnTo>
                  <a:lnTo>
                    <a:pt x="101133" y="6006"/>
                  </a:lnTo>
                  <a:lnTo>
                    <a:pt x="101284" y="6381"/>
                  </a:lnTo>
                  <a:lnTo>
                    <a:pt x="101430" y="6756"/>
                  </a:lnTo>
                  <a:lnTo>
                    <a:pt x="101566" y="7132"/>
                  </a:lnTo>
                  <a:lnTo>
                    <a:pt x="101697" y="7507"/>
                  </a:lnTo>
                  <a:lnTo>
                    <a:pt x="101818" y="7882"/>
                  </a:lnTo>
                  <a:lnTo>
                    <a:pt x="101934" y="8258"/>
                  </a:lnTo>
                  <a:lnTo>
                    <a:pt x="102040" y="8633"/>
                  </a:lnTo>
                  <a:lnTo>
                    <a:pt x="102141" y="9009"/>
                  </a:lnTo>
                  <a:lnTo>
                    <a:pt x="102233" y="9384"/>
                  </a:lnTo>
                  <a:lnTo>
                    <a:pt x="102319" y="9759"/>
                  </a:lnTo>
                  <a:lnTo>
                    <a:pt x="102396" y="10135"/>
                  </a:lnTo>
                  <a:lnTo>
                    <a:pt x="102468" y="10510"/>
                  </a:lnTo>
                  <a:lnTo>
                    <a:pt x="102530" y="10885"/>
                  </a:lnTo>
                  <a:lnTo>
                    <a:pt x="102587" y="11261"/>
                  </a:lnTo>
                  <a:lnTo>
                    <a:pt x="102635" y="11636"/>
                  </a:lnTo>
                  <a:lnTo>
                    <a:pt x="102679" y="12012"/>
                  </a:lnTo>
                  <a:lnTo>
                    <a:pt x="102713" y="12387"/>
                  </a:lnTo>
                  <a:lnTo>
                    <a:pt x="102743" y="12762"/>
                  </a:lnTo>
                  <a:lnTo>
                    <a:pt x="102763" y="13138"/>
                  </a:lnTo>
                  <a:lnTo>
                    <a:pt x="102780" y="13513"/>
                  </a:lnTo>
                  <a:lnTo>
                    <a:pt x="102787" y="13888"/>
                  </a:lnTo>
                  <a:lnTo>
                    <a:pt x="102790" y="14264"/>
                  </a:lnTo>
                  <a:lnTo>
                    <a:pt x="102785" y="14639"/>
                  </a:lnTo>
                  <a:lnTo>
                    <a:pt x="102776" y="15015"/>
                  </a:lnTo>
                  <a:lnTo>
                    <a:pt x="102758" y="15390"/>
                  </a:lnTo>
                  <a:lnTo>
                    <a:pt x="102736" y="15765"/>
                  </a:lnTo>
                  <a:lnTo>
                    <a:pt x="102706" y="16141"/>
                  </a:lnTo>
                  <a:lnTo>
                    <a:pt x="102673" y="16516"/>
                  </a:lnTo>
                  <a:lnTo>
                    <a:pt x="102632" y="16891"/>
                  </a:lnTo>
                  <a:lnTo>
                    <a:pt x="102587" y="17267"/>
                  </a:lnTo>
                  <a:lnTo>
                    <a:pt x="102535" y="17642"/>
                  </a:lnTo>
                  <a:lnTo>
                    <a:pt x="102479" y="18018"/>
                  </a:lnTo>
                  <a:lnTo>
                    <a:pt x="102416" y="18393"/>
                  </a:lnTo>
                  <a:lnTo>
                    <a:pt x="102351" y="18768"/>
                  </a:lnTo>
                  <a:lnTo>
                    <a:pt x="102278" y="19144"/>
                  </a:lnTo>
                  <a:lnTo>
                    <a:pt x="102203" y="19519"/>
                  </a:lnTo>
                  <a:lnTo>
                    <a:pt x="102120" y="19894"/>
                  </a:lnTo>
                  <a:lnTo>
                    <a:pt x="102036" y="20270"/>
                  </a:lnTo>
                  <a:lnTo>
                    <a:pt x="101945" y="20645"/>
                  </a:lnTo>
                  <a:lnTo>
                    <a:pt x="101851" y="21021"/>
                  </a:lnTo>
                  <a:lnTo>
                    <a:pt x="101752" y="21396"/>
                  </a:lnTo>
                  <a:lnTo>
                    <a:pt x="101651" y="21771"/>
                  </a:lnTo>
                  <a:lnTo>
                    <a:pt x="101543" y="22147"/>
                  </a:lnTo>
                  <a:lnTo>
                    <a:pt x="101435" y="22522"/>
                  </a:lnTo>
                  <a:lnTo>
                    <a:pt x="101320" y="22897"/>
                  </a:lnTo>
                  <a:lnTo>
                    <a:pt x="101204" y="23273"/>
                  </a:lnTo>
                  <a:lnTo>
                    <a:pt x="101083" y="23648"/>
                  </a:lnTo>
                  <a:lnTo>
                    <a:pt x="100961" y="24024"/>
                  </a:lnTo>
                  <a:lnTo>
                    <a:pt x="100834" y="24399"/>
                  </a:lnTo>
                  <a:lnTo>
                    <a:pt x="100706" y="24774"/>
                  </a:lnTo>
                  <a:lnTo>
                    <a:pt x="100573" y="25150"/>
                  </a:lnTo>
                  <a:lnTo>
                    <a:pt x="100439" y="25525"/>
                  </a:lnTo>
                  <a:lnTo>
                    <a:pt x="100302" y="25900"/>
                  </a:lnTo>
                  <a:lnTo>
                    <a:pt x="100163" y="26276"/>
                  </a:lnTo>
                  <a:lnTo>
                    <a:pt x="100021" y="26651"/>
                  </a:lnTo>
                  <a:lnTo>
                    <a:pt x="99879" y="27027"/>
                  </a:lnTo>
                  <a:lnTo>
                    <a:pt x="99733" y="27402"/>
                  </a:lnTo>
                  <a:lnTo>
                    <a:pt x="99586" y="27777"/>
                  </a:lnTo>
                  <a:lnTo>
                    <a:pt x="99437" y="28153"/>
                  </a:lnTo>
                  <a:lnTo>
                    <a:pt x="99287" y="28528"/>
                  </a:lnTo>
                  <a:lnTo>
                    <a:pt x="99134" y="28903"/>
                  </a:lnTo>
                  <a:lnTo>
                    <a:pt x="98981" y="29279"/>
                  </a:lnTo>
                  <a:lnTo>
                    <a:pt x="98826" y="29654"/>
                  </a:lnTo>
                  <a:lnTo>
                    <a:pt x="98671" y="30030"/>
                  </a:lnTo>
                  <a:lnTo>
                    <a:pt x="98514" y="30405"/>
                  </a:lnTo>
                  <a:lnTo>
                    <a:pt x="98356" y="30780"/>
                  </a:lnTo>
                  <a:lnTo>
                    <a:pt x="98197" y="31156"/>
                  </a:lnTo>
                  <a:lnTo>
                    <a:pt x="98038" y="31531"/>
                  </a:lnTo>
                  <a:lnTo>
                    <a:pt x="97878" y="31907"/>
                  </a:lnTo>
                  <a:lnTo>
                    <a:pt x="97717" y="32282"/>
                  </a:lnTo>
                  <a:lnTo>
                    <a:pt x="97556" y="32657"/>
                  </a:lnTo>
                  <a:lnTo>
                    <a:pt x="97394" y="33033"/>
                  </a:lnTo>
                  <a:lnTo>
                    <a:pt x="97232" y="33408"/>
                  </a:lnTo>
                  <a:lnTo>
                    <a:pt x="97070" y="33783"/>
                  </a:lnTo>
                  <a:lnTo>
                    <a:pt x="96907" y="34159"/>
                  </a:lnTo>
                  <a:lnTo>
                    <a:pt x="96745" y="34534"/>
                  </a:lnTo>
                  <a:lnTo>
                    <a:pt x="96582" y="34910"/>
                  </a:lnTo>
                  <a:lnTo>
                    <a:pt x="96419" y="35285"/>
                  </a:lnTo>
                  <a:lnTo>
                    <a:pt x="96256" y="35660"/>
                  </a:lnTo>
                  <a:lnTo>
                    <a:pt x="96093" y="36036"/>
                  </a:lnTo>
                  <a:lnTo>
                    <a:pt x="95930" y="36411"/>
                  </a:lnTo>
                  <a:lnTo>
                    <a:pt x="95767" y="36786"/>
                  </a:lnTo>
                  <a:lnTo>
                    <a:pt x="95604" y="37162"/>
                  </a:lnTo>
                  <a:lnTo>
                    <a:pt x="95441" y="37537"/>
                  </a:lnTo>
                  <a:lnTo>
                    <a:pt x="95279" y="37913"/>
                  </a:lnTo>
                  <a:lnTo>
                    <a:pt x="95117" y="38288"/>
                  </a:lnTo>
                  <a:lnTo>
                    <a:pt x="94955" y="38663"/>
                  </a:lnTo>
                  <a:lnTo>
                    <a:pt x="94793" y="39039"/>
                  </a:lnTo>
                  <a:lnTo>
                    <a:pt x="94631" y="39414"/>
                  </a:lnTo>
                  <a:lnTo>
                    <a:pt x="94469" y="39789"/>
                  </a:lnTo>
                  <a:lnTo>
                    <a:pt x="94308" y="40165"/>
                  </a:lnTo>
                  <a:lnTo>
                    <a:pt x="94147" y="40540"/>
                  </a:lnTo>
                  <a:lnTo>
                    <a:pt x="93986" y="40916"/>
                  </a:lnTo>
                  <a:lnTo>
                    <a:pt x="93826" y="41291"/>
                  </a:lnTo>
                  <a:lnTo>
                    <a:pt x="93665" y="41666"/>
                  </a:lnTo>
                  <a:lnTo>
                    <a:pt x="93505" y="42042"/>
                  </a:lnTo>
                  <a:lnTo>
                    <a:pt x="93344" y="42417"/>
                  </a:lnTo>
                  <a:lnTo>
                    <a:pt x="93184" y="42792"/>
                  </a:lnTo>
                  <a:lnTo>
                    <a:pt x="93024" y="43168"/>
                  </a:lnTo>
                  <a:lnTo>
                    <a:pt x="92864" y="43543"/>
                  </a:lnTo>
                  <a:lnTo>
                    <a:pt x="92704" y="43919"/>
                  </a:lnTo>
                  <a:lnTo>
                    <a:pt x="92544" y="44294"/>
                  </a:lnTo>
                  <a:lnTo>
                    <a:pt x="92384" y="44669"/>
                  </a:lnTo>
                  <a:lnTo>
                    <a:pt x="92224" y="45045"/>
                  </a:lnTo>
                  <a:lnTo>
                    <a:pt x="92063" y="45420"/>
                  </a:lnTo>
                  <a:lnTo>
                    <a:pt x="91902" y="45795"/>
                  </a:lnTo>
                  <a:lnTo>
                    <a:pt x="91741" y="46171"/>
                  </a:lnTo>
                  <a:lnTo>
                    <a:pt x="91580" y="46546"/>
                  </a:lnTo>
                  <a:lnTo>
                    <a:pt x="91418" y="46922"/>
                  </a:lnTo>
                  <a:lnTo>
                    <a:pt x="91257" y="47297"/>
                  </a:lnTo>
                  <a:lnTo>
                    <a:pt x="91094" y="47672"/>
                  </a:lnTo>
                  <a:lnTo>
                    <a:pt x="90931" y="48048"/>
                  </a:lnTo>
                  <a:lnTo>
                    <a:pt x="90767" y="48423"/>
                  </a:lnTo>
                  <a:lnTo>
                    <a:pt x="90603" y="48798"/>
                  </a:lnTo>
                  <a:lnTo>
                    <a:pt x="90438" y="49174"/>
                  </a:lnTo>
                  <a:lnTo>
                    <a:pt x="90272" y="49549"/>
                  </a:lnTo>
                  <a:lnTo>
                    <a:pt x="90105" y="49925"/>
                  </a:lnTo>
                  <a:lnTo>
                    <a:pt x="89938" y="50300"/>
                  </a:lnTo>
                  <a:lnTo>
                    <a:pt x="89769" y="50675"/>
                  </a:lnTo>
                  <a:lnTo>
                    <a:pt x="89600" y="51051"/>
                  </a:lnTo>
                  <a:lnTo>
                    <a:pt x="89429" y="51426"/>
                  </a:lnTo>
                  <a:lnTo>
                    <a:pt x="89258" y="51801"/>
                  </a:lnTo>
                  <a:lnTo>
                    <a:pt x="89084" y="52177"/>
                  </a:lnTo>
                  <a:lnTo>
                    <a:pt x="88910" y="52552"/>
                  </a:lnTo>
                  <a:lnTo>
                    <a:pt x="88734" y="52928"/>
                  </a:lnTo>
                  <a:lnTo>
                    <a:pt x="88558" y="53303"/>
                  </a:lnTo>
                  <a:lnTo>
                    <a:pt x="88379" y="53678"/>
                  </a:lnTo>
                  <a:lnTo>
                    <a:pt x="88199" y="54054"/>
                  </a:lnTo>
                  <a:lnTo>
                    <a:pt x="88017" y="54429"/>
                  </a:lnTo>
                  <a:lnTo>
                    <a:pt x="87834" y="54804"/>
                  </a:lnTo>
                  <a:lnTo>
                    <a:pt x="87649" y="55180"/>
                  </a:lnTo>
                  <a:lnTo>
                    <a:pt x="87463" y="55555"/>
                  </a:lnTo>
                  <a:lnTo>
                    <a:pt x="87274" y="55931"/>
                  </a:lnTo>
                  <a:lnTo>
                    <a:pt x="87084" y="56306"/>
                  </a:lnTo>
                  <a:lnTo>
                    <a:pt x="86891" y="56681"/>
                  </a:lnTo>
                  <a:lnTo>
                    <a:pt x="86698" y="57057"/>
                  </a:lnTo>
                  <a:lnTo>
                    <a:pt x="86501" y="57432"/>
                  </a:lnTo>
                  <a:lnTo>
                    <a:pt x="86304" y="57807"/>
                  </a:lnTo>
                  <a:lnTo>
                    <a:pt x="86103" y="58183"/>
                  </a:lnTo>
                  <a:lnTo>
                    <a:pt x="85901" y="58558"/>
                  </a:lnTo>
                  <a:lnTo>
                    <a:pt x="85696" y="58934"/>
                  </a:lnTo>
                  <a:lnTo>
                    <a:pt x="85490" y="59309"/>
                  </a:lnTo>
                  <a:lnTo>
                    <a:pt x="85281" y="59684"/>
                  </a:lnTo>
                  <a:lnTo>
                    <a:pt x="85070" y="60060"/>
                  </a:lnTo>
                  <a:lnTo>
                    <a:pt x="84856" y="60435"/>
                  </a:lnTo>
                  <a:lnTo>
                    <a:pt x="84642" y="60811"/>
                  </a:lnTo>
                  <a:lnTo>
                    <a:pt x="84423" y="61186"/>
                  </a:lnTo>
                  <a:lnTo>
                    <a:pt x="84204" y="61561"/>
                  </a:lnTo>
                  <a:lnTo>
                    <a:pt x="83981" y="61937"/>
                  </a:lnTo>
                  <a:lnTo>
                    <a:pt x="83757" y="62312"/>
                  </a:lnTo>
                  <a:lnTo>
                    <a:pt x="83529" y="62687"/>
                  </a:lnTo>
                  <a:lnTo>
                    <a:pt x="83300" y="63063"/>
                  </a:lnTo>
                  <a:lnTo>
                    <a:pt x="83068" y="63438"/>
                  </a:lnTo>
                  <a:lnTo>
                    <a:pt x="82835" y="63814"/>
                  </a:lnTo>
                  <a:lnTo>
                    <a:pt x="82598" y="64189"/>
                  </a:lnTo>
                  <a:lnTo>
                    <a:pt x="82360" y="64564"/>
                  </a:lnTo>
                  <a:lnTo>
                    <a:pt x="82118" y="64940"/>
                  </a:lnTo>
                  <a:lnTo>
                    <a:pt x="81876" y="65315"/>
                  </a:lnTo>
                  <a:lnTo>
                    <a:pt x="81630" y="65690"/>
                  </a:lnTo>
                  <a:lnTo>
                    <a:pt x="81383" y="66066"/>
                  </a:lnTo>
                  <a:lnTo>
                    <a:pt x="81133" y="66441"/>
                  </a:lnTo>
                  <a:lnTo>
                    <a:pt x="80881" y="66817"/>
                  </a:lnTo>
                  <a:lnTo>
                    <a:pt x="80627" y="67192"/>
                  </a:lnTo>
                  <a:lnTo>
                    <a:pt x="80371" y="67567"/>
                  </a:lnTo>
                  <a:lnTo>
                    <a:pt x="80112" y="67943"/>
                  </a:lnTo>
                  <a:lnTo>
                    <a:pt x="79853" y="68318"/>
                  </a:lnTo>
                  <a:lnTo>
                    <a:pt x="79590" y="68693"/>
                  </a:lnTo>
                  <a:lnTo>
                    <a:pt x="79326" y="69069"/>
                  </a:lnTo>
                  <a:lnTo>
                    <a:pt x="79060" y="69444"/>
                  </a:lnTo>
                  <a:lnTo>
                    <a:pt x="78792" y="69820"/>
                  </a:lnTo>
                  <a:lnTo>
                    <a:pt x="78522" y="70195"/>
                  </a:lnTo>
                  <a:lnTo>
                    <a:pt x="78251" y="70570"/>
                  </a:lnTo>
                  <a:lnTo>
                    <a:pt x="77978" y="70946"/>
                  </a:lnTo>
                  <a:lnTo>
                    <a:pt x="77704" y="71321"/>
                  </a:lnTo>
                  <a:lnTo>
                    <a:pt x="77427" y="71696"/>
                  </a:lnTo>
                  <a:lnTo>
                    <a:pt x="77150" y="72072"/>
                  </a:lnTo>
                  <a:lnTo>
                    <a:pt x="76870" y="72447"/>
                  </a:lnTo>
                  <a:lnTo>
                    <a:pt x="76590" y="72823"/>
                  </a:lnTo>
                  <a:lnTo>
                    <a:pt x="76309" y="73198"/>
                  </a:lnTo>
                  <a:lnTo>
                    <a:pt x="76026" y="73573"/>
                  </a:lnTo>
                  <a:lnTo>
                    <a:pt x="75742" y="73949"/>
                  </a:lnTo>
                  <a:lnTo>
                    <a:pt x="75457" y="74324"/>
                  </a:lnTo>
                  <a:lnTo>
                    <a:pt x="75171" y="74699"/>
                  </a:lnTo>
                  <a:lnTo>
                    <a:pt x="74885" y="75075"/>
                  </a:lnTo>
                  <a:lnTo>
                    <a:pt x="74597" y="75450"/>
                  </a:lnTo>
                  <a:lnTo>
                    <a:pt x="74309" y="75826"/>
                  </a:lnTo>
                  <a:lnTo>
                    <a:pt x="74020" y="76201"/>
                  </a:lnTo>
                  <a:lnTo>
                    <a:pt x="73731" y="76576"/>
                  </a:lnTo>
                  <a:lnTo>
                    <a:pt x="73441" y="76952"/>
                  </a:lnTo>
                  <a:lnTo>
                    <a:pt x="73151" y="77327"/>
                  </a:lnTo>
                  <a:lnTo>
                    <a:pt x="72861" y="77702"/>
                  </a:lnTo>
                  <a:lnTo>
                    <a:pt x="72570" y="78078"/>
                  </a:lnTo>
                  <a:lnTo>
                    <a:pt x="72280" y="78453"/>
                  </a:lnTo>
                  <a:lnTo>
                    <a:pt x="71989" y="78829"/>
                  </a:lnTo>
                  <a:lnTo>
                    <a:pt x="71699" y="79204"/>
                  </a:lnTo>
                  <a:lnTo>
                    <a:pt x="71408" y="79579"/>
                  </a:lnTo>
                  <a:lnTo>
                    <a:pt x="71118" y="79955"/>
                  </a:lnTo>
                  <a:lnTo>
                    <a:pt x="70828" y="80330"/>
                  </a:lnTo>
                  <a:lnTo>
                    <a:pt x="70539" y="80705"/>
                  </a:lnTo>
                  <a:lnTo>
                    <a:pt x="70250" y="81081"/>
                  </a:lnTo>
                  <a:lnTo>
                    <a:pt x="69962" y="81456"/>
                  </a:lnTo>
                  <a:lnTo>
                    <a:pt x="69675" y="81832"/>
                  </a:lnTo>
                  <a:lnTo>
                    <a:pt x="69388" y="82207"/>
                  </a:lnTo>
                  <a:lnTo>
                    <a:pt x="69103" y="82582"/>
                  </a:lnTo>
                  <a:lnTo>
                    <a:pt x="68818" y="82958"/>
                  </a:lnTo>
                  <a:lnTo>
                    <a:pt x="68534" y="83333"/>
                  </a:lnTo>
                  <a:lnTo>
                    <a:pt x="68252" y="83708"/>
                  </a:lnTo>
                  <a:lnTo>
                    <a:pt x="67970" y="84084"/>
                  </a:lnTo>
                  <a:lnTo>
                    <a:pt x="67691" y="84459"/>
                  </a:lnTo>
                  <a:lnTo>
                    <a:pt x="67412" y="84835"/>
                  </a:lnTo>
                  <a:lnTo>
                    <a:pt x="67135" y="85210"/>
                  </a:lnTo>
                  <a:lnTo>
                    <a:pt x="66859" y="85585"/>
                  </a:lnTo>
                  <a:lnTo>
                    <a:pt x="66585" y="85961"/>
                  </a:lnTo>
                  <a:lnTo>
                    <a:pt x="66313" y="86336"/>
                  </a:lnTo>
                  <a:lnTo>
                    <a:pt x="66043" y="86711"/>
                  </a:lnTo>
                  <a:lnTo>
                    <a:pt x="65774" y="87087"/>
                  </a:lnTo>
                  <a:lnTo>
                    <a:pt x="65507" y="87462"/>
                  </a:lnTo>
                  <a:lnTo>
                    <a:pt x="65243" y="87838"/>
                  </a:lnTo>
                  <a:lnTo>
                    <a:pt x="64980" y="88213"/>
                  </a:lnTo>
                  <a:lnTo>
                    <a:pt x="64719" y="88588"/>
                  </a:lnTo>
                  <a:lnTo>
                    <a:pt x="64461" y="88964"/>
                  </a:lnTo>
                  <a:lnTo>
                    <a:pt x="64205" y="89339"/>
                  </a:lnTo>
                  <a:lnTo>
                    <a:pt x="63951" y="89715"/>
                  </a:lnTo>
                  <a:lnTo>
                    <a:pt x="63700" y="90090"/>
                  </a:lnTo>
                  <a:lnTo>
                    <a:pt x="63451" y="90465"/>
                  </a:lnTo>
                  <a:lnTo>
                    <a:pt x="63204" y="90841"/>
                  </a:lnTo>
                  <a:lnTo>
                    <a:pt x="62960" y="91216"/>
                  </a:lnTo>
                  <a:lnTo>
                    <a:pt x="62719" y="91591"/>
                  </a:lnTo>
                  <a:lnTo>
                    <a:pt x="62480" y="91967"/>
                  </a:lnTo>
                  <a:lnTo>
                    <a:pt x="62244" y="92342"/>
                  </a:lnTo>
                  <a:lnTo>
                    <a:pt x="62010" y="92718"/>
                  </a:lnTo>
                  <a:lnTo>
                    <a:pt x="61779" y="93093"/>
                  </a:lnTo>
                  <a:lnTo>
                    <a:pt x="61552" y="93468"/>
                  </a:lnTo>
                  <a:lnTo>
                    <a:pt x="61326" y="93844"/>
                  </a:lnTo>
                  <a:lnTo>
                    <a:pt x="61104" y="94219"/>
                  </a:lnTo>
                  <a:lnTo>
                    <a:pt x="60885" y="94594"/>
                  </a:lnTo>
                  <a:lnTo>
                    <a:pt x="60668" y="94970"/>
                  </a:lnTo>
                  <a:lnTo>
                    <a:pt x="60455" y="95345"/>
                  </a:lnTo>
                  <a:lnTo>
                    <a:pt x="60244" y="95721"/>
                  </a:lnTo>
                  <a:lnTo>
                    <a:pt x="60036" y="96096"/>
                  </a:lnTo>
                  <a:lnTo>
                    <a:pt x="59832" y="96471"/>
                  </a:lnTo>
                  <a:lnTo>
                    <a:pt x="59630" y="96847"/>
                  </a:lnTo>
                  <a:lnTo>
                    <a:pt x="59431" y="97222"/>
                  </a:lnTo>
                  <a:lnTo>
                    <a:pt x="59236" y="97597"/>
                  </a:lnTo>
                  <a:lnTo>
                    <a:pt x="59044" y="97973"/>
                  </a:lnTo>
                  <a:lnTo>
                    <a:pt x="58854" y="98348"/>
                  </a:lnTo>
                  <a:lnTo>
                    <a:pt x="58668" y="98724"/>
                  </a:lnTo>
                  <a:lnTo>
                    <a:pt x="58485" y="99099"/>
                  </a:lnTo>
                  <a:lnTo>
                    <a:pt x="58305" y="99474"/>
                  </a:lnTo>
                  <a:lnTo>
                    <a:pt x="58128" y="99850"/>
                  </a:lnTo>
                  <a:lnTo>
                    <a:pt x="57954" y="100225"/>
                  </a:lnTo>
                  <a:lnTo>
                    <a:pt x="57783" y="100600"/>
                  </a:lnTo>
                  <a:lnTo>
                    <a:pt x="57615" y="100976"/>
                  </a:lnTo>
                  <a:lnTo>
                    <a:pt x="57451" y="101351"/>
                  </a:lnTo>
                  <a:lnTo>
                    <a:pt x="57289" y="101727"/>
                  </a:lnTo>
                  <a:lnTo>
                    <a:pt x="57131" y="102102"/>
                  </a:lnTo>
                  <a:lnTo>
                    <a:pt x="56975" y="102477"/>
                  </a:lnTo>
                  <a:lnTo>
                    <a:pt x="56823" y="102853"/>
                  </a:lnTo>
                  <a:lnTo>
                    <a:pt x="56674" y="103228"/>
                  </a:lnTo>
                  <a:lnTo>
                    <a:pt x="56528" y="103603"/>
                  </a:lnTo>
                  <a:lnTo>
                    <a:pt x="56384" y="103979"/>
                  </a:lnTo>
                  <a:lnTo>
                    <a:pt x="56244" y="104354"/>
                  </a:lnTo>
                  <a:lnTo>
                    <a:pt x="56107" y="104730"/>
                  </a:lnTo>
                  <a:lnTo>
                    <a:pt x="55973" y="105105"/>
                  </a:lnTo>
                  <a:lnTo>
                    <a:pt x="55841" y="105480"/>
                  </a:lnTo>
                  <a:lnTo>
                    <a:pt x="55713" y="105856"/>
                  </a:lnTo>
                  <a:lnTo>
                    <a:pt x="55587" y="106231"/>
                  </a:lnTo>
                  <a:lnTo>
                    <a:pt x="55465" y="106606"/>
                  </a:lnTo>
                  <a:lnTo>
                    <a:pt x="55344" y="106982"/>
                  </a:lnTo>
                  <a:lnTo>
                    <a:pt x="55228" y="107357"/>
                  </a:lnTo>
                  <a:lnTo>
                    <a:pt x="55113" y="107733"/>
                  </a:lnTo>
                  <a:lnTo>
                    <a:pt x="55002" y="108108"/>
                  </a:lnTo>
                  <a:lnTo>
                    <a:pt x="54893" y="108483"/>
                  </a:lnTo>
                  <a:lnTo>
                    <a:pt x="54788" y="108859"/>
                  </a:lnTo>
                  <a:lnTo>
                    <a:pt x="54684" y="109234"/>
                  </a:lnTo>
                  <a:lnTo>
                    <a:pt x="54584" y="109609"/>
                  </a:lnTo>
                  <a:lnTo>
                    <a:pt x="54485" y="109985"/>
                  </a:lnTo>
                  <a:lnTo>
                    <a:pt x="54390" y="110360"/>
                  </a:lnTo>
                  <a:lnTo>
                    <a:pt x="54297" y="110736"/>
                  </a:lnTo>
                  <a:lnTo>
                    <a:pt x="54207" y="111111"/>
                  </a:lnTo>
                  <a:lnTo>
                    <a:pt x="54119" y="111486"/>
                  </a:lnTo>
                  <a:lnTo>
                    <a:pt x="54034" y="111862"/>
                  </a:lnTo>
                  <a:lnTo>
                    <a:pt x="53951" y="112237"/>
                  </a:lnTo>
                  <a:lnTo>
                    <a:pt x="53871" y="112612"/>
                  </a:lnTo>
                  <a:lnTo>
                    <a:pt x="53793" y="112988"/>
                  </a:lnTo>
                  <a:lnTo>
                    <a:pt x="53717" y="113363"/>
                  </a:lnTo>
                  <a:lnTo>
                    <a:pt x="53644" y="113739"/>
                  </a:lnTo>
                  <a:lnTo>
                    <a:pt x="53573" y="114114"/>
                  </a:lnTo>
                  <a:lnTo>
                    <a:pt x="53504" y="114489"/>
                  </a:lnTo>
                  <a:lnTo>
                    <a:pt x="53438" y="114865"/>
                  </a:lnTo>
                  <a:lnTo>
                    <a:pt x="53373" y="115240"/>
                  </a:lnTo>
                  <a:lnTo>
                    <a:pt x="53311" y="115615"/>
                  </a:lnTo>
                  <a:lnTo>
                    <a:pt x="53250" y="115991"/>
                  </a:lnTo>
                  <a:lnTo>
                    <a:pt x="53193" y="116366"/>
                  </a:lnTo>
                  <a:lnTo>
                    <a:pt x="53136" y="116742"/>
                  </a:lnTo>
                  <a:lnTo>
                    <a:pt x="53083" y="117117"/>
                  </a:lnTo>
                  <a:lnTo>
                    <a:pt x="53030" y="117492"/>
                  </a:lnTo>
                  <a:lnTo>
                    <a:pt x="52981" y="117868"/>
                  </a:lnTo>
                  <a:lnTo>
                    <a:pt x="52932" y="118243"/>
                  </a:lnTo>
                  <a:lnTo>
                    <a:pt x="52887" y="118618"/>
                  </a:lnTo>
                  <a:lnTo>
                    <a:pt x="52842" y="118994"/>
                  </a:lnTo>
                  <a:lnTo>
                    <a:pt x="52800" y="119369"/>
                  </a:lnTo>
                  <a:lnTo>
                    <a:pt x="52759" y="119745"/>
                  </a:lnTo>
                  <a:lnTo>
                    <a:pt x="52721" y="120120"/>
                  </a:lnTo>
                  <a:lnTo>
                    <a:pt x="52683" y="120495"/>
                  </a:lnTo>
                  <a:lnTo>
                    <a:pt x="52649" y="120871"/>
                  </a:lnTo>
                  <a:lnTo>
                    <a:pt x="52615" y="121246"/>
                  </a:lnTo>
                  <a:lnTo>
                    <a:pt x="52583" y="121622"/>
                  </a:lnTo>
                  <a:lnTo>
                    <a:pt x="52553" y="121997"/>
                  </a:lnTo>
                  <a:lnTo>
                    <a:pt x="52525" y="122372"/>
                  </a:lnTo>
                  <a:lnTo>
                    <a:pt x="52498" y="122748"/>
                  </a:lnTo>
                  <a:lnTo>
                    <a:pt x="52473" y="123123"/>
                  </a:lnTo>
                  <a:lnTo>
                    <a:pt x="52449" y="123498"/>
                  </a:lnTo>
                  <a:lnTo>
                    <a:pt x="52427" y="123874"/>
                  </a:lnTo>
                  <a:lnTo>
                    <a:pt x="52406" y="124249"/>
                  </a:lnTo>
                  <a:lnTo>
                    <a:pt x="52388" y="124625"/>
                  </a:lnTo>
                  <a:lnTo>
                    <a:pt x="52370" y="125000"/>
                  </a:lnTo>
                  <a:lnTo>
                    <a:pt x="52355" y="125375"/>
                  </a:lnTo>
                  <a:lnTo>
                    <a:pt x="52340" y="125751"/>
                  </a:lnTo>
                  <a:lnTo>
                    <a:pt x="52327" y="126126"/>
                  </a:lnTo>
                  <a:lnTo>
                    <a:pt x="52315" y="126501"/>
                  </a:lnTo>
                  <a:lnTo>
                    <a:pt x="52306" y="126877"/>
                  </a:lnTo>
                  <a:lnTo>
                    <a:pt x="52297" y="127252"/>
                  </a:lnTo>
                  <a:lnTo>
                    <a:pt x="52290" y="127628"/>
                  </a:lnTo>
                  <a:lnTo>
                    <a:pt x="52284" y="128003"/>
                  </a:lnTo>
                  <a:lnTo>
                    <a:pt x="52280" y="128378"/>
                  </a:lnTo>
                  <a:lnTo>
                    <a:pt x="52276" y="128754"/>
                  </a:lnTo>
                  <a:lnTo>
                    <a:pt x="52275" y="129129"/>
                  </a:lnTo>
                  <a:lnTo>
                    <a:pt x="52275" y="129504"/>
                  </a:lnTo>
                  <a:lnTo>
                    <a:pt x="52276" y="129880"/>
                  </a:lnTo>
                  <a:lnTo>
                    <a:pt x="52278" y="130255"/>
                  </a:lnTo>
                  <a:lnTo>
                    <a:pt x="52282" y="130631"/>
                  </a:lnTo>
                  <a:lnTo>
                    <a:pt x="52287" y="131006"/>
                  </a:lnTo>
                  <a:lnTo>
                    <a:pt x="52294" y="131381"/>
                  </a:lnTo>
                  <a:lnTo>
                    <a:pt x="52301" y="131757"/>
                  </a:lnTo>
                  <a:lnTo>
                    <a:pt x="52311" y="132132"/>
                  </a:lnTo>
                  <a:lnTo>
                    <a:pt x="52321" y="132507"/>
                  </a:lnTo>
                  <a:lnTo>
                    <a:pt x="52333" y="132883"/>
                  </a:lnTo>
                  <a:lnTo>
                    <a:pt x="52346" y="133258"/>
                  </a:lnTo>
                  <a:lnTo>
                    <a:pt x="52361" y="133634"/>
                  </a:lnTo>
                  <a:lnTo>
                    <a:pt x="52376" y="134009"/>
                  </a:lnTo>
                  <a:lnTo>
                    <a:pt x="52394" y="134384"/>
                  </a:lnTo>
                  <a:lnTo>
                    <a:pt x="52412" y="134760"/>
                  </a:lnTo>
                  <a:lnTo>
                    <a:pt x="52432" y="135135"/>
                  </a:lnTo>
                  <a:lnTo>
                    <a:pt x="52453" y="135510"/>
                  </a:lnTo>
                  <a:lnTo>
                    <a:pt x="52476" y="135886"/>
                  </a:lnTo>
                  <a:lnTo>
                    <a:pt x="52499" y="136261"/>
                  </a:lnTo>
                  <a:lnTo>
                    <a:pt x="52525" y="136637"/>
                  </a:lnTo>
                  <a:lnTo>
                    <a:pt x="52551" y="137012"/>
                  </a:lnTo>
                  <a:lnTo>
                    <a:pt x="52579" y="137387"/>
                  </a:lnTo>
                  <a:lnTo>
                    <a:pt x="52608" y="137763"/>
                  </a:lnTo>
                  <a:lnTo>
                    <a:pt x="52639" y="138138"/>
                  </a:lnTo>
                  <a:lnTo>
                    <a:pt x="52670" y="138513"/>
                  </a:lnTo>
                  <a:lnTo>
                    <a:pt x="52704" y="138889"/>
                  </a:lnTo>
                  <a:lnTo>
                    <a:pt x="52738" y="139264"/>
                  </a:lnTo>
                  <a:lnTo>
                    <a:pt x="52774" y="139640"/>
                  </a:lnTo>
                  <a:lnTo>
                    <a:pt x="52811" y="140015"/>
                  </a:lnTo>
                  <a:lnTo>
                    <a:pt x="52850" y="140390"/>
                  </a:lnTo>
                  <a:lnTo>
                    <a:pt x="52890" y="140766"/>
                  </a:lnTo>
                  <a:lnTo>
                    <a:pt x="52932" y="141141"/>
                  </a:lnTo>
                  <a:lnTo>
                    <a:pt x="52974" y="141516"/>
                  </a:lnTo>
                  <a:lnTo>
                    <a:pt x="53020" y="141892"/>
                  </a:lnTo>
                  <a:lnTo>
                    <a:pt x="53065" y="142267"/>
                  </a:lnTo>
                  <a:lnTo>
                    <a:pt x="53113" y="142643"/>
                  </a:lnTo>
                  <a:lnTo>
                    <a:pt x="53161" y="143018"/>
                  </a:lnTo>
                  <a:lnTo>
                    <a:pt x="53211" y="143393"/>
                  </a:lnTo>
                  <a:lnTo>
                    <a:pt x="53262" y="143769"/>
                  </a:lnTo>
                  <a:lnTo>
                    <a:pt x="53316" y="144144"/>
                  </a:lnTo>
                  <a:lnTo>
                    <a:pt x="53370" y="144519"/>
                  </a:lnTo>
                  <a:lnTo>
                    <a:pt x="53426" y="144895"/>
                  </a:lnTo>
                  <a:lnTo>
                    <a:pt x="53483" y="145270"/>
                  </a:lnTo>
                  <a:lnTo>
                    <a:pt x="53542" y="145646"/>
                  </a:lnTo>
                  <a:lnTo>
                    <a:pt x="53602" y="146021"/>
                  </a:lnTo>
                  <a:lnTo>
                    <a:pt x="53664" y="146396"/>
                  </a:lnTo>
                  <a:lnTo>
                    <a:pt x="53727" y="146772"/>
                  </a:lnTo>
                  <a:lnTo>
                    <a:pt x="53792" y="147147"/>
                  </a:lnTo>
                  <a:lnTo>
                    <a:pt x="53858" y="147522"/>
                  </a:lnTo>
                  <a:lnTo>
                    <a:pt x="53926" y="147898"/>
                  </a:lnTo>
                  <a:lnTo>
                    <a:pt x="53995" y="148273"/>
                  </a:lnTo>
                  <a:lnTo>
                    <a:pt x="54066" y="148649"/>
                  </a:lnTo>
                  <a:lnTo>
                    <a:pt x="54137" y="149024"/>
                  </a:lnTo>
                  <a:lnTo>
                    <a:pt x="54212" y="149399"/>
                  </a:lnTo>
                  <a:lnTo>
                    <a:pt x="54286" y="149775"/>
                  </a:lnTo>
                  <a:lnTo>
                    <a:pt x="54363" y="150150"/>
                  </a:lnTo>
                  <a:lnTo>
                    <a:pt x="54441" y="150526"/>
                  </a:lnTo>
                  <a:lnTo>
                    <a:pt x="54521" y="150901"/>
                  </a:lnTo>
                  <a:lnTo>
                    <a:pt x="54601" y="151276"/>
                  </a:lnTo>
                  <a:lnTo>
                    <a:pt x="54684" y="151652"/>
                  </a:lnTo>
                  <a:lnTo>
                    <a:pt x="54768" y="152027"/>
                  </a:lnTo>
                  <a:lnTo>
                    <a:pt x="54854" y="152402"/>
                  </a:lnTo>
                  <a:lnTo>
                    <a:pt x="54940" y="152778"/>
                  </a:lnTo>
                  <a:lnTo>
                    <a:pt x="55029" y="153153"/>
                  </a:lnTo>
                  <a:lnTo>
                    <a:pt x="55117" y="153529"/>
                  </a:lnTo>
                  <a:lnTo>
                    <a:pt x="55209" y="153904"/>
                  </a:lnTo>
                  <a:lnTo>
                    <a:pt x="55301" y="154279"/>
                  </a:lnTo>
                  <a:lnTo>
                    <a:pt x="55395" y="154655"/>
                  </a:lnTo>
                  <a:lnTo>
                    <a:pt x="55490" y="155030"/>
                  </a:lnTo>
                  <a:lnTo>
                    <a:pt x="55586" y="155405"/>
                  </a:lnTo>
                  <a:lnTo>
                    <a:pt x="55684" y="155781"/>
                  </a:lnTo>
                  <a:lnTo>
                    <a:pt x="55783" y="156156"/>
                  </a:lnTo>
                  <a:lnTo>
                    <a:pt x="55883" y="156532"/>
                  </a:lnTo>
                  <a:lnTo>
                    <a:pt x="55985" y="156907"/>
                  </a:lnTo>
                  <a:lnTo>
                    <a:pt x="56087" y="157282"/>
                  </a:lnTo>
                  <a:lnTo>
                    <a:pt x="56192" y="157658"/>
                  </a:lnTo>
                  <a:lnTo>
                    <a:pt x="56296" y="158033"/>
                  </a:lnTo>
                  <a:lnTo>
                    <a:pt x="56403" y="158408"/>
                  </a:lnTo>
                  <a:lnTo>
                    <a:pt x="56510" y="158784"/>
                  </a:lnTo>
                  <a:lnTo>
                    <a:pt x="56619" y="159159"/>
                  </a:lnTo>
                  <a:lnTo>
                    <a:pt x="56728" y="159535"/>
                  </a:lnTo>
                  <a:lnTo>
                    <a:pt x="56839" y="159910"/>
                  </a:lnTo>
                  <a:lnTo>
                    <a:pt x="56950" y="160285"/>
                  </a:lnTo>
                  <a:lnTo>
                    <a:pt x="57063" y="160661"/>
                  </a:lnTo>
                  <a:lnTo>
                    <a:pt x="57176" y="161036"/>
                  </a:lnTo>
                  <a:lnTo>
                    <a:pt x="57290" y="161411"/>
                  </a:lnTo>
                  <a:lnTo>
                    <a:pt x="57405" y="161787"/>
                  </a:lnTo>
                  <a:lnTo>
                    <a:pt x="57522" y="162162"/>
                  </a:lnTo>
                  <a:lnTo>
                    <a:pt x="57638" y="162538"/>
                  </a:lnTo>
                  <a:lnTo>
                    <a:pt x="57756" y="162913"/>
                  </a:lnTo>
                  <a:lnTo>
                    <a:pt x="57873" y="163288"/>
                  </a:lnTo>
                  <a:lnTo>
                    <a:pt x="57992" y="163664"/>
                  </a:lnTo>
                  <a:lnTo>
                    <a:pt x="58111" y="164039"/>
                  </a:lnTo>
                  <a:lnTo>
                    <a:pt x="58231" y="164414"/>
                  </a:lnTo>
                  <a:lnTo>
                    <a:pt x="58351" y="164790"/>
                  </a:lnTo>
                  <a:lnTo>
                    <a:pt x="58472" y="165165"/>
                  </a:lnTo>
                  <a:lnTo>
                    <a:pt x="58593" y="165541"/>
                  </a:lnTo>
                  <a:lnTo>
                    <a:pt x="58715" y="165916"/>
                  </a:lnTo>
                  <a:lnTo>
                    <a:pt x="58836" y="166291"/>
                  </a:lnTo>
                  <a:lnTo>
                    <a:pt x="58958" y="166667"/>
                  </a:lnTo>
                  <a:lnTo>
                    <a:pt x="59080" y="167042"/>
                  </a:lnTo>
                  <a:lnTo>
                    <a:pt x="59202" y="167417"/>
                  </a:lnTo>
                  <a:lnTo>
                    <a:pt x="59324" y="167793"/>
                  </a:lnTo>
                  <a:lnTo>
                    <a:pt x="59446" y="168168"/>
                  </a:lnTo>
                  <a:lnTo>
                    <a:pt x="59569" y="168544"/>
                  </a:lnTo>
                  <a:lnTo>
                    <a:pt x="59690" y="168919"/>
                  </a:lnTo>
                  <a:lnTo>
                    <a:pt x="59812" y="169294"/>
                  </a:lnTo>
                  <a:lnTo>
                    <a:pt x="59933" y="169670"/>
                  </a:lnTo>
                  <a:lnTo>
                    <a:pt x="60055" y="170045"/>
                  </a:lnTo>
                  <a:lnTo>
                    <a:pt x="60175" y="170420"/>
                  </a:lnTo>
                  <a:lnTo>
                    <a:pt x="60296" y="170796"/>
                  </a:lnTo>
                  <a:lnTo>
                    <a:pt x="60415" y="171171"/>
                  </a:lnTo>
                  <a:lnTo>
                    <a:pt x="60535" y="171547"/>
                  </a:lnTo>
                  <a:lnTo>
                    <a:pt x="60653" y="171922"/>
                  </a:lnTo>
                  <a:lnTo>
                    <a:pt x="60771" y="172297"/>
                  </a:lnTo>
                  <a:lnTo>
                    <a:pt x="60888" y="172673"/>
                  </a:lnTo>
                  <a:lnTo>
                    <a:pt x="61004" y="173048"/>
                  </a:lnTo>
                  <a:lnTo>
                    <a:pt x="61119" y="173423"/>
                  </a:lnTo>
                  <a:lnTo>
                    <a:pt x="61234" y="173799"/>
                  </a:lnTo>
                  <a:lnTo>
                    <a:pt x="61346" y="174174"/>
                  </a:lnTo>
                  <a:lnTo>
                    <a:pt x="61459" y="174550"/>
                  </a:lnTo>
                  <a:lnTo>
                    <a:pt x="61569" y="174925"/>
                  </a:lnTo>
                  <a:lnTo>
                    <a:pt x="61679" y="175300"/>
                  </a:lnTo>
                  <a:lnTo>
                    <a:pt x="61787" y="175676"/>
                  </a:lnTo>
                  <a:lnTo>
                    <a:pt x="61895" y="176051"/>
                  </a:lnTo>
                  <a:lnTo>
                    <a:pt x="62000" y="176426"/>
                  </a:lnTo>
                  <a:lnTo>
                    <a:pt x="62104" y="176802"/>
                  </a:lnTo>
                  <a:lnTo>
                    <a:pt x="62206" y="177177"/>
                  </a:lnTo>
                  <a:lnTo>
                    <a:pt x="62307" y="177553"/>
                  </a:lnTo>
                  <a:lnTo>
                    <a:pt x="62406" y="177928"/>
                  </a:lnTo>
                  <a:lnTo>
                    <a:pt x="62503" y="178303"/>
                  </a:lnTo>
                  <a:lnTo>
                    <a:pt x="62598" y="178679"/>
                  </a:lnTo>
                  <a:lnTo>
                    <a:pt x="62692" y="179054"/>
                  </a:lnTo>
                  <a:lnTo>
                    <a:pt x="62783" y="179430"/>
                  </a:lnTo>
                  <a:lnTo>
                    <a:pt x="62873" y="179805"/>
                  </a:lnTo>
                  <a:lnTo>
                    <a:pt x="62960" y="180180"/>
                  </a:lnTo>
                  <a:lnTo>
                    <a:pt x="63046" y="180556"/>
                  </a:lnTo>
                  <a:lnTo>
                    <a:pt x="63129" y="180931"/>
                  </a:lnTo>
                  <a:lnTo>
                    <a:pt x="63210" y="181306"/>
                  </a:lnTo>
                  <a:lnTo>
                    <a:pt x="63288" y="181682"/>
                  </a:lnTo>
                  <a:lnTo>
                    <a:pt x="63364" y="182057"/>
                  </a:lnTo>
                  <a:lnTo>
                    <a:pt x="63438" y="182433"/>
                  </a:lnTo>
                  <a:lnTo>
                    <a:pt x="63509" y="182808"/>
                  </a:lnTo>
                  <a:lnTo>
                    <a:pt x="63578" y="183183"/>
                  </a:lnTo>
                  <a:lnTo>
                    <a:pt x="63644" y="183559"/>
                  </a:lnTo>
                  <a:lnTo>
                    <a:pt x="63708" y="183934"/>
                  </a:lnTo>
                  <a:lnTo>
                    <a:pt x="63769" y="184309"/>
                  </a:lnTo>
                  <a:lnTo>
                    <a:pt x="63827" y="184685"/>
                  </a:lnTo>
                  <a:lnTo>
                    <a:pt x="63883" y="185060"/>
                  </a:lnTo>
                  <a:lnTo>
                    <a:pt x="63935" y="185436"/>
                  </a:lnTo>
                  <a:lnTo>
                    <a:pt x="63985" y="185811"/>
                  </a:lnTo>
                  <a:lnTo>
                    <a:pt x="64032" y="186186"/>
                  </a:lnTo>
                  <a:lnTo>
                    <a:pt x="64077" y="186562"/>
                  </a:lnTo>
                  <a:lnTo>
                    <a:pt x="64118" y="186937"/>
                  </a:lnTo>
                  <a:lnTo>
                    <a:pt x="64156" y="187312"/>
                  </a:lnTo>
                  <a:lnTo>
                    <a:pt x="64192" y="187688"/>
                  </a:lnTo>
                  <a:lnTo>
                    <a:pt x="64224" y="188063"/>
                  </a:lnTo>
                  <a:lnTo>
                    <a:pt x="64253" y="188439"/>
                  </a:lnTo>
                  <a:lnTo>
                    <a:pt x="64280" y="188814"/>
                  </a:lnTo>
                  <a:lnTo>
                    <a:pt x="64303" y="189189"/>
                  </a:lnTo>
                  <a:lnTo>
                    <a:pt x="64323" y="189565"/>
                  </a:lnTo>
                  <a:lnTo>
                    <a:pt x="64340" y="189940"/>
                  </a:lnTo>
                  <a:lnTo>
                    <a:pt x="64355" y="190315"/>
                  </a:lnTo>
                  <a:lnTo>
                    <a:pt x="64365" y="190691"/>
                  </a:lnTo>
                  <a:lnTo>
                    <a:pt x="64373" y="191066"/>
                  </a:lnTo>
                  <a:lnTo>
                    <a:pt x="64378" y="191442"/>
                  </a:lnTo>
                  <a:lnTo>
                    <a:pt x="64380" y="191817"/>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41" name="pl39">
              <a:extLst>
                <a:ext uri="{FF2B5EF4-FFF2-40B4-BE49-F238E27FC236}">
                  <a16:creationId xmlns:a16="http://schemas.microsoft.com/office/drawing/2014/main" id="{FD3E5198-9A1E-48D1-9E83-953EDC0516B6}"/>
                </a:ext>
              </a:extLst>
            </p:cNvPr>
            <p:cNvSpPr/>
            <p:nvPr/>
          </p:nvSpPr>
          <p:spPr>
            <a:xfrm>
              <a:off x="2262841" y="786351"/>
              <a:ext cx="84964" cy="0"/>
            </a:xfrm>
            <a:custGeom>
              <a:avLst/>
              <a:gdLst/>
              <a:ahLst/>
              <a:cxnLst/>
              <a:rect l="0" t="0" r="0" b="0"/>
              <a:pathLst>
                <a:path w="84964">
                  <a:moveTo>
                    <a:pt x="0" y="0"/>
                  </a:moveTo>
                  <a:lnTo>
                    <a:pt x="84964" y="0"/>
                  </a:lnTo>
                </a:path>
              </a:pathLst>
            </a:custGeom>
            <a:ln w="6775" cap="flat">
              <a:solidFill>
                <a:srgbClr val="721111">
                  <a:alpha val="100000"/>
                </a:srgbClr>
              </a:solidFill>
              <a:prstDash val="solid"/>
              <a:round/>
            </a:ln>
          </p:spPr>
          <p:txBody>
            <a:bodyPr/>
            <a:lstStyle/>
            <a:p>
              <a:endParaRPr sz="600"/>
            </a:p>
          </p:txBody>
        </p:sp>
        <p:sp>
          <p:nvSpPr>
            <p:cNvPr id="42" name="pt40">
              <a:extLst>
                <a:ext uri="{FF2B5EF4-FFF2-40B4-BE49-F238E27FC236}">
                  <a16:creationId xmlns:a16="http://schemas.microsoft.com/office/drawing/2014/main" id="{10FA5332-F657-4832-A58F-1EE1BD6142A8}"/>
                </a:ext>
              </a:extLst>
            </p:cNvPr>
            <p:cNvSpPr/>
            <p:nvPr/>
          </p:nvSpPr>
          <p:spPr>
            <a:xfrm>
              <a:off x="1150558" y="117740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3" name="pt41">
              <a:extLst>
                <a:ext uri="{FF2B5EF4-FFF2-40B4-BE49-F238E27FC236}">
                  <a16:creationId xmlns:a16="http://schemas.microsoft.com/office/drawing/2014/main" id="{878F89D5-8307-47DE-BE7D-9673263612CF}"/>
                </a:ext>
              </a:extLst>
            </p:cNvPr>
            <p:cNvSpPr/>
            <p:nvPr/>
          </p:nvSpPr>
          <p:spPr>
            <a:xfrm>
              <a:off x="1155629" y="115669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4" name="pt42">
              <a:extLst>
                <a:ext uri="{FF2B5EF4-FFF2-40B4-BE49-F238E27FC236}">
                  <a16:creationId xmlns:a16="http://schemas.microsoft.com/office/drawing/2014/main" id="{CF6057CA-8AC4-4B8D-A256-359CBFA47ABF}"/>
                </a:ext>
              </a:extLst>
            </p:cNvPr>
            <p:cNvSpPr/>
            <p:nvPr/>
          </p:nvSpPr>
          <p:spPr>
            <a:xfrm>
              <a:off x="1164357" y="1282338"/>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5" name="pt43">
              <a:extLst>
                <a:ext uri="{FF2B5EF4-FFF2-40B4-BE49-F238E27FC236}">
                  <a16:creationId xmlns:a16="http://schemas.microsoft.com/office/drawing/2014/main" id="{E88C5F6B-7937-44AF-8D27-07B920458835}"/>
                </a:ext>
              </a:extLst>
            </p:cNvPr>
            <p:cNvSpPr/>
            <p:nvPr/>
          </p:nvSpPr>
          <p:spPr>
            <a:xfrm>
              <a:off x="1167743" y="1190664"/>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6" name="pt44">
              <a:extLst>
                <a:ext uri="{FF2B5EF4-FFF2-40B4-BE49-F238E27FC236}">
                  <a16:creationId xmlns:a16="http://schemas.microsoft.com/office/drawing/2014/main" id="{6943D593-4DE0-451E-995C-13812CF09718}"/>
                </a:ext>
              </a:extLst>
            </p:cNvPr>
            <p:cNvSpPr/>
            <p:nvPr/>
          </p:nvSpPr>
          <p:spPr>
            <a:xfrm>
              <a:off x="1149108" y="120291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7" name="pt45">
              <a:extLst>
                <a:ext uri="{FF2B5EF4-FFF2-40B4-BE49-F238E27FC236}">
                  <a16:creationId xmlns:a16="http://schemas.microsoft.com/office/drawing/2014/main" id="{A4B50A0A-95E9-4D8F-AC75-83BE1C1C77EA}"/>
                </a:ext>
              </a:extLst>
            </p:cNvPr>
            <p:cNvSpPr/>
            <p:nvPr/>
          </p:nvSpPr>
          <p:spPr>
            <a:xfrm>
              <a:off x="1146341" y="115852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8" name="pt46">
              <a:extLst>
                <a:ext uri="{FF2B5EF4-FFF2-40B4-BE49-F238E27FC236}">
                  <a16:creationId xmlns:a16="http://schemas.microsoft.com/office/drawing/2014/main" id="{8A026F3E-959F-430A-82FE-101EB9243B8E}"/>
                </a:ext>
              </a:extLst>
            </p:cNvPr>
            <p:cNvSpPr/>
            <p:nvPr/>
          </p:nvSpPr>
          <p:spPr>
            <a:xfrm>
              <a:off x="1145247" y="116568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9" name="pt47">
              <a:extLst>
                <a:ext uri="{FF2B5EF4-FFF2-40B4-BE49-F238E27FC236}">
                  <a16:creationId xmlns:a16="http://schemas.microsoft.com/office/drawing/2014/main" id="{12164B78-3BFF-4E0D-95B1-F0990A5250E7}"/>
                </a:ext>
              </a:extLst>
            </p:cNvPr>
            <p:cNvSpPr/>
            <p:nvPr/>
          </p:nvSpPr>
          <p:spPr>
            <a:xfrm>
              <a:off x="1066227" y="1099672"/>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0" name="pt48">
              <a:extLst>
                <a:ext uri="{FF2B5EF4-FFF2-40B4-BE49-F238E27FC236}">
                  <a16:creationId xmlns:a16="http://schemas.microsoft.com/office/drawing/2014/main" id="{6E4593B5-7BA9-46AF-80E5-7FCE60560511}"/>
                </a:ext>
              </a:extLst>
            </p:cNvPr>
            <p:cNvSpPr/>
            <p:nvPr/>
          </p:nvSpPr>
          <p:spPr>
            <a:xfrm>
              <a:off x="1073395" y="1325685"/>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1" name="pt49">
              <a:extLst>
                <a:ext uri="{FF2B5EF4-FFF2-40B4-BE49-F238E27FC236}">
                  <a16:creationId xmlns:a16="http://schemas.microsoft.com/office/drawing/2014/main" id="{599DBBBD-4161-439B-9F9C-CB117A395E77}"/>
                </a:ext>
              </a:extLst>
            </p:cNvPr>
            <p:cNvSpPr/>
            <p:nvPr/>
          </p:nvSpPr>
          <p:spPr>
            <a:xfrm>
              <a:off x="1071881" y="1366164"/>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2" name="pt50">
              <a:extLst>
                <a:ext uri="{FF2B5EF4-FFF2-40B4-BE49-F238E27FC236}">
                  <a16:creationId xmlns:a16="http://schemas.microsoft.com/office/drawing/2014/main" id="{A00D2E12-67F8-429A-ADD0-80D905E3EC8C}"/>
                </a:ext>
              </a:extLst>
            </p:cNvPr>
            <p:cNvSpPr/>
            <p:nvPr/>
          </p:nvSpPr>
          <p:spPr>
            <a:xfrm>
              <a:off x="1079163" y="1304710"/>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3" name="pt51">
              <a:extLst>
                <a:ext uri="{FF2B5EF4-FFF2-40B4-BE49-F238E27FC236}">
                  <a16:creationId xmlns:a16="http://schemas.microsoft.com/office/drawing/2014/main" id="{9F7C13D9-1D4F-4562-B92B-CF0F72400627}"/>
                </a:ext>
              </a:extLst>
            </p:cNvPr>
            <p:cNvSpPr/>
            <p:nvPr/>
          </p:nvSpPr>
          <p:spPr>
            <a:xfrm>
              <a:off x="1077831" y="1258968"/>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4" name="pt52">
              <a:extLst>
                <a:ext uri="{FF2B5EF4-FFF2-40B4-BE49-F238E27FC236}">
                  <a16:creationId xmlns:a16="http://schemas.microsoft.com/office/drawing/2014/main" id="{DC78B93D-9E82-4C12-80EF-E840BBE117BA}"/>
                </a:ext>
              </a:extLst>
            </p:cNvPr>
            <p:cNvSpPr/>
            <p:nvPr/>
          </p:nvSpPr>
          <p:spPr>
            <a:xfrm>
              <a:off x="983371" y="117462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5" name="pt53">
              <a:extLst>
                <a:ext uri="{FF2B5EF4-FFF2-40B4-BE49-F238E27FC236}">
                  <a16:creationId xmlns:a16="http://schemas.microsoft.com/office/drawing/2014/main" id="{B6F71B9C-1CDB-4ACA-9904-B605443C5E82}"/>
                </a:ext>
              </a:extLst>
            </p:cNvPr>
            <p:cNvSpPr/>
            <p:nvPr/>
          </p:nvSpPr>
          <p:spPr>
            <a:xfrm>
              <a:off x="990807" y="1082840"/>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6" name="pt54">
              <a:extLst>
                <a:ext uri="{FF2B5EF4-FFF2-40B4-BE49-F238E27FC236}">
                  <a16:creationId xmlns:a16="http://schemas.microsoft.com/office/drawing/2014/main" id="{53B59475-2EBE-4F87-B67B-053E3F295491}"/>
                </a:ext>
              </a:extLst>
            </p:cNvPr>
            <p:cNvSpPr/>
            <p:nvPr/>
          </p:nvSpPr>
          <p:spPr>
            <a:xfrm>
              <a:off x="983097" y="102734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7" name="pt55">
              <a:extLst>
                <a:ext uri="{FF2B5EF4-FFF2-40B4-BE49-F238E27FC236}">
                  <a16:creationId xmlns:a16="http://schemas.microsoft.com/office/drawing/2014/main" id="{0C752D01-63E8-4237-9EBF-C2064FB26BE3}"/>
                </a:ext>
              </a:extLst>
            </p:cNvPr>
            <p:cNvSpPr/>
            <p:nvPr/>
          </p:nvSpPr>
          <p:spPr>
            <a:xfrm>
              <a:off x="994623" y="109522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8" name="pt56">
              <a:extLst>
                <a:ext uri="{FF2B5EF4-FFF2-40B4-BE49-F238E27FC236}">
                  <a16:creationId xmlns:a16="http://schemas.microsoft.com/office/drawing/2014/main" id="{58C03392-41A5-4AC5-B778-FFBEA42EE279}"/>
                </a:ext>
              </a:extLst>
            </p:cNvPr>
            <p:cNvSpPr/>
            <p:nvPr/>
          </p:nvSpPr>
          <p:spPr>
            <a:xfrm>
              <a:off x="988715" y="108469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9" name="pt57">
              <a:extLst>
                <a:ext uri="{FF2B5EF4-FFF2-40B4-BE49-F238E27FC236}">
                  <a16:creationId xmlns:a16="http://schemas.microsoft.com/office/drawing/2014/main" id="{C77BA86D-CEF8-49FB-B600-0B92B180598B}"/>
                </a:ext>
              </a:extLst>
            </p:cNvPr>
            <p:cNvSpPr/>
            <p:nvPr/>
          </p:nvSpPr>
          <p:spPr>
            <a:xfrm>
              <a:off x="991810" y="1026603"/>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0" name="pt58">
              <a:extLst>
                <a:ext uri="{FF2B5EF4-FFF2-40B4-BE49-F238E27FC236}">
                  <a16:creationId xmlns:a16="http://schemas.microsoft.com/office/drawing/2014/main" id="{351216EB-46F7-49E3-8FD8-E3B4073DA5CD}"/>
                </a:ext>
              </a:extLst>
            </p:cNvPr>
            <p:cNvSpPr/>
            <p:nvPr/>
          </p:nvSpPr>
          <p:spPr>
            <a:xfrm>
              <a:off x="992551" y="1163529"/>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1" name="pt59">
              <a:extLst>
                <a:ext uri="{FF2B5EF4-FFF2-40B4-BE49-F238E27FC236}">
                  <a16:creationId xmlns:a16="http://schemas.microsoft.com/office/drawing/2014/main" id="{61F2DF87-0CDB-4655-891D-2C82F4F5E891}"/>
                </a:ext>
              </a:extLst>
            </p:cNvPr>
            <p:cNvSpPr/>
            <p:nvPr/>
          </p:nvSpPr>
          <p:spPr>
            <a:xfrm>
              <a:off x="998771" y="1082960"/>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2" name="pt60">
              <a:extLst>
                <a:ext uri="{FF2B5EF4-FFF2-40B4-BE49-F238E27FC236}">
                  <a16:creationId xmlns:a16="http://schemas.microsoft.com/office/drawing/2014/main" id="{12566777-3BE3-49AD-8EA6-231B7DD827AF}"/>
                </a:ext>
              </a:extLst>
            </p:cNvPr>
            <p:cNvSpPr/>
            <p:nvPr/>
          </p:nvSpPr>
          <p:spPr>
            <a:xfrm>
              <a:off x="998781" y="114174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3" name="pt61">
              <a:extLst>
                <a:ext uri="{FF2B5EF4-FFF2-40B4-BE49-F238E27FC236}">
                  <a16:creationId xmlns:a16="http://schemas.microsoft.com/office/drawing/2014/main" id="{82EA29F0-FC6F-43E1-933F-349542906E02}"/>
                </a:ext>
              </a:extLst>
            </p:cNvPr>
            <p:cNvSpPr/>
            <p:nvPr/>
          </p:nvSpPr>
          <p:spPr>
            <a:xfrm>
              <a:off x="912085" y="927707"/>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4" name="pt62">
              <a:extLst>
                <a:ext uri="{FF2B5EF4-FFF2-40B4-BE49-F238E27FC236}">
                  <a16:creationId xmlns:a16="http://schemas.microsoft.com/office/drawing/2014/main" id="{25EF8528-AABA-4FB7-879A-42CE1B006296}"/>
                </a:ext>
              </a:extLst>
            </p:cNvPr>
            <p:cNvSpPr/>
            <p:nvPr/>
          </p:nvSpPr>
          <p:spPr>
            <a:xfrm>
              <a:off x="904671" y="89946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5" name="pt63">
              <a:extLst>
                <a:ext uri="{FF2B5EF4-FFF2-40B4-BE49-F238E27FC236}">
                  <a16:creationId xmlns:a16="http://schemas.microsoft.com/office/drawing/2014/main" id="{515AC05B-80C5-4DF3-89E8-18CC5E381D7E}"/>
                </a:ext>
              </a:extLst>
            </p:cNvPr>
            <p:cNvSpPr/>
            <p:nvPr/>
          </p:nvSpPr>
          <p:spPr>
            <a:xfrm>
              <a:off x="903031" y="92502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6" name="pt64">
              <a:extLst>
                <a:ext uri="{FF2B5EF4-FFF2-40B4-BE49-F238E27FC236}">
                  <a16:creationId xmlns:a16="http://schemas.microsoft.com/office/drawing/2014/main" id="{E5ABA2C4-CCC9-49AF-8FD6-9AA606C6F427}"/>
                </a:ext>
              </a:extLst>
            </p:cNvPr>
            <p:cNvSpPr/>
            <p:nvPr/>
          </p:nvSpPr>
          <p:spPr>
            <a:xfrm>
              <a:off x="825622" y="102413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7" name="pt65">
              <a:extLst>
                <a:ext uri="{FF2B5EF4-FFF2-40B4-BE49-F238E27FC236}">
                  <a16:creationId xmlns:a16="http://schemas.microsoft.com/office/drawing/2014/main" id="{21D1F0B5-7421-4D02-B985-1FB2B0D48F38}"/>
                </a:ext>
              </a:extLst>
            </p:cNvPr>
            <p:cNvSpPr/>
            <p:nvPr/>
          </p:nvSpPr>
          <p:spPr>
            <a:xfrm>
              <a:off x="823351" y="1044567"/>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8" name="pt66">
              <a:extLst>
                <a:ext uri="{FF2B5EF4-FFF2-40B4-BE49-F238E27FC236}">
                  <a16:creationId xmlns:a16="http://schemas.microsoft.com/office/drawing/2014/main" id="{3DE65429-0E9A-4A58-B2E1-B3FD265C201A}"/>
                </a:ext>
              </a:extLst>
            </p:cNvPr>
            <p:cNvSpPr/>
            <p:nvPr/>
          </p:nvSpPr>
          <p:spPr>
            <a:xfrm>
              <a:off x="810843" y="103356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9" name="pt67">
              <a:extLst>
                <a:ext uri="{FF2B5EF4-FFF2-40B4-BE49-F238E27FC236}">
                  <a16:creationId xmlns:a16="http://schemas.microsoft.com/office/drawing/2014/main" id="{FE4F7B0A-4EED-4CDB-90B0-03B5393EEB6C}"/>
                </a:ext>
              </a:extLst>
            </p:cNvPr>
            <p:cNvSpPr/>
            <p:nvPr/>
          </p:nvSpPr>
          <p:spPr>
            <a:xfrm>
              <a:off x="811325" y="94966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0" name="pt68">
              <a:extLst>
                <a:ext uri="{FF2B5EF4-FFF2-40B4-BE49-F238E27FC236}">
                  <a16:creationId xmlns:a16="http://schemas.microsoft.com/office/drawing/2014/main" id="{6B8BB1F2-9E69-4A50-96DC-EFFA2AD64DBB}"/>
                </a:ext>
              </a:extLst>
            </p:cNvPr>
            <p:cNvSpPr/>
            <p:nvPr/>
          </p:nvSpPr>
          <p:spPr>
            <a:xfrm>
              <a:off x="820371" y="1127423"/>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1" name="pt69">
              <a:extLst>
                <a:ext uri="{FF2B5EF4-FFF2-40B4-BE49-F238E27FC236}">
                  <a16:creationId xmlns:a16="http://schemas.microsoft.com/office/drawing/2014/main" id="{01929EAF-F114-42D0-B4A9-9DEC82535BC0}"/>
                </a:ext>
              </a:extLst>
            </p:cNvPr>
            <p:cNvSpPr/>
            <p:nvPr/>
          </p:nvSpPr>
          <p:spPr>
            <a:xfrm>
              <a:off x="818757" y="1096189"/>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2" name="pt70">
              <a:extLst>
                <a:ext uri="{FF2B5EF4-FFF2-40B4-BE49-F238E27FC236}">
                  <a16:creationId xmlns:a16="http://schemas.microsoft.com/office/drawing/2014/main" id="{A3B38336-DAB5-4FEE-93B3-39D6AAA63D1D}"/>
                </a:ext>
              </a:extLst>
            </p:cNvPr>
            <p:cNvSpPr/>
            <p:nvPr/>
          </p:nvSpPr>
          <p:spPr>
            <a:xfrm>
              <a:off x="823296" y="105331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3" name="pt71">
              <a:extLst>
                <a:ext uri="{FF2B5EF4-FFF2-40B4-BE49-F238E27FC236}">
                  <a16:creationId xmlns:a16="http://schemas.microsoft.com/office/drawing/2014/main" id="{4EE960D6-B34E-4409-AF34-92B3B63056E6}"/>
                </a:ext>
              </a:extLst>
            </p:cNvPr>
            <p:cNvSpPr/>
            <p:nvPr/>
          </p:nvSpPr>
          <p:spPr>
            <a:xfrm>
              <a:off x="808776" y="107289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4" name="pt72">
              <a:extLst>
                <a:ext uri="{FF2B5EF4-FFF2-40B4-BE49-F238E27FC236}">
                  <a16:creationId xmlns:a16="http://schemas.microsoft.com/office/drawing/2014/main" id="{9F40F2A6-B5ED-4A10-BF46-4A4C1FE6E59E}"/>
                </a:ext>
              </a:extLst>
            </p:cNvPr>
            <p:cNvSpPr/>
            <p:nvPr/>
          </p:nvSpPr>
          <p:spPr>
            <a:xfrm>
              <a:off x="1725720" y="563620"/>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5" name="pt73">
              <a:extLst>
                <a:ext uri="{FF2B5EF4-FFF2-40B4-BE49-F238E27FC236}">
                  <a16:creationId xmlns:a16="http://schemas.microsoft.com/office/drawing/2014/main" id="{F1FF254D-D7AE-4545-8481-FB9FD73F6437}"/>
                </a:ext>
              </a:extLst>
            </p:cNvPr>
            <p:cNvSpPr/>
            <p:nvPr/>
          </p:nvSpPr>
          <p:spPr>
            <a:xfrm>
              <a:off x="1733490" y="54080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6" name="pt74">
              <a:extLst>
                <a:ext uri="{FF2B5EF4-FFF2-40B4-BE49-F238E27FC236}">
                  <a16:creationId xmlns:a16="http://schemas.microsoft.com/office/drawing/2014/main" id="{91A5AC98-D3D1-49B7-9719-CE9431F06857}"/>
                </a:ext>
              </a:extLst>
            </p:cNvPr>
            <p:cNvSpPr/>
            <p:nvPr/>
          </p:nvSpPr>
          <p:spPr>
            <a:xfrm>
              <a:off x="1732481" y="65832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7" name="pt75">
              <a:extLst>
                <a:ext uri="{FF2B5EF4-FFF2-40B4-BE49-F238E27FC236}">
                  <a16:creationId xmlns:a16="http://schemas.microsoft.com/office/drawing/2014/main" id="{DD699C33-AE60-4293-B942-0DF0E4FC1F2D}"/>
                </a:ext>
              </a:extLst>
            </p:cNvPr>
            <p:cNvSpPr/>
            <p:nvPr/>
          </p:nvSpPr>
          <p:spPr>
            <a:xfrm>
              <a:off x="1726633" y="557392"/>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8" name="pt76">
              <a:extLst>
                <a:ext uri="{FF2B5EF4-FFF2-40B4-BE49-F238E27FC236}">
                  <a16:creationId xmlns:a16="http://schemas.microsoft.com/office/drawing/2014/main" id="{2142A148-D5CC-48C2-830E-994BD1591A1B}"/>
                </a:ext>
              </a:extLst>
            </p:cNvPr>
            <p:cNvSpPr/>
            <p:nvPr/>
          </p:nvSpPr>
          <p:spPr>
            <a:xfrm>
              <a:off x="1727919" y="57623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9" name="pt77">
              <a:extLst>
                <a:ext uri="{FF2B5EF4-FFF2-40B4-BE49-F238E27FC236}">
                  <a16:creationId xmlns:a16="http://schemas.microsoft.com/office/drawing/2014/main" id="{B123B7D1-4F66-4DA5-BEDD-534F9AB111EC}"/>
                </a:ext>
              </a:extLst>
            </p:cNvPr>
            <p:cNvSpPr/>
            <p:nvPr/>
          </p:nvSpPr>
          <p:spPr>
            <a:xfrm>
              <a:off x="1728731" y="554894"/>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80" name="pt78">
              <a:extLst>
                <a:ext uri="{FF2B5EF4-FFF2-40B4-BE49-F238E27FC236}">
                  <a16:creationId xmlns:a16="http://schemas.microsoft.com/office/drawing/2014/main" id="{6144000D-21E7-4B68-9D0A-2149B6FF34D2}"/>
                </a:ext>
              </a:extLst>
            </p:cNvPr>
            <p:cNvSpPr/>
            <p:nvPr/>
          </p:nvSpPr>
          <p:spPr>
            <a:xfrm>
              <a:off x="1721402" y="57084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81" name="pt79">
              <a:extLst>
                <a:ext uri="{FF2B5EF4-FFF2-40B4-BE49-F238E27FC236}">
                  <a16:creationId xmlns:a16="http://schemas.microsoft.com/office/drawing/2014/main" id="{DC2CF903-1423-472D-888C-48AEFB7ED1F6}"/>
                </a:ext>
              </a:extLst>
            </p:cNvPr>
            <p:cNvSpPr/>
            <p:nvPr/>
          </p:nvSpPr>
          <p:spPr>
            <a:xfrm>
              <a:off x="1654344" y="427846"/>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2" name="pt80">
              <a:extLst>
                <a:ext uri="{FF2B5EF4-FFF2-40B4-BE49-F238E27FC236}">
                  <a16:creationId xmlns:a16="http://schemas.microsoft.com/office/drawing/2014/main" id="{9D2B5817-F137-48BD-ABA9-0B34BE899E45}"/>
                </a:ext>
              </a:extLst>
            </p:cNvPr>
            <p:cNvSpPr/>
            <p:nvPr/>
          </p:nvSpPr>
          <p:spPr>
            <a:xfrm>
              <a:off x="1653143" y="711029"/>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3" name="pt81">
              <a:extLst>
                <a:ext uri="{FF2B5EF4-FFF2-40B4-BE49-F238E27FC236}">
                  <a16:creationId xmlns:a16="http://schemas.microsoft.com/office/drawing/2014/main" id="{FEF43EF9-1654-4494-B6F2-31EAB66E6B2A}"/>
                </a:ext>
              </a:extLst>
            </p:cNvPr>
            <p:cNvSpPr/>
            <p:nvPr/>
          </p:nvSpPr>
          <p:spPr>
            <a:xfrm>
              <a:off x="1645286" y="733562"/>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4" name="pt82">
              <a:extLst>
                <a:ext uri="{FF2B5EF4-FFF2-40B4-BE49-F238E27FC236}">
                  <a16:creationId xmlns:a16="http://schemas.microsoft.com/office/drawing/2014/main" id="{FEBA0B49-31B9-4FA8-A9D1-CCB8923A250C}"/>
                </a:ext>
              </a:extLst>
            </p:cNvPr>
            <p:cNvSpPr/>
            <p:nvPr/>
          </p:nvSpPr>
          <p:spPr>
            <a:xfrm>
              <a:off x="1647479" y="67710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5" name="pt83">
              <a:extLst>
                <a:ext uri="{FF2B5EF4-FFF2-40B4-BE49-F238E27FC236}">
                  <a16:creationId xmlns:a16="http://schemas.microsoft.com/office/drawing/2014/main" id="{3A5C1D3C-8A79-43DD-A2E3-CCC0D9DCB36F}"/>
                </a:ext>
              </a:extLst>
            </p:cNvPr>
            <p:cNvSpPr/>
            <p:nvPr/>
          </p:nvSpPr>
          <p:spPr>
            <a:xfrm>
              <a:off x="1644359" y="593886"/>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6" name="pt84">
              <a:extLst>
                <a:ext uri="{FF2B5EF4-FFF2-40B4-BE49-F238E27FC236}">
                  <a16:creationId xmlns:a16="http://schemas.microsoft.com/office/drawing/2014/main" id="{DC17A30D-B954-4B47-9C93-880A462C43B3}"/>
                </a:ext>
              </a:extLst>
            </p:cNvPr>
            <p:cNvSpPr/>
            <p:nvPr/>
          </p:nvSpPr>
          <p:spPr>
            <a:xfrm>
              <a:off x="1543389" y="485793"/>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7" name="pt85">
              <a:extLst>
                <a:ext uri="{FF2B5EF4-FFF2-40B4-BE49-F238E27FC236}">
                  <a16:creationId xmlns:a16="http://schemas.microsoft.com/office/drawing/2014/main" id="{194A89EE-32AF-44AB-ADAC-88C9C180AFFB}"/>
                </a:ext>
              </a:extLst>
            </p:cNvPr>
            <p:cNvSpPr/>
            <p:nvPr/>
          </p:nvSpPr>
          <p:spPr>
            <a:xfrm>
              <a:off x="1546492" y="473155"/>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8" name="pt86">
              <a:extLst>
                <a:ext uri="{FF2B5EF4-FFF2-40B4-BE49-F238E27FC236}">
                  <a16:creationId xmlns:a16="http://schemas.microsoft.com/office/drawing/2014/main" id="{F2586C1A-3436-4B8D-ACD4-CD95CD173DE5}"/>
                </a:ext>
              </a:extLst>
            </p:cNvPr>
            <p:cNvSpPr/>
            <p:nvPr/>
          </p:nvSpPr>
          <p:spPr>
            <a:xfrm>
              <a:off x="1561931" y="363487"/>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9" name="pt87">
              <a:extLst>
                <a:ext uri="{FF2B5EF4-FFF2-40B4-BE49-F238E27FC236}">
                  <a16:creationId xmlns:a16="http://schemas.microsoft.com/office/drawing/2014/main" id="{BFE618CA-359E-4065-91FB-7A9D8B3FCCED}"/>
                </a:ext>
              </a:extLst>
            </p:cNvPr>
            <p:cNvSpPr/>
            <p:nvPr/>
          </p:nvSpPr>
          <p:spPr>
            <a:xfrm>
              <a:off x="1558298" y="430865"/>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0" name="pt88">
              <a:extLst>
                <a:ext uri="{FF2B5EF4-FFF2-40B4-BE49-F238E27FC236}">
                  <a16:creationId xmlns:a16="http://schemas.microsoft.com/office/drawing/2014/main" id="{D28D6C7E-94CC-4610-97D4-81FF1A1A75A2}"/>
                </a:ext>
              </a:extLst>
            </p:cNvPr>
            <p:cNvSpPr/>
            <p:nvPr/>
          </p:nvSpPr>
          <p:spPr>
            <a:xfrm>
              <a:off x="1542013" y="45608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1" name="pt89">
              <a:extLst>
                <a:ext uri="{FF2B5EF4-FFF2-40B4-BE49-F238E27FC236}">
                  <a16:creationId xmlns:a16="http://schemas.microsoft.com/office/drawing/2014/main" id="{815A10B3-D93A-4F36-BB29-CE34724B7EC1}"/>
                </a:ext>
              </a:extLst>
            </p:cNvPr>
            <p:cNvSpPr/>
            <p:nvPr/>
          </p:nvSpPr>
          <p:spPr>
            <a:xfrm>
              <a:off x="1567976" y="39389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2" name="pt90">
              <a:extLst>
                <a:ext uri="{FF2B5EF4-FFF2-40B4-BE49-F238E27FC236}">
                  <a16:creationId xmlns:a16="http://schemas.microsoft.com/office/drawing/2014/main" id="{108B6C48-01EC-47BE-8007-1DBBA333E813}"/>
                </a:ext>
              </a:extLst>
            </p:cNvPr>
            <p:cNvSpPr/>
            <p:nvPr/>
          </p:nvSpPr>
          <p:spPr>
            <a:xfrm>
              <a:off x="1542806" y="519137"/>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3" name="pt91">
              <a:extLst>
                <a:ext uri="{FF2B5EF4-FFF2-40B4-BE49-F238E27FC236}">
                  <a16:creationId xmlns:a16="http://schemas.microsoft.com/office/drawing/2014/main" id="{8DE43BB6-0849-4073-8FD5-1E14DEABCE95}"/>
                </a:ext>
              </a:extLst>
            </p:cNvPr>
            <p:cNvSpPr/>
            <p:nvPr/>
          </p:nvSpPr>
          <p:spPr>
            <a:xfrm>
              <a:off x="1554031" y="44532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4" name="pt92">
              <a:extLst>
                <a:ext uri="{FF2B5EF4-FFF2-40B4-BE49-F238E27FC236}">
                  <a16:creationId xmlns:a16="http://schemas.microsoft.com/office/drawing/2014/main" id="{57A6292C-0EF6-4CCF-859B-9725AE6B03AB}"/>
                </a:ext>
              </a:extLst>
            </p:cNvPr>
            <p:cNvSpPr/>
            <p:nvPr/>
          </p:nvSpPr>
          <p:spPr>
            <a:xfrm>
              <a:off x="1548713" y="54701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5" name="pt93">
              <a:extLst>
                <a:ext uri="{FF2B5EF4-FFF2-40B4-BE49-F238E27FC236}">
                  <a16:creationId xmlns:a16="http://schemas.microsoft.com/office/drawing/2014/main" id="{8EDBC986-8163-4F15-AABF-DFB4AE59773F}"/>
                </a:ext>
              </a:extLst>
            </p:cNvPr>
            <p:cNvSpPr/>
            <p:nvPr/>
          </p:nvSpPr>
          <p:spPr>
            <a:xfrm>
              <a:off x="1464291" y="28403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6" name="pt94">
              <a:extLst>
                <a:ext uri="{FF2B5EF4-FFF2-40B4-BE49-F238E27FC236}">
                  <a16:creationId xmlns:a16="http://schemas.microsoft.com/office/drawing/2014/main" id="{C3E62531-ED8D-4613-A148-91154F4E1B32}"/>
                </a:ext>
              </a:extLst>
            </p:cNvPr>
            <p:cNvSpPr/>
            <p:nvPr/>
          </p:nvSpPr>
          <p:spPr>
            <a:xfrm>
              <a:off x="1461291" y="271472"/>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7" name="pt95">
              <a:extLst>
                <a:ext uri="{FF2B5EF4-FFF2-40B4-BE49-F238E27FC236}">
                  <a16:creationId xmlns:a16="http://schemas.microsoft.com/office/drawing/2014/main" id="{0B4B5060-8BD1-4D59-93DF-D48AB4DD4A97}"/>
                </a:ext>
              </a:extLst>
            </p:cNvPr>
            <p:cNvSpPr/>
            <p:nvPr/>
          </p:nvSpPr>
          <p:spPr>
            <a:xfrm>
              <a:off x="1469977" y="301528"/>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8" name="pt96">
              <a:extLst>
                <a:ext uri="{FF2B5EF4-FFF2-40B4-BE49-F238E27FC236}">
                  <a16:creationId xmlns:a16="http://schemas.microsoft.com/office/drawing/2014/main" id="{D6574FAC-603F-437B-A981-5E196EBA0E4E}"/>
                </a:ext>
              </a:extLst>
            </p:cNvPr>
            <p:cNvSpPr/>
            <p:nvPr/>
          </p:nvSpPr>
          <p:spPr>
            <a:xfrm>
              <a:off x="1379781" y="37211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99" name="pt97">
              <a:extLst>
                <a:ext uri="{FF2B5EF4-FFF2-40B4-BE49-F238E27FC236}">
                  <a16:creationId xmlns:a16="http://schemas.microsoft.com/office/drawing/2014/main" id="{750CE58F-3300-492F-9F3F-60EEC6C58CDC}"/>
                </a:ext>
              </a:extLst>
            </p:cNvPr>
            <p:cNvSpPr/>
            <p:nvPr/>
          </p:nvSpPr>
          <p:spPr>
            <a:xfrm>
              <a:off x="1395949" y="39771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0" name="pt98">
              <a:extLst>
                <a:ext uri="{FF2B5EF4-FFF2-40B4-BE49-F238E27FC236}">
                  <a16:creationId xmlns:a16="http://schemas.microsoft.com/office/drawing/2014/main" id="{1BEBC517-B612-47D8-A474-106BA57747A9}"/>
                </a:ext>
              </a:extLst>
            </p:cNvPr>
            <p:cNvSpPr/>
            <p:nvPr/>
          </p:nvSpPr>
          <p:spPr>
            <a:xfrm>
              <a:off x="1393889" y="36954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1" name="pt99">
              <a:extLst>
                <a:ext uri="{FF2B5EF4-FFF2-40B4-BE49-F238E27FC236}">
                  <a16:creationId xmlns:a16="http://schemas.microsoft.com/office/drawing/2014/main" id="{D7A8120A-2BE0-423D-B507-9B933C1570F6}"/>
                </a:ext>
              </a:extLst>
            </p:cNvPr>
            <p:cNvSpPr/>
            <p:nvPr/>
          </p:nvSpPr>
          <p:spPr>
            <a:xfrm>
              <a:off x="1377876" y="27772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2" name="pt100">
              <a:extLst>
                <a:ext uri="{FF2B5EF4-FFF2-40B4-BE49-F238E27FC236}">
                  <a16:creationId xmlns:a16="http://schemas.microsoft.com/office/drawing/2014/main" id="{B1288B0D-A599-4479-A6B5-CF2F495D0171}"/>
                </a:ext>
              </a:extLst>
            </p:cNvPr>
            <p:cNvSpPr/>
            <p:nvPr/>
          </p:nvSpPr>
          <p:spPr>
            <a:xfrm>
              <a:off x="1387646" y="48683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3" name="pt101">
              <a:extLst>
                <a:ext uri="{FF2B5EF4-FFF2-40B4-BE49-F238E27FC236}">
                  <a16:creationId xmlns:a16="http://schemas.microsoft.com/office/drawing/2014/main" id="{1BFB36C0-0973-44DD-A069-957162B6FED8}"/>
                </a:ext>
              </a:extLst>
            </p:cNvPr>
            <p:cNvSpPr/>
            <p:nvPr/>
          </p:nvSpPr>
          <p:spPr>
            <a:xfrm>
              <a:off x="1371487" y="44962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4" name="pt102">
              <a:extLst>
                <a:ext uri="{FF2B5EF4-FFF2-40B4-BE49-F238E27FC236}">
                  <a16:creationId xmlns:a16="http://schemas.microsoft.com/office/drawing/2014/main" id="{C20AF38E-8630-4B09-9703-A75E02BFDC08}"/>
                </a:ext>
              </a:extLst>
            </p:cNvPr>
            <p:cNvSpPr/>
            <p:nvPr/>
          </p:nvSpPr>
          <p:spPr>
            <a:xfrm>
              <a:off x="1372673" y="40574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5" name="pt103">
              <a:extLst>
                <a:ext uri="{FF2B5EF4-FFF2-40B4-BE49-F238E27FC236}">
                  <a16:creationId xmlns:a16="http://schemas.microsoft.com/office/drawing/2014/main" id="{9A46A8E4-5B07-46EB-9C24-A2E7156DB102}"/>
                </a:ext>
              </a:extLst>
            </p:cNvPr>
            <p:cNvSpPr/>
            <p:nvPr/>
          </p:nvSpPr>
          <p:spPr>
            <a:xfrm>
              <a:off x="1373560" y="413428"/>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6" name="pt104">
              <a:extLst>
                <a:ext uri="{FF2B5EF4-FFF2-40B4-BE49-F238E27FC236}">
                  <a16:creationId xmlns:a16="http://schemas.microsoft.com/office/drawing/2014/main" id="{BD8A71A0-AEB2-41DD-88EA-BB24F52000AF}"/>
                </a:ext>
              </a:extLst>
            </p:cNvPr>
            <p:cNvSpPr/>
            <p:nvPr/>
          </p:nvSpPr>
          <p:spPr>
            <a:xfrm>
              <a:off x="2309128" y="74843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7" name="pt105">
              <a:extLst>
                <a:ext uri="{FF2B5EF4-FFF2-40B4-BE49-F238E27FC236}">
                  <a16:creationId xmlns:a16="http://schemas.microsoft.com/office/drawing/2014/main" id="{231E5633-AF8E-44A8-BE4A-81B3AF9D2EE5}"/>
                </a:ext>
              </a:extLst>
            </p:cNvPr>
            <p:cNvSpPr/>
            <p:nvPr/>
          </p:nvSpPr>
          <p:spPr>
            <a:xfrm>
              <a:off x="2304365" y="740867"/>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8" name="pt106">
              <a:extLst>
                <a:ext uri="{FF2B5EF4-FFF2-40B4-BE49-F238E27FC236}">
                  <a16:creationId xmlns:a16="http://schemas.microsoft.com/office/drawing/2014/main" id="{69D9DFE0-AD20-4F02-986E-5E83E849CA30}"/>
                </a:ext>
              </a:extLst>
            </p:cNvPr>
            <p:cNvSpPr/>
            <p:nvPr/>
          </p:nvSpPr>
          <p:spPr>
            <a:xfrm>
              <a:off x="2302741" y="929787"/>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9" name="pt107">
              <a:extLst>
                <a:ext uri="{FF2B5EF4-FFF2-40B4-BE49-F238E27FC236}">
                  <a16:creationId xmlns:a16="http://schemas.microsoft.com/office/drawing/2014/main" id="{C97C3DFC-EBF2-4A05-811D-C3B226E6589A}"/>
                </a:ext>
              </a:extLst>
            </p:cNvPr>
            <p:cNvSpPr/>
            <p:nvPr/>
          </p:nvSpPr>
          <p:spPr>
            <a:xfrm>
              <a:off x="2287631" y="79677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0" name="pt108">
              <a:extLst>
                <a:ext uri="{FF2B5EF4-FFF2-40B4-BE49-F238E27FC236}">
                  <a16:creationId xmlns:a16="http://schemas.microsoft.com/office/drawing/2014/main" id="{6137F2DA-25EE-46E2-BF54-075B59BB2A0A}"/>
                </a:ext>
              </a:extLst>
            </p:cNvPr>
            <p:cNvSpPr/>
            <p:nvPr/>
          </p:nvSpPr>
          <p:spPr>
            <a:xfrm>
              <a:off x="2290885" y="79868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1" name="pt109">
              <a:extLst>
                <a:ext uri="{FF2B5EF4-FFF2-40B4-BE49-F238E27FC236}">
                  <a16:creationId xmlns:a16="http://schemas.microsoft.com/office/drawing/2014/main" id="{CE65255A-3847-4FC5-A48E-4A4E1E3C636F}"/>
                </a:ext>
              </a:extLst>
            </p:cNvPr>
            <p:cNvSpPr/>
            <p:nvPr/>
          </p:nvSpPr>
          <p:spPr>
            <a:xfrm>
              <a:off x="2291334" y="737970"/>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2" name="pt110">
              <a:extLst>
                <a:ext uri="{FF2B5EF4-FFF2-40B4-BE49-F238E27FC236}">
                  <a16:creationId xmlns:a16="http://schemas.microsoft.com/office/drawing/2014/main" id="{7D943518-96B7-4F76-AC6E-1321EB768D1C}"/>
                </a:ext>
              </a:extLst>
            </p:cNvPr>
            <p:cNvSpPr/>
            <p:nvPr/>
          </p:nvSpPr>
          <p:spPr>
            <a:xfrm>
              <a:off x="2288975" y="76373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3" name="pt111">
              <a:extLst>
                <a:ext uri="{FF2B5EF4-FFF2-40B4-BE49-F238E27FC236}">
                  <a16:creationId xmlns:a16="http://schemas.microsoft.com/office/drawing/2014/main" id="{D4AC5C5E-767C-42DB-B0F4-5656C5DDE55D}"/>
                </a:ext>
              </a:extLst>
            </p:cNvPr>
            <p:cNvSpPr/>
            <p:nvPr/>
          </p:nvSpPr>
          <p:spPr>
            <a:xfrm>
              <a:off x="2221396" y="59476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4" name="pt112">
              <a:extLst>
                <a:ext uri="{FF2B5EF4-FFF2-40B4-BE49-F238E27FC236}">
                  <a16:creationId xmlns:a16="http://schemas.microsoft.com/office/drawing/2014/main" id="{57D26BE8-43E6-4397-B8BE-DA94BB4FACE0}"/>
                </a:ext>
              </a:extLst>
            </p:cNvPr>
            <p:cNvSpPr/>
            <p:nvPr/>
          </p:nvSpPr>
          <p:spPr>
            <a:xfrm>
              <a:off x="2218741" y="98476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5" name="pt113">
              <a:extLst>
                <a:ext uri="{FF2B5EF4-FFF2-40B4-BE49-F238E27FC236}">
                  <a16:creationId xmlns:a16="http://schemas.microsoft.com/office/drawing/2014/main" id="{9FAA7247-36CE-4301-B803-BA811EDE477F}"/>
                </a:ext>
              </a:extLst>
            </p:cNvPr>
            <p:cNvSpPr/>
            <p:nvPr/>
          </p:nvSpPr>
          <p:spPr>
            <a:xfrm>
              <a:off x="2218702" y="1016774"/>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6" name="pt114">
              <a:extLst>
                <a:ext uri="{FF2B5EF4-FFF2-40B4-BE49-F238E27FC236}">
                  <a16:creationId xmlns:a16="http://schemas.microsoft.com/office/drawing/2014/main" id="{45E82F8F-FD25-4ED7-B2A0-50B73ACE0609}"/>
                </a:ext>
              </a:extLst>
            </p:cNvPr>
            <p:cNvSpPr/>
            <p:nvPr/>
          </p:nvSpPr>
          <p:spPr>
            <a:xfrm>
              <a:off x="2200007" y="967829"/>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7" name="pt115">
              <a:extLst>
                <a:ext uri="{FF2B5EF4-FFF2-40B4-BE49-F238E27FC236}">
                  <a16:creationId xmlns:a16="http://schemas.microsoft.com/office/drawing/2014/main" id="{8B14DF29-7246-4C12-99FF-D5F16FE00345}"/>
                </a:ext>
              </a:extLst>
            </p:cNvPr>
            <p:cNvSpPr/>
            <p:nvPr/>
          </p:nvSpPr>
          <p:spPr>
            <a:xfrm>
              <a:off x="2200981" y="813793"/>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8" name="pt116">
              <a:extLst>
                <a:ext uri="{FF2B5EF4-FFF2-40B4-BE49-F238E27FC236}">
                  <a16:creationId xmlns:a16="http://schemas.microsoft.com/office/drawing/2014/main" id="{917BEEAD-CF7F-493D-BFC4-D1B71B7F7CA9}"/>
                </a:ext>
              </a:extLst>
            </p:cNvPr>
            <p:cNvSpPr/>
            <p:nvPr/>
          </p:nvSpPr>
          <p:spPr>
            <a:xfrm>
              <a:off x="2136350" y="68156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19" name="pt117">
              <a:extLst>
                <a:ext uri="{FF2B5EF4-FFF2-40B4-BE49-F238E27FC236}">
                  <a16:creationId xmlns:a16="http://schemas.microsoft.com/office/drawing/2014/main" id="{B8DF9F1A-0B2B-42E3-AD28-D63E99E407B2}"/>
                </a:ext>
              </a:extLst>
            </p:cNvPr>
            <p:cNvSpPr/>
            <p:nvPr/>
          </p:nvSpPr>
          <p:spPr>
            <a:xfrm>
              <a:off x="2115591" y="60006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0" name="pt118">
              <a:extLst>
                <a:ext uri="{FF2B5EF4-FFF2-40B4-BE49-F238E27FC236}">
                  <a16:creationId xmlns:a16="http://schemas.microsoft.com/office/drawing/2014/main" id="{06E65372-5217-435B-9D37-39B4C1954C6F}"/>
                </a:ext>
              </a:extLst>
            </p:cNvPr>
            <p:cNvSpPr/>
            <p:nvPr/>
          </p:nvSpPr>
          <p:spPr>
            <a:xfrm>
              <a:off x="2130689" y="497078"/>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1" name="pt119">
              <a:extLst>
                <a:ext uri="{FF2B5EF4-FFF2-40B4-BE49-F238E27FC236}">
                  <a16:creationId xmlns:a16="http://schemas.microsoft.com/office/drawing/2014/main" id="{65846D3C-367A-4952-B1AC-90E331EFB50D}"/>
                </a:ext>
              </a:extLst>
            </p:cNvPr>
            <p:cNvSpPr/>
            <p:nvPr/>
          </p:nvSpPr>
          <p:spPr>
            <a:xfrm>
              <a:off x="2119574" y="57560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2" name="pt120">
              <a:extLst>
                <a:ext uri="{FF2B5EF4-FFF2-40B4-BE49-F238E27FC236}">
                  <a16:creationId xmlns:a16="http://schemas.microsoft.com/office/drawing/2014/main" id="{CEBADE47-0DA0-4AF9-94FB-87E980053CBB}"/>
                </a:ext>
              </a:extLst>
            </p:cNvPr>
            <p:cNvSpPr/>
            <p:nvPr/>
          </p:nvSpPr>
          <p:spPr>
            <a:xfrm>
              <a:off x="2121839" y="583589"/>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3" name="pt121">
              <a:extLst>
                <a:ext uri="{FF2B5EF4-FFF2-40B4-BE49-F238E27FC236}">
                  <a16:creationId xmlns:a16="http://schemas.microsoft.com/office/drawing/2014/main" id="{494D95DF-9EE7-4A5C-A63A-1899E6C46AF1}"/>
                </a:ext>
              </a:extLst>
            </p:cNvPr>
            <p:cNvSpPr/>
            <p:nvPr/>
          </p:nvSpPr>
          <p:spPr>
            <a:xfrm>
              <a:off x="2118452" y="50009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4" name="pt122">
              <a:extLst>
                <a:ext uri="{FF2B5EF4-FFF2-40B4-BE49-F238E27FC236}">
                  <a16:creationId xmlns:a16="http://schemas.microsoft.com/office/drawing/2014/main" id="{33734CFA-20D8-4B1C-8007-87BD02210A22}"/>
                </a:ext>
              </a:extLst>
            </p:cNvPr>
            <p:cNvSpPr/>
            <p:nvPr/>
          </p:nvSpPr>
          <p:spPr>
            <a:xfrm>
              <a:off x="2135096" y="68370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5" name="pt123">
              <a:extLst>
                <a:ext uri="{FF2B5EF4-FFF2-40B4-BE49-F238E27FC236}">
                  <a16:creationId xmlns:a16="http://schemas.microsoft.com/office/drawing/2014/main" id="{9143C292-A829-4E52-B6DB-904D1E7EEFF2}"/>
                </a:ext>
              </a:extLst>
            </p:cNvPr>
            <p:cNvSpPr/>
            <p:nvPr/>
          </p:nvSpPr>
          <p:spPr>
            <a:xfrm>
              <a:off x="2124384" y="54515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6" name="pt124">
              <a:extLst>
                <a:ext uri="{FF2B5EF4-FFF2-40B4-BE49-F238E27FC236}">
                  <a16:creationId xmlns:a16="http://schemas.microsoft.com/office/drawing/2014/main" id="{5A9E4F3E-B7D4-4666-A4D9-F5AC5D7A3596}"/>
                </a:ext>
              </a:extLst>
            </p:cNvPr>
            <p:cNvSpPr/>
            <p:nvPr/>
          </p:nvSpPr>
          <p:spPr>
            <a:xfrm>
              <a:off x="2130613" y="66766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7" name="pt125">
              <a:extLst>
                <a:ext uri="{FF2B5EF4-FFF2-40B4-BE49-F238E27FC236}">
                  <a16:creationId xmlns:a16="http://schemas.microsoft.com/office/drawing/2014/main" id="{A85B6D6C-DEE9-4F0A-B464-48962FED1044}"/>
                </a:ext>
              </a:extLst>
            </p:cNvPr>
            <p:cNvSpPr/>
            <p:nvPr/>
          </p:nvSpPr>
          <p:spPr>
            <a:xfrm>
              <a:off x="2043641" y="379629"/>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28" name="pt126">
              <a:extLst>
                <a:ext uri="{FF2B5EF4-FFF2-40B4-BE49-F238E27FC236}">
                  <a16:creationId xmlns:a16="http://schemas.microsoft.com/office/drawing/2014/main" id="{3AF07617-6916-447A-849F-32953FCC8AC3}"/>
                </a:ext>
              </a:extLst>
            </p:cNvPr>
            <p:cNvSpPr/>
            <p:nvPr/>
          </p:nvSpPr>
          <p:spPr>
            <a:xfrm>
              <a:off x="2039562" y="361733"/>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29" name="pt127">
              <a:extLst>
                <a:ext uri="{FF2B5EF4-FFF2-40B4-BE49-F238E27FC236}">
                  <a16:creationId xmlns:a16="http://schemas.microsoft.com/office/drawing/2014/main" id="{5C26A54F-A661-41BA-A094-085964EC84E0}"/>
                </a:ext>
              </a:extLst>
            </p:cNvPr>
            <p:cNvSpPr/>
            <p:nvPr/>
          </p:nvSpPr>
          <p:spPr>
            <a:xfrm>
              <a:off x="2054568" y="396168"/>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30" name="pt128">
              <a:extLst>
                <a:ext uri="{FF2B5EF4-FFF2-40B4-BE49-F238E27FC236}">
                  <a16:creationId xmlns:a16="http://schemas.microsoft.com/office/drawing/2014/main" id="{01C93255-A251-4247-9E2C-8DA3B2551490}"/>
                </a:ext>
              </a:extLst>
            </p:cNvPr>
            <p:cNvSpPr/>
            <p:nvPr/>
          </p:nvSpPr>
          <p:spPr>
            <a:xfrm>
              <a:off x="1944257" y="48930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1" name="pt129">
              <a:extLst>
                <a:ext uri="{FF2B5EF4-FFF2-40B4-BE49-F238E27FC236}">
                  <a16:creationId xmlns:a16="http://schemas.microsoft.com/office/drawing/2014/main" id="{81D90900-9B07-43A0-904F-435E3EAD503A}"/>
                </a:ext>
              </a:extLst>
            </p:cNvPr>
            <p:cNvSpPr/>
            <p:nvPr/>
          </p:nvSpPr>
          <p:spPr>
            <a:xfrm>
              <a:off x="1958682" y="54610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2" name="pt130">
              <a:extLst>
                <a:ext uri="{FF2B5EF4-FFF2-40B4-BE49-F238E27FC236}">
                  <a16:creationId xmlns:a16="http://schemas.microsoft.com/office/drawing/2014/main" id="{F0CFC16E-3F53-4E47-859A-04040925E901}"/>
                </a:ext>
              </a:extLst>
            </p:cNvPr>
            <p:cNvSpPr/>
            <p:nvPr/>
          </p:nvSpPr>
          <p:spPr>
            <a:xfrm>
              <a:off x="1944008" y="51878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3" name="pt131">
              <a:extLst>
                <a:ext uri="{FF2B5EF4-FFF2-40B4-BE49-F238E27FC236}">
                  <a16:creationId xmlns:a16="http://schemas.microsoft.com/office/drawing/2014/main" id="{C9E06B54-9700-4E06-A8F5-C2BC3018F221}"/>
                </a:ext>
              </a:extLst>
            </p:cNvPr>
            <p:cNvSpPr/>
            <p:nvPr/>
          </p:nvSpPr>
          <p:spPr>
            <a:xfrm>
              <a:off x="1951822" y="35766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4" name="pt132">
              <a:extLst>
                <a:ext uri="{FF2B5EF4-FFF2-40B4-BE49-F238E27FC236}">
                  <a16:creationId xmlns:a16="http://schemas.microsoft.com/office/drawing/2014/main" id="{72A65F50-FC60-408B-8EFE-2A3A594BBE3A}"/>
                </a:ext>
              </a:extLst>
            </p:cNvPr>
            <p:cNvSpPr/>
            <p:nvPr/>
          </p:nvSpPr>
          <p:spPr>
            <a:xfrm>
              <a:off x="1952538" y="68354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5" name="pt133">
              <a:extLst>
                <a:ext uri="{FF2B5EF4-FFF2-40B4-BE49-F238E27FC236}">
                  <a16:creationId xmlns:a16="http://schemas.microsoft.com/office/drawing/2014/main" id="{3C6326BD-3E28-46FA-BBC1-7CA4C15627B2}"/>
                </a:ext>
              </a:extLst>
            </p:cNvPr>
            <p:cNvSpPr/>
            <p:nvPr/>
          </p:nvSpPr>
          <p:spPr>
            <a:xfrm>
              <a:off x="1958547" y="64221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6" name="pt134">
              <a:extLst>
                <a:ext uri="{FF2B5EF4-FFF2-40B4-BE49-F238E27FC236}">
                  <a16:creationId xmlns:a16="http://schemas.microsoft.com/office/drawing/2014/main" id="{501A23F0-AB9A-4F59-B3E1-E950FBBF8308}"/>
                </a:ext>
              </a:extLst>
            </p:cNvPr>
            <p:cNvSpPr/>
            <p:nvPr/>
          </p:nvSpPr>
          <p:spPr>
            <a:xfrm>
              <a:off x="1964543" y="55279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7" name="pt135">
              <a:extLst>
                <a:ext uri="{FF2B5EF4-FFF2-40B4-BE49-F238E27FC236}">
                  <a16:creationId xmlns:a16="http://schemas.microsoft.com/office/drawing/2014/main" id="{4B13837A-71AC-4E64-90FC-E479A43EB0BB}"/>
                </a:ext>
              </a:extLst>
            </p:cNvPr>
            <p:cNvSpPr/>
            <p:nvPr/>
          </p:nvSpPr>
          <p:spPr>
            <a:xfrm>
              <a:off x="1945860" y="56926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8" name="pl136">
              <a:extLst>
                <a:ext uri="{FF2B5EF4-FFF2-40B4-BE49-F238E27FC236}">
                  <a16:creationId xmlns:a16="http://schemas.microsoft.com/office/drawing/2014/main" id="{4079DE7C-A81D-439E-9906-D796C89B214A}"/>
                </a:ext>
              </a:extLst>
            </p:cNvPr>
            <p:cNvSpPr/>
            <p:nvPr/>
          </p:nvSpPr>
          <p:spPr>
            <a:xfrm>
              <a:off x="649248" y="160613"/>
              <a:ext cx="0" cy="1221441"/>
            </a:xfrm>
            <a:custGeom>
              <a:avLst/>
              <a:gdLst/>
              <a:ahLst/>
              <a:cxnLst/>
              <a:rect l="0" t="0" r="0" b="0"/>
              <a:pathLst>
                <a:path h="1221441">
                  <a:moveTo>
                    <a:pt x="0" y="1221441"/>
                  </a:moveTo>
                  <a:lnTo>
                    <a:pt x="0" y="0"/>
                  </a:lnTo>
                </a:path>
              </a:pathLst>
            </a:custGeom>
            <a:ln w="7391" cap="flat">
              <a:solidFill>
                <a:srgbClr val="000000">
                  <a:alpha val="100000"/>
                </a:srgbClr>
              </a:solidFill>
              <a:prstDash val="solid"/>
              <a:round/>
            </a:ln>
          </p:spPr>
          <p:txBody>
            <a:bodyPr/>
            <a:lstStyle/>
            <a:p>
              <a:endParaRPr sz="600"/>
            </a:p>
          </p:txBody>
        </p:sp>
        <p:sp>
          <p:nvSpPr>
            <p:cNvPr id="139" name="tx137">
              <a:extLst>
                <a:ext uri="{FF2B5EF4-FFF2-40B4-BE49-F238E27FC236}">
                  <a16:creationId xmlns:a16="http://schemas.microsoft.com/office/drawing/2014/main" id="{B13E1A3D-B301-4919-94E9-50CD649BAF2D}"/>
                </a:ext>
              </a:extLst>
            </p:cNvPr>
            <p:cNvSpPr/>
            <p:nvPr/>
          </p:nvSpPr>
          <p:spPr>
            <a:xfrm>
              <a:off x="493077" y="1130639"/>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50%</a:t>
              </a:r>
            </a:p>
          </p:txBody>
        </p:sp>
        <p:sp>
          <p:nvSpPr>
            <p:cNvPr id="140" name="tx138">
              <a:extLst>
                <a:ext uri="{FF2B5EF4-FFF2-40B4-BE49-F238E27FC236}">
                  <a16:creationId xmlns:a16="http://schemas.microsoft.com/office/drawing/2014/main" id="{D84D92E2-5A37-45F7-86EA-95380EF7CDB7}"/>
                </a:ext>
              </a:extLst>
            </p:cNvPr>
            <p:cNvSpPr/>
            <p:nvPr/>
          </p:nvSpPr>
          <p:spPr>
            <a:xfrm>
              <a:off x="493077" y="846583"/>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60%</a:t>
              </a:r>
            </a:p>
          </p:txBody>
        </p:sp>
        <p:sp>
          <p:nvSpPr>
            <p:cNvPr id="141" name="tx139">
              <a:extLst>
                <a:ext uri="{FF2B5EF4-FFF2-40B4-BE49-F238E27FC236}">
                  <a16:creationId xmlns:a16="http://schemas.microsoft.com/office/drawing/2014/main" id="{BDEBC77A-B720-48D4-9F02-1A62D760B6A0}"/>
                </a:ext>
              </a:extLst>
            </p:cNvPr>
            <p:cNvSpPr/>
            <p:nvPr/>
          </p:nvSpPr>
          <p:spPr>
            <a:xfrm>
              <a:off x="493077" y="562527"/>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70%</a:t>
              </a:r>
            </a:p>
          </p:txBody>
        </p:sp>
        <p:sp>
          <p:nvSpPr>
            <p:cNvPr id="142" name="tx140">
              <a:extLst>
                <a:ext uri="{FF2B5EF4-FFF2-40B4-BE49-F238E27FC236}">
                  <a16:creationId xmlns:a16="http://schemas.microsoft.com/office/drawing/2014/main" id="{75644C07-831D-4691-B13B-705BBCE6801A}"/>
                </a:ext>
              </a:extLst>
            </p:cNvPr>
            <p:cNvSpPr/>
            <p:nvPr/>
          </p:nvSpPr>
          <p:spPr>
            <a:xfrm>
              <a:off x="493077" y="278471"/>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80%</a:t>
              </a:r>
            </a:p>
          </p:txBody>
        </p:sp>
        <p:sp>
          <p:nvSpPr>
            <p:cNvPr id="143" name="pl141">
              <a:extLst>
                <a:ext uri="{FF2B5EF4-FFF2-40B4-BE49-F238E27FC236}">
                  <a16:creationId xmlns:a16="http://schemas.microsoft.com/office/drawing/2014/main" id="{EFA84C86-F0AD-46C8-B916-B0B1B61DFB6A}"/>
                </a:ext>
              </a:extLst>
            </p:cNvPr>
            <p:cNvSpPr/>
            <p:nvPr/>
          </p:nvSpPr>
          <p:spPr>
            <a:xfrm>
              <a:off x="630269" y="1154809"/>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4" name="pl142">
              <a:extLst>
                <a:ext uri="{FF2B5EF4-FFF2-40B4-BE49-F238E27FC236}">
                  <a16:creationId xmlns:a16="http://schemas.microsoft.com/office/drawing/2014/main" id="{30C8C96D-0A24-44B3-B911-C882381F9DF5}"/>
                </a:ext>
              </a:extLst>
            </p:cNvPr>
            <p:cNvSpPr/>
            <p:nvPr/>
          </p:nvSpPr>
          <p:spPr>
            <a:xfrm>
              <a:off x="630269" y="870753"/>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5" name="pl143">
              <a:extLst>
                <a:ext uri="{FF2B5EF4-FFF2-40B4-BE49-F238E27FC236}">
                  <a16:creationId xmlns:a16="http://schemas.microsoft.com/office/drawing/2014/main" id="{2A0A10DA-EE44-4BEC-989E-F11D12022DC9}"/>
                </a:ext>
              </a:extLst>
            </p:cNvPr>
            <p:cNvSpPr/>
            <p:nvPr/>
          </p:nvSpPr>
          <p:spPr>
            <a:xfrm>
              <a:off x="630269" y="586697"/>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6" name="pl144">
              <a:extLst>
                <a:ext uri="{FF2B5EF4-FFF2-40B4-BE49-F238E27FC236}">
                  <a16:creationId xmlns:a16="http://schemas.microsoft.com/office/drawing/2014/main" id="{3EB98C43-B935-4497-9196-42A0ECF74CF9}"/>
                </a:ext>
              </a:extLst>
            </p:cNvPr>
            <p:cNvSpPr/>
            <p:nvPr/>
          </p:nvSpPr>
          <p:spPr>
            <a:xfrm>
              <a:off x="630269" y="302641"/>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7" name="pl145">
              <a:extLst>
                <a:ext uri="{FF2B5EF4-FFF2-40B4-BE49-F238E27FC236}">
                  <a16:creationId xmlns:a16="http://schemas.microsoft.com/office/drawing/2014/main" id="{A35742D2-713D-4A22-863B-F932367B92AB}"/>
                </a:ext>
              </a:extLst>
            </p:cNvPr>
            <p:cNvSpPr/>
            <p:nvPr/>
          </p:nvSpPr>
          <p:spPr>
            <a:xfrm>
              <a:off x="649248" y="1382054"/>
              <a:ext cx="1827393" cy="0"/>
            </a:xfrm>
            <a:custGeom>
              <a:avLst/>
              <a:gdLst/>
              <a:ahLst/>
              <a:cxnLst/>
              <a:rect l="0" t="0" r="0" b="0"/>
              <a:pathLst>
                <a:path w="1827393">
                  <a:moveTo>
                    <a:pt x="0" y="0"/>
                  </a:moveTo>
                  <a:lnTo>
                    <a:pt x="1827393" y="0"/>
                  </a:lnTo>
                </a:path>
              </a:pathLst>
            </a:custGeom>
            <a:ln w="7391" cap="flat">
              <a:solidFill>
                <a:srgbClr val="000000">
                  <a:alpha val="100000"/>
                </a:srgbClr>
              </a:solidFill>
              <a:prstDash val="solid"/>
              <a:round/>
            </a:ln>
          </p:spPr>
          <p:txBody>
            <a:bodyPr/>
            <a:lstStyle/>
            <a:p>
              <a:endParaRPr sz="600"/>
            </a:p>
          </p:txBody>
        </p:sp>
        <p:sp>
          <p:nvSpPr>
            <p:cNvPr id="148" name="pl146">
              <a:extLst>
                <a:ext uri="{FF2B5EF4-FFF2-40B4-BE49-F238E27FC236}">
                  <a16:creationId xmlns:a16="http://schemas.microsoft.com/office/drawing/2014/main" id="{88EF694C-795A-45B6-A4E4-BBF2A5682226}"/>
                </a:ext>
              </a:extLst>
            </p:cNvPr>
            <p:cNvSpPr/>
            <p:nvPr/>
          </p:nvSpPr>
          <p:spPr>
            <a:xfrm>
              <a:off x="991884"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49" name="pl147">
              <a:extLst>
                <a:ext uri="{FF2B5EF4-FFF2-40B4-BE49-F238E27FC236}">
                  <a16:creationId xmlns:a16="http://schemas.microsoft.com/office/drawing/2014/main" id="{DCC6923F-E9B6-48EE-B70F-13E780706328}"/>
                </a:ext>
              </a:extLst>
            </p:cNvPr>
            <p:cNvSpPr/>
            <p:nvPr/>
          </p:nvSpPr>
          <p:spPr>
            <a:xfrm>
              <a:off x="1562945"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50" name="pl148">
              <a:extLst>
                <a:ext uri="{FF2B5EF4-FFF2-40B4-BE49-F238E27FC236}">
                  <a16:creationId xmlns:a16="http://schemas.microsoft.com/office/drawing/2014/main" id="{FDE99208-B475-455D-A662-BCA118B2DA5F}"/>
                </a:ext>
              </a:extLst>
            </p:cNvPr>
            <p:cNvSpPr/>
            <p:nvPr/>
          </p:nvSpPr>
          <p:spPr>
            <a:xfrm>
              <a:off x="2134005"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51" name="tx149">
              <a:extLst>
                <a:ext uri="{FF2B5EF4-FFF2-40B4-BE49-F238E27FC236}">
                  <a16:creationId xmlns:a16="http://schemas.microsoft.com/office/drawing/2014/main" id="{AB9717DD-0E00-4052-B69B-EA287A035200}"/>
                </a:ext>
              </a:extLst>
            </p:cNvPr>
            <p:cNvSpPr/>
            <p:nvPr/>
          </p:nvSpPr>
          <p:spPr>
            <a:xfrm>
              <a:off x="856347" y="1404101"/>
              <a:ext cx="271075" cy="55751"/>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All probes</a:t>
              </a:r>
            </a:p>
          </p:txBody>
        </p:sp>
        <p:sp>
          <p:nvSpPr>
            <p:cNvPr id="152" name="tx150">
              <a:extLst>
                <a:ext uri="{FF2B5EF4-FFF2-40B4-BE49-F238E27FC236}">
                  <a16:creationId xmlns:a16="http://schemas.microsoft.com/office/drawing/2014/main" id="{BF2AFADE-3619-4620-930F-C2B539204D8A}"/>
                </a:ext>
              </a:extLst>
            </p:cNvPr>
            <p:cNvSpPr/>
            <p:nvPr/>
          </p:nvSpPr>
          <p:spPr>
            <a:xfrm>
              <a:off x="1518892" y="1415502"/>
              <a:ext cx="88106" cy="44350"/>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Alu</a:t>
              </a:r>
            </a:p>
          </p:txBody>
        </p:sp>
        <p:sp>
          <p:nvSpPr>
            <p:cNvPr id="153" name="tx151">
              <a:extLst>
                <a:ext uri="{FF2B5EF4-FFF2-40B4-BE49-F238E27FC236}">
                  <a16:creationId xmlns:a16="http://schemas.microsoft.com/office/drawing/2014/main" id="{D486B760-00CB-4C55-AC79-AF44F58E3B8A}"/>
                </a:ext>
              </a:extLst>
            </p:cNvPr>
            <p:cNvSpPr/>
            <p:nvPr/>
          </p:nvSpPr>
          <p:spPr>
            <a:xfrm>
              <a:off x="2100102" y="1416037"/>
              <a:ext cx="67806" cy="43815"/>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L1</a:t>
              </a:r>
            </a:p>
          </p:txBody>
        </p:sp>
        <p:sp>
          <p:nvSpPr>
            <p:cNvPr id="154" name="tx152">
              <a:extLst>
                <a:ext uri="{FF2B5EF4-FFF2-40B4-BE49-F238E27FC236}">
                  <a16:creationId xmlns:a16="http://schemas.microsoft.com/office/drawing/2014/main" id="{6DA83C19-F3BC-4171-9969-16EBE00F1FA6}"/>
                </a:ext>
              </a:extLst>
            </p:cNvPr>
            <p:cNvSpPr/>
            <p:nvPr/>
          </p:nvSpPr>
          <p:spPr>
            <a:xfrm>
              <a:off x="37957" y="743168"/>
              <a:ext cx="436140" cy="55438"/>
            </a:xfrm>
            <a:prstGeom prst="rect">
              <a:avLst/>
            </a:prstGeom>
            <a:noFill/>
          </p:spPr>
          <p:txBody>
            <a:bodyPr wrap="none" lIns="0" tIns="0" rIns="0" bIns="0" anchor="ctr" anchorCtr="1"/>
            <a:lstStyle/>
            <a:p>
              <a:pPr marL="0" marR="0" indent="0" algn="l">
                <a:lnSpc>
                  <a:spcPts val="600"/>
                </a:lnSpc>
                <a:spcBef>
                  <a:spcPts val="0"/>
                </a:spcBef>
                <a:spcAft>
                  <a:spcPts val="0"/>
                </a:spcAft>
              </a:pPr>
              <a:r>
                <a:rPr sz="700">
                  <a:solidFill>
                    <a:srgbClr val="000000">
                      <a:alpha val="100000"/>
                    </a:srgbClr>
                  </a:solidFill>
                  <a:latin typeface="Arial"/>
                  <a:cs typeface="Arial"/>
                </a:rPr>
                <a:t>Mean DNAm</a:t>
              </a:r>
            </a:p>
          </p:txBody>
        </p:sp>
        <p:sp>
          <p:nvSpPr>
            <p:cNvPr id="155" name="tx153">
              <a:extLst>
                <a:ext uri="{FF2B5EF4-FFF2-40B4-BE49-F238E27FC236}">
                  <a16:creationId xmlns:a16="http://schemas.microsoft.com/office/drawing/2014/main" id="{8DDCDA0F-B582-4025-B75C-AC614B7652B2}"/>
                </a:ext>
              </a:extLst>
            </p:cNvPr>
            <p:cNvSpPr/>
            <p:nvPr/>
          </p:nvSpPr>
          <p:spPr>
            <a:xfrm>
              <a:off x="649248" y="36886"/>
              <a:ext cx="558775" cy="66526"/>
            </a:xfrm>
            <a:prstGeom prst="rect">
              <a:avLst/>
            </a:prstGeom>
            <a:noFill/>
          </p:spPr>
          <p:txBody>
            <a:bodyPr wrap="none" lIns="0" tIns="0" rIns="0" bIns="0" anchor="ctr" anchorCtr="1"/>
            <a:lstStyle/>
            <a:p>
              <a:pPr marL="0" marR="0" indent="0" algn="l">
                <a:lnSpc>
                  <a:spcPts val="719"/>
                </a:lnSpc>
                <a:spcBef>
                  <a:spcPts val="0"/>
                </a:spcBef>
                <a:spcAft>
                  <a:spcPts val="0"/>
                </a:spcAft>
              </a:pPr>
              <a:r>
                <a:rPr sz="800" dirty="0">
                  <a:solidFill>
                    <a:srgbClr val="000000">
                      <a:alpha val="100000"/>
                    </a:srgbClr>
                  </a:solidFill>
                  <a:latin typeface="Arial"/>
                  <a:cs typeface="Arial"/>
                </a:rPr>
                <a:t>First trimester</a:t>
              </a:r>
            </a:p>
          </p:txBody>
        </p:sp>
      </p:grpSp>
      <p:sp>
        <p:nvSpPr>
          <p:cNvPr id="156" name="TextBox 155">
            <a:extLst>
              <a:ext uri="{FF2B5EF4-FFF2-40B4-BE49-F238E27FC236}">
                <a16:creationId xmlns:a16="http://schemas.microsoft.com/office/drawing/2014/main" id="{0595B68A-63F2-4FE4-AB83-B8DDCD419D36}"/>
              </a:ext>
            </a:extLst>
          </p:cNvPr>
          <p:cNvSpPr txBox="1"/>
          <p:nvPr/>
        </p:nvSpPr>
        <p:spPr>
          <a:xfrm>
            <a:off x="119017" y="2104216"/>
            <a:ext cx="418830" cy="245773"/>
          </a:xfrm>
          <a:prstGeom prst="rect">
            <a:avLst/>
          </a:prstGeom>
          <a:noFill/>
        </p:spPr>
        <p:txBody>
          <a:bodyPr wrap="square" rtlCol="0">
            <a:spAutoFit/>
          </a:bodyPr>
          <a:lstStyle/>
          <a:p>
            <a:r>
              <a:rPr lang="en-CA" sz="997" b="1" dirty="0"/>
              <a:t>B)</a:t>
            </a:r>
          </a:p>
        </p:txBody>
      </p:sp>
      <p:grpSp>
        <p:nvGrpSpPr>
          <p:cNvPr id="157" name="Group 156">
            <a:extLst>
              <a:ext uri="{FF2B5EF4-FFF2-40B4-BE49-F238E27FC236}">
                <a16:creationId xmlns:a16="http://schemas.microsoft.com/office/drawing/2014/main" id="{F2BDFE4D-FC35-4390-880B-61FC660D1B9B}"/>
              </a:ext>
            </a:extLst>
          </p:cNvPr>
          <p:cNvGrpSpPr/>
          <p:nvPr/>
        </p:nvGrpSpPr>
        <p:grpSpPr>
          <a:xfrm>
            <a:off x="3112503" y="2451169"/>
            <a:ext cx="2743200" cy="1442481"/>
            <a:chOff x="0" y="0"/>
            <a:chExt cx="2743200" cy="1600200"/>
          </a:xfrm>
        </p:grpSpPr>
        <p:sp>
          <p:nvSpPr>
            <p:cNvPr id="158" name="rc3">
              <a:extLst>
                <a:ext uri="{FF2B5EF4-FFF2-40B4-BE49-F238E27FC236}">
                  <a16:creationId xmlns:a16="http://schemas.microsoft.com/office/drawing/2014/main" id="{AF36B181-8D00-4AA6-ADD5-00E726A705B4}"/>
                </a:ext>
              </a:extLst>
            </p:cNvPr>
            <p:cNvSpPr/>
            <p:nvPr/>
          </p:nvSpPr>
          <p:spPr>
            <a:xfrm>
              <a:off x="0" y="0"/>
              <a:ext cx="27432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159" name="rc4">
              <a:extLst>
                <a:ext uri="{FF2B5EF4-FFF2-40B4-BE49-F238E27FC236}">
                  <a16:creationId xmlns:a16="http://schemas.microsoft.com/office/drawing/2014/main" id="{33323A5E-4EC2-4B39-B21F-7EBB78A82D13}"/>
                </a:ext>
              </a:extLst>
            </p:cNvPr>
            <p:cNvSpPr/>
            <p:nvPr/>
          </p:nvSpPr>
          <p:spPr>
            <a:xfrm>
              <a:off x="0" y="0"/>
              <a:ext cx="2743200" cy="1600200"/>
            </a:xfrm>
            <a:prstGeom prst="rect">
              <a:avLst/>
            </a:prstGeom>
            <a:solidFill>
              <a:srgbClr val="FFFFFF">
                <a:alpha val="100000"/>
              </a:srgbClr>
            </a:solidFill>
            <a:ln w="7391" cap="rnd">
              <a:solidFill>
                <a:srgbClr val="FFFFFF">
                  <a:alpha val="100000"/>
                </a:srgbClr>
              </a:solidFill>
              <a:prstDash val="solid"/>
              <a:round/>
            </a:ln>
          </p:spPr>
          <p:txBody>
            <a:bodyPr/>
            <a:lstStyle/>
            <a:p>
              <a:endParaRPr sz="600"/>
            </a:p>
          </p:txBody>
        </p:sp>
        <p:sp>
          <p:nvSpPr>
            <p:cNvPr id="160" name="rc5">
              <a:extLst>
                <a:ext uri="{FF2B5EF4-FFF2-40B4-BE49-F238E27FC236}">
                  <a16:creationId xmlns:a16="http://schemas.microsoft.com/office/drawing/2014/main" id="{0EB9404A-098A-4C59-91A5-072FA55DFD22}"/>
                </a:ext>
              </a:extLst>
            </p:cNvPr>
            <p:cNvSpPr/>
            <p:nvPr/>
          </p:nvSpPr>
          <p:spPr>
            <a:xfrm>
              <a:off x="683151" y="37957"/>
              <a:ext cx="2022090" cy="1344096"/>
            </a:xfrm>
            <a:prstGeom prst="rect">
              <a:avLst/>
            </a:prstGeom>
            <a:solidFill>
              <a:srgbClr val="FFFFFF">
                <a:alpha val="100000"/>
              </a:srgbClr>
            </a:solidFill>
          </p:spPr>
          <p:txBody>
            <a:bodyPr/>
            <a:lstStyle/>
            <a:p>
              <a:endParaRPr sz="600"/>
            </a:p>
          </p:txBody>
        </p:sp>
        <p:sp>
          <p:nvSpPr>
            <p:cNvPr id="161" name="pl6">
              <a:extLst>
                <a:ext uri="{FF2B5EF4-FFF2-40B4-BE49-F238E27FC236}">
                  <a16:creationId xmlns:a16="http://schemas.microsoft.com/office/drawing/2014/main" id="{760165A3-E68F-4288-9BCB-235E3223AEDB}"/>
                </a:ext>
              </a:extLst>
            </p:cNvPr>
            <p:cNvSpPr/>
            <p:nvPr/>
          </p:nvSpPr>
          <p:spPr>
            <a:xfrm>
              <a:off x="683151" y="998026"/>
              <a:ext cx="2022090" cy="0"/>
            </a:xfrm>
            <a:custGeom>
              <a:avLst/>
              <a:gdLst/>
              <a:ahLst/>
              <a:cxnLst/>
              <a:rect l="0" t="0" r="0" b="0"/>
              <a:pathLst>
                <a:path w="2022090">
                  <a:moveTo>
                    <a:pt x="0" y="0"/>
                  </a:moveTo>
                  <a:lnTo>
                    <a:pt x="2022090" y="0"/>
                  </a:lnTo>
                  <a:lnTo>
                    <a:pt x="2022090" y="0"/>
                  </a:lnTo>
                </a:path>
              </a:pathLst>
            </a:custGeom>
            <a:ln w="7391" cap="flat">
              <a:solidFill>
                <a:srgbClr val="EBEBEB">
                  <a:alpha val="100000"/>
                </a:srgbClr>
              </a:solidFill>
              <a:prstDash val="solid"/>
              <a:round/>
            </a:ln>
          </p:spPr>
          <p:txBody>
            <a:bodyPr/>
            <a:lstStyle/>
            <a:p>
              <a:endParaRPr sz="600"/>
            </a:p>
          </p:txBody>
        </p:sp>
        <p:sp>
          <p:nvSpPr>
            <p:cNvPr id="162" name="pl7">
              <a:extLst>
                <a:ext uri="{FF2B5EF4-FFF2-40B4-BE49-F238E27FC236}">
                  <a16:creationId xmlns:a16="http://schemas.microsoft.com/office/drawing/2014/main" id="{13A5023C-7110-4D57-8966-8B9EC3C14F71}"/>
                </a:ext>
              </a:extLst>
            </p:cNvPr>
            <p:cNvSpPr/>
            <p:nvPr/>
          </p:nvSpPr>
          <p:spPr>
            <a:xfrm>
              <a:off x="683151" y="37957"/>
              <a:ext cx="2022090" cy="0"/>
            </a:xfrm>
            <a:custGeom>
              <a:avLst/>
              <a:gdLst/>
              <a:ahLst/>
              <a:cxnLst/>
              <a:rect l="0" t="0" r="0" b="0"/>
              <a:pathLst>
                <a:path w="2022090">
                  <a:moveTo>
                    <a:pt x="0" y="0"/>
                  </a:moveTo>
                  <a:lnTo>
                    <a:pt x="2022090" y="0"/>
                  </a:lnTo>
                  <a:lnTo>
                    <a:pt x="2022090" y="0"/>
                  </a:lnTo>
                </a:path>
              </a:pathLst>
            </a:custGeom>
            <a:ln w="7391" cap="flat">
              <a:solidFill>
                <a:srgbClr val="EBEBEB">
                  <a:alpha val="100000"/>
                </a:srgbClr>
              </a:solidFill>
              <a:prstDash val="solid"/>
              <a:round/>
            </a:ln>
          </p:spPr>
          <p:txBody>
            <a:bodyPr/>
            <a:lstStyle/>
            <a:p>
              <a:endParaRPr sz="600"/>
            </a:p>
          </p:txBody>
        </p:sp>
        <p:sp>
          <p:nvSpPr>
            <p:cNvPr id="163" name="pg8">
              <a:extLst>
                <a:ext uri="{FF2B5EF4-FFF2-40B4-BE49-F238E27FC236}">
                  <a16:creationId xmlns:a16="http://schemas.microsoft.com/office/drawing/2014/main" id="{D98E27FC-5533-4328-88DF-75E4DCF0949B}"/>
                </a:ext>
              </a:extLst>
            </p:cNvPr>
            <p:cNvSpPr/>
            <p:nvPr/>
          </p:nvSpPr>
          <p:spPr>
            <a:xfrm>
              <a:off x="876169" y="500936"/>
              <a:ext cx="165443" cy="182853"/>
            </a:xfrm>
            <a:custGeom>
              <a:avLst/>
              <a:gdLst/>
              <a:ahLst/>
              <a:cxnLst/>
              <a:rect l="0" t="0" r="0" b="0"/>
              <a:pathLst>
                <a:path w="165443" h="182853">
                  <a:moveTo>
                    <a:pt x="72223" y="182853"/>
                  </a:moveTo>
                  <a:lnTo>
                    <a:pt x="72231" y="182495"/>
                  </a:lnTo>
                  <a:lnTo>
                    <a:pt x="72251" y="182137"/>
                  </a:lnTo>
                  <a:lnTo>
                    <a:pt x="72284" y="181779"/>
                  </a:lnTo>
                  <a:lnTo>
                    <a:pt x="72334" y="181422"/>
                  </a:lnTo>
                  <a:lnTo>
                    <a:pt x="72396" y="181064"/>
                  </a:lnTo>
                  <a:lnTo>
                    <a:pt x="72468" y="180706"/>
                  </a:lnTo>
                  <a:lnTo>
                    <a:pt x="72558" y="180348"/>
                  </a:lnTo>
                  <a:lnTo>
                    <a:pt x="72659" y="179990"/>
                  </a:lnTo>
                  <a:lnTo>
                    <a:pt x="72769" y="179632"/>
                  </a:lnTo>
                  <a:lnTo>
                    <a:pt x="72894" y="179274"/>
                  </a:lnTo>
                  <a:lnTo>
                    <a:pt x="73031" y="178917"/>
                  </a:lnTo>
                  <a:lnTo>
                    <a:pt x="73176" y="178559"/>
                  </a:lnTo>
                  <a:lnTo>
                    <a:pt x="73331" y="178201"/>
                  </a:lnTo>
                  <a:lnTo>
                    <a:pt x="73499" y="177843"/>
                  </a:lnTo>
                  <a:lnTo>
                    <a:pt x="73674" y="177485"/>
                  </a:lnTo>
                  <a:lnTo>
                    <a:pt x="73856" y="177127"/>
                  </a:lnTo>
                  <a:lnTo>
                    <a:pt x="74048" y="176770"/>
                  </a:lnTo>
                  <a:lnTo>
                    <a:pt x="74247" y="176412"/>
                  </a:lnTo>
                  <a:lnTo>
                    <a:pt x="74450" y="176054"/>
                  </a:lnTo>
                  <a:lnTo>
                    <a:pt x="74661" y="175696"/>
                  </a:lnTo>
                  <a:lnTo>
                    <a:pt x="74877" y="175338"/>
                  </a:lnTo>
                  <a:lnTo>
                    <a:pt x="75096" y="174980"/>
                  </a:lnTo>
                  <a:lnTo>
                    <a:pt x="75320" y="174623"/>
                  </a:lnTo>
                  <a:lnTo>
                    <a:pt x="75546" y="174265"/>
                  </a:lnTo>
                  <a:lnTo>
                    <a:pt x="75775" y="173907"/>
                  </a:lnTo>
                  <a:lnTo>
                    <a:pt x="76005" y="173549"/>
                  </a:lnTo>
                  <a:lnTo>
                    <a:pt x="76236" y="173191"/>
                  </a:lnTo>
                  <a:lnTo>
                    <a:pt x="76467" y="172833"/>
                  </a:lnTo>
                  <a:lnTo>
                    <a:pt x="76699" y="172476"/>
                  </a:lnTo>
                  <a:lnTo>
                    <a:pt x="76929" y="172118"/>
                  </a:lnTo>
                  <a:lnTo>
                    <a:pt x="77158" y="171760"/>
                  </a:lnTo>
                  <a:lnTo>
                    <a:pt x="77385" y="171402"/>
                  </a:lnTo>
                  <a:lnTo>
                    <a:pt x="77609" y="171044"/>
                  </a:lnTo>
                  <a:lnTo>
                    <a:pt x="77830" y="170686"/>
                  </a:lnTo>
                  <a:lnTo>
                    <a:pt x="78048" y="170329"/>
                  </a:lnTo>
                  <a:lnTo>
                    <a:pt x="78263" y="169971"/>
                  </a:lnTo>
                  <a:lnTo>
                    <a:pt x="78472" y="169613"/>
                  </a:lnTo>
                  <a:lnTo>
                    <a:pt x="78677" y="169255"/>
                  </a:lnTo>
                  <a:lnTo>
                    <a:pt x="78879" y="168897"/>
                  </a:lnTo>
                  <a:lnTo>
                    <a:pt x="79074" y="168539"/>
                  </a:lnTo>
                  <a:lnTo>
                    <a:pt x="79263" y="168182"/>
                  </a:lnTo>
                  <a:lnTo>
                    <a:pt x="79448" y="167824"/>
                  </a:lnTo>
                  <a:lnTo>
                    <a:pt x="79628" y="167466"/>
                  </a:lnTo>
                  <a:lnTo>
                    <a:pt x="79800" y="167108"/>
                  </a:lnTo>
                  <a:lnTo>
                    <a:pt x="79967" y="166750"/>
                  </a:lnTo>
                  <a:lnTo>
                    <a:pt x="80129" y="166392"/>
                  </a:lnTo>
                  <a:lnTo>
                    <a:pt x="80282" y="166035"/>
                  </a:lnTo>
                  <a:lnTo>
                    <a:pt x="80430" y="165677"/>
                  </a:lnTo>
                  <a:lnTo>
                    <a:pt x="80573" y="165319"/>
                  </a:lnTo>
                  <a:lnTo>
                    <a:pt x="80709" y="164961"/>
                  </a:lnTo>
                  <a:lnTo>
                    <a:pt x="80838" y="164603"/>
                  </a:lnTo>
                  <a:lnTo>
                    <a:pt x="80962" y="164245"/>
                  </a:lnTo>
                  <a:lnTo>
                    <a:pt x="81081" y="163888"/>
                  </a:lnTo>
                  <a:lnTo>
                    <a:pt x="81192" y="163530"/>
                  </a:lnTo>
                  <a:lnTo>
                    <a:pt x="81298" y="163172"/>
                  </a:lnTo>
                  <a:lnTo>
                    <a:pt x="81400" y="162814"/>
                  </a:lnTo>
                  <a:lnTo>
                    <a:pt x="81494" y="162456"/>
                  </a:lnTo>
                  <a:lnTo>
                    <a:pt x="81583" y="162098"/>
                  </a:lnTo>
                  <a:lnTo>
                    <a:pt x="81669" y="161741"/>
                  </a:lnTo>
                  <a:lnTo>
                    <a:pt x="81748" y="161383"/>
                  </a:lnTo>
                  <a:lnTo>
                    <a:pt x="81822" y="161025"/>
                  </a:lnTo>
                  <a:lnTo>
                    <a:pt x="81892" y="160667"/>
                  </a:lnTo>
                  <a:lnTo>
                    <a:pt x="81958" y="160309"/>
                  </a:lnTo>
                  <a:lnTo>
                    <a:pt x="82019" y="159951"/>
                  </a:lnTo>
                  <a:lnTo>
                    <a:pt x="82076" y="159594"/>
                  </a:lnTo>
                  <a:lnTo>
                    <a:pt x="82130" y="159236"/>
                  </a:lnTo>
                  <a:lnTo>
                    <a:pt x="82178" y="158878"/>
                  </a:lnTo>
                  <a:lnTo>
                    <a:pt x="82224" y="158520"/>
                  </a:lnTo>
                  <a:lnTo>
                    <a:pt x="82267" y="158162"/>
                  </a:lnTo>
                  <a:lnTo>
                    <a:pt x="82306" y="157804"/>
                  </a:lnTo>
                  <a:lnTo>
                    <a:pt x="82341" y="157447"/>
                  </a:lnTo>
                  <a:lnTo>
                    <a:pt x="82375" y="157089"/>
                  </a:lnTo>
                  <a:lnTo>
                    <a:pt x="82406" y="156731"/>
                  </a:lnTo>
                  <a:lnTo>
                    <a:pt x="82433" y="156373"/>
                  </a:lnTo>
                  <a:lnTo>
                    <a:pt x="82459" y="156015"/>
                  </a:lnTo>
                  <a:lnTo>
                    <a:pt x="82482" y="155657"/>
                  </a:lnTo>
                  <a:lnTo>
                    <a:pt x="82503" y="155300"/>
                  </a:lnTo>
                  <a:lnTo>
                    <a:pt x="82522" y="154942"/>
                  </a:lnTo>
                  <a:lnTo>
                    <a:pt x="82539" y="154584"/>
                  </a:lnTo>
                  <a:lnTo>
                    <a:pt x="82554" y="154226"/>
                  </a:lnTo>
                  <a:lnTo>
                    <a:pt x="82567" y="153868"/>
                  </a:lnTo>
                  <a:lnTo>
                    <a:pt x="82579" y="153510"/>
                  </a:lnTo>
                  <a:lnTo>
                    <a:pt x="82589" y="153153"/>
                  </a:lnTo>
                  <a:lnTo>
                    <a:pt x="82598" y="152795"/>
                  </a:lnTo>
                  <a:lnTo>
                    <a:pt x="82605" y="152437"/>
                  </a:lnTo>
                  <a:lnTo>
                    <a:pt x="82611" y="152079"/>
                  </a:lnTo>
                  <a:lnTo>
                    <a:pt x="82615" y="151721"/>
                  </a:lnTo>
                  <a:lnTo>
                    <a:pt x="82619" y="151363"/>
                  </a:lnTo>
                  <a:lnTo>
                    <a:pt x="82621" y="151006"/>
                  </a:lnTo>
                  <a:lnTo>
                    <a:pt x="82621" y="150648"/>
                  </a:lnTo>
                  <a:lnTo>
                    <a:pt x="82620" y="150290"/>
                  </a:lnTo>
                  <a:lnTo>
                    <a:pt x="82618" y="149932"/>
                  </a:lnTo>
                  <a:lnTo>
                    <a:pt x="82615" y="149574"/>
                  </a:lnTo>
                  <a:lnTo>
                    <a:pt x="82610" y="149216"/>
                  </a:lnTo>
                  <a:lnTo>
                    <a:pt x="82604" y="148859"/>
                  </a:lnTo>
                  <a:lnTo>
                    <a:pt x="82597" y="148501"/>
                  </a:lnTo>
                  <a:lnTo>
                    <a:pt x="82588" y="148143"/>
                  </a:lnTo>
                  <a:lnTo>
                    <a:pt x="82577" y="147785"/>
                  </a:lnTo>
                  <a:lnTo>
                    <a:pt x="82565" y="147427"/>
                  </a:lnTo>
                  <a:lnTo>
                    <a:pt x="82552" y="147069"/>
                  </a:lnTo>
                  <a:lnTo>
                    <a:pt x="82536" y="146712"/>
                  </a:lnTo>
                  <a:lnTo>
                    <a:pt x="82519" y="146354"/>
                  </a:lnTo>
                  <a:lnTo>
                    <a:pt x="82500" y="145996"/>
                  </a:lnTo>
                  <a:lnTo>
                    <a:pt x="82478" y="145638"/>
                  </a:lnTo>
                  <a:lnTo>
                    <a:pt x="82455" y="145280"/>
                  </a:lnTo>
                  <a:lnTo>
                    <a:pt x="82429" y="144922"/>
                  </a:lnTo>
                  <a:lnTo>
                    <a:pt x="82400" y="144565"/>
                  </a:lnTo>
                  <a:lnTo>
                    <a:pt x="82369" y="144207"/>
                  </a:lnTo>
                  <a:lnTo>
                    <a:pt x="82336" y="143849"/>
                  </a:lnTo>
                  <a:lnTo>
                    <a:pt x="82299" y="143491"/>
                  </a:lnTo>
                  <a:lnTo>
                    <a:pt x="82259" y="143133"/>
                  </a:lnTo>
                  <a:lnTo>
                    <a:pt x="82216" y="142775"/>
                  </a:lnTo>
                  <a:lnTo>
                    <a:pt x="82170" y="142418"/>
                  </a:lnTo>
                  <a:lnTo>
                    <a:pt x="82119" y="142060"/>
                  </a:lnTo>
                  <a:lnTo>
                    <a:pt x="82065" y="141702"/>
                  </a:lnTo>
                  <a:lnTo>
                    <a:pt x="82008" y="141344"/>
                  </a:lnTo>
                  <a:lnTo>
                    <a:pt x="81945" y="140986"/>
                  </a:lnTo>
                  <a:lnTo>
                    <a:pt x="81878" y="140628"/>
                  </a:lnTo>
                  <a:lnTo>
                    <a:pt x="81808" y="140271"/>
                  </a:lnTo>
                  <a:lnTo>
                    <a:pt x="81731" y="139913"/>
                  </a:lnTo>
                  <a:lnTo>
                    <a:pt x="81650" y="139555"/>
                  </a:lnTo>
                  <a:lnTo>
                    <a:pt x="81564" y="139197"/>
                  </a:lnTo>
                  <a:lnTo>
                    <a:pt x="81473" y="138839"/>
                  </a:lnTo>
                  <a:lnTo>
                    <a:pt x="81375" y="138481"/>
                  </a:lnTo>
                  <a:lnTo>
                    <a:pt x="81273" y="138124"/>
                  </a:lnTo>
                  <a:lnTo>
                    <a:pt x="81165" y="137766"/>
                  </a:lnTo>
                  <a:lnTo>
                    <a:pt x="81049" y="137408"/>
                  </a:lnTo>
                  <a:lnTo>
                    <a:pt x="80928" y="137050"/>
                  </a:lnTo>
                  <a:lnTo>
                    <a:pt x="80802" y="136692"/>
                  </a:lnTo>
                  <a:lnTo>
                    <a:pt x="80668" y="136334"/>
                  </a:lnTo>
                  <a:lnTo>
                    <a:pt x="80528" y="135977"/>
                  </a:lnTo>
                  <a:lnTo>
                    <a:pt x="80382" y="135619"/>
                  </a:lnTo>
                  <a:lnTo>
                    <a:pt x="80229" y="135261"/>
                  </a:lnTo>
                  <a:lnTo>
                    <a:pt x="80068" y="134903"/>
                  </a:lnTo>
                  <a:lnTo>
                    <a:pt x="79902" y="134545"/>
                  </a:lnTo>
                  <a:lnTo>
                    <a:pt x="79729" y="134187"/>
                  </a:lnTo>
                  <a:lnTo>
                    <a:pt x="79548" y="133830"/>
                  </a:lnTo>
                  <a:lnTo>
                    <a:pt x="79361" y="133472"/>
                  </a:lnTo>
                  <a:lnTo>
                    <a:pt x="79169" y="133114"/>
                  </a:lnTo>
                  <a:lnTo>
                    <a:pt x="78968" y="132756"/>
                  </a:lnTo>
                  <a:lnTo>
                    <a:pt x="78761" y="132398"/>
                  </a:lnTo>
                  <a:lnTo>
                    <a:pt x="78550" y="132040"/>
                  </a:lnTo>
                  <a:lnTo>
                    <a:pt x="78331" y="131683"/>
                  </a:lnTo>
                  <a:lnTo>
                    <a:pt x="78105" y="131325"/>
                  </a:lnTo>
                  <a:lnTo>
                    <a:pt x="77875" y="130967"/>
                  </a:lnTo>
                  <a:lnTo>
                    <a:pt x="77640" y="130609"/>
                  </a:lnTo>
                  <a:lnTo>
                    <a:pt x="77398" y="130251"/>
                  </a:lnTo>
                  <a:lnTo>
                    <a:pt x="77152" y="129893"/>
                  </a:lnTo>
                  <a:lnTo>
                    <a:pt x="76902" y="129536"/>
                  </a:lnTo>
                  <a:lnTo>
                    <a:pt x="76646" y="129178"/>
                  </a:lnTo>
                  <a:lnTo>
                    <a:pt x="76386" y="128820"/>
                  </a:lnTo>
                  <a:lnTo>
                    <a:pt x="76123" y="128462"/>
                  </a:lnTo>
                  <a:lnTo>
                    <a:pt x="75856" y="128104"/>
                  </a:lnTo>
                  <a:lnTo>
                    <a:pt x="75586" y="127746"/>
                  </a:lnTo>
                  <a:lnTo>
                    <a:pt x="75314" y="127389"/>
                  </a:lnTo>
                  <a:lnTo>
                    <a:pt x="75039" y="127031"/>
                  </a:lnTo>
                  <a:lnTo>
                    <a:pt x="74762" y="126673"/>
                  </a:lnTo>
                  <a:lnTo>
                    <a:pt x="74483" y="126315"/>
                  </a:lnTo>
                  <a:lnTo>
                    <a:pt x="74203" y="125957"/>
                  </a:lnTo>
                  <a:lnTo>
                    <a:pt x="73922" y="125599"/>
                  </a:lnTo>
                  <a:lnTo>
                    <a:pt x="73640" y="125242"/>
                  </a:lnTo>
                  <a:lnTo>
                    <a:pt x="73357" y="124884"/>
                  </a:lnTo>
                  <a:lnTo>
                    <a:pt x="73074" y="124526"/>
                  </a:lnTo>
                  <a:lnTo>
                    <a:pt x="72791" y="124168"/>
                  </a:lnTo>
                  <a:lnTo>
                    <a:pt x="72509" y="123810"/>
                  </a:lnTo>
                  <a:lnTo>
                    <a:pt x="72226" y="123452"/>
                  </a:lnTo>
                  <a:lnTo>
                    <a:pt x="71944" y="123095"/>
                  </a:lnTo>
                  <a:lnTo>
                    <a:pt x="71663" y="122737"/>
                  </a:lnTo>
                  <a:lnTo>
                    <a:pt x="71382" y="122379"/>
                  </a:lnTo>
                  <a:lnTo>
                    <a:pt x="71102" y="122021"/>
                  </a:lnTo>
                  <a:lnTo>
                    <a:pt x="70822" y="121663"/>
                  </a:lnTo>
                  <a:lnTo>
                    <a:pt x="70543" y="121305"/>
                  </a:lnTo>
                  <a:lnTo>
                    <a:pt x="70264" y="120948"/>
                  </a:lnTo>
                  <a:lnTo>
                    <a:pt x="69985" y="120590"/>
                  </a:lnTo>
                  <a:lnTo>
                    <a:pt x="69706" y="120232"/>
                  </a:lnTo>
                  <a:lnTo>
                    <a:pt x="69427" y="119874"/>
                  </a:lnTo>
                  <a:lnTo>
                    <a:pt x="69146" y="119516"/>
                  </a:lnTo>
                  <a:lnTo>
                    <a:pt x="68865" y="119158"/>
                  </a:lnTo>
                  <a:lnTo>
                    <a:pt x="68582" y="118800"/>
                  </a:lnTo>
                  <a:lnTo>
                    <a:pt x="68296" y="118443"/>
                  </a:lnTo>
                  <a:lnTo>
                    <a:pt x="68008" y="118085"/>
                  </a:lnTo>
                  <a:lnTo>
                    <a:pt x="67717" y="117727"/>
                  </a:lnTo>
                  <a:lnTo>
                    <a:pt x="67421" y="117369"/>
                  </a:lnTo>
                  <a:lnTo>
                    <a:pt x="67121" y="117011"/>
                  </a:lnTo>
                  <a:lnTo>
                    <a:pt x="66816" y="116653"/>
                  </a:lnTo>
                  <a:lnTo>
                    <a:pt x="66505" y="116296"/>
                  </a:lnTo>
                  <a:lnTo>
                    <a:pt x="66186" y="115938"/>
                  </a:lnTo>
                  <a:lnTo>
                    <a:pt x="65860" y="115580"/>
                  </a:lnTo>
                  <a:lnTo>
                    <a:pt x="65528" y="115222"/>
                  </a:lnTo>
                  <a:lnTo>
                    <a:pt x="65183" y="114864"/>
                  </a:lnTo>
                  <a:lnTo>
                    <a:pt x="64830" y="114506"/>
                  </a:lnTo>
                  <a:lnTo>
                    <a:pt x="64468" y="114149"/>
                  </a:lnTo>
                  <a:lnTo>
                    <a:pt x="64092" y="113791"/>
                  </a:lnTo>
                  <a:lnTo>
                    <a:pt x="63703" y="113433"/>
                  </a:lnTo>
                  <a:lnTo>
                    <a:pt x="63304" y="113075"/>
                  </a:lnTo>
                  <a:lnTo>
                    <a:pt x="62891" y="112717"/>
                  </a:lnTo>
                  <a:lnTo>
                    <a:pt x="62460" y="112359"/>
                  </a:lnTo>
                  <a:lnTo>
                    <a:pt x="62017" y="112002"/>
                  </a:lnTo>
                  <a:lnTo>
                    <a:pt x="61561" y="111644"/>
                  </a:lnTo>
                  <a:lnTo>
                    <a:pt x="61082" y="111286"/>
                  </a:lnTo>
                  <a:lnTo>
                    <a:pt x="60589" y="110928"/>
                  </a:lnTo>
                  <a:lnTo>
                    <a:pt x="60082" y="110570"/>
                  </a:lnTo>
                  <a:lnTo>
                    <a:pt x="59553" y="110212"/>
                  </a:lnTo>
                  <a:lnTo>
                    <a:pt x="59005" y="109855"/>
                  </a:lnTo>
                  <a:lnTo>
                    <a:pt x="58443" y="109497"/>
                  </a:lnTo>
                  <a:lnTo>
                    <a:pt x="57861" y="109139"/>
                  </a:lnTo>
                  <a:lnTo>
                    <a:pt x="57256" y="108781"/>
                  </a:lnTo>
                  <a:lnTo>
                    <a:pt x="56636" y="108423"/>
                  </a:lnTo>
                  <a:lnTo>
                    <a:pt x="56000" y="108065"/>
                  </a:lnTo>
                  <a:lnTo>
                    <a:pt x="55337" y="107708"/>
                  </a:lnTo>
                  <a:lnTo>
                    <a:pt x="54659" y="107350"/>
                  </a:lnTo>
                  <a:lnTo>
                    <a:pt x="53965" y="106992"/>
                  </a:lnTo>
                  <a:lnTo>
                    <a:pt x="53247" y="106634"/>
                  </a:lnTo>
                  <a:lnTo>
                    <a:pt x="52512" y="106276"/>
                  </a:lnTo>
                  <a:lnTo>
                    <a:pt x="51761" y="105918"/>
                  </a:lnTo>
                  <a:lnTo>
                    <a:pt x="50992" y="105561"/>
                  </a:lnTo>
                  <a:lnTo>
                    <a:pt x="50202" y="105203"/>
                  </a:lnTo>
                  <a:lnTo>
                    <a:pt x="49398" y="104845"/>
                  </a:lnTo>
                  <a:lnTo>
                    <a:pt x="48579" y="104487"/>
                  </a:lnTo>
                  <a:lnTo>
                    <a:pt x="47739" y="104129"/>
                  </a:lnTo>
                  <a:lnTo>
                    <a:pt x="46887" y="103771"/>
                  </a:lnTo>
                  <a:lnTo>
                    <a:pt x="46022" y="103414"/>
                  </a:lnTo>
                  <a:lnTo>
                    <a:pt x="45139" y="103056"/>
                  </a:lnTo>
                  <a:lnTo>
                    <a:pt x="44244" y="102698"/>
                  </a:lnTo>
                  <a:lnTo>
                    <a:pt x="43338" y="102340"/>
                  </a:lnTo>
                  <a:lnTo>
                    <a:pt x="42419" y="101982"/>
                  </a:lnTo>
                  <a:lnTo>
                    <a:pt x="41488" y="101624"/>
                  </a:lnTo>
                  <a:lnTo>
                    <a:pt x="40548" y="101267"/>
                  </a:lnTo>
                  <a:lnTo>
                    <a:pt x="39599" y="100909"/>
                  </a:lnTo>
                  <a:lnTo>
                    <a:pt x="38638" y="100551"/>
                  </a:lnTo>
                  <a:lnTo>
                    <a:pt x="37671" y="100193"/>
                  </a:lnTo>
                  <a:lnTo>
                    <a:pt x="36698" y="99835"/>
                  </a:lnTo>
                  <a:lnTo>
                    <a:pt x="35717" y="99477"/>
                  </a:lnTo>
                  <a:lnTo>
                    <a:pt x="34731" y="99120"/>
                  </a:lnTo>
                  <a:lnTo>
                    <a:pt x="33741" y="98762"/>
                  </a:lnTo>
                  <a:lnTo>
                    <a:pt x="32747" y="98404"/>
                  </a:lnTo>
                  <a:lnTo>
                    <a:pt x="31750" y="98046"/>
                  </a:lnTo>
                  <a:lnTo>
                    <a:pt x="30752" y="97688"/>
                  </a:lnTo>
                  <a:lnTo>
                    <a:pt x="29752" y="97330"/>
                  </a:lnTo>
                  <a:lnTo>
                    <a:pt x="28752" y="96973"/>
                  </a:lnTo>
                  <a:lnTo>
                    <a:pt x="27754" y="96615"/>
                  </a:lnTo>
                  <a:lnTo>
                    <a:pt x="26756" y="96257"/>
                  </a:lnTo>
                  <a:lnTo>
                    <a:pt x="25762" y="95899"/>
                  </a:lnTo>
                  <a:lnTo>
                    <a:pt x="24772" y="95541"/>
                  </a:lnTo>
                  <a:lnTo>
                    <a:pt x="23786" y="95183"/>
                  </a:lnTo>
                  <a:lnTo>
                    <a:pt x="22806" y="94826"/>
                  </a:lnTo>
                  <a:lnTo>
                    <a:pt x="21834" y="94468"/>
                  </a:lnTo>
                  <a:lnTo>
                    <a:pt x="20868" y="94110"/>
                  </a:lnTo>
                  <a:lnTo>
                    <a:pt x="19910" y="93752"/>
                  </a:lnTo>
                  <a:lnTo>
                    <a:pt x="18965" y="93394"/>
                  </a:lnTo>
                  <a:lnTo>
                    <a:pt x="18029" y="93036"/>
                  </a:lnTo>
                  <a:lnTo>
                    <a:pt x="17103" y="92679"/>
                  </a:lnTo>
                  <a:lnTo>
                    <a:pt x="16195" y="92321"/>
                  </a:lnTo>
                  <a:lnTo>
                    <a:pt x="15300" y="91963"/>
                  </a:lnTo>
                  <a:lnTo>
                    <a:pt x="14417" y="91605"/>
                  </a:lnTo>
                  <a:lnTo>
                    <a:pt x="13553" y="91247"/>
                  </a:lnTo>
                  <a:lnTo>
                    <a:pt x="12708" y="90889"/>
                  </a:lnTo>
                  <a:lnTo>
                    <a:pt x="11879" y="90532"/>
                  </a:lnTo>
                  <a:lnTo>
                    <a:pt x="11069" y="90174"/>
                  </a:lnTo>
                  <a:lnTo>
                    <a:pt x="10286" y="89816"/>
                  </a:lnTo>
                  <a:lnTo>
                    <a:pt x="9521" y="89458"/>
                  </a:lnTo>
                  <a:lnTo>
                    <a:pt x="8775" y="89100"/>
                  </a:lnTo>
                  <a:lnTo>
                    <a:pt x="8062" y="88742"/>
                  </a:lnTo>
                  <a:lnTo>
                    <a:pt x="7372" y="88385"/>
                  </a:lnTo>
                  <a:lnTo>
                    <a:pt x="6703" y="88027"/>
                  </a:lnTo>
                  <a:lnTo>
                    <a:pt x="6065" y="87669"/>
                  </a:lnTo>
                  <a:lnTo>
                    <a:pt x="5459" y="87311"/>
                  </a:lnTo>
                  <a:lnTo>
                    <a:pt x="4877" y="86953"/>
                  </a:lnTo>
                  <a:lnTo>
                    <a:pt x="4322" y="86595"/>
                  </a:lnTo>
                  <a:lnTo>
                    <a:pt x="3808" y="86238"/>
                  </a:lnTo>
                  <a:lnTo>
                    <a:pt x="3319" y="85880"/>
                  </a:lnTo>
                  <a:lnTo>
                    <a:pt x="2857" y="85522"/>
                  </a:lnTo>
                  <a:lnTo>
                    <a:pt x="2438" y="85164"/>
                  </a:lnTo>
                  <a:lnTo>
                    <a:pt x="2050" y="84806"/>
                  </a:lnTo>
                  <a:lnTo>
                    <a:pt x="1688" y="84448"/>
                  </a:lnTo>
                  <a:lnTo>
                    <a:pt x="1366" y="84091"/>
                  </a:lnTo>
                  <a:lnTo>
                    <a:pt x="1081" y="83733"/>
                  </a:lnTo>
                  <a:lnTo>
                    <a:pt x="824" y="83375"/>
                  </a:lnTo>
                  <a:lnTo>
                    <a:pt x="600" y="83017"/>
                  </a:lnTo>
                  <a:lnTo>
                    <a:pt x="421" y="82659"/>
                  </a:lnTo>
                  <a:lnTo>
                    <a:pt x="269" y="82301"/>
                  </a:lnTo>
                  <a:lnTo>
                    <a:pt x="145" y="81944"/>
                  </a:lnTo>
                  <a:lnTo>
                    <a:pt x="68" y="81586"/>
                  </a:lnTo>
                  <a:lnTo>
                    <a:pt x="20" y="81228"/>
                  </a:lnTo>
                  <a:lnTo>
                    <a:pt x="0" y="80870"/>
                  </a:lnTo>
                  <a:lnTo>
                    <a:pt x="17" y="80512"/>
                  </a:lnTo>
                  <a:lnTo>
                    <a:pt x="70" y="80154"/>
                  </a:lnTo>
                  <a:lnTo>
                    <a:pt x="148" y="79797"/>
                  </a:lnTo>
                  <a:lnTo>
                    <a:pt x="257" y="79439"/>
                  </a:lnTo>
                  <a:lnTo>
                    <a:pt x="404" y="79081"/>
                  </a:lnTo>
                  <a:lnTo>
                    <a:pt x="576" y="78723"/>
                  </a:lnTo>
                  <a:lnTo>
                    <a:pt x="771" y="78365"/>
                  </a:lnTo>
                  <a:lnTo>
                    <a:pt x="1005" y="78007"/>
                  </a:lnTo>
                  <a:lnTo>
                    <a:pt x="1263" y="77650"/>
                  </a:lnTo>
                  <a:lnTo>
                    <a:pt x="1542" y="77292"/>
                  </a:lnTo>
                  <a:lnTo>
                    <a:pt x="1852" y="76934"/>
                  </a:lnTo>
                  <a:lnTo>
                    <a:pt x="2188" y="76576"/>
                  </a:lnTo>
                  <a:lnTo>
                    <a:pt x="2544" y="76218"/>
                  </a:lnTo>
                  <a:lnTo>
                    <a:pt x="2923" y="75860"/>
                  </a:lnTo>
                  <a:lnTo>
                    <a:pt x="3330" y="75503"/>
                  </a:lnTo>
                  <a:lnTo>
                    <a:pt x="3754" y="75145"/>
                  </a:lnTo>
                  <a:lnTo>
                    <a:pt x="4195" y="74787"/>
                  </a:lnTo>
                  <a:lnTo>
                    <a:pt x="4665" y="74429"/>
                  </a:lnTo>
                  <a:lnTo>
                    <a:pt x="5150" y="74071"/>
                  </a:lnTo>
                  <a:lnTo>
                    <a:pt x="5651" y="73713"/>
                  </a:lnTo>
                  <a:lnTo>
                    <a:pt x="6173" y="73356"/>
                  </a:lnTo>
                  <a:lnTo>
                    <a:pt x="6713" y="72998"/>
                  </a:lnTo>
                  <a:lnTo>
                    <a:pt x="7267" y="72640"/>
                  </a:lnTo>
                  <a:lnTo>
                    <a:pt x="7837" y="72282"/>
                  </a:lnTo>
                  <a:lnTo>
                    <a:pt x="8427" y="71924"/>
                  </a:lnTo>
                  <a:lnTo>
                    <a:pt x="9028" y="71566"/>
                  </a:lnTo>
                  <a:lnTo>
                    <a:pt x="9642" y="71209"/>
                  </a:lnTo>
                  <a:lnTo>
                    <a:pt x="10275" y="70851"/>
                  </a:lnTo>
                  <a:lnTo>
                    <a:pt x="10920" y="70493"/>
                  </a:lnTo>
                  <a:lnTo>
                    <a:pt x="11576" y="70135"/>
                  </a:lnTo>
                  <a:lnTo>
                    <a:pt x="12248" y="69777"/>
                  </a:lnTo>
                  <a:lnTo>
                    <a:pt x="12933" y="69419"/>
                  </a:lnTo>
                  <a:lnTo>
                    <a:pt x="13628" y="69062"/>
                  </a:lnTo>
                  <a:lnTo>
                    <a:pt x="14334" y="68704"/>
                  </a:lnTo>
                  <a:lnTo>
                    <a:pt x="15056" y="68346"/>
                  </a:lnTo>
                  <a:lnTo>
                    <a:pt x="15786" y="67988"/>
                  </a:lnTo>
                  <a:lnTo>
                    <a:pt x="16525" y="67630"/>
                  </a:lnTo>
                  <a:lnTo>
                    <a:pt x="17280" y="67272"/>
                  </a:lnTo>
                  <a:lnTo>
                    <a:pt x="18043" y="66915"/>
                  </a:lnTo>
                  <a:lnTo>
                    <a:pt x="18814" y="66557"/>
                  </a:lnTo>
                  <a:lnTo>
                    <a:pt x="19596" y="66199"/>
                  </a:lnTo>
                  <a:lnTo>
                    <a:pt x="20387" y="65841"/>
                  </a:lnTo>
                  <a:lnTo>
                    <a:pt x="21186" y="65483"/>
                  </a:lnTo>
                  <a:lnTo>
                    <a:pt x="21993" y="65125"/>
                  </a:lnTo>
                  <a:lnTo>
                    <a:pt x="22808" y="64768"/>
                  </a:lnTo>
                  <a:lnTo>
                    <a:pt x="23629" y="64410"/>
                  </a:lnTo>
                  <a:lnTo>
                    <a:pt x="24456" y="64052"/>
                  </a:lnTo>
                  <a:lnTo>
                    <a:pt x="25290" y="63694"/>
                  </a:lnTo>
                  <a:lnTo>
                    <a:pt x="26128" y="63336"/>
                  </a:lnTo>
                  <a:lnTo>
                    <a:pt x="26970" y="62978"/>
                  </a:lnTo>
                  <a:lnTo>
                    <a:pt x="27816" y="62621"/>
                  </a:lnTo>
                  <a:lnTo>
                    <a:pt x="28663" y="62263"/>
                  </a:lnTo>
                  <a:lnTo>
                    <a:pt x="29513" y="61905"/>
                  </a:lnTo>
                  <a:lnTo>
                    <a:pt x="30363" y="61547"/>
                  </a:lnTo>
                  <a:lnTo>
                    <a:pt x="31212" y="61189"/>
                  </a:lnTo>
                  <a:lnTo>
                    <a:pt x="32060" y="60831"/>
                  </a:lnTo>
                  <a:lnTo>
                    <a:pt x="32907" y="60474"/>
                  </a:lnTo>
                  <a:lnTo>
                    <a:pt x="33749" y="60116"/>
                  </a:lnTo>
                  <a:lnTo>
                    <a:pt x="34587" y="59758"/>
                  </a:lnTo>
                  <a:lnTo>
                    <a:pt x="35421" y="59400"/>
                  </a:lnTo>
                  <a:lnTo>
                    <a:pt x="36246" y="59042"/>
                  </a:lnTo>
                  <a:lnTo>
                    <a:pt x="37064" y="58684"/>
                  </a:lnTo>
                  <a:lnTo>
                    <a:pt x="37874" y="58326"/>
                  </a:lnTo>
                  <a:lnTo>
                    <a:pt x="38675" y="57969"/>
                  </a:lnTo>
                  <a:lnTo>
                    <a:pt x="39462" y="57611"/>
                  </a:lnTo>
                  <a:lnTo>
                    <a:pt x="40239" y="57253"/>
                  </a:lnTo>
                  <a:lnTo>
                    <a:pt x="41005" y="56895"/>
                  </a:lnTo>
                  <a:lnTo>
                    <a:pt x="41752" y="56537"/>
                  </a:lnTo>
                  <a:lnTo>
                    <a:pt x="42486" y="56179"/>
                  </a:lnTo>
                  <a:lnTo>
                    <a:pt x="43207" y="55822"/>
                  </a:lnTo>
                  <a:lnTo>
                    <a:pt x="43907" y="55464"/>
                  </a:lnTo>
                  <a:lnTo>
                    <a:pt x="44590" y="55106"/>
                  </a:lnTo>
                  <a:lnTo>
                    <a:pt x="45257" y="54748"/>
                  </a:lnTo>
                  <a:lnTo>
                    <a:pt x="45904" y="54390"/>
                  </a:lnTo>
                  <a:lnTo>
                    <a:pt x="46527" y="54032"/>
                  </a:lnTo>
                  <a:lnTo>
                    <a:pt x="47134" y="53675"/>
                  </a:lnTo>
                  <a:lnTo>
                    <a:pt x="47723" y="53317"/>
                  </a:lnTo>
                  <a:lnTo>
                    <a:pt x="48282" y="52959"/>
                  </a:lnTo>
                  <a:lnTo>
                    <a:pt x="48823" y="52601"/>
                  </a:lnTo>
                  <a:lnTo>
                    <a:pt x="49346" y="52243"/>
                  </a:lnTo>
                  <a:lnTo>
                    <a:pt x="49841" y="51885"/>
                  </a:lnTo>
                  <a:lnTo>
                    <a:pt x="50314" y="51528"/>
                  </a:lnTo>
                  <a:lnTo>
                    <a:pt x="50769" y="51170"/>
                  </a:lnTo>
                  <a:lnTo>
                    <a:pt x="51200" y="50812"/>
                  </a:lnTo>
                  <a:lnTo>
                    <a:pt x="51605" y="50454"/>
                  </a:lnTo>
                  <a:lnTo>
                    <a:pt x="51992" y="50096"/>
                  </a:lnTo>
                  <a:lnTo>
                    <a:pt x="52361" y="49738"/>
                  </a:lnTo>
                  <a:lnTo>
                    <a:pt x="52700" y="49381"/>
                  </a:lnTo>
                  <a:lnTo>
                    <a:pt x="53023" y="49023"/>
                  </a:lnTo>
                  <a:lnTo>
                    <a:pt x="53329" y="48665"/>
                  </a:lnTo>
                  <a:lnTo>
                    <a:pt x="53611" y="48307"/>
                  </a:lnTo>
                  <a:lnTo>
                    <a:pt x="53875" y="47949"/>
                  </a:lnTo>
                  <a:lnTo>
                    <a:pt x="54124" y="47591"/>
                  </a:lnTo>
                  <a:lnTo>
                    <a:pt x="54355" y="47234"/>
                  </a:lnTo>
                  <a:lnTo>
                    <a:pt x="54569" y="46876"/>
                  </a:lnTo>
                  <a:lnTo>
                    <a:pt x="54770" y="46518"/>
                  </a:lnTo>
                  <a:lnTo>
                    <a:pt x="54959" y="46160"/>
                  </a:lnTo>
                  <a:lnTo>
                    <a:pt x="55131" y="45802"/>
                  </a:lnTo>
                  <a:lnTo>
                    <a:pt x="55294" y="45444"/>
                  </a:lnTo>
                  <a:lnTo>
                    <a:pt x="55449" y="45087"/>
                  </a:lnTo>
                  <a:lnTo>
                    <a:pt x="55592" y="44729"/>
                  </a:lnTo>
                  <a:lnTo>
                    <a:pt x="55729" y="44371"/>
                  </a:lnTo>
                  <a:lnTo>
                    <a:pt x="55861" y="44013"/>
                  </a:lnTo>
                  <a:lnTo>
                    <a:pt x="55987" y="43655"/>
                  </a:lnTo>
                  <a:lnTo>
                    <a:pt x="56110" y="43297"/>
                  </a:lnTo>
                  <a:lnTo>
                    <a:pt x="56231" y="42940"/>
                  </a:lnTo>
                  <a:lnTo>
                    <a:pt x="56351" y="42582"/>
                  </a:lnTo>
                  <a:lnTo>
                    <a:pt x="56472" y="42224"/>
                  </a:lnTo>
                  <a:lnTo>
                    <a:pt x="56594" y="41866"/>
                  </a:lnTo>
                  <a:lnTo>
                    <a:pt x="56719" y="41508"/>
                  </a:lnTo>
                  <a:lnTo>
                    <a:pt x="56850" y="41150"/>
                  </a:lnTo>
                  <a:lnTo>
                    <a:pt x="56986" y="40793"/>
                  </a:lnTo>
                  <a:lnTo>
                    <a:pt x="57127" y="40435"/>
                  </a:lnTo>
                  <a:lnTo>
                    <a:pt x="57277" y="40077"/>
                  </a:lnTo>
                  <a:lnTo>
                    <a:pt x="57437" y="39719"/>
                  </a:lnTo>
                  <a:lnTo>
                    <a:pt x="57604" y="39361"/>
                  </a:lnTo>
                  <a:lnTo>
                    <a:pt x="57781" y="39003"/>
                  </a:lnTo>
                  <a:lnTo>
                    <a:pt x="57973" y="38646"/>
                  </a:lnTo>
                  <a:lnTo>
                    <a:pt x="58175" y="38288"/>
                  </a:lnTo>
                  <a:lnTo>
                    <a:pt x="58386" y="37930"/>
                  </a:lnTo>
                  <a:lnTo>
                    <a:pt x="58615" y="37572"/>
                  </a:lnTo>
                  <a:lnTo>
                    <a:pt x="58857" y="37214"/>
                  </a:lnTo>
                  <a:lnTo>
                    <a:pt x="59109" y="36856"/>
                  </a:lnTo>
                  <a:lnTo>
                    <a:pt x="59378" y="36499"/>
                  </a:lnTo>
                  <a:lnTo>
                    <a:pt x="59662" y="36141"/>
                  </a:lnTo>
                  <a:lnTo>
                    <a:pt x="59957" y="35783"/>
                  </a:lnTo>
                  <a:lnTo>
                    <a:pt x="60266" y="35425"/>
                  </a:lnTo>
                  <a:lnTo>
                    <a:pt x="60593" y="35067"/>
                  </a:lnTo>
                  <a:lnTo>
                    <a:pt x="60931" y="34709"/>
                  </a:lnTo>
                  <a:lnTo>
                    <a:pt x="61280" y="34352"/>
                  </a:lnTo>
                  <a:lnTo>
                    <a:pt x="61647" y="33994"/>
                  </a:lnTo>
                  <a:lnTo>
                    <a:pt x="62024" y="33636"/>
                  </a:lnTo>
                  <a:lnTo>
                    <a:pt x="62411" y="33278"/>
                  </a:lnTo>
                  <a:lnTo>
                    <a:pt x="62812" y="32920"/>
                  </a:lnTo>
                  <a:lnTo>
                    <a:pt x="63224" y="32562"/>
                  </a:lnTo>
                  <a:lnTo>
                    <a:pt x="63644" y="32205"/>
                  </a:lnTo>
                  <a:lnTo>
                    <a:pt x="64072" y="31847"/>
                  </a:lnTo>
                  <a:lnTo>
                    <a:pt x="64511" y="31489"/>
                  </a:lnTo>
                  <a:lnTo>
                    <a:pt x="64956" y="31131"/>
                  </a:lnTo>
                  <a:lnTo>
                    <a:pt x="65405" y="30773"/>
                  </a:lnTo>
                  <a:lnTo>
                    <a:pt x="65862" y="30415"/>
                  </a:lnTo>
                  <a:lnTo>
                    <a:pt x="66322" y="30058"/>
                  </a:lnTo>
                  <a:lnTo>
                    <a:pt x="66785" y="29700"/>
                  </a:lnTo>
                  <a:lnTo>
                    <a:pt x="67250" y="29342"/>
                  </a:lnTo>
                  <a:lnTo>
                    <a:pt x="67716" y="28984"/>
                  </a:lnTo>
                  <a:lnTo>
                    <a:pt x="68182" y="28626"/>
                  </a:lnTo>
                  <a:lnTo>
                    <a:pt x="68646" y="28268"/>
                  </a:lnTo>
                  <a:lnTo>
                    <a:pt x="69108" y="27911"/>
                  </a:lnTo>
                  <a:lnTo>
                    <a:pt x="69566" y="27553"/>
                  </a:lnTo>
                  <a:lnTo>
                    <a:pt x="70021" y="27195"/>
                  </a:lnTo>
                  <a:lnTo>
                    <a:pt x="70468" y="26837"/>
                  </a:lnTo>
                  <a:lnTo>
                    <a:pt x="70910" y="26479"/>
                  </a:lnTo>
                  <a:lnTo>
                    <a:pt x="71345" y="26121"/>
                  </a:lnTo>
                  <a:lnTo>
                    <a:pt x="71770" y="25764"/>
                  </a:lnTo>
                  <a:lnTo>
                    <a:pt x="72186" y="25406"/>
                  </a:lnTo>
                  <a:lnTo>
                    <a:pt x="72592" y="25048"/>
                  </a:lnTo>
                  <a:lnTo>
                    <a:pt x="72988" y="24690"/>
                  </a:lnTo>
                  <a:lnTo>
                    <a:pt x="73369" y="24332"/>
                  </a:lnTo>
                  <a:lnTo>
                    <a:pt x="73739" y="23974"/>
                  </a:lnTo>
                  <a:lnTo>
                    <a:pt x="74099" y="23617"/>
                  </a:lnTo>
                  <a:lnTo>
                    <a:pt x="74439" y="23259"/>
                  </a:lnTo>
                  <a:lnTo>
                    <a:pt x="74766" y="22901"/>
                  </a:lnTo>
                  <a:lnTo>
                    <a:pt x="75081" y="22543"/>
                  </a:lnTo>
                  <a:lnTo>
                    <a:pt x="75378" y="22185"/>
                  </a:lnTo>
                  <a:lnTo>
                    <a:pt x="75658" y="21827"/>
                  </a:lnTo>
                  <a:lnTo>
                    <a:pt x="75924" y="21470"/>
                  </a:lnTo>
                  <a:lnTo>
                    <a:pt x="76173" y="21112"/>
                  </a:lnTo>
                  <a:lnTo>
                    <a:pt x="76402" y="20754"/>
                  </a:lnTo>
                  <a:lnTo>
                    <a:pt x="76616" y="20396"/>
                  </a:lnTo>
                  <a:lnTo>
                    <a:pt x="76816" y="20038"/>
                  </a:lnTo>
                  <a:lnTo>
                    <a:pt x="76991" y="19680"/>
                  </a:lnTo>
                  <a:lnTo>
                    <a:pt x="77152" y="19323"/>
                  </a:lnTo>
                  <a:lnTo>
                    <a:pt x="77298" y="18965"/>
                  </a:lnTo>
                  <a:lnTo>
                    <a:pt x="77422" y="18607"/>
                  </a:lnTo>
                  <a:lnTo>
                    <a:pt x="77529" y="18249"/>
                  </a:lnTo>
                  <a:lnTo>
                    <a:pt x="77622" y="17891"/>
                  </a:lnTo>
                  <a:lnTo>
                    <a:pt x="77696" y="17533"/>
                  </a:lnTo>
                  <a:lnTo>
                    <a:pt x="77750" y="17176"/>
                  </a:lnTo>
                  <a:lnTo>
                    <a:pt x="77791" y="16818"/>
                  </a:lnTo>
                  <a:lnTo>
                    <a:pt x="77818" y="16460"/>
                  </a:lnTo>
                  <a:lnTo>
                    <a:pt x="77821" y="16102"/>
                  </a:lnTo>
                  <a:lnTo>
                    <a:pt x="77812" y="15744"/>
                  </a:lnTo>
                  <a:lnTo>
                    <a:pt x="77791" y="15386"/>
                  </a:lnTo>
                  <a:lnTo>
                    <a:pt x="77750" y="15029"/>
                  </a:lnTo>
                  <a:lnTo>
                    <a:pt x="77696" y="14671"/>
                  </a:lnTo>
                  <a:lnTo>
                    <a:pt x="77630" y="14313"/>
                  </a:lnTo>
                  <a:lnTo>
                    <a:pt x="77550" y="13955"/>
                  </a:lnTo>
                  <a:lnTo>
                    <a:pt x="77455" y="13597"/>
                  </a:lnTo>
                  <a:lnTo>
                    <a:pt x="77350" y="13239"/>
                  </a:lnTo>
                  <a:lnTo>
                    <a:pt x="77236" y="12882"/>
                  </a:lnTo>
                  <a:lnTo>
                    <a:pt x="77106" y="12524"/>
                  </a:lnTo>
                  <a:lnTo>
                    <a:pt x="76968" y="12166"/>
                  </a:lnTo>
                  <a:lnTo>
                    <a:pt x="76823" y="11808"/>
                  </a:lnTo>
                  <a:lnTo>
                    <a:pt x="76667" y="11450"/>
                  </a:lnTo>
                  <a:lnTo>
                    <a:pt x="76503" y="11092"/>
                  </a:lnTo>
                  <a:lnTo>
                    <a:pt x="76334" y="10735"/>
                  </a:lnTo>
                  <a:lnTo>
                    <a:pt x="76158" y="10377"/>
                  </a:lnTo>
                  <a:lnTo>
                    <a:pt x="75976" y="10019"/>
                  </a:lnTo>
                  <a:lnTo>
                    <a:pt x="75791" y="9661"/>
                  </a:lnTo>
                  <a:lnTo>
                    <a:pt x="75602" y="9303"/>
                  </a:lnTo>
                  <a:lnTo>
                    <a:pt x="75410" y="8945"/>
                  </a:lnTo>
                  <a:lnTo>
                    <a:pt x="75217" y="8588"/>
                  </a:lnTo>
                  <a:lnTo>
                    <a:pt x="75023" y="8230"/>
                  </a:lnTo>
                  <a:lnTo>
                    <a:pt x="74829" y="7872"/>
                  </a:lnTo>
                  <a:lnTo>
                    <a:pt x="74636" y="7514"/>
                  </a:lnTo>
                  <a:lnTo>
                    <a:pt x="74445" y="7156"/>
                  </a:lnTo>
                  <a:lnTo>
                    <a:pt x="74257" y="6798"/>
                  </a:lnTo>
                  <a:lnTo>
                    <a:pt x="74073" y="6441"/>
                  </a:lnTo>
                  <a:lnTo>
                    <a:pt x="73893" y="6083"/>
                  </a:lnTo>
                  <a:lnTo>
                    <a:pt x="73717" y="5725"/>
                  </a:lnTo>
                  <a:lnTo>
                    <a:pt x="73550" y="5367"/>
                  </a:lnTo>
                  <a:lnTo>
                    <a:pt x="73388" y="5009"/>
                  </a:lnTo>
                  <a:lnTo>
                    <a:pt x="73233" y="4651"/>
                  </a:lnTo>
                  <a:lnTo>
                    <a:pt x="73088" y="4294"/>
                  </a:lnTo>
                  <a:lnTo>
                    <a:pt x="72953" y="3936"/>
                  </a:lnTo>
                  <a:lnTo>
                    <a:pt x="72825" y="3578"/>
                  </a:lnTo>
                  <a:lnTo>
                    <a:pt x="72708" y="3220"/>
                  </a:lnTo>
                  <a:lnTo>
                    <a:pt x="72605" y="2862"/>
                  </a:lnTo>
                  <a:lnTo>
                    <a:pt x="72510" y="2504"/>
                  </a:lnTo>
                  <a:lnTo>
                    <a:pt x="72426" y="2147"/>
                  </a:lnTo>
                  <a:lnTo>
                    <a:pt x="72359" y="1789"/>
                  </a:lnTo>
                  <a:lnTo>
                    <a:pt x="72302" y="1431"/>
                  </a:lnTo>
                  <a:lnTo>
                    <a:pt x="72255" y="1073"/>
                  </a:lnTo>
                  <a:lnTo>
                    <a:pt x="72226" y="715"/>
                  </a:lnTo>
                  <a:lnTo>
                    <a:pt x="72209" y="357"/>
                  </a:lnTo>
                  <a:lnTo>
                    <a:pt x="72203" y="0"/>
                  </a:lnTo>
                  <a:lnTo>
                    <a:pt x="93240" y="0"/>
                  </a:lnTo>
                  <a:lnTo>
                    <a:pt x="93234" y="357"/>
                  </a:lnTo>
                  <a:lnTo>
                    <a:pt x="93217" y="715"/>
                  </a:lnTo>
                  <a:lnTo>
                    <a:pt x="93188" y="1073"/>
                  </a:lnTo>
                  <a:lnTo>
                    <a:pt x="93141" y="1431"/>
                  </a:lnTo>
                  <a:lnTo>
                    <a:pt x="93084" y="1789"/>
                  </a:lnTo>
                  <a:lnTo>
                    <a:pt x="93017" y="2147"/>
                  </a:lnTo>
                  <a:lnTo>
                    <a:pt x="92933" y="2504"/>
                  </a:lnTo>
                  <a:lnTo>
                    <a:pt x="92838" y="2862"/>
                  </a:lnTo>
                  <a:lnTo>
                    <a:pt x="92734" y="3220"/>
                  </a:lnTo>
                  <a:lnTo>
                    <a:pt x="92618" y="3578"/>
                  </a:lnTo>
                  <a:lnTo>
                    <a:pt x="92490" y="3936"/>
                  </a:lnTo>
                  <a:lnTo>
                    <a:pt x="92355" y="4294"/>
                  </a:lnTo>
                  <a:lnTo>
                    <a:pt x="92210" y="4651"/>
                  </a:lnTo>
                  <a:lnTo>
                    <a:pt x="92055" y="5009"/>
                  </a:lnTo>
                  <a:lnTo>
                    <a:pt x="91893" y="5367"/>
                  </a:lnTo>
                  <a:lnTo>
                    <a:pt x="91726" y="5725"/>
                  </a:lnTo>
                  <a:lnTo>
                    <a:pt x="91550" y="6083"/>
                  </a:lnTo>
                  <a:lnTo>
                    <a:pt x="91370" y="6441"/>
                  </a:lnTo>
                  <a:lnTo>
                    <a:pt x="91186" y="6798"/>
                  </a:lnTo>
                  <a:lnTo>
                    <a:pt x="90998" y="7156"/>
                  </a:lnTo>
                  <a:lnTo>
                    <a:pt x="90806" y="7514"/>
                  </a:lnTo>
                  <a:lnTo>
                    <a:pt x="90614" y="7872"/>
                  </a:lnTo>
                  <a:lnTo>
                    <a:pt x="90420" y="8230"/>
                  </a:lnTo>
                  <a:lnTo>
                    <a:pt x="90226" y="8588"/>
                  </a:lnTo>
                  <a:lnTo>
                    <a:pt x="90033" y="8945"/>
                  </a:lnTo>
                  <a:lnTo>
                    <a:pt x="89840" y="9303"/>
                  </a:lnTo>
                  <a:lnTo>
                    <a:pt x="89652" y="9661"/>
                  </a:lnTo>
                  <a:lnTo>
                    <a:pt x="89467" y="10019"/>
                  </a:lnTo>
                  <a:lnTo>
                    <a:pt x="89285" y="10377"/>
                  </a:lnTo>
                  <a:lnTo>
                    <a:pt x="89109" y="10735"/>
                  </a:lnTo>
                  <a:lnTo>
                    <a:pt x="88940" y="11092"/>
                  </a:lnTo>
                  <a:lnTo>
                    <a:pt x="88776" y="11450"/>
                  </a:lnTo>
                  <a:lnTo>
                    <a:pt x="88620" y="11808"/>
                  </a:lnTo>
                  <a:lnTo>
                    <a:pt x="88475" y="12166"/>
                  </a:lnTo>
                  <a:lnTo>
                    <a:pt x="88337" y="12524"/>
                  </a:lnTo>
                  <a:lnTo>
                    <a:pt x="88207" y="12882"/>
                  </a:lnTo>
                  <a:lnTo>
                    <a:pt x="88093" y="13239"/>
                  </a:lnTo>
                  <a:lnTo>
                    <a:pt x="87988" y="13597"/>
                  </a:lnTo>
                  <a:lnTo>
                    <a:pt x="87893" y="13955"/>
                  </a:lnTo>
                  <a:lnTo>
                    <a:pt x="87813" y="14313"/>
                  </a:lnTo>
                  <a:lnTo>
                    <a:pt x="87747" y="14671"/>
                  </a:lnTo>
                  <a:lnTo>
                    <a:pt x="87692" y="15029"/>
                  </a:lnTo>
                  <a:lnTo>
                    <a:pt x="87652" y="15386"/>
                  </a:lnTo>
                  <a:lnTo>
                    <a:pt x="87631" y="15744"/>
                  </a:lnTo>
                  <a:lnTo>
                    <a:pt x="87622" y="16102"/>
                  </a:lnTo>
                  <a:lnTo>
                    <a:pt x="87625" y="16460"/>
                  </a:lnTo>
                  <a:lnTo>
                    <a:pt x="87652" y="16818"/>
                  </a:lnTo>
                  <a:lnTo>
                    <a:pt x="87692" y="17176"/>
                  </a:lnTo>
                  <a:lnTo>
                    <a:pt x="87746" y="17533"/>
                  </a:lnTo>
                  <a:lnTo>
                    <a:pt x="87821" y="17891"/>
                  </a:lnTo>
                  <a:lnTo>
                    <a:pt x="87914" y="18249"/>
                  </a:lnTo>
                  <a:lnTo>
                    <a:pt x="88020" y="18607"/>
                  </a:lnTo>
                  <a:lnTo>
                    <a:pt x="88145" y="18965"/>
                  </a:lnTo>
                  <a:lnTo>
                    <a:pt x="88291" y="19323"/>
                  </a:lnTo>
                  <a:lnTo>
                    <a:pt x="88452" y="19680"/>
                  </a:lnTo>
                  <a:lnTo>
                    <a:pt x="88627" y="20038"/>
                  </a:lnTo>
                  <a:lnTo>
                    <a:pt x="88827" y="20396"/>
                  </a:lnTo>
                  <a:lnTo>
                    <a:pt x="89041" y="20754"/>
                  </a:lnTo>
                  <a:lnTo>
                    <a:pt x="89269" y="21112"/>
                  </a:lnTo>
                  <a:lnTo>
                    <a:pt x="89519" y="21470"/>
                  </a:lnTo>
                  <a:lnTo>
                    <a:pt x="89785" y="21827"/>
                  </a:lnTo>
                  <a:lnTo>
                    <a:pt x="90065" y="22185"/>
                  </a:lnTo>
                  <a:lnTo>
                    <a:pt x="90361" y="22543"/>
                  </a:lnTo>
                  <a:lnTo>
                    <a:pt x="90677" y="22901"/>
                  </a:lnTo>
                  <a:lnTo>
                    <a:pt x="91004" y="23259"/>
                  </a:lnTo>
                  <a:lnTo>
                    <a:pt x="91344" y="23617"/>
                  </a:lnTo>
                  <a:lnTo>
                    <a:pt x="91704" y="23974"/>
                  </a:lnTo>
                  <a:lnTo>
                    <a:pt x="92074" y="24332"/>
                  </a:lnTo>
                  <a:lnTo>
                    <a:pt x="92455" y="24690"/>
                  </a:lnTo>
                  <a:lnTo>
                    <a:pt x="92851" y="25048"/>
                  </a:lnTo>
                  <a:lnTo>
                    <a:pt x="93257" y="25406"/>
                  </a:lnTo>
                  <a:lnTo>
                    <a:pt x="93672" y="25764"/>
                  </a:lnTo>
                  <a:lnTo>
                    <a:pt x="94098" y="26121"/>
                  </a:lnTo>
                  <a:lnTo>
                    <a:pt x="94533" y="26479"/>
                  </a:lnTo>
                  <a:lnTo>
                    <a:pt x="94974" y="26837"/>
                  </a:lnTo>
                  <a:lnTo>
                    <a:pt x="95422" y="27195"/>
                  </a:lnTo>
                  <a:lnTo>
                    <a:pt x="95877" y="27553"/>
                  </a:lnTo>
                  <a:lnTo>
                    <a:pt x="96335" y="27911"/>
                  </a:lnTo>
                  <a:lnTo>
                    <a:pt x="96797" y="28268"/>
                  </a:lnTo>
                  <a:lnTo>
                    <a:pt x="97261" y="28626"/>
                  </a:lnTo>
                  <a:lnTo>
                    <a:pt x="97727" y="28984"/>
                  </a:lnTo>
                  <a:lnTo>
                    <a:pt x="98193" y="29342"/>
                  </a:lnTo>
                  <a:lnTo>
                    <a:pt x="98658" y="29700"/>
                  </a:lnTo>
                  <a:lnTo>
                    <a:pt x="99121" y="30058"/>
                  </a:lnTo>
                  <a:lnTo>
                    <a:pt x="99581" y="30415"/>
                  </a:lnTo>
                  <a:lnTo>
                    <a:pt x="100038" y="30773"/>
                  </a:lnTo>
                  <a:lnTo>
                    <a:pt x="100487" y="31131"/>
                  </a:lnTo>
                  <a:lnTo>
                    <a:pt x="100932" y="31489"/>
                  </a:lnTo>
                  <a:lnTo>
                    <a:pt x="101371" y="31847"/>
                  </a:lnTo>
                  <a:lnTo>
                    <a:pt x="101799" y="32205"/>
                  </a:lnTo>
                  <a:lnTo>
                    <a:pt x="102219" y="32562"/>
                  </a:lnTo>
                  <a:lnTo>
                    <a:pt x="102631" y="32920"/>
                  </a:lnTo>
                  <a:lnTo>
                    <a:pt x="103031" y="33278"/>
                  </a:lnTo>
                  <a:lnTo>
                    <a:pt x="103419" y="33636"/>
                  </a:lnTo>
                  <a:lnTo>
                    <a:pt x="103796" y="33994"/>
                  </a:lnTo>
                  <a:lnTo>
                    <a:pt x="104163" y="34352"/>
                  </a:lnTo>
                  <a:lnTo>
                    <a:pt x="104512" y="34709"/>
                  </a:lnTo>
                  <a:lnTo>
                    <a:pt x="104850" y="35067"/>
                  </a:lnTo>
                  <a:lnTo>
                    <a:pt x="105177" y="35425"/>
                  </a:lnTo>
                  <a:lnTo>
                    <a:pt x="105486" y="35783"/>
                  </a:lnTo>
                  <a:lnTo>
                    <a:pt x="105781" y="36141"/>
                  </a:lnTo>
                  <a:lnTo>
                    <a:pt x="106065" y="36499"/>
                  </a:lnTo>
                  <a:lnTo>
                    <a:pt x="106334" y="36856"/>
                  </a:lnTo>
                  <a:lnTo>
                    <a:pt x="106586" y="37214"/>
                  </a:lnTo>
                  <a:lnTo>
                    <a:pt x="106827" y="37572"/>
                  </a:lnTo>
                  <a:lnTo>
                    <a:pt x="107056" y="37930"/>
                  </a:lnTo>
                  <a:lnTo>
                    <a:pt x="107268" y="38288"/>
                  </a:lnTo>
                  <a:lnTo>
                    <a:pt x="107470" y="38646"/>
                  </a:lnTo>
                  <a:lnTo>
                    <a:pt x="107661" y="39003"/>
                  </a:lnTo>
                  <a:lnTo>
                    <a:pt x="107838" y="39361"/>
                  </a:lnTo>
                  <a:lnTo>
                    <a:pt x="108006" y="39719"/>
                  </a:lnTo>
                  <a:lnTo>
                    <a:pt x="108166" y="40077"/>
                  </a:lnTo>
                  <a:lnTo>
                    <a:pt x="108315" y="40435"/>
                  </a:lnTo>
                  <a:lnTo>
                    <a:pt x="108457" y="40793"/>
                  </a:lnTo>
                  <a:lnTo>
                    <a:pt x="108593" y="41150"/>
                  </a:lnTo>
                  <a:lnTo>
                    <a:pt x="108723" y="41508"/>
                  </a:lnTo>
                  <a:lnTo>
                    <a:pt x="108848" y="41866"/>
                  </a:lnTo>
                  <a:lnTo>
                    <a:pt x="108971" y="42224"/>
                  </a:lnTo>
                  <a:lnTo>
                    <a:pt x="109092" y="42582"/>
                  </a:lnTo>
                  <a:lnTo>
                    <a:pt x="109212" y="42940"/>
                  </a:lnTo>
                  <a:lnTo>
                    <a:pt x="109333" y="43297"/>
                  </a:lnTo>
                  <a:lnTo>
                    <a:pt x="109456" y="43655"/>
                  </a:lnTo>
                  <a:lnTo>
                    <a:pt x="109582" y="44013"/>
                  </a:lnTo>
                  <a:lnTo>
                    <a:pt x="109714" y="44371"/>
                  </a:lnTo>
                  <a:lnTo>
                    <a:pt x="109851" y="44729"/>
                  </a:lnTo>
                  <a:lnTo>
                    <a:pt x="109994" y="45087"/>
                  </a:lnTo>
                  <a:lnTo>
                    <a:pt x="110149" y="45444"/>
                  </a:lnTo>
                  <a:lnTo>
                    <a:pt x="110312" y="45802"/>
                  </a:lnTo>
                  <a:lnTo>
                    <a:pt x="110484" y="46160"/>
                  </a:lnTo>
                  <a:lnTo>
                    <a:pt x="110673" y="46518"/>
                  </a:lnTo>
                  <a:lnTo>
                    <a:pt x="110874" y="46876"/>
                  </a:lnTo>
                  <a:lnTo>
                    <a:pt x="111087" y="47234"/>
                  </a:lnTo>
                  <a:lnTo>
                    <a:pt x="111318" y="47591"/>
                  </a:lnTo>
                  <a:lnTo>
                    <a:pt x="111568" y="47949"/>
                  </a:lnTo>
                  <a:lnTo>
                    <a:pt x="111832" y="48307"/>
                  </a:lnTo>
                  <a:lnTo>
                    <a:pt x="112113" y="48665"/>
                  </a:lnTo>
                  <a:lnTo>
                    <a:pt x="112420" y="49023"/>
                  </a:lnTo>
                  <a:lnTo>
                    <a:pt x="112743" y="49381"/>
                  </a:lnTo>
                  <a:lnTo>
                    <a:pt x="113082" y="49738"/>
                  </a:lnTo>
                  <a:lnTo>
                    <a:pt x="113450" y="50096"/>
                  </a:lnTo>
                  <a:lnTo>
                    <a:pt x="113838" y="50454"/>
                  </a:lnTo>
                  <a:lnTo>
                    <a:pt x="114243" y="50812"/>
                  </a:lnTo>
                  <a:lnTo>
                    <a:pt x="114674" y="51170"/>
                  </a:lnTo>
                  <a:lnTo>
                    <a:pt x="115129" y="51528"/>
                  </a:lnTo>
                  <a:lnTo>
                    <a:pt x="115602" y="51885"/>
                  </a:lnTo>
                  <a:lnTo>
                    <a:pt x="116096" y="52243"/>
                  </a:lnTo>
                  <a:lnTo>
                    <a:pt x="116620" y="52601"/>
                  </a:lnTo>
                  <a:lnTo>
                    <a:pt x="117161" y="52959"/>
                  </a:lnTo>
                  <a:lnTo>
                    <a:pt x="117720" y="53317"/>
                  </a:lnTo>
                  <a:lnTo>
                    <a:pt x="118309" y="53675"/>
                  </a:lnTo>
                  <a:lnTo>
                    <a:pt x="118915" y="54032"/>
                  </a:lnTo>
                  <a:lnTo>
                    <a:pt x="119539" y="54390"/>
                  </a:lnTo>
                  <a:lnTo>
                    <a:pt x="120186" y="54748"/>
                  </a:lnTo>
                  <a:lnTo>
                    <a:pt x="120853" y="55106"/>
                  </a:lnTo>
                  <a:lnTo>
                    <a:pt x="121536" y="55464"/>
                  </a:lnTo>
                  <a:lnTo>
                    <a:pt x="122236" y="55822"/>
                  </a:lnTo>
                  <a:lnTo>
                    <a:pt x="122957" y="56179"/>
                  </a:lnTo>
                  <a:lnTo>
                    <a:pt x="123691" y="56537"/>
                  </a:lnTo>
                  <a:lnTo>
                    <a:pt x="124438" y="56895"/>
                  </a:lnTo>
                  <a:lnTo>
                    <a:pt x="125204" y="57253"/>
                  </a:lnTo>
                  <a:lnTo>
                    <a:pt x="125981" y="57611"/>
                  </a:lnTo>
                  <a:lnTo>
                    <a:pt x="126768" y="57969"/>
                  </a:lnTo>
                  <a:lnTo>
                    <a:pt x="127569" y="58326"/>
                  </a:lnTo>
                  <a:lnTo>
                    <a:pt x="128379" y="58684"/>
                  </a:lnTo>
                  <a:lnTo>
                    <a:pt x="129197" y="59042"/>
                  </a:lnTo>
                  <a:lnTo>
                    <a:pt x="130022" y="59400"/>
                  </a:lnTo>
                  <a:lnTo>
                    <a:pt x="130856" y="59758"/>
                  </a:lnTo>
                  <a:lnTo>
                    <a:pt x="131694" y="60116"/>
                  </a:lnTo>
                  <a:lnTo>
                    <a:pt x="132536" y="60474"/>
                  </a:lnTo>
                  <a:lnTo>
                    <a:pt x="133382" y="60831"/>
                  </a:lnTo>
                  <a:lnTo>
                    <a:pt x="134231" y="61189"/>
                  </a:lnTo>
                  <a:lnTo>
                    <a:pt x="135080" y="61547"/>
                  </a:lnTo>
                  <a:lnTo>
                    <a:pt x="135930" y="61905"/>
                  </a:lnTo>
                  <a:lnTo>
                    <a:pt x="136779" y="62263"/>
                  </a:lnTo>
                  <a:lnTo>
                    <a:pt x="137627" y="62621"/>
                  </a:lnTo>
                  <a:lnTo>
                    <a:pt x="138473" y="62978"/>
                  </a:lnTo>
                  <a:lnTo>
                    <a:pt x="139314" y="63336"/>
                  </a:lnTo>
                  <a:lnTo>
                    <a:pt x="140153" y="63694"/>
                  </a:lnTo>
                  <a:lnTo>
                    <a:pt x="140987" y="64052"/>
                  </a:lnTo>
                  <a:lnTo>
                    <a:pt x="141813" y="64410"/>
                  </a:lnTo>
                  <a:lnTo>
                    <a:pt x="142635" y="64768"/>
                  </a:lnTo>
                  <a:lnTo>
                    <a:pt x="143450" y="65125"/>
                  </a:lnTo>
                  <a:lnTo>
                    <a:pt x="144257" y="65483"/>
                  </a:lnTo>
                  <a:lnTo>
                    <a:pt x="145055" y="65841"/>
                  </a:lnTo>
                  <a:lnTo>
                    <a:pt x="145847" y="66199"/>
                  </a:lnTo>
                  <a:lnTo>
                    <a:pt x="146629" y="66557"/>
                  </a:lnTo>
                  <a:lnTo>
                    <a:pt x="147400" y="66915"/>
                  </a:lnTo>
                  <a:lnTo>
                    <a:pt x="148163" y="67272"/>
                  </a:lnTo>
                  <a:lnTo>
                    <a:pt x="148917" y="67630"/>
                  </a:lnTo>
                  <a:lnTo>
                    <a:pt x="149657" y="67988"/>
                  </a:lnTo>
                  <a:lnTo>
                    <a:pt x="150387" y="68346"/>
                  </a:lnTo>
                  <a:lnTo>
                    <a:pt x="151108" y="68704"/>
                  </a:lnTo>
                  <a:lnTo>
                    <a:pt x="151815" y="69062"/>
                  </a:lnTo>
                  <a:lnTo>
                    <a:pt x="152510" y="69419"/>
                  </a:lnTo>
                  <a:lnTo>
                    <a:pt x="153195" y="69777"/>
                  </a:lnTo>
                  <a:lnTo>
                    <a:pt x="153866" y="70135"/>
                  </a:lnTo>
                  <a:lnTo>
                    <a:pt x="154522" y="70493"/>
                  </a:lnTo>
                  <a:lnTo>
                    <a:pt x="155167" y="70851"/>
                  </a:lnTo>
                  <a:lnTo>
                    <a:pt x="155801" y="71209"/>
                  </a:lnTo>
                  <a:lnTo>
                    <a:pt x="156415" y="71566"/>
                  </a:lnTo>
                  <a:lnTo>
                    <a:pt x="157016" y="71924"/>
                  </a:lnTo>
                  <a:lnTo>
                    <a:pt x="157606" y="72282"/>
                  </a:lnTo>
                  <a:lnTo>
                    <a:pt x="158176" y="72640"/>
                  </a:lnTo>
                  <a:lnTo>
                    <a:pt x="158729" y="72998"/>
                  </a:lnTo>
                  <a:lnTo>
                    <a:pt x="159270" y="73356"/>
                  </a:lnTo>
                  <a:lnTo>
                    <a:pt x="159792" y="73713"/>
                  </a:lnTo>
                  <a:lnTo>
                    <a:pt x="160293" y="74071"/>
                  </a:lnTo>
                  <a:lnTo>
                    <a:pt x="160778" y="74429"/>
                  </a:lnTo>
                  <a:lnTo>
                    <a:pt x="161248" y="74787"/>
                  </a:lnTo>
                  <a:lnTo>
                    <a:pt x="161689" y="75145"/>
                  </a:lnTo>
                  <a:lnTo>
                    <a:pt x="162113" y="75503"/>
                  </a:lnTo>
                  <a:lnTo>
                    <a:pt x="162520" y="75860"/>
                  </a:lnTo>
                  <a:lnTo>
                    <a:pt x="162899" y="76218"/>
                  </a:lnTo>
                  <a:lnTo>
                    <a:pt x="163254" y="76576"/>
                  </a:lnTo>
                  <a:lnTo>
                    <a:pt x="163591" y="76934"/>
                  </a:lnTo>
                  <a:lnTo>
                    <a:pt x="163901" y="77292"/>
                  </a:lnTo>
                  <a:lnTo>
                    <a:pt x="164180" y="77650"/>
                  </a:lnTo>
                  <a:lnTo>
                    <a:pt x="164438" y="78007"/>
                  </a:lnTo>
                  <a:lnTo>
                    <a:pt x="164672" y="78365"/>
                  </a:lnTo>
                  <a:lnTo>
                    <a:pt x="164867" y="78723"/>
                  </a:lnTo>
                  <a:lnTo>
                    <a:pt x="165039" y="79081"/>
                  </a:lnTo>
                  <a:lnTo>
                    <a:pt x="165186" y="79439"/>
                  </a:lnTo>
                  <a:lnTo>
                    <a:pt x="165295" y="79797"/>
                  </a:lnTo>
                  <a:lnTo>
                    <a:pt x="165373" y="80154"/>
                  </a:lnTo>
                  <a:lnTo>
                    <a:pt x="165425" y="80512"/>
                  </a:lnTo>
                  <a:lnTo>
                    <a:pt x="165443" y="80870"/>
                  </a:lnTo>
                  <a:lnTo>
                    <a:pt x="165423" y="81228"/>
                  </a:lnTo>
                  <a:lnTo>
                    <a:pt x="165375" y="81586"/>
                  </a:lnTo>
                  <a:lnTo>
                    <a:pt x="165298" y="81944"/>
                  </a:lnTo>
                  <a:lnTo>
                    <a:pt x="165174" y="82301"/>
                  </a:lnTo>
                  <a:lnTo>
                    <a:pt x="165022" y="82659"/>
                  </a:lnTo>
                  <a:lnTo>
                    <a:pt x="164843" y="83017"/>
                  </a:lnTo>
                  <a:lnTo>
                    <a:pt x="164618" y="83375"/>
                  </a:lnTo>
                  <a:lnTo>
                    <a:pt x="164362" y="83733"/>
                  </a:lnTo>
                  <a:lnTo>
                    <a:pt x="164077" y="84091"/>
                  </a:lnTo>
                  <a:lnTo>
                    <a:pt x="163754" y="84448"/>
                  </a:lnTo>
                  <a:lnTo>
                    <a:pt x="163393" y="84806"/>
                  </a:lnTo>
                  <a:lnTo>
                    <a:pt x="163004" y="85164"/>
                  </a:lnTo>
                  <a:lnTo>
                    <a:pt x="162586" y="85522"/>
                  </a:lnTo>
                  <a:lnTo>
                    <a:pt x="162123" y="85880"/>
                  </a:lnTo>
                  <a:lnTo>
                    <a:pt x="161635" y="86238"/>
                  </a:lnTo>
                  <a:lnTo>
                    <a:pt x="161121" y="86595"/>
                  </a:lnTo>
                  <a:lnTo>
                    <a:pt x="160566" y="86953"/>
                  </a:lnTo>
                  <a:lnTo>
                    <a:pt x="159984" y="87311"/>
                  </a:lnTo>
                  <a:lnTo>
                    <a:pt x="159377" y="87669"/>
                  </a:lnTo>
                  <a:lnTo>
                    <a:pt x="158740" y="88027"/>
                  </a:lnTo>
                  <a:lnTo>
                    <a:pt x="158071" y="88385"/>
                  </a:lnTo>
                  <a:lnTo>
                    <a:pt x="157381" y="88742"/>
                  </a:lnTo>
                  <a:lnTo>
                    <a:pt x="156667" y="89100"/>
                  </a:lnTo>
                  <a:lnTo>
                    <a:pt x="155922" y="89458"/>
                  </a:lnTo>
                  <a:lnTo>
                    <a:pt x="155157" y="89816"/>
                  </a:lnTo>
                  <a:lnTo>
                    <a:pt x="154374" y="90174"/>
                  </a:lnTo>
                  <a:lnTo>
                    <a:pt x="153563" y="90532"/>
                  </a:lnTo>
                  <a:lnTo>
                    <a:pt x="152734" y="90889"/>
                  </a:lnTo>
                  <a:lnTo>
                    <a:pt x="151890" y="91247"/>
                  </a:lnTo>
                  <a:lnTo>
                    <a:pt x="151026" y="91605"/>
                  </a:lnTo>
                  <a:lnTo>
                    <a:pt x="150143" y="91963"/>
                  </a:lnTo>
                  <a:lnTo>
                    <a:pt x="149248" y="92321"/>
                  </a:lnTo>
                  <a:lnTo>
                    <a:pt x="148339" y="92679"/>
                  </a:lnTo>
                  <a:lnTo>
                    <a:pt x="147413" y="93036"/>
                  </a:lnTo>
                  <a:lnTo>
                    <a:pt x="146478" y="93394"/>
                  </a:lnTo>
                  <a:lnTo>
                    <a:pt x="145533" y="93752"/>
                  </a:lnTo>
                  <a:lnTo>
                    <a:pt x="144575" y="94110"/>
                  </a:lnTo>
                  <a:lnTo>
                    <a:pt x="143609" y="94468"/>
                  </a:lnTo>
                  <a:lnTo>
                    <a:pt x="142637" y="94826"/>
                  </a:lnTo>
                  <a:lnTo>
                    <a:pt x="141657" y="95183"/>
                  </a:lnTo>
                  <a:lnTo>
                    <a:pt x="140670" y="95541"/>
                  </a:lnTo>
                  <a:lnTo>
                    <a:pt x="139680" y="95899"/>
                  </a:lnTo>
                  <a:lnTo>
                    <a:pt x="138687" y="96257"/>
                  </a:lnTo>
                  <a:lnTo>
                    <a:pt x="137689" y="96615"/>
                  </a:lnTo>
                  <a:lnTo>
                    <a:pt x="136690" y="96973"/>
                  </a:lnTo>
                  <a:lnTo>
                    <a:pt x="135691" y="97330"/>
                  </a:lnTo>
                  <a:lnTo>
                    <a:pt x="134691" y="97688"/>
                  </a:lnTo>
                  <a:lnTo>
                    <a:pt x="133693" y="98046"/>
                  </a:lnTo>
                  <a:lnTo>
                    <a:pt x="132696" y="98404"/>
                  </a:lnTo>
                  <a:lnTo>
                    <a:pt x="131702" y="98762"/>
                  </a:lnTo>
                  <a:lnTo>
                    <a:pt x="130712" y="99120"/>
                  </a:lnTo>
                  <a:lnTo>
                    <a:pt x="129726" y="99477"/>
                  </a:lnTo>
                  <a:lnTo>
                    <a:pt x="128745" y="99835"/>
                  </a:lnTo>
                  <a:lnTo>
                    <a:pt x="127772" y="100193"/>
                  </a:lnTo>
                  <a:lnTo>
                    <a:pt x="126805" y="100551"/>
                  </a:lnTo>
                  <a:lnTo>
                    <a:pt x="125844" y="100909"/>
                  </a:lnTo>
                  <a:lnTo>
                    <a:pt x="124895" y="101267"/>
                  </a:lnTo>
                  <a:lnTo>
                    <a:pt x="123955" y="101624"/>
                  </a:lnTo>
                  <a:lnTo>
                    <a:pt x="123023" y="101982"/>
                  </a:lnTo>
                  <a:lnTo>
                    <a:pt x="122105" y="102340"/>
                  </a:lnTo>
                  <a:lnTo>
                    <a:pt x="121199" y="102698"/>
                  </a:lnTo>
                  <a:lnTo>
                    <a:pt x="120303" y="103056"/>
                  </a:lnTo>
                  <a:lnTo>
                    <a:pt x="119421" y="103414"/>
                  </a:lnTo>
                  <a:lnTo>
                    <a:pt x="118556" y="103771"/>
                  </a:lnTo>
                  <a:lnTo>
                    <a:pt x="117703" y="104129"/>
                  </a:lnTo>
                  <a:lnTo>
                    <a:pt x="116863" y="104487"/>
                  </a:lnTo>
                  <a:lnTo>
                    <a:pt x="116045" y="104845"/>
                  </a:lnTo>
                  <a:lnTo>
                    <a:pt x="115241" y="105203"/>
                  </a:lnTo>
                  <a:lnTo>
                    <a:pt x="114451" y="105561"/>
                  </a:lnTo>
                  <a:lnTo>
                    <a:pt x="113682" y="105918"/>
                  </a:lnTo>
                  <a:lnTo>
                    <a:pt x="112931" y="106276"/>
                  </a:lnTo>
                  <a:lnTo>
                    <a:pt x="112196" y="106634"/>
                  </a:lnTo>
                  <a:lnTo>
                    <a:pt x="111478" y="106992"/>
                  </a:lnTo>
                  <a:lnTo>
                    <a:pt x="110784" y="107350"/>
                  </a:lnTo>
                  <a:lnTo>
                    <a:pt x="110106" y="107708"/>
                  </a:lnTo>
                  <a:lnTo>
                    <a:pt x="109443" y="108065"/>
                  </a:lnTo>
                  <a:lnTo>
                    <a:pt x="108806" y="108423"/>
                  </a:lnTo>
                  <a:lnTo>
                    <a:pt x="108186" y="108781"/>
                  </a:lnTo>
                  <a:lnTo>
                    <a:pt x="107582" y="109139"/>
                  </a:lnTo>
                  <a:lnTo>
                    <a:pt x="107000" y="109497"/>
                  </a:lnTo>
                  <a:lnTo>
                    <a:pt x="106438" y="109855"/>
                  </a:lnTo>
                  <a:lnTo>
                    <a:pt x="105890" y="110212"/>
                  </a:lnTo>
                  <a:lnTo>
                    <a:pt x="105361" y="110570"/>
                  </a:lnTo>
                  <a:lnTo>
                    <a:pt x="104854" y="110928"/>
                  </a:lnTo>
                  <a:lnTo>
                    <a:pt x="104361" y="111286"/>
                  </a:lnTo>
                  <a:lnTo>
                    <a:pt x="103882" y="111644"/>
                  </a:lnTo>
                  <a:lnTo>
                    <a:pt x="103426" y="112002"/>
                  </a:lnTo>
                  <a:lnTo>
                    <a:pt x="102983" y="112359"/>
                  </a:lnTo>
                  <a:lnTo>
                    <a:pt x="102552" y="112717"/>
                  </a:lnTo>
                  <a:lnTo>
                    <a:pt x="102139" y="113075"/>
                  </a:lnTo>
                  <a:lnTo>
                    <a:pt x="101740" y="113433"/>
                  </a:lnTo>
                  <a:lnTo>
                    <a:pt x="101351" y="113791"/>
                  </a:lnTo>
                  <a:lnTo>
                    <a:pt x="100975" y="114149"/>
                  </a:lnTo>
                  <a:lnTo>
                    <a:pt x="100613" y="114506"/>
                  </a:lnTo>
                  <a:lnTo>
                    <a:pt x="100260" y="114864"/>
                  </a:lnTo>
                  <a:lnTo>
                    <a:pt x="99915" y="115222"/>
                  </a:lnTo>
                  <a:lnTo>
                    <a:pt x="99583" y="115580"/>
                  </a:lnTo>
                  <a:lnTo>
                    <a:pt x="99257" y="115938"/>
                  </a:lnTo>
                  <a:lnTo>
                    <a:pt x="98938" y="116296"/>
                  </a:lnTo>
                  <a:lnTo>
                    <a:pt x="98627" y="116653"/>
                  </a:lnTo>
                  <a:lnTo>
                    <a:pt x="98322" y="117011"/>
                  </a:lnTo>
                  <a:lnTo>
                    <a:pt x="98022" y="117369"/>
                  </a:lnTo>
                  <a:lnTo>
                    <a:pt x="97726" y="117727"/>
                  </a:lnTo>
                  <a:lnTo>
                    <a:pt x="97435" y="118085"/>
                  </a:lnTo>
                  <a:lnTo>
                    <a:pt x="97147" y="118443"/>
                  </a:lnTo>
                  <a:lnTo>
                    <a:pt x="96861" y="118800"/>
                  </a:lnTo>
                  <a:lnTo>
                    <a:pt x="96578" y="119158"/>
                  </a:lnTo>
                  <a:lnTo>
                    <a:pt x="96297" y="119516"/>
                  </a:lnTo>
                  <a:lnTo>
                    <a:pt x="96016" y="119874"/>
                  </a:lnTo>
                  <a:lnTo>
                    <a:pt x="95737" y="120232"/>
                  </a:lnTo>
                  <a:lnTo>
                    <a:pt x="95458" y="120590"/>
                  </a:lnTo>
                  <a:lnTo>
                    <a:pt x="95179" y="120948"/>
                  </a:lnTo>
                  <a:lnTo>
                    <a:pt x="94900" y="121305"/>
                  </a:lnTo>
                  <a:lnTo>
                    <a:pt x="94621" y="121663"/>
                  </a:lnTo>
                  <a:lnTo>
                    <a:pt x="94341" y="122021"/>
                  </a:lnTo>
                  <a:lnTo>
                    <a:pt x="94061" y="122379"/>
                  </a:lnTo>
                  <a:lnTo>
                    <a:pt x="93780" y="122737"/>
                  </a:lnTo>
                  <a:lnTo>
                    <a:pt x="93498" y="123095"/>
                  </a:lnTo>
                  <a:lnTo>
                    <a:pt x="93217" y="123452"/>
                  </a:lnTo>
                  <a:lnTo>
                    <a:pt x="92934" y="123810"/>
                  </a:lnTo>
                  <a:lnTo>
                    <a:pt x="92651" y="124168"/>
                  </a:lnTo>
                  <a:lnTo>
                    <a:pt x="92369" y="124526"/>
                  </a:lnTo>
                  <a:lnTo>
                    <a:pt x="92086" y="124884"/>
                  </a:lnTo>
                  <a:lnTo>
                    <a:pt x="91803" y="125242"/>
                  </a:lnTo>
                  <a:lnTo>
                    <a:pt x="91521" y="125599"/>
                  </a:lnTo>
                  <a:lnTo>
                    <a:pt x="91240" y="125957"/>
                  </a:lnTo>
                  <a:lnTo>
                    <a:pt x="90960" y="126315"/>
                  </a:lnTo>
                  <a:lnTo>
                    <a:pt x="90681" y="126673"/>
                  </a:lnTo>
                  <a:lnTo>
                    <a:pt x="90404" y="127031"/>
                  </a:lnTo>
                  <a:lnTo>
                    <a:pt x="90129" y="127389"/>
                  </a:lnTo>
                  <a:lnTo>
                    <a:pt x="89857" y="127746"/>
                  </a:lnTo>
                  <a:lnTo>
                    <a:pt x="89586" y="128104"/>
                  </a:lnTo>
                  <a:lnTo>
                    <a:pt x="89320" y="128462"/>
                  </a:lnTo>
                  <a:lnTo>
                    <a:pt x="89057" y="128820"/>
                  </a:lnTo>
                  <a:lnTo>
                    <a:pt x="88797" y="129178"/>
                  </a:lnTo>
                  <a:lnTo>
                    <a:pt x="88541" y="129536"/>
                  </a:lnTo>
                  <a:lnTo>
                    <a:pt x="88291" y="129893"/>
                  </a:lnTo>
                  <a:lnTo>
                    <a:pt x="88045" y="130251"/>
                  </a:lnTo>
                  <a:lnTo>
                    <a:pt x="87803" y="130609"/>
                  </a:lnTo>
                  <a:lnTo>
                    <a:pt x="87567" y="130967"/>
                  </a:lnTo>
                  <a:lnTo>
                    <a:pt x="87337" y="131325"/>
                  </a:lnTo>
                  <a:lnTo>
                    <a:pt x="87112" y="131683"/>
                  </a:lnTo>
                  <a:lnTo>
                    <a:pt x="86893" y="132040"/>
                  </a:lnTo>
                  <a:lnTo>
                    <a:pt x="86681" y="132398"/>
                  </a:lnTo>
                  <a:lnTo>
                    <a:pt x="86475" y="132756"/>
                  </a:lnTo>
                  <a:lnTo>
                    <a:pt x="86274" y="133114"/>
                  </a:lnTo>
                  <a:lnTo>
                    <a:pt x="86082" y="133472"/>
                  </a:lnTo>
                  <a:lnTo>
                    <a:pt x="85895" y="133830"/>
                  </a:lnTo>
                  <a:lnTo>
                    <a:pt x="85714" y="134187"/>
                  </a:lnTo>
                  <a:lnTo>
                    <a:pt x="85541" y="134545"/>
                  </a:lnTo>
                  <a:lnTo>
                    <a:pt x="85375" y="134903"/>
                  </a:lnTo>
                  <a:lnTo>
                    <a:pt x="85214" y="135261"/>
                  </a:lnTo>
                  <a:lnTo>
                    <a:pt x="85061" y="135619"/>
                  </a:lnTo>
                  <a:lnTo>
                    <a:pt x="84915" y="135977"/>
                  </a:lnTo>
                  <a:lnTo>
                    <a:pt x="84775" y="136334"/>
                  </a:lnTo>
                  <a:lnTo>
                    <a:pt x="84640" y="136692"/>
                  </a:lnTo>
                  <a:lnTo>
                    <a:pt x="84514" y="137050"/>
                  </a:lnTo>
                  <a:lnTo>
                    <a:pt x="84394" y="137408"/>
                  </a:lnTo>
                  <a:lnTo>
                    <a:pt x="84278" y="137766"/>
                  </a:lnTo>
                  <a:lnTo>
                    <a:pt x="84170" y="138124"/>
                  </a:lnTo>
                  <a:lnTo>
                    <a:pt x="84068" y="138481"/>
                  </a:lnTo>
                  <a:lnTo>
                    <a:pt x="83970" y="138839"/>
                  </a:lnTo>
                  <a:lnTo>
                    <a:pt x="83878" y="139197"/>
                  </a:lnTo>
                  <a:lnTo>
                    <a:pt x="83793" y="139555"/>
                  </a:lnTo>
                  <a:lnTo>
                    <a:pt x="83712" y="139913"/>
                  </a:lnTo>
                  <a:lnTo>
                    <a:pt x="83635" y="140271"/>
                  </a:lnTo>
                  <a:lnTo>
                    <a:pt x="83565" y="140628"/>
                  </a:lnTo>
                  <a:lnTo>
                    <a:pt x="83498" y="140986"/>
                  </a:lnTo>
                  <a:lnTo>
                    <a:pt x="83435" y="141344"/>
                  </a:lnTo>
                  <a:lnTo>
                    <a:pt x="83377" y="141702"/>
                  </a:lnTo>
                  <a:lnTo>
                    <a:pt x="83324" y="142060"/>
                  </a:lnTo>
                  <a:lnTo>
                    <a:pt x="83273" y="142418"/>
                  </a:lnTo>
                  <a:lnTo>
                    <a:pt x="83227" y="142775"/>
                  </a:lnTo>
                  <a:lnTo>
                    <a:pt x="83184" y="143133"/>
                  </a:lnTo>
                  <a:lnTo>
                    <a:pt x="83144" y="143491"/>
                  </a:lnTo>
                  <a:lnTo>
                    <a:pt x="83107" y="143849"/>
                  </a:lnTo>
                  <a:lnTo>
                    <a:pt x="83074" y="144207"/>
                  </a:lnTo>
                  <a:lnTo>
                    <a:pt x="83043" y="144565"/>
                  </a:lnTo>
                  <a:lnTo>
                    <a:pt x="83014" y="144922"/>
                  </a:lnTo>
                  <a:lnTo>
                    <a:pt x="82988" y="145280"/>
                  </a:lnTo>
                  <a:lnTo>
                    <a:pt x="82965" y="145638"/>
                  </a:lnTo>
                  <a:lnTo>
                    <a:pt x="82943" y="145996"/>
                  </a:lnTo>
                  <a:lnTo>
                    <a:pt x="82924" y="146354"/>
                  </a:lnTo>
                  <a:lnTo>
                    <a:pt x="82907" y="146712"/>
                  </a:lnTo>
                  <a:lnTo>
                    <a:pt x="82891" y="147069"/>
                  </a:lnTo>
                  <a:lnTo>
                    <a:pt x="82877" y="147427"/>
                  </a:lnTo>
                  <a:lnTo>
                    <a:pt x="82866" y="147785"/>
                  </a:lnTo>
                  <a:lnTo>
                    <a:pt x="82855" y="148143"/>
                  </a:lnTo>
                  <a:lnTo>
                    <a:pt x="82846" y="148501"/>
                  </a:lnTo>
                  <a:lnTo>
                    <a:pt x="82839" y="148859"/>
                  </a:lnTo>
                  <a:lnTo>
                    <a:pt x="82833" y="149216"/>
                  </a:lnTo>
                  <a:lnTo>
                    <a:pt x="82828" y="149574"/>
                  </a:lnTo>
                  <a:lnTo>
                    <a:pt x="82825" y="149932"/>
                  </a:lnTo>
                  <a:lnTo>
                    <a:pt x="82823" y="150290"/>
                  </a:lnTo>
                  <a:lnTo>
                    <a:pt x="82822" y="150648"/>
                  </a:lnTo>
                  <a:lnTo>
                    <a:pt x="82822" y="151006"/>
                  </a:lnTo>
                  <a:lnTo>
                    <a:pt x="82824" y="151363"/>
                  </a:lnTo>
                  <a:lnTo>
                    <a:pt x="82827" y="151721"/>
                  </a:lnTo>
                  <a:lnTo>
                    <a:pt x="82832" y="152079"/>
                  </a:lnTo>
                  <a:lnTo>
                    <a:pt x="82838" y="152437"/>
                  </a:lnTo>
                  <a:lnTo>
                    <a:pt x="82845" y="152795"/>
                  </a:lnTo>
                  <a:lnTo>
                    <a:pt x="82853" y="153153"/>
                  </a:lnTo>
                  <a:lnTo>
                    <a:pt x="82864" y="153510"/>
                  </a:lnTo>
                  <a:lnTo>
                    <a:pt x="82876" y="153868"/>
                  </a:lnTo>
                  <a:lnTo>
                    <a:pt x="82889" y="154226"/>
                  </a:lnTo>
                  <a:lnTo>
                    <a:pt x="82904" y="154584"/>
                  </a:lnTo>
                  <a:lnTo>
                    <a:pt x="82921" y="154942"/>
                  </a:lnTo>
                  <a:lnTo>
                    <a:pt x="82940" y="155300"/>
                  </a:lnTo>
                  <a:lnTo>
                    <a:pt x="82961" y="155657"/>
                  </a:lnTo>
                  <a:lnTo>
                    <a:pt x="82984" y="156015"/>
                  </a:lnTo>
                  <a:lnTo>
                    <a:pt x="83010" y="156373"/>
                  </a:lnTo>
                  <a:lnTo>
                    <a:pt x="83037" y="156731"/>
                  </a:lnTo>
                  <a:lnTo>
                    <a:pt x="83068" y="157089"/>
                  </a:lnTo>
                  <a:lnTo>
                    <a:pt x="83101" y="157447"/>
                  </a:lnTo>
                  <a:lnTo>
                    <a:pt x="83137" y="157804"/>
                  </a:lnTo>
                  <a:lnTo>
                    <a:pt x="83176" y="158162"/>
                  </a:lnTo>
                  <a:lnTo>
                    <a:pt x="83219" y="158520"/>
                  </a:lnTo>
                  <a:lnTo>
                    <a:pt x="83265" y="158878"/>
                  </a:lnTo>
                  <a:lnTo>
                    <a:pt x="83313" y="159236"/>
                  </a:lnTo>
                  <a:lnTo>
                    <a:pt x="83367" y="159594"/>
                  </a:lnTo>
                  <a:lnTo>
                    <a:pt x="83424" y="159951"/>
                  </a:lnTo>
                  <a:lnTo>
                    <a:pt x="83485" y="160309"/>
                  </a:lnTo>
                  <a:lnTo>
                    <a:pt x="83550" y="160667"/>
                  </a:lnTo>
                  <a:lnTo>
                    <a:pt x="83621" y="161025"/>
                  </a:lnTo>
                  <a:lnTo>
                    <a:pt x="83695" y="161383"/>
                  </a:lnTo>
                  <a:lnTo>
                    <a:pt x="83774" y="161741"/>
                  </a:lnTo>
                  <a:lnTo>
                    <a:pt x="83859" y="162098"/>
                  </a:lnTo>
                  <a:lnTo>
                    <a:pt x="83949" y="162456"/>
                  </a:lnTo>
                  <a:lnTo>
                    <a:pt x="84043" y="162814"/>
                  </a:lnTo>
                  <a:lnTo>
                    <a:pt x="84145" y="163172"/>
                  </a:lnTo>
                  <a:lnTo>
                    <a:pt x="84251" y="163530"/>
                  </a:lnTo>
                  <a:lnTo>
                    <a:pt x="84362" y="163888"/>
                  </a:lnTo>
                  <a:lnTo>
                    <a:pt x="84480" y="164245"/>
                  </a:lnTo>
                  <a:lnTo>
                    <a:pt x="84605" y="164603"/>
                  </a:lnTo>
                  <a:lnTo>
                    <a:pt x="84734" y="164961"/>
                  </a:lnTo>
                  <a:lnTo>
                    <a:pt x="84870" y="165319"/>
                  </a:lnTo>
                  <a:lnTo>
                    <a:pt x="85013" y="165677"/>
                  </a:lnTo>
                  <a:lnTo>
                    <a:pt x="85161" y="166035"/>
                  </a:lnTo>
                  <a:lnTo>
                    <a:pt x="85314" y="166392"/>
                  </a:lnTo>
                  <a:lnTo>
                    <a:pt x="85476" y="166750"/>
                  </a:lnTo>
                  <a:lnTo>
                    <a:pt x="85643" y="167108"/>
                  </a:lnTo>
                  <a:lnTo>
                    <a:pt x="85815" y="167466"/>
                  </a:lnTo>
                  <a:lnTo>
                    <a:pt x="85994" y="167824"/>
                  </a:lnTo>
                  <a:lnTo>
                    <a:pt x="86179" y="168182"/>
                  </a:lnTo>
                  <a:lnTo>
                    <a:pt x="86369" y="168539"/>
                  </a:lnTo>
                  <a:lnTo>
                    <a:pt x="86564" y="168897"/>
                  </a:lnTo>
                  <a:lnTo>
                    <a:pt x="86765" y="169255"/>
                  </a:lnTo>
                  <a:lnTo>
                    <a:pt x="86971" y="169613"/>
                  </a:lnTo>
                  <a:lnTo>
                    <a:pt x="87180" y="169971"/>
                  </a:lnTo>
                  <a:lnTo>
                    <a:pt x="87395" y="170329"/>
                  </a:lnTo>
                  <a:lnTo>
                    <a:pt x="87613" y="170686"/>
                  </a:lnTo>
                  <a:lnTo>
                    <a:pt x="87834" y="171044"/>
                  </a:lnTo>
                  <a:lnTo>
                    <a:pt x="88058" y="171402"/>
                  </a:lnTo>
                  <a:lnTo>
                    <a:pt x="88285" y="171760"/>
                  </a:lnTo>
                  <a:lnTo>
                    <a:pt x="88514" y="172118"/>
                  </a:lnTo>
                  <a:lnTo>
                    <a:pt x="88744" y="172476"/>
                  </a:lnTo>
                  <a:lnTo>
                    <a:pt x="88975" y="172833"/>
                  </a:lnTo>
                  <a:lnTo>
                    <a:pt x="89207" y="173191"/>
                  </a:lnTo>
                  <a:lnTo>
                    <a:pt x="89438" y="173549"/>
                  </a:lnTo>
                  <a:lnTo>
                    <a:pt x="89668" y="173907"/>
                  </a:lnTo>
                  <a:lnTo>
                    <a:pt x="89897" y="174265"/>
                  </a:lnTo>
                  <a:lnTo>
                    <a:pt x="90123" y="174623"/>
                  </a:lnTo>
                  <a:lnTo>
                    <a:pt x="90346" y="174980"/>
                  </a:lnTo>
                  <a:lnTo>
                    <a:pt x="90566" y="175338"/>
                  </a:lnTo>
                  <a:lnTo>
                    <a:pt x="90782" y="175696"/>
                  </a:lnTo>
                  <a:lnTo>
                    <a:pt x="90992" y="176054"/>
                  </a:lnTo>
                  <a:lnTo>
                    <a:pt x="91196" y="176412"/>
                  </a:lnTo>
                  <a:lnTo>
                    <a:pt x="91395" y="176770"/>
                  </a:lnTo>
                  <a:lnTo>
                    <a:pt x="91587" y="177127"/>
                  </a:lnTo>
                  <a:lnTo>
                    <a:pt x="91769" y="177485"/>
                  </a:lnTo>
                  <a:lnTo>
                    <a:pt x="91944" y="177843"/>
                  </a:lnTo>
                  <a:lnTo>
                    <a:pt x="92112" y="178201"/>
                  </a:lnTo>
                  <a:lnTo>
                    <a:pt x="92267" y="178559"/>
                  </a:lnTo>
                  <a:lnTo>
                    <a:pt x="92412" y="178917"/>
                  </a:lnTo>
                  <a:lnTo>
                    <a:pt x="92549" y="179274"/>
                  </a:lnTo>
                  <a:lnTo>
                    <a:pt x="92673" y="179632"/>
                  </a:lnTo>
                  <a:lnTo>
                    <a:pt x="92784" y="179990"/>
                  </a:lnTo>
                  <a:lnTo>
                    <a:pt x="92885" y="180348"/>
                  </a:lnTo>
                  <a:lnTo>
                    <a:pt x="92975" y="180706"/>
                  </a:lnTo>
                  <a:lnTo>
                    <a:pt x="93047" y="181064"/>
                  </a:lnTo>
                  <a:lnTo>
                    <a:pt x="93108" y="181422"/>
                  </a:lnTo>
                  <a:lnTo>
                    <a:pt x="93159" y="181779"/>
                  </a:lnTo>
                  <a:lnTo>
                    <a:pt x="93192" y="182137"/>
                  </a:lnTo>
                  <a:lnTo>
                    <a:pt x="93212" y="182495"/>
                  </a:lnTo>
                  <a:lnTo>
                    <a:pt x="93220" y="182853"/>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64" name="pl9">
              <a:extLst>
                <a:ext uri="{FF2B5EF4-FFF2-40B4-BE49-F238E27FC236}">
                  <a16:creationId xmlns:a16="http://schemas.microsoft.com/office/drawing/2014/main" id="{F71BD3FA-410D-4BC9-BCA1-6AD3C5ABAC51}"/>
                </a:ext>
              </a:extLst>
            </p:cNvPr>
            <p:cNvSpPr/>
            <p:nvPr/>
          </p:nvSpPr>
          <p:spPr>
            <a:xfrm>
              <a:off x="877173" y="578945"/>
              <a:ext cx="163434" cy="0"/>
            </a:xfrm>
            <a:custGeom>
              <a:avLst/>
              <a:gdLst/>
              <a:ahLst/>
              <a:cxnLst/>
              <a:rect l="0" t="0" r="0" b="0"/>
              <a:pathLst>
                <a:path w="163434">
                  <a:moveTo>
                    <a:pt x="0" y="0"/>
                  </a:moveTo>
                  <a:lnTo>
                    <a:pt x="163434" y="0"/>
                  </a:lnTo>
                </a:path>
              </a:pathLst>
            </a:custGeom>
            <a:ln w="6775" cap="flat">
              <a:solidFill>
                <a:srgbClr val="6A1B9A">
                  <a:alpha val="100000"/>
                </a:srgbClr>
              </a:solidFill>
              <a:prstDash val="solid"/>
              <a:round/>
            </a:ln>
          </p:spPr>
          <p:txBody>
            <a:bodyPr/>
            <a:lstStyle/>
            <a:p>
              <a:endParaRPr sz="600"/>
            </a:p>
          </p:txBody>
        </p:sp>
        <p:sp>
          <p:nvSpPr>
            <p:cNvPr id="165" name="pg10">
              <a:extLst>
                <a:ext uri="{FF2B5EF4-FFF2-40B4-BE49-F238E27FC236}">
                  <a16:creationId xmlns:a16="http://schemas.microsoft.com/office/drawing/2014/main" id="{14E23AA2-9BF4-4B44-A240-778B0A37A60B}"/>
                </a:ext>
              </a:extLst>
            </p:cNvPr>
            <p:cNvSpPr/>
            <p:nvPr/>
          </p:nvSpPr>
          <p:spPr>
            <a:xfrm>
              <a:off x="1014039" y="406429"/>
              <a:ext cx="165443" cy="143509"/>
            </a:xfrm>
            <a:custGeom>
              <a:avLst/>
              <a:gdLst/>
              <a:ahLst/>
              <a:cxnLst/>
              <a:rect l="0" t="0" r="0" b="0"/>
              <a:pathLst>
                <a:path w="165443" h="143509">
                  <a:moveTo>
                    <a:pt x="68174" y="143509"/>
                  </a:moveTo>
                  <a:lnTo>
                    <a:pt x="68059" y="143228"/>
                  </a:lnTo>
                  <a:lnTo>
                    <a:pt x="67946" y="142947"/>
                  </a:lnTo>
                  <a:lnTo>
                    <a:pt x="67835" y="142667"/>
                  </a:lnTo>
                  <a:lnTo>
                    <a:pt x="67727" y="142386"/>
                  </a:lnTo>
                  <a:lnTo>
                    <a:pt x="67620" y="142105"/>
                  </a:lnTo>
                  <a:lnTo>
                    <a:pt x="67517" y="141824"/>
                  </a:lnTo>
                  <a:lnTo>
                    <a:pt x="67414" y="141543"/>
                  </a:lnTo>
                  <a:lnTo>
                    <a:pt x="67315" y="141262"/>
                  </a:lnTo>
                  <a:lnTo>
                    <a:pt x="67218" y="140981"/>
                  </a:lnTo>
                  <a:lnTo>
                    <a:pt x="67123" y="140701"/>
                  </a:lnTo>
                  <a:lnTo>
                    <a:pt x="67030" y="140420"/>
                  </a:lnTo>
                  <a:lnTo>
                    <a:pt x="66939" y="140139"/>
                  </a:lnTo>
                  <a:lnTo>
                    <a:pt x="66850" y="139858"/>
                  </a:lnTo>
                  <a:lnTo>
                    <a:pt x="66763" y="139577"/>
                  </a:lnTo>
                  <a:lnTo>
                    <a:pt x="66678" y="139296"/>
                  </a:lnTo>
                  <a:lnTo>
                    <a:pt x="66595" y="139016"/>
                  </a:lnTo>
                  <a:lnTo>
                    <a:pt x="66513" y="138735"/>
                  </a:lnTo>
                  <a:lnTo>
                    <a:pt x="66434" y="138454"/>
                  </a:lnTo>
                  <a:lnTo>
                    <a:pt x="66356" y="138173"/>
                  </a:lnTo>
                  <a:lnTo>
                    <a:pt x="66280" y="137892"/>
                  </a:lnTo>
                  <a:lnTo>
                    <a:pt x="66205" y="137611"/>
                  </a:lnTo>
                  <a:lnTo>
                    <a:pt x="66132" y="137331"/>
                  </a:lnTo>
                  <a:lnTo>
                    <a:pt x="66060" y="137050"/>
                  </a:lnTo>
                  <a:lnTo>
                    <a:pt x="65989" y="136769"/>
                  </a:lnTo>
                  <a:lnTo>
                    <a:pt x="65920" y="136488"/>
                  </a:lnTo>
                  <a:lnTo>
                    <a:pt x="65851" y="136207"/>
                  </a:lnTo>
                  <a:lnTo>
                    <a:pt x="65785" y="135926"/>
                  </a:lnTo>
                  <a:lnTo>
                    <a:pt x="65719" y="135646"/>
                  </a:lnTo>
                  <a:lnTo>
                    <a:pt x="65654" y="135365"/>
                  </a:lnTo>
                  <a:lnTo>
                    <a:pt x="65589" y="135084"/>
                  </a:lnTo>
                  <a:lnTo>
                    <a:pt x="65526" y="134803"/>
                  </a:lnTo>
                  <a:lnTo>
                    <a:pt x="65463" y="134522"/>
                  </a:lnTo>
                  <a:lnTo>
                    <a:pt x="65401" y="134241"/>
                  </a:lnTo>
                  <a:lnTo>
                    <a:pt x="65340" y="133960"/>
                  </a:lnTo>
                  <a:lnTo>
                    <a:pt x="65279" y="133680"/>
                  </a:lnTo>
                  <a:lnTo>
                    <a:pt x="65218" y="133399"/>
                  </a:lnTo>
                  <a:lnTo>
                    <a:pt x="65158" y="133118"/>
                  </a:lnTo>
                  <a:lnTo>
                    <a:pt x="65098" y="132837"/>
                  </a:lnTo>
                  <a:lnTo>
                    <a:pt x="65038" y="132556"/>
                  </a:lnTo>
                  <a:lnTo>
                    <a:pt x="64979" y="132275"/>
                  </a:lnTo>
                  <a:lnTo>
                    <a:pt x="64919" y="131995"/>
                  </a:lnTo>
                  <a:lnTo>
                    <a:pt x="64859" y="131714"/>
                  </a:lnTo>
                  <a:lnTo>
                    <a:pt x="64799" y="131433"/>
                  </a:lnTo>
                  <a:lnTo>
                    <a:pt x="64739" y="131152"/>
                  </a:lnTo>
                  <a:lnTo>
                    <a:pt x="64679" y="130871"/>
                  </a:lnTo>
                  <a:lnTo>
                    <a:pt x="64618" y="130590"/>
                  </a:lnTo>
                  <a:lnTo>
                    <a:pt x="64557" y="130310"/>
                  </a:lnTo>
                  <a:lnTo>
                    <a:pt x="64495" y="130029"/>
                  </a:lnTo>
                  <a:lnTo>
                    <a:pt x="64432" y="129748"/>
                  </a:lnTo>
                  <a:lnTo>
                    <a:pt x="64369" y="129467"/>
                  </a:lnTo>
                  <a:lnTo>
                    <a:pt x="64305" y="129186"/>
                  </a:lnTo>
                  <a:lnTo>
                    <a:pt x="64241" y="128905"/>
                  </a:lnTo>
                  <a:lnTo>
                    <a:pt x="64175" y="128625"/>
                  </a:lnTo>
                  <a:lnTo>
                    <a:pt x="64109" y="128344"/>
                  </a:lnTo>
                  <a:lnTo>
                    <a:pt x="64041" y="128063"/>
                  </a:lnTo>
                  <a:lnTo>
                    <a:pt x="63972" y="127782"/>
                  </a:lnTo>
                  <a:lnTo>
                    <a:pt x="63902" y="127501"/>
                  </a:lnTo>
                  <a:lnTo>
                    <a:pt x="63830" y="127220"/>
                  </a:lnTo>
                  <a:lnTo>
                    <a:pt x="63758" y="126939"/>
                  </a:lnTo>
                  <a:lnTo>
                    <a:pt x="63684" y="126659"/>
                  </a:lnTo>
                  <a:lnTo>
                    <a:pt x="63608" y="126378"/>
                  </a:lnTo>
                  <a:lnTo>
                    <a:pt x="63530" y="126097"/>
                  </a:lnTo>
                  <a:lnTo>
                    <a:pt x="63451" y="125816"/>
                  </a:lnTo>
                  <a:lnTo>
                    <a:pt x="63371" y="125535"/>
                  </a:lnTo>
                  <a:lnTo>
                    <a:pt x="63287" y="125254"/>
                  </a:lnTo>
                  <a:lnTo>
                    <a:pt x="63203" y="124974"/>
                  </a:lnTo>
                  <a:lnTo>
                    <a:pt x="63116" y="124693"/>
                  </a:lnTo>
                  <a:lnTo>
                    <a:pt x="63027" y="124412"/>
                  </a:lnTo>
                  <a:lnTo>
                    <a:pt x="62936" y="124131"/>
                  </a:lnTo>
                  <a:lnTo>
                    <a:pt x="62842" y="123850"/>
                  </a:lnTo>
                  <a:lnTo>
                    <a:pt x="62747" y="123569"/>
                  </a:lnTo>
                  <a:lnTo>
                    <a:pt x="62647" y="123289"/>
                  </a:lnTo>
                  <a:lnTo>
                    <a:pt x="62546" y="123008"/>
                  </a:lnTo>
                  <a:lnTo>
                    <a:pt x="62442" y="122727"/>
                  </a:lnTo>
                  <a:lnTo>
                    <a:pt x="62335" y="122446"/>
                  </a:lnTo>
                  <a:lnTo>
                    <a:pt x="62226" y="122165"/>
                  </a:lnTo>
                  <a:lnTo>
                    <a:pt x="62112" y="121884"/>
                  </a:lnTo>
                  <a:lnTo>
                    <a:pt x="61998" y="121603"/>
                  </a:lnTo>
                  <a:lnTo>
                    <a:pt x="61877" y="121323"/>
                  </a:lnTo>
                  <a:lnTo>
                    <a:pt x="61755" y="121042"/>
                  </a:lnTo>
                  <a:lnTo>
                    <a:pt x="61629" y="120761"/>
                  </a:lnTo>
                  <a:lnTo>
                    <a:pt x="61499" y="120480"/>
                  </a:lnTo>
                  <a:lnTo>
                    <a:pt x="61367" y="120199"/>
                  </a:lnTo>
                  <a:lnTo>
                    <a:pt x="61229" y="119918"/>
                  </a:lnTo>
                  <a:lnTo>
                    <a:pt x="61089" y="119638"/>
                  </a:lnTo>
                  <a:lnTo>
                    <a:pt x="60943" y="119357"/>
                  </a:lnTo>
                  <a:lnTo>
                    <a:pt x="60794" y="119076"/>
                  </a:lnTo>
                  <a:lnTo>
                    <a:pt x="60640" y="118795"/>
                  </a:lnTo>
                  <a:lnTo>
                    <a:pt x="60482" y="118514"/>
                  </a:lnTo>
                  <a:lnTo>
                    <a:pt x="60320" y="118233"/>
                  </a:lnTo>
                  <a:lnTo>
                    <a:pt x="60152" y="117953"/>
                  </a:lnTo>
                  <a:lnTo>
                    <a:pt x="59981" y="117672"/>
                  </a:lnTo>
                  <a:lnTo>
                    <a:pt x="59803" y="117391"/>
                  </a:lnTo>
                  <a:lnTo>
                    <a:pt x="59621" y="117110"/>
                  </a:lnTo>
                  <a:lnTo>
                    <a:pt x="59435" y="116829"/>
                  </a:lnTo>
                  <a:lnTo>
                    <a:pt x="59241" y="116548"/>
                  </a:lnTo>
                  <a:lnTo>
                    <a:pt x="59046" y="116268"/>
                  </a:lnTo>
                  <a:lnTo>
                    <a:pt x="58840" y="115987"/>
                  </a:lnTo>
                  <a:lnTo>
                    <a:pt x="58632" y="115706"/>
                  </a:lnTo>
                  <a:lnTo>
                    <a:pt x="58417" y="115425"/>
                  </a:lnTo>
                  <a:lnTo>
                    <a:pt x="58197" y="115144"/>
                  </a:lnTo>
                  <a:lnTo>
                    <a:pt x="57971" y="114863"/>
                  </a:lnTo>
                  <a:lnTo>
                    <a:pt x="57737" y="114582"/>
                  </a:lnTo>
                  <a:lnTo>
                    <a:pt x="57501" y="114302"/>
                  </a:lnTo>
                  <a:lnTo>
                    <a:pt x="57254" y="114021"/>
                  </a:lnTo>
                  <a:lnTo>
                    <a:pt x="57003" y="113740"/>
                  </a:lnTo>
                  <a:lnTo>
                    <a:pt x="56745" y="113459"/>
                  </a:lnTo>
                  <a:lnTo>
                    <a:pt x="56480" y="113178"/>
                  </a:lnTo>
                  <a:lnTo>
                    <a:pt x="56211" y="112897"/>
                  </a:lnTo>
                  <a:lnTo>
                    <a:pt x="55931" y="112617"/>
                  </a:lnTo>
                  <a:lnTo>
                    <a:pt x="55648" y="112336"/>
                  </a:lnTo>
                  <a:lnTo>
                    <a:pt x="55355" y="112055"/>
                  </a:lnTo>
                  <a:lnTo>
                    <a:pt x="55057" y="111774"/>
                  </a:lnTo>
                  <a:lnTo>
                    <a:pt x="54752" y="111493"/>
                  </a:lnTo>
                  <a:lnTo>
                    <a:pt x="54439" y="111212"/>
                  </a:lnTo>
                  <a:lnTo>
                    <a:pt x="54121" y="110932"/>
                  </a:lnTo>
                  <a:lnTo>
                    <a:pt x="53792" y="110651"/>
                  </a:lnTo>
                  <a:lnTo>
                    <a:pt x="53459" y="110370"/>
                  </a:lnTo>
                  <a:lnTo>
                    <a:pt x="53117" y="110089"/>
                  </a:lnTo>
                  <a:lnTo>
                    <a:pt x="52768" y="109808"/>
                  </a:lnTo>
                  <a:lnTo>
                    <a:pt x="52413" y="109527"/>
                  </a:lnTo>
                  <a:lnTo>
                    <a:pt x="52049" y="109247"/>
                  </a:lnTo>
                  <a:lnTo>
                    <a:pt x="51681" y="108966"/>
                  </a:lnTo>
                  <a:lnTo>
                    <a:pt x="51300" y="108685"/>
                  </a:lnTo>
                  <a:lnTo>
                    <a:pt x="50916" y="108404"/>
                  </a:lnTo>
                  <a:lnTo>
                    <a:pt x="50523" y="108123"/>
                  </a:lnTo>
                  <a:lnTo>
                    <a:pt x="50124" y="107842"/>
                  </a:lnTo>
                  <a:lnTo>
                    <a:pt x="49718" y="107561"/>
                  </a:lnTo>
                  <a:lnTo>
                    <a:pt x="49303" y="107281"/>
                  </a:lnTo>
                  <a:lnTo>
                    <a:pt x="48884" y="107000"/>
                  </a:lnTo>
                  <a:lnTo>
                    <a:pt x="48454" y="106719"/>
                  </a:lnTo>
                  <a:lnTo>
                    <a:pt x="48020" y="106438"/>
                  </a:lnTo>
                  <a:lnTo>
                    <a:pt x="47579" y="106157"/>
                  </a:lnTo>
                  <a:lnTo>
                    <a:pt x="47130" y="105876"/>
                  </a:lnTo>
                  <a:lnTo>
                    <a:pt x="46677" y="105596"/>
                  </a:lnTo>
                  <a:lnTo>
                    <a:pt x="46213" y="105315"/>
                  </a:lnTo>
                  <a:lnTo>
                    <a:pt x="45747" y="105034"/>
                  </a:lnTo>
                  <a:lnTo>
                    <a:pt x="45272" y="104753"/>
                  </a:lnTo>
                  <a:lnTo>
                    <a:pt x="44792" y="104472"/>
                  </a:lnTo>
                  <a:lnTo>
                    <a:pt x="44306" y="104191"/>
                  </a:lnTo>
                  <a:lnTo>
                    <a:pt x="43814" y="103911"/>
                  </a:lnTo>
                  <a:lnTo>
                    <a:pt x="43318" y="103630"/>
                  </a:lnTo>
                  <a:lnTo>
                    <a:pt x="42814" y="103349"/>
                  </a:lnTo>
                  <a:lnTo>
                    <a:pt x="42306" y="103068"/>
                  </a:lnTo>
                  <a:lnTo>
                    <a:pt x="41793" y="102787"/>
                  </a:lnTo>
                  <a:lnTo>
                    <a:pt x="41275" y="102506"/>
                  </a:lnTo>
                  <a:lnTo>
                    <a:pt x="40752" y="102225"/>
                  </a:lnTo>
                  <a:lnTo>
                    <a:pt x="40224" y="101945"/>
                  </a:lnTo>
                  <a:lnTo>
                    <a:pt x="39694" y="101664"/>
                  </a:lnTo>
                  <a:lnTo>
                    <a:pt x="39158" y="101383"/>
                  </a:lnTo>
                  <a:lnTo>
                    <a:pt x="38619" y="101102"/>
                  </a:lnTo>
                  <a:lnTo>
                    <a:pt x="38077" y="100821"/>
                  </a:lnTo>
                  <a:lnTo>
                    <a:pt x="37531" y="100540"/>
                  </a:lnTo>
                  <a:lnTo>
                    <a:pt x="36982" y="100260"/>
                  </a:lnTo>
                  <a:lnTo>
                    <a:pt x="36430" y="99979"/>
                  </a:lnTo>
                  <a:lnTo>
                    <a:pt x="35877" y="99698"/>
                  </a:lnTo>
                  <a:lnTo>
                    <a:pt x="35320" y="99417"/>
                  </a:lnTo>
                  <a:lnTo>
                    <a:pt x="34762" y="99136"/>
                  </a:lnTo>
                  <a:lnTo>
                    <a:pt x="34202" y="98855"/>
                  </a:lnTo>
                  <a:lnTo>
                    <a:pt x="33641" y="98575"/>
                  </a:lnTo>
                  <a:lnTo>
                    <a:pt x="33079" y="98294"/>
                  </a:lnTo>
                  <a:lnTo>
                    <a:pt x="32516" y="98013"/>
                  </a:lnTo>
                  <a:lnTo>
                    <a:pt x="31952" y="97732"/>
                  </a:lnTo>
                  <a:lnTo>
                    <a:pt x="31388" y="97451"/>
                  </a:lnTo>
                  <a:lnTo>
                    <a:pt x="30824" y="97170"/>
                  </a:lnTo>
                  <a:lnTo>
                    <a:pt x="30261" y="96890"/>
                  </a:lnTo>
                  <a:lnTo>
                    <a:pt x="29698" y="96609"/>
                  </a:lnTo>
                  <a:lnTo>
                    <a:pt x="29135" y="96328"/>
                  </a:lnTo>
                  <a:lnTo>
                    <a:pt x="28575" y="96047"/>
                  </a:lnTo>
                  <a:lnTo>
                    <a:pt x="28015" y="95766"/>
                  </a:lnTo>
                  <a:lnTo>
                    <a:pt x="27457" y="95485"/>
                  </a:lnTo>
                  <a:lnTo>
                    <a:pt x="26901" y="95204"/>
                  </a:lnTo>
                  <a:lnTo>
                    <a:pt x="26347" y="94924"/>
                  </a:lnTo>
                  <a:lnTo>
                    <a:pt x="25796" y="94643"/>
                  </a:lnTo>
                  <a:lnTo>
                    <a:pt x="25247" y="94362"/>
                  </a:lnTo>
                  <a:lnTo>
                    <a:pt x="24702" y="94081"/>
                  </a:lnTo>
                  <a:lnTo>
                    <a:pt x="24160" y="93800"/>
                  </a:lnTo>
                  <a:lnTo>
                    <a:pt x="23621" y="93519"/>
                  </a:lnTo>
                  <a:lnTo>
                    <a:pt x="23086" y="93239"/>
                  </a:lnTo>
                  <a:lnTo>
                    <a:pt x="22554" y="92958"/>
                  </a:lnTo>
                  <a:lnTo>
                    <a:pt x="22028" y="92677"/>
                  </a:lnTo>
                  <a:lnTo>
                    <a:pt x="21505" y="92396"/>
                  </a:lnTo>
                  <a:lnTo>
                    <a:pt x="20988" y="92115"/>
                  </a:lnTo>
                  <a:lnTo>
                    <a:pt x="20474" y="91834"/>
                  </a:lnTo>
                  <a:lnTo>
                    <a:pt x="19966" y="91554"/>
                  </a:lnTo>
                  <a:lnTo>
                    <a:pt x="19463" y="91273"/>
                  </a:lnTo>
                  <a:lnTo>
                    <a:pt x="18964" y="90992"/>
                  </a:lnTo>
                  <a:lnTo>
                    <a:pt x="18473" y="90711"/>
                  </a:lnTo>
                  <a:lnTo>
                    <a:pt x="17986" y="90430"/>
                  </a:lnTo>
                  <a:lnTo>
                    <a:pt x="17506" y="90149"/>
                  </a:lnTo>
                  <a:lnTo>
                    <a:pt x="17031" y="89869"/>
                  </a:lnTo>
                  <a:lnTo>
                    <a:pt x="16561" y="89588"/>
                  </a:lnTo>
                  <a:lnTo>
                    <a:pt x="16100" y="89307"/>
                  </a:lnTo>
                  <a:lnTo>
                    <a:pt x="15641" y="89026"/>
                  </a:lnTo>
                  <a:lnTo>
                    <a:pt x="15193" y="88745"/>
                  </a:lnTo>
                  <a:lnTo>
                    <a:pt x="14749" y="88464"/>
                  </a:lnTo>
                  <a:lnTo>
                    <a:pt x="14312" y="88183"/>
                  </a:lnTo>
                  <a:lnTo>
                    <a:pt x="13882" y="87903"/>
                  </a:lnTo>
                  <a:lnTo>
                    <a:pt x="13457" y="87622"/>
                  </a:lnTo>
                  <a:lnTo>
                    <a:pt x="13042" y="87341"/>
                  </a:lnTo>
                  <a:lnTo>
                    <a:pt x="12629" y="87060"/>
                  </a:lnTo>
                  <a:lnTo>
                    <a:pt x="12228" y="86779"/>
                  </a:lnTo>
                  <a:lnTo>
                    <a:pt x="11831" y="86498"/>
                  </a:lnTo>
                  <a:lnTo>
                    <a:pt x="11441" y="86218"/>
                  </a:lnTo>
                  <a:lnTo>
                    <a:pt x="11059" y="85937"/>
                  </a:lnTo>
                  <a:lnTo>
                    <a:pt x="10681" y="85656"/>
                  </a:lnTo>
                  <a:lnTo>
                    <a:pt x="10314" y="85375"/>
                  </a:lnTo>
                  <a:lnTo>
                    <a:pt x="9950" y="85094"/>
                  </a:lnTo>
                  <a:lnTo>
                    <a:pt x="9596" y="84813"/>
                  </a:lnTo>
                  <a:lnTo>
                    <a:pt x="9247" y="84533"/>
                  </a:lnTo>
                  <a:lnTo>
                    <a:pt x="8905" y="84252"/>
                  </a:lnTo>
                  <a:lnTo>
                    <a:pt x="8571" y="83971"/>
                  </a:lnTo>
                  <a:lnTo>
                    <a:pt x="8241" y="83690"/>
                  </a:lnTo>
                  <a:lnTo>
                    <a:pt x="7922" y="83409"/>
                  </a:lnTo>
                  <a:lnTo>
                    <a:pt x="7605" y="83128"/>
                  </a:lnTo>
                  <a:lnTo>
                    <a:pt x="7298" y="82847"/>
                  </a:lnTo>
                  <a:lnTo>
                    <a:pt x="6997" y="82567"/>
                  </a:lnTo>
                  <a:lnTo>
                    <a:pt x="6701" y="82286"/>
                  </a:lnTo>
                  <a:lnTo>
                    <a:pt x="6414" y="82005"/>
                  </a:lnTo>
                  <a:lnTo>
                    <a:pt x="6129" y="81724"/>
                  </a:lnTo>
                  <a:lnTo>
                    <a:pt x="5856" y="81443"/>
                  </a:lnTo>
                  <a:lnTo>
                    <a:pt x="5586" y="81162"/>
                  </a:lnTo>
                  <a:lnTo>
                    <a:pt x="5323" y="80882"/>
                  </a:lnTo>
                  <a:lnTo>
                    <a:pt x="5067" y="80601"/>
                  </a:lnTo>
                  <a:lnTo>
                    <a:pt x="4815" y="80320"/>
                  </a:lnTo>
                  <a:lnTo>
                    <a:pt x="4572" y="80039"/>
                  </a:lnTo>
                  <a:lnTo>
                    <a:pt x="4332" y="79758"/>
                  </a:lnTo>
                  <a:lnTo>
                    <a:pt x="4102" y="79477"/>
                  </a:lnTo>
                  <a:lnTo>
                    <a:pt x="3875" y="79197"/>
                  </a:lnTo>
                  <a:lnTo>
                    <a:pt x="3656" y="78916"/>
                  </a:lnTo>
                  <a:lnTo>
                    <a:pt x="3442" y="78635"/>
                  </a:lnTo>
                  <a:lnTo>
                    <a:pt x="3233" y="78354"/>
                  </a:lnTo>
                  <a:lnTo>
                    <a:pt x="3033" y="78073"/>
                  </a:lnTo>
                  <a:lnTo>
                    <a:pt x="2836" y="77792"/>
                  </a:lnTo>
                  <a:lnTo>
                    <a:pt x="2647" y="77512"/>
                  </a:lnTo>
                  <a:lnTo>
                    <a:pt x="2463" y="77231"/>
                  </a:lnTo>
                  <a:lnTo>
                    <a:pt x="2285" y="76950"/>
                  </a:lnTo>
                  <a:lnTo>
                    <a:pt x="2115" y="76669"/>
                  </a:lnTo>
                  <a:lnTo>
                    <a:pt x="1947" y="76388"/>
                  </a:lnTo>
                  <a:lnTo>
                    <a:pt x="1790" y="76107"/>
                  </a:lnTo>
                  <a:lnTo>
                    <a:pt x="1635" y="75826"/>
                  </a:lnTo>
                  <a:lnTo>
                    <a:pt x="1489" y="75546"/>
                  </a:lnTo>
                  <a:lnTo>
                    <a:pt x="1349" y="75265"/>
                  </a:lnTo>
                  <a:lnTo>
                    <a:pt x="1213" y="74984"/>
                  </a:lnTo>
                  <a:lnTo>
                    <a:pt x="1087" y="74703"/>
                  </a:lnTo>
                  <a:lnTo>
                    <a:pt x="963" y="74422"/>
                  </a:lnTo>
                  <a:lnTo>
                    <a:pt x="851" y="74141"/>
                  </a:lnTo>
                  <a:lnTo>
                    <a:pt x="741" y="73861"/>
                  </a:lnTo>
                  <a:lnTo>
                    <a:pt x="641" y="73580"/>
                  </a:lnTo>
                  <a:lnTo>
                    <a:pt x="546" y="73299"/>
                  </a:lnTo>
                  <a:lnTo>
                    <a:pt x="458" y="73018"/>
                  </a:lnTo>
                  <a:lnTo>
                    <a:pt x="379" y="72737"/>
                  </a:lnTo>
                  <a:lnTo>
                    <a:pt x="304" y="72456"/>
                  </a:lnTo>
                  <a:lnTo>
                    <a:pt x="240" y="72176"/>
                  </a:lnTo>
                  <a:lnTo>
                    <a:pt x="182" y="71895"/>
                  </a:lnTo>
                  <a:lnTo>
                    <a:pt x="131" y="71614"/>
                  </a:lnTo>
                  <a:lnTo>
                    <a:pt x="89" y="71333"/>
                  </a:lnTo>
                  <a:lnTo>
                    <a:pt x="53" y="71052"/>
                  </a:lnTo>
                  <a:lnTo>
                    <a:pt x="29" y="70771"/>
                  </a:lnTo>
                  <a:lnTo>
                    <a:pt x="9" y="70490"/>
                  </a:lnTo>
                  <a:lnTo>
                    <a:pt x="1" y="70210"/>
                  </a:lnTo>
                  <a:lnTo>
                    <a:pt x="0" y="69929"/>
                  </a:lnTo>
                  <a:lnTo>
                    <a:pt x="7" y="69648"/>
                  </a:lnTo>
                  <a:lnTo>
                    <a:pt x="25" y="69367"/>
                  </a:lnTo>
                  <a:lnTo>
                    <a:pt x="48" y="69086"/>
                  </a:lnTo>
                  <a:lnTo>
                    <a:pt x="87" y="68805"/>
                  </a:lnTo>
                  <a:lnTo>
                    <a:pt x="130" y="68525"/>
                  </a:lnTo>
                  <a:lnTo>
                    <a:pt x="186" y="68244"/>
                  </a:lnTo>
                  <a:lnTo>
                    <a:pt x="250" y="67963"/>
                  </a:lnTo>
                  <a:lnTo>
                    <a:pt x="323" y="67682"/>
                  </a:lnTo>
                  <a:lnTo>
                    <a:pt x="410" y="67401"/>
                  </a:lnTo>
                  <a:lnTo>
                    <a:pt x="502" y="67120"/>
                  </a:lnTo>
                  <a:lnTo>
                    <a:pt x="611" y="66840"/>
                  </a:lnTo>
                  <a:lnTo>
                    <a:pt x="726" y="66559"/>
                  </a:lnTo>
                  <a:lnTo>
                    <a:pt x="853" y="66278"/>
                  </a:lnTo>
                  <a:lnTo>
                    <a:pt x="992" y="65997"/>
                  </a:lnTo>
                  <a:lnTo>
                    <a:pt x="1139" y="65716"/>
                  </a:lnTo>
                  <a:lnTo>
                    <a:pt x="1302" y="65435"/>
                  </a:lnTo>
                  <a:lnTo>
                    <a:pt x="1471" y="65155"/>
                  </a:lnTo>
                  <a:lnTo>
                    <a:pt x="1657" y="64874"/>
                  </a:lnTo>
                  <a:lnTo>
                    <a:pt x="1851" y="64593"/>
                  </a:lnTo>
                  <a:lnTo>
                    <a:pt x="2058" y="64312"/>
                  </a:lnTo>
                  <a:lnTo>
                    <a:pt x="2277" y="64031"/>
                  </a:lnTo>
                  <a:lnTo>
                    <a:pt x="2504" y="63750"/>
                  </a:lnTo>
                  <a:lnTo>
                    <a:pt x="2750" y="63469"/>
                  </a:lnTo>
                  <a:lnTo>
                    <a:pt x="3002" y="63189"/>
                  </a:lnTo>
                  <a:lnTo>
                    <a:pt x="3271" y="62908"/>
                  </a:lnTo>
                  <a:lnTo>
                    <a:pt x="3549" y="62627"/>
                  </a:lnTo>
                  <a:lnTo>
                    <a:pt x="3839" y="62346"/>
                  </a:lnTo>
                  <a:lnTo>
                    <a:pt x="4144" y="62065"/>
                  </a:lnTo>
                  <a:lnTo>
                    <a:pt x="4455" y="61784"/>
                  </a:lnTo>
                  <a:lnTo>
                    <a:pt x="4787" y="61504"/>
                  </a:lnTo>
                  <a:lnTo>
                    <a:pt x="5124" y="61223"/>
                  </a:lnTo>
                  <a:lnTo>
                    <a:pt x="5477" y="60942"/>
                  </a:lnTo>
                  <a:lnTo>
                    <a:pt x="5841" y="60661"/>
                  </a:lnTo>
                  <a:lnTo>
                    <a:pt x="6216" y="60380"/>
                  </a:lnTo>
                  <a:lnTo>
                    <a:pt x="6606" y="60099"/>
                  </a:lnTo>
                  <a:lnTo>
                    <a:pt x="7002" y="59819"/>
                  </a:lnTo>
                  <a:lnTo>
                    <a:pt x="7418" y="59538"/>
                  </a:lnTo>
                  <a:lnTo>
                    <a:pt x="7840" y="59257"/>
                  </a:lnTo>
                  <a:lnTo>
                    <a:pt x="8276" y="58976"/>
                  </a:lnTo>
                  <a:lnTo>
                    <a:pt x="8724" y="58695"/>
                  </a:lnTo>
                  <a:lnTo>
                    <a:pt x="9180" y="58414"/>
                  </a:lnTo>
                  <a:lnTo>
                    <a:pt x="9652" y="58134"/>
                  </a:lnTo>
                  <a:lnTo>
                    <a:pt x="10130" y="57853"/>
                  </a:lnTo>
                  <a:lnTo>
                    <a:pt x="10624" y="57572"/>
                  </a:lnTo>
                  <a:lnTo>
                    <a:pt x="11126" y="57291"/>
                  </a:lnTo>
                  <a:lnTo>
                    <a:pt x="11638" y="57010"/>
                  </a:lnTo>
                  <a:lnTo>
                    <a:pt x="12163" y="56729"/>
                  </a:lnTo>
                  <a:lnTo>
                    <a:pt x="12693" y="56448"/>
                  </a:lnTo>
                  <a:lnTo>
                    <a:pt x="13240" y="56168"/>
                  </a:lnTo>
                  <a:lnTo>
                    <a:pt x="13791" y="55887"/>
                  </a:lnTo>
                  <a:lnTo>
                    <a:pt x="14355" y="55606"/>
                  </a:lnTo>
                  <a:lnTo>
                    <a:pt x="14926" y="55325"/>
                  </a:lnTo>
                  <a:lnTo>
                    <a:pt x="15506" y="55044"/>
                  </a:lnTo>
                  <a:lnTo>
                    <a:pt x="16097" y="54763"/>
                  </a:lnTo>
                  <a:lnTo>
                    <a:pt x="16692" y="54483"/>
                  </a:lnTo>
                  <a:lnTo>
                    <a:pt x="17300" y="54202"/>
                  </a:lnTo>
                  <a:lnTo>
                    <a:pt x="17913" y="53921"/>
                  </a:lnTo>
                  <a:lnTo>
                    <a:pt x="18535" y="53640"/>
                  </a:lnTo>
                  <a:lnTo>
                    <a:pt x="19163" y="53359"/>
                  </a:lnTo>
                  <a:lnTo>
                    <a:pt x="19798" y="53078"/>
                  </a:lnTo>
                  <a:lnTo>
                    <a:pt x="20441" y="52798"/>
                  </a:lnTo>
                  <a:lnTo>
                    <a:pt x="21087" y="52517"/>
                  </a:lnTo>
                  <a:lnTo>
                    <a:pt x="21743" y="52236"/>
                  </a:lnTo>
                  <a:lnTo>
                    <a:pt x="22402" y="51955"/>
                  </a:lnTo>
                  <a:lnTo>
                    <a:pt x="23067" y="51674"/>
                  </a:lnTo>
                  <a:lnTo>
                    <a:pt x="23738" y="51393"/>
                  </a:lnTo>
                  <a:lnTo>
                    <a:pt x="24411" y="51112"/>
                  </a:lnTo>
                  <a:lnTo>
                    <a:pt x="25091" y="50832"/>
                  </a:lnTo>
                  <a:lnTo>
                    <a:pt x="25773" y="50551"/>
                  </a:lnTo>
                  <a:lnTo>
                    <a:pt x="26460" y="50270"/>
                  </a:lnTo>
                  <a:lnTo>
                    <a:pt x="27150" y="49989"/>
                  </a:lnTo>
                  <a:lnTo>
                    <a:pt x="27842" y="49708"/>
                  </a:lnTo>
                  <a:lnTo>
                    <a:pt x="28538" y="49427"/>
                  </a:lnTo>
                  <a:lnTo>
                    <a:pt x="29234" y="49147"/>
                  </a:lnTo>
                  <a:lnTo>
                    <a:pt x="29934" y="48866"/>
                  </a:lnTo>
                  <a:lnTo>
                    <a:pt x="30635" y="48585"/>
                  </a:lnTo>
                  <a:lnTo>
                    <a:pt x="31337" y="48304"/>
                  </a:lnTo>
                  <a:lnTo>
                    <a:pt x="32040" y="48023"/>
                  </a:lnTo>
                  <a:lnTo>
                    <a:pt x="32743" y="47742"/>
                  </a:lnTo>
                  <a:lnTo>
                    <a:pt x="33447" y="47462"/>
                  </a:lnTo>
                  <a:lnTo>
                    <a:pt x="34150" y="47181"/>
                  </a:lnTo>
                  <a:lnTo>
                    <a:pt x="34853" y="46900"/>
                  </a:lnTo>
                  <a:lnTo>
                    <a:pt x="35555" y="46619"/>
                  </a:lnTo>
                  <a:lnTo>
                    <a:pt x="36256" y="46338"/>
                  </a:lnTo>
                  <a:lnTo>
                    <a:pt x="36955" y="46057"/>
                  </a:lnTo>
                  <a:lnTo>
                    <a:pt x="37654" y="45777"/>
                  </a:lnTo>
                  <a:lnTo>
                    <a:pt x="38349" y="45496"/>
                  </a:lnTo>
                  <a:lnTo>
                    <a:pt x="39043" y="45215"/>
                  </a:lnTo>
                  <a:lnTo>
                    <a:pt x="39733" y="44934"/>
                  </a:lnTo>
                  <a:lnTo>
                    <a:pt x="40420" y="44653"/>
                  </a:lnTo>
                  <a:lnTo>
                    <a:pt x="41105" y="44372"/>
                  </a:lnTo>
                  <a:lnTo>
                    <a:pt x="41785" y="44091"/>
                  </a:lnTo>
                  <a:lnTo>
                    <a:pt x="42463" y="43811"/>
                  </a:lnTo>
                  <a:lnTo>
                    <a:pt x="43134" y="43530"/>
                  </a:lnTo>
                  <a:lnTo>
                    <a:pt x="43804" y="43249"/>
                  </a:lnTo>
                  <a:lnTo>
                    <a:pt x="44466" y="42968"/>
                  </a:lnTo>
                  <a:lnTo>
                    <a:pt x="45125" y="42687"/>
                  </a:lnTo>
                  <a:lnTo>
                    <a:pt x="45778" y="42406"/>
                  </a:lnTo>
                  <a:lnTo>
                    <a:pt x="46425" y="42126"/>
                  </a:lnTo>
                  <a:lnTo>
                    <a:pt x="47069" y="41845"/>
                  </a:lnTo>
                  <a:lnTo>
                    <a:pt x="47703" y="41564"/>
                  </a:lnTo>
                  <a:lnTo>
                    <a:pt x="48334" y="41283"/>
                  </a:lnTo>
                  <a:lnTo>
                    <a:pt x="48956" y="41002"/>
                  </a:lnTo>
                  <a:lnTo>
                    <a:pt x="49573" y="40721"/>
                  </a:lnTo>
                  <a:lnTo>
                    <a:pt x="50183" y="40441"/>
                  </a:lnTo>
                  <a:lnTo>
                    <a:pt x="50784" y="40160"/>
                  </a:lnTo>
                  <a:lnTo>
                    <a:pt x="51381" y="39879"/>
                  </a:lnTo>
                  <a:lnTo>
                    <a:pt x="51966" y="39598"/>
                  </a:lnTo>
                  <a:lnTo>
                    <a:pt x="52546" y="39317"/>
                  </a:lnTo>
                  <a:lnTo>
                    <a:pt x="53116" y="39036"/>
                  </a:lnTo>
                  <a:lnTo>
                    <a:pt x="53679" y="38756"/>
                  </a:lnTo>
                  <a:lnTo>
                    <a:pt x="54235" y="38475"/>
                  </a:lnTo>
                  <a:lnTo>
                    <a:pt x="54778" y="38194"/>
                  </a:lnTo>
                  <a:lnTo>
                    <a:pt x="55317" y="37913"/>
                  </a:lnTo>
                  <a:lnTo>
                    <a:pt x="55842" y="37632"/>
                  </a:lnTo>
                  <a:lnTo>
                    <a:pt x="56361" y="37351"/>
                  </a:lnTo>
                  <a:lnTo>
                    <a:pt x="56870" y="37070"/>
                  </a:lnTo>
                  <a:lnTo>
                    <a:pt x="57368" y="36790"/>
                  </a:lnTo>
                  <a:lnTo>
                    <a:pt x="57860" y="36509"/>
                  </a:lnTo>
                  <a:lnTo>
                    <a:pt x="58336" y="36228"/>
                  </a:lnTo>
                  <a:lnTo>
                    <a:pt x="58808" y="35947"/>
                  </a:lnTo>
                  <a:lnTo>
                    <a:pt x="59264" y="35666"/>
                  </a:lnTo>
                  <a:lnTo>
                    <a:pt x="59713" y="35385"/>
                  </a:lnTo>
                  <a:lnTo>
                    <a:pt x="60151" y="35105"/>
                  </a:lnTo>
                  <a:lnTo>
                    <a:pt x="60576" y="34824"/>
                  </a:lnTo>
                  <a:lnTo>
                    <a:pt x="60996" y="34543"/>
                  </a:lnTo>
                  <a:lnTo>
                    <a:pt x="61396" y="34262"/>
                  </a:lnTo>
                  <a:lnTo>
                    <a:pt x="61791" y="33981"/>
                  </a:lnTo>
                  <a:lnTo>
                    <a:pt x="62172" y="33700"/>
                  </a:lnTo>
                  <a:lnTo>
                    <a:pt x="62542" y="33420"/>
                  </a:lnTo>
                  <a:lnTo>
                    <a:pt x="62902" y="33139"/>
                  </a:lnTo>
                  <a:lnTo>
                    <a:pt x="63246" y="32858"/>
                  </a:lnTo>
                  <a:lnTo>
                    <a:pt x="63585" y="32577"/>
                  </a:lnTo>
                  <a:lnTo>
                    <a:pt x="63904" y="32296"/>
                  </a:lnTo>
                  <a:lnTo>
                    <a:pt x="64216" y="32015"/>
                  </a:lnTo>
                  <a:lnTo>
                    <a:pt x="64513" y="31734"/>
                  </a:lnTo>
                  <a:lnTo>
                    <a:pt x="64798" y="31454"/>
                  </a:lnTo>
                  <a:lnTo>
                    <a:pt x="65074" y="31173"/>
                  </a:lnTo>
                  <a:lnTo>
                    <a:pt x="65331" y="30892"/>
                  </a:lnTo>
                  <a:lnTo>
                    <a:pt x="65583" y="30611"/>
                  </a:lnTo>
                  <a:lnTo>
                    <a:pt x="65814" y="30330"/>
                  </a:lnTo>
                  <a:lnTo>
                    <a:pt x="66038" y="30049"/>
                  </a:lnTo>
                  <a:lnTo>
                    <a:pt x="66247" y="29769"/>
                  </a:lnTo>
                  <a:lnTo>
                    <a:pt x="66442" y="29488"/>
                  </a:lnTo>
                  <a:lnTo>
                    <a:pt x="66629" y="29207"/>
                  </a:lnTo>
                  <a:lnTo>
                    <a:pt x="66795" y="28926"/>
                  </a:lnTo>
                  <a:lnTo>
                    <a:pt x="66955" y="28645"/>
                  </a:lnTo>
                  <a:lnTo>
                    <a:pt x="67096" y="28364"/>
                  </a:lnTo>
                  <a:lnTo>
                    <a:pt x="67227" y="28084"/>
                  </a:lnTo>
                  <a:lnTo>
                    <a:pt x="67345" y="27803"/>
                  </a:lnTo>
                  <a:lnTo>
                    <a:pt x="67447" y="27522"/>
                  </a:lnTo>
                  <a:lnTo>
                    <a:pt x="67542" y="27241"/>
                  </a:lnTo>
                  <a:lnTo>
                    <a:pt x="67615" y="26960"/>
                  </a:lnTo>
                  <a:lnTo>
                    <a:pt x="67681" y="26679"/>
                  </a:lnTo>
                  <a:lnTo>
                    <a:pt x="67730" y="26399"/>
                  </a:lnTo>
                  <a:lnTo>
                    <a:pt x="67768" y="26118"/>
                  </a:lnTo>
                  <a:lnTo>
                    <a:pt x="67794" y="25837"/>
                  </a:lnTo>
                  <a:lnTo>
                    <a:pt x="67802" y="25556"/>
                  </a:lnTo>
                  <a:lnTo>
                    <a:pt x="67804" y="25275"/>
                  </a:lnTo>
                  <a:lnTo>
                    <a:pt x="67785" y="24994"/>
                  </a:lnTo>
                  <a:lnTo>
                    <a:pt x="67759" y="24713"/>
                  </a:lnTo>
                  <a:lnTo>
                    <a:pt x="67718" y="24433"/>
                  </a:lnTo>
                  <a:lnTo>
                    <a:pt x="67663" y="24152"/>
                  </a:lnTo>
                  <a:lnTo>
                    <a:pt x="67599" y="23871"/>
                  </a:lnTo>
                  <a:lnTo>
                    <a:pt x="67517" y="23590"/>
                  </a:lnTo>
                  <a:lnTo>
                    <a:pt x="67429" y="23309"/>
                  </a:lnTo>
                  <a:lnTo>
                    <a:pt x="67323" y="23028"/>
                  </a:lnTo>
                  <a:lnTo>
                    <a:pt x="67208" y="22748"/>
                  </a:lnTo>
                  <a:lnTo>
                    <a:pt x="67080" y="22467"/>
                  </a:lnTo>
                  <a:lnTo>
                    <a:pt x="66940" y="22186"/>
                  </a:lnTo>
                  <a:lnTo>
                    <a:pt x="66792" y="21905"/>
                  </a:lnTo>
                  <a:lnTo>
                    <a:pt x="66626" y="21624"/>
                  </a:lnTo>
                  <a:lnTo>
                    <a:pt x="66455" y="21343"/>
                  </a:lnTo>
                  <a:lnTo>
                    <a:pt x="66268" y="21063"/>
                  </a:lnTo>
                  <a:lnTo>
                    <a:pt x="66073" y="20782"/>
                  </a:lnTo>
                  <a:lnTo>
                    <a:pt x="65869" y="20501"/>
                  </a:lnTo>
                  <a:lnTo>
                    <a:pt x="65651" y="20220"/>
                  </a:lnTo>
                  <a:lnTo>
                    <a:pt x="65429" y="19939"/>
                  </a:lnTo>
                  <a:lnTo>
                    <a:pt x="65190" y="19658"/>
                  </a:lnTo>
                  <a:lnTo>
                    <a:pt x="64948" y="19378"/>
                  </a:lnTo>
                  <a:lnTo>
                    <a:pt x="64693" y="19097"/>
                  </a:lnTo>
                  <a:lnTo>
                    <a:pt x="64431" y="18816"/>
                  </a:lnTo>
                  <a:lnTo>
                    <a:pt x="64162" y="18535"/>
                  </a:lnTo>
                  <a:lnTo>
                    <a:pt x="63882" y="18254"/>
                  </a:lnTo>
                  <a:lnTo>
                    <a:pt x="63598" y="17973"/>
                  </a:lnTo>
                  <a:lnTo>
                    <a:pt x="63303" y="17692"/>
                  </a:lnTo>
                  <a:lnTo>
                    <a:pt x="63004" y="17412"/>
                  </a:lnTo>
                  <a:lnTo>
                    <a:pt x="62697" y="17131"/>
                  </a:lnTo>
                  <a:lnTo>
                    <a:pt x="62384" y="16850"/>
                  </a:lnTo>
                  <a:lnTo>
                    <a:pt x="62068" y="16569"/>
                  </a:lnTo>
                  <a:lnTo>
                    <a:pt x="61743" y="16288"/>
                  </a:lnTo>
                  <a:lnTo>
                    <a:pt x="61416" y="16007"/>
                  </a:lnTo>
                  <a:lnTo>
                    <a:pt x="61083" y="15727"/>
                  </a:lnTo>
                  <a:lnTo>
                    <a:pt x="60748" y="15446"/>
                  </a:lnTo>
                  <a:lnTo>
                    <a:pt x="60408" y="15165"/>
                  </a:lnTo>
                  <a:lnTo>
                    <a:pt x="60066" y="14884"/>
                  </a:lnTo>
                  <a:lnTo>
                    <a:pt x="59722" y="14603"/>
                  </a:lnTo>
                  <a:lnTo>
                    <a:pt x="59375" y="14322"/>
                  </a:lnTo>
                  <a:lnTo>
                    <a:pt x="59027" y="14042"/>
                  </a:lnTo>
                  <a:lnTo>
                    <a:pt x="58678" y="13761"/>
                  </a:lnTo>
                  <a:lnTo>
                    <a:pt x="58329" y="13480"/>
                  </a:lnTo>
                  <a:lnTo>
                    <a:pt x="57979" y="13199"/>
                  </a:lnTo>
                  <a:lnTo>
                    <a:pt x="57630" y="12918"/>
                  </a:lnTo>
                  <a:lnTo>
                    <a:pt x="57282" y="12637"/>
                  </a:lnTo>
                  <a:lnTo>
                    <a:pt x="56936" y="12356"/>
                  </a:lnTo>
                  <a:lnTo>
                    <a:pt x="56592" y="12076"/>
                  </a:lnTo>
                  <a:lnTo>
                    <a:pt x="56250" y="11795"/>
                  </a:lnTo>
                  <a:lnTo>
                    <a:pt x="55911" y="11514"/>
                  </a:lnTo>
                  <a:lnTo>
                    <a:pt x="55576" y="11233"/>
                  </a:lnTo>
                  <a:lnTo>
                    <a:pt x="55245" y="10952"/>
                  </a:lnTo>
                  <a:lnTo>
                    <a:pt x="54917" y="10671"/>
                  </a:lnTo>
                  <a:lnTo>
                    <a:pt x="54597" y="10391"/>
                  </a:lnTo>
                  <a:lnTo>
                    <a:pt x="54281" y="10110"/>
                  </a:lnTo>
                  <a:lnTo>
                    <a:pt x="53971" y="9829"/>
                  </a:lnTo>
                  <a:lnTo>
                    <a:pt x="53668" y="9548"/>
                  </a:lnTo>
                  <a:lnTo>
                    <a:pt x="53369" y="9267"/>
                  </a:lnTo>
                  <a:lnTo>
                    <a:pt x="53082" y="8986"/>
                  </a:lnTo>
                  <a:lnTo>
                    <a:pt x="52799" y="8706"/>
                  </a:lnTo>
                  <a:lnTo>
                    <a:pt x="52527" y="8425"/>
                  </a:lnTo>
                  <a:lnTo>
                    <a:pt x="52263" y="8144"/>
                  </a:lnTo>
                  <a:lnTo>
                    <a:pt x="52007" y="7863"/>
                  </a:lnTo>
                  <a:lnTo>
                    <a:pt x="51762" y="7582"/>
                  </a:lnTo>
                  <a:lnTo>
                    <a:pt x="51523" y="7301"/>
                  </a:lnTo>
                  <a:lnTo>
                    <a:pt x="51301" y="7021"/>
                  </a:lnTo>
                  <a:lnTo>
                    <a:pt x="51084" y="6740"/>
                  </a:lnTo>
                  <a:lnTo>
                    <a:pt x="50882" y="6459"/>
                  </a:lnTo>
                  <a:lnTo>
                    <a:pt x="50689" y="6178"/>
                  </a:lnTo>
                  <a:lnTo>
                    <a:pt x="50507" y="5897"/>
                  </a:lnTo>
                  <a:lnTo>
                    <a:pt x="50341" y="5616"/>
                  </a:lnTo>
                  <a:lnTo>
                    <a:pt x="50180" y="5335"/>
                  </a:lnTo>
                  <a:lnTo>
                    <a:pt x="50040" y="5055"/>
                  </a:lnTo>
                  <a:lnTo>
                    <a:pt x="49907" y="4774"/>
                  </a:lnTo>
                  <a:lnTo>
                    <a:pt x="49789" y="4493"/>
                  </a:lnTo>
                  <a:lnTo>
                    <a:pt x="49685" y="4212"/>
                  </a:lnTo>
                  <a:lnTo>
                    <a:pt x="49590" y="3931"/>
                  </a:lnTo>
                  <a:lnTo>
                    <a:pt x="49516" y="3650"/>
                  </a:lnTo>
                  <a:lnTo>
                    <a:pt x="49447" y="3370"/>
                  </a:lnTo>
                  <a:lnTo>
                    <a:pt x="49401" y="3089"/>
                  </a:lnTo>
                  <a:lnTo>
                    <a:pt x="49363" y="2808"/>
                  </a:lnTo>
                  <a:lnTo>
                    <a:pt x="49340" y="2527"/>
                  </a:lnTo>
                  <a:lnTo>
                    <a:pt x="49333" y="2246"/>
                  </a:lnTo>
                  <a:lnTo>
                    <a:pt x="49336" y="1965"/>
                  </a:lnTo>
                  <a:lnTo>
                    <a:pt x="49360" y="1685"/>
                  </a:lnTo>
                  <a:lnTo>
                    <a:pt x="49391" y="1404"/>
                  </a:lnTo>
                  <a:lnTo>
                    <a:pt x="49442" y="1123"/>
                  </a:lnTo>
                  <a:lnTo>
                    <a:pt x="49504" y="842"/>
                  </a:lnTo>
                  <a:lnTo>
                    <a:pt x="49580" y="561"/>
                  </a:lnTo>
                  <a:lnTo>
                    <a:pt x="49674" y="280"/>
                  </a:lnTo>
                  <a:lnTo>
                    <a:pt x="49774" y="0"/>
                  </a:lnTo>
                  <a:lnTo>
                    <a:pt x="115669" y="0"/>
                  </a:lnTo>
                  <a:lnTo>
                    <a:pt x="115769" y="280"/>
                  </a:lnTo>
                  <a:lnTo>
                    <a:pt x="115862" y="561"/>
                  </a:lnTo>
                  <a:lnTo>
                    <a:pt x="115938" y="842"/>
                  </a:lnTo>
                  <a:lnTo>
                    <a:pt x="116001" y="1123"/>
                  </a:lnTo>
                  <a:lnTo>
                    <a:pt x="116052" y="1404"/>
                  </a:lnTo>
                  <a:lnTo>
                    <a:pt x="116083" y="1685"/>
                  </a:lnTo>
                  <a:lnTo>
                    <a:pt x="116107" y="1965"/>
                  </a:lnTo>
                  <a:lnTo>
                    <a:pt x="116109" y="2246"/>
                  </a:lnTo>
                  <a:lnTo>
                    <a:pt x="116103" y="2527"/>
                  </a:lnTo>
                  <a:lnTo>
                    <a:pt x="116080" y="2808"/>
                  </a:lnTo>
                  <a:lnTo>
                    <a:pt x="116042" y="3089"/>
                  </a:lnTo>
                  <a:lnTo>
                    <a:pt x="115995" y="3370"/>
                  </a:lnTo>
                  <a:lnTo>
                    <a:pt x="115927" y="3650"/>
                  </a:lnTo>
                  <a:lnTo>
                    <a:pt x="115852" y="3931"/>
                  </a:lnTo>
                  <a:lnTo>
                    <a:pt x="115758" y="4212"/>
                  </a:lnTo>
                  <a:lnTo>
                    <a:pt x="115654" y="4493"/>
                  </a:lnTo>
                  <a:lnTo>
                    <a:pt x="115536" y="4774"/>
                  </a:lnTo>
                  <a:lnTo>
                    <a:pt x="115403" y="5055"/>
                  </a:lnTo>
                  <a:lnTo>
                    <a:pt x="115263" y="5335"/>
                  </a:lnTo>
                  <a:lnTo>
                    <a:pt x="115102" y="5616"/>
                  </a:lnTo>
                  <a:lnTo>
                    <a:pt x="114936" y="5897"/>
                  </a:lnTo>
                  <a:lnTo>
                    <a:pt x="114753" y="6178"/>
                  </a:lnTo>
                  <a:lnTo>
                    <a:pt x="114561" y="6459"/>
                  </a:lnTo>
                  <a:lnTo>
                    <a:pt x="114359" y="6740"/>
                  </a:lnTo>
                  <a:lnTo>
                    <a:pt x="114142" y="7021"/>
                  </a:lnTo>
                  <a:lnTo>
                    <a:pt x="113920" y="7301"/>
                  </a:lnTo>
                  <a:lnTo>
                    <a:pt x="113680" y="7582"/>
                  </a:lnTo>
                  <a:lnTo>
                    <a:pt x="113436" y="7863"/>
                  </a:lnTo>
                  <a:lnTo>
                    <a:pt x="113180" y="8144"/>
                  </a:lnTo>
                  <a:lnTo>
                    <a:pt x="112915" y="8425"/>
                  </a:lnTo>
                  <a:lnTo>
                    <a:pt x="112644" y="8706"/>
                  </a:lnTo>
                  <a:lnTo>
                    <a:pt x="112361" y="8986"/>
                  </a:lnTo>
                  <a:lnTo>
                    <a:pt x="112074" y="9267"/>
                  </a:lnTo>
                  <a:lnTo>
                    <a:pt x="111775" y="9548"/>
                  </a:lnTo>
                  <a:lnTo>
                    <a:pt x="111472" y="9829"/>
                  </a:lnTo>
                  <a:lnTo>
                    <a:pt x="111162" y="10110"/>
                  </a:lnTo>
                  <a:lnTo>
                    <a:pt x="110846" y="10391"/>
                  </a:lnTo>
                  <a:lnTo>
                    <a:pt x="110525" y="10671"/>
                  </a:lnTo>
                  <a:lnTo>
                    <a:pt x="110197" y="10952"/>
                  </a:lnTo>
                  <a:lnTo>
                    <a:pt x="109867" y="11233"/>
                  </a:lnTo>
                  <a:lnTo>
                    <a:pt x="109531" y="11514"/>
                  </a:lnTo>
                  <a:lnTo>
                    <a:pt x="109193" y="11795"/>
                  </a:lnTo>
                  <a:lnTo>
                    <a:pt x="108851" y="12076"/>
                  </a:lnTo>
                  <a:lnTo>
                    <a:pt x="108507" y="12356"/>
                  </a:lnTo>
                  <a:lnTo>
                    <a:pt x="108161" y="12637"/>
                  </a:lnTo>
                  <a:lnTo>
                    <a:pt x="107812" y="12918"/>
                  </a:lnTo>
                  <a:lnTo>
                    <a:pt x="107464" y="13199"/>
                  </a:lnTo>
                  <a:lnTo>
                    <a:pt x="107114" y="13480"/>
                  </a:lnTo>
                  <a:lnTo>
                    <a:pt x="106765" y="13761"/>
                  </a:lnTo>
                  <a:lnTo>
                    <a:pt x="106416" y="14042"/>
                  </a:lnTo>
                  <a:lnTo>
                    <a:pt x="106068" y="14322"/>
                  </a:lnTo>
                  <a:lnTo>
                    <a:pt x="105721" y="14603"/>
                  </a:lnTo>
                  <a:lnTo>
                    <a:pt x="105377" y="14884"/>
                  </a:lnTo>
                  <a:lnTo>
                    <a:pt x="105034" y="15165"/>
                  </a:lnTo>
                  <a:lnTo>
                    <a:pt x="104695" y="15446"/>
                  </a:lnTo>
                  <a:lnTo>
                    <a:pt x="104359" y="15727"/>
                  </a:lnTo>
                  <a:lnTo>
                    <a:pt x="104026" y="16007"/>
                  </a:lnTo>
                  <a:lnTo>
                    <a:pt x="103700" y="16288"/>
                  </a:lnTo>
                  <a:lnTo>
                    <a:pt x="103375" y="16569"/>
                  </a:lnTo>
                  <a:lnTo>
                    <a:pt x="103058" y="16850"/>
                  </a:lnTo>
                  <a:lnTo>
                    <a:pt x="102746" y="17131"/>
                  </a:lnTo>
                  <a:lnTo>
                    <a:pt x="102439" y="17412"/>
                  </a:lnTo>
                  <a:lnTo>
                    <a:pt x="102140" y="17692"/>
                  </a:lnTo>
                  <a:lnTo>
                    <a:pt x="101845" y="17973"/>
                  </a:lnTo>
                  <a:lnTo>
                    <a:pt x="101561" y="18254"/>
                  </a:lnTo>
                  <a:lnTo>
                    <a:pt x="101281" y="18535"/>
                  </a:lnTo>
                  <a:lnTo>
                    <a:pt x="101012" y="18816"/>
                  </a:lnTo>
                  <a:lnTo>
                    <a:pt x="100750" y="19097"/>
                  </a:lnTo>
                  <a:lnTo>
                    <a:pt x="100495" y="19378"/>
                  </a:lnTo>
                  <a:lnTo>
                    <a:pt x="100252" y="19658"/>
                  </a:lnTo>
                  <a:lnTo>
                    <a:pt x="100014" y="19939"/>
                  </a:lnTo>
                  <a:lnTo>
                    <a:pt x="99791" y="20220"/>
                  </a:lnTo>
                  <a:lnTo>
                    <a:pt x="99574" y="20501"/>
                  </a:lnTo>
                  <a:lnTo>
                    <a:pt x="99369" y="20782"/>
                  </a:lnTo>
                  <a:lnTo>
                    <a:pt x="99174" y="21063"/>
                  </a:lnTo>
                  <a:lnTo>
                    <a:pt x="98988" y="21343"/>
                  </a:lnTo>
                  <a:lnTo>
                    <a:pt x="98817" y="21624"/>
                  </a:lnTo>
                  <a:lnTo>
                    <a:pt x="98651" y="21905"/>
                  </a:lnTo>
                  <a:lnTo>
                    <a:pt x="98503" y="22186"/>
                  </a:lnTo>
                  <a:lnTo>
                    <a:pt x="98362" y="22467"/>
                  </a:lnTo>
                  <a:lnTo>
                    <a:pt x="98235" y="22748"/>
                  </a:lnTo>
                  <a:lnTo>
                    <a:pt x="98120" y="23028"/>
                  </a:lnTo>
                  <a:lnTo>
                    <a:pt x="98014" y="23309"/>
                  </a:lnTo>
                  <a:lnTo>
                    <a:pt x="97926" y="23590"/>
                  </a:lnTo>
                  <a:lnTo>
                    <a:pt x="97843" y="23871"/>
                  </a:lnTo>
                  <a:lnTo>
                    <a:pt x="97780" y="24152"/>
                  </a:lnTo>
                  <a:lnTo>
                    <a:pt x="97725" y="24433"/>
                  </a:lnTo>
                  <a:lnTo>
                    <a:pt x="97684" y="24713"/>
                  </a:lnTo>
                  <a:lnTo>
                    <a:pt x="97657" y="24994"/>
                  </a:lnTo>
                  <a:lnTo>
                    <a:pt x="97638" y="25275"/>
                  </a:lnTo>
                  <a:lnTo>
                    <a:pt x="97641" y="25556"/>
                  </a:lnTo>
                  <a:lnTo>
                    <a:pt x="97649" y="25837"/>
                  </a:lnTo>
                  <a:lnTo>
                    <a:pt x="97675" y="26118"/>
                  </a:lnTo>
                  <a:lnTo>
                    <a:pt x="97712" y="26399"/>
                  </a:lnTo>
                  <a:lnTo>
                    <a:pt x="97762" y="26679"/>
                  </a:lnTo>
                  <a:lnTo>
                    <a:pt x="97828" y="26960"/>
                  </a:lnTo>
                  <a:lnTo>
                    <a:pt x="97900" y="27241"/>
                  </a:lnTo>
                  <a:lnTo>
                    <a:pt x="97996" y="27522"/>
                  </a:lnTo>
                  <a:lnTo>
                    <a:pt x="98097" y="27803"/>
                  </a:lnTo>
                  <a:lnTo>
                    <a:pt x="98216" y="28084"/>
                  </a:lnTo>
                  <a:lnTo>
                    <a:pt x="98347" y="28364"/>
                  </a:lnTo>
                  <a:lnTo>
                    <a:pt x="98488" y="28645"/>
                  </a:lnTo>
                  <a:lnTo>
                    <a:pt x="98648" y="28926"/>
                  </a:lnTo>
                  <a:lnTo>
                    <a:pt x="98814" y="29207"/>
                  </a:lnTo>
                  <a:lnTo>
                    <a:pt x="99001" y="29488"/>
                  </a:lnTo>
                  <a:lnTo>
                    <a:pt x="99196" y="29769"/>
                  </a:lnTo>
                  <a:lnTo>
                    <a:pt x="99405" y="30049"/>
                  </a:lnTo>
                  <a:lnTo>
                    <a:pt x="99628" y="30330"/>
                  </a:lnTo>
                  <a:lnTo>
                    <a:pt x="99860" y="30611"/>
                  </a:lnTo>
                  <a:lnTo>
                    <a:pt x="100112" y="30892"/>
                  </a:lnTo>
                  <a:lnTo>
                    <a:pt x="100369" y="31173"/>
                  </a:lnTo>
                  <a:lnTo>
                    <a:pt x="100645" y="31454"/>
                  </a:lnTo>
                  <a:lnTo>
                    <a:pt x="100930" y="31734"/>
                  </a:lnTo>
                  <a:lnTo>
                    <a:pt x="101227" y="32015"/>
                  </a:lnTo>
                  <a:lnTo>
                    <a:pt x="101539" y="32296"/>
                  </a:lnTo>
                  <a:lnTo>
                    <a:pt x="101858" y="32577"/>
                  </a:lnTo>
                  <a:lnTo>
                    <a:pt x="102197" y="32858"/>
                  </a:lnTo>
                  <a:lnTo>
                    <a:pt x="102541" y="33139"/>
                  </a:lnTo>
                  <a:lnTo>
                    <a:pt x="102901" y="33420"/>
                  </a:lnTo>
                  <a:lnTo>
                    <a:pt x="103271" y="33700"/>
                  </a:lnTo>
                  <a:lnTo>
                    <a:pt x="103651" y="33981"/>
                  </a:lnTo>
                  <a:lnTo>
                    <a:pt x="104047" y="34262"/>
                  </a:lnTo>
                  <a:lnTo>
                    <a:pt x="104447" y="34543"/>
                  </a:lnTo>
                  <a:lnTo>
                    <a:pt x="104867" y="34824"/>
                  </a:lnTo>
                  <a:lnTo>
                    <a:pt x="105292" y="35105"/>
                  </a:lnTo>
                  <a:lnTo>
                    <a:pt x="105730" y="35385"/>
                  </a:lnTo>
                  <a:lnTo>
                    <a:pt x="106178" y="35666"/>
                  </a:lnTo>
                  <a:lnTo>
                    <a:pt x="106635" y="35947"/>
                  </a:lnTo>
                  <a:lnTo>
                    <a:pt x="107106" y="36228"/>
                  </a:lnTo>
                  <a:lnTo>
                    <a:pt x="107583" y="36509"/>
                  </a:lnTo>
                  <a:lnTo>
                    <a:pt x="108074" y="36790"/>
                  </a:lnTo>
                  <a:lnTo>
                    <a:pt x="108573" y="37070"/>
                  </a:lnTo>
                  <a:lnTo>
                    <a:pt x="109081" y="37351"/>
                  </a:lnTo>
                  <a:lnTo>
                    <a:pt x="109600" y="37632"/>
                  </a:lnTo>
                  <a:lnTo>
                    <a:pt x="110125" y="37913"/>
                  </a:lnTo>
                  <a:lnTo>
                    <a:pt x="110665" y="38194"/>
                  </a:lnTo>
                  <a:lnTo>
                    <a:pt x="111208" y="38475"/>
                  </a:lnTo>
                  <a:lnTo>
                    <a:pt x="111764" y="38756"/>
                  </a:lnTo>
                  <a:lnTo>
                    <a:pt x="112326" y="39036"/>
                  </a:lnTo>
                  <a:lnTo>
                    <a:pt x="112897" y="39317"/>
                  </a:lnTo>
                  <a:lnTo>
                    <a:pt x="113477" y="39598"/>
                  </a:lnTo>
                  <a:lnTo>
                    <a:pt x="114062" y="39879"/>
                  </a:lnTo>
                  <a:lnTo>
                    <a:pt x="114659" y="40160"/>
                  </a:lnTo>
                  <a:lnTo>
                    <a:pt x="115260" y="40441"/>
                  </a:lnTo>
                  <a:lnTo>
                    <a:pt x="115870" y="40721"/>
                  </a:lnTo>
                  <a:lnTo>
                    <a:pt x="116486" y="41002"/>
                  </a:lnTo>
                  <a:lnTo>
                    <a:pt x="117109" y="41283"/>
                  </a:lnTo>
                  <a:lnTo>
                    <a:pt x="117740" y="41564"/>
                  </a:lnTo>
                  <a:lnTo>
                    <a:pt x="118374" y="41845"/>
                  </a:lnTo>
                  <a:lnTo>
                    <a:pt x="119017" y="42126"/>
                  </a:lnTo>
                  <a:lnTo>
                    <a:pt x="119664" y="42406"/>
                  </a:lnTo>
                  <a:lnTo>
                    <a:pt x="120318" y="42687"/>
                  </a:lnTo>
                  <a:lnTo>
                    <a:pt x="120977" y="42968"/>
                  </a:lnTo>
                  <a:lnTo>
                    <a:pt x="121639" y="43249"/>
                  </a:lnTo>
                  <a:lnTo>
                    <a:pt x="122308" y="43530"/>
                  </a:lnTo>
                  <a:lnTo>
                    <a:pt x="122980" y="43811"/>
                  </a:lnTo>
                  <a:lnTo>
                    <a:pt x="123658" y="44091"/>
                  </a:lnTo>
                  <a:lnTo>
                    <a:pt x="124338" y="44372"/>
                  </a:lnTo>
                  <a:lnTo>
                    <a:pt x="125022" y="44653"/>
                  </a:lnTo>
                  <a:lnTo>
                    <a:pt x="125710" y="44934"/>
                  </a:lnTo>
                  <a:lnTo>
                    <a:pt x="126400" y="45215"/>
                  </a:lnTo>
                  <a:lnTo>
                    <a:pt x="127094" y="45496"/>
                  </a:lnTo>
                  <a:lnTo>
                    <a:pt x="127789" y="45777"/>
                  </a:lnTo>
                  <a:lnTo>
                    <a:pt x="128487" y="46057"/>
                  </a:lnTo>
                  <a:lnTo>
                    <a:pt x="129187" y="46338"/>
                  </a:lnTo>
                  <a:lnTo>
                    <a:pt x="129888" y="46619"/>
                  </a:lnTo>
                  <a:lnTo>
                    <a:pt x="130590" y="46900"/>
                  </a:lnTo>
                  <a:lnTo>
                    <a:pt x="131293" y="47181"/>
                  </a:lnTo>
                  <a:lnTo>
                    <a:pt x="131996" y="47462"/>
                  </a:lnTo>
                  <a:lnTo>
                    <a:pt x="132700" y="47742"/>
                  </a:lnTo>
                  <a:lnTo>
                    <a:pt x="133403" y="48023"/>
                  </a:lnTo>
                  <a:lnTo>
                    <a:pt x="134106" y="48304"/>
                  </a:lnTo>
                  <a:lnTo>
                    <a:pt x="134808" y="48585"/>
                  </a:lnTo>
                  <a:lnTo>
                    <a:pt x="135509" y="48866"/>
                  </a:lnTo>
                  <a:lnTo>
                    <a:pt x="136208" y="49147"/>
                  </a:lnTo>
                  <a:lnTo>
                    <a:pt x="136905" y="49427"/>
                  </a:lnTo>
                  <a:lnTo>
                    <a:pt x="137601" y="49708"/>
                  </a:lnTo>
                  <a:lnTo>
                    <a:pt x="138293" y="49989"/>
                  </a:lnTo>
                  <a:lnTo>
                    <a:pt x="138982" y="50270"/>
                  </a:lnTo>
                  <a:lnTo>
                    <a:pt x="139670" y="50551"/>
                  </a:lnTo>
                  <a:lnTo>
                    <a:pt x="140352" y="50832"/>
                  </a:lnTo>
                  <a:lnTo>
                    <a:pt x="141032" y="51112"/>
                  </a:lnTo>
                  <a:lnTo>
                    <a:pt x="141705" y="51393"/>
                  </a:lnTo>
                  <a:lnTo>
                    <a:pt x="142376" y="51674"/>
                  </a:lnTo>
                  <a:lnTo>
                    <a:pt x="143041" y="51955"/>
                  </a:lnTo>
                  <a:lnTo>
                    <a:pt x="143700" y="52236"/>
                  </a:lnTo>
                  <a:lnTo>
                    <a:pt x="144356" y="52517"/>
                  </a:lnTo>
                  <a:lnTo>
                    <a:pt x="145002" y="52798"/>
                  </a:lnTo>
                  <a:lnTo>
                    <a:pt x="145645" y="53078"/>
                  </a:lnTo>
                  <a:lnTo>
                    <a:pt x="146280" y="53359"/>
                  </a:lnTo>
                  <a:lnTo>
                    <a:pt x="146908" y="53640"/>
                  </a:lnTo>
                  <a:lnTo>
                    <a:pt x="147530" y="53921"/>
                  </a:lnTo>
                  <a:lnTo>
                    <a:pt x="148142" y="54202"/>
                  </a:lnTo>
                  <a:lnTo>
                    <a:pt x="148751" y="54483"/>
                  </a:lnTo>
                  <a:lnTo>
                    <a:pt x="149346" y="54763"/>
                  </a:lnTo>
                  <a:lnTo>
                    <a:pt x="149937" y="55044"/>
                  </a:lnTo>
                  <a:lnTo>
                    <a:pt x="150516" y="55325"/>
                  </a:lnTo>
                  <a:lnTo>
                    <a:pt x="151088" y="55606"/>
                  </a:lnTo>
                  <a:lnTo>
                    <a:pt x="151652" y="55887"/>
                  </a:lnTo>
                  <a:lnTo>
                    <a:pt x="152203" y="56168"/>
                  </a:lnTo>
                  <a:lnTo>
                    <a:pt x="152749" y="56448"/>
                  </a:lnTo>
                  <a:lnTo>
                    <a:pt x="153280" y="56729"/>
                  </a:lnTo>
                  <a:lnTo>
                    <a:pt x="153804" y="57010"/>
                  </a:lnTo>
                  <a:lnTo>
                    <a:pt x="154317" y="57291"/>
                  </a:lnTo>
                  <a:lnTo>
                    <a:pt x="154819" y="57572"/>
                  </a:lnTo>
                  <a:lnTo>
                    <a:pt x="155313" y="57853"/>
                  </a:lnTo>
                  <a:lnTo>
                    <a:pt x="155791" y="58134"/>
                  </a:lnTo>
                  <a:lnTo>
                    <a:pt x="156263" y="58414"/>
                  </a:lnTo>
                  <a:lnTo>
                    <a:pt x="156719" y="58695"/>
                  </a:lnTo>
                  <a:lnTo>
                    <a:pt x="157167" y="58976"/>
                  </a:lnTo>
                  <a:lnTo>
                    <a:pt x="157603" y="59257"/>
                  </a:lnTo>
                  <a:lnTo>
                    <a:pt x="158025" y="59538"/>
                  </a:lnTo>
                  <a:lnTo>
                    <a:pt x="158440" y="59819"/>
                  </a:lnTo>
                  <a:lnTo>
                    <a:pt x="158836" y="60099"/>
                  </a:lnTo>
                  <a:lnTo>
                    <a:pt x="159227" y="60380"/>
                  </a:lnTo>
                  <a:lnTo>
                    <a:pt x="159601" y="60661"/>
                  </a:lnTo>
                  <a:lnTo>
                    <a:pt x="159965" y="60942"/>
                  </a:lnTo>
                  <a:lnTo>
                    <a:pt x="160319" y="61223"/>
                  </a:lnTo>
                  <a:lnTo>
                    <a:pt x="160656" y="61504"/>
                  </a:lnTo>
                  <a:lnTo>
                    <a:pt x="160988" y="61784"/>
                  </a:lnTo>
                  <a:lnTo>
                    <a:pt x="161299" y="62065"/>
                  </a:lnTo>
                  <a:lnTo>
                    <a:pt x="161604" y="62346"/>
                  </a:lnTo>
                  <a:lnTo>
                    <a:pt x="161894" y="62627"/>
                  </a:lnTo>
                  <a:lnTo>
                    <a:pt x="162172" y="62908"/>
                  </a:lnTo>
                  <a:lnTo>
                    <a:pt x="162441" y="63189"/>
                  </a:lnTo>
                  <a:lnTo>
                    <a:pt x="162692" y="63469"/>
                  </a:lnTo>
                  <a:lnTo>
                    <a:pt x="162938" y="63750"/>
                  </a:lnTo>
                  <a:lnTo>
                    <a:pt x="163165" y="64031"/>
                  </a:lnTo>
                  <a:lnTo>
                    <a:pt x="163385" y="64312"/>
                  </a:lnTo>
                  <a:lnTo>
                    <a:pt x="163592" y="64593"/>
                  </a:lnTo>
                  <a:lnTo>
                    <a:pt x="163786" y="64874"/>
                  </a:lnTo>
                  <a:lnTo>
                    <a:pt x="163972" y="65155"/>
                  </a:lnTo>
                  <a:lnTo>
                    <a:pt x="164141" y="65435"/>
                  </a:lnTo>
                  <a:lnTo>
                    <a:pt x="164304" y="65716"/>
                  </a:lnTo>
                  <a:lnTo>
                    <a:pt x="164451" y="65997"/>
                  </a:lnTo>
                  <a:lnTo>
                    <a:pt x="164590" y="66278"/>
                  </a:lnTo>
                  <a:lnTo>
                    <a:pt x="164717" y="66559"/>
                  </a:lnTo>
                  <a:lnTo>
                    <a:pt x="164832" y="66840"/>
                  </a:lnTo>
                  <a:lnTo>
                    <a:pt x="164941" y="67120"/>
                  </a:lnTo>
                  <a:lnTo>
                    <a:pt x="165033" y="67401"/>
                  </a:lnTo>
                  <a:lnTo>
                    <a:pt x="165119" y="67682"/>
                  </a:lnTo>
                  <a:lnTo>
                    <a:pt x="165193" y="67963"/>
                  </a:lnTo>
                  <a:lnTo>
                    <a:pt x="165257" y="68244"/>
                  </a:lnTo>
                  <a:lnTo>
                    <a:pt x="165313" y="68525"/>
                  </a:lnTo>
                  <a:lnTo>
                    <a:pt x="165356" y="68805"/>
                  </a:lnTo>
                  <a:lnTo>
                    <a:pt x="165395" y="69086"/>
                  </a:lnTo>
                  <a:lnTo>
                    <a:pt x="165418" y="69367"/>
                  </a:lnTo>
                  <a:lnTo>
                    <a:pt x="165436" y="69648"/>
                  </a:lnTo>
                  <a:lnTo>
                    <a:pt x="165443" y="69929"/>
                  </a:lnTo>
                  <a:lnTo>
                    <a:pt x="165442" y="70210"/>
                  </a:lnTo>
                  <a:lnTo>
                    <a:pt x="165434" y="70490"/>
                  </a:lnTo>
                  <a:lnTo>
                    <a:pt x="165414" y="70771"/>
                  </a:lnTo>
                  <a:lnTo>
                    <a:pt x="165390" y="71052"/>
                  </a:lnTo>
                  <a:lnTo>
                    <a:pt x="165353" y="71333"/>
                  </a:lnTo>
                  <a:lnTo>
                    <a:pt x="165312" y="71614"/>
                  </a:lnTo>
                  <a:lnTo>
                    <a:pt x="165261" y="71895"/>
                  </a:lnTo>
                  <a:lnTo>
                    <a:pt x="165202" y="72176"/>
                  </a:lnTo>
                  <a:lnTo>
                    <a:pt x="165139" y="72456"/>
                  </a:lnTo>
                  <a:lnTo>
                    <a:pt x="165064" y="72737"/>
                  </a:lnTo>
                  <a:lnTo>
                    <a:pt x="164985" y="73018"/>
                  </a:lnTo>
                  <a:lnTo>
                    <a:pt x="164896" y="73299"/>
                  </a:lnTo>
                  <a:lnTo>
                    <a:pt x="164802" y="73580"/>
                  </a:lnTo>
                  <a:lnTo>
                    <a:pt x="164701" y="73861"/>
                  </a:lnTo>
                  <a:lnTo>
                    <a:pt x="164592" y="74141"/>
                  </a:lnTo>
                  <a:lnTo>
                    <a:pt x="164480" y="74422"/>
                  </a:lnTo>
                  <a:lnTo>
                    <a:pt x="164356" y="74703"/>
                  </a:lnTo>
                  <a:lnTo>
                    <a:pt x="164229" y="74984"/>
                  </a:lnTo>
                  <a:lnTo>
                    <a:pt x="164094" y="75265"/>
                  </a:lnTo>
                  <a:lnTo>
                    <a:pt x="163953" y="75546"/>
                  </a:lnTo>
                  <a:lnTo>
                    <a:pt x="163807" y="75826"/>
                  </a:lnTo>
                  <a:lnTo>
                    <a:pt x="163653" y="76107"/>
                  </a:lnTo>
                  <a:lnTo>
                    <a:pt x="163496" y="76388"/>
                  </a:lnTo>
                  <a:lnTo>
                    <a:pt x="163328" y="76669"/>
                  </a:lnTo>
                  <a:lnTo>
                    <a:pt x="163157" y="76950"/>
                  </a:lnTo>
                  <a:lnTo>
                    <a:pt x="162979" y="77231"/>
                  </a:lnTo>
                  <a:lnTo>
                    <a:pt x="162795" y="77512"/>
                  </a:lnTo>
                  <a:lnTo>
                    <a:pt x="162607" y="77792"/>
                  </a:lnTo>
                  <a:lnTo>
                    <a:pt x="162410" y="78073"/>
                  </a:lnTo>
                  <a:lnTo>
                    <a:pt x="162210" y="78354"/>
                  </a:lnTo>
                  <a:lnTo>
                    <a:pt x="162000" y="78635"/>
                  </a:lnTo>
                  <a:lnTo>
                    <a:pt x="161787" y="78916"/>
                  </a:lnTo>
                  <a:lnTo>
                    <a:pt x="161567" y="79197"/>
                  </a:lnTo>
                  <a:lnTo>
                    <a:pt x="161341" y="79477"/>
                  </a:lnTo>
                  <a:lnTo>
                    <a:pt x="161110" y="79758"/>
                  </a:lnTo>
                  <a:lnTo>
                    <a:pt x="160871" y="80039"/>
                  </a:lnTo>
                  <a:lnTo>
                    <a:pt x="160628" y="80320"/>
                  </a:lnTo>
                  <a:lnTo>
                    <a:pt x="160376" y="80601"/>
                  </a:lnTo>
                  <a:lnTo>
                    <a:pt x="160120" y="80882"/>
                  </a:lnTo>
                  <a:lnTo>
                    <a:pt x="159857" y="81162"/>
                  </a:lnTo>
                  <a:lnTo>
                    <a:pt x="159587" y="81443"/>
                  </a:lnTo>
                  <a:lnTo>
                    <a:pt x="159314" y="81724"/>
                  </a:lnTo>
                  <a:lnTo>
                    <a:pt x="159029" y="82005"/>
                  </a:lnTo>
                  <a:lnTo>
                    <a:pt x="158742" y="82286"/>
                  </a:lnTo>
                  <a:lnTo>
                    <a:pt x="158446" y="82567"/>
                  </a:lnTo>
                  <a:lnTo>
                    <a:pt x="158145" y="82847"/>
                  </a:lnTo>
                  <a:lnTo>
                    <a:pt x="157837" y="83128"/>
                  </a:lnTo>
                  <a:lnTo>
                    <a:pt x="157521" y="83409"/>
                  </a:lnTo>
                  <a:lnTo>
                    <a:pt x="157202" y="83690"/>
                  </a:lnTo>
                  <a:lnTo>
                    <a:pt x="156872" y="83971"/>
                  </a:lnTo>
                  <a:lnTo>
                    <a:pt x="156538" y="84252"/>
                  </a:lnTo>
                  <a:lnTo>
                    <a:pt x="156196" y="84533"/>
                  </a:lnTo>
                  <a:lnTo>
                    <a:pt x="155847" y="84813"/>
                  </a:lnTo>
                  <a:lnTo>
                    <a:pt x="155493" y="85094"/>
                  </a:lnTo>
                  <a:lnTo>
                    <a:pt x="155129" y="85375"/>
                  </a:lnTo>
                  <a:lnTo>
                    <a:pt x="154762" y="85656"/>
                  </a:lnTo>
                  <a:lnTo>
                    <a:pt x="154384" y="85937"/>
                  </a:lnTo>
                  <a:lnTo>
                    <a:pt x="154002" y="86218"/>
                  </a:lnTo>
                  <a:lnTo>
                    <a:pt x="153612" y="86498"/>
                  </a:lnTo>
                  <a:lnTo>
                    <a:pt x="153215" y="86779"/>
                  </a:lnTo>
                  <a:lnTo>
                    <a:pt x="152813" y="87060"/>
                  </a:lnTo>
                  <a:lnTo>
                    <a:pt x="152401" y="87341"/>
                  </a:lnTo>
                  <a:lnTo>
                    <a:pt x="151986" y="87622"/>
                  </a:lnTo>
                  <a:lnTo>
                    <a:pt x="151561" y="87903"/>
                  </a:lnTo>
                  <a:lnTo>
                    <a:pt x="151131" y="88183"/>
                  </a:lnTo>
                  <a:lnTo>
                    <a:pt x="150694" y="88464"/>
                  </a:lnTo>
                  <a:lnTo>
                    <a:pt x="150250" y="88745"/>
                  </a:lnTo>
                  <a:lnTo>
                    <a:pt x="149802" y="89026"/>
                  </a:lnTo>
                  <a:lnTo>
                    <a:pt x="149343" y="89307"/>
                  </a:lnTo>
                  <a:lnTo>
                    <a:pt x="148882" y="89588"/>
                  </a:lnTo>
                  <a:lnTo>
                    <a:pt x="148412" y="89869"/>
                  </a:lnTo>
                  <a:lnTo>
                    <a:pt x="147937" y="90149"/>
                  </a:lnTo>
                  <a:lnTo>
                    <a:pt x="147457" y="90430"/>
                  </a:lnTo>
                  <a:lnTo>
                    <a:pt x="146969" y="90711"/>
                  </a:lnTo>
                  <a:lnTo>
                    <a:pt x="146479" y="90992"/>
                  </a:lnTo>
                  <a:lnTo>
                    <a:pt x="145979" y="91273"/>
                  </a:lnTo>
                  <a:lnTo>
                    <a:pt x="145477" y="91554"/>
                  </a:lnTo>
                  <a:lnTo>
                    <a:pt x="144969" y="91834"/>
                  </a:lnTo>
                  <a:lnTo>
                    <a:pt x="144455" y="92115"/>
                  </a:lnTo>
                  <a:lnTo>
                    <a:pt x="143938" y="92396"/>
                  </a:lnTo>
                  <a:lnTo>
                    <a:pt x="143414" y="92677"/>
                  </a:lnTo>
                  <a:lnTo>
                    <a:pt x="142889" y="92958"/>
                  </a:lnTo>
                  <a:lnTo>
                    <a:pt x="142357" y="93239"/>
                  </a:lnTo>
                  <a:lnTo>
                    <a:pt x="141822" y="93519"/>
                  </a:lnTo>
                  <a:lnTo>
                    <a:pt x="141283" y="93800"/>
                  </a:lnTo>
                  <a:lnTo>
                    <a:pt x="140740" y="94081"/>
                  </a:lnTo>
                  <a:lnTo>
                    <a:pt x="140196" y="94362"/>
                  </a:lnTo>
                  <a:lnTo>
                    <a:pt x="139646" y="94643"/>
                  </a:lnTo>
                  <a:lnTo>
                    <a:pt x="139096" y="94924"/>
                  </a:lnTo>
                  <a:lnTo>
                    <a:pt x="138542" y="95204"/>
                  </a:lnTo>
                  <a:lnTo>
                    <a:pt x="137986" y="95485"/>
                  </a:lnTo>
                  <a:lnTo>
                    <a:pt x="137428" y="95766"/>
                  </a:lnTo>
                  <a:lnTo>
                    <a:pt x="136868" y="96047"/>
                  </a:lnTo>
                  <a:lnTo>
                    <a:pt x="136308" y="96328"/>
                  </a:lnTo>
                  <a:lnTo>
                    <a:pt x="135745" y="96609"/>
                  </a:lnTo>
                  <a:lnTo>
                    <a:pt x="135182" y="96890"/>
                  </a:lnTo>
                  <a:lnTo>
                    <a:pt x="134618" y="97170"/>
                  </a:lnTo>
                  <a:lnTo>
                    <a:pt x="134055" y="97451"/>
                  </a:lnTo>
                  <a:lnTo>
                    <a:pt x="133491" y="97732"/>
                  </a:lnTo>
                  <a:lnTo>
                    <a:pt x="132927" y="98013"/>
                  </a:lnTo>
                  <a:lnTo>
                    <a:pt x="132364" y="98294"/>
                  </a:lnTo>
                  <a:lnTo>
                    <a:pt x="131802" y="98575"/>
                  </a:lnTo>
                  <a:lnTo>
                    <a:pt x="131240" y="98855"/>
                  </a:lnTo>
                  <a:lnTo>
                    <a:pt x="130680" y="99136"/>
                  </a:lnTo>
                  <a:lnTo>
                    <a:pt x="130123" y="99417"/>
                  </a:lnTo>
                  <a:lnTo>
                    <a:pt x="129566" y="99698"/>
                  </a:lnTo>
                  <a:lnTo>
                    <a:pt x="129012" y="99979"/>
                  </a:lnTo>
                  <a:lnTo>
                    <a:pt x="128460" y="100260"/>
                  </a:lnTo>
                  <a:lnTo>
                    <a:pt x="127912" y="100540"/>
                  </a:lnTo>
                  <a:lnTo>
                    <a:pt x="127366" y="100821"/>
                  </a:lnTo>
                  <a:lnTo>
                    <a:pt x="126823" y="101102"/>
                  </a:lnTo>
                  <a:lnTo>
                    <a:pt x="126285" y="101383"/>
                  </a:lnTo>
                  <a:lnTo>
                    <a:pt x="125748" y="101664"/>
                  </a:lnTo>
                  <a:lnTo>
                    <a:pt x="125218" y="101945"/>
                  </a:lnTo>
                  <a:lnTo>
                    <a:pt x="124690" y="102225"/>
                  </a:lnTo>
                  <a:lnTo>
                    <a:pt x="124168" y="102506"/>
                  </a:lnTo>
                  <a:lnTo>
                    <a:pt x="123650" y="102787"/>
                  </a:lnTo>
                  <a:lnTo>
                    <a:pt x="123136" y="103068"/>
                  </a:lnTo>
                  <a:lnTo>
                    <a:pt x="122629" y="103349"/>
                  </a:lnTo>
                  <a:lnTo>
                    <a:pt x="122125" y="103630"/>
                  </a:lnTo>
                  <a:lnTo>
                    <a:pt x="121629" y="103911"/>
                  </a:lnTo>
                  <a:lnTo>
                    <a:pt x="121136" y="104191"/>
                  </a:lnTo>
                  <a:lnTo>
                    <a:pt x="120651" y="104472"/>
                  </a:lnTo>
                  <a:lnTo>
                    <a:pt x="120171" y="104753"/>
                  </a:lnTo>
                  <a:lnTo>
                    <a:pt x="119696" y="105034"/>
                  </a:lnTo>
                  <a:lnTo>
                    <a:pt x="119229" y="105315"/>
                  </a:lnTo>
                  <a:lnTo>
                    <a:pt x="118766" y="105596"/>
                  </a:lnTo>
                  <a:lnTo>
                    <a:pt x="118313" y="105876"/>
                  </a:lnTo>
                  <a:lnTo>
                    <a:pt x="117864" y="106157"/>
                  </a:lnTo>
                  <a:lnTo>
                    <a:pt x="117423" y="106438"/>
                  </a:lnTo>
                  <a:lnTo>
                    <a:pt x="116988" y="106719"/>
                  </a:lnTo>
                  <a:lnTo>
                    <a:pt x="116559" y="107000"/>
                  </a:lnTo>
                  <a:lnTo>
                    <a:pt x="116140" y="107281"/>
                  </a:lnTo>
                  <a:lnTo>
                    <a:pt x="115724" y="107561"/>
                  </a:lnTo>
                  <a:lnTo>
                    <a:pt x="115319" y="107842"/>
                  </a:lnTo>
                  <a:lnTo>
                    <a:pt x="114919" y="108123"/>
                  </a:lnTo>
                  <a:lnTo>
                    <a:pt x="114527" y="108404"/>
                  </a:lnTo>
                  <a:lnTo>
                    <a:pt x="114143" y="108685"/>
                  </a:lnTo>
                  <a:lnTo>
                    <a:pt x="113762" y="108966"/>
                  </a:lnTo>
                  <a:lnTo>
                    <a:pt x="113394" y="109247"/>
                  </a:lnTo>
                  <a:lnTo>
                    <a:pt x="113030" y="109527"/>
                  </a:lnTo>
                  <a:lnTo>
                    <a:pt x="112675" y="109808"/>
                  </a:lnTo>
                  <a:lnTo>
                    <a:pt x="112326" y="110089"/>
                  </a:lnTo>
                  <a:lnTo>
                    <a:pt x="111984" y="110370"/>
                  </a:lnTo>
                  <a:lnTo>
                    <a:pt x="111651" y="110651"/>
                  </a:lnTo>
                  <a:lnTo>
                    <a:pt x="111322" y="110932"/>
                  </a:lnTo>
                  <a:lnTo>
                    <a:pt x="111004" y="111212"/>
                  </a:lnTo>
                  <a:lnTo>
                    <a:pt x="110691" y="111493"/>
                  </a:lnTo>
                  <a:lnTo>
                    <a:pt x="110385" y="111774"/>
                  </a:lnTo>
                  <a:lnTo>
                    <a:pt x="110087" y="112055"/>
                  </a:lnTo>
                  <a:lnTo>
                    <a:pt x="109794" y="112336"/>
                  </a:lnTo>
                  <a:lnTo>
                    <a:pt x="109511" y="112617"/>
                  </a:lnTo>
                  <a:lnTo>
                    <a:pt x="109232" y="112897"/>
                  </a:lnTo>
                  <a:lnTo>
                    <a:pt x="108962" y="113178"/>
                  </a:lnTo>
                  <a:lnTo>
                    <a:pt x="108697" y="113459"/>
                  </a:lnTo>
                  <a:lnTo>
                    <a:pt x="108439" y="113740"/>
                  </a:lnTo>
                  <a:lnTo>
                    <a:pt x="108189" y="114021"/>
                  </a:lnTo>
                  <a:lnTo>
                    <a:pt x="107942" y="114302"/>
                  </a:lnTo>
                  <a:lnTo>
                    <a:pt x="107705" y="114582"/>
                  </a:lnTo>
                  <a:lnTo>
                    <a:pt x="107471" y="114863"/>
                  </a:lnTo>
                  <a:lnTo>
                    <a:pt x="107246" y="115144"/>
                  </a:lnTo>
                  <a:lnTo>
                    <a:pt x="107025" y="115425"/>
                  </a:lnTo>
                  <a:lnTo>
                    <a:pt x="106810" y="115706"/>
                  </a:lnTo>
                  <a:lnTo>
                    <a:pt x="106602" y="115987"/>
                  </a:lnTo>
                  <a:lnTo>
                    <a:pt x="106397" y="116268"/>
                  </a:lnTo>
                  <a:lnTo>
                    <a:pt x="106201" y="116548"/>
                  </a:lnTo>
                  <a:lnTo>
                    <a:pt x="106008" y="116829"/>
                  </a:lnTo>
                  <a:lnTo>
                    <a:pt x="105822" y="117110"/>
                  </a:lnTo>
                  <a:lnTo>
                    <a:pt x="105640" y="117391"/>
                  </a:lnTo>
                  <a:lnTo>
                    <a:pt x="105462" y="117672"/>
                  </a:lnTo>
                  <a:lnTo>
                    <a:pt x="105291" y="117953"/>
                  </a:lnTo>
                  <a:lnTo>
                    <a:pt x="105122" y="118233"/>
                  </a:lnTo>
                  <a:lnTo>
                    <a:pt x="104961" y="118514"/>
                  </a:lnTo>
                  <a:lnTo>
                    <a:pt x="104803" y="118795"/>
                  </a:lnTo>
                  <a:lnTo>
                    <a:pt x="104649" y="119076"/>
                  </a:lnTo>
                  <a:lnTo>
                    <a:pt x="104500" y="119357"/>
                  </a:lnTo>
                  <a:lnTo>
                    <a:pt x="104354" y="119638"/>
                  </a:lnTo>
                  <a:lnTo>
                    <a:pt x="104214" y="119918"/>
                  </a:lnTo>
                  <a:lnTo>
                    <a:pt x="104076" y="120199"/>
                  </a:lnTo>
                  <a:lnTo>
                    <a:pt x="103943" y="120480"/>
                  </a:lnTo>
                  <a:lnTo>
                    <a:pt x="103814" y="120761"/>
                  </a:lnTo>
                  <a:lnTo>
                    <a:pt x="103687" y="121042"/>
                  </a:lnTo>
                  <a:lnTo>
                    <a:pt x="103565" y="121323"/>
                  </a:lnTo>
                  <a:lnTo>
                    <a:pt x="103445" y="121603"/>
                  </a:lnTo>
                  <a:lnTo>
                    <a:pt x="103330" y="121884"/>
                  </a:lnTo>
                  <a:lnTo>
                    <a:pt x="103217" y="122165"/>
                  </a:lnTo>
                  <a:lnTo>
                    <a:pt x="103108" y="122446"/>
                  </a:lnTo>
                  <a:lnTo>
                    <a:pt x="103001" y="122727"/>
                  </a:lnTo>
                  <a:lnTo>
                    <a:pt x="102897" y="123008"/>
                  </a:lnTo>
                  <a:lnTo>
                    <a:pt x="102796" y="123289"/>
                  </a:lnTo>
                  <a:lnTo>
                    <a:pt x="102696" y="123569"/>
                  </a:lnTo>
                  <a:lnTo>
                    <a:pt x="102601" y="123850"/>
                  </a:lnTo>
                  <a:lnTo>
                    <a:pt x="102507" y="124131"/>
                  </a:lnTo>
                  <a:lnTo>
                    <a:pt x="102416" y="124412"/>
                  </a:lnTo>
                  <a:lnTo>
                    <a:pt x="102327" y="124693"/>
                  </a:lnTo>
                  <a:lnTo>
                    <a:pt x="102240" y="124974"/>
                  </a:lnTo>
                  <a:lnTo>
                    <a:pt x="102155" y="125254"/>
                  </a:lnTo>
                  <a:lnTo>
                    <a:pt x="102072" y="125535"/>
                  </a:lnTo>
                  <a:lnTo>
                    <a:pt x="101992" y="125816"/>
                  </a:lnTo>
                  <a:lnTo>
                    <a:pt x="101912" y="126097"/>
                  </a:lnTo>
                  <a:lnTo>
                    <a:pt x="101835" y="126378"/>
                  </a:lnTo>
                  <a:lnTo>
                    <a:pt x="101759" y="126659"/>
                  </a:lnTo>
                  <a:lnTo>
                    <a:pt x="101685" y="126939"/>
                  </a:lnTo>
                  <a:lnTo>
                    <a:pt x="101612" y="127220"/>
                  </a:lnTo>
                  <a:lnTo>
                    <a:pt x="101541" y="127501"/>
                  </a:lnTo>
                  <a:lnTo>
                    <a:pt x="101471" y="127782"/>
                  </a:lnTo>
                  <a:lnTo>
                    <a:pt x="101402" y="128063"/>
                  </a:lnTo>
                  <a:lnTo>
                    <a:pt x="101334" y="128344"/>
                  </a:lnTo>
                  <a:lnTo>
                    <a:pt x="101268" y="128625"/>
                  </a:lnTo>
                  <a:lnTo>
                    <a:pt x="101202" y="128905"/>
                  </a:lnTo>
                  <a:lnTo>
                    <a:pt x="101137" y="129186"/>
                  </a:lnTo>
                  <a:lnTo>
                    <a:pt x="101073" y="129467"/>
                  </a:lnTo>
                  <a:lnTo>
                    <a:pt x="101010" y="129748"/>
                  </a:lnTo>
                  <a:lnTo>
                    <a:pt x="100948" y="130029"/>
                  </a:lnTo>
                  <a:lnTo>
                    <a:pt x="100886" y="130310"/>
                  </a:lnTo>
                  <a:lnTo>
                    <a:pt x="100825" y="130590"/>
                  </a:lnTo>
                  <a:lnTo>
                    <a:pt x="100764" y="130871"/>
                  </a:lnTo>
                  <a:lnTo>
                    <a:pt x="100704" y="131152"/>
                  </a:lnTo>
                  <a:lnTo>
                    <a:pt x="100644" y="131433"/>
                  </a:lnTo>
                  <a:lnTo>
                    <a:pt x="100584" y="131714"/>
                  </a:lnTo>
                  <a:lnTo>
                    <a:pt x="100524" y="131995"/>
                  </a:lnTo>
                  <a:lnTo>
                    <a:pt x="100464" y="132275"/>
                  </a:lnTo>
                  <a:lnTo>
                    <a:pt x="100404" y="132556"/>
                  </a:lnTo>
                  <a:lnTo>
                    <a:pt x="100345" y="132837"/>
                  </a:lnTo>
                  <a:lnTo>
                    <a:pt x="100285" y="133118"/>
                  </a:lnTo>
                  <a:lnTo>
                    <a:pt x="100224" y="133399"/>
                  </a:lnTo>
                  <a:lnTo>
                    <a:pt x="100164" y="133680"/>
                  </a:lnTo>
                  <a:lnTo>
                    <a:pt x="100103" y="133960"/>
                  </a:lnTo>
                  <a:lnTo>
                    <a:pt x="100042" y="134241"/>
                  </a:lnTo>
                  <a:lnTo>
                    <a:pt x="99979" y="134522"/>
                  </a:lnTo>
                  <a:lnTo>
                    <a:pt x="99917" y="134803"/>
                  </a:lnTo>
                  <a:lnTo>
                    <a:pt x="99853" y="135084"/>
                  </a:lnTo>
                  <a:lnTo>
                    <a:pt x="99789" y="135365"/>
                  </a:lnTo>
                  <a:lnTo>
                    <a:pt x="99724" y="135646"/>
                  </a:lnTo>
                  <a:lnTo>
                    <a:pt x="99658" y="135926"/>
                  </a:lnTo>
                  <a:lnTo>
                    <a:pt x="99591" y="136207"/>
                  </a:lnTo>
                  <a:lnTo>
                    <a:pt x="99523" y="136488"/>
                  </a:lnTo>
                  <a:lnTo>
                    <a:pt x="99454" y="136769"/>
                  </a:lnTo>
                  <a:lnTo>
                    <a:pt x="99383" y="137050"/>
                  </a:lnTo>
                  <a:lnTo>
                    <a:pt x="99311" y="137331"/>
                  </a:lnTo>
                  <a:lnTo>
                    <a:pt x="99238" y="137611"/>
                  </a:lnTo>
                  <a:lnTo>
                    <a:pt x="99163" y="137892"/>
                  </a:lnTo>
                  <a:lnTo>
                    <a:pt x="99087" y="138173"/>
                  </a:lnTo>
                  <a:lnTo>
                    <a:pt x="99009" y="138454"/>
                  </a:lnTo>
                  <a:lnTo>
                    <a:pt x="98929" y="138735"/>
                  </a:lnTo>
                  <a:lnTo>
                    <a:pt x="98848" y="139016"/>
                  </a:lnTo>
                  <a:lnTo>
                    <a:pt x="98765" y="139296"/>
                  </a:lnTo>
                  <a:lnTo>
                    <a:pt x="98680" y="139577"/>
                  </a:lnTo>
                  <a:lnTo>
                    <a:pt x="98593" y="139858"/>
                  </a:lnTo>
                  <a:lnTo>
                    <a:pt x="98504" y="140139"/>
                  </a:lnTo>
                  <a:lnTo>
                    <a:pt x="98413" y="140420"/>
                  </a:lnTo>
                  <a:lnTo>
                    <a:pt x="98320" y="140701"/>
                  </a:lnTo>
                  <a:lnTo>
                    <a:pt x="98225" y="140981"/>
                  </a:lnTo>
                  <a:lnTo>
                    <a:pt x="98127" y="141262"/>
                  </a:lnTo>
                  <a:lnTo>
                    <a:pt x="98029" y="141543"/>
                  </a:lnTo>
                  <a:lnTo>
                    <a:pt x="97926" y="141824"/>
                  </a:lnTo>
                  <a:lnTo>
                    <a:pt x="97823" y="142105"/>
                  </a:lnTo>
                  <a:lnTo>
                    <a:pt x="97716" y="142386"/>
                  </a:lnTo>
                  <a:lnTo>
                    <a:pt x="97608" y="142667"/>
                  </a:lnTo>
                  <a:lnTo>
                    <a:pt x="97497" y="142947"/>
                  </a:lnTo>
                  <a:lnTo>
                    <a:pt x="97383" y="143228"/>
                  </a:lnTo>
                  <a:lnTo>
                    <a:pt x="97269" y="143509"/>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66" name="pl11">
              <a:extLst>
                <a:ext uri="{FF2B5EF4-FFF2-40B4-BE49-F238E27FC236}">
                  <a16:creationId xmlns:a16="http://schemas.microsoft.com/office/drawing/2014/main" id="{F0757BF4-99B4-45B2-91D0-475B0463CF7F}"/>
                </a:ext>
              </a:extLst>
            </p:cNvPr>
            <p:cNvSpPr/>
            <p:nvPr/>
          </p:nvSpPr>
          <p:spPr>
            <a:xfrm>
              <a:off x="1014235" y="478390"/>
              <a:ext cx="165052" cy="0"/>
            </a:xfrm>
            <a:custGeom>
              <a:avLst/>
              <a:gdLst/>
              <a:ahLst/>
              <a:cxnLst/>
              <a:rect l="0" t="0" r="0" b="0"/>
              <a:pathLst>
                <a:path w="165052">
                  <a:moveTo>
                    <a:pt x="0" y="0"/>
                  </a:moveTo>
                  <a:lnTo>
                    <a:pt x="165052" y="0"/>
                  </a:lnTo>
                </a:path>
              </a:pathLst>
            </a:custGeom>
            <a:ln w="6775" cap="flat">
              <a:solidFill>
                <a:srgbClr val="1565C0">
                  <a:alpha val="100000"/>
                </a:srgbClr>
              </a:solidFill>
              <a:prstDash val="solid"/>
              <a:round/>
            </a:ln>
          </p:spPr>
          <p:txBody>
            <a:bodyPr/>
            <a:lstStyle/>
            <a:p>
              <a:endParaRPr sz="600"/>
            </a:p>
          </p:txBody>
        </p:sp>
        <p:sp>
          <p:nvSpPr>
            <p:cNvPr id="167" name="pg12">
              <a:extLst>
                <a:ext uri="{FF2B5EF4-FFF2-40B4-BE49-F238E27FC236}">
                  <a16:creationId xmlns:a16="http://schemas.microsoft.com/office/drawing/2014/main" id="{83093412-0EA1-4604-AF11-4FF7B6AE3F8F}"/>
                </a:ext>
              </a:extLst>
            </p:cNvPr>
            <p:cNvSpPr/>
            <p:nvPr/>
          </p:nvSpPr>
          <p:spPr>
            <a:xfrm>
              <a:off x="1151908" y="521463"/>
              <a:ext cx="165443" cy="173048"/>
            </a:xfrm>
            <a:custGeom>
              <a:avLst/>
              <a:gdLst/>
              <a:ahLst/>
              <a:cxnLst/>
              <a:rect l="0" t="0" r="0" b="0"/>
              <a:pathLst>
                <a:path w="165443" h="173048">
                  <a:moveTo>
                    <a:pt x="58946" y="173048"/>
                  </a:moveTo>
                  <a:lnTo>
                    <a:pt x="58711" y="172710"/>
                  </a:lnTo>
                  <a:lnTo>
                    <a:pt x="58476" y="172371"/>
                  </a:lnTo>
                  <a:lnTo>
                    <a:pt x="58242" y="172032"/>
                  </a:lnTo>
                  <a:lnTo>
                    <a:pt x="58009" y="171694"/>
                  </a:lnTo>
                  <a:lnTo>
                    <a:pt x="57776" y="171355"/>
                  </a:lnTo>
                  <a:lnTo>
                    <a:pt x="57543" y="171016"/>
                  </a:lnTo>
                  <a:lnTo>
                    <a:pt x="57311" y="170678"/>
                  </a:lnTo>
                  <a:lnTo>
                    <a:pt x="57079" y="170339"/>
                  </a:lnTo>
                  <a:lnTo>
                    <a:pt x="56848" y="170000"/>
                  </a:lnTo>
                  <a:lnTo>
                    <a:pt x="56617" y="169662"/>
                  </a:lnTo>
                  <a:lnTo>
                    <a:pt x="56386" y="169323"/>
                  </a:lnTo>
                  <a:lnTo>
                    <a:pt x="56155" y="168985"/>
                  </a:lnTo>
                  <a:lnTo>
                    <a:pt x="55924" y="168646"/>
                  </a:lnTo>
                  <a:lnTo>
                    <a:pt x="55693" y="168307"/>
                  </a:lnTo>
                  <a:lnTo>
                    <a:pt x="55462" y="167969"/>
                  </a:lnTo>
                  <a:lnTo>
                    <a:pt x="55231" y="167630"/>
                  </a:lnTo>
                  <a:lnTo>
                    <a:pt x="55000" y="167291"/>
                  </a:lnTo>
                  <a:lnTo>
                    <a:pt x="54769" y="166953"/>
                  </a:lnTo>
                  <a:lnTo>
                    <a:pt x="54537" y="166614"/>
                  </a:lnTo>
                  <a:lnTo>
                    <a:pt x="54305" y="166275"/>
                  </a:lnTo>
                  <a:lnTo>
                    <a:pt x="54072" y="165937"/>
                  </a:lnTo>
                  <a:lnTo>
                    <a:pt x="53839" y="165598"/>
                  </a:lnTo>
                  <a:lnTo>
                    <a:pt x="53605" y="165259"/>
                  </a:lnTo>
                  <a:lnTo>
                    <a:pt x="53370" y="164921"/>
                  </a:lnTo>
                  <a:lnTo>
                    <a:pt x="53135" y="164582"/>
                  </a:lnTo>
                  <a:lnTo>
                    <a:pt x="52899" y="164243"/>
                  </a:lnTo>
                  <a:lnTo>
                    <a:pt x="52661" y="163905"/>
                  </a:lnTo>
                  <a:lnTo>
                    <a:pt x="52422" y="163566"/>
                  </a:lnTo>
                  <a:lnTo>
                    <a:pt x="52183" y="163228"/>
                  </a:lnTo>
                  <a:lnTo>
                    <a:pt x="51942" y="162889"/>
                  </a:lnTo>
                  <a:lnTo>
                    <a:pt x="51699" y="162550"/>
                  </a:lnTo>
                  <a:lnTo>
                    <a:pt x="51455" y="162212"/>
                  </a:lnTo>
                  <a:lnTo>
                    <a:pt x="51210" y="161873"/>
                  </a:lnTo>
                  <a:lnTo>
                    <a:pt x="50962" y="161534"/>
                  </a:lnTo>
                  <a:lnTo>
                    <a:pt x="50713" y="161196"/>
                  </a:lnTo>
                  <a:lnTo>
                    <a:pt x="50462" y="160857"/>
                  </a:lnTo>
                  <a:lnTo>
                    <a:pt x="50209" y="160518"/>
                  </a:lnTo>
                  <a:lnTo>
                    <a:pt x="49953" y="160180"/>
                  </a:lnTo>
                  <a:lnTo>
                    <a:pt x="49697" y="159841"/>
                  </a:lnTo>
                  <a:lnTo>
                    <a:pt x="49436" y="159502"/>
                  </a:lnTo>
                  <a:lnTo>
                    <a:pt x="49175" y="159164"/>
                  </a:lnTo>
                  <a:lnTo>
                    <a:pt x="48909" y="158825"/>
                  </a:lnTo>
                  <a:lnTo>
                    <a:pt x="48643" y="158486"/>
                  </a:lnTo>
                  <a:lnTo>
                    <a:pt x="48372" y="158148"/>
                  </a:lnTo>
                  <a:lnTo>
                    <a:pt x="48100" y="157809"/>
                  </a:lnTo>
                  <a:lnTo>
                    <a:pt x="47824" y="157471"/>
                  </a:lnTo>
                  <a:lnTo>
                    <a:pt x="47545" y="157132"/>
                  </a:lnTo>
                  <a:lnTo>
                    <a:pt x="47264" y="156793"/>
                  </a:lnTo>
                  <a:lnTo>
                    <a:pt x="46979" y="156455"/>
                  </a:lnTo>
                  <a:lnTo>
                    <a:pt x="46691" y="156116"/>
                  </a:lnTo>
                  <a:lnTo>
                    <a:pt x="46399" y="155777"/>
                  </a:lnTo>
                  <a:lnTo>
                    <a:pt x="46105" y="155439"/>
                  </a:lnTo>
                  <a:lnTo>
                    <a:pt x="45807" y="155100"/>
                  </a:lnTo>
                  <a:lnTo>
                    <a:pt x="45506" y="154761"/>
                  </a:lnTo>
                  <a:lnTo>
                    <a:pt x="45200" y="154423"/>
                  </a:lnTo>
                  <a:lnTo>
                    <a:pt x="44892" y="154084"/>
                  </a:lnTo>
                  <a:lnTo>
                    <a:pt x="44579" y="153745"/>
                  </a:lnTo>
                  <a:lnTo>
                    <a:pt x="44264" y="153407"/>
                  </a:lnTo>
                  <a:lnTo>
                    <a:pt x="43942" y="153068"/>
                  </a:lnTo>
                  <a:lnTo>
                    <a:pt x="43620" y="152729"/>
                  </a:lnTo>
                  <a:lnTo>
                    <a:pt x="43291" y="152391"/>
                  </a:lnTo>
                  <a:lnTo>
                    <a:pt x="42960" y="152052"/>
                  </a:lnTo>
                  <a:lnTo>
                    <a:pt x="42624" y="151714"/>
                  </a:lnTo>
                  <a:lnTo>
                    <a:pt x="42285" y="151375"/>
                  </a:lnTo>
                  <a:lnTo>
                    <a:pt x="41941" y="151036"/>
                  </a:lnTo>
                  <a:lnTo>
                    <a:pt x="41594" y="150698"/>
                  </a:lnTo>
                  <a:lnTo>
                    <a:pt x="41242" y="150359"/>
                  </a:lnTo>
                  <a:lnTo>
                    <a:pt x="40887" y="150020"/>
                  </a:lnTo>
                  <a:lnTo>
                    <a:pt x="40527" y="149682"/>
                  </a:lnTo>
                  <a:lnTo>
                    <a:pt x="40163" y="149343"/>
                  </a:lnTo>
                  <a:lnTo>
                    <a:pt x="39796" y="149004"/>
                  </a:lnTo>
                  <a:lnTo>
                    <a:pt x="39424" y="148666"/>
                  </a:lnTo>
                  <a:lnTo>
                    <a:pt x="39049" y="148327"/>
                  </a:lnTo>
                  <a:lnTo>
                    <a:pt x="38669" y="147988"/>
                  </a:lnTo>
                  <a:lnTo>
                    <a:pt x="38286" y="147650"/>
                  </a:lnTo>
                  <a:lnTo>
                    <a:pt x="37898" y="147311"/>
                  </a:lnTo>
                  <a:lnTo>
                    <a:pt x="37508" y="146972"/>
                  </a:lnTo>
                  <a:lnTo>
                    <a:pt x="37112" y="146634"/>
                  </a:lnTo>
                  <a:lnTo>
                    <a:pt x="36715" y="146295"/>
                  </a:lnTo>
                  <a:lnTo>
                    <a:pt x="36311" y="145957"/>
                  </a:lnTo>
                  <a:lnTo>
                    <a:pt x="35906" y="145618"/>
                  </a:lnTo>
                  <a:lnTo>
                    <a:pt x="35495" y="145279"/>
                  </a:lnTo>
                  <a:lnTo>
                    <a:pt x="35083" y="144941"/>
                  </a:lnTo>
                  <a:lnTo>
                    <a:pt x="34666" y="144602"/>
                  </a:lnTo>
                  <a:lnTo>
                    <a:pt x="34247" y="144263"/>
                  </a:lnTo>
                  <a:lnTo>
                    <a:pt x="33823" y="143925"/>
                  </a:lnTo>
                  <a:lnTo>
                    <a:pt x="33398" y="143586"/>
                  </a:lnTo>
                  <a:lnTo>
                    <a:pt x="32968" y="143247"/>
                  </a:lnTo>
                  <a:lnTo>
                    <a:pt x="32536" y="142909"/>
                  </a:lnTo>
                  <a:lnTo>
                    <a:pt x="32101" y="142570"/>
                  </a:lnTo>
                  <a:lnTo>
                    <a:pt x="31664" y="142231"/>
                  </a:lnTo>
                  <a:lnTo>
                    <a:pt x="31224" y="141893"/>
                  </a:lnTo>
                  <a:lnTo>
                    <a:pt x="30781" y="141554"/>
                  </a:lnTo>
                  <a:lnTo>
                    <a:pt x="30336" y="141215"/>
                  </a:lnTo>
                  <a:lnTo>
                    <a:pt x="29889" y="140877"/>
                  </a:lnTo>
                  <a:lnTo>
                    <a:pt x="29440" y="140538"/>
                  </a:lnTo>
                  <a:lnTo>
                    <a:pt x="28989" y="140200"/>
                  </a:lnTo>
                  <a:lnTo>
                    <a:pt x="28536" y="139861"/>
                  </a:lnTo>
                  <a:lnTo>
                    <a:pt x="28081" y="139522"/>
                  </a:lnTo>
                  <a:lnTo>
                    <a:pt x="27626" y="139184"/>
                  </a:lnTo>
                  <a:lnTo>
                    <a:pt x="27168" y="138845"/>
                  </a:lnTo>
                  <a:lnTo>
                    <a:pt x="26710" y="138506"/>
                  </a:lnTo>
                  <a:lnTo>
                    <a:pt x="26250" y="138168"/>
                  </a:lnTo>
                  <a:lnTo>
                    <a:pt x="25790" y="137829"/>
                  </a:lnTo>
                  <a:lnTo>
                    <a:pt x="25328" y="137490"/>
                  </a:lnTo>
                  <a:lnTo>
                    <a:pt x="24867" y="137152"/>
                  </a:lnTo>
                  <a:lnTo>
                    <a:pt x="24405" y="136813"/>
                  </a:lnTo>
                  <a:lnTo>
                    <a:pt x="23943" y="136474"/>
                  </a:lnTo>
                  <a:lnTo>
                    <a:pt x="23481" y="136136"/>
                  </a:lnTo>
                  <a:lnTo>
                    <a:pt x="23019" y="135797"/>
                  </a:lnTo>
                  <a:lnTo>
                    <a:pt x="22557" y="135458"/>
                  </a:lnTo>
                  <a:lnTo>
                    <a:pt x="22096" y="135120"/>
                  </a:lnTo>
                  <a:lnTo>
                    <a:pt x="21636" y="134781"/>
                  </a:lnTo>
                  <a:lnTo>
                    <a:pt x="21177" y="134443"/>
                  </a:lnTo>
                  <a:lnTo>
                    <a:pt x="20718" y="134104"/>
                  </a:lnTo>
                  <a:lnTo>
                    <a:pt x="20262" y="133765"/>
                  </a:lnTo>
                  <a:lnTo>
                    <a:pt x="19806" y="133427"/>
                  </a:lnTo>
                  <a:lnTo>
                    <a:pt x="19352" y="133088"/>
                  </a:lnTo>
                  <a:lnTo>
                    <a:pt x="18899" y="132749"/>
                  </a:lnTo>
                  <a:lnTo>
                    <a:pt x="18450" y="132411"/>
                  </a:lnTo>
                  <a:lnTo>
                    <a:pt x="18001" y="132072"/>
                  </a:lnTo>
                  <a:lnTo>
                    <a:pt x="17557" y="131733"/>
                  </a:lnTo>
                  <a:lnTo>
                    <a:pt x="17113" y="131395"/>
                  </a:lnTo>
                  <a:lnTo>
                    <a:pt x="16673" y="131056"/>
                  </a:lnTo>
                  <a:lnTo>
                    <a:pt x="16235" y="130717"/>
                  </a:lnTo>
                  <a:lnTo>
                    <a:pt x="15802" y="130379"/>
                  </a:lnTo>
                  <a:lnTo>
                    <a:pt x="15370" y="130040"/>
                  </a:lnTo>
                  <a:lnTo>
                    <a:pt x="14943" y="129701"/>
                  </a:lnTo>
                  <a:lnTo>
                    <a:pt x="14519" y="129363"/>
                  </a:lnTo>
                  <a:lnTo>
                    <a:pt x="14099" y="129024"/>
                  </a:lnTo>
                  <a:lnTo>
                    <a:pt x="13682" y="128686"/>
                  </a:lnTo>
                  <a:lnTo>
                    <a:pt x="13270" y="128347"/>
                  </a:lnTo>
                  <a:lnTo>
                    <a:pt x="12862" y="128008"/>
                  </a:lnTo>
                  <a:lnTo>
                    <a:pt x="12458" y="127670"/>
                  </a:lnTo>
                  <a:lnTo>
                    <a:pt x="12060" y="127331"/>
                  </a:lnTo>
                  <a:lnTo>
                    <a:pt x="11665" y="126992"/>
                  </a:lnTo>
                  <a:lnTo>
                    <a:pt x="11277" y="126654"/>
                  </a:lnTo>
                  <a:lnTo>
                    <a:pt x="10891" y="126315"/>
                  </a:lnTo>
                  <a:lnTo>
                    <a:pt x="10514" y="125976"/>
                  </a:lnTo>
                  <a:lnTo>
                    <a:pt x="10138" y="125638"/>
                  </a:lnTo>
                  <a:lnTo>
                    <a:pt x="9772" y="125299"/>
                  </a:lnTo>
                  <a:lnTo>
                    <a:pt x="9407" y="124960"/>
                  </a:lnTo>
                  <a:lnTo>
                    <a:pt x="9052" y="124622"/>
                  </a:lnTo>
                  <a:lnTo>
                    <a:pt x="8699" y="124283"/>
                  </a:lnTo>
                  <a:lnTo>
                    <a:pt x="8356" y="123944"/>
                  </a:lnTo>
                  <a:lnTo>
                    <a:pt x="8015" y="123606"/>
                  </a:lnTo>
                  <a:lnTo>
                    <a:pt x="7684" y="123267"/>
                  </a:lnTo>
                  <a:lnTo>
                    <a:pt x="7356" y="122929"/>
                  </a:lnTo>
                  <a:lnTo>
                    <a:pt x="7037" y="122590"/>
                  </a:lnTo>
                  <a:lnTo>
                    <a:pt x="6723" y="122251"/>
                  </a:lnTo>
                  <a:lnTo>
                    <a:pt x="6416" y="121913"/>
                  </a:lnTo>
                  <a:lnTo>
                    <a:pt x="6115" y="121574"/>
                  </a:lnTo>
                  <a:lnTo>
                    <a:pt x="5821" y="121235"/>
                  </a:lnTo>
                  <a:lnTo>
                    <a:pt x="5535" y="120897"/>
                  </a:lnTo>
                  <a:lnTo>
                    <a:pt x="5254" y="120558"/>
                  </a:lnTo>
                  <a:lnTo>
                    <a:pt x="4982" y="120219"/>
                  </a:lnTo>
                  <a:lnTo>
                    <a:pt x="4715" y="119881"/>
                  </a:lnTo>
                  <a:lnTo>
                    <a:pt x="4458" y="119542"/>
                  </a:lnTo>
                  <a:lnTo>
                    <a:pt x="4204" y="119203"/>
                  </a:lnTo>
                  <a:lnTo>
                    <a:pt x="3962" y="118865"/>
                  </a:lnTo>
                  <a:lnTo>
                    <a:pt x="3722" y="118526"/>
                  </a:lnTo>
                  <a:lnTo>
                    <a:pt x="3495" y="118187"/>
                  </a:lnTo>
                  <a:lnTo>
                    <a:pt x="3269" y="117849"/>
                  </a:lnTo>
                  <a:lnTo>
                    <a:pt x="3057" y="117510"/>
                  </a:lnTo>
                  <a:lnTo>
                    <a:pt x="2847" y="117172"/>
                  </a:lnTo>
                  <a:lnTo>
                    <a:pt x="2649" y="116833"/>
                  </a:lnTo>
                  <a:lnTo>
                    <a:pt x="2454" y="116494"/>
                  </a:lnTo>
                  <a:lnTo>
                    <a:pt x="2270" y="116156"/>
                  </a:lnTo>
                  <a:lnTo>
                    <a:pt x="2091" y="115817"/>
                  </a:lnTo>
                  <a:lnTo>
                    <a:pt x="1921" y="115478"/>
                  </a:lnTo>
                  <a:lnTo>
                    <a:pt x="1757" y="115140"/>
                  </a:lnTo>
                  <a:lnTo>
                    <a:pt x="1602" y="114801"/>
                  </a:lnTo>
                  <a:lnTo>
                    <a:pt x="1453" y="114462"/>
                  </a:lnTo>
                  <a:lnTo>
                    <a:pt x="1312" y="114124"/>
                  </a:lnTo>
                  <a:lnTo>
                    <a:pt x="1179" y="113785"/>
                  </a:lnTo>
                  <a:lnTo>
                    <a:pt x="1052" y="113446"/>
                  </a:lnTo>
                  <a:lnTo>
                    <a:pt x="935" y="113108"/>
                  </a:lnTo>
                  <a:lnTo>
                    <a:pt x="822" y="112769"/>
                  </a:lnTo>
                  <a:lnTo>
                    <a:pt x="719" y="112430"/>
                  </a:lnTo>
                  <a:lnTo>
                    <a:pt x="620" y="112092"/>
                  </a:lnTo>
                  <a:lnTo>
                    <a:pt x="533" y="111753"/>
                  </a:lnTo>
                  <a:lnTo>
                    <a:pt x="447" y="111414"/>
                  </a:lnTo>
                  <a:lnTo>
                    <a:pt x="375" y="111076"/>
                  </a:lnTo>
                  <a:lnTo>
                    <a:pt x="304" y="110737"/>
                  </a:lnTo>
                  <a:lnTo>
                    <a:pt x="245" y="110399"/>
                  </a:lnTo>
                  <a:lnTo>
                    <a:pt x="189" y="110060"/>
                  </a:lnTo>
                  <a:lnTo>
                    <a:pt x="143" y="109721"/>
                  </a:lnTo>
                  <a:lnTo>
                    <a:pt x="101" y="109383"/>
                  </a:lnTo>
                  <a:lnTo>
                    <a:pt x="69" y="109044"/>
                  </a:lnTo>
                  <a:lnTo>
                    <a:pt x="41" y="108705"/>
                  </a:lnTo>
                  <a:lnTo>
                    <a:pt x="21" y="108367"/>
                  </a:lnTo>
                  <a:lnTo>
                    <a:pt x="7" y="108028"/>
                  </a:lnTo>
                  <a:lnTo>
                    <a:pt x="0" y="107689"/>
                  </a:lnTo>
                  <a:lnTo>
                    <a:pt x="0" y="107351"/>
                  </a:lnTo>
                  <a:lnTo>
                    <a:pt x="5" y="107012"/>
                  </a:lnTo>
                  <a:lnTo>
                    <a:pt x="17" y="106673"/>
                  </a:lnTo>
                  <a:lnTo>
                    <a:pt x="35" y="106335"/>
                  </a:lnTo>
                  <a:lnTo>
                    <a:pt x="60" y="105996"/>
                  </a:lnTo>
                  <a:lnTo>
                    <a:pt x="89" y="105657"/>
                  </a:lnTo>
                  <a:lnTo>
                    <a:pt x="127" y="105319"/>
                  </a:lnTo>
                  <a:lnTo>
                    <a:pt x="167" y="104980"/>
                  </a:lnTo>
                  <a:lnTo>
                    <a:pt x="218" y="104642"/>
                  </a:lnTo>
                  <a:lnTo>
                    <a:pt x="269" y="104303"/>
                  </a:lnTo>
                  <a:lnTo>
                    <a:pt x="331" y="103964"/>
                  </a:lnTo>
                  <a:lnTo>
                    <a:pt x="394" y="103626"/>
                  </a:lnTo>
                  <a:lnTo>
                    <a:pt x="467" y="103287"/>
                  </a:lnTo>
                  <a:lnTo>
                    <a:pt x="542" y="102948"/>
                  </a:lnTo>
                  <a:lnTo>
                    <a:pt x="625" y="102610"/>
                  </a:lnTo>
                  <a:lnTo>
                    <a:pt x="711" y="102271"/>
                  </a:lnTo>
                  <a:lnTo>
                    <a:pt x="804" y="101932"/>
                  </a:lnTo>
                  <a:lnTo>
                    <a:pt x="900" y="101594"/>
                  </a:lnTo>
                  <a:lnTo>
                    <a:pt x="1003" y="101255"/>
                  </a:lnTo>
                  <a:lnTo>
                    <a:pt x="1110" y="100916"/>
                  </a:lnTo>
                  <a:lnTo>
                    <a:pt x="1223" y="100578"/>
                  </a:lnTo>
                  <a:lnTo>
                    <a:pt x="1340" y="100239"/>
                  </a:lnTo>
                  <a:lnTo>
                    <a:pt x="1461" y="99900"/>
                  </a:lnTo>
                  <a:lnTo>
                    <a:pt x="1588" y="99562"/>
                  </a:lnTo>
                  <a:lnTo>
                    <a:pt x="1719" y="99223"/>
                  </a:lnTo>
                  <a:lnTo>
                    <a:pt x="1855" y="98885"/>
                  </a:lnTo>
                  <a:lnTo>
                    <a:pt x="1994" y="98546"/>
                  </a:lnTo>
                  <a:lnTo>
                    <a:pt x="2140" y="98207"/>
                  </a:lnTo>
                  <a:lnTo>
                    <a:pt x="2287" y="97869"/>
                  </a:lnTo>
                  <a:lnTo>
                    <a:pt x="2442" y="97530"/>
                  </a:lnTo>
                  <a:lnTo>
                    <a:pt x="2597" y="97191"/>
                  </a:lnTo>
                  <a:lnTo>
                    <a:pt x="2761" y="96853"/>
                  </a:lnTo>
                  <a:lnTo>
                    <a:pt x="2925" y="96514"/>
                  </a:lnTo>
                  <a:lnTo>
                    <a:pt x="3096" y="96175"/>
                  </a:lnTo>
                  <a:lnTo>
                    <a:pt x="3268" y="95837"/>
                  </a:lnTo>
                  <a:lnTo>
                    <a:pt x="3447" y="95498"/>
                  </a:lnTo>
                  <a:lnTo>
                    <a:pt x="3627" y="95159"/>
                  </a:lnTo>
                  <a:lnTo>
                    <a:pt x="3813" y="94821"/>
                  </a:lnTo>
                  <a:lnTo>
                    <a:pt x="4002" y="94482"/>
                  </a:lnTo>
                  <a:lnTo>
                    <a:pt x="4195" y="94143"/>
                  </a:lnTo>
                  <a:lnTo>
                    <a:pt x="4391" y="93805"/>
                  </a:lnTo>
                  <a:lnTo>
                    <a:pt x="4591" y="93466"/>
                  </a:lnTo>
                  <a:lnTo>
                    <a:pt x="4795" y="93128"/>
                  </a:lnTo>
                  <a:lnTo>
                    <a:pt x="5002" y="92789"/>
                  </a:lnTo>
                  <a:lnTo>
                    <a:pt x="5213" y="92450"/>
                  </a:lnTo>
                  <a:lnTo>
                    <a:pt x="5426" y="92112"/>
                  </a:lnTo>
                  <a:lnTo>
                    <a:pt x="5644" y="91773"/>
                  </a:lnTo>
                  <a:lnTo>
                    <a:pt x="5864" y="91434"/>
                  </a:lnTo>
                  <a:lnTo>
                    <a:pt x="6089" y="91096"/>
                  </a:lnTo>
                  <a:lnTo>
                    <a:pt x="6316" y="90757"/>
                  </a:lnTo>
                  <a:lnTo>
                    <a:pt x="6548" y="90418"/>
                  </a:lnTo>
                  <a:lnTo>
                    <a:pt x="6780" y="90080"/>
                  </a:lnTo>
                  <a:lnTo>
                    <a:pt x="7019" y="89741"/>
                  </a:lnTo>
                  <a:lnTo>
                    <a:pt x="7258" y="89402"/>
                  </a:lnTo>
                  <a:lnTo>
                    <a:pt x="7503" y="89064"/>
                  </a:lnTo>
                  <a:lnTo>
                    <a:pt x="7749" y="88725"/>
                  </a:lnTo>
                  <a:lnTo>
                    <a:pt x="7999" y="88386"/>
                  </a:lnTo>
                  <a:lnTo>
                    <a:pt x="8252" y="88048"/>
                  </a:lnTo>
                  <a:lnTo>
                    <a:pt x="8508" y="87709"/>
                  </a:lnTo>
                  <a:lnTo>
                    <a:pt x="8767" y="87371"/>
                  </a:lnTo>
                  <a:lnTo>
                    <a:pt x="9029" y="87032"/>
                  </a:lnTo>
                  <a:lnTo>
                    <a:pt x="9294" y="86693"/>
                  </a:lnTo>
                  <a:lnTo>
                    <a:pt x="9562" y="86355"/>
                  </a:lnTo>
                  <a:lnTo>
                    <a:pt x="9833" y="86016"/>
                  </a:lnTo>
                  <a:lnTo>
                    <a:pt x="10106" y="85677"/>
                  </a:lnTo>
                  <a:lnTo>
                    <a:pt x="10383" y="85339"/>
                  </a:lnTo>
                  <a:lnTo>
                    <a:pt x="10663" y="85000"/>
                  </a:lnTo>
                  <a:lnTo>
                    <a:pt x="10946" y="84661"/>
                  </a:lnTo>
                  <a:lnTo>
                    <a:pt x="11230" y="84323"/>
                  </a:lnTo>
                  <a:lnTo>
                    <a:pt x="11519" y="83984"/>
                  </a:lnTo>
                  <a:lnTo>
                    <a:pt x="11809" y="83645"/>
                  </a:lnTo>
                  <a:lnTo>
                    <a:pt x="12103" y="83307"/>
                  </a:lnTo>
                  <a:lnTo>
                    <a:pt x="12399" y="82968"/>
                  </a:lnTo>
                  <a:lnTo>
                    <a:pt x="12699" y="82629"/>
                  </a:lnTo>
                  <a:lnTo>
                    <a:pt x="13000" y="82291"/>
                  </a:lnTo>
                  <a:lnTo>
                    <a:pt x="13305" y="81952"/>
                  </a:lnTo>
                  <a:lnTo>
                    <a:pt x="13611" y="81614"/>
                  </a:lnTo>
                  <a:lnTo>
                    <a:pt x="13922" y="81275"/>
                  </a:lnTo>
                  <a:lnTo>
                    <a:pt x="14234" y="80936"/>
                  </a:lnTo>
                  <a:lnTo>
                    <a:pt x="14549" y="80598"/>
                  </a:lnTo>
                  <a:lnTo>
                    <a:pt x="14866" y="80259"/>
                  </a:lnTo>
                  <a:lnTo>
                    <a:pt x="15186" y="79920"/>
                  </a:lnTo>
                  <a:lnTo>
                    <a:pt x="15508" y="79582"/>
                  </a:lnTo>
                  <a:lnTo>
                    <a:pt x="15833" y="79243"/>
                  </a:lnTo>
                  <a:lnTo>
                    <a:pt x="16160" y="78904"/>
                  </a:lnTo>
                  <a:lnTo>
                    <a:pt x="16489" y="78566"/>
                  </a:lnTo>
                  <a:lnTo>
                    <a:pt x="16821" y="78227"/>
                  </a:lnTo>
                  <a:lnTo>
                    <a:pt x="17155" y="77888"/>
                  </a:lnTo>
                  <a:lnTo>
                    <a:pt x="17492" y="77550"/>
                  </a:lnTo>
                  <a:lnTo>
                    <a:pt x="17830" y="77211"/>
                  </a:lnTo>
                  <a:lnTo>
                    <a:pt x="18171" y="76872"/>
                  </a:lnTo>
                  <a:lnTo>
                    <a:pt x="18513" y="76534"/>
                  </a:lnTo>
                  <a:lnTo>
                    <a:pt x="18859" y="76195"/>
                  </a:lnTo>
                  <a:lnTo>
                    <a:pt x="19205" y="75857"/>
                  </a:lnTo>
                  <a:lnTo>
                    <a:pt x="19554" y="75518"/>
                  </a:lnTo>
                  <a:lnTo>
                    <a:pt x="19904" y="75179"/>
                  </a:lnTo>
                  <a:lnTo>
                    <a:pt x="20258" y="74841"/>
                  </a:lnTo>
                  <a:lnTo>
                    <a:pt x="20611" y="74502"/>
                  </a:lnTo>
                  <a:lnTo>
                    <a:pt x="20968" y="74163"/>
                  </a:lnTo>
                  <a:lnTo>
                    <a:pt x="21325" y="73825"/>
                  </a:lnTo>
                  <a:lnTo>
                    <a:pt x="21685" y="73486"/>
                  </a:lnTo>
                  <a:lnTo>
                    <a:pt x="22046" y="73147"/>
                  </a:lnTo>
                  <a:lnTo>
                    <a:pt x="22408" y="72809"/>
                  </a:lnTo>
                  <a:lnTo>
                    <a:pt x="22772" y="72470"/>
                  </a:lnTo>
                  <a:lnTo>
                    <a:pt x="23137" y="72131"/>
                  </a:lnTo>
                  <a:lnTo>
                    <a:pt x="23503" y="71793"/>
                  </a:lnTo>
                  <a:lnTo>
                    <a:pt x="23871" y="71454"/>
                  </a:lnTo>
                  <a:lnTo>
                    <a:pt x="24240" y="71115"/>
                  </a:lnTo>
                  <a:lnTo>
                    <a:pt x="24609" y="70777"/>
                  </a:lnTo>
                  <a:lnTo>
                    <a:pt x="24980" y="70438"/>
                  </a:lnTo>
                  <a:lnTo>
                    <a:pt x="25351" y="70100"/>
                  </a:lnTo>
                  <a:lnTo>
                    <a:pt x="25724" y="69761"/>
                  </a:lnTo>
                  <a:lnTo>
                    <a:pt x="26097" y="69422"/>
                  </a:lnTo>
                  <a:lnTo>
                    <a:pt x="26471" y="69084"/>
                  </a:lnTo>
                  <a:lnTo>
                    <a:pt x="26845" y="68745"/>
                  </a:lnTo>
                  <a:lnTo>
                    <a:pt x="27220" y="68406"/>
                  </a:lnTo>
                  <a:lnTo>
                    <a:pt x="27595" y="68068"/>
                  </a:lnTo>
                  <a:lnTo>
                    <a:pt x="27970" y="67729"/>
                  </a:lnTo>
                  <a:lnTo>
                    <a:pt x="28345" y="67390"/>
                  </a:lnTo>
                  <a:lnTo>
                    <a:pt x="28721" y="67052"/>
                  </a:lnTo>
                  <a:lnTo>
                    <a:pt x="29097" y="66713"/>
                  </a:lnTo>
                  <a:lnTo>
                    <a:pt x="29472" y="66374"/>
                  </a:lnTo>
                  <a:lnTo>
                    <a:pt x="29847" y="66036"/>
                  </a:lnTo>
                  <a:lnTo>
                    <a:pt x="30222" y="65697"/>
                  </a:lnTo>
                  <a:lnTo>
                    <a:pt x="30597" y="65358"/>
                  </a:lnTo>
                  <a:lnTo>
                    <a:pt x="30971" y="65020"/>
                  </a:lnTo>
                  <a:lnTo>
                    <a:pt x="31344" y="64681"/>
                  </a:lnTo>
                  <a:lnTo>
                    <a:pt x="31717" y="64343"/>
                  </a:lnTo>
                  <a:lnTo>
                    <a:pt x="32089" y="64004"/>
                  </a:lnTo>
                  <a:lnTo>
                    <a:pt x="32460" y="63665"/>
                  </a:lnTo>
                  <a:lnTo>
                    <a:pt x="32830" y="63327"/>
                  </a:lnTo>
                  <a:lnTo>
                    <a:pt x="33199" y="62988"/>
                  </a:lnTo>
                  <a:lnTo>
                    <a:pt x="33566" y="62649"/>
                  </a:lnTo>
                  <a:lnTo>
                    <a:pt x="33933" y="62311"/>
                  </a:lnTo>
                  <a:lnTo>
                    <a:pt x="34297" y="61972"/>
                  </a:lnTo>
                  <a:lnTo>
                    <a:pt x="34661" y="61633"/>
                  </a:lnTo>
                  <a:lnTo>
                    <a:pt x="35022" y="61295"/>
                  </a:lnTo>
                  <a:lnTo>
                    <a:pt x="35383" y="60956"/>
                  </a:lnTo>
                  <a:lnTo>
                    <a:pt x="35740" y="60617"/>
                  </a:lnTo>
                  <a:lnTo>
                    <a:pt x="36097" y="60279"/>
                  </a:lnTo>
                  <a:lnTo>
                    <a:pt x="36451" y="59940"/>
                  </a:lnTo>
                  <a:lnTo>
                    <a:pt x="36803" y="59601"/>
                  </a:lnTo>
                  <a:lnTo>
                    <a:pt x="37152" y="59263"/>
                  </a:lnTo>
                  <a:lnTo>
                    <a:pt x="37500" y="58924"/>
                  </a:lnTo>
                  <a:lnTo>
                    <a:pt x="37845" y="58586"/>
                  </a:lnTo>
                  <a:lnTo>
                    <a:pt x="38188" y="58247"/>
                  </a:lnTo>
                  <a:lnTo>
                    <a:pt x="38528" y="57908"/>
                  </a:lnTo>
                  <a:lnTo>
                    <a:pt x="38865" y="57570"/>
                  </a:lnTo>
                  <a:lnTo>
                    <a:pt x="39200" y="57231"/>
                  </a:lnTo>
                  <a:lnTo>
                    <a:pt x="39531" y="56892"/>
                  </a:lnTo>
                  <a:lnTo>
                    <a:pt x="39860" y="56554"/>
                  </a:lnTo>
                  <a:lnTo>
                    <a:pt x="40185" y="56215"/>
                  </a:lnTo>
                  <a:lnTo>
                    <a:pt x="40508" y="55876"/>
                  </a:lnTo>
                  <a:lnTo>
                    <a:pt x="40827" y="55538"/>
                  </a:lnTo>
                  <a:lnTo>
                    <a:pt x="41144" y="55199"/>
                  </a:lnTo>
                  <a:lnTo>
                    <a:pt x="41455" y="54860"/>
                  </a:lnTo>
                  <a:lnTo>
                    <a:pt x="41766" y="54522"/>
                  </a:lnTo>
                  <a:lnTo>
                    <a:pt x="42070" y="54183"/>
                  </a:lnTo>
                  <a:lnTo>
                    <a:pt x="42373" y="53844"/>
                  </a:lnTo>
                  <a:lnTo>
                    <a:pt x="42671" y="53506"/>
                  </a:lnTo>
                  <a:lnTo>
                    <a:pt x="42967" y="53167"/>
                  </a:lnTo>
                  <a:lnTo>
                    <a:pt x="43257" y="52828"/>
                  </a:lnTo>
                  <a:lnTo>
                    <a:pt x="43545" y="52490"/>
                  </a:lnTo>
                  <a:lnTo>
                    <a:pt x="43828" y="52151"/>
                  </a:lnTo>
                  <a:lnTo>
                    <a:pt x="44108" y="51813"/>
                  </a:lnTo>
                  <a:lnTo>
                    <a:pt x="44383" y="51474"/>
                  </a:lnTo>
                  <a:lnTo>
                    <a:pt x="44655" y="51135"/>
                  </a:lnTo>
                  <a:lnTo>
                    <a:pt x="44923" y="50797"/>
                  </a:lnTo>
                  <a:lnTo>
                    <a:pt x="45186" y="50458"/>
                  </a:lnTo>
                  <a:lnTo>
                    <a:pt x="45446" y="50119"/>
                  </a:lnTo>
                  <a:lnTo>
                    <a:pt x="45700" y="49781"/>
                  </a:lnTo>
                  <a:lnTo>
                    <a:pt x="45953" y="49442"/>
                  </a:lnTo>
                  <a:lnTo>
                    <a:pt x="46198" y="49103"/>
                  </a:lnTo>
                  <a:lnTo>
                    <a:pt x="46443" y="48765"/>
                  </a:lnTo>
                  <a:lnTo>
                    <a:pt x="46680" y="48426"/>
                  </a:lnTo>
                  <a:lnTo>
                    <a:pt x="46916" y="48087"/>
                  </a:lnTo>
                  <a:lnTo>
                    <a:pt x="47144" y="47749"/>
                  </a:lnTo>
                  <a:lnTo>
                    <a:pt x="47372" y="47410"/>
                  </a:lnTo>
                  <a:lnTo>
                    <a:pt x="47592" y="47071"/>
                  </a:lnTo>
                  <a:lnTo>
                    <a:pt x="47811" y="46733"/>
                  </a:lnTo>
                  <a:lnTo>
                    <a:pt x="48023" y="46394"/>
                  </a:lnTo>
                  <a:lnTo>
                    <a:pt x="48233" y="46056"/>
                  </a:lnTo>
                  <a:lnTo>
                    <a:pt x="48437" y="45717"/>
                  </a:lnTo>
                  <a:lnTo>
                    <a:pt x="48638" y="45378"/>
                  </a:lnTo>
                  <a:lnTo>
                    <a:pt x="48834" y="45040"/>
                  </a:lnTo>
                  <a:lnTo>
                    <a:pt x="49027" y="44701"/>
                  </a:lnTo>
                  <a:lnTo>
                    <a:pt x="49215" y="44362"/>
                  </a:lnTo>
                  <a:lnTo>
                    <a:pt x="49399" y="44024"/>
                  </a:lnTo>
                  <a:lnTo>
                    <a:pt x="49579" y="43685"/>
                  </a:lnTo>
                  <a:lnTo>
                    <a:pt x="49755" y="43346"/>
                  </a:lnTo>
                  <a:lnTo>
                    <a:pt x="49928" y="43008"/>
                  </a:lnTo>
                  <a:lnTo>
                    <a:pt x="50095" y="42669"/>
                  </a:lnTo>
                  <a:lnTo>
                    <a:pt x="50261" y="42330"/>
                  </a:lnTo>
                  <a:lnTo>
                    <a:pt x="50420" y="41992"/>
                  </a:lnTo>
                  <a:lnTo>
                    <a:pt x="50578" y="41653"/>
                  </a:lnTo>
                  <a:lnTo>
                    <a:pt x="50730" y="41314"/>
                  </a:lnTo>
                  <a:lnTo>
                    <a:pt x="50881" y="40976"/>
                  </a:lnTo>
                  <a:lnTo>
                    <a:pt x="51025" y="40637"/>
                  </a:lnTo>
                  <a:lnTo>
                    <a:pt x="51168" y="40299"/>
                  </a:lnTo>
                  <a:lnTo>
                    <a:pt x="51306" y="39960"/>
                  </a:lnTo>
                  <a:lnTo>
                    <a:pt x="51442" y="39621"/>
                  </a:lnTo>
                  <a:lnTo>
                    <a:pt x="51573" y="39283"/>
                  </a:lnTo>
                  <a:lnTo>
                    <a:pt x="51702" y="38944"/>
                  </a:lnTo>
                  <a:lnTo>
                    <a:pt x="51827" y="38605"/>
                  </a:lnTo>
                  <a:lnTo>
                    <a:pt x="51950" y="38267"/>
                  </a:lnTo>
                  <a:lnTo>
                    <a:pt x="52069" y="37928"/>
                  </a:lnTo>
                  <a:lnTo>
                    <a:pt x="52186" y="37589"/>
                  </a:lnTo>
                  <a:lnTo>
                    <a:pt x="52300" y="37251"/>
                  </a:lnTo>
                  <a:lnTo>
                    <a:pt x="52410" y="36912"/>
                  </a:lnTo>
                  <a:lnTo>
                    <a:pt x="52519" y="36573"/>
                  </a:lnTo>
                  <a:lnTo>
                    <a:pt x="52624" y="36235"/>
                  </a:lnTo>
                  <a:lnTo>
                    <a:pt x="52727" y="35896"/>
                  </a:lnTo>
                  <a:lnTo>
                    <a:pt x="52828" y="35557"/>
                  </a:lnTo>
                  <a:lnTo>
                    <a:pt x="52926" y="35219"/>
                  </a:lnTo>
                  <a:lnTo>
                    <a:pt x="53022" y="34880"/>
                  </a:lnTo>
                  <a:lnTo>
                    <a:pt x="53116" y="34542"/>
                  </a:lnTo>
                  <a:lnTo>
                    <a:pt x="53208" y="34203"/>
                  </a:lnTo>
                  <a:lnTo>
                    <a:pt x="53298" y="33864"/>
                  </a:lnTo>
                  <a:lnTo>
                    <a:pt x="53385" y="33526"/>
                  </a:lnTo>
                  <a:lnTo>
                    <a:pt x="53472" y="33187"/>
                  </a:lnTo>
                  <a:lnTo>
                    <a:pt x="53556" y="32848"/>
                  </a:lnTo>
                  <a:lnTo>
                    <a:pt x="53640" y="32510"/>
                  </a:lnTo>
                  <a:lnTo>
                    <a:pt x="53721" y="32171"/>
                  </a:lnTo>
                  <a:lnTo>
                    <a:pt x="53801" y="31832"/>
                  </a:lnTo>
                  <a:lnTo>
                    <a:pt x="53880" y="31494"/>
                  </a:lnTo>
                  <a:lnTo>
                    <a:pt x="53958" y="31155"/>
                  </a:lnTo>
                  <a:lnTo>
                    <a:pt x="54034" y="30816"/>
                  </a:lnTo>
                  <a:lnTo>
                    <a:pt x="54110" y="30478"/>
                  </a:lnTo>
                  <a:lnTo>
                    <a:pt x="54185" y="30139"/>
                  </a:lnTo>
                  <a:lnTo>
                    <a:pt x="54258" y="29800"/>
                  </a:lnTo>
                  <a:lnTo>
                    <a:pt x="54332" y="29462"/>
                  </a:lnTo>
                  <a:lnTo>
                    <a:pt x="54404" y="29123"/>
                  </a:lnTo>
                  <a:lnTo>
                    <a:pt x="54476" y="28785"/>
                  </a:lnTo>
                  <a:lnTo>
                    <a:pt x="54548" y="28446"/>
                  </a:lnTo>
                  <a:lnTo>
                    <a:pt x="54619" y="28107"/>
                  </a:lnTo>
                  <a:lnTo>
                    <a:pt x="54690" y="27769"/>
                  </a:lnTo>
                  <a:lnTo>
                    <a:pt x="54761" y="27430"/>
                  </a:lnTo>
                  <a:lnTo>
                    <a:pt x="54831" y="27091"/>
                  </a:lnTo>
                  <a:lnTo>
                    <a:pt x="54902" y="26753"/>
                  </a:lnTo>
                  <a:lnTo>
                    <a:pt x="54973" y="26414"/>
                  </a:lnTo>
                  <a:lnTo>
                    <a:pt x="55043" y="26075"/>
                  </a:lnTo>
                  <a:lnTo>
                    <a:pt x="55115" y="25737"/>
                  </a:lnTo>
                  <a:lnTo>
                    <a:pt x="55186" y="25398"/>
                  </a:lnTo>
                  <a:lnTo>
                    <a:pt x="55258" y="25059"/>
                  </a:lnTo>
                  <a:lnTo>
                    <a:pt x="55330" y="24721"/>
                  </a:lnTo>
                  <a:lnTo>
                    <a:pt x="55403" y="24382"/>
                  </a:lnTo>
                  <a:lnTo>
                    <a:pt x="55476" y="24043"/>
                  </a:lnTo>
                  <a:lnTo>
                    <a:pt x="55550" y="23705"/>
                  </a:lnTo>
                  <a:lnTo>
                    <a:pt x="55625" y="23366"/>
                  </a:lnTo>
                  <a:lnTo>
                    <a:pt x="55701" y="23028"/>
                  </a:lnTo>
                  <a:lnTo>
                    <a:pt x="55778" y="22689"/>
                  </a:lnTo>
                  <a:lnTo>
                    <a:pt x="55855" y="22350"/>
                  </a:lnTo>
                  <a:lnTo>
                    <a:pt x="55934" y="22012"/>
                  </a:lnTo>
                  <a:lnTo>
                    <a:pt x="56013" y="21673"/>
                  </a:lnTo>
                  <a:lnTo>
                    <a:pt x="56094" y="21334"/>
                  </a:lnTo>
                  <a:lnTo>
                    <a:pt x="56175" y="20996"/>
                  </a:lnTo>
                  <a:lnTo>
                    <a:pt x="56259" y="20657"/>
                  </a:lnTo>
                  <a:lnTo>
                    <a:pt x="56342" y="20318"/>
                  </a:lnTo>
                  <a:lnTo>
                    <a:pt x="56429" y="19980"/>
                  </a:lnTo>
                  <a:lnTo>
                    <a:pt x="56515" y="19641"/>
                  </a:lnTo>
                  <a:lnTo>
                    <a:pt x="56604" y="19302"/>
                  </a:lnTo>
                  <a:lnTo>
                    <a:pt x="56693" y="18964"/>
                  </a:lnTo>
                  <a:lnTo>
                    <a:pt x="56785" y="18625"/>
                  </a:lnTo>
                  <a:lnTo>
                    <a:pt x="56878" y="18286"/>
                  </a:lnTo>
                  <a:lnTo>
                    <a:pt x="56972" y="17948"/>
                  </a:lnTo>
                  <a:lnTo>
                    <a:pt x="57068" y="17609"/>
                  </a:lnTo>
                  <a:lnTo>
                    <a:pt x="57166" y="17271"/>
                  </a:lnTo>
                  <a:lnTo>
                    <a:pt x="57265" y="16932"/>
                  </a:lnTo>
                  <a:lnTo>
                    <a:pt x="57366" y="16593"/>
                  </a:lnTo>
                  <a:lnTo>
                    <a:pt x="57469" y="16255"/>
                  </a:lnTo>
                  <a:lnTo>
                    <a:pt x="57573" y="15916"/>
                  </a:lnTo>
                  <a:lnTo>
                    <a:pt x="57680" y="15577"/>
                  </a:lnTo>
                  <a:lnTo>
                    <a:pt x="57787" y="15239"/>
                  </a:lnTo>
                  <a:lnTo>
                    <a:pt x="57897" y="14900"/>
                  </a:lnTo>
                  <a:lnTo>
                    <a:pt x="58008" y="14561"/>
                  </a:lnTo>
                  <a:lnTo>
                    <a:pt x="58122" y="14223"/>
                  </a:lnTo>
                  <a:lnTo>
                    <a:pt x="58237" y="13884"/>
                  </a:lnTo>
                  <a:lnTo>
                    <a:pt x="58355" y="13545"/>
                  </a:lnTo>
                  <a:lnTo>
                    <a:pt x="58473" y="13207"/>
                  </a:lnTo>
                  <a:lnTo>
                    <a:pt x="58594" y="12868"/>
                  </a:lnTo>
                  <a:lnTo>
                    <a:pt x="58716" y="12529"/>
                  </a:lnTo>
                  <a:lnTo>
                    <a:pt x="58841" y="12191"/>
                  </a:lnTo>
                  <a:lnTo>
                    <a:pt x="58967" y="11852"/>
                  </a:lnTo>
                  <a:lnTo>
                    <a:pt x="59096" y="11514"/>
                  </a:lnTo>
                  <a:lnTo>
                    <a:pt x="59225" y="11175"/>
                  </a:lnTo>
                  <a:lnTo>
                    <a:pt x="59358" y="10836"/>
                  </a:lnTo>
                  <a:lnTo>
                    <a:pt x="59491" y="10498"/>
                  </a:lnTo>
                  <a:lnTo>
                    <a:pt x="59627" y="10159"/>
                  </a:lnTo>
                  <a:lnTo>
                    <a:pt x="59765" y="9820"/>
                  </a:lnTo>
                  <a:lnTo>
                    <a:pt x="59904" y="9482"/>
                  </a:lnTo>
                  <a:lnTo>
                    <a:pt x="60045" y="9143"/>
                  </a:lnTo>
                  <a:lnTo>
                    <a:pt x="60188" y="8804"/>
                  </a:lnTo>
                  <a:lnTo>
                    <a:pt x="60333" y="8466"/>
                  </a:lnTo>
                  <a:lnTo>
                    <a:pt x="60479" y="8127"/>
                  </a:lnTo>
                  <a:lnTo>
                    <a:pt x="60628" y="7788"/>
                  </a:lnTo>
                  <a:lnTo>
                    <a:pt x="60777" y="7450"/>
                  </a:lnTo>
                  <a:lnTo>
                    <a:pt x="60930" y="7111"/>
                  </a:lnTo>
                  <a:lnTo>
                    <a:pt x="61082" y="6772"/>
                  </a:lnTo>
                  <a:lnTo>
                    <a:pt x="61238" y="6434"/>
                  </a:lnTo>
                  <a:lnTo>
                    <a:pt x="61394" y="6095"/>
                  </a:lnTo>
                  <a:lnTo>
                    <a:pt x="61553" y="5757"/>
                  </a:lnTo>
                  <a:lnTo>
                    <a:pt x="61713" y="5418"/>
                  </a:lnTo>
                  <a:lnTo>
                    <a:pt x="61875" y="5079"/>
                  </a:lnTo>
                  <a:lnTo>
                    <a:pt x="62038" y="4741"/>
                  </a:lnTo>
                  <a:lnTo>
                    <a:pt x="62203" y="4402"/>
                  </a:lnTo>
                  <a:lnTo>
                    <a:pt x="62369" y="4063"/>
                  </a:lnTo>
                  <a:lnTo>
                    <a:pt x="62537" y="3725"/>
                  </a:lnTo>
                  <a:lnTo>
                    <a:pt x="62706" y="3386"/>
                  </a:lnTo>
                  <a:lnTo>
                    <a:pt x="62877" y="3047"/>
                  </a:lnTo>
                  <a:lnTo>
                    <a:pt x="63048" y="2709"/>
                  </a:lnTo>
                  <a:lnTo>
                    <a:pt x="63222" y="2370"/>
                  </a:lnTo>
                  <a:lnTo>
                    <a:pt x="63396" y="2031"/>
                  </a:lnTo>
                  <a:lnTo>
                    <a:pt x="63572" y="1693"/>
                  </a:lnTo>
                  <a:lnTo>
                    <a:pt x="63749" y="1354"/>
                  </a:lnTo>
                  <a:lnTo>
                    <a:pt x="63927" y="1015"/>
                  </a:lnTo>
                  <a:lnTo>
                    <a:pt x="64107" y="677"/>
                  </a:lnTo>
                  <a:lnTo>
                    <a:pt x="64287" y="338"/>
                  </a:lnTo>
                  <a:lnTo>
                    <a:pt x="64468" y="0"/>
                  </a:lnTo>
                  <a:lnTo>
                    <a:pt x="100974" y="0"/>
                  </a:lnTo>
                  <a:lnTo>
                    <a:pt x="101156" y="338"/>
                  </a:lnTo>
                  <a:lnTo>
                    <a:pt x="101336" y="677"/>
                  </a:lnTo>
                  <a:lnTo>
                    <a:pt x="101516" y="1015"/>
                  </a:lnTo>
                  <a:lnTo>
                    <a:pt x="101694" y="1354"/>
                  </a:lnTo>
                  <a:lnTo>
                    <a:pt x="101871" y="1693"/>
                  </a:lnTo>
                  <a:lnTo>
                    <a:pt x="102047" y="2031"/>
                  </a:lnTo>
                  <a:lnTo>
                    <a:pt x="102221" y="2370"/>
                  </a:lnTo>
                  <a:lnTo>
                    <a:pt x="102394" y="2709"/>
                  </a:lnTo>
                  <a:lnTo>
                    <a:pt x="102566" y="3047"/>
                  </a:lnTo>
                  <a:lnTo>
                    <a:pt x="102737" y="3386"/>
                  </a:lnTo>
                  <a:lnTo>
                    <a:pt x="102906" y="3725"/>
                  </a:lnTo>
                  <a:lnTo>
                    <a:pt x="103074" y="4063"/>
                  </a:lnTo>
                  <a:lnTo>
                    <a:pt x="103240" y="4402"/>
                  </a:lnTo>
                  <a:lnTo>
                    <a:pt x="103405" y="4741"/>
                  </a:lnTo>
                  <a:lnTo>
                    <a:pt x="103568" y="5079"/>
                  </a:lnTo>
                  <a:lnTo>
                    <a:pt x="103730" y="5418"/>
                  </a:lnTo>
                  <a:lnTo>
                    <a:pt x="103889" y="5757"/>
                  </a:lnTo>
                  <a:lnTo>
                    <a:pt x="104049" y="6095"/>
                  </a:lnTo>
                  <a:lnTo>
                    <a:pt x="104205" y="6434"/>
                  </a:lnTo>
                  <a:lnTo>
                    <a:pt x="104360" y="6772"/>
                  </a:lnTo>
                  <a:lnTo>
                    <a:pt x="104513" y="7111"/>
                  </a:lnTo>
                  <a:lnTo>
                    <a:pt x="104665" y="7450"/>
                  </a:lnTo>
                  <a:lnTo>
                    <a:pt x="104815" y="7788"/>
                  </a:lnTo>
                  <a:lnTo>
                    <a:pt x="104964" y="8127"/>
                  </a:lnTo>
                  <a:lnTo>
                    <a:pt x="105110" y="8466"/>
                  </a:lnTo>
                  <a:lnTo>
                    <a:pt x="105255" y="8804"/>
                  </a:lnTo>
                  <a:lnTo>
                    <a:pt x="105398" y="9143"/>
                  </a:lnTo>
                  <a:lnTo>
                    <a:pt x="105539" y="9482"/>
                  </a:lnTo>
                  <a:lnTo>
                    <a:pt x="105678" y="9820"/>
                  </a:lnTo>
                  <a:lnTo>
                    <a:pt x="105816" y="10159"/>
                  </a:lnTo>
                  <a:lnTo>
                    <a:pt x="105951" y="10498"/>
                  </a:lnTo>
                  <a:lnTo>
                    <a:pt x="106085" y="10836"/>
                  </a:lnTo>
                  <a:lnTo>
                    <a:pt x="106217" y="11175"/>
                  </a:lnTo>
                  <a:lnTo>
                    <a:pt x="106347" y="11514"/>
                  </a:lnTo>
                  <a:lnTo>
                    <a:pt x="106476" y="11852"/>
                  </a:lnTo>
                  <a:lnTo>
                    <a:pt x="106602" y="12191"/>
                  </a:lnTo>
                  <a:lnTo>
                    <a:pt x="106727" y="12529"/>
                  </a:lnTo>
                  <a:lnTo>
                    <a:pt x="106849" y="12868"/>
                  </a:lnTo>
                  <a:lnTo>
                    <a:pt x="106970" y="13207"/>
                  </a:lnTo>
                  <a:lnTo>
                    <a:pt x="107088" y="13545"/>
                  </a:lnTo>
                  <a:lnTo>
                    <a:pt x="107206" y="13884"/>
                  </a:lnTo>
                  <a:lnTo>
                    <a:pt x="107320" y="14223"/>
                  </a:lnTo>
                  <a:lnTo>
                    <a:pt x="107434" y="14561"/>
                  </a:lnTo>
                  <a:lnTo>
                    <a:pt x="107545" y="14900"/>
                  </a:lnTo>
                  <a:lnTo>
                    <a:pt x="107655" y="15239"/>
                  </a:lnTo>
                  <a:lnTo>
                    <a:pt x="107763" y="15577"/>
                  </a:lnTo>
                  <a:lnTo>
                    <a:pt x="107869" y="15916"/>
                  </a:lnTo>
                  <a:lnTo>
                    <a:pt x="107974" y="16255"/>
                  </a:lnTo>
                  <a:lnTo>
                    <a:pt x="108077" y="16593"/>
                  </a:lnTo>
                  <a:lnTo>
                    <a:pt x="108178" y="16932"/>
                  </a:lnTo>
                  <a:lnTo>
                    <a:pt x="108277" y="17271"/>
                  </a:lnTo>
                  <a:lnTo>
                    <a:pt x="108375" y="17609"/>
                  </a:lnTo>
                  <a:lnTo>
                    <a:pt x="108470" y="17948"/>
                  </a:lnTo>
                  <a:lnTo>
                    <a:pt x="108565" y="18286"/>
                  </a:lnTo>
                  <a:lnTo>
                    <a:pt x="108658" y="18625"/>
                  </a:lnTo>
                  <a:lnTo>
                    <a:pt x="108749" y="18964"/>
                  </a:lnTo>
                  <a:lnTo>
                    <a:pt x="108839" y="19302"/>
                  </a:lnTo>
                  <a:lnTo>
                    <a:pt x="108928" y="19641"/>
                  </a:lnTo>
                  <a:lnTo>
                    <a:pt x="109014" y="19980"/>
                  </a:lnTo>
                  <a:lnTo>
                    <a:pt x="109100" y="20318"/>
                  </a:lnTo>
                  <a:lnTo>
                    <a:pt x="109184" y="20657"/>
                  </a:lnTo>
                  <a:lnTo>
                    <a:pt x="109268" y="20996"/>
                  </a:lnTo>
                  <a:lnTo>
                    <a:pt x="109349" y="21334"/>
                  </a:lnTo>
                  <a:lnTo>
                    <a:pt x="109430" y="21673"/>
                  </a:lnTo>
                  <a:lnTo>
                    <a:pt x="109509" y="22012"/>
                  </a:lnTo>
                  <a:lnTo>
                    <a:pt x="109588" y="22350"/>
                  </a:lnTo>
                  <a:lnTo>
                    <a:pt x="109665" y="22689"/>
                  </a:lnTo>
                  <a:lnTo>
                    <a:pt x="109742" y="23028"/>
                  </a:lnTo>
                  <a:lnTo>
                    <a:pt x="109818" y="23366"/>
                  </a:lnTo>
                  <a:lnTo>
                    <a:pt x="109892" y="23705"/>
                  </a:lnTo>
                  <a:lnTo>
                    <a:pt x="109967" y="24043"/>
                  </a:lnTo>
                  <a:lnTo>
                    <a:pt x="110040" y="24382"/>
                  </a:lnTo>
                  <a:lnTo>
                    <a:pt x="110113" y="24721"/>
                  </a:lnTo>
                  <a:lnTo>
                    <a:pt x="110185" y="25059"/>
                  </a:lnTo>
                  <a:lnTo>
                    <a:pt x="110257" y="25398"/>
                  </a:lnTo>
                  <a:lnTo>
                    <a:pt x="110328" y="25737"/>
                  </a:lnTo>
                  <a:lnTo>
                    <a:pt x="110399" y="26075"/>
                  </a:lnTo>
                  <a:lnTo>
                    <a:pt x="110470" y="26414"/>
                  </a:lnTo>
                  <a:lnTo>
                    <a:pt x="110541" y="26753"/>
                  </a:lnTo>
                  <a:lnTo>
                    <a:pt x="110612" y="27091"/>
                  </a:lnTo>
                  <a:lnTo>
                    <a:pt x="110682" y="27430"/>
                  </a:lnTo>
                  <a:lnTo>
                    <a:pt x="110753" y="27769"/>
                  </a:lnTo>
                  <a:lnTo>
                    <a:pt x="110824" y="28107"/>
                  </a:lnTo>
                  <a:lnTo>
                    <a:pt x="110895" y="28446"/>
                  </a:lnTo>
                  <a:lnTo>
                    <a:pt x="110967" y="28785"/>
                  </a:lnTo>
                  <a:lnTo>
                    <a:pt x="111039" y="29123"/>
                  </a:lnTo>
                  <a:lnTo>
                    <a:pt x="111111" y="29462"/>
                  </a:lnTo>
                  <a:lnTo>
                    <a:pt x="111184" y="29800"/>
                  </a:lnTo>
                  <a:lnTo>
                    <a:pt x="111258" y="30139"/>
                  </a:lnTo>
                  <a:lnTo>
                    <a:pt x="111333" y="30478"/>
                  </a:lnTo>
                  <a:lnTo>
                    <a:pt x="111408" y="30816"/>
                  </a:lnTo>
                  <a:lnTo>
                    <a:pt x="111485" y="31155"/>
                  </a:lnTo>
                  <a:lnTo>
                    <a:pt x="111563" y="31494"/>
                  </a:lnTo>
                  <a:lnTo>
                    <a:pt x="111641" y="31832"/>
                  </a:lnTo>
                  <a:lnTo>
                    <a:pt x="111722" y="32171"/>
                  </a:lnTo>
                  <a:lnTo>
                    <a:pt x="111803" y="32510"/>
                  </a:lnTo>
                  <a:lnTo>
                    <a:pt x="111886" y="32848"/>
                  </a:lnTo>
                  <a:lnTo>
                    <a:pt x="111970" y="33187"/>
                  </a:lnTo>
                  <a:lnTo>
                    <a:pt x="112057" y="33526"/>
                  </a:lnTo>
                  <a:lnTo>
                    <a:pt x="112145" y="33864"/>
                  </a:lnTo>
                  <a:lnTo>
                    <a:pt x="112235" y="34203"/>
                  </a:lnTo>
                  <a:lnTo>
                    <a:pt x="112326" y="34542"/>
                  </a:lnTo>
                  <a:lnTo>
                    <a:pt x="112421" y="34880"/>
                  </a:lnTo>
                  <a:lnTo>
                    <a:pt x="112516" y="35219"/>
                  </a:lnTo>
                  <a:lnTo>
                    <a:pt x="112615" y="35557"/>
                  </a:lnTo>
                  <a:lnTo>
                    <a:pt x="112715" y="35896"/>
                  </a:lnTo>
                  <a:lnTo>
                    <a:pt x="112819" y="36235"/>
                  </a:lnTo>
                  <a:lnTo>
                    <a:pt x="112924" y="36573"/>
                  </a:lnTo>
                  <a:lnTo>
                    <a:pt x="113032" y="36912"/>
                  </a:lnTo>
                  <a:lnTo>
                    <a:pt x="113143" y="37251"/>
                  </a:lnTo>
                  <a:lnTo>
                    <a:pt x="113257" y="37589"/>
                  </a:lnTo>
                  <a:lnTo>
                    <a:pt x="113373" y="37928"/>
                  </a:lnTo>
                  <a:lnTo>
                    <a:pt x="113493" y="38267"/>
                  </a:lnTo>
                  <a:lnTo>
                    <a:pt x="113615" y="38605"/>
                  </a:lnTo>
                  <a:lnTo>
                    <a:pt x="113740" y="38944"/>
                  </a:lnTo>
                  <a:lnTo>
                    <a:pt x="113870" y="39283"/>
                  </a:lnTo>
                  <a:lnTo>
                    <a:pt x="114001" y="39621"/>
                  </a:lnTo>
                  <a:lnTo>
                    <a:pt x="114137" y="39960"/>
                  </a:lnTo>
                  <a:lnTo>
                    <a:pt x="114275" y="40299"/>
                  </a:lnTo>
                  <a:lnTo>
                    <a:pt x="114418" y="40637"/>
                  </a:lnTo>
                  <a:lnTo>
                    <a:pt x="114562" y="40976"/>
                  </a:lnTo>
                  <a:lnTo>
                    <a:pt x="114713" y="41314"/>
                  </a:lnTo>
                  <a:lnTo>
                    <a:pt x="114865" y="41653"/>
                  </a:lnTo>
                  <a:lnTo>
                    <a:pt x="115023" y="41992"/>
                  </a:lnTo>
                  <a:lnTo>
                    <a:pt x="115182" y="42330"/>
                  </a:lnTo>
                  <a:lnTo>
                    <a:pt x="115348" y="42669"/>
                  </a:lnTo>
                  <a:lnTo>
                    <a:pt x="115515" y="43008"/>
                  </a:lnTo>
                  <a:lnTo>
                    <a:pt x="115688" y="43346"/>
                  </a:lnTo>
                  <a:lnTo>
                    <a:pt x="115863" y="43685"/>
                  </a:lnTo>
                  <a:lnTo>
                    <a:pt x="116044" y="44024"/>
                  </a:lnTo>
                  <a:lnTo>
                    <a:pt x="116228" y="44362"/>
                  </a:lnTo>
                  <a:lnTo>
                    <a:pt x="116416" y="44701"/>
                  </a:lnTo>
                  <a:lnTo>
                    <a:pt x="116609" y="45040"/>
                  </a:lnTo>
                  <a:lnTo>
                    <a:pt x="116805" y="45378"/>
                  </a:lnTo>
                  <a:lnTo>
                    <a:pt x="117006" y="45717"/>
                  </a:lnTo>
                  <a:lnTo>
                    <a:pt x="117210" y="46056"/>
                  </a:lnTo>
                  <a:lnTo>
                    <a:pt x="117420" y="46394"/>
                  </a:lnTo>
                  <a:lnTo>
                    <a:pt x="117632" y="46733"/>
                  </a:lnTo>
                  <a:lnTo>
                    <a:pt x="117851" y="47071"/>
                  </a:lnTo>
                  <a:lnTo>
                    <a:pt x="118071" y="47410"/>
                  </a:lnTo>
                  <a:lnTo>
                    <a:pt x="118298" y="47749"/>
                  </a:lnTo>
                  <a:lnTo>
                    <a:pt x="118527" y="48087"/>
                  </a:lnTo>
                  <a:lnTo>
                    <a:pt x="118763" y="48426"/>
                  </a:lnTo>
                  <a:lnTo>
                    <a:pt x="119000" y="48765"/>
                  </a:lnTo>
                  <a:lnTo>
                    <a:pt x="119244" y="49103"/>
                  </a:lnTo>
                  <a:lnTo>
                    <a:pt x="119490" y="49442"/>
                  </a:lnTo>
                  <a:lnTo>
                    <a:pt x="119742" y="49781"/>
                  </a:lnTo>
                  <a:lnTo>
                    <a:pt x="119997" y="50119"/>
                  </a:lnTo>
                  <a:lnTo>
                    <a:pt x="120257" y="50458"/>
                  </a:lnTo>
                  <a:lnTo>
                    <a:pt x="120520" y="50797"/>
                  </a:lnTo>
                  <a:lnTo>
                    <a:pt x="120788" y="51135"/>
                  </a:lnTo>
                  <a:lnTo>
                    <a:pt x="121060" y="51474"/>
                  </a:lnTo>
                  <a:lnTo>
                    <a:pt x="121335" y="51813"/>
                  </a:lnTo>
                  <a:lnTo>
                    <a:pt x="121615" y="52151"/>
                  </a:lnTo>
                  <a:lnTo>
                    <a:pt x="121898" y="52490"/>
                  </a:lnTo>
                  <a:lnTo>
                    <a:pt x="122186" y="52828"/>
                  </a:lnTo>
                  <a:lnTo>
                    <a:pt x="122476" y="53167"/>
                  </a:lnTo>
                  <a:lnTo>
                    <a:pt x="122772" y="53506"/>
                  </a:lnTo>
                  <a:lnTo>
                    <a:pt x="123069" y="53844"/>
                  </a:lnTo>
                  <a:lnTo>
                    <a:pt x="123373" y="54183"/>
                  </a:lnTo>
                  <a:lnTo>
                    <a:pt x="123677" y="54522"/>
                  </a:lnTo>
                  <a:lnTo>
                    <a:pt x="123988" y="54860"/>
                  </a:lnTo>
                  <a:lnTo>
                    <a:pt x="124299" y="55199"/>
                  </a:lnTo>
                  <a:lnTo>
                    <a:pt x="124616" y="55538"/>
                  </a:lnTo>
                  <a:lnTo>
                    <a:pt x="124934" y="55876"/>
                  </a:lnTo>
                  <a:lnTo>
                    <a:pt x="125258" y="56215"/>
                  </a:lnTo>
                  <a:lnTo>
                    <a:pt x="125583" y="56554"/>
                  </a:lnTo>
                  <a:lnTo>
                    <a:pt x="125912" y="56892"/>
                  </a:lnTo>
                  <a:lnTo>
                    <a:pt x="126243" y="57231"/>
                  </a:lnTo>
                  <a:lnTo>
                    <a:pt x="126578" y="57570"/>
                  </a:lnTo>
                  <a:lnTo>
                    <a:pt x="126915" y="57908"/>
                  </a:lnTo>
                  <a:lnTo>
                    <a:pt x="127255" y="58247"/>
                  </a:lnTo>
                  <a:lnTo>
                    <a:pt x="127598" y="58586"/>
                  </a:lnTo>
                  <a:lnTo>
                    <a:pt x="127943" y="58924"/>
                  </a:lnTo>
                  <a:lnTo>
                    <a:pt x="128290" y="59263"/>
                  </a:lnTo>
                  <a:lnTo>
                    <a:pt x="128640" y="59601"/>
                  </a:lnTo>
                  <a:lnTo>
                    <a:pt x="128992" y="59940"/>
                  </a:lnTo>
                  <a:lnTo>
                    <a:pt x="129346" y="60279"/>
                  </a:lnTo>
                  <a:lnTo>
                    <a:pt x="129703" y="60617"/>
                  </a:lnTo>
                  <a:lnTo>
                    <a:pt x="130060" y="60956"/>
                  </a:lnTo>
                  <a:lnTo>
                    <a:pt x="130421" y="61295"/>
                  </a:lnTo>
                  <a:lnTo>
                    <a:pt x="130782" y="61633"/>
                  </a:lnTo>
                  <a:lnTo>
                    <a:pt x="131146" y="61972"/>
                  </a:lnTo>
                  <a:lnTo>
                    <a:pt x="131510" y="62311"/>
                  </a:lnTo>
                  <a:lnTo>
                    <a:pt x="131877" y="62649"/>
                  </a:lnTo>
                  <a:lnTo>
                    <a:pt x="132244" y="62988"/>
                  </a:lnTo>
                  <a:lnTo>
                    <a:pt x="132613" y="63327"/>
                  </a:lnTo>
                  <a:lnTo>
                    <a:pt x="132983" y="63665"/>
                  </a:lnTo>
                  <a:lnTo>
                    <a:pt x="133354" y="64004"/>
                  </a:lnTo>
                  <a:lnTo>
                    <a:pt x="133726" y="64343"/>
                  </a:lnTo>
                  <a:lnTo>
                    <a:pt x="134099" y="64681"/>
                  </a:lnTo>
                  <a:lnTo>
                    <a:pt x="134472" y="65020"/>
                  </a:lnTo>
                  <a:lnTo>
                    <a:pt x="134846" y="65358"/>
                  </a:lnTo>
                  <a:lnTo>
                    <a:pt x="135221" y="65697"/>
                  </a:lnTo>
                  <a:lnTo>
                    <a:pt x="135595" y="66036"/>
                  </a:lnTo>
                  <a:lnTo>
                    <a:pt x="135971" y="66374"/>
                  </a:lnTo>
                  <a:lnTo>
                    <a:pt x="136346" y="66713"/>
                  </a:lnTo>
                  <a:lnTo>
                    <a:pt x="136722" y="67052"/>
                  </a:lnTo>
                  <a:lnTo>
                    <a:pt x="137097" y="67390"/>
                  </a:lnTo>
                  <a:lnTo>
                    <a:pt x="137473" y="67729"/>
                  </a:lnTo>
                  <a:lnTo>
                    <a:pt x="137848" y="68068"/>
                  </a:lnTo>
                  <a:lnTo>
                    <a:pt x="138223" y="68406"/>
                  </a:lnTo>
                  <a:lnTo>
                    <a:pt x="138598" y="68745"/>
                  </a:lnTo>
                  <a:lnTo>
                    <a:pt x="138972" y="69084"/>
                  </a:lnTo>
                  <a:lnTo>
                    <a:pt x="139346" y="69422"/>
                  </a:lnTo>
                  <a:lnTo>
                    <a:pt x="139719" y="69761"/>
                  </a:lnTo>
                  <a:lnTo>
                    <a:pt x="140091" y="70100"/>
                  </a:lnTo>
                  <a:lnTo>
                    <a:pt x="140463" y="70438"/>
                  </a:lnTo>
                  <a:lnTo>
                    <a:pt x="140834" y="70777"/>
                  </a:lnTo>
                  <a:lnTo>
                    <a:pt x="141203" y="71115"/>
                  </a:lnTo>
                  <a:lnTo>
                    <a:pt x="141572" y="71454"/>
                  </a:lnTo>
                  <a:lnTo>
                    <a:pt x="141939" y="71793"/>
                  </a:lnTo>
                  <a:lnTo>
                    <a:pt x="142306" y="72131"/>
                  </a:lnTo>
                  <a:lnTo>
                    <a:pt x="142671" y="72470"/>
                  </a:lnTo>
                  <a:lnTo>
                    <a:pt x="143035" y="72809"/>
                  </a:lnTo>
                  <a:lnTo>
                    <a:pt x="143397" y="73147"/>
                  </a:lnTo>
                  <a:lnTo>
                    <a:pt x="143758" y="73486"/>
                  </a:lnTo>
                  <a:lnTo>
                    <a:pt x="144117" y="73825"/>
                  </a:lnTo>
                  <a:lnTo>
                    <a:pt x="144475" y="74163"/>
                  </a:lnTo>
                  <a:lnTo>
                    <a:pt x="144831" y="74502"/>
                  </a:lnTo>
                  <a:lnTo>
                    <a:pt x="145185" y="74841"/>
                  </a:lnTo>
                  <a:lnTo>
                    <a:pt x="145538" y="75179"/>
                  </a:lnTo>
                  <a:lnTo>
                    <a:pt x="145888" y="75518"/>
                  </a:lnTo>
                  <a:lnTo>
                    <a:pt x="146238" y="75857"/>
                  </a:lnTo>
                  <a:lnTo>
                    <a:pt x="146584" y="76195"/>
                  </a:lnTo>
                  <a:lnTo>
                    <a:pt x="146930" y="76534"/>
                  </a:lnTo>
                  <a:lnTo>
                    <a:pt x="147272" y="76872"/>
                  </a:lnTo>
                  <a:lnTo>
                    <a:pt x="147613" y="77211"/>
                  </a:lnTo>
                  <a:lnTo>
                    <a:pt x="147951" y="77550"/>
                  </a:lnTo>
                  <a:lnTo>
                    <a:pt x="148288" y="77888"/>
                  </a:lnTo>
                  <a:lnTo>
                    <a:pt x="148621" y="78227"/>
                  </a:lnTo>
                  <a:lnTo>
                    <a:pt x="148953" y="78566"/>
                  </a:lnTo>
                  <a:lnTo>
                    <a:pt x="149283" y="78904"/>
                  </a:lnTo>
                  <a:lnTo>
                    <a:pt x="149610" y="79243"/>
                  </a:lnTo>
                  <a:lnTo>
                    <a:pt x="149935" y="79582"/>
                  </a:lnTo>
                  <a:lnTo>
                    <a:pt x="150257" y="79920"/>
                  </a:lnTo>
                  <a:lnTo>
                    <a:pt x="150577" y="80259"/>
                  </a:lnTo>
                  <a:lnTo>
                    <a:pt x="150894" y="80598"/>
                  </a:lnTo>
                  <a:lnTo>
                    <a:pt x="151209" y="80936"/>
                  </a:lnTo>
                  <a:lnTo>
                    <a:pt x="151521" y="81275"/>
                  </a:lnTo>
                  <a:lnTo>
                    <a:pt x="151831" y="81614"/>
                  </a:lnTo>
                  <a:lnTo>
                    <a:pt x="152138" y="81952"/>
                  </a:lnTo>
                  <a:lnTo>
                    <a:pt x="152443" y="82291"/>
                  </a:lnTo>
                  <a:lnTo>
                    <a:pt x="152744" y="82629"/>
                  </a:lnTo>
                  <a:lnTo>
                    <a:pt x="153044" y="82968"/>
                  </a:lnTo>
                  <a:lnTo>
                    <a:pt x="153339" y="83307"/>
                  </a:lnTo>
                  <a:lnTo>
                    <a:pt x="153634" y="83645"/>
                  </a:lnTo>
                  <a:lnTo>
                    <a:pt x="153924" y="83984"/>
                  </a:lnTo>
                  <a:lnTo>
                    <a:pt x="154213" y="84323"/>
                  </a:lnTo>
                  <a:lnTo>
                    <a:pt x="154497" y="84661"/>
                  </a:lnTo>
                  <a:lnTo>
                    <a:pt x="154780" y="85000"/>
                  </a:lnTo>
                  <a:lnTo>
                    <a:pt x="155059" y="85339"/>
                  </a:lnTo>
                  <a:lnTo>
                    <a:pt x="155336" y="85677"/>
                  </a:lnTo>
                  <a:lnTo>
                    <a:pt x="155610" y="86016"/>
                  </a:lnTo>
                  <a:lnTo>
                    <a:pt x="155881" y="86355"/>
                  </a:lnTo>
                  <a:lnTo>
                    <a:pt x="156149" y="86693"/>
                  </a:lnTo>
                  <a:lnTo>
                    <a:pt x="156414" y="87032"/>
                  </a:lnTo>
                  <a:lnTo>
                    <a:pt x="156676" y="87371"/>
                  </a:lnTo>
                  <a:lnTo>
                    <a:pt x="156935" y="87709"/>
                  </a:lnTo>
                  <a:lnTo>
                    <a:pt x="157191" y="88048"/>
                  </a:lnTo>
                  <a:lnTo>
                    <a:pt x="157444" y="88386"/>
                  </a:lnTo>
                  <a:lnTo>
                    <a:pt x="157694" y="88725"/>
                  </a:lnTo>
                  <a:lnTo>
                    <a:pt x="157940" y="89064"/>
                  </a:lnTo>
                  <a:lnTo>
                    <a:pt x="158185" y="89402"/>
                  </a:lnTo>
                  <a:lnTo>
                    <a:pt x="158424" y="89741"/>
                  </a:lnTo>
                  <a:lnTo>
                    <a:pt x="158663" y="90080"/>
                  </a:lnTo>
                  <a:lnTo>
                    <a:pt x="158895" y="90418"/>
                  </a:lnTo>
                  <a:lnTo>
                    <a:pt x="159127" y="90757"/>
                  </a:lnTo>
                  <a:lnTo>
                    <a:pt x="159354" y="91096"/>
                  </a:lnTo>
                  <a:lnTo>
                    <a:pt x="159579" y="91434"/>
                  </a:lnTo>
                  <a:lnTo>
                    <a:pt x="159799" y="91773"/>
                  </a:lnTo>
                  <a:lnTo>
                    <a:pt x="160017" y="92112"/>
                  </a:lnTo>
                  <a:lnTo>
                    <a:pt x="160230" y="92450"/>
                  </a:lnTo>
                  <a:lnTo>
                    <a:pt x="160441" y="92789"/>
                  </a:lnTo>
                  <a:lnTo>
                    <a:pt x="160648" y="93128"/>
                  </a:lnTo>
                  <a:lnTo>
                    <a:pt x="160852" y="93466"/>
                  </a:lnTo>
                  <a:lnTo>
                    <a:pt x="161052" y="93805"/>
                  </a:lnTo>
                  <a:lnTo>
                    <a:pt x="161248" y="94143"/>
                  </a:lnTo>
                  <a:lnTo>
                    <a:pt x="161441" y="94482"/>
                  </a:lnTo>
                  <a:lnTo>
                    <a:pt x="161629" y="94821"/>
                  </a:lnTo>
                  <a:lnTo>
                    <a:pt x="161815" y="95159"/>
                  </a:lnTo>
                  <a:lnTo>
                    <a:pt x="161996" y="95498"/>
                  </a:lnTo>
                  <a:lnTo>
                    <a:pt x="162175" y="95837"/>
                  </a:lnTo>
                  <a:lnTo>
                    <a:pt x="162347" y="96175"/>
                  </a:lnTo>
                  <a:lnTo>
                    <a:pt x="162518" y="96514"/>
                  </a:lnTo>
                  <a:lnTo>
                    <a:pt x="162682" y="96853"/>
                  </a:lnTo>
                  <a:lnTo>
                    <a:pt x="162845" y="97191"/>
                  </a:lnTo>
                  <a:lnTo>
                    <a:pt x="163001" y="97530"/>
                  </a:lnTo>
                  <a:lnTo>
                    <a:pt x="163156" y="97869"/>
                  </a:lnTo>
                  <a:lnTo>
                    <a:pt x="163303" y="98207"/>
                  </a:lnTo>
                  <a:lnTo>
                    <a:pt x="163449" y="98546"/>
                  </a:lnTo>
                  <a:lnTo>
                    <a:pt x="163588" y="98885"/>
                  </a:lnTo>
                  <a:lnTo>
                    <a:pt x="163724" y="99223"/>
                  </a:lnTo>
                  <a:lnTo>
                    <a:pt x="163855" y="99562"/>
                  </a:lnTo>
                  <a:lnTo>
                    <a:pt x="163982" y="99900"/>
                  </a:lnTo>
                  <a:lnTo>
                    <a:pt x="164103" y="100239"/>
                  </a:lnTo>
                  <a:lnTo>
                    <a:pt x="164220" y="100578"/>
                  </a:lnTo>
                  <a:lnTo>
                    <a:pt x="164333" y="100916"/>
                  </a:lnTo>
                  <a:lnTo>
                    <a:pt x="164439" y="101255"/>
                  </a:lnTo>
                  <a:lnTo>
                    <a:pt x="164542" y="101594"/>
                  </a:lnTo>
                  <a:lnTo>
                    <a:pt x="164639" y="101932"/>
                  </a:lnTo>
                  <a:lnTo>
                    <a:pt x="164732" y="102271"/>
                  </a:lnTo>
                  <a:lnTo>
                    <a:pt x="164818" y="102610"/>
                  </a:lnTo>
                  <a:lnTo>
                    <a:pt x="164901" y="102948"/>
                  </a:lnTo>
                  <a:lnTo>
                    <a:pt x="164976" y="103287"/>
                  </a:lnTo>
                  <a:lnTo>
                    <a:pt x="165049" y="103626"/>
                  </a:lnTo>
                  <a:lnTo>
                    <a:pt x="165112" y="103964"/>
                  </a:lnTo>
                  <a:lnTo>
                    <a:pt x="165174" y="104303"/>
                  </a:lnTo>
                  <a:lnTo>
                    <a:pt x="165225" y="104642"/>
                  </a:lnTo>
                  <a:lnTo>
                    <a:pt x="165275" y="104980"/>
                  </a:lnTo>
                  <a:lnTo>
                    <a:pt x="165316" y="105319"/>
                  </a:lnTo>
                  <a:lnTo>
                    <a:pt x="165354" y="105657"/>
                  </a:lnTo>
                  <a:lnTo>
                    <a:pt x="165383" y="105996"/>
                  </a:lnTo>
                  <a:lnTo>
                    <a:pt x="165408" y="106335"/>
                  </a:lnTo>
                  <a:lnTo>
                    <a:pt x="165425" y="106673"/>
                  </a:lnTo>
                  <a:lnTo>
                    <a:pt x="165438" y="107012"/>
                  </a:lnTo>
                  <a:lnTo>
                    <a:pt x="165443" y="107351"/>
                  </a:lnTo>
                  <a:lnTo>
                    <a:pt x="165443" y="107689"/>
                  </a:lnTo>
                  <a:lnTo>
                    <a:pt x="165436" y="108028"/>
                  </a:lnTo>
                  <a:lnTo>
                    <a:pt x="165421" y="108367"/>
                  </a:lnTo>
                  <a:lnTo>
                    <a:pt x="165402" y="108705"/>
                  </a:lnTo>
                  <a:lnTo>
                    <a:pt x="165374" y="109044"/>
                  </a:lnTo>
                  <a:lnTo>
                    <a:pt x="165342" y="109383"/>
                  </a:lnTo>
                  <a:lnTo>
                    <a:pt x="165299" y="109721"/>
                  </a:lnTo>
                  <a:lnTo>
                    <a:pt x="165254" y="110060"/>
                  </a:lnTo>
                  <a:lnTo>
                    <a:pt x="165198" y="110399"/>
                  </a:lnTo>
                  <a:lnTo>
                    <a:pt x="165139" y="110737"/>
                  </a:lnTo>
                  <a:lnTo>
                    <a:pt x="165068" y="111076"/>
                  </a:lnTo>
                  <a:lnTo>
                    <a:pt x="164996" y="111414"/>
                  </a:lnTo>
                  <a:lnTo>
                    <a:pt x="164910" y="111753"/>
                  </a:lnTo>
                  <a:lnTo>
                    <a:pt x="164823" y="112092"/>
                  </a:lnTo>
                  <a:lnTo>
                    <a:pt x="164724" y="112430"/>
                  </a:lnTo>
                  <a:lnTo>
                    <a:pt x="164621" y="112769"/>
                  </a:lnTo>
                  <a:lnTo>
                    <a:pt x="164508" y="113108"/>
                  </a:lnTo>
                  <a:lnTo>
                    <a:pt x="164391" y="113446"/>
                  </a:lnTo>
                  <a:lnTo>
                    <a:pt x="164263" y="113785"/>
                  </a:lnTo>
                  <a:lnTo>
                    <a:pt x="164131" y="114124"/>
                  </a:lnTo>
                  <a:lnTo>
                    <a:pt x="163989" y="114462"/>
                  </a:lnTo>
                  <a:lnTo>
                    <a:pt x="163841" y="114801"/>
                  </a:lnTo>
                  <a:lnTo>
                    <a:pt x="163686" y="115140"/>
                  </a:lnTo>
                  <a:lnTo>
                    <a:pt x="163522" y="115478"/>
                  </a:lnTo>
                  <a:lnTo>
                    <a:pt x="163352" y="115817"/>
                  </a:lnTo>
                  <a:lnTo>
                    <a:pt x="163173" y="116156"/>
                  </a:lnTo>
                  <a:lnTo>
                    <a:pt x="162989" y="116494"/>
                  </a:lnTo>
                  <a:lnTo>
                    <a:pt x="162794" y="116833"/>
                  </a:lnTo>
                  <a:lnTo>
                    <a:pt x="162596" y="117172"/>
                  </a:lnTo>
                  <a:lnTo>
                    <a:pt x="162386" y="117510"/>
                  </a:lnTo>
                  <a:lnTo>
                    <a:pt x="162174" y="117849"/>
                  </a:lnTo>
                  <a:lnTo>
                    <a:pt x="161948" y="118187"/>
                  </a:lnTo>
                  <a:lnTo>
                    <a:pt x="161721" y="118526"/>
                  </a:lnTo>
                  <a:lnTo>
                    <a:pt x="161481" y="118865"/>
                  </a:lnTo>
                  <a:lnTo>
                    <a:pt x="161239" y="119203"/>
                  </a:lnTo>
                  <a:lnTo>
                    <a:pt x="160985" y="119542"/>
                  </a:lnTo>
                  <a:lnTo>
                    <a:pt x="160728" y="119881"/>
                  </a:lnTo>
                  <a:lnTo>
                    <a:pt x="160460" y="120219"/>
                  </a:lnTo>
                  <a:lnTo>
                    <a:pt x="160189" y="120558"/>
                  </a:lnTo>
                  <a:lnTo>
                    <a:pt x="159908" y="120897"/>
                  </a:lnTo>
                  <a:lnTo>
                    <a:pt x="159621" y="121235"/>
                  </a:lnTo>
                  <a:lnTo>
                    <a:pt x="159328" y="121574"/>
                  </a:lnTo>
                  <a:lnTo>
                    <a:pt x="159027" y="121913"/>
                  </a:lnTo>
                  <a:lnTo>
                    <a:pt x="158720" y="122251"/>
                  </a:lnTo>
                  <a:lnTo>
                    <a:pt x="158406" y="122590"/>
                  </a:lnTo>
                  <a:lnTo>
                    <a:pt x="158087" y="122929"/>
                  </a:lnTo>
                  <a:lnTo>
                    <a:pt x="157759" y="123267"/>
                  </a:lnTo>
                  <a:lnTo>
                    <a:pt x="157428" y="123606"/>
                  </a:lnTo>
                  <a:lnTo>
                    <a:pt x="157087" y="123944"/>
                  </a:lnTo>
                  <a:lnTo>
                    <a:pt x="156744" y="124283"/>
                  </a:lnTo>
                  <a:lnTo>
                    <a:pt x="156391" y="124622"/>
                  </a:lnTo>
                  <a:lnTo>
                    <a:pt x="156036" y="124960"/>
                  </a:lnTo>
                  <a:lnTo>
                    <a:pt x="155671" y="125299"/>
                  </a:lnTo>
                  <a:lnTo>
                    <a:pt x="155305" y="125638"/>
                  </a:lnTo>
                  <a:lnTo>
                    <a:pt x="154929" y="125976"/>
                  </a:lnTo>
                  <a:lnTo>
                    <a:pt x="154552" y="126315"/>
                  </a:lnTo>
                  <a:lnTo>
                    <a:pt x="154166" y="126654"/>
                  </a:lnTo>
                  <a:lnTo>
                    <a:pt x="153778" y="126992"/>
                  </a:lnTo>
                  <a:lnTo>
                    <a:pt x="153383" y="127331"/>
                  </a:lnTo>
                  <a:lnTo>
                    <a:pt x="152984" y="127670"/>
                  </a:lnTo>
                  <a:lnTo>
                    <a:pt x="152580" y="128008"/>
                  </a:lnTo>
                  <a:lnTo>
                    <a:pt x="152173" y="128347"/>
                  </a:lnTo>
                  <a:lnTo>
                    <a:pt x="151761" y="128686"/>
                  </a:lnTo>
                  <a:lnTo>
                    <a:pt x="151344" y="129024"/>
                  </a:lnTo>
                  <a:lnTo>
                    <a:pt x="150924" y="129363"/>
                  </a:lnTo>
                  <a:lnTo>
                    <a:pt x="150500" y="129701"/>
                  </a:lnTo>
                  <a:lnTo>
                    <a:pt x="150073" y="130040"/>
                  </a:lnTo>
                  <a:lnTo>
                    <a:pt x="149641" y="130379"/>
                  </a:lnTo>
                  <a:lnTo>
                    <a:pt x="149208" y="130717"/>
                  </a:lnTo>
                  <a:lnTo>
                    <a:pt x="148769" y="131056"/>
                  </a:lnTo>
                  <a:lnTo>
                    <a:pt x="148330" y="131395"/>
                  </a:lnTo>
                  <a:lnTo>
                    <a:pt x="147886" y="131733"/>
                  </a:lnTo>
                  <a:lnTo>
                    <a:pt x="147442" y="132072"/>
                  </a:lnTo>
                  <a:lnTo>
                    <a:pt x="146993" y="132411"/>
                  </a:lnTo>
                  <a:lnTo>
                    <a:pt x="146543" y="132749"/>
                  </a:lnTo>
                  <a:lnTo>
                    <a:pt x="146091" y="133088"/>
                  </a:lnTo>
                  <a:lnTo>
                    <a:pt x="145637" y="133427"/>
                  </a:lnTo>
                  <a:lnTo>
                    <a:pt x="145181" y="133765"/>
                  </a:lnTo>
                  <a:lnTo>
                    <a:pt x="144724" y="134104"/>
                  </a:lnTo>
                  <a:lnTo>
                    <a:pt x="144266" y="134443"/>
                  </a:lnTo>
                  <a:lnTo>
                    <a:pt x="143807" y="134781"/>
                  </a:lnTo>
                  <a:lnTo>
                    <a:pt x="143346" y="135120"/>
                  </a:lnTo>
                  <a:lnTo>
                    <a:pt x="142885" y="135458"/>
                  </a:lnTo>
                  <a:lnTo>
                    <a:pt x="142424" y="135797"/>
                  </a:lnTo>
                  <a:lnTo>
                    <a:pt x="141962" y="136136"/>
                  </a:lnTo>
                  <a:lnTo>
                    <a:pt x="141500" y="136474"/>
                  </a:lnTo>
                  <a:lnTo>
                    <a:pt x="141038" y="136813"/>
                  </a:lnTo>
                  <a:lnTo>
                    <a:pt x="140576" y="137152"/>
                  </a:lnTo>
                  <a:lnTo>
                    <a:pt x="140114" y="137490"/>
                  </a:lnTo>
                  <a:lnTo>
                    <a:pt x="139653" y="137829"/>
                  </a:lnTo>
                  <a:lnTo>
                    <a:pt x="139193" y="138168"/>
                  </a:lnTo>
                  <a:lnTo>
                    <a:pt x="138733" y="138506"/>
                  </a:lnTo>
                  <a:lnTo>
                    <a:pt x="138275" y="138845"/>
                  </a:lnTo>
                  <a:lnTo>
                    <a:pt x="137817" y="139184"/>
                  </a:lnTo>
                  <a:lnTo>
                    <a:pt x="137362" y="139522"/>
                  </a:lnTo>
                  <a:lnTo>
                    <a:pt x="136907" y="139861"/>
                  </a:lnTo>
                  <a:lnTo>
                    <a:pt x="136454" y="140200"/>
                  </a:lnTo>
                  <a:lnTo>
                    <a:pt x="136003" y="140538"/>
                  </a:lnTo>
                  <a:lnTo>
                    <a:pt x="135554" y="140877"/>
                  </a:lnTo>
                  <a:lnTo>
                    <a:pt x="135106" y="141215"/>
                  </a:lnTo>
                  <a:lnTo>
                    <a:pt x="134662" y="141554"/>
                  </a:lnTo>
                  <a:lnTo>
                    <a:pt x="134219" y="141893"/>
                  </a:lnTo>
                  <a:lnTo>
                    <a:pt x="133779" y="142231"/>
                  </a:lnTo>
                  <a:lnTo>
                    <a:pt x="133341" y="142570"/>
                  </a:lnTo>
                  <a:lnTo>
                    <a:pt x="132906" y="142909"/>
                  </a:lnTo>
                  <a:lnTo>
                    <a:pt x="132475" y="143247"/>
                  </a:lnTo>
                  <a:lnTo>
                    <a:pt x="132045" y="143586"/>
                  </a:lnTo>
                  <a:lnTo>
                    <a:pt x="131619" y="143925"/>
                  </a:lnTo>
                  <a:lnTo>
                    <a:pt x="131196" y="144263"/>
                  </a:lnTo>
                  <a:lnTo>
                    <a:pt x="130777" y="144602"/>
                  </a:lnTo>
                  <a:lnTo>
                    <a:pt x="130359" y="144941"/>
                  </a:lnTo>
                  <a:lnTo>
                    <a:pt x="129947" y="145279"/>
                  </a:lnTo>
                  <a:lnTo>
                    <a:pt x="129536" y="145618"/>
                  </a:lnTo>
                  <a:lnTo>
                    <a:pt x="129132" y="145957"/>
                  </a:lnTo>
                  <a:lnTo>
                    <a:pt x="128728" y="146295"/>
                  </a:lnTo>
                  <a:lnTo>
                    <a:pt x="128331" y="146634"/>
                  </a:lnTo>
                  <a:lnTo>
                    <a:pt x="127935" y="146972"/>
                  </a:lnTo>
                  <a:lnTo>
                    <a:pt x="127545" y="147311"/>
                  </a:lnTo>
                  <a:lnTo>
                    <a:pt x="127156" y="147650"/>
                  </a:lnTo>
                  <a:lnTo>
                    <a:pt x="126774" y="147988"/>
                  </a:lnTo>
                  <a:lnTo>
                    <a:pt x="126394" y="148327"/>
                  </a:lnTo>
                  <a:lnTo>
                    <a:pt x="126019" y="148666"/>
                  </a:lnTo>
                  <a:lnTo>
                    <a:pt x="125647" y="149004"/>
                  </a:lnTo>
                  <a:lnTo>
                    <a:pt x="125279" y="149343"/>
                  </a:lnTo>
                  <a:lnTo>
                    <a:pt x="124916" y="149682"/>
                  </a:lnTo>
                  <a:lnTo>
                    <a:pt x="124556" y="150020"/>
                  </a:lnTo>
                  <a:lnTo>
                    <a:pt x="124201" y="150359"/>
                  </a:lnTo>
                  <a:lnTo>
                    <a:pt x="123849" y="150698"/>
                  </a:lnTo>
                  <a:lnTo>
                    <a:pt x="123502" y="151036"/>
                  </a:lnTo>
                  <a:lnTo>
                    <a:pt x="123158" y="151375"/>
                  </a:lnTo>
                  <a:lnTo>
                    <a:pt x="122819" y="151714"/>
                  </a:lnTo>
                  <a:lnTo>
                    <a:pt x="122482" y="152052"/>
                  </a:lnTo>
                  <a:lnTo>
                    <a:pt x="122152" y="152391"/>
                  </a:lnTo>
                  <a:lnTo>
                    <a:pt x="121823" y="152729"/>
                  </a:lnTo>
                  <a:lnTo>
                    <a:pt x="121500" y="153068"/>
                  </a:lnTo>
                  <a:lnTo>
                    <a:pt x="121179" y="153407"/>
                  </a:lnTo>
                  <a:lnTo>
                    <a:pt x="120864" y="153745"/>
                  </a:lnTo>
                  <a:lnTo>
                    <a:pt x="120551" y="154084"/>
                  </a:lnTo>
                  <a:lnTo>
                    <a:pt x="120243" y="154423"/>
                  </a:lnTo>
                  <a:lnTo>
                    <a:pt x="119937" y="154761"/>
                  </a:lnTo>
                  <a:lnTo>
                    <a:pt x="119636" y="155100"/>
                  </a:lnTo>
                  <a:lnTo>
                    <a:pt x="119338" y="155439"/>
                  </a:lnTo>
                  <a:lnTo>
                    <a:pt x="119043" y="155777"/>
                  </a:lnTo>
                  <a:lnTo>
                    <a:pt x="118752" y="156116"/>
                  </a:lnTo>
                  <a:lnTo>
                    <a:pt x="118464" y="156455"/>
                  </a:lnTo>
                  <a:lnTo>
                    <a:pt x="118179" y="156793"/>
                  </a:lnTo>
                  <a:lnTo>
                    <a:pt x="117897" y="157132"/>
                  </a:lnTo>
                  <a:lnTo>
                    <a:pt x="117619" y="157471"/>
                  </a:lnTo>
                  <a:lnTo>
                    <a:pt x="117343" y="157809"/>
                  </a:lnTo>
                  <a:lnTo>
                    <a:pt x="117071" y="158148"/>
                  </a:lnTo>
                  <a:lnTo>
                    <a:pt x="116800" y="158486"/>
                  </a:lnTo>
                  <a:lnTo>
                    <a:pt x="116534" y="158825"/>
                  </a:lnTo>
                  <a:lnTo>
                    <a:pt x="116268" y="159164"/>
                  </a:lnTo>
                  <a:lnTo>
                    <a:pt x="116007" y="159502"/>
                  </a:lnTo>
                  <a:lnTo>
                    <a:pt x="115746" y="159841"/>
                  </a:lnTo>
                  <a:lnTo>
                    <a:pt x="115490" y="160180"/>
                  </a:lnTo>
                  <a:lnTo>
                    <a:pt x="115233" y="160518"/>
                  </a:lnTo>
                  <a:lnTo>
                    <a:pt x="114981" y="160857"/>
                  </a:lnTo>
                  <a:lnTo>
                    <a:pt x="114729" y="161196"/>
                  </a:lnTo>
                  <a:lnTo>
                    <a:pt x="114481" y="161534"/>
                  </a:lnTo>
                  <a:lnTo>
                    <a:pt x="114233" y="161873"/>
                  </a:lnTo>
                  <a:lnTo>
                    <a:pt x="113988" y="162212"/>
                  </a:lnTo>
                  <a:lnTo>
                    <a:pt x="113744" y="162550"/>
                  </a:lnTo>
                  <a:lnTo>
                    <a:pt x="113501" y="162889"/>
                  </a:lnTo>
                  <a:lnTo>
                    <a:pt x="113260" y="163228"/>
                  </a:lnTo>
                  <a:lnTo>
                    <a:pt x="113020" y="163566"/>
                  </a:lnTo>
                  <a:lnTo>
                    <a:pt x="112782" y="163905"/>
                  </a:lnTo>
                  <a:lnTo>
                    <a:pt x="112544" y="164243"/>
                  </a:lnTo>
                  <a:lnTo>
                    <a:pt x="112308" y="164582"/>
                  </a:lnTo>
                  <a:lnTo>
                    <a:pt x="112072" y="164921"/>
                  </a:lnTo>
                  <a:lnTo>
                    <a:pt x="111838" y="165259"/>
                  </a:lnTo>
                  <a:lnTo>
                    <a:pt x="111604" y="165598"/>
                  </a:lnTo>
                  <a:lnTo>
                    <a:pt x="111371" y="165937"/>
                  </a:lnTo>
                  <a:lnTo>
                    <a:pt x="111138" y="166275"/>
                  </a:lnTo>
                  <a:lnTo>
                    <a:pt x="110906" y="166614"/>
                  </a:lnTo>
                  <a:lnTo>
                    <a:pt x="110674" y="166953"/>
                  </a:lnTo>
                  <a:lnTo>
                    <a:pt x="110443" y="167291"/>
                  </a:lnTo>
                  <a:lnTo>
                    <a:pt x="110212" y="167630"/>
                  </a:lnTo>
                  <a:lnTo>
                    <a:pt x="109981" y="167969"/>
                  </a:lnTo>
                  <a:lnTo>
                    <a:pt x="109750" y="168307"/>
                  </a:lnTo>
                  <a:lnTo>
                    <a:pt x="109519" y="168646"/>
                  </a:lnTo>
                  <a:lnTo>
                    <a:pt x="109288" y="168985"/>
                  </a:lnTo>
                  <a:lnTo>
                    <a:pt x="109057" y="169323"/>
                  </a:lnTo>
                  <a:lnTo>
                    <a:pt x="108826" y="169662"/>
                  </a:lnTo>
                  <a:lnTo>
                    <a:pt x="108595" y="170000"/>
                  </a:lnTo>
                  <a:lnTo>
                    <a:pt x="108363" y="170339"/>
                  </a:lnTo>
                  <a:lnTo>
                    <a:pt x="108132" y="170678"/>
                  </a:lnTo>
                  <a:lnTo>
                    <a:pt x="107899" y="171016"/>
                  </a:lnTo>
                  <a:lnTo>
                    <a:pt x="107667" y="171355"/>
                  </a:lnTo>
                  <a:lnTo>
                    <a:pt x="107434" y="171694"/>
                  </a:lnTo>
                  <a:lnTo>
                    <a:pt x="107200" y="172032"/>
                  </a:lnTo>
                  <a:lnTo>
                    <a:pt x="106966" y="172371"/>
                  </a:lnTo>
                  <a:lnTo>
                    <a:pt x="106732" y="172710"/>
                  </a:lnTo>
                  <a:lnTo>
                    <a:pt x="106497" y="173048"/>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68" name="pl13">
              <a:extLst>
                <a:ext uri="{FF2B5EF4-FFF2-40B4-BE49-F238E27FC236}">
                  <a16:creationId xmlns:a16="http://schemas.microsoft.com/office/drawing/2014/main" id="{865C9842-CA50-4D8B-9910-9B4EA96253B5}"/>
                </a:ext>
              </a:extLst>
            </p:cNvPr>
            <p:cNvSpPr/>
            <p:nvPr/>
          </p:nvSpPr>
          <p:spPr>
            <a:xfrm>
              <a:off x="1153863" y="620107"/>
              <a:ext cx="161534" cy="0"/>
            </a:xfrm>
            <a:custGeom>
              <a:avLst/>
              <a:gdLst/>
              <a:ahLst/>
              <a:cxnLst/>
              <a:rect l="0" t="0" r="0" b="0"/>
              <a:pathLst>
                <a:path w="161534">
                  <a:moveTo>
                    <a:pt x="0" y="0"/>
                  </a:moveTo>
                  <a:lnTo>
                    <a:pt x="161534" y="0"/>
                  </a:lnTo>
                </a:path>
              </a:pathLst>
            </a:custGeom>
            <a:ln w="6775" cap="flat">
              <a:solidFill>
                <a:srgbClr val="388E3C">
                  <a:alpha val="100000"/>
                </a:srgbClr>
              </a:solidFill>
              <a:prstDash val="solid"/>
              <a:round/>
            </a:ln>
          </p:spPr>
          <p:txBody>
            <a:bodyPr/>
            <a:lstStyle/>
            <a:p>
              <a:endParaRPr sz="600"/>
            </a:p>
          </p:txBody>
        </p:sp>
        <p:sp>
          <p:nvSpPr>
            <p:cNvPr id="169" name="pg14">
              <a:extLst>
                <a:ext uri="{FF2B5EF4-FFF2-40B4-BE49-F238E27FC236}">
                  <a16:creationId xmlns:a16="http://schemas.microsoft.com/office/drawing/2014/main" id="{EB2D4B0F-9F8B-4237-AF20-539B3669DB2A}"/>
                </a:ext>
              </a:extLst>
            </p:cNvPr>
            <p:cNvSpPr/>
            <p:nvPr/>
          </p:nvSpPr>
          <p:spPr>
            <a:xfrm>
              <a:off x="1289778" y="484538"/>
              <a:ext cx="165443" cy="389496"/>
            </a:xfrm>
            <a:custGeom>
              <a:avLst/>
              <a:gdLst/>
              <a:ahLst/>
              <a:cxnLst/>
              <a:rect l="0" t="0" r="0" b="0"/>
              <a:pathLst>
                <a:path w="165443" h="389496">
                  <a:moveTo>
                    <a:pt x="71966" y="389496"/>
                  </a:moveTo>
                  <a:lnTo>
                    <a:pt x="71912" y="388733"/>
                  </a:lnTo>
                  <a:lnTo>
                    <a:pt x="71859" y="387971"/>
                  </a:lnTo>
                  <a:lnTo>
                    <a:pt x="71805" y="387209"/>
                  </a:lnTo>
                  <a:lnTo>
                    <a:pt x="71753" y="386447"/>
                  </a:lnTo>
                  <a:lnTo>
                    <a:pt x="71700" y="385684"/>
                  </a:lnTo>
                  <a:lnTo>
                    <a:pt x="71647" y="384922"/>
                  </a:lnTo>
                  <a:lnTo>
                    <a:pt x="71595" y="384160"/>
                  </a:lnTo>
                  <a:lnTo>
                    <a:pt x="71543" y="383398"/>
                  </a:lnTo>
                  <a:lnTo>
                    <a:pt x="71490" y="382636"/>
                  </a:lnTo>
                  <a:lnTo>
                    <a:pt x="71438" y="381873"/>
                  </a:lnTo>
                  <a:lnTo>
                    <a:pt x="71386" y="381111"/>
                  </a:lnTo>
                  <a:lnTo>
                    <a:pt x="71333" y="380349"/>
                  </a:lnTo>
                  <a:lnTo>
                    <a:pt x="71280" y="379587"/>
                  </a:lnTo>
                  <a:lnTo>
                    <a:pt x="71227" y="378824"/>
                  </a:lnTo>
                  <a:lnTo>
                    <a:pt x="71173" y="378062"/>
                  </a:lnTo>
                  <a:lnTo>
                    <a:pt x="71119" y="377300"/>
                  </a:lnTo>
                  <a:lnTo>
                    <a:pt x="71064" y="376538"/>
                  </a:lnTo>
                  <a:lnTo>
                    <a:pt x="71009" y="375776"/>
                  </a:lnTo>
                  <a:lnTo>
                    <a:pt x="70953" y="375013"/>
                  </a:lnTo>
                  <a:lnTo>
                    <a:pt x="70896" y="374251"/>
                  </a:lnTo>
                  <a:lnTo>
                    <a:pt x="70839" y="373489"/>
                  </a:lnTo>
                  <a:lnTo>
                    <a:pt x="70780" y="372727"/>
                  </a:lnTo>
                  <a:lnTo>
                    <a:pt x="70721" y="371964"/>
                  </a:lnTo>
                  <a:lnTo>
                    <a:pt x="70660" y="371202"/>
                  </a:lnTo>
                  <a:lnTo>
                    <a:pt x="70599" y="370440"/>
                  </a:lnTo>
                  <a:lnTo>
                    <a:pt x="70536" y="369678"/>
                  </a:lnTo>
                  <a:lnTo>
                    <a:pt x="70472" y="368916"/>
                  </a:lnTo>
                  <a:lnTo>
                    <a:pt x="70406" y="368153"/>
                  </a:lnTo>
                  <a:lnTo>
                    <a:pt x="70339" y="367391"/>
                  </a:lnTo>
                  <a:lnTo>
                    <a:pt x="70270" y="366629"/>
                  </a:lnTo>
                  <a:lnTo>
                    <a:pt x="70200" y="365867"/>
                  </a:lnTo>
                  <a:lnTo>
                    <a:pt x="70128" y="365104"/>
                  </a:lnTo>
                  <a:lnTo>
                    <a:pt x="70054" y="364342"/>
                  </a:lnTo>
                  <a:lnTo>
                    <a:pt x="69978" y="363580"/>
                  </a:lnTo>
                  <a:lnTo>
                    <a:pt x="69900" y="362818"/>
                  </a:lnTo>
                  <a:lnTo>
                    <a:pt x="69820" y="362056"/>
                  </a:lnTo>
                  <a:lnTo>
                    <a:pt x="69738" y="361293"/>
                  </a:lnTo>
                  <a:lnTo>
                    <a:pt x="69654" y="360531"/>
                  </a:lnTo>
                  <a:lnTo>
                    <a:pt x="69567" y="359769"/>
                  </a:lnTo>
                  <a:lnTo>
                    <a:pt x="69478" y="359007"/>
                  </a:lnTo>
                  <a:lnTo>
                    <a:pt x="69386" y="358244"/>
                  </a:lnTo>
                  <a:lnTo>
                    <a:pt x="69292" y="357482"/>
                  </a:lnTo>
                  <a:lnTo>
                    <a:pt x="69195" y="356720"/>
                  </a:lnTo>
                  <a:lnTo>
                    <a:pt x="69096" y="355958"/>
                  </a:lnTo>
                  <a:lnTo>
                    <a:pt x="68993" y="355196"/>
                  </a:lnTo>
                  <a:lnTo>
                    <a:pt x="68888" y="354433"/>
                  </a:lnTo>
                  <a:lnTo>
                    <a:pt x="68779" y="353671"/>
                  </a:lnTo>
                  <a:lnTo>
                    <a:pt x="68668" y="352909"/>
                  </a:lnTo>
                  <a:lnTo>
                    <a:pt x="68553" y="352147"/>
                  </a:lnTo>
                  <a:lnTo>
                    <a:pt x="68435" y="351384"/>
                  </a:lnTo>
                  <a:lnTo>
                    <a:pt x="68313" y="350622"/>
                  </a:lnTo>
                  <a:lnTo>
                    <a:pt x="68190" y="349860"/>
                  </a:lnTo>
                  <a:lnTo>
                    <a:pt x="68061" y="349098"/>
                  </a:lnTo>
                  <a:lnTo>
                    <a:pt x="67930" y="348336"/>
                  </a:lnTo>
                  <a:lnTo>
                    <a:pt x="67794" y="347573"/>
                  </a:lnTo>
                  <a:lnTo>
                    <a:pt x="67656" y="346811"/>
                  </a:lnTo>
                  <a:lnTo>
                    <a:pt x="67512" y="346049"/>
                  </a:lnTo>
                  <a:lnTo>
                    <a:pt x="67367" y="345287"/>
                  </a:lnTo>
                  <a:lnTo>
                    <a:pt x="67215" y="344524"/>
                  </a:lnTo>
                  <a:lnTo>
                    <a:pt x="67063" y="343762"/>
                  </a:lnTo>
                  <a:lnTo>
                    <a:pt x="66903" y="343000"/>
                  </a:lnTo>
                  <a:lnTo>
                    <a:pt x="66743" y="342238"/>
                  </a:lnTo>
                  <a:lnTo>
                    <a:pt x="66575" y="341476"/>
                  </a:lnTo>
                  <a:lnTo>
                    <a:pt x="66406" y="340713"/>
                  </a:lnTo>
                  <a:lnTo>
                    <a:pt x="66230" y="339951"/>
                  </a:lnTo>
                  <a:lnTo>
                    <a:pt x="66053" y="339189"/>
                  </a:lnTo>
                  <a:lnTo>
                    <a:pt x="65869" y="338427"/>
                  </a:lnTo>
                  <a:lnTo>
                    <a:pt x="65684" y="337664"/>
                  </a:lnTo>
                  <a:lnTo>
                    <a:pt x="65490" y="336902"/>
                  </a:lnTo>
                  <a:lnTo>
                    <a:pt x="65297" y="336140"/>
                  </a:lnTo>
                  <a:lnTo>
                    <a:pt x="65095" y="335378"/>
                  </a:lnTo>
                  <a:lnTo>
                    <a:pt x="64892" y="334616"/>
                  </a:lnTo>
                  <a:lnTo>
                    <a:pt x="64681" y="333853"/>
                  </a:lnTo>
                  <a:lnTo>
                    <a:pt x="64470" y="333091"/>
                  </a:lnTo>
                  <a:lnTo>
                    <a:pt x="64251" y="332329"/>
                  </a:lnTo>
                  <a:lnTo>
                    <a:pt x="64031" y="331567"/>
                  </a:lnTo>
                  <a:lnTo>
                    <a:pt x="63802" y="330804"/>
                  </a:lnTo>
                  <a:lnTo>
                    <a:pt x="63573" y="330042"/>
                  </a:lnTo>
                  <a:lnTo>
                    <a:pt x="63336" y="329280"/>
                  </a:lnTo>
                  <a:lnTo>
                    <a:pt x="63098" y="328518"/>
                  </a:lnTo>
                  <a:lnTo>
                    <a:pt x="62852" y="327755"/>
                  </a:lnTo>
                  <a:lnTo>
                    <a:pt x="62605" y="326993"/>
                  </a:lnTo>
                  <a:lnTo>
                    <a:pt x="62350" y="326231"/>
                  </a:lnTo>
                  <a:lnTo>
                    <a:pt x="62095" y="325469"/>
                  </a:lnTo>
                  <a:lnTo>
                    <a:pt x="61831" y="324707"/>
                  </a:lnTo>
                  <a:lnTo>
                    <a:pt x="61567" y="323944"/>
                  </a:lnTo>
                  <a:lnTo>
                    <a:pt x="61295" y="323182"/>
                  </a:lnTo>
                  <a:lnTo>
                    <a:pt x="61022" y="322420"/>
                  </a:lnTo>
                  <a:lnTo>
                    <a:pt x="60742" y="321658"/>
                  </a:lnTo>
                  <a:lnTo>
                    <a:pt x="60460" y="320895"/>
                  </a:lnTo>
                  <a:lnTo>
                    <a:pt x="60172" y="320133"/>
                  </a:lnTo>
                  <a:lnTo>
                    <a:pt x="59882" y="319371"/>
                  </a:lnTo>
                  <a:lnTo>
                    <a:pt x="59585" y="318609"/>
                  </a:lnTo>
                  <a:lnTo>
                    <a:pt x="59287" y="317847"/>
                  </a:lnTo>
                  <a:lnTo>
                    <a:pt x="58983" y="317084"/>
                  </a:lnTo>
                  <a:lnTo>
                    <a:pt x="58677" y="316322"/>
                  </a:lnTo>
                  <a:lnTo>
                    <a:pt x="58365" y="315560"/>
                  </a:lnTo>
                  <a:lnTo>
                    <a:pt x="58051" y="314798"/>
                  </a:lnTo>
                  <a:lnTo>
                    <a:pt x="57733" y="314035"/>
                  </a:lnTo>
                  <a:lnTo>
                    <a:pt x="57411" y="313273"/>
                  </a:lnTo>
                  <a:lnTo>
                    <a:pt x="57086" y="312511"/>
                  </a:lnTo>
                  <a:lnTo>
                    <a:pt x="56758" y="311749"/>
                  </a:lnTo>
                  <a:lnTo>
                    <a:pt x="56425" y="310987"/>
                  </a:lnTo>
                  <a:lnTo>
                    <a:pt x="56090" y="310224"/>
                  </a:lnTo>
                  <a:lnTo>
                    <a:pt x="55752" y="309462"/>
                  </a:lnTo>
                  <a:lnTo>
                    <a:pt x="55411" y="308700"/>
                  </a:lnTo>
                  <a:lnTo>
                    <a:pt x="55066" y="307938"/>
                  </a:lnTo>
                  <a:lnTo>
                    <a:pt x="54719" y="307175"/>
                  </a:lnTo>
                  <a:lnTo>
                    <a:pt x="54369" y="306413"/>
                  </a:lnTo>
                  <a:lnTo>
                    <a:pt x="54016" y="305651"/>
                  </a:lnTo>
                  <a:lnTo>
                    <a:pt x="53661" y="304889"/>
                  </a:lnTo>
                  <a:lnTo>
                    <a:pt x="53304" y="304127"/>
                  </a:lnTo>
                  <a:lnTo>
                    <a:pt x="52944" y="303364"/>
                  </a:lnTo>
                  <a:lnTo>
                    <a:pt x="52582" y="302602"/>
                  </a:lnTo>
                  <a:lnTo>
                    <a:pt x="52218" y="301840"/>
                  </a:lnTo>
                  <a:lnTo>
                    <a:pt x="51851" y="301078"/>
                  </a:lnTo>
                  <a:lnTo>
                    <a:pt x="51483" y="300315"/>
                  </a:lnTo>
                  <a:lnTo>
                    <a:pt x="51114" y="299553"/>
                  </a:lnTo>
                  <a:lnTo>
                    <a:pt x="50742" y="298791"/>
                  </a:lnTo>
                  <a:lnTo>
                    <a:pt x="50370" y="298029"/>
                  </a:lnTo>
                  <a:lnTo>
                    <a:pt x="49996" y="297267"/>
                  </a:lnTo>
                  <a:lnTo>
                    <a:pt x="49620" y="296504"/>
                  </a:lnTo>
                  <a:lnTo>
                    <a:pt x="49244" y="295742"/>
                  </a:lnTo>
                  <a:lnTo>
                    <a:pt x="48866" y="294980"/>
                  </a:lnTo>
                  <a:lnTo>
                    <a:pt x="48488" y="294218"/>
                  </a:lnTo>
                  <a:lnTo>
                    <a:pt x="48109" y="293455"/>
                  </a:lnTo>
                  <a:lnTo>
                    <a:pt x="47730" y="292693"/>
                  </a:lnTo>
                  <a:lnTo>
                    <a:pt x="47350" y="291931"/>
                  </a:lnTo>
                  <a:lnTo>
                    <a:pt x="46970" y="291169"/>
                  </a:lnTo>
                  <a:lnTo>
                    <a:pt x="46590" y="290407"/>
                  </a:lnTo>
                  <a:lnTo>
                    <a:pt x="46210" y="289644"/>
                  </a:lnTo>
                  <a:lnTo>
                    <a:pt x="45830" y="288882"/>
                  </a:lnTo>
                  <a:lnTo>
                    <a:pt x="45450" y="288120"/>
                  </a:lnTo>
                  <a:lnTo>
                    <a:pt x="45070" y="287358"/>
                  </a:lnTo>
                  <a:lnTo>
                    <a:pt x="44691" y="286595"/>
                  </a:lnTo>
                  <a:lnTo>
                    <a:pt x="44313" y="285833"/>
                  </a:lnTo>
                  <a:lnTo>
                    <a:pt x="43936" y="285071"/>
                  </a:lnTo>
                  <a:lnTo>
                    <a:pt x="43560" y="284309"/>
                  </a:lnTo>
                  <a:lnTo>
                    <a:pt x="43184" y="283547"/>
                  </a:lnTo>
                  <a:lnTo>
                    <a:pt x="42810" y="282784"/>
                  </a:lnTo>
                  <a:lnTo>
                    <a:pt x="42437" y="282022"/>
                  </a:lnTo>
                  <a:lnTo>
                    <a:pt x="42066" y="281260"/>
                  </a:lnTo>
                  <a:lnTo>
                    <a:pt x="41695" y="280498"/>
                  </a:lnTo>
                  <a:lnTo>
                    <a:pt x="41328" y="279735"/>
                  </a:lnTo>
                  <a:lnTo>
                    <a:pt x="40961" y="278973"/>
                  </a:lnTo>
                  <a:lnTo>
                    <a:pt x="40598" y="278211"/>
                  </a:lnTo>
                  <a:lnTo>
                    <a:pt x="40234" y="277449"/>
                  </a:lnTo>
                  <a:lnTo>
                    <a:pt x="39876" y="276687"/>
                  </a:lnTo>
                  <a:lnTo>
                    <a:pt x="39517" y="275924"/>
                  </a:lnTo>
                  <a:lnTo>
                    <a:pt x="39163" y="275162"/>
                  </a:lnTo>
                  <a:lnTo>
                    <a:pt x="38809" y="274400"/>
                  </a:lnTo>
                  <a:lnTo>
                    <a:pt x="38461" y="273638"/>
                  </a:lnTo>
                  <a:lnTo>
                    <a:pt x="38113" y="272875"/>
                  </a:lnTo>
                  <a:lnTo>
                    <a:pt x="37770" y="272113"/>
                  </a:lnTo>
                  <a:lnTo>
                    <a:pt x="37427" y="271351"/>
                  </a:lnTo>
                  <a:lnTo>
                    <a:pt x="37091" y="270589"/>
                  </a:lnTo>
                  <a:lnTo>
                    <a:pt x="36755" y="269827"/>
                  </a:lnTo>
                  <a:lnTo>
                    <a:pt x="36424" y="269064"/>
                  </a:lnTo>
                  <a:lnTo>
                    <a:pt x="36095" y="268302"/>
                  </a:lnTo>
                  <a:lnTo>
                    <a:pt x="35772" y="267540"/>
                  </a:lnTo>
                  <a:lnTo>
                    <a:pt x="35449" y="266778"/>
                  </a:lnTo>
                  <a:lnTo>
                    <a:pt x="35133" y="266015"/>
                  </a:lnTo>
                  <a:lnTo>
                    <a:pt x="34819" y="265253"/>
                  </a:lnTo>
                  <a:lnTo>
                    <a:pt x="34510" y="264491"/>
                  </a:lnTo>
                  <a:lnTo>
                    <a:pt x="34203" y="263729"/>
                  </a:lnTo>
                  <a:lnTo>
                    <a:pt x="33902" y="262967"/>
                  </a:lnTo>
                  <a:lnTo>
                    <a:pt x="33603" y="262204"/>
                  </a:lnTo>
                  <a:lnTo>
                    <a:pt x="33311" y="261442"/>
                  </a:lnTo>
                  <a:lnTo>
                    <a:pt x="33020" y="260680"/>
                  </a:lnTo>
                  <a:lnTo>
                    <a:pt x="32736" y="259918"/>
                  </a:lnTo>
                  <a:lnTo>
                    <a:pt x="32454" y="259155"/>
                  </a:lnTo>
                  <a:lnTo>
                    <a:pt x="32178" y="258393"/>
                  </a:lnTo>
                  <a:lnTo>
                    <a:pt x="31905" y="257631"/>
                  </a:lnTo>
                  <a:lnTo>
                    <a:pt x="31637" y="256869"/>
                  </a:lnTo>
                  <a:lnTo>
                    <a:pt x="31373" y="256107"/>
                  </a:lnTo>
                  <a:lnTo>
                    <a:pt x="31115" y="255344"/>
                  </a:lnTo>
                  <a:lnTo>
                    <a:pt x="30860" y="254582"/>
                  </a:lnTo>
                  <a:lnTo>
                    <a:pt x="30610" y="253820"/>
                  </a:lnTo>
                  <a:lnTo>
                    <a:pt x="30364" y="253058"/>
                  </a:lnTo>
                  <a:lnTo>
                    <a:pt x="30124" y="252295"/>
                  </a:lnTo>
                  <a:lnTo>
                    <a:pt x="29887" y="251533"/>
                  </a:lnTo>
                  <a:lnTo>
                    <a:pt x="29656" y="250771"/>
                  </a:lnTo>
                  <a:lnTo>
                    <a:pt x="29429" y="250009"/>
                  </a:lnTo>
                  <a:lnTo>
                    <a:pt x="29206" y="249247"/>
                  </a:lnTo>
                  <a:lnTo>
                    <a:pt x="28988" y="248484"/>
                  </a:lnTo>
                  <a:lnTo>
                    <a:pt x="28775" y="247722"/>
                  </a:lnTo>
                  <a:lnTo>
                    <a:pt x="28566" y="246960"/>
                  </a:lnTo>
                  <a:lnTo>
                    <a:pt x="28362" y="246198"/>
                  </a:lnTo>
                  <a:lnTo>
                    <a:pt x="28163" y="245435"/>
                  </a:lnTo>
                  <a:lnTo>
                    <a:pt x="27968" y="244673"/>
                  </a:lnTo>
                  <a:lnTo>
                    <a:pt x="27778" y="243911"/>
                  </a:lnTo>
                  <a:lnTo>
                    <a:pt x="27591" y="243149"/>
                  </a:lnTo>
                  <a:lnTo>
                    <a:pt x="27410" y="242386"/>
                  </a:lnTo>
                  <a:lnTo>
                    <a:pt x="27232" y="241624"/>
                  </a:lnTo>
                  <a:lnTo>
                    <a:pt x="27061" y="240862"/>
                  </a:lnTo>
                  <a:lnTo>
                    <a:pt x="26891" y="240100"/>
                  </a:lnTo>
                  <a:lnTo>
                    <a:pt x="26728" y="239338"/>
                  </a:lnTo>
                  <a:lnTo>
                    <a:pt x="26567" y="238575"/>
                  </a:lnTo>
                  <a:lnTo>
                    <a:pt x="26413" y="237813"/>
                  </a:lnTo>
                  <a:lnTo>
                    <a:pt x="26260" y="237051"/>
                  </a:lnTo>
                  <a:lnTo>
                    <a:pt x="26114" y="236289"/>
                  </a:lnTo>
                  <a:lnTo>
                    <a:pt x="25970" y="235526"/>
                  </a:lnTo>
                  <a:lnTo>
                    <a:pt x="25831" y="234764"/>
                  </a:lnTo>
                  <a:lnTo>
                    <a:pt x="25694" y="234002"/>
                  </a:lnTo>
                  <a:lnTo>
                    <a:pt x="25564" y="233240"/>
                  </a:lnTo>
                  <a:lnTo>
                    <a:pt x="25435" y="232478"/>
                  </a:lnTo>
                  <a:lnTo>
                    <a:pt x="25312" y="231715"/>
                  </a:lnTo>
                  <a:lnTo>
                    <a:pt x="25190" y="230953"/>
                  </a:lnTo>
                  <a:lnTo>
                    <a:pt x="25074" y="230191"/>
                  </a:lnTo>
                  <a:lnTo>
                    <a:pt x="24958" y="229429"/>
                  </a:lnTo>
                  <a:lnTo>
                    <a:pt x="24849" y="228666"/>
                  </a:lnTo>
                  <a:lnTo>
                    <a:pt x="24740" y="227904"/>
                  </a:lnTo>
                  <a:lnTo>
                    <a:pt x="24638" y="227142"/>
                  </a:lnTo>
                  <a:lnTo>
                    <a:pt x="24535" y="226380"/>
                  </a:lnTo>
                  <a:lnTo>
                    <a:pt x="24438" y="225618"/>
                  </a:lnTo>
                  <a:lnTo>
                    <a:pt x="24341" y="224855"/>
                  </a:lnTo>
                  <a:lnTo>
                    <a:pt x="24250" y="224093"/>
                  </a:lnTo>
                  <a:lnTo>
                    <a:pt x="24159" y="223331"/>
                  </a:lnTo>
                  <a:lnTo>
                    <a:pt x="24073" y="222569"/>
                  </a:lnTo>
                  <a:lnTo>
                    <a:pt x="23986" y="221806"/>
                  </a:lnTo>
                  <a:lnTo>
                    <a:pt x="23905" y="221044"/>
                  </a:lnTo>
                  <a:lnTo>
                    <a:pt x="23823" y="220282"/>
                  </a:lnTo>
                  <a:lnTo>
                    <a:pt x="23746" y="219520"/>
                  </a:lnTo>
                  <a:lnTo>
                    <a:pt x="23669" y="218758"/>
                  </a:lnTo>
                  <a:lnTo>
                    <a:pt x="23595" y="217995"/>
                  </a:lnTo>
                  <a:lnTo>
                    <a:pt x="23522" y="217233"/>
                  </a:lnTo>
                  <a:lnTo>
                    <a:pt x="23451" y="216471"/>
                  </a:lnTo>
                  <a:lnTo>
                    <a:pt x="23381" y="215709"/>
                  </a:lnTo>
                  <a:lnTo>
                    <a:pt x="23314" y="214946"/>
                  </a:lnTo>
                  <a:lnTo>
                    <a:pt x="23247" y="214184"/>
                  </a:lnTo>
                  <a:lnTo>
                    <a:pt x="23182" y="213422"/>
                  </a:lnTo>
                  <a:lnTo>
                    <a:pt x="23117" y="212660"/>
                  </a:lnTo>
                  <a:lnTo>
                    <a:pt x="23054" y="211898"/>
                  </a:lnTo>
                  <a:lnTo>
                    <a:pt x="22991" y="211135"/>
                  </a:lnTo>
                  <a:lnTo>
                    <a:pt x="22929" y="210373"/>
                  </a:lnTo>
                  <a:lnTo>
                    <a:pt x="22868" y="209611"/>
                  </a:lnTo>
                  <a:lnTo>
                    <a:pt x="22807" y="208849"/>
                  </a:lnTo>
                  <a:lnTo>
                    <a:pt x="22747" y="208086"/>
                  </a:lnTo>
                  <a:lnTo>
                    <a:pt x="22687" y="207324"/>
                  </a:lnTo>
                  <a:lnTo>
                    <a:pt x="22627" y="206562"/>
                  </a:lnTo>
                  <a:lnTo>
                    <a:pt x="22567" y="205800"/>
                  </a:lnTo>
                  <a:lnTo>
                    <a:pt x="22507" y="205038"/>
                  </a:lnTo>
                  <a:lnTo>
                    <a:pt x="22447" y="204275"/>
                  </a:lnTo>
                  <a:lnTo>
                    <a:pt x="22387" y="203513"/>
                  </a:lnTo>
                  <a:lnTo>
                    <a:pt x="22326" y="202751"/>
                  </a:lnTo>
                  <a:lnTo>
                    <a:pt x="22265" y="201989"/>
                  </a:lnTo>
                  <a:lnTo>
                    <a:pt x="22203" y="201226"/>
                  </a:lnTo>
                  <a:lnTo>
                    <a:pt x="22140" y="200464"/>
                  </a:lnTo>
                  <a:lnTo>
                    <a:pt x="22077" y="199702"/>
                  </a:lnTo>
                  <a:lnTo>
                    <a:pt x="22013" y="198940"/>
                  </a:lnTo>
                  <a:lnTo>
                    <a:pt x="21947" y="198178"/>
                  </a:lnTo>
                  <a:lnTo>
                    <a:pt x="21881" y="197415"/>
                  </a:lnTo>
                  <a:lnTo>
                    <a:pt x="21813" y="196653"/>
                  </a:lnTo>
                  <a:lnTo>
                    <a:pt x="21745" y="195891"/>
                  </a:lnTo>
                  <a:lnTo>
                    <a:pt x="21674" y="195129"/>
                  </a:lnTo>
                  <a:lnTo>
                    <a:pt x="21602" y="194366"/>
                  </a:lnTo>
                  <a:lnTo>
                    <a:pt x="21529" y="193604"/>
                  </a:lnTo>
                  <a:lnTo>
                    <a:pt x="21454" y="192842"/>
                  </a:lnTo>
                  <a:lnTo>
                    <a:pt x="21377" y="192080"/>
                  </a:lnTo>
                  <a:lnTo>
                    <a:pt x="21299" y="191318"/>
                  </a:lnTo>
                  <a:lnTo>
                    <a:pt x="21218" y="190555"/>
                  </a:lnTo>
                  <a:lnTo>
                    <a:pt x="21136" y="189793"/>
                  </a:lnTo>
                  <a:lnTo>
                    <a:pt x="21051" y="189031"/>
                  </a:lnTo>
                  <a:lnTo>
                    <a:pt x="20964" y="188269"/>
                  </a:lnTo>
                  <a:lnTo>
                    <a:pt x="20876" y="187506"/>
                  </a:lnTo>
                  <a:lnTo>
                    <a:pt x="20784" y="186744"/>
                  </a:lnTo>
                  <a:lnTo>
                    <a:pt x="20691" y="185982"/>
                  </a:lnTo>
                  <a:lnTo>
                    <a:pt x="20595" y="185220"/>
                  </a:lnTo>
                  <a:lnTo>
                    <a:pt x="20497" y="184458"/>
                  </a:lnTo>
                  <a:lnTo>
                    <a:pt x="20396" y="183695"/>
                  </a:lnTo>
                  <a:lnTo>
                    <a:pt x="20293" y="182933"/>
                  </a:lnTo>
                  <a:lnTo>
                    <a:pt x="20187" y="182171"/>
                  </a:lnTo>
                  <a:lnTo>
                    <a:pt x="20079" y="181409"/>
                  </a:lnTo>
                  <a:lnTo>
                    <a:pt x="19967" y="180646"/>
                  </a:lnTo>
                  <a:lnTo>
                    <a:pt x="19853" y="179884"/>
                  </a:lnTo>
                  <a:lnTo>
                    <a:pt x="19736" y="179122"/>
                  </a:lnTo>
                  <a:lnTo>
                    <a:pt x="19617" y="178360"/>
                  </a:lnTo>
                  <a:lnTo>
                    <a:pt x="19494" y="177598"/>
                  </a:lnTo>
                  <a:lnTo>
                    <a:pt x="19369" y="176835"/>
                  </a:lnTo>
                  <a:lnTo>
                    <a:pt x="19240" y="176073"/>
                  </a:lnTo>
                  <a:lnTo>
                    <a:pt x="19110" y="175311"/>
                  </a:lnTo>
                  <a:lnTo>
                    <a:pt x="18975" y="174549"/>
                  </a:lnTo>
                  <a:lnTo>
                    <a:pt x="18839" y="173786"/>
                  </a:lnTo>
                  <a:lnTo>
                    <a:pt x="18698" y="173024"/>
                  </a:lnTo>
                  <a:lnTo>
                    <a:pt x="18556" y="172262"/>
                  </a:lnTo>
                  <a:lnTo>
                    <a:pt x="18409" y="171500"/>
                  </a:lnTo>
                  <a:lnTo>
                    <a:pt x="18261" y="170738"/>
                  </a:lnTo>
                  <a:lnTo>
                    <a:pt x="18108" y="169975"/>
                  </a:lnTo>
                  <a:lnTo>
                    <a:pt x="17955" y="169213"/>
                  </a:lnTo>
                  <a:lnTo>
                    <a:pt x="17796" y="168451"/>
                  </a:lnTo>
                  <a:lnTo>
                    <a:pt x="17636" y="167689"/>
                  </a:lnTo>
                  <a:lnTo>
                    <a:pt x="17471" y="166926"/>
                  </a:lnTo>
                  <a:lnTo>
                    <a:pt x="17306" y="166164"/>
                  </a:lnTo>
                  <a:lnTo>
                    <a:pt x="17135" y="165402"/>
                  </a:lnTo>
                  <a:lnTo>
                    <a:pt x="16964" y="164640"/>
                  </a:lnTo>
                  <a:lnTo>
                    <a:pt x="16788" y="163877"/>
                  </a:lnTo>
                  <a:lnTo>
                    <a:pt x="16611" y="163115"/>
                  </a:lnTo>
                  <a:lnTo>
                    <a:pt x="16429" y="162353"/>
                  </a:lnTo>
                  <a:lnTo>
                    <a:pt x="16247" y="161591"/>
                  </a:lnTo>
                  <a:lnTo>
                    <a:pt x="16060" y="160829"/>
                  </a:lnTo>
                  <a:lnTo>
                    <a:pt x="15872" y="160066"/>
                  </a:lnTo>
                  <a:lnTo>
                    <a:pt x="15679" y="159304"/>
                  </a:lnTo>
                  <a:lnTo>
                    <a:pt x="15486" y="158542"/>
                  </a:lnTo>
                  <a:lnTo>
                    <a:pt x="15289" y="157780"/>
                  </a:lnTo>
                  <a:lnTo>
                    <a:pt x="15091" y="157017"/>
                  </a:lnTo>
                  <a:lnTo>
                    <a:pt x="14889" y="156255"/>
                  </a:lnTo>
                  <a:lnTo>
                    <a:pt x="14686" y="155493"/>
                  </a:lnTo>
                  <a:lnTo>
                    <a:pt x="14479" y="154731"/>
                  </a:lnTo>
                  <a:lnTo>
                    <a:pt x="14272" y="153969"/>
                  </a:lnTo>
                  <a:lnTo>
                    <a:pt x="14061" y="153206"/>
                  </a:lnTo>
                  <a:lnTo>
                    <a:pt x="13849" y="152444"/>
                  </a:lnTo>
                  <a:lnTo>
                    <a:pt x="13634" y="151682"/>
                  </a:lnTo>
                  <a:lnTo>
                    <a:pt x="13419" y="150920"/>
                  </a:lnTo>
                  <a:lnTo>
                    <a:pt x="13200" y="150157"/>
                  </a:lnTo>
                  <a:lnTo>
                    <a:pt x="12981" y="149395"/>
                  </a:lnTo>
                  <a:lnTo>
                    <a:pt x="12759" y="148633"/>
                  </a:lnTo>
                  <a:lnTo>
                    <a:pt x="12536" y="147871"/>
                  </a:lnTo>
                  <a:lnTo>
                    <a:pt x="12312" y="147109"/>
                  </a:lnTo>
                  <a:lnTo>
                    <a:pt x="12086" y="146346"/>
                  </a:lnTo>
                  <a:lnTo>
                    <a:pt x="11859" y="145584"/>
                  </a:lnTo>
                  <a:lnTo>
                    <a:pt x="11630" y="144822"/>
                  </a:lnTo>
                  <a:lnTo>
                    <a:pt x="11401" y="144060"/>
                  </a:lnTo>
                  <a:lnTo>
                    <a:pt x="11170" y="143297"/>
                  </a:lnTo>
                  <a:lnTo>
                    <a:pt x="10939" y="142535"/>
                  </a:lnTo>
                  <a:lnTo>
                    <a:pt x="10707" y="141773"/>
                  </a:lnTo>
                  <a:lnTo>
                    <a:pt x="10474" y="141011"/>
                  </a:lnTo>
                  <a:lnTo>
                    <a:pt x="10241" y="140249"/>
                  </a:lnTo>
                  <a:lnTo>
                    <a:pt x="10007" y="139486"/>
                  </a:lnTo>
                  <a:lnTo>
                    <a:pt x="9773" y="138724"/>
                  </a:lnTo>
                  <a:lnTo>
                    <a:pt x="9539" y="137962"/>
                  </a:lnTo>
                  <a:lnTo>
                    <a:pt x="9304" y="137200"/>
                  </a:lnTo>
                  <a:lnTo>
                    <a:pt x="9070" y="136437"/>
                  </a:lnTo>
                  <a:lnTo>
                    <a:pt x="8835" y="135675"/>
                  </a:lnTo>
                  <a:lnTo>
                    <a:pt x="8601" y="134913"/>
                  </a:lnTo>
                  <a:lnTo>
                    <a:pt x="8368" y="134151"/>
                  </a:lnTo>
                  <a:lnTo>
                    <a:pt x="8135" y="133389"/>
                  </a:lnTo>
                  <a:lnTo>
                    <a:pt x="7902" y="132626"/>
                  </a:lnTo>
                  <a:lnTo>
                    <a:pt x="7670" y="131864"/>
                  </a:lnTo>
                  <a:lnTo>
                    <a:pt x="7439" y="131102"/>
                  </a:lnTo>
                  <a:lnTo>
                    <a:pt x="7209" y="130340"/>
                  </a:lnTo>
                  <a:lnTo>
                    <a:pt x="6981" y="129577"/>
                  </a:lnTo>
                  <a:lnTo>
                    <a:pt x="6753" y="128815"/>
                  </a:lnTo>
                  <a:lnTo>
                    <a:pt x="6528" y="128053"/>
                  </a:lnTo>
                  <a:lnTo>
                    <a:pt x="6303" y="127291"/>
                  </a:lnTo>
                  <a:lnTo>
                    <a:pt x="6080" y="126529"/>
                  </a:lnTo>
                  <a:lnTo>
                    <a:pt x="5859" y="125766"/>
                  </a:lnTo>
                  <a:lnTo>
                    <a:pt x="5641" y="125004"/>
                  </a:lnTo>
                  <a:lnTo>
                    <a:pt x="5423" y="124242"/>
                  </a:lnTo>
                  <a:lnTo>
                    <a:pt x="5209" y="123480"/>
                  </a:lnTo>
                  <a:lnTo>
                    <a:pt x="4996" y="122717"/>
                  </a:lnTo>
                  <a:lnTo>
                    <a:pt x="4787" y="121955"/>
                  </a:lnTo>
                  <a:lnTo>
                    <a:pt x="4579" y="121193"/>
                  </a:lnTo>
                  <a:lnTo>
                    <a:pt x="4376" y="120431"/>
                  </a:lnTo>
                  <a:lnTo>
                    <a:pt x="4173" y="119669"/>
                  </a:lnTo>
                  <a:lnTo>
                    <a:pt x="3976" y="118906"/>
                  </a:lnTo>
                  <a:lnTo>
                    <a:pt x="3780" y="118144"/>
                  </a:lnTo>
                  <a:lnTo>
                    <a:pt x="3589" y="117382"/>
                  </a:lnTo>
                  <a:lnTo>
                    <a:pt x="3399" y="116620"/>
                  </a:lnTo>
                  <a:lnTo>
                    <a:pt x="3216" y="115857"/>
                  </a:lnTo>
                  <a:lnTo>
                    <a:pt x="3033" y="115095"/>
                  </a:lnTo>
                  <a:lnTo>
                    <a:pt x="2858" y="114333"/>
                  </a:lnTo>
                  <a:lnTo>
                    <a:pt x="2683" y="113571"/>
                  </a:lnTo>
                  <a:lnTo>
                    <a:pt x="2516" y="112809"/>
                  </a:lnTo>
                  <a:lnTo>
                    <a:pt x="2350" y="112046"/>
                  </a:lnTo>
                  <a:lnTo>
                    <a:pt x="2192" y="111284"/>
                  </a:lnTo>
                  <a:lnTo>
                    <a:pt x="2034" y="110522"/>
                  </a:lnTo>
                  <a:lnTo>
                    <a:pt x="1885" y="109760"/>
                  </a:lnTo>
                  <a:lnTo>
                    <a:pt x="1737" y="108997"/>
                  </a:lnTo>
                  <a:lnTo>
                    <a:pt x="1598" y="108235"/>
                  </a:lnTo>
                  <a:lnTo>
                    <a:pt x="1460" y="107473"/>
                  </a:lnTo>
                  <a:lnTo>
                    <a:pt x="1332" y="106711"/>
                  </a:lnTo>
                  <a:lnTo>
                    <a:pt x="1204" y="105949"/>
                  </a:lnTo>
                  <a:lnTo>
                    <a:pt x="1087" y="105186"/>
                  </a:lnTo>
                  <a:lnTo>
                    <a:pt x="970" y="104424"/>
                  </a:lnTo>
                  <a:lnTo>
                    <a:pt x="864" y="103662"/>
                  </a:lnTo>
                  <a:lnTo>
                    <a:pt x="759" y="102900"/>
                  </a:lnTo>
                  <a:lnTo>
                    <a:pt x="665" y="102137"/>
                  </a:lnTo>
                  <a:lnTo>
                    <a:pt x="572" y="101375"/>
                  </a:lnTo>
                  <a:lnTo>
                    <a:pt x="490" y="100613"/>
                  </a:lnTo>
                  <a:lnTo>
                    <a:pt x="410" y="99851"/>
                  </a:lnTo>
                  <a:lnTo>
                    <a:pt x="340" y="99089"/>
                  </a:lnTo>
                  <a:lnTo>
                    <a:pt x="273" y="98326"/>
                  </a:lnTo>
                  <a:lnTo>
                    <a:pt x="216" y="97564"/>
                  </a:lnTo>
                  <a:lnTo>
                    <a:pt x="163" y="96802"/>
                  </a:lnTo>
                  <a:lnTo>
                    <a:pt x="120" y="96040"/>
                  </a:lnTo>
                  <a:lnTo>
                    <a:pt x="80" y="95277"/>
                  </a:lnTo>
                  <a:lnTo>
                    <a:pt x="51" y="94515"/>
                  </a:lnTo>
                  <a:lnTo>
                    <a:pt x="26" y="93753"/>
                  </a:lnTo>
                  <a:lnTo>
                    <a:pt x="11" y="92991"/>
                  </a:lnTo>
                  <a:lnTo>
                    <a:pt x="0" y="92229"/>
                  </a:lnTo>
                  <a:lnTo>
                    <a:pt x="0" y="91466"/>
                  </a:lnTo>
                  <a:lnTo>
                    <a:pt x="4" y="90704"/>
                  </a:lnTo>
                  <a:lnTo>
                    <a:pt x="18" y="89942"/>
                  </a:lnTo>
                  <a:lnTo>
                    <a:pt x="38" y="89180"/>
                  </a:lnTo>
                  <a:lnTo>
                    <a:pt x="68" y="88417"/>
                  </a:lnTo>
                  <a:lnTo>
                    <a:pt x="103" y="87655"/>
                  </a:lnTo>
                  <a:lnTo>
                    <a:pt x="148" y="86893"/>
                  </a:lnTo>
                  <a:lnTo>
                    <a:pt x="200" y="86131"/>
                  </a:lnTo>
                  <a:lnTo>
                    <a:pt x="261" y="85369"/>
                  </a:lnTo>
                  <a:lnTo>
                    <a:pt x="328" y="84606"/>
                  </a:lnTo>
                  <a:lnTo>
                    <a:pt x="405" y="83844"/>
                  </a:lnTo>
                  <a:lnTo>
                    <a:pt x="489" y="83082"/>
                  </a:lnTo>
                  <a:lnTo>
                    <a:pt x="582" y="82320"/>
                  </a:lnTo>
                  <a:lnTo>
                    <a:pt x="683" y="81557"/>
                  </a:lnTo>
                  <a:lnTo>
                    <a:pt x="791" y="80795"/>
                  </a:lnTo>
                  <a:lnTo>
                    <a:pt x="909" y="80033"/>
                  </a:lnTo>
                  <a:lnTo>
                    <a:pt x="1034" y="79271"/>
                  </a:lnTo>
                  <a:lnTo>
                    <a:pt x="1169" y="78508"/>
                  </a:lnTo>
                  <a:lnTo>
                    <a:pt x="1310" y="77746"/>
                  </a:lnTo>
                  <a:lnTo>
                    <a:pt x="1462" y="76984"/>
                  </a:lnTo>
                  <a:lnTo>
                    <a:pt x="1620" y="76222"/>
                  </a:lnTo>
                  <a:lnTo>
                    <a:pt x="1788" y="75460"/>
                  </a:lnTo>
                  <a:lnTo>
                    <a:pt x="1963" y="74697"/>
                  </a:lnTo>
                  <a:lnTo>
                    <a:pt x="2148" y="73935"/>
                  </a:lnTo>
                  <a:lnTo>
                    <a:pt x="2340" y="73173"/>
                  </a:lnTo>
                  <a:lnTo>
                    <a:pt x="2542" y="72411"/>
                  </a:lnTo>
                  <a:lnTo>
                    <a:pt x="2750" y="71648"/>
                  </a:lnTo>
                  <a:lnTo>
                    <a:pt x="2970" y="70886"/>
                  </a:lnTo>
                  <a:lnTo>
                    <a:pt x="3194" y="70124"/>
                  </a:lnTo>
                  <a:lnTo>
                    <a:pt x="3430" y="69362"/>
                  </a:lnTo>
                  <a:lnTo>
                    <a:pt x="3671" y="68600"/>
                  </a:lnTo>
                  <a:lnTo>
                    <a:pt x="3924" y="67837"/>
                  </a:lnTo>
                  <a:lnTo>
                    <a:pt x="4181" y="67075"/>
                  </a:lnTo>
                  <a:lnTo>
                    <a:pt x="4451" y="66313"/>
                  </a:lnTo>
                  <a:lnTo>
                    <a:pt x="4724" y="65551"/>
                  </a:lnTo>
                  <a:lnTo>
                    <a:pt x="5011" y="64788"/>
                  </a:lnTo>
                  <a:lnTo>
                    <a:pt x="5300" y="64026"/>
                  </a:lnTo>
                  <a:lnTo>
                    <a:pt x="5602" y="63264"/>
                  </a:lnTo>
                  <a:lnTo>
                    <a:pt x="5907" y="62502"/>
                  </a:lnTo>
                  <a:lnTo>
                    <a:pt x="6226" y="61740"/>
                  </a:lnTo>
                  <a:lnTo>
                    <a:pt x="6546" y="60977"/>
                  </a:lnTo>
                  <a:lnTo>
                    <a:pt x="6880" y="60215"/>
                  </a:lnTo>
                  <a:lnTo>
                    <a:pt x="7216" y="59453"/>
                  </a:lnTo>
                  <a:lnTo>
                    <a:pt x="7565" y="58691"/>
                  </a:lnTo>
                  <a:lnTo>
                    <a:pt x="7916" y="57928"/>
                  </a:lnTo>
                  <a:lnTo>
                    <a:pt x="8280" y="57166"/>
                  </a:lnTo>
                  <a:lnTo>
                    <a:pt x="8645" y="56404"/>
                  </a:lnTo>
                  <a:lnTo>
                    <a:pt x="9024" y="55642"/>
                  </a:lnTo>
                  <a:lnTo>
                    <a:pt x="9404" y="54880"/>
                  </a:lnTo>
                  <a:lnTo>
                    <a:pt x="9797" y="54117"/>
                  </a:lnTo>
                  <a:lnTo>
                    <a:pt x="10191" y="53355"/>
                  </a:lnTo>
                  <a:lnTo>
                    <a:pt x="10597" y="52593"/>
                  </a:lnTo>
                  <a:lnTo>
                    <a:pt x="11005" y="51831"/>
                  </a:lnTo>
                  <a:lnTo>
                    <a:pt x="11424" y="51068"/>
                  </a:lnTo>
                  <a:lnTo>
                    <a:pt x="11845" y="50306"/>
                  </a:lnTo>
                  <a:lnTo>
                    <a:pt x="12277" y="49544"/>
                  </a:lnTo>
                  <a:lnTo>
                    <a:pt x="12710" y="48782"/>
                  </a:lnTo>
                  <a:lnTo>
                    <a:pt x="13155" y="48020"/>
                  </a:lnTo>
                  <a:lnTo>
                    <a:pt x="13600" y="47257"/>
                  </a:lnTo>
                  <a:lnTo>
                    <a:pt x="14056" y="46495"/>
                  </a:lnTo>
                  <a:lnTo>
                    <a:pt x="14514" y="45733"/>
                  </a:lnTo>
                  <a:lnTo>
                    <a:pt x="14980" y="44971"/>
                  </a:lnTo>
                  <a:lnTo>
                    <a:pt x="15449" y="44208"/>
                  </a:lnTo>
                  <a:lnTo>
                    <a:pt x="15926" y="43446"/>
                  </a:lnTo>
                  <a:lnTo>
                    <a:pt x="16406" y="42684"/>
                  </a:lnTo>
                  <a:lnTo>
                    <a:pt x="16893" y="41922"/>
                  </a:lnTo>
                  <a:lnTo>
                    <a:pt x="17382" y="41160"/>
                  </a:lnTo>
                  <a:lnTo>
                    <a:pt x="17878" y="40397"/>
                  </a:lnTo>
                  <a:lnTo>
                    <a:pt x="18377" y="39635"/>
                  </a:lnTo>
                  <a:lnTo>
                    <a:pt x="18882" y="38873"/>
                  </a:lnTo>
                  <a:lnTo>
                    <a:pt x="19390" y="38111"/>
                  </a:lnTo>
                  <a:lnTo>
                    <a:pt x="19903" y="37348"/>
                  </a:lnTo>
                  <a:lnTo>
                    <a:pt x="20419" y="36586"/>
                  </a:lnTo>
                  <a:lnTo>
                    <a:pt x="20940" y="35824"/>
                  </a:lnTo>
                  <a:lnTo>
                    <a:pt x="21463" y="35062"/>
                  </a:lnTo>
                  <a:lnTo>
                    <a:pt x="21991" y="34300"/>
                  </a:lnTo>
                  <a:lnTo>
                    <a:pt x="22521" y="33537"/>
                  </a:lnTo>
                  <a:lnTo>
                    <a:pt x="23055" y="32775"/>
                  </a:lnTo>
                  <a:lnTo>
                    <a:pt x="23592" y="32013"/>
                  </a:lnTo>
                  <a:lnTo>
                    <a:pt x="24132" y="31251"/>
                  </a:lnTo>
                  <a:lnTo>
                    <a:pt x="24674" y="30488"/>
                  </a:lnTo>
                  <a:lnTo>
                    <a:pt x="25219" y="29726"/>
                  </a:lnTo>
                  <a:lnTo>
                    <a:pt x="25766" y="28964"/>
                  </a:lnTo>
                  <a:lnTo>
                    <a:pt x="26315" y="28202"/>
                  </a:lnTo>
                  <a:lnTo>
                    <a:pt x="26866" y="27440"/>
                  </a:lnTo>
                  <a:lnTo>
                    <a:pt x="27419" y="26677"/>
                  </a:lnTo>
                  <a:lnTo>
                    <a:pt x="27974" y="25915"/>
                  </a:lnTo>
                  <a:lnTo>
                    <a:pt x="28530" y="25153"/>
                  </a:lnTo>
                  <a:lnTo>
                    <a:pt x="29088" y="24391"/>
                  </a:lnTo>
                  <a:lnTo>
                    <a:pt x="29647" y="23628"/>
                  </a:lnTo>
                  <a:lnTo>
                    <a:pt x="30207" y="22866"/>
                  </a:lnTo>
                  <a:lnTo>
                    <a:pt x="30768" y="22104"/>
                  </a:lnTo>
                  <a:lnTo>
                    <a:pt x="31330" y="21342"/>
                  </a:lnTo>
                  <a:lnTo>
                    <a:pt x="31892" y="20580"/>
                  </a:lnTo>
                  <a:lnTo>
                    <a:pt x="32455" y="19817"/>
                  </a:lnTo>
                  <a:lnTo>
                    <a:pt x="33018" y="19055"/>
                  </a:lnTo>
                  <a:lnTo>
                    <a:pt x="33581" y="18293"/>
                  </a:lnTo>
                  <a:lnTo>
                    <a:pt x="34144" y="17531"/>
                  </a:lnTo>
                  <a:lnTo>
                    <a:pt x="34707" y="16768"/>
                  </a:lnTo>
                  <a:lnTo>
                    <a:pt x="35270" y="16006"/>
                  </a:lnTo>
                  <a:lnTo>
                    <a:pt x="35832" y="15244"/>
                  </a:lnTo>
                  <a:lnTo>
                    <a:pt x="36394" y="14482"/>
                  </a:lnTo>
                  <a:lnTo>
                    <a:pt x="36955" y="13720"/>
                  </a:lnTo>
                  <a:lnTo>
                    <a:pt x="37515" y="12957"/>
                  </a:lnTo>
                  <a:lnTo>
                    <a:pt x="38074" y="12195"/>
                  </a:lnTo>
                  <a:lnTo>
                    <a:pt x="38633" y="11433"/>
                  </a:lnTo>
                  <a:lnTo>
                    <a:pt x="39189" y="10671"/>
                  </a:lnTo>
                  <a:lnTo>
                    <a:pt x="39745" y="9908"/>
                  </a:lnTo>
                  <a:lnTo>
                    <a:pt x="40298" y="9146"/>
                  </a:lnTo>
                  <a:lnTo>
                    <a:pt x="40851" y="8384"/>
                  </a:lnTo>
                  <a:lnTo>
                    <a:pt x="41401" y="7622"/>
                  </a:lnTo>
                  <a:lnTo>
                    <a:pt x="41950" y="6860"/>
                  </a:lnTo>
                  <a:lnTo>
                    <a:pt x="42495" y="6097"/>
                  </a:lnTo>
                  <a:lnTo>
                    <a:pt x="43041" y="5335"/>
                  </a:lnTo>
                  <a:lnTo>
                    <a:pt x="43582" y="4573"/>
                  </a:lnTo>
                  <a:lnTo>
                    <a:pt x="44123" y="3811"/>
                  </a:lnTo>
                  <a:lnTo>
                    <a:pt x="44659" y="3048"/>
                  </a:lnTo>
                  <a:lnTo>
                    <a:pt x="45195" y="2286"/>
                  </a:lnTo>
                  <a:lnTo>
                    <a:pt x="45725" y="1524"/>
                  </a:lnTo>
                  <a:lnTo>
                    <a:pt x="46256" y="762"/>
                  </a:lnTo>
                  <a:lnTo>
                    <a:pt x="46781" y="0"/>
                  </a:lnTo>
                  <a:lnTo>
                    <a:pt x="118662" y="0"/>
                  </a:lnTo>
                  <a:lnTo>
                    <a:pt x="119187" y="762"/>
                  </a:lnTo>
                  <a:lnTo>
                    <a:pt x="119717" y="1524"/>
                  </a:lnTo>
                  <a:lnTo>
                    <a:pt x="120248" y="2286"/>
                  </a:lnTo>
                  <a:lnTo>
                    <a:pt x="120784" y="3048"/>
                  </a:lnTo>
                  <a:lnTo>
                    <a:pt x="121320" y="3811"/>
                  </a:lnTo>
                  <a:lnTo>
                    <a:pt x="121861" y="4573"/>
                  </a:lnTo>
                  <a:lnTo>
                    <a:pt x="122402" y="5335"/>
                  </a:lnTo>
                  <a:lnTo>
                    <a:pt x="122947" y="6097"/>
                  </a:lnTo>
                  <a:lnTo>
                    <a:pt x="123493" y="6860"/>
                  </a:lnTo>
                  <a:lnTo>
                    <a:pt x="124042" y="7622"/>
                  </a:lnTo>
                  <a:lnTo>
                    <a:pt x="124592" y="8384"/>
                  </a:lnTo>
                  <a:lnTo>
                    <a:pt x="125145" y="9146"/>
                  </a:lnTo>
                  <a:lnTo>
                    <a:pt x="125698" y="9908"/>
                  </a:lnTo>
                  <a:lnTo>
                    <a:pt x="126254" y="10671"/>
                  </a:lnTo>
                  <a:lnTo>
                    <a:pt x="126810" y="11433"/>
                  </a:lnTo>
                  <a:lnTo>
                    <a:pt x="127369" y="12195"/>
                  </a:lnTo>
                  <a:lnTo>
                    <a:pt x="127927" y="12957"/>
                  </a:lnTo>
                  <a:lnTo>
                    <a:pt x="128488" y="13720"/>
                  </a:lnTo>
                  <a:lnTo>
                    <a:pt x="129049" y="14482"/>
                  </a:lnTo>
                  <a:lnTo>
                    <a:pt x="129610" y="15244"/>
                  </a:lnTo>
                  <a:lnTo>
                    <a:pt x="130173" y="16006"/>
                  </a:lnTo>
                  <a:lnTo>
                    <a:pt x="130735" y="16768"/>
                  </a:lnTo>
                  <a:lnTo>
                    <a:pt x="131298" y="17531"/>
                  </a:lnTo>
                  <a:lnTo>
                    <a:pt x="131862" y="18293"/>
                  </a:lnTo>
                  <a:lnTo>
                    <a:pt x="132425" y="19055"/>
                  </a:lnTo>
                  <a:lnTo>
                    <a:pt x="132988" y="19817"/>
                  </a:lnTo>
                  <a:lnTo>
                    <a:pt x="133551" y="20580"/>
                  </a:lnTo>
                  <a:lnTo>
                    <a:pt x="134113" y="21342"/>
                  </a:lnTo>
                  <a:lnTo>
                    <a:pt x="134675" y="22104"/>
                  </a:lnTo>
                  <a:lnTo>
                    <a:pt x="135236" y="22866"/>
                  </a:lnTo>
                  <a:lnTo>
                    <a:pt x="135796" y="23628"/>
                  </a:lnTo>
                  <a:lnTo>
                    <a:pt x="136355" y="24391"/>
                  </a:lnTo>
                  <a:lnTo>
                    <a:pt x="136912" y="25153"/>
                  </a:lnTo>
                  <a:lnTo>
                    <a:pt x="137469" y="25915"/>
                  </a:lnTo>
                  <a:lnTo>
                    <a:pt x="138024" y="26677"/>
                  </a:lnTo>
                  <a:lnTo>
                    <a:pt x="138577" y="27440"/>
                  </a:lnTo>
                  <a:lnTo>
                    <a:pt x="139128" y="28202"/>
                  </a:lnTo>
                  <a:lnTo>
                    <a:pt x="139677" y="28964"/>
                  </a:lnTo>
                  <a:lnTo>
                    <a:pt x="140224" y="29726"/>
                  </a:lnTo>
                  <a:lnTo>
                    <a:pt x="140769" y="30488"/>
                  </a:lnTo>
                  <a:lnTo>
                    <a:pt x="141311" y="31251"/>
                  </a:lnTo>
                  <a:lnTo>
                    <a:pt x="141851" y="32013"/>
                  </a:lnTo>
                  <a:lnTo>
                    <a:pt x="142387" y="32775"/>
                  </a:lnTo>
                  <a:lnTo>
                    <a:pt x="142921" y="33537"/>
                  </a:lnTo>
                  <a:lnTo>
                    <a:pt x="143452" y="34300"/>
                  </a:lnTo>
                  <a:lnTo>
                    <a:pt x="143979" y="35062"/>
                  </a:lnTo>
                  <a:lnTo>
                    <a:pt x="144503" y="35824"/>
                  </a:lnTo>
                  <a:lnTo>
                    <a:pt x="145024" y="36586"/>
                  </a:lnTo>
                  <a:lnTo>
                    <a:pt x="145539" y="37348"/>
                  </a:lnTo>
                  <a:lnTo>
                    <a:pt x="146053" y="38111"/>
                  </a:lnTo>
                  <a:lnTo>
                    <a:pt x="146560" y="38873"/>
                  </a:lnTo>
                  <a:lnTo>
                    <a:pt x="147066" y="39635"/>
                  </a:lnTo>
                  <a:lnTo>
                    <a:pt x="147564" y="40397"/>
                  </a:lnTo>
                  <a:lnTo>
                    <a:pt x="148061" y="41160"/>
                  </a:lnTo>
                  <a:lnTo>
                    <a:pt x="148550" y="41922"/>
                  </a:lnTo>
                  <a:lnTo>
                    <a:pt x="149037" y="42684"/>
                  </a:lnTo>
                  <a:lnTo>
                    <a:pt x="149517" y="43446"/>
                  </a:lnTo>
                  <a:lnTo>
                    <a:pt x="149994" y="44208"/>
                  </a:lnTo>
                  <a:lnTo>
                    <a:pt x="150462" y="44971"/>
                  </a:lnTo>
                  <a:lnTo>
                    <a:pt x="150929" y="45733"/>
                  </a:lnTo>
                  <a:lnTo>
                    <a:pt x="151387" y="46495"/>
                  </a:lnTo>
                  <a:lnTo>
                    <a:pt x="151842" y="47257"/>
                  </a:lnTo>
                  <a:lnTo>
                    <a:pt x="152288" y="48020"/>
                  </a:lnTo>
                  <a:lnTo>
                    <a:pt x="152732" y="48782"/>
                  </a:lnTo>
                  <a:lnTo>
                    <a:pt x="153166" y="49544"/>
                  </a:lnTo>
                  <a:lnTo>
                    <a:pt x="153598" y="50306"/>
                  </a:lnTo>
                  <a:lnTo>
                    <a:pt x="154018" y="51068"/>
                  </a:lnTo>
                  <a:lnTo>
                    <a:pt x="154438" y="51831"/>
                  </a:lnTo>
                  <a:lnTo>
                    <a:pt x="154845" y="52593"/>
                  </a:lnTo>
                  <a:lnTo>
                    <a:pt x="155252" y="53355"/>
                  </a:lnTo>
                  <a:lnTo>
                    <a:pt x="155646" y="54117"/>
                  </a:lnTo>
                  <a:lnTo>
                    <a:pt x="156039" y="54880"/>
                  </a:lnTo>
                  <a:lnTo>
                    <a:pt x="156418" y="55642"/>
                  </a:lnTo>
                  <a:lnTo>
                    <a:pt x="156798" y="56404"/>
                  </a:lnTo>
                  <a:lnTo>
                    <a:pt x="157163" y="57166"/>
                  </a:lnTo>
                  <a:lnTo>
                    <a:pt x="157527" y="57928"/>
                  </a:lnTo>
                  <a:lnTo>
                    <a:pt x="157878" y="58691"/>
                  </a:lnTo>
                  <a:lnTo>
                    <a:pt x="158227" y="59453"/>
                  </a:lnTo>
                  <a:lnTo>
                    <a:pt x="158563" y="60215"/>
                  </a:lnTo>
                  <a:lnTo>
                    <a:pt x="158897" y="60977"/>
                  </a:lnTo>
                  <a:lnTo>
                    <a:pt x="159217" y="61740"/>
                  </a:lnTo>
                  <a:lnTo>
                    <a:pt x="159536" y="62502"/>
                  </a:lnTo>
                  <a:lnTo>
                    <a:pt x="159840" y="63264"/>
                  </a:lnTo>
                  <a:lnTo>
                    <a:pt x="160143" y="64026"/>
                  </a:lnTo>
                  <a:lnTo>
                    <a:pt x="160432" y="64788"/>
                  </a:lnTo>
                  <a:lnTo>
                    <a:pt x="160718" y="65551"/>
                  </a:lnTo>
                  <a:lnTo>
                    <a:pt x="160992" y="66313"/>
                  </a:lnTo>
                  <a:lnTo>
                    <a:pt x="161261" y="67075"/>
                  </a:lnTo>
                  <a:lnTo>
                    <a:pt x="161518" y="67837"/>
                  </a:lnTo>
                  <a:lnTo>
                    <a:pt x="161772" y="68600"/>
                  </a:lnTo>
                  <a:lnTo>
                    <a:pt x="162012" y="69362"/>
                  </a:lnTo>
                  <a:lnTo>
                    <a:pt x="162249" y="70124"/>
                  </a:lnTo>
                  <a:lnTo>
                    <a:pt x="162473" y="70886"/>
                  </a:lnTo>
                  <a:lnTo>
                    <a:pt x="162693" y="71648"/>
                  </a:lnTo>
                  <a:lnTo>
                    <a:pt x="162900" y="72411"/>
                  </a:lnTo>
                  <a:lnTo>
                    <a:pt x="163103" y="73173"/>
                  </a:lnTo>
                  <a:lnTo>
                    <a:pt x="163294" y="73935"/>
                  </a:lnTo>
                  <a:lnTo>
                    <a:pt x="163480" y="74697"/>
                  </a:lnTo>
                  <a:lnTo>
                    <a:pt x="163655" y="75460"/>
                  </a:lnTo>
                  <a:lnTo>
                    <a:pt x="163823" y="76222"/>
                  </a:lnTo>
                  <a:lnTo>
                    <a:pt x="163981" y="76984"/>
                  </a:lnTo>
                  <a:lnTo>
                    <a:pt x="164133" y="77746"/>
                  </a:lnTo>
                  <a:lnTo>
                    <a:pt x="164274" y="78508"/>
                  </a:lnTo>
                  <a:lnTo>
                    <a:pt x="164409" y="79271"/>
                  </a:lnTo>
                  <a:lnTo>
                    <a:pt x="164534" y="80033"/>
                  </a:lnTo>
                  <a:lnTo>
                    <a:pt x="164652" y="80795"/>
                  </a:lnTo>
                  <a:lnTo>
                    <a:pt x="164760" y="81557"/>
                  </a:lnTo>
                  <a:lnTo>
                    <a:pt x="164861" y="82320"/>
                  </a:lnTo>
                  <a:lnTo>
                    <a:pt x="164954" y="83082"/>
                  </a:lnTo>
                  <a:lnTo>
                    <a:pt x="165038" y="83844"/>
                  </a:lnTo>
                  <a:lnTo>
                    <a:pt x="165114" y="84606"/>
                  </a:lnTo>
                  <a:lnTo>
                    <a:pt x="165182" y="85369"/>
                  </a:lnTo>
                  <a:lnTo>
                    <a:pt x="165243" y="86131"/>
                  </a:lnTo>
                  <a:lnTo>
                    <a:pt x="165294" y="86893"/>
                  </a:lnTo>
                  <a:lnTo>
                    <a:pt x="165339" y="87655"/>
                  </a:lnTo>
                  <a:lnTo>
                    <a:pt x="165375" y="88417"/>
                  </a:lnTo>
                  <a:lnTo>
                    <a:pt x="165404" y="89180"/>
                  </a:lnTo>
                  <a:lnTo>
                    <a:pt x="165424" y="89942"/>
                  </a:lnTo>
                  <a:lnTo>
                    <a:pt x="165439" y="90704"/>
                  </a:lnTo>
                  <a:lnTo>
                    <a:pt x="165443" y="91466"/>
                  </a:lnTo>
                  <a:lnTo>
                    <a:pt x="165443" y="92229"/>
                  </a:lnTo>
                  <a:lnTo>
                    <a:pt x="165432" y="92991"/>
                  </a:lnTo>
                  <a:lnTo>
                    <a:pt x="165417" y="93753"/>
                  </a:lnTo>
                  <a:lnTo>
                    <a:pt x="165392" y="94515"/>
                  </a:lnTo>
                  <a:lnTo>
                    <a:pt x="165363" y="95277"/>
                  </a:lnTo>
                  <a:lnTo>
                    <a:pt x="165323" y="96040"/>
                  </a:lnTo>
                  <a:lnTo>
                    <a:pt x="165280" y="96802"/>
                  </a:lnTo>
                  <a:lnTo>
                    <a:pt x="165226" y="97564"/>
                  </a:lnTo>
                  <a:lnTo>
                    <a:pt x="165170" y="98326"/>
                  </a:lnTo>
                  <a:lnTo>
                    <a:pt x="165103" y="99089"/>
                  </a:lnTo>
                  <a:lnTo>
                    <a:pt x="165033" y="99851"/>
                  </a:lnTo>
                  <a:lnTo>
                    <a:pt x="164953" y="100613"/>
                  </a:lnTo>
                  <a:lnTo>
                    <a:pt x="164871" y="101375"/>
                  </a:lnTo>
                  <a:lnTo>
                    <a:pt x="164778" y="102137"/>
                  </a:lnTo>
                  <a:lnTo>
                    <a:pt x="164684" y="102900"/>
                  </a:lnTo>
                  <a:lnTo>
                    <a:pt x="164579" y="103662"/>
                  </a:lnTo>
                  <a:lnTo>
                    <a:pt x="164473" y="104424"/>
                  </a:lnTo>
                  <a:lnTo>
                    <a:pt x="164356" y="105186"/>
                  </a:lnTo>
                  <a:lnTo>
                    <a:pt x="164239" y="105949"/>
                  </a:lnTo>
                  <a:lnTo>
                    <a:pt x="164111" y="106711"/>
                  </a:lnTo>
                  <a:lnTo>
                    <a:pt x="163983" y="107473"/>
                  </a:lnTo>
                  <a:lnTo>
                    <a:pt x="163844" y="108235"/>
                  </a:lnTo>
                  <a:lnTo>
                    <a:pt x="163706" y="108997"/>
                  </a:lnTo>
                  <a:lnTo>
                    <a:pt x="163557" y="109760"/>
                  </a:lnTo>
                  <a:lnTo>
                    <a:pt x="163409" y="110522"/>
                  </a:lnTo>
                  <a:lnTo>
                    <a:pt x="163251" y="111284"/>
                  </a:lnTo>
                  <a:lnTo>
                    <a:pt x="163093" y="112046"/>
                  </a:lnTo>
                  <a:lnTo>
                    <a:pt x="162926" y="112809"/>
                  </a:lnTo>
                  <a:lnTo>
                    <a:pt x="162760" y="113571"/>
                  </a:lnTo>
                  <a:lnTo>
                    <a:pt x="162585" y="114333"/>
                  </a:lnTo>
                  <a:lnTo>
                    <a:pt x="162409" y="115095"/>
                  </a:lnTo>
                  <a:lnTo>
                    <a:pt x="162227" y="115857"/>
                  </a:lnTo>
                  <a:lnTo>
                    <a:pt x="162044" y="116620"/>
                  </a:lnTo>
                  <a:lnTo>
                    <a:pt x="161854" y="117382"/>
                  </a:lnTo>
                  <a:lnTo>
                    <a:pt x="161663" y="118144"/>
                  </a:lnTo>
                  <a:lnTo>
                    <a:pt x="161467" y="118906"/>
                  </a:lnTo>
                  <a:lnTo>
                    <a:pt x="161270" y="119669"/>
                  </a:lnTo>
                  <a:lnTo>
                    <a:pt x="161067" y="120431"/>
                  </a:lnTo>
                  <a:lnTo>
                    <a:pt x="160864" y="121193"/>
                  </a:lnTo>
                  <a:lnTo>
                    <a:pt x="160656" y="121955"/>
                  </a:lnTo>
                  <a:lnTo>
                    <a:pt x="160447" y="122717"/>
                  </a:lnTo>
                  <a:lnTo>
                    <a:pt x="160234" y="123480"/>
                  </a:lnTo>
                  <a:lnTo>
                    <a:pt x="160020" y="124242"/>
                  </a:lnTo>
                  <a:lnTo>
                    <a:pt x="159802" y="125004"/>
                  </a:lnTo>
                  <a:lnTo>
                    <a:pt x="159584" y="125766"/>
                  </a:lnTo>
                  <a:lnTo>
                    <a:pt x="159362" y="126529"/>
                  </a:lnTo>
                  <a:lnTo>
                    <a:pt x="159140" y="127291"/>
                  </a:lnTo>
                  <a:lnTo>
                    <a:pt x="158915" y="128053"/>
                  </a:lnTo>
                  <a:lnTo>
                    <a:pt x="158689" y="128815"/>
                  </a:lnTo>
                  <a:lnTo>
                    <a:pt x="158462" y="129577"/>
                  </a:lnTo>
                  <a:lnTo>
                    <a:pt x="158233" y="130340"/>
                  </a:lnTo>
                  <a:lnTo>
                    <a:pt x="158003" y="131102"/>
                  </a:lnTo>
                  <a:lnTo>
                    <a:pt x="157773" y="131864"/>
                  </a:lnTo>
                  <a:lnTo>
                    <a:pt x="157541" y="132626"/>
                  </a:lnTo>
                  <a:lnTo>
                    <a:pt x="157308" y="133389"/>
                  </a:lnTo>
                  <a:lnTo>
                    <a:pt x="157075" y="134151"/>
                  </a:lnTo>
                  <a:lnTo>
                    <a:pt x="156841" y="134913"/>
                  </a:lnTo>
                  <a:lnTo>
                    <a:pt x="156607" y="135675"/>
                  </a:lnTo>
                  <a:lnTo>
                    <a:pt x="156373" y="136437"/>
                  </a:lnTo>
                  <a:lnTo>
                    <a:pt x="156139" y="137200"/>
                  </a:lnTo>
                  <a:lnTo>
                    <a:pt x="155904" y="137962"/>
                  </a:lnTo>
                  <a:lnTo>
                    <a:pt x="155670" y="138724"/>
                  </a:lnTo>
                  <a:lnTo>
                    <a:pt x="155436" y="139486"/>
                  </a:lnTo>
                  <a:lnTo>
                    <a:pt x="155202" y="140249"/>
                  </a:lnTo>
                  <a:lnTo>
                    <a:pt x="154969" y="141011"/>
                  </a:lnTo>
                  <a:lnTo>
                    <a:pt x="154736" y="141773"/>
                  </a:lnTo>
                  <a:lnTo>
                    <a:pt x="154504" y="142535"/>
                  </a:lnTo>
                  <a:lnTo>
                    <a:pt x="154272" y="143297"/>
                  </a:lnTo>
                  <a:lnTo>
                    <a:pt x="154042" y="144060"/>
                  </a:lnTo>
                  <a:lnTo>
                    <a:pt x="153812" y="144822"/>
                  </a:lnTo>
                  <a:lnTo>
                    <a:pt x="153584" y="145584"/>
                  </a:lnTo>
                  <a:lnTo>
                    <a:pt x="153357" y="146346"/>
                  </a:lnTo>
                  <a:lnTo>
                    <a:pt x="153131" y="147109"/>
                  </a:lnTo>
                  <a:lnTo>
                    <a:pt x="152907" y="147871"/>
                  </a:lnTo>
                  <a:lnTo>
                    <a:pt x="152684" y="148633"/>
                  </a:lnTo>
                  <a:lnTo>
                    <a:pt x="152462" y="149395"/>
                  </a:lnTo>
                  <a:lnTo>
                    <a:pt x="152243" y="150157"/>
                  </a:lnTo>
                  <a:lnTo>
                    <a:pt x="152024" y="150920"/>
                  </a:lnTo>
                  <a:lnTo>
                    <a:pt x="151808" y="151682"/>
                  </a:lnTo>
                  <a:lnTo>
                    <a:pt x="151594" y="152444"/>
                  </a:lnTo>
                  <a:lnTo>
                    <a:pt x="151382" y="153206"/>
                  </a:lnTo>
                  <a:lnTo>
                    <a:pt x="151171" y="153969"/>
                  </a:lnTo>
                  <a:lnTo>
                    <a:pt x="150964" y="154731"/>
                  </a:lnTo>
                  <a:lnTo>
                    <a:pt x="150757" y="155493"/>
                  </a:lnTo>
                  <a:lnTo>
                    <a:pt x="150554" y="156255"/>
                  </a:lnTo>
                  <a:lnTo>
                    <a:pt x="150352" y="157017"/>
                  </a:lnTo>
                  <a:lnTo>
                    <a:pt x="150154" y="157780"/>
                  </a:lnTo>
                  <a:lnTo>
                    <a:pt x="149956" y="158542"/>
                  </a:lnTo>
                  <a:lnTo>
                    <a:pt x="149763" y="159304"/>
                  </a:lnTo>
                  <a:lnTo>
                    <a:pt x="149571" y="160066"/>
                  </a:lnTo>
                  <a:lnTo>
                    <a:pt x="149383" y="160829"/>
                  </a:lnTo>
                  <a:lnTo>
                    <a:pt x="149196" y="161591"/>
                  </a:lnTo>
                  <a:lnTo>
                    <a:pt x="149014" y="162353"/>
                  </a:lnTo>
                  <a:lnTo>
                    <a:pt x="148832" y="163115"/>
                  </a:lnTo>
                  <a:lnTo>
                    <a:pt x="148655" y="163877"/>
                  </a:lnTo>
                  <a:lnTo>
                    <a:pt x="148478" y="164640"/>
                  </a:lnTo>
                  <a:lnTo>
                    <a:pt x="148307" y="165402"/>
                  </a:lnTo>
                  <a:lnTo>
                    <a:pt x="148137" y="166164"/>
                  </a:lnTo>
                  <a:lnTo>
                    <a:pt x="147971" y="166926"/>
                  </a:lnTo>
                  <a:lnTo>
                    <a:pt x="147806" y="167689"/>
                  </a:lnTo>
                  <a:lnTo>
                    <a:pt x="147647" y="168451"/>
                  </a:lnTo>
                  <a:lnTo>
                    <a:pt x="147488" y="169213"/>
                  </a:lnTo>
                  <a:lnTo>
                    <a:pt x="147335" y="169975"/>
                  </a:lnTo>
                  <a:lnTo>
                    <a:pt x="147181" y="170738"/>
                  </a:lnTo>
                  <a:lnTo>
                    <a:pt x="147034" y="171500"/>
                  </a:lnTo>
                  <a:lnTo>
                    <a:pt x="146887" y="172262"/>
                  </a:lnTo>
                  <a:lnTo>
                    <a:pt x="146745" y="173024"/>
                  </a:lnTo>
                  <a:lnTo>
                    <a:pt x="146604" y="173786"/>
                  </a:lnTo>
                  <a:lnTo>
                    <a:pt x="146468" y="174549"/>
                  </a:lnTo>
                  <a:lnTo>
                    <a:pt x="146333" y="175311"/>
                  </a:lnTo>
                  <a:lnTo>
                    <a:pt x="146203" y="176073"/>
                  </a:lnTo>
                  <a:lnTo>
                    <a:pt x="146074" y="176835"/>
                  </a:lnTo>
                  <a:lnTo>
                    <a:pt x="145949" y="177598"/>
                  </a:lnTo>
                  <a:lnTo>
                    <a:pt x="145826" y="178360"/>
                  </a:lnTo>
                  <a:lnTo>
                    <a:pt x="145707" y="179122"/>
                  </a:lnTo>
                  <a:lnTo>
                    <a:pt x="145590" y="179884"/>
                  </a:lnTo>
                  <a:lnTo>
                    <a:pt x="145476" y="180646"/>
                  </a:lnTo>
                  <a:lnTo>
                    <a:pt x="145364" y="181409"/>
                  </a:lnTo>
                  <a:lnTo>
                    <a:pt x="145256" y="182171"/>
                  </a:lnTo>
                  <a:lnTo>
                    <a:pt x="145150" y="182933"/>
                  </a:lnTo>
                  <a:lnTo>
                    <a:pt x="145047" y="183695"/>
                  </a:lnTo>
                  <a:lnTo>
                    <a:pt x="144946" y="184458"/>
                  </a:lnTo>
                  <a:lnTo>
                    <a:pt x="144848" y="185220"/>
                  </a:lnTo>
                  <a:lnTo>
                    <a:pt x="144751" y="185982"/>
                  </a:lnTo>
                  <a:lnTo>
                    <a:pt x="144658" y="186744"/>
                  </a:lnTo>
                  <a:lnTo>
                    <a:pt x="144567" y="187506"/>
                  </a:lnTo>
                  <a:lnTo>
                    <a:pt x="144478" y="188269"/>
                  </a:lnTo>
                  <a:lnTo>
                    <a:pt x="144391" y="189031"/>
                  </a:lnTo>
                  <a:lnTo>
                    <a:pt x="144307" y="189793"/>
                  </a:lnTo>
                  <a:lnTo>
                    <a:pt x="144224" y="190555"/>
                  </a:lnTo>
                  <a:lnTo>
                    <a:pt x="144144" y="191318"/>
                  </a:lnTo>
                  <a:lnTo>
                    <a:pt x="144065" y="192080"/>
                  </a:lnTo>
                  <a:lnTo>
                    <a:pt x="143989" y="192842"/>
                  </a:lnTo>
                  <a:lnTo>
                    <a:pt x="143914" y="193604"/>
                  </a:lnTo>
                  <a:lnTo>
                    <a:pt x="143840" y="194366"/>
                  </a:lnTo>
                  <a:lnTo>
                    <a:pt x="143769" y="195129"/>
                  </a:lnTo>
                  <a:lnTo>
                    <a:pt x="143698" y="195891"/>
                  </a:lnTo>
                  <a:lnTo>
                    <a:pt x="143629" y="196653"/>
                  </a:lnTo>
                  <a:lnTo>
                    <a:pt x="143562" y="197415"/>
                  </a:lnTo>
                  <a:lnTo>
                    <a:pt x="143495" y="198178"/>
                  </a:lnTo>
                  <a:lnTo>
                    <a:pt x="143430" y="198940"/>
                  </a:lnTo>
                  <a:lnTo>
                    <a:pt x="143366" y="199702"/>
                  </a:lnTo>
                  <a:lnTo>
                    <a:pt x="143302" y="200464"/>
                  </a:lnTo>
                  <a:lnTo>
                    <a:pt x="143240" y="201226"/>
                  </a:lnTo>
                  <a:lnTo>
                    <a:pt x="143178" y="201989"/>
                  </a:lnTo>
                  <a:lnTo>
                    <a:pt x="143117" y="202751"/>
                  </a:lnTo>
                  <a:lnTo>
                    <a:pt x="143056" y="203513"/>
                  </a:lnTo>
                  <a:lnTo>
                    <a:pt x="142996" y="204275"/>
                  </a:lnTo>
                  <a:lnTo>
                    <a:pt x="142936" y="205038"/>
                  </a:lnTo>
                  <a:lnTo>
                    <a:pt x="142876" y="205800"/>
                  </a:lnTo>
                  <a:lnTo>
                    <a:pt x="142816" y="206562"/>
                  </a:lnTo>
                  <a:lnTo>
                    <a:pt x="142756" y="207324"/>
                  </a:lnTo>
                  <a:lnTo>
                    <a:pt x="142696" y="208086"/>
                  </a:lnTo>
                  <a:lnTo>
                    <a:pt x="142636" y="208849"/>
                  </a:lnTo>
                  <a:lnTo>
                    <a:pt x="142575" y="209611"/>
                  </a:lnTo>
                  <a:lnTo>
                    <a:pt x="142514" y="210373"/>
                  </a:lnTo>
                  <a:lnTo>
                    <a:pt x="142452" y="211135"/>
                  </a:lnTo>
                  <a:lnTo>
                    <a:pt x="142389" y="211898"/>
                  </a:lnTo>
                  <a:lnTo>
                    <a:pt x="142326" y="212660"/>
                  </a:lnTo>
                  <a:lnTo>
                    <a:pt x="142261" y="213422"/>
                  </a:lnTo>
                  <a:lnTo>
                    <a:pt x="142196" y="214184"/>
                  </a:lnTo>
                  <a:lnTo>
                    <a:pt x="142129" y="214946"/>
                  </a:lnTo>
                  <a:lnTo>
                    <a:pt x="142061" y="215709"/>
                  </a:lnTo>
                  <a:lnTo>
                    <a:pt x="141991" y="216471"/>
                  </a:lnTo>
                  <a:lnTo>
                    <a:pt x="141921" y="217233"/>
                  </a:lnTo>
                  <a:lnTo>
                    <a:pt x="141848" y="217995"/>
                  </a:lnTo>
                  <a:lnTo>
                    <a:pt x="141774" y="218758"/>
                  </a:lnTo>
                  <a:lnTo>
                    <a:pt x="141697" y="219520"/>
                  </a:lnTo>
                  <a:lnTo>
                    <a:pt x="141619" y="220282"/>
                  </a:lnTo>
                  <a:lnTo>
                    <a:pt x="141538" y="221044"/>
                  </a:lnTo>
                  <a:lnTo>
                    <a:pt x="141456" y="221806"/>
                  </a:lnTo>
                  <a:lnTo>
                    <a:pt x="141370" y="222569"/>
                  </a:lnTo>
                  <a:lnTo>
                    <a:pt x="141284" y="223331"/>
                  </a:lnTo>
                  <a:lnTo>
                    <a:pt x="141193" y="224093"/>
                  </a:lnTo>
                  <a:lnTo>
                    <a:pt x="141101" y="224855"/>
                  </a:lnTo>
                  <a:lnTo>
                    <a:pt x="141005" y="225618"/>
                  </a:lnTo>
                  <a:lnTo>
                    <a:pt x="140908" y="226380"/>
                  </a:lnTo>
                  <a:lnTo>
                    <a:pt x="140805" y="227142"/>
                  </a:lnTo>
                  <a:lnTo>
                    <a:pt x="140702" y="227904"/>
                  </a:lnTo>
                  <a:lnTo>
                    <a:pt x="140594" y="228666"/>
                  </a:lnTo>
                  <a:lnTo>
                    <a:pt x="140484" y="229429"/>
                  </a:lnTo>
                  <a:lnTo>
                    <a:pt x="140369" y="230191"/>
                  </a:lnTo>
                  <a:lnTo>
                    <a:pt x="140253" y="230953"/>
                  </a:lnTo>
                  <a:lnTo>
                    <a:pt x="140131" y="231715"/>
                  </a:lnTo>
                  <a:lnTo>
                    <a:pt x="140008" y="232478"/>
                  </a:lnTo>
                  <a:lnTo>
                    <a:pt x="139879" y="233240"/>
                  </a:lnTo>
                  <a:lnTo>
                    <a:pt x="139748" y="234002"/>
                  </a:lnTo>
                  <a:lnTo>
                    <a:pt x="139612" y="234764"/>
                  </a:lnTo>
                  <a:lnTo>
                    <a:pt x="139473" y="235526"/>
                  </a:lnTo>
                  <a:lnTo>
                    <a:pt x="139329" y="236289"/>
                  </a:lnTo>
                  <a:lnTo>
                    <a:pt x="139182" y="237051"/>
                  </a:lnTo>
                  <a:lnTo>
                    <a:pt x="139030" y="237813"/>
                  </a:lnTo>
                  <a:lnTo>
                    <a:pt x="138875" y="238575"/>
                  </a:lnTo>
                  <a:lnTo>
                    <a:pt x="138715" y="239338"/>
                  </a:lnTo>
                  <a:lnTo>
                    <a:pt x="138551" y="240100"/>
                  </a:lnTo>
                  <a:lnTo>
                    <a:pt x="138382" y="240862"/>
                  </a:lnTo>
                  <a:lnTo>
                    <a:pt x="138210" y="241624"/>
                  </a:lnTo>
                  <a:lnTo>
                    <a:pt x="138033" y="242386"/>
                  </a:lnTo>
                  <a:lnTo>
                    <a:pt x="137852" y="243149"/>
                  </a:lnTo>
                  <a:lnTo>
                    <a:pt x="137665" y="243911"/>
                  </a:lnTo>
                  <a:lnTo>
                    <a:pt x="137475" y="244673"/>
                  </a:lnTo>
                  <a:lnTo>
                    <a:pt x="137280" y="245435"/>
                  </a:lnTo>
                  <a:lnTo>
                    <a:pt x="137081" y="246198"/>
                  </a:lnTo>
                  <a:lnTo>
                    <a:pt x="136876" y="246960"/>
                  </a:lnTo>
                  <a:lnTo>
                    <a:pt x="136668" y="247722"/>
                  </a:lnTo>
                  <a:lnTo>
                    <a:pt x="136455" y="248484"/>
                  </a:lnTo>
                  <a:lnTo>
                    <a:pt x="136237" y="249247"/>
                  </a:lnTo>
                  <a:lnTo>
                    <a:pt x="136014" y="250009"/>
                  </a:lnTo>
                  <a:lnTo>
                    <a:pt x="135787" y="250771"/>
                  </a:lnTo>
                  <a:lnTo>
                    <a:pt x="135556" y="251533"/>
                  </a:lnTo>
                  <a:lnTo>
                    <a:pt x="135319" y="252295"/>
                  </a:lnTo>
                  <a:lnTo>
                    <a:pt x="135079" y="253058"/>
                  </a:lnTo>
                  <a:lnTo>
                    <a:pt x="134833" y="253820"/>
                  </a:lnTo>
                  <a:lnTo>
                    <a:pt x="134583" y="254582"/>
                  </a:lnTo>
                  <a:lnTo>
                    <a:pt x="134328" y="255344"/>
                  </a:lnTo>
                  <a:lnTo>
                    <a:pt x="134070" y="256107"/>
                  </a:lnTo>
                  <a:lnTo>
                    <a:pt x="133806" y="256869"/>
                  </a:lnTo>
                  <a:lnTo>
                    <a:pt x="133538" y="257631"/>
                  </a:lnTo>
                  <a:lnTo>
                    <a:pt x="133265" y="258393"/>
                  </a:lnTo>
                  <a:lnTo>
                    <a:pt x="132989" y="259155"/>
                  </a:lnTo>
                  <a:lnTo>
                    <a:pt x="132707" y="259918"/>
                  </a:lnTo>
                  <a:lnTo>
                    <a:pt x="132423" y="260680"/>
                  </a:lnTo>
                  <a:lnTo>
                    <a:pt x="132132" y="261442"/>
                  </a:lnTo>
                  <a:lnTo>
                    <a:pt x="131839" y="262204"/>
                  </a:lnTo>
                  <a:lnTo>
                    <a:pt x="131541" y="262967"/>
                  </a:lnTo>
                  <a:lnTo>
                    <a:pt x="131240" y="263729"/>
                  </a:lnTo>
                  <a:lnTo>
                    <a:pt x="130933" y="264491"/>
                  </a:lnTo>
                  <a:lnTo>
                    <a:pt x="130624" y="265253"/>
                  </a:lnTo>
                  <a:lnTo>
                    <a:pt x="130310" y="266015"/>
                  </a:lnTo>
                  <a:lnTo>
                    <a:pt x="129993" y="266778"/>
                  </a:lnTo>
                  <a:lnTo>
                    <a:pt x="129671" y="267540"/>
                  </a:lnTo>
                  <a:lnTo>
                    <a:pt x="129348" y="268302"/>
                  </a:lnTo>
                  <a:lnTo>
                    <a:pt x="129019" y="269064"/>
                  </a:lnTo>
                  <a:lnTo>
                    <a:pt x="128688" y="269827"/>
                  </a:lnTo>
                  <a:lnTo>
                    <a:pt x="128352" y="270589"/>
                  </a:lnTo>
                  <a:lnTo>
                    <a:pt x="128015" y="271351"/>
                  </a:lnTo>
                  <a:lnTo>
                    <a:pt x="127673" y="272113"/>
                  </a:lnTo>
                  <a:lnTo>
                    <a:pt x="127330" y="272875"/>
                  </a:lnTo>
                  <a:lnTo>
                    <a:pt x="126982" y="273638"/>
                  </a:lnTo>
                  <a:lnTo>
                    <a:pt x="126633" y="274400"/>
                  </a:lnTo>
                  <a:lnTo>
                    <a:pt x="126280" y="275162"/>
                  </a:lnTo>
                  <a:lnTo>
                    <a:pt x="125926" y="275924"/>
                  </a:lnTo>
                  <a:lnTo>
                    <a:pt x="125567" y="276687"/>
                  </a:lnTo>
                  <a:lnTo>
                    <a:pt x="125208" y="277449"/>
                  </a:lnTo>
                  <a:lnTo>
                    <a:pt x="124845" y="278211"/>
                  </a:lnTo>
                  <a:lnTo>
                    <a:pt x="124482" y="278973"/>
                  </a:lnTo>
                  <a:lnTo>
                    <a:pt x="124115" y="279735"/>
                  </a:lnTo>
                  <a:lnTo>
                    <a:pt x="123748" y="280498"/>
                  </a:lnTo>
                  <a:lnTo>
                    <a:pt x="123377" y="281260"/>
                  </a:lnTo>
                  <a:lnTo>
                    <a:pt x="123006" y="282022"/>
                  </a:lnTo>
                  <a:lnTo>
                    <a:pt x="122633" y="282784"/>
                  </a:lnTo>
                  <a:lnTo>
                    <a:pt x="122259" y="283547"/>
                  </a:lnTo>
                  <a:lnTo>
                    <a:pt x="121883" y="284309"/>
                  </a:lnTo>
                  <a:lnTo>
                    <a:pt x="121507" y="285071"/>
                  </a:lnTo>
                  <a:lnTo>
                    <a:pt x="121129" y="285833"/>
                  </a:lnTo>
                  <a:lnTo>
                    <a:pt x="120751" y="286595"/>
                  </a:lnTo>
                  <a:lnTo>
                    <a:pt x="120372" y="287358"/>
                  </a:lnTo>
                  <a:lnTo>
                    <a:pt x="119993" y="288120"/>
                  </a:lnTo>
                  <a:lnTo>
                    <a:pt x="119613" y="288882"/>
                  </a:lnTo>
                  <a:lnTo>
                    <a:pt x="119233" y="289644"/>
                  </a:lnTo>
                  <a:lnTo>
                    <a:pt x="118853" y="290407"/>
                  </a:lnTo>
                  <a:lnTo>
                    <a:pt x="118473" y="291169"/>
                  </a:lnTo>
                  <a:lnTo>
                    <a:pt x="118093" y="291931"/>
                  </a:lnTo>
                  <a:lnTo>
                    <a:pt x="117713" y="292693"/>
                  </a:lnTo>
                  <a:lnTo>
                    <a:pt x="117333" y="293455"/>
                  </a:lnTo>
                  <a:lnTo>
                    <a:pt x="116954" y="294218"/>
                  </a:lnTo>
                  <a:lnTo>
                    <a:pt x="116576" y="294980"/>
                  </a:lnTo>
                  <a:lnTo>
                    <a:pt x="116199" y="295742"/>
                  </a:lnTo>
                  <a:lnTo>
                    <a:pt x="115823" y="296504"/>
                  </a:lnTo>
                  <a:lnTo>
                    <a:pt x="115447" y="297267"/>
                  </a:lnTo>
                  <a:lnTo>
                    <a:pt x="115073" y="298029"/>
                  </a:lnTo>
                  <a:lnTo>
                    <a:pt x="114700" y="298791"/>
                  </a:lnTo>
                  <a:lnTo>
                    <a:pt x="114329" y="299553"/>
                  </a:lnTo>
                  <a:lnTo>
                    <a:pt x="113959" y="300315"/>
                  </a:lnTo>
                  <a:lnTo>
                    <a:pt x="113592" y="301078"/>
                  </a:lnTo>
                  <a:lnTo>
                    <a:pt x="113225" y="301840"/>
                  </a:lnTo>
                  <a:lnTo>
                    <a:pt x="112861" y="302602"/>
                  </a:lnTo>
                  <a:lnTo>
                    <a:pt x="112499" y="303364"/>
                  </a:lnTo>
                  <a:lnTo>
                    <a:pt x="112139" y="304127"/>
                  </a:lnTo>
                  <a:lnTo>
                    <a:pt x="111782" y="304889"/>
                  </a:lnTo>
                  <a:lnTo>
                    <a:pt x="111426" y="305651"/>
                  </a:lnTo>
                  <a:lnTo>
                    <a:pt x="111074" y="306413"/>
                  </a:lnTo>
                  <a:lnTo>
                    <a:pt x="110724" y="307175"/>
                  </a:lnTo>
                  <a:lnTo>
                    <a:pt x="110377" y="307938"/>
                  </a:lnTo>
                  <a:lnTo>
                    <a:pt x="110032" y="308700"/>
                  </a:lnTo>
                  <a:lnTo>
                    <a:pt x="109691" y="309462"/>
                  </a:lnTo>
                  <a:lnTo>
                    <a:pt x="109352" y="310224"/>
                  </a:lnTo>
                  <a:lnTo>
                    <a:pt x="109017" y="310987"/>
                  </a:lnTo>
                  <a:lnTo>
                    <a:pt x="108685" y="311749"/>
                  </a:lnTo>
                  <a:lnTo>
                    <a:pt x="108357" y="312511"/>
                  </a:lnTo>
                  <a:lnTo>
                    <a:pt x="108031" y="313273"/>
                  </a:lnTo>
                  <a:lnTo>
                    <a:pt x="107710" y="314035"/>
                  </a:lnTo>
                  <a:lnTo>
                    <a:pt x="107391" y="314798"/>
                  </a:lnTo>
                  <a:lnTo>
                    <a:pt x="107077" y="315560"/>
                  </a:lnTo>
                  <a:lnTo>
                    <a:pt x="106766" y="316322"/>
                  </a:lnTo>
                  <a:lnTo>
                    <a:pt x="106460" y="317084"/>
                  </a:lnTo>
                  <a:lnTo>
                    <a:pt x="106156" y="317847"/>
                  </a:lnTo>
                  <a:lnTo>
                    <a:pt x="105857" y="318609"/>
                  </a:lnTo>
                  <a:lnTo>
                    <a:pt x="105561" y="319371"/>
                  </a:lnTo>
                  <a:lnTo>
                    <a:pt x="105271" y="320133"/>
                  </a:lnTo>
                  <a:lnTo>
                    <a:pt x="104983" y="320895"/>
                  </a:lnTo>
                  <a:lnTo>
                    <a:pt x="104701" y="321658"/>
                  </a:lnTo>
                  <a:lnTo>
                    <a:pt x="104421" y="322420"/>
                  </a:lnTo>
                  <a:lnTo>
                    <a:pt x="104148" y="323182"/>
                  </a:lnTo>
                  <a:lnTo>
                    <a:pt x="103876" y="323944"/>
                  </a:lnTo>
                  <a:lnTo>
                    <a:pt x="103611" y="324707"/>
                  </a:lnTo>
                  <a:lnTo>
                    <a:pt x="103348" y="325469"/>
                  </a:lnTo>
                  <a:lnTo>
                    <a:pt x="103092" y="326231"/>
                  </a:lnTo>
                  <a:lnTo>
                    <a:pt x="102838" y="326993"/>
                  </a:lnTo>
                  <a:lnTo>
                    <a:pt x="102591" y="327755"/>
                  </a:lnTo>
                  <a:lnTo>
                    <a:pt x="102345" y="328518"/>
                  </a:lnTo>
                  <a:lnTo>
                    <a:pt x="102107" y="329280"/>
                  </a:lnTo>
                  <a:lnTo>
                    <a:pt x="101870" y="330042"/>
                  </a:lnTo>
                  <a:lnTo>
                    <a:pt x="101641" y="330804"/>
                  </a:lnTo>
                  <a:lnTo>
                    <a:pt x="101412" y="331567"/>
                  </a:lnTo>
                  <a:lnTo>
                    <a:pt x="101192" y="332329"/>
                  </a:lnTo>
                  <a:lnTo>
                    <a:pt x="100972" y="333091"/>
                  </a:lnTo>
                  <a:lnTo>
                    <a:pt x="100761" y="333853"/>
                  </a:lnTo>
                  <a:lnTo>
                    <a:pt x="100550" y="334616"/>
                  </a:lnTo>
                  <a:lnTo>
                    <a:pt x="100348" y="335378"/>
                  </a:lnTo>
                  <a:lnTo>
                    <a:pt x="100146" y="336140"/>
                  </a:lnTo>
                  <a:lnTo>
                    <a:pt x="99952" y="336902"/>
                  </a:lnTo>
                  <a:lnTo>
                    <a:pt x="99759" y="337664"/>
                  </a:lnTo>
                  <a:lnTo>
                    <a:pt x="99574" y="338427"/>
                  </a:lnTo>
                  <a:lnTo>
                    <a:pt x="99389" y="339189"/>
                  </a:lnTo>
                  <a:lnTo>
                    <a:pt x="99213" y="339951"/>
                  </a:lnTo>
                  <a:lnTo>
                    <a:pt x="99037" y="340713"/>
                  </a:lnTo>
                  <a:lnTo>
                    <a:pt x="98868" y="341476"/>
                  </a:lnTo>
                  <a:lnTo>
                    <a:pt x="98700" y="342238"/>
                  </a:lnTo>
                  <a:lnTo>
                    <a:pt x="98540" y="343000"/>
                  </a:lnTo>
                  <a:lnTo>
                    <a:pt x="98380" y="343762"/>
                  </a:lnTo>
                  <a:lnTo>
                    <a:pt x="98227" y="344524"/>
                  </a:lnTo>
                  <a:lnTo>
                    <a:pt x="98076" y="345287"/>
                  </a:lnTo>
                  <a:lnTo>
                    <a:pt x="97931" y="346049"/>
                  </a:lnTo>
                  <a:lnTo>
                    <a:pt x="97787" y="346811"/>
                  </a:lnTo>
                  <a:lnTo>
                    <a:pt x="97649" y="347573"/>
                  </a:lnTo>
                  <a:lnTo>
                    <a:pt x="97513" y="348336"/>
                  </a:lnTo>
                  <a:lnTo>
                    <a:pt x="97382" y="349098"/>
                  </a:lnTo>
                  <a:lnTo>
                    <a:pt x="97253" y="349860"/>
                  </a:lnTo>
                  <a:lnTo>
                    <a:pt x="97129" y="350622"/>
                  </a:lnTo>
                  <a:lnTo>
                    <a:pt x="97007" y="351384"/>
                  </a:lnTo>
                  <a:lnTo>
                    <a:pt x="96890" y="352147"/>
                  </a:lnTo>
                  <a:lnTo>
                    <a:pt x="96775" y="352909"/>
                  </a:lnTo>
                  <a:lnTo>
                    <a:pt x="96664" y="353671"/>
                  </a:lnTo>
                  <a:lnTo>
                    <a:pt x="96555" y="354433"/>
                  </a:lnTo>
                  <a:lnTo>
                    <a:pt x="96450" y="355196"/>
                  </a:lnTo>
                  <a:lnTo>
                    <a:pt x="96347" y="355958"/>
                  </a:lnTo>
                  <a:lnTo>
                    <a:pt x="96248" y="356720"/>
                  </a:lnTo>
                  <a:lnTo>
                    <a:pt x="96150" y="357482"/>
                  </a:lnTo>
                  <a:lnTo>
                    <a:pt x="96056" y="358244"/>
                  </a:lnTo>
                  <a:lnTo>
                    <a:pt x="95965" y="359007"/>
                  </a:lnTo>
                  <a:lnTo>
                    <a:pt x="95876" y="359769"/>
                  </a:lnTo>
                  <a:lnTo>
                    <a:pt x="95789" y="360531"/>
                  </a:lnTo>
                  <a:lnTo>
                    <a:pt x="95705" y="361293"/>
                  </a:lnTo>
                  <a:lnTo>
                    <a:pt x="95622" y="362056"/>
                  </a:lnTo>
                  <a:lnTo>
                    <a:pt x="95542" y="362818"/>
                  </a:lnTo>
                  <a:lnTo>
                    <a:pt x="95465" y="363580"/>
                  </a:lnTo>
                  <a:lnTo>
                    <a:pt x="95389" y="364342"/>
                  </a:lnTo>
                  <a:lnTo>
                    <a:pt x="95315" y="365104"/>
                  </a:lnTo>
                  <a:lnTo>
                    <a:pt x="95243" y="365867"/>
                  </a:lnTo>
                  <a:lnTo>
                    <a:pt x="95173" y="366629"/>
                  </a:lnTo>
                  <a:lnTo>
                    <a:pt x="95104" y="367391"/>
                  </a:lnTo>
                  <a:lnTo>
                    <a:pt x="95037" y="368153"/>
                  </a:lnTo>
                  <a:lnTo>
                    <a:pt x="94971" y="368916"/>
                  </a:lnTo>
                  <a:lnTo>
                    <a:pt x="94907" y="369678"/>
                  </a:lnTo>
                  <a:lnTo>
                    <a:pt x="94844" y="370440"/>
                  </a:lnTo>
                  <a:lnTo>
                    <a:pt x="94782" y="371202"/>
                  </a:lnTo>
                  <a:lnTo>
                    <a:pt x="94722" y="371964"/>
                  </a:lnTo>
                  <a:lnTo>
                    <a:pt x="94662" y="372727"/>
                  </a:lnTo>
                  <a:lnTo>
                    <a:pt x="94604" y="373489"/>
                  </a:lnTo>
                  <a:lnTo>
                    <a:pt x="94547" y="374251"/>
                  </a:lnTo>
                  <a:lnTo>
                    <a:pt x="94490" y="375013"/>
                  </a:lnTo>
                  <a:lnTo>
                    <a:pt x="94434" y="375776"/>
                  </a:lnTo>
                  <a:lnTo>
                    <a:pt x="94378" y="376538"/>
                  </a:lnTo>
                  <a:lnTo>
                    <a:pt x="94324" y="377300"/>
                  </a:lnTo>
                  <a:lnTo>
                    <a:pt x="94270" y="378062"/>
                  </a:lnTo>
                  <a:lnTo>
                    <a:pt x="94216" y="378824"/>
                  </a:lnTo>
                  <a:lnTo>
                    <a:pt x="94163" y="379587"/>
                  </a:lnTo>
                  <a:lnTo>
                    <a:pt x="94110" y="380349"/>
                  </a:lnTo>
                  <a:lnTo>
                    <a:pt x="94057" y="381111"/>
                  </a:lnTo>
                  <a:lnTo>
                    <a:pt x="94005" y="381873"/>
                  </a:lnTo>
                  <a:lnTo>
                    <a:pt x="93952" y="382636"/>
                  </a:lnTo>
                  <a:lnTo>
                    <a:pt x="93900" y="383398"/>
                  </a:lnTo>
                  <a:lnTo>
                    <a:pt x="93848" y="384160"/>
                  </a:lnTo>
                  <a:lnTo>
                    <a:pt x="93795" y="384922"/>
                  </a:lnTo>
                  <a:lnTo>
                    <a:pt x="93743" y="385684"/>
                  </a:lnTo>
                  <a:lnTo>
                    <a:pt x="93690" y="386447"/>
                  </a:lnTo>
                  <a:lnTo>
                    <a:pt x="93638" y="387209"/>
                  </a:lnTo>
                  <a:lnTo>
                    <a:pt x="93584" y="387971"/>
                  </a:lnTo>
                  <a:lnTo>
                    <a:pt x="93531" y="388733"/>
                  </a:lnTo>
                  <a:lnTo>
                    <a:pt x="93477" y="38949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70" name="pl15">
              <a:extLst>
                <a:ext uri="{FF2B5EF4-FFF2-40B4-BE49-F238E27FC236}">
                  <a16:creationId xmlns:a16="http://schemas.microsoft.com/office/drawing/2014/main" id="{DE59C9FA-77BC-4F74-A49F-382320027E9B}"/>
                </a:ext>
              </a:extLst>
            </p:cNvPr>
            <p:cNvSpPr/>
            <p:nvPr/>
          </p:nvSpPr>
          <p:spPr>
            <a:xfrm>
              <a:off x="1301627" y="630088"/>
              <a:ext cx="141746" cy="0"/>
            </a:xfrm>
            <a:custGeom>
              <a:avLst/>
              <a:gdLst/>
              <a:ahLst/>
              <a:cxnLst/>
              <a:rect l="0" t="0" r="0" b="0"/>
              <a:pathLst>
                <a:path w="141746">
                  <a:moveTo>
                    <a:pt x="0" y="0"/>
                  </a:moveTo>
                  <a:lnTo>
                    <a:pt x="141746" y="0"/>
                  </a:lnTo>
                </a:path>
              </a:pathLst>
            </a:custGeom>
            <a:ln w="6775" cap="flat">
              <a:solidFill>
                <a:srgbClr val="FBC02D">
                  <a:alpha val="100000"/>
                </a:srgbClr>
              </a:solidFill>
              <a:prstDash val="solid"/>
              <a:round/>
            </a:ln>
          </p:spPr>
          <p:txBody>
            <a:bodyPr/>
            <a:lstStyle/>
            <a:p>
              <a:endParaRPr sz="600"/>
            </a:p>
          </p:txBody>
        </p:sp>
        <p:sp>
          <p:nvSpPr>
            <p:cNvPr id="171" name="pg16">
              <a:extLst>
                <a:ext uri="{FF2B5EF4-FFF2-40B4-BE49-F238E27FC236}">
                  <a16:creationId xmlns:a16="http://schemas.microsoft.com/office/drawing/2014/main" id="{1D00415C-B8B1-4F4D-A5CA-3EBFE754B685}"/>
                </a:ext>
              </a:extLst>
            </p:cNvPr>
            <p:cNvSpPr/>
            <p:nvPr/>
          </p:nvSpPr>
          <p:spPr>
            <a:xfrm>
              <a:off x="1427648" y="608677"/>
              <a:ext cx="165443" cy="107629"/>
            </a:xfrm>
            <a:custGeom>
              <a:avLst/>
              <a:gdLst/>
              <a:ahLst/>
              <a:cxnLst/>
              <a:rect l="0" t="0" r="0" b="0"/>
              <a:pathLst>
                <a:path w="165443" h="107629">
                  <a:moveTo>
                    <a:pt x="49929" y="107629"/>
                  </a:moveTo>
                  <a:lnTo>
                    <a:pt x="49563" y="107418"/>
                  </a:lnTo>
                  <a:lnTo>
                    <a:pt x="49196" y="107208"/>
                  </a:lnTo>
                  <a:lnTo>
                    <a:pt x="48828" y="106997"/>
                  </a:lnTo>
                  <a:lnTo>
                    <a:pt x="48460" y="106786"/>
                  </a:lnTo>
                  <a:lnTo>
                    <a:pt x="48091" y="106576"/>
                  </a:lnTo>
                  <a:lnTo>
                    <a:pt x="47721" y="106365"/>
                  </a:lnTo>
                  <a:lnTo>
                    <a:pt x="47350" y="106154"/>
                  </a:lnTo>
                  <a:lnTo>
                    <a:pt x="46979" y="105944"/>
                  </a:lnTo>
                  <a:lnTo>
                    <a:pt x="46607" y="105733"/>
                  </a:lnTo>
                  <a:lnTo>
                    <a:pt x="46235" y="105523"/>
                  </a:lnTo>
                  <a:lnTo>
                    <a:pt x="45863" y="105312"/>
                  </a:lnTo>
                  <a:lnTo>
                    <a:pt x="45490" y="105101"/>
                  </a:lnTo>
                  <a:lnTo>
                    <a:pt x="45116" y="104891"/>
                  </a:lnTo>
                  <a:lnTo>
                    <a:pt x="44743" y="104680"/>
                  </a:lnTo>
                  <a:lnTo>
                    <a:pt x="44369" y="104469"/>
                  </a:lnTo>
                  <a:lnTo>
                    <a:pt x="43995" y="104259"/>
                  </a:lnTo>
                  <a:lnTo>
                    <a:pt x="43621" y="104048"/>
                  </a:lnTo>
                  <a:lnTo>
                    <a:pt x="43247" y="103838"/>
                  </a:lnTo>
                  <a:lnTo>
                    <a:pt x="42873" y="103627"/>
                  </a:lnTo>
                  <a:lnTo>
                    <a:pt x="42499" y="103416"/>
                  </a:lnTo>
                  <a:lnTo>
                    <a:pt x="42125" y="103206"/>
                  </a:lnTo>
                  <a:lnTo>
                    <a:pt x="41750" y="102995"/>
                  </a:lnTo>
                  <a:lnTo>
                    <a:pt x="41377" y="102784"/>
                  </a:lnTo>
                  <a:lnTo>
                    <a:pt x="41003" y="102574"/>
                  </a:lnTo>
                  <a:lnTo>
                    <a:pt x="40630" y="102363"/>
                  </a:lnTo>
                  <a:lnTo>
                    <a:pt x="40256" y="102153"/>
                  </a:lnTo>
                  <a:lnTo>
                    <a:pt x="39884" y="101942"/>
                  </a:lnTo>
                  <a:lnTo>
                    <a:pt x="39511" y="101731"/>
                  </a:lnTo>
                  <a:lnTo>
                    <a:pt x="39139" y="101521"/>
                  </a:lnTo>
                  <a:lnTo>
                    <a:pt x="38768" y="101310"/>
                  </a:lnTo>
                  <a:lnTo>
                    <a:pt x="38397" y="101099"/>
                  </a:lnTo>
                  <a:lnTo>
                    <a:pt x="38027" y="100889"/>
                  </a:lnTo>
                  <a:lnTo>
                    <a:pt x="37657" y="100678"/>
                  </a:lnTo>
                  <a:lnTo>
                    <a:pt x="37288" y="100468"/>
                  </a:lnTo>
                  <a:lnTo>
                    <a:pt x="36919" y="100257"/>
                  </a:lnTo>
                  <a:lnTo>
                    <a:pt x="36552" y="100046"/>
                  </a:lnTo>
                  <a:lnTo>
                    <a:pt x="36185" y="99836"/>
                  </a:lnTo>
                  <a:lnTo>
                    <a:pt x="35819" y="99625"/>
                  </a:lnTo>
                  <a:lnTo>
                    <a:pt x="35454" y="99414"/>
                  </a:lnTo>
                  <a:lnTo>
                    <a:pt x="35089" y="99204"/>
                  </a:lnTo>
                  <a:lnTo>
                    <a:pt x="34726" y="98993"/>
                  </a:lnTo>
                  <a:lnTo>
                    <a:pt x="34363" y="98783"/>
                  </a:lnTo>
                  <a:lnTo>
                    <a:pt x="34003" y="98572"/>
                  </a:lnTo>
                  <a:lnTo>
                    <a:pt x="33642" y="98361"/>
                  </a:lnTo>
                  <a:lnTo>
                    <a:pt x="33283" y="98151"/>
                  </a:lnTo>
                  <a:lnTo>
                    <a:pt x="32925" y="97940"/>
                  </a:lnTo>
                  <a:lnTo>
                    <a:pt x="32569" y="97729"/>
                  </a:lnTo>
                  <a:lnTo>
                    <a:pt x="32213" y="97519"/>
                  </a:lnTo>
                  <a:lnTo>
                    <a:pt x="31859" y="97308"/>
                  </a:lnTo>
                  <a:lnTo>
                    <a:pt x="31506" y="97098"/>
                  </a:lnTo>
                  <a:lnTo>
                    <a:pt x="31154" y="96887"/>
                  </a:lnTo>
                  <a:lnTo>
                    <a:pt x="30804" y="96676"/>
                  </a:lnTo>
                  <a:lnTo>
                    <a:pt x="30455" y="96466"/>
                  </a:lnTo>
                  <a:lnTo>
                    <a:pt x="30108" y="96255"/>
                  </a:lnTo>
                  <a:lnTo>
                    <a:pt x="29762" y="96044"/>
                  </a:lnTo>
                  <a:lnTo>
                    <a:pt x="29418" y="95834"/>
                  </a:lnTo>
                  <a:lnTo>
                    <a:pt x="29074" y="95623"/>
                  </a:lnTo>
                  <a:lnTo>
                    <a:pt x="28733" y="95413"/>
                  </a:lnTo>
                  <a:lnTo>
                    <a:pt x="28393" y="95202"/>
                  </a:lnTo>
                  <a:lnTo>
                    <a:pt x="28056" y="94991"/>
                  </a:lnTo>
                  <a:lnTo>
                    <a:pt x="27718" y="94781"/>
                  </a:lnTo>
                  <a:lnTo>
                    <a:pt x="27384" y="94570"/>
                  </a:lnTo>
                  <a:lnTo>
                    <a:pt x="27051" y="94359"/>
                  </a:lnTo>
                  <a:lnTo>
                    <a:pt x="26720" y="94149"/>
                  </a:lnTo>
                  <a:lnTo>
                    <a:pt x="26390" y="93938"/>
                  </a:lnTo>
                  <a:lnTo>
                    <a:pt x="26062" y="93728"/>
                  </a:lnTo>
                  <a:lnTo>
                    <a:pt x="25736" y="93517"/>
                  </a:lnTo>
                  <a:lnTo>
                    <a:pt x="25411" y="93306"/>
                  </a:lnTo>
                  <a:lnTo>
                    <a:pt x="25089" y="93096"/>
                  </a:lnTo>
                  <a:lnTo>
                    <a:pt x="24768" y="92885"/>
                  </a:lnTo>
                  <a:lnTo>
                    <a:pt x="24450" y="92674"/>
                  </a:lnTo>
                  <a:lnTo>
                    <a:pt x="24132" y="92464"/>
                  </a:lnTo>
                  <a:lnTo>
                    <a:pt x="23819" y="92253"/>
                  </a:lnTo>
                  <a:lnTo>
                    <a:pt x="23505" y="92043"/>
                  </a:lnTo>
                  <a:lnTo>
                    <a:pt x="23195" y="91832"/>
                  </a:lnTo>
                  <a:lnTo>
                    <a:pt x="22885" y="91621"/>
                  </a:lnTo>
                  <a:lnTo>
                    <a:pt x="22578" y="91411"/>
                  </a:lnTo>
                  <a:lnTo>
                    <a:pt x="22273" y="91200"/>
                  </a:lnTo>
                  <a:lnTo>
                    <a:pt x="21970" y="90989"/>
                  </a:lnTo>
                  <a:lnTo>
                    <a:pt x="21669" y="90779"/>
                  </a:lnTo>
                  <a:lnTo>
                    <a:pt x="21370" y="90568"/>
                  </a:lnTo>
                  <a:lnTo>
                    <a:pt x="21073" y="90358"/>
                  </a:lnTo>
                  <a:lnTo>
                    <a:pt x="20778" y="90147"/>
                  </a:lnTo>
                  <a:lnTo>
                    <a:pt x="20485" y="89936"/>
                  </a:lnTo>
                  <a:lnTo>
                    <a:pt x="20194" y="89726"/>
                  </a:lnTo>
                  <a:lnTo>
                    <a:pt x="19906" y="89515"/>
                  </a:lnTo>
                  <a:lnTo>
                    <a:pt x="19618" y="89304"/>
                  </a:lnTo>
                  <a:lnTo>
                    <a:pt x="19334" y="89094"/>
                  </a:lnTo>
                  <a:lnTo>
                    <a:pt x="19051" y="88883"/>
                  </a:lnTo>
                  <a:lnTo>
                    <a:pt x="18772" y="88673"/>
                  </a:lnTo>
                  <a:lnTo>
                    <a:pt x="18493" y="88462"/>
                  </a:lnTo>
                  <a:lnTo>
                    <a:pt x="18217" y="88251"/>
                  </a:lnTo>
                  <a:lnTo>
                    <a:pt x="17943" y="88041"/>
                  </a:lnTo>
                  <a:lnTo>
                    <a:pt x="17671" y="87830"/>
                  </a:lnTo>
                  <a:lnTo>
                    <a:pt x="17401" y="87619"/>
                  </a:lnTo>
                  <a:lnTo>
                    <a:pt x="17133" y="87409"/>
                  </a:lnTo>
                  <a:lnTo>
                    <a:pt x="16868" y="87198"/>
                  </a:lnTo>
                  <a:lnTo>
                    <a:pt x="16604" y="86988"/>
                  </a:lnTo>
                  <a:lnTo>
                    <a:pt x="16343" y="86777"/>
                  </a:lnTo>
                  <a:lnTo>
                    <a:pt x="16083" y="86566"/>
                  </a:lnTo>
                  <a:lnTo>
                    <a:pt x="15826" y="86356"/>
                  </a:lnTo>
                  <a:lnTo>
                    <a:pt x="15570" y="86145"/>
                  </a:lnTo>
                  <a:lnTo>
                    <a:pt x="15318" y="85934"/>
                  </a:lnTo>
                  <a:lnTo>
                    <a:pt x="15067" y="85724"/>
                  </a:lnTo>
                  <a:lnTo>
                    <a:pt x="14819" y="85513"/>
                  </a:lnTo>
                  <a:lnTo>
                    <a:pt x="14571" y="85303"/>
                  </a:lnTo>
                  <a:lnTo>
                    <a:pt x="14327" y="85092"/>
                  </a:lnTo>
                  <a:lnTo>
                    <a:pt x="14085" y="84881"/>
                  </a:lnTo>
                  <a:lnTo>
                    <a:pt x="13844" y="84671"/>
                  </a:lnTo>
                  <a:lnTo>
                    <a:pt x="13606" y="84460"/>
                  </a:lnTo>
                  <a:lnTo>
                    <a:pt x="13370" y="84249"/>
                  </a:lnTo>
                  <a:lnTo>
                    <a:pt x="13136" y="84039"/>
                  </a:lnTo>
                  <a:lnTo>
                    <a:pt x="12903" y="83828"/>
                  </a:lnTo>
                  <a:lnTo>
                    <a:pt x="12674" y="83618"/>
                  </a:lnTo>
                  <a:lnTo>
                    <a:pt x="12445" y="83407"/>
                  </a:lnTo>
                  <a:lnTo>
                    <a:pt x="12220" y="83196"/>
                  </a:lnTo>
                  <a:lnTo>
                    <a:pt x="11995" y="82986"/>
                  </a:lnTo>
                  <a:lnTo>
                    <a:pt x="11774" y="82775"/>
                  </a:lnTo>
                  <a:lnTo>
                    <a:pt x="11553" y="82564"/>
                  </a:lnTo>
                  <a:lnTo>
                    <a:pt x="11336" y="82354"/>
                  </a:lnTo>
                  <a:lnTo>
                    <a:pt x="11120" y="82143"/>
                  </a:lnTo>
                  <a:lnTo>
                    <a:pt x="10906" y="81933"/>
                  </a:lnTo>
                  <a:lnTo>
                    <a:pt x="10694" y="81722"/>
                  </a:lnTo>
                  <a:lnTo>
                    <a:pt x="10484" y="81511"/>
                  </a:lnTo>
                  <a:lnTo>
                    <a:pt x="10277" y="81301"/>
                  </a:lnTo>
                  <a:lnTo>
                    <a:pt x="10070" y="81090"/>
                  </a:lnTo>
                  <a:lnTo>
                    <a:pt x="9867" y="80879"/>
                  </a:lnTo>
                  <a:lnTo>
                    <a:pt x="9664" y="80669"/>
                  </a:lnTo>
                  <a:lnTo>
                    <a:pt x="9465" y="80458"/>
                  </a:lnTo>
                  <a:lnTo>
                    <a:pt x="9266" y="80248"/>
                  </a:lnTo>
                  <a:lnTo>
                    <a:pt x="9071" y="80037"/>
                  </a:lnTo>
                  <a:lnTo>
                    <a:pt x="8876" y="79826"/>
                  </a:lnTo>
                  <a:lnTo>
                    <a:pt x="8685" y="79616"/>
                  </a:lnTo>
                  <a:lnTo>
                    <a:pt x="8494" y="79405"/>
                  </a:lnTo>
                  <a:lnTo>
                    <a:pt x="8306" y="79194"/>
                  </a:lnTo>
                  <a:lnTo>
                    <a:pt x="8119" y="78984"/>
                  </a:lnTo>
                  <a:lnTo>
                    <a:pt x="7935" y="78773"/>
                  </a:lnTo>
                  <a:lnTo>
                    <a:pt x="7752" y="78563"/>
                  </a:lnTo>
                  <a:lnTo>
                    <a:pt x="7572" y="78352"/>
                  </a:lnTo>
                  <a:lnTo>
                    <a:pt x="7393" y="78141"/>
                  </a:lnTo>
                  <a:lnTo>
                    <a:pt x="7216" y="77931"/>
                  </a:lnTo>
                  <a:lnTo>
                    <a:pt x="7041" y="77720"/>
                  </a:lnTo>
                  <a:lnTo>
                    <a:pt x="6868" y="77509"/>
                  </a:lnTo>
                  <a:lnTo>
                    <a:pt x="6697" y="77299"/>
                  </a:lnTo>
                  <a:lnTo>
                    <a:pt x="6527" y="77088"/>
                  </a:lnTo>
                  <a:lnTo>
                    <a:pt x="6361" y="76878"/>
                  </a:lnTo>
                  <a:lnTo>
                    <a:pt x="6194" y="76667"/>
                  </a:lnTo>
                  <a:lnTo>
                    <a:pt x="6032" y="76456"/>
                  </a:lnTo>
                  <a:lnTo>
                    <a:pt x="5869" y="76246"/>
                  </a:lnTo>
                  <a:lnTo>
                    <a:pt x="5710" y="76035"/>
                  </a:lnTo>
                  <a:lnTo>
                    <a:pt x="5552" y="75824"/>
                  </a:lnTo>
                  <a:lnTo>
                    <a:pt x="5397" y="75614"/>
                  </a:lnTo>
                  <a:lnTo>
                    <a:pt x="5242" y="75403"/>
                  </a:lnTo>
                  <a:lnTo>
                    <a:pt x="5090" y="75193"/>
                  </a:lnTo>
                  <a:lnTo>
                    <a:pt x="4941" y="74982"/>
                  </a:lnTo>
                  <a:lnTo>
                    <a:pt x="4792" y="74771"/>
                  </a:lnTo>
                  <a:lnTo>
                    <a:pt x="4646" y="74561"/>
                  </a:lnTo>
                  <a:lnTo>
                    <a:pt x="4501" y="74350"/>
                  </a:lnTo>
                  <a:lnTo>
                    <a:pt x="4360" y="74139"/>
                  </a:lnTo>
                  <a:lnTo>
                    <a:pt x="4218" y="73929"/>
                  </a:lnTo>
                  <a:lnTo>
                    <a:pt x="4081" y="73718"/>
                  </a:lnTo>
                  <a:lnTo>
                    <a:pt x="3944" y="73508"/>
                  </a:lnTo>
                  <a:lnTo>
                    <a:pt x="3810" y="73297"/>
                  </a:lnTo>
                  <a:lnTo>
                    <a:pt x="3677" y="73086"/>
                  </a:lnTo>
                  <a:lnTo>
                    <a:pt x="3547" y="72876"/>
                  </a:lnTo>
                  <a:lnTo>
                    <a:pt x="3419" y="72665"/>
                  </a:lnTo>
                  <a:lnTo>
                    <a:pt x="3293" y="72454"/>
                  </a:lnTo>
                  <a:lnTo>
                    <a:pt x="3168" y="72244"/>
                  </a:lnTo>
                  <a:lnTo>
                    <a:pt x="3046" y="72033"/>
                  </a:lnTo>
                  <a:lnTo>
                    <a:pt x="2926" y="71823"/>
                  </a:lnTo>
                  <a:lnTo>
                    <a:pt x="2808" y="71612"/>
                  </a:lnTo>
                  <a:lnTo>
                    <a:pt x="2692" y="71401"/>
                  </a:lnTo>
                  <a:lnTo>
                    <a:pt x="2578" y="71191"/>
                  </a:lnTo>
                  <a:lnTo>
                    <a:pt x="2467" y="70980"/>
                  </a:lnTo>
                  <a:lnTo>
                    <a:pt x="2356" y="70769"/>
                  </a:lnTo>
                  <a:lnTo>
                    <a:pt x="2250" y="70559"/>
                  </a:lnTo>
                  <a:lnTo>
                    <a:pt x="2144" y="70348"/>
                  </a:lnTo>
                  <a:lnTo>
                    <a:pt x="2042" y="70138"/>
                  </a:lnTo>
                  <a:lnTo>
                    <a:pt x="1941" y="69927"/>
                  </a:lnTo>
                  <a:lnTo>
                    <a:pt x="1843" y="69716"/>
                  </a:lnTo>
                  <a:lnTo>
                    <a:pt x="1747" y="69506"/>
                  </a:lnTo>
                  <a:lnTo>
                    <a:pt x="1653" y="69295"/>
                  </a:lnTo>
                  <a:lnTo>
                    <a:pt x="1562" y="69084"/>
                  </a:lnTo>
                  <a:lnTo>
                    <a:pt x="1473" y="68874"/>
                  </a:lnTo>
                  <a:lnTo>
                    <a:pt x="1386" y="68663"/>
                  </a:lnTo>
                  <a:lnTo>
                    <a:pt x="1301" y="68453"/>
                  </a:lnTo>
                  <a:lnTo>
                    <a:pt x="1220" y="68242"/>
                  </a:lnTo>
                  <a:lnTo>
                    <a:pt x="1139" y="68031"/>
                  </a:lnTo>
                  <a:lnTo>
                    <a:pt x="1063" y="67821"/>
                  </a:lnTo>
                  <a:lnTo>
                    <a:pt x="987" y="67610"/>
                  </a:lnTo>
                  <a:lnTo>
                    <a:pt x="917" y="67399"/>
                  </a:lnTo>
                  <a:lnTo>
                    <a:pt x="846" y="67189"/>
                  </a:lnTo>
                  <a:lnTo>
                    <a:pt x="780" y="66978"/>
                  </a:lnTo>
                  <a:lnTo>
                    <a:pt x="715" y="66768"/>
                  </a:lnTo>
                  <a:lnTo>
                    <a:pt x="654" y="66557"/>
                  </a:lnTo>
                  <a:lnTo>
                    <a:pt x="594" y="66346"/>
                  </a:lnTo>
                  <a:lnTo>
                    <a:pt x="538" y="66136"/>
                  </a:lnTo>
                  <a:lnTo>
                    <a:pt x="484" y="65925"/>
                  </a:lnTo>
                  <a:lnTo>
                    <a:pt x="432" y="65714"/>
                  </a:lnTo>
                  <a:lnTo>
                    <a:pt x="385" y="65504"/>
                  </a:lnTo>
                  <a:lnTo>
                    <a:pt x="338" y="65293"/>
                  </a:lnTo>
                  <a:lnTo>
                    <a:pt x="296" y="65083"/>
                  </a:lnTo>
                  <a:lnTo>
                    <a:pt x="255" y="64872"/>
                  </a:lnTo>
                  <a:lnTo>
                    <a:pt x="219" y="64661"/>
                  </a:lnTo>
                  <a:lnTo>
                    <a:pt x="183" y="64451"/>
                  </a:lnTo>
                  <a:lnTo>
                    <a:pt x="153" y="64240"/>
                  </a:lnTo>
                  <a:lnTo>
                    <a:pt x="123" y="64029"/>
                  </a:lnTo>
                  <a:lnTo>
                    <a:pt x="98" y="63819"/>
                  </a:lnTo>
                  <a:lnTo>
                    <a:pt x="75" y="63608"/>
                  </a:lnTo>
                  <a:lnTo>
                    <a:pt x="56" y="63398"/>
                  </a:lnTo>
                  <a:lnTo>
                    <a:pt x="38" y="63187"/>
                  </a:lnTo>
                  <a:lnTo>
                    <a:pt x="25" y="62976"/>
                  </a:lnTo>
                  <a:lnTo>
                    <a:pt x="14" y="62766"/>
                  </a:lnTo>
                  <a:lnTo>
                    <a:pt x="6" y="62555"/>
                  </a:lnTo>
                  <a:lnTo>
                    <a:pt x="2" y="62344"/>
                  </a:lnTo>
                  <a:lnTo>
                    <a:pt x="0" y="62134"/>
                  </a:lnTo>
                  <a:lnTo>
                    <a:pt x="2" y="61923"/>
                  </a:lnTo>
                  <a:lnTo>
                    <a:pt x="5" y="61713"/>
                  </a:lnTo>
                  <a:lnTo>
                    <a:pt x="15" y="61502"/>
                  </a:lnTo>
                  <a:lnTo>
                    <a:pt x="24" y="61291"/>
                  </a:lnTo>
                  <a:lnTo>
                    <a:pt x="40" y="61081"/>
                  </a:lnTo>
                  <a:lnTo>
                    <a:pt x="57" y="60870"/>
                  </a:lnTo>
                  <a:lnTo>
                    <a:pt x="78" y="60659"/>
                  </a:lnTo>
                  <a:lnTo>
                    <a:pt x="102" y="60449"/>
                  </a:lnTo>
                  <a:lnTo>
                    <a:pt x="129" y="60238"/>
                  </a:lnTo>
                  <a:lnTo>
                    <a:pt x="159" y="60028"/>
                  </a:lnTo>
                  <a:lnTo>
                    <a:pt x="193" y="59817"/>
                  </a:lnTo>
                  <a:lnTo>
                    <a:pt x="230" y="59606"/>
                  </a:lnTo>
                  <a:lnTo>
                    <a:pt x="270" y="59396"/>
                  </a:lnTo>
                  <a:lnTo>
                    <a:pt x="315" y="59185"/>
                  </a:lnTo>
                  <a:lnTo>
                    <a:pt x="360" y="58974"/>
                  </a:lnTo>
                  <a:lnTo>
                    <a:pt x="412" y="58764"/>
                  </a:lnTo>
                  <a:lnTo>
                    <a:pt x="464" y="58553"/>
                  </a:lnTo>
                  <a:lnTo>
                    <a:pt x="522" y="58343"/>
                  </a:lnTo>
                  <a:lnTo>
                    <a:pt x="581" y="58132"/>
                  </a:lnTo>
                  <a:lnTo>
                    <a:pt x="646" y="57921"/>
                  </a:lnTo>
                  <a:lnTo>
                    <a:pt x="712" y="57711"/>
                  </a:lnTo>
                  <a:lnTo>
                    <a:pt x="783" y="57500"/>
                  </a:lnTo>
                  <a:lnTo>
                    <a:pt x="856" y="57289"/>
                  </a:lnTo>
                  <a:lnTo>
                    <a:pt x="933" y="57079"/>
                  </a:lnTo>
                  <a:lnTo>
                    <a:pt x="1014" y="56868"/>
                  </a:lnTo>
                  <a:lnTo>
                    <a:pt x="1097" y="56658"/>
                  </a:lnTo>
                  <a:lnTo>
                    <a:pt x="1184" y="56447"/>
                  </a:lnTo>
                  <a:lnTo>
                    <a:pt x="1274" y="56236"/>
                  </a:lnTo>
                  <a:lnTo>
                    <a:pt x="1368" y="56026"/>
                  </a:lnTo>
                  <a:lnTo>
                    <a:pt x="1463" y="55815"/>
                  </a:lnTo>
                  <a:lnTo>
                    <a:pt x="1565" y="55604"/>
                  </a:lnTo>
                  <a:lnTo>
                    <a:pt x="1666" y="55394"/>
                  </a:lnTo>
                  <a:lnTo>
                    <a:pt x="1774" y="55183"/>
                  </a:lnTo>
                  <a:lnTo>
                    <a:pt x="1883" y="54973"/>
                  </a:lnTo>
                  <a:lnTo>
                    <a:pt x="1997" y="54762"/>
                  </a:lnTo>
                  <a:lnTo>
                    <a:pt x="2112" y="54551"/>
                  </a:lnTo>
                  <a:lnTo>
                    <a:pt x="2232" y="54341"/>
                  </a:lnTo>
                  <a:lnTo>
                    <a:pt x="2354" y="54130"/>
                  </a:lnTo>
                  <a:lnTo>
                    <a:pt x="2479" y="53919"/>
                  </a:lnTo>
                  <a:lnTo>
                    <a:pt x="2608" y="53709"/>
                  </a:lnTo>
                  <a:lnTo>
                    <a:pt x="2739" y="53498"/>
                  </a:lnTo>
                  <a:lnTo>
                    <a:pt x="2874" y="53288"/>
                  </a:lnTo>
                  <a:lnTo>
                    <a:pt x="3011" y="53077"/>
                  </a:lnTo>
                  <a:lnTo>
                    <a:pt x="3153" y="52866"/>
                  </a:lnTo>
                  <a:lnTo>
                    <a:pt x="3295" y="52656"/>
                  </a:lnTo>
                  <a:lnTo>
                    <a:pt x="3442" y="52445"/>
                  </a:lnTo>
                  <a:lnTo>
                    <a:pt x="3590" y="52234"/>
                  </a:lnTo>
                  <a:lnTo>
                    <a:pt x="3744" y="52024"/>
                  </a:lnTo>
                  <a:lnTo>
                    <a:pt x="3897" y="51813"/>
                  </a:lnTo>
                  <a:lnTo>
                    <a:pt x="4056" y="51603"/>
                  </a:lnTo>
                  <a:lnTo>
                    <a:pt x="4215" y="51392"/>
                  </a:lnTo>
                  <a:lnTo>
                    <a:pt x="4379" y="51181"/>
                  </a:lnTo>
                  <a:lnTo>
                    <a:pt x="4544" y="50971"/>
                  </a:lnTo>
                  <a:lnTo>
                    <a:pt x="4712" y="50760"/>
                  </a:lnTo>
                  <a:lnTo>
                    <a:pt x="4882" y="50549"/>
                  </a:lnTo>
                  <a:lnTo>
                    <a:pt x="5055" y="50339"/>
                  </a:lnTo>
                  <a:lnTo>
                    <a:pt x="5231" y="50128"/>
                  </a:lnTo>
                  <a:lnTo>
                    <a:pt x="5408" y="49918"/>
                  </a:lnTo>
                  <a:lnTo>
                    <a:pt x="5588" y="49707"/>
                  </a:lnTo>
                  <a:lnTo>
                    <a:pt x="5769" y="49496"/>
                  </a:lnTo>
                  <a:lnTo>
                    <a:pt x="5955" y="49286"/>
                  </a:lnTo>
                  <a:lnTo>
                    <a:pt x="6140" y="49075"/>
                  </a:lnTo>
                  <a:lnTo>
                    <a:pt x="6330" y="48864"/>
                  </a:lnTo>
                  <a:lnTo>
                    <a:pt x="6519" y="48654"/>
                  </a:lnTo>
                  <a:lnTo>
                    <a:pt x="6713" y="48443"/>
                  </a:lnTo>
                  <a:lnTo>
                    <a:pt x="6906" y="48233"/>
                  </a:lnTo>
                  <a:lnTo>
                    <a:pt x="7103" y="48022"/>
                  </a:lnTo>
                  <a:lnTo>
                    <a:pt x="7301" y="47811"/>
                  </a:lnTo>
                  <a:lnTo>
                    <a:pt x="7500" y="47601"/>
                  </a:lnTo>
                  <a:lnTo>
                    <a:pt x="7701" y="47390"/>
                  </a:lnTo>
                  <a:lnTo>
                    <a:pt x="7904" y="47179"/>
                  </a:lnTo>
                  <a:lnTo>
                    <a:pt x="8108" y="46969"/>
                  </a:lnTo>
                  <a:lnTo>
                    <a:pt x="8313" y="46758"/>
                  </a:lnTo>
                  <a:lnTo>
                    <a:pt x="8521" y="46548"/>
                  </a:lnTo>
                  <a:lnTo>
                    <a:pt x="8729" y="46337"/>
                  </a:lnTo>
                  <a:lnTo>
                    <a:pt x="8939" y="46126"/>
                  </a:lnTo>
                  <a:lnTo>
                    <a:pt x="9149" y="45916"/>
                  </a:lnTo>
                  <a:lnTo>
                    <a:pt x="9361" y="45705"/>
                  </a:lnTo>
                  <a:lnTo>
                    <a:pt x="9573" y="45494"/>
                  </a:lnTo>
                  <a:lnTo>
                    <a:pt x="9787" y="45284"/>
                  </a:lnTo>
                  <a:lnTo>
                    <a:pt x="10001" y="45073"/>
                  </a:lnTo>
                  <a:lnTo>
                    <a:pt x="10216" y="44863"/>
                  </a:lnTo>
                  <a:lnTo>
                    <a:pt x="10432" y="44652"/>
                  </a:lnTo>
                  <a:lnTo>
                    <a:pt x="10648" y="44441"/>
                  </a:lnTo>
                  <a:lnTo>
                    <a:pt x="10865" y="44231"/>
                  </a:lnTo>
                  <a:lnTo>
                    <a:pt x="11083" y="44020"/>
                  </a:lnTo>
                  <a:lnTo>
                    <a:pt x="11301" y="43809"/>
                  </a:lnTo>
                  <a:lnTo>
                    <a:pt x="11519" y="43599"/>
                  </a:lnTo>
                  <a:lnTo>
                    <a:pt x="11737" y="43388"/>
                  </a:lnTo>
                  <a:lnTo>
                    <a:pt x="11956" y="43178"/>
                  </a:lnTo>
                  <a:lnTo>
                    <a:pt x="12175" y="42967"/>
                  </a:lnTo>
                  <a:lnTo>
                    <a:pt x="12394" y="42756"/>
                  </a:lnTo>
                  <a:lnTo>
                    <a:pt x="12612" y="42546"/>
                  </a:lnTo>
                  <a:lnTo>
                    <a:pt x="12831" y="42335"/>
                  </a:lnTo>
                  <a:lnTo>
                    <a:pt x="13050" y="42124"/>
                  </a:lnTo>
                  <a:lnTo>
                    <a:pt x="13268" y="41914"/>
                  </a:lnTo>
                  <a:lnTo>
                    <a:pt x="13486" y="41703"/>
                  </a:lnTo>
                  <a:lnTo>
                    <a:pt x="13703" y="41493"/>
                  </a:lnTo>
                  <a:lnTo>
                    <a:pt x="13921" y="41282"/>
                  </a:lnTo>
                  <a:lnTo>
                    <a:pt x="14137" y="41071"/>
                  </a:lnTo>
                  <a:lnTo>
                    <a:pt x="14353" y="40861"/>
                  </a:lnTo>
                  <a:lnTo>
                    <a:pt x="14569" y="40650"/>
                  </a:lnTo>
                  <a:lnTo>
                    <a:pt x="14784" y="40439"/>
                  </a:lnTo>
                  <a:lnTo>
                    <a:pt x="14997" y="40229"/>
                  </a:lnTo>
                  <a:lnTo>
                    <a:pt x="15211" y="40018"/>
                  </a:lnTo>
                  <a:lnTo>
                    <a:pt x="15422" y="39808"/>
                  </a:lnTo>
                  <a:lnTo>
                    <a:pt x="15634" y="39597"/>
                  </a:lnTo>
                  <a:lnTo>
                    <a:pt x="15844" y="39386"/>
                  </a:lnTo>
                  <a:lnTo>
                    <a:pt x="16053" y="39176"/>
                  </a:lnTo>
                  <a:lnTo>
                    <a:pt x="16261" y="38965"/>
                  </a:lnTo>
                  <a:lnTo>
                    <a:pt x="16468" y="38754"/>
                  </a:lnTo>
                  <a:lnTo>
                    <a:pt x="16674" y="38544"/>
                  </a:lnTo>
                  <a:lnTo>
                    <a:pt x="16878" y="38333"/>
                  </a:lnTo>
                  <a:lnTo>
                    <a:pt x="17081" y="38123"/>
                  </a:lnTo>
                  <a:lnTo>
                    <a:pt x="17283" y="37912"/>
                  </a:lnTo>
                  <a:lnTo>
                    <a:pt x="17483" y="37701"/>
                  </a:lnTo>
                  <a:lnTo>
                    <a:pt x="17681" y="37491"/>
                  </a:lnTo>
                  <a:lnTo>
                    <a:pt x="17879" y="37280"/>
                  </a:lnTo>
                  <a:lnTo>
                    <a:pt x="18074" y="37069"/>
                  </a:lnTo>
                  <a:lnTo>
                    <a:pt x="18269" y="36859"/>
                  </a:lnTo>
                  <a:lnTo>
                    <a:pt x="18461" y="36648"/>
                  </a:lnTo>
                  <a:lnTo>
                    <a:pt x="18652" y="36438"/>
                  </a:lnTo>
                  <a:lnTo>
                    <a:pt x="18841" y="36227"/>
                  </a:lnTo>
                  <a:lnTo>
                    <a:pt x="19029" y="36016"/>
                  </a:lnTo>
                  <a:lnTo>
                    <a:pt x="19214" y="35806"/>
                  </a:lnTo>
                  <a:lnTo>
                    <a:pt x="19398" y="35595"/>
                  </a:lnTo>
                  <a:lnTo>
                    <a:pt x="19580" y="35384"/>
                  </a:lnTo>
                  <a:lnTo>
                    <a:pt x="19760" y="35174"/>
                  </a:lnTo>
                  <a:lnTo>
                    <a:pt x="19938" y="34963"/>
                  </a:lnTo>
                  <a:lnTo>
                    <a:pt x="20115" y="34753"/>
                  </a:lnTo>
                  <a:lnTo>
                    <a:pt x="20290" y="34542"/>
                  </a:lnTo>
                  <a:lnTo>
                    <a:pt x="20462" y="34331"/>
                  </a:lnTo>
                  <a:lnTo>
                    <a:pt x="20633" y="34121"/>
                  </a:lnTo>
                  <a:lnTo>
                    <a:pt x="20801" y="33910"/>
                  </a:lnTo>
                  <a:lnTo>
                    <a:pt x="20969" y="33699"/>
                  </a:lnTo>
                  <a:lnTo>
                    <a:pt x="21133" y="33489"/>
                  </a:lnTo>
                  <a:lnTo>
                    <a:pt x="21297" y="33278"/>
                  </a:lnTo>
                  <a:lnTo>
                    <a:pt x="21457" y="33068"/>
                  </a:lnTo>
                  <a:lnTo>
                    <a:pt x="21617" y="32857"/>
                  </a:lnTo>
                  <a:lnTo>
                    <a:pt x="21774" y="32646"/>
                  </a:lnTo>
                  <a:lnTo>
                    <a:pt x="21929" y="32436"/>
                  </a:lnTo>
                  <a:lnTo>
                    <a:pt x="22083" y="32225"/>
                  </a:lnTo>
                  <a:lnTo>
                    <a:pt x="22234" y="32014"/>
                  </a:lnTo>
                  <a:lnTo>
                    <a:pt x="22384" y="31804"/>
                  </a:lnTo>
                  <a:lnTo>
                    <a:pt x="22531" y="31593"/>
                  </a:lnTo>
                  <a:lnTo>
                    <a:pt x="22678" y="31383"/>
                  </a:lnTo>
                  <a:lnTo>
                    <a:pt x="22821" y="31172"/>
                  </a:lnTo>
                  <a:lnTo>
                    <a:pt x="22964" y="30961"/>
                  </a:lnTo>
                  <a:lnTo>
                    <a:pt x="23103" y="30751"/>
                  </a:lnTo>
                  <a:lnTo>
                    <a:pt x="23243" y="30540"/>
                  </a:lnTo>
                  <a:lnTo>
                    <a:pt x="23379" y="30329"/>
                  </a:lnTo>
                  <a:lnTo>
                    <a:pt x="23515" y="30119"/>
                  </a:lnTo>
                  <a:lnTo>
                    <a:pt x="23648" y="29908"/>
                  </a:lnTo>
                  <a:lnTo>
                    <a:pt x="23780" y="29698"/>
                  </a:lnTo>
                  <a:lnTo>
                    <a:pt x="23910" y="29487"/>
                  </a:lnTo>
                  <a:lnTo>
                    <a:pt x="24038" y="29276"/>
                  </a:lnTo>
                  <a:lnTo>
                    <a:pt x="24166" y="29066"/>
                  </a:lnTo>
                  <a:lnTo>
                    <a:pt x="24291" y="28855"/>
                  </a:lnTo>
                  <a:lnTo>
                    <a:pt x="24416" y="28644"/>
                  </a:lnTo>
                  <a:lnTo>
                    <a:pt x="24538" y="28434"/>
                  </a:lnTo>
                  <a:lnTo>
                    <a:pt x="24660" y="28223"/>
                  </a:lnTo>
                  <a:lnTo>
                    <a:pt x="24780" y="28013"/>
                  </a:lnTo>
                  <a:lnTo>
                    <a:pt x="24899" y="27802"/>
                  </a:lnTo>
                  <a:lnTo>
                    <a:pt x="25016" y="27591"/>
                  </a:lnTo>
                  <a:lnTo>
                    <a:pt x="25133" y="27381"/>
                  </a:lnTo>
                  <a:lnTo>
                    <a:pt x="25248" y="27170"/>
                  </a:lnTo>
                  <a:lnTo>
                    <a:pt x="25363" y="26959"/>
                  </a:lnTo>
                  <a:lnTo>
                    <a:pt x="25476" y="26749"/>
                  </a:lnTo>
                  <a:lnTo>
                    <a:pt x="25589" y="26538"/>
                  </a:lnTo>
                  <a:lnTo>
                    <a:pt x="25700" y="26328"/>
                  </a:lnTo>
                  <a:lnTo>
                    <a:pt x="25811" y="26117"/>
                  </a:lnTo>
                  <a:lnTo>
                    <a:pt x="25922" y="25906"/>
                  </a:lnTo>
                  <a:lnTo>
                    <a:pt x="26031" y="25696"/>
                  </a:lnTo>
                  <a:lnTo>
                    <a:pt x="26140" y="25485"/>
                  </a:lnTo>
                  <a:lnTo>
                    <a:pt x="26248" y="25274"/>
                  </a:lnTo>
                  <a:lnTo>
                    <a:pt x="26356" y="25064"/>
                  </a:lnTo>
                  <a:lnTo>
                    <a:pt x="26464" y="24853"/>
                  </a:lnTo>
                  <a:lnTo>
                    <a:pt x="26571" y="24643"/>
                  </a:lnTo>
                  <a:lnTo>
                    <a:pt x="26678" y="24432"/>
                  </a:lnTo>
                  <a:lnTo>
                    <a:pt x="26785" y="24221"/>
                  </a:lnTo>
                  <a:lnTo>
                    <a:pt x="26892" y="24011"/>
                  </a:lnTo>
                  <a:lnTo>
                    <a:pt x="26998" y="23800"/>
                  </a:lnTo>
                  <a:lnTo>
                    <a:pt x="27105" y="23589"/>
                  </a:lnTo>
                  <a:lnTo>
                    <a:pt x="27212" y="23379"/>
                  </a:lnTo>
                  <a:lnTo>
                    <a:pt x="27319" y="23168"/>
                  </a:lnTo>
                  <a:lnTo>
                    <a:pt x="27426" y="22958"/>
                  </a:lnTo>
                  <a:lnTo>
                    <a:pt x="27534" y="22747"/>
                  </a:lnTo>
                  <a:lnTo>
                    <a:pt x="27642" y="22536"/>
                  </a:lnTo>
                  <a:lnTo>
                    <a:pt x="27750" y="22326"/>
                  </a:lnTo>
                  <a:lnTo>
                    <a:pt x="27859" y="22115"/>
                  </a:lnTo>
                  <a:lnTo>
                    <a:pt x="27969" y="21904"/>
                  </a:lnTo>
                  <a:lnTo>
                    <a:pt x="28079" y="21694"/>
                  </a:lnTo>
                  <a:lnTo>
                    <a:pt x="28190" y="21483"/>
                  </a:lnTo>
                  <a:lnTo>
                    <a:pt x="28302" y="21273"/>
                  </a:lnTo>
                  <a:lnTo>
                    <a:pt x="28415" y="21062"/>
                  </a:lnTo>
                  <a:lnTo>
                    <a:pt x="28529" y="20851"/>
                  </a:lnTo>
                  <a:lnTo>
                    <a:pt x="28644" y="20641"/>
                  </a:lnTo>
                  <a:lnTo>
                    <a:pt x="28760" y="20430"/>
                  </a:lnTo>
                  <a:lnTo>
                    <a:pt x="28877" y="20219"/>
                  </a:lnTo>
                  <a:lnTo>
                    <a:pt x="28996" y="20009"/>
                  </a:lnTo>
                  <a:lnTo>
                    <a:pt x="29116" y="19798"/>
                  </a:lnTo>
                  <a:lnTo>
                    <a:pt x="29237" y="19588"/>
                  </a:lnTo>
                  <a:lnTo>
                    <a:pt x="29360" y="19377"/>
                  </a:lnTo>
                  <a:lnTo>
                    <a:pt x="29484" y="19166"/>
                  </a:lnTo>
                  <a:lnTo>
                    <a:pt x="29610" y="18956"/>
                  </a:lnTo>
                  <a:lnTo>
                    <a:pt x="29737" y="18745"/>
                  </a:lnTo>
                  <a:lnTo>
                    <a:pt x="29867" y="18534"/>
                  </a:lnTo>
                  <a:lnTo>
                    <a:pt x="29997" y="18324"/>
                  </a:lnTo>
                  <a:lnTo>
                    <a:pt x="30131" y="18113"/>
                  </a:lnTo>
                  <a:lnTo>
                    <a:pt x="30265" y="17903"/>
                  </a:lnTo>
                  <a:lnTo>
                    <a:pt x="30403" y="17692"/>
                  </a:lnTo>
                  <a:lnTo>
                    <a:pt x="30541" y="17481"/>
                  </a:lnTo>
                  <a:lnTo>
                    <a:pt x="30683" y="17271"/>
                  </a:lnTo>
                  <a:lnTo>
                    <a:pt x="30825" y="17060"/>
                  </a:lnTo>
                  <a:lnTo>
                    <a:pt x="30971" y="16849"/>
                  </a:lnTo>
                  <a:lnTo>
                    <a:pt x="31118" y="16639"/>
                  </a:lnTo>
                  <a:lnTo>
                    <a:pt x="31268" y="16428"/>
                  </a:lnTo>
                  <a:lnTo>
                    <a:pt x="31421" y="16218"/>
                  </a:lnTo>
                  <a:lnTo>
                    <a:pt x="31574" y="16007"/>
                  </a:lnTo>
                  <a:lnTo>
                    <a:pt x="31732" y="15796"/>
                  </a:lnTo>
                  <a:lnTo>
                    <a:pt x="31890" y="15586"/>
                  </a:lnTo>
                  <a:lnTo>
                    <a:pt x="32054" y="15375"/>
                  </a:lnTo>
                  <a:lnTo>
                    <a:pt x="32217" y="15164"/>
                  </a:lnTo>
                  <a:lnTo>
                    <a:pt x="32385" y="14954"/>
                  </a:lnTo>
                  <a:lnTo>
                    <a:pt x="32554" y="14743"/>
                  </a:lnTo>
                  <a:lnTo>
                    <a:pt x="32727" y="14533"/>
                  </a:lnTo>
                  <a:lnTo>
                    <a:pt x="32902" y="14322"/>
                  </a:lnTo>
                  <a:lnTo>
                    <a:pt x="33080" y="14111"/>
                  </a:lnTo>
                  <a:lnTo>
                    <a:pt x="33260" y="13901"/>
                  </a:lnTo>
                  <a:lnTo>
                    <a:pt x="33443" y="13690"/>
                  </a:lnTo>
                  <a:lnTo>
                    <a:pt x="33630" y="13479"/>
                  </a:lnTo>
                  <a:lnTo>
                    <a:pt x="33818" y="13269"/>
                  </a:lnTo>
                  <a:lnTo>
                    <a:pt x="34010" y="13058"/>
                  </a:lnTo>
                  <a:lnTo>
                    <a:pt x="34204" y="12848"/>
                  </a:lnTo>
                  <a:lnTo>
                    <a:pt x="34402" y="12637"/>
                  </a:lnTo>
                  <a:lnTo>
                    <a:pt x="34601" y="12426"/>
                  </a:lnTo>
                  <a:lnTo>
                    <a:pt x="34805" y="12216"/>
                  </a:lnTo>
                  <a:lnTo>
                    <a:pt x="35010" y="12005"/>
                  </a:lnTo>
                  <a:lnTo>
                    <a:pt x="35220" y="11794"/>
                  </a:lnTo>
                  <a:lnTo>
                    <a:pt x="35431" y="11584"/>
                  </a:lnTo>
                  <a:lnTo>
                    <a:pt x="35646" y="11373"/>
                  </a:lnTo>
                  <a:lnTo>
                    <a:pt x="35863" y="11163"/>
                  </a:lnTo>
                  <a:lnTo>
                    <a:pt x="36084" y="10952"/>
                  </a:lnTo>
                  <a:lnTo>
                    <a:pt x="36307" y="10741"/>
                  </a:lnTo>
                  <a:lnTo>
                    <a:pt x="36533" y="10531"/>
                  </a:lnTo>
                  <a:lnTo>
                    <a:pt x="36762" y="10320"/>
                  </a:lnTo>
                  <a:lnTo>
                    <a:pt x="36993" y="10109"/>
                  </a:lnTo>
                  <a:lnTo>
                    <a:pt x="37229" y="9899"/>
                  </a:lnTo>
                  <a:lnTo>
                    <a:pt x="37465" y="9688"/>
                  </a:lnTo>
                  <a:lnTo>
                    <a:pt x="37707" y="9478"/>
                  </a:lnTo>
                  <a:lnTo>
                    <a:pt x="37948" y="9267"/>
                  </a:lnTo>
                  <a:lnTo>
                    <a:pt x="38195" y="9056"/>
                  </a:lnTo>
                  <a:lnTo>
                    <a:pt x="38443" y="8846"/>
                  </a:lnTo>
                  <a:lnTo>
                    <a:pt x="38695" y="8635"/>
                  </a:lnTo>
                  <a:lnTo>
                    <a:pt x="38948" y="8424"/>
                  </a:lnTo>
                  <a:lnTo>
                    <a:pt x="39206" y="8214"/>
                  </a:lnTo>
                  <a:lnTo>
                    <a:pt x="39465" y="8003"/>
                  </a:lnTo>
                  <a:lnTo>
                    <a:pt x="39727" y="7793"/>
                  </a:lnTo>
                  <a:lnTo>
                    <a:pt x="39991" y="7582"/>
                  </a:lnTo>
                  <a:lnTo>
                    <a:pt x="40258" y="7371"/>
                  </a:lnTo>
                  <a:lnTo>
                    <a:pt x="40528" y="7161"/>
                  </a:lnTo>
                  <a:lnTo>
                    <a:pt x="40799" y="6950"/>
                  </a:lnTo>
                  <a:lnTo>
                    <a:pt x="41074" y="6739"/>
                  </a:lnTo>
                  <a:lnTo>
                    <a:pt x="41350" y="6529"/>
                  </a:lnTo>
                  <a:lnTo>
                    <a:pt x="41630" y="6318"/>
                  </a:lnTo>
                  <a:lnTo>
                    <a:pt x="41910" y="6108"/>
                  </a:lnTo>
                  <a:lnTo>
                    <a:pt x="42195" y="5897"/>
                  </a:lnTo>
                  <a:lnTo>
                    <a:pt x="42480" y="5686"/>
                  </a:lnTo>
                  <a:lnTo>
                    <a:pt x="42768" y="5476"/>
                  </a:lnTo>
                  <a:lnTo>
                    <a:pt x="43058" y="5265"/>
                  </a:lnTo>
                  <a:lnTo>
                    <a:pt x="43350" y="5054"/>
                  </a:lnTo>
                  <a:lnTo>
                    <a:pt x="43644" y="4844"/>
                  </a:lnTo>
                  <a:lnTo>
                    <a:pt x="43940" y="4633"/>
                  </a:lnTo>
                  <a:lnTo>
                    <a:pt x="44238" y="4423"/>
                  </a:lnTo>
                  <a:lnTo>
                    <a:pt x="44537" y="4212"/>
                  </a:lnTo>
                  <a:lnTo>
                    <a:pt x="44839" y="4001"/>
                  </a:lnTo>
                  <a:lnTo>
                    <a:pt x="45141" y="3791"/>
                  </a:lnTo>
                  <a:lnTo>
                    <a:pt x="45447" y="3580"/>
                  </a:lnTo>
                  <a:lnTo>
                    <a:pt x="45752" y="3369"/>
                  </a:lnTo>
                  <a:lnTo>
                    <a:pt x="46061" y="3159"/>
                  </a:lnTo>
                  <a:lnTo>
                    <a:pt x="46369" y="2948"/>
                  </a:lnTo>
                  <a:lnTo>
                    <a:pt x="46680" y="2738"/>
                  </a:lnTo>
                  <a:lnTo>
                    <a:pt x="46992" y="2527"/>
                  </a:lnTo>
                  <a:lnTo>
                    <a:pt x="47306" y="2316"/>
                  </a:lnTo>
                  <a:lnTo>
                    <a:pt x="47620" y="2106"/>
                  </a:lnTo>
                  <a:lnTo>
                    <a:pt x="47935" y="1895"/>
                  </a:lnTo>
                  <a:lnTo>
                    <a:pt x="48252" y="1684"/>
                  </a:lnTo>
                  <a:lnTo>
                    <a:pt x="48570" y="1474"/>
                  </a:lnTo>
                  <a:lnTo>
                    <a:pt x="48888" y="1263"/>
                  </a:lnTo>
                  <a:lnTo>
                    <a:pt x="49207" y="1053"/>
                  </a:lnTo>
                  <a:lnTo>
                    <a:pt x="49528" y="842"/>
                  </a:lnTo>
                  <a:lnTo>
                    <a:pt x="49849" y="631"/>
                  </a:lnTo>
                  <a:lnTo>
                    <a:pt x="50170" y="421"/>
                  </a:lnTo>
                  <a:lnTo>
                    <a:pt x="50492" y="210"/>
                  </a:lnTo>
                  <a:lnTo>
                    <a:pt x="50815" y="0"/>
                  </a:lnTo>
                  <a:lnTo>
                    <a:pt x="114627" y="0"/>
                  </a:lnTo>
                  <a:lnTo>
                    <a:pt x="114950" y="210"/>
                  </a:lnTo>
                  <a:lnTo>
                    <a:pt x="115272" y="421"/>
                  </a:lnTo>
                  <a:lnTo>
                    <a:pt x="115594" y="631"/>
                  </a:lnTo>
                  <a:lnTo>
                    <a:pt x="115915" y="842"/>
                  </a:lnTo>
                  <a:lnTo>
                    <a:pt x="116235" y="1053"/>
                  </a:lnTo>
                  <a:lnTo>
                    <a:pt x="116555" y="1263"/>
                  </a:lnTo>
                  <a:lnTo>
                    <a:pt x="116873" y="1474"/>
                  </a:lnTo>
                  <a:lnTo>
                    <a:pt x="117191" y="1684"/>
                  </a:lnTo>
                  <a:lnTo>
                    <a:pt x="117507" y="1895"/>
                  </a:lnTo>
                  <a:lnTo>
                    <a:pt x="117823" y="2106"/>
                  </a:lnTo>
                  <a:lnTo>
                    <a:pt x="118137" y="2316"/>
                  </a:lnTo>
                  <a:lnTo>
                    <a:pt x="118451" y="2527"/>
                  </a:lnTo>
                  <a:lnTo>
                    <a:pt x="118762" y="2738"/>
                  </a:lnTo>
                  <a:lnTo>
                    <a:pt x="119074" y="2948"/>
                  </a:lnTo>
                  <a:lnTo>
                    <a:pt x="119382" y="3159"/>
                  </a:lnTo>
                  <a:lnTo>
                    <a:pt x="119691" y="3369"/>
                  </a:lnTo>
                  <a:lnTo>
                    <a:pt x="119996" y="3580"/>
                  </a:lnTo>
                  <a:lnTo>
                    <a:pt x="120301" y="3791"/>
                  </a:lnTo>
                  <a:lnTo>
                    <a:pt x="120604" y="4001"/>
                  </a:lnTo>
                  <a:lnTo>
                    <a:pt x="120906" y="4212"/>
                  </a:lnTo>
                  <a:lnTo>
                    <a:pt x="121205" y="4423"/>
                  </a:lnTo>
                  <a:lnTo>
                    <a:pt x="121503" y="4633"/>
                  </a:lnTo>
                  <a:lnTo>
                    <a:pt x="121799" y="4844"/>
                  </a:lnTo>
                  <a:lnTo>
                    <a:pt x="122093" y="5054"/>
                  </a:lnTo>
                  <a:lnTo>
                    <a:pt x="122385" y="5265"/>
                  </a:lnTo>
                  <a:lnTo>
                    <a:pt x="122675" y="5476"/>
                  </a:lnTo>
                  <a:lnTo>
                    <a:pt x="122963" y="5686"/>
                  </a:lnTo>
                  <a:lnTo>
                    <a:pt x="123248" y="5897"/>
                  </a:lnTo>
                  <a:lnTo>
                    <a:pt x="123533" y="6108"/>
                  </a:lnTo>
                  <a:lnTo>
                    <a:pt x="123813" y="6318"/>
                  </a:lnTo>
                  <a:lnTo>
                    <a:pt x="124093" y="6529"/>
                  </a:lnTo>
                  <a:lnTo>
                    <a:pt x="124369" y="6739"/>
                  </a:lnTo>
                  <a:lnTo>
                    <a:pt x="124644" y="6950"/>
                  </a:lnTo>
                  <a:lnTo>
                    <a:pt x="124915" y="7161"/>
                  </a:lnTo>
                  <a:lnTo>
                    <a:pt x="125185" y="7371"/>
                  </a:lnTo>
                  <a:lnTo>
                    <a:pt x="125452" y="7582"/>
                  </a:lnTo>
                  <a:lnTo>
                    <a:pt x="125716" y="7793"/>
                  </a:lnTo>
                  <a:lnTo>
                    <a:pt x="125978" y="8003"/>
                  </a:lnTo>
                  <a:lnTo>
                    <a:pt x="126237" y="8214"/>
                  </a:lnTo>
                  <a:lnTo>
                    <a:pt x="126494" y="8424"/>
                  </a:lnTo>
                  <a:lnTo>
                    <a:pt x="126748" y="8635"/>
                  </a:lnTo>
                  <a:lnTo>
                    <a:pt x="127000" y="8846"/>
                  </a:lnTo>
                  <a:lnTo>
                    <a:pt x="127247" y="9056"/>
                  </a:lnTo>
                  <a:lnTo>
                    <a:pt x="127495" y="9267"/>
                  </a:lnTo>
                  <a:lnTo>
                    <a:pt x="127736" y="9478"/>
                  </a:lnTo>
                  <a:lnTo>
                    <a:pt x="127978" y="9688"/>
                  </a:lnTo>
                  <a:lnTo>
                    <a:pt x="128214" y="9899"/>
                  </a:lnTo>
                  <a:lnTo>
                    <a:pt x="128449" y="10109"/>
                  </a:lnTo>
                  <a:lnTo>
                    <a:pt x="128681" y="10320"/>
                  </a:lnTo>
                  <a:lnTo>
                    <a:pt x="128910" y="10531"/>
                  </a:lnTo>
                  <a:lnTo>
                    <a:pt x="129136" y="10741"/>
                  </a:lnTo>
                  <a:lnTo>
                    <a:pt x="129359" y="10952"/>
                  </a:lnTo>
                  <a:lnTo>
                    <a:pt x="129580" y="11163"/>
                  </a:lnTo>
                  <a:lnTo>
                    <a:pt x="129797" y="11373"/>
                  </a:lnTo>
                  <a:lnTo>
                    <a:pt x="130012" y="11584"/>
                  </a:lnTo>
                  <a:lnTo>
                    <a:pt x="130223" y="11794"/>
                  </a:lnTo>
                  <a:lnTo>
                    <a:pt x="130433" y="12005"/>
                  </a:lnTo>
                  <a:lnTo>
                    <a:pt x="130638" y="12216"/>
                  </a:lnTo>
                  <a:lnTo>
                    <a:pt x="130842" y="12426"/>
                  </a:lnTo>
                  <a:lnTo>
                    <a:pt x="131041" y="12637"/>
                  </a:lnTo>
                  <a:lnTo>
                    <a:pt x="131239" y="12848"/>
                  </a:lnTo>
                  <a:lnTo>
                    <a:pt x="131433" y="13058"/>
                  </a:lnTo>
                  <a:lnTo>
                    <a:pt x="131625" y="13269"/>
                  </a:lnTo>
                  <a:lnTo>
                    <a:pt x="131813" y="13479"/>
                  </a:lnTo>
                  <a:lnTo>
                    <a:pt x="131999" y="13690"/>
                  </a:lnTo>
                  <a:lnTo>
                    <a:pt x="132183" y="13901"/>
                  </a:lnTo>
                  <a:lnTo>
                    <a:pt x="132363" y="14111"/>
                  </a:lnTo>
                  <a:lnTo>
                    <a:pt x="132541" y="14322"/>
                  </a:lnTo>
                  <a:lnTo>
                    <a:pt x="132716" y="14533"/>
                  </a:lnTo>
                  <a:lnTo>
                    <a:pt x="132889" y="14743"/>
                  </a:lnTo>
                  <a:lnTo>
                    <a:pt x="133058" y="14954"/>
                  </a:lnTo>
                  <a:lnTo>
                    <a:pt x="133226" y="15164"/>
                  </a:lnTo>
                  <a:lnTo>
                    <a:pt x="133389" y="15375"/>
                  </a:lnTo>
                  <a:lnTo>
                    <a:pt x="133552" y="15586"/>
                  </a:lnTo>
                  <a:lnTo>
                    <a:pt x="133711" y="15796"/>
                  </a:lnTo>
                  <a:lnTo>
                    <a:pt x="133868" y="16007"/>
                  </a:lnTo>
                  <a:lnTo>
                    <a:pt x="134022" y="16218"/>
                  </a:lnTo>
                  <a:lnTo>
                    <a:pt x="134175" y="16428"/>
                  </a:lnTo>
                  <a:lnTo>
                    <a:pt x="134324" y="16639"/>
                  </a:lnTo>
                  <a:lnTo>
                    <a:pt x="134472" y="16849"/>
                  </a:lnTo>
                  <a:lnTo>
                    <a:pt x="134617" y="17060"/>
                  </a:lnTo>
                  <a:lnTo>
                    <a:pt x="134760" y="17271"/>
                  </a:lnTo>
                  <a:lnTo>
                    <a:pt x="134902" y="17481"/>
                  </a:lnTo>
                  <a:lnTo>
                    <a:pt x="135040" y="17692"/>
                  </a:lnTo>
                  <a:lnTo>
                    <a:pt x="135178" y="17903"/>
                  </a:lnTo>
                  <a:lnTo>
                    <a:pt x="135312" y="18113"/>
                  </a:lnTo>
                  <a:lnTo>
                    <a:pt x="135446" y="18324"/>
                  </a:lnTo>
                  <a:lnTo>
                    <a:pt x="135576" y="18534"/>
                  </a:lnTo>
                  <a:lnTo>
                    <a:pt x="135706" y="18745"/>
                  </a:lnTo>
                  <a:lnTo>
                    <a:pt x="135833" y="18956"/>
                  </a:lnTo>
                  <a:lnTo>
                    <a:pt x="135959" y="19166"/>
                  </a:lnTo>
                  <a:lnTo>
                    <a:pt x="136083" y="19377"/>
                  </a:lnTo>
                  <a:lnTo>
                    <a:pt x="136206" y="19588"/>
                  </a:lnTo>
                  <a:lnTo>
                    <a:pt x="136327" y="19798"/>
                  </a:lnTo>
                  <a:lnTo>
                    <a:pt x="136447" y="20009"/>
                  </a:lnTo>
                  <a:lnTo>
                    <a:pt x="136566" y="20219"/>
                  </a:lnTo>
                  <a:lnTo>
                    <a:pt x="136683" y="20430"/>
                  </a:lnTo>
                  <a:lnTo>
                    <a:pt x="136799" y="20641"/>
                  </a:lnTo>
                  <a:lnTo>
                    <a:pt x="136914" y="20851"/>
                  </a:lnTo>
                  <a:lnTo>
                    <a:pt x="137028" y="21062"/>
                  </a:lnTo>
                  <a:lnTo>
                    <a:pt x="137140" y="21273"/>
                  </a:lnTo>
                  <a:lnTo>
                    <a:pt x="137253" y="21483"/>
                  </a:lnTo>
                  <a:lnTo>
                    <a:pt x="137364" y="21694"/>
                  </a:lnTo>
                  <a:lnTo>
                    <a:pt x="137474" y="21904"/>
                  </a:lnTo>
                  <a:lnTo>
                    <a:pt x="137584" y="22115"/>
                  </a:lnTo>
                  <a:lnTo>
                    <a:pt x="137693" y="22326"/>
                  </a:lnTo>
                  <a:lnTo>
                    <a:pt x="137801" y="22536"/>
                  </a:lnTo>
                  <a:lnTo>
                    <a:pt x="137909" y="22747"/>
                  </a:lnTo>
                  <a:lnTo>
                    <a:pt x="138017" y="22958"/>
                  </a:lnTo>
                  <a:lnTo>
                    <a:pt x="138124" y="23168"/>
                  </a:lnTo>
                  <a:lnTo>
                    <a:pt x="138231" y="23379"/>
                  </a:lnTo>
                  <a:lnTo>
                    <a:pt x="138338" y="23589"/>
                  </a:lnTo>
                  <a:lnTo>
                    <a:pt x="138444" y="23800"/>
                  </a:lnTo>
                  <a:lnTo>
                    <a:pt x="138551" y="24011"/>
                  </a:lnTo>
                  <a:lnTo>
                    <a:pt x="138658" y="24221"/>
                  </a:lnTo>
                  <a:lnTo>
                    <a:pt x="138765" y="24432"/>
                  </a:lnTo>
                  <a:lnTo>
                    <a:pt x="138872" y="24643"/>
                  </a:lnTo>
                  <a:lnTo>
                    <a:pt x="138979" y="24853"/>
                  </a:lnTo>
                  <a:lnTo>
                    <a:pt x="139086" y="25064"/>
                  </a:lnTo>
                  <a:lnTo>
                    <a:pt x="139194" y="25274"/>
                  </a:lnTo>
                  <a:lnTo>
                    <a:pt x="139303" y="25485"/>
                  </a:lnTo>
                  <a:lnTo>
                    <a:pt x="139412" y="25696"/>
                  </a:lnTo>
                  <a:lnTo>
                    <a:pt x="139521" y="25906"/>
                  </a:lnTo>
                  <a:lnTo>
                    <a:pt x="139631" y="26117"/>
                  </a:lnTo>
                  <a:lnTo>
                    <a:pt x="139742" y="26328"/>
                  </a:lnTo>
                  <a:lnTo>
                    <a:pt x="139854" y="26538"/>
                  </a:lnTo>
                  <a:lnTo>
                    <a:pt x="139967" y="26749"/>
                  </a:lnTo>
                  <a:lnTo>
                    <a:pt x="140080" y="26959"/>
                  </a:lnTo>
                  <a:lnTo>
                    <a:pt x="140195" y="27170"/>
                  </a:lnTo>
                  <a:lnTo>
                    <a:pt x="140310" y="27381"/>
                  </a:lnTo>
                  <a:lnTo>
                    <a:pt x="140427" y="27591"/>
                  </a:lnTo>
                  <a:lnTo>
                    <a:pt x="140544" y="27802"/>
                  </a:lnTo>
                  <a:lnTo>
                    <a:pt x="140663" y="28013"/>
                  </a:lnTo>
                  <a:lnTo>
                    <a:pt x="140783" y="28223"/>
                  </a:lnTo>
                  <a:lnTo>
                    <a:pt x="140905" y="28434"/>
                  </a:lnTo>
                  <a:lnTo>
                    <a:pt x="141027" y="28644"/>
                  </a:lnTo>
                  <a:lnTo>
                    <a:pt x="141152" y="28855"/>
                  </a:lnTo>
                  <a:lnTo>
                    <a:pt x="141277" y="29066"/>
                  </a:lnTo>
                  <a:lnTo>
                    <a:pt x="141404" y="29276"/>
                  </a:lnTo>
                  <a:lnTo>
                    <a:pt x="141533" y="29487"/>
                  </a:lnTo>
                  <a:lnTo>
                    <a:pt x="141663" y="29698"/>
                  </a:lnTo>
                  <a:lnTo>
                    <a:pt x="141795" y="29908"/>
                  </a:lnTo>
                  <a:lnTo>
                    <a:pt x="141928" y="30119"/>
                  </a:lnTo>
                  <a:lnTo>
                    <a:pt x="142064" y="30329"/>
                  </a:lnTo>
                  <a:lnTo>
                    <a:pt x="142200" y="30540"/>
                  </a:lnTo>
                  <a:lnTo>
                    <a:pt x="142339" y="30751"/>
                  </a:lnTo>
                  <a:lnTo>
                    <a:pt x="142479" y="30961"/>
                  </a:lnTo>
                  <a:lnTo>
                    <a:pt x="142622" y="31172"/>
                  </a:lnTo>
                  <a:lnTo>
                    <a:pt x="142765" y="31383"/>
                  </a:lnTo>
                  <a:lnTo>
                    <a:pt x="142912" y="31593"/>
                  </a:lnTo>
                  <a:lnTo>
                    <a:pt x="143059" y="31804"/>
                  </a:lnTo>
                  <a:lnTo>
                    <a:pt x="143209" y="32014"/>
                  </a:lnTo>
                  <a:lnTo>
                    <a:pt x="143360" y="32225"/>
                  </a:lnTo>
                  <a:lnTo>
                    <a:pt x="143514" y="32436"/>
                  </a:lnTo>
                  <a:lnTo>
                    <a:pt x="143669" y="32646"/>
                  </a:lnTo>
                  <a:lnTo>
                    <a:pt x="143826" y="32857"/>
                  </a:lnTo>
                  <a:lnTo>
                    <a:pt x="143985" y="33068"/>
                  </a:lnTo>
                  <a:lnTo>
                    <a:pt x="144146" y="33278"/>
                  </a:lnTo>
                  <a:lnTo>
                    <a:pt x="144310" y="33489"/>
                  </a:lnTo>
                  <a:lnTo>
                    <a:pt x="144474" y="33699"/>
                  </a:lnTo>
                  <a:lnTo>
                    <a:pt x="144642" y="33910"/>
                  </a:lnTo>
                  <a:lnTo>
                    <a:pt x="144809" y="34121"/>
                  </a:lnTo>
                  <a:lnTo>
                    <a:pt x="144981" y="34331"/>
                  </a:lnTo>
                  <a:lnTo>
                    <a:pt x="145153" y="34542"/>
                  </a:lnTo>
                  <a:lnTo>
                    <a:pt x="145328" y="34753"/>
                  </a:lnTo>
                  <a:lnTo>
                    <a:pt x="145504" y="34963"/>
                  </a:lnTo>
                  <a:lnTo>
                    <a:pt x="145683" y="35174"/>
                  </a:lnTo>
                  <a:lnTo>
                    <a:pt x="145863" y="35384"/>
                  </a:lnTo>
                  <a:lnTo>
                    <a:pt x="146045" y="35595"/>
                  </a:lnTo>
                  <a:lnTo>
                    <a:pt x="146229" y="35806"/>
                  </a:lnTo>
                  <a:lnTo>
                    <a:pt x="146414" y="36016"/>
                  </a:lnTo>
                  <a:lnTo>
                    <a:pt x="146602" y="36227"/>
                  </a:lnTo>
                  <a:lnTo>
                    <a:pt x="146790" y="36438"/>
                  </a:lnTo>
                  <a:lnTo>
                    <a:pt x="146982" y="36648"/>
                  </a:lnTo>
                  <a:lnTo>
                    <a:pt x="147173" y="36859"/>
                  </a:lnTo>
                  <a:lnTo>
                    <a:pt x="147368" y="37069"/>
                  </a:lnTo>
                  <a:lnTo>
                    <a:pt x="147563" y="37280"/>
                  </a:lnTo>
                  <a:lnTo>
                    <a:pt x="147761" y="37491"/>
                  </a:lnTo>
                  <a:lnTo>
                    <a:pt x="147960" y="37701"/>
                  </a:lnTo>
                  <a:lnTo>
                    <a:pt x="148160" y="37912"/>
                  </a:lnTo>
                  <a:lnTo>
                    <a:pt x="148362" y="38123"/>
                  </a:lnTo>
                  <a:lnTo>
                    <a:pt x="148565" y="38333"/>
                  </a:lnTo>
                  <a:lnTo>
                    <a:pt x="148769" y="38544"/>
                  </a:lnTo>
                  <a:lnTo>
                    <a:pt x="148975" y="38754"/>
                  </a:lnTo>
                  <a:lnTo>
                    <a:pt x="149182" y="38965"/>
                  </a:lnTo>
                  <a:lnTo>
                    <a:pt x="149389" y="39176"/>
                  </a:lnTo>
                  <a:lnTo>
                    <a:pt x="149599" y="39386"/>
                  </a:lnTo>
                  <a:lnTo>
                    <a:pt x="149809" y="39597"/>
                  </a:lnTo>
                  <a:lnTo>
                    <a:pt x="150020" y="39808"/>
                  </a:lnTo>
                  <a:lnTo>
                    <a:pt x="150232" y="40018"/>
                  </a:lnTo>
                  <a:lnTo>
                    <a:pt x="150446" y="40229"/>
                  </a:lnTo>
                  <a:lnTo>
                    <a:pt x="150659" y="40439"/>
                  </a:lnTo>
                  <a:lnTo>
                    <a:pt x="150874" y="40650"/>
                  </a:lnTo>
                  <a:lnTo>
                    <a:pt x="151089" y="40861"/>
                  </a:lnTo>
                  <a:lnTo>
                    <a:pt x="151306" y="41071"/>
                  </a:lnTo>
                  <a:lnTo>
                    <a:pt x="151522" y="41282"/>
                  </a:lnTo>
                  <a:lnTo>
                    <a:pt x="151739" y="41493"/>
                  </a:lnTo>
                  <a:lnTo>
                    <a:pt x="151957" y="41703"/>
                  </a:lnTo>
                  <a:lnTo>
                    <a:pt x="152175" y="41914"/>
                  </a:lnTo>
                  <a:lnTo>
                    <a:pt x="152393" y="42124"/>
                  </a:lnTo>
                  <a:lnTo>
                    <a:pt x="152612" y="42335"/>
                  </a:lnTo>
                  <a:lnTo>
                    <a:pt x="152830" y="42546"/>
                  </a:lnTo>
                  <a:lnTo>
                    <a:pt x="153049" y="42756"/>
                  </a:lnTo>
                  <a:lnTo>
                    <a:pt x="153268" y="42967"/>
                  </a:lnTo>
                  <a:lnTo>
                    <a:pt x="153487" y="43178"/>
                  </a:lnTo>
                  <a:lnTo>
                    <a:pt x="153705" y="43388"/>
                  </a:lnTo>
                  <a:lnTo>
                    <a:pt x="153924" y="43599"/>
                  </a:lnTo>
                  <a:lnTo>
                    <a:pt x="154142" y="43809"/>
                  </a:lnTo>
                  <a:lnTo>
                    <a:pt x="154360" y="44020"/>
                  </a:lnTo>
                  <a:lnTo>
                    <a:pt x="154577" y="44231"/>
                  </a:lnTo>
                  <a:lnTo>
                    <a:pt x="154795" y="44441"/>
                  </a:lnTo>
                  <a:lnTo>
                    <a:pt x="155011" y="44652"/>
                  </a:lnTo>
                  <a:lnTo>
                    <a:pt x="155227" y="44863"/>
                  </a:lnTo>
                  <a:lnTo>
                    <a:pt x="155442" y="45073"/>
                  </a:lnTo>
                  <a:lnTo>
                    <a:pt x="155656" y="45284"/>
                  </a:lnTo>
                  <a:lnTo>
                    <a:pt x="155870" y="45494"/>
                  </a:lnTo>
                  <a:lnTo>
                    <a:pt x="156082" y="45705"/>
                  </a:lnTo>
                  <a:lnTo>
                    <a:pt x="156294" y="45916"/>
                  </a:lnTo>
                  <a:lnTo>
                    <a:pt x="156504" y="46126"/>
                  </a:lnTo>
                  <a:lnTo>
                    <a:pt x="156714" y="46337"/>
                  </a:lnTo>
                  <a:lnTo>
                    <a:pt x="156922" y="46548"/>
                  </a:lnTo>
                  <a:lnTo>
                    <a:pt x="157129" y="46758"/>
                  </a:lnTo>
                  <a:lnTo>
                    <a:pt x="157334" y="46969"/>
                  </a:lnTo>
                  <a:lnTo>
                    <a:pt x="157539" y="47179"/>
                  </a:lnTo>
                  <a:lnTo>
                    <a:pt x="157741" y="47390"/>
                  </a:lnTo>
                  <a:lnTo>
                    <a:pt x="157943" y="47601"/>
                  </a:lnTo>
                  <a:lnTo>
                    <a:pt x="158142" y="47811"/>
                  </a:lnTo>
                  <a:lnTo>
                    <a:pt x="158340" y="48022"/>
                  </a:lnTo>
                  <a:lnTo>
                    <a:pt x="158536" y="48233"/>
                  </a:lnTo>
                  <a:lnTo>
                    <a:pt x="158730" y="48443"/>
                  </a:lnTo>
                  <a:lnTo>
                    <a:pt x="158923" y="48654"/>
                  </a:lnTo>
                  <a:lnTo>
                    <a:pt x="159113" y="48864"/>
                  </a:lnTo>
                  <a:lnTo>
                    <a:pt x="159303" y="49075"/>
                  </a:lnTo>
                  <a:lnTo>
                    <a:pt x="159488" y="49286"/>
                  </a:lnTo>
                  <a:lnTo>
                    <a:pt x="159673" y="49496"/>
                  </a:lnTo>
                  <a:lnTo>
                    <a:pt x="159854" y="49707"/>
                  </a:lnTo>
                  <a:lnTo>
                    <a:pt x="160035" y="49918"/>
                  </a:lnTo>
                  <a:lnTo>
                    <a:pt x="160212" y="50128"/>
                  </a:lnTo>
                  <a:lnTo>
                    <a:pt x="160388" y="50339"/>
                  </a:lnTo>
                  <a:lnTo>
                    <a:pt x="160560" y="50549"/>
                  </a:lnTo>
                  <a:lnTo>
                    <a:pt x="160731" y="50760"/>
                  </a:lnTo>
                  <a:lnTo>
                    <a:pt x="160899" y="50971"/>
                  </a:lnTo>
                  <a:lnTo>
                    <a:pt x="161064" y="51181"/>
                  </a:lnTo>
                  <a:lnTo>
                    <a:pt x="161228" y="51392"/>
                  </a:lnTo>
                  <a:lnTo>
                    <a:pt x="161387" y="51603"/>
                  </a:lnTo>
                  <a:lnTo>
                    <a:pt x="161546" y="51813"/>
                  </a:lnTo>
                  <a:lnTo>
                    <a:pt x="161699" y="52024"/>
                  </a:lnTo>
                  <a:lnTo>
                    <a:pt x="161853" y="52234"/>
                  </a:lnTo>
                  <a:lnTo>
                    <a:pt x="162000" y="52445"/>
                  </a:lnTo>
                  <a:lnTo>
                    <a:pt x="162148" y="52656"/>
                  </a:lnTo>
                  <a:lnTo>
                    <a:pt x="162290" y="52866"/>
                  </a:lnTo>
                  <a:lnTo>
                    <a:pt x="162432" y="53077"/>
                  </a:lnTo>
                  <a:lnTo>
                    <a:pt x="162568" y="53288"/>
                  </a:lnTo>
                  <a:lnTo>
                    <a:pt x="162704" y="53498"/>
                  </a:lnTo>
                  <a:lnTo>
                    <a:pt x="162835" y="53709"/>
                  </a:lnTo>
                  <a:lnTo>
                    <a:pt x="162963" y="53919"/>
                  </a:lnTo>
                  <a:lnTo>
                    <a:pt x="163089" y="54130"/>
                  </a:lnTo>
                  <a:lnTo>
                    <a:pt x="163211" y="54341"/>
                  </a:lnTo>
                  <a:lnTo>
                    <a:pt x="163331" y="54551"/>
                  </a:lnTo>
                  <a:lnTo>
                    <a:pt x="163446" y="54762"/>
                  </a:lnTo>
                  <a:lnTo>
                    <a:pt x="163560" y="54973"/>
                  </a:lnTo>
                  <a:lnTo>
                    <a:pt x="163669" y="55183"/>
                  </a:lnTo>
                  <a:lnTo>
                    <a:pt x="163777" y="55394"/>
                  </a:lnTo>
                  <a:lnTo>
                    <a:pt x="163878" y="55604"/>
                  </a:lnTo>
                  <a:lnTo>
                    <a:pt x="163980" y="55815"/>
                  </a:lnTo>
                  <a:lnTo>
                    <a:pt x="164075" y="56026"/>
                  </a:lnTo>
                  <a:lnTo>
                    <a:pt x="164169" y="56236"/>
                  </a:lnTo>
                  <a:lnTo>
                    <a:pt x="164259" y="56447"/>
                  </a:lnTo>
                  <a:lnTo>
                    <a:pt x="164346" y="56658"/>
                  </a:lnTo>
                  <a:lnTo>
                    <a:pt x="164429" y="56868"/>
                  </a:lnTo>
                  <a:lnTo>
                    <a:pt x="164509" y="57079"/>
                  </a:lnTo>
                  <a:lnTo>
                    <a:pt x="164587" y="57289"/>
                  </a:lnTo>
                  <a:lnTo>
                    <a:pt x="164660" y="57500"/>
                  </a:lnTo>
                  <a:lnTo>
                    <a:pt x="164731" y="57711"/>
                  </a:lnTo>
                  <a:lnTo>
                    <a:pt x="164797" y="57921"/>
                  </a:lnTo>
                  <a:lnTo>
                    <a:pt x="164862" y="58132"/>
                  </a:lnTo>
                  <a:lnTo>
                    <a:pt x="164920" y="58343"/>
                  </a:lnTo>
                  <a:lnTo>
                    <a:pt x="164979" y="58553"/>
                  </a:lnTo>
                  <a:lnTo>
                    <a:pt x="165031" y="58764"/>
                  </a:lnTo>
                  <a:lnTo>
                    <a:pt x="165082" y="58974"/>
                  </a:lnTo>
                  <a:lnTo>
                    <a:pt x="165128" y="59185"/>
                  </a:lnTo>
                  <a:lnTo>
                    <a:pt x="165173" y="59396"/>
                  </a:lnTo>
                  <a:lnTo>
                    <a:pt x="165212" y="59606"/>
                  </a:lnTo>
                  <a:lnTo>
                    <a:pt x="165250" y="59817"/>
                  </a:lnTo>
                  <a:lnTo>
                    <a:pt x="165283" y="60028"/>
                  </a:lnTo>
                  <a:lnTo>
                    <a:pt x="165314" y="60238"/>
                  </a:lnTo>
                  <a:lnTo>
                    <a:pt x="165341" y="60449"/>
                  </a:lnTo>
                  <a:lnTo>
                    <a:pt x="165365" y="60659"/>
                  </a:lnTo>
                  <a:lnTo>
                    <a:pt x="165386" y="60870"/>
                  </a:lnTo>
                  <a:lnTo>
                    <a:pt x="165403" y="61081"/>
                  </a:lnTo>
                  <a:lnTo>
                    <a:pt x="165418" y="61291"/>
                  </a:lnTo>
                  <a:lnTo>
                    <a:pt x="165428" y="61502"/>
                  </a:lnTo>
                  <a:lnTo>
                    <a:pt x="165437" y="61713"/>
                  </a:lnTo>
                  <a:lnTo>
                    <a:pt x="165441" y="61923"/>
                  </a:lnTo>
                  <a:lnTo>
                    <a:pt x="165443" y="62134"/>
                  </a:lnTo>
                  <a:lnTo>
                    <a:pt x="165441" y="62344"/>
                  </a:lnTo>
                  <a:lnTo>
                    <a:pt x="165437" y="62555"/>
                  </a:lnTo>
                  <a:lnTo>
                    <a:pt x="165429" y="62766"/>
                  </a:lnTo>
                  <a:lnTo>
                    <a:pt x="165418" y="62976"/>
                  </a:lnTo>
                  <a:lnTo>
                    <a:pt x="165404" y="63187"/>
                  </a:lnTo>
                  <a:lnTo>
                    <a:pt x="165387" y="63398"/>
                  </a:lnTo>
                  <a:lnTo>
                    <a:pt x="165368" y="63608"/>
                  </a:lnTo>
                  <a:lnTo>
                    <a:pt x="165345" y="63819"/>
                  </a:lnTo>
                  <a:lnTo>
                    <a:pt x="165320" y="64029"/>
                  </a:lnTo>
                  <a:lnTo>
                    <a:pt x="165290" y="64240"/>
                  </a:lnTo>
                  <a:lnTo>
                    <a:pt x="165260" y="64451"/>
                  </a:lnTo>
                  <a:lnTo>
                    <a:pt x="165224" y="64661"/>
                  </a:lnTo>
                  <a:lnTo>
                    <a:pt x="165188" y="64872"/>
                  </a:lnTo>
                  <a:lnTo>
                    <a:pt x="165147" y="65083"/>
                  </a:lnTo>
                  <a:lnTo>
                    <a:pt x="165105" y="65293"/>
                  </a:lnTo>
                  <a:lnTo>
                    <a:pt x="165058" y="65504"/>
                  </a:lnTo>
                  <a:lnTo>
                    <a:pt x="165010" y="65714"/>
                  </a:lnTo>
                  <a:lnTo>
                    <a:pt x="164959" y="65925"/>
                  </a:lnTo>
                  <a:lnTo>
                    <a:pt x="164905" y="66136"/>
                  </a:lnTo>
                  <a:lnTo>
                    <a:pt x="164849" y="66346"/>
                  </a:lnTo>
                  <a:lnTo>
                    <a:pt x="164789" y="66557"/>
                  </a:lnTo>
                  <a:lnTo>
                    <a:pt x="164728" y="66768"/>
                  </a:lnTo>
                  <a:lnTo>
                    <a:pt x="164663" y="66978"/>
                  </a:lnTo>
                  <a:lnTo>
                    <a:pt x="164597" y="67189"/>
                  </a:lnTo>
                  <a:lnTo>
                    <a:pt x="164526" y="67399"/>
                  </a:lnTo>
                  <a:lnTo>
                    <a:pt x="164455" y="67610"/>
                  </a:lnTo>
                  <a:lnTo>
                    <a:pt x="164379" y="67821"/>
                  </a:lnTo>
                  <a:lnTo>
                    <a:pt x="164303" y="68031"/>
                  </a:lnTo>
                  <a:lnTo>
                    <a:pt x="164223" y="68242"/>
                  </a:lnTo>
                  <a:lnTo>
                    <a:pt x="164142" y="68453"/>
                  </a:lnTo>
                  <a:lnTo>
                    <a:pt x="164057" y="68663"/>
                  </a:lnTo>
                  <a:lnTo>
                    <a:pt x="163970" y="68874"/>
                  </a:lnTo>
                  <a:lnTo>
                    <a:pt x="163881" y="69084"/>
                  </a:lnTo>
                  <a:lnTo>
                    <a:pt x="163789" y="69295"/>
                  </a:lnTo>
                  <a:lnTo>
                    <a:pt x="163696" y="69506"/>
                  </a:lnTo>
                  <a:lnTo>
                    <a:pt x="163599" y="69716"/>
                  </a:lnTo>
                  <a:lnTo>
                    <a:pt x="163502" y="69927"/>
                  </a:lnTo>
                  <a:lnTo>
                    <a:pt x="163400" y="70138"/>
                  </a:lnTo>
                  <a:lnTo>
                    <a:pt x="163298" y="70348"/>
                  </a:lnTo>
                  <a:lnTo>
                    <a:pt x="163192" y="70559"/>
                  </a:lnTo>
                  <a:lnTo>
                    <a:pt x="163086" y="70769"/>
                  </a:lnTo>
                  <a:lnTo>
                    <a:pt x="162976" y="70980"/>
                  </a:lnTo>
                  <a:lnTo>
                    <a:pt x="162865" y="71191"/>
                  </a:lnTo>
                  <a:lnTo>
                    <a:pt x="162750" y="71401"/>
                  </a:lnTo>
                  <a:lnTo>
                    <a:pt x="162635" y="71612"/>
                  </a:lnTo>
                  <a:lnTo>
                    <a:pt x="162517" y="71823"/>
                  </a:lnTo>
                  <a:lnTo>
                    <a:pt x="162397" y="72033"/>
                  </a:lnTo>
                  <a:lnTo>
                    <a:pt x="162274" y="72244"/>
                  </a:lnTo>
                  <a:lnTo>
                    <a:pt x="162150" y="72454"/>
                  </a:lnTo>
                  <a:lnTo>
                    <a:pt x="162024" y="72665"/>
                  </a:lnTo>
                  <a:lnTo>
                    <a:pt x="161895" y="72876"/>
                  </a:lnTo>
                  <a:lnTo>
                    <a:pt x="161766" y="73086"/>
                  </a:lnTo>
                  <a:lnTo>
                    <a:pt x="161633" y="73297"/>
                  </a:lnTo>
                  <a:lnTo>
                    <a:pt x="161499" y="73508"/>
                  </a:lnTo>
                  <a:lnTo>
                    <a:pt x="161362" y="73718"/>
                  </a:lnTo>
                  <a:lnTo>
                    <a:pt x="161224" y="73929"/>
                  </a:lnTo>
                  <a:lnTo>
                    <a:pt x="161083" y="74139"/>
                  </a:lnTo>
                  <a:lnTo>
                    <a:pt x="160942" y="74350"/>
                  </a:lnTo>
                  <a:lnTo>
                    <a:pt x="160797" y="74561"/>
                  </a:lnTo>
                  <a:lnTo>
                    <a:pt x="160651" y="74771"/>
                  </a:lnTo>
                  <a:lnTo>
                    <a:pt x="160502" y="74982"/>
                  </a:lnTo>
                  <a:lnTo>
                    <a:pt x="160352" y="75193"/>
                  </a:lnTo>
                  <a:lnTo>
                    <a:pt x="160200" y="75403"/>
                  </a:lnTo>
                  <a:lnTo>
                    <a:pt x="160046" y="75614"/>
                  </a:lnTo>
                  <a:lnTo>
                    <a:pt x="159891" y="75824"/>
                  </a:lnTo>
                  <a:lnTo>
                    <a:pt x="159733" y="76035"/>
                  </a:lnTo>
                  <a:lnTo>
                    <a:pt x="159573" y="76246"/>
                  </a:lnTo>
                  <a:lnTo>
                    <a:pt x="159411" y="76456"/>
                  </a:lnTo>
                  <a:lnTo>
                    <a:pt x="159249" y="76667"/>
                  </a:lnTo>
                  <a:lnTo>
                    <a:pt x="159082" y="76878"/>
                  </a:lnTo>
                  <a:lnTo>
                    <a:pt x="158916" y="77088"/>
                  </a:lnTo>
                  <a:lnTo>
                    <a:pt x="158746" y="77299"/>
                  </a:lnTo>
                  <a:lnTo>
                    <a:pt x="158575" y="77509"/>
                  </a:lnTo>
                  <a:lnTo>
                    <a:pt x="158402" y="77720"/>
                  </a:lnTo>
                  <a:lnTo>
                    <a:pt x="158227" y="77931"/>
                  </a:lnTo>
                  <a:lnTo>
                    <a:pt x="158050" y="78141"/>
                  </a:lnTo>
                  <a:lnTo>
                    <a:pt x="157871" y="78352"/>
                  </a:lnTo>
                  <a:lnTo>
                    <a:pt x="157691" y="78563"/>
                  </a:lnTo>
                  <a:lnTo>
                    <a:pt x="157508" y="78773"/>
                  </a:lnTo>
                  <a:lnTo>
                    <a:pt x="157324" y="78984"/>
                  </a:lnTo>
                  <a:lnTo>
                    <a:pt x="157137" y="79194"/>
                  </a:lnTo>
                  <a:lnTo>
                    <a:pt x="156949" y="79405"/>
                  </a:lnTo>
                  <a:lnTo>
                    <a:pt x="156758" y="79616"/>
                  </a:lnTo>
                  <a:lnTo>
                    <a:pt x="156567" y="79826"/>
                  </a:lnTo>
                  <a:lnTo>
                    <a:pt x="156372" y="80037"/>
                  </a:lnTo>
                  <a:lnTo>
                    <a:pt x="156177" y="80248"/>
                  </a:lnTo>
                  <a:lnTo>
                    <a:pt x="155978" y="80458"/>
                  </a:lnTo>
                  <a:lnTo>
                    <a:pt x="155778" y="80669"/>
                  </a:lnTo>
                  <a:lnTo>
                    <a:pt x="155576" y="80879"/>
                  </a:lnTo>
                  <a:lnTo>
                    <a:pt x="155372" y="81090"/>
                  </a:lnTo>
                  <a:lnTo>
                    <a:pt x="155166" y="81301"/>
                  </a:lnTo>
                  <a:lnTo>
                    <a:pt x="154958" y="81511"/>
                  </a:lnTo>
                  <a:lnTo>
                    <a:pt x="154749" y="81722"/>
                  </a:lnTo>
                  <a:lnTo>
                    <a:pt x="154537" y="81933"/>
                  </a:lnTo>
                  <a:lnTo>
                    <a:pt x="154323" y="82143"/>
                  </a:lnTo>
                  <a:lnTo>
                    <a:pt x="154107" y="82354"/>
                  </a:lnTo>
                  <a:lnTo>
                    <a:pt x="153890" y="82564"/>
                  </a:lnTo>
                  <a:lnTo>
                    <a:pt x="153669" y="82775"/>
                  </a:lnTo>
                  <a:lnTo>
                    <a:pt x="153448" y="82986"/>
                  </a:lnTo>
                  <a:lnTo>
                    <a:pt x="153223" y="83196"/>
                  </a:lnTo>
                  <a:lnTo>
                    <a:pt x="152998" y="83407"/>
                  </a:lnTo>
                  <a:lnTo>
                    <a:pt x="152769" y="83618"/>
                  </a:lnTo>
                  <a:lnTo>
                    <a:pt x="152540" y="83828"/>
                  </a:lnTo>
                  <a:lnTo>
                    <a:pt x="152307" y="84039"/>
                  </a:lnTo>
                  <a:lnTo>
                    <a:pt x="152073" y="84249"/>
                  </a:lnTo>
                  <a:lnTo>
                    <a:pt x="151837" y="84460"/>
                  </a:lnTo>
                  <a:lnTo>
                    <a:pt x="151598" y="84671"/>
                  </a:lnTo>
                  <a:lnTo>
                    <a:pt x="151358" y="84881"/>
                  </a:lnTo>
                  <a:lnTo>
                    <a:pt x="151115" y="85092"/>
                  </a:lnTo>
                  <a:lnTo>
                    <a:pt x="150871" y="85303"/>
                  </a:lnTo>
                  <a:lnTo>
                    <a:pt x="150624" y="85513"/>
                  </a:lnTo>
                  <a:lnTo>
                    <a:pt x="150376" y="85724"/>
                  </a:lnTo>
                  <a:lnTo>
                    <a:pt x="150124" y="85934"/>
                  </a:lnTo>
                  <a:lnTo>
                    <a:pt x="149873" y="86145"/>
                  </a:lnTo>
                  <a:lnTo>
                    <a:pt x="149616" y="86356"/>
                  </a:lnTo>
                  <a:lnTo>
                    <a:pt x="149360" y="86566"/>
                  </a:lnTo>
                  <a:lnTo>
                    <a:pt x="149100" y="86777"/>
                  </a:lnTo>
                  <a:lnTo>
                    <a:pt x="148839" y="86988"/>
                  </a:lnTo>
                  <a:lnTo>
                    <a:pt x="148575" y="87198"/>
                  </a:lnTo>
                  <a:lnTo>
                    <a:pt x="148310" y="87409"/>
                  </a:lnTo>
                  <a:lnTo>
                    <a:pt x="148042" y="87619"/>
                  </a:lnTo>
                  <a:lnTo>
                    <a:pt x="147772" y="87830"/>
                  </a:lnTo>
                  <a:lnTo>
                    <a:pt x="147500" y="88041"/>
                  </a:lnTo>
                  <a:lnTo>
                    <a:pt x="147226" y="88251"/>
                  </a:lnTo>
                  <a:lnTo>
                    <a:pt x="146950" y="88462"/>
                  </a:lnTo>
                  <a:lnTo>
                    <a:pt x="146671" y="88673"/>
                  </a:lnTo>
                  <a:lnTo>
                    <a:pt x="146392" y="88883"/>
                  </a:lnTo>
                  <a:lnTo>
                    <a:pt x="146108" y="89094"/>
                  </a:lnTo>
                  <a:lnTo>
                    <a:pt x="145825" y="89304"/>
                  </a:lnTo>
                  <a:lnTo>
                    <a:pt x="145537" y="89515"/>
                  </a:lnTo>
                  <a:lnTo>
                    <a:pt x="145249" y="89726"/>
                  </a:lnTo>
                  <a:lnTo>
                    <a:pt x="144958" y="89936"/>
                  </a:lnTo>
                  <a:lnTo>
                    <a:pt x="144665" y="90147"/>
                  </a:lnTo>
                  <a:lnTo>
                    <a:pt x="144370" y="90358"/>
                  </a:lnTo>
                  <a:lnTo>
                    <a:pt x="144073" y="90568"/>
                  </a:lnTo>
                  <a:lnTo>
                    <a:pt x="143774" y="90779"/>
                  </a:lnTo>
                  <a:lnTo>
                    <a:pt x="143473" y="90989"/>
                  </a:lnTo>
                  <a:lnTo>
                    <a:pt x="143170" y="91200"/>
                  </a:lnTo>
                  <a:lnTo>
                    <a:pt x="142864" y="91411"/>
                  </a:lnTo>
                  <a:lnTo>
                    <a:pt x="142558" y="91621"/>
                  </a:lnTo>
                  <a:lnTo>
                    <a:pt x="142248" y="91832"/>
                  </a:lnTo>
                  <a:lnTo>
                    <a:pt x="141938" y="92043"/>
                  </a:lnTo>
                  <a:lnTo>
                    <a:pt x="141624" y="92253"/>
                  </a:lnTo>
                  <a:lnTo>
                    <a:pt x="141310" y="92464"/>
                  </a:lnTo>
                  <a:lnTo>
                    <a:pt x="140993" y="92674"/>
                  </a:lnTo>
                  <a:lnTo>
                    <a:pt x="140675" y="92885"/>
                  </a:lnTo>
                  <a:lnTo>
                    <a:pt x="140353" y="93096"/>
                  </a:lnTo>
                  <a:lnTo>
                    <a:pt x="140031" y="93306"/>
                  </a:lnTo>
                  <a:lnTo>
                    <a:pt x="139707" y="93517"/>
                  </a:lnTo>
                  <a:lnTo>
                    <a:pt x="139381" y="93728"/>
                  </a:lnTo>
                  <a:lnTo>
                    <a:pt x="139053" y="93938"/>
                  </a:lnTo>
                  <a:lnTo>
                    <a:pt x="138723" y="94149"/>
                  </a:lnTo>
                  <a:lnTo>
                    <a:pt x="138392" y="94359"/>
                  </a:lnTo>
                  <a:lnTo>
                    <a:pt x="138059" y="94570"/>
                  </a:lnTo>
                  <a:lnTo>
                    <a:pt x="137724" y="94781"/>
                  </a:lnTo>
                  <a:lnTo>
                    <a:pt x="137387" y="94991"/>
                  </a:lnTo>
                  <a:lnTo>
                    <a:pt x="137050" y="95202"/>
                  </a:lnTo>
                  <a:lnTo>
                    <a:pt x="136709" y="95413"/>
                  </a:lnTo>
                  <a:lnTo>
                    <a:pt x="136369" y="95623"/>
                  </a:lnTo>
                  <a:lnTo>
                    <a:pt x="136025" y="95834"/>
                  </a:lnTo>
                  <a:lnTo>
                    <a:pt x="135681" y="96044"/>
                  </a:lnTo>
                  <a:lnTo>
                    <a:pt x="135335" y="96255"/>
                  </a:lnTo>
                  <a:lnTo>
                    <a:pt x="134988" y="96466"/>
                  </a:lnTo>
                  <a:lnTo>
                    <a:pt x="134639" y="96676"/>
                  </a:lnTo>
                  <a:lnTo>
                    <a:pt x="134289" y="96887"/>
                  </a:lnTo>
                  <a:lnTo>
                    <a:pt x="133937" y="97098"/>
                  </a:lnTo>
                  <a:lnTo>
                    <a:pt x="133584" y="97308"/>
                  </a:lnTo>
                  <a:lnTo>
                    <a:pt x="133230" y="97519"/>
                  </a:lnTo>
                  <a:lnTo>
                    <a:pt x="132874" y="97729"/>
                  </a:lnTo>
                  <a:lnTo>
                    <a:pt x="132518" y="97940"/>
                  </a:lnTo>
                  <a:lnTo>
                    <a:pt x="132160" y="98151"/>
                  </a:lnTo>
                  <a:lnTo>
                    <a:pt x="131801" y="98361"/>
                  </a:lnTo>
                  <a:lnTo>
                    <a:pt x="131440" y="98572"/>
                  </a:lnTo>
                  <a:lnTo>
                    <a:pt x="131079" y="98783"/>
                  </a:lnTo>
                  <a:lnTo>
                    <a:pt x="130717" y="98993"/>
                  </a:lnTo>
                  <a:lnTo>
                    <a:pt x="130354" y="99204"/>
                  </a:lnTo>
                  <a:lnTo>
                    <a:pt x="129989" y="99414"/>
                  </a:lnTo>
                  <a:lnTo>
                    <a:pt x="129624" y="99625"/>
                  </a:lnTo>
                  <a:lnTo>
                    <a:pt x="129258" y="99836"/>
                  </a:lnTo>
                  <a:lnTo>
                    <a:pt x="128891" y="100046"/>
                  </a:lnTo>
                  <a:lnTo>
                    <a:pt x="128524" y="100257"/>
                  </a:lnTo>
                  <a:lnTo>
                    <a:pt x="128155" y="100468"/>
                  </a:lnTo>
                  <a:lnTo>
                    <a:pt x="127786" y="100678"/>
                  </a:lnTo>
                  <a:lnTo>
                    <a:pt x="127416" y="100889"/>
                  </a:lnTo>
                  <a:lnTo>
                    <a:pt x="127046" y="101099"/>
                  </a:lnTo>
                  <a:lnTo>
                    <a:pt x="126675" y="101310"/>
                  </a:lnTo>
                  <a:lnTo>
                    <a:pt x="126304" y="101521"/>
                  </a:lnTo>
                  <a:lnTo>
                    <a:pt x="125931" y="101731"/>
                  </a:lnTo>
                  <a:lnTo>
                    <a:pt x="125559" y="101942"/>
                  </a:lnTo>
                  <a:lnTo>
                    <a:pt x="125186" y="102153"/>
                  </a:lnTo>
                  <a:lnTo>
                    <a:pt x="124813" y="102363"/>
                  </a:lnTo>
                  <a:lnTo>
                    <a:pt x="124440" y="102574"/>
                  </a:lnTo>
                  <a:lnTo>
                    <a:pt x="124066" y="102784"/>
                  </a:lnTo>
                  <a:lnTo>
                    <a:pt x="123692" y="102995"/>
                  </a:lnTo>
                  <a:lnTo>
                    <a:pt x="123318" y="103206"/>
                  </a:lnTo>
                  <a:lnTo>
                    <a:pt x="122944" y="103416"/>
                  </a:lnTo>
                  <a:lnTo>
                    <a:pt x="122570" y="103627"/>
                  </a:lnTo>
                  <a:lnTo>
                    <a:pt x="122196" y="103838"/>
                  </a:lnTo>
                  <a:lnTo>
                    <a:pt x="121822" y="104048"/>
                  </a:lnTo>
                  <a:lnTo>
                    <a:pt x="121448" y="104259"/>
                  </a:lnTo>
                  <a:lnTo>
                    <a:pt x="121074" y="104469"/>
                  </a:lnTo>
                  <a:lnTo>
                    <a:pt x="120700" y="104680"/>
                  </a:lnTo>
                  <a:lnTo>
                    <a:pt x="120326" y="104891"/>
                  </a:lnTo>
                  <a:lnTo>
                    <a:pt x="119953" y="105101"/>
                  </a:lnTo>
                  <a:lnTo>
                    <a:pt x="119580" y="105312"/>
                  </a:lnTo>
                  <a:lnTo>
                    <a:pt x="119208" y="105523"/>
                  </a:lnTo>
                  <a:lnTo>
                    <a:pt x="118836" y="105733"/>
                  </a:lnTo>
                  <a:lnTo>
                    <a:pt x="118464" y="105944"/>
                  </a:lnTo>
                  <a:lnTo>
                    <a:pt x="118093" y="106154"/>
                  </a:lnTo>
                  <a:lnTo>
                    <a:pt x="117722" y="106365"/>
                  </a:lnTo>
                  <a:lnTo>
                    <a:pt x="117352" y="106576"/>
                  </a:lnTo>
                  <a:lnTo>
                    <a:pt x="116983" y="106786"/>
                  </a:lnTo>
                  <a:lnTo>
                    <a:pt x="116614" y="106997"/>
                  </a:lnTo>
                  <a:lnTo>
                    <a:pt x="116247" y="107208"/>
                  </a:lnTo>
                  <a:lnTo>
                    <a:pt x="115879" y="107418"/>
                  </a:lnTo>
                  <a:lnTo>
                    <a:pt x="115514" y="107629"/>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172" name="pl17">
              <a:extLst>
                <a:ext uri="{FF2B5EF4-FFF2-40B4-BE49-F238E27FC236}">
                  <a16:creationId xmlns:a16="http://schemas.microsoft.com/office/drawing/2014/main" id="{A7DBE30D-0A9E-498F-AAC8-08F076B26DFC}"/>
                </a:ext>
              </a:extLst>
            </p:cNvPr>
            <p:cNvSpPr/>
            <p:nvPr/>
          </p:nvSpPr>
          <p:spPr>
            <a:xfrm>
              <a:off x="1428565" y="665803"/>
              <a:ext cx="163609" cy="0"/>
            </a:xfrm>
            <a:custGeom>
              <a:avLst/>
              <a:gdLst/>
              <a:ahLst/>
              <a:cxnLst/>
              <a:rect l="0" t="0" r="0" b="0"/>
              <a:pathLst>
                <a:path w="163609">
                  <a:moveTo>
                    <a:pt x="0" y="0"/>
                  </a:moveTo>
                  <a:lnTo>
                    <a:pt x="163609" y="0"/>
                  </a:lnTo>
                </a:path>
              </a:pathLst>
            </a:custGeom>
            <a:ln w="6775" cap="flat">
              <a:solidFill>
                <a:srgbClr val="721111">
                  <a:alpha val="100000"/>
                </a:srgbClr>
              </a:solidFill>
              <a:prstDash val="solid"/>
              <a:round/>
            </a:ln>
          </p:spPr>
          <p:txBody>
            <a:bodyPr/>
            <a:lstStyle/>
            <a:p>
              <a:endParaRPr sz="600"/>
            </a:p>
          </p:txBody>
        </p:sp>
        <p:sp>
          <p:nvSpPr>
            <p:cNvPr id="173" name="pg18">
              <a:extLst>
                <a:ext uri="{FF2B5EF4-FFF2-40B4-BE49-F238E27FC236}">
                  <a16:creationId xmlns:a16="http://schemas.microsoft.com/office/drawing/2014/main" id="{E8ABCBCB-EC48-43B6-B8AD-0A6EE6E04197}"/>
                </a:ext>
              </a:extLst>
            </p:cNvPr>
            <p:cNvSpPr/>
            <p:nvPr/>
          </p:nvSpPr>
          <p:spPr>
            <a:xfrm>
              <a:off x="1795301" y="748954"/>
              <a:ext cx="165443" cy="222336"/>
            </a:xfrm>
            <a:custGeom>
              <a:avLst/>
              <a:gdLst/>
              <a:ahLst/>
              <a:cxnLst/>
              <a:rect l="0" t="0" r="0" b="0"/>
              <a:pathLst>
                <a:path w="165443" h="222336">
                  <a:moveTo>
                    <a:pt x="73309" y="222336"/>
                  </a:moveTo>
                  <a:lnTo>
                    <a:pt x="73312" y="221901"/>
                  </a:lnTo>
                  <a:lnTo>
                    <a:pt x="73321" y="221466"/>
                  </a:lnTo>
                  <a:lnTo>
                    <a:pt x="73340" y="221030"/>
                  </a:lnTo>
                  <a:lnTo>
                    <a:pt x="73363" y="220595"/>
                  </a:lnTo>
                  <a:lnTo>
                    <a:pt x="73394" y="220160"/>
                  </a:lnTo>
                  <a:lnTo>
                    <a:pt x="73432" y="219725"/>
                  </a:lnTo>
                  <a:lnTo>
                    <a:pt x="73475" y="219290"/>
                  </a:lnTo>
                  <a:lnTo>
                    <a:pt x="73526" y="218855"/>
                  </a:lnTo>
                  <a:lnTo>
                    <a:pt x="73583" y="218420"/>
                  </a:lnTo>
                  <a:lnTo>
                    <a:pt x="73644" y="217985"/>
                  </a:lnTo>
                  <a:lnTo>
                    <a:pt x="73715" y="217550"/>
                  </a:lnTo>
                  <a:lnTo>
                    <a:pt x="73790" y="217115"/>
                  </a:lnTo>
                  <a:lnTo>
                    <a:pt x="73871" y="216679"/>
                  </a:lnTo>
                  <a:lnTo>
                    <a:pt x="73958" y="216244"/>
                  </a:lnTo>
                  <a:lnTo>
                    <a:pt x="74050" y="215809"/>
                  </a:lnTo>
                  <a:lnTo>
                    <a:pt x="74147" y="215374"/>
                  </a:lnTo>
                  <a:lnTo>
                    <a:pt x="74251" y="214939"/>
                  </a:lnTo>
                  <a:lnTo>
                    <a:pt x="74357" y="214504"/>
                  </a:lnTo>
                  <a:lnTo>
                    <a:pt x="74470" y="214069"/>
                  </a:lnTo>
                  <a:lnTo>
                    <a:pt x="74586" y="213634"/>
                  </a:lnTo>
                  <a:lnTo>
                    <a:pt x="74706" y="213199"/>
                  </a:lnTo>
                  <a:lnTo>
                    <a:pt x="74832" y="212764"/>
                  </a:lnTo>
                  <a:lnTo>
                    <a:pt x="74960" y="212328"/>
                  </a:lnTo>
                  <a:lnTo>
                    <a:pt x="75092" y="211893"/>
                  </a:lnTo>
                  <a:lnTo>
                    <a:pt x="75227" y="211458"/>
                  </a:lnTo>
                  <a:lnTo>
                    <a:pt x="75365" y="211023"/>
                  </a:lnTo>
                  <a:lnTo>
                    <a:pt x="75506" y="210588"/>
                  </a:lnTo>
                  <a:lnTo>
                    <a:pt x="75649" y="210153"/>
                  </a:lnTo>
                  <a:lnTo>
                    <a:pt x="75794" y="209718"/>
                  </a:lnTo>
                  <a:lnTo>
                    <a:pt x="75942" y="209283"/>
                  </a:lnTo>
                  <a:lnTo>
                    <a:pt x="76091" y="208848"/>
                  </a:lnTo>
                  <a:lnTo>
                    <a:pt x="76241" y="208413"/>
                  </a:lnTo>
                  <a:lnTo>
                    <a:pt x="76393" y="207977"/>
                  </a:lnTo>
                  <a:lnTo>
                    <a:pt x="76546" y="207542"/>
                  </a:lnTo>
                  <a:lnTo>
                    <a:pt x="76699" y="207107"/>
                  </a:lnTo>
                  <a:lnTo>
                    <a:pt x="76853" y="206672"/>
                  </a:lnTo>
                  <a:lnTo>
                    <a:pt x="77007" y="206237"/>
                  </a:lnTo>
                  <a:lnTo>
                    <a:pt x="77161" y="205802"/>
                  </a:lnTo>
                  <a:lnTo>
                    <a:pt x="77314" y="205367"/>
                  </a:lnTo>
                  <a:lnTo>
                    <a:pt x="77468" y="204932"/>
                  </a:lnTo>
                  <a:lnTo>
                    <a:pt x="77620" y="204497"/>
                  </a:lnTo>
                  <a:lnTo>
                    <a:pt x="77772" y="204062"/>
                  </a:lnTo>
                  <a:lnTo>
                    <a:pt x="77923" y="203626"/>
                  </a:lnTo>
                  <a:lnTo>
                    <a:pt x="78072" y="203191"/>
                  </a:lnTo>
                  <a:lnTo>
                    <a:pt x="78220" y="202756"/>
                  </a:lnTo>
                  <a:lnTo>
                    <a:pt x="78366" y="202321"/>
                  </a:lnTo>
                  <a:lnTo>
                    <a:pt x="78511" y="201886"/>
                  </a:lnTo>
                  <a:lnTo>
                    <a:pt x="78654" y="201451"/>
                  </a:lnTo>
                  <a:lnTo>
                    <a:pt x="78794" y="201016"/>
                  </a:lnTo>
                  <a:lnTo>
                    <a:pt x="78932" y="200581"/>
                  </a:lnTo>
                  <a:lnTo>
                    <a:pt x="79069" y="200146"/>
                  </a:lnTo>
                  <a:lnTo>
                    <a:pt x="79202" y="199711"/>
                  </a:lnTo>
                  <a:lnTo>
                    <a:pt x="79333" y="199275"/>
                  </a:lnTo>
                  <a:lnTo>
                    <a:pt x="79461" y="198840"/>
                  </a:lnTo>
                  <a:lnTo>
                    <a:pt x="79586" y="198405"/>
                  </a:lnTo>
                  <a:lnTo>
                    <a:pt x="79709" y="197970"/>
                  </a:lnTo>
                  <a:lnTo>
                    <a:pt x="79829" y="197535"/>
                  </a:lnTo>
                  <a:lnTo>
                    <a:pt x="79945" y="197100"/>
                  </a:lnTo>
                  <a:lnTo>
                    <a:pt x="80060" y="196665"/>
                  </a:lnTo>
                  <a:lnTo>
                    <a:pt x="80169" y="196230"/>
                  </a:lnTo>
                  <a:lnTo>
                    <a:pt x="80277" y="195795"/>
                  </a:lnTo>
                  <a:lnTo>
                    <a:pt x="80381" y="195360"/>
                  </a:lnTo>
                  <a:lnTo>
                    <a:pt x="80482" y="194924"/>
                  </a:lnTo>
                  <a:lnTo>
                    <a:pt x="80579" y="194489"/>
                  </a:lnTo>
                  <a:lnTo>
                    <a:pt x="80674" y="194054"/>
                  </a:lnTo>
                  <a:lnTo>
                    <a:pt x="80764" y="193619"/>
                  </a:lnTo>
                  <a:lnTo>
                    <a:pt x="80853" y="193184"/>
                  </a:lnTo>
                  <a:lnTo>
                    <a:pt x="80937" y="192749"/>
                  </a:lnTo>
                  <a:lnTo>
                    <a:pt x="81018" y="192314"/>
                  </a:lnTo>
                  <a:lnTo>
                    <a:pt x="81096" y="191879"/>
                  </a:lnTo>
                  <a:lnTo>
                    <a:pt x="81170" y="191444"/>
                  </a:lnTo>
                  <a:lnTo>
                    <a:pt x="81241" y="191009"/>
                  </a:lnTo>
                  <a:lnTo>
                    <a:pt x="81309" y="190573"/>
                  </a:lnTo>
                  <a:lnTo>
                    <a:pt x="81373" y="190138"/>
                  </a:lnTo>
                  <a:lnTo>
                    <a:pt x="81435" y="189703"/>
                  </a:lnTo>
                  <a:lnTo>
                    <a:pt x="81493" y="189268"/>
                  </a:lnTo>
                  <a:lnTo>
                    <a:pt x="81547" y="188833"/>
                  </a:lnTo>
                  <a:lnTo>
                    <a:pt x="81600" y="188398"/>
                  </a:lnTo>
                  <a:lnTo>
                    <a:pt x="81648" y="187963"/>
                  </a:lnTo>
                  <a:lnTo>
                    <a:pt x="81693" y="187528"/>
                  </a:lnTo>
                  <a:lnTo>
                    <a:pt x="81736" y="187093"/>
                  </a:lnTo>
                  <a:lnTo>
                    <a:pt x="81774" y="186658"/>
                  </a:lnTo>
                  <a:lnTo>
                    <a:pt x="81811" y="186222"/>
                  </a:lnTo>
                  <a:lnTo>
                    <a:pt x="81844" y="185787"/>
                  </a:lnTo>
                  <a:lnTo>
                    <a:pt x="81873" y="185352"/>
                  </a:lnTo>
                  <a:lnTo>
                    <a:pt x="81901" y="184917"/>
                  </a:lnTo>
                  <a:lnTo>
                    <a:pt x="81925" y="184482"/>
                  </a:lnTo>
                  <a:lnTo>
                    <a:pt x="81945" y="184047"/>
                  </a:lnTo>
                  <a:lnTo>
                    <a:pt x="81964" y="183612"/>
                  </a:lnTo>
                  <a:lnTo>
                    <a:pt x="81979" y="183177"/>
                  </a:lnTo>
                  <a:lnTo>
                    <a:pt x="81991" y="182742"/>
                  </a:lnTo>
                  <a:lnTo>
                    <a:pt x="82001" y="182307"/>
                  </a:lnTo>
                  <a:lnTo>
                    <a:pt x="82006" y="181871"/>
                  </a:lnTo>
                  <a:lnTo>
                    <a:pt x="82010" y="181436"/>
                  </a:lnTo>
                  <a:lnTo>
                    <a:pt x="82011" y="181001"/>
                  </a:lnTo>
                  <a:lnTo>
                    <a:pt x="82008" y="180566"/>
                  </a:lnTo>
                  <a:lnTo>
                    <a:pt x="82003" y="180131"/>
                  </a:lnTo>
                  <a:lnTo>
                    <a:pt x="81994" y="179696"/>
                  </a:lnTo>
                  <a:lnTo>
                    <a:pt x="81982" y="179261"/>
                  </a:lnTo>
                  <a:lnTo>
                    <a:pt x="81969" y="178826"/>
                  </a:lnTo>
                  <a:lnTo>
                    <a:pt x="81950" y="178391"/>
                  </a:lnTo>
                  <a:lnTo>
                    <a:pt x="81930" y="177956"/>
                  </a:lnTo>
                  <a:lnTo>
                    <a:pt x="81907" y="177520"/>
                  </a:lnTo>
                  <a:lnTo>
                    <a:pt x="81879" y="177085"/>
                  </a:lnTo>
                  <a:lnTo>
                    <a:pt x="81850" y="176650"/>
                  </a:lnTo>
                  <a:lnTo>
                    <a:pt x="81817" y="176215"/>
                  </a:lnTo>
                  <a:lnTo>
                    <a:pt x="81780" y="175780"/>
                  </a:lnTo>
                  <a:lnTo>
                    <a:pt x="81741" y="175345"/>
                  </a:lnTo>
                  <a:lnTo>
                    <a:pt x="81698" y="174910"/>
                  </a:lnTo>
                  <a:lnTo>
                    <a:pt x="81652" y="174475"/>
                  </a:lnTo>
                  <a:lnTo>
                    <a:pt x="81603" y="174040"/>
                  </a:lnTo>
                  <a:lnTo>
                    <a:pt x="81549" y="173605"/>
                  </a:lnTo>
                  <a:lnTo>
                    <a:pt x="81492" y="173169"/>
                  </a:lnTo>
                  <a:lnTo>
                    <a:pt x="81433" y="172734"/>
                  </a:lnTo>
                  <a:lnTo>
                    <a:pt x="81368" y="172299"/>
                  </a:lnTo>
                  <a:lnTo>
                    <a:pt x="81301" y="171864"/>
                  </a:lnTo>
                  <a:lnTo>
                    <a:pt x="81230" y="171429"/>
                  </a:lnTo>
                  <a:lnTo>
                    <a:pt x="81154" y="170994"/>
                  </a:lnTo>
                  <a:lnTo>
                    <a:pt x="81076" y="170559"/>
                  </a:lnTo>
                  <a:lnTo>
                    <a:pt x="80992" y="170124"/>
                  </a:lnTo>
                  <a:lnTo>
                    <a:pt x="80905" y="169689"/>
                  </a:lnTo>
                  <a:lnTo>
                    <a:pt x="80815" y="169254"/>
                  </a:lnTo>
                  <a:lnTo>
                    <a:pt x="80719" y="168818"/>
                  </a:lnTo>
                  <a:lnTo>
                    <a:pt x="80621" y="168383"/>
                  </a:lnTo>
                  <a:lnTo>
                    <a:pt x="80517" y="167948"/>
                  </a:lnTo>
                  <a:lnTo>
                    <a:pt x="80409" y="167513"/>
                  </a:lnTo>
                  <a:lnTo>
                    <a:pt x="80298" y="167078"/>
                  </a:lnTo>
                  <a:lnTo>
                    <a:pt x="80181" y="166643"/>
                  </a:lnTo>
                  <a:lnTo>
                    <a:pt x="80060" y="166208"/>
                  </a:lnTo>
                  <a:lnTo>
                    <a:pt x="79936" y="165773"/>
                  </a:lnTo>
                  <a:lnTo>
                    <a:pt x="79806" y="165338"/>
                  </a:lnTo>
                  <a:lnTo>
                    <a:pt x="79672" y="164903"/>
                  </a:lnTo>
                  <a:lnTo>
                    <a:pt x="79534" y="164467"/>
                  </a:lnTo>
                  <a:lnTo>
                    <a:pt x="79389" y="164032"/>
                  </a:lnTo>
                  <a:lnTo>
                    <a:pt x="79242" y="163597"/>
                  </a:lnTo>
                  <a:lnTo>
                    <a:pt x="79089" y="163162"/>
                  </a:lnTo>
                  <a:lnTo>
                    <a:pt x="78931" y="162727"/>
                  </a:lnTo>
                  <a:lnTo>
                    <a:pt x="78770" y="162292"/>
                  </a:lnTo>
                  <a:lnTo>
                    <a:pt x="78603" y="161857"/>
                  </a:lnTo>
                  <a:lnTo>
                    <a:pt x="78432" y="161422"/>
                  </a:lnTo>
                  <a:lnTo>
                    <a:pt x="78257" y="160987"/>
                  </a:lnTo>
                  <a:lnTo>
                    <a:pt x="78075" y="160552"/>
                  </a:lnTo>
                  <a:lnTo>
                    <a:pt x="77889" y="160116"/>
                  </a:lnTo>
                  <a:lnTo>
                    <a:pt x="77700" y="159681"/>
                  </a:lnTo>
                  <a:lnTo>
                    <a:pt x="77504" y="159246"/>
                  </a:lnTo>
                  <a:lnTo>
                    <a:pt x="77305" y="158811"/>
                  </a:lnTo>
                  <a:lnTo>
                    <a:pt x="77100" y="158376"/>
                  </a:lnTo>
                  <a:lnTo>
                    <a:pt x="76891" y="157941"/>
                  </a:lnTo>
                  <a:lnTo>
                    <a:pt x="76679" y="157506"/>
                  </a:lnTo>
                  <a:lnTo>
                    <a:pt x="76460" y="157071"/>
                  </a:lnTo>
                  <a:lnTo>
                    <a:pt x="76237" y="156636"/>
                  </a:lnTo>
                  <a:lnTo>
                    <a:pt x="76011" y="156201"/>
                  </a:lnTo>
                  <a:lnTo>
                    <a:pt x="75778" y="155765"/>
                  </a:lnTo>
                  <a:lnTo>
                    <a:pt x="75542" y="155330"/>
                  </a:lnTo>
                  <a:lnTo>
                    <a:pt x="75302" y="154895"/>
                  </a:lnTo>
                  <a:lnTo>
                    <a:pt x="75056" y="154460"/>
                  </a:lnTo>
                  <a:lnTo>
                    <a:pt x="74808" y="154025"/>
                  </a:lnTo>
                  <a:lnTo>
                    <a:pt x="74554" y="153590"/>
                  </a:lnTo>
                  <a:lnTo>
                    <a:pt x="74295" y="153155"/>
                  </a:lnTo>
                  <a:lnTo>
                    <a:pt x="74035" y="152720"/>
                  </a:lnTo>
                  <a:lnTo>
                    <a:pt x="73767" y="152285"/>
                  </a:lnTo>
                  <a:lnTo>
                    <a:pt x="73497" y="151850"/>
                  </a:lnTo>
                  <a:lnTo>
                    <a:pt x="73224" y="151414"/>
                  </a:lnTo>
                  <a:lnTo>
                    <a:pt x="72945" y="150979"/>
                  </a:lnTo>
                  <a:lnTo>
                    <a:pt x="72663" y="150544"/>
                  </a:lnTo>
                  <a:lnTo>
                    <a:pt x="72377" y="150109"/>
                  </a:lnTo>
                  <a:lnTo>
                    <a:pt x="72086" y="149674"/>
                  </a:lnTo>
                  <a:lnTo>
                    <a:pt x="71794" y="149239"/>
                  </a:lnTo>
                  <a:lnTo>
                    <a:pt x="71495" y="148804"/>
                  </a:lnTo>
                  <a:lnTo>
                    <a:pt x="71194" y="148369"/>
                  </a:lnTo>
                  <a:lnTo>
                    <a:pt x="70890" y="147934"/>
                  </a:lnTo>
                  <a:lnTo>
                    <a:pt x="70581" y="147499"/>
                  </a:lnTo>
                  <a:lnTo>
                    <a:pt x="70269" y="147063"/>
                  </a:lnTo>
                  <a:lnTo>
                    <a:pt x="69954" y="146628"/>
                  </a:lnTo>
                  <a:lnTo>
                    <a:pt x="69634" y="146193"/>
                  </a:lnTo>
                  <a:lnTo>
                    <a:pt x="69312" y="145758"/>
                  </a:lnTo>
                  <a:lnTo>
                    <a:pt x="68986" y="145323"/>
                  </a:lnTo>
                  <a:lnTo>
                    <a:pt x="68656" y="144888"/>
                  </a:lnTo>
                  <a:lnTo>
                    <a:pt x="68324" y="144453"/>
                  </a:lnTo>
                  <a:lnTo>
                    <a:pt x="67987" y="144018"/>
                  </a:lnTo>
                  <a:lnTo>
                    <a:pt x="67648" y="143583"/>
                  </a:lnTo>
                  <a:lnTo>
                    <a:pt x="67306" y="143147"/>
                  </a:lnTo>
                  <a:lnTo>
                    <a:pt x="66959" y="142712"/>
                  </a:lnTo>
                  <a:lnTo>
                    <a:pt x="66610" y="142277"/>
                  </a:lnTo>
                  <a:lnTo>
                    <a:pt x="66257" y="141842"/>
                  </a:lnTo>
                  <a:lnTo>
                    <a:pt x="65901" y="141407"/>
                  </a:lnTo>
                  <a:lnTo>
                    <a:pt x="65543" y="140972"/>
                  </a:lnTo>
                  <a:lnTo>
                    <a:pt x="65180" y="140537"/>
                  </a:lnTo>
                  <a:lnTo>
                    <a:pt x="64814" y="140102"/>
                  </a:lnTo>
                  <a:lnTo>
                    <a:pt x="64447" y="139667"/>
                  </a:lnTo>
                  <a:lnTo>
                    <a:pt x="64074" y="139232"/>
                  </a:lnTo>
                  <a:lnTo>
                    <a:pt x="63700" y="138796"/>
                  </a:lnTo>
                  <a:lnTo>
                    <a:pt x="63322" y="138361"/>
                  </a:lnTo>
                  <a:lnTo>
                    <a:pt x="62941" y="137926"/>
                  </a:lnTo>
                  <a:lnTo>
                    <a:pt x="62557" y="137491"/>
                  </a:lnTo>
                  <a:lnTo>
                    <a:pt x="62170" y="137056"/>
                  </a:lnTo>
                  <a:lnTo>
                    <a:pt x="61780" y="136621"/>
                  </a:lnTo>
                  <a:lnTo>
                    <a:pt x="61388" y="136186"/>
                  </a:lnTo>
                  <a:lnTo>
                    <a:pt x="60991" y="135751"/>
                  </a:lnTo>
                  <a:lnTo>
                    <a:pt x="60593" y="135316"/>
                  </a:lnTo>
                  <a:lnTo>
                    <a:pt x="60192" y="134881"/>
                  </a:lnTo>
                  <a:lnTo>
                    <a:pt x="59787" y="134445"/>
                  </a:lnTo>
                  <a:lnTo>
                    <a:pt x="59380" y="134010"/>
                  </a:lnTo>
                  <a:lnTo>
                    <a:pt x="58971" y="133575"/>
                  </a:lnTo>
                  <a:lnTo>
                    <a:pt x="58559" y="133140"/>
                  </a:lnTo>
                  <a:lnTo>
                    <a:pt x="58145" y="132705"/>
                  </a:lnTo>
                  <a:lnTo>
                    <a:pt x="57727" y="132270"/>
                  </a:lnTo>
                  <a:lnTo>
                    <a:pt x="57308" y="131835"/>
                  </a:lnTo>
                  <a:lnTo>
                    <a:pt x="56887" y="131400"/>
                  </a:lnTo>
                  <a:lnTo>
                    <a:pt x="56463" y="130965"/>
                  </a:lnTo>
                  <a:lnTo>
                    <a:pt x="56037" y="130530"/>
                  </a:lnTo>
                  <a:lnTo>
                    <a:pt x="55609" y="130094"/>
                  </a:lnTo>
                  <a:lnTo>
                    <a:pt x="55179" y="129659"/>
                  </a:lnTo>
                  <a:lnTo>
                    <a:pt x="54748" y="129224"/>
                  </a:lnTo>
                  <a:lnTo>
                    <a:pt x="54314" y="128789"/>
                  </a:lnTo>
                  <a:lnTo>
                    <a:pt x="53879" y="128354"/>
                  </a:lnTo>
                  <a:lnTo>
                    <a:pt x="53443" y="127919"/>
                  </a:lnTo>
                  <a:lnTo>
                    <a:pt x="53005" y="127484"/>
                  </a:lnTo>
                  <a:lnTo>
                    <a:pt x="52566" y="127049"/>
                  </a:lnTo>
                  <a:lnTo>
                    <a:pt x="52126" y="126614"/>
                  </a:lnTo>
                  <a:lnTo>
                    <a:pt x="51685" y="126179"/>
                  </a:lnTo>
                  <a:lnTo>
                    <a:pt x="51243" y="125743"/>
                  </a:lnTo>
                  <a:lnTo>
                    <a:pt x="50800" y="125308"/>
                  </a:lnTo>
                  <a:lnTo>
                    <a:pt x="50357" y="124873"/>
                  </a:lnTo>
                  <a:lnTo>
                    <a:pt x="49913" y="124438"/>
                  </a:lnTo>
                  <a:lnTo>
                    <a:pt x="49468" y="124003"/>
                  </a:lnTo>
                  <a:lnTo>
                    <a:pt x="49023" y="123568"/>
                  </a:lnTo>
                  <a:lnTo>
                    <a:pt x="48578" y="123133"/>
                  </a:lnTo>
                  <a:lnTo>
                    <a:pt x="48133" y="122698"/>
                  </a:lnTo>
                  <a:lnTo>
                    <a:pt x="47687" y="122263"/>
                  </a:lnTo>
                  <a:lnTo>
                    <a:pt x="47242" y="121828"/>
                  </a:lnTo>
                  <a:lnTo>
                    <a:pt x="46796" y="121392"/>
                  </a:lnTo>
                  <a:lnTo>
                    <a:pt x="46351" y="120957"/>
                  </a:lnTo>
                  <a:lnTo>
                    <a:pt x="45906" y="120522"/>
                  </a:lnTo>
                  <a:lnTo>
                    <a:pt x="45461" y="120087"/>
                  </a:lnTo>
                  <a:lnTo>
                    <a:pt x="45017" y="119652"/>
                  </a:lnTo>
                  <a:lnTo>
                    <a:pt x="44572" y="119217"/>
                  </a:lnTo>
                  <a:lnTo>
                    <a:pt x="44128" y="118782"/>
                  </a:lnTo>
                  <a:lnTo>
                    <a:pt x="43685" y="118347"/>
                  </a:lnTo>
                  <a:lnTo>
                    <a:pt x="43241" y="117912"/>
                  </a:lnTo>
                  <a:lnTo>
                    <a:pt x="42798" y="117477"/>
                  </a:lnTo>
                  <a:lnTo>
                    <a:pt x="42356" y="117041"/>
                  </a:lnTo>
                  <a:lnTo>
                    <a:pt x="41913" y="116606"/>
                  </a:lnTo>
                  <a:lnTo>
                    <a:pt x="41471" y="116171"/>
                  </a:lnTo>
                  <a:lnTo>
                    <a:pt x="41029" y="115736"/>
                  </a:lnTo>
                  <a:lnTo>
                    <a:pt x="40587" y="115301"/>
                  </a:lnTo>
                  <a:lnTo>
                    <a:pt x="40145" y="114866"/>
                  </a:lnTo>
                  <a:lnTo>
                    <a:pt x="39703" y="114431"/>
                  </a:lnTo>
                  <a:lnTo>
                    <a:pt x="39260" y="113996"/>
                  </a:lnTo>
                  <a:lnTo>
                    <a:pt x="38818" y="113561"/>
                  </a:lnTo>
                  <a:lnTo>
                    <a:pt x="38375" y="113126"/>
                  </a:lnTo>
                  <a:lnTo>
                    <a:pt x="37931" y="112690"/>
                  </a:lnTo>
                  <a:lnTo>
                    <a:pt x="37487" y="112255"/>
                  </a:lnTo>
                  <a:lnTo>
                    <a:pt x="37042" y="111820"/>
                  </a:lnTo>
                  <a:lnTo>
                    <a:pt x="36596" y="111385"/>
                  </a:lnTo>
                  <a:lnTo>
                    <a:pt x="36148" y="110950"/>
                  </a:lnTo>
                  <a:lnTo>
                    <a:pt x="35700" y="110515"/>
                  </a:lnTo>
                  <a:lnTo>
                    <a:pt x="35250" y="110080"/>
                  </a:lnTo>
                  <a:lnTo>
                    <a:pt x="34798" y="109645"/>
                  </a:lnTo>
                  <a:lnTo>
                    <a:pt x="34345" y="109210"/>
                  </a:lnTo>
                  <a:lnTo>
                    <a:pt x="33890" y="108775"/>
                  </a:lnTo>
                  <a:lnTo>
                    <a:pt x="33432" y="108339"/>
                  </a:lnTo>
                  <a:lnTo>
                    <a:pt x="32973" y="107904"/>
                  </a:lnTo>
                  <a:lnTo>
                    <a:pt x="32511" y="107469"/>
                  </a:lnTo>
                  <a:lnTo>
                    <a:pt x="32046" y="107034"/>
                  </a:lnTo>
                  <a:lnTo>
                    <a:pt x="31579" y="106599"/>
                  </a:lnTo>
                  <a:lnTo>
                    <a:pt x="31109" y="106164"/>
                  </a:lnTo>
                  <a:lnTo>
                    <a:pt x="30635" y="105729"/>
                  </a:lnTo>
                  <a:lnTo>
                    <a:pt x="30160" y="105294"/>
                  </a:lnTo>
                  <a:lnTo>
                    <a:pt x="29680" y="104859"/>
                  </a:lnTo>
                  <a:lnTo>
                    <a:pt x="29197" y="104424"/>
                  </a:lnTo>
                  <a:lnTo>
                    <a:pt x="28712" y="103988"/>
                  </a:lnTo>
                  <a:lnTo>
                    <a:pt x="28222" y="103553"/>
                  </a:lnTo>
                  <a:lnTo>
                    <a:pt x="27729" y="103118"/>
                  </a:lnTo>
                  <a:lnTo>
                    <a:pt x="27233" y="102683"/>
                  </a:lnTo>
                  <a:lnTo>
                    <a:pt x="26732" y="102248"/>
                  </a:lnTo>
                  <a:lnTo>
                    <a:pt x="26229" y="101813"/>
                  </a:lnTo>
                  <a:lnTo>
                    <a:pt x="25722" y="101378"/>
                  </a:lnTo>
                  <a:lnTo>
                    <a:pt x="25211" y="100943"/>
                  </a:lnTo>
                  <a:lnTo>
                    <a:pt x="24698" y="100508"/>
                  </a:lnTo>
                  <a:lnTo>
                    <a:pt x="24179" y="100073"/>
                  </a:lnTo>
                  <a:lnTo>
                    <a:pt x="23659" y="99637"/>
                  </a:lnTo>
                  <a:lnTo>
                    <a:pt x="23136" y="99202"/>
                  </a:lnTo>
                  <a:lnTo>
                    <a:pt x="22608" y="98767"/>
                  </a:lnTo>
                  <a:lnTo>
                    <a:pt x="22079" y="98332"/>
                  </a:lnTo>
                  <a:lnTo>
                    <a:pt x="21547" y="97897"/>
                  </a:lnTo>
                  <a:lnTo>
                    <a:pt x="21011" y="97462"/>
                  </a:lnTo>
                  <a:lnTo>
                    <a:pt x="20475" y="97027"/>
                  </a:lnTo>
                  <a:lnTo>
                    <a:pt x="19936" y="96592"/>
                  </a:lnTo>
                  <a:lnTo>
                    <a:pt x="19395" y="96157"/>
                  </a:lnTo>
                  <a:lnTo>
                    <a:pt x="18853" y="95722"/>
                  </a:lnTo>
                  <a:lnTo>
                    <a:pt x="18309" y="95286"/>
                  </a:lnTo>
                  <a:lnTo>
                    <a:pt x="17766" y="94851"/>
                  </a:lnTo>
                  <a:lnTo>
                    <a:pt x="17221" y="94416"/>
                  </a:lnTo>
                  <a:lnTo>
                    <a:pt x="16676" y="93981"/>
                  </a:lnTo>
                  <a:lnTo>
                    <a:pt x="16132" y="93546"/>
                  </a:lnTo>
                  <a:lnTo>
                    <a:pt x="15589" y="93111"/>
                  </a:lnTo>
                  <a:lnTo>
                    <a:pt x="15046" y="92676"/>
                  </a:lnTo>
                  <a:lnTo>
                    <a:pt x="14505" y="92241"/>
                  </a:lnTo>
                  <a:lnTo>
                    <a:pt x="13967" y="91806"/>
                  </a:lnTo>
                  <a:lnTo>
                    <a:pt x="13430" y="91371"/>
                  </a:lnTo>
                  <a:lnTo>
                    <a:pt x="12896" y="90935"/>
                  </a:lnTo>
                  <a:lnTo>
                    <a:pt x="12367" y="90500"/>
                  </a:lnTo>
                  <a:lnTo>
                    <a:pt x="11841" y="90065"/>
                  </a:lnTo>
                  <a:lnTo>
                    <a:pt x="11319" y="89630"/>
                  </a:lnTo>
                  <a:lnTo>
                    <a:pt x="10803" y="89195"/>
                  </a:lnTo>
                  <a:lnTo>
                    <a:pt x="10291" y="88760"/>
                  </a:lnTo>
                  <a:lnTo>
                    <a:pt x="9787" y="88325"/>
                  </a:lnTo>
                  <a:lnTo>
                    <a:pt x="9289" y="87890"/>
                  </a:lnTo>
                  <a:lnTo>
                    <a:pt x="8796" y="87455"/>
                  </a:lnTo>
                  <a:lnTo>
                    <a:pt x="8314" y="87020"/>
                  </a:lnTo>
                  <a:lnTo>
                    <a:pt x="7838" y="86584"/>
                  </a:lnTo>
                  <a:lnTo>
                    <a:pt x="7370" y="86149"/>
                  </a:lnTo>
                  <a:lnTo>
                    <a:pt x="6915" y="85714"/>
                  </a:lnTo>
                  <a:lnTo>
                    <a:pt x="6467" y="85279"/>
                  </a:lnTo>
                  <a:lnTo>
                    <a:pt x="6030" y="84844"/>
                  </a:lnTo>
                  <a:lnTo>
                    <a:pt x="5605" y="84409"/>
                  </a:lnTo>
                  <a:lnTo>
                    <a:pt x="5188" y="83974"/>
                  </a:lnTo>
                  <a:lnTo>
                    <a:pt x="4788" y="83539"/>
                  </a:lnTo>
                  <a:lnTo>
                    <a:pt x="4399" y="83104"/>
                  </a:lnTo>
                  <a:lnTo>
                    <a:pt x="4019" y="82669"/>
                  </a:lnTo>
                  <a:lnTo>
                    <a:pt x="3660" y="82233"/>
                  </a:lnTo>
                  <a:lnTo>
                    <a:pt x="3310" y="81798"/>
                  </a:lnTo>
                  <a:lnTo>
                    <a:pt x="2975" y="81363"/>
                  </a:lnTo>
                  <a:lnTo>
                    <a:pt x="2659" y="80928"/>
                  </a:lnTo>
                  <a:lnTo>
                    <a:pt x="2354" y="80493"/>
                  </a:lnTo>
                  <a:lnTo>
                    <a:pt x="2068" y="80058"/>
                  </a:lnTo>
                  <a:lnTo>
                    <a:pt x="1800" y="79623"/>
                  </a:lnTo>
                  <a:lnTo>
                    <a:pt x="1543" y="79188"/>
                  </a:lnTo>
                  <a:lnTo>
                    <a:pt x="1311" y="78753"/>
                  </a:lnTo>
                  <a:lnTo>
                    <a:pt x="1094" y="78318"/>
                  </a:lnTo>
                  <a:lnTo>
                    <a:pt x="891" y="77882"/>
                  </a:lnTo>
                  <a:lnTo>
                    <a:pt x="716" y="77447"/>
                  </a:lnTo>
                  <a:lnTo>
                    <a:pt x="554" y="77012"/>
                  </a:lnTo>
                  <a:lnTo>
                    <a:pt x="411" y="76577"/>
                  </a:lnTo>
                  <a:lnTo>
                    <a:pt x="294" y="76142"/>
                  </a:lnTo>
                  <a:lnTo>
                    <a:pt x="189" y="75707"/>
                  </a:lnTo>
                  <a:lnTo>
                    <a:pt x="111" y="75272"/>
                  </a:lnTo>
                  <a:lnTo>
                    <a:pt x="54" y="74837"/>
                  </a:lnTo>
                  <a:lnTo>
                    <a:pt x="10" y="74402"/>
                  </a:lnTo>
                  <a:lnTo>
                    <a:pt x="0" y="73967"/>
                  </a:lnTo>
                  <a:lnTo>
                    <a:pt x="4" y="73531"/>
                  </a:lnTo>
                  <a:lnTo>
                    <a:pt x="28" y="73096"/>
                  </a:lnTo>
                  <a:lnTo>
                    <a:pt x="83" y="72661"/>
                  </a:lnTo>
                  <a:lnTo>
                    <a:pt x="153" y="72226"/>
                  </a:lnTo>
                  <a:lnTo>
                    <a:pt x="247" y="71791"/>
                  </a:lnTo>
                  <a:lnTo>
                    <a:pt x="368" y="71356"/>
                  </a:lnTo>
                  <a:lnTo>
                    <a:pt x="503" y="70921"/>
                  </a:lnTo>
                  <a:lnTo>
                    <a:pt x="670" y="70486"/>
                  </a:lnTo>
                  <a:lnTo>
                    <a:pt x="857" y="70051"/>
                  </a:lnTo>
                  <a:lnTo>
                    <a:pt x="1060" y="69616"/>
                  </a:lnTo>
                  <a:lnTo>
                    <a:pt x="1299" y="69180"/>
                  </a:lnTo>
                  <a:lnTo>
                    <a:pt x="1553" y="68745"/>
                  </a:lnTo>
                  <a:lnTo>
                    <a:pt x="1829" y="68310"/>
                  </a:lnTo>
                  <a:lnTo>
                    <a:pt x="2135" y="67875"/>
                  </a:lnTo>
                  <a:lnTo>
                    <a:pt x="2456" y="67440"/>
                  </a:lnTo>
                  <a:lnTo>
                    <a:pt x="2804" y="67005"/>
                  </a:lnTo>
                  <a:lnTo>
                    <a:pt x="3176" y="66570"/>
                  </a:lnTo>
                  <a:lnTo>
                    <a:pt x="3563" y="66135"/>
                  </a:lnTo>
                  <a:lnTo>
                    <a:pt x="3982" y="65700"/>
                  </a:lnTo>
                  <a:lnTo>
                    <a:pt x="4419" y="65265"/>
                  </a:lnTo>
                  <a:lnTo>
                    <a:pt x="4873" y="64829"/>
                  </a:lnTo>
                  <a:lnTo>
                    <a:pt x="5359" y="64394"/>
                  </a:lnTo>
                  <a:lnTo>
                    <a:pt x="5858" y="63959"/>
                  </a:lnTo>
                  <a:lnTo>
                    <a:pt x="6379" y="63524"/>
                  </a:lnTo>
                  <a:lnTo>
                    <a:pt x="6926" y="63089"/>
                  </a:lnTo>
                  <a:lnTo>
                    <a:pt x="7485" y="62654"/>
                  </a:lnTo>
                  <a:lnTo>
                    <a:pt x="8070" y="62219"/>
                  </a:lnTo>
                  <a:lnTo>
                    <a:pt x="8674" y="61784"/>
                  </a:lnTo>
                  <a:lnTo>
                    <a:pt x="9290" y="61349"/>
                  </a:lnTo>
                  <a:lnTo>
                    <a:pt x="9934" y="60914"/>
                  </a:lnTo>
                  <a:lnTo>
                    <a:pt x="10591" y="60478"/>
                  </a:lnTo>
                  <a:lnTo>
                    <a:pt x="11263" y="60043"/>
                  </a:lnTo>
                  <a:lnTo>
                    <a:pt x="11958" y="59608"/>
                  </a:lnTo>
                  <a:lnTo>
                    <a:pt x="12664" y="59173"/>
                  </a:lnTo>
                  <a:lnTo>
                    <a:pt x="13387" y="58738"/>
                  </a:lnTo>
                  <a:lnTo>
                    <a:pt x="14127" y="58303"/>
                  </a:lnTo>
                  <a:lnTo>
                    <a:pt x="14876" y="57868"/>
                  </a:lnTo>
                  <a:lnTo>
                    <a:pt x="15644" y="57433"/>
                  </a:lnTo>
                  <a:lnTo>
                    <a:pt x="16423" y="56998"/>
                  </a:lnTo>
                  <a:lnTo>
                    <a:pt x="17211" y="56563"/>
                  </a:lnTo>
                  <a:lnTo>
                    <a:pt x="18016" y="56127"/>
                  </a:lnTo>
                  <a:lnTo>
                    <a:pt x="18829" y="55692"/>
                  </a:lnTo>
                  <a:lnTo>
                    <a:pt x="19651" y="55257"/>
                  </a:lnTo>
                  <a:lnTo>
                    <a:pt x="20484" y="54822"/>
                  </a:lnTo>
                  <a:lnTo>
                    <a:pt x="21323" y="54387"/>
                  </a:lnTo>
                  <a:lnTo>
                    <a:pt x="22171" y="53952"/>
                  </a:lnTo>
                  <a:lnTo>
                    <a:pt x="23026" y="53517"/>
                  </a:lnTo>
                  <a:lnTo>
                    <a:pt x="23885" y="53082"/>
                  </a:lnTo>
                  <a:lnTo>
                    <a:pt x="24752" y="52647"/>
                  </a:lnTo>
                  <a:lnTo>
                    <a:pt x="25622" y="52212"/>
                  </a:lnTo>
                  <a:lnTo>
                    <a:pt x="26494" y="51776"/>
                  </a:lnTo>
                  <a:lnTo>
                    <a:pt x="27370" y="51341"/>
                  </a:lnTo>
                  <a:lnTo>
                    <a:pt x="28248" y="50906"/>
                  </a:lnTo>
                  <a:lnTo>
                    <a:pt x="29126" y="50471"/>
                  </a:lnTo>
                  <a:lnTo>
                    <a:pt x="30005" y="50036"/>
                  </a:lnTo>
                  <a:lnTo>
                    <a:pt x="30883" y="49601"/>
                  </a:lnTo>
                  <a:lnTo>
                    <a:pt x="31759" y="49166"/>
                  </a:lnTo>
                  <a:lnTo>
                    <a:pt x="32633" y="48731"/>
                  </a:lnTo>
                  <a:lnTo>
                    <a:pt x="33505" y="48296"/>
                  </a:lnTo>
                  <a:lnTo>
                    <a:pt x="34371" y="47861"/>
                  </a:lnTo>
                  <a:lnTo>
                    <a:pt x="35233" y="47425"/>
                  </a:lnTo>
                  <a:lnTo>
                    <a:pt x="36092" y="46990"/>
                  </a:lnTo>
                  <a:lnTo>
                    <a:pt x="36941" y="46555"/>
                  </a:lnTo>
                  <a:lnTo>
                    <a:pt x="37786" y="46120"/>
                  </a:lnTo>
                  <a:lnTo>
                    <a:pt x="38623" y="45685"/>
                  </a:lnTo>
                  <a:lnTo>
                    <a:pt x="39450" y="45250"/>
                  </a:lnTo>
                  <a:lnTo>
                    <a:pt x="40272" y="44815"/>
                  </a:lnTo>
                  <a:lnTo>
                    <a:pt x="41081" y="44380"/>
                  </a:lnTo>
                  <a:lnTo>
                    <a:pt x="41881" y="43945"/>
                  </a:lnTo>
                  <a:lnTo>
                    <a:pt x="42673" y="43510"/>
                  </a:lnTo>
                  <a:lnTo>
                    <a:pt x="43449" y="43074"/>
                  </a:lnTo>
                  <a:lnTo>
                    <a:pt x="44216" y="42639"/>
                  </a:lnTo>
                  <a:lnTo>
                    <a:pt x="44972" y="42204"/>
                  </a:lnTo>
                  <a:lnTo>
                    <a:pt x="45712" y="41769"/>
                  </a:lnTo>
                  <a:lnTo>
                    <a:pt x="46442" y="41334"/>
                  </a:lnTo>
                  <a:lnTo>
                    <a:pt x="47157" y="40899"/>
                  </a:lnTo>
                  <a:lnTo>
                    <a:pt x="47857" y="40464"/>
                  </a:lnTo>
                  <a:lnTo>
                    <a:pt x="48548" y="40029"/>
                  </a:lnTo>
                  <a:lnTo>
                    <a:pt x="49218" y="39594"/>
                  </a:lnTo>
                  <a:lnTo>
                    <a:pt x="49876" y="39159"/>
                  </a:lnTo>
                  <a:lnTo>
                    <a:pt x="50522" y="38723"/>
                  </a:lnTo>
                  <a:lnTo>
                    <a:pt x="51146" y="38288"/>
                  </a:lnTo>
                  <a:lnTo>
                    <a:pt x="51759" y="37853"/>
                  </a:lnTo>
                  <a:lnTo>
                    <a:pt x="52357" y="37418"/>
                  </a:lnTo>
                  <a:lnTo>
                    <a:pt x="52935" y="36983"/>
                  </a:lnTo>
                  <a:lnTo>
                    <a:pt x="53503" y="36548"/>
                  </a:lnTo>
                  <a:lnTo>
                    <a:pt x="54051" y="36113"/>
                  </a:lnTo>
                  <a:lnTo>
                    <a:pt x="54583" y="35678"/>
                  </a:lnTo>
                  <a:lnTo>
                    <a:pt x="55104" y="35243"/>
                  </a:lnTo>
                  <a:lnTo>
                    <a:pt x="55602" y="34808"/>
                  </a:lnTo>
                  <a:lnTo>
                    <a:pt x="56087" y="34372"/>
                  </a:lnTo>
                  <a:lnTo>
                    <a:pt x="56560" y="33937"/>
                  </a:lnTo>
                  <a:lnTo>
                    <a:pt x="57010" y="33502"/>
                  </a:lnTo>
                  <a:lnTo>
                    <a:pt x="57450" y="33067"/>
                  </a:lnTo>
                  <a:lnTo>
                    <a:pt x="57873" y="32632"/>
                  </a:lnTo>
                  <a:lnTo>
                    <a:pt x="58279" y="32197"/>
                  </a:lnTo>
                  <a:lnTo>
                    <a:pt x="58675" y="31762"/>
                  </a:lnTo>
                  <a:lnTo>
                    <a:pt x="59051" y="31327"/>
                  </a:lnTo>
                  <a:lnTo>
                    <a:pt x="59413" y="30892"/>
                  </a:lnTo>
                  <a:lnTo>
                    <a:pt x="59766" y="30457"/>
                  </a:lnTo>
                  <a:lnTo>
                    <a:pt x="60097" y="30021"/>
                  </a:lnTo>
                  <a:lnTo>
                    <a:pt x="60419" y="29586"/>
                  </a:lnTo>
                  <a:lnTo>
                    <a:pt x="60728" y="29151"/>
                  </a:lnTo>
                  <a:lnTo>
                    <a:pt x="61019" y="28716"/>
                  </a:lnTo>
                  <a:lnTo>
                    <a:pt x="61303" y="28281"/>
                  </a:lnTo>
                  <a:lnTo>
                    <a:pt x="61571" y="27846"/>
                  </a:lnTo>
                  <a:lnTo>
                    <a:pt x="61827" y="27411"/>
                  </a:lnTo>
                  <a:lnTo>
                    <a:pt x="62075" y="26976"/>
                  </a:lnTo>
                  <a:lnTo>
                    <a:pt x="62307" y="26541"/>
                  </a:lnTo>
                  <a:lnTo>
                    <a:pt x="62530" y="26106"/>
                  </a:lnTo>
                  <a:lnTo>
                    <a:pt x="62744" y="25670"/>
                  </a:lnTo>
                  <a:lnTo>
                    <a:pt x="62944" y="25235"/>
                  </a:lnTo>
                  <a:lnTo>
                    <a:pt x="63137" y="24800"/>
                  </a:lnTo>
                  <a:lnTo>
                    <a:pt x="63320" y="24365"/>
                  </a:lnTo>
                  <a:lnTo>
                    <a:pt x="63493" y="23930"/>
                  </a:lnTo>
                  <a:lnTo>
                    <a:pt x="63660" y="23495"/>
                  </a:lnTo>
                  <a:lnTo>
                    <a:pt x="63816" y="23060"/>
                  </a:lnTo>
                  <a:lnTo>
                    <a:pt x="63965" y="22625"/>
                  </a:lnTo>
                  <a:lnTo>
                    <a:pt x="64109" y="22190"/>
                  </a:lnTo>
                  <a:lnTo>
                    <a:pt x="64243" y="21755"/>
                  </a:lnTo>
                  <a:lnTo>
                    <a:pt x="64371" y="21319"/>
                  </a:lnTo>
                  <a:lnTo>
                    <a:pt x="64495" y="20884"/>
                  </a:lnTo>
                  <a:lnTo>
                    <a:pt x="64610" y="20449"/>
                  </a:lnTo>
                  <a:lnTo>
                    <a:pt x="64722" y="20014"/>
                  </a:lnTo>
                  <a:lnTo>
                    <a:pt x="64829" y="19579"/>
                  </a:lnTo>
                  <a:lnTo>
                    <a:pt x="64930" y="19144"/>
                  </a:lnTo>
                  <a:lnTo>
                    <a:pt x="65029" y="18709"/>
                  </a:lnTo>
                  <a:lnTo>
                    <a:pt x="65122" y="18274"/>
                  </a:lnTo>
                  <a:lnTo>
                    <a:pt x="65213" y="17839"/>
                  </a:lnTo>
                  <a:lnTo>
                    <a:pt x="65301" y="17404"/>
                  </a:lnTo>
                  <a:lnTo>
                    <a:pt x="65385" y="16968"/>
                  </a:lnTo>
                  <a:lnTo>
                    <a:pt x="65467" y="16533"/>
                  </a:lnTo>
                  <a:lnTo>
                    <a:pt x="65548" y="16098"/>
                  </a:lnTo>
                  <a:lnTo>
                    <a:pt x="65626" y="15663"/>
                  </a:lnTo>
                  <a:lnTo>
                    <a:pt x="65703" y="15228"/>
                  </a:lnTo>
                  <a:lnTo>
                    <a:pt x="65779" y="14793"/>
                  </a:lnTo>
                  <a:lnTo>
                    <a:pt x="65854" y="14358"/>
                  </a:lnTo>
                  <a:lnTo>
                    <a:pt x="65929" y="13923"/>
                  </a:lnTo>
                  <a:lnTo>
                    <a:pt x="66003" y="13488"/>
                  </a:lnTo>
                  <a:lnTo>
                    <a:pt x="66078" y="13053"/>
                  </a:lnTo>
                  <a:lnTo>
                    <a:pt x="66152" y="12617"/>
                  </a:lnTo>
                  <a:lnTo>
                    <a:pt x="66228" y="12182"/>
                  </a:lnTo>
                  <a:lnTo>
                    <a:pt x="66304" y="11747"/>
                  </a:lnTo>
                  <a:lnTo>
                    <a:pt x="66381" y="11312"/>
                  </a:lnTo>
                  <a:lnTo>
                    <a:pt x="66459" y="10877"/>
                  </a:lnTo>
                  <a:lnTo>
                    <a:pt x="66539" y="10442"/>
                  </a:lnTo>
                  <a:lnTo>
                    <a:pt x="66621" y="10007"/>
                  </a:lnTo>
                  <a:lnTo>
                    <a:pt x="66704" y="9572"/>
                  </a:lnTo>
                  <a:lnTo>
                    <a:pt x="66789" y="9137"/>
                  </a:lnTo>
                  <a:lnTo>
                    <a:pt x="66877" y="8702"/>
                  </a:lnTo>
                  <a:lnTo>
                    <a:pt x="66967" y="8266"/>
                  </a:lnTo>
                  <a:lnTo>
                    <a:pt x="67059" y="7831"/>
                  </a:lnTo>
                  <a:lnTo>
                    <a:pt x="67155" y="7396"/>
                  </a:lnTo>
                  <a:lnTo>
                    <a:pt x="67253" y="6961"/>
                  </a:lnTo>
                  <a:lnTo>
                    <a:pt x="67354" y="6526"/>
                  </a:lnTo>
                  <a:lnTo>
                    <a:pt x="67459" y="6091"/>
                  </a:lnTo>
                  <a:lnTo>
                    <a:pt x="67565" y="5656"/>
                  </a:lnTo>
                  <a:lnTo>
                    <a:pt x="67676" y="5221"/>
                  </a:lnTo>
                  <a:lnTo>
                    <a:pt x="67791" y="4786"/>
                  </a:lnTo>
                  <a:lnTo>
                    <a:pt x="67907" y="4351"/>
                  </a:lnTo>
                  <a:lnTo>
                    <a:pt x="68029" y="3915"/>
                  </a:lnTo>
                  <a:lnTo>
                    <a:pt x="68153" y="3480"/>
                  </a:lnTo>
                  <a:lnTo>
                    <a:pt x="68280" y="3045"/>
                  </a:lnTo>
                  <a:lnTo>
                    <a:pt x="68412" y="2610"/>
                  </a:lnTo>
                  <a:lnTo>
                    <a:pt x="68546" y="2175"/>
                  </a:lnTo>
                  <a:lnTo>
                    <a:pt x="68685" y="1740"/>
                  </a:lnTo>
                  <a:lnTo>
                    <a:pt x="68828" y="1305"/>
                  </a:lnTo>
                  <a:lnTo>
                    <a:pt x="68973" y="870"/>
                  </a:lnTo>
                  <a:lnTo>
                    <a:pt x="69123" y="435"/>
                  </a:lnTo>
                  <a:lnTo>
                    <a:pt x="69276" y="0"/>
                  </a:lnTo>
                  <a:lnTo>
                    <a:pt x="96167" y="0"/>
                  </a:lnTo>
                  <a:lnTo>
                    <a:pt x="96320" y="435"/>
                  </a:lnTo>
                  <a:lnTo>
                    <a:pt x="96470" y="870"/>
                  </a:lnTo>
                  <a:lnTo>
                    <a:pt x="96615" y="1305"/>
                  </a:lnTo>
                  <a:lnTo>
                    <a:pt x="96758" y="1740"/>
                  </a:lnTo>
                  <a:lnTo>
                    <a:pt x="96896" y="2175"/>
                  </a:lnTo>
                  <a:lnTo>
                    <a:pt x="97031" y="2610"/>
                  </a:lnTo>
                  <a:lnTo>
                    <a:pt x="97163" y="3045"/>
                  </a:lnTo>
                  <a:lnTo>
                    <a:pt x="97290" y="3480"/>
                  </a:lnTo>
                  <a:lnTo>
                    <a:pt x="97414" y="3915"/>
                  </a:lnTo>
                  <a:lnTo>
                    <a:pt x="97536" y="4351"/>
                  </a:lnTo>
                  <a:lnTo>
                    <a:pt x="97652" y="4786"/>
                  </a:lnTo>
                  <a:lnTo>
                    <a:pt x="97766" y="5221"/>
                  </a:lnTo>
                  <a:lnTo>
                    <a:pt x="97877" y="5656"/>
                  </a:lnTo>
                  <a:lnTo>
                    <a:pt x="97984" y="6091"/>
                  </a:lnTo>
                  <a:lnTo>
                    <a:pt x="98089" y="6526"/>
                  </a:lnTo>
                  <a:lnTo>
                    <a:pt x="98190" y="6961"/>
                  </a:lnTo>
                  <a:lnTo>
                    <a:pt x="98287" y="7396"/>
                  </a:lnTo>
                  <a:lnTo>
                    <a:pt x="98383" y="7831"/>
                  </a:lnTo>
                  <a:lnTo>
                    <a:pt x="98475" y="8266"/>
                  </a:lnTo>
                  <a:lnTo>
                    <a:pt x="98566" y="8702"/>
                  </a:lnTo>
                  <a:lnTo>
                    <a:pt x="98654" y="9137"/>
                  </a:lnTo>
                  <a:lnTo>
                    <a:pt x="98739" y="9572"/>
                  </a:lnTo>
                  <a:lnTo>
                    <a:pt x="98822" y="10007"/>
                  </a:lnTo>
                  <a:lnTo>
                    <a:pt x="98904" y="10442"/>
                  </a:lnTo>
                  <a:lnTo>
                    <a:pt x="98984" y="10877"/>
                  </a:lnTo>
                  <a:lnTo>
                    <a:pt x="99062" y="11312"/>
                  </a:lnTo>
                  <a:lnTo>
                    <a:pt x="99139" y="11747"/>
                  </a:lnTo>
                  <a:lnTo>
                    <a:pt x="99215" y="12182"/>
                  </a:lnTo>
                  <a:lnTo>
                    <a:pt x="99291" y="12617"/>
                  </a:lnTo>
                  <a:lnTo>
                    <a:pt x="99365" y="13053"/>
                  </a:lnTo>
                  <a:lnTo>
                    <a:pt x="99440" y="13488"/>
                  </a:lnTo>
                  <a:lnTo>
                    <a:pt x="99514" y="13923"/>
                  </a:lnTo>
                  <a:lnTo>
                    <a:pt x="99589" y="14358"/>
                  </a:lnTo>
                  <a:lnTo>
                    <a:pt x="99664" y="14793"/>
                  </a:lnTo>
                  <a:lnTo>
                    <a:pt x="99740" y="15228"/>
                  </a:lnTo>
                  <a:lnTo>
                    <a:pt x="99817" y="15663"/>
                  </a:lnTo>
                  <a:lnTo>
                    <a:pt x="99895" y="16098"/>
                  </a:lnTo>
                  <a:lnTo>
                    <a:pt x="99976" y="16533"/>
                  </a:lnTo>
                  <a:lnTo>
                    <a:pt x="100058" y="16968"/>
                  </a:lnTo>
                  <a:lnTo>
                    <a:pt x="100142" y="17404"/>
                  </a:lnTo>
                  <a:lnTo>
                    <a:pt x="100230" y="17839"/>
                  </a:lnTo>
                  <a:lnTo>
                    <a:pt x="100321" y="18274"/>
                  </a:lnTo>
                  <a:lnTo>
                    <a:pt x="100414" y="18709"/>
                  </a:lnTo>
                  <a:lnTo>
                    <a:pt x="100512" y="19144"/>
                  </a:lnTo>
                  <a:lnTo>
                    <a:pt x="100614" y="19579"/>
                  </a:lnTo>
                  <a:lnTo>
                    <a:pt x="100720" y="20014"/>
                  </a:lnTo>
                  <a:lnTo>
                    <a:pt x="100832" y="20449"/>
                  </a:lnTo>
                  <a:lnTo>
                    <a:pt x="100948" y="20884"/>
                  </a:lnTo>
                  <a:lnTo>
                    <a:pt x="101071" y="21319"/>
                  </a:lnTo>
                  <a:lnTo>
                    <a:pt x="101200" y="21755"/>
                  </a:lnTo>
                  <a:lnTo>
                    <a:pt x="101334" y="22190"/>
                  </a:lnTo>
                  <a:lnTo>
                    <a:pt x="101478" y="22625"/>
                  </a:lnTo>
                  <a:lnTo>
                    <a:pt x="101627" y="23060"/>
                  </a:lnTo>
                  <a:lnTo>
                    <a:pt x="101783" y="23495"/>
                  </a:lnTo>
                  <a:lnTo>
                    <a:pt x="101950" y="23930"/>
                  </a:lnTo>
                  <a:lnTo>
                    <a:pt x="102122" y="24365"/>
                  </a:lnTo>
                  <a:lnTo>
                    <a:pt x="102306" y="24800"/>
                  </a:lnTo>
                  <a:lnTo>
                    <a:pt x="102499" y="25235"/>
                  </a:lnTo>
                  <a:lnTo>
                    <a:pt x="102699" y="25670"/>
                  </a:lnTo>
                  <a:lnTo>
                    <a:pt x="102913" y="26106"/>
                  </a:lnTo>
                  <a:lnTo>
                    <a:pt x="103136" y="26541"/>
                  </a:lnTo>
                  <a:lnTo>
                    <a:pt x="103368" y="26976"/>
                  </a:lnTo>
                  <a:lnTo>
                    <a:pt x="103616" y="27411"/>
                  </a:lnTo>
                  <a:lnTo>
                    <a:pt x="103871" y="27846"/>
                  </a:lnTo>
                  <a:lnTo>
                    <a:pt x="104140" y="28281"/>
                  </a:lnTo>
                  <a:lnTo>
                    <a:pt x="104423" y="28716"/>
                  </a:lnTo>
                  <a:lnTo>
                    <a:pt x="104715" y="29151"/>
                  </a:lnTo>
                  <a:lnTo>
                    <a:pt x="105024" y="29586"/>
                  </a:lnTo>
                  <a:lnTo>
                    <a:pt x="105346" y="30021"/>
                  </a:lnTo>
                  <a:lnTo>
                    <a:pt x="105677" y="30457"/>
                  </a:lnTo>
                  <a:lnTo>
                    <a:pt x="106030" y="30892"/>
                  </a:lnTo>
                  <a:lnTo>
                    <a:pt x="106392" y="31327"/>
                  </a:lnTo>
                  <a:lnTo>
                    <a:pt x="106768" y="31762"/>
                  </a:lnTo>
                  <a:lnTo>
                    <a:pt x="107164" y="32197"/>
                  </a:lnTo>
                  <a:lnTo>
                    <a:pt x="107569" y="32632"/>
                  </a:lnTo>
                  <a:lnTo>
                    <a:pt x="107992" y="33067"/>
                  </a:lnTo>
                  <a:lnTo>
                    <a:pt x="108433" y="33502"/>
                  </a:lnTo>
                  <a:lnTo>
                    <a:pt x="108883" y="33937"/>
                  </a:lnTo>
                  <a:lnTo>
                    <a:pt x="109355" y="34372"/>
                  </a:lnTo>
                  <a:lnTo>
                    <a:pt x="109841" y="34808"/>
                  </a:lnTo>
                  <a:lnTo>
                    <a:pt x="110338" y="35243"/>
                  </a:lnTo>
                  <a:lnTo>
                    <a:pt x="110860" y="35678"/>
                  </a:lnTo>
                  <a:lnTo>
                    <a:pt x="111392" y="36113"/>
                  </a:lnTo>
                  <a:lnTo>
                    <a:pt x="111940" y="36548"/>
                  </a:lnTo>
                  <a:lnTo>
                    <a:pt x="112507" y="36983"/>
                  </a:lnTo>
                  <a:lnTo>
                    <a:pt x="113086" y="37418"/>
                  </a:lnTo>
                  <a:lnTo>
                    <a:pt x="113683" y="37853"/>
                  </a:lnTo>
                  <a:lnTo>
                    <a:pt x="114297" y="38288"/>
                  </a:lnTo>
                  <a:lnTo>
                    <a:pt x="114921" y="38723"/>
                  </a:lnTo>
                  <a:lnTo>
                    <a:pt x="115567" y="39159"/>
                  </a:lnTo>
                  <a:lnTo>
                    <a:pt x="116225" y="39594"/>
                  </a:lnTo>
                  <a:lnTo>
                    <a:pt x="116895" y="40029"/>
                  </a:lnTo>
                  <a:lnTo>
                    <a:pt x="117586" y="40464"/>
                  </a:lnTo>
                  <a:lnTo>
                    <a:pt x="118286" y="40899"/>
                  </a:lnTo>
                  <a:lnTo>
                    <a:pt x="119000" y="41334"/>
                  </a:lnTo>
                  <a:lnTo>
                    <a:pt x="119731" y="41769"/>
                  </a:lnTo>
                  <a:lnTo>
                    <a:pt x="120471" y="42204"/>
                  </a:lnTo>
                  <a:lnTo>
                    <a:pt x="121227" y="42639"/>
                  </a:lnTo>
                  <a:lnTo>
                    <a:pt x="121994" y="43074"/>
                  </a:lnTo>
                  <a:lnTo>
                    <a:pt x="122769" y="43510"/>
                  </a:lnTo>
                  <a:lnTo>
                    <a:pt x="123562" y="43945"/>
                  </a:lnTo>
                  <a:lnTo>
                    <a:pt x="124362" y="44380"/>
                  </a:lnTo>
                  <a:lnTo>
                    <a:pt x="125171" y="44815"/>
                  </a:lnTo>
                  <a:lnTo>
                    <a:pt x="125992" y="45250"/>
                  </a:lnTo>
                  <a:lnTo>
                    <a:pt x="126820" y="45685"/>
                  </a:lnTo>
                  <a:lnTo>
                    <a:pt x="127657" y="46120"/>
                  </a:lnTo>
                  <a:lnTo>
                    <a:pt x="128502" y="46555"/>
                  </a:lnTo>
                  <a:lnTo>
                    <a:pt x="129351" y="46990"/>
                  </a:lnTo>
                  <a:lnTo>
                    <a:pt x="130209" y="47425"/>
                  </a:lnTo>
                  <a:lnTo>
                    <a:pt x="131072" y="47861"/>
                  </a:lnTo>
                  <a:lnTo>
                    <a:pt x="131938" y="48296"/>
                  </a:lnTo>
                  <a:lnTo>
                    <a:pt x="132810" y="48731"/>
                  </a:lnTo>
                  <a:lnTo>
                    <a:pt x="133684" y="49166"/>
                  </a:lnTo>
                  <a:lnTo>
                    <a:pt x="134560" y="49601"/>
                  </a:lnTo>
                  <a:lnTo>
                    <a:pt x="135438" y="50036"/>
                  </a:lnTo>
                  <a:lnTo>
                    <a:pt x="136317" y="50471"/>
                  </a:lnTo>
                  <a:lnTo>
                    <a:pt x="137195" y="50906"/>
                  </a:lnTo>
                  <a:lnTo>
                    <a:pt x="138072" y="51341"/>
                  </a:lnTo>
                  <a:lnTo>
                    <a:pt x="138949" y="51776"/>
                  </a:lnTo>
                  <a:lnTo>
                    <a:pt x="139821" y="52212"/>
                  </a:lnTo>
                  <a:lnTo>
                    <a:pt x="140691" y="52647"/>
                  </a:lnTo>
                  <a:lnTo>
                    <a:pt x="141557" y="53082"/>
                  </a:lnTo>
                  <a:lnTo>
                    <a:pt x="142416" y="53517"/>
                  </a:lnTo>
                  <a:lnTo>
                    <a:pt x="143271" y="53952"/>
                  </a:lnTo>
                  <a:lnTo>
                    <a:pt x="144120" y="54387"/>
                  </a:lnTo>
                  <a:lnTo>
                    <a:pt x="144959" y="54822"/>
                  </a:lnTo>
                  <a:lnTo>
                    <a:pt x="145792" y="55257"/>
                  </a:lnTo>
                  <a:lnTo>
                    <a:pt x="146614" y="55692"/>
                  </a:lnTo>
                  <a:lnTo>
                    <a:pt x="147426" y="56127"/>
                  </a:lnTo>
                  <a:lnTo>
                    <a:pt x="148232" y="56563"/>
                  </a:lnTo>
                  <a:lnTo>
                    <a:pt x="149020" y="56998"/>
                  </a:lnTo>
                  <a:lnTo>
                    <a:pt x="149799" y="57433"/>
                  </a:lnTo>
                  <a:lnTo>
                    <a:pt x="150567" y="57868"/>
                  </a:lnTo>
                  <a:lnTo>
                    <a:pt x="151316" y="58303"/>
                  </a:lnTo>
                  <a:lnTo>
                    <a:pt x="152056" y="58738"/>
                  </a:lnTo>
                  <a:lnTo>
                    <a:pt x="152779" y="59173"/>
                  </a:lnTo>
                  <a:lnTo>
                    <a:pt x="153485" y="59608"/>
                  </a:lnTo>
                  <a:lnTo>
                    <a:pt x="154180" y="60043"/>
                  </a:lnTo>
                  <a:lnTo>
                    <a:pt x="154852" y="60478"/>
                  </a:lnTo>
                  <a:lnTo>
                    <a:pt x="155509" y="60914"/>
                  </a:lnTo>
                  <a:lnTo>
                    <a:pt x="156153" y="61349"/>
                  </a:lnTo>
                  <a:lnTo>
                    <a:pt x="156769" y="61784"/>
                  </a:lnTo>
                  <a:lnTo>
                    <a:pt x="157373" y="62219"/>
                  </a:lnTo>
                  <a:lnTo>
                    <a:pt x="157958" y="62654"/>
                  </a:lnTo>
                  <a:lnTo>
                    <a:pt x="158517" y="63089"/>
                  </a:lnTo>
                  <a:lnTo>
                    <a:pt x="159063" y="63524"/>
                  </a:lnTo>
                  <a:lnTo>
                    <a:pt x="159585" y="63959"/>
                  </a:lnTo>
                  <a:lnTo>
                    <a:pt x="160084" y="64394"/>
                  </a:lnTo>
                  <a:lnTo>
                    <a:pt x="160570" y="64829"/>
                  </a:lnTo>
                  <a:lnTo>
                    <a:pt x="161024" y="65265"/>
                  </a:lnTo>
                  <a:lnTo>
                    <a:pt x="161461" y="65700"/>
                  </a:lnTo>
                  <a:lnTo>
                    <a:pt x="161880" y="66135"/>
                  </a:lnTo>
                  <a:lnTo>
                    <a:pt x="162267" y="66570"/>
                  </a:lnTo>
                  <a:lnTo>
                    <a:pt x="162639" y="67005"/>
                  </a:lnTo>
                  <a:lnTo>
                    <a:pt x="162987" y="67440"/>
                  </a:lnTo>
                  <a:lnTo>
                    <a:pt x="163308" y="67875"/>
                  </a:lnTo>
                  <a:lnTo>
                    <a:pt x="163614" y="68310"/>
                  </a:lnTo>
                  <a:lnTo>
                    <a:pt x="163890" y="68745"/>
                  </a:lnTo>
                  <a:lnTo>
                    <a:pt x="164144" y="69180"/>
                  </a:lnTo>
                  <a:lnTo>
                    <a:pt x="164383" y="69616"/>
                  </a:lnTo>
                  <a:lnTo>
                    <a:pt x="164586" y="70051"/>
                  </a:lnTo>
                  <a:lnTo>
                    <a:pt x="164773" y="70486"/>
                  </a:lnTo>
                  <a:lnTo>
                    <a:pt x="164940" y="70921"/>
                  </a:lnTo>
                  <a:lnTo>
                    <a:pt x="165075" y="71356"/>
                  </a:lnTo>
                  <a:lnTo>
                    <a:pt x="165196" y="71791"/>
                  </a:lnTo>
                  <a:lnTo>
                    <a:pt x="165290" y="72226"/>
                  </a:lnTo>
                  <a:lnTo>
                    <a:pt x="165360" y="72661"/>
                  </a:lnTo>
                  <a:lnTo>
                    <a:pt x="165414" y="73096"/>
                  </a:lnTo>
                  <a:lnTo>
                    <a:pt x="165438" y="73531"/>
                  </a:lnTo>
                  <a:lnTo>
                    <a:pt x="165443" y="73967"/>
                  </a:lnTo>
                  <a:lnTo>
                    <a:pt x="165433" y="74402"/>
                  </a:lnTo>
                  <a:lnTo>
                    <a:pt x="165389" y="74837"/>
                  </a:lnTo>
                  <a:lnTo>
                    <a:pt x="165331" y="75272"/>
                  </a:lnTo>
                  <a:lnTo>
                    <a:pt x="165253" y="75707"/>
                  </a:lnTo>
                  <a:lnTo>
                    <a:pt x="165149" y="76142"/>
                  </a:lnTo>
                  <a:lnTo>
                    <a:pt x="165031" y="76577"/>
                  </a:lnTo>
                  <a:lnTo>
                    <a:pt x="164889" y="77012"/>
                  </a:lnTo>
                  <a:lnTo>
                    <a:pt x="164727" y="77447"/>
                  </a:lnTo>
                  <a:lnTo>
                    <a:pt x="164552" y="77882"/>
                  </a:lnTo>
                  <a:lnTo>
                    <a:pt x="164349" y="78318"/>
                  </a:lnTo>
                  <a:lnTo>
                    <a:pt x="164132" y="78753"/>
                  </a:lnTo>
                  <a:lnTo>
                    <a:pt x="163900" y="79188"/>
                  </a:lnTo>
                  <a:lnTo>
                    <a:pt x="163643" y="79623"/>
                  </a:lnTo>
                  <a:lnTo>
                    <a:pt x="163375" y="80058"/>
                  </a:lnTo>
                  <a:lnTo>
                    <a:pt x="163089" y="80493"/>
                  </a:lnTo>
                  <a:lnTo>
                    <a:pt x="162784" y="80928"/>
                  </a:lnTo>
                  <a:lnTo>
                    <a:pt x="162468" y="81363"/>
                  </a:lnTo>
                  <a:lnTo>
                    <a:pt x="162133" y="81798"/>
                  </a:lnTo>
                  <a:lnTo>
                    <a:pt x="161783" y="82233"/>
                  </a:lnTo>
                  <a:lnTo>
                    <a:pt x="161424" y="82669"/>
                  </a:lnTo>
                  <a:lnTo>
                    <a:pt x="161044" y="83104"/>
                  </a:lnTo>
                  <a:lnTo>
                    <a:pt x="160655" y="83539"/>
                  </a:lnTo>
                  <a:lnTo>
                    <a:pt x="160255" y="83974"/>
                  </a:lnTo>
                  <a:lnTo>
                    <a:pt x="159838" y="84409"/>
                  </a:lnTo>
                  <a:lnTo>
                    <a:pt x="159413" y="84844"/>
                  </a:lnTo>
                  <a:lnTo>
                    <a:pt x="158976" y="85279"/>
                  </a:lnTo>
                  <a:lnTo>
                    <a:pt x="158528" y="85714"/>
                  </a:lnTo>
                  <a:lnTo>
                    <a:pt x="158073" y="86149"/>
                  </a:lnTo>
                  <a:lnTo>
                    <a:pt x="157604" y="86584"/>
                  </a:lnTo>
                  <a:lnTo>
                    <a:pt x="157129" y="87020"/>
                  </a:lnTo>
                  <a:lnTo>
                    <a:pt x="156647" y="87455"/>
                  </a:lnTo>
                  <a:lnTo>
                    <a:pt x="156154" y="87890"/>
                  </a:lnTo>
                  <a:lnTo>
                    <a:pt x="155656" y="88325"/>
                  </a:lnTo>
                  <a:lnTo>
                    <a:pt x="155152" y="88760"/>
                  </a:lnTo>
                  <a:lnTo>
                    <a:pt x="154639" y="89195"/>
                  </a:lnTo>
                  <a:lnTo>
                    <a:pt x="154124" y="89630"/>
                  </a:lnTo>
                  <a:lnTo>
                    <a:pt x="153602" y="90065"/>
                  </a:lnTo>
                  <a:lnTo>
                    <a:pt x="153076" y="90500"/>
                  </a:lnTo>
                  <a:lnTo>
                    <a:pt x="152547" y="90935"/>
                  </a:lnTo>
                  <a:lnTo>
                    <a:pt x="152012" y="91371"/>
                  </a:lnTo>
                  <a:lnTo>
                    <a:pt x="151476" y="91806"/>
                  </a:lnTo>
                  <a:lnTo>
                    <a:pt x="150938" y="92241"/>
                  </a:lnTo>
                  <a:lnTo>
                    <a:pt x="150396" y="92676"/>
                  </a:lnTo>
                  <a:lnTo>
                    <a:pt x="149854" y="93111"/>
                  </a:lnTo>
                  <a:lnTo>
                    <a:pt x="149311" y="93546"/>
                  </a:lnTo>
                  <a:lnTo>
                    <a:pt x="148766" y="93981"/>
                  </a:lnTo>
                  <a:lnTo>
                    <a:pt x="148222" y="94416"/>
                  </a:lnTo>
                  <a:lnTo>
                    <a:pt x="147677" y="94851"/>
                  </a:lnTo>
                  <a:lnTo>
                    <a:pt x="147133" y="95286"/>
                  </a:lnTo>
                  <a:lnTo>
                    <a:pt x="146590" y="95722"/>
                  </a:lnTo>
                  <a:lnTo>
                    <a:pt x="146048" y="96157"/>
                  </a:lnTo>
                  <a:lnTo>
                    <a:pt x="145507" y="96592"/>
                  </a:lnTo>
                  <a:lnTo>
                    <a:pt x="144968" y="97027"/>
                  </a:lnTo>
                  <a:lnTo>
                    <a:pt x="144431" y="97462"/>
                  </a:lnTo>
                  <a:lnTo>
                    <a:pt x="143896" y="97897"/>
                  </a:lnTo>
                  <a:lnTo>
                    <a:pt x="143364" y="98332"/>
                  </a:lnTo>
                  <a:lnTo>
                    <a:pt x="142835" y="98767"/>
                  </a:lnTo>
                  <a:lnTo>
                    <a:pt x="142307" y="99202"/>
                  </a:lnTo>
                  <a:lnTo>
                    <a:pt x="141784" y="99637"/>
                  </a:lnTo>
                  <a:lnTo>
                    <a:pt x="141263" y="100073"/>
                  </a:lnTo>
                  <a:lnTo>
                    <a:pt x="140745" y="100508"/>
                  </a:lnTo>
                  <a:lnTo>
                    <a:pt x="140232" y="100943"/>
                  </a:lnTo>
                  <a:lnTo>
                    <a:pt x="139721" y="101378"/>
                  </a:lnTo>
                  <a:lnTo>
                    <a:pt x="139214" y="101813"/>
                  </a:lnTo>
                  <a:lnTo>
                    <a:pt x="138711" y="102248"/>
                  </a:lnTo>
                  <a:lnTo>
                    <a:pt x="138210" y="102683"/>
                  </a:lnTo>
                  <a:lnTo>
                    <a:pt x="137714" y="103118"/>
                  </a:lnTo>
                  <a:lnTo>
                    <a:pt x="137221" y="103553"/>
                  </a:lnTo>
                  <a:lnTo>
                    <a:pt x="136731" y="103988"/>
                  </a:lnTo>
                  <a:lnTo>
                    <a:pt x="136246" y="104424"/>
                  </a:lnTo>
                  <a:lnTo>
                    <a:pt x="135763" y="104859"/>
                  </a:lnTo>
                  <a:lnTo>
                    <a:pt x="135283" y="105294"/>
                  </a:lnTo>
                  <a:lnTo>
                    <a:pt x="134807" y="105729"/>
                  </a:lnTo>
                  <a:lnTo>
                    <a:pt x="134334" y="106164"/>
                  </a:lnTo>
                  <a:lnTo>
                    <a:pt x="133864" y="106599"/>
                  </a:lnTo>
                  <a:lnTo>
                    <a:pt x="133397" y="107034"/>
                  </a:lnTo>
                  <a:lnTo>
                    <a:pt x="132932" y="107469"/>
                  </a:lnTo>
                  <a:lnTo>
                    <a:pt x="132470" y="107904"/>
                  </a:lnTo>
                  <a:lnTo>
                    <a:pt x="132011" y="108339"/>
                  </a:lnTo>
                  <a:lnTo>
                    <a:pt x="131553" y="108775"/>
                  </a:lnTo>
                  <a:lnTo>
                    <a:pt x="131098" y="109210"/>
                  </a:lnTo>
                  <a:lnTo>
                    <a:pt x="130645" y="109645"/>
                  </a:lnTo>
                  <a:lnTo>
                    <a:pt x="130193" y="110080"/>
                  </a:lnTo>
                  <a:lnTo>
                    <a:pt x="129743" y="110515"/>
                  </a:lnTo>
                  <a:lnTo>
                    <a:pt x="129294" y="110950"/>
                  </a:lnTo>
                  <a:lnTo>
                    <a:pt x="128847" y="111385"/>
                  </a:lnTo>
                  <a:lnTo>
                    <a:pt x="128401" y="111820"/>
                  </a:lnTo>
                  <a:lnTo>
                    <a:pt x="127956" y="112255"/>
                  </a:lnTo>
                  <a:lnTo>
                    <a:pt x="127512" y="112690"/>
                  </a:lnTo>
                  <a:lnTo>
                    <a:pt x="127068" y="113126"/>
                  </a:lnTo>
                  <a:lnTo>
                    <a:pt x="126625" y="113561"/>
                  </a:lnTo>
                  <a:lnTo>
                    <a:pt x="126182" y="113996"/>
                  </a:lnTo>
                  <a:lnTo>
                    <a:pt x="125740" y="114431"/>
                  </a:lnTo>
                  <a:lnTo>
                    <a:pt x="125298" y="114866"/>
                  </a:lnTo>
                  <a:lnTo>
                    <a:pt x="124856" y="115301"/>
                  </a:lnTo>
                  <a:lnTo>
                    <a:pt x="124414" y="115736"/>
                  </a:lnTo>
                  <a:lnTo>
                    <a:pt x="123972" y="116171"/>
                  </a:lnTo>
                  <a:lnTo>
                    <a:pt x="123529" y="116606"/>
                  </a:lnTo>
                  <a:lnTo>
                    <a:pt x="123087" y="117041"/>
                  </a:lnTo>
                  <a:lnTo>
                    <a:pt x="122644" y="117477"/>
                  </a:lnTo>
                  <a:lnTo>
                    <a:pt x="122201" y="117912"/>
                  </a:lnTo>
                  <a:lnTo>
                    <a:pt x="121758" y="118347"/>
                  </a:lnTo>
                  <a:lnTo>
                    <a:pt x="121314" y="118782"/>
                  </a:lnTo>
                  <a:lnTo>
                    <a:pt x="120870" y="119217"/>
                  </a:lnTo>
                  <a:lnTo>
                    <a:pt x="120426" y="119652"/>
                  </a:lnTo>
                  <a:lnTo>
                    <a:pt x="119982" y="120087"/>
                  </a:lnTo>
                  <a:lnTo>
                    <a:pt x="119537" y="120522"/>
                  </a:lnTo>
                  <a:lnTo>
                    <a:pt x="119092" y="120957"/>
                  </a:lnTo>
                  <a:lnTo>
                    <a:pt x="118646" y="121392"/>
                  </a:lnTo>
                  <a:lnTo>
                    <a:pt x="118201" y="121828"/>
                  </a:lnTo>
                  <a:lnTo>
                    <a:pt x="117756" y="122263"/>
                  </a:lnTo>
                  <a:lnTo>
                    <a:pt x="117310" y="122698"/>
                  </a:lnTo>
                  <a:lnTo>
                    <a:pt x="116865" y="123133"/>
                  </a:lnTo>
                  <a:lnTo>
                    <a:pt x="116420" y="123568"/>
                  </a:lnTo>
                  <a:lnTo>
                    <a:pt x="115975" y="124003"/>
                  </a:lnTo>
                  <a:lnTo>
                    <a:pt x="115530" y="124438"/>
                  </a:lnTo>
                  <a:lnTo>
                    <a:pt x="115086" y="124873"/>
                  </a:lnTo>
                  <a:lnTo>
                    <a:pt x="114642" y="125308"/>
                  </a:lnTo>
                  <a:lnTo>
                    <a:pt x="114200" y="125743"/>
                  </a:lnTo>
                  <a:lnTo>
                    <a:pt x="113758" y="126179"/>
                  </a:lnTo>
                  <a:lnTo>
                    <a:pt x="113316" y="126614"/>
                  </a:lnTo>
                  <a:lnTo>
                    <a:pt x="112877" y="127049"/>
                  </a:lnTo>
                  <a:lnTo>
                    <a:pt x="112438" y="127484"/>
                  </a:lnTo>
                  <a:lnTo>
                    <a:pt x="112000" y="127919"/>
                  </a:lnTo>
                  <a:lnTo>
                    <a:pt x="111564" y="128354"/>
                  </a:lnTo>
                  <a:lnTo>
                    <a:pt x="111128" y="128789"/>
                  </a:lnTo>
                  <a:lnTo>
                    <a:pt x="110695" y="129224"/>
                  </a:lnTo>
                  <a:lnTo>
                    <a:pt x="110264" y="129659"/>
                  </a:lnTo>
                  <a:lnTo>
                    <a:pt x="109834" y="130094"/>
                  </a:lnTo>
                  <a:lnTo>
                    <a:pt x="109406" y="130530"/>
                  </a:lnTo>
                  <a:lnTo>
                    <a:pt x="108980" y="130965"/>
                  </a:lnTo>
                  <a:lnTo>
                    <a:pt x="108556" y="131400"/>
                  </a:lnTo>
                  <a:lnTo>
                    <a:pt x="108135" y="131835"/>
                  </a:lnTo>
                  <a:lnTo>
                    <a:pt x="107715" y="132270"/>
                  </a:lnTo>
                  <a:lnTo>
                    <a:pt x="107298" y="132705"/>
                  </a:lnTo>
                  <a:lnTo>
                    <a:pt x="106884" y="133140"/>
                  </a:lnTo>
                  <a:lnTo>
                    <a:pt x="106472" y="133575"/>
                  </a:lnTo>
                  <a:lnTo>
                    <a:pt x="106062" y="134010"/>
                  </a:lnTo>
                  <a:lnTo>
                    <a:pt x="105656" y="134445"/>
                  </a:lnTo>
                  <a:lnTo>
                    <a:pt x="105251" y="134881"/>
                  </a:lnTo>
                  <a:lnTo>
                    <a:pt x="104850" y="135316"/>
                  </a:lnTo>
                  <a:lnTo>
                    <a:pt x="104451" y="135751"/>
                  </a:lnTo>
                  <a:lnTo>
                    <a:pt x="104055" y="136186"/>
                  </a:lnTo>
                  <a:lnTo>
                    <a:pt x="103663" y="136621"/>
                  </a:lnTo>
                  <a:lnTo>
                    <a:pt x="103273" y="137056"/>
                  </a:lnTo>
                  <a:lnTo>
                    <a:pt x="102886" y="137491"/>
                  </a:lnTo>
                  <a:lnTo>
                    <a:pt x="102502" y="137926"/>
                  </a:lnTo>
                  <a:lnTo>
                    <a:pt x="102121" y="138361"/>
                  </a:lnTo>
                  <a:lnTo>
                    <a:pt x="101743" y="138796"/>
                  </a:lnTo>
                  <a:lnTo>
                    <a:pt x="101369" y="139232"/>
                  </a:lnTo>
                  <a:lnTo>
                    <a:pt x="100996" y="139667"/>
                  </a:lnTo>
                  <a:lnTo>
                    <a:pt x="100628" y="140102"/>
                  </a:lnTo>
                  <a:lnTo>
                    <a:pt x="100263" y="140537"/>
                  </a:lnTo>
                  <a:lnTo>
                    <a:pt x="99900" y="140972"/>
                  </a:lnTo>
                  <a:lnTo>
                    <a:pt x="99542" y="141407"/>
                  </a:lnTo>
                  <a:lnTo>
                    <a:pt x="99185" y="141842"/>
                  </a:lnTo>
                  <a:lnTo>
                    <a:pt x="98833" y="142277"/>
                  </a:lnTo>
                  <a:lnTo>
                    <a:pt x="98484" y="142712"/>
                  </a:lnTo>
                  <a:lnTo>
                    <a:pt x="98137" y="143147"/>
                  </a:lnTo>
                  <a:lnTo>
                    <a:pt x="97795" y="143583"/>
                  </a:lnTo>
                  <a:lnTo>
                    <a:pt x="97455" y="144018"/>
                  </a:lnTo>
                  <a:lnTo>
                    <a:pt x="97119" y="144453"/>
                  </a:lnTo>
                  <a:lnTo>
                    <a:pt x="96787" y="144888"/>
                  </a:lnTo>
                  <a:lnTo>
                    <a:pt x="96457" y="145323"/>
                  </a:lnTo>
                  <a:lnTo>
                    <a:pt x="96131" y="145758"/>
                  </a:lnTo>
                  <a:lnTo>
                    <a:pt x="95809" y="146193"/>
                  </a:lnTo>
                  <a:lnTo>
                    <a:pt x="95489" y="146628"/>
                  </a:lnTo>
                  <a:lnTo>
                    <a:pt x="95174" y="147063"/>
                  </a:lnTo>
                  <a:lnTo>
                    <a:pt x="94862" y="147499"/>
                  </a:lnTo>
                  <a:lnTo>
                    <a:pt x="94553" y="147934"/>
                  </a:lnTo>
                  <a:lnTo>
                    <a:pt x="94249" y="148369"/>
                  </a:lnTo>
                  <a:lnTo>
                    <a:pt x="93947" y="148804"/>
                  </a:lnTo>
                  <a:lnTo>
                    <a:pt x="93649" y="149239"/>
                  </a:lnTo>
                  <a:lnTo>
                    <a:pt x="93356" y="149674"/>
                  </a:lnTo>
                  <a:lnTo>
                    <a:pt x="93066" y="150109"/>
                  </a:lnTo>
                  <a:lnTo>
                    <a:pt x="92780" y="150544"/>
                  </a:lnTo>
                  <a:lnTo>
                    <a:pt x="92498" y="150979"/>
                  </a:lnTo>
                  <a:lnTo>
                    <a:pt x="92219" y="151414"/>
                  </a:lnTo>
                  <a:lnTo>
                    <a:pt x="91946" y="151850"/>
                  </a:lnTo>
                  <a:lnTo>
                    <a:pt x="91675" y="152285"/>
                  </a:lnTo>
                  <a:lnTo>
                    <a:pt x="91408" y="152720"/>
                  </a:lnTo>
                  <a:lnTo>
                    <a:pt x="91147" y="153155"/>
                  </a:lnTo>
                  <a:lnTo>
                    <a:pt x="90889" y="153590"/>
                  </a:lnTo>
                  <a:lnTo>
                    <a:pt x="90635" y="154025"/>
                  </a:lnTo>
                  <a:lnTo>
                    <a:pt x="90387" y="154460"/>
                  </a:lnTo>
                  <a:lnTo>
                    <a:pt x="90141" y="154895"/>
                  </a:lnTo>
                  <a:lnTo>
                    <a:pt x="89901" y="155330"/>
                  </a:lnTo>
                  <a:lnTo>
                    <a:pt x="89665" y="155765"/>
                  </a:lnTo>
                  <a:lnTo>
                    <a:pt x="89432" y="156201"/>
                  </a:lnTo>
                  <a:lnTo>
                    <a:pt x="89206" y="156636"/>
                  </a:lnTo>
                  <a:lnTo>
                    <a:pt x="88983" y="157071"/>
                  </a:lnTo>
                  <a:lnTo>
                    <a:pt x="88764" y="157506"/>
                  </a:lnTo>
                  <a:lnTo>
                    <a:pt x="88552" y="157941"/>
                  </a:lnTo>
                  <a:lnTo>
                    <a:pt x="88342" y="158376"/>
                  </a:lnTo>
                  <a:lnTo>
                    <a:pt x="88138" y="158811"/>
                  </a:lnTo>
                  <a:lnTo>
                    <a:pt x="87939" y="159246"/>
                  </a:lnTo>
                  <a:lnTo>
                    <a:pt x="87743" y="159681"/>
                  </a:lnTo>
                  <a:lnTo>
                    <a:pt x="87553" y="160116"/>
                  </a:lnTo>
                  <a:lnTo>
                    <a:pt x="87368" y="160552"/>
                  </a:lnTo>
                  <a:lnTo>
                    <a:pt x="87186" y="160987"/>
                  </a:lnTo>
                  <a:lnTo>
                    <a:pt x="87011" y="161422"/>
                  </a:lnTo>
                  <a:lnTo>
                    <a:pt x="86840" y="161857"/>
                  </a:lnTo>
                  <a:lnTo>
                    <a:pt x="86672" y="162292"/>
                  </a:lnTo>
                  <a:lnTo>
                    <a:pt x="86511" y="162727"/>
                  </a:lnTo>
                  <a:lnTo>
                    <a:pt x="86354" y="163162"/>
                  </a:lnTo>
                  <a:lnTo>
                    <a:pt x="86201" y="163597"/>
                  </a:lnTo>
                  <a:lnTo>
                    <a:pt x="86054" y="164032"/>
                  </a:lnTo>
                  <a:lnTo>
                    <a:pt x="85909" y="164467"/>
                  </a:lnTo>
                  <a:lnTo>
                    <a:pt x="85771" y="164903"/>
                  </a:lnTo>
                  <a:lnTo>
                    <a:pt x="85637" y="165338"/>
                  </a:lnTo>
                  <a:lnTo>
                    <a:pt x="85506" y="165773"/>
                  </a:lnTo>
                  <a:lnTo>
                    <a:pt x="85382" y="166208"/>
                  </a:lnTo>
                  <a:lnTo>
                    <a:pt x="85262" y="166643"/>
                  </a:lnTo>
                  <a:lnTo>
                    <a:pt x="85145" y="167078"/>
                  </a:lnTo>
                  <a:lnTo>
                    <a:pt x="85034" y="167513"/>
                  </a:lnTo>
                  <a:lnTo>
                    <a:pt x="84925" y="167948"/>
                  </a:lnTo>
                  <a:lnTo>
                    <a:pt x="84822" y="168383"/>
                  </a:lnTo>
                  <a:lnTo>
                    <a:pt x="84723" y="168818"/>
                  </a:lnTo>
                  <a:lnTo>
                    <a:pt x="84627" y="169254"/>
                  </a:lnTo>
                  <a:lnTo>
                    <a:pt x="84537" y="169689"/>
                  </a:lnTo>
                  <a:lnTo>
                    <a:pt x="84450" y="170124"/>
                  </a:lnTo>
                  <a:lnTo>
                    <a:pt x="84367" y="170559"/>
                  </a:lnTo>
                  <a:lnTo>
                    <a:pt x="84289" y="170994"/>
                  </a:lnTo>
                  <a:lnTo>
                    <a:pt x="84213" y="171429"/>
                  </a:lnTo>
                  <a:lnTo>
                    <a:pt x="84142" y="171864"/>
                  </a:lnTo>
                  <a:lnTo>
                    <a:pt x="84075" y="172299"/>
                  </a:lnTo>
                  <a:lnTo>
                    <a:pt x="84010" y="172734"/>
                  </a:lnTo>
                  <a:lnTo>
                    <a:pt x="83950" y="173169"/>
                  </a:lnTo>
                  <a:lnTo>
                    <a:pt x="83894" y="173605"/>
                  </a:lnTo>
                  <a:lnTo>
                    <a:pt x="83840" y="174040"/>
                  </a:lnTo>
                  <a:lnTo>
                    <a:pt x="83791" y="174475"/>
                  </a:lnTo>
                  <a:lnTo>
                    <a:pt x="83745" y="174910"/>
                  </a:lnTo>
                  <a:lnTo>
                    <a:pt x="83701" y="175345"/>
                  </a:lnTo>
                  <a:lnTo>
                    <a:pt x="83663" y="175780"/>
                  </a:lnTo>
                  <a:lnTo>
                    <a:pt x="83626" y="176215"/>
                  </a:lnTo>
                  <a:lnTo>
                    <a:pt x="83593" y="176650"/>
                  </a:lnTo>
                  <a:lnTo>
                    <a:pt x="83563" y="177085"/>
                  </a:lnTo>
                  <a:lnTo>
                    <a:pt x="83536" y="177520"/>
                  </a:lnTo>
                  <a:lnTo>
                    <a:pt x="83513" y="177956"/>
                  </a:lnTo>
                  <a:lnTo>
                    <a:pt x="83492" y="178391"/>
                  </a:lnTo>
                  <a:lnTo>
                    <a:pt x="83474" y="178826"/>
                  </a:lnTo>
                  <a:lnTo>
                    <a:pt x="83460" y="179261"/>
                  </a:lnTo>
                  <a:lnTo>
                    <a:pt x="83449" y="179696"/>
                  </a:lnTo>
                  <a:lnTo>
                    <a:pt x="83440" y="180131"/>
                  </a:lnTo>
                  <a:lnTo>
                    <a:pt x="83435" y="180566"/>
                  </a:lnTo>
                  <a:lnTo>
                    <a:pt x="83432" y="181001"/>
                  </a:lnTo>
                  <a:lnTo>
                    <a:pt x="83433" y="181436"/>
                  </a:lnTo>
                  <a:lnTo>
                    <a:pt x="83436" y="181871"/>
                  </a:lnTo>
                  <a:lnTo>
                    <a:pt x="83442" y="182307"/>
                  </a:lnTo>
                  <a:lnTo>
                    <a:pt x="83452" y="182742"/>
                  </a:lnTo>
                  <a:lnTo>
                    <a:pt x="83464" y="183177"/>
                  </a:lnTo>
                  <a:lnTo>
                    <a:pt x="83479" y="183612"/>
                  </a:lnTo>
                  <a:lnTo>
                    <a:pt x="83497" y="184047"/>
                  </a:lnTo>
                  <a:lnTo>
                    <a:pt x="83518" y="184482"/>
                  </a:lnTo>
                  <a:lnTo>
                    <a:pt x="83542" y="184917"/>
                  </a:lnTo>
                  <a:lnTo>
                    <a:pt x="83569" y="185352"/>
                  </a:lnTo>
                  <a:lnTo>
                    <a:pt x="83599" y="185787"/>
                  </a:lnTo>
                  <a:lnTo>
                    <a:pt x="83632" y="186222"/>
                  </a:lnTo>
                  <a:lnTo>
                    <a:pt x="83669" y="186658"/>
                  </a:lnTo>
                  <a:lnTo>
                    <a:pt x="83707" y="187093"/>
                  </a:lnTo>
                  <a:lnTo>
                    <a:pt x="83750" y="187528"/>
                  </a:lnTo>
                  <a:lnTo>
                    <a:pt x="83795" y="187963"/>
                  </a:lnTo>
                  <a:lnTo>
                    <a:pt x="83843" y="188398"/>
                  </a:lnTo>
                  <a:lnTo>
                    <a:pt x="83896" y="188833"/>
                  </a:lnTo>
                  <a:lnTo>
                    <a:pt x="83950" y="189268"/>
                  </a:lnTo>
                  <a:lnTo>
                    <a:pt x="84008" y="189703"/>
                  </a:lnTo>
                  <a:lnTo>
                    <a:pt x="84070" y="190138"/>
                  </a:lnTo>
                  <a:lnTo>
                    <a:pt x="84134" y="190573"/>
                  </a:lnTo>
                  <a:lnTo>
                    <a:pt x="84202" y="191009"/>
                  </a:lnTo>
                  <a:lnTo>
                    <a:pt x="84273" y="191444"/>
                  </a:lnTo>
                  <a:lnTo>
                    <a:pt x="84347" y="191879"/>
                  </a:lnTo>
                  <a:lnTo>
                    <a:pt x="84425" y="192314"/>
                  </a:lnTo>
                  <a:lnTo>
                    <a:pt x="84506" y="192749"/>
                  </a:lnTo>
                  <a:lnTo>
                    <a:pt x="84590" y="193184"/>
                  </a:lnTo>
                  <a:lnTo>
                    <a:pt x="84678" y="193619"/>
                  </a:lnTo>
                  <a:lnTo>
                    <a:pt x="84769" y="194054"/>
                  </a:lnTo>
                  <a:lnTo>
                    <a:pt x="84863" y="194489"/>
                  </a:lnTo>
                  <a:lnTo>
                    <a:pt x="84961" y="194924"/>
                  </a:lnTo>
                  <a:lnTo>
                    <a:pt x="85061" y="195360"/>
                  </a:lnTo>
                  <a:lnTo>
                    <a:pt x="85166" y="195795"/>
                  </a:lnTo>
                  <a:lnTo>
                    <a:pt x="85273" y="196230"/>
                  </a:lnTo>
                  <a:lnTo>
                    <a:pt x="85383" y="196665"/>
                  </a:lnTo>
                  <a:lnTo>
                    <a:pt x="85498" y="197100"/>
                  </a:lnTo>
                  <a:lnTo>
                    <a:pt x="85614" y="197535"/>
                  </a:lnTo>
                  <a:lnTo>
                    <a:pt x="85734" y="197970"/>
                  </a:lnTo>
                  <a:lnTo>
                    <a:pt x="85857" y="198405"/>
                  </a:lnTo>
                  <a:lnTo>
                    <a:pt x="85982" y="198840"/>
                  </a:lnTo>
                  <a:lnTo>
                    <a:pt x="86110" y="199275"/>
                  </a:lnTo>
                  <a:lnTo>
                    <a:pt x="86241" y="199711"/>
                  </a:lnTo>
                  <a:lnTo>
                    <a:pt x="86374" y="200146"/>
                  </a:lnTo>
                  <a:lnTo>
                    <a:pt x="86511" y="200581"/>
                  </a:lnTo>
                  <a:lnTo>
                    <a:pt x="86649" y="201016"/>
                  </a:lnTo>
                  <a:lnTo>
                    <a:pt x="86789" y="201451"/>
                  </a:lnTo>
                  <a:lnTo>
                    <a:pt x="86932" y="201886"/>
                  </a:lnTo>
                  <a:lnTo>
                    <a:pt x="87077" y="202321"/>
                  </a:lnTo>
                  <a:lnTo>
                    <a:pt x="87223" y="202756"/>
                  </a:lnTo>
                  <a:lnTo>
                    <a:pt x="87371" y="203191"/>
                  </a:lnTo>
                  <a:lnTo>
                    <a:pt x="87520" y="203626"/>
                  </a:lnTo>
                  <a:lnTo>
                    <a:pt x="87671" y="204062"/>
                  </a:lnTo>
                  <a:lnTo>
                    <a:pt x="87823" y="204497"/>
                  </a:lnTo>
                  <a:lnTo>
                    <a:pt x="87975" y="204932"/>
                  </a:lnTo>
                  <a:lnTo>
                    <a:pt x="88128" y="205367"/>
                  </a:lnTo>
                  <a:lnTo>
                    <a:pt x="88282" y="205802"/>
                  </a:lnTo>
                  <a:lnTo>
                    <a:pt x="88436" y="206237"/>
                  </a:lnTo>
                  <a:lnTo>
                    <a:pt x="88590" y="206672"/>
                  </a:lnTo>
                  <a:lnTo>
                    <a:pt x="88744" y="207107"/>
                  </a:lnTo>
                  <a:lnTo>
                    <a:pt x="88897" y="207542"/>
                  </a:lnTo>
                  <a:lnTo>
                    <a:pt x="89050" y="207977"/>
                  </a:lnTo>
                  <a:lnTo>
                    <a:pt x="89202" y="208413"/>
                  </a:lnTo>
                  <a:lnTo>
                    <a:pt x="89352" y="208848"/>
                  </a:lnTo>
                  <a:lnTo>
                    <a:pt x="89501" y="209283"/>
                  </a:lnTo>
                  <a:lnTo>
                    <a:pt x="89649" y="209718"/>
                  </a:lnTo>
                  <a:lnTo>
                    <a:pt x="89794" y="210153"/>
                  </a:lnTo>
                  <a:lnTo>
                    <a:pt x="89937" y="210588"/>
                  </a:lnTo>
                  <a:lnTo>
                    <a:pt x="90078" y="211023"/>
                  </a:lnTo>
                  <a:lnTo>
                    <a:pt x="90216" y="211458"/>
                  </a:lnTo>
                  <a:lnTo>
                    <a:pt x="90351" y="211893"/>
                  </a:lnTo>
                  <a:lnTo>
                    <a:pt x="90483" y="212328"/>
                  </a:lnTo>
                  <a:lnTo>
                    <a:pt x="90611" y="212764"/>
                  </a:lnTo>
                  <a:lnTo>
                    <a:pt x="90737" y="213199"/>
                  </a:lnTo>
                  <a:lnTo>
                    <a:pt x="90856" y="213634"/>
                  </a:lnTo>
                  <a:lnTo>
                    <a:pt x="90973" y="214069"/>
                  </a:lnTo>
                  <a:lnTo>
                    <a:pt x="91086" y="214504"/>
                  </a:lnTo>
                  <a:lnTo>
                    <a:pt x="91192" y="214939"/>
                  </a:lnTo>
                  <a:lnTo>
                    <a:pt x="91295" y="215374"/>
                  </a:lnTo>
                  <a:lnTo>
                    <a:pt x="91393" y="215809"/>
                  </a:lnTo>
                  <a:lnTo>
                    <a:pt x="91484" y="216244"/>
                  </a:lnTo>
                  <a:lnTo>
                    <a:pt x="91572" y="216679"/>
                  </a:lnTo>
                  <a:lnTo>
                    <a:pt x="91653" y="217115"/>
                  </a:lnTo>
                  <a:lnTo>
                    <a:pt x="91727" y="217550"/>
                  </a:lnTo>
                  <a:lnTo>
                    <a:pt x="91798" y="217985"/>
                  </a:lnTo>
                  <a:lnTo>
                    <a:pt x="91860" y="218420"/>
                  </a:lnTo>
                  <a:lnTo>
                    <a:pt x="91917" y="218855"/>
                  </a:lnTo>
                  <a:lnTo>
                    <a:pt x="91968" y="219290"/>
                  </a:lnTo>
                  <a:lnTo>
                    <a:pt x="92011" y="219725"/>
                  </a:lnTo>
                  <a:lnTo>
                    <a:pt x="92049" y="220160"/>
                  </a:lnTo>
                  <a:lnTo>
                    <a:pt x="92080" y="220595"/>
                  </a:lnTo>
                  <a:lnTo>
                    <a:pt x="92103" y="221030"/>
                  </a:lnTo>
                  <a:lnTo>
                    <a:pt x="92122" y="221466"/>
                  </a:lnTo>
                  <a:lnTo>
                    <a:pt x="92130" y="221901"/>
                  </a:lnTo>
                  <a:lnTo>
                    <a:pt x="92134" y="222336"/>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74" name="pl19">
              <a:extLst>
                <a:ext uri="{FF2B5EF4-FFF2-40B4-BE49-F238E27FC236}">
                  <a16:creationId xmlns:a16="http://schemas.microsoft.com/office/drawing/2014/main" id="{FDD79F85-70A0-4261-891B-127E024202EC}"/>
                </a:ext>
              </a:extLst>
            </p:cNvPr>
            <p:cNvSpPr/>
            <p:nvPr/>
          </p:nvSpPr>
          <p:spPr>
            <a:xfrm>
              <a:off x="1797136" y="828634"/>
              <a:ext cx="161773" cy="0"/>
            </a:xfrm>
            <a:custGeom>
              <a:avLst/>
              <a:gdLst/>
              <a:ahLst/>
              <a:cxnLst/>
              <a:rect l="0" t="0" r="0" b="0"/>
              <a:pathLst>
                <a:path w="161773">
                  <a:moveTo>
                    <a:pt x="0" y="0"/>
                  </a:moveTo>
                  <a:lnTo>
                    <a:pt x="161773" y="0"/>
                  </a:lnTo>
                </a:path>
              </a:pathLst>
            </a:custGeom>
            <a:ln w="6775" cap="flat">
              <a:solidFill>
                <a:srgbClr val="6A1B9A">
                  <a:alpha val="100000"/>
                </a:srgbClr>
              </a:solidFill>
              <a:prstDash val="solid"/>
              <a:round/>
            </a:ln>
          </p:spPr>
          <p:txBody>
            <a:bodyPr/>
            <a:lstStyle/>
            <a:p>
              <a:endParaRPr sz="600"/>
            </a:p>
          </p:txBody>
        </p:sp>
        <p:sp>
          <p:nvSpPr>
            <p:cNvPr id="175" name="pg20">
              <a:extLst>
                <a:ext uri="{FF2B5EF4-FFF2-40B4-BE49-F238E27FC236}">
                  <a16:creationId xmlns:a16="http://schemas.microsoft.com/office/drawing/2014/main" id="{61105B26-FBB1-4ADD-93C2-CEE2D0FD886E}"/>
                </a:ext>
              </a:extLst>
            </p:cNvPr>
            <p:cNvSpPr/>
            <p:nvPr/>
          </p:nvSpPr>
          <p:spPr>
            <a:xfrm>
              <a:off x="1933171" y="508281"/>
              <a:ext cx="165443" cy="166974"/>
            </a:xfrm>
            <a:custGeom>
              <a:avLst/>
              <a:gdLst/>
              <a:ahLst/>
              <a:cxnLst/>
              <a:rect l="0" t="0" r="0" b="0"/>
              <a:pathLst>
                <a:path w="165443" h="166974">
                  <a:moveTo>
                    <a:pt x="62719" y="166974"/>
                  </a:moveTo>
                  <a:lnTo>
                    <a:pt x="62502" y="166647"/>
                  </a:lnTo>
                  <a:lnTo>
                    <a:pt x="62285" y="166320"/>
                  </a:lnTo>
                  <a:lnTo>
                    <a:pt x="62070" y="165993"/>
                  </a:lnTo>
                  <a:lnTo>
                    <a:pt x="61856" y="165667"/>
                  </a:lnTo>
                  <a:lnTo>
                    <a:pt x="61643" y="165340"/>
                  </a:lnTo>
                  <a:lnTo>
                    <a:pt x="61432" y="165013"/>
                  </a:lnTo>
                  <a:lnTo>
                    <a:pt x="61221" y="164686"/>
                  </a:lnTo>
                  <a:lnTo>
                    <a:pt x="61012" y="164360"/>
                  </a:lnTo>
                  <a:lnTo>
                    <a:pt x="60804" y="164033"/>
                  </a:lnTo>
                  <a:lnTo>
                    <a:pt x="60598" y="163706"/>
                  </a:lnTo>
                  <a:lnTo>
                    <a:pt x="60393" y="163379"/>
                  </a:lnTo>
                  <a:lnTo>
                    <a:pt x="60189" y="163053"/>
                  </a:lnTo>
                  <a:lnTo>
                    <a:pt x="59986" y="162726"/>
                  </a:lnTo>
                  <a:lnTo>
                    <a:pt x="59784" y="162399"/>
                  </a:lnTo>
                  <a:lnTo>
                    <a:pt x="59584" y="162072"/>
                  </a:lnTo>
                  <a:lnTo>
                    <a:pt x="59384" y="161746"/>
                  </a:lnTo>
                  <a:lnTo>
                    <a:pt x="59187" y="161419"/>
                  </a:lnTo>
                  <a:lnTo>
                    <a:pt x="58990" y="161092"/>
                  </a:lnTo>
                  <a:lnTo>
                    <a:pt x="58795" y="160765"/>
                  </a:lnTo>
                  <a:lnTo>
                    <a:pt x="58601" y="160438"/>
                  </a:lnTo>
                  <a:lnTo>
                    <a:pt x="58407" y="160112"/>
                  </a:lnTo>
                  <a:lnTo>
                    <a:pt x="58216" y="159785"/>
                  </a:lnTo>
                  <a:lnTo>
                    <a:pt x="58025" y="159458"/>
                  </a:lnTo>
                  <a:lnTo>
                    <a:pt x="57835" y="159131"/>
                  </a:lnTo>
                  <a:lnTo>
                    <a:pt x="57646" y="158805"/>
                  </a:lnTo>
                  <a:lnTo>
                    <a:pt x="57459" y="158478"/>
                  </a:lnTo>
                  <a:lnTo>
                    <a:pt x="57272" y="158151"/>
                  </a:lnTo>
                  <a:lnTo>
                    <a:pt x="57087" y="157824"/>
                  </a:lnTo>
                  <a:lnTo>
                    <a:pt x="56902" y="157498"/>
                  </a:lnTo>
                  <a:lnTo>
                    <a:pt x="56718" y="157171"/>
                  </a:lnTo>
                  <a:lnTo>
                    <a:pt x="56536" y="156844"/>
                  </a:lnTo>
                  <a:lnTo>
                    <a:pt x="56353" y="156517"/>
                  </a:lnTo>
                  <a:lnTo>
                    <a:pt x="56172" y="156191"/>
                  </a:lnTo>
                  <a:lnTo>
                    <a:pt x="55992" y="155864"/>
                  </a:lnTo>
                  <a:lnTo>
                    <a:pt x="55812" y="155537"/>
                  </a:lnTo>
                  <a:lnTo>
                    <a:pt x="55633" y="155210"/>
                  </a:lnTo>
                  <a:lnTo>
                    <a:pt x="55455" y="154884"/>
                  </a:lnTo>
                  <a:lnTo>
                    <a:pt x="55277" y="154557"/>
                  </a:lnTo>
                  <a:lnTo>
                    <a:pt x="55100" y="154230"/>
                  </a:lnTo>
                  <a:lnTo>
                    <a:pt x="54923" y="153903"/>
                  </a:lnTo>
                  <a:lnTo>
                    <a:pt x="54746" y="153577"/>
                  </a:lnTo>
                  <a:lnTo>
                    <a:pt x="54570" y="153250"/>
                  </a:lnTo>
                  <a:lnTo>
                    <a:pt x="54395" y="152923"/>
                  </a:lnTo>
                  <a:lnTo>
                    <a:pt x="54219" y="152596"/>
                  </a:lnTo>
                  <a:lnTo>
                    <a:pt x="54044" y="152269"/>
                  </a:lnTo>
                  <a:lnTo>
                    <a:pt x="53869" y="151943"/>
                  </a:lnTo>
                  <a:lnTo>
                    <a:pt x="53694" y="151616"/>
                  </a:lnTo>
                  <a:lnTo>
                    <a:pt x="53519" y="151289"/>
                  </a:lnTo>
                  <a:lnTo>
                    <a:pt x="53344" y="150962"/>
                  </a:lnTo>
                  <a:lnTo>
                    <a:pt x="53169" y="150636"/>
                  </a:lnTo>
                  <a:lnTo>
                    <a:pt x="52993" y="150309"/>
                  </a:lnTo>
                  <a:lnTo>
                    <a:pt x="52818" y="149982"/>
                  </a:lnTo>
                  <a:lnTo>
                    <a:pt x="52642" y="149655"/>
                  </a:lnTo>
                  <a:lnTo>
                    <a:pt x="52465" y="149329"/>
                  </a:lnTo>
                  <a:lnTo>
                    <a:pt x="52289" y="149002"/>
                  </a:lnTo>
                  <a:lnTo>
                    <a:pt x="52111" y="148675"/>
                  </a:lnTo>
                  <a:lnTo>
                    <a:pt x="51933" y="148348"/>
                  </a:lnTo>
                  <a:lnTo>
                    <a:pt x="51755" y="148022"/>
                  </a:lnTo>
                  <a:lnTo>
                    <a:pt x="51575" y="147695"/>
                  </a:lnTo>
                  <a:lnTo>
                    <a:pt x="51395" y="147368"/>
                  </a:lnTo>
                  <a:lnTo>
                    <a:pt x="51214" y="147041"/>
                  </a:lnTo>
                  <a:lnTo>
                    <a:pt x="51032" y="146715"/>
                  </a:lnTo>
                  <a:lnTo>
                    <a:pt x="50849" y="146388"/>
                  </a:lnTo>
                  <a:lnTo>
                    <a:pt x="50664" y="146061"/>
                  </a:lnTo>
                  <a:lnTo>
                    <a:pt x="50479" y="145734"/>
                  </a:lnTo>
                  <a:lnTo>
                    <a:pt x="50292" y="145408"/>
                  </a:lnTo>
                  <a:lnTo>
                    <a:pt x="50103" y="145081"/>
                  </a:lnTo>
                  <a:lnTo>
                    <a:pt x="49914" y="144754"/>
                  </a:lnTo>
                  <a:lnTo>
                    <a:pt x="49722" y="144427"/>
                  </a:lnTo>
                  <a:lnTo>
                    <a:pt x="49529" y="144100"/>
                  </a:lnTo>
                  <a:lnTo>
                    <a:pt x="49334" y="143774"/>
                  </a:lnTo>
                  <a:lnTo>
                    <a:pt x="49137" y="143447"/>
                  </a:lnTo>
                  <a:lnTo>
                    <a:pt x="48939" y="143120"/>
                  </a:lnTo>
                  <a:lnTo>
                    <a:pt x="48738" y="142793"/>
                  </a:lnTo>
                  <a:lnTo>
                    <a:pt x="48536" y="142467"/>
                  </a:lnTo>
                  <a:lnTo>
                    <a:pt x="48330" y="142140"/>
                  </a:lnTo>
                  <a:lnTo>
                    <a:pt x="48124" y="141813"/>
                  </a:lnTo>
                  <a:lnTo>
                    <a:pt x="47913" y="141486"/>
                  </a:lnTo>
                  <a:lnTo>
                    <a:pt x="47702" y="141160"/>
                  </a:lnTo>
                  <a:lnTo>
                    <a:pt x="47487" y="140833"/>
                  </a:lnTo>
                  <a:lnTo>
                    <a:pt x="47270" y="140506"/>
                  </a:lnTo>
                  <a:lnTo>
                    <a:pt x="47050" y="140179"/>
                  </a:lnTo>
                  <a:lnTo>
                    <a:pt x="46827" y="139853"/>
                  </a:lnTo>
                  <a:lnTo>
                    <a:pt x="46602" y="139526"/>
                  </a:lnTo>
                  <a:lnTo>
                    <a:pt x="46373" y="139199"/>
                  </a:lnTo>
                  <a:lnTo>
                    <a:pt x="46142" y="138872"/>
                  </a:lnTo>
                  <a:lnTo>
                    <a:pt x="45907" y="138546"/>
                  </a:lnTo>
                  <a:lnTo>
                    <a:pt x="45669" y="138219"/>
                  </a:lnTo>
                  <a:lnTo>
                    <a:pt x="45428" y="137892"/>
                  </a:lnTo>
                  <a:lnTo>
                    <a:pt x="45183" y="137565"/>
                  </a:lnTo>
                  <a:lnTo>
                    <a:pt x="44936" y="137239"/>
                  </a:lnTo>
                  <a:lnTo>
                    <a:pt x="44684" y="136912"/>
                  </a:lnTo>
                  <a:lnTo>
                    <a:pt x="44430" y="136585"/>
                  </a:lnTo>
                  <a:lnTo>
                    <a:pt x="44171" y="136258"/>
                  </a:lnTo>
                  <a:lnTo>
                    <a:pt x="43910" y="135931"/>
                  </a:lnTo>
                  <a:lnTo>
                    <a:pt x="43643" y="135605"/>
                  </a:lnTo>
                  <a:lnTo>
                    <a:pt x="43374" y="135278"/>
                  </a:lnTo>
                  <a:lnTo>
                    <a:pt x="43101" y="134951"/>
                  </a:lnTo>
                  <a:lnTo>
                    <a:pt x="42824" y="134624"/>
                  </a:lnTo>
                  <a:lnTo>
                    <a:pt x="42543" y="134298"/>
                  </a:lnTo>
                  <a:lnTo>
                    <a:pt x="42258" y="133971"/>
                  </a:lnTo>
                  <a:lnTo>
                    <a:pt x="41970" y="133644"/>
                  </a:lnTo>
                  <a:lnTo>
                    <a:pt x="41676" y="133317"/>
                  </a:lnTo>
                  <a:lnTo>
                    <a:pt x="41381" y="132991"/>
                  </a:lnTo>
                  <a:lnTo>
                    <a:pt x="41079" y="132664"/>
                  </a:lnTo>
                  <a:lnTo>
                    <a:pt x="40775" y="132337"/>
                  </a:lnTo>
                  <a:lnTo>
                    <a:pt x="40465" y="132010"/>
                  </a:lnTo>
                  <a:lnTo>
                    <a:pt x="40153" y="131684"/>
                  </a:lnTo>
                  <a:lnTo>
                    <a:pt x="39836" y="131357"/>
                  </a:lnTo>
                  <a:lnTo>
                    <a:pt x="39515" y="131030"/>
                  </a:lnTo>
                  <a:lnTo>
                    <a:pt x="39191" y="130703"/>
                  </a:lnTo>
                  <a:lnTo>
                    <a:pt x="38861" y="130377"/>
                  </a:lnTo>
                  <a:lnTo>
                    <a:pt x="38530" y="130050"/>
                  </a:lnTo>
                  <a:lnTo>
                    <a:pt x="38192" y="129723"/>
                  </a:lnTo>
                  <a:lnTo>
                    <a:pt x="37853" y="129396"/>
                  </a:lnTo>
                  <a:lnTo>
                    <a:pt x="37508" y="129070"/>
                  </a:lnTo>
                  <a:lnTo>
                    <a:pt x="37160" y="128743"/>
                  </a:lnTo>
                  <a:lnTo>
                    <a:pt x="36809" y="128416"/>
                  </a:lnTo>
                  <a:lnTo>
                    <a:pt x="36453" y="128089"/>
                  </a:lnTo>
                  <a:lnTo>
                    <a:pt x="36095" y="127763"/>
                  </a:lnTo>
                  <a:lnTo>
                    <a:pt x="35732" y="127436"/>
                  </a:lnTo>
                  <a:lnTo>
                    <a:pt x="35367" y="127109"/>
                  </a:lnTo>
                  <a:lnTo>
                    <a:pt x="34997" y="126782"/>
                  </a:lnTo>
                  <a:lnTo>
                    <a:pt x="34625" y="126455"/>
                  </a:lnTo>
                  <a:lnTo>
                    <a:pt x="34250" y="126129"/>
                  </a:lnTo>
                  <a:lnTo>
                    <a:pt x="33871" y="125802"/>
                  </a:lnTo>
                  <a:lnTo>
                    <a:pt x="33490" y="125475"/>
                  </a:lnTo>
                  <a:lnTo>
                    <a:pt x="33105" y="125148"/>
                  </a:lnTo>
                  <a:lnTo>
                    <a:pt x="32720" y="124822"/>
                  </a:lnTo>
                  <a:lnTo>
                    <a:pt x="32329" y="124495"/>
                  </a:lnTo>
                  <a:lnTo>
                    <a:pt x="31938" y="124168"/>
                  </a:lnTo>
                  <a:lnTo>
                    <a:pt x="31543" y="123841"/>
                  </a:lnTo>
                  <a:lnTo>
                    <a:pt x="31148" y="123515"/>
                  </a:lnTo>
                  <a:lnTo>
                    <a:pt x="30749" y="123188"/>
                  </a:lnTo>
                  <a:lnTo>
                    <a:pt x="30349" y="122861"/>
                  </a:lnTo>
                  <a:lnTo>
                    <a:pt x="29948" y="122534"/>
                  </a:lnTo>
                  <a:lnTo>
                    <a:pt x="29544" y="122208"/>
                  </a:lnTo>
                  <a:lnTo>
                    <a:pt x="29140" y="121881"/>
                  </a:lnTo>
                  <a:lnTo>
                    <a:pt x="28734" y="121554"/>
                  </a:lnTo>
                  <a:lnTo>
                    <a:pt x="28328" y="121227"/>
                  </a:lnTo>
                  <a:lnTo>
                    <a:pt x="27920" y="120901"/>
                  </a:lnTo>
                  <a:lnTo>
                    <a:pt x="27512" y="120574"/>
                  </a:lnTo>
                  <a:lnTo>
                    <a:pt x="27103" y="120247"/>
                  </a:lnTo>
                  <a:lnTo>
                    <a:pt x="26694" y="119920"/>
                  </a:lnTo>
                  <a:lnTo>
                    <a:pt x="26284" y="119594"/>
                  </a:lnTo>
                  <a:lnTo>
                    <a:pt x="25875" y="119267"/>
                  </a:lnTo>
                  <a:lnTo>
                    <a:pt x="25466" y="118940"/>
                  </a:lnTo>
                  <a:lnTo>
                    <a:pt x="25058" y="118613"/>
                  </a:lnTo>
                  <a:lnTo>
                    <a:pt x="24650" y="118286"/>
                  </a:lnTo>
                  <a:lnTo>
                    <a:pt x="24243" y="117960"/>
                  </a:lnTo>
                  <a:lnTo>
                    <a:pt x="23837" y="117633"/>
                  </a:lnTo>
                  <a:lnTo>
                    <a:pt x="23431" y="117306"/>
                  </a:lnTo>
                  <a:lnTo>
                    <a:pt x="23028" y="116979"/>
                  </a:lnTo>
                  <a:lnTo>
                    <a:pt x="22625" y="116653"/>
                  </a:lnTo>
                  <a:lnTo>
                    <a:pt x="22225" y="116326"/>
                  </a:lnTo>
                  <a:lnTo>
                    <a:pt x="21826" y="115999"/>
                  </a:lnTo>
                  <a:lnTo>
                    <a:pt x="21430" y="115672"/>
                  </a:lnTo>
                  <a:lnTo>
                    <a:pt x="21035" y="115346"/>
                  </a:lnTo>
                  <a:lnTo>
                    <a:pt x="20643" y="115019"/>
                  </a:lnTo>
                  <a:lnTo>
                    <a:pt x="20254" y="114692"/>
                  </a:lnTo>
                  <a:lnTo>
                    <a:pt x="19867" y="114365"/>
                  </a:lnTo>
                  <a:lnTo>
                    <a:pt x="19484" y="114039"/>
                  </a:lnTo>
                  <a:lnTo>
                    <a:pt x="19102" y="113712"/>
                  </a:lnTo>
                  <a:lnTo>
                    <a:pt x="18725" y="113385"/>
                  </a:lnTo>
                  <a:lnTo>
                    <a:pt x="18350" y="113058"/>
                  </a:lnTo>
                  <a:lnTo>
                    <a:pt x="17980" y="112732"/>
                  </a:lnTo>
                  <a:lnTo>
                    <a:pt x="17612" y="112405"/>
                  </a:lnTo>
                  <a:lnTo>
                    <a:pt x="17249" y="112078"/>
                  </a:lnTo>
                  <a:lnTo>
                    <a:pt x="16889" y="111751"/>
                  </a:lnTo>
                  <a:lnTo>
                    <a:pt x="16533" y="111425"/>
                  </a:lnTo>
                  <a:lnTo>
                    <a:pt x="16182" y="111098"/>
                  </a:lnTo>
                  <a:lnTo>
                    <a:pt x="15833" y="110771"/>
                  </a:lnTo>
                  <a:lnTo>
                    <a:pt x="15491" y="110444"/>
                  </a:lnTo>
                  <a:lnTo>
                    <a:pt x="15151" y="110117"/>
                  </a:lnTo>
                  <a:lnTo>
                    <a:pt x="14817" y="109791"/>
                  </a:lnTo>
                  <a:lnTo>
                    <a:pt x="14487" y="109464"/>
                  </a:lnTo>
                  <a:lnTo>
                    <a:pt x="14162" y="109137"/>
                  </a:lnTo>
                  <a:lnTo>
                    <a:pt x="13841" y="108810"/>
                  </a:lnTo>
                  <a:lnTo>
                    <a:pt x="13524" y="108484"/>
                  </a:lnTo>
                  <a:lnTo>
                    <a:pt x="13214" y="108157"/>
                  </a:lnTo>
                  <a:lnTo>
                    <a:pt x="12906" y="107830"/>
                  </a:lnTo>
                  <a:lnTo>
                    <a:pt x="12606" y="107503"/>
                  </a:lnTo>
                  <a:lnTo>
                    <a:pt x="12308" y="107177"/>
                  </a:lnTo>
                  <a:lnTo>
                    <a:pt x="12017" y="106850"/>
                  </a:lnTo>
                  <a:lnTo>
                    <a:pt x="11729" y="106523"/>
                  </a:lnTo>
                  <a:lnTo>
                    <a:pt x="11447" y="106196"/>
                  </a:lnTo>
                  <a:lnTo>
                    <a:pt x="11170" y="105870"/>
                  </a:lnTo>
                  <a:lnTo>
                    <a:pt x="10897" y="105543"/>
                  </a:lnTo>
                  <a:lnTo>
                    <a:pt x="10630" y="105216"/>
                  </a:lnTo>
                  <a:lnTo>
                    <a:pt x="10366" y="104889"/>
                  </a:lnTo>
                  <a:lnTo>
                    <a:pt x="10110" y="104563"/>
                  </a:lnTo>
                  <a:lnTo>
                    <a:pt x="9855" y="104236"/>
                  </a:lnTo>
                  <a:lnTo>
                    <a:pt x="9608" y="103909"/>
                  </a:lnTo>
                  <a:lnTo>
                    <a:pt x="9364" y="103582"/>
                  </a:lnTo>
                  <a:lnTo>
                    <a:pt x="9124" y="103256"/>
                  </a:lnTo>
                  <a:lnTo>
                    <a:pt x="8890" y="102929"/>
                  </a:lnTo>
                  <a:lnTo>
                    <a:pt x="8659" y="102602"/>
                  </a:lnTo>
                  <a:lnTo>
                    <a:pt x="8434" y="102275"/>
                  </a:lnTo>
                  <a:lnTo>
                    <a:pt x="8211" y="101948"/>
                  </a:lnTo>
                  <a:lnTo>
                    <a:pt x="7996" y="101622"/>
                  </a:lnTo>
                  <a:lnTo>
                    <a:pt x="7782" y="101295"/>
                  </a:lnTo>
                  <a:lnTo>
                    <a:pt x="7574" y="100968"/>
                  </a:lnTo>
                  <a:lnTo>
                    <a:pt x="7369" y="100641"/>
                  </a:lnTo>
                  <a:lnTo>
                    <a:pt x="7168" y="100315"/>
                  </a:lnTo>
                  <a:lnTo>
                    <a:pt x="6971" y="99988"/>
                  </a:lnTo>
                  <a:lnTo>
                    <a:pt x="6777" y="99661"/>
                  </a:lnTo>
                  <a:lnTo>
                    <a:pt x="6588" y="99334"/>
                  </a:lnTo>
                  <a:lnTo>
                    <a:pt x="6400" y="99008"/>
                  </a:lnTo>
                  <a:lnTo>
                    <a:pt x="6219" y="98681"/>
                  </a:lnTo>
                  <a:lnTo>
                    <a:pt x="6039" y="98354"/>
                  </a:lnTo>
                  <a:lnTo>
                    <a:pt x="5863" y="98027"/>
                  </a:lnTo>
                  <a:lnTo>
                    <a:pt x="5690" y="97701"/>
                  </a:lnTo>
                  <a:lnTo>
                    <a:pt x="5520" y="97374"/>
                  </a:lnTo>
                  <a:lnTo>
                    <a:pt x="5353" y="97047"/>
                  </a:lnTo>
                  <a:lnTo>
                    <a:pt x="5188" y="96720"/>
                  </a:lnTo>
                  <a:lnTo>
                    <a:pt x="5027" y="96394"/>
                  </a:lnTo>
                  <a:lnTo>
                    <a:pt x="4867" y="96067"/>
                  </a:lnTo>
                  <a:lnTo>
                    <a:pt x="4712" y="95740"/>
                  </a:lnTo>
                  <a:lnTo>
                    <a:pt x="4558" y="95413"/>
                  </a:lnTo>
                  <a:lnTo>
                    <a:pt x="4407" y="95087"/>
                  </a:lnTo>
                  <a:lnTo>
                    <a:pt x="4257" y="94760"/>
                  </a:lnTo>
                  <a:lnTo>
                    <a:pt x="4110" y="94433"/>
                  </a:lnTo>
                  <a:lnTo>
                    <a:pt x="3966" y="94106"/>
                  </a:lnTo>
                  <a:lnTo>
                    <a:pt x="3823" y="93780"/>
                  </a:lnTo>
                  <a:lnTo>
                    <a:pt x="3683" y="93453"/>
                  </a:lnTo>
                  <a:lnTo>
                    <a:pt x="3544" y="93126"/>
                  </a:lnTo>
                  <a:lnTo>
                    <a:pt x="3408" y="92799"/>
                  </a:lnTo>
                  <a:lnTo>
                    <a:pt x="3273" y="92472"/>
                  </a:lnTo>
                  <a:lnTo>
                    <a:pt x="3140" y="92146"/>
                  </a:lnTo>
                  <a:lnTo>
                    <a:pt x="3010" y="91819"/>
                  </a:lnTo>
                  <a:lnTo>
                    <a:pt x="2880" y="91492"/>
                  </a:lnTo>
                  <a:lnTo>
                    <a:pt x="2754" y="91165"/>
                  </a:lnTo>
                  <a:lnTo>
                    <a:pt x="2628" y="90839"/>
                  </a:lnTo>
                  <a:lnTo>
                    <a:pt x="2505" y="90512"/>
                  </a:lnTo>
                  <a:lnTo>
                    <a:pt x="2383" y="90185"/>
                  </a:lnTo>
                  <a:lnTo>
                    <a:pt x="2263" y="89858"/>
                  </a:lnTo>
                  <a:lnTo>
                    <a:pt x="2145" y="89532"/>
                  </a:lnTo>
                  <a:lnTo>
                    <a:pt x="2029" y="89205"/>
                  </a:lnTo>
                  <a:lnTo>
                    <a:pt x="1916" y="88878"/>
                  </a:lnTo>
                  <a:lnTo>
                    <a:pt x="1803" y="88551"/>
                  </a:lnTo>
                  <a:lnTo>
                    <a:pt x="1694" y="88225"/>
                  </a:lnTo>
                  <a:lnTo>
                    <a:pt x="1586" y="87898"/>
                  </a:lnTo>
                  <a:lnTo>
                    <a:pt x="1482" y="87571"/>
                  </a:lnTo>
                  <a:lnTo>
                    <a:pt x="1378" y="87244"/>
                  </a:lnTo>
                  <a:lnTo>
                    <a:pt x="1278" y="86918"/>
                  </a:lnTo>
                  <a:lnTo>
                    <a:pt x="1180" y="86591"/>
                  </a:lnTo>
                  <a:lnTo>
                    <a:pt x="1085" y="86264"/>
                  </a:lnTo>
                  <a:lnTo>
                    <a:pt x="993" y="85937"/>
                  </a:lnTo>
                  <a:lnTo>
                    <a:pt x="903" y="85611"/>
                  </a:lnTo>
                  <a:lnTo>
                    <a:pt x="818" y="85284"/>
                  </a:lnTo>
                  <a:lnTo>
                    <a:pt x="734" y="84957"/>
                  </a:lnTo>
                  <a:lnTo>
                    <a:pt x="655" y="84630"/>
                  </a:lnTo>
                  <a:lnTo>
                    <a:pt x="579" y="84303"/>
                  </a:lnTo>
                  <a:lnTo>
                    <a:pt x="507" y="83977"/>
                  </a:lnTo>
                  <a:lnTo>
                    <a:pt x="439" y="83650"/>
                  </a:lnTo>
                  <a:lnTo>
                    <a:pt x="375" y="83323"/>
                  </a:lnTo>
                  <a:lnTo>
                    <a:pt x="315" y="82996"/>
                  </a:lnTo>
                  <a:lnTo>
                    <a:pt x="259" y="82670"/>
                  </a:lnTo>
                  <a:lnTo>
                    <a:pt x="210" y="82343"/>
                  </a:lnTo>
                  <a:lnTo>
                    <a:pt x="162" y="82016"/>
                  </a:lnTo>
                  <a:lnTo>
                    <a:pt x="124" y="81689"/>
                  </a:lnTo>
                  <a:lnTo>
                    <a:pt x="87" y="81363"/>
                  </a:lnTo>
                  <a:lnTo>
                    <a:pt x="59" y="81036"/>
                  </a:lnTo>
                  <a:lnTo>
                    <a:pt x="35" y="80709"/>
                  </a:lnTo>
                  <a:lnTo>
                    <a:pt x="17" y="80382"/>
                  </a:lnTo>
                  <a:lnTo>
                    <a:pt x="6" y="80056"/>
                  </a:lnTo>
                  <a:lnTo>
                    <a:pt x="0" y="79729"/>
                  </a:lnTo>
                  <a:lnTo>
                    <a:pt x="3" y="79402"/>
                  </a:lnTo>
                  <a:lnTo>
                    <a:pt x="9" y="79075"/>
                  </a:lnTo>
                  <a:lnTo>
                    <a:pt x="28" y="78749"/>
                  </a:lnTo>
                  <a:lnTo>
                    <a:pt x="49" y="78422"/>
                  </a:lnTo>
                  <a:lnTo>
                    <a:pt x="81" y="78095"/>
                  </a:lnTo>
                  <a:lnTo>
                    <a:pt x="120" y="77768"/>
                  </a:lnTo>
                  <a:lnTo>
                    <a:pt x="166" y="77442"/>
                  </a:lnTo>
                  <a:lnTo>
                    <a:pt x="222" y="77115"/>
                  </a:lnTo>
                  <a:lnTo>
                    <a:pt x="284" y="76788"/>
                  </a:lnTo>
                  <a:lnTo>
                    <a:pt x="359" y="76461"/>
                  </a:lnTo>
                  <a:lnTo>
                    <a:pt x="437" y="76134"/>
                  </a:lnTo>
                  <a:lnTo>
                    <a:pt x="531" y="75808"/>
                  </a:lnTo>
                  <a:lnTo>
                    <a:pt x="629" y="75481"/>
                  </a:lnTo>
                  <a:lnTo>
                    <a:pt x="739" y="75154"/>
                  </a:lnTo>
                  <a:lnTo>
                    <a:pt x="859" y="74827"/>
                  </a:lnTo>
                  <a:lnTo>
                    <a:pt x="987" y="74501"/>
                  </a:lnTo>
                  <a:lnTo>
                    <a:pt x="1128" y="74174"/>
                  </a:lnTo>
                  <a:lnTo>
                    <a:pt x="1274" y="73847"/>
                  </a:lnTo>
                  <a:lnTo>
                    <a:pt x="1437" y="73520"/>
                  </a:lnTo>
                  <a:lnTo>
                    <a:pt x="1605" y="73194"/>
                  </a:lnTo>
                  <a:lnTo>
                    <a:pt x="1789" y="72867"/>
                  </a:lnTo>
                  <a:lnTo>
                    <a:pt x="1979" y="72540"/>
                  </a:lnTo>
                  <a:lnTo>
                    <a:pt x="2183" y="72213"/>
                  </a:lnTo>
                  <a:lnTo>
                    <a:pt x="2398" y="71887"/>
                  </a:lnTo>
                  <a:lnTo>
                    <a:pt x="2621" y="71560"/>
                  </a:lnTo>
                  <a:lnTo>
                    <a:pt x="2860" y="71233"/>
                  </a:lnTo>
                  <a:lnTo>
                    <a:pt x="3104" y="70906"/>
                  </a:lnTo>
                  <a:lnTo>
                    <a:pt x="3367" y="70580"/>
                  </a:lnTo>
                  <a:lnTo>
                    <a:pt x="3634" y="70253"/>
                  </a:lnTo>
                  <a:lnTo>
                    <a:pt x="3919" y="69926"/>
                  </a:lnTo>
                  <a:lnTo>
                    <a:pt x="4211" y="69599"/>
                  </a:lnTo>
                  <a:lnTo>
                    <a:pt x="4517" y="69273"/>
                  </a:lnTo>
                  <a:lnTo>
                    <a:pt x="4834" y="68946"/>
                  </a:lnTo>
                  <a:lnTo>
                    <a:pt x="5160" y="68619"/>
                  </a:lnTo>
                  <a:lnTo>
                    <a:pt x="5502" y="68292"/>
                  </a:lnTo>
                  <a:lnTo>
                    <a:pt x="5849" y="67965"/>
                  </a:lnTo>
                  <a:lnTo>
                    <a:pt x="6215" y="67639"/>
                  </a:lnTo>
                  <a:lnTo>
                    <a:pt x="6586" y="67312"/>
                  </a:lnTo>
                  <a:lnTo>
                    <a:pt x="6973" y="66985"/>
                  </a:lnTo>
                  <a:lnTo>
                    <a:pt x="7368" y="66658"/>
                  </a:lnTo>
                  <a:lnTo>
                    <a:pt x="7775" y="66332"/>
                  </a:lnTo>
                  <a:lnTo>
                    <a:pt x="8193" y="66005"/>
                  </a:lnTo>
                  <a:lnTo>
                    <a:pt x="8619" y="65678"/>
                  </a:lnTo>
                  <a:lnTo>
                    <a:pt x="9061" y="65351"/>
                  </a:lnTo>
                  <a:lnTo>
                    <a:pt x="9506" y="65025"/>
                  </a:lnTo>
                  <a:lnTo>
                    <a:pt x="9969" y="64698"/>
                  </a:lnTo>
                  <a:lnTo>
                    <a:pt x="10436" y="64371"/>
                  </a:lnTo>
                  <a:lnTo>
                    <a:pt x="10918" y="64044"/>
                  </a:lnTo>
                  <a:lnTo>
                    <a:pt x="11406" y="63718"/>
                  </a:lnTo>
                  <a:lnTo>
                    <a:pt x="11904" y="63391"/>
                  </a:lnTo>
                  <a:lnTo>
                    <a:pt x="12413" y="63064"/>
                  </a:lnTo>
                  <a:lnTo>
                    <a:pt x="12927" y="62737"/>
                  </a:lnTo>
                  <a:lnTo>
                    <a:pt x="13454" y="62411"/>
                  </a:lnTo>
                  <a:lnTo>
                    <a:pt x="13984" y="62084"/>
                  </a:lnTo>
                  <a:lnTo>
                    <a:pt x="14529" y="61757"/>
                  </a:lnTo>
                  <a:lnTo>
                    <a:pt x="15076" y="61430"/>
                  </a:lnTo>
                  <a:lnTo>
                    <a:pt x="15634" y="61104"/>
                  </a:lnTo>
                  <a:lnTo>
                    <a:pt x="16198" y="60777"/>
                  </a:lnTo>
                  <a:lnTo>
                    <a:pt x="16768" y="60450"/>
                  </a:lnTo>
                  <a:lnTo>
                    <a:pt x="17346" y="60123"/>
                  </a:lnTo>
                  <a:lnTo>
                    <a:pt x="17928" y="59797"/>
                  </a:lnTo>
                  <a:lnTo>
                    <a:pt x="18519" y="59470"/>
                  </a:lnTo>
                  <a:lnTo>
                    <a:pt x="19112" y="59143"/>
                  </a:lnTo>
                  <a:lnTo>
                    <a:pt x="19713" y="58816"/>
                  </a:lnTo>
                  <a:lnTo>
                    <a:pt x="20317" y="58489"/>
                  </a:lnTo>
                  <a:lnTo>
                    <a:pt x="20926" y="58163"/>
                  </a:lnTo>
                  <a:lnTo>
                    <a:pt x="21539" y="57836"/>
                  </a:lnTo>
                  <a:lnTo>
                    <a:pt x="22155" y="57509"/>
                  </a:lnTo>
                  <a:lnTo>
                    <a:pt x="22775" y="57182"/>
                  </a:lnTo>
                  <a:lnTo>
                    <a:pt x="23397" y="56856"/>
                  </a:lnTo>
                  <a:lnTo>
                    <a:pt x="24022" y="56529"/>
                  </a:lnTo>
                  <a:lnTo>
                    <a:pt x="24649" y="56202"/>
                  </a:lnTo>
                  <a:lnTo>
                    <a:pt x="25278" y="55875"/>
                  </a:lnTo>
                  <a:lnTo>
                    <a:pt x="25907" y="55549"/>
                  </a:lnTo>
                  <a:lnTo>
                    <a:pt x="26538" y="55222"/>
                  </a:lnTo>
                  <a:lnTo>
                    <a:pt x="27169" y="54895"/>
                  </a:lnTo>
                  <a:lnTo>
                    <a:pt x="27800" y="54568"/>
                  </a:lnTo>
                  <a:lnTo>
                    <a:pt x="28431" y="54242"/>
                  </a:lnTo>
                  <a:lnTo>
                    <a:pt x="29061" y="53915"/>
                  </a:lnTo>
                  <a:lnTo>
                    <a:pt x="29689" y="53588"/>
                  </a:lnTo>
                  <a:lnTo>
                    <a:pt x="30317" y="53261"/>
                  </a:lnTo>
                  <a:lnTo>
                    <a:pt x="30942" y="52935"/>
                  </a:lnTo>
                  <a:lnTo>
                    <a:pt x="31565" y="52608"/>
                  </a:lnTo>
                  <a:lnTo>
                    <a:pt x="32185" y="52281"/>
                  </a:lnTo>
                  <a:lnTo>
                    <a:pt x="32802" y="51954"/>
                  </a:lnTo>
                  <a:lnTo>
                    <a:pt x="33416" y="51628"/>
                  </a:lnTo>
                  <a:lnTo>
                    <a:pt x="34024" y="51301"/>
                  </a:lnTo>
                  <a:lnTo>
                    <a:pt x="34631" y="50974"/>
                  </a:lnTo>
                  <a:lnTo>
                    <a:pt x="35230" y="50647"/>
                  </a:lnTo>
                  <a:lnTo>
                    <a:pt x="35827" y="50320"/>
                  </a:lnTo>
                  <a:lnTo>
                    <a:pt x="36416" y="49994"/>
                  </a:lnTo>
                  <a:lnTo>
                    <a:pt x="37001" y="49667"/>
                  </a:lnTo>
                  <a:lnTo>
                    <a:pt x="37579" y="49340"/>
                  </a:lnTo>
                  <a:lnTo>
                    <a:pt x="38151" y="49013"/>
                  </a:lnTo>
                  <a:lnTo>
                    <a:pt x="38717" y="48687"/>
                  </a:lnTo>
                  <a:lnTo>
                    <a:pt x="39274" y="48360"/>
                  </a:lnTo>
                  <a:lnTo>
                    <a:pt x="39827" y="48033"/>
                  </a:lnTo>
                  <a:lnTo>
                    <a:pt x="40368" y="47706"/>
                  </a:lnTo>
                  <a:lnTo>
                    <a:pt x="40905" y="47380"/>
                  </a:lnTo>
                  <a:lnTo>
                    <a:pt x="41430" y="47053"/>
                  </a:lnTo>
                  <a:lnTo>
                    <a:pt x="41949" y="46726"/>
                  </a:lnTo>
                  <a:lnTo>
                    <a:pt x="42458" y="46399"/>
                  </a:lnTo>
                  <a:lnTo>
                    <a:pt x="42957" y="46073"/>
                  </a:lnTo>
                  <a:lnTo>
                    <a:pt x="43450" y="45746"/>
                  </a:lnTo>
                  <a:lnTo>
                    <a:pt x="43929" y="45419"/>
                  </a:lnTo>
                  <a:lnTo>
                    <a:pt x="44404" y="45092"/>
                  </a:lnTo>
                  <a:lnTo>
                    <a:pt x="44861" y="44766"/>
                  </a:lnTo>
                  <a:lnTo>
                    <a:pt x="45315" y="44439"/>
                  </a:lnTo>
                  <a:lnTo>
                    <a:pt x="45753" y="44112"/>
                  </a:lnTo>
                  <a:lnTo>
                    <a:pt x="46184" y="43785"/>
                  </a:lnTo>
                  <a:lnTo>
                    <a:pt x="46603" y="43459"/>
                  </a:lnTo>
                  <a:lnTo>
                    <a:pt x="47009" y="43132"/>
                  </a:lnTo>
                  <a:lnTo>
                    <a:pt x="47408" y="42805"/>
                  </a:lnTo>
                  <a:lnTo>
                    <a:pt x="47791" y="42478"/>
                  </a:lnTo>
                  <a:lnTo>
                    <a:pt x="48169" y="42151"/>
                  </a:lnTo>
                  <a:lnTo>
                    <a:pt x="48526" y="41825"/>
                  </a:lnTo>
                  <a:lnTo>
                    <a:pt x="48879" y="41498"/>
                  </a:lnTo>
                  <a:lnTo>
                    <a:pt x="49216" y="41171"/>
                  </a:lnTo>
                  <a:lnTo>
                    <a:pt x="49543" y="40844"/>
                  </a:lnTo>
                  <a:lnTo>
                    <a:pt x="49858" y="40518"/>
                  </a:lnTo>
                  <a:lnTo>
                    <a:pt x="50159" y="40191"/>
                  </a:lnTo>
                  <a:lnTo>
                    <a:pt x="50452" y="39864"/>
                  </a:lnTo>
                  <a:lnTo>
                    <a:pt x="50726" y="39537"/>
                  </a:lnTo>
                  <a:lnTo>
                    <a:pt x="50997" y="39211"/>
                  </a:lnTo>
                  <a:lnTo>
                    <a:pt x="51246" y="38884"/>
                  </a:lnTo>
                  <a:lnTo>
                    <a:pt x="51489" y="38557"/>
                  </a:lnTo>
                  <a:lnTo>
                    <a:pt x="51716" y="38230"/>
                  </a:lnTo>
                  <a:lnTo>
                    <a:pt x="51933" y="37904"/>
                  </a:lnTo>
                  <a:lnTo>
                    <a:pt x="52139" y="37577"/>
                  </a:lnTo>
                  <a:lnTo>
                    <a:pt x="52329" y="37250"/>
                  </a:lnTo>
                  <a:lnTo>
                    <a:pt x="52513" y="36923"/>
                  </a:lnTo>
                  <a:lnTo>
                    <a:pt x="52677" y="36597"/>
                  </a:lnTo>
                  <a:lnTo>
                    <a:pt x="52837" y="36270"/>
                  </a:lnTo>
                  <a:lnTo>
                    <a:pt x="52977" y="35943"/>
                  </a:lnTo>
                  <a:lnTo>
                    <a:pt x="53111" y="35616"/>
                  </a:lnTo>
                  <a:lnTo>
                    <a:pt x="53230" y="35290"/>
                  </a:lnTo>
                  <a:lnTo>
                    <a:pt x="53339" y="34963"/>
                  </a:lnTo>
                  <a:lnTo>
                    <a:pt x="53438" y="34636"/>
                  </a:lnTo>
                  <a:lnTo>
                    <a:pt x="53522" y="34309"/>
                  </a:lnTo>
                  <a:lnTo>
                    <a:pt x="53600" y="33982"/>
                  </a:lnTo>
                  <a:lnTo>
                    <a:pt x="53660" y="33656"/>
                  </a:lnTo>
                  <a:lnTo>
                    <a:pt x="53716" y="33329"/>
                  </a:lnTo>
                  <a:lnTo>
                    <a:pt x="53755" y="33002"/>
                  </a:lnTo>
                  <a:lnTo>
                    <a:pt x="53789" y="32675"/>
                  </a:lnTo>
                  <a:lnTo>
                    <a:pt x="53809" y="32349"/>
                  </a:lnTo>
                  <a:lnTo>
                    <a:pt x="53820" y="32022"/>
                  </a:lnTo>
                  <a:lnTo>
                    <a:pt x="53823" y="31695"/>
                  </a:lnTo>
                  <a:lnTo>
                    <a:pt x="53813" y="31368"/>
                  </a:lnTo>
                  <a:lnTo>
                    <a:pt x="53799" y="31042"/>
                  </a:lnTo>
                  <a:lnTo>
                    <a:pt x="53769" y="30715"/>
                  </a:lnTo>
                  <a:lnTo>
                    <a:pt x="53736" y="30388"/>
                  </a:lnTo>
                  <a:lnTo>
                    <a:pt x="53690" y="30061"/>
                  </a:lnTo>
                  <a:lnTo>
                    <a:pt x="53638" y="29735"/>
                  </a:lnTo>
                  <a:lnTo>
                    <a:pt x="53577" y="29408"/>
                  </a:lnTo>
                  <a:lnTo>
                    <a:pt x="53509" y="29081"/>
                  </a:lnTo>
                  <a:lnTo>
                    <a:pt x="53434" y="28754"/>
                  </a:lnTo>
                  <a:lnTo>
                    <a:pt x="53350" y="28428"/>
                  </a:lnTo>
                  <a:lnTo>
                    <a:pt x="53263" y="28101"/>
                  </a:lnTo>
                  <a:lnTo>
                    <a:pt x="53165" y="27774"/>
                  </a:lnTo>
                  <a:lnTo>
                    <a:pt x="53064" y="27447"/>
                  </a:lnTo>
                  <a:lnTo>
                    <a:pt x="52955" y="27121"/>
                  </a:lnTo>
                  <a:lnTo>
                    <a:pt x="52842" y="26794"/>
                  </a:lnTo>
                  <a:lnTo>
                    <a:pt x="52723" y="26467"/>
                  </a:lnTo>
                  <a:lnTo>
                    <a:pt x="52599" y="26140"/>
                  </a:lnTo>
                  <a:lnTo>
                    <a:pt x="52471" y="25814"/>
                  </a:lnTo>
                  <a:lnTo>
                    <a:pt x="52338" y="25487"/>
                  </a:lnTo>
                  <a:lnTo>
                    <a:pt x="52204" y="25160"/>
                  </a:lnTo>
                  <a:lnTo>
                    <a:pt x="52063" y="24833"/>
                  </a:lnTo>
                  <a:lnTo>
                    <a:pt x="51921" y="24506"/>
                  </a:lnTo>
                  <a:lnTo>
                    <a:pt x="51776" y="24180"/>
                  </a:lnTo>
                  <a:lnTo>
                    <a:pt x="51629" y="23853"/>
                  </a:lnTo>
                  <a:lnTo>
                    <a:pt x="51479" y="23526"/>
                  </a:lnTo>
                  <a:lnTo>
                    <a:pt x="51328" y="23199"/>
                  </a:lnTo>
                  <a:lnTo>
                    <a:pt x="51176" y="22873"/>
                  </a:lnTo>
                  <a:lnTo>
                    <a:pt x="51023" y="22546"/>
                  </a:lnTo>
                  <a:lnTo>
                    <a:pt x="50870" y="22219"/>
                  </a:lnTo>
                  <a:lnTo>
                    <a:pt x="50716" y="21892"/>
                  </a:lnTo>
                  <a:lnTo>
                    <a:pt x="50563" y="21566"/>
                  </a:lnTo>
                  <a:lnTo>
                    <a:pt x="50411" y="21239"/>
                  </a:lnTo>
                  <a:lnTo>
                    <a:pt x="50259" y="20912"/>
                  </a:lnTo>
                  <a:lnTo>
                    <a:pt x="50108" y="20585"/>
                  </a:lnTo>
                  <a:lnTo>
                    <a:pt x="49960" y="20259"/>
                  </a:lnTo>
                  <a:lnTo>
                    <a:pt x="49813" y="19932"/>
                  </a:lnTo>
                  <a:lnTo>
                    <a:pt x="49669" y="19605"/>
                  </a:lnTo>
                  <a:lnTo>
                    <a:pt x="49526" y="19278"/>
                  </a:lnTo>
                  <a:lnTo>
                    <a:pt x="49389" y="18952"/>
                  </a:lnTo>
                  <a:lnTo>
                    <a:pt x="49253" y="18625"/>
                  </a:lnTo>
                  <a:lnTo>
                    <a:pt x="49122" y="18298"/>
                  </a:lnTo>
                  <a:lnTo>
                    <a:pt x="48995" y="17971"/>
                  </a:lnTo>
                  <a:lnTo>
                    <a:pt x="48871" y="17645"/>
                  </a:lnTo>
                  <a:lnTo>
                    <a:pt x="48753" y="17318"/>
                  </a:lnTo>
                  <a:lnTo>
                    <a:pt x="48638" y="16991"/>
                  </a:lnTo>
                  <a:lnTo>
                    <a:pt x="48531" y="16664"/>
                  </a:lnTo>
                  <a:lnTo>
                    <a:pt x="48427" y="16337"/>
                  </a:lnTo>
                  <a:lnTo>
                    <a:pt x="48331" y="16011"/>
                  </a:lnTo>
                  <a:lnTo>
                    <a:pt x="48239" y="15684"/>
                  </a:lnTo>
                  <a:lnTo>
                    <a:pt x="48155" y="15357"/>
                  </a:lnTo>
                  <a:lnTo>
                    <a:pt x="48076" y="15030"/>
                  </a:lnTo>
                  <a:lnTo>
                    <a:pt x="48004" y="14704"/>
                  </a:lnTo>
                  <a:lnTo>
                    <a:pt x="47940" y="14377"/>
                  </a:lnTo>
                  <a:lnTo>
                    <a:pt x="47881" y="14050"/>
                  </a:lnTo>
                  <a:lnTo>
                    <a:pt x="47833" y="13723"/>
                  </a:lnTo>
                  <a:lnTo>
                    <a:pt x="47788" y="13397"/>
                  </a:lnTo>
                  <a:lnTo>
                    <a:pt x="47756" y="13070"/>
                  </a:lnTo>
                  <a:lnTo>
                    <a:pt x="47727" y="12743"/>
                  </a:lnTo>
                  <a:lnTo>
                    <a:pt x="47709" y="12416"/>
                  </a:lnTo>
                  <a:lnTo>
                    <a:pt x="47699" y="12090"/>
                  </a:lnTo>
                  <a:lnTo>
                    <a:pt x="47696" y="11763"/>
                  </a:lnTo>
                  <a:lnTo>
                    <a:pt x="47703" y="11436"/>
                  </a:lnTo>
                  <a:lnTo>
                    <a:pt x="47715" y="11109"/>
                  </a:lnTo>
                  <a:lnTo>
                    <a:pt x="47742" y="10783"/>
                  </a:lnTo>
                  <a:lnTo>
                    <a:pt x="47772" y="10456"/>
                  </a:lnTo>
                  <a:lnTo>
                    <a:pt x="47815" y="10129"/>
                  </a:lnTo>
                  <a:lnTo>
                    <a:pt x="47864" y="9802"/>
                  </a:lnTo>
                  <a:lnTo>
                    <a:pt x="47924" y="9476"/>
                  </a:lnTo>
                  <a:lnTo>
                    <a:pt x="47992" y="9149"/>
                  </a:lnTo>
                  <a:lnTo>
                    <a:pt x="48068" y="8822"/>
                  </a:lnTo>
                  <a:lnTo>
                    <a:pt x="48156" y="8495"/>
                  </a:lnTo>
                  <a:lnTo>
                    <a:pt x="48248" y="8168"/>
                  </a:lnTo>
                  <a:lnTo>
                    <a:pt x="48356" y="7842"/>
                  </a:lnTo>
                  <a:lnTo>
                    <a:pt x="48467" y="7515"/>
                  </a:lnTo>
                  <a:lnTo>
                    <a:pt x="48591" y="7188"/>
                  </a:lnTo>
                  <a:lnTo>
                    <a:pt x="48722" y="6861"/>
                  </a:lnTo>
                  <a:lnTo>
                    <a:pt x="48862" y="6535"/>
                  </a:lnTo>
                  <a:lnTo>
                    <a:pt x="49012" y="6208"/>
                  </a:lnTo>
                  <a:lnTo>
                    <a:pt x="49169" y="5881"/>
                  </a:lnTo>
                  <a:lnTo>
                    <a:pt x="49337" y="5554"/>
                  </a:lnTo>
                  <a:lnTo>
                    <a:pt x="49510" y="5228"/>
                  </a:lnTo>
                  <a:lnTo>
                    <a:pt x="49697" y="4901"/>
                  </a:lnTo>
                  <a:lnTo>
                    <a:pt x="49887" y="4574"/>
                  </a:lnTo>
                  <a:lnTo>
                    <a:pt x="50090" y="4247"/>
                  </a:lnTo>
                  <a:lnTo>
                    <a:pt x="50298" y="3921"/>
                  </a:lnTo>
                  <a:lnTo>
                    <a:pt x="50515" y="3594"/>
                  </a:lnTo>
                  <a:lnTo>
                    <a:pt x="50740" y="3267"/>
                  </a:lnTo>
                  <a:lnTo>
                    <a:pt x="50971" y="2940"/>
                  </a:lnTo>
                  <a:lnTo>
                    <a:pt x="51213" y="2614"/>
                  </a:lnTo>
                  <a:lnTo>
                    <a:pt x="51458" y="2287"/>
                  </a:lnTo>
                  <a:lnTo>
                    <a:pt x="51715" y="1960"/>
                  </a:lnTo>
                  <a:lnTo>
                    <a:pt x="51975" y="1633"/>
                  </a:lnTo>
                  <a:lnTo>
                    <a:pt x="52245" y="1307"/>
                  </a:lnTo>
                  <a:lnTo>
                    <a:pt x="52520" y="980"/>
                  </a:lnTo>
                  <a:lnTo>
                    <a:pt x="52802" y="653"/>
                  </a:lnTo>
                  <a:lnTo>
                    <a:pt x="53090" y="326"/>
                  </a:lnTo>
                  <a:lnTo>
                    <a:pt x="53383" y="0"/>
                  </a:lnTo>
                  <a:lnTo>
                    <a:pt x="112060" y="0"/>
                  </a:lnTo>
                  <a:lnTo>
                    <a:pt x="112352" y="326"/>
                  </a:lnTo>
                  <a:lnTo>
                    <a:pt x="112641" y="653"/>
                  </a:lnTo>
                  <a:lnTo>
                    <a:pt x="112923" y="980"/>
                  </a:lnTo>
                  <a:lnTo>
                    <a:pt x="113198" y="1307"/>
                  </a:lnTo>
                  <a:lnTo>
                    <a:pt x="113467" y="1633"/>
                  </a:lnTo>
                  <a:lnTo>
                    <a:pt x="113728" y="1960"/>
                  </a:lnTo>
                  <a:lnTo>
                    <a:pt x="113985" y="2287"/>
                  </a:lnTo>
                  <a:lnTo>
                    <a:pt x="114230" y="2614"/>
                  </a:lnTo>
                  <a:lnTo>
                    <a:pt x="114472" y="2940"/>
                  </a:lnTo>
                  <a:lnTo>
                    <a:pt x="114703" y="3267"/>
                  </a:lnTo>
                  <a:lnTo>
                    <a:pt x="114928" y="3594"/>
                  </a:lnTo>
                  <a:lnTo>
                    <a:pt x="115145" y="3921"/>
                  </a:lnTo>
                  <a:lnTo>
                    <a:pt x="115353" y="4247"/>
                  </a:lnTo>
                  <a:lnTo>
                    <a:pt x="115556" y="4574"/>
                  </a:lnTo>
                  <a:lnTo>
                    <a:pt x="115746" y="4901"/>
                  </a:lnTo>
                  <a:lnTo>
                    <a:pt x="115933" y="5228"/>
                  </a:lnTo>
                  <a:lnTo>
                    <a:pt x="116105" y="5554"/>
                  </a:lnTo>
                  <a:lnTo>
                    <a:pt x="116274" y="5881"/>
                  </a:lnTo>
                  <a:lnTo>
                    <a:pt x="116431" y="6208"/>
                  </a:lnTo>
                  <a:lnTo>
                    <a:pt x="116580" y="6535"/>
                  </a:lnTo>
                  <a:lnTo>
                    <a:pt x="116721" y="6861"/>
                  </a:lnTo>
                  <a:lnTo>
                    <a:pt x="116851" y="7188"/>
                  </a:lnTo>
                  <a:lnTo>
                    <a:pt x="116976" y="7515"/>
                  </a:lnTo>
                  <a:lnTo>
                    <a:pt x="117087" y="7842"/>
                  </a:lnTo>
                  <a:lnTo>
                    <a:pt x="117195" y="8168"/>
                  </a:lnTo>
                  <a:lnTo>
                    <a:pt x="117287" y="8495"/>
                  </a:lnTo>
                  <a:lnTo>
                    <a:pt x="117375" y="8822"/>
                  </a:lnTo>
                  <a:lnTo>
                    <a:pt x="117451" y="9149"/>
                  </a:lnTo>
                  <a:lnTo>
                    <a:pt x="117519" y="9476"/>
                  </a:lnTo>
                  <a:lnTo>
                    <a:pt x="117579" y="9802"/>
                  </a:lnTo>
                  <a:lnTo>
                    <a:pt x="117628" y="10129"/>
                  </a:lnTo>
                  <a:lnTo>
                    <a:pt x="117671" y="10456"/>
                  </a:lnTo>
                  <a:lnTo>
                    <a:pt x="117701" y="10783"/>
                  </a:lnTo>
                  <a:lnTo>
                    <a:pt x="117727" y="11109"/>
                  </a:lnTo>
                  <a:lnTo>
                    <a:pt x="117739" y="11436"/>
                  </a:lnTo>
                  <a:lnTo>
                    <a:pt x="117747" y="11763"/>
                  </a:lnTo>
                  <a:lnTo>
                    <a:pt x="117744" y="12090"/>
                  </a:lnTo>
                  <a:lnTo>
                    <a:pt x="117734" y="12416"/>
                  </a:lnTo>
                  <a:lnTo>
                    <a:pt x="117715" y="12743"/>
                  </a:lnTo>
                  <a:lnTo>
                    <a:pt x="117687" y="13070"/>
                  </a:lnTo>
                  <a:lnTo>
                    <a:pt x="117655" y="13397"/>
                  </a:lnTo>
                  <a:lnTo>
                    <a:pt x="117610" y="13723"/>
                  </a:lnTo>
                  <a:lnTo>
                    <a:pt x="117562" y="14050"/>
                  </a:lnTo>
                  <a:lnTo>
                    <a:pt x="117502" y="14377"/>
                  </a:lnTo>
                  <a:lnTo>
                    <a:pt x="117439" y="14704"/>
                  </a:lnTo>
                  <a:lnTo>
                    <a:pt x="117366" y="15030"/>
                  </a:lnTo>
                  <a:lnTo>
                    <a:pt x="117288" y="15357"/>
                  </a:lnTo>
                  <a:lnTo>
                    <a:pt x="117204" y="15684"/>
                  </a:lnTo>
                  <a:lnTo>
                    <a:pt x="117112" y="16011"/>
                  </a:lnTo>
                  <a:lnTo>
                    <a:pt x="117016" y="16337"/>
                  </a:lnTo>
                  <a:lnTo>
                    <a:pt x="116911" y="16664"/>
                  </a:lnTo>
                  <a:lnTo>
                    <a:pt x="116805" y="16991"/>
                  </a:lnTo>
                  <a:lnTo>
                    <a:pt x="116690" y="17318"/>
                  </a:lnTo>
                  <a:lnTo>
                    <a:pt x="116572" y="17645"/>
                  </a:lnTo>
                  <a:lnTo>
                    <a:pt x="116448" y="17971"/>
                  </a:lnTo>
                  <a:lnTo>
                    <a:pt x="116321" y="18298"/>
                  </a:lnTo>
                  <a:lnTo>
                    <a:pt x="116190" y="18625"/>
                  </a:lnTo>
                  <a:lnTo>
                    <a:pt x="116054" y="18952"/>
                  </a:lnTo>
                  <a:lnTo>
                    <a:pt x="115916" y="19278"/>
                  </a:lnTo>
                  <a:lnTo>
                    <a:pt x="115774" y="19605"/>
                  </a:lnTo>
                  <a:lnTo>
                    <a:pt x="115630" y="19932"/>
                  </a:lnTo>
                  <a:lnTo>
                    <a:pt x="115483" y="20259"/>
                  </a:lnTo>
                  <a:lnTo>
                    <a:pt x="115334" y="20585"/>
                  </a:lnTo>
                  <a:lnTo>
                    <a:pt x="115184" y="20912"/>
                  </a:lnTo>
                  <a:lnTo>
                    <a:pt x="115032" y="21239"/>
                  </a:lnTo>
                  <a:lnTo>
                    <a:pt x="114880" y="21566"/>
                  </a:lnTo>
                  <a:lnTo>
                    <a:pt x="114726" y="21892"/>
                  </a:lnTo>
                  <a:lnTo>
                    <a:pt x="114573" y="22219"/>
                  </a:lnTo>
                  <a:lnTo>
                    <a:pt x="114419" y="22546"/>
                  </a:lnTo>
                  <a:lnTo>
                    <a:pt x="114266" y="22873"/>
                  </a:lnTo>
                  <a:lnTo>
                    <a:pt x="114114" y="23199"/>
                  </a:lnTo>
                  <a:lnTo>
                    <a:pt x="113963" y="23526"/>
                  </a:lnTo>
                  <a:lnTo>
                    <a:pt x="113814" y="23853"/>
                  </a:lnTo>
                  <a:lnTo>
                    <a:pt x="113667" y="24180"/>
                  </a:lnTo>
                  <a:lnTo>
                    <a:pt x="113521" y="24506"/>
                  </a:lnTo>
                  <a:lnTo>
                    <a:pt x="113380" y="24833"/>
                  </a:lnTo>
                  <a:lnTo>
                    <a:pt x="113239" y="25160"/>
                  </a:lnTo>
                  <a:lnTo>
                    <a:pt x="113104" y="25487"/>
                  </a:lnTo>
                  <a:lnTo>
                    <a:pt x="112971" y="25814"/>
                  </a:lnTo>
                  <a:lnTo>
                    <a:pt x="112844" y="26140"/>
                  </a:lnTo>
                  <a:lnTo>
                    <a:pt x="112720" y="26467"/>
                  </a:lnTo>
                  <a:lnTo>
                    <a:pt x="112601" y="26794"/>
                  </a:lnTo>
                  <a:lnTo>
                    <a:pt x="112488" y="27121"/>
                  </a:lnTo>
                  <a:lnTo>
                    <a:pt x="112379" y="27447"/>
                  </a:lnTo>
                  <a:lnTo>
                    <a:pt x="112278" y="27774"/>
                  </a:lnTo>
                  <a:lnTo>
                    <a:pt x="112180" y="28101"/>
                  </a:lnTo>
                  <a:lnTo>
                    <a:pt x="112092" y="28428"/>
                  </a:lnTo>
                  <a:lnTo>
                    <a:pt x="112008" y="28754"/>
                  </a:lnTo>
                  <a:lnTo>
                    <a:pt x="111934" y="29081"/>
                  </a:lnTo>
                  <a:lnTo>
                    <a:pt x="111865" y="29408"/>
                  </a:lnTo>
                  <a:lnTo>
                    <a:pt x="111804" y="29735"/>
                  </a:lnTo>
                  <a:lnTo>
                    <a:pt x="111753" y="30061"/>
                  </a:lnTo>
                  <a:lnTo>
                    <a:pt x="111707" y="30388"/>
                  </a:lnTo>
                  <a:lnTo>
                    <a:pt x="111674" y="30715"/>
                  </a:lnTo>
                  <a:lnTo>
                    <a:pt x="111644" y="31042"/>
                  </a:lnTo>
                  <a:lnTo>
                    <a:pt x="111630" y="31368"/>
                  </a:lnTo>
                  <a:lnTo>
                    <a:pt x="111620" y="31695"/>
                  </a:lnTo>
                  <a:lnTo>
                    <a:pt x="111622" y="32022"/>
                  </a:lnTo>
                  <a:lnTo>
                    <a:pt x="111634" y="32349"/>
                  </a:lnTo>
                  <a:lnTo>
                    <a:pt x="111654" y="32675"/>
                  </a:lnTo>
                  <a:lnTo>
                    <a:pt x="111687" y="33002"/>
                  </a:lnTo>
                  <a:lnTo>
                    <a:pt x="111726" y="33329"/>
                  </a:lnTo>
                  <a:lnTo>
                    <a:pt x="111783" y="33656"/>
                  </a:lnTo>
                  <a:lnTo>
                    <a:pt x="111843" y="33982"/>
                  </a:lnTo>
                  <a:lnTo>
                    <a:pt x="111921" y="34309"/>
                  </a:lnTo>
                  <a:lnTo>
                    <a:pt x="112005" y="34636"/>
                  </a:lnTo>
                  <a:lnTo>
                    <a:pt x="112104" y="34963"/>
                  </a:lnTo>
                  <a:lnTo>
                    <a:pt x="112212" y="35290"/>
                  </a:lnTo>
                  <a:lnTo>
                    <a:pt x="112332" y="35616"/>
                  </a:lnTo>
                  <a:lnTo>
                    <a:pt x="112466" y="35943"/>
                  </a:lnTo>
                  <a:lnTo>
                    <a:pt x="112606" y="36270"/>
                  </a:lnTo>
                  <a:lnTo>
                    <a:pt x="112766" y="36597"/>
                  </a:lnTo>
                  <a:lnTo>
                    <a:pt x="112930" y="36923"/>
                  </a:lnTo>
                  <a:lnTo>
                    <a:pt x="113114" y="37250"/>
                  </a:lnTo>
                  <a:lnTo>
                    <a:pt x="113304" y="37577"/>
                  </a:lnTo>
                  <a:lnTo>
                    <a:pt x="113509" y="37904"/>
                  </a:lnTo>
                  <a:lnTo>
                    <a:pt x="113726" y="38230"/>
                  </a:lnTo>
                  <a:lnTo>
                    <a:pt x="113954" y="38557"/>
                  </a:lnTo>
                  <a:lnTo>
                    <a:pt x="114197" y="38884"/>
                  </a:lnTo>
                  <a:lnTo>
                    <a:pt x="114446" y="39211"/>
                  </a:lnTo>
                  <a:lnTo>
                    <a:pt x="114716" y="39537"/>
                  </a:lnTo>
                  <a:lnTo>
                    <a:pt x="114991" y="39864"/>
                  </a:lnTo>
                  <a:lnTo>
                    <a:pt x="115284" y="40191"/>
                  </a:lnTo>
                  <a:lnTo>
                    <a:pt x="115585" y="40518"/>
                  </a:lnTo>
                  <a:lnTo>
                    <a:pt x="115900" y="40844"/>
                  </a:lnTo>
                  <a:lnTo>
                    <a:pt x="116227" y="41171"/>
                  </a:lnTo>
                  <a:lnTo>
                    <a:pt x="116564" y="41498"/>
                  </a:lnTo>
                  <a:lnTo>
                    <a:pt x="116916" y="41825"/>
                  </a:lnTo>
                  <a:lnTo>
                    <a:pt x="117274" y="42151"/>
                  </a:lnTo>
                  <a:lnTo>
                    <a:pt x="117652" y="42478"/>
                  </a:lnTo>
                  <a:lnTo>
                    <a:pt x="118034" y="42805"/>
                  </a:lnTo>
                  <a:lnTo>
                    <a:pt x="118433" y="43132"/>
                  </a:lnTo>
                  <a:lnTo>
                    <a:pt x="118840" y="43459"/>
                  </a:lnTo>
                  <a:lnTo>
                    <a:pt x="119259" y="43785"/>
                  </a:lnTo>
                  <a:lnTo>
                    <a:pt x="119690" y="44112"/>
                  </a:lnTo>
                  <a:lnTo>
                    <a:pt x="120128" y="44439"/>
                  </a:lnTo>
                  <a:lnTo>
                    <a:pt x="120582" y="44766"/>
                  </a:lnTo>
                  <a:lnTo>
                    <a:pt x="121039" y="45092"/>
                  </a:lnTo>
                  <a:lnTo>
                    <a:pt x="121514" y="45419"/>
                  </a:lnTo>
                  <a:lnTo>
                    <a:pt x="121993" y="45746"/>
                  </a:lnTo>
                  <a:lnTo>
                    <a:pt x="122486" y="46073"/>
                  </a:lnTo>
                  <a:lnTo>
                    <a:pt x="122985" y="46399"/>
                  </a:lnTo>
                  <a:lnTo>
                    <a:pt x="123494" y="46726"/>
                  </a:lnTo>
                  <a:lnTo>
                    <a:pt x="124013" y="47053"/>
                  </a:lnTo>
                  <a:lnTo>
                    <a:pt x="124538" y="47380"/>
                  </a:lnTo>
                  <a:lnTo>
                    <a:pt x="125075" y="47706"/>
                  </a:lnTo>
                  <a:lnTo>
                    <a:pt x="125615" y="48033"/>
                  </a:lnTo>
                  <a:lnTo>
                    <a:pt x="126169" y="48360"/>
                  </a:lnTo>
                  <a:lnTo>
                    <a:pt x="126726" y="48687"/>
                  </a:lnTo>
                  <a:lnTo>
                    <a:pt x="127292" y="49013"/>
                  </a:lnTo>
                  <a:lnTo>
                    <a:pt x="127864" y="49340"/>
                  </a:lnTo>
                  <a:lnTo>
                    <a:pt x="128442" y="49667"/>
                  </a:lnTo>
                  <a:lnTo>
                    <a:pt x="129027" y="49994"/>
                  </a:lnTo>
                  <a:lnTo>
                    <a:pt x="129616" y="50320"/>
                  </a:lnTo>
                  <a:lnTo>
                    <a:pt x="130213" y="50647"/>
                  </a:lnTo>
                  <a:lnTo>
                    <a:pt x="130812" y="50974"/>
                  </a:lnTo>
                  <a:lnTo>
                    <a:pt x="131418" y="51301"/>
                  </a:lnTo>
                  <a:lnTo>
                    <a:pt x="132027" y="51628"/>
                  </a:lnTo>
                  <a:lnTo>
                    <a:pt x="132641" y="51954"/>
                  </a:lnTo>
                  <a:lnTo>
                    <a:pt x="133258" y="52281"/>
                  </a:lnTo>
                  <a:lnTo>
                    <a:pt x="133878" y="52608"/>
                  </a:lnTo>
                  <a:lnTo>
                    <a:pt x="134501" y="52935"/>
                  </a:lnTo>
                  <a:lnTo>
                    <a:pt x="135126" y="53261"/>
                  </a:lnTo>
                  <a:lnTo>
                    <a:pt x="135753" y="53588"/>
                  </a:lnTo>
                  <a:lnTo>
                    <a:pt x="136382" y="53915"/>
                  </a:lnTo>
                  <a:lnTo>
                    <a:pt x="137012" y="54242"/>
                  </a:lnTo>
                  <a:lnTo>
                    <a:pt x="137643" y="54568"/>
                  </a:lnTo>
                  <a:lnTo>
                    <a:pt x="138274" y="54895"/>
                  </a:lnTo>
                  <a:lnTo>
                    <a:pt x="138905" y="55222"/>
                  </a:lnTo>
                  <a:lnTo>
                    <a:pt x="139536" y="55549"/>
                  </a:lnTo>
                  <a:lnTo>
                    <a:pt x="140165" y="55875"/>
                  </a:lnTo>
                  <a:lnTo>
                    <a:pt x="140794" y="56202"/>
                  </a:lnTo>
                  <a:lnTo>
                    <a:pt x="141421" y="56529"/>
                  </a:lnTo>
                  <a:lnTo>
                    <a:pt x="142046" y="56856"/>
                  </a:lnTo>
                  <a:lnTo>
                    <a:pt x="142668" y="57182"/>
                  </a:lnTo>
                  <a:lnTo>
                    <a:pt x="143288" y="57509"/>
                  </a:lnTo>
                  <a:lnTo>
                    <a:pt x="143904" y="57836"/>
                  </a:lnTo>
                  <a:lnTo>
                    <a:pt x="144517" y="58163"/>
                  </a:lnTo>
                  <a:lnTo>
                    <a:pt x="145126" y="58489"/>
                  </a:lnTo>
                  <a:lnTo>
                    <a:pt x="145730" y="58816"/>
                  </a:lnTo>
                  <a:lnTo>
                    <a:pt x="146331" y="59143"/>
                  </a:lnTo>
                  <a:lnTo>
                    <a:pt x="146924" y="59470"/>
                  </a:lnTo>
                  <a:lnTo>
                    <a:pt x="147515" y="59797"/>
                  </a:lnTo>
                  <a:lnTo>
                    <a:pt x="148097" y="60123"/>
                  </a:lnTo>
                  <a:lnTo>
                    <a:pt x="148674" y="60450"/>
                  </a:lnTo>
                  <a:lnTo>
                    <a:pt x="149245" y="60777"/>
                  </a:lnTo>
                  <a:lnTo>
                    <a:pt x="149808" y="61104"/>
                  </a:lnTo>
                  <a:lnTo>
                    <a:pt x="150366" y="61430"/>
                  </a:lnTo>
                  <a:lnTo>
                    <a:pt x="150914" y="61757"/>
                  </a:lnTo>
                  <a:lnTo>
                    <a:pt x="151458" y="62084"/>
                  </a:lnTo>
                  <a:lnTo>
                    <a:pt x="151989" y="62411"/>
                  </a:lnTo>
                  <a:lnTo>
                    <a:pt x="152516" y="62737"/>
                  </a:lnTo>
                  <a:lnTo>
                    <a:pt x="153030" y="63064"/>
                  </a:lnTo>
                  <a:lnTo>
                    <a:pt x="153538" y="63391"/>
                  </a:lnTo>
                  <a:lnTo>
                    <a:pt x="154037" y="63718"/>
                  </a:lnTo>
                  <a:lnTo>
                    <a:pt x="154525" y="64044"/>
                  </a:lnTo>
                  <a:lnTo>
                    <a:pt x="155006" y="64371"/>
                  </a:lnTo>
                  <a:lnTo>
                    <a:pt x="155473" y="64698"/>
                  </a:lnTo>
                  <a:lnTo>
                    <a:pt x="155937" y="65025"/>
                  </a:lnTo>
                  <a:lnTo>
                    <a:pt x="156382" y="65351"/>
                  </a:lnTo>
                  <a:lnTo>
                    <a:pt x="156823" y="65678"/>
                  </a:lnTo>
                  <a:lnTo>
                    <a:pt x="157250" y="66005"/>
                  </a:lnTo>
                  <a:lnTo>
                    <a:pt x="157668" y="66332"/>
                  </a:lnTo>
                  <a:lnTo>
                    <a:pt x="158075" y="66658"/>
                  </a:lnTo>
                  <a:lnTo>
                    <a:pt x="158470" y="66985"/>
                  </a:lnTo>
                  <a:lnTo>
                    <a:pt x="158857" y="67312"/>
                  </a:lnTo>
                  <a:lnTo>
                    <a:pt x="159227" y="67639"/>
                  </a:lnTo>
                  <a:lnTo>
                    <a:pt x="159594" y="67965"/>
                  </a:lnTo>
                  <a:lnTo>
                    <a:pt x="159941" y="68292"/>
                  </a:lnTo>
                  <a:lnTo>
                    <a:pt x="160282" y="68619"/>
                  </a:lnTo>
                  <a:lnTo>
                    <a:pt x="160609" y="68946"/>
                  </a:lnTo>
                  <a:lnTo>
                    <a:pt x="160926" y="69273"/>
                  </a:lnTo>
                  <a:lnTo>
                    <a:pt x="161231" y="69599"/>
                  </a:lnTo>
                  <a:lnTo>
                    <a:pt x="161523" y="69926"/>
                  </a:lnTo>
                  <a:lnTo>
                    <a:pt x="161808" y="70253"/>
                  </a:lnTo>
                  <a:lnTo>
                    <a:pt x="162076" y="70580"/>
                  </a:lnTo>
                  <a:lnTo>
                    <a:pt x="162339" y="70906"/>
                  </a:lnTo>
                  <a:lnTo>
                    <a:pt x="162583" y="71233"/>
                  </a:lnTo>
                  <a:lnTo>
                    <a:pt x="162821" y="71560"/>
                  </a:lnTo>
                  <a:lnTo>
                    <a:pt x="163045" y="71887"/>
                  </a:lnTo>
                  <a:lnTo>
                    <a:pt x="163260" y="72213"/>
                  </a:lnTo>
                  <a:lnTo>
                    <a:pt x="163463" y="72540"/>
                  </a:lnTo>
                  <a:lnTo>
                    <a:pt x="163654" y="72867"/>
                  </a:lnTo>
                  <a:lnTo>
                    <a:pt x="163838" y="73194"/>
                  </a:lnTo>
                  <a:lnTo>
                    <a:pt x="164005" y="73520"/>
                  </a:lnTo>
                  <a:lnTo>
                    <a:pt x="164169" y="73847"/>
                  </a:lnTo>
                  <a:lnTo>
                    <a:pt x="164315" y="74174"/>
                  </a:lnTo>
                  <a:lnTo>
                    <a:pt x="164456" y="74501"/>
                  </a:lnTo>
                  <a:lnTo>
                    <a:pt x="164584" y="74827"/>
                  </a:lnTo>
                  <a:lnTo>
                    <a:pt x="164703" y="75154"/>
                  </a:lnTo>
                  <a:lnTo>
                    <a:pt x="164814" y="75481"/>
                  </a:lnTo>
                  <a:lnTo>
                    <a:pt x="164912" y="75808"/>
                  </a:lnTo>
                  <a:lnTo>
                    <a:pt x="165006" y="76134"/>
                  </a:lnTo>
                  <a:lnTo>
                    <a:pt x="165084" y="76461"/>
                  </a:lnTo>
                  <a:lnTo>
                    <a:pt x="165159" y="76788"/>
                  </a:lnTo>
                  <a:lnTo>
                    <a:pt x="165220" y="77115"/>
                  </a:lnTo>
                  <a:lnTo>
                    <a:pt x="165277" y="77442"/>
                  </a:lnTo>
                  <a:lnTo>
                    <a:pt x="165323" y="77768"/>
                  </a:lnTo>
                  <a:lnTo>
                    <a:pt x="165361" y="78095"/>
                  </a:lnTo>
                  <a:lnTo>
                    <a:pt x="165393" y="78422"/>
                  </a:lnTo>
                  <a:lnTo>
                    <a:pt x="165415" y="78749"/>
                  </a:lnTo>
                  <a:lnTo>
                    <a:pt x="165434" y="79075"/>
                  </a:lnTo>
                  <a:lnTo>
                    <a:pt x="165440" y="79402"/>
                  </a:lnTo>
                  <a:lnTo>
                    <a:pt x="165443" y="79729"/>
                  </a:lnTo>
                  <a:lnTo>
                    <a:pt x="165437" y="80056"/>
                  </a:lnTo>
                  <a:lnTo>
                    <a:pt x="165426" y="80382"/>
                  </a:lnTo>
                  <a:lnTo>
                    <a:pt x="165408" y="80709"/>
                  </a:lnTo>
                  <a:lnTo>
                    <a:pt x="165384" y="81036"/>
                  </a:lnTo>
                  <a:lnTo>
                    <a:pt x="165355" y="81363"/>
                  </a:lnTo>
                  <a:lnTo>
                    <a:pt x="165319" y="81689"/>
                  </a:lnTo>
                  <a:lnTo>
                    <a:pt x="165281" y="82016"/>
                  </a:lnTo>
                  <a:lnTo>
                    <a:pt x="165233" y="82343"/>
                  </a:lnTo>
                  <a:lnTo>
                    <a:pt x="165184" y="82670"/>
                  </a:lnTo>
                  <a:lnTo>
                    <a:pt x="165127" y="82996"/>
                  </a:lnTo>
                  <a:lnTo>
                    <a:pt x="165068" y="83323"/>
                  </a:lnTo>
                  <a:lnTo>
                    <a:pt x="165004" y="83650"/>
                  </a:lnTo>
                  <a:lnTo>
                    <a:pt x="164935" y="83977"/>
                  </a:lnTo>
                  <a:lnTo>
                    <a:pt x="164864" y="84303"/>
                  </a:lnTo>
                  <a:lnTo>
                    <a:pt x="164787" y="84630"/>
                  </a:lnTo>
                  <a:lnTo>
                    <a:pt x="164709" y="84957"/>
                  </a:lnTo>
                  <a:lnTo>
                    <a:pt x="164625" y="85284"/>
                  </a:lnTo>
                  <a:lnTo>
                    <a:pt x="164539" y="85611"/>
                  </a:lnTo>
                  <a:lnTo>
                    <a:pt x="164450" y="85937"/>
                  </a:lnTo>
                  <a:lnTo>
                    <a:pt x="164358" y="86264"/>
                  </a:lnTo>
                  <a:lnTo>
                    <a:pt x="164263" y="86591"/>
                  </a:lnTo>
                  <a:lnTo>
                    <a:pt x="164165" y="86918"/>
                  </a:lnTo>
                  <a:lnTo>
                    <a:pt x="164065" y="87244"/>
                  </a:lnTo>
                  <a:lnTo>
                    <a:pt x="163961" y="87571"/>
                  </a:lnTo>
                  <a:lnTo>
                    <a:pt x="163857" y="87898"/>
                  </a:lnTo>
                  <a:lnTo>
                    <a:pt x="163749" y="88225"/>
                  </a:lnTo>
                  <a:lnTo>
                    <a:pt x="163639" y="88551"/>
                  </a:lnTo>
                  <a:lnTo>
                    <a:pt x="163527" y="88878"/>
                  </a:lnTo>
                  <a:lnTo>
                    <a:pt x="163413" y="89205"/>
                  </a:lnTo>
                  <a:lnTo>
                    <a:pt x="163298" y="89532"/>
                  </a:lnTo>
                  <a:lnTo>
                    <a:pt x="163179" y="89858"/>
                  </a:lnTo>
                  <a:lnTo>
                    <a:pt x="163060" y="90185"/>
                  </a:lnTo>
                  <a:lnTo>
                    <a:pt x="162938" y="90512"/>
                  </a:lnTo>
                  <a:lnTo>
                    <a:pt x="162815" y="90839"/>
                  </a:lnTo>
                  <a:lnTo>
                    <a:pt x="162689" y="91165"/>
                  </a:lnTo>
                  <a:lnTo>
                    <a:pt x="162562" y="91492"/>
                  </a:lnTo>
                  <a:lnTo>
                    <a:pt x="162433" y="91819"/>
                  </a:lnTo>
                  <a:lnTo>
                    <a:pt x="162302" y="92146"/>
                  </a:lnTo>
                  <a:lnTo>
                    <a:pt x="162170" y="92472"/>
                  </a:lnTo>
                  <a:lnTo>
                    <a:pt x="162035" y="92799"/>
                  </a:lnTo>
                  <a:lnTo>
                    <a:pt x="161899" y="93126"/>
                  </a:lnTo>
                  <a:lnTo>
                    <a:pt x="161760" y="93453"/>
                  </a:lnTo>
                  <a:lnTo>
                    <a:pt x="161620" y="93780"/>
                  </a:lnTo>
                  <a:lnTo>
                    <a:pt x="161477" y="94106"/>
                  </a:lnTo>
                  <a:lnTo>
                    <a:pt x="161332" y="94433"/>
                  </a:lnTo>
                  <a:lnTo>
                    <a:pt x="161185" y="94760"/>
                  </a:lnTo>
                  <a:lnTo>
                    <a:pt x="161036" y="95087"/>
                  </a:lnTo>
                  <a:lnTo>
                    <a:pt x="160885" y="95413"/>
                  </a:lnTo>
                  <a:lnTo>
                    <a:pt x="160731" y="95740"/>
                  </a:lnTo>
                  <a:lnTo>
                    <a:pt x="160575" y="96067"/>
                  </a:lnTo>
                  <a:lnTo>
                    <a:pt x="160416" y="96394"/>
                  </a:lnTo>
                  <a:lnTo>
                    <a:pt x="160255" y="96720"/>
                  </a:lnTo>
                  <a:lnTo>
                    <a:pt x="160090" y="97047"/>
                  </a:lnTo>
                  <a:lnTo>
                    <a:pt x="159923" y="97374"/>
                  </a:lnTo>
                  <a:lnTo>
                    <a:pt x="159753" y="97701"/>
                  </a:lnTo>
                  <a:lnTo>
                    <a:pt x="159580" y="98027"/>
                  </a:lnTo>
                  <a:lnTo>
                    <a:pt x="159404" y="98354"/>
                  </a:lnTo>
                  <a:lnTo>
                    <a:pt x="159224" y="98681"/>
                  </a:lnTo>
                  <a:lnTo>
                    <a:pt x="159042" y="99008"/>
                  </a:lnTo>
                  <a:lnTo>
                    <a:pt x="158855" y="99334"/>
                  </a:lnTo>
                  <a:lnTo>
                    <a:pt x="158666" y="99661"/>
                  </a:lnTo>
                  <a:lnTo>
                    <a:pt x="158472" y="99988"/>
                  </a:lnTo>
                  <a:lnTo>
                    <a:pt x="158275" y="100315"/>
                  </a:lnTo>
                  <a:lnTo>
                    <a:pt x="158074" y="100641"/>
                  </a:lnTo>
                  <a:lnTo>
                    <a:pt x="157869" y="100968"/>
                  </a:lnTo>
                  <a:lnTo>
                    <a:pt x="157661" y="101295"/>
                  </a:lnTo>
                  <a:lnTo>
                    <a:pt x="157447" y="101622"/>
                  </a:lnTo>
                  <a:lnTo>
                    <a:pt x="157232" y="101948"/>
                  </a:lnTo>
                  <a:lnTo>
                    <a:pt x="157009" y="102275"/>
                  </a:lnTo>
                  <a:lnTo>
                    <a:pt x="156784" y="102602"/>
                  </a:lnTo>
                  <a:lnTo>
                    <a:pt x="156553" y="102929"/>
                  </a:lnTo>
                  <a:lnTo>
                    <a:pt x="156318" y="103256"/>
                  </a:lnTo>
                  <a:lnTo>
                    <a:pt x="156079" y="103582"/>
                  </a:lnTo>
                  <a:lnTo>
                    <a:pt x="155835" y="103909"/>
                  </a:lnTo>
                  <a:lnTo>
                    <a:pt x="155588" y="104236"/>
                  </a:lnTo>
                  <a:lnTo>
                    <a:pt x="155333" y="104563"/>
                  </a:lnTo>
                  <a:lnTo>
                    <a:pt x="155077" y="104889"/>
                  </a:lnTo>
                  <a:lnTo>
                    <a:pt x="154812" y="105216"/>
                  </a:lnTo>
                  <a:lnTo>
                    <a:pt x="154546" y="105543"/>
                  </a:lnTo>
                  <a:lnTo>
                    <a:pt x="154273" y="105870"/>
                  </a:lnTo>
                  <a:lnTo>
                    <a:pt x="153995" y="106196"/>
                  </a:lnTo>
                  <a:lnTo>
                    <a:pt x="153713" y="106523"/>
                  </a:lnTo>
                  <a:lnTo>
                    <a:pt x="153426" y="106850"/>
                  </a:lnTo>
                  <a:lnTo>
                    <a:pt x="153135" y="107177"/>
                  </a:lnTo>
                  <a:lnTo>
                    <a:pt x="152837" y="107503"/>
                  </a:lnTo>
                  <a:lnTo>
                    <a:pt x="152537" y="107830"/>
                  </a:lnTo>
                  <a:lnTo>
                    <a:pt x="152229" y="108157"/>
                  </a:lnTo>
                  <a:lnTo>
                    <a:pt x="151918" y="108484"/>
                  </a:lnTo>
                  <a:lnTo>
                    <a:pt x="151602" y="108810"/>
                  </a:lnTo>
                  <a:lnTo>
                    <a:pt x="151281" y="109137"/>
                  </a:lnTo>
                  <a:lnTo>
                    <a:pt x="150956" y="109464"/>
                  </a:lnTo>
                  <a:lnTo>
                    <a:pt x="150625" y="109791"/>
                  </a:lnTo>
                  <a:lnTo>
                    <a:pt x="150292" y="110117"/>
                  </a:lnTo>
                  <a:lnTo>
                    <a:pt x="149952" y="110444"/>
                  </a:lnTo>
                  <a:lnTo>
                    <a:pt x="149610" y="110771"/>
                  </a:lnTo>
                  <a:lnTo>
                    <a:pt x="149261" y="111098"/>
                  </a:lnTo>
                  <a:lnTo>
                    <a:pt x="148910" y="111425"/>
                  </a:lnTo>
                  <a:lnTo>
                    <a:pt x="148554" y="111751"/>
                  </a:lnTo>
                  <a:lnTo>
                    <a:pt x="148194" y="112078"/>
                  </a:lnTo>
                  <a:lnTo>
                    <a:pt x="147831" y="112405"/>
                  </a:lnTo>
                  <a:lnTo>
                    <a:pt x="147463" y="112732"/>
                  </a:lnTo>
                  <a:lnTo>
                    <a:pt x="147093" y="113058"/>
                  </a:lnTo>
                  <a:lnTo>
                    <a:pt x="146718" y="113385"/>
                  </a:lnTo>
                  <a:lnTo>
                    <a:pt x="146341" y="113712"/>
                  </a:lnTo>
                  <a:lnTo>
                    <a:pt x="145959" y="114039"/>
                  </a:lnTo>
                  <a:lnTo>
                    <a:pt x="145576" y="114365"/>
                  </a:lnTo>
                  <a:lnTo>
                    <a:pt x="145189" y="114692"/>
                  </a:lnTo>
                  <a:lnTo>
                    <a:pt x="144799" y="115019"/>
                  </a:lnTo>
                  <a:lnTo>
                    <a:pt x="144408" y="115346"/>
                  </a:lnTo>
                  <a:lnTo>
                    <a:pt x="144013" y="115672"/>
                  </a:lnTo>
                  <a:lnTo>
                    <a:pt x="143617" y="115999"/>
                  </a:lnTo>
                  <a:lnTo>
                    <a:pt x="143218" y="116326"/>
                  </a:lnTo>
                  <a:lnTo>
                    <a:pt x="142818" y="116653"/>
                  </a:lnTo>
                  <a:lnTo>
                    <a:pt x="142415" y="116979"/>
                  </a:lnTo>
                  <a:lnTo>
                    <a:pt x="142011" y="117306"/>
                  </a:lnTo>
                  <a:lnTo>
                    <a:pt x="141606" y="117633"/>
                  </a:lnTo>
                  <a:lnTo>
                    <a:pt x="141200" y="117960"/>
                  </a:lnTo>
                  <a:lnTo>
                    <a:pt x="140793" y="118286"/>
                  </a:lnTo>
                  <a:lnTo>
                    <a:pt x="140385" y="118613"/>
                  </a:lnTo>
                  <a:lnTo>
                    <a:pt x="139977" y="118940"/>
                  </a:lnTo>
                  <a:lnTo>
                    <a:pt x="139568" y="119267"/>
                  </a:lnTo>
                  <a:lnTo>
                    <a:pt x="139158" y="119594"/>
                  </a:lnTo>
                  <a:lnTo>
                    <a:pt x="138749" y="119920"/>
                  </a:lnTo>
                  <a:lnTo>
                    <a:pt x="138340" y="120247"/>
                  </a:lnTo>
                  <a:lnTo>
                    <a:pt x="137931" y="120574"/>
                  </a:lnTo>
                  <a:lnTo>
                    <a:pt x="137523" y="120901"/>
                  </a:lnTo>
                  <a:lnTo>
                    <a:pt x="137115" y="121227"/>
                  </a:lnTo>
                  <a:lnTo>
                    <a:pt x="136709" y="121554"/>
                  </a:lnTo>
                  <a:lnTo>
                    <a:pt x="136303" y="121881"/>
                  </a:lnTo>
                  <a:lnTo>
                    <a:pt x="135898" y="122208"/>
                  </a:lnTo>
                  <a:lnTo>
                    <a:pt x="135495" y="122534"/>
                  </a:lnTo>
                  <a:lnTo>
                    <a:pt x="135094" y="122861"/>
                  </a:lnTo>
                  <a:lnTo>
                    <a:pt x="134693" y="123188"/>
                  </a:lnTo>
                  <a:lnTo>
                    <a:pt x="134295" y="123515"/>
                  </a:lnTo>
                  <a:lnTo>
                    <a:pt x="133899" y="123841"/>
                  </a:lnTo>
                  <a:lnTo>
                    <a:pt x="133505" y="124168"/>
                  </a:lnTo>
                  <a:lnTo>
                    <a:pt x="133114" y="124495"/>
                  </a:lnTo>
                  <a:lnTo>
                    <a:pt x="132723" y="124822"/>
                  </a:lnTo>
                  <a:lnTo>
                    <a:pt x="132337" y="125148"/>
                  </a:lnTo>
                  <a:lnTo>
                    <a:pt x="131953" y="125475"/>
                  </a:lnTo>
                  <a:lnTo>
                    <a:pt x="131572" y="125802"/>
                  </a:lnTo>
                  <a:lnTo>
                    <a:pt x="131193" y="126129"/>
                  </a:lnTo>
                  <a:lnTo>
                    <a:pt x="130818" y="126455"/>
                  </a:lnTo>
                  <a:lnTo>
                    <a:pt x="130446" y="126782"/>
                  </a:lnTo>
                  <a:lnTo>
                    <a:pt x="130076" y="127109"/>
                  </a:lnTo>
                  <a:lnTo>
                    <a:pt x="129711" y="127436"/>
                  </a:lnTo>
                  <a:lnTo>
                    <a:pt x="129347" y="127763"/>
                  </a:lnTo>
                  <a:lnTo>
                    <a:pt x="128990" y="128089"/>
                  </a:lnTo>
                  <a:lnTo>
                    <a:pt x="128634" y="128416"/>
                  </a:lnTo>
                  <a:lnTo>
                    <a:pt x="128283" y="128743"/>
                  </a:lnTo>
                  <a:lnTo>
                    <a:pt x="127935" y="129070"/>
                  </a:lnTo>
                  <a:lnTo>
                    <a:pt x="127590" y="129396"/>
                  </a:lnTo>
                  <a:lnTo>
                    <a:pt x="127250" y="129723"/>
                  </a:lnTo>
                  <a:lnTo>
                    <a:pt x="126913" y="130050"/>
                  </a:lnTo>
                  <a:lnTo>
                    <a:pt x="126581" y="130377"/>
                  </a:lnTo>
                  <a:lnTo>
                    <a:pt x="126251" y="130703"/>
                  </a:lnTo>
                  <a:lnTo>
                    <a:pt x="125928" y="131030"/>
                  </a:lnTo>
                  <a:lnTo>
                    <a:pt x="125606" y="131357"/>
                  </a:lnTo>
                  <a:lnTo>
                    <a:pt x="125290" y="131684"/>
                  </a:lnTo>
                  <a:lnTo>
                    <a:pt x="124977" y="132010"/>
                  </a:lnTo>
                  <a:lnTo>
                    <a:pt x="124668" y="132337"/>
                  </a:lnTo>
                  <a:lnTo>
                    <a:pt x="124364" y="132664"/>
                  </a:lnTo>
                  <a:lnTo>
                    <a:pt x="124062" y="132991"/>
                  </a:lnTo>
                  <a:lnTo>
                    <a:pt x="123767" y="133317"/>
                  </a:lnTo>
                  <a:lnTo>
                    <a:pt x="123473" y="133644"/>
                  </a:lnTo>
                  <a:lnTo>
                    <a:pt x="123185" y="133971"/>
                  </a:lnTo>
                  <a:lnTo>
                    <a:pt x="122900" y="134298"/>
                  </a:lnTo>
                  <a:lnTo>
                    <a:pt x="122619" y="134624"/>
                  </a:lnTo>
                  <a:lnTo>
                    <a:pt x="122342" y="134951"/>
                  </a:lnTo>
                  <a:lnTo>
                    <a:pt x="122068" y="135278"/>
                  </a:lnTo>
                  <a:lnTo>
                    <a:pt x="121800" y="135605"/>
                  </a:lnTo>
                  <a:lnTo>
                    <a:pt x="121533" y="135931"/>
                  </a:lnTo>
                  <a:lnTo>
                    <a:pt x="121272" y="136258"/>
                  </a:lnTo>
                  <a:lnTo>
                    <a:pt x="121013" y="136585"/>
                  </a:lnTo>
                  <a:lnTo>
                    <a:pt x="120759" y="136912"/>
                  </a:lnTo>
                  <a:lnTo>
                    <a:pt x="120507" y="137239"/>
                  </a:lnTo>
                  <a:lnTo>
                    <a:pt x="120259" y="137565"/>
                  </a:lnTo>
                  <a:lnTo>
                    <a:pt x="120015" y="137892"/>
                  </a:lnTo>
                  <a:lnTo>
                    <a:pt x="119773" y="138219"/>
                  </a:lnTo>
                  <a:lnTo>
                    <a:pt x="119536" y="138546"/>
                  </a:lnTo>
                  <a:lnTo>
                    <a:pt x="119300" y="138872"/>
                  </a:lnTo>
                  <a:lnTo>
                    <a:pt x="119070" y="139199"/>
                  </a:lnTo>
                  <a:lnTo>
                    <a:pt x="118841" y="139526"/>
                  </a:lnTo>
                  <a:lnTo>
                    <a:pt x="118616" y="139853"/>
                  </a:lnTo>
                  <a:lnTo>
                    <a:pt x="118393" y="140179"/>
                  </a:lnTo>
                  <a:lnTo>
                    <a:pt x="118173" y="140506"/>
                  </a:lnTo>
                  <a:lnTo>
                    <a:pt x="117956" y="140833"/>
                  </a:lnTo>
                  <a:lnTo>
                    <a:pt x="117741" y="141160"/>
                  </a:lnTo>
                  <a:lnTo>
                    <a:pt x="117529" y="141486"/>
                  </a:lnTo>
                  <a:lnTo>
                    <a:pt x="117319" y="141813"/>
                  </a:lnTo>
                  <a:lnTo>
                    <a:pt x="117113" y="142140"/>
                  </a:lnTo>
                  <a:lnTo>
                    <a:pt x="116907" y="142467"/>
                  </a:lnTo>
                  <a:lnTo>
                    <a:pt x="116705" y="142793"/>
                  </a:lnTo>
                  <a:lnTo>
                    <a:pt x="116504" y="143120"/>
                  </a:lnTo>
                  <a:lnTo>
                    <a:pt x="116305" y="143447"/>
                  </a:lnTo>
                  <a:lnTo>
                    <a:pt x="116109" y="143774"/>
                  </a:lnTo>
                  <a:lnTo>
                    <a:pt x="115914" y="144100"/>
                  </a:lnTo>
                  <a:lnTo>
                    <a:pt x="115721" y="144427"/>
                  </a:lnTo>
                  <a:lnTo>
                    <a:pt x="115529" y="144754"/>
                  </a:lnTo>
                  <a:lnTo>
                    <a:pt x="115340" y="145081"/>
                  </a:lnTo>
                  <a:lnTo>
                    <a:pt x="115151" y="145408"/>
                  </a:lnTo>
                  <a:lnTo>
                    <a:pt x="114964" y="145734"/>
                  </a:lnTo>
                  <a:lnTo>
                    <a:pt x="114779" y="146061"/>
                  </a:lnTo>
                  <a:lnTo>
                    <a:pt x="114594" y="146388"/>
                  </a:lnTo>
                  <a:lnTo>
                    <a:pt x="114411" y="146715"/>
                  </a:lnTo>
                  <a:lnTo>
                    <a:pt x="114229" y="147041"/>
                  </a:lnTo>
                  <a:lnTo>
                    <a:pt x="114048" y="147368"/>
                  </a:lnTo>
                  <a:lnTo>
                    <a:pt x="113867" y="147695"/>
                  </a:lnTo>
                  <a:lnTo>
                    <a:pt x="113688" y="148022"/>
                  </a:lnTo>
                  <a:lnTo>
                    <a:pt x="113509" y="148348"/>
                  </a:lnTo>
                  <a:lnTo>
                    <a:pt x="113332" y="148675"/>
                  </a:lnTo>
                  <a:lnTo>
                    <a:pt x="113154" y="149002"/>
                  </a:lnTo>
                  <a:lnTo>
                    <a:pt x="112977" y="149329"/>
                  </a:lnTo>
                  <a:lnTo>
                    <a:pt x="112801" y="149655"/>
                  </a:lnTo>
                  <a:lnTo>
                    <a:pt x="112625" y="149982"/>
                  </a:lnTo>
                  <a:lnTo>
                    <a:pt x="112450" y="150309"/>
                  </a:lnTo>
                  <a:lnTo>
                    <a:pt x="112274" y="150636"/>
                  </a:lnTo>
                  <a:lnTo>
                    <a:pt x="112099" y="150962"/>
                  </a:lnTo>
                  <a:lnTo>
                    <a:pt x="111924" y="151289"/>
                  </a:lnTo>
                  <a:lnTo>
                    <a:pt x="111749" y="151616"/>
                  </a:lnTo>
                  <a:lnTo>
                    <a:pt x="111574" y="151943"/>
                  </a:lnTo>
                  <a:lnTo>
                    <a:pt x="111399" y="152269"/>
                  </a:lnTo>
                  <a:lnTo>
                    <a:pt x="111224" y="152596"/>
                  </a:lnTo>
                  <a:lnTo>
                    <a:pt x="111048" y="152923"/>
                  </a:lnTo>
                  <a:lnTo>
                    <a:pt x="110872" y="153250"/>
                  </a:lnTo>
                  <a:lnTo>
                    <a:pt x="110696" y="153577"/>
                  </a:lnTo>
                  <a:lnTo>
                    <a:pt x="110520" y="153903"/>
                  </a:lnTo>
                  <a:lnTo>
                    <a:pt x="110343" y="154230"/>
                  </a:lnTo>
                  <a:lnTo>
                    <a:pt x="110166" y="154557"/>
                  </a:lnTo>
                  <a:lnTo>
                    <a:pt x="109988" y="154884"/>
                  </a:lnTo>
                  <a:lnTo>
                    <a:pt x="109810" y="155210"/>
                  </a:lnTo>
                  <a:lnTo>
                    <a:pt x="109631" y="155537"/>
                  </a:lnTo>
                  <a:lnTo>
                    <a:pt x="109451" y="155864"/>
                  </a:lnTo>
                  <a:lnTo>
                    <a:pt x="109270" y="156191"/>
                  </a:lnTo>
                  <a:lnTo>
                    <a:pt x="109089" y="156517"/>
                  </a:lnTo>
                  <a:lnTo>
                    <a:pt x="108907" y="156844"/>
                  </a:lnTo>
                  <a:lnTo>
                    <a:pt x="108725" y="157171"/>
                  </a:lnTo>
                  <a:lnTo>
                    <a:pt x="108541" y="157498"/>
                  </a:lnTo>
                  <a:lnTo>
                    <a:pt x="108356" y="157824"/>
                  </a:lnTo>
                  <a:lnTo>
                    <a:pt x="108171" y="158151"/>
                  </a:lnTo>
                  <a:lnTo>
                    <a:pt x="107984" y="158478"/>
                  </a:lnTo>
                  <a:lnTo>
                    <a:pt x="107797" y="158805"/>
                  </a:lnTo>
                  <a:lnTo>
                    <a:pt x="107608" y="159131"/>
                  </a:lnTo>
                  <a:lnTo>
                    <a:pt x="107418" y="159458"/>
                  </a:lnTo>
                  <a:lnTo>
                    <a:pt x="107227" y="159785"/>
                  </a:lnTo>
                  <a:lnTo>
                    <a:pt x="107035" y="160112"/>
                  </a:lnTo>
                  <a:lnTo>
                    <a:pt x="106842" y="160438"/>
                  </a:lnTo>
                  <a:lnTo>
                    <a:pt x="106648" y="160765"/>
                  </a:lnTo>
                  <a:lnTo>
                    <a:pt x="106453" y="161092"/>
                  </a:lnTo>
                  <a:lnTo>
                    <a:pt x="106256" y="161419"/>
                  </a:lnTo>
                  <a:lnTo>
                    <a:pt x="106058" y="161746"/>
                  </a:lnTo>
                  <a:lnTo>
                    <a:pt x="105859" y="162072"/>
                  </a:lnTo>
                  <a:lnTo>
                    <a:pt x="105659" y="162399"/>
                  </a:lnTo>
                  <a:lnTo>
                    <a:pt x="105457" y="162726"/>
                  </a:lnTo>
                  <a:lnTo>
                    <a:pt x="105254" y="163053"/>
                  </a:lnTo>
                  <a:lnTo>
                    <a:pt x="105050" y="163379"/>
                  </a:lnTo>
                  <a:lnTo>
                    <a:pt x="104845" y="163706"/>
                  </a:lnTo>
                  <a:lnTo>
                    <a:pt x="104638" y="164033"/>
                  </a:lnTo>
                  <a:lnTo>
                    <a:pt x="104430" y="164360"/>
                  </a:lnTo>
                  <a:lnTo>
                    <a:pt x="104222" y="164686"/>
                  </a:lnTo>
                  <a:lnTo>
                    <a:pt x="104011" y="165013"/>
                  </a:lnTo>
                  <a:lnTo>
                    <a:pt x="103800" y="165340"/>
                  </a:lnTo>
                  <a:lnTo>
                    <a:pt x="103587" y="165667"/>
                  </a:lnTo>
                  <a:lnTo>
                    <a:pt x="103373" y="165993"/>
                  </a:lnTo>
                  <a:lnTo>
                    <a:pt x="103158" y="166320"/>
                  </a:lnTo>
                  <a:lnTo>
                    <a:pt x="102941" y="166647"/>
                  </a:lnTo>
                  <a:lnTo>
                    <a:pt x="102724" y="166974"/>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76" name="pl21">
              <a:extLst>
                <a:ext uri="{FF2B5EF4-FFF2-40B4-BE49-F238E27FC236}">
                  <a16:creationId xmlns:a16="http://schemas.microsoft.com/office/drawing/2014/main" id="{E23293CD-D2CC-45B5-A202-FA27ED74B031}"/>
                </a:ext>
              </a:extLst>
            </p:cNvPr>
            <p:cNvSpPr/>
            <p:nvPr/>
          </p:nvSpPr>
          <p:spPr>
            <a:xfrm>
              <a:off x="1933962" y="593461"/>
              <a:ext cx="163860" cy="0"/>
            </a:xfrm>
            <a:custGeom>
              <a:avLst/>
              <a:gdLst/>
              <a:ahLst/>
              <a:cxnLst/>
              <a:rect l="0" t="0" r="0" b="0"/>
              <a:pathLst>
                <a:path w="163860">
                  <a:moveTo>
                    <a:pt x="0" y="0"/>
                  </a:moveTo>
                  <a:lnTo>
                    <a:pt x="163860" y="0"/>
                  </a:lnTo>
                </a:path>
              </a:pathLst>
            </a:custGeom>
            <a:ln w="6775" cap="flat">
              <a:solidFill>
                <a:srgbClr val="1565C0">
                  <a:alpha val="100000"/>
                </a:srgbClr>
              </a:solidFill>
              <a:prstDash val="solid"/>
              <a:round/>
            </a:ln>
          </p:spPr>
          <p:txBody>
            <a:bodyPr/>
            <a:lstStyle/>
            <a:p>
              <a:endParaRPr sz="600"/>
            </a:p>
          </p:txBody>
        </p:sp>
        <p:sp>
          <p:nvSpPr>
            <p:cNvPr id="177" name="pg22">
              <a:extLst>
                <a:ext uri="{FF2B5EF4-FFF2-40B4-BE49-F238E27FC236}">
                  <a16:creationId xmlns:a16="http://schemas.microsoft.com/office/drawing/2014/main" id="{32BA26EC-53AA-48EB-9A79-E1AF3F34C94B}"/>
                </a:ext>
              </a:extLst>
            </p:cNvPr>
            <p:cNvSpPr/>
            <p:nvPr/>
          </p:nvSpPr>
          <p:spPr>
            <a:xfrm>
              <a:off x="2071041" y="678451"/>
              <a:ext cx="165443" cy="190523"/>
            </a:xfrm>
            <a:custGeom>
              <a:avLst/>
              <a:gdLst/>
              <a:ahLst/>
              <a:cxnLst/>
              <a:rect l="0" t="0" r="0" b="0"/>
              <a:pathLst>
                <a:path w="165443" h="190523">
                  <a:moveTo>
                    <a:pt x="64690" y="190523"/>
                  </a:moveTo>
                  <a:lnTo>
                    <a:pt x="64468" y="190150"/>
                  </a:lnTo>
                  <a:lnTo>
                    <a:pt x="64246" y="189778"/>
                  </a:lnTo>
                  <a:lnTo>
                    <a:pt x="64023" y="189405"/>
                  </a:lnTo>
                  <a:lnTo>
                    <a:pt x="63801" y="189032"/>
                  </a:lnTo>
                  <a:lnTo>
                    <a:pt x="63577" y="188659"/>
                  </a:lnTo>
                  <a:lnTo>
                    <a:pt x="63353" y="188286"/>
                  </a:lnTo>
                  <a:lnTo>
                    <a:pt x="63129" y="187913"/>
                  </a:lnTo>
                  <a:lnTo>
                    <a:pt x="62904" y="187541"/>
                  </a:lnTo>
                  <a:lnTo>
                    <a:pt x="62679" y="187168"/>
                  </a:lnTo>
                  <a:lnTo>
                    <a:pt x="62453" y="186795"/>
                  </a:lnTo>
                  <a:lnTo>
                    <a:pt x="62226" y="186422"/>
                  </a:lnTo>
                  <a:lnTo>
                    <a:pt x="61999" y="186049"/>
                  </a:lnTo>
                  <a:lnTo>
                    <a:pt x="61771" y="185676"/>
                  </a:lnTo>
                  <a:lnTo>
                    <a:pt x="61543" y="185303"/>
                  </a:lnTo>
                  <a:lnTo>
                    <a:pt x="61313" y="184931"/>
                  </a:lnTo>
                  <a:lnTo>
                    <a:pt x="61083" y="184558"/>
                  </a:lnTo>
                  <a:lnTo>
                    <a:pt x="60852" y="184185"/>
                  </a:lnTo>
                  <a:lnTo>
                    <a:pt x="60621" y="183812"/>
                  </a:lnTo>
                  <a:lnTo>
                    <a:pt x="60388" y="183439"/>
                  </a:lnTo>
                  <a:lnTo>
                    <a:pt x="60155" y="183066"/>
                  </a:lnTo>
                  <a:lnTo>
                    <a:pt x="59920" y="182694"/>
                  </a:lnTo>
                  <a:lnTo>
                    <a:pt x="59684" y="182321"/>
                  </a:lnTo>
                  <a:lnTo>
                    <a:pt x="59447" y="181948"/>
                  </a:lnTo>
                  <a:lnTo>
                    <a:pt x="59210" y="181575"/>
                  </a:lnTo>
                  <a:lnTo>
                    <a:pt x="58971" y="181202"/>
                  </a:lnTo>
                  <a:lnTo>
                    <a:pt x="58730" y="180829"/>
                  </a:lnTo>
                  <a:lnTo>
                    <a:pt x="58489" y="180457"/>
                  </a:lnTo>
                  <a:lnTo>
                    <a:pt x="58246" y="180084"/>
                  </a:lnTo>
                  <a:lnTo>
                    <a:pt x="58002" y="179711"/>
                  </a:lnTo>
                  <a:lnTo>
                    <a:pt x="57756" y="179338"/>
                  </a:lnTo>
                  <a:lnTo>
                    <a:pt x="57510" y="178965"/>
                  </a:lnTo>
                  <a:lnTo>
                    <a:pt x="57261" y="178592"/>
                  </a:lnTo>
                  <a:lnTo>
                    <a:pt x="57011" y="178219"/>
                  </a:lnTo>
                  <a:lnTo>
                    <a:pt x="56759" y="177847"/>
                  </a:lnTo>
                  <a:lnTo>
                    <a:pt x="56505" y="177474"/>
                  </a:lnTo>
                  <a:lnTo>
                    <a:pt x="56250" y="177101"/>
                  </a:lnTo>
                  <a:lnTo>
                    <a:pt x="55993" y="176728"/>
                  </a:lnTo>
                  <a:lnTo>
                    <a:pt x="55735" y="176355"/>
                  </a:lnTo>
                  <a:lnTo>
                    <a:pt x="55473" y="175982"/>
                  </a:lnTo>
                  <a:lnTo>
                    <a:pt x="55211" y="175610"/>
                  </a:lnTo>
                  <a:lnTo>
                    <a:pt x="54946" y="175237"/>
                  </a:lnTo>
                  <a:lnTo>
                    <a:pt x="54680" y="174864"/>
                  </a:lnTo>
                  <a:lnTo>
                    <a:pt x="54411" y="174491"/>
                  </a:lnTo>
                  <a:lnTo>
                    <a:pt x="54140" y="174118"/>
                  </a:lnTo>
                  <a:lnTo>
                    <a:pt x="53867" y="173745"/>
                  </a:lnTo>
                  <a:lnTo>
                    <a:pt x="53591" y="173372"/>
                  </a:lnTo>
                  <a:lnTo>
                    <a:pt x="53314" y="173000"/>
                  </a:lnTo>
                  <a:lnTo>
                    <a:pt x="53033" y="172627"/>
                  </a:lnTo>
                  <a:lnTo>
                    <a:pt x="52752" y="172254"/>
                  </a:lnTo>
                  <a:lnTo>
                    <a:pt x="52466" y="171881"/>
                  </a:lnTo>
                  <a:lnTo>
                    <a:pt x="52179" y="171508"/>
                  </a:lnTo>
                  <a:lnTo>
                    <a:pt x="51889" y="171135"/>
                  </a:lnTo>
                  <a:lnTo>
                    <a:pt x="51597" y="170763"/>
                  </a:lnTo>
                  <a:lnTo>
                    <a:pt x="51302" y="170390"/>
                  </a:lnTo>
                  <a:lnTo>
                    <a:pt x="51004" y="170017"/>
                  </a:lnTo>
                  <a:lnTo>
                    <a:pt x="50704" y="169644"/>
                  </a:lnTo>
                  <a:lnTo>
                    <a:pt x="50400" y="169271"/>
                  </a:lnTo>
                  <a:lnTo>
                    <a:pt x="50095" y="168898"/>
                  </a:lnTo>
                  <a:lnTo>
                    <a:pt x="49786" y="168525"/>
                  </a:lnTo>
                  <a:lnTo>
                    <a:pt x="49475" y="168153"/>
                  </a:lnTo>
                  <a:lnTo>
                    <a:pt x="49160" y="167780"/>
                  </a:lnTo>
                  <a:lnTo>
                    <a:pt x="48843" y="167407"/>
                  </a:lnTo>
                  <a:lnTo>
                    <a:pt x="48523" y="167034"/>
                  </a:lnTo>
                  <a:lnTo>
                    <a:pt x="48199" y="166661"/>
                  </a:lnTo>
                  <a:lnTo>
                    <a:pt x="47874" y="166288"/>
                  </a:lnTo>
                  <a:lnTo>
                    <a:pt x="47544" y="165916"/>
                  </a:lnTo>
                  <a:lnTo>
                    <a:pt x="47213" y="165543"/>
                  </a:lnTo>
                  <a:lnTo>
                    <a:pt x="46877" y="165170"/>
                  </a:lnTo>
                  <a:lnTo>
                    <a:pt x="46539" y="164797"/>
                  </a:lnTo>
                  <a:lnTo>
                    <a:pt x="46197" y="164424"/>
                  </a:lnTo>
                  <a:lnTo>
                    <a:pt x="45853" y="164051"/>
                  </a:lnTo>
                  <a:lnTo>
                    <a:pt x="45506" y="163678"/>
                  </a:lnTo>
                  <a:lnTo>
                    <a:pt x="45154" y="163306"/>
                  </a:lnTo>
                  <a:lnTo>
                    <a:pt x="44802" y="162933"/>
                  </a:lnTo>
                  <a:lnTo>
                    <a:pt x="44444" y="162560"/>
                  </a:lnTo>
                  <a:lnTo>
                    <a:pt x="44085" y="162187"/>
                  </a:lnTo>
                  <a:lnTo>
                    <a:pt x="43721" y="161814"/>
                  </a:lnTo>
                  <a:lnTo>
                    <a:pt x="43355" y="161441"/>
                  </a:lnTo>
                  <a:lnTo>
                    <a:pt x="42986" y="161069"/>
                  </a:lnTo>
                  <a:lnTo>
                    <a:pt x="42613" y="160696"/>
                  </a:lnTo>
                  <a:lnTo>
                    <a:pt x="42238" y="160323"/>
                  </a:lnTo>
                  <a:lnTo>
                    <a:pt x="41859" y="159950"/>
                  </a:lnTo>
                  <a:lnTo>
                    <a:pt x="41479" y="159577"/>
                  </a:lnTo>
                  <a:lnTo>
                    <a:pt x="41093" y="159204"/>
                  </a:lnTo>
                  <a:lnTo>
                    <a:pt x="40707" y="158831"/>
                  </a:lnTo>
                  <a:lnTo>
                    <a:pt x="40315" y="158459"/>
                  </a:lnTo>
                  <a:lnTo>
                    <a:pt x="39922" y="158086"/>
                  </a:lnTo>
                  <a:lnTo>
                    <a:pt x="39526" y="157713"/>
                  </a:lnTo>
                  <a:lnTo>
                    <a:pt x="39127" y="157340"/>
                  </a:lnTo>
                  <a:lnTo>
                    <a:pt x="38725" y="156967"/>
                  </a:lnTo>
                  <a:lnTo>
                    <a:pt x="38320" y="156594"/>
                  </a:lnTo>
                  <a:lnTo>
                    <a:pt x="37913" y="156222"/>
                  </a:lnTo>
                  <a:lnTo>
                    <a:pt x="37502" y="155849"/>
                  </a:lnTo>
                  <a:lnTo>
                    <a:pt x="37090" y="155476"/>
                  </a:lnTo>
                  <a:lnTo>
                    <a:pt x="36674" y="155103"/>
                  </a:lnTo>
                  <a:lnTo>
                    <a:pt x="36257" y="154730"/>
                  </a:lnTo>
                  <a:lnTo>
                    <a:pt x="35836" y="154357"/>
                  </a:lnTo>
                  <a:lnTo>
                    <a:pt x="35414" y="153985"/>
                  </a:lnTo>
                  <a:lnTo>
                    <a:pt x="34989" y="153612"/>
                  </a:lnTo>
                  <a:lnTo>
                    <a:pt x="34562" y="153239"/>
                  </a:lnTo>
                  <a:lnTo>
                    <a:pt x="34133" y="152866"/>
                  </a:lnTo>
                  <a:lnTo>
                    <a:pt x="33702" y="152493"/>
                  </a:lnTo>
                  <a:lnTo>
                    <a:pt x="33270" y="152120"/>
                  </a:lnTo>
                  <a:lnTo>
                    <a:pt x="32834" y="151747"/>
                  </a:lnTo>
                  <a:lnTo>
                    <a:pt x="32398" y="151375"/>
                  </a:lnTo>
                  <a:lnTo>
                    <a:pt x="31959" y="151002"/>
                  </a:lnTo>
                  <a:lnTo>
                    <a:pt x="31520" y="150629"/>
                  </a:lnTo>
                  <a:lnTo>
                    <a:pt x="31078" y="150256"/>
                  </a:lnTo>
                  <a:lnTo>
                    <a:pt x="30636" y="149883"/>
                  </a:lnTo>
                  <a:lnTo>
                    <a:pt x="30192" y="149510"/>
                  </a:lnTo>
                  <a:lnTo>
                    <a:pt x="29747" y="149138"/>
                  </a:lnTo>
                  <a:lnTo>
                    <a:pt x="29301" y="148765"/>
                  </a:lnTo>
                  <a:lnTo>
                    <a:pt x="28854" y="148392"/>
                  </a:lnTo>
                  <a:lnTo>
                    <a:pt x="28407" y="148019"/>
                  </a:lnTo>
                  <a:lnTo>
                    <a:pt x="27959" y="147646"/>
                  </a:lnTo>
                  <a:lnTo>
                    <a:pt x="27510" y="147273"/>
                  </a:lnTo>
                  <a:lnTo>
                    <a:pt x="27061" y="146900"/>
                  </a:lnTo>
                  <a:lnTo>
                    <a:pt x="26612" y="146528"/>
                  </a:lnTo>
                  <a:lnTo>
                    <a:pt x="26163" y="146155"/>
                  </a:lnTo>
                  <a:lnTo>
                    <a:pt x="25714" y="145782"/>
                  </a:lnTo>
                  <a:lnTo>
                    <a:pt x="25265" y="145409"/>
                  </a:lnTo>
                  <a:lnTo>
                    <a:pt x="24817" y="145036"/>
                  </a:lnTo>
                  <a:lnTo>
                    <a:pt x="24369" y="144663"/>
                  </a:lnTo>
                  <a:lnTo>
                    <a:pt x="23921" y="144291"/>
                  </a:lnTo>
                  <a:lnTo>
                    <a:pt x="23475" y="143918"/>
                  </a:lnTo>
                  <a:lnTo>
                    <a:pt x="23029" y="143545"/>
                  </a:lnTo>
                  <a:lnTo>
                    <a:pt x="22584" y="143172"/>
                  </a:lnTo>
                  <a:lnTo>
                    <a:pt x="22141" y="142799"/>
                  </a:lnTo>
                  <a:lnTo>
                    <a:pt x="21699" y="142426"/>
                  </a:lnTo>
                  <a:lnTo>
                    <a:pt x="21258" y="142053"/>
                  </a:lnTo>
                  <a:lnTo>
                    <a:pt x="20820" y="141681"/>
                  </a:lnTo>
                  <a:lnTo>
                    <a:pt x="20383" y="141308"/>
                  </a:lnTo>
                  <a:lnTo>
                    <a:pt x="19948" y="140935"/>
                  </a:lnTo>
                  <a:lnTo>
                    <a:pt x="19515" y="140562"/>
                  </a:lnTo>
                  <a:lnTo>
                    <a:pt x="19085" y="140189"/>
                  </a:lnTo>
                  <a:lnTo>
                    <a:pt x="18657" y="139816"/>
                  </a:lnTo>
                  <a:lnTo>
                    <a:pt x="18231" y="139444"/>
                  </a:lnTo>
                  <a:lnTo>
                    <a:pt x="17809" y="139071"/>
                  </a:lnTo>
                  <a:lnTo>
                    <a:pt x="17388" y="138698"/>
                  </a:lnTo>
                  <a:lnTo>
                    <a:pt x="16972" y="138325"/>
                  </a:lnTo>
                  <a:lnTo>
                    <a:pt x="16557" y="137952"/>
                  </a:lnTo>
                  <a:lnTo>
                    <a:pt x="16148" y="137579"/>
                  </a:lnTo>
                  <a:lnTo>
                    <a:pt x="15740" y="137206"/>
                  </a:lnTo>
                  <a:lnTo>
                    <a:pt x="15337" y="136834"/>
                  </a:lnTo>
                  <a:lnTo>
                    <a:pt x="14938" y="136461"/>
                  </a:lnTo>
                  <a:lnTo>
                    <a:pt x="14542" y="136088"/>
                  </a:lnTo>
                  <a:lnTo>
                    <a:pt x="14150" y="135715"/>
                  </a:lnTo>
                  <a:lnTo>
                    <a:pt x="13761" y="135342"/>
                  </a:lnTo>
                  <a:lnTo>
                    <a:pt x="13379" y="134969"/>
                  </a:lnTo>
                  <a:lnTo>
                    <a:pt x="12998" y="134597"/>
                  </a:lnTo>
                  <a:lnTo>
                    <a:pt x="12625" y="134224"/>
                  </a:lnTo>
                  <a:lnTo>
                    <a:pt x="12254" y="133851"/>
                  </a:lnTo>
                  <a:lnTo>
                    <a:pt x="11889" y="133478"/>
                  </a:lnTo>
                  <a:lnTo>
                    <a:pt x="11528" y="133105"/>
                  </a:lnTo>
                  <a:lnTo>
                    <a:pt x="11172" y="132732"/>
                  </a:lnTo>
                  <a:lnTo>
                    <a:pt x="10821" y="132359"/>
                  </a:lnTo>
                  <a:lnTo>
                    <a:pt x="10474" y="131987"/>
                  </a:lnTo>
                  <a:lnTo>
                    <a:pt x="10135" y="131614"/>
                  </a:lnTo>
                  <a:lnTo>
                    <a:pt x="9797" y="131241"/>
                  </a:lnTo>
                  <a:lnTo>
                    <a:pt x="9469" y="130868"/>
                  </a:lnTo>
                  <a:lnTo>
                    <a:pt x="9143" y="130495"/>
                  </a:lnTo>
                  <a:lnTo>
                    <a:pt x="8824" y="130122"/>
                  </a:lnTo>
                  <a:lnTo>
                    <a:pt x="8510" y="129750"/>
                  </a:lnTo>
                  <a:lnTo>
                    <a:pt x="8201" y="129377"/>
                  </a:lnTo>
                  <a:lnTo>
                    <a:pt x="7899" y="129004"/>
                  </a:lnTo>
                  <a:lnTo>
                    <a:pt x="7601" y="128631"/>
                  </a:lnTo>
                  <a:lnTo>
                    <a:pt x="7311" y="128258"/>
                  </a:lnTo>
                  <a:lnTo>
                    <a:pt x="7023" y="127885"/>
                  </a:lnTo>
                  <a:lnTo>
                    <a:pt x="6745" y="127513"/>
                  </a:lnTo>
                  <a:lnTo>
                    <a:pt x="6470" y="127140"/>
                  </a:lnTo>
                  <a:lnTo>
                    <a:pt x="6203" y="126767"/>
                  </a:lnTo>
                  <a:lnTo>
                    <a:pt x="5940" y="126394"/>
                  </a:lnTo>
                  <a:lnTo>
                    <a:pt x="5683" y="126021"/>
                  </a:lnTo>
                  <a:lnTo>
                    <a:pt x="5433" y="125648"/>
                  </a:lnTo>
                  <a:lnTo>
                    <a:pt x="5188" y="125275"/>
                  </a:lnTo>
                  <a:lnTo>
                    <a:pt x="4951" y="124903"/>
                  </a:lnTo>
                  <a:lnTo>
                    <a:pt x="4715" y="124530"/>
                  </a:lnTo>
                  <a:lnTo>
                    <a:pt x="4491" y="124157"/>
                  </a:lnTo>
                  <a:lnTo>
                    <a:pt x="4269" y="123784"/>
                  </a:lnTo>
                  <a:lnTo>
                    <a:pt x="4055" y="123411"/>
                  </a:lnTo>
                  <a:lnTo>
                    <a:pt x="3846" y="123038"/>
                  </a:lnTo>
                  <a:lnTo>
                    <a:pt x="3643" y="122666"/>
                  </a:lnTo>
                  <a:lnTo>
                    <a:pt x="3446" y="122293"/>
                  </a:lnTo>
                  <a:lnTo>
                    <a:pt x="3254" y="121920"/>
                  </a:lnTo>
                  <a:lnTo>
                    <a:pt x="3070" y="121547"/>
                  </a:lnTo>
                  <a:lnTo>
                    <a:pt x="2889" y="121174"/>
                  </a:lnTo>
                  <a:lnTo>
                    <a:pt x="2717" y="120801"/>
                  </a:lnTo>
                  <a:lnTo>
                    <a:pt x="2548" y="120428"/>
                  </a:lnTo>
                  <a:lnTo>
                    <a:pt x="2387" y="120056"/>
                  </a:lnTo>
                  <a:lnTo>
                    <a:pt x="2230" y="119683"/>
                  </a:lnTo>
                  <a:lnTo>
                    <a:pt x="2079" y="119310"/>
                  </a:lnTo>
                  <a:lnTo>
                    <a:pt x="1935" y="118937"/>
                  </a:lnTo>
                  <a:lnTo>
                    <a:pt x="1794" y="118564"/>
                  </a:lnTo>
                  <a:lnTo>
                    <a:pt x="1662" y="118191"/>
                  </a:lnTo>
                  <a:lnTo>
                    <a:pt x="1531" y="117819"/>
                  </a:lnTo>
                  <a:lnTo>
                    <a:pt x="1410" y="117446"/>
                  </a:lnTo>
                  <a:lnTo>
                    <a:pt x="1292" y="117073"/>
                  </a:lnTo>
                  <a:lnTo>
                    <a:pt x="1181" y="116700"/>
                  </a:lnTo>
                  <a:lnTo>
                    <a:pt x="1074" y="116327"/>
                  </a:lnTo>
                  <a:lnTo>
                    <a:pt x="973" y="115954"/>
                  </a:lnTo>
                  <a:lnTo>
                    <a:pt x="877" y="115581"/>
                  </a:lnTo>
                  <a:lnTo>
                    <a:pt x="785" y="115209"/>
                  </a:lnTo>
                  <a:lnTo>
                    <a:pt x="701" y="114836"/>
                  </a:lnTo>
                  <a:lnTo>
                    <a:pt x="618" y="114463"/>
                  </a:lnTo>
                  <a:lnTo>
                    <a:pt x="545" y="114090"/>
                  </a:lnTo>
                  <a:lnTo>
                    <a:pt x="473" y="113717"/>
                  </a:lnTo>
                  <a:lnTo>
                    <a:pt x="409" y="113344"/>
                  </a:lnTo>
                  <a:lnTo>
                    <a:pt x="348" y="112972"/>
                  </a:lnTo>
                  <a:lnTo>
                    <a:pt x="293" y="112599"/>
                  </a:lnTo>
                  <a:lnTo>
                    <a:pt x="243" y="112226"/>
                  </a:lnTo>
                  <a:lnTo>
                    <a:pt x="196" y="111853"/>
                  </a:lnTo>
                  <a:lnTo>
                    <a:pt x="156" y="111480"/>
                  </a:lnTo>
                  <a:lnTo>
                    <a:pt x="119" y="111107"/>
                  </a:lnTo>
                  <a:lnTo>
                    <a:pt x="89" y="110734"/>
                  </a:lnTo>
                  <a:lnTo>
                    <a:pt x="61" y="110362"/>
                  </a:lnTo>
                  <a:lnTo>
                    <a:pt x="41" y="109989"/>
                  </a:lnTo>
                  <a:lnTo>
                    <a:pt x="23" y="109616"/>
                  </a:lnTo>
                  <a:lnTo>
                    <a:pt x="11" y="109243"/>
                  </a:lnTo>
                  <a:lnTo>
                    <a:pt x="3" y="108870"/>
                  </a:lnTo>
                  <a:lnTo>
                    <a:pt x="0" y="108497"/>
                  </a:lnTo>
                  <a:lnTo>
                    <a:pt x="2" y="108125"/>
                  </a:lnTo>
                  <a:lnTo>
                    <a:pt x="6" y="107752"/>
                  </a:lnTo>
                  <a:lnTo>
                    <a:pt x="18" y="107379"/>
                  </a:lnTo>
                  <a:lnTo>
                    <a:pt x="32" y="107006"/>
                  </a:lnTo>
                  <a:lnTo>
                    <a:pt x="53" y="106633"/>
                  </a:lnTo>
                  <a:lnTo>
                    <a:pt x="76" y="106260"/>
                  </a:lnTo>
                  <a:lnTo>
                    <a:pt x="105" y="105887"/>
                  </a:lnTo>
                  <a:lnTo>
                    <a:pt x="138" y="105515"/>
                  </a:lnTo>
                  <a:lnTo>
                    <a:pt x="176" y="105142"/>
                  </a:lnTo>
                  <a:lnTo>
                    <a:pt x="219" y="104769"/>
                  </a:lnTo>
                  <a:lnTo>
                    <a:pt x="264" y="104396"/>
                  </a:lnTo>
                  <a:lnTo>
                    <a:pt x="317" y="104023"/>
                  </a:lnTo>
                  <a:lnTo>
                    <a:pt x="371" y="103650"/>
                  </a:lnTo>
                  <a:lnTo>
                    <a:pt x="433" y="103278"/>
                  </a:lnTo>
                  <a:lnTo>
                    <a:pt x="497" y="102905"/>
                  </a:lnTo>
                  <a:lnTo>
                    <a:pt x="567" y="102532"/>
                  </a:lnTo>
                  <a:lnTo>
                    <a:pt x="641" y="102159"/>
                  </a:lnTo>
                  <a:lnTo>
                    <a:pt x="720" y="101786"/>
                  </a:lnTo>
                  <a:lnTo>
                    <a:pt x="804" y="101413"/>
                  </a:lnTo>
                  <a:lnTo>
                    <a:pt x="891" y="101041"/>
                  </a:lnTo>
                  <a:lnTo>
                    <a:pt x="985" y="100668"/>
                  </a:lnTo>
                  <a:lnTo>
                    <a:pt x="1081" y="100295"/>
                  </a:lnTo>
                  <a:lnTo>
                    <a:pt x="1185" y="99922"/>
                  </a:lnTo>
                  <a:lnTo>
                    <a:pt x="1291" y="99549"/>
                  </a:lnTo>
                  <a:lnTo>
                    <a:pt x="1403" y="99176"/>
                  </a:lnTo>
                  <a:lnTo>
                    <a:pt x="1520" y="98803"/>
                  </a:lnTo>
                  <a:lnTo>
                    <a:pt x="1641" y="98431"/>
                  </a:lnTo>
                  <a:lnTo>
                    <a:pt x="1768" y="98058"/>
                  </a:lnTo>
                  <a:lnTo>
                    <a:pt x="1898" y="97685"/>
                  </a:lnTo>
                  <a:lnTo>
                    <a:pt x="2036" y="97312"/>
                  </a:lnTo>
                  <a:lnTo>
                    <a:pt x="2175" y="96939"/>
                  </a:lnTo>
                  <a:lnTo>
                    <a:pt x="2324" y="96566"/>
                  </a:lnTo>
                  <a:lnTo>
                    <a:pt x="2474" y="96194"/>
                  </a:lnTo>
                  <a:lnTo>
                    <a:pt x="2632" y="95821"/>
                  </a:lnTo>
                  <a:lnTo>
                    <a:pt x="2793" y="95448"/>
                  </a:lnTo>
                  <a:lnTo>
                    <a:pt x="2960" y="95075"/>
                  </a:lnTo>
                  <a:lnTo>
                    <a:pt x="3133" y="94702"/>
                  </a:lnTo>
                  <a:lnTo>
                    <a:pt x="3310" y="94329"/>
                  </a:lnTo>
                  <a:lnTo>
                    <a:pt x="3494" y="93956"/>
                  </a:lnTo>
                  <a:lnTo>
                    <a:pt x="3680" y="93584"/>
                  </a:lnTo>
                  <a:lnTo>
                    <a:pt x="3876" y="93211"/>
                  </a:lnTo>
                  <a:lnTo>
                    <a:pt x="4074" y="92838"/>
                  </a:lnTo>
                  <a:lnTo>
                    <a:pt x="4280" y="92465"/>
                  </a:lnTo>
                  <a:lnTo>
                    <a:pt x="4490" y="92092"/>
                  </a:lnTo>
                  <a:lnTo>
                    <a:pt x="4705" y="91719"/>
                  </a:lnTo>
                  <a:lnTo>
                    <a:pt x="4927" y="91347"/>
                  </a:lnTo>
                  <a:lnTo>
                    <a:pt x="5153" y="90974"/>
                  </a:lnTo>
                  <a:lnTo>
                    <a:pt x="5387" y="90601"/>
                  </a:lnTo>
                  <a:lnTo>
                    <a:pt x="5624" y="90228"/>
                  </a:lnTo>
                  <a:lnTo>
                    <a:pt x="5870" y="89855"/>
                  </a:lnTo>
                  <a:lnTo>
                    <a:pt x="6118" y="89482"/>
                  </a:lnTo>
                  <a:lnTo>
                    <a:pt x="6375" y="89109"/>
                  </a:lnTo>
                  <a:lnTo>
                    <a:pt x="6636" y="88737"/>
                  </a:lnTo>
                  <a:lnTo>
                    <a:pt x="6904" y="88364"/>
                  </a:lnTo>
                  <a:lnTo>
                    <a:pt x="7177" y="87991"/>
                  </a:lnTo>
                  <a:lnTo>
                    <a:pt x="7455" y="87618"/>
                  </a:lnTo>
                  <a:lnTo>
                    <a:pt x="7741" y="87245"/>
                  </a:lnTo>
                  <a:lnTo>
                    <a:pt x="8030" y="86872"/>
                  </a:lnTo>
                  <a:lnTo>
                    <a:pt x="8329" y="86500"/>
                  </a:lnTo>
                  <a:lnTo>
                    <a:pt x="8630" y="86127"/>
                  </a:lnTo>
                  <a:lnTo>
                    <a:pt x="8940" y="85754"/>
                  </a:lnTo>
                  <a:lnTo>
                    <a:pt x="9254" y="85381"/>
                  </a:lnTo>
                  <a:lnTo>
                    <a:pt x="9575" y="85008"/>
                  </a:lnTo>
                  <a:lnTo>
                    <a:pt x="9901" y="84635"/>
                  </a:lnTo>
                  <a:lnTo>
                    <a:pt x="10233" y="84262"/>
                  </a:lnTo>
                  <a:lnTo>
                    <a:pt x="10572" y="83890"/>
                  </a:lnTo>
                  <a:lnTo>
                    <a:pt x="10915" y="83517"/>
                  </a:lnTo>
                  <a:lnTo>
                    <a:pt x="11267" y="83144"/>
                  </a:lnTo>
                  <a:lnTo>
                    <a:pt x="11621" y="82771"/>
                  </a:lnTo>
                  <a:lnTo>
                    <a:pt x="11984" y="82398"/>
                  </a:lnTo>
                  <a:lnTo>
                    <a:pt x="12351" y="82025"/>
                  </a:lnTo>
                  <a:lnTo>
                    <a:pt x="12725" y="81653"/>
                  </a:lnTo>
                  <a:lnTo>
                    <a:pt x="13104" y="81280"/>
                  </a:lnTo>
                  <a:lnTo>
                    <a:pt x="13488" y="80907"/>
                  </a:lnTo>
                  <a:lnTo>
                    <a:pt x="13879" y="80534"/>
                  </a:lnTo>
                  <a:lnTo>
                    <a:pt x="14274" y="80161"/>
                  </a:lnTo>
                  <a:lnTo>
                    <a:pt x="14677" y="79788"/>
                  </a:lnTo>
                  <a:lnTo>
                    <a:pt x="15083" y="79415"/>
                  </a:lnTo>
                  <a:lnTo>
                    <a:pt x="15497" y="79043"/>
                  </a:lnTo>
                  <a:lnTo>
                    <a:pt x="15914" y="78670"/>
                  </a:lnTo>
                  <a:lnTo>
                    <a:pt x="16338" y="78297"/>
                  </a:lnTo>
                  <a:lnTo>
                    <a:pt x="16767" y="77924"/>
                  </a:lnTo>
                  <a:lnTo>
                    <a:pt x="17201" y="77551"/>
                  </a:lnTo>
                  <a:lnTo>
                    <a:pt x="17640" y="77178"/>
                  </a:lnTo>
                  <a:lnTo>
                    <a:pt x="18083" y="76806"/>
                  </a:lnTo>
                  <a:lnTo>
                    <a:pt x="18534" y="76433"/>
                  </a:lnTo>
                  <a:lnTo>
                    <a:pt x="18986" y="76060"/>
                  </a:lnTo>
                  <a:lnTo>
                    <a:pt x="19446" y="75687"/>
                  </a:lnTo>
                  <a:lnTo>
                    <a:pt x="19909" y="75314"/>
                  </a:lnTo>
                  <a:lnTo>
                    <a:pt x="20377" y="74941"/>
                  </a:lnTo>
                  <a:lnTo>
                    <a:pt x="20849" y="74569"/>
                  </a:lnTo>
                  <a:lnTo>
                    <a:pt x="21326" y="74196"/>
                  </a:lnTo>
                  <a:lnTo>
                    <a:pt x="21807" y="73823"/>
                  </a:lnTo>
                  <a:lnTo>
                    <a:pt x="22292" y="73450"/>
                  </a:lnTo>
                  <a:lnTo>
                    <a:pt x="22782" y="73077"/>
                  </a:lnTo>
                  <a:lnTo>
                    <a:pt x="23274" y="72704"/>
                  </a:lnTo>
                  <a:lnTo>
                    <a:pt x="23772" y="72331"/>
                  </a:lnTo>
                  <a:lnTo>
                    <a:pt x="24271" y="71959"/>
                  </a:lnTo>
                  <a:lnTo>
                    <a:pt x="24776" y="71586"/>
                  </a:lnTo>
                  <a:lnTo>
                    <a:pt x="25283" y="71213"/>
                  </a:lnTo>
                  <a:lnTo>
                    <a:pt x="25794" y="70840"/>
                  </a:lnTo>
                  <a:lnTo>
                    <a:pt x="26307" y="70467"/>
                  </a:lnTo>
                  <a:lnTo>
                    <a:pt x="26823" y="70094"/>
                  </a:lnTo>
                  <a:lnTo>
                    <a:pt x="27343" y="69722"/>
                  </a:lnTo>
                  <a:lnTo>
                    <a:pt x="27864" y="69349"/>
                  </a:lnTo>
                  <a:lnTo>
                    <a:pt x="28390" y="68976"/>
                  </a:lnTo>
                  <a:lnTo>
                    <a:pt x="28916" y="68603"/>
                  </a:lnTo>
                  <a:lnTo>
                    <a:pt x="29445" y="68230"/>
                  </a:lnTo>
                  <a:lnTo>
                    <a:pt x="29976" y="67857"/>
                  </a:lnTo>
                  <a:lnTo>
                    <a:pt x="30508" y="67484"/>
                  </a:lnTo>
                  <a:lnTo>
                    <a:pt x="31042" y="67112"/>
                  </a:lnTo>
                  <a:lnTo>
                    <a:pt x="31578" y="66739"/>
                  </a:lnTo>
                  <a:lnTo>
                    <a:pt x="32115" y="66366"/>
                  </a:lnTo>
                  <a:lnTo>
                    <a:pt x="32653" y="65993"/>
                  </a:lnTo>
                  <a:lnTo>
                    <a:pt x="33192" y="65620"/>
                  </a:lnTo>
                  <a:lnTo>
                    <a:pt x="33731" y="65247"/>
                  </a:lnTo>
                  <a:lnTo>
                    <a:pt x="34272" y="64875"/>
                  </a:lnTo>
                  <a:lnTo>
                    <a:pt x="34812" y="64502"/>
                  </a:lnTo>
                  <a:lnTo>
                    <a:pt x="35353" y="64129"/>
                  </a:lnTo>
                  <a:lnTo>
                    <a:pt x="35893" y="63756"/>
                  </a:lnTo>
                  <a:lnTo>
                    <a:pt x="36434" y="63383"/>
                  </a:lnTo>
                  <a:lnTo>
                    <a:pt x="36974" y="63010"/>
                  </a:lnTo>
                  <a:lnTo>
                    <a:pt x="37514" y="62637"/>
                  </a:lnTo>
                  <a:lnTo>
                    <a:pt x="38052" y="62265"/>
                  </a:lnTo>
                  <a:lnTo>
                    <a:pt x="38590" y="61892"/>
                  </a:lnTo>
                  <a:lnTo>
                    <a:pt x="39126" y="61519"/>
                  </a:lnTo>
                  <a:lnTo>
                    <a:pt x="39662" y="61146"/>
                  </a:lnTo>
                  <a:lnTo>
                    <a:pt x="40195" y="60773"/>
                  </a:lnTo>
                  <a:lnTo>
                    <a:pt x="40727" y="60400"/>
                  </a:lnTo>
                  <a:lnTo>
                    <a:pt x="41257" y="60028"/>
                  </a:lnTo>
                  <a:lnTo>
                    <a:pt x="41784" y="59655"/>
                  </a:lnTo>
                  <a:lnTo>
                    <a:pt x="42310" y="59282"/>
                  </a:lnTo>
                  <a:lnTo>
                    <a:pt x="42832" y="58909"/>
                  </a:lnTo>
                  <a:lnTo>
                    <a:pt x="43353" y="58536"/>
                  </a:lnTo>
                  <a:lnTo>
                    <a:pt x="43869" y="58163"/>
                  </a:lnTo>
                  <a:lnTo>
                    <a:pt x="44384" y="57790"/>
                  </a:lnTo>
                  <a:lnTo>
                    <a:pt x="44894" y="57418"/>
                  </a:lnTo>
                  <a:lnTo>
                    <a:pt x="45401" y="57045"/>
                  </a:lnTo>
                  <a:lnTo>
                    <a:pt x="45905" y="56672"/>
                  </a:lnTo>
                  <a:lnTo>
                    <a:pt x="46404" y="56299"/>
                  </a:lnTo>
                  <a:lnTo>
                    <a:pt x="46901" y="55926"/>
                  </a:lnTo>
                  <a:lnTo>
                    <a:pt x="47390" y="55553"/>
                  </a:lnTo>
                  <a:lnTo>
                    <a:pt x="47878" y="55181"/>
                  </a:lnTo>
                  <a:lnTo>
                    <a:pt x="48359" y="54808"/>
                  </a:lnTo>
                  <a:lnTo>
                    <a:pt x="48837" y="54435"/>
                  </a:lnTo>
                  <a:lnTo>
                    <a:pt x="49309" y="54062"/>
                  </a:lnTo>
                  <a:lnTo>
                    <a:pt x="49776" y="53689"/>
                  </a:lnTo>
                  <a:lnTo>
                    <a:pt x="50239" y="53316"/>
                  </a:lnTo>
                  <a:lnTo>
                    <a:pt x="50694" y="52943"/>
                  </a:lnTo>
                  <a:lnTo>
                    <a:pt x="51147" y="52571"/>
                  </a:lnTo>
                  <a:lnTo>
                    <a:pt x="51590" y="52198"/>
                  </a:lnTo>
                  <a:lnTo>
                    <a:pt x="52031" y="51825"/>
                  </a:lnTo>
                  <a:lnTo>
                    <a:pt x="52462" y="51452"/>
                  </a:lnTo>
                  <a:lnTo>
                    <a:pt x="52890" y="51079"/>
                  </a:lnTo>
                  <a:lnTo>
                    <a:pt x="53309" y="50706"/>
                  </a:lnTo>
                  <a:lnTo>
                    <a:pt x="53723" y="50334"/>
                  </a:lnTo>
                  <a:lnTo>
                    <a:pt x="54131" y="49961"/>
                  </a:lnTo>
                  <a:lnTo>
                    <a:pt x="54530" y="49588"/>
                  </a:lnTo>
                  <a:lnTo>
                    <a:pt x="54926" y="49215"/>
                  </a:lnTo>
                  <a:lnTo>
                    <a:pt x="55310" y="48842"/>
                  </a:lnTo>
                  <a:lnTo>
                    <a:pt x="55691" y="48469"/>
                  </a:lnTo>
                  <a:lnTo>
                    <a:pt x="56061" y="48097"/>
                  </a:lnTo>
                  <a:lnTo>
                    <a:pt x="56427" y="47724"/>
                  </a:lnTo>
                  <a:lnTo>
                    <a:pt x="56783" y="47351"/>
                  </a:lnTo>
                  <a:lnTo>
                    <a:pt x="57133" y="46978"/>
                  </a:lnTo>
                  <a:lnTo>
                    <a:pt x="57475" y="46605"/>
                  </a:lnTo>
                  <a:lnTo>
                    <a:pt x="57808" y="46232"/>
                  </a:lnTo>
                  <a:lnTo>
                    <a:pt x="58137" y="45859"/>
                  </a:lnTo>
                  <a:lnTo>
                    <a:pt x="58453" y="45487"/>
                  </a:lnTo>
                  <a:lnTo>
                    <a:pt x="58766" y="45114"/>
                  </a:lnTo>
                  <a:lnTo>
                    <a:pt x="59066" y="44741"/>
                  </a:lnTo>
                  <a:lnTo>
                    <a:pt x="59362" y="44368"/>
                  </a:lnTo>
                  <a:lnTo>
                    <a:pt x="59647" y="43995"/>
                  </a:lnTo>
                  <a:lnTo>
                    <a:pt x="59926" y="43622"/>
                  </a:lnTo>
                  <a:lnTo>
                    <a:pt x="60196" y="43250"/>
                  </a:lnTo>
                  <a:lnTo>
                    <a:pt x="60457" y="42877"/>
                  </a:lnTo>
                  <a:lnTo>
                    <a:pt x="60713" y="42504"/>
                  </a:lnTo>
                  <a:lnTo>
                    <a:pt x="60956" y="42131"/>
                  </a:lnTo>
                  <a:lnTo>
                    <a:pt x="61196" y="41758"/>
                  </a:lnTo>
                  <a:lnTo>
                    <a:pt x="61422" y="41385"/>
                  </a:lnTo>
                  <a:lnTo>
                    <a:pt x="61644" y="41012"/>
                  </a:lnTo>
                  <a:lnTo>
                    <a:pt x="61855" y="40640"/>
                  </a:lnTo>
                  <a:lnTo>
                    <a:pt x="62060" y="40267"/>
                  </a:lnTo>
                  <a:lnTo>
                    <a:pt x="62256" y="39894"/>
                  </a:lnTo>
                  <a:lnTo>
                    <a:pt x="62443" y="39521"/>
                  </a:lnTo>
                  <a:lnTo>
                    <a:pt x="62624" y="39148"/>
                  </a:lnTo>
                  <a:lnTo>
                    <a:pt x="62793" y="38775"/>
                  </a:lnTo>
                  <a:lnTo>
                    <a:pt x="62960" y="38403"/>
                  </a:lnTo>
                  <a:lnTo>
                    <a:pt x="63112" y="38030"/>
                  </a:lnTo>
                  <a:lnTo>
                    <a:pt x="63262" y="37657"/>
                  </a:lnTo>
                  <a:lnTo>
                    <a:pt x="63400" y="37284"/>
                  </a:lnTo>
                  <a:lnTo>
                    <a:pt x="63533" y="36911"/>
                  </a:lnTo>
                  <a:lnTo>
                    <a:pt x="63657" y="36538"/>
                  </a:lnTo>
                  <a:lnTo>
                    <a:pt x="63773" y="36165"/>
                  </a:lnTo>
                  <a:lnTo>
                    <a:pt x="63884" y="35793"/>
                  </a:lnTo>
                  <a:lnTo>
                    <a:pt x="63984" y="35420"/>
                  </a:lnTo>
                  <a:lnTo>
                    <a:pt x="64082" y="35047"/>
                  </a:lnTo>
                  <a:lnTo>
                    <a:pt x="64166" y="34674"/>
                  </a:lnTo>
                  <a:lnTo>
                    <a:pt x="64248" y="34301"/>
                  </a:lnTo>
                  <a:lnTo>
                    <a:pt x="64320" y="33928"/>
                  </a:lnTo>
                  <a:lnTo>
                    <a:pt x="64388" y="33556"/>
                  </a:lnTo>
                  <a:lnTo>
                    <a:pt x="64448" y="33183"/>
                  </a:lnTo>
                  <a:lnTo>
                    <a:pt x="64501" y="32810"/>
                  </a:lnTo>
                  <a:lnTo>
                    <a:pt x="64549" y="32437"/>
                  </a:lnTo>
                  <a:lnTo>
                    <a:pt x="64589" y="32064"/>
                  </a:lnTo>
                  <a:lnTo>
                    <a:pt x="64626" y="31691"/>
                  </a:lnTo>
                  <a:lnTo>
                    <a:pt x="64653" y="31318"/>
                  </a:lnTo>
                  <a:lnTo>
                    <a:pt x="64678" y="30946"/>
                  </a:lnTo>
                  <a:lnTo>
                    <a:pt x="64695" y="30573"/>
                  </a:lnTo>
                  <a:lnTo>
                    <a:pt x="64708" y="30200"/>
                  </a:lnTo>
                  <a:lnTo>
                    <a:pt x="64715" y="29827"/>
                  </a:lnTo>
                  <a:lnTo>
                    <a:pt x="64717" y="29454"/>
                  </a:lnTo>
                  <a:lnTo>
                    <a:pt x="64715" y="29081"/>
                  </a:lnTo>
                  <a:lnTo>
                    <a:pt x="64707" y="28709"/>
                  </a:lnTo>
                  <a:lnTo>
                    <a:pt x="64697" y="28336"/>
                  </a:lnTo>
                  <a:lnTo>
                    <a:pt x="64680" y="27963"/>
                  </a:lnTo>
                  <a:lnTo>
                    <a:pt x="64661" y="27590"/>
                  </a:lnTo>
                  <a:lnTo>
                    <a:pt x="64637" y="27217"/>
                  </a:lnTo>
                  <a:lnTo>
                    <a:pt x="64610" y="26844"/>
                  </a:lnTo>
                  <a:lnTo>
                    <a:pt x="64579" y="26471"/>
                  </a:lnTo>
                  <a:lnTo>
                    <a:pt x="64545" y="26099"/>
                  </a:lnTo>
                  <a:lnTo>
                    <a:pt x="64508" y="25726"/>
                  </a:lnTo>
                  <a:lnTo>
                    <a:pt x="64468" y="25353"/>
                  </a:lnTo>
                  <a:lnTo>
                    <a:pt x="64427" y="24980"/>
                  </a:lnTo>
                  <a:lnTo>
                    <a:pt x="64381" y="24607"/>
                  </a:lnTo>
                  <a:lnTo>
                    <a:pt x="64335" y="24234"/>
                  </a:lnTo>
                  <a:lnTo>
                    <a:pt x="64286" y="23862"/>
                  </a:lnTo>
                  <a:lnTo>
                    <a:pt x="64235" y="23489"/>
                  </a:lnTo>
                  <a:lnTo>
                    <a:pt x="64183" y="23116"/>
                  </a:lnTo>
                  <a:lnTo>
                    <a:pt x="64130" y="22743"/>
                  </a:lnTo>
                  <a:lnTo>
                    <a:pt x="64075" y="22370"/>
                  </a:lnTo>
                  <a:lnTo>
                    <a:pt x="64020" y="21997"/>
                  </a:lnTo>
                  <a:lnTo>
                    <a:pt x="63964" y="21625"/>
                  </a:lnTo>
                  <a:lnTo>
                    <a:pt x="63907" y="21252"/>
                  </a:lnTo>
                  <a:lnTo>
                    <a:pt x="63850" y="20879"/>
                  </a:lnTo>
                  <a:lnTo>
                    <a:pt x="63794" y="20506"/>
                  </a:lnTo>
                  <a:lnTo>
                    <a:pt x="63737" y="20133"/>
                  </a:lnTo>
                  <a:lnTo>
                    <a:pt x="63680" y="19760"/>
                  </a:lnTo>
                  <a:lnTo>
                    <a:pt x="63625" y="19387"/>
                  </a:lnTo>
                  <a:lnTo>
                    <a:pt x="63569" y="19015"/>
                  </a:lnTo>
                  <a:lnTo>
                    <a:pt x="63515" y="18642"/>
                  </a:lnTo>
                  <a:lnTo>
                    <a:pt x="63462" y="18269"/>
                  </a:lnTo>
                  <a:lnTo>
                    <a:pt x="63411" y="17896"/>
                  </a:lnTo>
                  <a:lnTo>
                    <a:pt x="63360" y="17523"/>
                  </a:lnTo>
                  <a:lnTo>
                    <a:pt x="63312" y="17150"/>
                  </a:lnTo>
                  <a:lnTo>
                    <a:pt x="63265" y="16778"/>
                  </a:lnTo>
                  <a:lnTo>
                    <a:pt x="63220" y="16405"/>
                  </a:lnTo>
                  <a:lnTo>
                    <a:pt x="63177" y="16032"/>
                  </a:lnTo>
                  <a:lnTo>
                    <a:pt x="63137" y="15659"/>
                  </a:lnTo>
                  <a:lnTo>
                    <a:pt x="63099" y="15286"/>
                  </a:lnTo>
                  <a:lnTo>
                    <a:pt x="63064" y="14913"/>
                  </a:lnTo>
                  <a:lnTo>
                    <a:pt x="63032" y="14540"/>
                  </a:lnTo>
                  <a:lnTo>
                    <a:pt x="63001" y="14168"/>
                  </a:lnTo>
                  <a:lnTo>
                    <a:pt x="62976" y="13795"/>
                  </a:lnTo>
                  <a:lnTo>
                    <a:pt x="62952" y="13422"/>
                  </a:lnTo>
                  <a:lnTo>
                    <a:pt x="62933" y="13049"/>
                  </a:lnTo>
                  <a:lnTo>
                    <a:pt x="62917" y="12676"/>
                  </a:lnTo>
                  <a:lnTo>
                    <a:pt x="62904" y="12303"/>
                  </a:lnTo>
                  <a:lnTo>
                    <a:pt x="62895" y="11931"/>
                  </a:lnTo>
                  <a:lnTo>
                    <a:pt x="62889" y="11558"/>
                  </a:lnTo>
                  <a:lnTo>
                    <a:pt x="62888" y="11185"/>
                  </a:lnTo>
                  <a:lnTo>
                    <a:pt x="62889" y="10812"/>
                  </a:lnTo>
                  <a:lnTo>
                    <a:pt x="62897" y="10439"/>
                  </a:lnTo>
                  <a:lnTo>
                    <a:pt x="62907" y="10066"/>
                  </a:lnTo>
                  <a:lnTo>
                    <a:pt x="62923" y="9693"/>
                  </a:lnTo>
                  <a:lnTo>
                    <a:pt x="62942" y="9321"/>
                  </a:lnTo>
                  <a:lnTo>
                    <a:pt x="62965" y="8948"/>
                  </a:lnTo>
                  <a:lnTo>
                    <a:pt x="62994" y="8575"/>
                  </a:lnTo>
                  <a:lnTo>
                    <a:pt x="63025" y="8202"/>
                  </a:lnTo>
                  <a:lnTo>
                    <a:pt x="63063" y="7829"/>
                  </a:lnTo>
                  <a:lnTo>
                    <a:pt x="63103" y="7456"/>
                  </a:lnTo>
                  <a:lnTo>
                    <a:pt x="63151" y="7084"/>
                  </a:lnTo>
                  <a:lnTo>
                    <a:pt x="63201" y="6711"/>
                  </a:lnTo>
                  <a:lnTo>
                    <a:pt x="63257" y="6338"/>
                  </a:lnTo>
                  <a:lnTo>
                    <a:pt x="63316" y="5965"/>
                  </a:lnTo>
                  <a:lnTo>
                    <a:pt x="63381" y="5592"/>
                  </a:lnTo>
                  <a:lnTo>
                    <a:pt x="63450" y="5219"/>
                  </a:lnTo>
                  <a:lnTo>
                    <a:pt x="63523" y="4846"/>
                  </a:lnTo>
                  <a:lnTo>
                    <a:pt x="63603" y="4474"/>
                  </a:lnTo>
                  <a:lnTo>
                    <a:pt x="63684" y="4101"/>
                  </a:lnTo>
                  <a:lnTo>
                    <a:pt x="63774" y="3728"/>
                  </a:lnTo>
                  <a:lnTo>
                    <a:pt x="63864" y="3355"/>
                  </a:lnTo>
                  <a:lnTo>
                    <a:pt x="63962" y="2982"/>
                  </a:lnTo>
                  <a:lnTo>
                    <a:pt x="64063" y="2609"/>
                  </a:lnTo>
                  <a:lnTo>
                    <a:pt x="64169" y="2237"/>
                  </a:lnTo>
                  <a:lnTo>
                    <a:pt x="64279" y="1864"/>
                  </a:lnTo>
                  <a:lnTo>
                    <a:pt x="64393" y="1491"/>
                  </a:lnTo>
                  <a:lnTo>
                    <a:pt x="64512" y="1118"/>
                  </a:lnTo>
                  <a:lnTo>
                    <a:pt x="64634" y="745"/>
                  </a:lnTo>
                  <a:lnTo>
                    <a:pt x="64762" y="372"/>
                  </a:lnTo>
                  <a:lnTo>
                    <a:pt x="64892" y="0"/>
                  </a:lnTo>
                  <a:lnTo>
                    <a:pt x="100551" y="0"/>
                  </a:lnTo>
                  <a:lnTo>
                    <a:pt x="100681" y="372"/>
                  </a:lnTo>
                  <a:lnTo>
                    <a:pt x="100809" y="745"/>
                  </a:lnTo>
                  <a:lnTo>
                    <a:pt x="100931" y="1118"/>
                  </a:lnTo>
                  <a:lnTo>
                    <a:pt x="101050" y="1491"/>
                  </a:lnTo>
                  <a:lnTo>
                    <a:pt x="101164" y="1864"/>
                  </a:lnTo>
                  <a:lnTo>
                    <a:pt x="101274" y="2237"/>
                  </a:lnTo>
                  <a:lnTo>
                    <a:pt x="101380" y="2609"/>
                  </a:lnTo>
                  <a:lnTo>
                    <a:pt x="101481" y="2982"/>
                  </a:lnTo>
                  <a:lnTo>
                    <a:pt x="101578" y="3355"/>
                  </a:lnTo>
                  <a:lnTo>
                    <a:pt x="101669" y="3728"/>
                  </a:lnTo>
                  <a:lnTo>
                    <a:pt x="101759" y="4101"/>
                  </a:lnTo>
                  <a:lnTo>
                    <a:pt x="101840" y="4474"/>
                  </a:lnTo>
                  <a:lnTo>
                    <a:pt x="101919" y="4846"/>
                  </a:lnTo>
                  <a:lnTo>
                    <a:pt x="101992" y="5219"/>
                  </a:lnTo>
                  <a:lnTo>
                    <a:pt x="102062" y="5592"/>
                  </a:lnTo>
                  <a:lnTo>
                    <a:pt x="102127" y="5965"/>
                  </a:lnTo>
                  <a:lnTo>
                    <a:pt x="102186" y="6338"/>
                  </a:lnTo>
                  <a:lnTo>
                    <a:pt x="102242" y="6711"/>
                  </a:lnTo>
                  <a:lnTo>
                    <a:pt x="102292" y="7084"/>
                  </a:lnTo>
                  <a:lnTo>
                    <a:pt x="102340" y="7456"/>
                  </a:lnTo>
                  <a:lnTo>
                    <a:pt x="102379" y="7829"/>
                  </a:lnTo>
                  <a:lnTo>
                    <a:pt x="102417" y="8202"/>
                  </a:lnTo>
                  <a:lnTo>
                    <a:pt x="102449" y="8575"/>
                  </a:lnTo>
                  <a:lnTo>
                    <a:pt x="102477" y="8948"/>
                  </a:lnTo>
                  <a:lnTo>
                    <a:pt x="102501" y="9321"/>
                  </a:lnTo>
                  <a:lnTo>
                    <a:pt x="102520" y="9693"/>
                  </a:lnTo>
                  <a:lnTo>
                    <a:pt x="102536" y="10066"/>
                  </a:lnTo>
                  <a:lnTo>
                    <a:pt x="102545" y="10439"/>
                  </a:lnTo>
                  <a:lnTo>
                    <a:pt x="102554" y="10812"/>
                  </a:lnTo>
                  <a:lnTo>
                    <a:pt x="102554" y="11185"/>
                  </a:lnTo>
                  <a:lnTo>
                    <a:pt x="102554" y="11558"/>
                  </a:lnTo>
                  <a:lnTo>
                    <a:pt x="102548" y="11931"/>
                  </a:lnTo>
                  <a:lnTo>
                    <a:pt x="102539" y="12303"/>
                  </a:lnTo>
                  <a:lnTo>
                    <a:pt x="102526" y="12676"/>
                  </a:lnTo>
                  <a:lnTo>
                    <a:pt x="102510" y="13049"/>
                  </a:lnTo>
                  <a:lnTo>
                    <a:pt x="102490" y="13422"/>
                  </a:lnTo>
                  <a:lnTo>
                    <a:pt x="102467" y="13795"/>
                  </a:lnTo>
                  <a:lnTo>
                    <a:pt x="102441" y="14168"/>
                  </a:lnTo>
                  <a:lnTo>
                    <a:pt x="102411" y="14540"/>
                  </a:lnTo>
                  <a:lnTo>
                    <a:pt x="102379" y="14913"/>
                  </a:lnTo>
                  <a:lnTo>
                    <a:pt x="102343" y="15286"/>
                  </a:lnTo>
                  <a:lnTo>
                    <a:pt x="102306" y="15659"/>
                  </a:lnTo>
                  <a:lnTo>
                    <a:pt x="102265" y="16032"/>
                  </a:lnTo>
                  <a:lnTo>
                    <a:pt x="102223" y="16405"/>
                  </a:lnTo>
                  <a:lnTo>
                    <a:pt x="102178" y="16778"/>
                  </a:lnTo>
                  <a:lnTo>
                    <a:pt x="102131" y="17150"/>
                  </a:lnTo>
                  <a:lnTo>
                    <a:pt x="102083" y="17523"/>
                  </a:lnTo>
                  <a:lnTo>
                    <a:pt x="102032" y="17896"/>
                  </a:lnTo>
                  <a:lnTo>
                    <a:pt x="101981" y="18269"/>
                  </a:lnTo>
                  <a:lnTo>
                    <a:pt x="101927" y="18642"/>
                  </a:lnTo>
                  <a:lnTo>
                    <a:pt x="101873" y="19015"/>
                  </a:lnTo>
                  <a:lnTo>
                    <a:pt x="101818" y="19387"/>
                  </a:lnTo>
                  <a:lnTo>
                    <a:pt x="101762" y="19760"/>
                  </a:lnTo>
                  <a:lnTo>
                    <a:pt x="101706" y="20133"/>
                  </a:lnTo>
                  <a:lnTo>
                    <a:pt x="101649" y="20506"/>
                  </a:lnTo>
                  <a:lnTo>
                    <a:pt x="101592" y="20879"/>
                  </a:lnTo>
                  <a:lnTo>
                    <a:pt x="101536" y="21252"/>
                  </a:lnTo>
                  <a:lnTo>
                    <a:pt x="101479" y="21625"/>
                  </a:lnTo>
                  <a:lnTo>
                    <a:pt x="101423" y="21997"/>
                  </a:lnTo>
                  <a:lnTo>
                    <a:pt x="101368" y="22370"/>
                  </a:lnTo>
                  <a:lnTo>
                    <a:pt x="101313" y="22743"/>
                  </a:lnTo>
                  <a:lnTo>
                    <a:pt x="101260" y="23116"/>
                  </a:lnTo>
                  <a:lnTo>
                    <a:pt x="101207" y="23489"/>
                  </a:lnTo>
                  <a:lnTo>
                    <a:pt x="101157" y="23862"/>
                  </a:lnTo>
                  <a:lnTo>
                    <a:pt x="101108" y="24234"/>
                  </a:lnTo>
                  <a:lnTo>
                    <a:pt x="101062" y="24607"/>
                  </a:lnTo>
                  <a:lnTo>
                    <a:pt x="101016" y="24980"/>
                  </a:lnTo>
                  <a:lnTo>
                    <a:pt x="100975" y="25353"/>
                  </a:lnTo>
                  <a:lnTo>
                    <a:pt x="100934" y="25726"/>
                  </a:lnTo>
                  <a:lnTo>
                    <a:pt x="100898" y="26099"/>
                  </a:lnTo>
                  <a:lnTo>
                    <a:pt x="100864" y="26471"/>
                  </a:lnTo>
                  <a:lnTo>
                    <a:pt x="100833" y="26844"/>
                  </a:lnTo>
                  <a:lnTo>
                    <a:pt x="100806" y="27217"/>
                  </a:lnTo>
                  <a:lnTo>
                    <a:pt x="100782" y="27590"/>
                  </a:lnTo>
                  <a:lnTo>
                    <a:pt x="100763" y="27963"/>
                  </a:lnTo>
                  <a:lnTo>
                    <a:pt x="100746" y="28336"/>
                  </a:lnTo>
                  <a:lnTo>
                    <a:pt x="100736" y="28709"/>
                  </a:lnTo>
                  <a:lnTo>
                    <a:pt x="100728" y="29081"/>
                  </a:lnTo>
                  <a:lnTo>
                    <a:pt x="100726" y="29454"/>
                  </a:lnTo>
                  <a:lnTo>
                    <a:pt x="100728" y="29827"/>
                  </a:lnTo>
                  <a:lnTo>
                    <a:pt x="100735" y="30200"/>
                  </a:lnTo>
                  <a:lnTo>
                    <a:pt x="100748" y="30573"/>
                  </a:lnTo>
                  <a:lnTo>
                    <a:pt x="100765" y="30946"/>
                  </a:lnTo>
                  <a:lnTo>
                    <a:pt x="100790" y="31318"/>
                  </a:lnTo>
                  <a:lnTo>
                    <a:pt x="100817" y="31691"/>
                  </a:lnTo>
                  <a:lnTo>
                    <a:pt x="100854" y="32064"/>
                  </a:lnTo>
                  <a:lnTo>
                    <a:pt x="100894" y="32437"/>
                  </a:lnTo>
                  <a:lnTo>
                    <a:pt x="100942" y="32810"/>
                  </a:lnTo>
                  <a:lnTo>
                    <a:pt x="100995" y="33183"/>
                  </a:lnTo>
                  <a:lnTo>
                    <a:pt x="101055" y="33556"/>
                  </a:lnTo>
                  <a:lnTo>
                    <a:pt x="101122" y="33928"/>
                  </a:lnTo>
                  <a:lnTo>
                    <a:pt x="101194" y="34301"/>
                  </a:lnTo>
                  <a:lnTo>
                    <a:pt x="101277" y="34674"/>
                  </a:lnTo>
                  <a:lnTo>
                    <a:pt x="101361" y="35047"/>
                  </a:lnTo>
                  <a:lnTo>
                    <a:pt x="101459" y="35420"/>
                  </a:lnTo>
                  <a:lnTo>
                    <a:pt x="101559" y="35793"/>
                  </a:lnTo>
                  <a:lnTo>
                    <a:pt x="101670" y="36165"/>
                  </a:lnTo>
                  <a:lnTo>
                    <a:pt x="101786" y="36538"/>
                  </a:lnTo>
                  <a:lnTo>
                    <a:pt x="101910" y="36911"/>
                  </a:lnTo>
                  <a:lnTo>
                    <a:pt x="102043" y="37284"/>
                  </a:lnTo>
                  <a:lnTo>
                    <a:pt x="102181" y="37657"/>
                  </a:lnTo>
                  <a:lnTo>
                    <a:pt x="102330" y="38030"/>
                  </a:lnTo>
                  <a:lnTo>
                    <a:pt x="102483" y="38403"/>
                  </a:lnTo>
                  <a:lnTo>
                    <a:pt x="102649" y="38775"/>
                  </a:lnTo>
                  <a:lnTo>
                    <a:pt x="102819" y="39148"/>
                  </a:lnTo>
                  <a:lnTo>
                    <a:pt x="103000" y="39521"/>
                  </a:lnTo>
                  <a:lnTo>
                    <a:pt x="103187" y="39894"/>
                  </a:lnTo>
                  <a:lnTo>
                    <a:pt x="103383" y="40267"/>
                  </a:lnTo>
                  <a:lnTo>
                    <a:pt x="103588" y="40640"/>
                  </a:lnTo>
                  <a:lnTo>
                    <a:pt x="103799" y="41012"/>
                  </a:lnTo>
                  <a:lnTo>
                    <a:pt x="104021" y="41385"/>
                  </a:lnTo>
                  <a:lnTo>
                    <a:pt x="104247" y="41758"/>
                  </a:lnTo>
                  <a:lnTo>
                    <a:pt x="104487" y="42131"/>
                  </a:lnTo>
                  <a:lnTo>
                    <a:pt x="104730" y="42504"/>
                  </a:lnTo>
                  <a:lnTo>
                    <a:pt x="104986" y="42877"/>
                  </a:lnTo>
                  <a:lnTo>
                    <a:pt x="105247" y="43250"/>
                  </a:lnTo>
                  <a:lnTo>
                    <a:pt x="105517" y="43622"/>
                  </a:lnTo>
                  <a:lnTo>
                    <a:pt x="105795" y="43995"/>
                  </a:lnTo>
                  <a:lnTo>
                    <a:pt x="106081" y="44368"/>
                  </a:lnTo>
                  <a:lnTo>
                    <a:pt x="106377" y="44741"/>
                  </a:lnTo>
                  <a:lnTo>
                    <a:pt x="106676" y="45114"/>
                  </a:lnTo>
                  <a:lnTo>
                    <a:pt x="106990" y="45487"/>
                  </a:lnTo>
                  <a:lnTo>
                    <a:pt x="107306" y="45859"/>
                  </a:lnTo>
                  <a:lnTo>
                    <a:pt x="107634" y="46232"/>
                  </a:lnTo>
                  <a:lnTo>
                    <a:pt x="107968" y="46605"/>
                  </a:lnTo>
                  <a:lnTo>
                    <a:pt x="108310" y="46978"/>
                  </a:lnTo>
                  <a:lnTo>
                    <a:pt x="108660" y="47351"/>
                  </a:lnTo>
                  <a:lnTo>
                    <a:pt x="109016" y="47724"/>
                  </a:lnTo>
                  <a:lnTo>
                    <a:pt x="109382" y="48097"/>
                  </a:lnTo>
                  <a:lnTo>
                    <a:pt x="109751" y="48469"/>
                  </a:lnTo>
                  <a:lnTo>
                    <a:pt x="110133" y="48842"/>
                  </a:lnTo>
                  <a:lnTo>
                    <a:pt x="110517" y="49215"/>
                  </a:lnTo>
                  <a:lnTo>
                    <a:pt x="110913" y="49588"/>
                  </a:lnTo>
                  <a:lnTo>
                    <a:pt x="111312" y="49961"/>
                  </a:lnTo>
                  <a:lnTo>
                    <a:pt x="111720" y="50334"/>
                  </a:lnTo>
                  <a:lnTo>
                    <a:pt x="112133" y="50706"/>
                  </a:lnTo>
                  <a:lnTo>
                    <a:pt x="112553" y="51079"/>
                  </a:lnTo>
                  <a:lnTo>
                    <a:pt x="112981" y="51452"/>
                  </a:lnTo>
                  <a:lnTo>
                    <a:pt x="113412" y="51825"/>
                  </a:lnTo>
                  <a:lnTo>
                    <a:pt x="113853" y="52198"/>
                  </a:lnTo>
                  <a:lnTo>
                    <a:pt x="114296" y="52571"/>
                  </a:lnTo>
                  <a:lnTo>
                    <a:pt x="114749" y="52943"/>
                  </a:lnTo>
                  <a:lnTo>
                    <a:pt x="115204" y="53316"/>
                  </a:lnTo>
                  <a:lnTo>
                    <a:pt x="115667" y="53689"/>
                  </a:lnTo>
                  <a:lnTo>
                    <a:pt x="116134" y="54062"/>
                  </a:lnTo>
                  <a:lnTo>
                    <a:pt x="116606" y="54435"/>
                  </a:lnTo>
                  <a:lnTo>
                    <a:pt x="117084" y="54808"/>
                  </a:lnTo>
                  <a:lnTo>
                    <a:pt x="117564" y="55181"/>
                  </a:lnTo>
                  <a:lnTo>
                    <a:pt x="118053" y="55553"/>
                  </a:lnTo>
                  <a:lnTo>
                    <a:pt x="118542" y="55926"/>
                  </a:lnTo>
                  <a:lnTo>
                    <a:pt x="119039" y="56299"/>
                  </a:lnTo>
                  <a:lnTo>
                    <a:pt x="119538" y="56672"/>
                  </a:lnTo>
                  <a:lnTo>
                    <a:pt x="120042" y="57045"/>
                  </a:lnTo>
                  <a:lnTo>
                    <a:pt x="120549" y="57418"/>
                  </a:lnTo>
                  <a:lnTo>
                    <a:pt x="121059" y="57790"/>
                  </a:lnTo>
                  <a:lnTo>
                    <a:pt x="121574" y="58163"/>
                  </a:lnTo>
                  <a:lnTo>
                    <a:pt x="122090" y="58536"/>
                  </a:lnTo>
                  <a:lnTo>
                    <a:pt x="122611" y="58909"/>
                  </a:lnTo>
                  <a:lnTo>
                    <a:pt x="123132" y="59282"/>
                  </a:lnTo>
                  <a:lnTo>
                    <a:pt x="123659" y="59655"/>
                  </a:lnTo>
                  <a:lnTo>
                    <a:pt x="124186" y="60028"/>
                  </a:lnTo>
                  <a:lnTo>
                    <a:pt x="124716" y="60400"/>
                  </a:lnTo>
                  <a:lnTo>
                    <a:pt x="125248" y="60773"/>
                  </a:lnTo>
                  <a:lnTo>
                    <a:pt x="125781" y="61146"/>
                  </a:lnTo>
                  <a:lnTo>
                    <a:pt x="126317" y="61519"/>
                  </a:lnTo>
                  <a:lnTo>
                    <a:pt x="126853" y="61892"/>
                  </a:lnTo>
                  <a:lnTo>
                    <a:pt x="127391" y="62265"/>
                  </a:lnTo>
                  <a:lnTo>
                    <a:pt x="127929" y="62637"/>
                  </a:lnTo>
                  <a:lnTo>
                    <a:pt x="128469" y="63010"/>
                  </a:lnTo>
                  <a:lnTo>
                    <a:pt x="129009" y="63383"/>
                  </a:lnTo>
                  <a:lnTo>
                    <a:pt x="129549" y="63756"/>
                  </a:lnTo>
                  <a:lnTo>
                    <a:pt x="130090" y="64129"/>
                  </a:lnTo>
                  <a:lnTo>
                    <a:pt x="130631" y="64502"/>
                  </a:lnTo>
                  <a:lnTo>
                    <a:pt x="131171" y="64875"/>
                  </a:lnTo>
                  <a:lnTo>
                    <a:pt x="131711" y="65247"/>
                  </a:lnTo>
                  <a:lnTo>
                    <a:pt x="132251" y="65620"/>
                  </a:lnTo>
                  <a:lnTo>
                    <a:pt x="132790" y="65993"/>
                  </a:lnTo>
                  <a:lnTo>
                    <a:pt x="133328" y="66366"/>
                  </a:lnTo>
                  <a:lnTo>
                    <a:pt x="133865" y="66739"/>
                  </a:lnTo>
                  <a:lnTo>
                    <a:pt x="134400" y="67112"/>
                  </a:lnTo>
                  <a:lnTo>
                    <a:pt x="134935" y="67484"/>
                  </a:lnTo>
                  <a:lnTo>
                    <a:pt x="135467" y="67857"/>
                  </a:lnTo>
                  <a:lnTo>
                    <a:pt x="135998" y="68230"/>
                  </a:lnTo>
                  <a:lnTo>
                    <a:pt x="136527" y="68603"/>
                  </a:lnTo>
                  <a:lnTo>
                    <a:pt x="137053" y="68976"/>
                  </a:lnTo>
                  <a:lnTo>
                    <a:pt x="137578" y="69349"/>
                  </a:lnTo>
                  <a:lnTo>
                    <a:pt x="138099" y="69722"/>
                  </a:lnTo>
                  <a:lnTo>
                    <a:pt x="138619" y="70094"/>
                  </a:lnTo>
                  <a:lnTo>
                    <a:pt x="139135" y="70467"/>
                  </a:lnTo>
                  <a:lnTo>
                    <a:pt x="139649" y="70840"/>
                  </a:lnTo>
                  <a:lnTo>
                    <a:pt x="140160" y="71213"/>
                  </a:lnTo>
                  <a:lnTo>
                    <a:pt x="140667" y="71586"/>
                  </a:lnTo>
                  <a:lnTo>
                    <a:pt x="141171" y="71959"/>
                  </a:lnTo>
                  <a:lnTo>
                    <a:pt x="141671" y="72331"/>
                  </a:lnTo>
                  <a:lnTo>
                    <a:pt x="142169" y="72704"/>
                  </a:lnTo>
                  <a:lnTo>
                    <a:pt x="142661" y="73077"/>
                  </a:lnTo>
                  <a:lnTo>
                    <a:pt x="143151" y="73450"/>
                  </a:lnTo>
                  <a:lnTo>
                    <a:pt x="143635" y="73823"/>
                  </a:lnTo>
                  <a:lnTo>
                    <a:pt x="144117" y="74196"/>
                  </a:lnTo>
                  <a:lnTo>
                    <a:pt x="144593" y="74569"/>
                  </a:lnTo>
                  <a:lnTo>
                    <a:pt x="145066" y="74941"/>
                  </a:lnTo>
                  <a:lnTo>
                    <a:pt x="145534" y="75314"/>
                  </a:lnTo>
                  <a:lnTo>
                    <a:pt x="145997" y="75687"/>
                  </a:lnTo>
                  <a:lnTo>
                    <a:pt x="146457" y="76060"/>
                  </a:lnTo>
                  <a:lnTo>
                    <a:pt x="146909" y="76433"/>
                  </a:lnTo>
                  <a:lnTo>
                    <a:pt x="147360" y="76806"/>
                  </a:lnTo>
                  <a:lnTo>
                    <a:pt x="147803" y="77178"/>
                  </a:lnTo>
                  <a:lnTo>
                    <a:pt x="148242" y="77551"/>
                  </a:lnTo>
                  <a:lnTo>
                    <a:pt x="148676" y="77924"/>
                  </a:lnTo>
                  <a:lnTo>
                    <a:pt x="149104" y="78297"/>
                  </a:lnTo>
                  <a:lnTo>
                    <a:pt x="149528" y="78670"/>
                  </a:lnTo>
                  <a:lnTo>
                    <a:pt x="149946" y="79043"/>
                  </a:lnTo>
                  <a:lnTo>
                    <a:pt x="150360" y="79415"/>
                  </a:lnTo>
                  <a:lnTo>
                    <a:pt x="150765" y="79788"/>
                  </a:lnTo>
                  <a:lnTo>
                    <a:pt x="151169" y="80161"/>
                  </a:lnTo>
                  <a:lnTo>
                    <a:pt x="151563" y="80534"/>
                  </a:lnTo>
                  <a:lnTo>
                    <a:pt x="151955" y="80907"/>
                  </a:lnTo>
                  <a:lnTo>
                    <a:pt x="152339" y="81280"/>
                  </a:lnTo>
                  <a:lnTo>
                    <a:pt x="152718" y="81653"/>
                  </a:lnTo>
                  <a:lnTo>
                    <a:pt x="153092" y="82025"/>
                  </a:lnTo>
                  <a:lnTo>
                    <a:pt x="153459" y="82398"/>
                  </a:lnTo>
                  <a:lnTo>
                    <a:pt x="153822" y="82771"/>
                  </a:lnTo>
                  <a:lnTo>
                    <a:pt x="154176" y="83144"/>
                  </a:lnTo>
                  <a:lnTo>
                    <a:pt x="154528" y="83517"/>
                  </a:lnTo>
                  <a:lnTo>
                    <a:pt x="154870" y="83890"/>
                  </a:lnTo>
                  <a:lnTo>
                    <a:pt x="155210" y="84262"/>
                  </a:lnTo>
                  <a:lnTo>
                    <a:pt x="155541" y="84635"/>
                  </a:lnTo>
                  <a:lnTo>
                    <a:pt x="155868" y="85008"/>
                  </a:lnTo>
                  <a:lnTo>
                    <a:pt x="156189" y="85381"/>
                  </a:lnTo>
                  <a:lnTo>
                    <a:pt x="156503" y="85754"/>
                  </a:lnTo>
                  <a:lnTo>
                    <a:pt x="156813" y="86127"/>
                  </a:lnTo>
                  <a:lnTo>
                    <a:pt x="157114" y="86500"/>
                  </a:lnTo>
                  <a:lnTo>
                    <a:pt x="157413" y="86872"/>
                  </a:lnTo>
                  <a:lnTo>
                    <a:pt x="157701" y="87245"/>
                  </a:lnTo>
                  <a:lnTo>
                    <a:pt x="157988" y="87618"/>
                  </a:lnTo>
                  <a:lnTo>
                    <a:pt x="158266" y="87991"/>
                  </a:lnTo>
                  <a:lnTo>
                    <a:pt x="158539" y="88364"/>
                  </a:lnTo>
                  <a:lnTo>
                    <a:pt x="158807" y="88737"/>
                  </a:lnTo>
                  <a:lnTo>
                    <a:pt x="159068" y="89109"/>
                  </a:lnTo>
                  <a:lnTo>
                    <a:pt x="159325" y="89482"/>
                  </a:lnTo>
                  <a:lnTo>
                    <a:pt x="159573" y="89855"/>
                  </a:lnTo>
                  <a:lnTo>
                    <a:pt x="159819" y="90228"/>
                  </a:lnTo>
                  <a:lnTo>
                    <a:pt x="160056" y="90601"/>
                  </a:lnTo>
                  <a:lnTo>
                    <a:pt x="160290" y="90974"/>
                  </a:lnTo>
                  <a:lnTo>
                    <a:pt x="160516" y="91347"/>
                  </a:lnTo>
                  <a:lnTo>
                    <a:pt x="160737" y="91719"/>
                  </a:lnTo>
                  <a:lnTo>
                    <a:pt x="160953" y="92092"/>
                  </a:lnTo>
                  <a:lnTo>
                    <a:pt x="161163" y="92465"/>
                  </a:lnTo>
                  <a:lnTo>
                    <a:pt x="161369" y="92838"/>
                  </a:lnTo>
                  <a:lnTo>
                    <a:pt x="161567" y="93211"/>
                  </a:lnTo>
                  <a:lnTo>
                    <a:pt x="161763" y="93584"/>
                  </a:lnTo>
                  <a:lnTo>
                    <a:pt x="161949" y="93956"/>
                  </a:lnTo>
                  <a:lnTo>
                    <a:pt x="162133" y="94329"/>
                  </a:lnTo>
                  <a:lnTo>
                    <a:pt x="162310" y="94702"/>
                  </a:lnTo>
                  <a:lnTo>
                    <a:pt x="162482" y="95075"/>
                  </a:lnTo>
                  <a:lnTo>
                    <a:pt x="162649" y="95448"/>
                  </a:lnTo>
                  <a:lnTo>
                    <a:pt x="162811" y="95821"/>
                  </a:lnTo>
                  <a:lnTo>
                    <a:pt x="162969" y="96194"/>
                  </a:lnTo>
                  <a:lnTo>
                    <a:pt x="163119" y="96566"/>
                  </a:lnTo>
                  <a:lnTo>
                    <a:pt x="163267" y="96939"/>
                  </a:lnTo>
                  <a:lnTo>
                    <a:pt x="163407" y="97312"/>
                  </a:lnTo>
                  <a:lnTo>
                    <a:pt x="163544" y="97685"/>
                  </a:lnTo>
                  <a:lnTo>
                    <a:pt x="163675" y="98058"/>
                  </a:lnTo>
                  <a:lnTo>
                    <a:pt x="163802" y="98431"/>
                  </a:lnTo>
                  <a:lnTo>
                    <a:pt x="163923" y="98803"/>
                  </a:lnTo>
                  <a:lnTo>
                    <a:pt x="164040" y="99176"/>
                  </a:lnTo>
                  <a:lnTo>
                    <a:pt x="164152" y="99549"/>
                  </a:lnTo>
                  <a:lnTo>
                    <a:pt x="164258" y="99922"/>
                  </a:lnTo>
                  <a:lnTo>
                    <a:pt x="164362" y="100295"/>
                  </a:lnTo>
                  <a:lnTo>
                    <a:pt x="164458" y="100668"/>
                  </a:lnTo>
                  <a:lnTo>
                    <a:pt x="164552" y="101041"/>
                  </a:lnTo>
                  <a:lnTo>
                    <a:pt x="164639" y="101413"/>
                  </a:lnTo>
                  <a:lnTo>
                    <a:pt x="164723" y="101786"/>
                  </a:lnTo>
                  <a:lnTo>
                    <a:pt x="164802" y="102159"/>
                  </a:lnTo>
                  <a:lnTo>
                    <a:pt x="164875" y="102532"/>
                  </a:lnTo>
                  <a:lnTo>
                    <a:pt x="164946" y="102905"/>
                  </a:lnTo>
                  <a:lnTo>
                    <a:pt x="165010" y="103278"/>
                  </a:lnTo>
                  <a:lnTo>
                    <a:pt x="165072" y="103650"/>
                  </a:lnTo>
                  <a:lnTo>
                    <a:pt x="165126" y="104023"/>
                  </a:lnTo>
                  <a:lnTo>
                    <a:pt x="165179" y="104396"/>
                  </a:lnTo>
                  <a:lnTo>
                    <a:pt x="165224" y="104769"/>
                  </a:lnTo>
                  <a:lnTo>
                    <a:pt x="165267" y="105142"/>
                  </a:lnTo>
                  <a:lnTo>
                    <a:pt x="165304" y="105515"/>
                  </a:lnTo>
                  <a:lnTo>
                    <a:pt x="165338" y="105887"/>
                  </a:lnTo>
                  <a:lnTo>
                    <a:pt x="165367" y="106260"/>
                  </a:lnTo>
                  <a:lnTo>
                    <a:pt x="165390" y="106633"/>
                  </a:lnTo>
                  <a:lnTo>
                    <a:pt x="165411" y="107006"/>
                  </a:lnTo>
                  <a:lnTo>
                    <a:pt x="165425" y="107379"/>
                  </a:lnTo>
                  <a:lnTo>
                    <a:pt x="165437" y="107752"/>
                  </a:lnTo>
                  <a:lnTo>
                    <a:pt x="165441" y="108125"/>
                  </a:lnTo>
                  <a:lnTo>
                    <a:pt x="165443" y="108497"/>
                  </a:lnTo>
                  <a:lnTo>
                    <a:pt x="165440" y="108870"/>
                  </a:lnTo>
                  <a:lnTo>
                    <a:pt x="165432" y="109243"/>
                  </a:lnTo>
                  <a:lnTo>
                    <a:pt x="165420" y="109616"/>
                  </a:lnTo>
                  <a:lnTo>
                    <a:pt x="165402" y="109989"/>
                  </a:lnTo>
                  <a:lnTo>
                    <a:pt x="165382" y="110362"/>
                  </a:lnTo>
                  <a:lnTo>
                    <a:pt x="165354" y="110734"/>
                  </a:lnTo>
                  <a:lnTo>
                    <a:pt x="165324" y="111107"/>
                  </a:lnTo>
                  <a:lnTo>
                    <a:pt x="165286" y="111480"/>
                  </a:lnTo>
                  <a:lnTo>
                    <a:pt x="165246" y="111853"/>
                  </a:lnTo>
                  <a:lnTo>
                    <a:pt x="165200" y="112226"/>
                  </a:lnTo>
                  <a:lnTo>
                    <a:pt x="165150" y="112599"/>
                  </a:lnTo>
                  <a:lnTo>
                    <a:pt x="165095" y="112972"/>
                  </a:lnTo>
                  <a:lnTo>
                    <a:pt x="165034" y="113344"/>
                  </a:lnTo>
                  <a:lnTo>
                    <a:pt x="164970" y="113717"/>
                  </a:lnTo>
                  <a:lnTo>
                    <a:pt x="164898" y="114090"/>
                  </a:lnTo>
                  <a:lnTo>
                    <a:pt x="164824" y="114463"/>
                  </a:lnTo>
                  <a:lnTo>
                    <a:pt x="164742" y="114836"/>
                  </a:lnTo>
                  <a:lnTo>
                    <a:pt x="164658" y="115209"/>
                  </a:lnTo>
                  <a:lnTo>
                    <a:pt x="164566" y="115581"/>
                  </a:lnTo>
                  <a:lnTo>
                    <a:pt x="164470" y="115954"/>
                  </a:lnTo>
                  <a:lnTo>
                    <a:pt x="164369" y="116327"/>
                  </a:lnTo>
                  <a:lnTo>
                    <a:pt x="164262" y="116700"/>
                  </a:lnTo>
                  <a:lnTo>
                    <a:pt x="164151" y="117073"/>
                  </a:lnTo>
                  <a:lnTo>
                    <a:pt x="164032" y="117446"/>
                  </a:lnTo>
                  <a:lnTo>
                    <a:pt x="163911" y="117819"/>
                  </a:lnTo>
                  <a:lnTo>
                    <a:pt x="163781" y="118191"/>
                  </a:lnTo>
                  <a:lnTo>
                    <a:pt x="163648" y="118564"/>
                  </a:lnTo>
                  <a:lnTo>
                    <a:pt x="163508" y="118937"/>
                  </a:lnTo>
                  <a:lnTo>
                    <a:pt x="163363" y="119310"/>
                  </a:lnTo>
                  <a:lnTo>
                    <a:pt x="163213" y="119683"/>
                  </a:lnTo>
                  <a:lnTo>
                    <a:pt x="163056" y="120056"/>
                  </a:lnTo>
                  <a:lnTo>
                    <a:pt x="162895" y="120428"/>
                  </a:lnTo>
                  <a:lnTo>
                    <a:pt x="162726" y="120801"/>
                  </a:lnTo>
                  <a:lnTo>
                    <a:pt x="162554" y="121174"/>
                  </a:lnTo>
                  <a:lnTo>
                    <a:pt x="162373" y="121547"/>
                  </a:lnTo>
                  <a:lnTo>
                    <a:pt x="162189" y="121920"/>
                  </a:lnTo>
                  <a:lnTo>
                    <a:pt x="161996" y="122293"/>
                  </a:lnTo>
                  <a:lnTo>
                    <a:pt x="161800" y="122666"/>
                  </a:lnTo>
                  <a:lnTo>
                    <a:pt x="161597" y="123038"/>
                  </a:lnTo>
                  <a:lnTo>
                    <a:pt x="161387" y="123411"/>
                  </a:lnTo>
                  <a:lnTo>
                    <a:pt x="161174" y="123784"/>
                  </a:lnTo>
                  <a:lnTo>
                    <a:pt x="160952" y="124157"/>
                  </a:lnTo>
                  <a:lnTo>
                    <a:pt x="160727" y="124530"/>
                  </a:lnTo>
                  <a:lnTo>
                    <a:pt x="160492" y="124903"/>
                  </a:lnTo>
                  <a:lnTo>
                    <a:pt x="160255" y="125275"/>
                  </a:lnTo>
                  <a:lnTo>
                    <a:pt x="160009" y="125648"/>
                  </a:lnTo>
                  <a:lnTo>
                    <a:pt x="159759" y="126021"/>
                  </a:lnTo>
                  <a:lnTo>
                    <a:pt x="159503" y="126394"/>
                  </a:lnTo>
                  <a:lnTo>
                    <a:pt x="159240" y="126767"/>
                  </a:lnTo>
                  <a:lnTo>
                    <a:pt x="158973" y="127140"/>
                  </a:lnTo>
                  <a:lnTo>
                    <a:pt x="158698" y="127513"/>
                  </a:lnTo>
                  <a:lnTo>
                    <a:pt x="158420" y="127885"/>
                  </a:lnTo>
                  <a:lnTo>
                    <a:pt x="158132" y="128258"/>
                  </a:lnTo>
                  <a:lnTo>
                    <a:pt x="157842" y="128631"/>
                  </a:lnTo>
                  <a:lnTo>
                    <a:pt x="157544" y="129004"/>
                  </a:lnTo>
                  <a:lnTo>
                    <a:pt x="157242" y="129377"/>
                  </a:lnTo>
                  <a:lnTo>
                    <a:pt x="156933" y="129750"/>
                  </a:lnTo>
                  <a:lnTo>
                    <a:pt x="156619" y="130122"/>
                  </a:lnTo>
                  <a:lnTo>
                    <a:pt x="156300" y="130495"/>
                  </a:lnTo>
                  <a:lnTo>
                    <a:pt x="155974" y="130868"/>
                  </a:lnTo>
                  <a:lnTo>
                    <a:pt x="155645" y="131241"/>
                  </a:lnTo>
                  <a:lnTo>
                    <a:pt x="155308" y="131614"/>
                  </a:lnTo>
                  <a:lnTo>
                    <a:pt x="154969" y="131987"/>
                  </a:lnTo>
                  <a:lnTo>
                    <a:pt x="154621" y="132359"/>
                  </a:lnTo>
                  <a:lnTo>
                    <a:pt x="154271" y="132732"/>
                  </a:lnTo>
                  <a:lnTo>
                    <a:pt x="153915" y="133105"/>
                  </a:lnTo>
                  <a:lnTo>
                    <a:pt x="153554" y="133478"/>
                  </a:lnTo>
                  <a:lnTo>
                    <a:pt x="153189" y="133851"/>
                  </a:lnTo>
                  <a:lnTo>
                    <a:pt x="152818" y="134224"/>
                  </a:lnTo>
                  <a:lnTo>
                    <a:pt x="152444" y="134597"/>
                  </a:lnTo>
                  <a:lnTo>
                    <a:pt x="152064" y="134969"/>
                  </a:lnTo>
                  <a:lnTo>
                    <a:pt x="151681" y="135342"/>
                  </a:lnTo>
                  <a:lnTo>
                    <a:pt x="151292" y="135715"/>
                  </a:lnTo>
                  <a:lnTo>
                    <a:pt x="150901" y="136088"/>
                  </a:lnTo>
                  <a:lnTo>
                    <a:pt x="150505" y="136461"/>
                  </a:lnTo>
                  <a:lnTo>
                    <a:pt x="150105" y="136834"/>
                  </a:lnTo>
                  <a:lnTo>
                    <a:pt x="149702" y="137206"/>
                  </a:lnTo>
                  <a:lnTo>
                    <a:pt x="149295" y="137579"/>
                  </a:lnTo>
                  <a:lnTo>
                    <a:pt x="148885" y="137952"/>
                  </a:lnTo>
                  <a:lnTo>
                    <a:pt x="148471" y="138325"/>
                  </a:lnTo>
                  <a:lnTo>
                    <a:pt x="148055" y="138698"/>
                  </a:lnTo>
                  <a:lnTo>
                    <a:pt x="147634" y="139071"/>
                  </a:lnTo>
                  <a:lnTo>
                    <a:pt x="147212" y="139444"/>
                  </a:lnTo>
                  <a:lnTo>
                    <a:pt x="146786" y="139816"/>
                  </a:lnTo>
                  <a:lnTo>
                    <a:pt x="146358" y="140189"/>
                  </a:lnTo>
                  <a:lnTo>
                    <a:pt x="145928" y="140562"/>
                  </a:lnTo>
                  <a:lnTo>
                    <a:pt x="145495" y="140935"/>
                  </a:lnTo>
                  <a:lnTo>
                    <a:pt x="145060" y="141308"/>
                  </a:lnTo>
                  <a:lnTo>
                    <a:pt x="144623" y="141681"/>
                  </a:lnTo>
                  <a:lnTo>
                    <a:pt x="144185" y="142053"/>
                  </a:lnTo>
                  <a:lnTo>
                    <a:pt x="143744" y="142426"/>
                  </a:lnTo>
                  <a:lnTo>
                    <a:pt x="143302" y="142799"/>
                  </a:lnTo>
                  <a:lnTo>
                    <a:pt x="142858" y="143172"/>
                  </a:lnTo>
                  <a:lnTo>
                    <a:pt x="142414" y="143545"/>
                  </a:lnTo>
                  <a:lnTo>
                    <a:pt x="141968" y="143918"/>
                  </a:lnTo>
                  <a:lnTo>
                    <a:pt x="141521" y="144291"/>
                  </a:lnTo>
                  <a:lnTo>
                    <a:pt x="141074" y="144663"/>
                  </a:lnTo>
                  <a:lnTo>
                    <a:pt x="140626" y="145036"/>
                  </a:lnTo>
                  <a:lnTo>
                    <a:pt x="140178" y="145409"/>
                  </a:lnTo>
                  <a:lnTo>
                    <a:pt x="139729" y="145782"/>
                  </a:lnTo>
                  <a:lnTo>
                    <a:pt x="139280" y="146155"/>
                  </a:lnTo>
                  <a:lnTo>
                    <a:pt x="138830" y="146528"/>
                  </a:lnTo>
                  <a:lnTo>
                    <a:pt x="138381" y="146900"/>
                  </a:lnTo>
                  <a:lnTo>
                    <a:pt x="137932" y="147273"/>
                  </a:lnTo>
                  <a:lnTo>
                    <a:pt x="137484" y="147646"/>
                  </a:lnTo>
                  <a:lnTo>
                    <a:pt x="137036" y="148019"/>
                  </a:lnTo>
                  <a:lnTo>
                    <a:pt x="136588" y="148392"/>
                  </a:lnTo>
                  <a:lnTo>
                    <a:pt x="136141" y="148765"/>
                  </a:lnTo>
                  <a:lnTo>
                    <a:pt x="135696" y="149138"/>
                  </a:lnTo>
                  <a:lnTo>
                    <a:pt x="135251" y="149510"/>
                  </a:lnTo>
                  <a:lnTo>
                    <a:pt x="134807" y="149883"/>
                  </a:lnTo>
                  <a:lnTo>
                    <a:pt x="134365" y="150256"/>
                  </a:lnTo>
                  <a:lnTo>
                    <a:pt x="133923" y="150629"/>
                  </a:lnTo>
                  <a:lnTo>
                    <a:pt x="133484" y="151002"/>
                  </a:lnTo>
                  <a:lnTo>
                    <a:pt x="133045" y="151375"/>
                  </a:lnTo>
                  <a:lnTo>
                    <a:pt x="132609" y="151747"/>
                  </a:lnTo>
                  <a:lnTo>
                    <a:pt x="132173" y="152120"/>
                  </a:lnTo>
                  <a:lnTo>
                    <a:pt x="131741" y="152493"/>
                  </a:lnTo>
                  <a:lnTo>
                    <a:pt x="131309" y="152866"/>
                  </a:lnTo>
                  <a:lnTo>
                    <a:pt x="130881" y="153239"/>
                  </a:lnTo>
                  <a:lnTo>
                    <a:pt x="130454" y="153612"/>
                  </a:lnTo>
                  <a:lnTo>
                    <a:pt x="130029" y="153985"/>
                  </a:lnTo>
                  <a:lnTo>
                    <a:pt x="129606" y="154357"/>
                  </a:lnTo>
                  <a:lnTo>
                    <a:pt x="129186" y="154730"/>
                  </a:lnTo>
                  <a:lnTo>
                    <a:pt x="128769" y="155103"/>
                  </a:lnTo>
                  <a:lnTo>
                    <a:pt x="128352" y="155476"/>
                  </a:lnTo>
                  <a:lnTo>
                    <a:pt x="127941" y="155849"/>
                  </a:lnTo>
                  <a:lnTo>
                    <a:pt x="127530" y="156222"/>
                  </a:lnTo>
                  <a:lnTo>
                    <a:pt x="127123" y="156594"/>
                  </a:lnTo>
                  <a:lnTo>
                    <a:pt x="126718" y="156967"/>
                  </a:lnTo>
                  <a:lnTo>
                    <a:pt x="126316" y="157340"/>
                  </a:lnTo>
                  <a:lnTo>
                    <a:pt x="125917" y="157713"/>
                  </a:lnTo>
                  <a:lnTo>
                    <a:pt x="125520" y="158086"/>
                  </a:lnTo>
                  <a:lnTo>
                    <a:pt x="125128" y="158459"/>
                  </a:lnTo>
                  <a:lnTo>
                    <a:pt x="124736" y="158831"/>
                  </a:lnTo>
                  <a:lnTo>
                    <a:pt x="124350" y="159204"/>
                  </a:lnTo>
                  <a:lnTo>
                    <a:pt x="123964" y="159577"/>
                  </a:lnTo>
                  <a:lnTo>
                    <a:pt x="123583" y="159950"/>
                  </a:lnTo>
                  <a:lnTo>
                    <a:pt x="123205" y="160323"/>
                  </a:lnTo>
                  <a:lnTo>
                    <a:pt x="122829" y="160696"/>
                  </a:lnTo>
                  <a:lnTo>
                    <a:pt x="122457" y="161069"/>
                  </a:lnTo>
                  <a:lnTo>
                    <a:pt x="122087" y="161441"/>
                  </a:lnTo>
                  <a:lnTo>
                    <a:pt x="121722" y="161814"/>
                  </a:lnTo>
                  <a:lnTo>
                    <a:pt x="121358" y="162187"/>
                  </a:lnTo>
                  <a:lnTo>
                    <a:pt x="120999" y="162560"/>
                  </a:lnTo>
                  <a:lnTo>
                    <a:pt x="120641" y="162933"/>
                  </a:lnTo>
                  <a:lnTo>
                    <a:pt x="120288" y="163306"/>
                  </a:lnTo>
                  <a:lnTo>
                    <a:pt x="119937" y="163678"/>
                  </a:lnTo>
                  <a:lnTo>
                    <a:pt x="119590" y="164051"/>
                  </a:lnTo>
                  <a:lnTo>
                    <a:pt x="119246" y="164424"/>
                  </a:lnTo>
                  <a:lnTo>
                    <a:pt x="118904" y="164797"/>
                  </a:lnTo>
                  <a:lnTo>
                    <a:pt x="118566" y="165170"/>
                  </a:lnTo>
                  <a:lnTo>
                    <a:pt x="118230" y="165543"/>
                  </a:lnTo>
                  <a:lnTo>
                    <a:pt x="117899" y="165916"/>
                  </a:lnTo>
                  <a:lnTo>
                    <a:pt x="117569" y="166288"/>
                  </a:lnTo>
                  <a:lnTo>
                    <a:pt x="117244" y="166661"/>
                  </a:lnTo>
                  <a:lnTo>
                    <a:pt x="116920" y="167034"/>
                  </a:lnTo>
                  <a:lnTo>
                    <a:pt x="116600" y="167407"/>
                  </a:lnTo>
                  <a:lnTo>
                    <a:pt x="116283" y="167780"/>
                  </a:lnTo>
                  <a:lnTo>
                    <a:pt x="115968" y="168153"/>
                  </a:lnTo>
                  <a:lnTo>
                    <a:pt x="115657" y="168525"/>
                  </a:lnTo>
                  <a:lnTo>
                    <a:pt x="115348" y="168898"/>
                  </a:lnTo>
                  <a:lnTo>
                    <a:pt x="115043" y="169271"/>
                  </a:lnTo>
                  <a:lnTo>
                    <a:pt x="114739" y="169644"/>
                  </a:lnTo>
                  <a:lnTo>
                    <a:pt x="114439" y="170017"/>
                  </a:lnTo>
                  <a:lnTo>
                    <a:pt x="114141" y="170390"/>
                  </a:lnTo>
                  <a:lnTo>
                    <a:pt x="113846" y="170763"/>
                  </a:lnTo>
                  <a:lnTo>
                    <a:pt x="113554" y="171135"/>
                  </a:lnTo>
                  <a:lnTo>
                    <a:pt x="113264" y="171508"/>
                  </a:lnTo>
                  <a:lnTo>
                    <a:pt x="112977" y="171881"/>
                  </a:lnTo>
                  <a:lnTo>
                    <a:pt x="112691" y="172254"/>
                  </a:lnTo>
                  <a:lnTo>
                    <a:pt x="112409" y="172627"/>
                  </a:lnTo>
                  <a:lnTo>
                    <a:pt x="112129" y="173000"/>
                  </a:lnTo>
                  <a:lnTo>
                    <a:pt x="111852" y="173372"/>
                  </a:lnTo>
                  <a:lnTo>
                    <a:pt x="111576" y="173745"/>
                  </a:lnTo>
                  <a:lnTo>
                    <a:pt x="111303" y="174118"/>
                  </a:lnTo>
                  <a:lnTo>
                    <a:pt x="111032" y="174491"/>
                  </a:lnTo>
                  <a:lnTo>
                    <a:pt x="110763" y="174864"/>
                  </a:lnTo>
                  <a:lnTo>
                    <a:pt x="110497" y="175237"/>
                  </a:lnTo>
                  <a:lnTo>
                    <a:pt x="110231" y="175610"/>
                  </a:lnTo>
                  <a:lnTo>
                    <a:pt x="109969" y="175982"/>
                  </a:lnTo>
                  <a:lnTo>
                    <a:pt x="109708" y="176355"/>
                  </a:lnTo>
                  <a:lnTo>
                    <a:pt x="109450" y="176728"/>
                  </a:lnTo>
                  <a:lnTo>
                    <a:pt x="109192" y="177101"/>
                  </a:lnTo>
                  <a:lnTo>
                    <a:pt x="108937" y="177474"/>
                  </a:lnTo>
                  <a:lnTo>
                    <a:pt x="108684" y="177847"/>
                  </a:lnTo>
                  <a:lnTo>
                    <a:pt x="108432" y="178219"/>
                  </a:lnTo>
                  <a:lnTo>
                    <a:pt x="108182" y="178592"/>
                  </a:lnTo>
                  <a:lnTo>
                    <a:pt x="107933" y="178965"/>
                  </a:lnTo>
                  <a:lnTo>
                    <a:pt x="107686" y="179338"/>
                  </a:lnTo>
                  <a:lnTo>
                    <a:pt x="107440" y="179711"/>
                  </a:lnTo>
                  <a:lnTo>
                    <a:pt x="107197" y="180084"/>
                  </a:lnTo>
                  <a:lnTo>
                    <a:pt x="106954" y="180457"/>
                  </a:lnTo>
                  <a:lnTo>
                    <a:pt x="106712" y="180829"/>
                  </a:lnTo>
                  <a:lnTo>
                    <a:pt x="106472" y="181202"/>
                  </a:lnTo>
                  <a:lnTo>
                    <a:pt x="106233" y="181575"/>
                  </a:lnTo>
                  <a:lnTo>
                    <a:pt x="105995" y="181948"/>
                  </a:lnTo>
                  <a:lnTo>
                    <a:pt x="105758" y="182321"/>
                  </a:lnTo>
                  <a:lnTo>
                    <a:pt x="105523" y="182694"/>
                  </a:lnTo>
                  <a:lnTo>
                    <a:pt x="105288" y="183066"/>
                  </a:lnTo>
                  <a:lnTo>
                    <a:pt x="105055" y="183439"/>
                  </a:lnTo>
                  <a:lnTo>
                    <a:pt x="104822" y="183812"/>
                  </a:lnTo>
                  <a:lnTo>
                    <a:pt x="104591" y="184185"/>
                  </a:lnTo>
                  <a:lnTo>
                    <a:pt x="104360" y="184558"/>
                  </a:lnTo>
                  <a:lnTo>
                    <a:pt x="104129" y="184931"/>
                  </a:lnTo>
                  <a:lnTo>
                    <a:pt x="103900" y="185303"/>
                  </a:lnTo>
                  <a:lnTo>
                    <a:pt x="103672" y="185676"/>
                  </a:lnTo>
                  <a:lnTo>
                    <a:pt x="103444" y="186049"/>
                  </a:lnTo>
                  <a:lnTo>
                    <a:pt x="103216" y="186422"/>
                  </a:lnTo>
                  <a:lnTo>
                    <a:pt x="102990" y="186795"/>
                  </a:lnTo>
                  <a:lnTo>
                    <a:pt x="102764" y="187168"/>
                  </a:lnTo>
                  <a:lnTo>
                    <a:pt x="102539" y="187541"/>
                  </a:lnTo>
                  <a:lnTo>
                    <a:pt x="102314" y="187913"/>
                  </a:lnTo>
                  <a:lnTo>
                    <a:pt x="102089" y="188286"/>
                  </a:lnTo>
                  <a:lnTo>
                    <a:pt x="101866" y="188659"/>
                  </a:lnTo>
                  <a:lnTo>
                    <a:pt x="101642" y="189032"/>
                  </a:lnTo>
                  <a:lnTo>
                    <a:pt x="101419" y="189405"/>
                  </a:lnTo>
                  <a:lnTo>
                    <a:pt x="101197" y="189778"/>
                  </a:lnTo>
                  <a:lnTo>
                    <a:pt x="100975" y="190150"/>
                  </a:lnTo>
                  <a:lnTo>
                    <a:pt x="100753" y="190523"/>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78" name="pl23">
              <a:extLst>
                <a:ext uri="{FF2B5EF4-FFF2-40B4-BE49-F238E27FC236}">
                  <a16:creationId xmlns:a16="http://schemas.microsoft.com/office/drawing/2014/main" id="{DB093E4B-9229-463F-8AD3-1F5A8271ED10}"/>
                </a:ext>
              </a:extLst>
            </p:cNvPr>
            <p:cNvSpPr/>
            <p:nvPr/>
          </p:nvSpPr>
          <p:spPr>
            <a:xfrm>
              <a:off x="2071104" y="784926"/>
              <a:ext cx="165317" cy="0"/>
            </a:xfrm>
            <a:custGeom>
              <a:avLst/>
              <a:gdLst/>
              <a:ahLst/>
              <a:cxnLst/>
              <a:rect l="0" t="0" r="0" b="0"/>
              <a:pathLst>
                <a:path w="165317">
                  <a:moveTo>
                    <a:pt x="0" y="0"/>
                  </a:moveTo>
                  <a:lnTo>
                    <a:pt x="165317" y="0"/>
                  </a:lnTo>
                </a:path>
              </a:pathLst>
            </a:custGeom>
            <a:ln w="6775" cap="flat">
              <a:solidFill>
                <a:srgbClr val="388E3C">
                  <a:alpha val="100000"/>
                </a:srgbClr>
              </a:solidFill>
              <a:prstDash val="solid"/>
              <a:round/>
            </a:ln>
          </p:spPr>
          <p:txBody>
            <a:bodyPr/>
            <a:lstStyle/>
            <a:p>
              <a:endParaRPr sz="600"/>
            </a:p>
          </p:txBody>
        </p:sp>
        <p:sp>
          <p:nvSpPr>
            <p:cNvPr id="179" name="pg24">
              <a:extLst>
                <a:ext uri="{FF2B5EF4-FFF2-40B4-BE49-F238E27FC236}">
                  <a16:creationId xmlns:a16="http://schemas.microsoft.com/office/drawing/2014/main" id="{FDA071B9-C760-4936-B801-5AC3022D1F36}"/>
                </a:ext>
              </a:extLst>
            </p:cNvPr>
            <p:cNvSpPr/>
            <p:nvPr/>
          </p:nvSpPr>
          <p:spPr>
            <a:xfrm>
              <a:off x="2208910" y="754091"/>
              <a:ext cx="165443" cy="429971"/>
            </a:xfrm>
            <a:custGeom>
              <a:avLst/>
              <a:gdLst/>
              <a:ahLst/>
              <a:cxnLst/>
              <a:rect l="0" t="0" r="0" b="0"/>
              <a:pathLst>
                <a:path w="165443" h="429971">
                  <a:moveTo>
                    <a:pt x="73153" y="429971"/>
                  </a:moveTo>
                  <a:lnTo>
                    <a:pt x="73155" y="429130"/>
                  </a:lnTo>
                  <a:lnTo>
                    <a:pt x="73158" y="428289"/>
                  </a:lnTo>
                  <a:lnTo>
                    <a:pt x="73167" y="427447"/>
                  </a:lnTo>
                  <a:lnTo>
                    <a:pt x="73177" y="426606"/>
                  </a:lnTo>
                  <a:lnTo>
                    <a:pt x="73192" y="425764"/>
                  </a:lnTo>
                  <a:lnTo>
                    <a:pt x="73208" y="424923"/>
                  </a:lnTo>
                  <a:lnTo>
                    <a:pt x="73229" y="424081"/>
                  </a:lnTo>
                  <a:lnTo>
                    <a:pt x="73252" y="423240"/>
                  </a:lnTo>
                  <a:lnTo>
                    <a:pt x="73279" y="422399"/>
                  </a:lnTo>
                  <a:lnTo>
                    <a:pt x="73308" y="421557"/>
                  </a:lnTo>
                  <a:lnTo>
                    <a:pt x="73341" y="420716"/>
                  </a:lnTo>
                  <a:lnTo>
                    <a:pt x="73376" y="419874"/>
                  </a:lnTo>
                  <a:lnTo>
                    <a:pt x="73414" y="419033"/>
                  </a:lnTo>
                  <a:lnTo>
                    <a:pt x="73456" y="418191"/>
                  </a:lnTo>
                  <a:lnTo>
                    <a:pt x="73500" y="417350"/>
                  </a:lnTo>
                  <a:lnTo>
                    <a:pt x="73547" y="416509"/>
                  </a:lnTo>
                  <a:lnTo>
                    <a:pt x="73596" y="415667"/>
                  </a:lnTo>
                  <a:lnTo>
                    <a:pt x="73650" y="414826"/>
                  </a:lnTo>
                  <a:lnTo>
                    <a:pt x="73704" y="413984"/>
                  </a:lnTo>
                  <a:lnTo>
                    <a:pt x="73762" y="413143"/>
                  </a:lnTo>
                  <a:lnTo>
                    <a:pt x="73822" y="412301"/>
                  </a:lnTo>
                  <a:lnTo>
                    <a:pt x="73885" y="411460"/>
                  </a:lnTo>
                  <a:lnTo>
                    <a:pt x="73950" y="410619"/>
                  </a:lnTo>
                  <a:lnTo>
                    <a:pt x="74017" y="409777"/>
                  </a:lnTo>
                  <a:lnTo>
                    <a:pt x="74087" y="408936"/>
                  </a:lnTo>
                  <a:lnTo>
                    <a:pt x="74159" y="408094"/>
                  </a:lnTo>
                  <a:lnTo>
                    <a:pt x="74233" y="407253"/>
                  </a:lnTo>
                  <a:lnTo>
                    <a:pt x="74309" y="406411"/>
                  </a:lnTo>
                  <a:lnTo>
                    <a:pt x="74387" y="405570"/>
                  </a:lnTo>
                  <a:lnTo>
                    <a:pt x="74467" y="404728"/>
                  </a:lnTo>
                  <a:lnTo>
                    <a:pt x="74549" y="403887"/>
                  </a:lnTo>
                  <a:lnTo>
                    <a:pt x="74632" y="403046"/>
                  </a:lnTo>
                  <a:lnTo>
                    <a:pt x="74718" y="402204"/>
                  </a:lnTo>
                  <a:lnTo>
                    <a:pt x="74804" y="401363"/>
                  </a:lnTo>
                  <a:lnTo>
                    <a:pt x="74893" y="400521"/>
                  </a:lnTo>
                  <a:lnTo>
                    <a:pt x="74982" y="399680"/>
                  </a:lnTo>
                  <a:lnTo>
                    <a:pt x="75073" y="398838"/>
                  </a:lnTo>
                  <a:lnTo>
                    <a:pt x="75166" y="397997"/>
                  </a:lnTo>
                  <a:lnTo>
                    <a:pt x="75259" y="397156"/>
                  </a:lnTo>
                  <a:lnTo>
                    <a:pt x="75354" y="396314"/>
                  </a:lnTo>
                  <a:lnTo>
                    <a:pt x="75449" y="395473"/>
                  </a:lnTo>
                  <a:lnTo>
                    <a:pt x="75545" y="394631"/>
                  </a:lnTo>
                  <a:lnTo>
                    <a:pt x="75642" y="393790"/>
                  </a:lnTo>
                  <a:lnTo>
                    <a:pt x="75740" y="392948"/>
                  </a:lnTo>
                  <a:lnTo>
                    <a:pt x="75838" y="392107"/>
                  </a:lnTo>
                  <a:lnTo>
                    <a:pt x="75938" y="391266"/>
                  </a:lnTo>
                  <a:lnTo>
                    <a:pt x="76037" y="390424"/>
                  </a:lnTo>
                  <a:lnTo>
                    <a:pt x="76137" y="389583"/>
                  </a:lnTo>
                  <a:lnTo>
                    <a:pt x="76236" y="388741"/>
                  </a:lnTo>
                  <a:lnTo>
                    <a:pt x="76336" y="387900"/>
                  </a:lnTo>
                  <a:lnTo>
                    <a:pt x="76437" y="387058"/>
                  </a:lnTo>
                  <a:lnTo>
                    <a:pt x="76537" y="386217"/>
                  </a:lnTo>
                  <a:lnTo>
                    <a:pt x="76637" y="385376"/>
                  </a:lnTo>
                  <a:lnTo>
                    <a:pt x="76736" y="384534"/>
                  </a:lnTo>
                  <a:lnTo>
                    <a:pt x="76836" y="383693"/>
                  </a:lnTo>
                  <a:lnTo>
                    <a:pt x="76935" y="382851"/>
                  </a:lnTo>
                  <a:lnTo>
                    <a:pt x="77033" y="382010"/>
                  </a:lnTo>
                  <a:lnTo>
                    <a:pt x="77132" y="381168"/>
                  </a:lnTo>
                  <a:lnTo>
                    <a:pt x="77229" y="380327"/>
                  </a:lnTo>
                  <a:lnTo>
                    <a:pt x="77325" y="379486"/>
                  </a:lnTo>
                  <a:lnTo>
                    <a:pt x="77421" y="378644"/>
                  </a:lnTo>
                  <a:lnTo>
                    <a:pt x="77516" y="377803"/>
                  </a:lnTo>
                  <a:lnTo>
                    <a:pt x="77610" y="376961"/>
                  </a:lnTo>
                  <a:lnTo>
                    <a:pt x="77702" y="376120"/>
                  </a:lnTo>
                  <a:lnTo>
                    <a:pt x="77794" y="375278"/>
                  </a:lnTo>
                  <a:lnTo>
                    <a:pt x="77884" y="374437"/>
                  </a:lnTo>
                  <a:lnTo>
                    <a:pt x="77974" y="373595"/>
                  </a:lnTo>
                  <a:lnTo>
                    <a:pt x="78061" y="372754"/>
                  </a:lnTo>
                  <a:lnTo>
                    <a:pt x="78148" y="371913"/>
                  </a:lnTo>
                  <a:lnTo>
                    <a:pt x="78231" y="371071"/>
                  </a:lnTo>
                  <a:lnTo>
                    <a:pt x="78315" y="370230"/>
                  </a:lnTo>
                  <a:lnTo>
                    <a:pt x="78395" y="369388"/>
                  </a:lnTo>
                  <a:lnTo>
                    <a:pt x="78475" y="368547"/>
                  </a:lnTo>
                  <a:lnTo>
                    <a:pt x="78552" y="367705"/>
                  </a:lnTo>
                  <a:lnTo>
                    <a:pt x="78628" y="366864"/>
                  </a:lnTo>
                  <a:lnTo>
                    <a:pt x="78701" y="366023"/>
                  </a:lnTo>
                  <a:lnTo>
                    <a:pt x="78772" y="365181"/>
                  </a:lnTo>
                  <a:lnTo>
                    <a:pt x="78842" y="364340"/>
                  </a:lnTo>
                  <a:lnTo>
                    <a:pt x="78908" y="363498"/>
                  </a:lnTo>
                  <a:lnTo>
                    <a:pt x="78973" y="362657"/>
                  </a:lnTo>
                  <a:lnTo>
                    <a:pt x="79034" y="361815"/>
                  </a:lnTo>
                  <a:lnTo>
                    <a:pt x="79095" y="360974"/>
                  </a:lnTo>
                  <a:lnTo>
                    <a:pt x="79151" y="360133"/>
                  </a:lnTo>
                  <a:lnTo>
                    <a:pt x="79206" y="359291"/>
                  </a:lnTo>
                  <a:lnTo>
                    <a:pt x="79257" y="358450"/>
                  </a:lnTo>
                  <a:lnTo>
                    <a:pt x="79306" y="357608"/>
                  </a:lnTo>
                  <a:lnTo>
                    <a:pt x="79352" y="356767"/>
                  </a:lnTo>
                  <a:lnTo>
                    <a:pt x="79395" y="355925"/>
                  </a:lnTo>
                  <a:lnTo>
                    <a:pt x="79436" y="355084"/>
                  </a:lnTo>
                  <a:lnTo>
                    <a:pt x="79472" y="354243"/>
                  </a:lnTo>
                  <a:lnTo>
                    <a:pt x="79507" y="353401"/>
                  </a:lnTo>
                  <a:lnTo>
                    <a:pt x="79537" y="352560"/>
                  </a:lnTo>
                  <a:lnTo>
                    <a:pt x="79566" y="351718"/>
                  </a:lnTo>
                  <a:lnTo>
                    <a:pt x="79589" y="350877"/>
                  </a:lnTo>
                  <a:lnTo>
                    <a:pt x="79611" y="350035"/>
                  </a:lnTo>
                  <a:lnTo>
                    <a:pt x="79627" y="349194"/>
                  </a:lnTo>
                  <a:lnTo>
                    <a:pt x="79642" y="348353"/>
                  </a:lnTo>
                  <a:lnTo>
                    <a:pt x="79651" y="347511"/>
                  </a:lnTo>
                  <a:lnTo>
                    <a:pt x="79658" y="346670"/>
                  </a:lnTo>
                  <a:lnTo>
                    <a:pt x="79660" y="345828"/>
                  </a:lnTo>
                  <a:lnTo>
                    <a:pt x="79659" y="344987"/>
                  </a:lnTo>
                  <a:lnTo>
                    <a:pt x="79655" y="344145"/>
                  </a:lnTo>
                  <a:lnTo>
                    <a:pt x="79645" y="343304"/>
                  </a:lnTo>
                  <a:lnTo>
                    <a:pt x="79633" y="342462"/>
                  </a:lnTo>
                  <a:lnTo>
                    <a:pt x="79615" y="341621"/>
                  </a:lnTo>
                  <a:lnTo>
                    <a:pt x="79595" y="340780"/>
                  </a:lnTo>
                  <a:lnTo>
                    <a:pt x="79568" y="339938"/>
                  </a:lnTo>
                  <a:lnTo>
                    <a:pt x="79540" y="339097"/>
                  </a:lnTo>
                  <a:lnTo>
                    <a:pt x="79504" y="338255"/>
                  </a:lnTo>
                  <a:lnTo>
                    <a:pt x="79467" y="337414"/>
                  </a:lnTo>
                  <a:lnTo>
                    <a:pt x="79422" y="336572"/>
                  </a:lnTo>
                  <a:lnTo>
                    <a:pt x="79375" y="335731"/>
                  </a:lnTo>
                  <a:lnTo>
                    <a:pt x="79322" y="334890"/>
                  </a:lnTo>
                  <a:lnTo>
                    <a:pt x="79265" y="334048"/>
                  </a:lnTo>
                  <a:lnTo>
                    <a:pt x="79203" y="333207"/>
                  </a:lnTo>
                  <a:lnTo>
                    <a:pt x="79135" y="332365"/>
                  </a:lnTo>
                  <a:lnTo>
                    <a:pt x="79064" y="331524"/>
                  </a:lnTo>
                  <a:lnTo>
                    <a:pt x="78986" y="330682"/>
                  </a:lnTo>
                  <a:lnTo>
                    <a:pt x="78905" y="329841"/>
                  </a:lnTo>
                  <a:lnTo>
                    <a:pt x="78815" y="329000"/>
                  </a:lnTo>
                  <a:lnTo>
                    <a:pt x="78724" y="328158"/>
                  </a:lnTo>
                  <a:lnTo>
                    <a:pt x="78624" y="327317"/>
                  </a:lnTo>
                  <a:lnTo>
                    <a:pt x="78522" y="326475"/>
                  </a:lnTo>
                  <a:lnTo>
                    <a:pt x="78411" y="325634"/>
                  </a:lnTo>
                  <a:lnTo>
                    <a:pt x="78297" y="324792"/>
                  </a:lnTo>
                  <a:lnTo>
                    <a:pt x="78176" y="323951"/>
                  </a:lnTo>
                  <a:lnTo>
                    <a:pt x="78049" y="323110"/>
                  </a:lnTo>
                  <a:lnTo>
                    <a:pt x="77917" y="322268"/>
                  </a:lnTo>
                  <a:lnTo>
                    <a:pt x="77778" y="321427"/>
                  </a:lnTo>
                  <a:lnTo>
                    <a:pt x="77635" y="320585"/>
                  </a:lnTo>
                  <a:lnTo>
                    <a:pt x="77483" y="319744"/>
                  </a:lnTo>
                  <a:lnTo>
                    <a:pt x="77329" y="318902"/>
                  </a:lnTo>
                  <a:lnTo>
                    <a:pt x="77164" y="318061"/>
                  </a:lnTo>
                  <a:lnTo>
                    <a:pt x="76997" y="317220"/>
                  </a:lnTo>
                  <a:lnTo>
                    <a:pt x="76820" y="316378"/>
                  </a:lnTo>
                  <a:lnTo>
                    <a:pt x="76640" y="315537"/>
                  </a:lnTo>
                  <a:lnTo>
                    <a:pt x="76450" y="314695"/>
                  </a:lnTo>
                  <a:lnTo>
                    <a:pt x="76256" y="313854"/>
                  </a:lnTo>
                  <a:lnTo>
                    <a:pt x="76054" y="313012"/>
                  </a:lnTo>
                  <a:lnTo>
                    <a:pt x="75845" y="312171"/>
                  </a:lnTo>
                  <a:lnTo>
                    <a:pt x="75631" y="311329"/>
                  </a:lnTo>
                  <a:lnTo>
                    <a:pt x="75408" y="310488"/>
                  </a:lnTo>
                  <a:lnTo>
                    <a:pt x="75181" y="309647"/>
                  </a:lnTo>
                  <a:lnTo>
                    <a:pt x="74944" y="308805"/>
                  </a:lnTo>
                  <a:lnTo>
                    <a:pt x="74704" y="307964"/>
                  </a:lnTo>
                  <a:lnTo>
                    <a:pt x="74452" y="307122"/>
                  </a:lnTo>
                  <a:lnTo>
                    <a:pt x="74197" y="306281"/>
                  </a:lnTo>
                  <a:lnTo>
                    <a:pt x="73931" y="305439"/>
                  </a:lnTo>
                  <a:lnTo>
                    <a:pt x="73662" y="304598"/>
                  </a:lnTo>
                  <a:lnTo>
                    <a:pt x="73382" y="303757"/>
                  </a:lnTo>
                  <a:lnTo>
                    <a:pt x="73098" y="302915"/>
                  </a:lnTo>
                  <a:lnTo>
                    <a:pt x="72805" y="302074"/>
                  </a:lnTo>
                  <a:lnTo>
                    <a:pt x="72505" y="301232"/>
                  </a:lnTo>
                  <a:lnTo>
                    <a:pt x="72198" y="300391"/>
                  </a:lnTo>
                  <a:lnTo>
                    <a:pt x="71882" y="299549"/>
                  </a:lnTo>
                  <a:lnTo>
                    <a:pt x="71562" y="298708"/>
                  </a:lnTo>
                  <a:lnTo>
                    <a:pt x="71231" y="297867"/>
                  </a:lnTo>
                  <a:lnTo>
                    <a:pt x="70898" y="297025"/>
                  </a:lnTo>
                  <a:lnTo>
                    <a:pt x="70551" y="296184"/>
                  </a:lnTo>
                  <a:lnTo>
                    <a:pt x="70202" y="295342"/>
                  </a:lnTo>
                  <a:lnTo>
                    <a:pt x="69841" y="294501"/>
                  </a:lnTo>
                  <a:lnTo>
                    <a:pt x="69477" y="293659"/>
                  </a:lnTo>
                  <a:lnTo>
                    <a:pt x="69103" y="292818"/>
                  </a:lnTo>
                  <a:lnTo>
                    <a:pt x="68723" y="291977"/>
                  </a:lnTo>
                  <a:lnTo>
                    <a:pt x="68335" y="291135"/>
                  </a:lnTo>
                  <a:lnTo>
                    <a:pt x="67940" y="290294"/>
                  </a:lnTo>
                  <a:lnTo>
                    <a:pt x="67539" y="289452"/>
                  </a:lnTo>
                  <a:lnTo>
                    <a:pt x="67129" y="288611"/>
                  </a:lnTo>
                  <a:lnTo>
                    <a:pt x="66715" y="287769"/>
                  </a:lnTo>
                  <a:lnTo>
                    <a:pt x="66290" y="286928"/>
                  </a:lnTo>
                  <a:lnTo>
                    <a:pt x="65862" y="286087"/>
                  </a:lnTo>
                  <a:lnTo>
                    <a:pt x="65423" y="285245"/>
                  </a:lnTo>
                  <a:lnTo>
                    <a:pt x="64982" y="284404"/>
                  </a:lnTo>
                  <a:lnTo>
                    <a:pt x="64530" y="283562"/>
                  </a:lnTo>
                  <a:lnTo>
                    <a:pt x="64074" y="282721"/>
                  </a:lnTo>
                  <a:lnTo>
                    <a:pt x="63610" y="281879"/>
                  </a:lnTo>
                  <a:lnTo>
                    <a:pt x="63141" y="281038"/>
                  </a:lnTo>
                  <a:lnTo>
                    <a:pt x="62665" y="280196"/>
                  </a:lnTo>
                  <a:lnTo>
                    <a:pt x="62183" y="279355"/>
                  </a:lnTo>
                  <a:lnTo>
                    <a:pt x="61696" y="278514"/>
                  </a:lnTo>
                  <a:lnTo>
                    <a:pt x="61201" y="277672"/>
                  </a:lnTo>
                  <a:lnTo>
                    <a:pt x="60703" y="276831"/>
                  </a:lnTo>
                  <a:lnTo>
                    <a:pt x="60197" y="275989"/>
                  </a:lnTo>
                  <a:lnTo>
                    <a:pt x="59688" y="275148"/>
                  </a:lnTo>
                  <a:lnTo>
                    <a:pt x="59170" y="274306"/>
                  </a:lnTo>
                  <a:lnTo>
                    <a:pt x="58651" y="273465"/>
                  </a:lnTo>
                  <a:lnTo>
                    <a:pt x="58124" y="272624"/>
                  </a:lnTo>
                  <a:lnTo>
                    <a:pt x="57594" y="271782"/>
                  </a:lnTo>
                  <a:lnTo>
                    <a:pt x="57058" y="270941"/>
                  </a:lnTo>
                  <a:lnTo>
                    <a:pt x="56519" y="270099"/>
                  </a:lnTo>
                  <a:lnTo>
                    <a:pt x="55976" y="269258"/>
                  </a:lnTo>
                  <a:lnTo>
                    <a:pt x="55428" y="268416"/>
                  </a:lnTo>
                  <a:lnTo>
                    <a:pt x="54877" y="267575"/>
                  </a:lnTo>
                  <a:lnTo>
                    <a:pt x="54321" y="266734"/>
                  </a:lnTo>
                  <a:lnTo>
                    <a:pt x="53764" y="265892"/>
                  </a:lnTo>
                  <a:lnTo>
                    <a:pt x="53201" y="265051"/>
                  </a:lnTo>
                  <a:lnTo>
                    <a:pt x="52638" y="264209"/>
                  </a:lnTo>
                  <a:lnTo>
                    <a:pt x="52070" y="263368"/>
                  </a:lnTo>
                  <a:lnTo>
                    <a:pt x="51501" y="262526"/>
                  </a:lnTo>
                  <a:lnTo>
                    <a:pt x="50929" y="261685"/>
                  </a:lnTo>
                  <a:lnTo>
                    <a:pt x="50356" y="260844"/>
                  </a:lnTo>
                  <a:lnTo>
                    <a:pt x="49780" y="260002"/>
                  </a:lnTo>
                  <a:lnTo>
                    <a:pt x="49203" y="259161"/>
                  </a:lnTo>
                  <a:lnTo>
                    <a:pt x="48625" y="258319"/>
                  </a:lnTo>
                  <a:lnTo>
                    <a:pt x="48046" y="257478"/>
                  </a:lnTo>
                  <a:lnTo>
                    <a:pt x="47467" y="256636"/>
                  </a:lnTo>
                  <a:lnTo>
                    <a:pt x="46887" y="255795"/>
                  </a:lnTo>
                  <a:lnTo>
                    <a:pt x="46306" y="254954"/>
                  </a:lnTo>
                  <a:lnTo>
                    <a:pt x="45726" y="254112"/>
                  </a:lnTo>
                  <a:lnTo>
                    <a:pt x="45146" y="253271"/>
                  </a:lnTo>
                  <a:lnTo>
                    <a:pt x="44568" y="252429"/>
                  </a:lnTo>
                  <a:lnTo>
                    <a:pt x="43989" y="251588"/>
                  </a:lnTo>
                  <a:lnTo>
                    <a:pt x="43413" y="250746"/>
                  </a:lnTo>
                  <a:lnTo>
                    <a:pt x="42837" y="249905"/>
                  </a:lnTo>
                  <a:lnTo>
                    <a:pt x="42263" y="249063"/>
                  </a:lnTo>
                  <a:lnTo>
                    <a:pt x="41691" y="248222"/>
                  </a:lnTo>
                  <a:lnTo>
                    <a:pt x="41122" y="247381"/>
                  </a:lnTo>
                  <a:lnTo>
                    <a:pt x="40555" y="246539"/>
                  </a:lnTo>
                  <a:lnTo>
                    <a:pt x="39991" y="245698"/>
                  </a:lnTo>
                  <a:lnTo>
                    <a:pt x="39430" y="244856"/>
                  </a:lnTo>
                  <a:lnTo>
                    <a:pt x="38871" y="244015"/>
                  </a:lnTo>
                  <a:lnTo>
                    <a:pt x="38318" y="243173"/>
                  </a:lnTo>
                  <a:lnTo>
                    <a:pt x="37766" y="242332"/>
                  </a:lnTo>
                  <a:lnTo>
                    <a:pt x="37222" y="241491"/>
                  </a:lnTo>
                  <a:lnTo>
                    <a:pt x="36678" y="240649"/>
                  </a:lnTo>
                  <a:lnTo>
                    <a:pt x="36142" y="239808"/>
                  </a:lnTo>
                  <a:lnTo>
                    <a:pt x="35609" y="238966"/>
                  </a:lnTo>
                  <a:lnTo>
                    <a:pt x="35082" y="238125"/>
                  </a:lnTo>
                  <a:lnTo>
                    <a:pt x="34560" y="237283"/>
                  </a:lnTo>
                  <a:lnTo>
                    <a:pt x="34043" y="236442"/>
                  </a:lnTo>
                  <a:lnTo>
                    <a:pt x="33532" y="235601"/>
                  </a:lnTo>
                  <a:lnTo>
                    <a:pt x="33027" y="234759"/>
                  </a:lnTo>
                  <a:lnTo>
                    <a:pt x="32529" y="233918"/>
                  </a:lnTo>
                  <a:lnTo>
                    <a:pt x="32035" y="233076"/>
                  </a:lnTo>
                  <a:lnTo>
                    <a:pt x="31551" y="232235"/>
                  </a:lnTo>
                  <a:lnTo>
                    <a:pt x="31069" y="231393"/>
                  </a:lnTo>
                  <a:lnTo>
                    <a:pt x="30599" y="230552"/>
                  </a:lnTo>
                  <a:lnTo>
                    <a:pt x="30132" y="229711"/>
                  </a:lnTo>
                  <a:lnTo>
                    <a:pt x="29676" y="228869"/>
                  </a:lnTo>
                  <a:lnTo>
                    <a:pt x="29224" y="228028"/>
                  </a:lnTo>
                  <a:lnTo>
                    <a:pt x="28782" y="227186"/>
                  </a:lnTo>
                  <a:lnTo>
                    <a:pt x="28346" y="226345"/>
                  </a:lnTo>
                  <a:lnTo>
                    <a:pt x="27919" y="225503"/>
                  </a:lnTo>
                  <a:lnTo>
                    <a:pt x="27499" y="224662"/>
                  </a:lnTo>
                  <a:lnTo>
                    <a:pt x="27087" y="223821"/>
                  </a:lnTo>
                  <a:lnTo>
                    <a:pt x="26684" y="222979"/>
                  </a:lnTo>
                  <a:lnTo>
                    <a:pt x="26287" y="222138"/>
                  </a:lnTo>
                  <a:lnTo>
                    <a:pt x="25902" y="221296"/>
                  </a:lnTo>
                  <a:lnTo>
                    <a:pt x="25520" y="220455"/>
                  </a:lnTo>
                  <a:lnTo>
                    <a:pt x="25153" y="219613"/>
                  </a:lnTo>
                  <a:lnTo>
                    <a:pt x="24789" y="218772"/>
                  </a:lnTo>
                  <a:lnTo>
                    <a:pt x="24438" y="217930"/>
                  </a:lnTo>
                  <a:lnTo>
                    <a:pt x="24092" y="217089"/>
                  </a:lnTo>
                  <a:lnTo>
                    <a:pt x="23757" y="216248"/>
                  </a:lnTo>
                  <a:lnTo>
                    <a:pt x="23429" y="215406"/>
                  </a:lnTo>
                  <a:lnTo>
                    <a:pt x="23110" y="214565"/>
                  </a:lnTo>
                  <a:lnTo>
                    <a:pt x="22800" y="213723"/>
                  </a:lnTo>
                  <a:lnTo>
                    <a:pt x="22497" y="212882"/>
                  </a:lnTo>
                  <a:lnTo>
                    <a:pt x="22205" y="212040"/>
                  </a:lnTo>
                  <a:lnTo>
                    <a:pt x="21917" y="211199"/>
                  </a:lnTo>
                  <a:lnTo>
                    <a:pt x="21643" y="210358"/>
                  </a:lnTo>
                  <a:lnTo>
                    <a:pt x="21371" y="209516"/>
                  </a:lnTo>
                  <a:lnTo>
                    <a:pt x="21114" y="208675"/>
                  </a:lnTo>
                  <a:lnTo>
                    <a:pt x="20860" y="207833"/>
                  </a:lnTo>
                  <a:lnTo>
                    <a:pt x="20618" y="206992"/>
                  </a:lnTo>
                  <a:lnTo>
                    <a:pt x="20381" y="206150"/>
                  </a:lnTo>
                  <a:lnTo>
                    <a:pt x="20154" y="205309"/>
                  </a:lnTo>
                  <a:lnTo>
                    <a:pt x="19933" y="204468"/>
                  </a:lnTo>
                  <a:lnTo>
                    <a:pt x="19720" y="203626"/>
                  </a:lnTo>
                  <a:lnTo>
                    <a:pt x="19515" y="202785"/>
                  </a:lnTo>
                  <a:lnTo>
                    <a:pt x="19316" y="201943"/>
                  </a:lnTo>
                  <a:lnTo>
                    <a:pt x="19126" y="201102"/>
                  </a:lnTo>
                  <a:lnTo>
                    <a:pt x="18940" y="200260"/>
                  </a:lnTo>
                  <a:lnTo>
                    <a:pt x="18764" y="199419"/>
                  </a:lnTo>
                  <a:lnTo>
                    <a:pt x="18591" y="198578"/>
                  </a:lnTo>
                  <a:lnTo>
                    <a:pt x="18429" y="197736"/>
                  </a:lnTo>
                  <a:lnTo>
                    <a:pt x="18270" y="196895"/>
                  </a:lnTo>
                  <a:lnTo>
                    <a:pt x="18119" y="196053"/>
                  </a:lnTo>
                  <a:lnTo>
                    <a:pt x="17972" y="195212"/>
                  </a:lnTo>
                  <a:lnTo>
                    <a:pt x="17832" y="194370"/>
                  </a:lnTo>
                  <a:lnTo>
                    <a:pt x="17696" y="193529"/>
                  </a:lnTo>
                  <a:lnTo>
                    <a:pt x="17566" y="192688"/>
                  </a:lnTo>
                  <a:lnTo>
                    <a:pt x="17441" y="191846"/>
                  </a:lnTo>
                  <a:lnTo>
                    <a:pt x="17320" y="191005"/>
                  </a:lnTo>
                  <a:lnTo>
                    <a:pt x="17205" y="190163"/>
                  </a:lnTo>
                  <a:lnTo>
                    <a:pt x="17091" y="189322"/>
                  </a:lnTo>
                  <a:lnTo>
                    <a:pt x="16985" y="188480"/>
                  </a:lnTo>
                  <a:lnTo>
                    <a:pt x="16879" y="187639"/>
                  </a:lnTo>
                  <a:lnTo>
                    <a:pt x="16779" y="186797"/>
                  </a:lnTo>
                  <a:lnTo>
                    <a:pt x="16681" y="185956"/>
                  </a:lnTo>
                  <a:lnTo>
                    <a:pt x="16587" y="185115"/>
                  </a:lnTo>
                  <a:lnTo>
                    <a:pt x="16494" y="184273"/>
                  </a:lnTo>
                  <a:lnTo>
                    <a:pt x="16405" y="183432"/>
                  </a:lnTo>
                  <a:lnTo>
                    <a:pt x="16317" y="182590"/>
                  </a:lnTo>
                  <a:lnTo>
                    <a:pt x="16232" y="181749"/>
                  </a:lnTo>
                  <a:lnTo>
                    <a:pt x="16148" y="180907"/>
                  </a:lnTo>
                  <a:lnTo>
                    <a:pt x="16065" y="180066"/>
                  </a:lnTo>
                  <a:lnTo>
                    <a:pt x="15984" y="179225"/>
                  </a:lnTo>
                  <a:lnTo>
                    <a:pt x="15904" y="178383"/>
                  </a:lnTo>
                  <a:lnTo>
                    <a:pt x="15824" y="177542"/>
                  </a:lnTo>
                  <a:lnTo>
                    <a:pt x="15744" y="176700"/>
                  </a:lnTo>
                  <a:lnTo>
                    <a:pt x="15665" y="175859"/>
                  </a:lnTo>
                  <a:lnTo>
                    <a:pt x="15586" y="175017"/>
                  </a:lnTo>
                  <a:lnTo>
                    <a:pt x="15506" y="174176"/>
                  </a:lnTo>
                  <a:lnTo>
                    <a:pt x="15426" y="173335"/>
                  </a:lnTo>
                  <a:lnTo>
                    <a:pt x="15345" y="172493"/>
                  </a:lnTo>
                  <a:lnTo>
                    <a:pt x="15263" y="171652"/>
                  </a:lnTo>
                  <a:lnTo>
                    <a:pt x="15180" y="170810"/>
                  </a:lnTo>
                  <a:lnTo>
                    <a:pt x="15095" y="169969"/>
                  </a:lnTo>
                  <a:lnTo>
                    <a:pt x="15010" y="169127"/>
                  </a:lnTo>
                  <a:lnTo>
                    <a:pt x="14921" y="168286"/>
                  </a:lnTo>
                  <a:lnTo>
                    <a:pt x="14832" y="167445"/>
                  </a:lnTo>
                  <a:lnTo>
                    <a:pt x="14739" y="166603"/>
                  </a:lnTo>
                  <a:lnTo>
                    <a:pt x="14645" y="165762"/>
                  </a:lnTo>
                  <a:lnTo>
                    <a:pt x="14547" y="164920"/>
                  </a:lnTo>
                  <a:lnTo>
                    <a:pt x="14448" y="164079"/>
                  </a:lnTo>
                  <a:lnTo>
                    <a:pt x="14345" y="163237"/>
                  </a:lnTo>
                  <a:lnTo>
                    <a:pt x="14240" y="162396"/>
                  </a:lnTo>
                  <a:lnTo>
                    <a:pt x="14131" y="161555"/>
                  </a:lnTo>
                  <a:lnTo>
                    <a:pt x="14019" y="160713"/>
                  </a:lnTo>
                  <a:lnTo>
                    <a:pt x="13904" y="159872"/>
                  </a:lnTo>
                  <a:lnTo>
                    <a:pt x="13785" y="159030"/>
                  </a:lnTo>
                  <a:lnTo>
                    <a:pt x="13664" y="158189"/>
                  </a:lnTo>
                  <a:lnTo>
                    <a:pt x="13537" y="157347"/>
                  </a:lnTo>
                  <a:lnTo>
                    <a:pt x="13409" y="156506"/>
                  </a:lnTo>
                  <a:lnTo>
                    <a:pt x="13275" y="155664"/>
                  </a:lnTo>
                  <a:lnTo>
                    <a:pt x="13139" y="154823"/>
                  </a:lnTo>
                  <a:lnTo>
                    <a:pt x="12997" y="153982"/>
                  </a:lnTo>
                  <a:lnTo>
                    <a:pt x="12853" y="153140"/>
                  </a:lnTo>
                  <a:lnTo>
                    <a:pt x="12703" y="152299"/>
                  </a:lnTo>
                  <a:lnTo>
                    <a:pt x="12551" y="151457"/>
                  </a:lnTo>
                  <a:lnTo>
                    <a:pt x="12394" y="150616"/>
                  </a:lnTo>
                  <a:lnTo>
                    <a:pt x="12234" y="149774"/>
                  </a:lnTo>
                  <a:lnTo>
                    <a:pt x="12070" y="148933"/>
                  </a:lnTo>
                  <a:lnTo>
                    <a:pt x="11901" y="148092"/>
                  </a:lnTo>
                  <a:lnTo>
                    <a:pt x="11729" y="147250"/>
                  </a:lnTo>
                  <a:lnTo>
                    <a:pt x="11553" y="146409"/>
                  </a:lnTo>
                  <a:lnTo>
                    <a:pt x="11374" y="145567"/>
                  </a:lnTo>
                  <a:lnTo>
                    <a:pt x="11190" y="144726"/>
                  </a:lnTo>
                  <a:lnTo>
                    <a:pt x="11004" y="143884"/>
                  </a:lnTo>
                  <a:lnTo>
                    <a:pt x="10812" y="143043"/>
                  </a:lnTo>
                  <a:lnTo>
                    <a:pt x="10620" y="142202"/>
                  </a:lnTo>
                  <a:lnTo>
                    <a:pt x="10422" y="141360"/>
                  </a:lnTo>
                  <a:lnTo>
                    <a:pt x="10222" y="140519"/>
                  </a:lnTo>
                  <a:lnTo>
                    <a:pt x="10018" y="139677"/>
                  </a:lnTo>
                  <a:lnTo>
                    <a:pt x="9812" y="138836"/>
                  </a:lnTo>
                  <a:lnTo>
                    <a:pt x="9603" y="137994"/>
                  </a:lnTo>
                  <a:lnTo>
                    <a:pt x="9392" y="137153"/>
                  </a:lnTo>
                  <a:lnTo>
                    <a:pt x="9178" y="136312"/>
                  </a:lnTo>
                  <a:lnTo>
                    <a:pt x="8961" y="135470"/>
                  </a:lnTo>
                  <a:lnTo>
                    <a:pt x="8744" y="134629"/>
                  </a:lnTo>
                  <a:lnTo>
                    <a:pt x="8523" y="133787"/>
                  </a:lnTo>
                  <a:lnTo>
                    <a:pt x="8301" y="132946"/>
                  </a:lnTo>
                  <a:lnTo>
                    <a:pt x="8077" y="132104"/>
                  </a:lnTo>
                  <a:lnTo>
                    <a:pt x="7852" y="131263"/>
                  </a:lnTo>
                  <a:lnTo>
                    <a:pt x="7626" y="130422"/>
                  </a:lnTo>
                  <a:lnTo>
                    <a:pt x="7399" y="129580"/>
                  </a:lnTo>
                  <a:lnTo>
                    <a:pt x="7171" y="128739"/>
                  </a:lnTo>
                  <a:lnTo>
                    <a:pt x="6943" y="127897"/>
                  </a:lnTo>
                  <a:lnTo>
                    <a:pt x="6715" y="127056"/>
                  </a:lnTo>
                  <a:lnTo>
                    <a:pt x="6486" y="126214"/>
                  </a:lnTo>
                  <a:lnTo>
                    <a:pt x="6258" y="125373"/>
                  </a:lnTo>
                  <a:lnTo>
                    <a:pt x="6030" y="124531"/>
                  </a:lnTo>
                  <a:lnTo>
                    <a:pt x="5803" y="123690"/>
                  </a:lnTo>
                  <a:lnTo>
                    <a:pt x="5577" y="122849"/>
                  </a:lnTo>
                  <a:lnTo>
                    <a:pt x="5351" y="122007"/>
                  </a:lnTo>
                  <a:lnTo>
                    <a:pt x="5128" y="121166"/>
                  </a:lnTo>
                  <a:lnTo>
                    <a:pt x="4906" y="120324"/>
                  </a:lnTo>
                  <a:lnTo>
                    <a:pt x="4686" y="119483"/>
                  </a:lnTo>
                  <a:lnTo>
                    <a:pt x="4468" y="118641"/>
                  </a:lnTo>
                  <a:lnTo>
                    <a:pt x="4253" y="117800"/>
                  </a:lnTo>
                  <a:lnTo>
                    <a:pt x="4041" y="116959"/>
                  </a:lnTo>
                  <a:lnTo>
                    <a:pt x="3831" y="116117"/>
                  </a:lnTo>
                  <a:lnTo>
                    <a:pt x="3625" y="115276"/>
                  </a:lnTo>
                  <a:lnTo>
                    <a:pt x="3421" y="114434"/>
                  </a:lnTo>
                  <a:lnTo>
                    <a:pt x="3222" y="113593"/>
                  </a:lnTo>
                  <a:lnTo>
                    <a:pt x="3025" y="112751"/>
                  </a:lnTo>
                  <a:lnTo>
                    <a:pt x="2835" y="111910"/>
                  </a:lnTo>
                  <a:lnTo>
                    <a:pt x="2647" y="111069"/>
                  </a:lnTo>
                  <a:lnTo>
                    <a:pt x="2466" y="110227"/>
                  </a:lnTo>
                  <a:lnTo>
                    <a:pt x="2287" y="109386"/>
                  </a:lnTo>
                  <a:lnTo>
                    <a:pt x="2116" y="108544"/>
                  </a:lnTo>
                  <a:lnTo>
                    <a:pt x="1948" y="107703"/>
                  </a:lnTo>
                  <a:lnTo>
                    <a:pt x="1787" y="106861"/>
                  </a:lnTo>
                  <a:lnTo>
                    <a:pt x="1631" y="106020"/>
                  </a:lnTo>
                  <a:lnTo>
                    <a:pt x="1481" y="105179"/>
                  </a:lnTo>
                  <a:lnTo>
                    <a:pt x="1338" y="104337"/>
                  </a:lnTo>
                  <a:lnTo>
                    <a:pt x="1199" y="103496"/>
                  </a:lnTo>
                  <a:lnTo>
                    <a:pt x="1070" y="102654"/>
                  </a:lnTo>
                  <a:lnTo>
                    <a:pt x="944" y="101813"/>
                  </a:lnTo>
                  <a:lnTo>
                    <a:pt x="829" y="100971"/>
                  </a:lnTo>
                  <a:lnTo>
                    <a:pt x="716" y="100130"/>
                  </a:lnTo>
                  <a:lnTo>
                    <a:pt x="616" y="99289"/>
                  </a:lnTo>
                  <a:lnTo>
                    <a:pt x="519" y="98447"/>
                  </a:lnTo>
                  <a:lnTo>
                    <a:pt x="433" y="97606"/>
                  </a:lnTo>
                  <a:lnTo>
                    <a:pt x="352" y="96764"/>
                  </a:lnTo>
                  <a:lnTo>
                    <a:pt x="281" y="95923"/>
                  </a:lnTo>
                  <a:lnTo>
                    <a:pt x="217" y="95081"/>
                  </a:lnTo>
                  <a:lnTo>
                    <a:pt x="160" y="94240"/>
                  </a:lnTo>
                  <a:lnTo>
                    <a:pt x="113" y="93398"/>
                  </a:lnTo>
                  <a:lnTo>
                    <a:pt x="72" y="92557"/>
                  </a:lnTo>
                  <a:lnTo>
                    <a:pt x="43" y="91716"/>
                  </a:lnTo>
                  <a:lnTo>
                    <a:pt x="18" y="90874"/>
                  </a:lnTo>
                  <a:lnTo>
                    <a:pt x="8" y="90033"/>
                  </a:lnTo>
                  <a:lnTo>
                    <a:pt x="0" y="89191"/>
                  </a:lnTo>
                  <a:lnTo>
                    <a:pt x="7" y="88350"/>
                  </a:lnTo>
                  <a:lnTo>
                    <a:pt x="17" y="87508"/>
                  </a:lnTo>
                  <a:lnTo>
                    <a:pt x="41" y="86667"/>
                  </a:lnTo>
                  <a:lnTo>
                    <a:pt x="71" y="85826"/>
                  </a:lnTo>
                  <a:lnTo>
                    <a:pt x="111" y="84984"/>
                  </a:lnTo>
                  <a:lnTo>
                    <a:pt x="160" y="84143"/>
                  </a:lnTo>
                  <a:lnTo>
                    <a:pt x="217" y="83301"/>
                  </a:lnTo>
                  <a:lnTo>
                    <a:pt x="286" y="82460"/>
                  </a:lnTo>
                  <a:lnTo>
                    <a:pt x="360" y="81618"/>
                  </a:lnTo>
                  <a:lnTo>
                    <a:pt x="448" y="80777"/>
                  </a:lnTo>
                  <a:lnTo>
                    <a:pt x="539" y="79936"/>
                  </a:lnTo>
                  <a:lnTo>
                    <a:pt x="646" y="79094"/>
                  </a:lnTo>
                  <a:lnTo>
                    <a:pt x="756" y="78253"/>
                  </a:lnTo>
                  <a:lnTo>
                    <a:pt x="881" y="77411"/>
                  </a:lnTo>
                  <a:lnTo>
                    <a:pt x="1010" y="76570"/>
                  </a:lnTo>
                  <a:lnTo>
                    <a:pt x="1153" y="75728"/>
                  </a:lnTo>
                  <a:lnTo>
                    <a:pt x="1301" y="74887"/>
                  </a:lnTo>
                  <a:lnTo>
                    <a:pt x="1460" y="74046"/>
                  </a:lnTo>
                  <a:lnTo>
                    <a:pt x="1628" y="73204"/>
                  </a:lnTo>
                  <a:lnTo>
                    <a:pt x="1804" y="72363"/>
                  </a:lnTo>
                  <a:lnTo>
                    <a:pt x="1990" y="71521"/>
                  </a:lnTo>
                  <a:lnTo>
                    <a:pt x="2182" y="70680"/>
                  </a:lnTo>
                  <a:lnTo>
                    <a:pt x="2388" y="69838"/>
                  </a:lnTo>
                  <a:lnTo>
                    <a:pt x="2596" y="68997"/>
                  </a:lnTo>
                  <a:lnTo>
                    <a:pt x="2820" y="68156"/>
                  </a:lnTo>
                  <a:lnTo>
                    <a:pt x="3046" y="67314"/>
                  </a:lnTo>
                  <a:lnTo>
                    <a:pt x="3286" y="66473"/>
                  </a:lnTo>
                  <a:lnTo>
                    <a:pt x="3530" y="65631"/>
                  </a:lnTo>
                  <a:lnTo>
                    <a:pt x="3786" y="64790"/>
                  </a:lnTo>
                  <a:lnTo>
                    <a:pt x="4047" y="63948"/>
                  </a:lnTo>
                  <a:lnTo>
                    <a:pt x="4318" y="63107"/>
                  </a:lnTo>
                  <a:lnTo>
                    <a:pt x="4597" y="62265"/>
                  </a:lnTo>
                  <a:lnTo>
                    <a:pt x="4883" y="61424"/>
                  </a:lnTo>
                  <a:lnTo>
                    <a:pt x="5179" y="60583"/>
                  </a:lnTo>
                  <a:lnTo>
                    <a:pt x="5479" y="59741"/>
                  </a:lnTo>
                  <a:lnTo>
                    <a:pt x="5791" y="58900"/>
                  </a:lnTo>
                  <a:lnTo>
                    <a:pt x="6106" y="58058"/>
                  </a:lnTo>
                  <a:lnTo>
                    <a:pt x="6434" y="57217"/>
                  </a:lnTo>
                  <a:lnTo>
                    <a:pt x="6764" y="56375"/>
                  </a:lnTo>
                  <a:lnTo>
                    <a:pt x="7106" y="55534"/>
                  </a:lnTo>
                  <a:lnTo>
                    <a:pt x="7451" y="54693"/>
                  </a:lnTo>
                  <a:lnTo>
                    <a:pt x="7807" y="53851"/>
                  </a:lnTo>
                  <a:lnTo>
                    <a:pt x="8167" y="53010"/>
                  </a:lnTo>
                  <a:lnTo>
                    <a:pt x="8535" y="52168"/>
                  </a:lnTo>
                  <a:lnTo>
                    <a:pt x="8910" y="51327"/>
                  </a:lnTo>
                  <a:lnTo>
                    <a:pt x="9290" y="50485"/>
                  </a:lnTo>
                  <a:lnTo>
                    <a:pt x="9679" y="49644"/>
                  </a:lnTo>
                  <a:lnTo>
                    <a:pt x="10072" y="48803"/>
                  </a:lnTo>
                  <a:lnTo>
                    <a:pt x="10474" y="47961"/>
                  </a:lnTo>
                  <a:lnTo>
                    <a:pt x="10878" y="47120"/>
                  </a:lnTo>
                  <a:lnTo>
                    <a:pt x="11294" y="46278"/>
                  </a:lnTo>
                  <a:lnTo>
                    <a:pt x="11711" y="45437"/>
                  </a:lnTo>
                  <a:lnTo>
                    <a:pt x="12137" y="44595"/>
                  </a:lnTo>
                  <a:lnTo>
                    <a:pt x="12566" y="43754"/>
                  </a:lnTo>
                  <a:lnTo>
                    <a:pt x="13004" y="42913"/>
                  </a:lnTo>
                  <a:lnTo>
                    <a:pt x="13445" y="42071"/>
                  </a:lnTo>
                  <a:lnTo>
                    <a:pt x="13892" y="41230"/>
                  </a:lnTo>
                  <a:lnTo>
                    <a:pt x="14345" y="40388"/>
                  </a:lnTo>
                  <a:lnTo>
                    <a:pt x="14803" y="39547"/>
                  </a:lnTo>
                  <a:lnTo>
                    <a:pt x="15266" y="38705"/>
                  </a:lnTo>
                  <a:lnTo>
                    <a:pt x="15733" y="37864"/>
                  </a:lnTo>
                  <a:lnTo>
                    <a:pt x="16208" y="37023"/>
                  </a:lnTo>
                  <a:lnTo>
                    <a:pt x="16684" y="36181"/>
                  </a:lnTo>
                  <a:lnTo>
                    <a:pt x="17168" y="35340"/>
                  </a:lnTo>
                  <a:lnTo>
                    <a:pt x="17654" y="34498"/>
                  </a:lnTo>
                  <a:lnTo>
                    <a:pt x="18147" y="33657"/>
                  </a:lnTo>
                  <a:lnTo>
                    <a:pt x="18642" y="32815"/>
                  </a:lnTo>
                  <a:lnTo>
                    <a:pt x="19143" y="31974"/>
                  </a:lnTo>
                  <a:lnTo>
                    <a:pt x="19648" y="31132"/>
                  </a:lnTo>
                  <a:lnTo>
                    <a:pt x="20157" y="30291"/>
                  </a:lnTo>
                  <a:lnTo>
                    <a:pt x="20670" y="29450"/>
                  </a:lnTo>
                  <a:lnTo>
                    <a:pt x="21186" y="28608"/>
                  </a:lnTo>
                  <a:lnTo>
                    <a:pt x="21707" y="27767"/>
                  </a:lnTo>
                  <a:lnTo>
                    <a:pt x="22231" y="26925"/>
                  </a:lnTo>
                  <a:lnTo>
                    <a:pt x="22760" y="26084"/>
                  </a:lnTo>
                  <a:lnTo>
                    <a:pt x="23290" y="25242"/>
                  </a:lnTo>
                  <a:lnTo>
                    <a:pt x="23826" y="24401"/>
                  </a:lnTo>
                  <a:lnTo>
                    <a:pt x="24363" y="23560"/>
                  </a:lnTo>
                  <a:lnTo>
                    <a:pt x="24905" y="22718"/>
                  </a:lnTo>
                  <a:lnTo>
                    <a:pt x="25449" y="21877"/>
                  </a:lnTo>
                  <a:lnTo>
                    <a:pt x="25996" y="21035"/>
                  </a:lnTo>
                  <a:lnTo>
                    <a:pt x="26546" y="20194"/>
                  </a:lnTo>
                  <a:lnTo>
                    <a:pt x="27099" y="19352"/>
                  </a:lnTo>
                  <a:lnTo>
                    <a:pt x="27655" y="18511"/>
                  </a:lnTo>
                  <a:lnTo>
                    <a:pt x="28213" y="17670"/>
                  </a:lnTo>
                  <a:lnTo>
                    <a:pt x="28774" y="16828"/>
                  </a:lnTo>
                  <a:lnTo>
                    <a:pt x="29336" y="15987"/>
                  </a:lnTo>
                  <a:lnTo>
                    <a:pt x="29901" y="15145"/>
                  </a:lnTo>
                  <a:lnTo>
                    <a:pt x="30467" y="14304"/>
                  </a:lnTo>
                  <a:lnTo>
                    <a:pt x="31037" y="13462"/>
                  </a:lnTo>
                  <a:lnTo>
                    <a:pt x="31607" y="12621"/>
                  </a:lnTo>
                  <a:lnTo>
                    <a:pt x="32180" y="11780"/>
                  </a:lnTo>
                  <a:lnTo>
                    <a:pt x="32754" y="10938"/>
                  </a:lnTo>
                  <a:lnTo>
                    <a:pt x="33330" y="10097"/>
                  </a:lnTo>
                  <a:lnTo>
                    <a:pt x="33907" y="9255"/>
                  </a:lnTo>
                  <a:lnTo>
                    <a:pt x="34485" y="8414"/>
                  </a:lnTo>
                  <a:lnTo>
                    <a:pt x="35064" y="7572"/>
                  </a:lnTo>
                  <a:lnTo>
                    <a:pt x="35644" y="6731"/>
                  </a:lnTo>
                  <a:lnTo>
                    <a:pt x="36225" y="5890"/>
                  </a:lnTo>
                  <a:lnTo>
                    <a:pt x="36807" y="5048"/>
                  </a:lnTo>
                  <a:lnTo>
                    <a:pt x="37389" y="4207"/>
                  </a:lnTo>
                  <a:lnTo>
                    <a:pt x="37972" y="3365"/>
                  </a:lnTo>
                  <a:lnTo>
                    <a:pt x="38555" y="2524"/>
                  </a:lnTo>
                  <a:lnTo>
                    <a:pt x="39138" y="1682"/>
                  </a:lnTo>
                  <a:lnTo>
                    <a:pt x="39721" y="841"/>
                  </a:lnTo>
                  <a:lnTo>
                    <a:pt x="40304" y="0"/>
                  </a:lnTo>
                  <a:lnTo>
                    <a:pt x="125139" y="0"/>
                  </a:lnTo>
                  <a:lnTo>
                    <a:pt x="125722" y="841"/>
                  </a:lnTo>
                  <a:lnTo>
                    <a:pt x="126305" y="1682"/>
                  </a:lnTo>
                  <a:lnTo>
                    <a:pt x="126888" y="2524"/>
                  </a:lnTo>
                  <a:lnTo>
                    <a:pt x="127471" y="3365"/>
                  </a:lnTo>
                  <a:lnTo>
                    <a:pt x="128054" y="4207"/>
                  </a:lnTo>
                  <a:lnTo>
                    <a:pt x="128636" y="5048"/>
                  </a:lnTo>
                  <a:lnTo>
                    <a:pt x="129218" y="5890"/>
                  </a:lnTo>
                  <a:lnTo>
                    <a:pt x="129799" y="6731"/>
                  </a:lnTo>
                  <a:lnTo>
                    <a:pt x="130379" y="7572"/>
                  </a:lnTo>
                  <a:lnTo>
                    <a:pt x="130958" y="8414"/>
                  </a:lnTo>
                  <a:lnTo>
                    <a:pt x="131536" y="9255"/>
                  </a:lnTo>
                  <a:lnTo>
                    <a:pt x="132113" y="10097"/>
                  </a:lnTo>
                  <a:lnTo>
                    <a:pt x="132689" y="10938"/>
                  </a:lnTo>
                  <a:lnTo>
                    <a:pt x="133262" y="11780"/>
                  </a:lnTo>
                  <a:lnTo>
                    <a:pt x="133835" y="12621"/>
                  </a:lnTo>
                  <a:lnTo>
                    <a:pt x="134406" y="13462"/>
                  </a:lnTo>
                  <a:lnTo>
                    <a:pt x="134975" y="14304"/>
                  </a:lnTo>
                  <a:lnTo>
                    <a:pt x="135542" y="15145"/>
                  </a:lnTo>
                  <a:lnTo>
                    <a:pt x="136107" y="15987"/>
                  </a:lnTo>
                  <a:lnTo>
                    <a:pt x="136669" y="16828"/>
                  </a:lnTo>
                  <a:lnTo>
                    <a:pt x="137230" y="17670"/>
                  </a:lnTo>
                  <a:lnTo>
                    <a:pt x="137788" y="18511"/>
                  </a:lnTo>
                  <a:lnTo>
                    <a:pt x="138343" y="19352"/>
                  </a:lnTo>
                  <a:lnTo>
                    <a:pt x="138896" y="20194"/>
                  </a:lnTo>
                  <a:lnTo>
                    <a:pt x="139446" y="21035"/>
                  </a:lnTo>
                  <a:lnTo>
                    <a:pt x="139994" y="21877"/>
                  </a:lnTo>
                  <a:lnTo>
                    <a:pt x="140538" y="22718"/>
                  </a:lnTo>
                  <a:lnTo>
                    <a:pt x="141080" y="23560"/>
                  </a:lnTo>
                  <a:lnTo>
                    <a:pt x="141617" y="24401"/>
                  </a:lnTo>
                  <a:lnTo>
                    <a:pt x="142153" y="25242"/>
                  </a:lnTo>
                  <a:lnTo>
                    <a:pt x="142683" y="26084"/>
                  </a:lnTo>
                  <a:lnTo>
                    <a:pt x="143212" y="26925"/>
                  </a:lnTo>
                  <a:lnTo>
                    <a:pt x="143735" y="27767"/>
                  </a:lnTo>
                  <a:lnTo>
                    <a:pt x="144257" y="28608"/>
                  </a:lnTo>
                  <a:lnTo>
                    <a:pt x="144773" y="29450"/>
                  </a:lnTo>
                  <a:lnTo>
                    <a:pt x="145286" y="30291"/>
                  </a:lnTo>
                  <a:lnTo>
                    <a:pt x="145795" y="31132"/>
                  </a:lnTo>
                  <a:lnTo>
                    <a:pt x="146299" y="31974"/>
                  </a:lnTo>
                  <a:lnTo>
                    <a:pt x="146801" y="32815"/>
                  </a:lnTo>
                  <a:lnTo>
                    <a:pt x="147296" y="33657"/>
                  </a:lnTo>
                  <a:lnTo>
                    <a:pt x="147789" y="34498"/>
                  </a:lnTo>
                  <a:lnTo>
                    <a:pt x="148275" y="35340"/>
                  </a:lnTo>
                  <a:lnTo>
                    <a:pt x="148759" y="36181"/>
                  </a:lnTo>
                  <a:lnTo>
                    <a:pt x="149235" y="37023"/>
                  </a:lnTo>
                  <a:lnTo>
                    <a:pt x="149710" y="37864"/>
                  </a:lnTo>
                  <a:lnTo>
                    <a:pt x="150176" y="38705"/>
                  </a:lnTo>
                  <a:lnTo>
                    <a:pt x="150640" y="39547"/>
                  </a:lnTo>
                  <a:lnTo>
                    <a:pt x="151098" y="40388"/>
                  </a:lnTo>
                  <a:lnTo>
                    <a:pt x="151550" y="41230"/>
                  </a:lnTo>
                  <a:lnTo>
                    <a:pt x="151998" y="42071"/>
                  </a:lnTo>
                  <a:lnTo>
                    <a:pt x="152439" y="42913"/>
                  </a:lnTo>
                  <a:lnTo>
                    <a:pt x="152876" y="43754"/>
                  </a:lnTo>
                  <a:lnTo>
                    <a:pt x="153306" y="44595"/>
                  </a:lnTo>
                  <a:lnTo>
                    <a:pt x="153732" y="45437"/>
                  </a:lnTo>
                  <a:lnTo>
                    <a:pt x="154149" y="46278"/>
                  </a:lnTo>
                  <a:lnTo>
                    <a:pt x="154564" y="47120"/>
                  </a:lnTo>
                  <a:lnTo>
                    <a:pt x="154969" y="47961"/>
                  </a:lnTo>
                  <a:lnTo>
                    <a:pt x="155371" y="48803"/>
                  </a:lnTo>
                  <a:lnTo>
                    <a:pt x="155764" y="49644"/>
                  </a:lnTo>
                  <a:lnTo>
                    <a:pt x="156152" y="50485"/>
                  </a:lnTo>
                  <a:lnTo>
                    <a:pt x="156533" y="51327"/>
                  </a:lnTo>
                  <a:lnTo>
                    <a:pt x="156908" y="52168"/>
                  </a:lnTo>
                  <a:lnTo>
                    <a:pt x="157276" y="53010"/>
                  </a:lnTo>
                  <a:lnTo>
                    <a:pt x="157636" y="53851"/>
                  </a:lnTo>
                  <a:lnTo>
                    <a:pt x="157992" y="54693"/>
                  </a:lnTo>
                  <a:lnTo>
                    <a:pt x="158337" y="55534"/>
                  </a:lnTo>
                  <a:lnTo>
                    <a:pt x="158679" y="56375"/>
                  </a:lnTo>
                  <a:lnTo>
                    <a:pt x="159009" y="57217"/>
                  </a:lnTo>
                  <a:lnTo>
                    <a:pt x="159337" y="58058"/>
                  </a:lnTo>
                  <a:lnTo>
                    <a:pt x="159652" y="58900"/>
                  </a:lnTo>
                  <a:lnTo>
                    <a:pt x="159964" y="59741"/>
                  </a:lnTo>
                  <a:lnTo>
                    <a:pt x="160264" y="60583"/>
                  </a:lnTo>
                  <a:lnTo>
                    <a:pt x="160560" y="61424"/>
                  </a:lnTo>
                  <a:lnTo>
                    <a:pt x="160846" y="62265"/>
                  </a:lnTo>
                  <a:lnTo>
                    <a:pt x="161125" y="63107"/>
                  </a:lnTo>
                  <a:lnTo>
                    <a:pt x="161396" y="63948"/>
                  </a:lnTo>
                  <a:lnTo>
                    <a:pt x="161657" y="64790"/>
                  </a:lnTo>
                  <a:lnTo>
                    <a:pt x="161913" y="65631"/>
                  </a:lnTo>
                  <a:lnTo>
                    <a:pt x="162157" y="66473"/>
                  </a:lnTo>
                  <a:lnTo>
                    <a:pt x="162397" y="67314"/>
                  </a:lnTo>
                  <a:lnTo>
                    <a:pt x="162623" y="68156"/>
                  </a:lnTo>
                  <a:lnTo>
                    <a:pt x="162847" y="68997"/>
                  </a:lnTo>
                  <a:lnTo>
                    <a:pt x="163055" y="69838"/>
                  </a:lnTo>
                  <a:lnTo>
                    <a:pt x="163260" y="70680"/>
                  </a:lnTo>
                  <a:lnTo>
                    <a:pt x="163453" y="71521"/>
                  </a:lnTo>
                  <a:lnTo>
                    <a:pt x="163639" y="72363"/>
                  </a:lnTo>
                  <a:lnTo>
                    <a:pt x="163815" y="73204"/>
                  </a:lnTo>
                  <a:lnTo>
                    <a:pt x="163983" y="74046"/>
                  </a:lnTo>
                  <a:lnTo>
                    <a:pt x="164142" y="74887"/>
                  </a:lnTo>
                  <a:lnTo>
                    <a:pt x="164290" y="75728"/>
                  </a:lnTo>
                  <a:lnTo>
                    <a:pt x="164432" y="76570"/>
                  </a:lnTo>
                  <a:lnTo>
                    <a:pt x="164561" y="77411"/>
                  </a:lnTo>
                  <a:lnTo>
                    <a:pt x="164687" y="78253"/>
                  </a:lnTo>
                  <a:lnTo>
                    <a:pt x="164797" y="79094"/>
                  </a:lnTo>
                  <a:lnTo>
                    <a:pt x="164904" y="79936"/>
                  </a:lnTo>
                  <a:lnTo>
                    <a:pt x="164995" y="80777"/>
                  </a:lnTo>
                  <a:lnTo>
                    <a:pt x="165083" y="81618"/>
                  </a:lnTo>
                  <a:lnTo>
                    <a:pt x="165157" y="82460"/>
                  </a:lnTo>
                  <a:lnTo>
                    <a:pt x="165226" y="83301"/>
                  </a:lnTo>
                  <a:lnTo>
                    <a:pt x="165283" y="84143"/>
                  </a:lnTo>
                  <a:lnTo>
                    <a:pt x="165332" y="84984"/>
                  </a:lnTo>
                  <a:lnTo>
                    <a:pt x="165372" y="85826"/>
                  </a:lnTo>
                  <a:lnTo>
                    <a:pt x="165402" y="86667"/>
                  </a:lnTo>
                  <a:lnTo>
                    <a:pt x="165426" y="87508"/>
                  </a:lnTo>
                  <a:lnTo>
                    <a:pt x="165436" y="88350"/>
                  </a:lnTo>
                  <a:lnTo>
                    <a:pt x="165443" y="89191"/>
                  </a:lnTo>
                  <a:lnTo>
                    <a:pt x="165435" y="90033"/>
                  </a:lnTo>
                  <a:lnTo>
                    <a:pt x="165425" y="90874"/>
                  </a:lnTo>
                  <a:lnTo>
                    <a:pt x="165399" y="91716"/>
                  </a:lnTo>
                  <a:lnTo>
                    <a:pt x="165371" y="92557"/>
                  </a:lnTo>
                  <a:lnTo>
                    <a:pt x="165329" y="93398"/>
                  </a:lnTo>
                  <a:lnTo>
                    <a:pt x="165283" y="94240"/>
                  </a:lnTo>
                  <a:lnTo>
                    <a:pt x="165226" y="95081"/>
                  </a:lnTo>
                  <a:lnTo>
                    <a:pt x="165162" y="95923"/>
                  </a:lnTo>
                  <a:lnTo>
                    <a:pt x="165091" y="96764"/>
                  </a:lnTo>
                  <a:lnTo>
                    <a:pt x="165010" y="97606"/>
                  </a:lnTo>
                  <a:lnTo>
                    <a:pt x="164924" y="98447"/>
                  </a:lnTo>
                  <a:lnTo>
                    <a:pt x="164826" y="99289"/>
                  </a:lnTo>
                  <a:lnTo>
                    <a:pt x="164726" y="100130"/>
                  </a:lnTo>
                  <a:lnTo>
                    <a:pt x="164614" y="100971"/>
                  </a:lnTo>
                  <a:lnTo>
                    <a:pt x="164499" y="101813"/>
                  </a:lnTo>
                  <a:lnTo>
                    <a:pt x="164373" y="102654"/>
                  </a:lnTo>
                  <a:lnTo>
                    <a:pt x="164243" y="103496"/>
                  </a:lnTo>
                  <a:lnTo>
                    <a:pt x="164105" y="104337"/>
                  </a:lnTo>
                  <a:lnTo>
                    <a:pt x="163962" y="105179"/>
                  </a:lnTo>
                  <a:lnTo>
                    <a:pt x="163812" y="106020"/>
                  </a:lnTo>
                  <a:lnTo>
                    <a:pt x="163656" y="106861"/>
                  </a:lnTo>
                  <a:lnTo>
                    <a:pt x="163495" y="107703"/>
                  </a:lnTo>
                  <a:lnTo>
                    <a:pt x="163327" y="108544"/>
                  </a:lnTo>
                  <a:lnTo>
                    <a:pt x="163156" y="109386"/>
                  </a:lnTo>
                  <a:lnTo>
                    <a:pt x="162977" y="110227"/>
                  </a:lnTo>
                  <a:lnTo>
                    <a:pt x="162796" y="111069"/>
                  </a:lnTo>
                  <a:lnTo>
                    <a:pt x="162608" y="111910"/>
                  </a:lnTo>
                  <a:lnTo>
                    <a:pt x="162418" y="112751"/>
                  </a:lnTo>
                  <a:lnTo>
                    <a:pt x="162221" y="113593"/>
                  </a:lnTo>
                  <a:lnTo>
                    <a:pt x="162022" y="114434"/>
                  </a:lnTo>
                  <a:lnTo>
                    <a:pt x="161818" y="115276"/>
                  </a:lnTo>
                  <a:lnTo>
                    <a:pt x="161612" y="116117"/>
                  </a:lnTo>
                  <a:lnTo>
                    <a:pt x="161402" y="116959"/>
                  </a:lnTo>
                  <a:lnTo>
                    <a:pt x="161190" y="117800"/>
                  </a:lnTo>
                  <a:lnTo>
                    <a:pt x="160974" y="118641"/>
                  </a:lnTo>
                  <a:lnTo>
                    <a:pt x="160756" y="119483"/>
                  </a:lnTo>
                  <a:lnTo>
                    <a:pt x="160537" y="120324"/>
                  </a:lnTo>
                  <a:lnTo>
                    <a:pt x="160314" y="121166"/>
                  </a:lnTo>
                  <a:lnTo>
                    <a:pt x="160091" y="122007"/>
                  </a:lnTo>
                  <a:lnTo>
                    <a:pt x="159866" y="122849"/>
                  </a:lnTo>
                  <a:lnTo>
                    <a:pt x="159640" y="123690"/>
                  </a:lnTo>
                  <a:lnTo>
                    <a:pt x="159413" y="124531"/>
                  </a:lnTo>
                  <a:lnTo>
                    <a:pt x="159185" y="125373"/>
                  </a:lnTo>
                  <a:lnTo>
                    <a:pt x="158957" y="126214"/>
                  </a:lnTo>
                  <a:lnTo>
                    <a:pt x="158728" y="127056"/>
                  </a:lnTo>
                  <a:lnTo>
                    <a:pt x="158500" y="127897"/>
                  </a:lnTo>
                  <a:lnTo>
                    <a:pt x="158272" y="128739"/>
                  </a:lnTo>
                  <a:lnTo>
                    <a:pt x="158044" y="129580"/>
                  </a:lnTo>
                  <a:lnTo>
                    <a:pt x="157817" y="130422"/>
                  </a:lnTo>
                  <a:lnTo>
                    <a:pt x="157591" y="131263"/>
                  </a:lnTo>
                  <a:lnTo>
                    <a:pt x="157366" y="132104"/>
                  </a:lnTo>
                  <a:lnTo>
                    <a:pt x="157142" y="132946"/>
                  </a:lnTo>
                  <a:lnTo>
                    <a:pt x="156920" y="133787"/>
                  </a:lnTo>
                  <a:lnTo>
                    <a:pt x="156699" y="134629"/>
                  </a:lnTo>
                  <a:lnTo>
                    <a:pt x="156482" y="135470"/>
                  </a:lnTo>
                  <a:lnTo>
                    <a:pt x="156265" y="136312"/>
                  </a:lnTo>
                  <a:lnTo>
                    <a:pt x="156051" y="137153"/>
                  </a:lnTo>
                  <a:lnTo>
                    <a:pt x="155839" y="137994"/>
                  </a:lnTo>
                  <a:lnTo>
                    <a:pt x="155631" y="138836"/>
                  </a:lnTo>
                  <a:lnTo>
                    <a:pt x="155424" y="139677"/>
                  </a:lnTo>
                  <a:lnTo>
                    <a:pt x="155221" y="140519"/>
                  </a:lnTo>
                  <a:lnTo>
                    <a:pt x="155021" y="141360"/>
                  </a:lnTo>
                  <a:lnTo>
                    <a:pt x="154823" y="142202"/>
                  </a:lnTo>
                  <a:lnTo>
                    <a:pt x="154630" y="143043"/>
                  </a:lnTo>
                  <a:lnTo>
                    <a:pt x="154439" y="143884"/>
                  </a:lnTo>
                  <a:lnTo>
                    <a:pt x="154253" y="144726"/>
                  </a:lnTo>
                  <a:lnTo>
                    <a:pt x="154069" y="145567"/>
                  </a:lnTo>
                  <a:lnTo>
                    <a:pt x="153890" y="146409"/>
                  </a:lnTo>
                  <a:lnTo>
                    <a:pt x="153713" y="147250"/>
                  </a:lnTo>
                  <a:lnTo>
                    <a:pt x="153542" y="148092"/>
                  </a:lnTo>
                  <a:lnTo>
                    <a:pt x="153373" y="148933"/>
                  </a:lnTo>
                  <a:lnTo>
                    <a:pt x="153209" y="149774"/>
                  </a:lnTo>
                  <a:lnTo>
                    <a:pt x="153049" y="150616"/>
                  </a:lnTo>
                  <a:lnTo>
                    <a:pt x="152892" y="151457"/>
                  </a:lnTo>
                  <a:lnTo>
                    <a:pt x="152740" y="152299"/>
                  </a:lnTo>
                  <a:lnTo>
                    <a:pt x="152590" y="153140"/>
                  </a:lnTo>
                  <a:lnTo>
                    <a:pt x="152446" y="153982"/>
                  </a:lnTo>
                  <a:lnTo>
                    <a:pt x="152304" y="154823"/>
                  </a:lnTo>
                  <a:lnTo>
                    <a:pt x="152168" y="155664"/>
                  </a:lnTo>
                  <a:lnTo>
                    <a:pt x="152034" y="156506"/>
                  </a:lnTo>
                  <a:lnTo>
                    <a:pt x="151905" y="157347"/>
                  </a:lnTo>
                  <a:lnTo>
                    <a:pt x="151779" y="158189"/>
                  </a:lnTo>
                  <a:lnTo>
                    <a:pt x="151657" y="159030"/>
                  </a:lnTo>
                  <a:lnTo>
                    <a:pt x="151538" y="159872"/>
                  </a:lnTo>
                  <a:lnTo>
                    <a:pt x="151423" y="160713"/>
                  </a:lnTo>
                  <a:lnTo>
                    <a:pt x="151312" y="161555"/>
                  </a:lnTo>
                  <a:lnTo>
                    <a:pt x="151203" y="162396"/>
                  </a:lnTo>
                  <a:lnTo>
                    <a:pt x="151098" y="163237"/>
                  </a:lnTo>
                  <a:lnTo>
                    <a:pt x="150994" y="164079"/>
                  </a:lnTo>
                  <a:lnTo>
                    <a:pt x="150895" y="164920"/>
                  </a:lnTo>
                  <a:lnTo>
                    <a:pt x="150797" y="165762"/>
                  </a:lnTo>
                  <a:lnTo>
                    <a:pt x="150704" y="166603"/>
                  </a:lnTo>
                  <a:lnTo>
                    <a:pt x="150611" y="167445"/>
                  </a:lnTo>
                  <a:lnTo>
                    <a:pt x="150522" y="168286"/>
                  </a:lnTo>
                  <a:lnTo>
                    <a:pt x="150433" y="169127"/>
                  </a:lnTo>
                  <a:lnTo>
                    <a:pt x="150347" y="169969"/>
                  </a:lnTo>
                  <a:lnTo>
                    <a:pt x="150263" y="170810"/>
                  </a:lnTo>
                  <a:lnTo>
                    <a:pt x="150180" y="171652"/>
                  </a:lnTo>
                  <a:lnTo>
                    <a:pt x="150098" y="172493"/>
                  </a:lnTo>
                  <a:lnTo>
                    <a:pt x="150017" y="173335"/>
                  </a:lnTo>
                  <a:lnTo>
                    <a:pt x="149937" y="174176"/>
                  </a:lnTo>
                  <a:lnTo>
                    <a:pt x="149857" y="175017"/>
                  </a:lnTo>
                  <a:lnTo>
                    <a:pt x="149778" y="175859"/>
                  </a:lnTo>
                  <a:lnTo>
                    <a:pt x="149698" y="176700"/>
                  </a:lnTo>
                  <a:lnTo>
                    <a:pt x="149619" y="177542"/>
                  </a:lnTo>
                  <a:lnTo>
                    <a:pt x="149539" y="178383"/>
                  </a:lnTo>
                  <a:lnTo>
                    <a:pt x="149459" y="179225"/>
                  </a:lnTo>
                  <a:lnTo>
                    <a:pt x="149377" y="180066"/>
                  </a:lnTo>
                  <a:lnTo>
                    <a:pt x="149295" y="180907"/>
                  </a:lnTo>
                  <a:lnTo>
                    <a:pt x="149211" y="181749"/>
                  </a:lnTo>
                  <a:lnTo>
                    <a:pt x="149125" y="182590"/>
                  </a:lnTo>
                  <a:lnTo>
                    <a:pt x="149038" y="183432"/>
                  </a:lnTo>
                  <a:lnTo>
                    <a:pt x="148948" y="184273"/>
                  </a:lnTo>
                  <a:lnTo>
                    <a:pt x="148856" y="185115"/>
                  </a:lnTo>
                  <a:lnTo>
                    <a:pt x="148762" y="185956"/>
                  </a:lnTo>
                  <a:lnTo>
                    <a:pt x="148663" y="186797"/>
                  </a:lnTo>
                  <a:lnTo>
                    <a:pt x="148564" y="187639"/>
                  </a:lnTo>
                  <a:lnTo>
                    <a:pt x="148458" y="188480"/>
                  </a:lnTo>
                  <a:lnTo>
                    <a:pt x="148351" y="189322"/>
                  </a:lnTo>
                  <a:lnTo>
                    <a:pt x="148238" y="190163"/>
                  </a:lnTo>
                  <a:lnTo>
                    <a:pt x="148123" y="191005"/>
                  </a:lnTo>
                  <a:lnTo>
                    <a:pt x="148002" y="191846"/>
                  </a:lnTo>
                  <a:lnTo>
                    <a:pt x="147877" y="192688"/>
                  </a:lnTo>
                  <a:lnTo>
                    <a:pt x="147746" y="193529"/>
                  </a:lnTo>
                  <a:lnTo>
                    <a:pt x="147611" y="194370"/>
                  </a:lnTo>
                  <a:lnTo>
                    <a:pt x="147471" y="195212"/>
                  </a:lnTo>
                  <a:lnTo>
                    <a:pt x="147324" y="196053"/>
                  </a:lnTo>
                  <a:lnTo>
                    <a:pt x="147173" y="196895"/>
                  </a:lnTo>
                  <a:lnTo>
                    <a:pt x="147013" y="197736"/>
                  </a:lnTo>
                  <a:lnTo>
                    <a:pt x="146852" y="198578"/>
                  </a:lnTo>
                  <a:lnTo>
                    <a:pt x="146678" y="199419"/>
                  </a:lnTo>
                  <a:lnTo>
                    <a:pt x="146503" y="200260"/>
                  </a:lnTo>
                  <a:lnTo>
                    <a:pt x="146317" y="201102"/>
                  </a:lnTo>
                  <a:lnTo>
                    <a:pt x="146127" y="201943"/>
                  </a:lnTo>
                  <a:lnTo>
                    <a:pt x="145928" y="202785"/>
                  </a:lnTo>
                  <a:lnTo>
                    <a:pt x="145723" y="203626"/>
                  </a:lnTo>
                  <a:lnTo>
                    <a:pt x="145510" y="204468"/>
                  </a:lnTo>
                  <a:lnTo>
                    <a:pt x="145289" y="205309"/>
                  </a:lnTo>
                  <a:lnTo>
                    <a:pt x="145062" y="206150"/>
                  </a:lnTo>
                  <a:lnTo>
                    <a:pt x="144825" y="206992"/>
                  </a:lnTo>
                  <a:lnTo>
                    <a:pt x="144583" y="207833"/>
                  </a:lnTo>
                  <a:lnTo>
                    <a:pt x="144328" y="208675"/>
                  </a:lnTo>
                  <a:lnTo>
                    <a:pt x="144072" y="209516"/>
                  </a:lnTo>
                  <a:lnTo>
                    <a:pt x="143800" y="210358"/>
                  </a:lnTo>
                  <a:lnTo>
                    <a:pt x="143526" y="211199"/>
                  </a:lnTo>
                  <a:lnTo>
                    <a:pt x="143238" y="212040"/>
                  </a:lnTo>
                  <a:lnTo>
                    <a:pt x="142946" y="212882"/>
                  </a:lnTo>
                  <a:lnTo>
                    <a:pt x="142643" y="213723"/>
                  </a:lnTo>
                  <a:lnTo>
                    <a:pt x="142333" y="214565"/>
                  </a:lnTo>
                  <a:lnTo>
                    <a:pt x="142014" y="215406"/>
                  </a:lnTo>
                  <a:lnTo>
                    <a:pt x="141686" y="216248"/>
                  </a:lnTo>
                  <a:lnTo>
                    <a:pt x="141351" y="217089"/>
                  </a:lnTo>
                  <a:lnTo>
                    <a:pt x="141005" y="217930"/>
                  </a:lnTo>
                  <a:lnTo>
                    <a:pt x="140654" y="218772"/>
                  </a:lnTo>
                  <a:lnTo>
                    <a:pt x="140289" y="219613"/>
                  </a:lnTo>
                  <a:lnTo>
                    <a:pt x="139923" y="220455"/>
                  </a:lnTo>
                  <a:lnTo>
                    <a:pt x="139540" y="221296"/>
                  </a:lnTo>
                  <a:lnTo>
                    <a:pt x="139156" y="222138"/>
                  </a:lnTo>
                  <a:lnTo>
                    <a:pt x="138758" y="222979"/>
                  </a:lnTo>
                  <a:lnTo>
                    <a:pt x="138356" y="223821"/>
                  </a:lnTo>
                  <a:lnTo>
                    <a:pt x="137943" y="224662"/>
                  </a:lnTo>
                  <a:lnTo>
                    <a:pt x="137524" y="225503"/>
                  </a:lnTo>
                  <a:lnTo>
                    <a:pt x="137097" y="226345"/>
                  </a:lnTo>
                  <a:lnTo>
                    <a:pt x="136661" y="227186"/>
                  </a:lnTo>
                  <a:lnTo>
                    <a:pt x="136219" y="228028"/>
                  </a:lnTo>
                  <a:lnTo>
                    <a:pt x="135767" y="228869"/>
                  </a:lnTo>
                  <a:lnTo>
                    <a:pt x="135311" y="229711"/>
                  </a:lnTo>
                  <a:lnTo>
                    <a:pt x="134844" y="230552"/>
                  </a:lnTo>
                  <a:lnTo>
                    <a:pt x="134374" y="231393"/>
                  </a:lnTo>
                  <a:lnTo>
                    <a:pt x="133892" y="232235"/>
                  </a:lnTo>
                  <a:lnTo>
                    <a:pt x="133408" y="233076"/>
                  </a:lnTo>
                  <a:lnTo>
                    <a:pt x="132914" y="233918"/>
                  </a:lnTo>
                  <a:lnTo>
                    <a:pt x="132416" y="234759"/>
                  </a:lnTo>
                  <a:lnTo>
                    <a:pt x="131910" y="235601"/>
                  </a:lnTo>
                  <a:lnTo>
                    <a:pt x="131400" y="236442"/>
                  </a:lnTo>
                  <a:lnTo>
                    <a:pt x="130883" y="237283"/>
                  </a:lnTo>
                  <a:lnTo>
                    <a:pt x="130361" y="238125"/>
                  </a:lnTo>
                  <a:lnTo>
                    <a:pt x="129834" y="238966"/>
                  </a:lnTo>
                  <a:lnTo>
                    <a:pt x="129300" y="239808"/>
                  </a:lnTo>
                  <a:lnTo>
                    <a:pt x="128765" y="240649"/>
                  </a:lnTo>
                  <a:lnTo>
                    <a:pt x="128221" y="241491"/>
                  </a:lnTo>
                  <a:lnTo>
                    <a:pt x="127677" y="242332"/>
                  </a:lnTo>
                  <a:lnTo>
                    <a:pt x="127125" y="243173"/>
                  </a:lnTo>
                  <a:lnTo>
                    <a:pt x="126571" y="244015"/>
                  </a:lnTo>
                  <a:lnTo>
                    <a:pt x="126013" y="244856"/>
                  </a:lnTo>
                  <a:lnTo>
                    <a:pt x="125452" y="245698"/>
                  </a:lnTo>
                  <a:lnTo>
                    <a:pt x="124888" y="246539"/>
                  </a:lnTo>
                  <a:lnTo>
                    <a:pt x="124321" y="247381"/>
                  </a:lnTo>
                  <a:lnTo>
                    <a:pt x="123751" y="248222"/>
                  </a:lnTo>
                  <a:lnTo>
                    <a:pt x="123179" y="249063"/>
                  </a:lnTo>
                  <a:lnTo>
                    <a:pt x="122606" y="249905"/>
                  </a:lnTo>
                  <a:lnTo>
                    <a:pt x="122030" y="250746"/>
                  </a:lnTo>
                  <a:lnTo>
                    <a:pt x="121454" y="251588"/>
                  </a:lnTo>
                  <a:lnTo>
                    <a:pt x="120875" y="252429"/>
                  </a:lnTo>
                  <a:lnTo>
                    <a:pt x="120296" y="253271"/>
                  </a:lnTo>
                  <a:lnTo>
                    <a:pt x="119716" y="254112"/>
                  </a:lnTo>
                  <a:lnTo>
                    <a:pt x="119136" y="254954"/>
                  </a:lnTo>
                  <a:lnTo>
                    <a:pt x="118556" y="255795"/>
                  </a:lnTo>
                  <a:lnTo>
                    <a:pt x="117976" y="256636"/>
                  </a:lnTo>
                  <a:lnTo>
                    <a:pt x="117397" y="257478"/>
                  </a:lnTo>
                  <a:lnTo>
                    <a:pt x="116818" y="258319"/>
                  </a:lnTo>
                  <a:lnTo>
                    <a:pt x="116240" y="259161"/>
                  </a:lnTo>
                  <a:lnTo>
                    <a:pt x="115663" y="260002"/>
                  </a:lnTo>
                  <a:lnTo>
                    <a:pt x="115087" y="260844"/>
                  </a:lnTo>
                  <a:lnTo>
                    <a:pt x="114514" y="261685"/>
                  </a:lnTo>
                  <a:lnTo>
                    <a:pt x="113942" y="262526"/>
                  </a:lnTo>
                  <a:lnTo>
                    <a:pt x="113373" y="263368"/>
                  </a:lnTo>
                  <a:lnTo>
                    <a:pt x="112805" y="264209"/>
                  </a:lnTo>
                  <a:lnTo>
                    <a:pt x="112241" y="265051"/>
                  </a:lnTo>
                  <a:lnTo>
                    <a:pt x="111679" y="265892"/>
                  </a:lnTo>
                  <a:lnTo>
                    <a:pt x="111122" y="266734"/>
                  </a:lnTo>
                  <a:lnTo>
                    <a:pt x="110566" y="267575"/>
                  </a:lnTo>
                  <a:lnTo>
                    <a:pt x="110015" y="268416"/>
                  </a:lnTo>
                  <a:lnTo>
                    <a:pt x="109467" y="269258"/>
                  </a:lnTo>
                  <a:lnTo>
                    <a:pt x="108923" y="270099"/>
                  </a:lnTo>
                  <a:lnTo>
                    <a:pt x="108384" y="270941"/>
                  </a:lnTo>
                  <a:lnTo>
                    <a:pt x="107848" y="271782"/>
                  </a:lnTo>
                  <a:lnTo>
                    <a:pt x="107319" y="272624"/>
                  </a:lnTo>
                  <a:lnTo>
                    <a:pt x="106792" y="273465"/>
                  </a:lnTo>
                  <a:lnTo>
                    <a:pt x="106272" y="274306"/>
                  </a:lnTo>
                  <a:lnTo>
                    <a:pt x="105755" y="275148"/>
                  </a:lnTo>
                  <a:lnTo>
                    <a:pt x="105246" y="275989"/>
                  </a:lnTo>
                  <a:lnTo>
                    <a:pt x="104740" y="276831"/>
                  </a:lnTo>
                  <a:lnTo>
                    <a:pt x="104242" y="277672"/>
                  </a:lnTo>
                  <a:lnTo>
                    <a:pt x="103747" y="278514"/>
                  </a:lnTo>
                  <a:lnTo>
                    <a:pt x="103260" y="279355"/>
                  </a:lnTo>
                  <a:lnTo>
                    <a:pt x="102778" y="280196"/>
                  </a:lnTo>
                  <a:lnTo>
                    <a:pt x="102302" y="281038"/>
                  </a:lnTo>
                  <a:lnTo>
                    <a:pt x="101833" y="281879"/>
                  </a:lnTo>
                  <a:lnTo>
                    <a:pt x="101368" y="282721"/>
                  </a:lnTo>
                  <a:lnTo>
                    <a:pt x="100913" y="283562"/>
                  </a:lnTo>
                  <a:lnTo>
                    <a:pt x="100461" y="284404"/>
                  </a:lnTo>
                  <a:lnTo>
                    <a:pt x="100020" y="285245"/>
                  </a:lnTo>
                  <a:lnTo>
                    <a:pt x="99580" y="286087"/>
                  </a:lnTo>
                  <a:lnTo>
                    <a:pt x="99153" y="286928"/>
                  </a:lnTo>
                  <a:lnTo>
                    <a:pt x="98728" y="287769"/>
                  </a:lnTo>
                  <a:lnTo>
                    <a:pt x="98314" y="288611"/>
                  </a:lnTo>
                  <a:lnTo>
                    <a:pt x="97904" y="289452"/>
                  </a:lnTo>
                  <a:lnTo>
                    <a:pt x="97503" y="290294"/>
                  </a:lnTo>
                  <a:lnTo>
                    <a:pt x="97108" y="291135"/>
                  </a:lnTo>
                  <a:lnTo>
                    <a:pt x="96720" y="291977"/>
                  </a:lnTo>
                  <a:lnTo>
                    <a:pt x="96340" y="292818"/>
                  </a:lnTo>
                  <a:lnTo>
                    <a:pt x="95966" y="293659"/>
                  </a:lnTo>
                  <a:lnTo>
                    <a:pt x="95602" y="294501"/>
                  </a:lnTo>
                  <a:lnTo>
                    <a:pt x="95241" y="295342"/>
                  </a:lnTo>
                  <a:lnTo>
                    <a:pt x="94892" y="296184"/>
                  </a:lnTo>
                  <a:lnTo>
                    <a:pt x="94545" y="297025"/>
                  </a:lnTo>
                  <a:lnTo>
                    <a:pt x="94212" y="297867"/>
                  </a:lnTo>
                  <a:lnTo>
                    <a:pt x="93880" y="298708"/>
                  </a:lnTo>
                  <a:lnTo>
                    <a:pt x="93560" y="299549"/>
                  </a:lnTo>
                  <a:lnTo>
                    <a:pt x="93245" y="300391"/>
                  </a:lnTo>
                  <a:lnTo>
                    <a:pt x="92938" y="301232"/>
                  </a:lnTo>
                  <a:lnTo>
                    <a:pt x="92638" y="302074"/>
                  </a:lnTo>
                  <a:lnTo>
                    <a:pt x="92345" y="302915"/>
                  </a:lnTo>
                  <a:lnTo>
                    <a:pt x="92061" y="303757"/>
                  </a:lnTo>
                  <a:lnTo>
                    <a:pt x="91781" y="304598"/>
                  </a:lnTo>
                  <a:lnTo>
                    <a:pt x="91512" y="305439"/>
                  </a:lnTo>
                  <a:lnTo>
                    <a:pt x="91245" y="306281"/>
                  </a:lnTo>
                  <a:lnTo>
                    <a:pt x="90991" y="307122"/>
                  </a:lnTo>
                  <a:lnTo>
                    <a:pt x="90739" y="307964"/>
                  </a:lnTo>
                  <a:lnTo>
                    <a:pt x="90499" y="308805"/>
                  </a:lnTo>
                  <a:lnTo>
                    <a:pt x="90262" y="309647"/>
                  </a:lnTo>
                  <a:lnTo>
                    <a:pt x="90034" y="310488"/>
                  </a:lnTo>
                  <a:lnTo>
                    <a:pt x="89812" y="311329"/>
                  </a:lnTo>
                  <a:lnTo>
                    <a:pt x="89597" y="312171"/>
                  </a:lnTo>
                  <a:lnTo>
                    <a:pt x="89389" y="313012"/>
                  </a:lnTo>
                  <a:lnTo>
                    <a:pt x="89187" y="313854"/>
                  </a:lnTo>
                  <a:lnTo>
                    <a:pt x="88993" y="314695"/>
                  </a:lnTo>
                  <a:lnTo>
                    <a:pt x="88803" y="315537"/>
                  </a:lnTo>
                  <a:lnTo>
                    <a:pt x="88623" y="316378"/>
                  </a:lnTo>
                  <a:lnTo>
                    <a:pt x="88445" y="317220"/>
                  </a:lnTo>
                  <a:lnTo>
                    <a:pt x="88279" y="318061"/>
                  </a:lnTo>
                  <a:lnTo>
                    <a:pt x="88114" y="318902"/>
                  </a:lnTo>
                  <a:lnTo>
                    <a:pt x="87959" y="319744"/>
                  </a:lnTo>
                  <a:lnTo>
                    <a:pt x="87807" y="320585"/>
                  </a:lnTo>
                  <a:lnTo>
                    <a:pt x="87665" y="321427"/>
                  </a:lnTo>
                  <a:lnTo>
                    <a:pt x="87525" y="322268"/>
                  </a:lnTo>
                  <a:lnTo>
                    <a:pt x="87394" y="323110"/>
                  </a:lnTo>
                  <a:lnTo>
                    <a:pt x="87267" y="323951"/>
                  </a:lnTo>
                  <a:lnTo>
                    <a:pt x="87146" y="324792"/>
                  </a:lnTo>
                  <a:lnTo>
                    <a:pt x="87032" y="325634"/>
                  </a:lnTo>
                  <a:lnTo>
                    <a:pt x="86921" y="326475"/>
                  </a:lnTo>
                  <a:lnTo>
                    <a:pt x="86819" y="327317"/>
                  </a:lnTo>
                  <a:lnTo>
                    <a:pt x="86718" y="328158"/>
                  </a:lnTo>
                  <a:lnTo>
                    <a:pt x="86627" y="329000"/>
                  </a:lnTo>
                  <a:lnTo>
                    <a:pt x="86538" y="329841"/>
                  </a:lnTo>
                  <a:lnTo>
                    <a:pt x="86457" y="330682"/>
                  </a:lnTo>
                  <a:lnTo>
                    <a:pt x="86379" y="331524"/>
                  </a:lnTo>
                  <a:lnTo>
                    <a:pt x="86308" y="332365"/>
                  </a:lnTo>
                  <a:lnTo>
                    <a:pt x="86240" y="333207"/>
                  </a:lnTo>
                  <a:lnTo>
                    <a:pt x="86178" y="334048"/>
                  </a:lnTo>
                  <a:lnTo>
                    <a:pt x="86121" y="334890"/>
                  </a:lnTo>
                  <a:lnTo>
                    <a:pt x="86068" y="335731"/>
                  </a:lnTo>
                  <a:lnTo>
                    <a:pt x="86020" y="336572"/>
                  </a:lnTo>
                  <a:lnTo>
                    <a:pt x="85976" y="337414"/>
                  </a:lnTo>
                  <a:lnTo>
                    <a:pt x="85939" y="338255"/>
                  </a:lnTo>
                  <a:lnTo>
                    <a:pt x="85903" y="339097"/>
                  </a:lnTo>
                  <a:lnTo>
                    <a:pt x="85875" y="339938"/>
                  </a:lnTo>
                  <a:lnTo>
                    <a:pt x="85847" y="340780"/>
                  </a:lnTo>
                  <a:lnTo>
                    <a:pt x="85828" y="341621"/>
                  </a:lnTo>
                  <a:lnTo>
                    <a:pt x="85810" y="342462"/>
                  </a:lnTo>
                  <a:lnTo>
                    <a:pt x="85798" y="343304"/>
                  </a:lnTo>
                  <a:lnTo>
                    <a:pt x="85788" y="344145"/>
                  </a:lnTo>
                  <a:lnTo>
                    <a:pt x="85783" y="344987"/>
                  </a:lnTo>
                  <a:lnTo>
                    <a:pt x="85782" y="345828"/>
                  </a:lnTo>
                  <a:lnTo>
                    <a:pt x="85785" y="346670"/>
                  </a:lnTo>
                  <a:lnTo>
                    <a:pt x="85792" y="347511"/>
                  </a:lnTo>
                  <a:lnTo>
                    <a:pt x="85801" y="348353"/>
                  </a:lnTo>
                  <a:lnTo>
                    <a:pt x="85816" y="349194"/>
                  </a:lnTo>
                  <a:lnTo>
                    <a:pt x="85832" y="350035"/>
                  </a:lnTo>
                  <a:lnTo>
                    <a:pt x="85854" y="350877"/>
                  </a:lnTo>
                  <a:lnTo>
                    <a:pt x="85877" y="351718"/>
                  </a:lnTo>
                  <a:lnTo>
                    <a:pt x="85906" y="352560"/>
                  </a:lnTo>
                  <a:lnTo>
                    <a:pt x="85936" y="353401"/>
                  </a:lnTo>
                  <a:lnTo>
                    <a:pt x="85970" y="354243"/>
                  </a:lnTo>
                  <a:lnTo>
                    <a:pt x="86007" y="355084"/>
                  </a:lnTo>
                  <a:lnTo>
                    <a:pt x="86048" y="355925"/>
                  </a:lnTo>
                  <a:lnTo>
                    <a:pt x="86091" y="356767"/>
                  </a:lnTo>
                  <a:lnTo>
                    <a:pt x="86137" y="357608"/>
                  </a:lnTo>
                  <a:lnTo>
                    <a:pt x="86186" y="358450"/>
                  </a:lnTo>
                  <a:lnTo>
                    <a:pt x="86237" y="359291"/>
                  </a:lnTo>
                  <a:lnTo>
                    <a:pt x="86292" y="360133"/>
                  </a:lnTo>
                  <a:lnTo>
                    <a:pt x="86348" y="360974"/>
                  </a:lnTo>
                  <a:lnTo>
                    <a:pt x="86409" y="361815"/>
                  </a:lnTo>
                  <a:lnTo>
                    <a:pt x="86470" y="362657"/>
                  </a:lnTo>
                  <a:lnTo>
                    <a:pt x="86535" y="363498"/>
                  </a:lnTo>
                  <a:lnTo>
                    <a:pt x="86601" y="364340"/>
                  </a:lnTo>
                  <a:lnTo>
                    <a:pt x="86671" y="365181"/>
                  </a:lnTo>
                  <a:lnTo>
                    <a:pt x="86742" y="366023"/>
                  </a:lnTo>
                  <a:lnTo>
                    <a:pt x="86815" y="366864"/>
                  </a:lnTo>
                  <a:lnTo>
                    <a:pt x="86891" y="367705"/>
                  </a:lnTo>
                  <a:lnTo>
                    <a:pt x="86968" y="368547"/>
                  </a:lnTo>
                  <a:lnTo>
                    <a:pt x="87047" y="369388"/>
                  </a:lnTo>
                  <a:lnTo>
                    <a:pt x="87128" y="370230"/>
                  </a:lnTo>
                  <a:lnTo>
                    <a:pt x="87211" y="371071"/>
                  </a:lnTo>
                  <a:lnTo>
                    <a:pt x="87295" y="371913"/>
                  </a:lnTo>
                  <a:lnTo>
                    <a:pt x="87382" y="372754"/>
                  </a:lnTo>
                  <a:lnTo>
                    <a:pt x="87469" y="373595"/>
                  </a:lnTo>
                  <a:lnTo>
                    <a:pt x="87558" y="374437"/>
                  </a:lnTo>
                  <a:lnTo>
                    <a:pt x="87648" y="375278"/>
                  </a:lnTo>
                  <a:lnTo>
                    <a:pt x="87740" y="376120"/>
                  </a:lnTo>
                  <a:lnTo>
                    <a:pt x="87833" y="376961"/>
                  </a:lnTo>
                  <a:lnTo>
                    <a:pt x="87927" y="377803"/>
                  </a:lnTo>
                  <a:lnTo>
                    <a:pt x="88022" y="378644"/>
                  </a:lnTo>
                  <a:lnTo>
                    <a:pt x="88117" y="379486"/>
                  </a:lnTo>
                  <a:lnTo>
                    <a:pt x="88214" y="380327"/>
                  </a:lnTo>
                  <a:lnTo>
                    <a:pt x="88311" y="381168"/>
                  </a:lnTo>
                  <a:lnTo>
                    <a:pt x="88409" y="382010"/>
                  </a:lnTo>
                  <a:lnTo>
                    <a:pt x="88508" y="382851"/>
                  </a:lnTo>
                  <a:lnTo>
                    <a:pt x="88607" y="383693"/>
                  </a:lnTo>
                  <a:lnTo>
                    <a:pt x="88706" y="384534"/>
                  </a:lnTo>
                  <a:lnTo>
                    <a:pt x="88806" y="385376"/>
                  </a:lnTo>
                  <a:lnTo>
                    <a:pt x="88906" y="386217"/>
                  </a:lnTo>
                  <a:lnTo>
                    <a:pt x="89006" y="387058"/>
                  </a:lnTo>
                  <a:lnTo>
                    <a:pt x="89106" y="387900"/>
                  </a:lnTo>
                  <a:lnTo>
                    <a:pt x="89206" y="388741"/>
                  </a:lnTo>
                  <a:lnTo>
                    <a:pt x="89306" y="389583"/>
                  </a:lnTo>
                  <a:lnTo>
                    <a:pt x="89406" y="390424"/>
                  </a:lnTo>
                  <a:lnTo>
                    <a:pt x="89505" y="391266"/>
                  </a:lnTo>
                  <a:lnTo>
                    <a:pt x="89604" y="392107"/>
                  </a:lnTo>
                  <a:lnTo>
                    <a:pt x="89703" y="392948"/>
                  </a:lnTo>
                  <a:lnTo>
                    <a:pt x="89801" y="393790"/>
                  </a:lnTo>
                  <a:lnTo>
                    <a:pt x="89897" y="394631"/>
                  </a:lnTo>
                  <a:lnTo>
                    <a:pt x="89994" y="395473"/>
                  </a:lnTo>
                  <a:lnTo>
                    <a:pt x="90089" y="396314"/>
                  </a:lnTo>
                  <a:lnTo>
                    <a:pt x="90184" y="397156"/>
                  </a:lnTo>
                  <a:lnTo>
                    <a:pt x="90277" y="397997"/>
                  </a:lnTo>
                  <a:lnTo>
                    <a:pt x="90369" y="398838"/>
                  </a:lnTo>
                  <a:lnTo>
                    <a:pt x="90460" y="399680"/>
                  </a:lnTo>
                  <a:lnTo>
                    <a:pt x="90550" y="400521"/>
                  </a:lnTo>
                  <a:lnTo>
                    <a:pt x="90639" y="401363"/>
                  </a:lnTo>
                  <a:lnTo>
                    <a:pt x="90725" y="402204"/>
                  </a:lnTo>
                  <a:lnTo>
                    <a:pt x="90811" y="403046"/>
                  </a:lnTo>
                  <a:lnTo>
                    <a:pt x="90894" y="403887"/>
                  </a:lnTo>
                  <a:lnTo>
                    <a:pt x="90976" y="404728"/>
                  </a:lnTo>
                  <a:lnTo>
                    <a:pt x="91055" y="405570"/>
                  </a:lnTo>
                  <a:lnTo>
                    <a:pt x="91134" y="406411"/>
                  </a:lnTo>
                  <a:lnTo>
                    <a:pt x="91210" y="407253"/>
                  </a:lnTo>
                  <a:lnTo>
                    <a:pt x="91284" y="408094"/>
                  </a:lnTo>
                  <a:lnTo>
                    <a:pt x="91356" y="408936"/>
                  </a:lnTo>
                  <a:lnTo>
                    <a:pt x="91426" y="409777"/>
                  </a:lnTo>
                  <a:lnTo>
                    <a:pt x="91493" y="410619"/>
                  </a:lnTo>
                  <a:lnTo>
                    <a:pt x="91558" y="411460"/>
                  </a:lnTo>
                  <a:lnTo>
                    <a:pt x="91621" y="412301"/>
                  </a:lnTo>
                  <a:lnTo>
                    <a:pt x="91681" y="413143"/>
                  </a:lnTo>
                  <a:lnTo>
                    <a:pt x="91739" y="413984"/>
                  </a:lnTo>
                  <a:lnTo>
                    <a:pt x="91793" y="414826"/>
                  </a:lnTo>
                  <a:lnTo>
                    <a:pt x="91847" y="415667"/>
                  </a:lnTo>
                  <a:lnTo>
                    <a:pt x="91895" y="416509"/>
                  </a:lnTo>
                  <a:lnTo>
                    <a:pt x="91943" y="417350"/>
                  </a:lnTo>
                  <a:lnTo>
                    <a:pt x="91986" y="418191"/>
                  </a:lnTo>
                  <a:lnTo>
                    <a:pt x="92028" y="419033"/>
                  </a:lnTo>
                  <a:lnTo>
                    <a:pt x="92066" y="419874"/>
                  </a:lnTo>
                  <a:lnTo>
                    <a:pt x="92102" y="420716"/>
                  </a:lnTo>
                  <a:lnTo>
                    <a:pt x="92134" y="421557"/>
                  </a:lnTo>
                  <a:lnTo>
                    <a:pt x="92164" y="422399"/>
                  </a:lnTo>
                  <a:lnTo>
                    <a:pt x="92191" y="423240"/>
                  </a:lnTo>
                  <a:lnTo>
                    <a:pt x="92214" y="424081"/>
                  </a:lnTo>
                  <a:lnTo>
                    <a:pt x="92235" y="424923"/>
                  </a:lnTo>
                  <a:lnTo>
                    <a:pt x="92251" y="425764"/>
                  </a:lnTo>
                  <a:lnTo>
                    <a:pt x="92266" y="426606"/>
                  </a:lnTo>
                  <a:lnTo>
                    <a:pt x="92276" y="427447"/>
                  </a:lnTo>
                  <a:lnTo>
                    <a:pt x="92285" y="428289"/>
                  </a:lnTo>
                  <a:lnTo>
                    <a:pt x="92288" y="429130"/>
                  </a:lnTo>
                  <a:lnTo>
                    <a:pt x="92290" y="429971"/>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80" name="pl25">
              <a:extLst>
                <a:ext uri="{FF2B5EF4-FFF2-40B4-BE49-F238E27FC236}">
                  <a16:creationId xmlns:a16="http://schemas.microsoft.com/office/drawing/2014/main" id="{DF205390-CBC5-4755-B080-05005C772F30}"/>
                </a:ext>
              </a:extLst>
            </p:cNvPr>
            <p:cNvSpPr/>
            <p:nvPr/>
          </p:nvSpPr>
          <p:spPr>
            <a:xfrm>
              <a:off x="2216815" y="885548"/>
              <a:ext cx="149635" cy="0"/>
            </a:xfrm>
            <a:custGeom>
              <a:avLst/>
              <a:gdLst/>
              <a:ahLst/>
              <a:cxnLst/>
              <a:rect l="0" t="0" r="0" b="0"/>
              <a:pathLst>
                <a:path w="149635">
                  <a:moveTo>
                    <a:pt x="0" y="0"/>
                  </a:moveTo>
                  <a:lnTo>
                    <a:pt x="149635" y="0"/>
                  </a:lnTo>
                </a:path>
              </a:pathLst>
            </a:custGeom>
            <a:ln w="6775" cap="flat">
              <a:solidFill>
                <a:srgbClr val="FBC02D">
                  <a:alpha val="100000"/>
                </a:srgbClr>
              </a:solidFill>
              <a:prstDash val="solid"/>
              <a:round/>
            </a:ln>
          </p:spPr>
          <p:txBody>
            <a:bodyPr/>
            <a:lstStyle/>
            <a:p>
              <a:endParaRPr sz="600"/>
            </a:p>
          </p:txBody>
        </p:sp>
        <p:sp>
          <p:nvSpPr>
            <p:cNvPr id="181" name="pg26">
              <a:extLst>
                <a:ext uri="{FF2B5EF4-FFF2-40B4-BE49-F238E27FC236}">
                  <a16:creationId xmlns:a16="http://schemas.microsoft.com/office/drawing/2014/main" id="{3EFFC58C-38DA-4356-84D3-B83816D0FCF5}"/>
                </a:ext>
              </a:extLst>
            </p:cNvPr>
            <p:cNvSpPr/>
            <p:nvPr/>
          </p:nvSpPr>
          <p:spPr>
            <a:xfrm>
              <a:off x="2346780" y="828164"/>
              <a:ext cx="165443" cy="120913"/>
            </a:xfrm>
            <a:custGeom>
              <a:avLst/>
              <a:gdLst/>
              <a:ahLst/>
              <a:cxnLst/>
              <a:rect l="0" t="0" r="0" b="0"/>
              <a:pathLst>
                <a:path w="165443" h="120913">
                  <a:moveTo>
                    <a:pt x="66059" y="120913"/>
                  </a:moveTo>
                  <a:lnTo>
                    <a:pt x="65908" y="120676"/>
                  </a:lnTo>
                  <a:lnTo>
                    <a:pt x="65756" y="120440"/>
                  </a:lnTo>
                  <a:lnTo>
                    <a:pt x="65605" y="120203"/>
                  </a:lnTo>
                  <a:lnTo>
                    <a:pt x="65453" y="119966"/>
                  </a:lnTo>
                  <a:lnTo>
                    <a:pt x="65302" y="119730"/>
                  </a:lnTo>
                  <a:lnTo>
                    <a:pt x="65150" y="119493"/>
                  </a:lnTo>
                  <a:lnTo>
                    <a:pt x="64998" y="119256"/>
                  </a:lnTo>
                  <a:lnTo>
                    <a:pt x="64847" y="119020"/>
                  </a:lnTo>
                  <a:lnTo>
                    <a:pt x="64695" y="118783"/>
                  </a:lnTo>
                  <a:lnTo>
                    <a:pt x="64543" y="118547"/>
                  </a:lnTo>
                  <a:lnTo>
                    <a:pt x="64391" y="118310"/>
                  </a:lnTo>
                  <a:lnTo>
                    <a:pt x="64239" y="118073"/>
                  </a:lnTo>
                  <a:lnTo>
                    <a:pt x="64086" y="117837"/>
                  </a:lnTo>
                  <a:lnTo>
                    <a:pt x="63934" y="117600"/>
                  </a:lnTo>
                  <a:lnTo>
                    <a:pt x="63781" y="117363"/>
                  </a:lnTo>
                  <a:lnTo>
                    <a:pt x="63629" y="117127"/>
                  </a:lnTo>
                  <a:lnTo>
                    <a:pt x="63476" y="116890"/>
                  </a:lnTo>
                  <a:lnTo>
                    <a:pt x="63323" y="116654"/>
                  </a:lnTo>
                  <a:lnTo>
                    <a:pt x="63169" y="116417"/>
                  </a:lnTo>
                  <a:lnTo>
                    <a:pt x="63016" y="116180"/>
                  </a:lnTo>
                  <a:lnTo>
                    <a:pt x="62862" y="115944"/>
                  </a:lnTo>
                  <a:lnTo>
                    <a:pt x="62707" y="115707"/>
                  </a:lnTo>
                  <a:lnTo>
                    <a:pt x="62553" y="115471"/>
                  </a:lnTo>
                  <a:lnTo>
                    <a:pt x="62398" y="115234"/>
                  </a:lnTo>
                  <a:lnTo>
                    <a:pt x="62243" y="114997"/>
                  </a:lnTo>
                  <a:lnTo>
                    <a:pt x="62087" y="114761"/>
                  </a:lnTo>
                  <a:lnTo>
                    <a:pt x="61931" y="114524"/>
                  </a:lnTo>
                  <a:lnTo>
                    <a:pt x="61775" y="114287"/>
                  </a:lnTo>
                  <a:lnTo>
                    <a:pt x="61618" y="114051"/>
                  </a:lnTo>
                  <a:lnTo>
                    <a:pt x="61461" y="113814"/>
                  </a:lnTo>
                  <a:lnTo>
                    <a:pt x="61303" y="113578"/>
                  </a:lnTo>
                  <a:lnTo>
                    <a:pt x="61145" y="113341"/>
                  </a:lnTo>
                  <a:lnTo>
                    <a:pt x="60986" y="113104"/>
                  </a:lnTo>
                  <a:lnTo>
                    <a:pt x="60827" y="112868"/>
                  </a:lnTo>
                  <a:lnTo>
                    <a:pt x="60667" y="112631"/>
                  </a:lnTo>
                  <a:lnTo>
                    <a:pt x="60506" y="112394"/>
                  </a:lnTo>
                  <a:lnTo>
                    <a:pt x="60345" y="112158"/>
                  </a:lnTo>
                  <a:lnTo>
                    <a:pt x="60183" y="111921"/>
                  </a:lnTo>
                  <a:lnTo>
                    <a:pt x="60021" y="111685"/>
                  </a:lnTo>
                  <a:lnTo>
                    <a:pt x="59857" y="111448"/>
                  </a:lnTo>
                  <a:lnTo>
                    <a:pt x="59694" y="111211"/>
                  </a:lnTo>
                  <a:lnTo>
                    <a:pt x="59529" y="110975"/>
                  </a:lnTo>
                  <a:lnTo>
                    <a:pt x="59363" y="110738"/>
                  </a:lnTo>
                  <a:lnTo>
                    <a:pt x="59197" y="110501"/>
                  </a:lnTo>
                  <a:lnTo>
                    <a:pt x="59030" y="110265"/>
                  </a:lnTo>
                  <a:lnTo>
                    <a:pt x="58861" y="110028"/>
                  </a:lnTo>
                  <a:lnTo>
                    <a:pt x="58693" y="109792"/>
                  </a:lnTo>
                  <a:lnTo>
                    <a:pt x="58522" y="109555"/>
                  </a:lnTo>
                  <a:lnTo>
                    <a:pt x="58352" y="109318"/>
                  </a:lnTo>
                  <a:lnTo>
                    <a:pt x="58180" y="109082"/>
                  </a:lnTo>
                  <a:lnTo>
                    <a:pt x="58007" y="108845"/>
                  </a:lnTo>
                  <a:lnTo>
                    <a:pt x="57833" y="108609"/>
                  </a:lnTo>
                  <a:lnTo>
                    <a:pt x="57658" y="108372"/>
                  </a:lnTo>
                  <a:lnTo>
                    <a:pt x="57482" y="108135"/>
                  </a:lnTo>
                  <a:lnTo>
                    <a:pt x="57305" y="107899"/>
                  </a:lnTo>
                  <a:lnTo>
                    <a:pt x="57127" y="107662"/>
                  </a:lnTo>
                  <a:lnTo>
                    <a:pt x="56948" y="107425"/>
                  </a:lnTo>
                  <a:lnTo>
                    <a:pt x="56766" y="107189"/>
                  </a:lnTo>
                  <a:lnTo>
                    <a:pt x="56585" y="106952"/>
                  </a:lnTo>
                  <a:lnTo>
                    <a:pt x="56401" y="106716"/>
                  </a:lnTo>
                  <a:lnTo>
                    <a:pt x="56218" y="106479"/>
                  </a:lnTo>
                  <a:lnTo>
                    <a:pt x="56031" y="106242"/>
                  </a:lnTo>
                  <a:lnTo>
                    <a:pt x="55845" y="106006"/>
                  </a:lnTo>
                  <a:lnTo>
                    <a:pt x="55656" y="105769"/>
                  </a:lnTo>
                  <a:lnTo>
                    <a:pt x="55467" y="105532"/>
                  </a:lnTo>
                  <a:lnTo>
                    <a:pt x="55275" y="105296"/>
                  </a:lnTo>
                  <a:lnTo>
                    <a:pt x="55083" y="105059"/>
                  </a:lnTo>
                  <a:lnTo>
                    <a:pt x="54889" y="104823"/>
                  </a:lnTo>
                  <a:lnTo>
                    <a:pt x="54694" y="104586"/>
                  </a:lnTo>
                  <a:lnTo>
                    <a:pt x="54497" y="104349"/>
                  </a:lnTo>
                  <a:lnTo>
                    <a:pt x="54299" y="104113"/>
                  </a:lnTo>
                  <a:lnTo>
                    <a:pt x="54099" y="103876"/>
                  </a:lnTo>
                  <a:lnTo>
                    <a:pt x="53897" y="103639"/>
                  </a:lnTo>
                  <a:lnTo>
                    <a:pt x="53694" y="103403"/>
                  </a:lnTo>
                  <a:lnTo>
                    <a:pt x="53490" y="103166"/>
                  </a:lnTo>
                  <a:lnTo>
                    <a:pt x="53284" y="102930"/>
                  </a:lnTo>
                  <a:lnTo>
                    <a:pt x="53076" y="102693"/>
                  </a:lnTo>
                  <a:lnTo>
                    <a:pt x="52866" y="102456"/>
                  </a:lnTo>
                  <a:lnTo>
                    <a:pt x="52655" y="102220"/>
                  </a:lnTo>
                  <a:lnTo>
                    <a:pt x="52442" y="101983"/>
                  </a:lnTo>
                  <a:lnTo>
                    <a:pt x="52228" y="101747"/>
                  </a:lnTo>
                  <a:lnTo>
                    <a:pt x="52012" y="101510"/>
                  </a:lnTo>
                  <a:lnTo>
                    <a:pt x="51793" y="101273"/>
                  </a:lnTo>
                  <a:lnTo>
                    <a:pt x="51574" y="101037"/>
                  </a:lnTo>
                  <a:lnTo>
                    <a:pt x="51352" y="100800"/>
                  </a:lnTo>
                  <a:lnTo>
                    <a:pt x="51129" y="100563"/>
                  </a:lnTo>
                  <a:lnTo>
                    <a:pt x="50903" y="100327"/>
                  </a:lnTo>
                  <a:lnTo>
                    <a:pt x="50677" y="100090"/>
                  </a:lnTo>
                  <a:lnTo>
                    <a:pt x="50448" y="99854"/>
                  </a:lnTo>
                  <a:lnTo>
                    <a:pt x="50217" y="99617"/>
                  </a:lnTo>
                  <a:lnTo>
                    <a:pt x="49984" y="99380"/>
                  </a:lnTo>
                  <a:lnTo>
                    <a:pt x="49750" y="99144"/>
                  </a:lnTo>
                  <a:lnTo>
                    <a:pt x="49513" y="98907"/>
                  </a:lnTo>
                  <a:lnTo>
                    <a:pt x="49276" y="98670"/>
                  </a:lnTo>
                  <a:lnTo>
                    <a:pt x="49035" y="98434"/>
                  </a:lnTo>
                  <a:lnTo>
                    <a:pt x="48793" y="98197"/>
                  </a:lnTo>
                  <a:lnTo>
                    <a:pt x="48549" y="97961"/>
                  </a:lnTo>
                  <a:lnTo>
                    <a:pt x="48303" y="97724"/>
                  </a:lnTo>
                  <a:lnTo>
                    <a:pt x="48055" y="97487"/>
                  </a:lnTo>
                  <a:lnTo>
                    <a:pt x="47805" y="97251"/>
                  </a:lnTo>
                  <a:lnTo>
                    <a:pt x="47553" y="97014"/>
                  </a:lnTo>
                  <a:lnTo>
                    <a:pt x="47299" y="96777"/>
                  </a:lnTo>
                  <a:lnTo>
                    <a:pt x="47043" y="96541"/>
                  </a:lnTo>
                  <a:lnTo>
                    <a:pt x="46785" y="96304"/>
                  </a:lnTo>
                  <a:lnTo>
                    <a:pt x="46524" y="96068"/>
                  </a:lnTo>
                  <a:lnTo>
                    <a:pt x="46263" y="95831"/>
                  </a:lnTo>
                  <a:lnTo>
                    <a:pt x="45998" y="95594"/>
                  </a:lnTo>
                  <a:lnTo>
                    <a:pt x="45733" y="95358"/>
                  </a:lnTo>
                  <a:lnTo>
                    <a:pt x="45464" y="95121"/>
                  </a:lnTo>
                  <a:lnTo>
                    <a:pt x="45195" y="94885"/>
                  </a:lnTo>
                  <a:lnTo>
                    <a:pt x="44921" y="94648"/>
                  </a:lnTo>
                  <a:lnTo>
                    <a:pt x="44648" y="94411"/>
                  </a:lnTo>
                  <a:lnTo>
                    <a:pt x="44371" y="94175"/>
                  </a:lnTo>
                  <a:lnTo>
                    <a:pt x="44093" y="93938"/>
                  </a:lnTo>
                  <a:lnTo>
                    <a:pt x="43812" y="93701"/>
                  </a:lnTo>
                  <a:lnTo>
                    <a:pt x="43530" y="93465"/>
                  </a:lnTo>
                  <a:lnTo>
                    <a:pt x="43244" y="93228"/>
                  </a:lnTo>
                  <a:lnTo>
                    <a:pt x="42958" y="92992"/>
                  </a:lnTo>
                  <a:lnTo>
                    <a:pt x="42669" y="92755"/>
                  </a:lnTo>
                  <a:lnTo>
                    <a:pt x="42379" y="92518"/>
                  </a:lnTo>
                  <a:lnTo>
                    <a:pt x="42085" y="92282"/>
                  </a:lnTo>
                  <a:lnTo>
                    <a:pt x="41791" y="92045"/>
                  </a:lnTo>
                  <a:lnTo>
                    <a:pt x="41494" y="91808"/>
                  </a:lnTo>
                  <a:lnTo>
                    <a:pt x="41195" y="91572"/>
                  </a:lnTo>
                  <a:lnTo>
                    <a:pt x="40894" y="91335"/>
                  </a:lnTo>
                  <a:lnTo>
                    <a:pt x="40591" y="91099"/>
                  </a:lnTo>
                  <a:lnTo>
                    <a:pt x="40286" y="90862"/>
                  </a:lnTo>
                  <a:lnTo>
                    <a:pt x="39979" y="90625"/>
                  </a:lnTo>
                  <a:lnTo>
                    <a:pt x="39670" y="90389"/>
                  </a:lnTo>
                  <a:lnTo>
                    <a:pt x="39359" y="90152"/>
                  </a:lnTo>
                  <a:lnTo>
                    <a:pt x="39046" y="89915"/>
                  </a:lnTo>
                  <a:lnTo>
                    <a:pt x="38732" y="89679"/>
                  </a:lnTo>
                  <a:lnTo>
                    <a:pt x="38415" y="89442"/>
                  </a:lnTo>
                  <a:lnTo>
                    <a:pt x="38096" y="89206"/>
                  </a:lnTo>
                  <a:lnTo>
                    <a:pt x="37776" y="88969"/>
                  </a:lnTo>
                  <a:lnTo>
                    <a:pt x="37454" y="88732"/>
                  </a:lnTo>
                  <a:lnTo>
                    <a:pt x="37129" y="88496"/>
                  </a:lnTo>
                  <a:lnTo>
                    <a:pt x="36803" y="88259"/>
                  </a:lnTo>
                  <a:lnTo>
                    <a:pt x="36476" y="88022"/>
                  </a:lnTo>
                  <a:lnTo>
                    <a:pt x="36146" y="87786"/>
                  </a:lnTo>
                  <a:lnTo>
                    <a:pt x="35815" y="87549"/>
                  </a:lnTo>
                  <a:lnTo>
                    <a:pt x="35481" y="87313"/>
                  </a:lnTo>
                  <a:lnTo>
                    <a:pt x="35147" y="87076"/>
                  </a:lnTo>
                  <a:lnTo>
                    <a:pt x="34810" y="86839"/>
                  </a:lnTo>
                  <a:lnTo>
                    <a:pt x="34472" y="86603"/>
                  </a:lnTo>
                  <a:lnTo>
                    <a:pt x="34132" y="86366"/>
                  </a:lnTo>
                  <a:lnTo>
                    <a:pt x="33791" y="86130"/>
                  </a:lnTo>
                  <a:lnTo>
                    <a:pt x="33448" y="85893"/>
                  </a:lnTo>
                  <a:lnTo>
                    <a:pt x="33104" y="85656"/>
                  </a:lnTo>
                  <a:lnTo>
                    <a:pt x="32758" y="85420"/>
                  </a:lnTo>
                  <a:lnTo>
                    <a:pt x="32411" y="85183"/>
                  </a:lnTo>
                  <a:lnTo>
                    <a:pt x="32062" y="84946"/>
                  </a:lnTo>
                  <a:lnTo>
                    <a:pt x="31712" y="84710"/>
                  </a:lnTo>
                  <a:lnTo>
                    <a:pt x="31361" y="84473"/>
                  </a:lnTo>
                  <a:lnTo>
                    <a:pt x="31008" y="84237"/>
                  </a:lnTo>
                  <a:lnTo>
                    <a:pt x="30654" y="84000"/>
                  </a:lnTo>
                  <a:lnTo>
                    <a:pt x="30300" y="83763"/>
                  </a:lnTo>
                  <a:lnTo>
                    <a:pt x="29943" y="83527"/>
                  </a:lnTo>
                  <a:lnTo>
                    <a:pt x="29586" y="83290"/>
                  </a:lnTo>
                  <a:lnTo>
                    <a:pt x="29228" y="83053"/>
                  </a:lnTo>
                  <a:lnTo>
                    <a:pt x="28869" y="82817"/>
                  </a:lnTo>
                  <a:lnTo>
                    <a:pt x="28508" y="82580"/>
                  </a:lnTo>
                  <a:lnTo>
                    <a:pt x="28147" y="82344"/>
                  </a:lnTo>
                  <a:lnTo>
                    <a:pt x="27785" y="82107"/>
                  </a:lnTo>
                  <a:lnTo>
                    <a:pt x="27423" y="81870"/>
                  </a:lnTo>
                  <a:lnTo>
                    <a:pt x="27059" y="81634"/>
                  </a:lnTo>
                  <a:lnTo>
                    <a:pt x="26695" y="81397"/>
                  </a:lnTo>
                  <a:lnTo>
                    <a:pt x="26330" y="81160"/>
                  </a:lnTo>
                  <a:lnTo>
                    <a:pt x="25965" y="80924"/>
                  </a:lnTo>
                  <a:lnTo>
                    <a:pt x="25600" y="80687"/>
                  </a:lnTo>
                  <a:lnTo>
                    <a:pt x="25234" y="80451"/>
                  </a:lnTo>
                  <a:lnTo>
                    <a:pt x="24867" y="80214"/>
                  </a:lnTo>
                  <a:lnTo>
                    <a:pt x="24501" y="79977"/>
                  </a:lnTo>
                  <a:lnTo>
                    <a:pt x="24134" y="79741"/>
                  </a:lnTo>
                  <a:lnTo>
                    <a:pt x="23767" y="79504"/>
                  </a:lnTo>
                  <a:lnTo>
                    <a:pt x="23400" y="79268"/>
                  </a:lnTo>
                  <a:lnTo>
                    <a:pt x="23033" y="79031"/>
                  </a:lnTo>
                  <a:lnTo>
                    <a:pt x="22666" y="78794"/>
                  </a:lnTo>
                  <a:lnTo>
                    <a:pt x="22299" y="78558"/>
                  </a:lnTo>
                  <a:lnTo>
                    <a:pt x="21933" y="78321"/>
                  </a:lnTo>
                  <a:lnTo>
                    <a:pt x="21567" y="78084"/>
                  </a:lnTo>
                  <a:lnTo>
                    <a:pt x="21201" y="77848"/>
                  </a:lnTo>
                  <a:lnTo>
                    <a:pt x="20836" y="77611"/>
                  </a:lnTo>
                  <a:lnTo>
                    <a:pt x="20471" y="77375"/>
                  </a:lnTo>
                  <a:lnTo>
                    <a:pt x="20107" y="77138"/>
                  </a:lnTo>
                  <a:lnTo>
                    <a:pt x="19743" y="76901"/>
                  </a:lnTo>
                  <a:lnTo>
                    <a:pt x="19381" y="76665"/>
                  </a:lnTo>
                  <a:lnTo>
                    <a:pt x="19019" y="76428"/>
                  </a:lnTo>
                  <a:lnTo>
                    <a:pt x="18658" y="76191"/>
                  </a:lnTo>
                  <a:lnTo>
                    <a:pt x="18299" y="75955"/>
                  </a:lnTo>
                  <a:lnTo>
                    <a:pt x="17940" y="75718"/>
                  </a:lnTo>
                  <a:lnTo>
                    <a:pt x="17583" y="75482"/>
                  </a:lnTo>
                  <a:lnTo>
                    <a:pt x="17227" y="75245"/>
                  </a:lnTo>
                  <a:lnTo>
                    <a:pt x="16872" y="75008"/>
                  </a:lnTo>
                  <a:lnTo>
                    <a:pt x="16519" y="74772"/>
                  </a:lnTo>
                  <a:lnTo>
                    <a:pt x="16167" y="74535"/>
                  </a:lnTo>
                  <a:lnTo>
                    <a:pt x="15817" y="74298"/>
                  </a:lnTo>
                  <a:lnTo>
                    <a:pt x="15469" y="74062"/>
                  </a:lnTo>
                  <a:lnTo>
                    <a:pt x="15123" y="73825"/>
                  </a:lnTo>
                  <a:lnTo>
                    <a:pt x="14778" y="73589"/>
                  </a:lnTo>
                  <a:lnTo>
                    <a:pt x="14436" y="73352"/>
                  </a:lnTo>
                  <a:lnTo>
                    <a:pt x="14095" y="73115"/>
                  </a:lnTo>
                  <a:lnTo>
                    <a:pt x="13757" y="72879"/>
                  </a:lnTo>
                  <a:lnTo>
                    <a:pt x="13421" y="72642"/>
                  </a:lnTo>
                  <a:lnTo>
                    <a:pt x="13088" y="72406"/>
                  </a:lnTo>
                  <a:lnTo>
                    <a:pt x="12756" y="72169"/>
                  </a:lnTo>
                  <a:lnTo>
                    <a:pt x="12428" y="71932"/>
                  </a:lnTo>
                  <a:lnTo>
                    <a:pt x="12102" y="71696"/>
                  </a:lnTo>
                  <a:lnTo>
                    <a:pt x="11779" y="71459"/>
                  </a:lnTo>
                  <a:lnTo>
                    <a:pt x="11458" y="71222"/>
                  </a:lnTo>
                  <a:lnTo>
                    <a:pt x="11142" y="70986"/>
                  </a:lnTo>
                  <a:lnTo>
                    <a:pt x="10826" y="70749"/>
                  </a:lnTo>
                  <a:lnTo>
                    <a:pt x="10516" y="70513"/>
                  </a:lnTo>
                  <a:lnTo>
                    <a:pt x="10207" y="70276"/>
                  </a:lnTo>
                  <a:lnTo>
                    <a:pt x="9903" y="70039"/>
                  </a:lnTo>
                  <a:lnTo>
                    <a:pt x="9600" y="69803"/>
                  </a:lnTo>
                  <a:lnTo>
                    <a:pt x="9303" y="69566"/>
                  </a:lnTo>
                  <a:lnTo>
                    <a:pt x="9007" y="69329"/>
                  </a:lnTo>
                  <a:lnTo>
                    <a:pt x="8717" y="69093"/>
                  </a:lnTo>
                  <a:lnTo>
                    <a:pt x="8428" y="68856"/>
                  </a:lnTo>
                  <a:lnTo>
                    <a:pt x="8146" y="68620"/>
                  </a:lnTo>
                  <a:lnTo>
                    <a:pt x="7865" y="68383"/>
                  </a:lnTo>
                  <a:lnTo>
                    <a:pt x="7590" y="68146"/>
                  </a:lnTo>
                  <a:lnTo>
                    <a:pt x="7317" y="67910"/>
                  </a:lnTo>
                  <a:lnTo>
                    <a:pt x="7051" y="67673"/>
                  </a:lnTo>
                  <a:lnTo>
                    <a:pt x="6785" y="67436"/>
                  </a:lnTo>
                  <a:lnTo>
                    <a:pt x="6527" y="67200"/>
                  </a:lnTo>
                  <a:lnTo>
                    <a:pt x="6270" y="66963"/>
                  </a:lnTo>
                  <a:lnTo>
                    <a:pt x="6021" y="66727"/>
                  </a:lnTo>
                  <a:lnTo>
                    <a:pt x="5773" y="66490"/>
                  </a:lnTo>
                  <a:lnTo>
                    <a:pt x="5533" y="66253"/>
                  </a:lnTo>
                  <a:lnTo>
                    <a:pt x="5293" y="66017"/>
                  </a:lnTo>
                  <a:lnTo>
                    <a:pt x="5062" y="65780"/>
                  </a:lnTo>
                  <a:lnTo>
                    <a:pt x="4832" y="65544"/>
                  </a:lnTo>
                  <a:lnTo>
                    <a:pt x="4611" y="65307"/>
                  </a:lnTo>
                  <a:lnTo>
                    <a:pt x="4390" y="65070"/>
                  </a:lnTo>
                  <a:lnTo>
                    <a:pt x="4178" y="64834"/>
                  </a:lnTo>
                  <a:lnTo>
                    <a:pt x="3968" y="64597"/>
                  </a:lnTo>
                  <a:lnTo>
                    <a:pt x="3765" y="64360"/>
                  </a:lnTo>
                  <a:lnTo>
                    <a:pt x="3565" y="64124"/>
                  </a:lnTo>
                  <a:lnTo>
                    <a:pt x="3372" y="63887"/>
                  </a:lnTo>
                  <a:lnTo>
                    <a:pt x="3183" y="63651"/>
                  </a:lnTo>
                  <a:lnTo>
                    <a:pt x="3000" y="63414"/>
                  </a:lnTo>
                  <a:lnTo>
                    <a:pt x="2821" y="63177"/>
                  </a:lnTo>
                  <a:lnTo>
                    <a:pt x="2649" y="62941"/>
                  </a:lnTo>
                  <a:lnTo>
                    <a:pt x="2480" y="62704"/>
                  </a:lnTo>
                  <a:lnTo>
                    <a:pt x="2318" y="62467"/>
                  </a:lnTo>
                  <a:lnTo>
                    <a:pt x="2160" y="62231"/>
                  </a:lnTo>
                  <a:lnTo>
                    <a:pt x="2009" y="61994"/>
                  </a:lnTo>
                  <a:lnTo>
                    <a:pt x="1862" y="61758"/>
                  </a:lnTo>
                  <a:lnTo>
                    <a:pt x="1722" y="61521"/>
                  </a:lnTo>
                  <a:lnTo>
                    <a:pt x="1586" y="61284"/>
                  </a:lnTo>
                  <a:lnTo>
                    <a:pt x="1456" y="61048"/>
                  </a:lnTo>
                  <a:lnTo>
                    <a:pt x="1332" y="60811"/>
                  </a:lnTo>
                  <a:lnTo>
                    <a:pt x="1213" y="60574"/>
                  </a:lnTo>
                  <a:lnTo>
                    <a:pt x="1099" y="60338"/>
                  </a:lnTo>
                  <a:lnTo>
                    <a:pt x="991" y="60101"/>
                  </a:lnTo>
                  <a:lnTo>
                    <a:pt x="889" y="59865"/>
                  </a:lnTo>
                  <a:lnTo>
                    <a:pt x="792" y="59628"/>
                  </a:lnTo>
                  <a:lnTo>
                    <a:pt x="702" y="59391"/>
                  </a:lnTo>
                  <a:lnTo>
                    <a:pt x="616" y="59155"/>
                  </a:lnTo>
                  <a:lnTo>
                    <a:pt x="536" y="58918"/>
                  </a:lnTo>
                  <a:lnTo>
                    <a:pt x="461" y="58681"/>
                  </a:lnTo>
                  <a:lnTo>
                    <a:pt x="393" y="58445"/>
                  </a:lnTo>
                  <a:lnTo>
                    <a:pt x="329" y="58208"/>
                  </a:lnTo>
                  <a:lnTo>
                    <a:pt x="273" y="57972"/>
                  </a:lnTo>
                  <a:lnTo>
                    <a:pt x="219" y="57735"/>
                  </a:lnTo>
                  <a:lnTo>
                    <a:pt x="174" y="57498"/>
                  </a:lnTo>
                  <a:lnTo>
                    <a:pt x="132" y="57262"/>
                  </a:lnTo>
                  <a:lnTo>
                    <a:pt x="98" y="57025"/>
                  </a:lnTo>
                  <a:lnTo>
                    <a:pt x="66" y="56789"/>
                  </a:lnTo>
                  <a:lnTo>
                    <a:pt x="43" y="56552"/>
                  </a:lnTo>
                  <a:lnTo>
                    <a:pt x="23" y="56315"/>
                  </a:lnTo>
                  <a:lnTo>
                    <a:pt x="11" y="56079"/>
                  </a:lnTo>
                  <a:lnTo>
                    <a:pt x="1" y="55842"/>
                  </a:lnTo>
                  <a:lnTo>
                    <a:pt x="0" y="55605"/>
                  </a:lnTo>
                  <a:lnTo>
                    <a:pt x="0" y="55369"/>
                  </a:lnTo>
                  <a:lnTo>
                    <a:pt x="10" y="55132"/>
                  </a:lnTo>
                  <a:lnTo>
                    <a:pt x="20" y="54896"/>
                  </a:lnTo>
                  <a:lnTo>
                    <a:pt x="41" y="54659"/>
                  </a:lnTo>
                  <a:lnTo>
                    <a:pt x="62" y="54422"/>
                  </a:lnTo>
                  <a:lnTo>
                    <a:pt x="93" y="54186"/>
                  </a:lnTo>
                  <a:lnTo>
                    <a:pt x="124" y="53949"/>
                  </a:lnTo>
                  <a:lnTo>
                    <a:pt x="165" y="53712"/>
                  </a:lnTo>
                  <a:lnTo>
                    <a:pt x="206" y="53476"/>
                  </a:lnTo>
                  <a:lnTo>
                    <a:pt x="257" y="53239"/>
                  </a:lnTo>
                  <a:lnTo>
                    <a:pt x="308" y="53003"/>
                  </a:lnTo>
                  <a:lnTo>
                    <a:pt x="368" y="52766"/>
                  </a:lnTo>
                  <a:lnTo>
                    <a:pt x="429" y="52529"/>
                  </a:lnTo>
                  <a:lnTo>
                    <a:pt x="498" y="52293"/>
                  </a:lnTo>
                  <a:lnTo>
                    <a:pt x="569" y="52056"/>
                  </a:lnTo>
                  <a:lnTo>
                    <a:pt x="647" y="51819"/>
                  </a:lnTo>
                  <a:lnTo>
                    <a:pt x="727" y="51583"/>
                  </a:lnTo>
                  <a:lnTo>
                    <a:pt x="814" y="51346"/>
                  </a:lnTo>
                  <a:lnTo>
                    <a:pt x="903" y="51110"/>
                  </a:lnTo>
                  <a:lnTo>
                    <a:pt x="998" y="50873"/>
                  </a:lnTo>
                  <a:lnTo>
                    <a:pt x="1096" y="50636"/>
                  </a:lnTo>
                  <a:lnTo>
                    <a:pt x="1200" y="50400"/>
                  </a:lnTo>
                  <a:lnTo>
                    <a:pt x="1305" y="50163"/>
                  </a:lnTo>
                  <a:lnTo>
                    <a:pt x="1417" y="49927"/>
                  </a:lnTo>
                  <a:lnTo>
                    <a:pt x="1531" y="49690"/>
                  </a:lnTo>
                  <a:lnTo>
                    <a:pt x="1650" y="49453"/>
                  </a:lnTo>
                  <a:lnTo>
                    <a:pt x="1772" y="49217"/>
                  </a:lnTo>
                  <a:lnTo>
                    <a:pt x="1899" y="48980"/>
                  </a:lnTo>
                  <a:lnTo>
                    <a:pt x="2027" y="48743"/>
                  </a:lnTo>
                  <a:lnTo>
                    <a:pt x="2161" y="48507"/>
                  </a:lnTo>
                  <a:lnTo>
                    <a:pt x="2297" y="48270"/>
                  </a:lnTo>
                  <a:lnTo>
                    <a:pt x="2438" y="48034"/>
                  </a:lnTo>
                  <a:lnTo>
                    <a:pt x="2580" y="47797"/>
                  </a:lnTo>
                  <a:lnTo>
                    <a:pt x="2727" y="47560"/>
                  </a:lnTo>
                  <a:lnTo>
                    <a:pt x="2876" y="47324"/>
                  </a:lnTo>
                  <a:lnTo>
                    <a:pt x="3029" y="47087"/>
                  </a:lnTo>
                  <a:lnTo>
                    <a:pt x="3184" y="46850"/>
                  </a:lnTo>
                  <a:lnTo>
                    <a:pt x="3342" y="46614"/>
                  </a:lnTo>
                  <a:lnTo>
                    <a:pt x="3503" y="46377"/>
                  </a:lnTo>
                  <a:lnTo>
                    <a:pt x="3667" y="46141"/>
                  </a:lnTo>
                  <a:lnTo>
                    <a:pt x="3833" y="45904"/>
                  </a:lnTo>
                  <a:lnTo>
                    <a:pt x="4002" y="45667"/>
                  </a:lnTo>
                  <a:lnTo>
                    <a:pt x="4173" y="45431"/>
                  </a:lnTo>
                  <a:lnTo>
                    <a:pt x="4346" y="45194"/>
                  </a:lnTo>
                  <a:lnTo>
                    <a:pt x="4522" y="44957"/>
                  </a:lnTo>
                  <a:lnTo>
                    <a:pt x="4699" y="44721"/>
                  </a:lnTo>
                  <a:lnTo>
                    <a:pt x="4879" y="44484"/>
                  </a:lnTo>
                  <a:lnTo>
                    <a:pt x="5060" y="44248"/>
                  </a:lnTo>
                  <a:lnTo>
                    <a:pt x="5244" y="44011"/>
                  </a:lnTo>
                  <a:lnTo>
                    <a:pt x="5429" y="43774"/>
                  </a:lnTo>
                  <a:lnTo>
                    <a:pt x="5616" y="43538"/>
                  </a:lnTo>
                  <a:lnTo>
                    <a:pt x="5805" y="43301"/>
                  </a:lnTo>
                  <a:lnTo>
                    <a:pt x="5995" y="43065"/>
                  </a:lnTo>
                  <a:lnTo>
                    <a:pt x="6186" y="42828"/>
                  </a:lnTo>
                  <a:lnTo>
                    <a:pt x="6379" y="42591"/>
                  </a:lnTo>
                  <a:lnTo>
                    <a:pt x="6573" y="42355"/>
                  </a:lnTo>
                  <a:lnTo>
                    <a:pt x="6768" y="42118"/>
                  </a:lnTo>
                  <a:lnTo>
                    <a:pt x="6964" y="41881"/>
                  </a:lnTo>
                  <a:lnTo>
                    <a:pt x="7162" y="41645"/>
                  </a:lnTo>
                  <a:lnTo>
                    <a:pt x="7360" y="41408"/>
                  </a:lnTo>
                  <a:lnTo>
                    <a:pt x="7559" y="41172"/>
                  </a:lnTo>
                  <a:lnTo>
                    <a:pt x="7758" y="40935"/>
                  </a:lnTo>
                  <a:lnTo>
                    <a:pt x="7959" y="40698"/>
                  </a:lnTo>
                  <a:lnTo>
                    <a:pt x="8160" y="40462"/>
                  </a:lnTo>
                  <a:lnTo>
                    <a:pt x="8362" y="40225"/>
                  </a:lnTo>
                  <a:lnTo>
                    <a:pt x="8563" y="39988"/>
                  </a:lnTo>
                  <a:lnTo>
                    <a:pt x="8766" y="39752"/>
                  </a:lnTo>
                  <a:lnTo>
                    <a:pt x="8968" y="39515"/>
                  </a:lnTo>
                  <a:lnTo>
                    <a:pt x="9171" y="39279"/>
                  </a:lnTo>
                  <a:lnTo>
                    <a:pt x="9374" y="39042"/>
                  </a:lnTo>
                  <a:lnTo>
                    <a:pt x="9577" y="38805"/>
                  </a:lnTo>
                  <a:lnTo>
                    <a:pt x="9780" y="38569"/>
                  </a:lnTo>
                  <a:lnTo>
                    <a:pt x="9983" y="38332"/>
                  </a:lnTo>
                  <a:lnTo>
                    <a:pt x="10186" y="38095"/>
                  </a:lnTo>
                  <a:lnTo>
                    <a:pt x="10389" y="37859"/>
                  </a:lnTo>
                  <a:lnTo>
                    <a:pt x="10591" y="37622"/>
                  </a:lnTo>
                  <a:lnTo>
                    <a:pt x="10793" y="37386"/>
                  </a:lnTo>
                  <a:lnTo>
                    <a:pt x="10995" y="37149"/>
                  </a:lnTo>
                  <a:lnTo>
                    <a:pt x="11196" y="36912"/>
                  </a:lnTo>
                  <a:lnTo>
                    <a:pt x="11398" y="36676"/>
                  </a:lnTo>
                  <a:lnTo>
                    <a:pt x="11598" y="36439"/>
                  </a:lnTo>
                  <a:lnTo>
                    <a:pt x="11798" y="36203"/>
                  </a:lnTo>
                  <a:lnTo>
                    <a:pt x="11997" y="35966"/>
                  </a:lnTo>
                  <a:lnTo>
                    <a:pt x="12196" y="35729"/>
                  </a:lnTo>
                  <a:lnTo>
                    <a:pt x="12393" y="35493"/>
                  </a:lnTo>
                  <a:lnTo>
                    <a:pt x="12591" y="35256"/>
                  </a:lnTo>
                  <a:lnTo>
                    <a:pt x="12787" y="35019"/>
                  </a:lnTo>
                  <a:lnTo>
                    <a:pt x="12983" y="34783"/>
                  </a:lnTo>
                  <a:lnTo>
                    <a:pt x="13177" y="34546"/>
                  </a:lnTo>
                  <a:lnTo>
                    <a:pt x="13371" y="34310"/>
                  </a:lnTo>
                  <a:lnTo>
                    <a:pt x="13564" y="34073"/>
                  </a:lnTo>
                  <a:lnTo>
                    <a:pt x="13757" y="33836"/>
                  </a:lnTo>
                  <a:lnTo>
                    <a:pt x="13947" y="33600"/>
                  </a:lnTo>
                  <a:lnTo>
                    <a:pt x="14138" y="33363"/>
                  </a:lnTo>
                  <a:lnTo>
                    <a:pt x="14327" y="33126"/>
                  </a:lnTo>
                  <a:lnTo>
                    <a:pt x="14515" y="32890"/>
                  </a:lnTo>
                  <a:lnTo>
                    <a:pt x="14702" y="32653"/>
                  </a:lnTo>
                  <a:lnTo>
                    <a:pt x="14888" y="32417"/>
                  </a:lnTo>
                  <a:lnTo>
                    <a:pt x="15073" y="32180"/>
                  </a:lnTo>
                  <a:lnTo>
                    <a:pt x="15257" y="31943"/>
                  </a:lnTo>
                  <a:lnTo>
                    <a:pt x="15440" y="31707"/>
                  </a:lnTo>
                  <a:lnTo>
                    <a:pt x="15621" y="31470"/>
                  </a:lnTo>
                  <a:lnTo>
                    <a:pt x="15802" y="31233"/>
                  </a:lnTo>
                  <a:lnTo>
                    <a:pt x="15982" y="30997"/>
                  </a:lnTo>
                  <a:lnTo>
                    <a:pt x="16160" y="30760"/>
                  </a:lnTo>
                  <a:lnTo>
                    <a:pt x="16338" y="30524"/>
                  </a:lnTo>
                  <a:lnTo>
                    <a:pt x="16514" y="30287"/>
                  </a:lnTo>
                  <a:lnTo>
                    <a:pt x="16689" y="30050"/>
                  </a:lnTo>
                  <a:lnTo>
                    <a:pt x="16864" y="29814"/>
                  </a:lnTo>
                  <a:lnTo>
                    <a:pt x="17037" y="29577"/>
                  </a:lnTo>
                  <a:lnTo>
                    <a:pt x="17210" y="29340"/>
                  </a:lnTo>
                  <a:lnTo>
                    <a:pt x="17381" y="29104"/>
                  </a:lnTo>
                  <a:lnTo>
                    <a:pt x="17551" y="28867"/>
                  </a:lnTo>
                  <a:lnTo>
                    <a:pt x="17720" y="28631"/>
                  </a:lnTo>
                  <a:lnTo>
                    <a:pt x="17889" y="28394"/>
                  </a:lnTo>
                  <a:lnTo>
                    <a:pt x="18057" y="28157"/>
                  </a:lnTo>
                  <a:lnTo>
                    <a:pt x="18224" y="27921"/>
                  </a:lnTo>
                  <a:lnTo>
                    <a:pt x="18389" y="27684"/>
                  </a:lnTo>
                  <a:lnTo>
                    <a:pt x="18555" y="27448"/>
                  </a:lnTo>
                  <a:lnTo>
                    <a:pt x="18719" y="27211"/>
                  </a:lnTo>
                  <a:lnTo>
                    <a:pt x="18883" y="26974"/>
                  </a:lnTo>
                  <a:lnTo>
                    <a:pt x="19045" y="26738"/>
                  </a:lnTo>
                  <a:lnTo>
                    <a:pt x="19208" y="26501"/>
                  </a:lnTo>
                  <a:lnTo>
                    <a:pt x="19370" y="26264"/>
                  </a:lnTo>
                  <a:lnTo>
                    <a:pt x="19531" y="26028"/>
                  </a:lnTo>
                  <a:lnTo>
                    <a:pt x="19692" y="25791"/>
                  </a:lnTo>
                  <a:lnTo>
                    <a:pt x="19852" y="25555"/>
                  </a:lnTo>
                  <a:lnTo>
                    <a:pt x="20012" y="25318"/>
                  </a:lnTo>
                  <a:lnTo>
                    <a:pt x="20171" y="25081"/>
                  </a:lnTo>
                  <a:lnTo>
                    <a:pt x="20330" y="24845"/>
                  </a:lnTo>
                  <a:lnTo>
                    <a:pt x="20489" y="24608"/>
                  </a:lnTo>
                  <a:lnTo>
                    <a:pt x="20648" y="24371"/>
                  </a:lnTo>
                  <a:lnTo>
                    <a:pt x="20807" y="24135"/>
                  </a:lnTo>
                  <a:lnTo>
                    <a:pt x="20965" y="23898"/>
                  </a:lnTo>
                  <a:lnTo>
                    <a:pt x="21124" y="23662"/>
                  </a:lnTo>
                  <a:lnTo>
                    <a:pt x="21282" y="23425"/>
                  </a:lnTo>
                  <a:lnTo>
                    <a:pt x="21441" y="23188"/>
                  </a:lnTo>
                  <a:lnTo>
                    <a:pt x="21600" y="22952"/>
                  </a:lnTo>
                  <a:lnTo>
                    <a:pt x="21759" y="22715"/>
                  </a:lnTo>
                  <a:lnTo>
                    <a:pt x="21918" y="22478"/>
                  </a:lnTo>
                  <a:lnTo>
                    <a:pt x="22078" y="22242"/>
                  </a:lnTo>
                  <a:lnTo>
                    <a:pt x="22238" y="22005"/>
                  </a:lnTo>
                  <a:lnTo>
                    <a:pt x="22399" y="21769"/>
                  </a:lnTo>
                  <a:lnTo>
                    <a:pt x="22560" y="21532"/>
                  </a:lnTo>
                  <a:lnTo>
                    <a:pt x="22722" y="21295"/>
                  </a:lnTo>
                  <a:lnTo>
                    <a:pt x="22885" y="21059"/>
                  </a:lnTo>
                  <a:lnTo>
                    <a:pt x="23048" y="20822"/>
                  </a:lnTo>
                  <a:lnTo>
                    <a:pt x="23212" y="20586"/>
                  </a:lnTo>
                  <a:lnTo>
                    <a:pt x="23377" y="20349"/>
                  </a:lnTo>
                  <a:lnTo>
                    <a:pt x="23543" y="20112"/>
                  </a:lnTo>
                  <a:lnTo>
                    <a:pt x="23710" y="19876"/>
                  </a:lnTo>
                  <a:lnTo>
                    <a:pt x="23879" y="19639"/>
                  </a:lnTo>
                  <a:lnTo>
                    <a:pt x="24048" y="19402"/>
                  </a:lnTo>
                  <a:lnTo>
                    <a:pt x="24219" y="19166"/>
                  </a:lnTo>
                  <a:lnTo>
                    <a:pt x="24390" y="18929"/>
                  </a:lnTo>
                  <a:lnTo>
                    <a:pt x="24564" y="18693"/>
                  </a:lnTo>
                  <a:lnTo>
                    <a:pt x="24739" y="18456"/>
                  </a:lnTo>
                  <a:lnTo>
                    <a:pt x="24915" y="18219"/>
                  </a:lnTo>
                  <a:lnTo>
                    <a:pt x="25093" y="17983"/>
                  </a:lnTo>
                  <a:lnTo>
                    <a:pt x="25272" y="17746"/>
                  </a:lnTo>
                  <a:lnTo>
                    <a:pt x="25454" y="17509"/>
                  </a:lnTo>
                  <a:lnTo>
                    <a:pt x="25637" y="17273"/>
                  </a:lnTo>
                  <a:lnTo>
                    <a:pt x="25822" y="17036"/>
                  </a:lnTo>
                  <a:lnTo>
                    <a:pt x="26008" y="16800"/>
                  </a:lnTo>
                  <a:lnTo>
                    <a:pt x="26197" y="16563"/>
                  </a:lnTo>
                  <a:lnTo>
                    <a:pt x="26388" y="16326"/>
                  </a:lnTo>
                  <a:lnTo>
                    <a:pt x="26581" y="16090"/>
                  </a:lnTo>
                  <a:lnTo>
                    <a:pt x="26776" y="15853"/>
                  </a:lnTo>
                  <a:lnTo>
                    <a:pt x="26973" y="15616"/>
                  </a:lnTo>
                  <a:lnTo>
                    <a:pt x="27172" y="15380"/>
                  </a:lnTo>
                  <a:lnTo>
                    <a:pt x="27375" y="15143"/>
                  </a:lnTo>
                  <a:lnTo>
                    <a:pt x="27578" y="14907"/>
                  </a:lnTo>
                  <a:lnTo>
                    <a:pt x="27785" y="14670"/>
                  </a:lnTo>
                  <a:lnTo>
                    <a:pt x="27994" y="14433"/>
                  </a:lnTo>
                  <a:lnTo>
                    <a:pt x="28206" y="14197"/>
                  </a:lnTo>
                  <a:lnTo>
                    <a:pt x="28419" y="13960"/>
                  </a:lnTo>
                  <a:lnTo>
                    <a:pt x="28637" y="13724"/>
                  </a:lnTo>
                  <a:lnTo>
                    <a:pt x="28856" y="13487"/>
                  </a:lnTo>
                  <a:lnTo>
                    <a:pt x="29079" y="13250"/>
                  </a:lnTo>
                  <a:lnTo>
                    <a:pt x="29302" y="13014"/>
                  </a:lnTo>
                  <a:lnTo>
                    <a:pt x="29531" y="12777"/>
                  </a:lnTo>
                  <a:lnTo>
                    <a:pt x="29760" y="12540"/>
                  </a:lnTo>
                  <a:lnTo>
                    <a:pt x="29995" y="12304"/>
                  </a:lnTo>
                  <a:lnTo>
                    <a:pt x="30230" y="12067"/>
                  </a:lnTo>
                  <a:lnTo>
                    <a:pt x="30470" y="11831"/>
                  </a:lnTo>
                  <a:lnTo>
                    <a:pt x="30711" y="11594"/>
                  </a:lnTo>
                  <a:lnTo>
                    <a:pt x="30957" y="11357"/>
                  </a:lnTo>
                  <a:lnTo>
                    <a:pt x="31203" y="11121"/>
                  </a:lnTo>
                  <a:lnTo>
                    <a:pt x="31456" y="10884"/>
                  </a:lnTo>
                  <a:lnTo>
                    <a:pt x="31708" y="10647"/>
                  </a:lnTo>
                  <a:lnTo>
                    <a:pt x="31967" y="10411"/>
                  </a:lnTo>
                  <a:lnTo>
                    <a:pt x="32225" y="10174"/>
                  </a:lnTo>
                  <a:lnTo>
                    <a:pt x="32490" y="9938"/>
                  </a:lnTo>
                  <a:lnTo>
                    <a:pt x="32754" y="9701"/>
                  </a:lnTo>
                  <a:lnTo>
                    <a:pt x="33025" y="9464"/>
                  </a:lnTo>
                  <a:lnTo>
                    <a:pt x="33296" y="9228"/>
                  </a:lnTo>
                  <a:lnTo>
                    <a:pt x="33572" y="8991"/>
                  </a:lnTo>
                  <a:lnTo>
                    <a:pt x="33850" y="8754"/>
                  </a:lnTo>
                  <a:lnTo>
                    <a:pt x="34132" y="8518"/>
                  </a:lnTo>
                  <a:lnTo>
                    <a:pt x="34416" y="8281"/>
                  </a:lnTo>
                  <a:lnTo>
                    <a:pt x="34704" y="8045"/>
                  </a:lnTo>
                  <a:lnTo>
                    <a:pt x="34994" y="7808"/>
                  </a:lnTo>
                  <a:lnTo>
                    <a:pt x="35289" y="7571"/>
                  </a:lnTo>
                  <a:lnTo>
                    <a:pt x="35584" y="7335"/>
                  </a:lnTo>
                  <a:lnTo>
                    <a:pt x="35885" y="7098"/>
                  </a:lnTo>
                  <a:lnTo>
                    <a:pt x="36187" y="6862"/>
                  </a:lnTo>
                  <a:lnTo>
                    <a:pt x="36493" y="6625"/>
                  </a:lnTo>
                  <a:lnTo>
                    <a:pt x="36801" y="6388"/>
                  </a:lnTo>
                  <a:lnTo>
                    <a:pt x="37113" y="6152"/>
                  </a:lnTo>
                  <a:lnTo>
                    <a:pt x="37427" y="5915"/>
                  </a:lnTo>
                  <a:lnTo>
                    <a:pt x="37744" y="5678"/>
                  </a:lnTo>
                  <a:lnTo>
                    <a:pt x="38064" y="5442"/>
                  </a:lnTo>
                  <a:lnTo>
                    <a:pt x="38386" y="5205"/>
                  </a:lnTo>
                  <a:lnTo>
                    <a:pt x="38712" y="4969"/>
                  </a:lnTo>
                  <a:lnTo>
                    <a:pt x="39040" y="4732"/>
                  </a:lnTo>
                  <a:lnTo>
                    <a:pt x="39370" y="4495"/>
                  </a:lnTo>
                  <a:lnTo>
                    <a:pt x="39704" y="4259"/>
                  </a:lnTo>
                  <a:lnTo>
                    <a:pt x="40039" y="4022"/>
                  </a:lnTo>
                  <a:lnTo>
                    <a:pt x="40378" y="3785"/>
                  </a:lnTo>
                  <a:lnTo>
                    <a:pt x="40718" y="3549"/>
                  </a:lnTo>
                  <a:lnTo>
                    <a:pt x="41061" y="3312"/>
                  </a:lnTo>
                  <a:lnTo>
                    <a:pt x="41407" y="3076"/>
                  </a:lnTo>
                  <a:lnTo>
                    <a:pt x="41754" y="2839"/>
                  </a:lnTo>
                  <a:lnTo>
                    <a:pt x="42104" y="2602"/>
                  </a:lnTo>
                  <a:lnTo>
                    <a:pt x="42456" y="2366"/>
                  </a:lnTo>
                  <a:lnTo>
                    <a:pt x="42810" y="2129"/>
                  </a:lnTo>
                  <a:lnTo>
                    <a:pt x="43166" y="1892"/>
                  </a:lnTo>
                  <a:lnTo>
                    <a:pt x="43524" y="1656"/>
                  </a:lnTo>
                  <a:lnTo>
                    <a:pt x="43883" y="1419"/>
                  </a:lnTo>
                  <a:lnTo>
                    <a:pt x="44245" y="1183"/>
                  </a:lnTo>
                  <a:lnTo>
                    <a:pt x="44608" y="946"/>
                  </a:lnTo>
                  <a:lnTo>
                    <a:pt x="44973" y="709"/>
                  </a:lnTo>
                  <a:lnTo>
                    <a:pt x="45339" y="473"/>
                  </a:lnTo>
                  <a:lnTo>
                    <a:pt x="45708" y="236"/>
                  </a:lnTo>
                  <a:lnTo>
                    <a:pt x="46077" y="0"/>
                  </a:lnTo>
                  <a:lnTo>
                    <a:pt x="119366" y="0"/>
                  </a:lnTo>
                  <a:lnTo>
                    <a:pt x="119735" y="236"/>
                  </a:lnTo>
                  <a:lnTo>
                    <a:pt x="120103" y="473"/>
                  </a:lnTo>
                  <a:lnTo>
                    <a:pt x="120469" y="709"/>
                  </a:lnTo>
                  <a:lnTo>
                    <a:pt x="120835" y="946"/>
                  </a:lnTo>
                  <a:lnTo>
                    <a:pt x="121198" y="1183"/>
                  </a:lnTo>
                  <a:lnTo>
                    <a:pt x="121559" y="1419"/>
                  </a:lnTo>
                  <a:lnTo>
                    <a:pt x="121919" y="1656"/>
                  </a:lnTo>
                  <a:lnTo>
                    <a:pt x="122277" y="1892"/>
                  </a:lnTo>
                  <a:lnTo>
                    <a:pt x="122633" y="2129"/>
                  </a:lnTo>
                  <a:lnTo>
                    <a:pt x="122987" y="2366"/>
                  </a:lnTo>
                  <a:lnTo>
                    <a:pt x="123339" y="2602"/>
                  </a:lnTo>
                  <a:lnTo>
                    <a:pt x="123689" y="2839"/>
                  </a:lnTo>
                  <a:lnTo>
                    <a:pt x="124036" y="3076"/>
                  </a:lnTo>
                  <a:lnTo>
                    <a:pt x="124382" y="3312"/>
                  </a:lnTo>
                  <a:lnTo>
                    <a:pt x="124725" y="3549"/>
                  </a:lnTo>
                  <a:lnTo>
                    <a:pt x="125065" y="3785"/>
                  </a:lnTo>
                  <a:lnTo>
                    <a:pt x="125403" y="4022"/>
                  </a:lnTo>
                  <a:lnTo>
                    <a:pt x="125739" y="4259"/>
                  </a:lnTo>
                  <a:lnTo>
                    <a:pt x="126072" y="4495"/>
                  </a:lnTo>
                  <a:lnTo>
                    <a:pt x="126403" y="4732"/>
                  </a:lnTo>
                  <a:lnTo>
                    <a:pt x="126731" y="4969"/>
                  </a:lnTo>
                  <a:lnTo>
                    <a:pt x="127056" y="5205"/>
                  </a:lnTo>
                  <a:lnTo>
                    <a:pt x="127379" y="5442"/>
                  </a:lnTo>
                  <a:lnTo>
                    <a:pt x="127699" y="5678"/>
                  </a:lnTo>
                  <a:lnTo>
                    <a:pt x="128016" y="5915"/>
                  </a:lnTo>
                  <a:lnTo>
                    <a:pt x="128330" y="6152"/>
                  </a:lnTo>
                  <a:lnTo>
                    <a:pt x="128642" y="6388"/>
                  </a:lnTo>
                  <a:lnTo>
                    <a:pt x="128950" y="6625"/>
                  </a:lnTo>
                  <a:lnTo>
                    <a:pt x="129256" y="6862"/>
                  </a:lnTo>
                  <a:lnTo>
                    <a:pt x="129558" y="7098"/>
                  </a:lnTo>
                  <a:lnTo>
                    <a:pt x="129858" y="7335"/>
                  </a:lnTo>
                  <a:lnTo>
                    <a:pt x="130154" y="7571"/>
                  </a:lnTo>
                  <a:lnTo>
                    <a:pt x="130449" y="7808"/>
                  </a:lnTo>
                  <a:lnTo>
                    <a:pt x="130738" y="8045"/>
                  </a:lnTo>
                  <a:lnTo>
                    <a:pt x="131027" y="8281"/>
                  </a:lnTo>
                  <a:lnTo>
                    <a:pt x="131311" y="8518"/>
                  </a:lnTo>
                  <a:lnTo>
                    <a:pt x="131593" y="8754"/>
                  </a:lnTo>
                  <a:lnTo>
                    <a:pt x="131870" y="8991"/>
                  </a:lnTo>
                  <a:lnTo>
                    <a:pt x="132147" y="9228"/>
                  </a:lnTo>
                  <a:lnTo>
                    <a:pt x="132418" y="9464"/>
                  </a:lnTo>
                  <a:lnTo>
                    <a:pt x="132688" y="9701"/>
                  </a:lnTo>
                  <a:lnTo>
                    <a:pt x="132953" y="9938"/>
                  </a:lnTo>
                  <a:lnTo>
                    <a:pt x="133218" y="10174"/>
                  </a:lnTo>
                  <a:lnTo>
                    <a:pt x="133476" y="10411"/>
                  </a:lnTo>
                  <a:lnTo>
                    <a:pt x="133735" y="10647"/>
                  </a:lnTo>
                  <a:lnTo>
                    <a:pt x="133987" y="10884"/>
                  </a:lnTo>
                  <a:lnTo>
                    <a:pt x="134239" y="11121"/>
                  </a:lnTo>
                  <a:lnTo>
                    <a:pt x="134486" y="11357"/>
                  </a:lnTo>
                  <a:lnTo>
                    <a:pt x="134732" y="11594"/>
                  </a:lnTo>
                  <a:lnTo>
                    <a:pt x="134973" y="11831"/>
                  </a:lnTo>
                  <a:lnTo>
                    <a:pt x="135213" y="12067"/>
                  </a:lnTo>
                  <a:lnTo>
                    <a:pt x="135448" y="12304"/>
                  </a:lnTo>
                  <a:lnTo>
                    <a:pt x="135682" y="12540"/>
                  </a:lnTo>
                  <a:lnTo>
                    <a:pt x="135912" y="12777"/>
                  </a:lnTo>
                  <a:lnTo>
                    <a:pt x="136140" y="13014"/>
                  </a:lnTo>
                  <a:lnTo>
                    <a:pt x="136364" y="13250"/>
                  </a:lnTo>
                  <a:lnTo>
                    <a:pt x="136587" y="13487"/>
                  </a:lnTo>
                  <a:lnTo>
                    <a:pt x="136806" y="13724"/>
                  </a:lnTo>
                  <a:lnTo>
                    <a:pt x="137023" y="13960"/>
                  </a:lnTo>
                  <a:lnTo>
                    <a:pt x="137237" y="14197"/>
                  </a:lnTo>
                  <a:lnTo>
                    <a:pt x="137449" y="14433"/>
                  </a:lnTo>
                  <a:lnTo>
                    <a:pt x="137657" y="14670"/>
                  </a:lnTo>
                  <a:lnTo>
                    <a:pt x="137865" y="14907"/>
                  </a:lnTo>
                  <a:lnTo>
                    <a:pt x="138068" y="15143"/>
                  </a:lnTo>
                  <a:lnTo>
                    <a:pt x="138271" y="15380"/>
                  </a:lnTo>
                  <a:lnTo>
                    <a:pt x="138470" y="15616"/>
                  </a:lnTo>
                  <a:lnTo>
                    <a:pt x="138667" y="15853"/>
                  </a:lnTo>
                  <a:lnTo>
                    <a:pt x="138862" y="16090"/>
                  </a:lnTo>
                  <a:lnTo>
                    <a:pt x="139055" y="16326"/>
                  </a:lnTo>
                  <a:lnTo>
                    <a:pt x="139246" y="16563"/>
                  </a:lnTo>
                  <a:lnTo>
                    <a:pt x="139435" y="16800"/>
                  </a:lnTo>
                  <a:lnTo>
                    <a:pt x="139621" y="17036"/>
                  </a:lnTo>
                  <a:lnTo>
                    <a:pt x="139806" y="17273"/>
                  </a:lnTo>
                  <a:lnTo>
                    <a:pt x="139989" y="17509"/>
                  </a:lnTo>
                  <a:lnTo>
                    <a:pt x="140170" y="17746"/>
                  </a:lnTo>
                  <a:lnTo>
                    <a:pt x="140350" y="17983"/>
                  </a:lnTo>
                  <a:lnTo>
                    <a:pt x="140528" y="18219"/>
                  </a:lnTo>
                  <a:lnTo>
                    <a:pt x="140704" y="18456"/>
                  </a:lnTo>
                  <a:lnTo>
                    <a:pt x="140879" y="18693"/>
                  </a:lnTo>
                  <a:lnTo>
                    <a:pt x="141052" y="18929"/>
                  </a:lnTo>
                  <a:lnTo>
                    <a:pt x="141224" y="19166"/>
                  </a:lnTo>
                  <a:lnTo>
                    <a:pt x="141395" y="19402"/>
                  </a:lnTo>
                  <a:lnTo>
                    <a:pt x="141564" y="19639"/>
                  </a:lnTo>
                  <a:lnTo>
                    <a:pt x="141732" y="19876"/>
                  </a:lnTo>
                  <a:lnTo>
                    <a:pt x="141899" y="20112"/>
                  </a:lnTo>
                  <a:lnTo>
                    <a:pt x="142066" y="20349"/>
                  </a:lnTo>
                  <a:lnTo>
                    <a:pt x="142231" y="20586"/>
                  </a:lnTo>
                  <a:lnTo>
                    <a:pt x="142395" y="20822"/>
                  </a:lnTo>
                  <a:lnTo>
                    <a:pt x="142558" y="21059"/>
                  </a:lnTo>
                  <a:lnTo>
                    <a:pt x="142721" y="21295"/>
                  </a:lnTo>
                  <a:lnTo>
                    <a:pt x="142882" y="21532"/>
                  </a:lnTo>
                  <a:lnTo>
                    <a:pt x="143044" y="21769"/>
                  </a:lnTo>
                  <a:lnTo>
                    <a:pt x="143204" y="22005"/>
                  </a:lnTo>
                  <a:lnTo>
                    <a:pt x="143365" y="22242"/>
                  </a:lnTo>
                  <a:lnTo>
                    <a:pt x="143524" y="22478"/>
                  </a:lnTo>
                  <a:lnTo>
                    <a:pt x="143684" y="22715"/>
                  </a:lnTo>
                  <a:lnTo>
                    <a:pt x="143843" y="22952"/>
                  </a:lnTo>
                  <a:lnTo>
                    <a:pt x="144002" y="23188"/>
                  </a:lnTo>
                  <a:lnTo>
                    <a:pt x="144160" y="23425"/>
                  </a:lnTo>
                  <a:lnTo>
                    <a:pt x="144319" y="23662"/>
                  </a:lnTo>
                  <a:lnTo>
                    <a:pt x="144478" y="23898"/>
                  </a:lnTo>
                  <a:lnTo>
                    <a:pt x="144636" y="24135"/>
                  </a:lnTo>
                  <a:lnTo>
                    <a:pt x="144795" y="24371"/>
                  </a:lnTo>
                  <a:lnTo>
                    <a:pt x="144953" y="24608"/>
                  </a:lnTo>
                  <a:lnTo>
                    <a:pt x="145112" y="24845"/>
                  </a:lnTo>
                  <a:lnTo>
                    <a:pt x="145272" y="25081"/>
                  </a:lnTo>
                  <a:lnTo>
                    <a:pt x="145431" y="25318"/>
                  </a:lnTo>
                  <a:lnTo>
                    <a:pt x="145591" y="25555"/>
                  </a:lnTo>
                  <a:lnTo>
                    <a:pt x="145751" y="25791"/>
                  </a:lnTo>
                  <a:lnTo>
                    <a:pt x="145912" y="26028"/>
                  </a:lnTo>
                  <a:lnTo>
                    <a:pt x="146073" y="26264"/>
                  </a:lnTo>
                  <a:lnTo>
                    <a:pt x="146235" y="26501"/>
                  </a:lnTo>
                  <a:lnTo>
                    <a:pt x="146397" y="26738"/>
                  </a:lnTo>
                  <a:lnTo>
                    <a:pt x="146560" y="26974"/>
                  </a:lnTo>
                  <a:lnTo>
                    <a:pt x="146724" y="27211"/>
                  </a:lnTo>
                  <a:lnTo>
                    <a:pt x="146888" y="27448"/>
                  </a:lnTo>
                  <a:lnTo>
                    <a:pt x="147054" y="27684"/>
                  </a:lnTo>
                  <a:lnTo>
                    <a:pt x="147219" y="27921"/>
                  </a:lnTo>
                  <a:lnTo>
                    <a:pt x="147386" y="28157"/>
                  </a:lnTo>
                  <a:lnTo>
                    <a:pt x="147554" y="28394"/>
                  </a:lnTo>
                  <a:lnTo>
                    <a:pt x="147722" y="28631"/>
                  </a:lnTo>
                  <a:lnTo>
                    <a:pt x="147891" y="28867"/>
                  </a:lnTo>
                  <a:lnTo>
                    <a:pt x="148062" y="29104"/>
                  </a:lnTo>
                  <a:lnTo>
                    <a:pt x="148233" y="29340"/>
                  </a:lnTo>
                  <a:lnTo>
                    <a:pt x="148406" y="29577"/>
                  </a:lnTo>
                  <a:lnTo>
                    <a:pt x="148579" y="29814"/>
                  </a:lnTo>
                  <a:lnTo>
                    <a:pt x="148753" y="30050"/>
                  </a:lnTo>
                  <a:lnTo>
                    <a:pt x="148929" y="30287"/>
                  </a:lnTo>
                  <a:lnTo>
                    <a:pt x="149105" y="30524"/>
                  </a:lnTo>
                  <a:lnTo>
                    <a:pt x="149282" y="30760"/>
                  </a:lnTo>
                  <a:lnTo>
                    <a:pt x="149461" y="30997"/>
                  </a:lnTo>
                  <a:lnTo>
                    <a:pt x="149641" y="31233"/>
                  </a:lnTo>
                  <a:lnTo>
                    <a:pt x="149821" y="31470"/>
                  </a:lnTo>
                  <a:lnTo>
                    <a:pt x="150003" y="31707"/>
                  </a:lnTo>
                  <a:lnTo>
                    <a:pt x="150186" y="31943"/>
                  </a:lnTo>
                  <a:lnTo>
                    <a:pt x="150370" y="32180"/>
                  </a:lnTo>
                  <a:lnTo>
                    <a:pt x="150555" y="32417"/>
                  </a:lnTo>
                  <a:lnTo>
                    <a:pt x="150741" y="32653"/>
                  </a:lnTo>
                  <a:lnTo>
                    <a:pt x="150928" y="32890"/>
                  </a:lnTo>
                  <a:lnTo>
                    <a:pt x="151116" y="33126"/>
                  </a:lnTo>
                  <a:lnTo>
                    <a:pt x="151305" y="33363"/>
                  </a:lnTo>
                  <a:lnTo>
                    <a:pt x="151495" y="33600"/>
                  </a:lnTo>
                  <a:lnTo>
                    <a:pt x="151686" y="33836"/>
                  </a:lnTo>
                  <a:lnTo>
                    <a:pt x="151878" y="34073"/>
                  </a:lnTo>
                  <a:lnTo>
                    <a:pt x="152071" y="34310"/>
                  </a:lnTo>
                  <a:lnTo>
                    <a:pt x="152265" y="34546"/>
                  </a:lnTo>
                  <a:lnTo>
                    <a:pt x="152460" y="34783"/>
                  </a:lnTo>
                  <a:lnTo>
                    <a:pt x="152656" y="35019"/>
                  </a:lnTo>
                  <a:lnTo>
                    <a:pt x="152852" y="35256"/>
                  </a:lnTo>
                  <a:lnTo>
                    <a:pt x="153049" y="35493"/>
                  </a:lnTo>
                  <a:lnTo>
                    <a:pt x="153247" y="35729"/>
                  </a:lnTo>
                  <a:lnTo>
                    <a:pt x="153446" y="35966"/>
                  </a:lnTo>
                  <a:lnTo>
                    <a:pt x="153645" y="36203"/>
                  </a:lnTo>
                  <a:lnTo>
                    <a:pt x="153845" y="36439"/>
                  </a:lnTo>
                  <a:lnTo>
                    <a:pt x="154045" y="36676"/>
                  </a:lnTo>
                  <a:lnTo>
                    <a:pt x="154246" y="36912"/>
                  </a:lnTo>
                  <a:lnTo>
                    <a:pt x="154448" y="37149"/>
                  </a:lnTo>
                  <a:lnTo>
                    <a:pt x="154650" y="37386"/>
                  </a:lnTo>
                  <a:lnTo>
                    <a:pt x="154852" y="37622"/>
                  </a:lnTo>
                  <a:lnTo>
                    <a:pt x="155054" y="37859"/>
                  </a:lnTo>
                  <a:lnTo>
                    <a:pt x="155257" y="38095"/>
                  </a:lnTo>
                  <a:lnTo>
                    <a:pt x="155460" y="38332"/>
                  </a:lnTo>
                  <a:lnTo>
                    <a:pt x="155663" y="38569"/>
                  </a:lnTo>
                  <a:lnTo>
                    <a:pt x="155866" y="38805"/>
                  </a:lnTo>
                  <a:lnTo>
                    <a:pt x="156069" y="39042"/>
                  </a:lnTo>
                  <a:lnTo>
                    <a:pt x="156272" y="39279"/>
                  </a:lnTo>
                  <a:lnTo>
                    <a:pt x="156475" y="39515"/>
                  </a:lnTo>
                  <a:lnTo>
                    <a:pt x="156677" y="39752"/>
                  </a:lnTo>
                  <a:lnTo>
                    <a:pt x="156880" y="39988"/>
                  </a:lnTo>
                  <a:lnTo>
                    <a:pt x="157081" y="40225"/>
                  </a:lnTo>
                  <a:lnTo>
                    <a:pt x="157283" y="40462"/>
                  </a:lnTo>
                  <a:lnTo>
                    <a:pt x="157484" y="40698"/>
                  </a:lnTo>
                  <a:lnTo>
                    <a:pt x="157684" y="40935"/>
                  </a:lnTo>
                  <a:lnTo>
                    <a:pt x="157884" y="41172"/>
                  </a:lnTo>
                  <a:lnTo>
                    <a:pt x="158083" y="41408"/>
                  </a:lnTo>
                  <a:lnTo>
                    <a:pt x="158281" y="41645"/>
                  </a:lnTo>
                  <a:lnTo>
                    <a:pt x="158479" y="41881"/>
                  </a:lnTo>
                  <a:lnTo>
                    <a:pt x="158674" y="42118"/>
                  </a:lnTo>
                  <a:lnTo>
                    <a:pt x="158870" y="42355"/>
                  </a:lnTo>
                  <a:lnTo>
                    <a:pt x="159064" y="42591"/>
                  </a:lnTo>
                  <a:lnTo>
                    <a:pt x="159257" y="42828"/>
                  </a:lnTo>
                  <a:lnTo>
                    <a:pt x="159448" y="43065"/>
                  </a:lnTo>
                  <a:lnTo>
                    <a:pt x="159638" y="43301"/>
                  </a:lnTo>
                  <a:lnTo>
                    <a:pt x="159826" y="43538"/>
                  </a:lnTo>
                  <a:lnTo>
                    <a:pt x="160014" y="43774"/>
                  </a:lnTo>
                  <a:lnTo>
                    <a:pt x="160199" y="44011"/>
                  </a:lnTo>
                  <a:lnTo>
                    <a:pt x="160382" y="44248"/>
                  </a:lnTo>
                  <a:lnTo>
                    <a:pt x="160564" y="44484"/>
                  </a:lnTo>
                  <a:lnTo>
                    <a:pt x="160744" y="44721"/>
                  </a:lnTo>
                  <a:lnTo>
                    <a:pt x="160921" y="44957"/>
                  </a:lnTo>
                  <a:lnTo>
                    <a:pt x="161097" y="45194"/>
                  </a:lnTo>
                  <a:lnTo>
                    <a:pt x="161270" y="45431"/>
                  </a:lnTo>
                  <a:lnTo>
                    <a:pt x="161441" y="45667"/>
                  </a:lnTo>
                  <a:lnTo>
                    <a:pt x="161610" y="45904"/>
                  </a:lnTo>
                  <a:lnTo>
                    <a:pt x="161776" y="46141"/>
                  </a:lnTo>
                  <a:lnTo>
                    <a:pt x="161940" y="46377"/>
                  </a:lnTo>
                  <a:lnTo>
                    <a:pt x="162101" y="46614"/>
                  </a:lnTo>
                  <a:lnTo>
                    <a:pt x="162259" y="46850"/>
                  </a:lnTo>
                  <a:lnTo>
                    <a:pt x="162414" y="47087"/>
                  </a:lnTo>
                  <a:lnTo>
                    <a:pt x="162567" y="47324"/>
                  </a:lnTo>
                  <a:lnTo>
                    <a:pt x="162716" y="47560"/>
                  </a:lnTo>
                  <a:lnTo>
                    <a:pt x="162862" y="47797"/>
                  </a:lnTo>
                  <a:lnTo>
                    <a:pt x="163005" y="48034"/>
                  </a:lnTo>
                  <a:lnTo>
                    <a:pt x="163146" y="48270"/>
                  </a:lnTo>
                  <a:lnTo>
                    <a:pt x="163282" y="48507"/>
                  </a:lnTo>
                  <a:lnTo>
                    <a:pt x="163415" y="48743"/>
                  </a:lnTo>
                  <a:lnTo>
                    <a:pt x="163544" y="48980"/>
                  </a:lnTo>
                  <a:lnTo>
                    <a:pt x="163671" y="49217"/>
                  </a:lnTo>
                  <a:lnTo>
                    <a:pt x="163792" y="49453"/>
                  </a:lnTo>
                  <a:lnTo>
                    <a:pt x="163912" y="49690"/>
                  </a:lnTo>
                  <a:lnTo>
                    <a:pt x="164026" y="49927"/>
                  </a:lnTo>
                  <a:lnTo>
                    <a:pt x="164137" y="50163"/>
                  </a:lnTo>
                  <a:lnTo>
                    <a:pt x="164243" y="50400"/>
                  </a:lnTo>
                  <a:lnTo>
                    <a:pt x="164347" y="50636"/>
                  </a:lnTo>
                  <a:lnTo>
                    <a:pt x="164444" y="50873"/>
                  </a:lnTo>
                  <a:lnTo>
                    <a:pt x="164540" y="51110"/>
                  </a:lnTo>
                  <a:lnTo>
                    <a:pt x="164629" y="51346"/>
                  </a:lnTo>
                  <a:lnTo>
                    <a:pt x="164716" y="51583"/>
                  </a:lnTo>
                  <a:lnTo>
                    <a:pt x="164796" y="51819"/>
                  </a:lnTo>
                  <a:lnTo>
                    <a:pt x="164874" y="52056"/>
                  </a:lnTo>
                  <a:lnTo>
                    <a:pt x="164944" y="52293"/>
                  </a:lnTo>
                  <a:lnTo>
                    <a:pt x="165014" y="52529"/>
                  </a:lnTo>
                  <a:lnTo>
                    <a:pt x="165075" y="52766"/>
                  </a:lnTo>
                  <a:lnTo>
                    <a:pt x="165135" y="53003"/>
                  </a:lnTo>
                  <a:lnTo>
                    <a:pt x="165186" y="53239"/>
                  </a:lnTo>
                  <a:lnTo>
                    <a:pt x="165237" y="53476"/>
                  </a:lnTo>
                  <a:lnTo>
                    <a:pt x="165278" y="53712"/>
                  </a:lnTo>
                  <a:lnTo>
                    <a:pt x="165319" y="53949"/>
                  </a:lnTo>
                  <a:lnTo>
                    <a:pt x="165350" y="54186"/>
                  </a:lnTo>
                  <a:lnTo>
                    <a:pt x="165381" y="54422"/>
                  </a:lnTo>
                  <a:lnTo>
                    <a:pt x="165402" y="54659"/>
                  </a:lnTo>
                  <a:lnTo>
                    <a:pt x="165422" y="54896"/>
                  </a:lnTo>
                  <a:lnTo>
                    <a:pt x="165433" y="55132"/>
                  </a:lnTo>
                  <a:lnTo>
                    <a:pt x="165443" y="55369"/>
                  </a:lnTo>
                  <a:lnTo>
                    <a:pt x="165443" y="55605"/>
                  </a:lnTo>
                  <a:lnTo>
                    <a:pt x="165442" y="55842"/>
                  </a:lnTo>
                  <a:lnTo>
                    <a:pt x="165432" y="56079"/>
                  </a:lnTo>
                  <a:lnTo>
                    <a:pt x="165420" y="56315"/>
                  </a:lnTo>
                  <a:lnTo>
                    <a:pt x="165400" y="56552"/>
                  </a:lnTo>
                  <a:lnTo>
                    <a:pt x="165377" y="56789"/>
                  </a:lnTo>
                  <a:lnTo>
                    <a:pt x="165345" y="57025"/>
                  </a:lnTo>
                  <a:lnTo>
                    <a:pt x="165311" y="57262"/>
                  </a:lnTo>
                  <a:lnTo>
                    <a:pt x="165269" y="57498"/>
                  </a:lnTo>
                  <a:lnTo>
                    <a:pt x="165223" y="57735"/>
                  </a:lnTo>
                  <a:lnTo>
                    <a:pt x="165170" y="57972"/>
                  </a:lnTo>
                  <a:lnTo>
                    <a:pt x="165114" y="58208"/>
                  </a:lnTo>
                  <a:lnTo>
                    <a:pt x="165049" y="58445"/>
                  </a:lnTo>
                  <a:lnTo>
                    <a:pt x="164982" y="58681"/>
                  </a:lnTo>
                  <a:lnTo>
                    <a:pt x="164906" y="58918"/>
                  </a:lnTo>
                  <a:lnTo>
                    <a:pt x="164827" y="59155"/>
                  </a:lnTo>
                  <a:lnTo>
                    <a:pt x="164741" y="59391"/>
                  </a:lnTo>
                  <a:lnTo>
                    <a:pt x="164650" y="59628"/>
                  </a:lnTo>
                  <a:lnTo>
                    <a:pt x="164553" y="59865"/>
                  </a:lnTo>
                  <a:lnTo>
                    <a:pt x="164451" y="60101"/>
                  </a:lnTo>
                  <a:lnTo>
                    <a:pt x="164343" y="60338"/>
                  </a:lnTo>
                  <a:lnTo>
                    <a:pt x="164230" y="60574"/>
                  </a:lnTo>
                  <a:lnTo>
                    <a:pt x="164111" y="60811"/>
                  </a:lnTo>
                  <a:lnTo>
                    <a:pt x="163987" y="61048"/>
                  </a:lnTo>
                  <a:lnTo>
                    <a:pt x="163857" y="61284"/>
                  </a:lnTo>
                  <a:lnTo>
                    <a:pt x="163721" y="61521"/>
                  </a:lnTo>
                  <a:lnTo>
                    <a:pt x="163581" y="61758"/>
                  </a:lnTo>
                  <a:lnTo>
                    <a:pt x="163434" y="61994"/>
                  </a:lnTo>
                  <a:lnTo>
                    <a:pt x="163283" y="62231"/>
                  </a:lnTo>
                  <a:lnTo>
                    <a:pt x="163125" y="62467"/>
                  </a:lnTo>
                  <a:lnTo>
                    <a:pt x="162963" y="62704"/>
                  </a:lnTo>
                  <a:lnTo>
                    <a:pt x="162794" y="62941"/>
                  </a:lnTo>
                  <a:lnTo>
                    <a:pt x="162622" y="63177"/>
                  </a:lnTo>
                  <a:lnTo>
                    <a:pt x="162443" y="63414"/>
                  </a:lnTo>
                  <a:lnTo>
                    <a:pt x="162260" y="63651"/>
                  </a:lnTo>
                  <a:lnTo>
                    <a:pt x="162070" y="63887"/>
                  </a:lnTo>
                  <a:lnTo>
                    <a:pt x="161878" y="64124"/>
                  </a:lnTo>
                  <a:lnTo>
                    <a:pt x="161678" y="64360"/>
                  </a:lnTo>
                  <a:lnTo>
                    <a:pt x="161475" y="64597"/>
                  </a:lnTo>
                  <a:lnTo>
                    <a:pt x="161265" y="64834"/>
                  </a:lnTo>
                  <a:lnTo>
                    <a:pt x="161053" y="65070"/>
                  </a:lnTo>
                  <a:lnTo>
                    <a:pt x="160832" y="65307"/>
                  </a:lnTo>
                  <a:lnTo>
                    <a:pt x="160611" y="65544"/>
                  </a:lnTo>
                  <a:lnTo>
                    <a:pt x="160381" y="65780"/>
                  </a:lnTo>
                  <a:lnTo>
                    <a:pt x="160150" y="66017"/>
                  </a:lnTo>
                  <a:lnTo>
                    <a:pt x="159910" y="66253"/>
                  </a:lnTo>
                  <a:lnTo>
                    <a:pt x="159670" y="66490"/>
                  </a:lnTo>
                  <a:lnTo>
                    <a:pt x="159422" y="66727"/>
                  </a:lnTo>
                  <a:lnTo>
                    <a:pt x="159173" y="66963"/>
                  </a:lnTo>
                  <a:lnTo>
                    <a:pt x="158916" y="67200"/>
                  </a:lnTo>
                  <a:lnTo>
                    <a:pt x="158658" y="67436"/>
                  </a:lnTo>
                  <a:lnTo>
                    <a:pt x="158392" y="67673"/>
                  </a:lnTo>
                  <a:lnTo>
                    <a:pt x="158126" y="67910"/>
                  </a:lnTo>
                  <a:lnTo>
                    <a:pt x="157852" y="68146"/>
                  </a:lnTo>
                  <a:lnTo>
                    <a:pt x="157578" y="68383"/>
                  </a:lnTo>
                  <a:lnTo>
                    <a:pt x="157297" y="68620"/>
                  </a:lnTo>
                  <a:lnTo>
                    <a:pt x="157014" y="68856"/>
                  </a:lnTo>
                  <a:lnTo>
                    <a:pt x="156725" y="69093"/>
                  </a:lnTo>
                  <a:lnTo>
                    <a:pt x="156436" y="69329"/>
                  </a:lnTo>
                  <a:lnTo>
                    <a:pt x="156140" y="69566"/>
                  </a:lnTo>
                  <a:lnTo>
                    <a:pt x="155843" y="69803"/>
                  </a:lnTo>
                  <a:lnTo>
                    <a:pt x="155540" y="70039"/>
                  </a:lnTo>
                  <a:lnTo>
                    <a:pt x="155236" y="70276"/>
                  </a:lnTo>
                  <a:lnTo>
                    <a:pt x="154927" y="70513"/>
                  </a:lnTo>
                  <a:lnTo>
                    <a:pt x="154616" y="70749"/>
                  </a:lnTo>
                  <a:lnTo>
                    <a:pt x="154301" y="70986"/>
                  </a:lnTo>
                  <a:lnTo>
                    <a:pt x="153984" y="71222"/>
                  </a:lnTo>
                  <a:lnTo>
                    <a:pt x="153663" y="71459"/>
                  </a:lnTo>
                  <a:lnTo>
                    <a:pt x="153341" y="71696"/>
                  </a:lnTo>
                  <a:lnTo>
                    <a:pt x="153014" y="71932"/>
                  </a:lnTo>
                  <a:lnTo>
                    <a:pt x="152686" y="72169"/>
                  </a:lnTo>
                  <a:lnTo>
                    <a:pt x="152355" y="72406"/>
                  </a:lnTo>
                  <a:lnTo>
                    <a:pt x="152022" y="72642"/>
                  </a:lnTo>
                  <a:lnTo>
                    <a:pt x="151686" y="72879"/>
                  </a:lnTo>
                  <a:lnTo>
                    <a:pt x="151348" y="73115"/>
                  </a:lnTo>
                  <a:lnTo>
                    <a:pt x="151007" y="73352"/>
                  </a:lnTo>
                  <a:lnTo>
                    <a:pt x="150665" y="73589"/>
                  </a:lnTo>
                  <a:lnTo>
                    <a:pt x="150320" y="73825"/>
                  </a:lnTo>
                  <a:lnTo>
                    <a:pt x="149974" y="74062"/>
                  </a:lnTo>
                  <a:lnTo>
                    <a:pt x="149626" y="74298"/>
                  </a:lnTo>
                  <a:lnTo>
                    <a:pt x="149276" y="74535"/>
                  </a:lnTo>
                  <a:lnTo>
                    <a:pt x="148924" y="74772"/>
                  </a:lnTo>
                  <a:lnTo>
                    <a:pt x="148571" y="75008"/>
                  </a:lnTo>
                  <a:lnTo>
                    <a:pt x="148216" y="75245"/>
                  </a:lnTo>
                  <a:lnTo>
                    <a:pt x="147860" y="75482"/>
                  </a:lnTo>
                  <a:lnTo>
                    <a:pt x="147503" y="75718"/>
                  </a:lnTo>
                  <a:lnTo>
                    <a:pt x="147144" y="75955"/>
                  </a:lnTo>
                  <a:lnTo>
                    <a:pt x="146785" y="76191"/>
                  </a:lnTo>
                  <a:lnTo>
                    <a:pt x="146424" y="76428"/>
                  </a:lnTo>
                  <a:lnTo>
                    <a:pt x="146062" y="76665"/>
                  </a:lnTo>
                  <a:lnTo>
                    <a:pt x="145699" y="76901"/>
                  </a:lnTo>
                  <a:lnTo>
                    <a:pt x="145336" y="77138"/>
                  </a:lnTo>
                  <a:lnTo>
                    <a:pt x="144972" y="77375"/>
                  </a:lnTo>
                  <a:lnTo>
                    <a:pt x="144607" y="77611"/>
                  </a:lnTo>
                  <a:lnTo>
                    <a:pt x="144242" y="77848"/>
                  </a:lnTo>
                  <a:lnTo>
                    <a:pt x="143876" y="78084"/>
                  </a:lnTo>
                  <a:lnTo>
                    <a:pt x="143510" y="78321"/>
                  </a:lnTo>
                  <a:lnTo>
                    <a:pt x="143143" y="78558"/>
                  </a:lnTo>
                  <a:lnTo>
                    <a:pt x="142777" y="78794"/>
                  </a:lnTo>
                  <a:lnTo>
                    <a:pt x="142410" y="79031"/>
                  </a:lnTo>
                  <a:lnTo>
                    <a:pt x="142043" y="79268"/>
                  </a:lnTo>
                  <a:lnTo>
                    <a:pt x="141676" y="79504"/>
                  </a:lnTo>
                  <a:lnTo>
                    <a:pt x="141309" y="79741"/>
                  </a:lnTo>
                  <a:lnTo>
                    <a:pt x="140942" y="79977"/>
                  </a:lnTo>
                  <a:lnTo>
                    <a:pt x="140575" y="80214"/>
                  </a:lnTo>
                  <a:lnTo>
                    <a:pt x="140209" y="80451"/>
                  </a:lnTo>
                  <a:lnTo>
                    <a:pt x="139843" y="80687"/>
                  </a:lnTo>
                  <a:lnTo>
                    <a:pt x="139477" y="80924"/>
                  </a:lnTo>
                  <a:lnTo>
                    <a:pt x="139112" y="81160"/>
                  </a:lnTo>
                  <a:lnTo>
                    <a:pt x="138748" y="81397"/>
                  </a:lnTo>
                  <a:lnTo>
                    <a:pt x="138384" y="81634"/>
                  </a:lnTo>
                  <a:lnTo>
                    <a:pt x="138020" y="81870"/>
                  </a:lnTo>
                  <a:lnTo>
                    <a:pt x="137658" y="82107"/>
                  </a:lnTo>
                  <a:lnTo>
                    <a:pt x="137295" y="82344"/>
                  </a:lnTo>
                  <a:lnTo>
                    <a:pt x="136935" y="82580"/>
                  </a:lnTo>
                  <a:lnTo>
                    <a:pt x="136574" y="82817"/>
                  </a:lnTo>
                  <a:lnTo>
                    <a:pt x="136215" y="83053"/>
                  </a:lnTo>
                  <a:lnTo>
                    <a:pt x="135857" y="83290"/>
                  </a:lnTo>
                  <a:lnTo>
                    <a:pt x="135500" y="83527"/>
                  </a:lnTo>
                  <a:lnTo>
                    <a:pt x="135143" y="83763"/>
                  </a:lnTo>
                  <a:lnTo>
                    <a:pt x="134789" y="84000"/>
                  </a:lnTo>
                  <a:lnTo>
                    <a:pt x="134434" y="84237"/>
                  </a:lnTo>
                  <a:lnTo>
                    <a:pt x="134082" y="84473"/>
                  </a:lnTo>
                  <a:lnTo>
                    <a:pt x="133730" y="84710"/>
                  </a:lnTo>
                  <a:lnTo>
                    <a:pt x="133381" y="84946"/>
                  </a:lnTo>
                  <a:lnTo>
                    <a:pt x="133032" y="85183"/>
                  </a:lnTo>
                  <a:lnTo>
                    <a:pt x="132685" y="85420"/>
                  </a:lnTo>
                  <a:lnTo>
                    <a:pt x="132339" y="85656"/>
                  </a:lnTo>
                  <a:lnTo>
                    <a:pt x="131995" y="85893"/>
                  </a:lnTo>
                  <a:lnTo>
                    <a:pt x="131652" y="86130"/>
                  </a:lnTo>
                  <a:lnTo>
                    <a:pt x="131310" y="86366"/>
                  </a:lnTo>
                  <a:lnTo>
                    <a:pt x="130971" y="86603"/>
                  </a:lnTo>
                  <a:lnTo>
                    <a:pt x="130633" y="86839"/>
                  </a:lnTo>
                  <a:lnTo>
                    <a:pt x="130296" y="87076"/>
                  </a:lnTo>
                  <a:lnTo>
                    <a:pt x="129961" y="87313"/>
                  </a:lnTo>
                  <a:lnTo>
                    <a:pt x="129628" y="87549"/>
                  </a:lnTo>
                  <a:lnTo>
                    <a:pt x="129297" y="87786"/>
                  </a:lnTo>
                  <a:lnTo>
                    <a:pt x="128967" y="88022"/>
                  </a:lnTo>
                  <a:lnTo>
                    <a:pt x="128639" y="88259"/>
                  </a:lnTo>
                  <a:lnTo>
                    <a:pt x="128313" y="88496"/>
                  </a:lnTo>
                  <a:lnTo>
                    <a:pt x="127989" y="88732"/>
                  </a:lnTo>
                  <a:lnTo>
                    <a:pt x="127667" y="88969"/>
                  </a:lnTo>
                  <a:lnTo>
                    <a:pt x="127346" y="89206"/>
                  </a:lnTo>
                  <a:lnTo>
                    <a:pt x="127028" y="89442"/>
                  </a:lnTo>
                  <a:lnTo>
                    <a:pt x="126711" y="89679"/>
                  </a:lnTo>
                  <a:lnTo>
                    <a:pt x="126396" y="89915"/>
                  </a:lnTo>
                  <a:lnTo>
                    <a:pt x="126083" y="90152"/>
                  </a:lnTo>
                  <a:lnTo>
                    <a:pt x="125773" y="90389"/>
                  </a:lnTo>
                  <a:lnTo>
                    <a:pt x="125463" y="90625"/>
                  </a:lnTo>
                  <a:lnTo>
                    <a:pt x="125157" y="90862"/>
                  </a:lnTo>
                  <a:lnTo>
                    <a:pt x="124852" y="91099"/>
                  </a:lnTo>
                  <a:lnTo>
                    <a:pt x="124549" y="91335"/>
                  </a:lnTo>
                  <a:lnTo>
                    <a:pt x="124248" y="91572"/>
                  </a:lnTo>
                  <a:lnTo>
                    <a:pt x="123949" y="91808"/>
                  </a:lnTo>
                  <a:lnTo>
                    <a:pt x="123652" y="92045"/>
                  </a:lnTo>
                  <a:lnTo>
                    <a:pt x="123357" y="92282"/>
                  </a:lnTo>
                  <a:lnTo>
                    <a:pt x="123064" y="92518"/>
                  </a:lnTo>
                  <a:lnTo>
                    <a:pt x="122774" y="92755"/>
                  </a:lnTo>
                  <a:lnTo>
                    <a:pt x="122484" y="92992"/>
                  </a:lnTo>
                  <a:lnTo>
                    <a:pt x="122198" y="93228"/>
                  </a:lnTo>
                  <a:lnTo>
                    <a:pt x="121913" y="93465"/>
                  </a:lnTo>
                  <a:lnTo>
                    <a:pt x="121631" y="93701"/>
                  </a:lnTo>
                  <a:lnTo>
                    <a:pt x="121350" y="93938"/>
                  </a:lnTo>
                  <a:lnTo>
                    <a:pt x="121072" y="94175"/>
                  </a:lnTo>
                  <a:lnTo>
                    <a:pt x="120795" y="94411"/>
                  </a:lnTo>
                  <a:lnTo>
                    <a:pt x="120521" y="94648"/>
                  </a:lnTo>
                  <a:lnTo>
                    <a:pt x="120248" y="94885"/>
                  </a:lnTo>
                  <a:lnTo>
                    <a:pt x="119979" y="95121"/>
                  </a:lnTo>
                  <a:lnTo>
                    <a:pt x="119710" y="95358"/>
                  </a:lnTo>
                  <a:lnTo>
                    <a:pt x="119445" y="95594"/>
                  </a:lnTo>
                  <a:lnTo>
                    <a:pt x="119179" y="95831"/>
                  </a:lnTo>
                  <a:lnTo>
                    <a:pt x="118918" y="96068"/>
                  </a:lnTo>
                  <a:lnTo>
                    <a:pt x="118657" y="96304"/>
                  </a:lnTo>
                  <a:lnTo>
                    <a:pt x="118400" y="96541"/>
                  </a:lnTo>
                  <a:lnTo>
                    <a:pt x="118143" y="96777"/>
                  </a:lnTo>
                  <a:lnTo>
                    <a:pt x="117890" y="97014"/>
                  </a:lnTo>
                  <a:lnTo>
                    <a:pt x="117637" y="97251"/>
                  </a:lnTo>
                  <a:lnTo>
                    <a:pt x="117388" y="97487"/>
                  </a:lnTo>
                  <a:lnTo>
                    <a:pt x="117139" y="97724"/>
                  </a:lnTo>
                  <a:lnTo>
                    <a:pt x="116894" y="97961"/>
                  </a:lnTo>
                  <a:lnTo>
                    <a:pt x="116649" y="98197"/>
                  </a:lnTo>
                  <a:lnTo>
                    <a:pt x="116408" y="98434"/>
                  </a:lnTo>
                  <a:lnTo>
                    <a:pt x="116167" y="98670"/>
                  </a:lnTo>
                  <a:lnTo>
                    <a:pt x="115929" y="98907"/>
                  </a:lnTo>
                  <a:lnTo>
                    <a:pt x="115693" y="99144"/>
                  </a:lnTo>
                  <a:lnTo>
                    <a:pt x="115459" y="99380"/>
                  </a:lnTo>
                  <a:lnTo>
                    <a:pt x="115226" y="99617"/>
                  </a:lnTo>
                  <a:lnTo>
                    <a:pt x="114995" y="99854"/>
                  </a:lnTo>
                  <a:lnTo>
                    <a:pt x="114766" y="100090"/>
                  </a:lnTo>
                  <a:lnTo>
                    <a:pt x="114539" y="100327"/>
                  </a:lnTo>
                  <a:lnTo>
                    <a:pt x="114314" y="100563"/>
                  </a:lnTo>
                  <a:lnTo>
                    <a:pt x="114091" y="100800"/>
                  </a:lnTo>
                  <a:lnTo>
                    <a:pt x="113869" y="101037"/>
                  </a:lnTo>
                  <a:lnTo>
                    <a:pt x="113649" y="101273"/>
                  </a:lnTo>
                  <a:lnTo>
                    <a:pt x="113431" y="101510"/>
                  </a:lnTo>
                  <a:lnTo>
                    <a:pt x="113215" y="101747"/>
                  </a:lnTo>
                  <a:lnTo>
                    <a:pt x="113000" y="101983"/>
                  </a:lnTo>
                  <a:lnTo>
                    <a:pt x="112788" y="102220"/>
                  </a:lnTo>
                  <a:lnTo>
                    <a:pt x="112577" y="102456"/>
                  </a:lnTo>
                  <a:lnTo>
                    <a:pt x="112367" y="102693"/>
                  </a:lnTo>
                  <a:lnTo>
                    <a:pt x="112159" y="102930"/>
                  </a:lnTo>
                  <a:lnTo>
                    <a:pt x="111953" y="103166"/>
                  </a:lnTo>
                  <a:lnTo>
                    <a:pt x="111748" y="103403"/>
                  </a:lnTo>
                  <a:lnTo>
                    <a:pt x="111545" y="103639"/>
                  </a:lnTo>
                  <a:lnTo>
                    <a:pt x="111344" y="103876"/>
                  </a:lnTo>
                  <a:lnTo>
                    <a:pt x="111144" y="104113"/>
                  </a:lnTo>
                  <a:lnTo>
                    <a:pt x="110946" y="104349"/>
                  </a:lnTo>
                  <a:lnTo>
                    <a:pt x="110749" y="104586"/>
                  </a:lnTo>
                  <a:lnTo>
                    <a:pt x="110554" y="104823"/>
                  </a:lnTo>
                  <a:lnTo>
                    <a:pt x="110360" y="105059"/>
                  </a:lnTo>
                  <a:lnTo>
                    <a:pt x="110167" y="105296"/>
                  </a:lnTo>
                  <a:lnTo>
                    <a:pt x="109976" y="105532"/>
                  </a:lnTo>
                  <a:lnTo>
                    <a:pt x="109787" y="105769"/>
                  </a:lnTo>
                  <a:lnTo>
                    <a:pt x="109598" y="106006"/>
                  </a:lnTo>
                  <a:lnTo>
                    <a:pt x="109411" y="106242"/>
                  </a:lnTo>
                  <a:lnTo>
                    <a:pt x="109225" y="106479"/>
                  </a:lnTo>
                  <a:lnTo>
                    <a:pt x="109041" y="106716"/>
                  </a:lnTo>
                  <a:lnTo>
                    <a:pt x="108858" y="106952"/>
                  </a:lnTo>
                  <a:lnTo>
                    <a:pt x="108676" y="107189"/>
                  </a:lnTo>
                  <a:lnTo>
                    <a:pt x="108495" y="107425"/>
                  </a:lnTo>
                  <a:lnTo>
                    <a:pt x="108316" y="107662"/>
                  </a:lnTo>
                  <a:lnTo>
                    <a:pt x="108138" y="107899"/>
                  </a:lnTo>
                  <a:lnTo>
                    <a:pt x="107961" y="108135"/>
                  </a:lnTo>
                  <a:lnTo>
                    <a:pt x="107784" y="108372"/>
                  </a:lnTo>
                  <a:lnTo>
                    <a:pt x="107610" y="108609"/>
                  </a:lnTo>
                  <a:lnTo>
                    <a:pt x="107435" y="108845"/>
                  </a:lnTo>
                  <a:lnTo>
                    <a:pt x="107263" y="109082"/>
                  </a:lnTo>
                  <a:lnTo>
                    <a:pt x="107091" y="109318"/>
                  </a:lnTo>
                  <a:lnTo>
                    <a:pt x="106920" y="109555"/>
                  </a:lnTo>
                  <a:lnTo>
                    <a:pt x="106750" y="109792"/>
                  </a:lnTo>
                  <a:lnTo>
                    <a:pt x="106581" y="110028"/>
                  </a:lnTo>
                  <a:lnTo>
                    <a:pt x="106413" y="110265"/>
                  </a:lnTo>
                  <a:lnTo>
                    <a:pt x="106246" y="110501"/>
                  </a:lnTo>
                  <a:lnTo>
                    <a:pt x="106079" y="110738"/>
                  </a:lnTo>
                  <a:lnTo>
                    <a:pt x="105914" y="110975"/>
                  </a:lnTo>
                  <a:lnTo>
                    <a:pt x="105749" y="111211"/>
                  </a:lnTo>
                  <a:lnTo>
                    <a:pt x="105585" y="111448"/>
                  </a:lnTo>
                  <a:lnTo>
                    <a:pt x="105422" y="111685"/>
                  </a:lnTo>
                  <a:lnTo>
                    <a:pt x="105260" y="111921"/>
                  </a:lnTo>
                  <a:lnTo>
                    <a:pt x="105098" y="112158"/>
                  </a:lnTo>
                  <a:lnTo>
                    <a:pt x="104937" y="112394"/>
                  </a:lnTo>
                  <a:lnTo>
                    <a:pt x="104776" y="112631"/>
                  </a:lnTo>
                  <a:lnTo>
                    <a:pt x="104616" y="112868"/>
                  </a:lnTo>
                  <a:lnTo>
                    <a:pt x="104457" y="113104"/>
                  </a:lnTo>
                  <a:lnTo>
                    <a:pt x="104298" y="113341"/>
                  </a:lnTo>
                  <a:lnTo>
                    <a:pt x="104139" y="113578"/>
                  </a:lnTo>
                  <a:lnTo>
                    <a:pt x="103982" y="113814"/>
                  </a:lnTo>
                  <a:lnTo>
                    <a:pt x="103824" y="114051"/>
                  </a:lnTo>
                  <a:lnTo>
                    <a:pt x="103668" y="114287"/>
                  </a:lnTo>
                  <a:lnTo>
                    <a:pt x="103511" y="114524"/>
                  </a:lnTo>
                  <a:lnTo>
                    <a:pt x="103355" y="114761"/>
                  </a:lnTo>
                  <a:lnTo>
                    <a:pt x="103200" y="114997"/>
                  </a:lnTo>
                  <a:lnTo>
                    <a:pt x="103045" y="115234"/>
                  </a:lnTo>
                  <a:lnTo>
                    <a:pt x="102890" y="115471"/>
                  </a:lnTo>
                  <a:lnTo>
                    <a:pt x="102735" y="115707"/>
                  </a:lnTo>
                  <a:lnTo>
                    <a:pt x="102581" y="115944"/>
                  </a:lnTo>
                  <a:lnTo>
                    <a:pt x="102427" y="116180"/>
                  </a:lnTo>
                  <a:lnTo>
                    <a:pt x="102274" y="116417"/>
                  </a:lnTo>
                  <a:lnTo>
                    <a:pt x="102120" y="116654"/>
                  </a:lnTo>
                  <a:lnTo>
                    <a:pt x="101967" y="116890"/>
                  </a:lnTo>
                  <a:lnTo>
                    <a:pt x="101814" y="117127"/>
                  </a:lnTo>
                  <a:lnTo>
                    <a:pt x="101661" y="117363"/>
                  </a:lnTo>
                  <a:lnTo>
                    <a:pt x="101509" y="117600"/>
                  </a:lnTo>
                  <a:lnTo>
                    <a:pt x="101356" y="117837"/>
                  </a:lnTo>
                  <a:lnTo>
                    <a:pt x="101204" y="118073"/>
                  </a:lnTo>
                  <a:lnTo>
                    <a:pt x="101052" y="118310"/>
                  </a:lnTo>
                  <a:lnTo>
                    <a:pt x="100900" y="118547"/>
                  </a:lnTo>
                  <a:lnTo>
                    <a:pt x="100748" y="118783"/>
                  </a:lnTo>
                  <a:lnTo>
                    <a:pt x="100596" y="119020"/>
                  </a:lnTo>
                  <a:lnTo>
                    <a:pt x="100444" y="119256"/>
                  </a:lnTo>
                  <a:lnTo>
                    <a:pt x="100293" y="119493"/>
                  </a:lnTo>
                  <a:lnTo>
                    <a:pt x="100141" y="119730"/>
                  </a:lnTo>
                  <a:lnTo>
                    <a:pt x="99990" y="119966"/>
                  </a:lnTo>
                  <a:lnTo>
                    <a:pt x="99838" y="120203"/>
                  </a:lnTo>
                  <a:lnTo>
                    <a:pt x="99687" y="120440"/>
                  </a:lnTo>
                  <a:lnTo>
                    <a:pt x="99535" y="120676"/>
                  </a:lnTo>
                  <a:lnTo>
                    <a:pt x="99384" y="120913"/>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182" name="pl27">
              <a:extLst>
                <a:ext uri="{FF2B5EF4-FFF2-40B4-BE49-F238E27FC236}">
                  <a16:creationId xmlns:a16="http://schemas.microsoft.com/office/drawing/2014/main" id="{7F81AAFA-B678-4913-A3F3-536F916AFE0C}"/>
                </a:ext>
              </a:extLst>
            </p:cNvPr>
            <p:cNvSpPr/>
            <p:nvPr/>
          </p:nvSpPr>
          <p:spPr>
            <a:xfrm>
              <a:off x="2346994" y="881605"/>
              <a:ext cx="165016" cy="0"/>
            </a:xfrm>
            <a:custGeom>
              <a:avLst/>
              <a:gdLst/>
              <a:ahLst/>
              <a:cxnLst/>
              <a:rect l="0" t="0" r="0" b="0"/>
              <a:pathLst>
                <a:path w="165016">
                  <a:moveTo>
                    <a:pt x="0" y="0"/>
                  </a:moveTo>
                  <a:lnTo>
                    <a:pt x="165016" y="0"/>
                  </a:lnTo>
                </a:path>
              </a:pathLst>
            </a:custGeom>
            <a:ln w="6775" cap="flat">
              <a:solidFill>
                <a:srgbClr val="721111">
                  <a:alpha val="100000"/>
                </a:srgbClr>
              </a:solidFill>
              <a:prstDash val="solid"/>
              <a:round/>
            </a:ln>
          </p:spPr>
          <p:txBody>
            <a:bodyPr/>
            <a:lstStyle/>
            <a:p>
              <a:endParaRPr sz="600"/>
            </a:p>
          </p:txBody>
        </p:sp>
        <p:sp>
          <p:nvSpPr>
            <p:cNvPr id="183" name="pt28">
              <a:extLst>
                <a:ext uri="{FF2B5EF4-FFF2-40B4-BE49-F238E27FC236}">
                  <a16:creationId xmlns:a16="http://schemas.microsoft.com/office/drawing/2014/main" id="{D7CFE5EF-754D-48D6-A77A-F8C127380C1E}"/>
                </a:ext>
              </a:extLst>
            </p:cNvPr>
            <p:cNvSpPr/>
            <p:nvPr/>
          </p:nvSpPr>
          <p:spPr>
            <a:xfrm>
              <a:off x="1516171" y="640897"/>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4" name="pt29">
              <a:extLst>
                <a:ext uri="{FF2B5EF4-FFF2-40B4-BE49-F238E27FC236}">
                  <a16:creationId xmlns:a16="http://schemas.microsoft.com/office/drawing/2014/main" id="{EFB1C2BE-23C1-4D67-BF7C-5694FCC0B11D}"/>
                </a:ext>
              </a:extLst>
            </p:cNvPr>
            <p:cNvSpPr/>
            <p:nvPr/>
          </p:nvSpPr>
          <p:spPr>
            <a:xfrm>
              <a:off x="1523372" y="65400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5" name="pt30">
              <a:extLst>
                <a:ext uri="{FF2B5EF4-FFF2-40B4-BE49-F238E27FC236}">
                  <a16:creationId xmlns:a16="http://schemas.microsoft.com/office/drawing/2014/main" id="{9C42D09A-2ECF-4743-B2E7-E6EC8A3F2F14}"/>
                </a:ext>
              </a:extLst>
            </p:cNvPr>
            <p:cNvSpPr/>
            <p:nvPr/>
          </p:nvSpPr>
          <p:spPr>
            <a:xfrm>
              <a:off x="1492948" y="69518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6" name="pt31">
              <a:extLst>
                <a:ext uri="{FF2B5EF4-FFF2-40B4-BE49-F238E27FC236}">
                  <a16:creationId xmlns:a16="http://schemas.microsoft.com/office/drawing/2014/main" id="{486FDD03-E761-488D-88B2-A05C6DD87D97}"/>
                </a:ext>
              </a:extLst>
            </p:cNvPr>
            <p:cNvSpPr/>
            <p:nvPr/>
          </p:nvSpPr>
          <p:spPr>
            <a:xfrm>
              <a:off x="1507130" y="71167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7" name="pt32">
              <a:extLst>
                <a:ext uri="{FF2B5EF4-FFF2-40B4-BE49-F238E27FC236}">
                  <a16:creationId xmlns:a16="http://schemas.microsoft.com/office/drawing/2014/main" id="{A80CA305-12F0-4F53-95DF-626147482838}"/>
                </a:ext>
              </a:extLst>
            </p:cNvPr>
            <p:cNvSpPr/>
            <p:nvPr/>
          </p:nvSpPr>
          <p:spPr>
            <a:xfrm>
              <a:off x="1485104" y="68564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8" name="pt33">
              <a:extLst>
                <a:ext uri="{FF2B5EF4-FFF2-40B4-BE49-F238E27FC236}">
                  <a16:creationId xmlns:a16="http://schemas.microsoft.com/office/drawing/2014/main" id="{CCEA2D76-C0D1-47B5-9D64-5596800F3A8E}"/>
                </a:ext>
              </a:extLst>
            </p:cNvPr>
            <p:cNvSpPr/>
            <p:nvPr/>
          </p:nvSpPr>
          <p:spPr>
            <a:xfrm>
              <a:off x="1496228" y="60404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9" name="pt34">
              <a:extLst>
                <a:ext uri="{FF2B5EF4-FFF2-40B4-BE49-F238E27FC236}">
                  <a16:creationId xmlns:a16="http://schemas.microsoft.com/office/drawing/2014/main" id="{77668BD0-3E44-4168-B3A2-7A18E51CF253}"/>
                </a:ext>
              </a:extLst>
            </p:cNvPr>
            <p:cNvSpPr/>
            <p:nvPr/>
          </p:nvSpPr>
          <p:spPr>
            <a:xfrm>
              <a:off x="1507358" y="65569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0" name="pt35">
              <a:extLst>
                <a:ext uri="{FF2B5EF4-FFF2-40B4-BE49-F238E27FC236}">
                  <a16:creationId xmlns:a16="http://schemas.microsoft.com/office/drawing/2014/main" id="{F4C98817-7719-4A88-B529-EFEAD593F312}"/>
                </a:ext>
              </a:extLst>
            </p:cNvPr>
            <p:cNvSpPr/>
            <p:nvPr/>
          </p:nvSpPr>
          <p:spPr>
            <a:xfrm>
              <a:off x="1510405" y="66920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1" name="pt36">
              <a:extLst>
                <a:ext uri="{FF2B5EF4-FFF2-40B4-BE49-F238E27FC236}">
                  <a16:creationId xmlns:a16="http://schemas.microsoft.com/office/drawing/2014/main" id="{1EC251BC-733F-4B55-A34F-6346B5AB7624}"/>
                </a:ext>
              </a:extLst>
            </p:cNvPr>
            <p:cNvSpPr/>
            <p:nvPr/>
          </p:nvSpPr>
          <p:spPr>
            <a:xfrm>
              <a:off x="1513908" y="67988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2" name="pt37">
              <a:extLst>
                <a:ext uri="{FF2B5EF4-FFF2-40B4-BE49-F238E27FC236}">
                  <a16:creationId xmlns:a16="http://schemas.microsoft.com/office/drawing/2014/main" id="{D24A146E-3BB8-4A6D-8E07-BABC3B1DF698}"/>
                </a:ext>
              </a:extLst>
            </p:cNvPr>
            <p:cNvSpPr/>
            <p:nvPr/>
          </p:nvSpPr>
          <p:spPr>
            <a:xfrm>
              <a:off x="1511795" y="618958"/>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3" name="pt38">
              <a:extLst>
                <a:ext uri="{FF2B5EF4-FFF2-40B4-BE49-F238E27FC236}">
                  <a16:creationId xmlns:a16="http://schemas.microsoft.com/office/drawing/2014/main" id="{71AE166B-A1CF-440A-B33F-B29EB9D1A670}"/>
                </a:ext>
              </a:extLst>
            </p:cNvPr>
            <p:cNvSpPr/>
            <p:nvPr/>
          </p:nvSpPr>
          <p:spPr>
            <a:xfrm>
              <a:off x="1520639" y="69080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4" name="pt39">
              <a:extLst>
                <a:ext uri="{FF2B5EF4-FFF2-40B4-BE49-F238E27FC236}">
                  <a16:creationId xmlns:a16="http://schemas.microsoft.com/office/drawing/2014/main" id="{6F4E8385-20FC-4BF1-BF54-ABD5E79D0A79}"/>
                </a:ext>
              </a:extLst>
            </p:cNvPr>
            <p:cNvSpPr/>
            <p:nvPr/>
          </p:nvSpPr>
          <p:spPr>
            <a:xfrm>
              <a:off x="1492429" y="634124"/>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5" name="pt40">
              <a:extLst>
                <a:ext uri="{FF2B5EF4-FFF2-40B4-BE49-F238E27FC236}">
                  <a16:creationId xmlns:a16="http://schemas.microsoft.com/office/drawing/2014/main" id="{331BBB64-42E0-4421-8E43-5F239F7CB506}"/>
                </a:ext>
              </a:extLst>
            </p:cNvPr>
            <p:cNvSpPr/>
            <p:nvPr/>
          </p:nvSpPr>
          <p:spPr>
            <a:xfrm>
              <a:off x="1504982" y="65243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6" name="pt41">
              <a:extLst>
                <a:ext uri="{FF2B5EF4-FFF2-40B4-BE49-F238E27FC236}">
                  <a16:creationId xmlns:a16="http://schemas.microsoft.com/office/drawing/2014/main" id="{80050E7C-131A-4BD8-8161-410BD9D18174}"/>
                </a:ext>
              </a:extLst>
            </p:cNvPr>
            <p:cNvSpPr/>
            <p:nvPr/>
          </p:nvSpPr>
          <p:spPr>
            <a:xfrm>
              <a:off x="1512410" y="61769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7" name="pt42">
              <a:extLst>
                <a:ext uri="{FF2B5EF4-FFF2-40B4-BE49-F238E27FC236}">
                  <a16:creationId xmlns:a16="http://schemas.microsoft.com/office/drawing/2014/main" id="{0F88F505-3379-4C92-8F43-1A2121B7882A}"/>
                </a:ext>
              </a:extLst>
            </p:cNvPr>
            <p:cNvSpPr/>
            <p:nvPr/>
          </p:nvSpPr>
          <p:spPr>
            <a:xfrm>
              <a:off x="1507762" y="67175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8" name="pt43">
              <a:extLst>
                <a:ext uri="{FF2B5EF4-FFF2-40B4-BE49-F238E27FC236}">
                  <a16:creationId xmlns:a16="http://schemas.microsoft.com/office/drawing/2014/main" id="{F9FBED2C-9382-4063-985C-DDD3692CBB98}"/>
                </a:ext>
              </a:extLst>
            </p:cNvPr>
            <p:cNvSpPr/>
            <p:nvPr/>
          </p:nvSpPr>
          <p:spPr>
            <a:xfrm>
              <a:off x="1487655" y="65783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9" name="pt44">
              <a:extLst>
                <a:ext uri="{FF2B5EF4-FFF2-40B4-BE49-F238E27FC236}">
                  <a16:creationId xmlns:a16="http://schemas.microsoft.com/office/drawing/2014/main" id="{AA5E20EF-A33B-40FB-B42A-59435294FDF7}"/>
                </a:ext>
              </a:extLst>
            </p:cNvPr>
            <p:cNvSpPr/>
            <p:nvPr/>
          </p:nvSpPr>
          <p:spPr>
            <a:xfrm>
              <a:off x="1524734" y="6204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0" name="pt45">
              <a:extLst>
                <a:ext uri="{FF2B5EF4-FFF2-40B4-BE49-F238E27FC236}">
                  <a16:creationId xmlns:a16="http://schemas.microsoft.com/office/drawing/2014/main" id="{9FB95D3C-673A-40B3-9F78-A2D7A920FEAA}"/>
                </a:ext>
              </a:extLst>
            </p:cNvPr>
            <p:cNvSpPr/>
            <p:nvPr/>
          </p:nvSpPr>
          <p:spPr>
            <a:xfrm>
              <a:off x="1485134" y="70040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1" name="pt46">
              <a:extLst>
                <a:ext uri="{FF2B5EF4-FFF2-40B4-BE49-F238E27FC236}">
                  <a16:creationId xmlns:a16="http://schemas.microsoft.com/office/drawing/2014/main" id="{94B48F63-854F-4CCB-BDC1-B35D89974A40}"/>
                </a:ext>
              </a:extLst>
            </p:cNvPr>
            <p:cNvSpPr/>
            <p:nvPr/>
          </p:nvSpPr>
          <p:spPr>
            <a:xfrm>
              <a:off x="1508379" y="67009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2" name="pt47">
              <a:extLst>
                <a:ext uri="{FF2B5EF4-FFF2-40B4-BE49-F238E27FC236}">
                  <a16:creationId xmlns:a16="http://schemas.microsoft.com/office/drawing/2014/main" id="{8EB96B72-CC5C-4694-ABD2-7CDDDE4AC901}"/>
                </a:ext>
              </a:extLst>
            </p:cNvPr>
            <p:cNvSpPr/>
            <p:nvPr/>
          </p:nvSpPr>
          <p:spPr>
            <a:xfrm>
              <a:off x="1368662" y="47990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3" name="pt48">
              <a:extLst>
                <a:ext uri="{FF2B5EF4-FFF2-40B4-BE49-F238E27FC236}">
                  <a16:creationId xmlns:a16="http://schemas.microsoft.com/office/drawing/2014/main" id="{1D5A08EA-6246-4211-8AA1-945F3A7E08D5}"/>
                </a:ext>
              </a:extLst>
            </p:cNvPr>
            <p:cNvSpPr/>
            <p:nvPr/>
          </p:nvSpPr>
          <p:spPr>
            <a:xfrm>
              <a:off x="1346543" y="64676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4" name="pt49">
              <a:extLst>
                <a:ext uri="{FF2B5EF4-FFF2-40B4-BE49-F238E27FC236}">
                  <a16:creationId xmlns:a16="http://schemas.microsoft.com/office/drawing/2014/main" id="{BCC40E3C-5D5E-431E-A797-4E6D8F262CDA}"/>
                </a:ext>
              </a:extLst>
            </p:cNvPr>
            <p:cNvSpPr/>
            <p:nvPr/>
          </p:nvSpPr>
          <p:spPr>
            <a:xfrm>
              <a:off x="1376309" y="86939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5" name="pt50">
              <a:extLst>
                <a:ext uri="{FF2B5EF4-FFF2-40B4-BE49-F238E27FC236}">
                  <a16:creationId xmlns:a16="http://schemas.microsoft.com/office/drawing/2014/main" id="{6629D5FD-A76B-4F6B-9BE4-FD8D12C4E53C}"/>
                </a:ext>
              </a:extLst>
            </p:cNvPr>
            <p:cNvSpPr/>
            <p:nvPr/>
          </p:nvSpPr>
          <p:spPr>
            <a:xfrm>
              <a:off x="1348156" y="605175"/>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6" name="pt51">
              <a:extLst>
                <a:ext uri="{FF2B5EF4-FFF2-40B4-BE49-F238E27FC236}">
                  <a16:creationId xmlns:a16="http://schemas.microsoft.com/office/drawing/2014/main" id="{4A5F7B12-53FB-4091-A86C-7D641CE66E34}"/>
                </a:ext>
              </a:extLst>
            </p:cNvPr>
            <p:cNvSpPr/>
            <p:nvPr/>
          </p:nvSpPr>
          <p:spPr>
            <a:xfrm>
              <a:off x="1381903" y="57971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7" name="pt52">
              <a:extLst>
                <a:ext uri="{FF2B5EF4-FFF2-40B4-BE49-F238E27FC236}">
                  <a16:creationId xmlns:a16="http://schemas.microsoft.com/office/drawing/2014/main" id="{1F25F3EE-4CF3-48A3-9FED-6F4AB1FE7842}"/>
                </a:ext>
              </a:extLst>
            </p:cNvPr>
            <p:cNvSpPr/>
            <p:nvPr/>
          </p:nvSpPr>
          <p:spPr>
            <a:xfrm>
              <a:off x="1388863" y="75176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8" name="pt53">
              <a:extLst>
                <a:ext uri="{FF2B5EF4-FFF2-40B4-BE49-F238E27FC236}">
                  <a16:creationId xmlns:a16="http://schemas.microsoft.com/office/drawing/2014/main" id="{33DFA094-D794-4D8C-A496-E7287130746F}"/>
                </a:ext>
              </a:extLst>
            </p:cNvPr>
            <p:cNvSpPr/>
            <p:nvPr/>
          </p:nvSpPr>
          <p:spPr>
            <a:xfrm>
              <a:off x="1375393" y="62325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9" name="pt54">
              <a:extLst>
                <a:ext uri="{FF2B5EF4-FFF2-40B4-BE49-F238E27FC236}">
                  <a16:creationId xmlns:a16="http://schemas.microsoft.com/office/drawing/2014/main" id="{9210E990-D89D-40DE-8A86-46EFE1E3ED6F}"/>
                </a:ext>
              </a:extLst>
            </p:cNvPr>
            <p:cNvSpPr/>
            <p:nvPr/>
          </p:nvSpPr>
          <p:spPr>
            <a:xfrm>
              <a:off x="1370907" y="74222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0" name="pt55">
              <a:extLst>
                <a:ext uri="{FF2B5EF4-FFF2-40B4-BE49-F238E27FC236}">
                  <a16:creationId xmlns:a16="http://schemas.microsoft.com/office/drawing/2014/main" id="{63479DB5-2423-4E31-B76C-BEFD5A52EE7E}"/>
                </a:ext>
              </a:extLst>
            </p:cNvPr>
            <p:cNvSpPr/>
            <p:nvPr/>
          </p:nvSpPr>
          <p:spPr>
            <a:xfrm>
              <a:off x="1353691" y="53326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1" name="pt56">
              <a:extLst>
                <a:ext uri="{FF2B5EF4-FFF2-40B4-BE49-F238E27FC236}">
                  <a16:creationId xmlns:a16="http://schemas.microsoft.com/office/drawing/2014/main" id="{24900B8D-4C5A-49BD-AD68-8AD184D5CB97}"/>
                </a:ext>
              </a:extLst>
            </p:cNvPr>
            <p:cNvSpPr/>
            <p:nvPr/>
          </p:nvSpPr>
          <p:spPr>
            <a:xfrm>
              <a:off x="1388977" y="61134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2" name="pt57">
              <a:extLst>
                <a:ext uri="{FF2B5EF4-FFF2-40B4-BE49-F238E27FC236}">
                  <a16:creationId xmlns:a16="http://schemas.microsoft.com/office/drawing/2014/main" id="{86155B34-A419-4C66-9FF9-5A60F430B859}"/>
                </a:ext>
              </a:extLst>
            </p:cNvPr>
            <p:cNvSpPr/>
            <p:nvPr/>
          </p:nvSpPr>
          <p:spPr>
            <a:xfrm>
              <a:off x="1357274" y="684503"/>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3" name="pt58">
              <a:extLst>
                <a:ext uri="{FF2B5EF4-FFF2-40B4-BE49-F238E27FC236}">
                  <a16:creationId xmlns:a16="http://schemas.microsoft.com/office/drawing/2014/main" id="{1A16F974-696A-486D-8AA3-58A3248DFC49}"/>
                </a:ext>
              </a:extLst>
            </p:cNvPr>
            <p:cNvSpPr/>
            <p:nvPr/>
          </p:nvSpPr>
          <p:spPr>
            <a:xfrm>
              <a:off x="1350965" y="74147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4" name="pt59">
              <a:extLst>
                <a:ext uri="{FF2B5EF4-FFF2-40B4-BE49-F238E27FC236}">
                  <a16:creationId xmlns:a16="http://schemas.microsoft.com/office/drawing/2014/main" id="{1CD2B96D-203B-40C7-970B-4E72D59A2411}"/>
                </a:ext>
              </a:extLst>
            </p:cNvPr>
            <p:cNvSpPr/>
            <p:nvPr/>
          </p:nvSpPr>
          <p:spPr>
            <a:xfrm>
              <a:off x="1382183" y="56749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5" name="pt60">
              <a:extLst>
                <a:ext uri="{FF2B5EF4-FFF2-40B4-BE49-F238E27FC236}">
                  <a16:creationId xmlns:a16="http://schemas.microsoft.com/office/drawing/2014/main" id="{8B28C871-6B1E-4594-86A7-C656D89CBC8C}"/>
                </a:ext>
              </a:extLst>
            </p:cNvPr>
            <p:cNvSpPr/>
            <p:nvPr/>
          </p:nvSpPr>
          <p:spPr>
            <a:xfrm>
              <a:off x="1366749" y="53602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6" name="pt61">
              <a:extLst>
                <a:ext uri="{FF2B5EF4-FFF2-40B4-BE49-F238E27FC236}">
                  <a16:creationId xmlns:a16="http://schemas.microsoft.com/office/drawing/2014/main" id="{C30826FF-5147-420E-9809-ECF5218A93DA}"/>
                </a:ext>
              </a:extLst>
            </p:cNvPr>
            <p:cNvSpPr/>
            <p:nvPr/>
          </p:nvSpPr>
          <p:spPr>
            <a:xfrm>
              <a:off x="1381554" y="54588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7" name="pt62">
              <a:extLst>
                <a:ext uri="{FF2B5EF4-FFF2-40B4-BE49-F238E27FC236}">
                  <a16:creationId xmlns:a16="http://schemas.microsoft.com/office/drawing/2014/main" id="{7C77A70E-E75B-4C39-BE5B-C70916CCD643}"/>
                </a:ext>
              </a:extLst>
            </p:cNvPr>
            <p:cNvSpPr/>
            <p:nvPr/>
          </p:nvSpPr>
          <p:spPr>
            <a:xfrm>
              <a:off x="1370497" y="56272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8" name="pt63">
              <a:extLst>
                <a:ext uri="{FF2B5EF4-FFF2-40B4-BE49-F238E27FC236}">
                  <a16:creationId xmlns:a16="http://schemas.microsoft.com/office/drawing/2014/main" id="{01F462A7-64EA-498B-9823-5247D41F5011}"/>
                </a:ext>
              </a:extLst>
            </p:cNvPr>
            <p:cNvSpPr/>
            <p:nvPr/>
          </p:nvSpPr>
          <p:spPr>
            <a:xfrm>
              <a:off x="1385819" y="52888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9" name="pt64">
              <a:extLst>
                <a:ext uri="{FF2B5EF4-FFF2-40B4-BE49-F238E27FC236}">
                  <a16:creationId xmlns:a16="http://schemas.microsoft.com/office/drawing/2014/main" id="{9EA68FF6-F326-4A9B-81A1-624F31012F0A}"/>
                </a:ext>
              </a:extLst>
            </p:cNvPr>
            <p:cNvSpPr/>
            <p:nvPr/>
          </p:nvSpPr>
          <p:spPr>
            <a:xfrm>
              <a:off x="1361023" y="71013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20" name="pt65">
              <a:extLst>
                <a:ext uri="{FF2B5EF4-FFF2-40B4-BE49-F238E27FC236}">
                  <a16:creationId xmlns:a16="http://schemas.microsoft.com/office/drawing/2014/main" id="{6AC4BD03-6ED5-435F-B083-0B8FF6A3E530}"/>
                </a:ext>
              </a:extLst>
            </p:cNvPr>
            <p:cNvSpPr/>
            <p:nvPr/>
          </p:nvSpPr>
          <p:spPr>
            <a:xfrm>
              <a:off x="1370929" y="69259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21" name="pt66">
              <a:extLst>
                <a:ext uri="{FF2B5EF4-FFF2-40B4-BE49-F238E27FC236}">
                  <a16:creationId xmlns:a16="http://schemas.microsoft.com/office/drawing/2014/main" id="{E9F7C262-373A-4F82-B915-466F4CA25875}"/>
                </a:ext>
              </a:extLst>
            </p:cNvPr>
            <p:cNvSpPr/>
            <p:nvPr/>
          </p:nvSpPr>
          <p:spPr>
            <a:xfrm>
              <a:off x="1214891" y="64718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2" name="pt67">
              <a:extLst>
                <a:ext uri="{FF2B5EF4-FFF2-40B4-BE49-F238E27FC236}">
                  <a16:creationId xmlns:a16="http://schemas.microsoft.com/office/drawing/2014/main" id="{C2F78335-1B38-42EC-A917-6D1D557E0DC4}"/>
                </a:ext>
              </a:extLst>
            </p:cNvPr>
            <p:cNvSpPr/>
            <p:nvPr/>
          </p:nvSpPr>
          <p:spPr>
            <a:xfrm>
              <a:off x="1217952" y="60725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3" name="pt68">
              <a:extLst>
                <a:ext uri="{FF2B5EF4-FFF2-40B4-BE49-F238E27FC236}">
                  <a16:creationId xmlns:a16="http://schemas.microsoft.com/office/drawing/2014/main" id="{C4C32F88-688E-4AD5-B294-EB6D1F7D71AF}"/>
                </a:ext>
              </a:extLst>
            </p:cNvPr>
            <p:cNvSpPr/>
            <p:nvPr/>
          </p:nvSpPr>
          <p:spPr>
            <a:xfrm>
              <a:off x="1215702" y="60513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4" name="pt69">
              <a:extLst>
                <a:ext uri="{FF2B5EF4-FFF2-40B4-BE49-F238E27FC236}">
                  <a16:creationId xmlns:a16="http://schemas.microsoft.com/office/drawing/2014/main" id="{CBF76A03-4937-4189-A521-E6D19E020660}"/>
                </a:ext>
              </a:extLst>
            </p:cNvPr>
            <p:cNvSpPr/>
            <p:nvPr/>
          </p:nvSpPr>
          <p:spPr>
            <a:xfrm>
              <a:off x="1232902" y="55025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5" name="pt70">
              <a:extLst>
                <a:ext uri="{FF2B5EF4-FFF2-40B4-BE49-F238E27FC236}">
                  <a16:creationId xmlns:a16="http://schemas.microsoft.com/office/drawing/2014/main" id="{BD8247C7-3979-4417-8517-6BD9478798B1}"/>
                </a:ext>
              </a:extLst>
            </p:cNvPr>
            <p:cNvSpPr/>
            <p:nvPr/>
          </p:nvSpPr>
          <p:spPr>
            <a:xfrm>
              <a:off x="1240455" y="62981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6" name="pt71">
              <a:extLst>
                <a:ext uri="{FF2B5EF4-FFF2-40B4-BE49-F238E27FC236}">
                  <a16:creationId xmlns:a16="http://schemas.microsoft.com/office/drawing/2014/main" id="{7CBE2F79-CE19-47F6-AB6F-A57DFE406E7C}"/>
                </a:ext>
              </a:extLst>
            </p:cNvPr>
            <p:cNvSpPr/>
            <p:nvPr/>
          </p:nvSpPr>
          <p:spPr>
            <a:xfrm>
              <a:off x="1213189" y="57816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7" name="pt72">
              <a:extLst>
                <a:ext uri="{FF2B5EF4-FFF2-40B4-BE49-F238E27FC236}">
                  <a16:creationId xmlns:a16="http://schemas.microsoft.com/office/drawing/2014/main" id="{A760E567-9BD5-4012-8722-7CA1304D7B0A}"/>
                </a:ext>
              </a:extLst>
            </p:cNvPr>
            <p:cNvSpPr/>
            <p:nvPr/>
          </p:nvSpPr>
          <p:spPr>
            <a:xfrm>
              <a:off x="1242395" y="62425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8" name="pt73">
              <a:extLst>
                <a:ext uri="{FF2B5EF4-FFF2-40B4-BE49-F238E27FC236}">
                  <a16:creationId xmlns:a16="http://schemas.microsoft.com/office/drawing/2014/main" id="{6179069A-B8B1-4791-8CB5-CA5559D85C26}"/>
                </a:ext>
              </a:extLst>
            </p:cNvPr>
            <p:cNvSpPr/>
            <p:nvPr/>
          </p:nvSpPr>
          <p:spPr>
            <a:xfrm>
              <a:off x="1249396" y="53780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9" name="pt74">
              <a:extLst>
                <a:ext uri="{FF2B5EF4-FFF2-40B4-BE49-F238E27FC236}">
                  <a16:creationId xmlns:a16="http://schemas.microsoft.com/office/drawing/2014/main" id="{AED57140-D990-432A-82D1-CBCEBBC3D840}"/>
                </a:ext>
              </a:extLst>
            </p:cNvPr>
            <p:cNvSpPr/>
            <p:nvPr/>
          </p:nvSpPr>
          <p:spPr>
            <a:xfrm>
              <a:off x="1211609" y="59569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0" name="pt75">
              <a:extLst>
                <a:ext uri="{FF2B5EF4-FFF2-40B4-BE49-F238E27FC236}">
                  <a16:creationId xmlns:a16="http://schemas.microsoft.com/office/drawing/2014/main" id="{03DE5A2E-8E40-41EB-A0C7-6CD6CBC95CE7}"/>
                </a:ext>
              </a:extLst>
            </p:cNvPr>
            <p:cNvSpPr/>
            <p:nvPr/>
          </p:nvSpPr>
          <p:spPr>
            <a:xfrm>
              <a:off x="1209915" y="68078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1" name="pt76">
              <a:extLst>
                <a:ext uri="{FF2B5EF4-FFF2-40B4-BE49-F238E27FC236}">
                  <a16:creationId xmlns:a16="http://schemas.microsoft.com/office/drawing/2014/main" id="{4EE82CA1-763A-4D64-82F4-0C97D737A247}"/>
                </a:ext>
              </a:extLst>
            </p:cNvPr>
            <p:cNvSpPr/>
            <p:nvPr/>
          </p:nvSpPr>
          <p:spPr>
            <a:xfrm>
              <a:off x="1222953" y="63396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2" name="pt77">
              <a:extLst>
                <a:ext uri="{FF2B5EF4-FFF2-40B4-BE49-F238E27FC236}">
                  <a16:creationId xmlns:a16="http://schemas.microsoft.com/office/drawing/2014/main" id="{CFCDEBF9-2B30-404E-B7E1-603612D56C93}"/>
                </a:ext>
              </a:extLst>
            </p:cNvPr>
            <p:cNvSpPr/>
            <p:nvPr/>
          </p:nvSpPr>
          <p:spPr>
            <a:xfrm>
              <a:off x="1228312" y="63312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3" name="pt78">
              <a:extLst>
                <a:ext uri="{FF2B5EF4-FFF2-40B4-BE49-F238E27FC236}">
                  <a16:creationId xmlns:a16="http://schemas.microsoft.com/office/drawing/2014/main" id="{504DDDFD-2CAC-4F2D-9498-7CD7C07A2AF8}"/>
                </a:ext>
              </a:extLst>
            </p:cNvPr>
            <p:cNvSpPr/>
            <p:nvPr/>
          </p:nvSpPr>
          <p:spPr>
            <a:xfrm>
              <a:off x="1213091" y="61988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4" name="pt79">
              <a:extLst>
                <a:ext uri="{FF2B5EF4-FFF2-40B4-BE49-F238E27FC236}">
                  <a16:creationId xmlns:a16="http://schemas.microsoft.com/office/drawing/2014/main" id="{FB77E145-5F46-46EF-A1EF-BD8046027731}"/>
                </a:ext>
              </a:extLst>
            </p:cNvPr>
            <p:cNvSpPr/>
            <p:nvPr/>
          </p:nvSpPr>
          <p:spPr>
            <a:xfrm>
              <a:off x="1239636" y="57936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5" name="pt80">
              <a:extLst>
                <a:ext uri="{FF2B5EF4-FFF2-40B4-BE49-F238E27FC236}">
                  <a16:creationId xmlns:a16="http://schemas.microsoft.com/office/drawing/2014/main" id="{2845E1CB-0850-4E42-8A36-876366E43F69}"/>
                </a:ext>
              </a:extLst>
            </p:cNvPr>
            <p:cNvSpPr/>
            <p:nvPr/>
          </p:nvSpPr>
          <p:spPr>
            <a:xfrm>
              <a:off x="1244144" y="51682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6" name="pt81">
              <a:extLst>
                <a:ext uri="{FF2B5EF4-FFF2-40B4-BE49-F238E27FC236}">
                  <a16:creationId xmlns:a16="http://schemas.microsoft.com/office/drawing/2014/main" id="{DDE35AD5-9C34-4C7A-BB1C-8C3C37FBF35A}"/>
                </a:ext>
              </a:extLst>
            </p:cNvPr>
            <p:cNvSpPr/>
            <p:nvPr/>
          </p:nvSpPr>
          <p:spPr>
            <a:xfrm>
              <a:off x="1228780" y="59743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7" name="pt82">
              <a:extLst>
                <a:ext uri="{FF2B5EF4-FFF2-40B4-BE49-F238E27FC236}">
                  <a16:creationId xmlns:a16="http://schemas.microsoft.com/office/drawing/2014/main" id="{26830306-AE87-4D56-8FFD-9CF6373D37C1}"/>
                </a:ext>
              </a:extLst>
            </p:cNvPr>
            <p:cNvSpPr/>
            <p:nvPr/>
          </p:nvSpPr>
          <p:spPr>
            <a:xfrm>
              <a:off x="1250504" y="68987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8" name="pt83">
              <a:extLst>
                <a:ext uri="{FF2B5EF4-FFF2-40B4-BE49-F238E27FC236}">
                  <a16:creationId xmlns:a16="http://schemas.microsoft.com/office/drawing/2014/main" id="{C3D4A1A4-7A3A-4CF5-90EB-29F83E6C467C}"/>
                </a:ext>
              </a:extLst>
            </p:cNvPr>
            <p:cNvSpPr/>
            <p:nvPr/>
          </p:nvSpPr>
          <p:spPr>
            <a:xfrm>
              <a:off x="1237238" y="65652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9" name="pt84">
              <a:extLst>
                <a:ext uri="{FF2B5EF4-FFF2-40B4-BE49-F238E27FC236}">
                  <a16:creationId xmlns:a16="http://schemas.microsoft.com/office/drawing/2014/main" id="{EA604B9D-C446-4C25-8768-650B9F6E1EE8}"/>
                </a:ext>
              </a:extLst>
            </p:cNvPr>
            <p:cNvSpPr/>
            <p:nvPr/>
          </p:nvSpPr>
          <p:spPr>
            <a:xfrm>
              <a:off x="1219681" y="64646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40" name="pt85">
              <a:extLst>
                <a:ext uri="{FF2B5EF4-FFF2-40B4-BE49-F238E27FC236}">
                  <a16:creationId xmlns:a16="http://schemas.microsoft.com/office/drawing/2014/main" id="{02EAE15F-AB0E-4492-B8F3-2F1D0D28C8D9}"/>
                </a:ext>
              </a:extLst>
            </p:cNvPr>
            <p:cNvSpPr/>
            <p:nvPr/>
          </p:nvSpPr>
          <p:spPr>
            <a:xfrm>
              <a:off x="1100856" y="473215"/>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1" name="pt86">
              <a:extLst>
                <a:ext uri="{FF2B5EF4-FFF2-40B4-BE49-F238E27FC236}">
                  <a16:creationId xmlns:a16="http://schemas.microsoft.com/office/drawing/2014/main" id="{B54EC575-C28B-4462-AAD1-DA68E3E42A72}"/>
                </a:ext>
              </a:extLst>
            </p:cNvPr>
            <p:cNvSpPr/>
            <p:nvPr/>
          </p:nvSpPr>
          <p:spPr>
            <a:xfrm>
              <a:off x="1109163" y="402847"/>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2" name="pt87">
              <a:extLst>
                <a:ext uri="{FF2B5EF4-FFF2-40B4-BE49-F238E27FC236}">
                  <a16:creationId xmlns:a16="http://schemas.microsoft.com/office/drawing/2014/main" id="{6F9DA31A-A797-428F-949F-2BE1AF7F4F11}"/>
                </a:ext>
              </a:extLst>
            </p:cNvPr>
            <p:cNvSpPr/>
            <p:nvPr/>
          </p:nvSpPr>
          <p:spPr>
            <a:xfrm>
              <a:off x="1113220" y="44348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3" name="pt88">
              <a:extLst>
                <a:ext uri="{FF2B5EF4-FFF2-40B4-BE49-F238E27FC236}">
                  <a16:creationId xmlns:a16="http://schemas.microsoft.com/office/drawing/2014/main" id="{168D9444-167C-4162-9FE0-B7FA28802BA8}"/>
                </a:ext>
              </a:extLst>
            </p:cNvPr>
            <p:cNvSpPr/>
            <p:nvPr/>
          </p:nvSpPr>
          <p:spPr>
            <a:xfrm>
              <a:off x="1107513" y="485158"/>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4" name="pt89">
              <a:extLst>
                <a:ext uri="{FF2B5EF4-FFF2-40B4-BE49-F238E27FC236}">
                  <a16:creationId xmlns:a16="http://schemas.microsoft.com/office/drawing/2014/main" id="{D6B947D1-32E9-4818-98F0-03A74F437AF3}"/>
                </a:ext>
              </a:extLst>
            </p:cNvPr>
            <p:cNvSpPr/>
            <p:nvPr/>
          </p:nvSpPr>
          <p:spPr>
            <a:xfrm>
              <a:off x="1094706" y="46565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5" name="pt90">
              <a:extLst>
                <a:ext uri="{FF2B5EF4-FFF2-40B4-BE49-F238E27FC236}">
                  <a16:creationId xmlns:a16="http://schemas.microsoft.com/office/drawing/2014/main" id="{57CEFFD3-6776-41E2-A9E3-F83D3467B635}"/>
                </a:ext>
              </a:extLst>
            </p:cNvPr>
            <p:cNvSpPr/>
            <p:nvPr/>
          </p:nvSpPr>
          <p:spPr>
            <a:xfrm>
              <a:off x="1070257" y="48884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6" name="pt91">
              <a:extLst>
                <a:ext uri="{FF2B5EF4-FFF2-40B4-BE49-F238E27FC236}">
                  <a16:creationId xmlns:a16="http://schemas.microsoft.com/office/drawing/2014/main" id="{F1EE4228-A151-46DB-B84B-B91DC5F8B106}"/>
                </a:ext>
              </a:extLst>
            </p:cNvPr>
            <p:cNvSpPr/>
            <p:nvPr/>
          </p:nvSpPr>
          <p:spPr>
            <a:xfrm>
              <a:off x="1076284" y="4913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7" name="pt92">
              <a:extLst>
                <a:ext uri="{FF2B5EF4-FFF2-40B4-BE49-F238E27FC236}">
                  <a16:creationId xmlns:a16="http://schemas.microsoft.com/office/drawing/2014/main" id="{1A3A0CFE-C2DA-47A2-9FF9-A1833D9C7AE6}"/>
                </a:ext>
              </a:extLst>
            </p:cNvPr>
            <p:cNvSpPr/>
            <p:nvPr/>
          </p:nvSpPr>
          <p:spPr>
            <a:xfrm>
              <a:off x="1073987" y="477267"/>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8" name="pt93">
              <a:extLst>
                <a:ext uri="{FF2B5EF4-FFF2-40B4-BE49-F238E27FC236}">
                  <a16:creationId xmlns:a16="http://schemas.microsoft.com/office/drawing/2014/main" id="{254C90E0-8E41-48D2-AE2C-966E5E9C6800}"/>
                </a:ext>
              </a:extLst>
            </p:cNvPr>
            <p:cNvSpPr/>
            <p:nvPr/>
          </p:nvSpPr>
          <p:spPr>
            <a:xfrm>
              <a:off x="1087873" y="460079"/>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9" name="pt94">
              <a:extLst>
                <a:ext uri="{FF2B5EF4-FFF2-40B4-BE49-F238E27FC236}">
                  <a16:creationId xmlns:a16="http://schemas.microsoft.com/office/drawing/2014/main" id="{F29FA90D-3D3E-443D-B6D4-A203A6764F57}"/>
                </a:ext>
              </a:extLst>
            </p:cNvPr>
            <p:cNvSpPr/>
            <p:nvPr/>
          </p:nvSpPr>
          <p:spPr>
            <a:xfrm>
              <a:off x="1085591" y="54530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0" name="pt95">
              <a:extLst>
                <a:ext uri="{FF2B5EF4-FFF2-40B4-BE49-F238E27FC236}">
                  <a16:creationId xmlns:a16="http://schemas.microsoft.com/office/drawing/2014/main" id="{D97CCFA7-7C31-4260-8D73-1529895808F2}"/>
                </a:ext>
              </a:extLst>
            </p:cNvPr>
            <p:cNvSpPr/>
            <p:nvPr/>
          </p:nvSpPr>
          <p:spPr>
            <a:xfrm>
              <a:off x="1095997" y="40696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1" name="pt96">
              <a:extLst>
                <a:ext uri="{FF2B5EF4-FFF2-40B4-BE49-F238E27FC236}">
                  <a16:creationId xmlns:a16="http://schemas.microsoft.com/office/drawing/2014/main" id="{A59D99B2-0753-4181-BA8C-5143110955D7}"/>
                </a:ext>
              </a:extLst>
            </p:cNvPr>
            <p:cNvSpPr/>
            <p:nvPr/>
          </p:nvSpPr>
          <p:spPr>
            <a:xfrm>
              <a:off x="1111645" y="40179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2" name="pt97">
              <a:extLst>
                <a:ext uri="{FF2B5EF4-FFF2-40B4-BE49-F238E27FC236}">
                  <a16:creationId xmlns:a16="http://schemas.microsoft.com/office/drawing/2014/main" id="{09AC4F22-F0A5-40D2-9E6C-05B2641F3FAE}"/>
                </a:ext>
              </a:extLst>
            </p:cNvPr>
            <p:cNvSpPr/>
            <p:nvPr/>
          </p:nvSpPr>
          <p:spPr>
            <a:xfrm>
              <a:off x="1084118" y="46172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3" name="pt98">
              <a:extLst>
                <a:ext uri="{FF2B5EF4-FFF2-40B4-BE49-F238E27FC236}">
                  <a16:creationId xmlns:a16="http://schemas.microsoft.com/office/drawing/2014/main" id="{9850C449-A35A-459D-9C2B-AD78F51FC0CA}"/>
                </a:ext>
              </a:extLst>
            </p:cNvPr>
            <p:cNvSpPr/>
            <p:nvPr/>
          </p:nvSpPr>
          <p:spPr>
            <a:xfrm>
              <a:off x="1087993" y="52433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4" name="pt99">
              <a:extLst>
                <a:ext uri="{FF2B5EF4-FFF2-40B4-BE49-F238E27FC236}">
                  <a16:creationId xmlns:a16="http://schemas.microsoft.com/office/drawing/2014/main" id="{F174CB3C-D71F-4C9E-B602-7BC4CC4A6940}"/>
                </a:ext>
              </a:extLst>
            </p:cNvPr>
            <p:cNvSpPr/>
            <p:nvPr/>
          </p:nvSpPr>
          <p:spPr>
            <a:xfrm>
              <a:off x="1098476" y="49293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5" name="pt100">
              <a:extLst>
                <a:ext uri="{FF2B5EF4-FFF2-40B4-BE49-F238E27FC236}">
                  <a16:creationId xmlns:a16="http://schemas.microsoft.com/office/drawing/2014/main" id="{ED6C6AFD-8203-4535-9451-3CF473197BC0}"/>
                </a:ext>
              </a:extLst>
            </p:cNvPr>
            <p:cNvSpPr/>
            <p:nvPr/>
          </p:nvSpPr>
          <p:spPr>
            <a:xfrm>
              <a:off x="1072903" y="50623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6" name="pt101">
              <a:extLst>
                <a:ext uri="{FF2B5EF4-FFF2-40B4-BE49-F238E27FC236}">
                  <a16:creationId xmlns:a16="http://schemas.microsoft.com/office/drawing/2014/main" id="{2664811E-5EEE-4A2B-8AAD-FB0AAAE04B38}"/>
                </a:ext>
              </a:extLst>
            </p:cNvPr>
            <p:cNvSpPr/>
            <p:nvPr/>
          </p:nvSpPr>
          <p:spPr>
            <a:xfrm>
              <a:off x="1100785" y="46735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7" name="pt102">
              <a:extLst>
                <a:ext uri="{FF2B5EF4-FFF2-40B4-BE49-F238E27FC236}">
                  <a16:creationId xmlns:a16="http://schemas.microsoft.com/office/drawing/2014/main" id="{E8CD383F-EA0D-4795-91DE-8C322FEEDD4C}"/>
                </a:ext>
              </a:extLst>
            </p:cNvPr>
            <p:cNvSpPr/>
            <p:nvPr/>
          </p:nvSpPr>
          <p:spPr>
            <a:xfrm>
              <a:off x="1083982" y="454399"/>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8" name="pt103">
              <a:extLst>
                <a:ext uri="{FF2B5EF4-FFF2-40B4-BE49-F238E27FC236}">
                  <a16:creationId xmlns:a16="http://schemas.microsoft.com/office/drawing/2014/main" id="{287968D9-3DAF-4306-8BD5-9028825B59D3}"/>
                </a:ext>
              </a:extLst>
            </p:cNvPr>
            <p:cNvSpPr/>
            <p:nvPr/>
          </p:nvSpPr>
          <p:spPr>
            <a:xfrm>
              <a:off x="951801" y="59501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59" name="pt104">
              <a:extLst>
                <a:ext uri="{FF2B5EF4-FFF2-40B4-BE49-F238E27FC236}">
                  <a16:creationId xmlns:a16="http://schemas.microsoft.com/office/drawing/2014/main" id="{D8C19962-7129-4898-AE03-381891842E34}"/>
                </a:ext>
              </a:extLst>
            </p:cNvPr>
            <p:cNvSpPr/>
            <p:nvPr/>
          </p:nvSpPr>
          <p:spPr>
            <a:xfrm>
              <a:off x="947804" y="57955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0" name="pt105">
              <a:extLst>
                <a:ext uri="{FF2B5EF4-FFF2-40B4-BE49-F238E27FC236}">
                  <a16:creationId xmlns:a16="http://schemas.microsoft.com/office/drawing/2014/main" id="{C65E6AC9-B473-4A20-A874-FEA43915BFD2}"/>
                </a:ext>
              </a:extLst>
            </p:cNvPr>
            <p:cNvSpPr/>
            <p:nvPr/>
          </p:nvSpPr>
          <p:spPr>
            <a:xfrm>
              <a:off x="955327" y="57341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1" name="pt106">
              <a:extLst>
                <a:ext uri="{FF2B5EF4-FFF2-40B4-BE49-F238E27FC236}">
                  <a16:creationId xmlns:a16="http://schemas.microsoft.com/office/drawing/2014/main" id="{A5B045A9-DC4C-4B99-BDFF-64C491333CCC}"/>
                </a:ext>
              </a:extLst>
            </p:cNvPr>
            <p:cNvSpPr/>
            <p:nvPr/>
          </p:nvSpPr>
          <p:spPr>
            <a:xfrm>
              <a:off x="976271" y="55945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2" name="pt107">
              <a:extLst>
                <a:ext uri="{FF2B5EF4-FFF2-40B4-BE49-F238E27FC236}">
                  <a16:creationId xmlns:a16="http://schemas.microsoft.com/office/drawing/2014/main" id="{3EE7DD96-0DD3-4543-AB94-496470CC9B37}"/>
                </a:ext>
              </a:extLst>
            </p:cNvPr>
            <p:cNvSpPr/>
            <p:nvPr/>
          </p:nvSpPr>
          <p:spPr>
            <a:xfrm>
              <a:off x="941041" y="6791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3" name="pt108">
              <a:extLst>
                <a:ext uri="{FF2B5EF4-FFF2-40B4-BE49-F238E27FC236}">
                  <a16:creationId xmlns:a16="http://schemas.microsoft.com/office/drawing/2014/main" id="{C1197B29-4678-41FE-BD90-1E5965E56306}"/>
                </a:ext>
              </a:extLst>
            </p:cNvPr>
            <p:cNvSpPr/>
            <p:nvPr/>
          </p:nvSpPr>
          <p:spPr>
            <a:xfrm>
              <a:off x="961159" y="53590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4" name="pt109">
              <a:extLst>
                <a:ext uri="{FF2B5EF4-FFF2-40B4-BE49-F238E27FC236}">
                  <a16:creationId xmlns:a16="http://schemas.microsoft.com/office/drawing/2014/main" id="{316B5014-E0BF-4997-886F-1C49EAA1AF7F}"/>
                </a:ext>
              </a:extLst>
            </p:cNvPr>
            <p:cNvSpPr/>
            <p:nvPr/>
          </p:nvSpPr>
          <p:spPr>
            <a:xfrm>
              <a:off x="955814" y="564567"/>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5" name="pt110">
              <a:extLst>
                <a:ext uri="{FF2B5EF4-FFF2-40B4-BE49-F238E27FC236}">
                  <a16:creationId xmlns:a16="http://schemas.microsoft.com/office/drawing/2014/main" id="{F08CAF63-CEB9-4BCD-B58E-4A79B7201186}"/>
                </a:ext>
              </a:extLst>
            </p:cNvPr>
            <p:cNvSpPr/>
            <p:nvPr/>
          </p:nvSpPr>
          <p:spPr>
            <a:xfrm>
              <a:off x="946219" y="58371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6" name="pt111">
              <a:extLst>
                <a:ext uri="{FF2B5EF4-FFF2-40B4-BE49-F238E27FC236}">
                  <a16:creationId xmlns:a16="http://schemas.microsoft.com/office/drawing/2014/main" id="{56E07CD0-CBCC-4C71-A77D-E1810B42509A}"/>
                </a:ext>
              </a:extLst>
            </p:cNvPr>
            <p:cNvSpPr/>
            <p:nvPr/>
          </p:nvSpPr>
          <p:spPr>
            <a:xfrm>
              <a:off x="965586" y="57599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7" name="pt112">
              <a:extLst>
                <a:ext uri="{FF2B5EF4-FFF2-40B4-BE49-F238E27FC236}">
                  <a16:creationId xmlns:a16="http://schemas.microsoft.com/office/drawing/2014/main" id="{7AB4D4E5-CF15-4087-A4A4-24DAB4E096AD}"/>
                </a:ext>
              </a:extLst>
            </p:cNvPr>
            <p:cNvSpPr/>
            <p:nvPr/>
          </p:nvSpPr>
          <p:spPr>
            <a:xfrm>
              <a:off x="932668" y="58971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8" name="pt113">
              <a:extLst>
                <a:ext uri="{FF2B5EF4-FFF2-40B4-BE49-F238E27FC236}">
                  <a16:creationId xmlns:a16="http://schemas.microsoft.com/office/drawing/2014/main" id="{C622F8EE-D8B7-464B-813E-5E7785E6D9A0}"/>
                </a:ext>
              </a:extLst>
            </p:cNvPr>
            <p:cNvSpPr/>
            <p:nvPr/>
          </p:nvSpPr>
          <p:spPr>
            <a:xfrm>
              <a:off x="974543" y="56647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9" name="pt114">
              <a:extLst>
                <a:ext uri="{FF2B5EF4-FFF2-40B4-BE49-F238E27FC236}">
                  <a16:creationId xmlns:a16="http://schemas.microsoft.com/office/drawing/2014/main" id="{DEE782B5-4C7D-4300-B0B8-B573CD2026B3}"/>
                </a:ext>
              </a:extLst>
            </p:cNvPr>
            <p:cNvSpPr/>
            <p:nvPr/>
          </p:nvSpPr>
          <p:spPr>
            <a:xfrm>
              <a:off x="932538" y="496300"/>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0" name="pt115">
              <a:extLst>
                <a:ext uri="{FF2B5EF4-FFF2-40B4-BE49-F238E27FC236}">
                  <a16:creationId xmlns:a16="http://schemas.microsoft.com/office/drawing/2014/main" id="{CDA521FB-3212-4F48-AF58-BD8088A1228E}"/>
                </a:ext>
              </a:extLst>
            </p:cNvPr>
            <p:cNvSpPr/>
            <p:nvPr/>
          </p:nvSpPr>
          <p:spPr>
            <a:xfrm>
              <a:off x="945277" y="57948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1" name="pt116">
              <a:extLst>
                <a:ext uri="{FF2B5EF4-FFF2-40B4-BE49-F238E27FC236}">
                  <a16:creationId xmlns:a16="http://schemas.microsoft.com/office/drawing/2014/main" id="{6E0F740B-5D5B-4DF3-B0F3-1CA24B5DD449}"/>
                </a:ext>
              </a:extLst>
            </p:cNvPr>
            <p:cNvSpPr/>
            <p:nvPr/>
          </p:nvSpPr>
          <p:spPr>
            <a:xfrm>
              <a:off x="953537" y="58026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2" name="pt117">
              <a:extLst>
                <a:ext uri="{FF2B5EF4-FFF2-40B4-BE49-F238E27FC236}">
                  <a16:creationId xmlns:a16="http://schemas.microsoft.com/office/drawing/2014/main" id="{08848CC4-2A32-4189-96C3-D297E8C66B27}"/>
                </a:ext>
              </a:extLst>
            </p:cNvPr>
            <p:cNvSpPr/>
            <p:nvPr/>
          </p:nvSpPr>
          <p:spPr>
            <a:xfrm>
              <a:off x="950549" y="54974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3" name="pt118">
              <a:extLst>
                <a:ext uri="{FF2B5EF4-FFF2-40B4-BE49-F238E27FC236}">
                  <a16:creationId xmlns:a16="http://schemas.microsoft.com/office/drawing/2014/main" id="{319F2D6E-BCE6-45AF-9BDC-A7B5111319AB}"/>
                </a:ext>
              </a:extLst>
            </p:cNvPr>
            <p:cNvSpPr/>
            <p:nvPr/>
          </p:nvSpPr>
          <p:spPr>
            <a:xfrm>
              <a:off x="976671" y="53172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4" name="pt119">
              <a:extLst>
                <a:ext uri="{FF2B5EF4-FFF2-40B4-BE49-F238E27FC236}">
                  <a16:creationId xmlns:a16="http://schemas.microsoft.com/office/drawing/2014/main" id="{BE71231A-B5E7-4851-B084-C59ABA270336}"/>
                </a:ext>
              </a:extLst>
            </p:cNvPr>
            <p:cNvSpPr/>
            <p:nvPr/>
          </p:nvSpPr>
          <p:spPr>
            <a:xfrm>
              <a:off x="943947" y="59672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5" name="pt120">
              <a:extLst>
                <a:ext uri="{FF2B5EF4-FFF2-40B4-BE49-F238E27FC236}">
                  <a16:creationId xmlns:a16="http://schemas.microsoft.com/office/drawing/2014/main" id="{A94A8856-7308-426F-AA19-2425826F5B48}"/>
                </a:ext>
              </a:extLst>
            </p:cNvPr>
            <p:cNvSpPr/>
            <p:nvPr/>
          </p:nvSpPr>
          <p:spPr>
            <a:xfrm>
              <a:off x="938190" y="56123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6" name="pt121">
              <a:extLst>
                <a:ext uri="{FF2B5EF4-FFF2-40B4-BE49-F238E27FC236}">
                  <a16:creationId xmlns:a16="http://schemas.microsoft.com/office/drawing/2014/main" id="{2834EEE9-B1C8-405F-938F-D695015C454B}"/>
                </a:ext>
              </a:extLst>
            </p:cNvPr>
            <p:cNvSpPr/>
            <p:nvPr/>
          </p:nvSpPr>
          <p:spPr>
            <a:xfrm>
              <a:off x="950612" y="61479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7" name="pt122">
              <a:extLst>
                <a:ext uri="{FF2B5EF4-FFF2-40B4-BE49-F238E27FC236}">
                  <a16:creationId xmlns:a16="http://schemas.microsoft.com/office/drawing/2014/main" id="{11D144F8-2A1B-49AD-8C03-D5F795268A80}"/>
                </a:ext>
              </a:extLst>
            </p:cNvPr>
            <p:cNvSpPr/>
            <p:nvPr/>
          </p:nvSpPr>
          <p:spPr>
            <a:xfrm>
              <a:off x="2418410" y="88904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78" name="pt123">
              <a:extLst>
                <a:ext uri="{FF2B5EF4-FFF2-40B4-BE49-F238E27FC236}">
                  <a16:creationId xmlns:a16="http://schemas.microsoft.com/office/drawing/2014/main" id="{D4FE91F9-7B77-4740-A902-AC97128F114F}"/>
                </a:ext>
              </a:extLst>
            </p:cNvPr>
            <p:cNvSpPr/>
            <p:nvPr/>
          </p:nvSpPr>
          <p:spPr>
            <a:xfrm>
              <a:off x="2423976" y="86293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79" name="pt124">
              <a:extLst>
                <a:ext uri="{FF2B5EF4-FFF2-40B4-BE49-F238E27FC236}">
                  <a16:creationId xmlns:a16="http://schemas.microsoft.com/office/drawing/2014/main" id="{3B73CD33-9D0C-46A2-9B62-F5C23BBE144A}"/>
                </a:ext>
              </a:extLst>
            </p:cNvPr>
            <p:cNvSpPr/>
            <p:nvPr/>
          </p:nvSpPr>
          <p:spPr>
            <a:xfrm>
              <a:off x="2412089" y="90420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0" name="pt125">
              <a:extLst>
                <a:ext uri="{FF2B5EF4-FFF2-40B4-BE49-F238E27FC236}">
                  <a16:creationId xmlns:a16="http://schemas.microsoft.com/office/drawing/2014/main" id="{552B567D-4E66-4008-8AAC-C9A040F5C86B}"/>
                </a:ext>
              </a:extLst>
            </p:cNvPr>
            <p:cNvSpPr/>
            <p:nvPr/>
          </p:nvSpPr>
          <p:spPr>
            <a:xfrm>
              <a:off x="2428045" y="94444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1" name="pt126">
              <a:extLst>
                <a:ext uri="{FF2B5EF4-FFF2-40B4-BE49-F238E27FC236}">
                  <a16:creationId xmlns:a16="http://schemas.microsoft.com/office/drawing/2014/main" id="{A3534179-EBCA-40DD-A931-F9D471E5CDC2}"/>
                </a:ext>
              </a:extLst>
            </p:cNvPr>
            <p:cNvSpPr/>
            <p:nvPr/>
          </p:nvSpPr>
          <p:spPr>
            <a:xfrm>
              <a:off x="2418128" y="871147"/>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2" name="pt127">
              <a:extLst>
                <a:ext uri="{FF2B5EF4-FFF2-40B4-BE49-F238E27FC236}">
                  <a16:creationId xmlns:a16="http://schemas.microsoft.com/office/drawing/2014/main" id="{E46BBC02-76D1-4461-B4FC-4031DEDEAACF}"/>
                </a:ext>
              </a:extLst>
            </p:cNvPr>
            <p:cNvSpPr/>
            <p:nvPr/>
          </p:nvSpPr>
          <p:spPr>
            <a:xfrm>
              <a:off x="2442248" y="83007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3" name="pt128">
              <a:extLst>
                <a:ext uri="{FF2B5EF4-FFF2-40B4-BE49-F238E27FC236}">
                  <a16:creationId xmlns:a16="http://schemas.microsoft.com/office/drawing/2014/main" id="{BD7D804C-6856-4DC4-A1A1-671029EB7DF1}"/>
                </a:ext>
              </a:extLst>
            </p:cNvPr>
            <p:cNvSpPr/>
            <p:nvPr/>
          </p:nvSpPr>
          <p:spPr>
            <a:xfrm>
              <a:off x="2422983" y="86901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4" name="pt129">
              <a:extLst>
                <a:ext uri="{FF2B5EF4-FFF2-40B4-BE49-F238E27FC236}">
                  <a16:creationId xmlns:a16="http://schemas.microsoft.com/office/drawing/2014/main" id="{8CF2D8EE-4295-443C-B07F-04E6B14DD4C3}"/>
                </a:ext>
              </a:extLst>
            </p:cNvPr>
            <p:cNvSpPr/>
            <p:nvPr/>
          </p:nvSpPr>
          <p:spPr>
            <a:xfrm>
              <a:off x="2413363" y="88866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5" name="pt130">
              <a:extLst>
                <a:ext uri="{FF2B5EF4-FFF2-40B4-BE49-F238E27FC236}">
                  <a16:creationId xmlns:a16="http://schemas.microsoft.com/office/drawing/2014/main" id="{F2684DEF-12F9-411F-95C3-D5683158DA64}"/>
                </a:ext>
              </a:extLst>
            </p:cNvPr>
            <p:cNvSpPr/>
            <p:nvPr/>
          </p:nvSpPr>
          <p:spPr>
            <a:xfrm>
              <a:off x="2428000" y="87453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6" name="pt131">
              <a:extLst>
                <a:ext uri="{FF2B5EF4-FFF2-40B4-BE49-F238E27FC236}">
                  <a16:creationId xmlns:a16="http://schemas.microsoft.com/office/drawing/2014/main" id="{99EFC680-D9CF-4963-9554-E07EB358F982}"/>
                </a:ext>
              </a:extLst>
            </p:cNvPr>
            <p:cNvSpPr/>
            <p:nvPr/>
          </p:nvSpPr>
          <p:spPr>
            <a:xfrm>
              <a:off x="2426387" y="84680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7" name="pt132">
              <a:extLst>
                <a:ext uri="{FF2B5EF4-FFF2-40B4-BE49-F238E27FC236}">
                  <a16:creationId xmlns:a16="http://schemas.microsoft.com/office/drawing/2014/main" id="{E99E55CE-02DA-4DB7-9420-82B3382BBD5C}"/>
                </a:ext>
              </a:extLst>
            </p:cNvPr>
            <p:cNvSpPr/>
            <p:nvPr/>
          </p:nvSpPr>
          <p:spPr>
            <a:xfrm>
              <a:off x="2420495" y="89770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8" name="pt133">
              <a:extLst>
                <a:ext uri="{FF2B5EF4-FFF2-40B4-BE49-F238E27FC236}">
                  <a16:creationId xmlns:a16="http://schemas.microsoft.com/office/drawing/2014/main" id="{FBDF6A5F-1098-4B6C-9585-1DCEFBB77527}"/>
                </a:ext>
              </a:extLst>
            </p:cNvPr>
            <p:cNvSpPr/>
            <p:nvPr/>
          </p:nvSpPr>
          <p:spPr>
            <a:xfrm>
              <a:off x="2425769" y="82352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9" name="pt134">
              <a:extLst>
                <a:ext uri="{FF2B5EF4-FFF2-40B4-BE49-F238E27FC236}">
                  <a16:creationId xmlns:a16="http://schemas.microsoft.com/office/drawing/2014/main" id="{590CF0DA-2281-4357-8B94-D124FCD5CE07}"/>
                </a:ext>
              </a:extLst>
            </p:cNvPr>
            <p:cNvSpPr/>
            <p:nvPr/>
          </p:nvSpPr>
          <p:spPr>
            <a:xfrm>
              <a:off x="2443054" y="85606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0" name="pt135">
              <a:extLst>
                <a:ext uri="{FF2B5EF4-FFF2-40B4-BE49-F238E27FC236}">
                  <a16:creationId xmlns:a16="http://schemas.microsoft.com/office/drawing/2014/main" id="{37504D33-CFCE-4EF1-B715-E6A72E509BE5}"/>
                </a:ext>
              </a:extLst>
            </p:cNvPr>
            <p:cNvSpPr/>
            <p:nvPr/>
          </p:nvSpPr>
          <p:spPr>
            <a:xfrm>
              <a:off x="2430493" y="84355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1" name="pt136">
              <a:extLst>
                <a:ext uri="{FF2B5EF4-FFF2-40B4-BE49-F238E27FC236}">
                  <a16:creationId xmlns:a16="http://schemas.microsoft.com/office/drawing/2014/main" id="{FBB44106-298D-4961-AB73-72F2C40CD9E5}"/>
                </a:ext>
              </a:extLst>
            </p:cNvPr>
            <p:cNvSpPr/>
            <p:nvPr/>
          </p:nvSpPr>
          <p:spPr>
            <a:xfrm>
              <a:off x="2422353" y="88288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2" name="pt137">
              <a:extLst>
                <a:ext uri="{FF2B5EF4-FFF2-40B4-BE49-F238E27FC236}">
                  <a16:creationId xmlns:a16="http://schemas.microsoft.com/office/drawing/2014/main" id="{FBCAD7B4-FC7F-485A-8551-C057E612E88F}"/>
                </a:ext>
              </a:extLst>
            </p:cNvPr>
            <p:cNvSpPr/>
            <p:nvPr/>
          </p:nvSpPr>
          <p:spPr>
            <a:xfrm>
              <a:off x="2433863" y="884504"/>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3" name="pt138">
              <a:extLst>
                <a:ext uri="{FF2B5EF4-FFF2-40B4-BE49-F238E27FC236}">
                  <a16:creationId xmlns:a16="http://schemas.microsoft.com/office/drawing/2014/main" id="{21301173-FD5A-4268-B588-C084478FBE28}"/>
                </a:ext>
              </a:extLst>
            </p:cNvPr>
            <p:cNvSpPr/>
            <p:nvPr/>
          </p:nvSpPr>
          <p:spPr>
            <a:xfrm>
              <a:off x="2427001" y="83482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4" name="pt139">
              <a:extLst>
                <a:ext uri="{FF2B5EF4-FFF2-40B4-BE49-F238E27FC236}">
                  <a16:creationId xmlns:a16="http://schemas.microsoft.com/office/drawing/2014/main" id="{F7D7EA28-0298-4853-8782-A4333EF5C506}"/>
                </a:ext>
              </a:extLst>
            </p:cNvPr>
            <p:cNvSpPr/>
            <p:nvPr/>
          </p:nvSpPr>
          <p:spPr>
            <a:xfrm>
              <a:off x="2436287" y="9251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5" name="pt140">
              <a:extLst>
                <a:ext uri="{FF2B5EF4-FFF2-40B4-BE49-F238E27FC236}">
                  <a16:creationId xmlns:a16="http://schemas.microsoft.com/office/drawing/2014/main" id="{8C56B57C-A3DF-468B-8032-300DE003AE33}"/>
                </a:ext>
              </a:extLst>
            </p:cNvPr>
            <p:cNvSpPr/>
            <p:nvPr/>
          </p:nvSpPr>
          <p:spPr>
            <a:xfrm>
              <a:off x="2439006" y="9132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6" name="pt141">
              <a:extLst>
                <a:ext uri="{FF2B5EF4-FFF2-40B4-BE49-F238E27FC236}">
                  <a16:creationId xmlns:a16="http://schemas.microsoft.com/office/drawing/2014/main" id="{9275899C-E650-431A-9EB5-651410BECFC6}"/>
                </a:ext>
              </a:extLst>
            </p:cNvPr>
            <p:cNvSpPr/>
            <p:nvPr/>
          </p:nvSpPr>
          <p:spPr>
            <a:xfrm>
              <a:off x="2297767" y="74945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7" name="pt142">
              <a:extLst>
                <a:ext uri="{FF2B5EF4-FFF2-40B4-BE49-F238E27FC236}">
                  <a16:creationId xmlns:a16="http://schemas.microsoft.com/office/drawing/2014/main" id="{2316B9E7-23E0-4BE3-B2A8-82660B52F07A}"/>
                </a:ext>
              </a:extLst>
            </p:cNvPr>
            <p:cNvSpPr/>
            <p:nvPr/>
          </p:nvSpPr>
          <p:spPr>
            <a:xfrm>
              <a:off x="2301254" y="85351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8" name="pt143">
              <a:extLst>
                <a:ext uri="{FF2B5EF4-FFF2-40B4-BE49-F238E27FC236}">
                  <a16:creationId xmlns:a16="http://schemas.microsoft.com/office/drawing/2014/main" id="{1DB6D439-2E8F-4CA0-9DEA-815302F161E2}"/>
                </a:ext>
              </a:extLst>
            </p:cNvPr>
            <p:cNvSpPr/>
            <p:nvPr/>
          </p:nvSpPr>
          <p:spPr>
            <a:xfrm>
              <a:off x="2286530" y="117942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9" name="pt144">
              <a:extLst>
                <a:ext uri="{FF2B5EF4-FFF2-40B4-BE49-F238E27FC236}">
                  <a16:creationId xmlns:a16="http://schemas.microsoft.com/office/drawing/2014/main" id="{DA6230B9-D689-4193-9898-3B821AA177AA}"/>
                </a:ext>
              </a:extLst>
            </p:cNvPr>
            <p:cNvSpPr/>
            <p:nvPr/>
          </p:nvSpPr>
          <p:spPr>
            <a:xfrm>
              <a:off x="2300804" y="85310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0" name="pt145">
              <a:extLst>
                <a:ext uri="{FF2B5EF4-FFF2-40B4-BE49-F238E27FC236}">
                  <a16:creationId xmlns:a16="http://schemas.microsoft.com/office/drawing/2014/main" id="{64C1800C-E8E5-466A-95A6-AD752474DD9C}"/>
                </a:ext>
              </a:extLst>
            </p:cNvPr>
            <p:cNvSpPr/>
            <p:nvPr/>
          </p:nvSpPr>
          <p:spPr>
            <a:xfrm>
              <a:off x="2288393" y="83276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1" name="pt146">
              <a:extLst>
                <a:ext uri="{FF2B5EF4-FFF2-40B4-BE49-F238E27FC236}">
                  <a16:creationId xmlns:a16="http://schemas.microsoft.com/office/drawing/2014/main" id="{01590E25-B074-4DC3-8159-423A407B72E9}"/>
                </a:ext>
              </a:extLst>
            </p:cNvPr>
            <p:cNvSpPr/>
            <p:nvPr/>
          </p:nvSpPr>
          <p:spPr>
            <a:xfrm>
              <a:off x="2290620" y="98327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2" name="pt147">
              <a:extLst>
                <a:ext uri="{FF2B5EF4-FFF2-40B4-BE49-F238E27FC236}">
                  <a16:creationId xmlns:a16="http://schemas.microsoft.com/office/drawing/2014/main" id="{8D180412-76D3-41C7-97C4-C9AEE5924892}"/>
                </a:ext>
              </a:extLst>
            </p:cNvPr>
            <p:cNvSpPr/>
            <p:nvPr/>
          </p:nvSpPr>
          <p:spPr>
            <a:xfrm>
              <a:off x="2266347" y="94581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3" name="pt148">
              <a:extLst>
                <a:ext uri="{FF2B5EF4-FFF2-40B4-BE49-F238E27FC236}">
                  <a16:creationId xmlns:a16="http://schemas.microsoft.com/office/drawing/2014/main" id="{0BD2DA2D-BA2A-4870-9384-8EA6C734F6CD}"/>
                </a:ext>
              </a:extLst>
            </p:cNvPr>
            <p:cNvSpPr/>
            <p:nvPr/>
          </p:nvSpPr>
          <p:spPr>
            <a:xfrm>
              <a:off x="2277256" y="98189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4" name="pt149">
              <a:extLst>
                <a:ext uri="{FF2B5EF4-FFF2-40B4-BE49-F238E27FC236}">
                  <a16:creationId xmlns:a16="http://schemas.microsoft.com/office/drawing/2014/main" id="{7CC2110B-3993-485C-A8F3-B4689E849915}"/>
                </a:ext>
              </a:extLst>
            </p:cNvPr>
            <p:cNvSpPr/>
            <p:nvPr/>
          </p:nvSpPr>
          <p:spPr>
            <a:xfrm>
              <a:off x="2305688" y="76797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5" name="pt150">
              <a:extLst>
                <a:ext uri="{FF2B5EF4-FFF2-40B4-BE49-F238E27FC236}">
                  <a16:creationId xmlns:a16="http://schemas.microsoft.com/office/drawing/2014/main" id="{34D0F96E-700C-450E-8AEC-B17345C4AD1F}"/>
                </a:ext>
              </a:extLst>
            </p:cNvPr>
            <p:cNvSpPr/>
            <p:nvPr/>
          </p:nvSpPr>
          <p:spPr>
            <a:xfrm>
              <a:off x="2296492" y="88345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6" name="pt151">
              <a:extLst>
                <a:ext uri="{FF2B5EF4-FFF2-40B4-BE49-F238E27FC236}">
                  <a16:creationId xmlns:a16="http://schemas.microsoft.com/office/drawing/2014/main" id="{794364CE-778C-472A-9B8E-B24B3AC05485}"/>
                </a:ext>
              </a:extLst>
            </p:cNvPr>
            <p:cNvSpPr/>
            <p:nvPr/>
          </p:nvSpPr>
          <p:spPr>
            <a:xfrm>
              <a:off x="2292903" y="95694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7" name="pt152">
              <a:extLst>
                <a:ext uri="{FF2B5EF4-FFF2-40B4-BE49-F238E27FC236}">
                  <a16:creationId xmlns:a16="http://schemas.microsoft.com/office/drawing/2014/main" id="{C21B1CA7-BBE8-4AC1-A05C-5E0AF3C4DDCD}"/>
                </a:ext>
              </a:extLst>
            </p:cNvPr>
            <p:cNvSpPr/>
            <p:nvPr/>
          </p:nvSpPr>
          <p:spPr>
            <a:xfrm>
              <a:off x="2279281" y="95962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8" name="pt153">
              <a:extLst>
                <a:ext uri="{FF2B5EF4-FFF2-40B4-BE49-F238E27FC236}">
                  <a16:creationId xmlns:a16="http://schemas.microsoft.com/office/drawing/2014/main" id="{5C0E8A30-E8E9-42FC-A17A-BDB751D579AF}"/>
                </a:ext>
              </a:extLst>
            </p:cNvPr>
            <p:cNvSpPr/>
            <p:nvPr/>
          </p:nvSpPr>
          <p:spPr>
            <a:xfrm>
              <a:off x="2293040" y="84102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9" name="pt154">
              <a:extLst>
                <a:ext uri="{FF2B5EF4-FFF2-40B4-BE49-F238E27FC236}">
                  <a16:creationId xmlns:a16="http://schemas.microsoft.com/office/drawing/2014/main" id="{11432A51-485E-49D5-AE15-747B803A2C37}"/>
                </a:ext>
              </a:extLst>
            </p:cNvPr>
            <p:cNvSpPr/>
            <p:nvPr/>
          </p:nvSpPr>
          <p:spPr>
            <a:xfrm>
              <a:off x="2271514" y="78154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0" name="pt155">
              <a:extLst>
                <a:ext uri="{FF2B5EF4-FFF2-40B4-BE49-F238E27FC236}">
                  <a16:creationId xmlns:a16="http://schemas.microsoft.com/office/drawing/2014/main" id="{7E961E67-5B7C-43E8-B5E3-B331E9130913}"/>
                </a:ext>
              </a:extLst>
            </p:cNvPr>
            <p:cNvSpPr/>
            <p:nvPr/>
          </p:nvSpPr>
          <p:spPr>
            <a:xfrm>
              <a:off x="2300448" y="78493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1" name="pt156">
              <a:extLst>
                <a:ext uri="{FF2B5EF4-FFF2-40B4-BE49-F238E27FC236}">
                  <a16:creationId xmlns:a16="http://schemas.microsoft.com/office/drawing/2014/main" id="{A3CF604E-9E3A-4C37-8334-1869CBE259DE}"/>
                </a:ext>
              </a:extLst>
            </p:cNvPr>
            <p:cNvSpPr/>
            <p:nvPr/>
          </p:nvSpPr>
          <p:spPr>
            <a:xfrm>
              <a:off x="2290906" y="825253"/>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2" name="pt157">
              <a:extLst>
                <a:ext uri="{FF2B5EF4-FFF2-40B4-BE49-F238E27FC236}">
                  <a16:creationId xmlns:a16="http://schemas.microsoft.com/office/drawing/2014/main" id="{4C625539-6C7B-4084-954E-9DCD782DB680}"/>
                </a:ext>
              </a:extLst>
            </p:cNvPr>
            <p:cNvSpPr/>
            <p:nvPr/>
          </p:nvSpPr>
          <p:spPr>
            <a:xfrm>
              <a:off x="2288491" y="830565"/>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3" name="pt158">
              <a:extLst>
                <a:ext uri="{FF2B5EF4-FFF2-40B4-BE49-F238E27FC236}">
                  <a16:creationId xmlns:a16="http://schemas.microsoft.com/office/drawing/2014/main" id="{AB9CDFB2-6C2B-4853-AA6A-E4F6A3E5098D}"/>
                </a:ext>
              </a:extLst>
            </p:cNvPr>
            <p:cNvSpPr/>
            <p:nvPr/>
          </p:nvSpPr>
          <p:spPr>
            <a:xfrm>
              <a:off x="2305303" y="89676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4" name="pt159">
              <a:extLst>
                <a:ext uri="{FF2B5EF4-FFF2-40B4-BE49-F238E27FC236}">
                  <a16:creationId xmlns:a16="http://schemas.microsoft.com/office/drawing/2014/main" id="{C700F406-34E3-4E25-836B-AE4496A8BAA2}"/>
                </a:ext>
              </a:extLst>
            </p:cNvPr>
            <p:cNvSpPr/>
            <p:nvPr/>
          </p:nvSpPr>
          <p:spPr>
            <a:xfrm>
              <a:off x="2285942" y="92777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5" name="pt160">
              <a:extLst>
                <a:ext uri="{FF2B5EF4-FFF2-40B4-BE49-F238E27FC236}">
                  <a16:creationId xmlns:a16="http://schemas.microsoft.com/office/drawing/2014/main" id="{E9F972D3-E9F5-4778-B62C-F29C564E9031}"/>
                </a:ext>
              </a:extLst>
            </p:cNvPr>
            <p:cNvSpPr/>
            <p:nvPr/>
          </p:nvSpPr>
          <p:spPr>
            <a:xfrm>
              <a:off x="2138211" y="81382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6" name="pt161">
              <a:extLst>
                <a:ext uri="{FF2B5EF4-FFF2-40B4-BE49-F238E27FC236}">
                  <a16:creationId xmlns:a16="http://schemas.microsoft.com/office/drawing/2014/main" id="{3AD3F849-1BCD-47C9-B5D5-10778FBCC881}"/>
                </a:ext>
              </a:extLst>
            </p:cNvPr>
            <p:cNvSpPr/>
            <p:nvPr/>
          </p:nvSpPr>
          <p:spPr>
            <a:xfrm>
              <a:off x="2166602" y="77540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7" name="pt162">
              <a:extLst>
                <a:ext uri="{FF2B5EF4-FFF2-40B4-BE49-F238E27FC236}">
                  <a16:creationId xmlns:a16="http://schemas.microsoft.com/office/drawing/2014/main" id="{A1530320-BD1E-4B9C-A37B-F4B72EC4E51C}"/>
                </a:ext>
              </a:extLst>
            </p:cNvPr>
            <p:cNvSpPr/>
            <p:nvPr/>
          </p:nvSpPr>
          <p:spPr>
            <a:xfrm>
              <a:off x="2153758" y="758112"/>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8" name="pt163">
              <a:extLst>
                <a:ext uri="{FF2B5EF4-FFF2-40B4-BE49-F238E27FC236}">
                  <a16:creationId xmlns:a16="http://schemas.microsoft.com/office/drawing/2014/main" id="{2254B20C-88BD-4E3A-BB9C-2876FB2D7F29}"/>
                </a:ext>
              </a:extLst>
            </p:cNvPr>
            <p:cNvSpPr/>
            <p:nvPr/>
          </p:nvSpPr>
          <p:spPr>
            <a:xfrm>
              <a:off x="2133273" y="73004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9" name="pt164">
              <a:extLst>
                <a:ext uri="{FF2B5EF4-FFF2-40B4-BE49-F238E27FC236}">
                  <a16:creationId xmlns:a16="http://schemas.microsoft.com/office/drawing/2014/main" id="{77650252-A199-47BE-9E3D-2685432FEA6F}"/>
                </a:ext>
              </a:extLst>
            </p:cNvPr>
            <p:cNvSpPr/>
            <p:nvPr/>
          </p:nvSpPr>
          <p:spPr>
            <a:xfrm>
              <a:off x="2147339" y="80109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0" name="pt165">
              <a:extLst>
                <a:ext uri="{FF2B5EF4-FFF2-40B4-BE49-F238E27FC236}">
                  <a16:creationId xmlns:a16="http://schemas.microsoft.com/office/drawing/2014/main" id="{0435DA66-7BBA-4DD0-8032-AC9D701AB07B}"/>
                </a:ext>
              </a:extLst>
            </p:cNvPr>
            <p:cNvSpPr/>
            <p:nvPr/>
          </p:nvSpPr>
          <p:spPr>
            <a:xfrm>
              <a:off x="2136352" y="77624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1" name="pt166">
              <a:extLst>
                <a:ext uri="{FF2B5EF4-FFF2-40B4-BE49-F238E27FC236}">
                  <a16:creationId xmlns:a16="http://schemas.microsoft.com/office/drawing/2014/main" id="{5E0D3631-4101-4CF4-BB1C-33B3EC84D11E}"/>
                </a:ext>
              </a:extLst>
            </p:cNvPr>
            <p:cNvSpPr/>
            <p:nvPr/>
          </p:nvSpPr>
          <p:spPr>
            <a:xfrm>
              <a:off x="2138505" y="78774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2" name="pt167">
              <a:extLst>
                <a:ext uri="{FF2B5EF4-FFF2-40B4-BE49-F238E27FC236}">
                  <a16:creationId xmlns:a16="http://schemas.microsoft.com/office/drawing/2014/main" id="{DC3674E5-8871-4FFD-A2EC-7A35B90CC18C}"/>
                </a:ext>
              </a:extLst>
            </p:cNvPr>
            <p:cNvSpPr/>
            <p:nvPr/>
          </p:nvSpPr>
          <p:spPr>
            <a:xfrm>
              <a:off x="2167596" y="69104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3" name="pt168">
              <a:extLst>
                <a:ext uri="{FF2B5EF4-FFF2-40B4-BE49-F238E27FC236}">
                  <a16:creationId xmlns:a16="http://schemas.microsoft.com/office/drawing/2014/main" id="{4B66A9AD-C243-44DF-8113-5DB3DEAAD630}"/>
                </a:ext>
              </a:extLst>
            </p:cNvPr>
            <p:cNvSpPr/>
            <p:nvPr/>
          </p:nvSpPr>
          <p:spPr>
            <a:xfrm>
              <a:off x="2147574" y="80801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4" name="pt169">
              <a:extLst>
                <a:ext uri="{FF2B5EF4-FFF2-40B4-BE49-F238E27FC236}">
                  <a16:creationId xmlns:a16="http://schemas.microsoft.com/office/drawing/2014/main" id="{E098E95D-8546-4DF0-9D0E-8434B6C306DE}"/>
                </a:ext>
              </a:extLst>
            </p:cNvPr>
            <p:cNvSpPr/>
            <p:nvPr/>
          </p:nvSpPr>
          <p:spPr>
            <a:xfrm>
              <a:off x="2141987" y="86433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5" name="pt170">
              <a:extLst>
                <a:ext uri="{FF2B5EF4-FFF2-40B4-BE49-F238E27FC236}">
                  <a16:creationId xmlns:a16="http://schemas.microsoft.com/office/drawing/2014/main" id="{BD09A17A-DCD9-423A-A3F3-642B2DF36692}"/>
                </a:ext>
              </a:extLst>
            </p:cNvPr>
            <p:cNvSpPr/>
            <p:nvPr/>
          </p:nvSpPr>
          <p:spPr>
            <a:xfrm>
              <a:off x="2140125" y="79079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6" name="pt171">
              <a:extLst>
                <a:ext uri="{FF2B5EF4-FFF2-40B4-BE49-F238E27FC236}">
                  <a16:creationId xmlns:a16="http://schemas.microsoft.com/office/drawing/2014/main" id="{747B14FC-2914-406A-8BFC-280FE4FC64A5}"/>
                </a:ext>
              </a:extLst>
            </p:cNvPr>
            <p:cNvSpPr/>
            <p:nvPr/>
          </p:nvSpPr>
          <p:spPr>
            <a:xfrm>
              <a:off x="2152311" y="80290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7" name="pt172">
              <a:extLst>
                <a:ext uri="{FF2B5EF4-FFF2-40B4-BE49-F238E27FC236}">
                  <a16:creationId xmlns:a16="http://schemas.microsoft.com/office/drawing/2014/main" id="{3CC2B39B-14D2-4734-BCE6-8255784F19C3}"/>
                </a:ext>
              </a:extLst>
            </p:cNvPr>
            <p:cNvSpPr/>
            <p:nvPr/>
          </p:nvSpPr>
          <p:spPr>
            <a:xfrm>
              <a:off x="2152053" y="75836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8" name="pt173">
              <a:extLst>
                <a:ext uri="{FF2B5EF4-FFF2-40B4-BE49-F238E27FC236}">
                  <a16:creationId xmlns:a16="http://schemas.microsoft.com/office/drawing/2014/main" id="{46E84FBA-A88A-4309-8953-BB0CE68D602A}"/>
                </a:ext>
              </a:extLst>
            </p:cNvPr>
            <p:cNvSpPr/>
            <p:nvPr/>
          </p:nvSpPr>
          <p:spPr>
            <a:xfrm>
              <a:off x="2152679" y="74357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9" name="pt174">
              <a:extLst>
                <a:ext uri="{FF2B5EF4-FFF2-40B4-BE49-F238E27FC236}">
                  <a16:creationId xmlns:a16="http://schemas.microsoft.com/office/drawing/2014/main" id="{0C131632-D835-48CF-A1E3-C87A349EC7C0}"/>
                </a:ext>
              </a:extLst>
            </p:cNvPr>
            <p:cNvSpPr/>
            <p:nvPr/>
          </p:nvSpPr>
          <p:spPr>
            <a:xfrm>
              <a:off x="2129375" y="67381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0" name="pt175">
              <a:extLst>
                <a:ext uri="{FF2B5EF4-FFF2-40B4-BE49-F238E27FC236}">
                  <a16:creationId xmlns:a16="http://schemas.microsoft.com/office/drawing/2014/main" id="{227AB570-2AB5-4055-AED8-58D85FF685AF}"/>
                </a:ext>
              </a:extLst>
            </p:cNvPr>
            <p:cNvSpPr/>
            <p:nvPr/>
          </p:nvSpPr>
          <p:spPr>
            <a:xfrm>
              <a:off x="2163643" y="74998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1" name="pt176">
              <a:extLst>
                <a:ext uri="{FF2B5EF4-FFF2-40B4-BE49-F238E27FC236}">
                  <a16:creationId xmlns:a16="http://schemas.microsoft.com/office/drawing/2014/main" id="{1D012020-DC09-4DA4-BFB9-D43F7491BF8B}"/>
                </a:ext>
              </a:extLst>
            </p:cNvPr>
            <p:cNvSpPr/>
            <p:nvPr/>
          </p:nvSpPr>
          <p:spPr>
            <a:xfrm>
              <a:off x="2161162" y="84037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2" name="pt177">
              <a:extLst>
                <a:ext uri="{FF2B5EF4-FFF2-40B4-BE49-F238E27FC236}">
                  <a16:creationId xmlns:a16="http://schemas.microsoft.com/office/drawing/2014/main" id="{6AB18E3E-96E8-4A0B-B508-9EEB051636AB}"/>
                </a:ext>
              </a:extLst>
            </p:cNvPr>
            <p:cNvSpPr/>
            <p:nvPr/>
          </p:nvSpPr>
          <p:spPr>
            <a:xfrm>
              <a:off x="2130401" y="77099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3" name="pt178">
              <a:extLst>
                <a:ext uri="{FF2B5EF4-FFF2-40B4-BE49-F238E27FC236}">
                  <a16:creationId xmlns:a16="http://schemas.microsoft.com/office/drawing/2014/main" id="{06956EF1-F1A2-4ED1-B685-869B40EED789}"/>
                </a:ext>
              </a:extLst>
            </p:cNvPr>
            <p:cNvSpPr/>
            <p:nvPr/>
          </p:nvSpPr>
          <p:spPr>
            <a:xfrm>
              <a:off x="2168118" y="829292"/>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4" name="pt179">
              <a:extLst>
                <a:ext uri="{FF2B5EF4-FFF2-40B4-BE49-F238E27FC236}">
                  <a16:creationId xmlns:a16="http://schemas.microsoft.com/office/drawing/2014/main" id="{588D831B-DA4E-4B29-A9A6-8A2C74ED075A}"/>
                </a:ext>
              </a:extLst>
            </p:cNvPr>
            <p:cNvSpPr/>
            <p:nvPr/>
          </p:nvSpPr>
          <p:spPr>
            <a:xfrm>
              <a:off x="2006419" y="61139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5" name="pt180">
              <a:extLst>
                <a:ext uri="{FF2B5EF4-FFF2-40B4-BE49-F238E27FC236}">
                  <a16:creationId xmlns:a16="http://schemas.microsoft.com/office/drawing/2014/main" id="{A66E8A91-693B-40DA-81CA-2D5EA2F53D9F}"/>
                </a:ext>
              </a:extLst>
            </p:cNvPr>
            <p:cNvSpPr/>
            <p:nvPr/>
          </p:nvSpPr>
          <p:spPr>
            <a:xfrm>
              <a:off x="2030994" y="51895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6" name="pt181">
              <a:extLst>
                <a:ext uri="{FF2B5EF4-FFF2-40B4-BE49-F238E27FC236}">
                  <a16:creationId xmlns:a16="http://schemas.microsoft.com/office/drawing/2014/main" id="{E01F5CE9-A5B3-40FF-8628-C8580D709482}"/>
                </a:ext>
              </a:extLst>
            </p:cNvPr>
            <p:cNvSpPr/>
            <p:nvPr/>
          </p:nvSpPr>
          <p:spPr>
            <a:xfrm>
              <a:off x="1996612" y="55071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7" name="pt182">
              <a:extLst>
                <a:ext uri="{FF2B5EF4-FFF2-40B4-BE49-F238E27FC236}">
                  <a16:creationId xmlns:a16="http://schemas.microsoft.com/office/drawing/2014/main" id="{49616FF2-3D3F-43FA-90FD-CEC2D684B07A}"/>
                </a:ext>
              </a:extLst>
            </p:cNvPr>
            <p:cNvSpPr/>
            <p:nvPr/>
          </p:nvSpPr>
          <p:spPr>
            <a:xfrm>
              <a:off x="2030033" y="62008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8" name="pt183">
              <a:extLst>
                <a:ext uri="{FF2B5EF4-FFF2-40B4-BE49-F238E27FC236}">
                  <a16:creationId xmlns:a16="http://schemas.microsoft.com/office/drawing/2014/main" id="{A167BD4D-9BFB-418C-B491-772E3F38CB99}"/>
                </a:ext>
              </a:extLst>
            </p:cNvPr>
            <p:cNvSpPr/>
            <p:nvPr/>
          </p:nvSpPr>
          <p:spPr>
            <a:xfrm>
              <a:off x="2019111" y="5696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9" name="pt184">
              <a:extLst>
                <a:ext uri="{FF2B5EF4-FFF2-40B4-BE49-F238E27FC236}">
                  <a16:creationId xmlns:a16="http://schemas.microsoft.com/office/drawing/2014/main" id="{549EE765-A95D-43EB-BB3C-E963FDCD2A5C}"/>
                </a:ext>
              </a:extLst>
            </p:cNvPr>
            <p:cNvSpPr/>
            <p:nvPr/>
          </p:nvSpPr>
          <p:spPr>
            <a:xfrm>
              <a:off x="2002767" y="59088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0" name="pt185">
              <a:extLst>
                <a:ext uri="{FF2B5EF4-FFF2-40B4-BE49-F238E27FC236}">
                  <a16:creationId xmlns:a16="http://schemas.microsoft.com/office/drawing/2014/main" id="{B3EAB536-B602-476D-A9E0-017D215956C1}"/>
                </a:ext>
              </a:extLst>
            </p:cNvPr>
            <p:cNvSpPr/>
            <p:nvPr/>
          </p:nvSpPr>
          <p:spPr>
            <a:xfrm>
              <a:off x="2005002" y="60328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1" name="pt186">
              <a:extLst>
                <a:ext uri="{FF2B5EF4-FFF2-40B4-BE49-F238E27FC236}">
                  <a16:creationId xmlns:a16="http://schemas.microsoft.com/office/drawing/2014/main" id="{FEA2E461-3F9C-4AF6-B877-310DD845DBB2}"/>
                </a:ext>
              </a:extLst>
            </p:cNvPr>
            <p:cNvSpPr/>
            <p:nvPr/>
          </p:nvSpPr>
          <p:spPr>
            <a:xfrm>
              <a:off x="2027205" y="61468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2" name="pt187">
              <a:extLst>
                <a:ext uri="{FF2B5EF4-FFF2-40B4-BE49-F238E27FC236}">
                  <a16:creationId xmlns:a16="http://schemas.microsoft.com/office/drawing/2014/main" id="{1317BF37-BC0B-4AB2-92AD-D97B27AD86ED}"/>
                </a:ext>
              </a:extLst>
            </p:cNvPr>
            <p:cNvSpPr/>
            <p:nvPr/>
          </p:nvSpPr>
          <p:spPr>
            <a:xfrm>
              <a:off x="2018430" y="58250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3" name="pt188">
              <a:extLst>
                <a:ext uri="{FF2B5EF4-FFF2-40B4-BE49-F238E27FC236}">
                  <a16:creationId xmlns:a16="http://schemas.microsoft.com/office/drawing/2014/main" id="{A49B5565-BD3D-4CBA-B631-D18FE2BC886C}"/>
                </a:ext>
              </a:extLst>
            </p:cNvPr>
            <p:cNvSpPr/>
            <p:nvPr/>
          </p:nvSpPr>
          <p:spPr>
            <a:xfrm>
              <a:off x="1998425" y="67062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4" name="pt189">
              <a:extLst>
                <a:ext uri="{FF2B5EF4-FFF2-40B4-BE49-F238E27FC236}">
                  <a16:creationId xmlns:a16="http://schemas.microsoft.com/office/drawing/2014/main" id="{C6B6AABE-8F42-456F-8487-A73F07F6F577}"/>
                </a:ext>
              </a:extLst>
            </p:cNvPr>
            <p:cNvSpPr/>
            <p:nvPr/>
          </p:nvSpPr>
          <p:spPr>
            <a:xfrm>
              <a:off x="2030436" y="50364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5" name="pt190">
              <a:extLst>
                <a:ext uri="{FF2B5EF4-FFF2-40B4-BE49-F238E27FC236}">
                  <a16:creationId xmlns:a16="http://schemas.microsoft.com/office/drawing/2014/main" id="{B0DF3A4E-C338-4FAB-9778-E9824D994E87}"/>
                </a:ext>
              </a:extLst>
            </p:cNvPr>
            <p:cNvSpPr/>
            <p:nvPr/>
          </p:nvSpPr>
          <p:spPr>
            <a:xfrm>
              <a:off x="2028421" y="51675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6" name="pt191">
              <a:extLst>
                <a:ext uri="{FF2B5EF4-FFF2-40B4-BE49-F238E27FC236}">
                  <a16:creationId xmlns:a16="http://schemas.microsoft.com/office/drawing/2014/main" id="{D2796E18-6FFF-4582-BA82-1B568E750F34}"/>
                </a:ext>
              </a:extLst>
            </p:cNvPr>
            <p:cNvSpPr/>
            <p:nvPr/>
          </p:nvSpPr>
          <p:spPr>
            <a:xfrm>
              <a:off x="1993014" y="57451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7" name="pt192">
              <a:extLst>
                <a:ext uri="{FF2B5EF4-FFF2-40B4-BE49-F238E27FC236}">
                  <a16:creationId xmlns:a16="http://schemas.microsoft.com/office/drawing/2014/main" id="{4867AAAD-4B2E-4DE3-9CE0-77BA13F73256}"/>
                </a:ext>
              </a:extLst>
            </p:cNvPr>
            <p:cNvSpPr/>
            <p:nvPr/>
          </p:nvSpPr>
          <p:spPr>
            <a:xfrm>
              <a:off x="2031531" y="65068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8" name="pt193">
              <a:extLst>
                <a:ext uri="{FF2B5EF4-FFF2-40B4-BE49-F238E27FC236}">
                  <a16:creationId xmlns:a16="http://schemas.microsoft.com/office/drawing/2014/main" id="{72D7B1DE-6E18-481C-89BE-D239E383C05E}"/>
                </a:ext>
              </a:extLst>
            </p:cNvPr>
            <p:cNvSpPr/>
            <p:nvPr/>
          </p:nvSpPr>
          <p:spPr>
            <a:xfrm>
              <a:off x="2019710" y="59812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9" name="pt194">
              <a:extLst>
                <a:ext uri="{FF2B5EF4-FFF2-40B4-BE49-F238E27FC236}">
                  <a16:creationId xmlns:a16="http://schemas.microsoft.com/office/drawing/2014/main" id="{E3119554-7F3E-4228-943F-86533368E2C9}"/>
                </a:ext>
              </a:extLst>
            </p:cNvPr>
            <p:cNvSpPr/>
            <p:nvPr/>
          </p:nvSpPr>
          <p:spPr>
            <a:xfrm>
              <a:off x="2001767" y="6376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0" name="pt195">
              <a:extLst>
                <a:ext uri="{FF2B5EF4-FFF2-40B4-BE49-F238E27FC236}">
                  <a16:creationId xmlns:a16="http://schemas.microsoft.com/office/drawing/2014/main" id="{242CD5DC-BCE9-4997-8208-2F35CCD558E9}"/>
                </a:ext>
              </a:extLst>
            </p:cNvPr>
            <p:cNvSpPr/>
            <p:nvPr/>
          </p:nvSpPr>
          <p:spPr>
            <a:xfrm>
              <a:off x="2003609" y="57078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1" name="pt196">
              <a:extLst>
                <a:ext uri="{FF2B5EF4-FFF2-40B4-BE49-F238E27FC236}">
                  <a16:creationId xmlns:a16="http://schemas.microsoft.com/office/drawing/2014/main" id="{64D1118E-8246-48E9-8F65-95A78CB42FEE}"/>
                </a:ext>
              </a:extLst>
            </p:cNvPr>
            <p:cNvSpPr/>
            <p:nvPr/>
          </p:nvSpPr>
          <p:spPr>
            <a:xfrm>
              <a:off x="2005964" y="57068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2" name="pt197">
              <a:extLst>
                <a:ext uri="{FF2B5EF4-FFF2-40B4-BE49-F238E27FC236}">
                  <a16:creationId xmlns:a16="http://schemas.microsoft.com/office/drawing/2014/main" id="{5201C838-198F-454F-BD1E-32A8D7AAE328}"/>
                </a:ext>
              </a:extLst>
            </p:cNvPr>
            <p:cNvSpPr/>
            <p:nvPr/>
          </p:nvSpPr>
          <p:spPr>
            <a:xfrm>
              <a:off x="1860888" y="83991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3" name="pt198">
              <a:extLst>
                <a:ext uri="{FF2B5EF4-FFF2-40B4-BE49-F238E27FC236}">
                  <a16:creationId xmlns:a16="http://schemas.microsoft.com/office/drawing/2014/main" id="{359E9733-E408-4001-BA2B-F179FC726514}"/>
                </a:ext>
              </a:extLst>
            </p:cNvPr>
            <p:cNvSpPr/>
            <p:nvPr/>
          </p:nvSpPr>
          <p:spPr>
            <a:xfrm>
              <a:off x="1852848" y="80173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4" name="pt199">
              <a:extLst>
                <a:ext uri="{FF2B5EF4-FFF2-40B4-BE49-F238E27FC236}">
                  <a16:creationId xmlns:a16="http://schemas.microsoft.com/office/drawing/2014/main" id="{7809AAAC-A83D-4EE0-A06C-CCE4A86EBEB4}"/>
                </a:ext>
              </a:extLst>
            </p:cNvPr>
            <p:cNvSpPr/>
            <p:nvPr/>
          </p:nvSpPr>
          <p:spPr>
            <a:xfrm>
              <a:off x="1889164" y="82973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5" name="pt200">
              <a:extLst>
                <a:ext uri="{FF2B5EF4-FFF2-40B4-BE49-F238E27FC236}">
                  <a16:creationId xmlns:a16="http://schemas.microsoft.com/office/drawing/2014/main" id="{23D1C935-47C3-470B-A761-31D15D0304DC}"/>
                </a:ext>
              </a:extLst>
            </p:cNvPr>
            <p:cNvSpPr/>
            <p:nvPr/>
          </p:nvSpPr>
          <p:spPr>
            <a:xfrm>
              <a:off x="1890218" y="82188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6" name="pt201">
              <a:extLst>
                <a:ext uri="{FF2B5EF4-FFF2-40B4-BE49-F238E27FC236}">
                  <a16:creationId xmlns:a16="http://schemas.microsoft.com/office/drawing/2014/main" id="{2F4A0A3C-9CE6-4D05-A4E6-C8F399E850EC}"/>
                </a:ext>
              </a:extLst>
            </p:cNvPr>
            <p:cNvSpPr/>
            <p:nvPr/>
          </p:nvSpPr>
          <p:spPr>
            <a:xfrm>
              <a:off x="1880558" y="9666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7" name="pt202">
              <a:extLst>
                <a:ext uri="{FF2B5EF4-FFF2-40B4-BE49-F238E27FC236}">
                  <a16:creationId xmlns:a16="http://schemas.microsoft.com/office/drawing/2014/main" id="{454ACA19-4C6A-4EF3-9D62-BFBEF31DB4D7}"/>
                </a:ext>
              </a:extLst>
            </p:cNvPr>
            <p:cNvSpPr/>
            <p:nvPr/>
          </p:nvSpPr>
          <p:spPr>
            <a:xfrm>
              <a:off x="1862854" y="79054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8" name="pt203">
              <a:extLst>
                <a:ext uri="{FF2B5EF4-FFF2-40B4-BE49-F238E27FC236}">
                  <a16:creationId xmlns:a16="http://schemas.microsoft.com/office/drawing/2014/main" id="{26212EE6-5609-40FE-B431-AC68B903D8CF}"/>
                </a:ext>
              </a:extLst>
            </p:cNvPr>
            <p:cNvSpPr/>
            <p:nvPr/>
          </p:nvSpPr>
          <p:spPr>
            <a:xfrm>
              <a:off x="1859214" y="81300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9" name="pt204">
              <a:extLst>
                <a:ext uri="{FF2B5EF4-FFF2-40B4-BE49-F238E27FC236}">
                  <a16:creationId xmlns:a16="http://schemas.microsoft.com/office/drawing/2014/main" id="{FE4254C8-C887-44F2-9041-A86FE2F25ADE}"/>
                </a:ext>
              </a:extLst>
            </p:cNvPr>
            <p:cNvSpPr/>
            <p:nvPr/>
          </p:nvSpPr>
          <p:spPr>
            <a:xfrm>
              <a:off x="1857469" y="81826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0" name="pt205">
              <a:extLst>
                <a:ext uri="{FF2B5EF4-FFF2-40B4-BE49-F238E27FC236}">
                  <a16:creationId xmlns:a16="http://schemas.microsoft.com/office/drawing/2014/main" id="{9EE69C5E-F593-4E75-9770-466C399CF260}"/>
                </a:ext>
              </a:extLst>
            </p:cNvPr>
            <p:cNvSpPr/>
            <p:nvPr/>
          </p:nvSpPr>
          <p:spPr>
            <a:xfrm>
              <a:off x="1875341" y="86372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1" name="pt206">
              <a:extLst>
                <a:ext uri="{FF2B5EF4-FFF2-40B4-BE49-F238E27FC236}">
                  <a16:creationId xmlns:a16="http://schemas.microsoft.com/office/drawing/2014/main" id="{C2C435E4-CF0E-4ADC-9D96-5DA3E39D3C18}"/>
                </a:ext>
              </a:extLst>
            </p:cNvPr>
            <p:cNvSpPr/>
            <p:nvPr/>
          </p:nvSpPr>
          <p:spPr>
            <a:xfrm>
              <a:off x="1891550" y="82996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2" name="pt207">
              <a:extLst>
                <a:ext uri="{FF2B5EF4-FFF2-40B4-BE49-F238E27FC236}">
                  <a16:creationId xmlns:a16="http://schemas.microsoft.com/office/drawing/2014/main" id="{BDE89043-DD7B-4DE0-9EE2-C8EE34B149CB}"/>
                </a:ext>
              </a:extLst>
            </p:cNvPr>
            <p:cNvSpPr/>
            <p:nvPr/>
          </p:nvSpPr>
          <p:spPr>
            <a:xfrm>
              <a:off x="1888330" y="81246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3" name="pt208">
              <a:extLst>
                <a:ext uri="{FF2B5EF4-FFF2-40B4-BE49-F238E27FC236}">
                  <a16:creationId xmlns:a16="http://schemas.microsoft.com/office/drawing/2014/main" id="{3D2E8204-6BCF-443D-9D33-BFD6E250EB7D}"/>
                </a:ext>
              </a:extLst>
            </p:cNvPr>
            <p:cNvSpPr/>
            <p:nvPr/>
          </p:nvSpPr>
          <p:spPr>
            <a:xfrm>
              <a:off x="1889655" y="74431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4" name="pt209">
              <a:extLst>
                <a:ext uri="{FF2B5EF4-FFF2-40B4-BE49-F238E27FC236}">
                  <a16:creationId xmlns:a16="http://schemas.microsoft.com/office/drawing/2014/main" id="{3E08A123-56F1-470A-8A74-E362B5DAFB31}"/>
                </a:ext>
              </a:extLst>
            </p:cNvPr>
            <p:cNvSpPr/>
            <p:nvPr/>
          </p:nvSpPr>
          <p:spPr>
            <a:xfrm>
              <a:off x="1863734" y="85492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5" name="pt210">
              <a:extLst>
                <a:ext uri="{FF2B5EF4-FFF2-40B4-BE49-F238E27FC236}">
                  <a16:creationId xmlns:a16="http://schemas.microsoft.com/office/drawing/2014/main" id="{5C5DB590-5EBD-4E81-BA27-30A019610700}"/>
                </a:ext>
              </a:extLst>
            </p:cNvPr>
            <p:cNvSpPr/>
            <p:nvPr/>
          </p:nvSpPr>
          <p:spPr>
            <a:xfrm>
              <a:off x="1869627" y="8572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6" name="pt211">
              <a:extLst>
                <a:ext uri="{FF2B5EF4-FFF2-40B4-BE49-F238E27FC236}">
                  <a16:creationId xmlns:a16="http://schemas.microsoft.com/office/drawing/2014/main" id="{586FA054-1AC2-4D96-B32C-DEB03E2F6E00}"/>
                </a:ext>
              </a:extLst>
            </p:cNvPr>
            <p:cNvSpPr/>
            <p:nvPr/>
          </p:nvSpPr>
          <p:spPr>
            <a:xfrm>
              <a:off x="1886909" y="80503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7" name="pt212">
              <a:extLst>
                <a:ext uri="{FF2B5EF4-FFF2-40B4-BE49-F238E27FC236}">
                  <a16:creationId xmlns:a16="http://schemas.microsoft.com/office/drawing/2014/main" id="{622E89DA-CECB-4F4F-95FD-738F70F0175C}"/>
                </a:ext>
              </a:extLst>
            </p:cNvPr>
            <p:cNvSpPr/>
            <p:nvPr/>
          </p:nvSpPr>
          <p:spPr>
            <a:xfrm>
              <a:off x="1867944" y="76588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8" name="pt213">
              <a:extLst>
                <a:ext uri="{FF2B5EF4-FFF2-40B4-BE49-F238E27FC236}">
                  <a16:creationId xmlns:a16="http://schemas.microsoft.com/office/drawing/2014/main" id="{D2D401B0-9B79-4955-8C3B-6FB49BD4DFF8}"/>
                </a:ext>
              </a:extLst>
            </p:cNvPr>
            <p:cNvSpPr/>
            <p:nvPr/>
          </p:nvSpPr>
          <p:spPr>
            <a:xfrm>
              <a:off x="1860635" y="83355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9" name="pt214">
              <a:extLst>
                <a:ext uri="{FF2B5EF4-FFF2-40B4-BE49-F238E27FC236}">
                  <a16:creationId xmlns:a16="http://schemas.microsoft.com/office/drawing/2014/main" id="{B63D1FF1-CEF2-49F1-8851-C1C7D9726145}"/>
                </a:ext>
              </a:extLst>
            </p:cNvPr>
            <p:cNvSpPr/>
            <p:nvPr/>
          </p:nvSpPr>
          <p:spPr>
            <a:xfrm>
              <a:off x="1894726" y="80348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70" name="pt215">
              <a:extLst>
                <a:ext uri="{FF2B5EF4-FFF2-40B4-BE49-F238E27FC236}">
                  <a16:creationId xmlns:a16="http://schemas.microsoft.com/office/drawing/2014/main" id="{07EC5DBF-3033-4666-B67C-0E500BD0E434}"/>
                </a:ext>
              </a:extLst>
            </p:cNvPr>
            <p:cNvSpPr/>
            <p:nvPr/>
          </p:nvSpPr>
          <p:spPr>
            <a:xfrm>
              <a:off x="1865358" y="88404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71" name="tx216">
              <a:extLst>
                <a:ext uri="{FF2B5EF4-FFF2-40B4-BE49-F238E27FC236}">
                  <a16:creationId xmlns:a16="http://schemas.microsoft.com/office/drawing/2014/main" id="{6F888B5E-A314-446F-85EB-1EB598D99AB6}"/>
                </a:ext>
              </a:extLst>
            </p:cNvPr>
            <p:cNvSpPr/>
            <p:nvPr/>
          </p:nvSpPr>
          <p:spPr>
            <a:xfrm>
              <a:off x="1135912" y="128398"/>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72" name="pl217">
              <a:extLst>
                <a:ext uri="{FF2B5EF4-FFF2-40B4-BE49-F238E27FC236}">
                  <a16:creationId xmlns:a16="http://schemas.microsoft.com/office/drawing/2014/main" id="{A44FD5B6-4350-4308-9C7F-D4D5A827EFA4}"/>
                </a:ext>
              </a:extLst>
            </p:cNvPr>
            <p:cNvSpPr/>
            <p:nvPr/>
          </p:nvSpPr>
          <p:spPr>
            <a:xfrm>
              <a:off x="958891" y="191568"/>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73" name="pl218">
              <a:extLst>
                <a:ext uri="{FF2B5EF4-FFF2-40B4-BE49-F238E27FC236}">
                  <a16:creationId xmlns:a16="http://schemas.microsoft.com/office/drawing/2014/main" id="{0768BC64-D6B3-4058-9781-E3CE6BBFAFCF}"/>
                </a:ext>
              </a:extLst>
            </p:cNvPr>
            <p:cNvSpPr/>
            <p:nvPr/>
          </p:nvSpPr>
          <p:spPr>
            <a:xfrm>
              <a:off x="958891" y="191568"/>
              <a:ext cx="551479" cy="0"/>
            </a:xfrm>
            <a:custGeom>
              <a:avLst/>
              <a:gdLst/>
              <a:ahLst/>
              <a:cxnLst/>
              <a:rect l="0" t="0" r="0" b="0"/>
              <a:pathLst>
                <a:path w="551479">
                  <a:moveTo>
                    <a:pt x="0" y="0"/>
                  </a:moveTo>
                  <a:lnTo>
                    <a:pt x="551479" y="0"/>
                  </a:lnTo>
                </a:path>
              </a:pathLst>
            </a:custGeom>
            <a:ln w="6775" cap="rnd">
              <a:solidFill>
                <a:srgbClr val="000000">
                  <a:alpha val="100000"/>
                </a:srgbClr>
              </a:solidFill>
              <a:prstDash val="solid"/>
              <a:round/>
            </a:ln>
          </p:spPr>
          <p:txBody>
            <a:bodyPr/>
            <a:lstStyle/>
            <a:p>
              <a:endParaRPr sz="600"/>
            </a:p>
          </p:txBody>
        </p:sp>
        <p:sp>
          <p:nvSpPr>
            <p:cNvPr id="374" name="pl219">
              <a:extLst>
                <a:ext uri="{FF2B5EF4-FFF2-40B4-BE49-F238E27FC236}">
                  <a16:creationId xmlns:a16="http://schemas.microsoft.com/office/drawing/2014/main" id="{49D46430-1AE1-428C-B5B1-31DD360D0F5A}"/>
                </a:ext>
              </a:extLst>
            </p:cNvPr>
            <p:cNvSpPr/>
            <p:nvPr/>
          </p:nvSpPr>
          <p:spPr>
            <a:xfrm>
              <a:off x="1510370" y="191568"/>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75" name="tx220">
              <a:extLst>
                <a:ext uri="{FF2B5EF4-FFF2-40B4-BE49-F238E27FC236}">
                  <a16:creationId xmlns:a16="http://schemas.microsoft.com/office/drawing/2014/main" id="{5B1345EB-DA94-4E11-8124-1BD3560339E4}"/>
                </a:ext>
              </a:extLst>
            </p:cNvPr>
            <p:cNvSpPr/>
            <p:nvPr/>
          </p:nvSpPr>
          <p:spPr>
            <a:xfrm>
              <a:off x="1204847" y="224404"/>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76" name="pl221">
              <a:extLst>
                <a:ext uri="{FF2B5EF4-FFF2-40B4-BE49-F238E27FC236}">
                  <a16:creationId xmlns:a16="http://schemas.microsoft.com/office/drawing/2014/main" id="{6ACE5FCD-3BD5-45D2-8EFC-AD4914976A8F}"/>
                </a:ext>
              </a:extLst>
            </p:cNvPr>
            <p:cNvSpPr/>
            <p:nvPr/>
          </p:nvSpPr>
          <p:spPr>
            <a:xfrm>
              <a:off x="1096761" y="287575"/>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77" name="pl222">
              <a:extLst>
                <a:ext uri="{FF2B5EF4-FFF2-40B4-BE49-F238E27FC236}">
                  <a16:creationId xmlns:a16="http://schemas.microsoft.com/office/drawing/2014/main" id="{6DCA0355-4FE8-4055-A5BA-259B1F117FAB}"/>
                </a:ext>
              </a:extLst>
            </p:cNvPr>
            <p:cNvSpPr/>
            <p:nvPr/>
          </p:nvSpPr>
          <p:spPr>
            <a:xfrm>
              <a:off x="1096761" y="287575"/>
              <a:ext cx="413609" cy="0"/>
            </a:xfrm>
            <a:custGeom>
              <a:avLst/>
              <a:gdLst/>
              <a:ahLst/>
              <a:cxnLst/>
              <a:rect l="0" t="0" r="0" b="0"/>
              <a:pathLst>
                <a:path w="413609">
                  <a:moveTo>
                    <a:pt x="0" y="0"/>
                  </a:moveTo>
                  <a:lnTo>
                    <a:pt x="413609" y="0"/>
                  </a:lnTo>
                </a:path>
              </a:pathLst>
            </a:custGeom>
            <a:ln w="6775" cap="rnd">
              <a:solidFill>
                <a:srgbClr val="000000">
                  <a:alpha val="100000"/>
                </a:srgbClr>
              </a:solidFill>
              <a:prstDash val="solid"/>
              <a:round/>
            </a:ln>
          </p:spPr>
          <p:txBody>
            <a:bodyPr/>
            <a:lstStyle/>
            <a:p>
              <a:endParaRPr sz="600"/>
            </a:p>
          </p:txBody>
        </p:sp>
        <p:sp>
          <p:nvSpPr>
            <p:cNvPr id="378" name="pl223">
              <a:extLst>
                <a:ext uri="{FF2B5EF4-FFF2-40B4-BE49-F238E27FC236}">
                  <a16:creationId xmlns:a16="http://schemas.microsoft.com/office/drawing/2014/main" id="{6F9E92CF-A979-4190-BB89-8BF97BC48F22}"/>
                </a:ext>
              </a:extLst>
            </p:cNvPr>
            <p:cNvSpPr/>
            <p:nvPr/>
          </p:nvSpPr>
          <p:spPr>
            <a:xfrm>
              <a:off x="1510370" y="287575"/>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79" name="tx224">
              <a:extLst>
                <a:ext uri="{FF2B5EF4-FFF2-40B4-BE49-F238E27FC236}">
                  <a16:creationId xmlns:a16="http://schemas.microsoft.com/office/drawing/2014/main" id="{30020ACF-2297-4AC9-BA8D-7DAE8D5A7100}"/>
                </a:ext>
              </a:extLst>
            </p:cNvPr>
            <p:cNvSpPr/>
            <p:nvPr/>
          </p:nvSpPr>
          <p:spPr>
            <a:xfrm>
              <a:off x="2055044" y="128398"/>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0" name="pl225">
              <a:extLst>
                <a:ext uri="{FF2B5EF4-FFF2-40B4-BE49-F238E27FC236}">
                  <a16:creationId xmlns:a16="http://schemas.microsoft.com/office/drawing/2014/main" id="{E827CC97-9618-44FD-A517-354957D0FBB0}"/>
                </a:ext>
              </a:extLst>
            </p:cNvPr>
            <p:cNvSpPr/>
            <p:nvPr/>
          </p:nvSpPr>
          <p:spPr>
            <a:xfrm>
              <a:off x="1878023" y="191568"/>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1" name="pl226">
              <a:extLst>
                <a:ext uri="{FF2B5EF4-FFF2-40B4-BE49-F238E27FC236}">
                  <a16:creationId xmlns:a16="http://schemas.microsoft.com/office/drawing/2014/main" id="{A89C4C08-0749-496B-A067-F02E0E928391}"/>
                </a:ext>
              </a:extLst>
            </p:cNvPr>
            <p:cNvSpPr/>
            <p:nvPr/>
          </p:nvSpPr>
          <p:spPr>
            <a:xfrm>
              <a:off x="1878023" y="191568"/>
              <a:ext cx="551479" cy="0"/>
            </a:xfrm>
            <a:custGeom>
              <a:avLst/>
              <a:gdLst/>
              <a:ahLst/>
              <a:cxnLst/>
              <a:rect l="0" t="0" r="0" b="0"/>
              <a:pathLst>
                <a:path w="551479">
                  <a:moveTo>
                    <a:pt x="0" y="0"/>
                  </a:moveTo>
                  <a:lnTo>
                    <a:pt x="551479" y="0"/>
                  </a:lnTo>
                </a:path>
              </a:pathLst>
            </a:custGeom>
            <a:ln w="6775" cap="rnd">
              <a:solidFill>
                <a:srgbClr val="000000">
                  <a:alpha val="100000"/>
                </a:srgbClr>
              </a:solidFill>
              <a:prstDash val="solid"/>
              <a:round/>
            </a:ln>
          </p:spPr>
          <p:txBody>
            <a:bodyPr/>
            <a:lstStyle/>
            <a:p>
              <a:endParaRPr sz="600"/>
            </a:p>
          </p:txBody>
        </p:sp>
        <p:sp>
          <p:nvSpPr>
            <p:cNvPr id="382" name="pl227">
              <a:extLst>
                <a:ext uri="{FF2B5EF4-FFF2-40B4-BE49-F238E27FC236}">
                  <a16:creationId xmlns:a16="http://schemas.microsoft.com/office/drawing/2014/main" id="{A31E7660-84FE-4DD5-ADB8-05BB4BBE609C}"/>
                </a:ext>
              </a:extLst>
            </p:cNvPr>
            <p:cNvSpPr/>
            <p:nvPr/>
          </p:nvSpPr>
          <p:spPr>
            <a:xfrm>
              <a:off x="2429502" y="191568"/>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83" name="tx228">
              <a:extLst>
                <a:ext uri="{FF2B5EF4-FFF2-40B4-BE49-F238E27FC236}">
                  <a16:creationId xmlns:a16="http://schemas.microsoft.com/office/drawing/2014/main" id="{59DA3BF8-018A-4692-B5EC-ABEDB45E8418}"/>
                </a:ext>
              </a:extLst>
            </p:cNvPr>
            <p:cNvSpPr/>
            <p:nvPr/>
          </p:nvSpPr>
          <p:spPr>
            <a:xfrm>
              <a:off x="2123979" y="224404"/>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4" name="pl229">
              <a:extLst>
                <a:ext uri="{FF2B5EF4-FFF2-40B4-BE49-F238E27FC236}">
                  <a16:creationId xmlns:a16="http://schemas.microsoft.com/office/drawing/2014/main" id="{D39A9F5D-98E7-42CC-A69A-22E9F3C9B7F8}"/>
                </a:ext>
              </a:extLst>
            </p:cNvPr>
            <p:cNvSpPr/>
            <p:nvPr/>
          </p:nvSpPr>
          <p:spPr>
            <a:xfrm>
              <a:off x="2015893" y="287575"/>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5" name="pl230">
              <a:extLst>
                <a:ext uri="{FF2B5EF4-FFF2-40B4-BE49-F238E27FC236}">
                  <a16:creationId xmlns:a16="http://schemas.microsoft.com/office/drawing/2014/main" id="{8382A9BD-DAE3-4368-AE7D-CF8EAAB3B1BE}"/>
                </a:ext>
              </a:extLst>
            </p:cNvPr>
            <p:cNvSpPr/>
            <p:nvPr/>
          </p:nvSpPr>
          <p:spPr>
            <a:xfrm>
              <a:off x="2015893" y="287575"/>
              <a:ext cx="413609" cy="0"/>
            </a:xfrm>
            <a:custGeom>
              <a:avLst/>
              <a:gdLst/>
              <a:ahLst/>
              <a:cxnLst/>
              <a:rect l="0" t="0" r="0" b="0"/>
              <a:pathLst>
                <a:path w="413609">
                  <a:moveTo>
                    <a:pt x="0" y="0"/>
                  </a:moveTo>
                  <a:lnTo>
                    <a:pt x="413609" y="0"/>
                  </a:lnTo>
                </a:path>
              </a:pathLst>
            </a:custGeom>
            <a:ln w="6775" cap="rnd">
              <a:solidFill>
                <a:srgbClr val="000000">
                  <a:alpha val="100000"/>
                </a:srgbClr>
              </a:solidFill>
              <a:prstDash val="solid"/>
              <a:round/>
            </a:ln>
          </p:spPr>
          <p:txBody>
            <a:bodyPr/>
            <a:lstStyle/>
            <a:p>
              <a:endParaRPr sz="600"/>
            </a:p>
          </p:txBody>
        </p:sp>
        <p:sp>
          <p:nvSpPr>
            <p:cNvPr id="386" name="pl231">
              <a:extLst>
                <a:ext uri="{FF2B5EF4-FFF2-40B4-BE49-F238E27FC236}">
                  <a16:creationId xmlns:a16="http://schemas.microsoft.com/office/drawing/2014/main" id="{7BA00CEA-2F7D-4448-9105-62424163B5F7}"/>
                </a:ext>
              </a:extLst>
            </p:cNvPr>
            <p:cNvSpPr/>
            <p:nvPr/>
          </p:nvSpPr>
          <p:spPr>
            <a:xfrm>
              <a:off x="2429502" y="287575"/>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87" name="tx232">
              <a:extLst>
                <a:ext uri="{FF2B5EF4-FFF2-40B4-BE49-F238E27FC236}">
                  <a16:creationId xmlns:a16="http://schemas.microsoft.com/office/drawing/2014/main" id="{5E75A778-11E8-4CEB-9585-4DA87DFFC06C}"/>
                </a:ext>
              </a:extLst>
            </p:cNvPr>
            <p:cNvSpPr/>
            <p:nvPr/>
          </p:nvSpPr>
          <p:spPr>
            <a:xfrm>
              <a:off x="2192914" y="320411"/>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8" name="pl233">
              <a:extLst>
                <a:ext uri="{FF2B5EF4-FFF2-40B4-BE49-F238E27FC236}">
                  <a16:creationId xmlns:a16="http://schemas.microsoft.com/office/drawing/2014/main" id="{003BA3B4-A76E-40A8-B337-0EB3F7C33F4E}"/>
                </a:ext>
              </a:extLst>
            </p:cNvPr>
            <p:cNvSpPr/>
            <p:nvPr/>
          </p:nvSpPr>
          <p:spPr>
            <a:xfrm>
              <a:off x="2153763" y="383582"/>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9" name="pl234">
              <a:extLst>
                <a:ext uri="{FF2B5EF4-FFF2-40B4-BE49-F238E27FC236}">
                  <a16:creationId xmlns:a16="http://schemas.microsoft.com/office/drawing/2014/main" id="{324BE85C-76A2-4958-A6F8-A785D2A2365E}"/>
                </a:ext>
              </a:extLst>
            </p:cNvPr>
            <p:cNvSpPr/>
            <p:nvPr/>
          </p:nvSpPr>
          <p:spPr>
            <a:xfrm>
              <a:off x="2153763" y="383582"/>
              <a:ext cx="275739" cy="0"/>
            </a:xfrm>
            <a:custGeom>
              <a:avLst/>
              <a:gdLst/>
              <a:ahLst/>
              <a:cxnLst/>
              <a:rect l="0" t="0" r="0" b="0"/>
              <a:pathLst>
                <a:path w="275739">
                  <a:moveTo>
                    <a:pt x="0" y="0"/>
                  </a:moveTo>
                  <a:lnTo>
                    <a:pt x="275739" y="0"/>
                  </a:lnTo>
                </a:path>
              </a:pathLst>
            </a:custGeom>
            <a:ln w="6775" cap="rnd">
              <a:solidFill>
                <a:srgbClr val="000000">
                  <a:alpha val="100000"/>
                </a:srgbClr>
              </a:solidFill>
              <a:prstDash val="solid"/>
              <a:round/>
            </a:ln>
          </p:spPr>
          <p:txBody>
            <a:bodyPr/>
            <a:lstStyle/>
            <a:p>
              <a:endParaRPr sz="600"/>
            </a:p>
          </p:txBody>
        </p:sp>
        <p:sp>
          <p:nvSpPr>
            <p:cNvPr id="390" name="pl235">
              <a:extLst>
                <a:ext uri="{FF2B5EF4-FFF2-40B4-BE49-F238E27FC236}">
                  <a16:creationId xmlns:a16="http://schemas.microsoft.com/office/drawing/2014/main" id="{8FC929F8-5F56-4BA0-9507-64DC5EF9F124}"/>
                </a:ext>
              </a:extLst>
            </p:cNvPr>
            <p:cNvSpPr/>
            <p:nvPr/>
          </p:nvSpPr>
          <p:spPr>
            <a:xfrm>
              <a:off x="2429502" y="383582"/>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91" name="pl236">
              <a:extLst>
                <a:ext uri="{FF2B5EF4-FFF2-40B4-BE49-F238E27FC236}">
                  <a16:creationId xmlns:a16="http://schemas.microsoft.com/office/drawing/2014/main" id="{00C6F71D-3B17-403A-8BF5-6C9298D872A1}"/>
                </a:ext>
              </a:extLst>
            </p:cNvPr>
            <p:cNvSpPr/>
            <p:nvPr/>
          </p:nvSpPr>
          <p:spPr>
            <a:xfrm>
              <a:off x="683151" y="37957"/>
              <a:ext cx="0" cy="1344096"/>
            </a:xfrm>
            <a:custGeom>
              <a:avLst/>
              <a:gdLst/>
              <a:ahLst/>
              <a:cxnLst/>
              <a:rect l="0" t="0" r="0" b="0"/>
              <a:pathLst>
                <a:path h="1344096">
                  <a:moveTo>
                    <a:pt x="0" y="1344096"/>
                  </a:moveTo>
                  <a:lnTo>
                    <a:pt x="0" y="0"/>
                  </a:lnTo>
                </a:path>
              </a:pathLst>
            </a:custGeom>
            <a:ln w="7391" cap="flat">
              <a:solidFill>
                <a:srgbClr val="000000">
                  <a:alpha val="100000"/>
                </a:srgbClr>
              </a:solidFill>
              <a:prstDash val="solid"/>
              <a:round/>
            </a:ln>
          </p:spPr>
          <p:txBody>
            <a:bodyPr/>
            <a:lstStyle/>
            <a:p>
              <a:endParaRPr sz="600"/>
            </a:p>
          </p:txBody>
        </p:sp>
        <p:sp>
          <p:nvSpPr>
            <p:cNvPr id="392" name="tx237">
              <a:extLst>
                <a:ext uri="{FF2B5EF4-FFF2-40B4-BE49-F238E27FC236}">
                  <a16:creationId xmlns:a16="http://schemas.microsoft.com/office/drawing/2014/main" id="{09E40487-4C89-443E-A496-C1B57A6B576F}"/>
                </a:ext>
              </a:extLst>
            </p:cNvPr>
            <p:cNvSpPr/>
            <p:nvPr/>
          </p:nvSpPr>
          <p:spPr>
            <a:xfrm>
              <a:off x="526980" y="973857"/>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75%</a:t>
              </a:r>
            </a:p>
          </p:txBody>
        </p:sp>
        <p:sp>
          <p:nvSpPr>
            <p:cNvPr id="393" name="tx238">
              <a:extLst>
                <a:ext uri="{FF2B5EF4-FFF2-40B4-BE49-F238E27FC236}">
                  <a16:creationId xmlns:a16="http://schemas.microsoft.com/office/drawing/2014/main" id="{A2DDB0FC-5E22-47EB-AAC2-A67AA4FACE67}"/>
                </a:ext>
              </a:extLst>
            </p:cNvPr>
            <p:cNvSpPr/>
            <p:nvPr/>
          </p:nvSpPr>
          <p:spPr>
            <a:xfrm>
              <a:off x="493077" y="13787"/>
              <a:ext cx="155912"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100%</a:t>
              </a:r>
            </a:p>
          </p:txBody>
        </p:sp>
        <p:sp>
          <p:nvSpPr>
            <p:cNvPr id="394" name="pl239">
              <a:extLst>
                <a:ext uri="{FF2B5EF4-FFF2-40B4-BE49-F238E27FC236}">
                  <a16:creationId xmlns:a16="http://schemas.microsoft.com/office/drawing/2014/main" id="{FDE20FB6-4EF0-4D97-9B93-7A0E09DA744F}"/>
                </a:ext>
              </a:extLst>
            </p:cNvPr>
            <p:cNvSpPr/>
            <p:nvPr/>
          </p:nvSpPr>
          <p:spPr>
            <a:xfrm>
              <a:off x="664172" y="998026"/>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395" name="pl240">
              <a:extLst>
                <a:ext uri="{FF2B5EF4-FFF2-40B4-BE49-F238E27FC236}">
                  <a16:creationId xmlns:a16="http://schemas.microsoft.com/office/drawing/2014/main" id="{144B5994-E72F-415B-9FD9-70672DE722F6}"/>
                </a:ext>
              </a:extLst>
            </p:cNvPr>
            <p:cNvSpPr/>
            <p:nvPr/>
          </p:nvSpPr>
          <p:spPr>
            <a:xfrm>
              <a:off x="664172" y="37957"/>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396" name="pl241">
              <a:extLst>
                <a:ext uri="{FF2B5EF4-FFF2-40B4-BE49-F238E27FC236}">
                  <a16:creationId xmlns:a16="http://schemas.microsoft.com/office/drawing/2014/main" id="{9A442FA8-E97E-459B-9B54-1625528F8FF5}"/>
                </a:ext>
              </a:extLst>
            </p:cNvPr>
            <p:cNvSpPr/>
            <p:nvPr/>
          </p:nvSpPr>
          <p:spPr>
            <a:xfrm>
              <a:off x="683151" y="1382054"/>
              <a:ext cx="2022090" cy="0"/>
            </a:xfrm>
            <a:custGeom>
              <a:avLst/>
              <a:gdLst/>
              <a:ahLst/>
              <a:cxnLst/>
              <a:rect l="0" t="0" r="0" b="0"/>
              <a:pathLst>
                <a:path w="2022090">
                  <a:moveTo>
                    <a:pt x="0" y="0"/>
                  </a:moveTo>
                  <a:lnTo>
                    <a:pt x="2022090" y="0"/>
                  </a:lnTo>
                </a:path>
              </a:pathLst>
            </a:custGeom>
            <a:ln w="7391" cap="flat">
              <a:solidFill>
                <a:srgbClr val="000000">
                  <a:alpha val="100000"/>
                </a:srgbClr>
              </a:solidFill>
              <a:prstDash val="solid"/>
              <a:round/>
            </a:ln>
          </p:spPr>
          <p:txBody>
            <a:bodyPr/>
            <a:lstStyle/>
            <a:p>
              <a:endParaRPr sz="600"/>
            </a:p>
          </p:txBody>
        </p:sp>
        <p:sp>
          <p:nvSpPr>
            <p:cNvPr id="397" name="pl242">
              <a:extLst>
                <a:ext uri="{FF2B5EF4-FFF2-40B4-BE49-F238E27FC236}">
                  <a16:creationId xmlns:a16="http://schemas.microsoft.com/office/drawing/2014/main" id="{5E7427DE-CFB7-4F93-8829-97BA23DD9921}"/>
                </a:ext>
              </a:extLst>
            </p:cNvPr>
            <p:cNvSpPr/>
            <p:nvPr/>
          </p:nvSpPr>
          <p:spPr>
            <a:xfrm>
              <a:off x="1234630"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398" name="pl243">
              <a:extLst>
                <a:ext uri="{FF2B5EF4-FFF2-40B4-BE49-F238E27FC236}">
                  <a16:creationId xmlns:a16="http://schemas.microsoft.com/office/drawing/2014/main" id="{E2E74195-F1A7-4184-95C1-F296D3FC5548}"/>
                </a:ext>
              </a:extLst>
            </p:cNvPr>
            <p:cNvSpPr/>
            <p:nvPr/>
          </p:nvSpPr>
          <p:spPr>
            <a:xfrm>
              <a:off x="2153763"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399" name="tx244">
              <a:extLst>
                <a:ext uri="{FF2B5EF4-FFF2-40B4-BE49-F238E27FC236}">
                  <a16:creationId xmlns:a16="http://schemas.microsoft.com/office/drawing/2014/main" id="{2A5B518C-FA80-4F9A-B727-3789CD96F0BE}"/>
                </a:ext>
              </a:extLst>
            </p:cNvPr>
            <p:cNvSpPr/>
            <p:nvPr/>
          </p:nvSpPr>
          <p:spPr>
            <a:xfrm>
              <a:off x="1085564" y="1404101"/>
              <a:ext cx="298132" cy="55751"/>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REMP_Alu</a:t>
              </a:r>
            </a:p>
          </p:txBody>
        </p:sp>
        <p:sp>
          <p:nvSpPr>
            <p:cNvPr id="400" name="tx245">
              <a:extLst>
                <a:ext uri="{FF2B5EF4-FFF2-40B4-BE49-F238E27FC236}">
                  <a16:creationId xmlns:a16="http://schemas.microsoft.com/office/drawing/2014/main" id="{E693A9BF-BA6C-4FD3-994D-0CB27DCEE238}"/>
                </a:ext>
              </a:extLst>
            </p:cNvPr>
            <p:cNvSpPr/>
            <p:nvPr/>
          </p:nvSpPr>
          <p:spPr>
            <a:xfrm>
              <a:off x="2014846" y="1403923"/>
              <a:ext cx="277832" cy="55929"/>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REMP_L1</a:t>
              </a:r>
            </a:p>
          </p:txBody>
        </p:sp>
        <p:sp>
          <p:nvSpPr>
            <p:cNvPr id="401" name="tx246">
              <a:extLst>
                <a:ext uri="{FF2B5EF4-FFF2-40B4-BE49-F238E27FC236}">
                  <a16:creationId xmlns:a16="http://schemas.microsoft.com/office/drawing/2014/main" id="{5E55A788-B151-452A-B8A4-165F4EC4DA1F}"/>
                </a:ext>
              </a:extLst>
            </p:cNvPr>
            <p:cNvSpPr/>
            <p:nvPr/>
          </p:nvSpPr>
          <p:spPr>
            <a:xfrm>
              <a:off x="37957" y="681840"/>
              <a:ext cx="436140" cy="55438"/>
            </a:xfrm>
            <a:prstGeom prst="rect">
              <a:avLst/>
            </a:prstGeom>
            <a:noFill/>
          </p:spPr>
          <p:txBody>
            <a:bodyPr wrap="none" lIns="0" tIns="0" rIns="0" bIns="0" anchor="ctr" anchorCtr="1"/>
            <a:lstStyle/>
            <a:p>
              <a:pPr marL="0" marR="0" indent="0" algn="l">
                <a:lnSpc>
                  <a:spcPts val="600"/>
                </a:lnSpc>
                <a:spcBef>
                  <a:spcPts val="0"/>
                </a:spcBef>
                <a:spcAft>
                  <a:spcPts val="0"/>
                </a:spcAft>
              </a:pPr>
              <a:r>
                <a:rPr sz="700">
                  <a:solidFill>
                    <a:srgbClr val="000000">
                      <a:alpha val="100000"/>
                    </a:srgbClr>
                  </a:solidFill>
                  <a:latin typeface="Arial"/>
                  <a:cs typeface="Arial"/>
                </a:rPr>
                <a:t>Mean DNAm</a:t>
              </a:r>
            </a:p>
          </p:txBody>
        </p:sp>
      </p:grpSp>
      <p:sp>
        <p:nvSpPr>
          <p:cNvPr id="402" name="TextBox 401">
            <a:extLst>
              <a:ext uri="{FF2B5EF4-FFF2-40B4-BE49-F238E27FC236}">
                <a16:creationId xmlns:a16="http://schemas.microsoft.com/office/drawing/2014/main" id="{1C097BE9-F601-4202-96F1-EB423288846A}"/>
              </a:ext>
            </a:extLst>
          </p:cNvPr>
          <p:cNvSpPr txBox="1"/>
          <p:nvPr/>
        </p:nvSpPr>
        <p:spPr>
          <a:xfrm>
            <a:off x="2903088" y="2137479"/>
            <a:ext cx="418830" cy="245773"/>
          </a:xfrm>
          <a:prstGeom prst="rect">
            <a:avLst/>
          </a:prstGeom>
          <a:noFill/>
        </p:spPr>
        <p:txBody>
          <a:bodyPr wrap="square" rtlCol="0">
            <a:spAutoFit/>
          </a:bodyPr>
          <a:lstStyle/>
          <a:p>
            <a:r>
              <a:rPr lang="en-CA" sz="997" b="1" dirty="0"/>
              <a:t>C)</a:t>
            </a:r>
          </a:p>
        </p:txBody>
      </p:sp>
      <p:grpSp>
        <p:nvGrpSpPr>
          <p:cNvPr id="403" name="Group 402">
            <a:extLst>
              <a:ext uri="{FF2B5EF4-FFF2-40B4-BE49-F238E27FC236}">
                <a16:creationId xmlns:a16="http://schemas.microsoft.com/office/drawing/2014/main" id="{C826805E-5FDE-40E4-AB3D-11349251BD2D}"/>
              </a:ext>
            </a:extLst>
          </p:cNvPr>
          <p:cNvGrpSpPr/>
          <p:nvPr/>
        </p:nvGrpSpPr>
        <p:grpSpPr>
          <a:xfrm>
            <a:off x="178703" y="504016"/>
            <a:ext cx="5257800" cy="1600200"/>
            <a:chOff x="0" y="0"/>
            <a:chExt cx="5257800" cy="1600200"/>
          </a:xfrm>
        </p:grpSpPr>
        <p:sp>
          <p:nvSpPr>
            <p:cNvPr id="404" name="rc3">
              <a:extLst>
                <a:ext uri="{FF2B5EF4-FFF2-40B4-BE49-F238E27FC236}">
                  <a16:creationId xmlns:a16="http://schemas.microsoft.com/office/drawing/2014/main" id="{969AABDB-4C9F-4AF6-9D2D-5B888986332A}"/>
                </a:ext>
              </a:extLst>
            </p:cNvPr>
            <p:cNvSpPr/>
            <p:nvPr/>
          </p:nvSpPr>
          <p:spPr>
            <a:xfrm>
              <a:off x="0" y="0"/>
              <a:ext cx="52578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405" name="rc4">
              <a:extLst>
                <a:ext uri="{FF2B5EF4-FFF2-40B4-BE49-F238E27FC236}">
                  <a16:creationId xmlns:a16="http://schemas.microsoft.com/office/drawing/2014/main" id="{C95A377A-D123-4A0B-9A41-784973602B76}"/>
                </a:ext>
              </a:extLst>
            </p:cNvPr>
            <p:cNvSpPr/>
            <p:nvPr/>
          </p:nvSpPr>
          <p:spPr>
            <a:xfrm>
              <a:off x="0" y="0"/>
              <a:ext cx="5257799" cy="1600200"/>
            </a:xfrm>
            <a:prstGeom prst="rect">
              <a:avLst/>
            </a:prstGeom>
            <a:solidFill>
              <a:srgbClr val="FFFFFF">
                <a:alpha val="100000"/>
              </a:srgbClr>
            </a:solidFill>
            <a:ln w="9855" cap="rnd">
              <a:solidFill>
                <a:srgbClr val="FFFFFF">
                  <a:alpha val="100000"/>
                </a:srgbClr>
              </a:solidFill>
              <a:prstDash val="solid"/>
              <a:round/>
            </a:ln>
          </p:spPr>
          <p:txBody>
            <a:bodyPr/>
            <a:lstStyle/>
            <a:p>
              <a:endParaRPr/>
            </a:p>
          </p:txBody>
        </p:sp>
        <p:sp>
          <p:nvSpPr>
            <p:cNvPr id="406" name="rc5">
              <a:extLst>
                <a:ext uri="{FF2B5EF4-FFF2-40B4-BE49-F238E27FC236}">
                  <a16:creationId xmlns:a16="http://schemas.microsoft.com/office/drawing/2014/main" id="{CC4AC03E-06F5-4EE1-873A-7FC2C9F6FC51}"/>
                </a:ext>
              </a:extLst>
            </p:cNvPr>
            <p:cNvSpPr/>
            <p:nvPr/>
          </p:nvSpPr>
          <p:spPr>
            <a:xfrm>
              <a:off x="865664" y="50610"/>
              <a:ext cx="4341525" cy="1258729"/>
            </a:xfrm>
            <a:prstGeom prst="rect">
              <a:avLst/>
            </a:prstGeom>
            <a:solidFill>
              <a:srgbClr val="FFFFFF">
                <a:alpha val="100000"/>
              </a:srgbClr>
            </a:solidFill>
          </p:spPr>
          <p:txBody>
            <a:bodyPr/>
            <a:lstStyle/>
            <a:p>
              <a:endParaRPr/>
            </a:p>
          </p:txBody>
        </p:sp>
        <p:sp>
          <p:nvSpPr>
            <p:cNvPr id="407" name="pl6">
              <a:extLst>
                <a:ext uri="{FF2B5EF4-FFF2-40B4-BE49-F238E27FC236}">
                  <a16:creationId xmlns:a16="http://schemas.microsoft.com/office/drawing/2014/main" id="{057F1E0F-A5F4-446D-8879-D8C9A6D9DF92}"/>
                </a:ext>
              </a:extLst>
            </p:cNvPr>
            <p:cNvSpPr/>
            <p:nvPr/>
          </p:nvSpPr>
          <p:spPr>
            <a:xfrm>
              <a:off x="865664" y="1225424"/>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08" name="pl7">
              <a:extLst>
                <a:ext uri="{FF2B5EF4-FFF2-40B4-BE49-F238E27FC236}">
                  <a16:creationId xmlns:a16="http://schemas.microsoft.com/office/drawing/2014/main" id="{9635534C-126B-42D7-91A8-7B1994575FC8}"/>
                </a:ext>
              </a:extLst>
            </p:cNvPr>
            <p:cNvSpPr/>
            <p:nvPr/>
          </p:nvSpPr>
          <p:spPr>
            <a:xfrm>
              <a:off x="865664" y="945706"/>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09" name="pl8">
              <a:extLst>
                <a:ext uri="{FF2B5EF4-FFF2-40B4-BE49-F238E27FC236}">
                  <a16:creationId xmlns:a16="http://schemas.microsoft.com/office/drawing/2014/main" id="{245A3C46-4841-463F-AB20-030C2AC6D616}"/>
                </a:ext>
              </a:extLst>
            </p:cNvPr>
            <p:cNvSpPr/>
            <p:nvPr/>
          </p:nvSpPr>
          <p:spPr>
            <a:xfrm>
              <a:off x="865664" y="665988"/>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0" name="pl9">
              <a:extLst>
                <a:ext uri="{FF2B5EF4-FFF2-40B4-BE49-F238E27FC236}">
                  <a16:creationId xmlns:a16="http://schemas.microsoft.com/office/drawing/2014/main" id="{8AD9D7AC-962D-40AE-BAC9-C248501D5937}"/>
                </a:ext>
              </a:extLst>
            </p:cNvPr>
            <p:cNvSpPr/>
            <p:nvPr/>
          </p:nvSpPr>
          <p:spPr>
            <a:xfrm>
              <a:off x="865664" y="386271"/>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1" name="pl10">
              <a:extLst>
                <a:ext uri="{FF2B5EF4-FFF2-40B4-BE49-F238E27FC236}">
                  <a16:creationId xmlns:a16="http://schemas.microsoft.com/office/drawing/2014/main" id="{C65AA26B-A121-4573-B8EB-2C0BE182752A}"/>
                </a:ext>
              </a:extLst>
            </p:cNvPr>
            <p:cNvSpPr/>
            <p:nvPr/>
          </p:nvSpPr>
          <p:spPr>
            <a:xfrm>
              <a:off x="865664" y="106553"/>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2" name="pg11">
              <a:extLst>
                <a:ext uri="{FF2B5EF4-FFF2-40B4-BE49-F238E27FC236}">
                  <a16:creationId xmlns:a16="http://schemas.microsoft.com/office/drawing/2014/main" id="{23EA5387-4D79-4423-B4A1-77F3EA55AAEE}"/>
                </a:ext>
              </a:extLst>
            </p:cNvPr>
            <p:cNvSpPr/>
            <p:nvPr/>
          </p:nvSpPr>
          <p:spPr>
            <a:xfrm>
              <a:off x="1150577" y="1160233"/>
              <a:ext cx="244210" cy="91382"/>
            </a:xfrm>
            <a:custGeom>
              <a:avLst/>
              <a:gdLst/>
              <a:ahLst/>
              <a:cxnLst/>
              <a:rect l="0" t="0" r="0" b="0"/>
              <a:pathLst>
                <a:path w="244210" h="91382">
                  <a:moveTo>
                    <a:pt x="75780" y="91382"/>
                  </a:moveTo>
                  <a:lnTo>
                    <a:pt x="75339" y="91203"/>
                  </a:lnTo>
                  <a:lnTo>
                    <a:pt x="74904" y="91025"/>
                  </a:lnTo>
                  <a:lnTo>
                    <a:pt x="74470" y="90846"/>
                  </a:lnTo>
                  <a:lnTo>
                    <a:pt x="74043" y="90667"/>
                  </a:lnTo>
                  <a:lnTo>
                    <a:pt x="73618" y="90488"/>
                  </a:lnTo>
                  <a:lnTo>
                    <a:pt x="73198" y="90309"/>
                  </a:lnTo>
                  <a:lnTo>
                    <a:pt x="72781" y="90130"/>
                  </a:lnTo>
                  <a:lnTo>
                    <a:pt x="72370" y="89952"/>
                  </a:lnTo>
                  <a:lnTo>
                    <a:pt x="71962" y="89773"/>
                  </a:lnTo>
                  <a:lnTo>
                    <a:pt x="71560" y="89594"/>
                  </a:lnTo>
                  <a:lnTo>
                    <a:pt x="71161" y="89415"/>
                  </a:lnTo>
                  <a:lnTo>
                    <a:pt x="70769" y="89236"/>
                  </a:lnTo>
                  <a:lnTo>
                    <a:pt x="70379" y="89057"/>
                  </a:lnTo>
                  <a:lnTo>
                    <a:pt x="69996" y="88879"/>
                  </a:lnTo>
                  <a:lnTo>
                    <a:pt x="69617" y="88700"/>
                  </a:lnTo>
                  <a:lnTo>
                    <a:pt x="69243" y="88521"/>
                  </a:lnTo>
                  <a:lnTo>
                    <a:pt x="68874" y="88342"/>
                  </a:lnTo>
                  <a:lnTo>
                    <a:pt x="68510" y="88163"/>
                  </a:lnTo>
                  <a:lnTo>
                    <a:pt x="68152" y="87984"/>
                  </a:lnTo>
                  <a:lnTo>
                    <a:pt x="67799" y="87806"/>
                  </a:lnTo>
                  <a:lnTo>
                    <a:pt x="67450" y="87627"/>
                  </a:lnTo>
                  <a:lnTo>
                    <a:pt x="67108" y="87448"/>
                  </a:lnTo>
                  <a:lnTo>
                    <a:pt x="66770" y="87269"/>
                  </a:lnTo>
                  <a:lnTo>
                    <a:pt x="66438" y="87090"/>
                  </a:lnTo>
                  <a:lnTo>
                    <a:pt x="66112" y="86911"/>
                  </a:lnTo>
                  <a:lnTo>
                    <a:pt x="65790" y="86733"/>
                  </a:lnTo>
                  <a:lnTo>
                    <a:pt x="65475" y="86554"/>
                  </a:lnTo>
                  <a:lnTo>
                    <a:pt x="65164" y="86375"/>
                  </a:lnTo>
                  <a:lnTo>
                    <a:pt x="64860" y="86196"/>
                  </a:lnTo>
                  <a:lnTo>
                    <a:pt x="64560" y="86017"/>
                  </a:lnTo>
                  <a:lnTo>
                    <a:pt x="64267" y="85838"/>
                  </a:lnTo>
                  <a:lnTo>
                    <a:pt x="63978" y="85660"/>
                  </a:lnTo>
                  <a:lnTo>
                    <a:pt x="63696" y="85481"/>
                  </a:lnTo>
                  <a:lnTo>
                    <a:pt x="63417" y="85302"/>
                  </a:lnTo>
                  <a:lnTo>
                    <a:pt x="63146" y="85123"/>
                  </a:lnTo>
                  <a:lnTo>
                    <a:pt x="62878" y="84944"/>
                  </a:lnTo>
                  <a:lnTo>
                    <a:pt x="62617" y="84765"/>
                  </a:lnTo>
                  <a:lnTo>
                    <a:pt x="62360" y="84587"/>
                  </a:lnTo>
                  <a:lnTo>
                    <a:pt x="62110" y="84408"/>
                  </a:lnTo>
                  <a:lnTo>
                    <a:pt x="61863" y="84229"/>
                  </a:lnTo>
                  <a:lnTo>
                    <a:pt x="61623" y="84050"/>
                  </a:lnTo>
                  <a:lnTo>
                    <a:pt x="61386" y="83871"/>
                  </a:lnTo>
                  <a:lnTo>
                    <a:pt x="61157" y="83692"/>
                  </a:lnTo>
                  <a:lnTo>
                    <a:pt x="60930" y="83514"/>
                  </a:lnTo>
                  <a:lnTo>
                    <a:pt x="60711" y="83335"/>
                  </a:lnTo>
                  <a:lnTo>
                    <a:pt x="60493" y="83156"/>
                  </a:lnTo>
                  <a:lnTo>
                    <a:pt x="60283" y="82977"/>
                  </a:lnTo>
                  <a:lnTo>
                    <a:pt x="60075" y="82798"/>
                  </a:lnTo>
                  <a:lnTo>
                    <a:pt x="59875" y="82619"/>
                  </a:lnTo>
                  <a:lnTo>
                    <a:pt x="59675" y="82441"/>
                  </a:lnTo>
                  <a:lnTo>
                    <a:pt x="59484" y="82262"/>
                  </a:lnTo>
                  <a:lnTo>
                    <a:pt x="59293" y="82083"/>
                  </a:lnTo>
                  <a:lnTo>
                    <a:pt x="59110" y="81904"/>
                  </a:lnTo>
                  <a:lnTo>
                    <a:pt x="58927" y="81725"/>
                  </a:lnTo>
                  <a:lnTo>
                    <a:pt x="58752" y="81547"/>
                  </a:lnTo>
                  <a:lnTo>
                    <a:pt x="58578" y="81368"/>
                  </a:lnTo>
                  <a:lnTo>
                    <a:pt x="58410" y="81189"/>
                  </a:lnTo>
                  <a:lnTo>
                    <a:pt x="58243" y="81010"/>
                  </a:lnTo>
                  <a:lnTo>
                    <a:pt x="58082" y="80831"/>
                  </a:lnTo>
                  <a:lnTo>
                    <a:pt x="57922" y="80652"/>
                  </a:lnTo>
                  <a:lnTo>
                    <a:pt x="57767" y="80474"/>
                  </a:lnTo>
                  <a:lnTo>
                    <a:pt x="57613" y="80295"/>
                  </a:lnTo>
                  <a:lnTo>
                    <a:pt x="57465" y="80116"/>
                  </a:lnTo>
                  <a:lnTo>
                    <a:pt x="57317" y="79937"/>
                  </a:lnTo>
                  <a:lnTo>
                    <a:pt x="57173" y="79758"/>
                  </a:lnTo>
                  <a:lnTo>
                    <a:pt x="57031" y="79579"/>
                  </a:lnTo>
                  <a:lnTo>
                    <a:pt x="56892" y="79401"/>
                  </a:lnTo>
                  <a:lnTo>
                    <a:pt x="56755" y="79222"/>
                  </a:lnTo>
                  <a:lnTo>
                    <a:pt x="56620" y="79043"/>
                  </a:lnTo>
                  <a:lnTo>
                    <a:pt x="56487" y="78864"/>
                  </a:lnTo>
                  <a:lnTo>
                    <a:pt x="56356" y="78685"/>
                  </a:lnTo>
                  <a:lnTo>
                    <a:pt x="56226" y="78506"/>
                  </a:lnTo>
                  <a:lnTo>
                    <a:pt x="56098" y="78328"/>
                  </a:lnTo>
                  <a:lnTo>
                    <a:pt x="55971" y="78149"/>
                  </a:lnTo>
                  <a:lnTo>
                    <a:pt x="55846" y="77970"/>
                  </a:lnTo>
                  <a:lnTo>
                    <a:pt x="55721" y="77791"/>
                  </a:lnTo>
                  <a:lnTo>
                    <a:pt x="55597" y="77612"/>
                  </a:lnTo>
                  <a:lnTo>
                    <a:pt x="55474" y="77433"/>
                  </a:lnTo>
                  <a:lnTo>
                    <a:pt x="55352" y="77255"/>
                  </a:lnTo>
                  <a:lnTo>
                    <a:pt x="55230" y="77076"/>
                  </a:lnTo>
                  <a:lnTo>
                    <a:pt x="55108" y="76897"/>
                  </a:lnTo>
                  <a:lnTo>
                    <a:pt x="54986" y="76718"/>
                  </a:lnTo>
                  <a:lnTo>
                    <a:pt x="54865" y="76539"/>
                  </a:lnTo>
                  <a:lnTo>
                    <a:pt x="54743" y="76360"/>
                  </a:lnTo>
                  <a:lnTo>
                    <a:pt x="54620" y="76182"/>
                  </a:lnTo>
                  <a:lnTo>
                    <a:pt x="54497" y="76003"/>
                  </a:lnTo>
                  <a:lnTo>
                    <a:pt x="54374" y="75824"/>
                  </a:lnTo>
                  <a:lnTo>
                    <a:pt x="54249" y="75645"/>
                  </a:lnTo>
                  <a:lnTo>
                    <a:pt x="54124" y="75466"/>
                  </a:lnTo>
                  <a:lnTo>
                    <a:pt x="53997" y="75287"/>
                  </a:lnTo>
                  <a:lnTo>
                    <a:pt x="53870" y="75109"/>
                  </a:lnTo>
                  <a:lnTo>
                    <a:pt x="53740" y="74930"/>
                  </a:lnTo>
                  <a:lnTo>
                    <a:pt x="53609" y="74751"/>
                  </a:lnTo>
                  <a:lnTo>
                    <a:pt x="53476" y="74572"/>
                  </a:lnTo>
                  <a:lnTo>
                    <a:pt x="53342" y="74393"/>
                  </a:lnTo>
                  <a:lnTo>
                    <a:pt x="53205" y="74214"/>
                  </a:lnTo>
                  <a:lnTo>
                    <a:pt x="53067" y="74036"/>
                  </a:lnTo>
                  <a:lnTo>
                    <a:pt x="52925" y="73857"/>
                  </a:lnTo>
                  <a:lnTo>
                    <a:pt x="52783" y="73678"/>
                  </a:lnTo>
                  <a:lnTo>
                    <a:pt x="52636" y="73499"/>
                  </a:lnTo>
                  <a:lnTo>
                    <a:pt x="52488" y="73320"/>
                  </a:lnTo>
                  <a:lnTo>
                    <a:pt x="52336" y="73141"/>
                  </a:lnTo>
                  <a:lnTo>
                    <a:pt x="52182" y="72963"/>
                  </a:lnTo>
                  <a:lnTo>
                    <a:pt x="52024" y="72784"/>
                  </a:lnTo>
                  <a:lnTo>
                    <a:pt x="51864" y="72605"/>
                  </a:lnTo>
                  <a:lnTo>
                    <a:pt x="51699" y="72426"/>
                  </a:lnTo>
                  <a:lnTo>
                    <a:pt x="51533" y="72247"/>
                  </a:lnTo>
                  <a:lnTo>
                    <a:pt x="51360" y="72068"/>
                  </a:lnTo>
                  <a:lnTo>
                    <a:pt x="51188" y="71890"/>
                  </a:lnTo>
                  <a:lnTo>
                    <a:pt x="51008" y="71711"/>
                  </a:lnTo>
                  <a:lnTo>
                    <a:pt x="50827" y="71532"/>
                  </a:lnTo>
                  <a:lnTo>
                    <a:pt x="50640" y="71353"/>
                  </a:lnTo>
                  <a:lnTo>
                    <a:pt x="50451" y="71174"/>
                  </a:lnTo>
                  <a:lnTo>
                    <a:pt x="50256" y="70995"/>
                  </a:lnTo>
                  <a:lnTo>
                    <a:pt x="50059" y="70817"/>
                  </a:lnTo>
                  <a:lnTo>
                    <a:pt x="49855" y="70638"/>
                  </a:lnTo>
                  <a:lnTo>
                    <a:pt x="49650" y="70459"/>
                  </a:lnTo>
                  <a:lnTo>
                    <a:pt x="49437" y="70280"/>
                  </a:lnTo>
                  <a:lnTo>
                    <a:pt x="49223" y="70101"/>
                  </a:lnTo>
                  <a:lnTo>
                    <a:pt x="49001" y="69922"/>
                  </a:lnTo>
                  <a:lnTo>
                    <a:pt x="48778" y="69744"/>
                  </a:lnTo>
                  <a:lnTo>
                    <a:pt x="48547" y="69565"/>
                  </a:lnTo>
                  <a:lnTo>
                    <a:pt x="48314" y="69386"/>
                  </a:lnTo>
                  <a:lnTo>
                    <a:pt x="48075" y="69207"/>
                  </a:lnTo>
                  <a:lnTo>
                    <a:pt x="47832" y="69028"/>
                  </a:lnTo>
                  <a:lnTo>
                    <a:pt x="47583" y="68849"/>
                  </a:lnTo>
                  <a:lnTo>
                    <a:pt x="47331" y="68671"/>
                  </a:lnTo>
                  <a:lnTo>
                    <a:pt x="47072" y="68492"/>
                  </a:lnTo>
                  <a:lnTo>
                    <a:pt x="46810" y="68313"/>
                  </a:lnTo>
                  <a:lnTo>
                    <a:pt x="46541" y="68134"/>
                  </a:lnTo>
                  <a:lnTo>
                    <a:pt x="46269" y="67955"/>
                  </a:lnTo>
                  <a:lnTo>
                    <a:pt x="45991" y="67777"/>
                  </a:lnTo>
                  <a:lnTo>
                    <a:pt x="45709" y="67598"/>
                  </a:lnTo>
                  <a:lnTo>
                    <a:pt x="45421" y="67419"/>
                  </a:lnTo>
                  <a:lnTo>
                    <a:pt x="45129" y="67240"/>
                  </a:lnTo>
                  <a:lnTo>
                    <a:pt x="44832" y="67061"/>
                  </a:lnTo>
                  <a:lnTo>
                    <a:pt x="44530" y="66882"/>
                  </a:lnTo>
                  <a:lnTo>
                    <a:pt x="44223" y="66704"/>
                  </a:lnTo>
                  <a:lnTo>
                    <a:pt x="43911" y="66525"/>
                  </a:lnTo>
                  <a:lnTo>
                    <a:pt x="43595" y="66346"/>
                  </a:lnTo>
                  <a:lnTo>
                    <a:pt x="43273" y="66167"/>
                  </a:lnTo>
                  <a:lnTo>
                    <a:pt x="42947" y="65988"/>
                  </a:lnTo>
                  <a:lnTo>
                    <a:pt x="42616" y="65809"/>
                  </a:lnTo>
                  <a:lnTo>
                    <a:pt x="42281" y="65631"/>
                  </a:lnTo>
                  <a:lnTo>
                    <a:pt x="41940" y="65452"/>
                  </a:lnTo>
                  <a:lnTo>
                    <a:pt x="41596" y="65273"/>
                  </a:lnTo>
                  <a:lnTo>
                    <a:pt x="41246" y="65094"/>
                  </a:lnTo>
                  <a:lnTo>
                    <a:pt x="40893" y="64915"/>
                  </a:lnTo>
                  <a:lnTo>
                    <a:pt x="40535" y="64736"/>
                  </a:lnTo>
                  <a:lnTo>
                    <a:pt x="40173" y="64558"/>
                  </a:lnTo>
                  <a:lnTo>
                    <a:pt x="39806" y="64379"/>
                  </a:lnTo>
                  <a:lnTo>
                    <a:pt x="39436" y="64200"/>
                  </a:lnTo>
                  <a:lnTo>
                    <a:pt x="39060" y="64021"/>
                  </a:lnTo>
                  <a:lnTo>
                    <a:pt x="38682" y="63842"/>
                  </a:lnTo>
                  <a:lnTo>
                    <a:pt x="38298" y="63663"/>
                  </a:lnTo>
                  <a:lnTo>
                    <a:pt x="37912" y="63485"/>
                  </a:lnTo>
                  <a:lnTo>
                    <a:pt x="37521" y="63306"/>
                  </a:lnTo>
                  <a:lnTo>
                    <a:pt x="37128" y="63127"/>
                  </a:lnTo>
                  <a:lnTo>
                    <a:pt x="36729" y="62948"/>
                  </a:lnTo>
                  <a:lnTo>
                    <a:pt x="36329" y="62769"/>
                  </a:lnTo>
                  <a:lnTo>
                    <a:pt x="35923" y="62590"/>
                  </a:lnTo>
                  <a:lnTo>
                    <a:pt x="35517" y="62412"/>
                  </a:lnTo>
                  <a:lnTo>
                    <a:pt x="35105" y="62233"/>
                  </a:lnTo>
                  <a:lnTo>
                    <a:pt x="34692" y="62054"/>
                  </a:lnTo>
                  <a:lnTo>
                    <a:pt x="34274" y="61875"/>
                  </a:lnTo>
                  <a:lnTo>
                    <a:pt x="33856" y="61696"/>
                  </a:lnTo>
                  <a:lnTo>
                    <a:pt x="33432" y="61517"/>
                  </a:lnTo>
                  <a:lnTo>
                    <a:pt x="33009" y="61339"/>
                  </a:lnTo>
                  <a:lnTo>
                    <a:pt x="32580" y="61160"/>
                  </a:lnTo>
                  <a:lnTo>
                    <a:pt x="32152" y="60981"/>
                  </a:lnTo>
                  <a:lnTo>
                    <a:pt x="31719" y="60802"/>
                  </a:lnTo>
                  <a:lnTo>
                    <a:pt x="31286" y="60623"/>
                  </a:lnTo>
                  <a:lnTo>
                    <a:pt x="30850" y="60444"/>
                  </a:lnTo>
                  <a:lnTo>
                    <a:pt x="30413" y="60266"/>
                  </a:lnTo>
                  <a:lnTo>
                    <a:pt x="29973" y="60087"/>
                  </a:lnTo>
                  <a:lnTo>
                    <a:pt x="29533" y="59908"/>
                  </a:lnTo>
                  <a:lnTo>
                    <a:pt x="29090" y="59729"/>
                  </a:lnTo>
                  <a:lnTo>
                    <a:pt x="28647" y="59550"/>
                  </a:lnTo>
                  <a:lnTo>
                    <a:pt x="28202" y="59371"/>
                  </a:lnTo>
                  <a:lnTo>
                    <a:pt x="27757" y="59193"/>
                  </a:lnTo>
                  <a:lnTo>
                    <a:pt x="27310" y="59014"/>
                  </a:lnTo>
                  <a:lnTo>
                    <a:pt x="26863" y="58835"/>
                  </a:lnTo>
                  <a:lnTo>
                    <a:pt x="26415" y="58656"/>
                  </a:lnTo>
                  <a:lnTo>
                    <a:pt x="25967" y="58477"/>
                  </a:lnTo>
                  <a:lnTo>
                    <a:pt x="25518" y="58298"/>
                  </a:lnTo>
                  <a:lnTo>
                    <a:pt x="25070" y="58120"/>
                  </a:lnTo>
                  <a:lnTo>
                    <a:pt x="24621" y="57941"/>
                  </a:lnTo>
                  <a:lnTo>
                    <a:pt x="24172" y="57762"/>
                  </a:lnTo>
                  <a:lnTo>
                    <a:pt x="23724" y="57583"/>
                  </a:lnTo>
                  <a:lnTo>
                    <a:pt x="23276" y="57404"/>
                  </a:lnTo>
                  <a:lnTo>
                    <a:pt x="22829" y="57225"/>
                  </a:lnTo>
                  <a:lnTo>
                    <a:pt x="22382" y="57047"/>
                  </a:lnTo>
                  <a:lnTo>
                    <a:pt x="21936" y="56868"/>
                  </a:lnTo>
                  <a:lnTo>
                    <a:pt x="21491" y="56689"/>
                  </a:lnTo>
                  <a:lnTo>
                    <a:pt x="21047" y="56510"/>
                  </a:lnTo>
                  <a:lnTo>
                    <a:pt x="20604" y="56331"/>
                  </a:lnTo>
                  <a:lnTo>
                    <a:pt x="20163" y="56152"/>
                  </a:lnTo>
                  <a:lnTo>
                    <a:pt x="19723" y="55974"/>
                  </a:lnTo>
                  <a:lnTo>
                    <a:pt x="19285" y="55795"/>
                  </a:lnTo>
                  <a:lnTo>
                    <a:pt x="18849" y="55616"/>
                  </a:lnTo>
                  <a:lnTo>
                    <a:pt x="18414" y="55437"/>
                  </a:lnTo>
                  <a:lnTo>
                    <a:pt x="17982" y="55258"/>
                  </a:lnTo>
                  <a:lnTo>
                    <a:pt x="17551" y="55079"/>
                  </a:lnTo>
                  <a:lnTo>
                    <a:pt x="17123" y="54901"/>
                  </a:lnTo>
                  <a:lnTo>
                    <a:pt x="16697" y="54722"/>
                  </a:lnTo>
                  <a:lnTo>
                    <a:pt x="16275" y="54543"/>
                  </a:lnTo>
                  <a:lnTo>
                    <a:pt x="15854" y="54364"/>
                  </a:lnTo>
                  <a:lnTo>
                    <a:pt x="15437" y="54185"/>
                  </a:lnTo>
                  <a:lnTo>
                    <a:pt x="15022" y="54007"/>
                  </a:lnTo>
                  <a:lnTo>
                    <a:pt x="14611" y="53828"/>
                  </a:lnTo>
                  <a:lnTo>
                    <a:pt x="14202" y="53649"/>
                  </a:lnTo>
                  <a:lnTo>
                    <a:pt x="13798" y="53470"/>
                  </a:lnTo>
                  <a:lnTo>
                    <a:pt x="13396" y="53291"/>
                  </a:lnTo>
                  <a:lnTo>
                    <a:pt x="12999" y="53112"/>
                  </a:lnTo>
                  <a:lnTo>
                    <a:pt x="12604" y="52934"/>
                  </a:lnTo>
                  <a:lnTo>
                    <a:pt x="12215" y="52755"/>
                  </a:lnTo>
                  <a:lnTo>
                    <a:pt x="11828" y="52576"/>
                  </a:lnTo>
                  <a:lnTo>
                    <a:pt x="11447" y="52397"/>
                  </a:lnTo>
                  <a:lnTo>
                    <a:pt x="11068" y="52218"/>
                  </a:lnTo>
                  <a:lnTo>
                    <a:pt x="10696" y="52039"/>
                  </a:lnTo>
                  <a:lnTo>
                    <a:pt x="10325" y="51861"/>
                  </a:lnTo>
                  <a:lnTo>
                    <a:pt x="9962" y="51682"/>
                  </a:lnTo>
                  <a:lnTo>
                    <a:pt x="9601" y="51503"/>
                  </a:lnTo>
                  <a:lnTo>
                    <a:pt x="9248" y="51324"/>
                  </a:lnTo>
                  <a:lnTo>
                    <a:pt x="8895" y="51145"/>
                  </a:lnTo>
                  <a:lnTo>
                    <a:pt x="8553" y="50966"/>
                  </a:lnTo>
                  <a:lnTo>
                    <a:pt x="8211" y="50788"/>
                  </a:lnTo>
                  <a:lnTo>
                    <a:pt x="7879" y="50609"/>
                  </a:lnTo>
                  <a:lnTo>
                    <a:pt x="7547" y="50430"/>
                  </a:lnTo>
                  <a:lnTo>
                    <a:pt x="7226" y="50251"/>
                  </a:lnTo>
                  <a:lnTo>
                    <a:pt x="6906" y="50072"/>
                  </a:lnTo>
                  <a:lnTo>
                    <a:pt x="6596" y="49893"/>
                  </a:lnTo>
                  <a:lnTo>
                    <a:pt x="6287" y="49715"/>
                  </a:lnTo>
                  <a:lnTo>
                    <a:pt x="5989" y="49536"/>
                  </a:lnTo>
                  <a:lnTo>
                    <a:pt x="5692" y="49357"/>
                  </a:lnTo>
                  <a:lnTo>
                    <a:pt x="5406" y="49178"/>
                  </a:lnTo>
                  <a:lnTo>
                    <a:pt x="5122" y="48999"/>
                  </a:lnTo>
                  <a:lnTo>
                    <a:pt x="4849" y="48820"/>
                  </a:lnTo>
                  <a:lnTo>
                    <a:pt x="4578" y="48642"/>
                  </a:lnTo>
                  <a:lnTo>
                    <a:pt x="4317" y="48463"/>
                  </a:lnTo>
                  <a:lnTo>
                    <a:pt x="4060" y="48284"/>
                  </a:lnTo>
                  <a:lnTo>
                    <a:pt x="3813" y="48105"/>
                  </a:lnTo>
                  <a:lnTo>
                    <a:pt x="3569" y="47926"/>
                  </a:lnTo>
                  <a:lnTo>
                    <a:pt x="3336" y="47747"/>
                  </a:lnTo>
                  <a:lnTo>
                    <a:pt x="3107" y="47569"/>
                  </a:lnTo>
                  <a:lnTo>
                    <a:pt x="2887" y="47390"/>
                  </a:lnTo>
                  <a:lnTo>
                    <a:pt x="2673" y="47211"/>
                  </a:lnTo>
                  <a:lnTo>
                    <a:pt x="2468" y="47032"/>
                  </a:lnTo>
                  <a:lnTo>
                    <a:pt x="2269" y="46853"/>
                  </a:lnTo>
                  <a:lnTo>
                    <a:pt x="2079" y="46674"/>
                  </a:lnTo>
                  <a:lnTo>
                    <a:pt x="1895" y="46496"/>
                  </a:lnTo>
                  <a:lnTo>
                    <a:pt x="1721" y="46317"/>
                  </a:lnTo>
                  <a:lnTo>
                    <a:pt x="1553" y="46138"/>
                  </a:lnTo>
                  <a:lnTo>
                    <a:pt x="1394" y="45959"/>
                  </a:lnTo>
                  <a:lnTo>
                    <a:pt x="1243" y="45780"/>
                  </a:lnTo>
                  <a:lnTo>
                    <a:pt x="1100" y="45601"/>
                  </a:lnTo>
                  <a:lnTo>
                    <a:pt x="966" y="45423"/>
                  </a:lnTo>
                  <a:lnTo>
                    <a:pt x="839" y="45244"/>
                  </a:lnTo>
                  <a:lnTo>
                    <a:pt x="722" y="45065"/>
                  </a:lnTo>
                  <a:lnTo>
                    <a:pt x="612" y="44886"/>
                  </a:lnTo>
                  <a:lnTo>
                    <a:pt x="513" y="44707"/>
                  </a:lnTo>
                  <a:lnTo>
                    <a:pt x="420" y="44528"/>
                  </a:lnTo>
                  <a:lnTo>
                    <a:pt x="338" y="44350"/>
                  </a:lnTo>
                  <a:lnTo>
                    <a:pt x="263" y="44171"/>
                  </a:lnTo>
                  <a:lnTo>
                    <a:pt x="199" y="43992"/>
                  </a:lnTo>
                  <a:lnTo>
                    <a:pt x="142" y="43813"/>
                  </a:lnTo>
                  <a:lnTo>
                    <a:pt x="96" y="43634"/>
                  </a:lnTo>
                  <a:lnTo>
                    <a:pt x="57" y="43455"/>
                  </a:lnTo>
                  <a:lnTo>
                    <a:pt x="31" y="43277"/>
                  </a:lnTo>
                  <a:lnTo>
                    <a:pt x="9" y="43098"/>
                  </a:lnTo>
                  <a:lnTo>
                    <a:pt x="2" y="42919"/>
                  </a:lnTo>
                  <a:lnTo>
                    <a:pt x="0" y="42740"/>
                  </a:lnTo>
                  <a:lnTo>
                    <a:pt x="12" y="42561"/>
                  </a:lnTo>
                  <a:lnTo>
                    <a:pt x="28" y="42382"/>
                  </a:lnTo>
                  <a:lnTo>
                    <a:pt x="60" y="42204"/>
                  </a:lnTo>
                  <a:lnTo>
                    <a:pt x="95" y="42025"/>
                  </a:lnTo>
                  <a:lnTo>
                    <a:pt x="147" y="41846"/>
                  </a:lnTo>
                  <a:lnTo>
                    <a:pt x="201" y="41667"/>
                  </a:lnTo>
                  <a:lnTo>
                    <a:pt x="273" y="41488"/>
                  </a:lnTo>
                  <a:lnTo>
                    <a:pt x="348" y="41309"/>
                  </a:lnTo>
                  <a:lnTo>
                    <a:pt x="440" y="41131"/>
                  </a:lnTo>
                  <a:lnTo>
                    <a:pt x="534" y="40952"/>
                  </a:lnTo>
                  <a:lnTo>
                    <a:pt x="647" y="40773"/>
                  </a:lnTo>
                  <a:lnTo>
                    <a:pt x="760" y="40594"/>
                  </a:lnTo>
                  <a:lnTo>
                    <a:pt x="894" y="40415"/>
                  </a:lnTo>
                  <a:lnTo>
                    <a:pt x="1028" y="40237"/>
                  </a:lnTo>
                  <a:lnTo>
                    <a:pt x="1182" y="40058"/>
                  </a:lnTo>
                  <a:lnTo>
                    <a:pt x="1337" y="39879"/>
                  </a:lnTo>
                  <a:lnTo>
                    <a:pt x="1511" y="39700"/>
                  </a:lnTo>
                  <a:lnTo>
                    <a:pt x="1687" y="39521"/>
                  </a:lnTo>
                  <a:lnTo>
                    <a:pt x="1881" y="39342"/>
                  </a:lnTo>
                  <a:lnTo>
                    <a:pt x="2078" y="39164"/>
                  </a:lnTo>
                  <a:lnTo>
                    <a:pt x="2293" y="38985"/>
                  </a:lnTo>
                  <a:lnTo>
                    <a:pt x="2511" y="38806"/>
                  </a:lnTo>
                  <a:lnTo>
                    <a:pt x="2747" y="38627"/>
                  </a:lnTo>
                  <a:lnTo>
                    <a:pt x="2986" y="38448"/>
                  </a:lnTo>
                  <a:lnTo>
                    <a:pt x="3242" y="38269"/>
                  </a:lnTo>
                  <a:lnTo>
                    <a:pt x="3502" y="38091"/>
                  </a:lnTo>
                  <a:lnTo>
                    <a:pt x="3778" y="37912"/>
                  </a:lnTo>
                  <a:lnTo>
                    <a:pt x="4059" y="37733"/>
                  </a:lnTo>
                  <a:lnTo>
                    <a:pt x="4356" y="37554"/>
                  </a:lnTo>
                  <a:lnTo>
                    <a:pt x="4658" y="37375"/>
                  </a:lnTo>
                  <a:lnTo>
                    <a:pt x="4975" y="37196"/>
                  </a:lnTo>
                  <a:lnTo>
                    <a:pt x="5298" y="37018"/>
                  </a:lnTo>
                  <a:lnTo>
                    <a:pt x="5635" y="36839"/>
                  </a:lnTo>
                  <a:lnTo>
                    <a:pt x="5979" y="36660"/>
                  </a:lnTo>
                  <a:lnTo>
                    <a:pt x="6336" y="36481"/>
                  </a:lnTo>
                  <a:lnTo>
                    <a:pt x="6700" y="36302"/>
                  </a:lnTo>
                  <a:lnTo>
                    <a:pt x="7077" y="36123"/>
                  </a:lnTo>
                  <a:lnTo>
                    <a:pt x="7462" y="35945"/>
                  </a:lnTo>
                  <a:lnTo>
                    <a:pt x="7859" y="35766"/>
                  </a:lnTo>
                  <a:lnTo>
                    <a:pt x="8264" y="35587"/>
                  </a:lnTo>
                  <a:lnTo>
                    <a:pt x="8680" y="35408"/>
                  </a:lnTo>
                  <a:lnTo>
                    <a:pt x="9105" y="35229"/>
                  </a:lnTo>
                  <a:lnTo>
                    <a:pt x="9540" y="35050"/>
                  </a:lnTo>
                  <a:lnTo>
                    <a:pt x="9985" y="34872"/>
                  </a:lnTo>
                  <a:lnTo>
                    <a:pt x="10439" y="34693"/>
                  </a:lnTo>
                  <a:lnTo>
                    <a:pt x="10903" y="34514"/>
                  </a:lnTo>
                  <a:lnTo>
                    <a:pt x="11376" y="34335"/>
                  </a:lnTo>
                  <a:lnTo>
                    <a:pt x="11859" y="34156"/>
                  </a:lnTo>
                  <a:lnTo>
                    <a:pt x="12350" y="33977"/>
                  </a:lnTo>
                  <a:lnTo>
                    <a:pt x="12852" y="33799"/>
                  </a:lnTo>
                  <a:lnTo>
                    <a:pt x="13361" y="33620"/>
                  </a:lnTo>
                  <a:lnTo>
                    <a:pt x="13881" y="33441"/>
                  </a:lnTo>
                  <a:lnTo>
                    <a:pt x="14408" y="33262"/>
                  </a:lnTo>
                  <a:lnTo>
                    <a:pt x="14946" y="33083"/>
                  </a:lnTo>
                  <a:lnTo>
                    <a:pt x="15489" y="32904"/>
                  </a:lnTo>
                  <a:lnTo>
                    <a:pt x="16045" y="32726"/>
                  </a:lnTo>
                  <a:lnTo>
                    <a:pt x="16605" y="32547"/>
                  </a:lnTo>
                  <a:lnTo>
                    <a:pt x="17177" y="32368"/>
                  </a:lnTo>
                  <a:lnTo>
                    <a:pt x="17753" y="32189"/>
                  </a:lnTo>
                  <a:lnTo>
                    <a:pt x="18342" y="32010"/>
                  </a:lnTo>
                  <a:lnTo>
                    <a:pt x="18934" y="31831"/>
                  </a:lnTo>
                  <a:lnTo>
                    <a:pt x="19538" y="31653"/>
                  </a:lnTo>
                  <a:lnTo>
                    <a:pt x="20145" y="31474"/>
                  </a:lnTo>
                  <a:lnTo>
                    <a:pt x="20765" y="31295"/>
                  </a:lnTo>
                  <a:lnTo>
                    <a:pt x="21386" y="31116"/>
                  </a:lnTo>
                  <a:lnTo>
                    <a:pt x="22020" y="30937"/>
                  </a:lnTo>
                  <a:lnTo>
                    <a:pt x="22656" y="30758"/>
                  </a:lnTo>
                  <a:lnTo>
                    <a:pt x="23304" y="30580"/>
                  </a:lnTo>
                  <a:lnTo>
                    <a:pt x="23953" y="30401"/>
                  </a:lnTo>
                  <a:lnTo>
                    <a:pt x="24615" y="30222"/>
                  </a:lnTo>
                  <a:lnTo>
                    <a:pt x="25276" y="30043"/>
                  </a:lnTo>
                  <a:lnTo>
                    <a:pt x="25950" y="29864"/>
                  </a:lnTo>
                  <a:lnTo>
                    <a:pt x="26625" y="29685"/>
                  </a:lnTo>
                  <a:lnTo>
                    <a:pt x="27310" y="29507"/>
                  </a:lnTo>
                  <a:lnTo>
                    <a:pt x="27997" y="29328"/>
                  </a:lnTo>
                  <a:lnTo>
                    <a:pt x="28693" y="29149"/>
                  </a:lnTo>
                  <a:lnTo>
                    <a:pt x="29390" y="28970"/>
                  </a:lnTo>
                  <a:lnTo>
                    <a:pt x="30097" y="28791"/>
                  </a:lnTo>
                  <a:lnTo>
                    <a:pt x="30805" y="28612"/>
                  </a:lnTo>
                  <a:lnTo>
                    <a:pt x="31521" y="28434"/>
                  </a:lnTo>
                  <a:lnTo>
                    <a:pt x="32238" y="28255"/>
                  </a:lnTo>
                  <a:lnTo>
                    <a:pt x="32963" y="28076"/>
                  </a:lnTo>
                  <a:lnTo>
                    <a:pt x="33689" y="27897"/>
                  </a:lnTo>
                  <a:lnTo>
                    <a:pt x="34422" y="27718"/>
                  </a:lnTo>
                  <a:lnTo>
                    <a:pt x="35156" y="27539"/>
                  </a:lnTo>
                  <a:lnTo>
                    <a:pt x="35896" y="27361"/>
                  </a:lnTo>
                  <a:lnTo>
                    <a:pt x="36637" y="27182"/>
                  </a:lnTo>
                  <a:lnTo>
                    <a:pt x="37383" y="27003"/>
                  </a:lnTo>
                  <a:lnTo>
                    <a:pt x="38131" y="26824"/>
                  </a:lnTo>
                  <a:lnTo>
                    <a:pt x="38883" y="26645"/>
                  </a:lnTo>
                  <a:lnTo>
                    <a:pt x="39637" y="26467"/>
                  </a:lnTo>
                  <a:lnTo>
                    <a:pt x="40393" y="26288"/>
                  </a:lnTo>
                  <a:lnTo>
                    <a:pt x="41151" y="26109"/>
                  </a:lnTo>
                  <a:lnTo>
                    <a:pt x="41912" y="25930"/>
                  </a:lnTo>
                  <a:lnTo>
                    <a:pt x="42674" y="25751"/>
                  </a:lnTo>
                  <a:lnTo>
                    <a:pt x="43438" y="25572"/>
                  </a:lnTo>
                  <a:lnTo>
                    <a:pt x="44203" y="25394"/>
                  </a:lnTo>
                  <a:lnTo>
                    <a:pt x="44970" y="25215"/>
                  </a:lnTo>
                  <a:lnTo>
                    <a:pt x="45737" y="25036"/>
                  </a:lnTo>
                  <a:lnTo>
                    <a:pt x="46505" y="24857"/>
                  </a:lnTo>
                  <a:lnTo>
                    <a:pt x="47273" y="24678"/>
                  </a:lnTo>
                  <a:lnTo>
                    <a:pt x="48042" y="24499"/>
                  </a:lnTo>
                  <a:lnTo>
                    <a:pt x="48811" y="24321"/>
                  </a:lnTo>
                  <a:lnTo>
                    <a:pt x="49580" y="24142"/>
                  </a:lnTo>
                  <a:lnTo>
                    <a:pt x="50348" y="23963"/>
                  </a:lnTo>
                  <a:lnTo>
                    <a:pt x="51116" y="23784"/>
                  </a:lnTo>
                  <a:lnTo>
                    <a:pt x="51883" y="23605"/>
                  </a:lnTo>
                  <a:lnTo>
                    <a:pt x="52649" y="23426"/>
                  </a:lnTo>
                  <a:lnTo>
                    <a:pt x="53414" y="23248"/>
                  </a:lnTo>
                  <a:lnTo>
                    <a:pt x="54178" y="23069"/>
                  </a:lnTo>
                  <a:lnTo>
                    <a:pt x="54940" y="22890"/>
                  </a:lnTo>
                  <a:lnTo>
                    <a:pt x="55700" y="22711"/>
                  </a:lnTo>
                  <a:lnTo>
                    <a:pt x="56458" y="22532"/>
                  </a:lnTo>
                  <a:lnTo>
                    <a:pt x="57215" y="22353"/>
                  </a:lnTo>
                  <a:lnTo>
                    <a:pt x="57967" y="22175"/>
                  </a:lnTo>
                  <a:lnTo>
                    <a:pt x="58719" y="21996"/>
                  </a:lnTo>
                  <a:lnTo>
                    <a:pt x="59466" y="21817"/>
                  </a:lnTo>
                  <a:lnTo>
                    <a:pt x="60213" y="21638"/>
                  </a:lnTo>
                  <a:lnTo>
                    <a:pt x="60953" y="21459"/>
                  </a:lnTo>
                  <a:lnTo>
                    <a:pt x="61693" y="21280"/>
                  </a:lnTo>
                  <a:lnTo>
                    <a:pt x="62427" y="21102"/>
                  </a:lnTo>
                  <a:lnTo>
                    <a:pt x="63159" y="20923"/>
                  </a:lnTo>
                  <a:lnTo>
                    <a:pt x="63885" y="20744"/>
                  </a:lnTo>
                  <a:lnTo>
                    <a:pt x="64610" y="20565"/>
                  </a:lnTo>
                  <a:lnTo>
                    <a:pt x="65327" y="20386"/>
                  </a:lnTo>
                  <a:lnTo>
                    <a:pt x="66043" y="20207"/>
                  </a:lnTo>
                  <a:lnTo>
                    <a:pt x="66750" y="20029"/>
                  </a:lnTo>
                  <a:lnTo>
                    <a:pt x="67457" y="19850"/>
                  </a:lnTo>
                  <a:lnTo>
                    <a:pt x="68154" y="19671"/>
                  </a:lnTo>
                  <a:lnTo>
                    <a:pt x="68851" y="19492"/>
                  </a:lnTo>
                  <a:lnTo>
                    <a:pt x="69538" y="19313"/>
                  </a:lnTo>
                  <a:lnTo>
                    <a:pt x="70224" y="19134"/>
                  </a:lnTo>
                  <a:lnTo>
                    <a:pt x="70899" y="18956"/>
                  </a:lnTo>
                  <a:lnTo>
                    <a:pt x="71573" y="18777"/>
                  </a:lnTo>
                  <a:lnTo>
                    <a:pt x="72237" y="18598"/>
                  </a:lnTo>
                  <a:lnTo>
                    <a:pt x="72899" y="18419"/>
                  </a:lnTo>
                  <a:lnTo>
                    <a:pt x="73550" y="18240"/>
                  </a:lnTo>
                  <a:lnTo>
                    <a:pt x="74200" y="18061"/>
                  </a:lnTo>
                  <a:lnTo>
                    <a:pt x="74838" y="17883"/>
                  </a:lnTo>
                  <a:lnTo>
                    <a:pt x="75474" y="17704"/>
                  </a:lnTo>
                  <a:lnTo>
                    <a:pt x="76100" y="17525"/>
                  </a:lnTo>
                  <a:lnTo>
                    <a:pt x="76722" y="17346"/>
                  </a:lnTo>
                  <a:lnTo>
                    <a:pt x="77333" y="17167"/>
                  </a:lnTo>
                  <a:lnTo>
                    <a:pt x="77941" y="16988"/>
                  </a:lnTo>
                  <a:lnTo>
                    <a:pt x="78538" y="16810"/>
                  </a:lnTo>
                  <a:lnTo>
                    <a:pt x="79132" y="16631"/>
                  </a:lnTo>
                  <a:lnTo>
                    <a:pt x="79714" y="16452"/>
                  </a:lnTo>
                  <a:lnTo>
                    <a:pt x="80293" y="16273"/>
                  </a:lnTo>
                  <a:lnTo>
                    <a:pt x="80860" y="16094"/>
                  </a:lnTo>
                  <a:lnTo>
                    <a:pt x="81423" y="15915"/>
                  </a:lnTo>
                  <a:lnTo>
                    <a:pt x="81976" y="15737"/>
                  </a:lnTo>
                  <a:lnTo>
                    <a:pt x="82523" y="15558"/>
                  </a:lnTo>
                  <a:lnTo>
                    <a:pt x="83060" y="15379"/>
                  </a:lnTo>
                  <a:lnTo>
                    <a:pt x="83591" y="15200"/>
                  </a:lnTo>
                  <a:lnTo>
                    <a:pt x="84112" y="15021"/>
                  </a:lnTo>
                  <a:lnTo>
                    <a:pt x="84627" y="14842"/>
                  </a:lnTo>
                  <a:lnTo>
                    <a:pt x="85132" y="14664"/>
                  </a:lnTo>
                  <a:lnTo>
                    <a:pt x="85631" y="14485"/>
                  </a:lnTo>
                  <a:lnTo>
                    <a:pt x="86120" y="14306"/>
                  </a:lnTo>
                  <a:lnTo>
                    <a:pt x="86602" y="14127"/>
                  </a:lnTo>
                  <a:lnTo>
                    <a:pt x="87076" y="13948"/>
                  </a:lnTo>
                  <a:lnTo>
                    <a:pt x="87541" y="13769"/>
                  </a:lnTo>
                  <a:lnTo>
                    <a:pt x="87999" y="13591"/>
                  </a:lnTo>
                  <a:lnTo>
                    <a:pt x="88447" y="13412"/>
                  </a:lnTo>
                  <a:lnTo>
                    <a:pt x="88888" y="13233"/>
                  </a:lnTo>
                  <a:lnTo>
                    <a:pt x="89320" y="13054"/>
                  </a:lnTo>
                  <a:lnTo>
                    <a:pt x="89746" y="12875"/>
                  </a:lnTo>
                  <a:lnTo>
                    <a:pt x="90161" y="12697"/>
                  </a:lnTo>
                  <a:lnTo>
                    <a:pt x="90570" y="12518"/>
                  </a:lnTo>
                  <a:lnTo>
                    <a:pt x="90969" y="12339"/>
                  </a:lnTo>
                  <a:lnTo>
                    <a:pt x="91363" y="12160"/>
                  </a:lnTo>
                  <a:lnTo>
                    <a:pt x="91745" y="11981"/>
                  </a:lnTo>
                  <a:lnTo>
                    <a:pt x="92123" y="11802"/>
                  </a:lnTo>
                  <a:lnTo>
                    <a:pt x="92490" y="11624"/>
                  </a:lnTo>
                  <a:lnTo>
                    <a:pt x="92852" y="11445"/>
                  </a:lnTo>
                  <a:lnTo>
                    <a:pt x="93203" y="11266"/>
                  </a:lnTo>
                  <a:lnTo>
                    <a:pt x="93550" y="11087"/>
                  </a:lnTo>
                  <a:lnTo>
                    <a:pt x="93885" y="10908"/>
                  </a:lnTo>
                  <a:lnTo>
                    <a:pt x="94217" y="10729"/>
                  </a:lnTo>
                  <a:lnTo>
                    <a:pt x="94537" y="10551"/>
                  </a:lnTo>
                  <a:lnTo>
                    <a:pt x="94855" y="10372"/>
                  </a:lnTo>
                  <a:lnTo>
                    <a:pt x="95160" y="10193"/>
                  </a:lnTo>
                  <a:lnTo>
                    <a:pt x="95463" y="10014"/>
                  </a:lnTo>
                  <a:lnTo>
                    <a:pt x="95753" y="9835"/>
                  </a:lnTo>
                  <a:lnTo>
                    <a:pt x="96043" y="9656"/>
                  </a:lnTo>
                  <a:lnTo>
                    <a:pt x="96319" y="9478"/>
                  </a:lnTo>
                  <a:lnTo>
                    <a:pt x="96595" y="9299"/>
                  </a:lnTo>
                  <a:lnTo>
                    <a:pt x="96858" y="9120"/>
                  </a:lnTo>
                  <a:lnTo>
                    <a:pt x="97120" y="8941"/>
                  </a:lnTo>
                  <a:lnTo>
                    <a:pt x="97370" y="8762"/>
                  </a:lnTo>
                  <a:lnTo>
                    <a:pt x="97620" y="8583"/>
                  </a:lnTo>
                  <a:lnTo>
                    <a:pt x="97858" y="8405"/>
                  </a:lnTo>
                  <a:lnTo>
                    <a:pt x="98095" y="8226"/>
                  </a:lnTo>
                  <a:lnTo>
                    <a:pt x="98321" y="8047"/>
                  </a:lnTo>
                  <a:lnTo>
                    <a:pt x="98546" y="7868"/>
                  </a:lnTo>
                  <a:lnTo>
                    <a:pt x="98761" y="7689"/>
                  </a:lnTo>
                  <a:lnTo>
                    <a:pt x="98974" y="7510"/>
                  </a:lnTo>
                  <a:lnTo>
                    <a:pt x="99179" y="7332"/>
                  </a:lnTo>
                  <a:lnTo>
                    <a:pt x="99382" y="7153"/>
                  </a:lnTo>
                  <a:lnTo>
                    <a:pt x="99576" y="6974"/>
                  </a:lnTo>
                  <a:lnTo>
                    <a:pt x="99768" y="6795"/>
                  </a:lnTo>
                  <a:lnTo>
                    <a:pt x="99954" y="6616"/>
                  </a:lnTo>
                  <a:lnTo>
                    <a:pt x="100136" y="6437"/>
                  </a:lnTo>
                  <a:lnTo>
                    <a:pt x="100313" y="6259"/>
                  </a:lnTo>
                  <a:lnTo>
                    <a:pt x="100486" y="6080"/>
                  </a:lnTo>
                  <a:lnTo>
                    <a:pt x="100654" y="5901"/>
                  </a:lnTo>
                  <a:lnTo>
                    <a:pt x="100820" y="5722"/>
                  </a:lnTo>
                  <a:lnTo>
                    <a:pt x="100980" y="5543"/>
                  </a:lnTo>
                  <a:lnTo>
                    <a:pt x="101138" y="5364"/>
                  </a:lnTo>
                  <a:lnTo>
                    <a:pt x="101291" y="5186"/>
                  </a:lnTo>
                  <a:lnTo>
                    <a:pt x="101442" y="5007"/>
                  </a:lnTo>
                  <a:lnTo>
                    <a:pt x="101588" y="4828"/>
                  </a:lnTo>
                  <a:lnTo>
                    <a:pt x="101732" y="4649"/>
                  </a:lnTo>
                  <a:lnTo>
                    <a:pt x="101873" y="4470"/>
                  </a:lnTo>
                  <a:lnTo>
                    <a:pt x="102011" y="4291"/>
                  </a:lnTo>
                  <a:lnTo>
                    <a:pt x="102147" y="4113"/>
                  </a:lnTo>
                  <a:lnTo>
                    <a:pt x="102280" y="3934"/>
                  </a:lnTo>
                  <a:lnTo>
                    <a:pt x="102410" y="3755"/>
                  </a:lnTo>
                  <a:lnTo>
                    <a:pt x="102539" y="3576"/>
                  </a:lnTo>
                  <a:lnTo>
                    <a:pt x="102665" y="3397"/>
                  </a:lnTo>
                  <a:lnTo>
                    <a:pt x="102789" y="3218"/>
                  </a:lnTo>
                  <a:lnTo>
                    <a:pt x="102912" y="3040"/>
                  </a:lnTo>
                  <a:lnTo>
                    <a:pt x="103033" y="2861"/>
                  </a:lnTo>
                  <a:lnTo>
                    <a:pt x="103152" y="2682"/>
                  </a:lnTo>
                  <a:lnTo>
                    <a:pt x="103270" y="2503"/>
                  </a:lnTo>
                  <a:lnTo>
                    <a:pt x="103387" y="2324"/>
                  </a:lnTo>
                  <a:lnTo>
                    <a:pt x="103503" y="2145"/>
                  </a:lnTo>
                  <a:lnTo>
                    <a:pt x="103617" y="1967"/>
                  </a:lnTo>
                  <a:lnTo>
                    <a:pt x="103731" y="1788"/>
                  </a:lnTo>
                  <a:lnTo>
                    <a:pt x="103844" y="1609"/>
                  </a:lnTo>
                  <a:lnTo>
                    <a:pt x="103956" y="1430"/>
                  </a:lnTo>
                  <a:lnTo>
                    <a:pt x="104068" y="1251"/>
                  </a:lnTo>
                  <a:lnTo>
                    <a:pt x="104179" y="1072"/>
                  </a:lnTo>
                  <a:lnTo>
                    <a:pt x="104290" y="894"/>
                  </a:lnTo>
                  <a:lnTo>
                    <a:pt x="104401" y="715"/>
                  </a:lnTo>
                  <a:lnTo>
                    <a:pt x="104512" y="536"/>
                  </a:lnTo>
                  <a:lnTo>
                    <a:pt x="104622" y="357"/>
                  </a:lnTo>
                  <a:lnTo>
                    <a:pt x="104733" y="178"/>
                  </a:lnTo>
                  <a:lnTo>
                    <a:pt x="104844" y="0"/>
                  </a:lnTo>
                  <a:lnTo>
                    <a:pt x="139366" y="0"/>
                  </a:lnTo>
                  <a:lnTo>
                    <a:pt x="139477" y="178"/>
                  </a:lnTo>
                  <a:lnTo>
                    <a:pt x="139588" y="357"/>
                  </a:lnTo>
                  <a:lnTo>
                    <a:pt x="139698" y="536"/>
                  </a:lnTo>
                  <a:lnTo>
                    <a:pt x="139809" y="715"/>
                  </a:lnTo>
                  <a:lnTo>
                    <a:pt x="139920" y="894"/>
                  </a:lnTo>
                  <a:lnTo>
                    <a:pt x="140031" y="1072"/>
                  </a:lnTo>
                  <a:lnTo>
                    <a:pt x="140142" y="1251"/>
                  </a:lnTo>
                  <a:lnTo>
                    <a:pt x="140254" y="1430"/>
                  </a:lnTo>
                  <a:lnTo>
                    <a:pt x="140366" y="1609"/>
                  </a:lnTo>
                  <a:lnTo>
                    <a:pt x="140479" y="1788"/>
                  </a:lnTo>
                  <a:lnTo>
                    <a:pt x="140592" y="1967"/>
                  </a:lnTo>
                  <a:lnTo>
                    <a:pt x="140707" y="2145"/>
                  </a:lnTo>
                  <a:lnTo>
                    <a:pt x="140823" y="2324"/>
                  </a:lnTo>
                  <a:lnTo>
                    <a:pt x="140940" y="2503"/>
                  </a:lnTo>
                  <a:lnTo>
                    <a:pt x="141057" y="2682"/>
                  </a:lnTo>
                  <a:lnTo>
                    <a:pt x="141177" y="2861"/>
                  </a:lnTo>
                  <a:lnTo>
                    <a:pt x="141298" y="3040"/>
                  </a:lnTo>
                  <a:lnTo>
                    <a:pt x="141420" y="3218"/>
                  </a:lnTo>
                  <a:lnTo>
                    <a:pt x="141545" y="3397"/>
                  </a:lnTo>
                  <a:lnTo>
                    <a:pt x="141671" y="3576"/>
                  </a:lnTo>
                  <a:lnTo>
                    <a:pt x="141799" y="3755"/>
                  </a:lnTo>
                  <a:lnTo>
                    <a:pt x="141930" y="3934"/>
                  </a:lnTo>
                  <a:lnTo>
                    <a:pt x="142063" y="4113"/>
                  </a:lnTo>
                  <a:lnTo>
                    <a:pt x="142198" y="4291"/>
                  </a:lnTo>
                  <a:lnTo>
                    <a:pt x="142337" y="4470"/>
                  </a:lnTo>
                  <a:lnTo>
                    <a:pt x="142477" y="4649"/>
                  </a:lnTo>
                  <a:lnTo>
                    <a:pt x="142622" y="4828"/>
                  </a:lnTo>
                  <a:lnTo>
                    <a:pt x="142768" y="5007"/>
                  </a:lnTo>
                  <a:lnTo>
                    <a:pt x="142919" y="5186"/>
                  </a:lnTo>
                  <a:lnTo>
                    <a:pt x="143072" y="5364"/>
                  </a:lnTo>
                  <a:lnTo>
                    <a:pt x="143230" y="5543"/>
                  </a:lnTo>
                  <a:lnTo>
                    <a:pt x="143390" y="5722"/>
                  </a:lnTo>
                  <a:lnTo>
                    <a:pt x="143555" y="5901"/>
                  </a:lnTo>
                  <a:lnTo>
                    <a:pt x="143723" y="6080"/>
                  </a:lnTo>
                  <a:lnTo>
                    <a:pt x="143897" y="6259"/>
                  </a:lnTo>
                  <a:lnTo>
                    <a:pt x="144073" y="6437"/>
                  </a:lnTo>
                  <a:lnTo>
                    <a:pt x="144256" y="6616"/>
                  </a:lnTo>
                  <a:lnTo>
                    <a:pt x="144441" y="6795"/>
                  </a:lnTo>
                  <a:lnTo>
                    <a:pt x="144634" y="6974"/>
                  </a:lnTo>
                  <a:lnTo>
                    <a:pt x="144828" y="7153"/>
                  </a:lnTo>
                  <a:lnTo>
                    <a:pt x="145031" y="7332"/>
                  </a:lnTo>
                  <a:lnTo>
                    <a:pt x="145235" y="7510"/>
                  </a:lnTo>
                  <a:lnTo>
                    <a:pt x="145449" y="7689"/>
                  </a:lnTo>
                  <a:lnTo>
                    <a:pt x="145664" y="7868"/>
                  </a:lnTo>
                  <a:lnTo>
                    <a:pt x="145889" y="8047"/>
                  </a:lnTo>
                  <a:lnTo>
                    <a:pt x="146115" y="8226"/>
                  </a:lnTo>
                  <a:lnTo>
                    <a:pt x="146352" y="8405"/>
                  </a:lnTo>
                  <a:lnTo>
                    <a:pt x="146590" y="8583"/>
                  </a:lnTo>
                  <a:lnTo>
                    <a:pt x="146839" y="8762"/>
                  </a:lnTo>
                  <a:lnTo>
                    <a:pt x="147089" y="8941"/>
                  </a:lnTo>
                  <a:lnTo>
                    <a:pt x="147352" y="9120"/>
                  </a:lnTo>
                  <a:lnTo>
                    <a:pt x="147615" y="9299"/>
                  </a:lnTo>
                  <a:lnTo>
                    <a:pt x="147891" y="9478"/>
                  </a:lnTo>
                  <a:lnTo>
                    <a:pt x="148167" y="9656"/>
                  </a:lnTo>
                  <a:lnTo>
                    <a:pt x="148456" y="9835"/>
                  </a:lnTo>
                  <a:lnTo>
                    <a:pt x="148747" y="10014"/>
                  </a:lnTo>
                  <a:lnTo>
                    <a:pt x="149050" y="10193"/>
                  </a:lnTo>
                  <a:lnTo>
                    <a:pt x="149355" y="10372"/>
                  </a:lnTo>
                  <a:lnTo>
                    <a:pt x="149673" y="10551"/>
                  </a:lnTo>
                  <a:lnTo>
                    <a:pt x="149992" y="10729"/>
                  </a:lnTo>
                  <a:lnTo>
                    <a:pt x="150325" y="10908"/>
                  </a:lnTo>
                  <a:lnTo>
                    <a:pt x="150660" y="11087"/>
                  </a:lnTo>
                  <a:lnTo>
                    <a:pt x="151007" y="11266"/>
                  </a:lnTo>
                  <a:lnTo>
                    <a:pt x="151358" y="11445"/>
                  </a:lnTo>
                  <a:lnTo>
                    <a:pt x="151720" y="11624"/>
                  </a:lnTo>
                  <a:lnTo>
                    <a:pt x="152086" y="11802"/>
                  </a:lnTo>
                  <a:lnTo>
                    <a:pt x="152464" y="11981"/>
                  </a:lnTo>
                  <a:lnTo>
                    <a:pt x="152847" y="12160"/>
                  </a:lnTo>
                  <a:lnTo>
                    <a:pt x="153241" y="12339"/>
                  </a:lnTo>
                  <a:lnTo>
                    <a:pt x="153639" y="12518"/>
                  </a:lnTo>
                  <a:lnTo>
                    <a:pt x="154049" y="12697"/>
                  </a:lnTo>
                  <a:lnTo>
                    <a:pt x="154464" y="12875"/>
                  </a:lnTo>
                  <a:lnTo>
                    <a:pt x="154890" y="13054"/>
                  </a:lnTo>
                  <a:lnTo>
                    <a:pt x="155321" y="13233"/>
                  </a:lnTo>
                  <a:lnTo>
                    <a:pt x="155763" y="13412"/>
                  </a:lnTo>
                  <a:lnTo>
                    <a:pt x="156211" y="13591"/>
                  </a:lnTo>
                  <a:lnTo>
                    <a:pt x="156669" y="13769"/>
                  </a:lnTo>
                  <a:lnTo>
                    <a:pt x="157134" y="13948"/>
                  </a:lnTo>
                  <a:lnTo>
                    <a:pt x="157608" y="14127"/>
                  </a:lnTo>
                  <a:lnTo>
                    <a:pt x="158089" y="14306"/>
                  </a:lnTo>
                  <a:lnTo>
                    <a:pt x="158579" y="14485"/>
                  </a:lnTo>
                  <a:lnTo>
                    <a:pt x="159077" y="14664"/>
                  </a:lnTo>
                  <a:lnTo>
                    <a:pt x="159583" y="14842"/>
                  </a:lnTo>
                  <a:lnTo>
                    <a:pt x="160098" y="15021"/>
                  </a:lnTo>
                  <a:lnTo>
                    <a:pt x="160619" y="15200"/>
                  </a:lnTo>
                  <a:lnTo>
                    <a:pt x="161150" y="15379"/>
                  </a:lnTo>
                  <a:lnTo>
                    <a:pt x="161687" y="15558"/>
                  </a:lnTo>
                  <a:lnTo>
                    <a:pt x="162234" y="15737"/>
                  </a:lnTo>
                  <a:lnTo>
                    <a:pt x="162787" y="15915"/>
                  </a:lnTo>
                  <a:lnTo>
                    <a:pt x="163349" y="16094"/>
                  </a:lnTo>
                  <a:lnTo>
                    <a:pt x="163917" y="16273"/>
                  </a:lnTo>
                  <a:lnTo>
                    <a:pt x="164495" y="16452"/>
                  </a:lnTo>
                  <a:lnTo>
                    <a:pt x="165078" y="16631"/>
                  </a:lnTo>
                  <a:lnTo>
                    <a:pt x="165671" y="16810"/>
                  </a:lnTo>
                  <a:lnTo>
                    <a:pt x="166269" y="16988"/>
                  </a:lnTo>
                  <a:lnTo>
                    <a:pt x="166877" y="17167"/>
                  </a:lnTo>
                  <a:lnTo>
                    <a:pt x="167488" y="17346"/>
                  </a:lnTo>
                  <a:lnTo>
                    <a:pt x="168110" y="17525"/>
                  </a:lnTo>
                  <a:lnTo>
                    <a:pt x="168735" y="17704"/>
                  </a:lnTo>
                  <a:lnTo>
                    <a:pt x="169372" y="17883"/>
                  </a:lnTo>
                  <a:lnTo>
                    <a:pt x="170010" y="18061"/>
                  </a:lnTo>
                  <a:lnTo>
                    <a:pt x="170659" y="18240"/>
                  </a:lnTo>
                  <a:lnTo>
                    <a:pt x="171311" y="18419"/>
                  </a:lnTo>
                  <a:lnTo>
                    <a:pt x="171973" y="18598"/>
                  </a:lnTo>
                  <a:lnTo>
                    <a:pt x="172636" y="18777"/>
                  </a:lnTo>
                  <a:lnTo>
                    <a:pt x="173311" y="18956"/>
                  </a:lnTo>
                  <a:lnTo>
                    <a:pt x="173986" y="19134"/>
                  </a:lnTo>
                  <a:lnTo>
                    <a:pt x="174672" y="19313"/>
                  </a:lnTo>
                  <a:lnTo>
                    <a:pt x="175359" y="19492"/>
                  </a:lnTo>
                  <a:lnTo>
                    <a:pt x="176055" y="19671"/>
                  </a:lnTo>
                  <a:lnTo>
                    <a:pt x="176753" y="19850"/>
                  </a:lnTo>
                  <a:lnTo>
                    <a:pt x="177460" y="20029"/>
                  </a:lnTo>
                  <a:lnTo>
                    <a:pt x="178167" y="20207"/>
                  </a:lnTo>
                  <a:lnTo>
                    <a:pt x="178883" y="20386"/>
                  </a:lnTo>
                  <a:lnTo>
                    <a:pt x="179600" y="20565"/>
                  </a:lnTo>
                  <a:lnTo>
                    <a:pt x="180325" y="20744"/>
                  </a:lnTo>
                  <a:lnTo>
                    <a:pt x="181050" y="20923"/>
                  </a:lnTo>
                  <a:lnTo>
                    <a:pt x="181783" y="21102"/>
                  </a:lnTo>
                  <a:lnTo>
                    <a:pt x="182517" y="21280"/>
                  </a:lnTo>
                  <a:lnTo>
                    <a:pt x="183256" y="21459"/>
                  </a:lnTo>
                  <a:lnTo>
                    <a:pt x="183997" y="21638"/>
                  </a:lnTo>
                  <a:lnTo>
                    <a:pt x="184743" y="21817"/>
                  </a:lnTo>
                  <a:lnTo>
                    <a:pt x="185491" y="21996"/>
                  </a:lnTo>
                  <a:lnTo>
                    <a:pt x="186242" y="22175"/>
                  </a:lnTo>
                  <a:lnTo>
                    <a:pt x="186995" y="22353"/>
                  </a:lnTo>
                  <a:lnTo>
                    <a:pt x="187752" y="22532"/>
                  </a:lnTo>
                  <a:lnTo>
                    <a:pt x="188510" y="22711"/>
                  </a:lnTo>
                  <a:lnTo>
                    <a:pt x="189270" y="22890"/>
                  </a:lnTo>
                  <a:lnTo>
                    <a:pt x="190032" y="23069"/>
                  </a:lnTo>
                  <a:lnTo>
                    <a:pt x="190796" y="23248"/>
                  </a:lnTo>
                  <a:lnTo>
                    <a:pt x="191560" y="23426"/>
                  </a:lnTo>
                  <a:lnTo>
                    <a:pt x="192327" y="23605"/>
                  </a:lnTo>
                  <a:lnTo>
                    <a:pt x="193094" y="23784"/>
                  </a:lnTo>
                  <a:lnTo>
                    <a:pt x="193862" y="23963"/>
                  </a:lnTo>
                  <a:lnTo>
                    <a:pt x="194630" y="24142"/>
                  </a:lnTo>
                  <a:lnTo>
                    <a:pt x="195399" y="24321"/>
                  </a:lnTo>
                  <a:lnTo>
                    <a:pt x="196168" y="24499"/>
                  </a:lnTo>
                  <a:lnTo>
                    <a:pt x="196936" y="24678"/>
                  </a:lnTo>
                  <a:lnTo>
                    <a:pt x="197705" y="24857"/>
                  </a:lnTo>
                  <a:lnTo>
                    <a:pt x="198473" y="25036"/>
                  </a:lnTo>
                  <a:lnTo>
                    <a:pt x="199240" y="25215"/>
                  </a:lnTo>
                  <a:lnTo>
                    <a:pt x="200006" y="25394"/>
                  </a:lnTo>
                  <a:lnTo>
                    <a:pt x="200772" y="25572"/>
                  </a:lnTo>
                  <a:lnTo>
                    <a:pt x="201536" y="25751"/>
                  </a:lnTo>
                  <a:lnTo>
                    <a:pt x="202298" y="25930"/>
                  </a:lnTo>
                  <a:lnTo>
                    <a:pt x="203058" y="26109"/>
                  </a:lnTo>
                  <a:lnTo>
                    <a:pt x="203816" y="26288"/>
                  </a:lnTo>
                  <a:lnTo>
                    <a:pt x="204573" y="26467"/>
                  </a:lnTo>
                  <a:lnTo>
                    <a:pt x="205327" y="26645"/>
                  </a:lnTo>
                  <a:lnTo>
                    <a:pt x="206079" y="26824"/>
                  </a:lnTo>
                  <a:lnTo>
                    <a:pt x="206826" y="27003"/>
                  </a:lnTo>
                  <a:lnTo>
                    <a:pt x="207573" y="27182"/>
                  </a:lnTo>
                  <a:lnTo>
                    <a:pt x="208314" y="27361"/>
                  </a:lnTo>
                  <a:lnTo>
                    <a:pt x="209054" y="27539"/>
                  </a:lnTo>
                  <a:lnTo>
                    <a:pt x="209788" y="27718"/>
                  </a:lnTo>
                  <a:lnTo>
                    <a:pt x="210521" y="27897"/>
                  </a:lnTo>
                  <a:lnTo>
                    <a:pt x="211247" y="28076"/>
                  </a:lnTo>
                  <a:lnTo>
                    <a:pt x="211972" y="28255"/>
                  </a:lnTo>
                  <a:lnTo>
                    <a:pt x="212689" y="28434"/>
                  </a:lnTo>
                  <a:lnTo>
                    <a:pt x="213405" y="28612"/>
                  </a:lnTo>
                  <a:lnTo>
                    <a:pt x="214113" y="28791"/>
                  </a:lnTo>
                  <a:lnTo>
                    <a:pt x="214819" y="28970"/>
                  </a:lnTo>
                  <a:lnTo>
                    <a:pt x="215517" y="29149"/>
                  </a:lnTo>
                  <a:lnTo>
                    <a:pt x="216213" y="29328"/>
                  </a:lnTo>
                  <a:lnTo>
                    <a:pt x="216899" y="29507"/>
                  </a:lnTo>
                  <a:lnTo>
                    <a:pt x="217585" y="29685"/>
                  </a:lnTo>
                  <a:lnTo>
                    <a:pt x="218259" y="29864"/>
                  </a:lnTo>
                  <a:lnTo>
                    <a:pt x="218933" y="30043"/>
                  </a:lnTo>
                  <a:lnTo>
                    <a:pt x="219595" y="30222"/>
                  </a:lnTo>
                  <a:lnTo>
                    <a:pt x="220257" y="30401"/>
                  </a:lnTo>
                  <a:lnTo>
                    <a:pt x="220906" y="30580"/>
                  </a:lnTo>
                  <a:lnTo>
                    <a:pt x="221554" y="30758"/>
                  </a:lnTo>
                  <a:lnTo>
                    <a:pt x="222189" y="30937"/>
                  </a:lnTo>
                  <a:lnTo>
                    <a:pt x="222824" y="31116"/>
                  </a:lnTo>
                  <a:lnTo>
                    <a:pt x="223445" y="31295"/>
                  </a:lnTo>
                  <a:lnTo>
                    <a:pt x="224065" y="31474"/>
                  </a:lnTo>
                  <a:lnTo>
                    <a:pt x="224672" y="31653"/>
                  </a:lnTo>
                  <a:lnTo>
                    <a:pt x="225276" y="31831"/>
                  </a:lnTo>
                  <a:lnTo>
                    <a:pt x="225868" y="32010"/>
                  </a:lnTo>
                  <a:lnTo>
                    <a:pt x="226457" y="32189"/>
                  </a:lnTo>
                  <a:lnTo>
                    <a:pt x="227033" y="32368"/>
                  </a:lnTo>
                  <a:lnTo>
                    <a:pt x="227605" y="32547"/>
                  </a:lnTo>
                  <a:lnTo>
                    <a:pt x="228165" y="32726"/>
                  </a:lnTo>
                  <a:lnTo>
                    <a:pt x="228721" y="32904"/>
                  </a:lnTo>
                  <a:lnTo>
                    <a:pt x="229264" y="33083"/>
                  </a:lnTo>
                  <a:lnTo>
                    <a:pt x="229802" y="33262"/>
                  </a:lnTo>
                  <a:lnTo>
                    <a:pt x="230328" y="33441"/>
                  </a:lnTo>
                  <a:lnTo>
                    <a:pt x="230849" y="33620"/>
                  </a:lnTo>
                  <a:lnTo>
                    <a:pt x="231357" y="33799"/>
                  </a:lnTo>
                  <a:lnTo>
                    <a:pt x="231859" y="33977"/>
                  </a:lnTo>
                  <a:lnTo>
                    <a:pt x="232350" y="34156"/>
                  </a:lnTo>
                  <a:lnTo>
                    <a:pt x="232834" y="34335"/>
                  </a:lnTo>
                  <a:lnTo>
                    <a:pt x="233306" y="34514"/>
                  </a:lnTo>
                  <a:lnTo>
                    <a:pt x="233771" y="34693"/>
                  </a:lnTo>
                  <a:lnTo>
                    <a:pt x="234225" y="34872"/>
                  </a:lnTo>
                  <a:lnTo>
                    <a:pt x="234670" y="35050"/>
                  </a:lnTo>
                  <a:lnTo>
                    <a:pt x="235105" y="35229"/>
                  </a:lnTo>
                  <a:lnTo>
                    <a:pt x="235530" y="35408"/>
                  </a:lnTo>
                  <a:lnTo>
                    <a:pt x="235946" y="35587"/>
                  </a:lnTo>
                  <a:lnTo>
                    <a:pt x="236351" y="35766"/>
                  </a:lnTo>
                  <a:lnTo>
                    <a:pt x="236748" y="35945"/>
                  </a:lnTo>
                  <a:lnTo>
                    <a:pt x="237133" y="36123"/>
                  </a:lnTo>
                  <a:lnTo>
                    <a:pt x="237509" y="36302"/>
                  </a:lnTo>
                  <a:lnTo>
                    <a:pt x="237874" y="36481"/>
                  </a:lnTo>
                  <a:lnTo>
                    <a:pt x="238231" y="36660"/>
                  </a:lnTo>
                  <a:lnTo>
                    <a:pt x="238575" y="36839"/>
                  </a:lnTo>
                  <a:lnTo>
                    <a:pt x="238912" y="37018"/>
                  </a:lnTo>
                  <a:lnTo>
                    <a:pt x="239235" y="37196"/>
                  </a:lnTo>
                  <a:lnTo>
                    <a:pt x="239552" y="37375"/>
                  </a:lnTo>
                  <a:lnTo>
                    <a:pt x="239854" y="37554"/>
                  </a:lnTo>
                  <a:lnTo>
                    <a:pt x="240151" y="37733"/>
                  </a:lnTo>
                  <a:lnTo>
                    <a:pt x="240432" y="37912"/>
                  </a:lnTo>
                  <a:lnTo>
                    <a:pt x="240708" y="38091"/>
                  </a:lnTo>
                  <a:lnTo>
                    <a:pt x="240968" y="38269"/>
                  </a:lnTo>
                  <a:lnTo>
                    <a:pt x="241224" y="38448"/>
                  </a:lnTo>
                  <a:lnTo>
                    <a:pt x="241463" y="38627"/>
                  </a:lnTo>
                  <a:lnTo>
                    <a:pt x="241698" y="38806"/>
                  </a:lnTo>
                  <a:lnTo>
                    <a:pt x="241916" y="38985"/>
                  </a:lnTo>
                  <a:lnTo>
                    <a:pt x="242131" y="39164"/>
                  </a:lnTo>
                  <a:lnTo>
                    <a:pt x="242328" y="39342"/>
                  </a:lnTo>
                  <a:lnTo>
                    <a:pt x="242523" y="39521"/>
                  </a:lnTo>
                  <a:lnTo>
                    <a:pt x="242699" y="39700"/>
                  </a:lnTo>
                  <a:lnTo>
                    <a:pt x="242873" y="39879"/>
                  </a:lnTo>
                  <a:lnTo>
                    <a:pt x="243028" y="40058"/>
                  </a:lnTo>
                  <a:lnTo>
                    <a:pt x="243182" y="40237"/>
                  </a:lnTo>
                  <a:lnTo>
                    <a:pt x="243316" y="40415"/>
                  </a:lnTo>
                  <a:lnTo>
                    <a:pt x="243450" y="40594"/>
                  </a:lnTo>
                  <a:lnTo>
                    <a:pt x="243563" y="40773"/>
                  </a:lnTo>
                  <a:lnTo>
                    <a:pt x="243676" y="40952"/>
                  </a:lnTo>
                  <a:lnTo>
                    <a:pt x="243770" y="41131"/>
                  </a:lnTo>
                  <a:lnTo>
                    <a:pt x="243862" y="41309"/>
                  </a:lnTo>
                  <a:lnTo>
                    <a:pt x="243936" y="41488"/>
                  </a:lnTo>
                  <a:lnTo>
                    <a:pt x="244008" y="41667"/>
                  </a:lnTo>
                  <a:lnTo>
                    <a:pt x="244063" y="41846"/>
                  </a:lnTo>
                  <a:lnTo>
                    <a:pt x="244115" y="42025"/>
                  </a:lnTo>
                  <a:lnTo>
                    <a:pt x="244150" y="42204"/>
                  </a:lnTo>
                  <a:lnTo>
                    <a:pt x="244182" y="42382"/>
                  </a:lnTo>
                  <a:lnTo>
                    <a:pt x="244198" y="42561"/>
                  </a:lnTo>
                  <a:lnTo>
                    <a:pt x="244210" y="42740"/>
                  </a:lnTo>
                  <a:lnTo>
                    <a:pt x="244208" y="42919"/>
                  </a:lnTo>
                  <a:lnTo>
                    <a:pt x="244200" y="43098"/>
                  </a:lnTo>
                  <a:lnTo>
                    <a:pt x="244179" y="43277"/>
                  </a:lnTo>
                  <a:lnTo>
                    <a:pt x="244153" y="43455"/>
                  </a:lnTo>
                  <a:lnTo>
                    <a:pt x="244113" y="43634"/>
                  </a:lnTo>
                  <a:lnTo>
                    <a:pt x="244068" y="43813"/>
                  </a:lnTo>
                  <a:lnTo>
                    <a:pt x="244011" y="43992"/>
                  </a:lnTo>
                  <a:lnTo>
                    <a:pt x="243947" y="44171"/>
                  </a:lnTo>
                  <a:lnTo>
                    <a:pt x="243872" y="44350"/>
                  </a:lnTo>
                  <a:lnTo>
                    <a:pt x="243790" y="44528"/>
                  </a:lnTo>
                  <a:lnTo>
                    <a:pt x="243697" y="44707"/>
                  </a:lnTo>
                  <a:lnTo>
                    <a:pt x="243597" y="44886"/>
                  </a:lnTo>
                  <a:lnTo>
                    <a:pt x="243488" y="45065"/>
                  </a:lnTo>
                  <a:lnTo>
                    <a:pt x="243370" y="45244"/>
                  </a:lnTo>
                  <a:lnTo>
                    <a:pt x="243244" y="45423"/>
                  </a:lnTo>
                  <a:lnTo>
                    <a:pt x="243109" y="45601"/>
                  </a:lnTo>
                  <a:lnTo>
                    <a:pt x="242967" y="45780"/>
                  </a:lnTo>
                  <a:lnTo>
                    <a:pt x="242815" y="45959"/>
                  </a:lnTo>
                  <a:lnTo>
                    <a:pt x="242656" y="46138"/>
                  </a:lnTo>
                  <a:lnTo>
                    <a:pt x="242489" y="46317"/>
                  </a:lnTo>
                  <a:lnTo>
                    <a:pt x="242314" y="46496"/>
                  </a:lnTo>
                  <a:lnTo>
                    <a:pt x="242131" y="46674"/>
                  </a:lnTo>
                  <a:lnTo>
                    <a:pt x="241941" y="46853"/>
                  </a:lnTo>
                  <a:lnTo>
                    <a:pt x="241742" y="47032"/>
                  </a:lnTo>
                  <a:lnTo>
                    <a:pt x="241537" y="47211"/>
                  </a:lnTo>
                  <a:lnTo>
                    <a:pt x="241323" y="47390"/>
                  </a:lnTo>
                  <a:lnTo>
                    <a:pt x="241103" y="47569"/>
                  </a:lnTo>
                  <a:lnTo>
                    <a:pt x="240874" y="47747"/>
                  </a:lnTo>
                  <a:lnTo>
                    <a:pt x="240641" y="47926"/>
                  </a:lnTo>
                  <a:lnTo>
                    <a:pt x="240397" y="48105"/>
                  </a:lnTo>
                  <a:lnTo>
                    <a:pt x="240150" y="48284"/>
                  </a:lnTo>
                  <a:lnTo>
                    <a:pt x="239893" y="48463"/>
                  </a:lnTo>
                  <a:lnTo>
                    <a:pt x="239632" y="48642"/>
                  </a:lnTo>
                  <a:lnTo>
                    <a:pt x="239361" y="48820"/>
                  </a:lnTo>
                  <a:lnTo>
                    <a:pt x="239087" y="48999"/>
                  </a:lnTo>
                  <a:lnTo>
                    <a:pt x="238804" y="49178"/>
                  </a:lnTo>
                  <a:lnTo>
                    <a:pt x="238517" y="49357"/>
                  </a:lnTo>
                  <a:lnTo>
                    <a:pt x="238221" y="49536"/>
                  </a:lnTo>
                  <a:lnTo>
                    <a:pt x="237923" y="49715"/>
                  </a:lnTo>
                  <a:lnTo>
                    <a:pt x="237614" y="49893"/>
                  </a:lnTo>
                  <a:lnTo>
                    <a:pt x="237304" y="50072"/>
                  </a:lnTo>
                  <a:lnTo>
                    <a:pt x="236984" y="50251"/>
                  </a:lnTo>
                  <a:lnTo>
                    <a:pt x="236663" y="50430"/>
                  </a:lnTo>
                  <a:lnTo>
                    <a:pt x="236331" y="50609"/>
                  </a:lnTo>
                  <a:lnTo>
                    <a:pt x="235999" y="50788"/>
                  </a:lnTo>
                  <a:lnTo>
                    <a:pt x="235657" y="50966"/>
                  </a:lnTo>
                  <a:lnTo>
                    <a:pt x="235314" y="51145"/>
                  </a:lnTo>
                  <a:lnTo>
                    <a:pt x="234962" y="51324"/>
                  </a:lnTo>
                  <a:lnTo>
                    <a:pt x="234609" y="51503"/>
                  </a:lnTo>
                  <a:lnTo>
                    <a:pt x="234247" y="51682"/>
                  </a:lnTo>
                  <a:lnTo>
                    <a:pt x="233885" y="51861"/>
                  </a:lnTo>
                  <a:lnTo>
                    <a:pt x="233514" y="52039"/>
                  </a:lnTo>
                  <a:lnTo>
                    <a:pt x="233142" y="52218"/>
                  </a:lnTo>
                  <a:lnTo>
                    <a:pt x="232763" y="52397"/>
                  </a:lnTo>
                  <a:lnTo>
                    <a:pt x="232382" y="52576"/>
                  </a:lnTo>
                  <a:lnTo>
                    <a:pt x="231994" y="52755"/>
                  </a:lnTo>
                  <a:lnTo>
                    <a:pt x="231605" y="52934"/>
                  </a:lnTo>
                  <a:lnTo>
                    <a:pt x="231210" y="53112"/>
                  </a:lnTo>
                  <a:lnTo>
                    <a:pt x="230814" y="53291"/>
                  </a:lnTo>
                  <a:lnTo>
                    <a:pt x="230411" y="53470"/>
                  </a:lnTo>
                  <a:lnTo>
                    <a:pt x="230007" y="53649"/>
                  </a:lnTo>
                  <a:lnTo>
                    <a:pt x="229598" y="53828"/>
                  </a:lnTo>
                  <a:lnTo>
                    <a:pt x="229188" y="54007"/>
                  </a:lnTo>
                  <a:lnTo>
                    <a:pt x="228773" y="54185"/>
                  </a:lnTo>
                  <a:lnTo>
                    <a:pt x="228356" y="54364"/>
                  </a:lnTo>
                  <a:lnTo>
                    <a:pt x="227935" y="54543"/>
                  </a:lnTo>
                  <a:lnTo>
                    <a:pt x="227512" y="54722"/>
                  </a:lnTo>
                  <a:lnTo>
                    <a:pt x="227086" y="54901"/>
                  </a:lnTo>
                  <a:lnTo>
                    <a:pt x="226659" y="55079"/>
                  </a:lnTo>
                  <a:lnTo>
                    <a:pt x="226228" y="55258"/>
                  </a:lnTo>
                  <a:lnTo>
                    <a:pt x="225796" y="55437"/>
                  </a:lnTo>
                  <a:lnTo>
                    <a:pt x="225361" y="55616"/>
                  </a:lnTo>
                  <a:lnTo>
                    <a:pt x="224925" y="55795"/>
                  </a:lnTo>
                  <a:lnTo>
                    <a:pt x="224487" y="55974"/>
                  </a:lnTo>
                  <a:lnTo>
                    <a:pt x="224047" y="56152"/>
                  </a:lnTo>
                  <a:lnTo>
                    <a:pt x="223605" y="56331"/>
                  </a:lnTo>
                  <a:lnTo>
                    <a:pt x="223163" y="56510"/>
                  </a:lnTo>
                  <a:lnTo>
                    <a:pt x="222719" y="56689"/>
                  </a:lnTo>
                  <a:lnTo>
                    <a:pt x="222274" y="56868"/>
                  </a:lnTo>
                  <a:lnTo>
                    <a:pt x="221828" y="57047"/>
                  </a:lnTo>
                  <a:lnTo>
                    <a:pt x="221381" y="57225"/>
                  </a:lnTo>
                  <a:lnTo>
                    <a:pt x="220934" y="57404"/>
                  </a:lnTo>
                  <a:lnTo>
                    <a:pt x="220486" y="57583"/>
                  </a:lnTo>
                  <a:lnTo>
                    <a:pt x="220037" y="57762"/>
                  </a:lnTo>
                  <a:lnTo>
                    <a:pt x="219589" y="57941"/>
                  </a:lnTo>
                  <a:lnTo>
                    <a:pt x="219140" y="58120"/>
                  </a:lnTo>
                  <a:lnTo>
                    <a:pt x="218691" y="58298"/>
                  </a:lnTo>
                  <a:lnTo>
                    <a:pt x="218243" y="58477"/>
                  </a:lnTo>
                  <a:lnTo>
                    <a:pt x="217795" y="58656"/>
                  </a:lnTo>
                  <a:lnTo>
                    <a:pt x="217347" y="58835"/>
                  </a:lnTo>
                  <a:lnTo>
                    <a:pt x="216900" y="59014"/>
                  </a:lnTo>
                  <a:lnTo>
                    <a:pt x="216453" y="59193"/>
                  </a:lnTo>
                  <a:lnTo>
                    <a:pt x="216008" y="59371"/>
                  </a:lnTo>
                  <a:lnTo>
                    <a:pt x="215563" y="59550"/>
                  </a:lnTo>
                  <a:lnTo>
                    <a:pt x="215120" y="59729"/>
                  </a:lnTo>
                  <a:lnTo>
                    <a:pt x="214677" y="59908"/>
                  </a:lnTo>
                  <a:lnTo>
                    <a:pt x="214237" y="60087"/>
                  </a:lnTo>
                  <a:lnTo>
                    <a:pt x="213797" y="60266"/>
                  </a:lnTo>
                  <a:lnTo>
                    <a:pt x="213360" y="60444"/>
                  </a:lnTo>
                  <a:lnTo>
                    <a:pt x="212924" y="60623"/>
                  </a:lnTo>
                  <a:lnTo>
                    <a:pt x="212491" y="60802"/>
                  </a:lnTo>
                  <a:lnTo>
                    <a:pt x="212058" y="60981"/>
                  </a:lnTo>
                  <a:lnTo>
                    <a:pt x="211629" y="61160"/>
                  </a:lnTo>
                  <a:lnTo>
                    <a:pt x="211201" y="61339"/>
                  </a:lnTo>
                  <a:lnTo>
                    <a:pt x="210777" y="61517"/>
                  </a:lnTo>
                  <a:lnTo>
                    <a:pt x="210354" y="61696"/>
                  </a:lnTo>
                  <a:lnTo>
                    <a:pt x="209935" y="61875"/>
                  </a:lnTo>
                  <a:lnTo>
                    <a:pt x="209517" y="62054"/>
                  </a:lnTo>
                  <a:lnTo>
                    <a:pt x="209105" y="62233"/>
                  </a:lnTo>
                  <a:lnTo>
                    <a:pt x="208693" y="62412"/>
                  </a:lnTo>
                  <a:lnTo>
                    <a:pt x="208286" y="62590"/>
                  </a:lnTo>
                  <a:lnTo>
                    <a:pt x="207881" y="62769"/>
                  </a:lnTo>
                  <a:lnTo>
                    <a:pt x="207481" y="62948"/>
                  </a:lnTo>
                  <a:lnTo>
                    <a:pt x="207082" y="63127"/>
                  </a:lnTo>
                  <a:lnTo>
                    <a:pt x="206689" y="63306"/>
                  </a:lnTo>
                  <a:lnTo>
                    <a:pt x="206297" y="63485"/>
                  </a:lnTo>
                  <a:lnTo>
                    <a:pt x="205912" y="63663"/>
                  </a:lnTo>
                  <a:lnTo>
                    <a:pt x="205528" y="63842"/>
                  </a:lnTo>
                  <a:lnTo>
                    <a:pt x="205150" y="64021"/>
                  </a:lnTo>
                  <a:lnTo>
                    <a:pt x="204774" y="64200"/>
                  </a:lnTo>
                  <a:lnTo>
                    <a:pt x="204404" y="64379"/>
                  </a:lnTo>
                  <a:lnTo>
                    <a:pt x="204037" y="64558"/>
                  </a:lnTo>
                  <a:lnTo>
                    <a:pt x="203675" y="64736"/>
                  </a:lnTo>
                  <a:lnTo>
                    <a:pt x="203316" y="64915"/>
                  </a:lnTo>
                  <a:lnTo>
                    <a:pt x="202963" y="65094"/>
                  </a:lnTo>
                  <a:lnTo>
                    <a:pt x="202614" y="65273"/>
                  </a:lnTo>
                  <a:lnTo>
                    <a:pt x="202269" y="65452"/>
                  </a:lnTo>
                  <a:lnTo>
                    <a:pt x="201929" y="65631"/>
                  </a:lnTo>
                  <a:lnTo>
                    <a:pt x="201594" y="65809"/>
                  </a:lnTo>
                  <a:lnTo>
                    <a:pt x="201263" y="65988"/>
                  </a:lnTo>
                  <a:lnTo>
                    <a:pt x="200937" y="66167"/>
                  </a:lnTo>
                  <a:lnTo>
                    <a:pt x="200615" y="66346"/>
                  </a:lnTo>
                  <a:lnTo>
                    <a:pt x="200299" y="66525"/>
                  </a:lnTo>
                  <a:lnTo>
                    <a:pt x="199987" y="66704"/>
                  </a:lnTo>
                  <a:lnTo>
                    <a:pt x="199680" y="66882"/>
                  </a:lnTo>
                  <a:lnTo>
                    <a:pt x="199378" y="67061"/>
                  </a:lnTo>
                  <a:lnTo>
                    <a:pt x="199080" y="67240"/>
                  </a:lnTo>
                  <a:lnTo>
                    <a:pt x="198788" y="67419"/>
                  </a:lnTo>
                  <a:lnTo>
                    <a:pt x="198501" y="67598"/>
                  </a:lnTo>
                  <a:lnTo>
                    <a:pt x="198219" y="67777"/>
                  </a:lnTo>
                  <a:lnTo>
                    <a:pt x="197941" y="67955"/>
                  </a:lnTo>
                  <a:lnTo>
                    <a:pt x="197669" y="68134"/>
                  </a:lnTo>
                  <a:lnTo>
                    <a:pt x="197400" y="68313"/>
                  </a:lnTo>
                  <a:lnTo>
                    <a:pt x="197138" y="68492"/>
                  </a:lnTo>
                  <a:lnTo>
                    <a:pt x="196879" y="68671"/>
                  </a:lnTo>
                  <a:lnTo>
                    <a:pt x="196627" y="68849"/>
                  </a:lnTo>
                  <a:lnTo>
                    <a:pt x="196378" y="69028"/>
                  </a:lnTo>
                  <a:lnTo>
                    <a:pt x="196135" y="69207"/>
                  </a:lnTo>
                  <a:lnTo>
                    <a:pt x="195895" y="69386"/>
                  </a:lnTo>
                  <a:lnTo>
                    <a:pt x="195663" y="69565"/>
                  </a:lnTo>
                  <a:lnTo>
                    <a:pt x="195432" y="69744"/>
                  </a:lnTo>
                  <a:lnTo>
                    <a:pt x="195209" y="69922"/>
                  </a:lnTo>
                  <a:lnTo>
                    <a:pt x="194987" y="70101"/>
                  </a:lnTo>
                  <a:lnTo>
                    <a:pt x="194773" y="70280"/>
                  </a:lnTo>
                  <a:lnTo>
                    <a:pt x="194560" y="70459"/>
                  </a:lnTo>
                  <a:lnTo>
                    <a:pt x="194355" y="70638"/>
                  </a:lnTo>
                  <a:lnTo>
                    <a:pt x="194151" y="70817"/>
                  </a:lnTo>
                  <a:lnTo>
                    <a:pt x="193954" y="70995"/>
                  </a:lnTo>
                  <a:lnTo>
                    <a:pt x="193758" y="71174"/>
                  </a:lnTo>
                  <a:lnTo>
                    <a:pt x="193570" y="71353"/>
                  </a:lnTo>
                  <a:lnTo>
                    <a:pt x="193382" y="71532"/>
                  </a:lnTo>
                  <a:lnTo>
                    <a:pt x="193202" y="71711"/>
                  </a:lnTo>
                  <a:lnTo>
                    <a:pt x="193022" y="71890"/>
                  </a:lnTo>
                  <a:lnTo>
                    <a:pt x="192849" y="72068"/>
                  </a:lnTo>
                  <a:lnTo>
                    <a:pt x="192677" y="72247"/>
                  </a:lnTo>
                  <a:lnTo>
                    <a:pt x="192511" y="72426"/>
                  </a:lnTo>
                  <a:lnTo>
                    <a:pt x="192346" y="72605"/>
                  </a:lnTo>
                  <a:lnTo>
                    <a:pt x="192186" y="72784"/>
                  </a:lnTo>
                  <a:lnTo>
                    <a:pt x="192028" y="72963"/>
                  </a:lnTo>
                  <a:lnTo>
                    <a:pt x="191874" y="73141"/>
                  </a:lnTo>
                  <a:lnTo>
                    <a:pt x="191722" y="73320"/>
                  </a:lnTo>
                  <a:lnTo>
                    <a:pt x="191574" y="73499"/>
                  </a:lnTo>
                  <a:lnTo>
                    <a:pt x="191427" y="73678"/>
                  </a:lnTo>
                  <a:lnTo>
                    <a:pt x="191284" y="73857"/>
                  </a:lnTo>
                  <a:lnTo>
                    <a:pt x="191143" y="74036"/>
                  </a:lnTo>
                  <a:lnTo>
                    <a:pt x="191005" y="74214"/>
                  </a:lnTo>
                  <a:lnTo>
                    <a:pt x="190868" y="74393"/>
                  </a:lnTo>
                  <a:lnTo>
                    <a:pt x="190734" y="74572"/>
                  </a:lnTo>
                  <a:lnTo>
                    <a:pt x="190600" y="74751"/>
                  </a:lnTo>
                  <a:lnTo>
                    <a:pt x="190470" y="74930"/>
                  </a:lnTo>
                  <a:lnTo>
                    <a:pt x="190340" y="75109"/>
                  </a:lnTo>
                  <a:lnTo>
                    <a:pt x="190213" y="75287"/>
                  </a:lnTo>
                  <a:lnTo>
                    <a:pt x="190086" y="75466"/>
                  </a:lnTo>
                  <a:lnTo>
                    <a:pt x="189961" y="75645"/>
                  </a:lnTo>
                  <a:lnTo>
                    <a:pt x="189836" y="75824"/>
                  </a:lnTo>
                  <a:lnTo>
                    <a:pt x="189713" y="76003"/>
                  </a:lnTo>
                  <a:lnTo>
                    <a:pt x="189589" y="76182"/>
                  </a:lnTo>
                  <a:lnTo>
                    <a:pt x="189467" y="76360"/>
                  </a:lnTo>
                  <a:lnTo>
                    <a:pt x="189345" y="76539"/>
                  </a:lnTo>
                  <a:lnTo>
                    <a:pt x="189223" y="76718"/>
                  </a:lnTo>
                  <a:lnTo>
                    <a:pt x="189102" y="76897"/>
                  </a:lnTo>
                  <a:lnTo>
                    <a:pt x="188980" y="77076"/>
                  </a:lnTo>
                  <a:lnTo>
                    <a:pt x="188858" y="77255"/>
                  </a:lnTo>
                  <a:lnTo>
                    <a:pt x="188735" y="77433"/>
                  </a:lnTo>
                  <a:lnTo>
                    <a:pt x="188612" y="77612"/>
                  </a:lnTo>
                  <a:lnTo>
                    <a:pt x="188489" y="77791"/>
                  </a:lnTo>
                  <a:lnTo>
                    <a:pt x="188364" y="77970"/>
                  </a:lnTo>
                  <a:lnTo>
                    <a:pt x="188239" y="78149"/>
                  </a:lnTo>
                  <a:lnTo>
                    <a:pt x="188112" y="78328"/>
                  </a:lnTo>
                  <a:lnTo>
                    <a:pt x="187984" y="78506"/>
                  </a:lnTo>
                  <a:lnTo>
                    <a:pt x="187854" y="78685"/>
                  </a:lnTo>
                  <a:lnTo>
                    <a:pt x="187723" y="78864"/>
                  </a:lnTo>
                  <a:lnTo>
                    <a:pt x="187590" y="79043"/>
                  </a:lnTo>
                  <a:lnTo>
                    <a:pt x="187455" y="79222"/>
                  </a:lnTo>
                  <a:lnTo>
                    <a:pt x="187318" y="79401"/>
                  </a:lnTo>
                  <a:lnTo>
                    <a:pt x="187179" y="79579"/>
                  </a:lnTo>
                  <a:lnTo>
                    <a:pt x="187036" y="79758"/>
                  </a:lnTo>
                  <a:lnTo>
                    <a:pt x="186893" y="79937"/>
                  </a:lnTo>
                  <a:lnTo>
                    <a:pt x="186745" y="80116"/>
                  </a:lnTo>
                  <a:lnTo>
                    <a:pt x="186596" y="80295"/>
                  </a:lnTo>
                  <a:lnTo>
                    <a:pt x="186443" y="80474"/>
                  </a:lnTo>
                  <a:lnTo>
                    <a:pt x="186288" y="80652"/>
                  </a:lnTo>
                  <a:lnTo>
                    <a:pt x="186128" y="80831"/>
                  </a:lnTo>
                  <a:lnTo>
                    <a:pt x="185967" y="81010"/>
                  </a:lnTo>
                  <a:lnTo>
                    <a:pt x="185800" y="81189"/>
                  </a:lnTo>
                  <a:lnTo>
                    <a:pt x="185632" y="81368"/>
                  </a:lnTo>
                  <a:lnTo>
                    <a:pt x="185458" y="81547"/>
                  </a:lnTo>
                  <a:lnTo>
                    <a:pt x="185283" y="81725"/>
                  </a:lnTo>
                  <a:lnTo>
                    <a:pt x="185100" y="81904"/>
                  </a:lnTo>
                  <a:lnTo>
                    <a:pt x="184917" y="82083"/>
                  </a:lnTo>
                  <a:lnTo>
                    <a:pt x="184726" y="82262"/>
                  </a:lnTo>
                  <a:lnTo>
                    <a:pt x="184535" y="82441"/>
                  </a:lnTo>
                  <a:lnTo>
                    <a:pt x="184335" y="82619"/>
                  </a:lnTo>
                  <a:lnTo>
                    <a:pt x="184135" y="82798"/>
                  </a:lnTo>
                  <a:lnTo>
                    <a:pt x="183926" y="82977"/>
                  </a:lnTo>
                  <a:lnTo>
                    <a:pt x="183717" y="83156"/>
                  </a:lnTo>
                  <a:lnTo>
                    <a:pt x="183499" y="83335"/>
                  </a:lnTo>
                  <a:lnTo>
                    <a:pt x="183280" y="83514"/>
                  </a:lnTo>
                  <a:lnTo>
                    <a:pt x="183053" y="83692"/>
                  </a:lnTo>
                  <a:lnTo>
                    <a:pt x="182824" y="83871"/>
                  </a:lnTo>
                  <a:lnTo>
                    <a:pt x="182586" y="84050"/>
                  </a:lnTo>
                  <a:lnTo>
                    <a:pt x="182347" y="84229"/>
                  </a:lnTo>
                  <a:lnTo>
                    <a:pt x="182100" y="84408"/>
                  </a:lnTo>
                  <a:lnTo>
                    <a:pt x="181850" y="84587"/>
                  </a:lnTo>
                  <a:lnTo>
                    <a:pt x="181592" y="84765"/>
                  </a:lnTo>
                  <a:lnTo>
                    <a:pt x="181332" y="84944"/>
                  </a:lnTo>
                  <a:lnTo>
                    <a:pt x="181064" y="85123"/>
                  </a:lnTo>
                  <a:lnTo>
                    <a:pt x="180793" y="85302"/>
                  </a:lnTo>
                  <a:lnTo>
                    <a:pt x="180514" y="85481"/>
                  </a:lnTo>
                  <a:lnTo>
                    <a:pt x="180232" y="85660"/>
                  </a:lnTo>
                  <a:lnTo>
                    <a:pt x="179943" y="85838"/>
                  </a:lnTo>
                  <a:lnTo>
                    <a:pt x="179650" y="86017"/>
                  </a:lnTo>
                  <a:lnTo>
                    <a:pt x="179350" y="86196"/>
                  </a:lnTo>
                  <a:lnTo>
                    <a:pt x="179045" y="86375"/>
                  </a:lnTo>
                  <a:lnTo>
                    <a:pt x="178735" y="86554"/>
                  </a:lnTo>
                  <a:lnTo>
                    <a:pt x="178419" y="86733"/>
                  </a:lnTo>
                  <a:lnTo>
                    <a:pt x="178098" y="86911"/>
                  </a:lnTo>
                  <a:lnTo>
                    <a:pt x="177772" y="87090"/>
                  </a:lnTo>
                  <a:lnTo>
                    <a:pt x="177439" y="87269"/>
                  </a:lnTo>
                  <a:lnTo>
                    <a:pt x="177102" y="87448"/>
                  </a:lnTo>
                  <a:lnTo>
                    <a:pt x="176759" y="87627"/>
                  </a:lnTo>
                  <a:lnTo>
                    <a:pt x="176411" y="87806"/>
                  </a:lnTo>
                  <a:lnTo>
                    <a:pt x="176058" y="87984"/>
                  </a:lnTo>
                  <a:lnTo>
                    <a:pt x="175699" y="88163"/>
                  </a:lnTo>
                  <a:lnTo>
                    <a:pt x="175336" y="88342"/>
                  </a:lnTo>
                  <a:lnTo>
                    <a:pt x="174967" y="88521"/>
                  </a:lnTo>
                  <a:lnTo>
                    <a:pt x="174593" y="88700"/>
                  </a:lnTo>
                  <a:lnTo>
                    <a:pt x="174214" y="88879"/>
                  </a:lnTo>
                  <a:lnTo>
                    <a:pt x="173831" y="89057"/>
                  </a:lnTo>
                  <a:lnTo>
                    <a:pt x="173441" y="89236"/>
                  </a:lnTo>
                  <a:lnTo>
                    <a:pt x="173049" y="89415"/>
                  </a:lnTo>
                  <a:lnTo>
                    <a:pt x="172650" y="89594"/>
                  </a:lnTo>
                  <a:lnTo>
                    <a:pt x="172248" y="89773"/>
                  </a:lnTo>
                  <a:lnTo>
                    <a:pt x="171839" y="89952"/>
                  </a:lnTo>
                  <a:lnTo>
                    <a:pt x="171429" y="90130"/>
                  </a:lnTo>
                  <a:lnTo>
                    <a:pt x="171011" y="90309"/>
                  </a:lnTo>
                  <a:lnTo>
                    <a:pt x="170592" y="90488"/>
                  </a:lnTo>
                  <a:lnTo>
                    <a:pt x="170167" y="90667"/>
                  </a:lnTo>
                  <a:lnTo>
                    <a:pt x="169739" y="90846"/>
                  </a:lnTo>
                  <a:lnTo>
                    <a:pt x="169306" y="91025"/>
                  </a:lnTo>
                  <a:lnTo>
                    <a:pt x="168871" y="91203"/>
                  </a:lnTo>
                  <a:lnTo>
                    <a:pt x="168430" y="91382"/>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13" name="pl12">
              <a:extLst>
                <a:ext uri="{FF2B5EF4-FFF2-40B4-BE49-F238E27FC236}">
                  <a16:creationId xmlns:a16="http://schemas.microsoft.com/office/drawing/2014/main" id="{ED9A7631-88CE-4F95-B4E5-9C5848BE5292}"/>
                </a:ext>
              </a:extLst>
            </p:cNvPr>
            <p:cNvSpPr/>
            <p:nvPr/>
          </p:nvSpPr>
          <p:spPr>
            <a:xfrm>
              <a:off x="1154312" y="1208282"/>
              <a:ext cx="236740" cy="0"/>
            </a:xfrm>
            <a:custGeom>
              <a:avLst/>
              <a:gdLst/>
              <a:ahLst/>
              <a:cxnLst/>
              <a:rect l="0" t="0" r="0" b="0"/>
              <a:pathLst>
                <a:path w="236740">
                  <a:moveTo>
                    <a:pt x="0" y="0"/>
                  </a:moveTo>
                  <a:lnTo>
                    <a:pt x="236740" y="0"/>
                  </a:lnTo>
                </a:path>
              </a:pathLst>
            </a:custGeom>
            <a:ln w="6775" cap="flat">
              <a:solidFill>
                <a:srgbClr val="6A1B9A">
                  <a:alpha val="100000"/>
                </a:srgbClr>
              </a:solidFill>
              <a:prstDash val="solid"/>
              <a:round/>
            </a:ln>
          </p:spPr>
          <p:txBody>
            <a:bodyPr/>
            <a:lstStyle/>
            <a:p>
              <a:endParaRPr/>
            </a:p>
          </p:txBody>
        </p:sp>
        <p:sp>
          <p:nvSpPr>
            <p:cNvPr id="414" name="pg13">
              <a:extLst>
                <a:ext uri="{FF2B5EF4-FFF2-40B4-BE49-F238E27FC236}">
                  <a16:creationId xmlns:a16="http://schemas.microsoft.com/office/drawing/2014/main" id="{CDE4AAF3-C45F-4FFE-ADAC-BFC9907704EB}"/>
                </a:ext>
              </a:extLst>
            </p:cNvPr>
            <p:cNvSpPr/>
            <p:nvPr/>
          </p:nvSpPr>
          <p:spPr>
            <a:xfrm>
              <a:off x="1354086" y="985538"/>
              <a:ext cx="244210" cy="70315"/>
            </a:xfrm>
            <a:custGeom>
              <a:avLst/>
              <a:gdLst/>
              <a:ahLst/>
              <a:cxnLst/>
              <a:rect l="0" t="0" r="0" b="0"/>
              <a:pathLst>
                <a:path w="244210" h="70315">
                  <a:moveTo>
                    <a:pt x="67376" y="70315"/>
                  </a:moveTo>
                  <a:lnTo>
                    <a:pt x="66690" y="70178"/>
                  </a:lnTo>
                  <a:lnTo>
                    <a:pt x="66003" y="70040"/>
                  </a:lnTo>
                  <a:lnTo>
                    <a:pt x="65309" y="69903"/>
                  </a:lnTo>
                  <a:lnTo>
                    <a:pt x="64615" y="69765"/>
                  </a:lnTo>
                  <a:lnTo>
                    <a:pt x="63913" y="69627"/>
                  </a:lnTo>
                  <a:lnTo>
                    <a:pt x="63212" y="69490"/>
                  </a:lnTo>
                  <a:lnTo>
                    <a:pt x="62503" y="69352"/>
                  </a:lnTo>
                  <a:lnTo>
                    <a:pt x="61794" y="69215"/>
                  </a:lnTo>
                  <a:lnTo>
                    <a:pt x="61078" y="69077"/>
                  </a:lnTo>
                  <a:lnTo>
                    <a:pt x="60362" y="68939"/>
                  </a:lnTo>
                  <a:lnTo>
                    <a:pt x="59639" y="68802"/>
                  </a:lnTo>
                  <a:lnTo>
                    <a:pt x="58916" y="68664"/>
                  </a:lnTo>
                  <a:lnTo>
                    <a:pt x="58186" y="68527"/>
                  </a:lnTo>
                  <a:lnTo>
                    <a:pt x="57457" y="68389"/>
                  </a:lnTo>
                  <a:lnTo>
                    <a:pt x="56721" y="68251"/>
                  </a:lnTo>
                  <a:lnTo>
                    <a:pt x="55985" y="68114"/>
                  </a:lnTo>
                  <a:lnTo>
                    <a:pt x="55243" y="67976"/>
                  </a:lnTo>
                  <a:lnTo>
                    <a:pt x="54501" y="67839"/>
                  </a:lnTo>
                  <a:lnTo>
                    <a:pt x="53753" y="67701"/>
                  </a:lnTo>
                  <a:lnTo>
                    <a:pt x="53006" y="67563"/>
                  </a:lnTo>
                  <a:lnTo>
                    <a:pt x="52253" y="67426"/>
                  </a:lnTo>
                  <a:lnTo>
                    <a:pt x="51500" y="67288"/>
                  </a:lnTo>
                  <a:lnTo>
                    <a:pt x="50742" y="67151"/>
                  </a:lnTo>
                  <a:lnTo>
                    <a:pt x="49984" y="67013"/>
                  </a:lnTo>
                  <a:lnTo>
                    <a:pt x="49222" y="66875"/>
                  </a:lnTo>
                  <a:lnTo>
                    <a:pt x="48460" y="66738"/>
                  </a:lnTo>
                  <a:lnTo>
                    <a:pt x="47694" y="66600"/>
                  </a:lnTo>
                  <a:lnTo>
                    <a:pt x="46927" y="66463"/>
                  </a:lnTo>
                  <a:lnTo>
                    <a:pt x="46158" y="66325"/>
                  </a:lnTo>
                  <a:lnTo>
                    <a:pt x="45389" y="66187"/>
                  </a:lnTo>
                  <a:lnTo>
                    <a:pt x="44617" y="66050"/>
                  </a:lnTo>
                  <a:lnTo>
                    <a:pt x="43845" y="65912"/>
                  </a:lnTo>
                  <a:lnTo>
                    <a:pt x="43071" y="65774"/>
                  </a:lnTo>
                  <a:lnTo>
                    <a:pt x="42297" y="65637"/>
                  </a:lnTo>
                  <a:lnTo>
                    <a:pt x="41521" y="65499"/>
                  </a:lnTo>
                  <a:lnTo>
                    <a:pt x="40746" y="65362"/>
                  </a:lnTo>
                  <a:lnTo>
                    <a:pt x="39970" y="65224"/>
                  </a:lnTo>
                  <a:lnTo>
                    <a:pt x="39194" y="65086"/>
                  </a:lnTo>
                  <a:lnTo>
                    <a:pt x="38419" y="64949"/>
                  </a:lnTo>
                  <a:lnTo>
                    <a:pt x="37643" y="64811"/>
                  </a:lnTo>
                  <a:lnTo>
                    <a:pt x="36869" y="64674"/>
                  </a:lnTo>
                  <a:lnTo>
                    <a:pt x="36094" y="64536"/>
                  </a:lnTo>
                  <a:lnTo>
                    <a:pt x="35322" y="64398"/>
                  </a:lnTo>
                  <a:lnTo>
                    <a:pt x="34549" y="64261"/>
                  </a:lnTo>
                  <a:lnTo>
                    <a:pt x="33780" y="64123"/>
                  </a:lnTo>
                  <a:lnTo>
                    <a:pt x="33010" y="63986"/>
                  </a:lnTo>
                  <a:lnTo>
                    <a:pt x="32244" y="63848"/>
                  </a:lnTo>
                  <a:lnTo>
                    <a:pt x="31479" y="63710"/>
                  </a:lnTo>
                  <a:lnTo>
                    <a:pt x="30718" y="63573"/>
                  </a:lnTo>
                  <a:lnTo>
                    <a:pt x="29958" y="63435"/>
                  </a:lnTo>
                  <a:lnTo>
                    <a:pt x="29203" y="63298"/>
                  </a:lnTo>
                  <a:lnTo>
                    <a:pt x="28449" y="63160"/>
                  </a:lnTo>
                  <a:lnTo>
                    <a:pt x="27701" y="63022"/>
                  </a:lnTo>
                  <a:lnTo>
                    <a:pt x="26954" y="62885"/>
                  </a:lnTo>
                  <a:lnTo>
                    <a:pt x="26215" y="62747"/>
                  </a:lnTo>
                  <a:lnTo>
                    <a:pt x="25476" y="62610"/>
                  </a:lnTo>
                  <a:lnTo>
                    <a:pt x="24746" y="62472"/>
                  </a:lnTo>
                  <a:lnTo>
                    <a:pt x="24017" y="62334"/>
                  </a:lnTo>
                  <a:lnTo>
                    <a:pt x="23298" y="62197"/>
                  </a:lnTo>
                  <a:lnTo>
                    <a:pt x="22579" y="62059"/>
                  </a:lnTo>
                  <a:lnTo>
                    <a:pt x="21872" y="61922"/>
                  </a:lnTo>
                  <a:lnTo>
                    <a:pt x="21165" y="61784"/>
                  </a:lnTo>
                  <a:lnTo>
                    <a:pt x="20471" y="61646"/>
                  </a:lnTo>
                  <a:lnTo>
                    <a:pt x="19778" y="61509"/>
                  </a:lnTo>
                  <a:lnTo>
                    <a:pt x="19097" y="61371"/>
                  </a:lnTo>
                  <a:lnTo>
                    <a:pt x="18418" y="61234"/>
                  </a:lnTo>
                  <a:lnTo>
                    <a:pt x="17754" y="61096"/>
                  </a:lnTo>
                  <a:lnTo>
                    <a:pt x="17091" y="60958"/>
                  </a:lnTo>
                  <a:lnTo>
                    <a:pt x="16443" y="60821"/>
                  </a:lnTo>
                  <a:lnTo>
                    <a:pt x="15796" y="60683"/>
                  </a:lnTo>
                  <a:lnTo>
                    <a:pt x="15166" y="60546"/>
                  </a:lnTo>
                  <a:lnTo>
                    <a:pt x="14538" y="60408"/>
                  </a:lnTo>
                  <a:lnTo>
                    <a:pt x="13928" y="60270"/>
                  </a:lnTo>
                  <a:lnTo>
                    <a:pt x="13319" y="60133"/>
                  </a:lnTo>
                  <a:lnTo>
                    <a:pt x="12728" y="59995"/>
                  </a:lnTo>
                  <a:lnTo>
                    <a:pt x="12141" y="59857"/>
                  </a:lnTo>
                  <a:lnTo>
                    <a:pt x="11572" y="59720"/>
                  </a:lnTo>
                  <a:lnTo>
                    <a:pt x="11006" y="59582"/>
                  </a:lnTo>
                  <a:lnTo>
                    <a:pt x="10459" y="59445"/>
                  </a:lnTo>
                  <a:lnTo>
                    <a:pt x="9916" y="59307"/>
                  </a:lnTo>
                  <a:lnTo>
                    <a:pt x="9394" y="59169"/>
                  </a:lnTo>
                  <a:lnTo>
                    <a:pt x="8875" y="59032"/>
                  </a:lnTo>
                  <a:lnTo>
                    <a:pt x="8377" y="58894"/>
                  </a:lnTo>
                  <a:lnTo>
                    <a:pt x="7883" y="58757"/>
                  </a:lnTo>
                  <a:lnTo>
                    <a:pt x="7411" y="58619"/>
                  </a:lnTo>
                  <a:lnTo>
                    <a:pt x="6944" y="58481"/>
                  </a:lnTo>
                  <a:lnTo>
                    <a:pt x="6499" y="58344"/>
                  </a:lnTo>
                  <a:lnTo>
                    <a:pt x="6058" y="58206"/>
                  </a:lnTo>
                  <a:lnTo>
                    <a:pt x="5641" y="58069"/>
                  </a:lnTo>
                  <a:lnTo>
                    <a:pt x="5228" y="57931"/>
                  </a:lnTo>
                  <a:lnTo>
                    <a:pt x="4839" y="57793"/>
                  </a:lnTo>
                  <a:lnTo>
                    <a:pt x="4455" y="57656"/>
                  </a:lnTo>
                  <a:lnTo>
                    <a:pt x="4096" y="57518"/>
                  </a:lnTo>
                  <a:lnTo>
                    <a:pt x="3741" y="57381"/>
                  </a:lnTo>
                  <a:lnTo>
                    <a:pt x="3412" y="57243"/>
                  </a:lnTo>
                  <a:lnTo>
                    <a:pt x="3087" y="57105"/>
                  </a:lnTo>
                  <a:lnTo>
                    <a:pt x="2788" y="56968"/>
                  </a:lnTo>
                  <a:lnTo>
                    <a:pt x="2494" y="56830"/>
                  </a:lnTo>
                  <a:lnTo>
                    <a:pt x="2226" y="56693"/>
                  </a:lnTo>
                  <a:lnTo>
                    <a:pt x="1964" y="56555"/>
                  </a:lnTo>
                  <a:lnTo>
                    <a:pt x="1727" y="56417"/>
                  </a:lnTo>
                  <a:lnTo>
                    <a:pt x="1496" y="56280"/>
                  </a:lnTo>
                  <a:lnTo>
                    <a:pt x="1291" y="56142"/>
                  </a:lnTo>
                  <a:lnTo>
                    <a:pt x="1091" y="56005"/>
                  </a:lnTo>
                  <a:lnTo>
                    <a:pt x="918" y="55867"/>
                  </a:lnTo>
                  <a:lnTo>
                    <a:pt x="751" y="55729"/>
                  </a:lnTo>
                  <a:lnTo>
                    <a:pt x="609" y="55592"/>
                  </a:lnTo>
                  <a:lnTo>
                    <a:pt x="474" y="55454"/>
                  </a:lnTo>
                  <a:lnTo>
                    <a:pt x="364" y="55317"/>
                  </a:lnTo>
                  <a:lnTo>
                    <a:pt x="261" y="55179"/>
                  </a:lnTo>
                  <a:lnTo>
                    <a:pt x="183" y="55041"/>
                  </a:lnTo>
                  <a:lnTo>
                    <a:pt x="111" y="54904"/>
                  </a:lnTo>
                  <a:lnTo>
                    <a:pt x="64" y="54766"/>
                  </a:lnTo>
                  <a:lnTo>
                    <a:pt x="24" y="54629"/>
                  </a:lnTo>
                  <a:lnTo>
                    <a:pt x="9" y="54491"/>
                  </a:lnTo>
                  <a:lnTo>
                    <a:pt x="0" y="54353"/>
                  </a:lnTo>
                  <a:lnTo>
                    <a:pt x="14" y="54216"/>
                  </a:lnTo>
                  <a:lnTo>
                    <a:pt x="36" y="54078"/>
                  </a:lnTo>
                  <a:lnTo>
                    <a:pt x="81" y="53941"/>
                  </a:lnTo>
                  <a:lnTo>
                    <a:pt x="132" y="53803"/>
                  </a:lnTo>
                  <a:lnTo>
                    <a:pt x="206" y="53665"/>
                  </a:lnTo>
                  <a:lnTo>
                    <a:pt x="287" y="53528"/>
                  </a:lnTo>
                  <a:lnTo>
                    <a:pt x="390" y="53390"/>
                  </a:lnTo>
                  <a:lnTo>
                    <a:pt x="499" y="53252"/>
                  </a:lnTo>
                  <a:lnTo>
                    <a:pt x="629" y="53115"/>
                  </a:lnTo>
                  <a:lnTo>
                    <a:pt x="766" y="52977"/>
                  </a:lnTo>
                  <a:lnTo>
                    <a:pt x="922" y="52840"/>
                  </a:lnTo>
                  <a:lnTo>
                    <a:pt x="1085" y="52702"/>
                  </a:lnTo>
                  <a:lnTo>
                    <a:pt x="1267" y="52564"/>
                  </a:lnTo>
                  <a:lnTo>
                    <a:pt x="1456" y="52427"/>
                  </a:lnTo>
                  <a:lnTo>
                    <a:pt x="1662" y="52289"/>
                  </a:lnTo>
                  <a:lnTo>
                    <a:pt x="1874" y="52152"/>
                  </a:lnTo>
                  <a:lnTo>
                    <a:pt x="2104" y="52014"/>
                  </a:lnTo>
                  <a:lnTo>
                    <a:pt x="2339" y="51876"/>
                  </a:lnTo>
                  <a:lnTo>
                    <a:pt x="2590" y="51739"/>
                  </a:lnTo>
                  <a:lnTo>
                    <a:pt x="2846" y="51601"/>
                  </a:lnTo>
                  <a:lnTo>
                    <a:pt x="3117" y="51464"/>
                  </a:lnTo>
                  <a:lnTo>
                    <a:pt x="3393" y="51326"/>
                  </a:lnTo>
                  <a:lnTo>
                    <a:pt x="3683" y="51188"/>
                  </a:lnTo>
                  <a:lnTo>
                    <a:pt x="3978" y="51051"/>
                  </a:lnTo>
                  <a:lnTo>
                    <a:pt x="4285" y="50913"/>
                  </a:lnTo>
                  <a:lnTo>
                    <a:pt x="4596" y="50776"/>
                  </a:lnTo>
                  <a:lnTo>
                    <a:pt x="4918" y="50638"/>
                  </a:lnTo>
                  <a:lnTo>
                    <a:pt x="5245" y="50500"/>
                  </a:lnTo>
                  <a:lnTo>
                    <a:pt x="5581" y="50363"/>
                  </a:lnTo>
                  <a:lnTo>
                    <a:pt x="5921" y="50225"/>
                  </a:lnTo>
                  <a:lnTo>
                    <a:pt x="6269" y="50088"/>
                  </a:lnTo>
                  <a:lnTo>
                    <a:pt x="6621" y="49950"/>
                  </a:lnTo>
                  <a:lnTo>
                    <a:pt x="6980" y="49812"/>
                  </a:lnTo>
                  <a:lnTo>
                    <a:pt x="7341" y="49675"/>
                  </a:lnTo>
                  <a:lnTo>
                    <a:pt x="7709" y="49537"/>
                  </a:lnTo>
                  <a:lnTo>
                    <a:pt x="8079" y="49400"/>
                  </a:lnTo>
                  <a:lnTo>
                    <a:pt x="8453" y="49262"/>
                  </a:lnTo>
                  <a:lnTo>
                    <a:pt x="8829" y="49124"/>
                  </a:lnTo>
                  <a:lnTo>
                    <a:pt x="9209" y="48987"/>
                  </a:lnTo>
                  <a:lnTo>
                    <a:pt x="9590" y="48849"/>
                  </a:lnTo>
                  <a:lnTo>
                    <a:pt x="9973" y="48712"/>
                  </a:lnTo>
                  <a:lnTo>
                    <a:pt x="10357" y="48574"/>
                  </a:lnTo>
                  <a:lnTo>
                    <a:pt x="10742" y="48436"/>
                  </a:lnTo>
                  <a:lnTo>
                    <a:pt x="11127" y="48299"/>
                  </a:lnTo>
                  <a:lnTo>
                    <a:pt x="11512" y="48161"/>
                  </a:lnTo>
                  <a:lnTo>
                    <a:pt x="11896" y="48024"/>
                  </a:lnTo>
                  <a:lnTo>
                    <a:pt x="12280" y="47886"/>
                  </a:lnTo>
                  <a:lnTo>
                    <a:pt x="12662" y="47748"/>
                  </a:lnTo>
                  <a:lnTo>
                    <a:pt x="13042" y="47611"/>
                  </a:lnTo>
                  <a:lnTo>
                    <a:pt x="13421" y="47473"/>
                  </a:lnTo>
                  <a:lnTo>
                    <a:pt x="13796" y="47335"/>
                  </a:lnTo>
                  <a:lnTo>
                    <a:pt x="14170" y="47198"/>
                  </a:lnTo>
                  <a:lnTo>
                    <a:pt x="14539" y="47060"/>
                  </a:lnTo>
                  <a:lnTo>
                    <a:pt x="14906" y="46923"/>
                  </a:lnTo>
                  <a:lnTo>
                    <a:pt x="15267" y="46785"/>
                  </a:lnTo>
                  <a:lnTo>
                    <a:pt x="15626" y="46647"/>
                  </a:lnTo>
                  <a:lnTo>
                    <a:pt x="15978" y="46510"/>
                  </a:lnTo>
                  <a:lnTo>
                    <a:pt x="16327" y="46372"/>
                  </a:lnTo>
                  <a:lnTo>
                    <a:pt x="16669" y="46235"/>
                  </a:lnTo>
                  <a:lnTo>
                    <a:pt x="17008" y="46097"/>
                  </a:lnTo>
                  <a:lnTo>
                    <a:pt x="17338" y="45959"/>
                  </a:lnTo>
                  <a:lnTo>
                    <a:pt x="17665" y="45822"/>
                  </a:lnTo>
                  <a:lnTo>
                    <a:pt x="17983" y="45684"/>
                  </a:lnTo>
                  <a:lnTo>
                    <a:pt x="18296" y="45547"/>
                  </a:lnTo>
                  <a:lnTo>
                    <a:pt x="18601" y="45409"/>
                  </a:lnTo>
                  <a:lnTo>
                    <a:pt x="18901" y="45271"/>
                  </a:lnTo>
                  <a:lnTo>
                    <a:pt x="19191" y="45134"/>
                  </a:lnTo>
                  <a:lnTo>
                    <a:pt x="19475" y="44996"/>
                  </a:lnTo>
                  <a:lnTo>
                    <a:pt x="19750" y="44859"/>
                  </a:lnTo>
                  <a:lnTo>
                    <a:pt x="20020" y="44721"/>
                  </a:lnTo>
                  <a:lnTo>
                    <a:pt x="20279" y="44583"/>
                  </a:lnTo>
                  <a:lnTo>
                    <a:pt x="20532" y="44446"/>
                  </a:lnTo>
                  <a:lnTo>
                    <a:pt x="20775" y="44308"/>
                  </a:lnTo>
                  <a:lnTo>
                    <a:pt x="21011" y="44171"/>
                  </a:lnTo>
                  <a:lnTo>
                    <a:pt x="21237" y="44033"/>
                  </a:lnTo>
                  <a:lnTo>
                    <a:pt x="21457" y="43895"/>
                  </a:lnTo>
                  <a:lnTo>
                    <a:pt x="21665" y="43758"/>
                  </a:lnTo>
                  <a:lnTo>
                    <a:pt x="21868" y="43620"/>
                  </a:lnTo>
                  <a:lnTo>
                    <a:pt x="22059" y="43483"/>
                  </a:lnTo>
                  <a:lnTo>
                    <a:pt x="22244" y="43345"/>
                  </a:lnTo>
                  <a:lnTo>
                    <a:pt x="22418" y="43207"/>
                  </a:lnTo>
                  <a:lnTo>
                    <a:pt x="22586" y="43070"/>
                  </a:lnTo>
                  <a:lnTo>
                    <a:pt x="22743" y="42932"/>
                  </a:lnTo>
                  <a:lnTo>
                    <a:pt x="22893" y="42795"/>
                  </a:lnTo>
                  <a:lnTo>
                    <a:pt x="23033" y="42657"/>
                  </a:lnTo>
                  <a:lnTo>
                    <a:pt x="23166" y="42519"/>
                  </a:lnTo>
                  <a:lnTo>
                    <a:pt x="23289" y="42382"/>
                  </a:lnTo>
                  <a:lnTo>
                    <a:pt x="23405" y="42244"/>
                  </a:lnTo>
                  <a:lnTo>
                    <a:pt x="23512" y="42107"/>
                  </a:lnTo>
                  <a:lnTo>
                    <a:pt x="23612" y="41969"/>
                  </a:lnTo>
                  <a:lnTo>
                    <a:pt x="23702" y="41831"/>
                  </a:lnTo>
                  <a:lnTo>
                    <a:pt x="23787" y="41694"/>
                  </a:lnTo>
                  <a:lnTo>
                    <a:pt x="23862" y="41556"/>
                  </a:lnTo>
                  <a:lnTo>
                    <a:pt x="23931" y="41418"/>
                  </a:lnTo>
                  <a:lnTo>
                    <a:pt x="23992" y="41281"/>
                  </a:lnTo>
                  <a:lnTo>
                    <a:pt x="24047" y="41143"/>
                  </a:lnTo>
                  <a:lnTo>
                    <a:pt x="24094" y="41006"/>
                  </a:lnTo>
                  <a:lnTo>
                    <a:pt x="24135" y="40868"/>
                  </a:lnTo>
                  <a:lnTo>
                    <a:pt x="24170" y="40730"/>
                  </a:lnTo>
                  <a:lnTo>
                    <a:pt x="24198" y="40593"/>
                  </a:lnTo>
                  <a:lnTo>
                    <a:pt x="24221" y="40455"/>
                  </a:lnTo>
                  <a:lnTo>
                    <a:pt x="24238" y="40318"/>
                  </a:lnTo>
                  <a:lnTo>
                    <a:pt x="24250" y="40180"/>
                  </a:lnTo>
                  <a:lnTo>
                    <a:pt x="24257" y="40042"/>
                  </a:lnTo>
                  <a:lnTo>
                    <a:pt x="24259" y="39905"/>
                  </a:lnTo>
                  <a:lnTo>
                    <a:pt x="24257" y="39767"/>
                  </a:lnTo>
                  <a:lnTo>
                    <a:pt x="24250" y="39630"/>
                  </a:lnTo>
                  <a:lnTo>
                    <a:pt x="24240" y="39492"/>
                  </a:lnTo>
                  <a:lnTo>
                    <a:pt x="24226" y="39354"/>
                  </a:lnTo>
                  <a:lnTo>
                    <a:pt x="24210" y="39217"/>
                  </a:lnTo>
                  <a:lnTo>
                    <a:pt x="24190" y="39079"/>
                  </a:lnTo>
                  <a:lnTo>
                    <a:pt x="24168" y="38942"/>
                  </a:lnTo>
                  <a:lnTo>
                    <a:pt x="24144" y="38804"/>
                  </a:lnTo>
                  <a:lnTo>
                    <a:pt x="24118" y="38666"/>
                  </a:lnTo>
                  <a:lnTo>
                    <a:pt x="24091" y="38529"/>
                  </a:lnTo>
                  <a:lnTo>
                    <a:pt x="24062" y="38391"/>
                  </a:lnTo>
                  <a:lnTo>
                    <a:pt x="24033" y="38254"/>
                  </a:lnTo>
                  <a:lnTo>
                    <a:pt x="24004" y="38116"/>
                  </a:lnTo>
                  <a:lnTo>
                    <a:pt x="23974" y="37978"/>
                  </a:lnTo>
                  <a:lnTo>
                    <a:pt x="23945" y="37841"/>
                  </a:lnTo>
                  <a:lnTo>
                    <a:pt x="23917" y="37703"/>
                  </a:lnTo>
                  <a:lnTo>
                    <a:pt x="23890" y="37566"/>
                  </a:lnTo>
                  <a:lnTo>
                    <a:pt x="23864" y="37428"/>
                  </a:lnTo>
                  <a:lnTo>
                    <a:pt x="23840" y="37290"/>
                  </a:lnTo>
                  <a:lnTo>
                    <a:pt x="23819" y="37153"/>
                  </a:lnTo>
                  <a:lnTo>
                    <a:pt x="23799" y="37015"/>
                  </a:lnTo>
                  <a:lnTo>
                    <a:pt x="23783" y="36878"/>
                  </a:lnTo>
                  <a:lnTo>
                    <a:pt x="23770" y="36740"/>
                  </a:lnTo>
                  <a:lnTo>
                    <a:pt x="23761" y="36602"/>
                  </a:lnTo>
                  <a:lnTo>
                    <a:pt x="23755" y="36465"/>
                  </a:lnTo>
                  <a:lnTo>
                    <a:pt x="23754" y="36327"/>
                  </a:lnTo>
                  <a:lnTo>
                    <a:pt x="23757" y="36190"/>
                  </a:lnTo>
                  <a:lnTo>
                    <a:pt x="23765" y="36052"/>
                  </a:lnTo>
                  <a:lnTo>
                    <a:pt x="23779" y="35914"/>
                  </a:lnTo>
                  <a:lnTo>
                    <a:pt x="23798" y="35777"/>
                  </a:lnTo>
                  <a:lnTo>
                    <a:pt x="23822" y="35639"/>
                  </a:lnTo>
                  <a:lnTo>
                    <a:pt x="23853" y="35501"/>
                  </a:lnTo>
                  <a:lnTo>
                    <a:pt x="23891" y="35364"/>
                  </a:lnTo>
                  <a:lnTo>
                    <a:pt x="23935" y="35226"/>
                  </a:lnTo>
                  <a:lnTo>
                    <a:pt x="23986" y="35089"/>
                  </a:lnTo>
                  <a:lnTo>
                    <a:pt x="24044" y="34951"/>
                  </a:lnTo>
                  <a:lnTo>
                    <a:pt x="24110" y="34813"/>
                  </a:lnTo>
                  <a:lnTo>
                    <a:pt x="24184" y="34676"/>
                  </a:lnTo>
                  <a:lnTo>
                    <a:pt x="24265" y="34538"/>
                  </a:lnTo>
                  <a:lnTo>
                    <a:pt x="24355" y="34401"/>
                  </a:lnTo>
                  <a:lnTo>
                    <a:pt x="24454" y="34263"/>
                  </a:lnTo>
                  <a:lnTo>
                    <a:pt x="24561" y="34125"/>
                  </a:lnTo>
                  <a:lnTo>
                    <a:pt x="24677" y="33988"/>
                  </a:lnTo>
                  <a:lnTo>
                    <a:pt x="24801" y="33850"/>
                  </a:lnTo>
                  <a:lnTo>
                    <a:pt x="24936" y="33713"/>
                  </a:lnTo>
                  <a:lnTo>
                    <a:pt x="25079" y="33575"/>
                  </a:lnTo>
                  <a:lnTo>
                    <a:pt x="25232" y="33437"/>
                  </a:lnTo>
                  <a:lnTo>
                    <a:pt x="25395" y="33300"/>
                  </a:lnTo>
                  <a:lnTo>
                    <a:pt x="25567" y="33162"/>
                  </a:lnTo>
                  <a:lnTo>
                    <a:pt x="25750" y="33025"/>
                  </a:lnTo>
                  <a:lnTo>
                    <a:pt x="25942" y="32887"/>
                  </a:lnTo>
                  <a:lnTo>
                    <a:pt x="26144" y="32749"/>
                  </a:lnTo>
                  <a:lnTo>
                    <a:pt x="26358" y="32612"/>
                  </a:lnTo>
                  <a:lnTo>
                    <a:pt x="26580" y="32474"/>
                  </a:lnTo>
                  <a:lnTo>
                    <a:pt x="26814" y="32337"/>
                  </a:lnTo>
                  <a:lnTo>
                    <a:pt x="27057" y="32199"/>
                  </a:lnTo>
                  <a:lnTo>
                    <a:pt x="27312" y="32061"/>
                  </a:lnTo>
                  <a:lnTo>
                    <a:pt x="27576" y="31924"/>
                  </a:lnTo>
                  <a:lnTo>
                    <a:pt x="27851" y="31786"/>
                  </a:lnTo>
                  <a:lnTo>
                    <a:pt x="28136" y="31649"/>
                  </a:lnTo>
                  <a:lnTo>
                    <a:pt x="28432" y="31511"/>
                  </a:lnTo>
                  <a:lnTo>
                    <a:pt x="28738" y="31373"/>
                  </a:lnTo>
                  <a:lnTo>
                    <a:pt x="29055" y="31236"/>
                  </a:lnTo>
                  <a:lnTo>
                    <a:pt x="29381" y="31098"/>
                  </a:lnTo>
                  <a:lnTo>
                    <a:pt x="29718" y="30961"/>
                  </a:lnTo>
                  <a:lnTo>
                    <a:pt x="30065" y="30823"/>
                  </a:lnTo>
                  <a:lnTo>
                    <a:pt x="30423" y="30685"/>
                  </a:lnTo>
                  <a:lnTo>
                    <a:pt x="30789" y="30548"/>
                  </a:lnTo>
                  <a:lnTo>
                    <a:pt x="31167" y="30410"/>
                  </a:lnTo>
                  <a:lnTo>
                    <a:pt x="31553" y="30273"/>
                  </a:lnTo>
                  <a:lnTo>
                    <a:pt x="31950" y="30135"/>
                  </a:lnTo>
                  <a:lnTo>
                    <a:pt x="32355" y="29997"/>
                  </a:lnTo>
                  <a:lnTo>
                    <a:pt x="32770" y="29860"/>
                  </a:lnTo>
                  <a:lnTo>
                    <a:pt x="33194" y="29722"/>
                  </a:lnTo>
                  <a:lnTo>
                    <a:pt x="33628" y="29584"/>
                  </a:lnTo>
                  <a:lnTo>
                    <a:pt x="34069" y="29447"/>
                  </a:lnTo>
                  <a:lnTo>
                    <a:pt x="34520" y="29309"/>
                  </a:lnTo>
                  <a:lnTo>
                    <a:pt x="34978" y="29172"/>
                  </a:lnTo>
                  <a:lnTo>
                    <a:pt x="35446" y="29034"/>
                  </a:lnTo>
                  <a:lnTo>
                    <a:pt x="35921" y="28896"/>
                  </a:lnTo>
                  <a:lnTo>
                    <a:pt x="36405" y="28759"/>
                  </a:lnTo>
                  <a:lnTo>
                    <a:pt x="36894" y="28621"/>
                  </a:lnTo>
                  <a:lnTo>
                    <a:pt x="37393" y="28484"/>
                  </a:lnTo>
                  <a:lnTo>
                    <a:pt x="37897" y="28346"/>
                  </a:lnTo>
                  <a:lnTo>
                    <a:pt x="38410" y="28208"/>
                  </a:lnTo>
                  <a:lnTo>
                    <a:pt x="38927" y="28071"/>
                  </a:lnTo>
                  <a:lnTo>
                    <a:pt x="39453" y="27933"/>
                  </a:lnTo>
                  <a:lnTo>
                    <a:pt x="39983" y="27796"/>
                  </a:lnTo>
                  <a:lnTo>
                    <a:pt x="40520" y="27658"/>
                  </a:lnTo>
                  <a:lnTo>
                    <a:pt x="41061" y="27520"/>
                  </a:lnTo>
                  <a:lnTo>
                    <a:pt x="41609" y="27383"/>
                  </a:lnTo>
                  <a:lnTo>
                    <a:pt x="42161" y="27245"/>
                  </a:lnTo>
                  <a:lnTo>
                    <a:pt x="42718" y="27108"/>
                  </a:lnTo>
                  <a:lnTo>
                    <a:pt x="43279" y="26970"/>
                  </a:lnTo>
                  <a:lnTo>
                    <a:pt x="43845" y="26832"/>
                  </a:lnTo>
                  <a:lnTo>
                    <a:pt x="44414" y="26695"/>
                  </a:lnTo>
                  <a:lnTo>
                    <a:pt x="44987" y="26557"/>
                  </a:lnTo>
                  <a:lnTo>
                    <a:pt x="45562" y="26420"/>
                  </a:lnTo>
                  <a:lnTo>
                    <a:pt x="46141" y="26282"/>
                  </a:lnTo>
                  <a:lnTo>
                    <a:pt x="46722" y="26144"/>
                  </a:lnTo>
                  <a:lnTo>
                    <a:pt x="47306" y="26007"/>
                  </a:lnTo>
                  <a:lnTo>
                    <a:pt x="47892" y="25869"/>
                  </a:lnTo>
                  <a:lnTo>
                    <a:pt x="48479" y="25732"/>
                  </a:lnTo>
                  <a:lnTo>
                    <a:pt x="49068" y="25594"/>
                  </a:lnTo>
                  <a:lnTo>
                    <a:pt x="49658" y="25456"/>
                  </a:lnTo>
                  <a:lnTo>
                    <a:pt x="50249" y="25319"/>
                  </a:lnTo>
                  <a:lnTo>
                    <a:pt x="50840" y="25181"/>
                  </a:lnTo>
                  <a:lnTo>
                    <a:pt x="51432" y="25044"/>
                  </a:lnTo>
                  <a:lnTo>
                    <a:pt x="52023" y="24906"/>
                  </a:lnTo>
                  <a:lnTo>
                    <a:pt x="52614" y="24768"/>
                  </a:lnTo>
                  <a:lnTo>
                    <a:pt x="53204" y="24631"/>
                  </a:lnTo>
                  <a:lnTo>
                    <a:pt x="53794" y="24493"/>
                  </a:lnTo>
                  <a:lnTo>
                    <a:pt x="54382" y="24356"/>
                  </a:lnTo>
                  <a:lnTo>
                    <a:pt x="54969" y="24218"/>
                  </a:lnTo>
                  <a:lnTo>
                    <a:pt x="55554" y="24080"/>
                  </a:lnTo>
                  <a:lnTo>
                    <a:pt x="56137" y="23943"/>
                  </a:lnTo>
                  <a:lnTo>
                    <a:pt x="56717" y="23805"/>
                  </a:lnTo>
                  <a:lnTo>
                    <a:pt x="57296" y="23667"/>
                  </a:lnTo>
                  <a:lnTo>
                    <a:pt x="57871" y="23530"/>
                  </a:lnTo>
                  <a:lnTo>
                    <a:pt x="58443" y="23392"/>
                  </a:lnTo>
                  <a:lnTo>
                    <a:pt x="59012" y="23255"/>
                  </a:lnTo>
                  <a:lnTo>
                    <a:pt x="59578" y="23117"/>
                  </a:lnTo>
                  <a:lnTo>
                    <a:pt x="60139" y="22979"/>
                  </a:lnTo>
                  <a:lnTo>
                    <a:pt x="60697" y="22842"/>
                  </a:lnTo>
                  <a:lnTo>
                    <a:pt x="61249" y="22704"/>
                  </a:lnTo>
                  <a:lnTo>
                    <a:pt x="61799" y="22567"/>
                  </a:lnTo>
                  <a:lnTo>
                    <a:pt x="62342" y="22429"/>
                  </a:lnTo>
                  <a:lnTo>
                    <a:pt x="62882" y="22291"/>
                  </a:lnTo>
                  <a:lnTo>
                    <a:pt x="63415" y="22154"/>
                  </a:lnTo>
                  <a:lnTo>
                    <a:pt x="63945" y="22016"/>
                  </a:lnTo>
                  <a:lnTo>
                    <a:pt x="64468" y="21879"/>
                  </a:lnTo>
                  <a:lnTo>
                    <a:pt x="64986" y="21741"/>
                  </a:lnTo>
                  <a:lnTo>
                    <a:pt x="65497" y="21603"/>
                  </a:lnTo>
                  <a:lnTo>
                    <a:pt x="66004" y="21466"/>
                  </a:lnTo>
                  <a:lnTo>
                    <a:pt x="66503" y="21328"/>
                  </a:lnTo>
                  <a:lnTo>
                    <a:pt x="66998" y="21191"/>
                  </a:lnTo>
                  <a:lnTo>
                    <a:pt x="67484" y="21053"/>
                  </a:lnTo>
                  <a:lnTo>
                    <a:pt x="67966" y="20915"/>
                  </a:lnTo>
                  <a:lnTo>
                    <a:pt x="68438" y="20778"/>
                  </a:lnTo>
                  <a:lnTo>
                    <a:pt x="68907" y="20640"/>
                  </a:lnTo>
                  <a:lnTo>
                    <a:pt x="69365" y="20503"/>
                  </a:lnTo>
                  <a:lnTo>
                    <a:pt x="69820" y="20365"/>
                  </a:lnTo>
                  <a:lnTo>
                    <a:pt x="70264" y="20227"/>
                  </a:lnTo>
                  <a:lnTo>
                    <a:pt x="70704" y="20090"/>
                  </a:lnTo>
                  <a:lnTo>
                    <a:pt x="71134" y="19952"/>
                  </a:lnTo>
                  <a:lnTo>
                    <a:pt x="71560" y="19815"/>
                  </a:lnTo>
                  <a:lnTo>
                    <a:pt x="71974" y="19677"/>
                  </a:lnTo>
                  <a:lnTo>
                    <a:pt x="72385" y="19539"/>
                  </a:lnTo>
                  <a:lnTo>
                    <a:pt x="72785" y="19402"/>
                  </a:lnTo>
                  <a:lnTo>
                    <a:pt x="73180" y="19264"/>
                  </a:lnTo>
                  <a:lnTo>
                    <a:pt x="73564" y="19127"/>
                  </a:lnTo>
                  <a:lnTo>
                    <a:pt x="73944" y="18989"/>
                  </a:lnTo>
                  <a:lnTo>
                    <a:pt x="74313" y="18851"/>
                  </a:lnTo>
                  <a:lnTo>
                    <a:pt x="74677" y="18714"/>
                  </a:lnTo>
                  <a:lnTo>
                    <a:pt x="75030" y="18576"/>
                  </a:lnTo>
                  <a:lnTo>
                    <a:pt x="75379" y="18439"/>
                  </a:lnTo>
                  <a:lnTo>
                    <a:pt x="75717" y="18301"/>
                  </a:lnTo>
                  <a:lnTo>
                    <a:pt x="76050" y="18163"/>
                  </a:lnTo>
                  <a:lnTo>
                    <a:pt x="76372" y="18026"/>
                  </a:lnTo>
                  <a:lnTo>
                    <a:pt x="76689" y="17888"/>
                  </a:lnTo>
                  <a:lnTo>
                    <a:pt x="76995" y="17750"/>
                  </a:lnTo>
                  <a:lnTo>
                    <a:pt x="77298" y="17613"/>
                  </a:lnTo>
                  <a:lnTo>
                    <a:pt x="77588" y="17475"/>
                  </a:lnTo>
                  <a:lnTo>
                    <a:pt x="77875" y="17338"/>
                  </a:lnTo>
                  <a:lnTo>
                    <a:pt x="78150" y="17200"/>
                  </a:lnTo>
                  <a:lnTo>
                    <a:pt x="78422" y="17062"/>
                  </a:lnTo>
                  <a:lnTo>
                    <a:pt x="78682" y="16925"/>
                  </a:lnTo>
                  <a:lnTo>
                    <a:pt x="78939" y="16787"/>
                  </a:lnTo>
                  <a:lnTo>
                    <a:pt x="79184" y="16650"/>
                  </a:lnTo>
                  <a:lnTo>
                    <a:pt x="79426" y="16512"/>
                  </a:lnTo>
                  <a:lnTo>
                    <a:pt x="79656" y="16374"/>
                  </a:lnTo>
                  <a:lnTo>
                    <a:pt x="79884" y="16237"/>
                  </a:lnTo>
                  <a:lnTo>
                    <a:pt x="80100" y="16099"/>
                  </a:lnTo>
                  <a:lnTo>
                    <a:pt x="80313" y="15962"/>
                  </a:lnTo>
                  <a:lnTo>
                    <a:pt x="80515" y="15824"/>
                  </a:lnTo>
                  <a:lnTo>
                    <a:pt x="80715" y="15686"/>
                  </a:lnTo>
                  <a:lnTo>
                    <a:pt x="80904" y="15549"/>
                  </a:lnTo>
                  <a:lnTo>
                    <a:pt x="81090" y="15411"/>
                  </a:lnTo>
                  <a:lnTo>
                    <a:pt x="81265" y="15274"/>
                  </a:lnTo>
                  <a:lnTo>
                    <a:pt x="81438" y="15136"/>
                  </a:lnTo>
                  <a:lnTo>
                    <a:pt x="81601" y="14998"/>
                  </a:lnTo>
                  <a:lnTo>
                    <a:pt x="81762" y="14861"/>
                  </a:lnTo>
                  <a:lnTo>
                    <a:pt x="81912" y="14723"/>
                  </a:lnTo>
                  <a:lnTo>
                    <a:pt x="82061" y="14586"/>
                  </a:lnTo>
                  <a:lnTo>
                    <a:pt x="82200" y="14448"/>
                  </a:lnTo>
                  <a:lnTo>
                    <a:pt x="82336" y="14310"/>
                  </a:lnTo>
                  <a:lnTo>
                    <a:pt x="82464" y="14173"/>
                  </a:lnTo>
                  <a:lnTo>
                    <a:pt x="82590" y="14035"/>
                  </a:lnTo>
                  <a:lnTo>
                    <a:pt x="82707" y="13898"/>
                  </a:lnTo>
                  <a:lnTo>
                    <a:pt x="82822" y="13760"/>
                  </a:lnTo>
                  <a:lnTo>
                    <a:pt x="82929" y="13622"/>
                  </a:lnTo>
                  <a:lnTo>
                    <a:pt x="83034" y="13485"/>
                  </a:lnTo>
                  <a:lnTo>
                    <a:pt x="83132" y="13347"/>
                  </a:lnTo>
                  <a:lnTo>
                    <a:pt x="83227" y="13210"/>
                  </a:lnTo>
                  <a:lnTo>
                    <a:pt x="83316" y="13072"/>
                  </a:lnTo>
                  <a:lnTo>
                    <a:pt x="83403" y="12934"/>
                  </a:lnTo>
                  <a:lnTo>
                    <a:pt x="83483" y="12797"/>
                  </a:lnTo>
                  <a:lnTo>
                    <a:pt x="83562" y="12659"/>
                  </a:lnTo>
                  <a:lnTo>
                    <a:pt x="83634" y="12522"/>
                  </a:lnTo>
                  <a:lnTo>
                    <a:pt x="83705" y="12384"/>
                  </a:lnTo>
                  <a:lnTo>
                    <a:pt x="83770" y="12246"/>
                  </a:lnTo>
                  <a:lnTo>
                    <a:pt x="83834" y="12109"/>
                  </a:lnTo>
                  <a:lnTo>
                    <a:pt x="83892" y="11971"/>
                  </a:lnTo>
                  <a:lnTo>
                    <a:pt x="83950" y="11833"/>
                  </a:lnTo>
                  <a:lnTo>
                    <a:pt x="84003" y="11696"/>
                  </a:lnTo>
                  <a:lnTo>
                    <a:pt x="84054" y="11558"/>
                  </a:lnTo>
                  <a:lnTo>
                    <a:pt x="84102" y="11421"/>
                  </a:lnTo>
                  <a:lnTo>
                    <a:pt x="84148" y="11283"/>
                  </a:lnTo>
                  <a:lnTo>
                    <a:pt x="84191" y="11145"/>
                  </a:lnTo>
                  <a:lnTo>
                    <a:pt x="84233" y="11008"/>
                  </a:lnTo>
                  <a:lnTo>
                    <a:pt x="84271" y="10870"/>
                  </a:lnTo>
                  <a:lnTo>
                    <a:pt x="84309" y="10733"/>
                  </a:lnTo>
                  <a:lnTo>
                    <a:pt x="84344" y="10595"/>
                  </a:lnTo>
                  <a:lnTo>
                    <a:pt x="84379" y="10457"/>
                  </a:lnTo>
                  <a:lnTo>
                    <a:pt x="84411" y="10320"/>
                  </a:lnTo>
                  <a:lnTo>
                    <a:pt x="84443" y="10182"/>
                  </a:lnTo>
                  <a:lnTo>
                    <a:pt x="84473" y="10045"/>
                  </a:lnTo>
                  <a:lnTo>
                    <a:pt x="84503" y="9907"/>
                  </a:lnTo>
                  <a:lnTo>
                    <a:pt x="84531" y="9769"/>
                  </a:lnTo>
                  <a:lnTo>
                    <a:pt x="84560" y="9632"/>
                  </a:lnTo>
                  <a:lnTo>
                    <a:pt x="84587" y="9494"/>
                  </a:lnTo>
                  <a:lnTo>
                    <a:pt x="84614" y="9357"/>
                  </a:lnTo>
                  <a:lnTo>
                    <a:pt x="84641" y="9219"/>
                  </a:lnTo>
                  <a:lnTo>
                    <a:pt x="84668" y="9081"/>
                  </a:lnTo>
                  <a:lnTo>
                    <a:pt x="84695" y="8944"/>
                  </a:lnTo>
                  <a:lnTo>
                    <a:pt x="84722" y="8806"/>
                  </a:lnTo>
                  <a:lnTo>
                    <a:pt x="84750" y="8669"/>
                  </a:lnTo>
                  <a:lnTo>
                    <a:pt x="84778" y="8531"/>
                  </a:lnTo>
                  <a:lnTo>
                    <a:pt x="84806" y="8393"/>
                  </a:lnTo>
                  <a:lnTo>
                    <a:pt x="84836" y="8256"/>
                  </a:lnTo>
                  <a:lnTo>
                    <a:pt x="84866" y="8118"/>
                  </a:lnTo>
                  <a:lnTo>
                    <a:pt x="84897" y="7981"/>
                  </a:lnTo>
                  <a:lnTo>
                    <a:pt x="84930" y="7843"/>
                  </a:lnTo>
                  <a:lnTo>
                    <a:pt x="84963" y="7705"/>
                  </a:lnTo>
                  <a:lnTo>
                    <a:pt x="84999" y="7568"/>
                  </a:lnTo>
                  <a:lnTo>
                    <a:pt x="85035" y="7430"/>
                  </a:lnTo>
                  <a:lnTo>
                    <a:pt x="85074" y="7293"/>
                  </a:lnTo>
                  <a:lnTo>
                    <a:pt x="85113" y="7155"/>
                  </a:lnTo>
                  <a:lnTo>
                    <a:pt x="85156" y="7017"/>
                  </a:lnTo>
                  <a:lnTo>
                    <a:pt x="85199" y="6880"/>
                  </a:lnTo>
                  <a:lnTo>
                    <a:pt x="85246" y="6742"/>
                  </a:lnTo>
                  <a:lnTo>
                    <a:pt x="85293" y="6605"/>
                  </a:lnTo>
                  <a:lnTo>
                    <a:pt x="85344" y="6467"/>
                  </a:lnTo>
                  <a:lnTo>
                    <a:pt x="85396" y="6329"/>
                  </a:lnTo>
                  <a:lnTo>
                    <a:pt x="85452" y="6192"/>
                  </a:lnTo>
                  <a:lnTo>
                    <a:pt x="85509" y="6054"/>
                  </a:lnTo>
                  <a:lnTo>
                    <a:pt x="85570" y="5916"/>
                  </a:lnTo>
                  <a:lnTo>
                    <a:pt x="85632" y="5779"/>
                  </a:lnTo>
                  <a:lnTo>
                    <a:pt x="85700" y="5641"/>
                  </a:lnTo>
                  <a:lnTo>
                    <a:pt x="85767" y="5504"/>
                  </a:lnTo>
                  <a:lnTo>
                    <a:pt x="85841" y="5366"/>
                  </a:lnTo>
                  <a:lnTo>
                    <a:pt x="85914" y="5228"/>
                  </a:lnTo>
                  <a:lnTo>
                    <a:pt x="85994" y="5091"/>
                  </a:lnTo>
                  <a:lnTo>
                    <a:pt x="86074" y="4953"/>
                  </a:lnTo>
                  <a:lnTo>
                    <a:pt x="86160" y="4816"/>
                  </a:lnTo>
                  <a:lnTo>
                    <a:pt x="86247" y="4678"/>
                  </a:lnTo>
                  <a:lnTo>
                    <a:pt x="86340" y="4540"/>
                  </a:lnTo>
                  <a:lnTo>
                    <a:pt x="86433" y="4403"/>
                  </a:lnTo>
                  <a:lnTo>
                    <a:pt x="86533" y="4265"/>
                  </a:lnTo>
                  <a:lnTo>
                    <a:pt x="86634" y="4128"/>
                  </a:lnTo>
                  <a:lnTo>
                    <a:pt x="86741" y="3990"/>
                  </a:lnTo>
                  <a:lnTo>
                    <a:pt x="86848" y="3852"/>
                  </a:lnTo>
                  <a:lnTo>
                    <a:pt x="86963" y="3715"/>
                  </a:lnTo>
                  <a:lnTo>
                    <a:pt x="87078" y="3577"/>
                  </a:lnTo>
                  <a:lnTo>
                    <a:pt x="87200" y="3440"/>
                  </a:lnTo>
                  <a:lnTo>
                    <a:pt x="87323" y="3302"/>
                  </a:lnTo>
                  <a:lnTo>
                    <a:pt x="87452" y="3164"/>
                  </a:lnTo>
                  <a:lnTo>
                    <a:pt x="87582" y="3027"/>
                  </a:lnTo>
                  <a:lnTo>
                    <a:pt x="87720" y="2889"/>
                  </a:lnTo>
                  <a:lnTo>
                    <a:pt x="87858" y="2752"/>
                  </a:lnTo>
                  <a:lnTo>
                    <a:pt x="88003" y="2614"/>
                  </a:lnTo>
                  <a:lnTo>
                    <a:pt x="88148" y="2476"/>
                  </a:lnTo>
                  <a:lnTo>
                    <a:pt x="88301" y="2339"/>
                  </a:lnTo>
                  <a:lnTo>
                    <a:pt x="88455" y="2201"/>
                  </a:lnTo>
                  <a:lnTo>
                    <a:pt x="88615" y="2064"/>
                  </a:lnTo>
                  <a:lnTo>
                    <a:pt x="88776" y="1926"/>
                  </a:lnTo>
                  <a:lnTo>
                    <a:pt x="88945" y="1788"/>
                  </a:lnTo>
                  <a:lnTo>
                    <a:pt x="89114" y="1651"/>
                  </a:lnTo>
                  <a:lnTo>
                    <a:pt x="89290" y="1513"/>
                  </a:lnTo>
                  <a:lnTo>
                    <a:pt x="89466" y="1376"/>
                  </a:lnTo>
                  <a:lnTo>
                    <a:pt x="89650" y="1238"/>
                  </a:lnTo>
                  <a:lnTo>
                    <a:pt x="89834" y="1100"/>
                  </a:lnTo>
                  <a:lnTo>
                    <a:pt x="90025" y="963"/>
                  </a:lnTo>
                  <a:lnTo>
                    <a:pt x="90217" y="825"/>
                  </a:lnTo>
                  <a:lnTo>
                    <a:pt x="90415" y="688"/>
                  </a:lnTo>
                  <a:lnTo>
                    <a:pt x="90614" y="550"/>
                  </a:lnTo>
                  <a:lnTo>
                    <a:pt x="90820" y="412"/>
                  </a:lnTo>
                  <a:lnTo>
                    <a:pt x="91026" y="275"/>
                  </a:lnTo>
                  <a:lnTo>
                    <a:pt x="91238" y="137"/>
                  </a:lnTo>
                  <a:lnTo>
                    <a:pt x="91451" y="0"/>
                  </a:lnTo>
                  <a:lnTo>
                    <a:pt x="152759" y="0"/>
                  </a:lnTo>
                  <a:lnTo>
                    <a:pt x="152972" y="137"/>
                  </a:lnTo>
                  <a:lnTo>
                    <a:pt x="153184" y="275"/>
                  </a:lnTo>
                  <a:lnTo>
                    <a:pt x="153390" y="412"/>
                  </a:lnTo>
                  <a:lnTo>
                    <a:pt x="153596" y="550"/>
                  </a:lnTo>
                  <a:lnTo>
                    <a:pt x="153795" y="688"/>
                  </a:lnTo>
                  <a:lnTo>
                    <a:pt x="153993" y="825"/>
                  </a:lnTo>
                  <a:lnTo>
                    <a:pt x="154185" y="963"/>
                  </a:lnTo>
                  <a:lnTo>
                    <a:pt x="154376" y="1100"/>
                  </a:lnTo>
                  <a:lnTo>
                    <a:pt x="154560" y="1238"/>
                  </a:lnTo>
                  <a:lnTo>
                    <a:pt x="154744" y="1376"/>
                  </a:lnTo>
                  <a:lnTo>
                    <a:pt x="154920" y="1513"/>
                  </a:lnTo>
                  <a:lnTo>
                    <a:pt x="155096" y="1651"/>
                  </a:lnTo>
                  <a:lnTo>
                    <a:pt x="155265" y="1788"/>
                  </a:lnTo>
                  <a:lnTo>
                    <a:pt x="155433" y="1926"/>
                  </a:lnTo>
                  <a:lnTo>
                    <a:pt x="155594" y="2064"/>
                  </a:lnTo>
                  <a:lnTo>
                    <a:pt x="155755" y="2201"/>
                  </a:lnTo>
                  <a:lnTo>
                    <a:pt x="155908" y="2339"/>
                  </a:lnTo>
                  <a:lnTo>
                    <a:pt x="156061" y="2476"/>
                  </a:lnTo>
                  <a:lnTo>
                    <a:pt x="156207" y="2614"/>
                  </a:lnTo>
                  <a:lnTo>
                    <a:pt x="156352" y="2752"/>
                  </a:lnTo>
                  <a:lnTo>
                    <a:pt x="156490" y="2889"/>
                  </a:lnTo>
                  <a:lnTo>
                    <a:pt x="156627" y="3027"/>
                  </a:lnTo>
                  <a:lnTo>
                    <a:pt x="156757" y="3164"/>
                  </a:lnTo>
                  <a:lnTo>
                    <a:pt x="156887" y="3302"/>
                  </a:lnTo>
                  <a:lnTo>
                    <a:pt x="157010" y="3440"/>
                  </a:lnTo>
                  <a:lnTo>
                    <a:pt x="157132" y="3577"/>
                  </a:lnTo>
                  <a:lnTo>
                    <a:pt x="157247" y="3715"/>
                  </a:lnTo>
                  <a:lnTo>
                    <a:pt x="157361" y="3852"/>
                  </a:lnTo>
                  <a:lnTo>
                    <a:pt x="157469" y="3990"/>
                  </a:lnTo>
                  <a:lnTo>
                    <a:pt x="157576" y="4128"/>
                  </a:lnTo>
                  <a:lnTo>
                    <a:pt x="157677" y="4265"/>
                  </a:lnTo>
                  <a:lnTo>
                    <a:pt x="157777" y="4403"/>
                  </a:lnTo>
                  <a:lnTo>
                    <a:pt x="157870" y="4540"/>
                  </a:lnTo>
                  <a:lnTo>
                    <a:pt x="157963" y="4678"/>
                  </a:lnTo>
                  <a:lnTo>
                    <a:pt x="158049" y="4816"/>
                  </a:lnTo>
                  <a:lnTo>
                    <a:pt x="158136" y="4953"/>
                  </a:lnTo>
                  <a:lnTo>
                    <a:pt x="158216" y="5091"/>
                  </a:lnTo>
                  <a:lnTo>
                    <a:pt x="158295" y="5228"/>
                  </a:lnTo>
                  <a:lnTo>
                    <a:pt x="158369" y="5366"/>
                  </a:lnTo>
                  <a:lnTo>
                    <a:pt x="158442" y="5504"/>
                  </a:lnTo>
                  <a:lnTo>
                    <a:pt x="158510" y="5641"/>
                  </a:lnTo>
                  <a:lnTo>
                    <a:pt x="158577" y="5779"/>
                  </a:lnTo>
                  <a:lnTo>
                    <a:pt x="158639" y="5916"/>
                  </a:lnTo>
                  <a:lnTo>
                    <a:pt x="158701" y="6054"/>
                  </a:lnTo>
                  <a:lnTo>
                    <a:pt x="158758" y="6192"/>
                  </a:lnTo>
                  <a:lnTo>
                    <a:pt x="158814" y="6329"/>
                  </a:lnTo>
                  <a:lnTo>
                    <a:pt x="158866" y="6467"/>
                  </a:lnTo>
                  <a:lnTo>
                    <a:pt x="158917" y="6605"/>
                  </a:lnTo>
                  <a:lnTo>
                    <a:pt x="158964" y="6742"/>
                  </a:lnTo>
                  <a:lnTo>
                    <a:pt x="159011" y="6880"/>
                  </a:lnTo>
                  <a:lnTo>
                    <a:pt x="159054" y="7017"/>
                  </a:lnTo>
                  <a:lnTo>
                    <a:pt x="159097" y="7155"/>
                  </a:lnTo>
                  <a:lnTo>
                    <a:pt x="159136" y="7293"/>
                  </a:lnTo>
                  <a:lnTo>
                    <a:pt x="159175" y="7430"/>
                  </a:lnTo>
                  <a:lnTo>
                    <a:pt x="159211" y="7568"/>
                  </a:lnTo>
                  <a:lnTo>
                    <a:pt x="159247" y="7705"/>
                  </a:lnTo>
                  <a:lnTo>
                    <a:pt x="159280" y="7843"/>
                  </a:lnTo>
                  <a:lnTo>
                    <a:pt x="159313" y="7981"/>
                  </a:lnTo>
                  <a:lnTo>
                    <a:pt x="159344" y="8118"/>
                  </a:lnTo>
                  <a:lnTo>
                    <a:pt x="159374" y="8256"/>
                  </a:lnTo>
                  <a:lnTo>
                    <a:pt x="159403" y="8393"/>
                  </a:lnTo>
                  <a:lnTo>
                    <a:pt x="159432" y="8531"/>
                  </a:lnTo>
                  <a:lnTo>
                    <a:pt x="159460" y="8669"/>
                  </a:lnTo>
                  <a:lnTo>
                    <a:pt x="159488" y="8806"/>
                  </a:lnTo>
                  <a:lnTo>
                    <a:pt x="159515" y="8944"/>
                  </a:lnTo>
                  <a:lnTo>
                    <a:pt x="159542" y="9081"/>
                  </a:lnTo>
                  <a:lnTo>
                    <a:pt x="159569" y="9219"/>
                  </a:lnTo>
                  <a:lnTo>
                    <a:pt x="159596" y="9357"/>
                  </a:lnTo>
                  <a:lnTo>
                    <a:pt x="159623" y="9494"/>
                  </a:lnTo>
                  <a:lnTo>
                    <a:pt x="159650" y="9632"/>
                  </a:lnTo>
                  <a:lnTo>
                    <a:pt x="159678" y="9769"/>
                  </a:lnTo>
                  <a:lnTo>
                    <a:pt x="159707" y="9907"/>
                  </a:lnTo>
                  <a:lnTo>
                    <a:pt x="159737" y="10045"/>
                  </a:lnTo>
                  <a:lnTo>
                    <a:pt x="159767" y="10182"/>
                  </a:lnTo>
                  <a:lnTo>
                    <a:pt x="159798" y="10320"/>
                  </a:lnTo>
                  <a:lnTo>
                    <a:pt x="159831" y="10457"/>
                  </a:lnTo>
                  <a:lnTo>
                    <a:pt x="159865" y="10595"/>
                  </a:lnTo>
                  <a:lnTo>
                    <a:pt x="159900" y="10733"/>
                  </a:lnTo>
                  <a:lnTo>
                    <a:pt x="159938" y="10870"/>
                  </a:lnTo>
                  <a:lnTo>
                    <a:pt x="159977" y="11008"/>
                  </a:lnTo>
                  <a:lnTo>
                    <a:pt x="160019" y="11145"/>
                  </a:lnTo>
                  <a:lnTo>
                    <a:pt x="160062" y="11283"/>
                  </a:lnTo>
                  <a:lnTo>
                    <a:pt x="160108" y="11421"/>
                  </a:lnTo>
                  <a:lnTo>
                    <a:pt x="160155" y="11558"/>
                  </a:lnTo>
                  <a:lnTo>
                    <a:pt x="160207" y="11696"/>
                  </a:lnTo>
                  <a:lnTo>
                    <a:pt x="160260" y="11833"/>
                  </a:lnTo>
                  <a:lnTo>
                    <a:pt x="160317" y="11971"/>
                  </a:lnTo>
                  <a:lnTo>
                    <a:pt x="160376" y="12109"/>
                  </a:lnTo>
                  <a:lnTo>
                    <a:pt x="160440" y="12246"/>
                  </a:lnTo>
                  <a:lnTo>
                    <a:pt x="160505" y="12384"/>
                  </a:lnTo>
                  <a:lnTo>
                    <a:pt x="160576" y="12522"/>
                  </a:lnTo>
                  <a:lnTo>
                    <a:pt x="160648" y="12659"/>
                  </a:lnTo>
                  <a:lnTo>
                    <a:pt x="160727" y="12797"/>
                  </a:lnTo>
                  <a:lnTo>
                    <a:pt x="160807" y="12934"/>
                  </a:lnTo>
                  <a:lnTo>
                    <a:pt x="160894" y="13072"/>
                  </a:lnTo>
                  <a:lnTo>
                    <a:pt x="160982" y="13210"/>
                  </a:lnTo>
                  <a:lnTo>
                    <a:pt x="161078" y="13347"/>
                  </a:lnTo>
                  <a:lnTo>
                    <a:pt x="161176" y="13485"/>
                  </a:lnTo>
                  <a:lnTo>
                    <a:pt x="161281" y="13622"/>
                  </a:lnTo>
                  <a:lnTo>
                    <a:pt x="161388" y="13760"/>
                  </a:lnTo>
                  <a:lnTo>
                    <a:pt x="161503" y="13898"/>
                  </a:lnTo>
                  <a:lnTo>
                    <a:pt x="161620" y="14035"/>
                  </a:lnTo>
                  <a:lnTo>
                    <a:pt x="161746" y="14173"/>
                  </a:lnTo>
                  <a:lnTo>
                    <a:pt x="161873" y="14310"/>
                  </a:lnTo>
                  <a:lnTo>
                    <a:pt x="162010" y="14448"/>
                  </a:lnTo>
                  <a:lnTo>
                    <a:pt x="162149" y="14586"/>
                  </a:lnTo>
                  <a:lnTo>
                    <a:pt x="162298" y="14723"/>
                  </a:lnTo>
                  <a:lnTo>
                    <a:pt x="162448" y="14861"/>
                  </a:lnTo>
                  <a:lnTo>
                    <a:pt x="162609" y="14998"/>
                  </a:lnTo>
                  <a:lnTo>
                    <a:pt x="162772" y="15136"/>
                  </a:lnTo>
                  <a:lnTo>
                    <a:pt x="162945" y="15274"/>
                  </a:lnTo>
                  <a:lnTo>
                    <a:pt x="163120" y="15411"/>
                  </a:lnTo>
                  <a:lnTo>
                    <a:pt x="163306" y="15549"/>
                  </a:lnTo>
                  <a:lnTo>
                    <a:pt x="163495" y="15686"/>
                  </a:lnTo>
                  <a:lnTo>
                    <a:pt x="163694" y="15824"/>
                  </a:lnTo>
                  <a:lnTo>
                    <a:pt x="163897" y="15962"/>
                  </a:lnTo>
                  <a:lnTo>
                    <a:pt x="164110" y="16099"/>
                  </a:lnTo>
                  <a:lnTo>
                    <a:pt x="164326" y="16237"/>
                  </a:lnTo>
                  <a:lnTo>
                    <a:pt x="164554" y="16374"/>
                  </a:lnTo>
                  <a:lnTo>
                    <a:pt x="164784" y="16512"/>
                  </a:lnTo>
                  <a:lnTo>
                    <a:pt x="165026" y="16650"/>
                  </a:lnTo>
                  <a:lnTo>
                    <a:pt x="165271" y="16787"/>
                  </a:lnTo>
                  <a:lnTo>
                    <a:pt x="165528" y="16925"/>
                  </a:lnTo>
                  <a:lnTo>
                    <a:pt x="165788" y="17062"/>
                  </a:lnTo>
                  <a:lnTo>
                    <a:pt x="166060" y="17200"/>
                  </a:lnTo>
                  <a:lnTo>
                    <a:pt x="166335" y="17338"/>
                  </a:lnTo>
                  <a:lnTo>
                    <a:pt x="166622" y="17475"/>
                  </a:lnTo>
                  <a:lnTo>
                    <a:pt x="166912" y="17613"/>
                  </a:lnTo>
                  <a:lnTo>
                    <a:pt x="167214" y="17750"/>
                  </a:lnTo>
                  <a:lnTo>
                    <a:pt x="167520" y="17888"/>
                  </a:lnTo>
                  <a:lnTo>
                    <a:pt x="167838" y="18026"/>
                  </a:lnTo>
                  <a:lnTo>
                    <a:pt x="168160" y="18163"/>
                  </a:lnTo>
                  <a:lnTo>
                    <a:pt x="168493" y="18301"/>
                  </a:lnTo>
                  <a:lnTo>
                    <a:pt x="168830" y="18439"/>
                  </a:lnTo>
                  <a:lnTo>
                    <a:pt x="169179" y="18576"/>
                  </a:lnTo>
                  <a:lnTo>
                    <a:pt x="169532" y="18714"/>
                  </a:lnTo>
                  <a:lnTo>
                    <a:pt x="169897" y="18851"/>
                  </a:lnTo>
                  <a:lnTo>
                    <a:pt x="170266" y="18989"/>
                  </a:lnTo>
                  <a:lnTo>
                    <a:pt x="170646" y="19127"/>
                  </a:lnTo>
                  <a:lnTo>
                    <a:pt x="171030" y="19264"/>
                  </a:lnTo>
                  <a:lnTo>
                    <a:pt x="171425" y="19402"/>
                  </a:lnTo>
                  <a:lnTo>
                    <a:pt x="171825" y="19539"/>
                  </a:lnTo>
                  <a:lnTo>
                    <a:pt x="172235" y="19677"/>
                  </a:lnTo>
                  <a:lnTo>
                    <a:pt x="172650" y="19815"/>
                  </a:lnTo>
                  <a:lnTo>
                    <a:pt x="173076" y="19952"/>
                  </a:lnTo>
                  <a:lnTo>
                    <a:pt x="173505" y="20090"/>
                  </a:lnTo>
                  <a:lnTo>
                    <a:pt x="173946" y="20227"/>
                  </a:lnTo>
                  <a:lnTo>
                    <a:pt x="174390" y="20365"/>
                  </a:lnTo>
                  <a:lnTo>
                    <a:pt x="174845" y="20503"/>
                  </a:lnTo>
                  <a:lnTo>
                    <a:pt x="175303" y="20640"/>
                  </a:lnTo>
                  <a:lnTo>
                    <a:pt x="175772" y="20778"/>
                  </a:lnTo>
                  <a:lnTo>
                    <a:pt x="176244" y="20915"/>
                  </a:lnTo>
                  <a:lnTo>
                    <a:pt x="176726" y="21053"/>
                  </a:lnTo>
                  <a:lnTo>
                    <a:pt x="177212" y="21191"/>
                  </a:lnTo>
                  <a:lnTo>
                    <a:pt x="177707" y="21328"/>
                  </a:lnTo>
                  <a:lnTo>
                    <a:pt x="178205" y="21466"/>
                  </a:lnTo>
                  <a:lnTo>
                    <a:pt x="178713" y="21603"/>
                  </a:lnTo>
                  <a:lnTo>
                    <a:pt x="179223" y="21741"/>
                  </a:lnTo>
                  <a:lnTo>
                    <a:pt x="179742" y="21879"/>
                  </a:lnTo>
                  <a:lnTo>
                    <a:pt x="180265" y="22016"/>
                  </a:lnTo>
                  <a:lnTo>
                    <a:pt x="180794" y="22154"/>
                  </a:lnTo>
                  <a:lnTo>
                    <a:pt x="181328" y="22291"/>
                  </a:lnTo>
                  <a:lnTo>
                    <a:pt x="181868" y="22429"/>
                  </a:lnTo>
                  <a:lnTo>
                    <a:pt x="182411" y="22567"/>
                  </a:lnTo>
                  <a:lnTo>
                    <a:pt x="182961" y="22704"/>
                  </a:lnTo>
                  <a:lnTo>
                    <a:pt x="183513" y="22842"/>
                  </a:lnTo>
                  <a:lnTo>
                    <a:pt x="184071" y="22979"/>
                  </a:lnTo>
                  <a:lnTo>
                    <a:pt x="184632" y="23117"/>
                  </a:lnTo>
                  <a:lnTo>
                    <a:pt x="185198" y="23255"/>
                  </a:lnTo>
                  <a:lnTo>
                    <a:pt x="185766" y="23392"/>
                  </a:lnTo>
                  <a:lnTo>
                    <a:pt x="186339" y="23530"/>
                  </a:lnTo>
                  <a:lnTo>
                    <a:pt x="186914" y="23667"/>
                  </a:lnTo>
                  <a:lnTo>
                    <a:pt x="187492" y="23805"/>
                  </a:lnTo>
                  <a:lnTo>
                    <a:pt x="188073" y="23943"/>
                  </a:lnTo>
                  <a:lnTo>
                    <a:pt x="188656" y="24080"/>
                  </a:lnTo>
                  <a:lnTo>
                    <a:pt x="189241" y="24218"/>
                  </a:lnTo>
                  <a:lnTo>
                    <a:pt x="189828" y="24356"/>
                  </a:lnTo>
                  <a:lnTo>
                    <a:pt x="190416" y="24493"/>
                  </a:lnTo>
                  <a:lnTo>
                    <a:pt x="191005" y="24631"/>
                  </a:lnTo>
                  <a:lnTo>
                    <a:pt x="191596" y="24768"/>
                  </a:lnTo>
                  <a:lnTo>
                    <a:pt x="192187" y="24906"/>
                  </a:lnTo>
                  <a:lnTo>
                    <a:pt x="192778" y="25044"/>
                  </a:lnTo>
                  <a:lnTo>
                    <a:pt x="193370" y="25181"/>
                  </a:lnTo>
                  <a:lnTo>
                    <a:pt x="193961" y="25319"/>
                  </a:lnTo>
                  <a:lnTo>
                    <a:pt x="194552" y="25456"/>
                  </a:lnTo>
                  <a:lnTo>
                    <a:pt x="195142" y="25594"/>
                  </a:lnTo>
                  <a:lnTo>
                    <a:pt x="195730" y="25732"/>
                  </a:lnTo>
                  <a:lnTo>
                    <a:pt x="196318" y="25869"/>
                  </a:lnTo>
                  <a:lnTo>
                    <a:pt x="196903" y="26007"/>
                  </a:lnTo>
                  <a:lnTo>
                    <a:pt x="197487" y="26144"/>
                  </a:lnTo>
                  <a:lnTo>
                    <a:pt x="198068" y="26282"/>
                  </a:lnTo>
                  <a:lnTo>
                    <a:pt x="198648" y="26420"/>
                  </a:lnTo>
                  <a:lnTo>
                    <a:pt x="199223" y="26557"/>
                  </a:lnTo>
                  <a:lnTo>
                    <a:pt x="199796" y="26695"/>
                  </a:lnTo>
                  <a:lnTo>
                    <a:pt x="200365" y="26832"/>
                  </a:lnTo>
                  <a:lnTo>
                    <a:pt x="200931" y="26970"/>
                  </a:lnTo>
                  <a:lnTo>
                    <a:pt x="201492" y="27108"/>
                  </a:lnTo>
                  <a:lnTo>
                    <a:pt x="202049" y="27245"/>
                  </a:lnTo>
                  <a:lnTo>
                    <a:pt x="202601" y="27383"/>
                  </a:lnTo>
                  <a:lnTo>
                    <a:pt x="203149" y="27520"/>
                  </a:lnTo>
                  <a:lnTo>
                    <a:pt x="203690" y="27658"/>
                  </a:lnTo>
                  <a:lnTo>
                    <a:pt x="204227" y="27796"/>
                  </a:lnTo>
                  <a:lnTo>
                    <a:pt x="204757" y="27933"/>
                  </a:lnTo>
                  <a:lnTo>
                    <a:pt x="205283" y="28071"/>
                  </a:lnTo>
                  <a:lnTo>
                    <a:pt x="205800" y="28208"/>
                  </a:lnTo>
                  <a:lnTo>
                    <a:pt x="206313" y="28346"/>
                  </a:lnTo>
                  <a:lnTo>
                    <a:pt x="206817" y="28484"/>
                  </a:lnTo>
                  <a:lnTo>
                    <a:pt x="207316" y="28621"/>
                  </a:lnTo>
                  <a:lnTo>
                    <a:pt x="207805" y="28759"/>
                  </a:lnTo>
                  <a:lnTo>
                    <a:pt x="208289" y="28896"/>
                  </a:lnTo>
                  <a:lnTo>
                    <a:pt x="208763" y="29034"/>
                  </a:lnTo>
                  <a:lnTo>
                    <a:pt x="209231" y="29172"/>
                  </a:lnTo>
                  <a:lnTo>
                    <a:pt x="209690" y="29309"/>
                  </a:lnTo>
                  <a:lnTo>
                    <a:pt x="210141" y="29447"/>
                  </a:lnTo>
                  <a:lnTo>
                    <a:pt x="210582" y="29584"/>
                  </a:lnTo>
                  <a:lnTo>
                    <a:pt x="211016" y="29722"/>
                  </a:lnTo>
                  <a:lnTo>
                    <a:pt x="211439" y="29860"/>
                  </a:lnTo>
                  <a:lnTo>
                    <a:pt x="211855" y="29997"/>
                  </a:lnTo>
                  <a:lnTo>
                    <a:pt x="212260" y="30135"/>
                  </a:lnTo>
                  <a:lnTo>
                    <a:pt x="212657" y="30273"/>
                  </a:lnTo>
                  <a:lnTo>
                    <a:pt x="213043" y="30410"/>
                  </a:lnTo>
                  <a:lnTo>
                    <a:pt x="213421" y="30548"/>
                  </a:lnTo>
                  <a:lnTo>
                    <a:pt x="213787" y="30685"/>
                  </a:lnTo>
                  <a:lnTo>
                    <a:pt x="214145" y="30823"/>
                  </a:lnTo>
                  <a:lnTo>
                    <a:pt x="214491" y="30961"/>
                  </a:lnTo>
                  <a:lnTo>
                    <a:pt x="214829" y="31098"/>
                  </a:lnTo>
                  <a:lnTo>
                    <a:pt x="215155" y="31236"/>
                  </a:lnTo>
                  <a:lnTo>
                    <a:pt x="215472" y="31373"/>
                  </a:lnTo>
                  <a:lnTo>
                    <a:pt x="215778" y="31511"/>
                  </a:lnTo>
                  <a:lnTo>
                    <a:pt x="216074" y="31649"/>
                  </a:lnTo>
                  <a:lnTo>
                    <a:pt x="216359" y="31786"/>
                  </a:lnTo>
                  <a:lnTo>
                    <a:pt x="216634" y="31924"/>
                  </a:lnTo>
                  <a:lnTo>
                    <a:pt x="216898" y="32061"/>
                  </a:lnTo>
                  <a:lnTo>
                    <a:pt x="217153" y="32199"/>
                  </a:lnTo>
                  <a:lnTo>
                    <a:pt x="217396" y="32337"/>
                  </a:lnTo>
                  <a:lnTo>
                    <a:pt x="217630" y="32474"/>
                  </a:lnTo>
                  <a:lnTo>
                    <a:pt x="217852" y="32612"/>
                  </a:lnTo>
                  <a:lnTo>
                    <a:pt x="218065" y="32749"/>
                  </a:lnTo>
                  <a:lnTo>
                    <a:pt x="218268" y="32887"/>
                  </a:lnTo>
                  <a:lnTo>
                    <a:pt x="218460" y="33025"/>
                  </a:lnTo>
                  <a:lnTo>
                    <a:pt x="218642" y="33162"/>
                  </a:lnTo>
                  <a:lnTo>
                    <a:pt x="218815" y="33300"/>
                  </a:lnTo>
                  <a:lnTo>
                    <a:pt x="218978" y="33437"/>
                  </a:lnTo>
                  <a:lnTo>
                    <a:pt x="219131" y="33575"/>
                  </a:lnTo>
                  <a:lnTo>
                    <a:pt x="219274" y="33713"/>
                  </a:lnTo>
                  <a:lnTo>
                    <a:pt x="219408" y="33850"/>
                  </a:lnTo>
                  <a:lnTo>
                    <a:pt x="219533" y="33988"/>
                  </a:lnTo>
                  <a:lnTo>
                    <a:pt x="219649" y="34125"/>
                  </a:lnTo>
                  <a:lnTo>
                    <a:pt x="219756" y="34263"/>
                  </a:lnTo>
                  <a:lnTo>
                    <a:pt x="219854" y="34401"/>
                  </a:lnTo>
                  <a:lnTo>
                    <a:pt x="219944" y="34538"/>
                  </a:lnTo>
                  <a:lnTo>
                    <a:pt x="220026" y="34676"/>
                  </a:lnTo>
                  <a:lnTo>
                    <a:pt x="220100" y="34813"/>
                  </a:lnTo>
                  <a:lnTo>
                    <a:pt x="220166" y="34951"/>
                  </a:lnTo>
                  <a:lnTo>
                    <a:pt x="220224" y="35089"/>
                  </a:lnTo>
                  <a:lnTo>
                    <a:pt x="220275" y="35226"/>
                  </a:lnTo>
                  <a:lnTo>
                    <a:pt x="220319" y="35364"/>
                  </a:lnTo>
                  <a:lnTo>
                    <a:pt x="220356" y="35501"/>
                  </a:lnTo>
                  <a:lnTo>
                    <a:pt x="220387" y="35639"/>
                  </a:lnTo>
                  <a:lnTo>
                    <a:pt x="220412" y="35777"/>
                  </a:lnTo>
                  <a:lnTo>
                    <a:pt x="220431" y="35914"/>
                  </a:lnTo>
                  <a:lnTo>
                    <a:pt x="220445" y="36052"/>
                  </a:lnTo>
                  <a:lnTo>
                    <a:pt x="220453" y="36190"/>
                  </a:lnTo>
                  <a:lnTo>
                    <a:pt x="220456" y="36327"/>
                  </a:lnTo>
                  <a:lnTo>
                    <a:pt x="220455" y="36465"/>
                  </a:lnTo>
                  <a:lnTo>
                    <a:pt x="220449" y="36602"/>
                  </a:lnTo>
                  <a:lnTo>
                    <a:pt x="220440" y="36740"/>
                  </a:lnTo>
                  <a:lnTo>
                    <a:pt x="220427" y="36878"/>
                  </a:lnTo>
                  <a:lnTo>
                    <a:pt x="220410" y="37015"/>
                  </a:lnTo>
                  <a:lnTo>
                    <a:pt x="220391" y="37153"/>
                  </a:lnTo>
                  <a:lnTo>
                    <a:pt x="220370" y="37290"/>
                  </a:lnTo>
                  <a:lnTo>
                    <a:pt x="220345" y="37428"/>
                  </a:lnTo>
                  <a:lnTo>
                    <a:pt x="220320" y="37566"/>
                  </a:lnTo>
                  <a:lnTo>
                    <a:pt x="220293" y="37703"/>
                  </a:lnTo>
                  <a:lnTo>
                    <a:pt x="220265" y="37841"/>
                  </a:lnTo>
                  <a:lnTo>
                    <a:pt x="220235" y="37978"/>
                  </a:lnTo>
                  <a:lnTo>
                    <a:pt x="220206" y="38116"/>
                  </a:lnTo>
                  <a:lnTo>
                    <a:pt x="220177" y="38254"/>
                  </a:lnTo>
                  <a:lnTo>
                    <a:pt x="220148" y="38391"/>
                  </a:lnTo>
                  <a:lnTo>
                    <a:pt x="220119" y="38529"/>
                  </a:lnTo>
                  <a:lnTo>
                    <a:pt x="220092" y="38666"/>
                  </a:lnTo>
                  <a:lnTo>
                    <a:pt x="220066" y="38804"/>
                  </a:lnTo>
                  <a:lnTo>
                    <a:pt x="220042" y="38942"/>
                  </a:lnTo>
                  <a:lnTo>
                    <a:pt x="220020" y="39079"/>
                  </a:lnTo>
                  <a:lnTo>
                    <a:pt x="220000" y="39217"/>
                  </a:lnTo>
                  <a:lnTo>
                    <a:pt x="219984" y="39354"/>
                  </a:lnTo>
                  <a:lnTo>
                    <a:pt x="219970" y="39492"/>
                  </a:lnTo>
                  <a:lnTo>
                    <a:pt x="219960" y="39630"/>
                  </a:lnTo>
                  <a:lnTo>
                    <a:pt x="219953" y="39767"/>
                  </a:lnTo>
                  <a:lnTo>
                    <a:pt x="219951" y="39905"/>
                  </a:lnTo>
                  <a:lnTo>
                    <a:pt x="219953" y="40042"/>
                  </a:lnTo>
                  <a:lnTo>
                    <a:pt x="219960" y="40180"/>
                  </a:lnTo>
                  <a:lnTo>
                    <a:pt x="219972" y="40318"/>
                  </a:lnTo>
                  <a:lnTo>
                    <a:pt x="219989" y="40455"/>
                  </a:lnTo>
                  <a:lnTo>
                    <a:pt x="220011" y="40593"/>
                  </a:lnTo>
                  <a:lnTo>
                    <a:pt x="220040" y="40730"/>
                  </a:lnTo>
                  <a:lnTo>
                    <a:pt x="220074" y="40868"/>
                  </a:lnTo>
                  <a:lnTo>
                    <a:pt x="220116" y="41006"/>
                  </a:lnTo>
                  <a:lnTo>
                    <a:pt x="220163" y="41143"/>
                  </a:lnTo>
                  <a:lnTo>
                    <a:pt x="220218" y="41281"/>
                  </a:lnTo>
                  <a:lnTo>
                    <a:pt x="220278" y="41418"/>
                  </a:lnTo>
                  <a:lnTo>
                    <a:pt x="220348" y="41556"/>
                  </a:lnTo>
                  <a:lnTo>
                    <a:pt x="220423" y="41694"/>
                  </a:lnTo>
                  <a:lnTo>
                    <a:pt x="220507" y="41831"/>
                  </a:lnTo>
                  <a:lnTo>
                    <a:pt x="220598" y="41969"/>
                  </a:lnTo>
                  <a:lnTo>
                    <a:pt x="220698" y="42107"/>
                  </a:lnTo>
                  <a:lnTo>
                    <a:pt x="220805" y="42244"/>
                  </a:lnTo>
                  <a:lnTo>
                    <a:pt x="220921" y="42382"/>
                  </a:lnTo>
                  <a:lnTo>
                    <a:pt x="221044" y="42519"/>
                  </a:lnTo>
                  <a:lnTo>
                    <a:pt x="221177" y="42657"/>
                  </a:lnTo>
                  <a:lnTo>
                    <a:pt x="221317" y="42795"/>
                  </a:lnTo>
                  <a:lnTo>
                    <a:pt x="221467" y="42932"/>
                  </a:lnTo>
                  <a:lnTo>
                    <a:pt x="221624" y="43070"/>
                  </a:lnTo>
                  <a:lnTo>
                    <a:pt x="221791" y="43207"/>
                  </a:lnTo>
                  <a:lnTo>
                    <a:pt x="221965" y="43345"/>
                  </a:lnTo>
                  <a:lnTo>
                    <a:pt x="222150" y="43483"/>
                  </a:lnTo>
                  <a:lnTo>
                    <a:pt x="222342" y="43620"/>
                  </a:lnTo>
                  <a:lnTo>
                    <a:pt x="222544" y="43758"/>
                  </a:lnTo>
                  <a:lnTo>
                    <a:pt x="222753" y="43895"/>
                  </a:lnTo>
                  <a:lnTo>
                    <a:pt x="222973" y="44033"/>
                  </a:lnTo>
                  <a:lnTo>
                    <a:pt x="223199" y="44171"/>
                  </a:lnTo>
                  <a:lnTo>
                    <a:pt x="223435" y="44308"/>
                  </a:lnTo>
                  <a:lnTo>
                    <a:pt x="223678" y="44446"/>
                  </a:lnTo>
                  <a:lnTo>
                    <a:pt x="223931" y="44583"/>
                  </a:lnTo>
                  <a:lnTo>
                    <a:pt x="224190" y="44721"/>
                  </a:lnTo>
                  <a:lnTo>
                    <a:pt x="224460" y="44859"/>
                  </a:lnTo>
                  <a:lnTo>
                    <a:pt x="224734" y="44996"/>
                  </a:lnTo>
                  <a:lnTo>
                    <a:pt x="225019" y="45134"/>
                  </a:lnTo>
                  <a:lnTo>
                    <a:pt x="225309" y="45271"/>
                  </a:lnTo>
                  <a:lnTo>
                    <a:pt x="225609" y="45409"/>
                  </a:lnTo>
                  <a:lnTo>
                    <a:pt x="225913" y="45547"/>
                  </a:lnTo>
                  <a:lnTo>
                    <a:pt x="226227" y="45684"/>
                  </a:lnTo>
                  <a:lnTo>
                    <a:pt x="226545" y="45822"/>
                  </a:lnTo>
                  <a:lnTo>
                    <a:pt x="226871" y="45959"/>
                  </a:lnTo>
                  <a:lnTo>
                    <a:pt x="227202" y="46097"/>
                  </a:lnTo>
                  <a:lnTo>
                    <a:pt x="227540" y="46235"/>
                  </a:lnTo>
                  <a:lnTo>
                    <a:pt x="227882" y="46372"/>
                  </a:lnTo>
                  <a:lnTo>
                    <a:pt x="228232" y="46510"/>
                  </a:lnTo>
                  <a:lnTo>
                    <a:pt x="228584" y="46647"/>
                  </a:lnTo>
                  <a:lnTo>
                    <a:pt x="228943" y="46785"/>
                  </a:lnTo>
                  <a:lnTo>
                    <a:pt x="229304" y="46923"/>
                  </a:lnTo>
                  <a:lnTo>
                    <a:pt x="229671" y="47060"/>
                  </a:lnTo>
                  <a:lnTo>
                    <a:pt x="230040" y="47198"/>
                  </a:lnTo>
                  <a:lnTo>
                    <a:pt x="230413" y="47335"/>
                  </a:lnTo>
                  <a:lnTo>
                    <a:pt x="230789" y="47473"/>
                  </a:lnTo>
                  <a:lnTo>
                    <a:pt x="231168" y="47611"/>
                  </a:lnTo>
                  <a:lnTo>
                    <a:pt x="231548" y="47748"/>
                  </a:lnTo>
                  <a:lnTo>
                    <a:pt x="231930" y="47886"/>
                  </a:lnTo>
                  <a:lnTo>
                    <a:pt x="232314" y="48024"/>
                  </a:lnTo>
                  <a:lnTo>
                    <a:pt x="232698" y="48161"/>
                  </a:lnTo>
                  <a:lnTo>
                    <a:pt x="233083" y="48299"/>
                  </a:lnTo>
                  <a:lnTo>
                    <a:pt x="233468" y="48436"/>
                  </a:lnTo>
                  <a:lnTo>
                    <a:pt x="233853" y="48574"/>
                  </a:lnTo>
                  <a:lnTo>
                    <a:pt x="234237" y="48712"/>
                  </a:lnTo>
                  <a:lnTo>
                    <a:pt x="234620" y="48849"/>
                  </a:lnTo>
                  <a:lnTo>
                    <a:pt x="235001" y="48987"/>
                  </a:lnTo>
                  <a:lnTo>
                    <a:pt x="235381" y="49124"/>
                  </a:lnTo>
                  <a:lnTo>
                    <a:pt x="235757" y="49262"/>
                  </a:lnTo>
                  <a:lnTo>
                    <a:pt x="236131" y="49400"/>
                  </a:lnTo>
                  <a:lnTo>
                    <a:pt x="236501" y="49537"/>
                  </a:lnTo>
                  <a:lnTo>
                    <a:pt x="236869" y="49675"/>
                  </a:lnTo>
                  <a:lnTo>
                    <a:pt x="237230" y="49812"/>
                  </a:lnTo>
                  <a:lnTo>
                    <a:pt x="237589" y="49950"/>
                  </a:lnTo>
                  <a:lnTo>
                    <a:pt x="237940" y="50088"/>
                  </a:lnTo>
                  <a:lnTo>
                    <a:pt x="238289" y="50225"/>
                  </a:lnTo>
                  <a:lnTo>
                    <a:pt x="238629" y="50363"/>
                  </a:lnTo>
                  <a:lnTo>
                    <a:pt x="238965" y="50500"/>
                  </a:lnTo>
                  <a:lnTo>
                    <a:pt x="239291" y="50638"/>
                  </a:lnTo>
                  <a:lnTo>
                    <a:pt x="239614" y="50776"/>
                  </a:lnTo>
                  <a:lnTo>
                    <a:pt x="239925" y="50913"/>
                  </a:lnTo>
                  <a:lnTo>
                    <a:pt x="240232" y="51051"/>
                  </a:lnTo>
                  <a:lnTo>
                    <a:pt x="240527" y="51188"/>
                  </a:lnTo>
                  <a:lnTo>
                    <a:pt x="240816" y="51326"/>
                  </a:lnTo>
                  <a:lnTo>
                    <a:pt x="241093" y="51464"/>
                  </a:lnTo>
                  <a:lnTo>
                    <a:pt x="241364" y="51601"/>
                  </a:lnTo>
                  <a:lnTo>
                    <a:pt x="241620" y="51739"/>
                  </a:lnTo>
                  <a:lnTo>
                    <a:pt x="241871" y="51876"/>
                  </a:lnTo>
                  <a:lnTo>
                    <a:pt x="242106" y="52014"/>
                  </a:lnTo>
                  <a:lnTo>
                    <a:pt x="242335" y="52152"/>
                  </a:lnTo>
                  <a:lnTo>
                    <a:pt x="242548" y="52289"/>
                  </a:lnTo>
                  <a:lnTo>
                    <a:pt x="242754" y="52427"/>
                  </a:lnTo>
                  <a:lnTo>
                    <a:pt x="242942" y="52564"/>
                  </a:lnTo>
                  <a:lnTo>
                    <a:pt x="243124" y="52702"/>
                  </a:lnTo>
                  <a:lnTo>
                    <a:pt x="243287" y="52840"/>
                  </a:lnTo>
                  <a:lnTo>
                    <a:pt x="243444" y="52977"/>
                  </a:lnTo>
                  <a:lnTo>
                    <a:pt x="243581" y="53115"/>
                  </a:lnTo>
                  <a:lnTo>
                    <a:pt x="243711" y="53252"/>
                  </a:lnTo>
                  <a:lnTo>
                    <a:pt x="243820" y="53390"/>
                  </a:lnTo>
                  <a:lnTo>
                    <a:pt x="243923" y="53528"/>
                  </a:lnTo>
                  <a:lnTo>
                    <a:pt x="244003" y="53665"/>
                  </a:lnTo>
                  <a:lnTo>
                    <a:pt x="244077" y="53803"/>
                  </a:lnTo>
                  <a:lnTo>
                    <a:pt x="244129" y="53941"/>
                  </a:lnTo>
                  <a:lnTo>
                    <a:pt x="244174" y="54078"/>
                  </a:lnTo>
                  <a:lnTo>
                    <a:pt x="244195" y="54216"/>
                  </a:lnTo>
                  <a:lnTo>
                    <a:pt x="244210" y="54353"/>
                  </a:lnTo>
                  <a:lnTo>
                    <a:pt x="244201" y="54491"/>
                  </a:lnTo>
                  <a:lnTo>
                    <a:pt x="244186" y="54629"/>
                  </a:lnTo>
                  <a:lnTo>
                    <a:pt x="244145" y="54766"/>
                  </a:lnTo>
                  <a:lnTo>
                    <a:pt x="244099" y="54904"/>
                  </a:lnTo>
                  <a:lnTo>
                    <a:pt x="244027" y="55041"/>
                  </a:lnTo>
                  <a:lnTo>
                    <a:pt x="243949" y="55179"/>
                  </a:lnTo>
                  <a:lnTo>
                    <a:pt x="243846" y="55317"/>
                  </a:lnTo>
                  <a:lnTo>
                    <a:pt x="243736" y="55454"/>
                  </a:lnTo>
                  <a:lnTo>
                    <a:pt x="243601" y="55592"/>
                  </a:lnTo>
                  <a:lnTo>
                    <a:pt x="243459" y="55729"/>
                  </a:lnTo>
                  <a:lnTo>
                    <a:pt x="243292" y="55867"/>
                  </a:lnTo>
                  <a:lnTo>
                    <a:pt x="243118" y="56005"/>
                  </a:lnTo>
                  <a:lnTo>
                    <a:pt x="242919" y="56142"/>
                  </a:lnTo>
                  <a:lnTo>
                    <a:pt x="242714" y="56280"/>
                  </a:lnTo>
                  <a:lnTo>
                    <a:pt x="242483" y="56417"/>
                  </a:lnTo>
                  <a:lnTo>
                    <a:pt x="242246" y="56555"/>
                  </a:lnTo>
                  <a:lnTo>
                    <a:pt x="241983" y="56693"/>
                  </a:lnTo>
                  <a:lnTo>
                    <a:pt x="241715" y="56830"/>
                  </a:lnTo>
                  <a:lnTo>
                    <a:pt x="241422" y="56968"/>
                  </a:lnTo>
                  <a:lnTo>
                    <a:pt x="241123" y="57105"/>
                  </a:lnTo>
                  <a:lnTo>
                    <a:pt x="240798" y="57243"/>
                  </a:lnTo>
                  <a:lnTo>
                    <a:pt x="240469" y="57381"/>
                  </a:lnTo>
                  <a:lnTo>
                    <a:pt x="240114" y="57518"/>
                  </a:lnTo>
                  <a:lnTo>
                    <a:pt x="239755" y="57656"/>
                  </a:lnTo>
                  <a:lnTo>
                    <a:pt x="239371" y="57793"/>
                  </a:lnTo>
                  <a:lnTo>
                    <a:pt x="238982" y="57931"/>
                  </a:lnTo>
                  <a:lnTo>
                    <a:pt x="238569" y="58069"/>
                  </a:lnTo>
                  <a:lnTo>
                    <a:pt x="238152" y="58206"/>
                  </a:lnTo>
                  <a:lnTo>
                    <a:pt x="237711" y="58344"/>
                  </a:lnTo>
                  <a:lnTo>
                    <a:pt x="237266" y="58481"/>
                  </a:lnTo>
                  <a:lnTo>
                    <a:pt x="236798" y="58619"/>
                  </a:lnTo>
                  <a:lnTo>
                    <a:pt x="236327" y="58757"/>
                  </a:lnTo>
                  <a:lnTo>
                    <a:pt x="235833" y="58894"/>
                  </a:lnTo>
                  <a:lnTo>
                    <a:pt x="235335" y="59032"/>
                  </a:lnTo>
                  <a:lnTo>
                    <a:pt x="234816" y="59169"/>
                  </a:lnTo>
                  <a:lnTo>
                    <a:pt x="234294" y="59307"/>
                  </a:lnTo>
                  <a:lnTo>
                    <a:pt x="233750" y="59445"/>
                  </a:lnTo>
                  <a:lnTo>
                    <a:pt x="233204" y="59582"/>
                  </a:lnTo>
                  <a:lnTo>
                    <a:pt x="232638" y="59720"/>
                  </a:lnTo>
                  <a:lnTo>
                    <a:pt x="232069" y="59857"/>
                  </a:lnTo>
                  <a:lnTo>
                    <a:pt x="231481" y="59995"/>
                  </a:lnTo>
                  <a:lnTo>
                    <a:pt x="230891" y="60133"/>
                  </a:lnTo>
                  <a:lnTo>
                    <a:pt x="230282" y="60270"/>
                  </a:lnTo>
                  <a:lnTo>
                    <a:pt x="229671" y="60408"/>
                  </a:lnTo>
                  <a:lnTo>
                    <a:pt x="229043" y="60546"/>
                  </a:lnTo>
                  <a:lnTo>
                    <a:pt x="228413" y="60683"/>
                  </a:lnTo>
                  <a:lnTo>
                    <a:pt x="227767" y="60821"/>
                  </a:lnTo>
                  <a:lnTo>
                    <a:pt x="227119" y="60958"/>
                  </a:lnTo>
                  <a:lnTo>
                    <a:pt x="226456" y="61096"/>
                  </a:lnTo>
                  <a:lnTo>
                    <a:pt x="225791" y="61234"/>
                  </a:lnTo>
                  <a:lnTo>
                    <a:pt x="225113" y="61371"/>
                  </a:lnTo>
                  <a:lnTo>
                    <a:pt x="224432" y="61509"/>
                  </a:lnTo>
                  <a:lnTo>
                    <a:pt x="223739" y="61646"/>
                  </a:lnTo>
                  <a:lnTo>
                    <a:pt x="223044" y="61784"/>
                  </a:lnTo>
                  <a:lnTo>
                    <a:pt x="222338" y="61922"/>
                  </a:lnTo>
                  <a:lnTo>
                    <a:pt x="221630" y="62059"/>
                  </a:lnTo>
                  <a:lnTo>
                    <a:pt x="220912" y="62197"/>
                  </a:lnTo>
                  <a:lnTo>
                    <a:pt x="220193" y="62334"/>
                  </a:lnTo>
                  <a:lnTo>
                    <a:pt x="219464" y="62472"/>
                  </a:lnTo>
                  <a:lnTo>
                    <a:pt x="218734" y="62610"/>
                  </a:lnTo>
                  <a:lnTo>
                    <a:pt x="217995" y="62747"/>
                  </a:lnTo>
                  <a:lnTo>
                    <a:pt x="217256" y="62885"/>
                  </a:lnTo>
                  <a:lnTo>
                    <a:pt x="216509" y="63022"/>
                  </a:lnTo>
                  <a:lnTo>
                    <a:pt x="215761" y="63160"/>
                  </a:lnTo>
                  <a:lnTo>
                    <a:pt x="215007" y="63298"/>
                  </a:lnTo>
                  <a:lnTo>
                    <a:pt x="214252" y="63435"/>
                  </a:lnTo>
                  <a:lnTo>
                    <a:pt x="213491" y="63573"/>
                  </a:lnTo>
                  <a:lnTo>
                    <a:pt x="212731" y="63710"/>
                  </a:lnTo>
                  <a:lnTo>
                    <a:pt x="211965" y="63848"/>
                  </a:lnTo>
                  <a:lnTo>
                    <a:pt x="211200" y="63986"/>
                  </a:lnTo>
                  <a:lnTo>
                    <a:pt x="210430" y="64123"/>
                  </a:lnTo>
                  <a:lnTo>
                    <a:pt x="209661" y="64261"/>
                  </a:lnTo>
                  <a:lnTo>
                    <a:pt x="208888" y="64398"/>
                  </a:lnTo>
                  <a:lnTo>
                    <a:pt x="208116" y="64536"/>
                  </a:lnTo>
                  <a:lnTo>
                    <a:pt x="207341" y="64674"/>
                  </a:lnTo>
                  <a:lnTo>
                    <a:pt x="206567" y="64811"/>
                  </a:lnTo>
                  <a:lnTo>
                    <a:pt x="205791" y="64949"/>
                  </a:lnTo>
                  <a:lnTo>
                    <a:pt x="205015" y="65086"/>
                  </a:lnTo>
                  <a:lnTo>
                    <a:pt x="204240" y="65224"/>
                  </a:lnTo>
                  <a:lnTo>
                    <a:pt x="203464" y="65362"/>
                  </a:lnTo>
                  <a:lnTo>
                    <a:pt x="202688" y="65499"/>
                  </a:lnTo>
                  <a:lnTo>
                    <a:pt x="201913" y="65637"/>
                  </a:lnTo>
                  <a:lnTo>
                    <a:pt x="201139" y="65774"/>
                  </a:lnTo>
                  <a:lnTo>
                    <a:pt x="200365" y="65912"/>
                  </a:lnTo>
                  <a:lnTo>
                    <a:pt x="199593" y="66050"/>
                  </a:lnTo>
                  <a:lnTo>
                    <a:pt x="198821" y="66187"/>
                  </a:lnTo>
                  <a:lnTo>
                    <a:pt x="198052" y="66325"/>
                  </a:lnTo>
                  <a:lnTo>
                    <a:pt x="197282" y="66463"/>
                  </a:lnTo>
                  <a:lnTo>
                    <a:pt x="196516" y="66600"/>
                  </a:lnTo>
                  <a:lnTo>
                    <a:pt x="195750" y="66738"/>
                  </a:lnTo>
                  <a:lnTo>
                    <a:pt x="194988" y="66875"/>
                  </a:lnTo>
                  <a:lnTo>
                    <a:pt x="194226" y="67013"/>
                  </a:lnTo>
                  <a:lnTo>
                    <a:pt x="193468" y="67151"/>
                  </a:lnTo>
                  <a:lnTo>
                    <a:pt x="192710" y="67288"/>
                  </a:lnTo>
                  <a:lnTo>
                    <a:pt x="191957" y="67426"/>
                  </a:lnTo>
                  <a:lnTo>
                    <a:pt x="191204" y="67563"/>
                  </a:lnTo>
                  <a:lnTo>
                    <a:pt x="190457" y="67701"/>
                  </a:lnTo>
                  <a:lnTo>
                    <a:pt x="189709" y="67839"/>
                  </a:lnTo>
                  <a:lnTo>
                    <a:pt x="188967" y="67976"/>
                  </a:lnTo>
                  <a:lnTo>
                    <a:pt x="188225" y="68114"/>
                  </a:lnTo>
                  <a:lnTo>
                    <a:pt x="187489" y="68251"/>
                  </a:lnTo>
                  <a:lnTo>
                    <a:pt x="186753" y="68389"/>
                  </a:lnTo>
                  <a:lnTo>
                    <a:pt x="186023" y="68527"/>
                  </a:lnTo>
                  <a:lnTo>
                    <a:pt x="185294" y="68664"/>
                  </a:lnTo>
                  <a:lnTo>
                    <a:pt x="184571" y="68802"/>
                  </a:lnTo>
                  <a:lnTo>
                    <a:pt x="183848" y="68939"/>
                  </a:lnTo>
                  <a:lnTo>
                    <a:pt x="183132" y="69077"/>
                  </a:lnTo>
                  <a:lnTo>
                    <a:pt x="182416" y="69215"/>
                  </a:lnTo>
                  <a:lnTo>
                    <a:pt x="181707" y="69352"/>
                  </a:lnTo>
                  <a:lnTo>
                    <a:pt x="180998" y="69490"/>
                  </a:lnTo>
                  <a:lnTo>
                    <a:pt x="180296" y="69627"/>
                  </a:lnTo>
                  <a:lnTo>
                    <a:pt x="179595" y="69765"/>
                  </a:lnTo>
                  <a:lnTo>
                    <a:pt x="178901" y="69903"/>
                  </a:lnTo>
                  <a:lnTo>
                    <a:pt x="178207" y="70040"/>
                  </a:lnTo>
                  <a:lnTo>
                    <a:pt x="177520" y="70178"/>
                  </a:lnTo>
                  <a:lnTo>
                    <a:pt x="176834" y="70315"/>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15" name="pl14">
              <a:extLst>
                <a:ext uri="{FF2B5EF4-FFF2-40B4-BE49-F238E27FC236}">
                  <a16:creationId xmlns:a16="http://schemas.microsoft.com/office/drawing/2014/main" id="{0C0782DA-0AC2-4A51-8306-3D10053DC19D}"/>
                </a:ext>
              </a:extLst>
            </p:cNvPr>
            <p:cNvSpPr/>
            <p:nvPr/>
          </p:nvSpPr>
          <p:spPr>
            <a:xfrm>
              <a:off x="1376383" y="1028842"/>
              <a:ext cx="199617" cy="0"/>
            </a:xfrm>
            <a:custGeom>
              <a:avLst/>
              <a:gdLst/>
              <a:ahLst/>
              <a:cxnLst/>
              <a:rect l="0" t="0" r="0" b="0"/>
              <a:pathLst>
                <a:path w="199617">
                  <a:moveTo>
                    <a:pt x="0" y="0"/>
                  </a:moveTo>
                  <a:lnTo>
                    <a:pt x="199617" y="0"/>
                  </a:lnTo>
                </a:path>
              </a:pathLst>
            </a:custGeom>
            <a:ln w="6775" cap="flat">
              <a:solidFill>
                <a:srgbClr val="1565C0">
                  <a:alpha val="100000"/>
                </a:srgbClr>
              </a:solidFill>
              <a:prstDash val="solid"/>
              <a:round/>
            </a:ln>
          </p:spPr>
          <p:txBody>
            <a:bodyPr/>
            <a:lstStyle/>
            <a:p>
              <a:endParaRPr/>
            </a:p>
          </p:txBody>
        </p:sp>
        <p:sp>
          <p:nvSpPr>
            <p:cNvPr id="416" name="pg15">
              <a:extLst>
                <a:ext uri="{FF2B5EF4-FFF2-40B4-BE49-F238E27FC236}">
                  <a16:creationId xmlns:a16="http://schemas.microsoft.com/office/drawing/2014/main" id="{E2C0DBAC-A4E4-4019-B871-88940E5ABB2B}"/>
                </a:ext>
              </a:extLst>
            </p:cNvPr>
            <p:cNvSpPr/>
            <p:nvPr/>
          </p:nvSpPr>
          <p:spPr>
            <a:xfrm>
              <a:off x="1557595" y="1147953"/>
              <a:ext cx="244210" cy="86161"/>
            </a:xfrm>
            <a:custGeom>
              <a:avLst/>
              <a:gdLst/>
              <a:ahLst/>
              <a:cxnLst/>
              <a:rect l="0" t="0" r="0" b="0"/>
              <a:pathLst>
                <a:path w="244210" h="86161">
                  <a:moveTo>
                    <a:pt x="65709" y="86161"/>
                  </a:moveTo>
                  <a:lnTo>
                    <a:pt x="64962" y="85992"/>
                  </a:lnTo>
                  <a:lnTo>
                    <a:pt x="64211" y="85823"/>
                  </a:lnTo>
                  <a:lnTo>
                    <a:pt x="63455" y="85655"/>
                  </a:lnTo>
                  <a:lnTo>
                    <a:pt x="62697" y="85486"/>
                  </a:lnTo>
                  <a:lnTo>
                    <a:pt x="61933" y="85318"/>
                  </a:lnTo>
                  <a:lnTo>
                    <a:pt x="61169" y="85149"/>
                  </a:lnTo>
                  <a:lnTo>
                    <a:pt x="60398" y="84980"/>
                  </a:lnTo>
                  <a:lnTo>
                    <a:pt x="59627" y="84812"/>
                  </a:lnTo>
                  <a:lnTo>
                    <a:pt x="58851" y="84643"/>
                  </a:lnTo>
                  <a:lnTo>
                    <a:pt x="58073" y="84474"/>
                  </a:lnTo>
                  <a:lnTo>
                    <a:pt x="57292" y="84306"/>
                  </a:lnTo>
                  <a:lnTo>
                    <a:pt x="56508" y="84137"/>
                  </a:lnTo>
                  <a:lnTo>
                    <a:pt x="55723" y="83969"/>
                  </a:lnTo>
                  <a:lnTo>
                    <a:pt x="54934" y="83800"/>
                  </a:lnTo>
                  <a:lnTo>
                    <a:pt x="54144" y="83631"/>
                  </a:lnTo>
                  <a:lnTo>
                    <a:pt x="53352" y="83463"/>
                  </a:lnTo>
                  <a:lnTo>
                    <a:pt x="52559" y="83294"/>
                  </a:lnTo>
                  <a:lnTo>
                    <a:pt x="51763" y="83126"/>
                  </a:lnTo>
                  <a:lnTo>
                    <a:pt x="50967" y="82957"/>
                  </a:lnTo>
                  <a:lnTo>
                    <a:pt x="50168" y="82788"/>
                  </a:lnTo>
                  <a:lnTo>
                    <a:pt x="49370" y="82620"/>
                  </a:lnTo>
                  <a:lnTo>
                    <a:pt x="48570" y="82451"/>
                  </a:lnTo>
                  <a:lnTo>
                    <a:pt x="47770" y="82283"/>
                  </a:lnTo>
                  <a:lnTo>
                    <a:pt x="46969" y="82114"/>
                  </a:lnTo>
                  <a:lnTo>
                    <a:pt x="46168" y="81945"/>
                  </a:lnTo>
                  <a:lnTo>
                    <a:pt x="45368" y="81777"/>
                  </a:lnTo>
                  <a:lnTo>
                    <a:pt x="44567" y="81608"/>
                  </a:lnTo>
                  <a:lnTo>
                    <a:pt x="43767" y="81439"/>
                  </a:lnTo>
                  <a:lnTo>
                    <a:pt x="42967" y="81271"/>
                  </a:lnTo>
                  <a:lnTo>
                    <a:pt x="42168" y="81102"/>
                  </a:lnTo>
                  <a:lnTo>
                    <a:pt x="41371" y="80934"/>
                  </a:lnTo>
                  <a:lnTo>
                    <a:pt x="40574" y="80765"/>
                  </a:lnTo>
                  <a:lnTo>
                    <a:pt x="39780" y="80596"/>
                  </a:lnTo>
                  <a:lnTo>
                    <a:pt x="38986" y="80428"/>
                  </a:lnTo>
                  <a:lnTo>
                    <a:pt x="38196" y="80259"/>
                  </a:lnTo>
                  <a:lnTo>
                    <a:pt x="37406" y="80091"/>
                  </a:lnTo>
                  <a:lnTo>
                    <a:pt x="36620" y="79922"/>
                  </a:lnTo>
                  <a:lnTo>
                    <a:pt x="35836" y="79753"/>
                  </a:lnTo>
                  <a:lnTo>
                    <a:pt x="35054" y="79585"/>
                  </a:lnTo>
                  <a:lnTo>
                    <a:pt x="34277" y="79416"/>
                  </a:lnTo>
                  <a:lnTo>
                    <a:pt x="33501" y="79247"/>
                  </a:lnTo>
                  <a:lnTo>
                    <a:pt x="32732" y="79079"/>
                  </a:lnTo>
                  <a:lnTo>
                    <a:pt x="31962" y="78910"/>
                  </a:lnTo>
                  <a:lnTo>
                    <a:pt x="31201" y="78742"/>
                  </a:lnTo>
                  <a:lnTo>
                    <a:pt x="30440" y="78573"/>
                  </a:lnTo>
                  <a:lnTo>
                    <a:pt x="29687" y="78404"/>
                  </a:lnTo>
                  <a:lnTo>
                    <a:pt x="28937" y="78236"/>
                  </a:lnTo>
                  <a:lnTo>
                    <a:pt x="28193" y="78067"/>
                  </a:lnTo>
                  <a:lnTo>
                    <a:pt x="27453" y="77899"/>
                  </a:lnTo>
                  <a:lnTo>
                    <a:pt x="26718" y="77730"/>
                  </a:lnTo>
                  <a:lnTo>
                    <a:pt x="25991" y="77561"/>
                  </a:lnTo>
                  <a:lnTo>
                    <a:pt x="25267" y="77393"/>
                  </a:lnTo>
                  <a:lnTo>
                    <a:pt x="24552" y="77224"/>
                  </a:lnTo>
                  <a:lnTo>
                    <a:pt x="23839" y="77056"/>
                  </a:lnTo>
                  <a:lnTo>
                    <a:pt x="23139" y="76887"/>
                  </a:lnTo>
                  <a:lnTo>
                    <a:pt x="22439" y="76718"/>
                  </a:lnTo>
                  <a:lnTo>
                    <a:pt x="21753" y="76550"/>
                  </a:lnTo>
                  <a:lnTo>
                    <a:pt x="21069" y="76381"/>
                  </a:lnTo>
                  <a:lnTo>
                    <a:pt x="20397" y="76212"/>
                  </a:lnTo>
                  <a:lnTo>
                    <a:pt x="19729" y="76044"/>
                  </a:lnTo>
                  <a:lnTo>
                    <a:pt x="19071" y="75875"/>
                  </a:lnTo>
                  <a:lnTo>
                    <a:pt x="18420" y="75707"/>
                  </a:lnTo>
                  <a:lnTo>
                    <a:pt x="17777" y="75538"/>
                  </a:lnTo>
                  <a:lnTo>
                    <a:pt x="17146" y="75369"/>
                  </a:lnTo>
                  <a:lnTo>
                    <a:pt x="16518" y="75201"/>
                  </a:lnTo>
                  <a:lnTo>
                    <a:pt x="15906" y="75032"/>
                  </a:lnTo>
                  <a:lnTo>
                    <a:pt x="15294" y="74864"/>
                  </a:lnTo>
                  <a:lnTo>
                    <a:pt x="14703" y="74695"/>
                  </a:lnTo>
                  <a:lnTo>
                    <a:pt x="14112" y="74526"/>
                  </a:lnTo>
                  <a:lnTo>
                    <a:pt x="13539" y="74358"/>
                  </a:lnTo>
                  <a:lnTo>
                    <a:pt x="12969" y="74189"/>
                  </a:lnTo>
                  <a:lnTo>
                    <a:pt x="12415" y="74020"/>
                  </a:lnTo>
                  <a:lnTo>
                    <a:pt x="11868" y="73852"/>
                  </a:lnTo>
                  <a:lnTo>
                    <a:pt x="11332" y="73683"/>
                  </a:lnTo>
                  <a:lnTo>
                    <a:pt x="10808" y="73515"/>
                  </a:lnTo>
                  <a:lnTo>
                    <a:pt x="10291" y="73346"/>
                  </a:lnTo>
                  <a:lnTo>
                    <a:pt x="9792" y="73177"/>
                  </a:lnTo>
                  <a:lnTo>
                    <a:pt x="9295" y="73009"/>
                  </a:lnTo>
                  <a:lnTo>
                    <a:pt x="8821" y="72840"/>
                  </a:lnTo>
                  <a:lnTo>
                    <a:pt x="8347" y="72672"/>
                  </a:lnTo>
                  <a:lnTo>
                    <a:pt x="7896" y="72503"/>
                  </a:lnTo>
                  <a:lnTo>
                    <a:pt x="7447" y="72334"/>
                  </a:lnTo>
                  <a:lnTo>
                    <a:pt x="7018" y="72166"/>
                  </a:lnTo>
                  <a:lnTo>
                    <a:pt x="6596" y="71997"/>
                  </a:lnTo>
                  <a:lnTo>
                    <a:pt x="6189" y="71829"/>
                  </a:lnTo>
                  <a:lnTo>
                    <a:pt x="5793" y="71660"/>
                  </a:lnTo>
                  <a:lnTo>
                    <a:pt x="5408" y="71491"/>
                  </a:lnTo>
                  <a:lnTo>
                    <a:pt x="5040" y="71323"/>
                  </a:lnTo>
                  <a:lnTo>
                    <a:pt x="4678" y="71154"/>
                  </a:lnTo>
                  <a:lnTo>
                    <a:pt x="4338" y="70985"/>
                  </a:lnTo>
                  <a:lnTo>
                    <a:pt x="3998" y="70817"/>
                  </a:lnTo>
                  <a:lnTo>
                    <a:pt x="3686" y="70648"/>
                  </a:lnTo>
                  <a:lnTo>
                    <a:pt x="3375" y="70480"/>
                  </a:lnTo>
                  <a:lnTo>
                    <a:pt x="3087" y="70311"/>
                  </a:lnTo>
                  <a:lnTo>
                    <a:pt x="2804" y="70142"/>
                  </a:lnTo>
                  <a:lnTo>
                    <a:pt x="2540" y="69974"/>
                  </a:lnTo>
                  <a:lnTo>
                    <a:pt x="2285" y="69805"/>
                  </a:lnTo>
                  <a:lnTo>
                    <a:pt x="2045" y="69637"/>
                  </a:lnTo>
                  <a:lnTo>
                    <a:pt x="1820" y="69468"/>
                  </a:lnTo>
                  <a:lnTo>
                    <a:pt x="1604" y="69299"/>
                  </a:lnTo>
                  <a:lnTo>
                    <a:pt x="1408" y="69131"/>
                  </a:lnTo>
                  <a:lnTo>
                    <a:pt x="1215" y="68962"/>
                  </a:lnTo>
                  <a:lnTo>
                    <a:pt x="1048" y="68793"/>
                  </a:lnTo>
                  <a:lnTo>
                    <a:pt x="881" y="68625"/>
                  </a:lnTo>
                  <a:lnTo>
                    <a:pt x="742" y="68456"/>
                  </a:lnTo>
                  <a:lnTo>
                    <a:pt x="604" y="68288"/>
                  </a:lnTo>
                  <a:lnTo>
                    <a:pt x="489" y="68119"/>
                  </a:lnTo>
                  <a:lnTo>
                    <a:pt x="380" y="67950"/>
                  </a:lnTo>
                  <a:lnTo>
                    <a:pt x="289" y="67782"/>
                  </a:lnTo>
                  <a:lnTo>
                    <a:pt x="209" y="67613"/>
                  </a:lnTo>
                  <a:lnTo>
                    <a:pt x="140" y="67445"/>
                  </a:lnTo>
                  <a:lnTo>
                    <a:pt x="89" y="67276"/>
                  </a:lnTo>
                  <a:lnTo>
                    <a:pt x="44" y="67107"/>
                  </a:lnTo>
                  <a:lnTo>
                    <a:pt x="21" y="66939"/>
                  </a:lnTo>
                  <a:lnTo>
                    <a:pt x="0" y="66770"/>
                  </a:lnTo>
                  <a:lnTo>
                    <a:pt x="4" y="66602"/>
                  </a:lnTo>
                  <a:lnTo>
                    <a:pt x="9" y="66433"/>
                  </a:lnTo>
                  <a:lnTo>
                    <a:pt x="37" y="66264"/>
                  </a:lnTo>
                  <a:lnTo>
                    <a:pt x="69" y="66096"/>
                  </a:lnTo>
                  <a:lnTo>
                    <a:pt x="120" y="65927"/>
                  </a:lnTo>
                  <a:lnTo>
                    <a:pt x="178" y="65758"/>
                  </a:lnTo>
                  <a:lnTo>
                    <a:pt x="250" y="65590"/>
                  </a:lnTo>
                  <a:lnTo>
                    <a:pt x="335" y="65421"/>
                  </a:lnTo>
                  <a:lnTo>
                    <a:pt x="428" y="65253"/>
                  </a:lnTo>
                  <a:lnTo>
                    <a:pt x="539" y="65084"/>
                  </a:lnTo>
                  <a:lnTo>
                    <a:pt x="653" y="64915"/>
                  </a:lnTo>
                  <a:lnTo>
                    <a:pt x="787" y="64747"/>
                  </a:lnTo>
                  <a:lnTo>
                    <a:pt x="922" y="64578"/>
                  </a:lnTo>
                  <a:lnTo>
                    <a:pt x="1080" y="64410"/>
                  </a:lnTo>
                  <a:lnTo>
                    <a:pt x="1238" y="64241"/>
                  </a:lnTo>
                  <a:lnTo>
                    <a:pt x="1415" y="64072"/>
                  </a:lnTo>
                  <a:lnTo>
                    <a:pt x="1596" y="63904"/>
                  </a:lnTo>
                  <a:lnTo>
                    <a:pt x="1791" y="63735"/>
                  </a:lnTo>
                  <a:lnTo>
                    <a:pt x="1995" y="63566"/>
                  </a:lnTo>
                  <a:lnTo>
                    <a:pt x="2207" y="63398"/>
                  </a:lnTo>
                  <a:lnTo>
                    <a:pt x="2431" y="63229"/>
                  </a:lnTo>
                  <a:lnTo>
                    <a:pt x="2660" y="63061"/>
                  </a:lnTo>
                  <a:lnTo>
                    <a:pt x="2904" y="62892"/>
                  </a:lnTo>
                  <a:lnTo>
                    <a:pt x="3150" y="62723"/>
                  </a:lnTo>
                  <a:lnTo>
                    <a:pt x="3412" y="62555"/>
                  </a:lnTo>
                  <a:lnTo>
                    <a:pt x="3675" y="62386"/>
                  </a:lnTo>
                  <a:lnTo>
                    <a:pt x="3954" y="62218"/>
                  </a:lnTo>
                  <a:lnTo>
                    <a:pt x="4234" y="62049"/>
                  </a:lnTo>
                  <a:lnTo>
                    <a:pt x="4526" y="61880"/>
                  </a:lnTo>
                  <a:lnTo>
                    <a:pt x="4822" y="61712"/>
                  </a:lnTo>
                  <a:lnTo>
                    <a:pt x="5127" y="61543"/>
                  </a:lnTo>
                  <a:lnTo>
                    <a:pt x="5439" y="61375"/>
                  </a:lnTo>
                  <a:lnTo>
                    <a:pt x="5756" y="61206"/>
                  </a:lnTo>
                  <a:lnTo>
                    <a:pt x="6081" y="61037"/>
                  </a:lnTo>
                  <a:lnTo>
                    <a:pt x="6409" y="60869"/>
                  </a:lnTo>
                  <a:lnTo>
                    <a:pt x="6747" y="60700"/>
                  </a:lnTo>
                  <a:lnTo>
                    <a:pt x="7085" y="60531"/>
                  </a:lnTo>
                  <a:lnTo>
                    <a:pt x="7435" y="60363"/>
                  </a:lnTo>
                  <a:lnTo>
                    <a:pt x="7784" y="60194"/>
                  </a:lnTo>
                  <a:lnTo>
                    <a:pt x="8142" y="60026"/>
                  </a:lnTo>
                  <a:lnTo>
                    <a:pt x="8501" y="59857"/>
                  </a:lnTo>
                  <a:lnTo>
                    <a:pt x="8866" y="59688"/>
                  </a:lnTo>
                  <a:lnTo>
                    <a:pt x="9234" y="59520"/>
                  </a:lnTo>
                  <a:lnTo>
                    <a:pt x="9605" y="59351"/>
                  </a:lnTo>
                  <a:lnTo>
                    <a:pt x="9980" y="59183"/>
                  </a:lnTo>
                  <a:lnTo>
                    <a:pt x="10357" y="59014"/>
                  </a:lnTo>
                  <a:lnTo>
                    <a:pt x="10738" y="58845"/>
                  </a:lnTo>
                  <a:lnTo>
                    <a:pt x="11119" y="58677"/>
                  </a:lnTo>
                  <a:lnTo>
                    <a:pt x="11505" y="58508"/>
                  </a:lnTo>
                  <a:lnTo>
                    <a:pt x="11890" y="58340"/>
                  </a:lnTo>
                  <a:lnTo>
                    <a:pt x="12279" y="58171"/>
                  </a:lnTo>
                  <a:lnTo>
                    <a:pt x="12667" y="58002"/>
                  </a:lnTo>
                  <a:lnTo>
                    <a:pt x="13057" y="57834"/>
                  </a:lnTo>
                  <a:lnTo>
                    <a:pt x="13448" y="57665"/>
                  </a:lnTo>
                  <a:lnTo>
                    <a:pt x="13838" y="57496"/>
                  </a:lnTo>
                  <a:lnTo>
                    <a:pt x="14229" y="57328"/>
                  </a:lnTo>
                  <a:lnTo>
                    <a:pt x="14620" y="57159"/>
                  </a:lnTo>
                  <a:lnTo>
                    <a:pt x="15010" y="56991"/>
                  </a:lnTo>
                  <a:lnTo>
                    <a:pt x="15399" y="56822"/>
                  </a:lnTo>
                  <a:lnTo>
                    <a:pt x="15787" y="56653"/>
                  </a:lnTo>
                  <a:lnTo>
                    <a:pt x="16175" y="56485"/>
                  </a:lnTo>
                  <a:lnTo>
                    <a:pt x="16560" y="56316"/>
                  </a:lnTo>
                  <a:lnTo>
                    <a:pt x="16944" y="56148"/>
                  </a:lnTo>
                  <a:lnTo>
                    <a:pt x="17325" y="55979"/>
                  </a:lnTo>
                  <a:lnTo>
                    <a:pt x="17704" y="55810"/>
                  </a:lnTo>
                  <a:lnTo>
                    <a:pt x="18080" y="55642"/>
                  </a:lnTo>
                  <a:lnTo>
                    <a:pt x="18454" y="55473"/>
                  </a:lnTo>
                  <a:lnTo>
                    <a:pt x="18825" y="55304"/>
                  </a:lnTo>
                  <a:lnTo>
                    <a:pt x="19192" y="55136"/>
                  </a:lnTo>
                  <a:lnTo>
                    <a:pt x="19556" y="54967"/>
                  </a:lnTo>
                  <a:lnTo>
                    <a:pt x="19915" y="54799"/>
                  </a:lnTo>
                  <a:lnTo>
                    <a:pt x="20273" y="54630"/>
                  </a:lnTo>
                  <a:lnTo>
                    <a:pt x="20622" y="54461"/>
                  </a:lnTo>
                  <a:lnTo>
                    <a:pt x="20972" y="54293"/>
                  </a:lnTo>
                  <a:lnTo>
                    <a:pt x="21312" y="54124"/>
                  </a:lnTo>
                  <a:lnTo>
                    <a:pt x="21651" y="53956"/>
                  </a:lnTo>
                  <a:lnTo>
                    <a:pt x="21982" y="53787"/>
                  </a:lnTo>
                  <a:lnTo>
                    <a:pt x="22310" y="53618"/>
                  </a:lnTo>
                  <a:lnTo>
                    <a:pt x="22630" y="53450"/>
                  </a:lnTo>
                  <a:lnTo>
                    <a:pt x="22946" y="53281"/>
                  </a:lnTo>
                  <a:lnTo>
                    <a:pt x="23257" y="53113"/>
                  </a:lnTo>
                  <a:lnTo>
                    <a:pt x="23560" y="52944"/>
                  </a:lnTo>
                  <a:lnTo>
                    <a:pt x="23859" y="52775"/>
                  </a:lnTo>
                  <a:lnTo>
                    <a:pt x="24148" y="52607"/>
                  </a:lnTo>
                  <a:lnTo>
                    <a:pt x="24436" y="52438"/>
                  </a:lnTo>
                  <a:lnTo>
                    <a:pt x="24710" y="52269"/>
                  </a:lnTo>
                  <a:lnTo>
                    <a:pt x="24985" y="52101"/>
                  </a:lnTo>
                  <a:lnTo>
                    <a:pt x="25245" y="51932"/>
                  </a:lnTo>
                  <a:lnTo>
                    <a:pt x="25504" y="51764"/>
                  </a:lnTo>
                  <a:lnTo>
                    <a:pt x="25752" y="51595"/>
                  </a:lnTo>
                  <a:lnTo>
                    <a:pt x="25995" y="51426"/>
                  </a:lnTo>
                  <a:lnTo>
                    <a:pt x="26229" y="51258"/>
                  </a:lnTo>
                  <a:lnTo>
                    <a:pt x="26455" y="51089"/>
                  </a:lnTo>
                  <a:lnTo>
                    <a:pt x="26676" y="50921"/>
                  </a:lnTo>
                  <a:lnTo>
                    <a:pt x="26885" y="50752"/>
                  </a:lnTo>
                  <a:lnTo>
                    <a:pt x="27091" y="50583"/>
                  </a:lnTo>
                  <a:lnTo>
                    <a:pt x="27283" y="50415"/>
                  </a:lnTo>
                  <a:lnTo>
                    <a:pt x="27475" y="50246"/>
                  </a:lnTo>
                  <a:lnTo>
                    <a:pt x="27649" y="50077"/>
                  </a:lnTo>
                  <a:lnTo>
                    <a:pt x="27822" y="49909"/>
                  </a:lnTo>
                  <a:lnTo>
                    <a:pt x="27981" y="49740"/>
                  </a:lnTo>
                  <a:lnTo>
                    <a:pt x="28137" y="49572"/>
                  </a:lnTo>
                  <a:lnTo>
                    <a:pt x="28281" y="49403"/>
                  </a:lnTo>
                  <a:lnTo>
                    <a:pt x="28418" y="49234"/>
                  </a:lnTo>
                  <a:lnTo>
                    <a:pt x="28546" y="49066"/>
                  </a:lnTo>
                  <a:lnTo>
                    <a:pt x="28665" y="48897"/>
                  </a:lnTo>
                  <a:lnTo>
                    <a:pt x="28778" y="48729"/>
                  </a:lnTo>
                  <a:lnTo>
                    <a:pt x="28877" y="48560"/>
                  </a:lnTo>
                  <a:lnTo>
                    <a:pt x="28975" y="48391"/>
                  </a:lnTo>
                  <a:lnTo>
                    <a:pt x="29056" y="48223"/>
                  </a:lnTo>
                  <a:lnTo>
                    <a:pt x="29137" y="48054"/>
                  </a:lnTo>
                  <a:lnTo>
                    <a:pt x="29200" y="47886"/>
                  </a:lnTo>
                  <a:lnTo>
                    <a:pt x="29262" y="47717"/>
                  </a:lnTo>
                  <a:lnTo>
                    <a:pt x="29310" y="47548"/>
                  </a:lnTo>
                  <a:lnTo>
                    <a:pt x="29353" y="47380"/>
                  </a:lnTo>
                  <a:lnTo>
                    <a:pt x="29385" y="47211"/>
                  </a:lnTo>
                  <a:lnTo>
                    <a:pt x="29410" y="47042"/>
                  </a:lnTo>
                  <a:lnTo>
                    <a:pt x="29427" y="46874"/>
                  </a:lnTo>
                  <a:lnTo>
                    <a:pt x="29433" y="46705"/>
                  </a:lnTo>
                  <a:lnTo>
                    <a:pt x="29435" y="46537"/>
                  </a:lnTo>
                  <a:lnTo>
                    <a:pt x="29423" y="46368"/>
                  </a:lnTo>
                  <a:lnTo>
                    <a:pt x="29410" y="46199"/>
                  </a:lnTo>
                  <a:lnTo>
                    <a:pt x="29380" y="46031"/>
                  </a:lnTo>
                  <a:lnTo>
                    <a:pt x="29350" y="45862"/>
                  </a:lnTo>
                  <a:lnTo>
                    <a:pt x="29305" y="45694"/>
                  </a:lnTo>
                  <a:lnTo>
                    <a:pt x="29257" y="45525"/>
                  </a:lnTo>
                  <a:lnTo>
                    <a:pt x="29198" y="45356"/>
                  </a:lnTo>
                  <a:lnTo>
                    <a:pt x="29133" y="45188"/>
                  </a:lnTo>
                  <a:lnTo>
                    <a:pt x="29060" y="45019"/>
                  </a:lnTo>
                  <a:lnTo>
                    <a:pt x="28978" y="44850"/>
                  </a:lnTo>
                  <a:lnTo>
                    <a:pt x="28891" y="44682"/>
                  </a:lnTo>
                  <a:lnTo>
                    <a:pt x="28793" y="44513"/>
                  </a:lnTo>
                  <a:lnTo>
                    <a:pt x="28694" y="44345"/>
                  </a:lnTo>
                  <a:lnTo>
                    <a:pt x="28580" y="44176"/>
                  </a:lnTo>
                  <a:lnTo>
                    <a:pt x="28467" y="44007"/>
                  </a:lnTo>
                  <a:lnTo>
                    <a:pt x="28339" y="43839"/>
                  </a:lnTo>
                  <a:lnTo>
                    <a:pt x="28211" y="43670"/>
                  </a:lnTo>
                  <a:lnTo>
                    <a:pt x="28071" y="43502"/>
                  </a:lnTo>
                  <a:lnTo>
                    <a:pt x="27928" y="43333"/>
                  </a:lnTo>
                  <a:lnTo>
                    <a:pt x="27777" y="43164"/>
                  </a:lnTo>
                  <a:lnTo>
                    <a:pt x="27621" y="42996"/>
                  </a:lnTo>
                  <a:lnTo>
                    <a:pt x="27459" y="42827"/>
                  </a:lnTo>
                  <a:lnTo>
                    <a:pt x="27289" y="42659"/>
                  </a:lnTo>
                  <a:lnTo>
                    <a:pt x="27117" y="42490"/>
                  </a:lnTo>
                  <a:lnTo>
                    <a:pt x="26935" y="42321"/>
                  </a:lnTo>
                  <a:lnTo>
                    <a:pt x="26753" y="42153"/>
                  </a:lnTo>
                  <a:lnTo>
                    <a:pt x="26560" y="41984"/>
                  </a:lnTo>
                  <a:lnTo>
                    <a:pt x="26367" y="41815"/>
                  </a:lnTo>
                  <a:lnTo>
                    <a:pt x="26164" y="41647"/>
                  </a:lnTo>
                  <a:lnTo>
                    <a:pt x="25960" y="41478"/>
                  </a:lnTo>
                  <a:lnTo>
                    <a:pt x="25750" y="41310"/>
                  </a:lnTo>
                  <a:lnTo>
                    <a:pt x="25536" y="41141"/>
                  </a:lnTo>
                  <a:lnTo>
                    <a:pt x="25318" y="40972"/>
                  </a:lnTo>
                  <a:lnTo>
                    <a:pt x="25095" y="40804"/>
                  </a:lnTo>
                  <a:lnTo>
                    <a:pt x="24870" y="40635"/>
                  </a:lnTo>
                  <a:lnTo>
                    <a:pt x="24639" y="40467"/>
                  </a:lnTo>
                  <a:lnTo>
                    <a:pt x="24407" y="40298"/>
                  </a:lnTo>
                  <a:lnTo>
                    <a:pt x="24169" y="40129"/>
                  </a:lnTo>
                  <a:lnTo>
                    <a:pt x="23931" y="39961"/>
                  </a:lnTo>
                  <a:lnTo>
                    <a:pt x="23687" y="39792"/>
                  </a:lnTo>
                  <a:lnTo>
                    <a:pt x="23443" y="39623"/>
                  </a:lnTo>
                  <a:lnTo>
                    <a:pt x="23194" y="39455"/>
                  </a:lnTo>
                  <a:lnTo>
                    <a:pt x="22944" y="39286"/>
                  </a:lnTo>
                  <a:lnTo>
                    <a:pt x="22692" y="39118"/>
                  </a:lnTo>
                  <a:lnTo>
                    <a:pt x="22438" y="38949"/>
                  </a:lnTo>
                  <a:lnTo>
                    <a:pt x="22182" y="38780"/>
                  </a:lnTo>
                  <a:lnTo>
                    <a:pt x="21924" y="38612"/>
                  </a:lnTo>
                  <a:lnTo>
                    <a:pt x="21666" y="38443"/>
                  </a:lnTo>
                  <a:lnTo>
                    <a:pt x="21405" y="38275"/>
                  </a:lnTo>
                  <a:lnTo>
                    <a:pt x="21145" y="38106"/>
                  </a:lnTo>
                  <a:lnTo>
                    <a:pt x="20882" y="37937"/>
                  </a:lnTo>
                  <a:lnTo>
                    <a:pt x="20620" y="37769"/>
                  </a:lnTo>
                  <a:lnTo>
                    <a:pt x="20357" y="37600"/>
                  </a:lnTo>
                  <a:lnTo>
                    <a:pt x="20094" y="37432"/>
                  </a:lnTo>
                  <a:lnTo>
                    <a:pt x="19831" y="37263"/>
                  </a:lnTo>
                  <a:lnTo>
                    <a:pt x="19568" y="37094"/>
                  </a:lnTo>
                  <a:lnTo>
                    <a:pt x="19306" y="36926"/>
                  </a:lnTo>
                  <a:lnTo>
                    <a:pt x="19044" y="36757"/>
                  </a:lnTo>
                  <a:lnTo>
                    <a:pt x="18782" y="36588"/>
                  </a:lnTo>
                  <a:lnTo>
                    <a:pt x="18522" y="36420"/>
                  </a:lnTo>
                  <a:lnTo>
                    <a:pt x="18262" y="36251"/>
                  </a:lnTo>
                  <a:lnTo>
                    <a:pt x="18005" y="36083"/>
                  </a:lnTo>
                  <a:lnTo>
                    <a:pt x="17747" y="35914"/>
                  </a:lnTo>
                  <a:lnTo>
                    <a:pt x="17494" y="35745"/>
                  </a:lnTo>
                  <a:lnTo>
                    <a:pt x="17240" y="35577"/>
                  </a:lnTo>
                  <a:lnTo>
                    <a:pt x="16989" y="35408"/>
                  </a:lnTo>
                  <a:lnTo>
                    <a:pt x="16740" y="35240"/>
                  </a:lnTo>
                  <a:lnTo>
                    <a:pt x="16494" y="35071"/>
                  </a:lnTo>
                  <a:lnTo>
                    <a:pt x="16250" y="34902"/>
                  </a:lnTo>
                  <a:lnTo>
                    <a:pt x="16008" y="34734"/>
                  </a:lnTo>
                  <a:lnTo>
                    <a:pt x="15770" y="34565"/>
                  </a:lnTo>
                  <a:lnTo>
                    <a:pt x="15534" y="34396"/>
                  </a:lnTo>
                  <a:lnTo>
                    <a:pt x="15302" y="34228"/>
                  </a:lnTo>
                  <a:lnTo>
                    <a:pt x="15072" y="34059"/>
                  </a:lnTo>
                  <a:lnTo>
                    <a:pt x="14848" y="33891"/>
                  </a:lnTo>
                  <a:lnTo>
                    <a:pt x="14624" y="33722"/>
                  </a:lnTo>
                  <a:lnTo>
                    <a:pt x="14408" y="33553"/>
                  </a:lnTo>
                  <a:lnTo>
                    <a:pt x="14192" y="33385"/>
                  </a:lnTo>
                  <a:lnTo>
                    <a:pt x="13984" y="33216"/>
                  </a:lnTo>
                  <a:lnTo>
                    <a:pt x="13777" y="33048"/>
                  </a:lnTo>
                  <a:lnTo>
                    <a:pt x="13576" y="32879"/>
                  </a:lnTo>
                  <a:lnTo>
                    <a:pt x="13379" y="32710"/>
                  </a:lnTo>
                  <a:lnTo>
                    <a:pt x="13186" y="32542"/>
                  </a:lnTo>
                  <a:lnTo>
                    <a:pt x="13000" y="32373"/>
                  </a:lnTo>
                  <a:lnTo>
                    <a:pt x="12815" y="32205"/>
                  </a:lnTo>
                  <a:lnTo>
                    <a:pt x="12640" y="32036"/>
                  </a:lnTo>
                  <a:lnTo>
                    <a:pt x="12464" y="31867"/>
                  </a:lnTo>
                  <a:lnTo>
                    <a:pt x="12300" y="31699"/>
                  </a:lnTo>
                  <a:lnTo>
                    <a:pt x="12136" y="31530"/>
                  </a:lnTo>
                  <a:lnTo>
                    <a:pt x="11982" y="31361"/>
                  </a:lnTo>
                  <a:lnTo>
                    <a:pt x="11830" y="31193"/>
                  </a:lnTo>
                  <a:lnTo>
                    <a:pt x="11686" y="31024"/>
                  </a:lnTo>
                  <a:lnTo>
                    <a:pt x="11546" y="30856"/>
                  </a:lnTo>
                  <a:lnTo>
                    <a:pt x="11413" y="30687"/>
                  </a:lnTo>
                  <a:lnTo>
                    <a:pt x="11286" y="30518"/>
                  </a:lnTo>
                  <a:lnTo>
                    <a:pt x="11164" y="30350"/>
                  </a:lnTo>
                  <a:lnTo>
                    <a:pt x="11051" y="30181"/>
                  </a:lnTo>
                  <a:lnTo>
                    <a:pt x="10939" y="30013"/>
                  </a:lnTo>
                  <a:lnTo>
                    <a:pt x="10840" y="29844"/>
                  </a:lnTo>
                  <a:lnTo>
                    <a:pt x="10740" y="29675"/>
                  </a:lnTo>
                  <a:lnTo>
                    <a:pt x="10655" y="29507"/>
                  </a:lnTo>
                  <a:lnTo>
                    <a:pt x="10569" y="29338"/>
                  </a:lnTo>
                  <a:lnTo>
                    <a:pt x="10496" y="29170"/>
                  </a:lnTo>
                  <a:lnTo>
                    <a:pt x="10425" y="29001"/>
                  </a:lnTo>
                  <a:lnTo>
                    <a:pt x="10363" y="28832"/>
                  </a:lnTo>
                  <a:lnTo>
                    <a:pt x="10308" y="28664"/>
                  </a:lnTo>
                  <a:lnTo>
                    <a:pt x="10258" y="28495"/>
                  </a:lnTo>
                  <a:lnTo>
                    <a:pt x="10218" y="28326"/>
                  </a:lnTo>
                  <a:lnTo>
                    <a:pt x="10181" y="28158"/>
                  </a:lnTo>
                  <a:lnTo>
                    <a:pt x="10155" y="27989"/>
                  </a:lnTo>
                  <a:lnTo>
                    <a:pt x="10131" y="27821"/>
                  </a:lnTo>
                  <a:lnTo>
                    <a:pt x="10121" y="27652"/>
                  </a:lnTo>
                  <a:lnTo>
                    <a:pt x="10112" y="27483"/>
                  </a:lnTo>
                  <a:lnTo>
                    <a:pt x="10116" y="27315"/>
                  </a:lnTo>
                  <a:lnTo>
                    <a:pt x="10122" y="27146"/>
                  </a:lnTo>
                  <a:lnTo>
                    <a:pt x="10139" y="26978"/>
                  </a:lnTo>
                  <a:lnTo>
                    <a:pt x="10161" y="26809"/>
                  </a:lnTo>
                  <a:lnTo>
                    <a:pt x="10192" y="26640"/>
                  </a:lnTo>
                  <a:lnTo>
                    <a:pt x="10230" y="26472"/>
                  </a:lnTo>
                  <a:lnTo>
                    <a:pt x="10273" y="26303"/>
                  </a:lnTo>
                  <a:lnTo>
                    <a:pt x="10327" y="26134"/>
                  </a:lnTo>
                  <a:lnTo>
                    <a:pt x="10384" y="25966"/>
                  </a:lnTo>
                  <a:lnTo>
                    <a:pt x="10454" y="25797"/>
                  </a:lnTo>
                  <a:lnTo>
                    <a:pt x="10524" y="25629"/>
                  </a:lnTo>
                  <a:lnTo>
                    <a:pt x="10610" y="25460"/>
                  </a:lnTo>
                  <a:lnTo>
                    <a:pt x="10696" y="25291"/>
                  </a:lnTo>
                  <a:lnTo>
                    <a:pt x="10796" y="25123"/>
                  </a:lnTo>
                  <a:lnTo>
                    <a:pt x="10898" y="24954"/>
                  </a:lnTo>
                  <a:lnTo>
                    <a:pt x="11010" y="24786"/>
                  </a:lnTo>
                  <a:lnTo>
                    <a:pt x="11129" y="24617"/>
                  </a:lnTo>
                  <a:lnTo>
                    <a:pt x="11254" y="24448"/>
                  </a:lnTo>
                  <a:lnTo>
                    <a:pt x="11389" y="24280"/>
                  </a:lnTo>
                  <a:lnTo>
                    <a:pt x="11527" y="24111"/>
                  </a:lnTo>
                  <a:lnTo>
                    <a:pt x="11677" y="23943"/>
                  </a:lnTo>
                  <a:lnTo>
                    <a:pt x="11829" y="23774"/>
                  </a:lnTo>
                  <a:lnTo>
                    <a:pt x="11995" y="23605"/>
                  </a:lnTo>
                  <a:lnTo>
                    <a:pt x="12161" y="23437"/>
                  </a:lnTo>
                  <a:lnTo>
                    <a:pt x="12341" y="23268"/>
                  </a:lnTo>
                  <a:lnTo>
                    <a:pt x="12523" y="23099"/>
                  </a:lnTo>
                  <a:lnTo>
                    <a:pt x="12715" y="22931"/>
                  </a:lnTo>
                  <a:lnTo>
                    <a:pt x="12912" y="22762"/>
                  </a:lnTo>
                  <a:lnTo>
                    <a:pt x="13118" y="22594"/>
                  </a:lnTo>
                  <a:lnTo>
                    <a:pt x="13330" y="22425"/>
                  </a:lnTo>
                  <a:lnTo>
                    <a:pt x="13548" y="22256"/>
                  </a:lnTo>
                  <a:lnTo>
                    <a:pt x="13775" y="22088"/>
                  </a:lnTo>
                  <a:lnTo>
                    <a:pt x="14005" y="21919"/>
                  </a:lnTo>
                  <a:lnTo>
                    <a:pt x="14247" y="21751"/>
                  </a:lnTo>
                  <a:lnTo>
                    <a:pt x="14490" y="21582"/>
                  </a:lnTo>
                  <a:lnTo>
                    <a:pt x="14746" y="21413"/>
                  </a:lnTo>
                  <a:lnTo>
                    <a:pt x="15003" y="21245"/>
                  </a:lnTo>
                  <a:lnTo>
                    <a:pt x="15271" y="21076"/>
                  </a:lnTo>
                  <a:lnTo>
                    <a:pt x="15542" y="20907"/>
                  </a:lnTo>
                  <a:lnTo>
                    <a:pt x="15822" y="20739"/>
                  </a:lnTo>
                  <a:lnTo>
                    <a:pt x="16107" y="20570"/>
                  </a:lnTo>
                  <a:lnTo>
                    <a:pt x="16398" y="20402"/>
                  </a:lnTo>
                  <a:lnTo>
                    <a:pt x="16697" y="20233"/>
                  </a:lnTo>
                  <a:lnTo>
                    <a:pt x="16999" y="20064"/>
                  </a:lnTo>
                  <a:lnTo>
                    <a:pt x="17311" y="19896"/>
                  </a:lnTo>
                  <a:lnTo>
                    <a:pt x="17624" y="19727"/>
                  </a:lnTo>
                  <a:lnTo>
                    <a:pt x="17949" y="19559"/>
                  </a:lnTo>
                  <a:lnTo>
                    <a:pt x="18274" y="19390"/>
                  </a:lnTo>
                  <a:lnTo>
                    <a:pt x="18611" y="19221"/>
                  </a:lnTo>
                  <a:lnTo>
                    <a:pt x="18949" y="19053"/>
                  </a:lnTo>
                  <a:lnTo>
                    <a:pt x="19296" y="18884"/>
                  </a:lnTo>
                  <a:lnTo>
                    <a:pt x="19646" y="18716"/>
                  </a:lnTo>
                  <a:lnTo>
                    <a:pt x="20003" y="18547"/>
                  </a:lnTo>
                  <a:lnTo>
                    <a:pt x="20365" y="18378"/>
                  </a:lnTo>
                  <a:lnTo>
                    <a:pt x="20731" y="18210"/>
                  </a:lnTo>
                  <a:lnTo>
                    <a:pt x="21105" y="18041"/>
                  </a:lnTo>
                  <a:lnTo>
                    <a:pt x="21481" y="17872"/>
                  </a:lnTo>
                  <a:lnTo>
                    <a:pt x="21866" y="17704"/>
                  </a:lnTo>
                  <a:lnTo>
                    <a:pt x="22251" y="17535"/>
                  </a:lnTo>
                  <a:lnTo>
                    <a:pt x="22647" y="17367"/>
                  </a:lnTo>
                  <a:lnTo>
                    <a:pt x="23043" y="17198"/>
                  </a:lnTo>
                  <a:lnTo>
                    <a:pt x="23448" y="17029"/>
                  </a:lnTo>
                  <a:lnTo>
                    <a:pt x="23854" y="16861"/>
                  </a:lnTo>
                  <a:lnTo>
                    <a:pt x="24267" y="16692"/>
                  </a:lnTo>
                  <a:lnTo>
                    <a:pt x="24684" y="16524"/>
                  </a:lnTo>
                  <a:lnTo>
                    <a:pt x="25105" y="16355"/>
                  </a:lnTo>
                  <a:lnTo>
                    <a:pt x="25532" y="16186"/>
                  </a:lnTo>
                  <a:lnTo>
                    <a:pt x="25961" y="16018"/>
                  </a:lnTo>
                  <a:lnTo>
                    <a:pt x="26396" y="15849"/>
                  </a:lnTo>
                  <a:lnTo>
                    <a:pt x="26833" y="15680"/>
                  </a:lnTo>
                  <a:lnTo>
                    <a:pt x="27278" y="15512"/>
                  </a:lnTo>
                  <a:lnTo>
                    <a:pt x="27722" y="15343"/>
                  </a:lnTo>
                  <a:lnTo>
                    <a:pt x="28175" y="15175"/>
                  </a:lnTo>
                  <a:lnTo>
                    <a:pt x="28628" y="15006"/>
                  </a:lnTo>
                  <a:lnTo>
                    <a:pt x="29088" y="14837"/>
                  </a:lnTo>
                  <a:lnTo>
                    <a:pt x="29549" y="14669"/>
                  </a:lnTo>
                  <a:lnTo>
                    <a:pt x="30016" y="14500"/>
                  </a:lnTo>
                  <a:lnTo>
                    <a:pt x="30485" y="14332"/>
                  </a:lnTo>
                  <a:lnTo>
                    <a:pt x="30957" y="14163"/>
                  </a:lnTo>
                  <a:lnTo>
                    <a:pt x="31434" y="13994"/>
                  </a:lnTo>
                  <a:lnTo>
                    <a:pt x="31912" y="13826"/>
                  </a:lnTo>
                  <a:lnTo>
                    <a:pt x="32396" y="13657"/>
                  </a:lnTo>
                  <a:lnTo>
                    <a:pt x="32880" y="13489"/>
                  </a:lnTo>
                  <a:lnTo>
                    <a:pt x="33370" y="13320"/>
                  </a:lnTo>
                  <a:lnTo>
                    <a:pt x="33860" y="13151"/>
                  </a:lnTo>
                  <a:lnTo>
                    <a:pt x="34356" y="12983"/>
                  </a:lnTo>
                  <a:lnTo>
                    <a:pt x="34853" y="12814"/>
                  </a:lnTo>
                  <a:lnTo>
                    <a:pt x="35353" y="12645"/>
                  </a:lnTo>
                  <a:lnTo>
                    <a:pt x="35856" y="12477"/>
                  </a:lnTo>
                  <a:lnTo>
                    <a:pt x="36361" y="12308"/>
                  </a:lnTo>
                  <a:lnTo>
                    <a:pt x="36869" y="12140"/>
                  </a:lnTo>
                  <a:lnTo>
                    <a:pt x="37379" y="11971"/>
                  </a:lnTo>
                  <a:lnTo>
                    <a:pt x="37892" y="11802"/>
                  </a:lnTo>
                  <a:lnTo>
                    <a:pt x="38406" y="11634"/>
                  </a:lnTo>
                  <a:lnTo>
                    <a:pt x="38924" y="11465"/>
                  </a:lnTo>
                  <a:lnTo>
                    <a:pt x="39442" y="11297"/>
                  </a:lnTo>
                  <a:lnTo>
                    <a:pt x="39964" y="11128"/>
                  </a:lnTo>
                  <a:lnTo>
                    <a:pt x="40486" y="10959"/>
                  </a:lnTo>
                  <a:lnTo>
                    <a:pt x="41012" y="10791"/>
                  </a:lnTo>
                  <a:lnTo>
                    <a:pt x="41539" y="10622"/>
                  </a:lnTo>
                  <a:lnTo>
                    <a:pt x="42067" y="10453"/>
                  </a:lnTo>
                  <a:lnTo>
                    <a:pt x="42598" y="10285"/>
                  </a:lnTo>
                  <a:lnTo>
                    <a:pt x="43129" y="10116"/>
                  </a:lnTo>
                  <a:lnTo>
                    <a:pt x="43663" y="9948"/>
                  </a:lnTo>
                  <a:lnTo>
                    <a:pt x="44197" y="9779"/>
                  </a:lnTo>
                  <a:lnTo>
                    <a:pt x="44734" y="9610"/>
                  </a:lnTo>
                  <a:lnTo>
                    <a:pt x="45271" y="9442"/>
                  </a:lnTo>
                  <a:lnTo>
                    <a:pt x="45810" y="9273"/>
                  </a:lnTo>
                  <a:lnTo>
                    <a:pt x="46349" y="9105"/>
                  </a:lnTo>
                  <a:lnTo>
                    <a:pt x="46891" y="8936"/>
                  </a:lnTo>
                  <a:lnTo>
                    <a:pt x="47433" y="8767"/>
                  </a:lnTo>
                  <a:lnTo>
                    <a:pt x="47976" y="8599"/>
                  </a:lnTo>
                  <a:lnTo>
                    <a:pt x="48520" y="8430"/>
                  </a:lnTo>
                  <a:lnTo>
                    <a:pt x="49065" y="8262"/>
                  </a:lnTo>
                  <a:lnTo>
                    <a:pt x="49610" y="8093"/>
                  </a:lnTo>
                  <a:lnTo>
                    <a:pt x="50156" y="7924"/>
                  </a:lnTo>
                  <a:lnTo>
                    <a:pt x="50703" y="7756"/>
                  </a:lnTo>
                  <a:lnTo>
                    <a:pt x="51251" y="7587"/>
                  </a:lnTo>
                  <a:lnTo>
                    <a:pt x="51799" y="7418"/>
                  </a:lnTo>
                  <a:lnTo>
                    <a:pt x="52347" y="7250"/>
                  </a:lnTo>
                  <a:lnTo>
                    <a:pt x="52896" y="7081"/>
                  </a:lnTo>
                  <a:lnTo>
                    <a:pt x="53445" y="6913"/>
                  </a:lnTo>
                  <a:lnTo>
                    <a:pt x="53995" y="6744"/>
                  </a:lnTo>
                  <a:lnTo>
                    <a:pt x="54544" y="6575"/>
                  </a:lnTo>
                  <a:lnTo>
                    <a:pt x="55094" y="6407"/>
                  </a:lnTo>
                  <a:lnTo>
                    <a:pt x="55644" y="6238"/>
                  </a:lnTo>
                  <a:lnTo>
                    <a:pt x="56194" y="6070"/>
                  </a:lnTo>
                  <a:lnTo>
                    <a:pt x="56744" y="5901"/>
                  </a:lnTo>
                  <a:lnTo>
                    <a:pt x="57293" y="5732"/>
                  </a:lnTo>
                  <a:lnTo>
                    <a:pt x="57843" y="5564"/>
                  </a:lnTo>
                  <a:lnTo>
                    <a:pt x="58393" y="5395"/>
                  </a:lnTo>
                  <a:lnTo>
                    <a:pt x="58942" y="5226"/>
                  </a:lnTo>
                  <a:lnTo>
                    <a:pt x="59491" y="5058"/>
                  </a:lnTo>
                  <a:lnTo>
                    <a:pt x="60039" y="4889"/>
                  </a:lnTo>
                  <a:lnTo>
                    <a:pt x="60587" y="4721"/>
                  </a:lnTo>
                  <a:lnTo>
                    <a:pt x="61134" y="4552"/>
                  </a:lnTo>
                  <a:lnTo>
                    <a:pt x="61682" y="4383"/>
                  </a:lnTo>
                  <a:lnTo>
                    <a:pt x="62228" y="4215"/>
                  </a:lnTo>
                  <a:lnTo>
                    <a:pt x="62774" y="4046"/>
                  </a:lnTo>
                  <a:lnTo>
                    <a:pt x="63319" y="3878"/>
                  </a:lnTo>
                  <a:lnTo>
                    <a:pt x="63863" y="3709"/>
                  </a:lnTo>
                  <a:lnTo>
                    <a:pt x="64407" y="3540"/>
                  </a:lnTo>
                  <a:lnTo>
                    <a:pt x="64949" y="3372"/>
                  </a:lnTo>
                  <a:lnTo>
                    <a:pt x="65492" y="3203"/>
                  </a:lnTo>
                  <a:lnTo>
                    <a:pt x="66032" y="3035"/>
                  </a:lnTo>
                  <a:lnTo>
                    <a:pt x="66572" y="2866"/>
                  </a:lnTo>
                  <a:lnTo>
                    <a:pt x="67110" y="2697"/>
                  </a:lnTo>
                  <a:lnTo>
                    <a:pt x="67648" y="2529"/>
                  </a:lnTo>
                  <a:lnTo>
                    <a:pt x="68185" y="2360"/>
                  </a:lnTo>
                  <a:lnTo>
                    <a:pt x="68720" y="2191"/>
                  </a:lnTo>
                  <a:lnTo>
                    <a:pt x="69254" y="2023"/>
                  </a:lnTo>
                  <a:lnTo>
                    <a:pt x="69787" y="1854"/>
                  </a:lnTo>
                  <a:lnTo>
                    <a:pt x="70318" y="1686"/>
                  </a:lnTo>
                  <a:lnTo>
                    <a:pt x="70848" y="1517"/>
                  </a:lnTo>
                  <a:lnTo>
                    <a:pt x="71377" y="1348"/>
                  </a:lnTo>
                  <a:lnTo>
                    <a:pt x="71903" y="1180"/>
                  </a:lnTo>
                  <a:lnTo>
                    <a:pt x="72430" y="1011"/>
                  </a:lnTo>
                  <a:lnTo>
                    <a:pt x="72953" y="843"/>
                  </a:lnTo>
                  <a:lnTo>
                    <a:pt x="73476" y="674"/>
                  </a:lnTo>
                  <a:lnTo>
                    <a:pt x="73996" y="505"/>
                  </a:lnTo>
                  <a:lnTo>
                    <a:pt x="74515" y="337"/>
                  </a:lnTo>
                  <a:lnTo>
                    <a:pt x="75032" y="168"/>
                  </a:lnTo>
                  <a:lnTo>
                    <a:pt x="75547" y="0"/>
                  </a:lnTo>
                  <a:lnTo>
                    <a:pt x="168663" y="0"/>
                  </a:lnTo>
                  <a:lnTo>
                    <a:pt x="169178" y="168"/>
                  </a:lnTo>
                  <a:lnTo>
                    <a:pt x="169695" y="337"/>
                  </a:lnTo>
                  <a:lnTo>
                    <a:pt x="170214" y="505"/>
                  </a:lnTo>
                  <a:lnTo>
                    <a:pt x="170734" y="674"/>
                  </a:lnTo>
                  <a:lnTo>
                    <a:pt x="171257" y="843"/>
                  </a:lnTo>
                  <a:lnTo>
                    <a:pt x="171780" y="1011"/>
                  </a:lnTo>
                  <a:lnTo>
                    <a:pt x="172306" y="1180"/>
                  </a:lnTo>
                  <a:lnTo>
                    <a:pt x="172833" y="1348"/>
                  </a:lnTo>
                  <a:lnTo>
                    <a:pt x="173362" y="1517"/>
                  </a:lnTo>
                  <a:lnTo>
                    <a:pt x="173892" y="1686"/>
                  </a:lnTo>
                  <a:lnTo>
                    <a:pt x="174423" y="1854"/>
                  </a:lnTo>
                  <a:lnTo>
                    <a:pt x="174956" y="2023"/>
                  </a:lnTo>
                  <a:lnTo>
                    <a:pt x="175490" y="2191"/>
                  </a:lnTo>
                  <a:lnTo>
                    <a:pt x="176025" y="2360"/>
                  </a:lnTo>
                  <a:lnTo>
                    <a:pt x="176561" y="2529"/>
                  </a:lnTo>
                  <a:lnTo>
                    <a:pt x="177099" y="2697"/>
                  </a:lnTo>
                  <a:lnTo>
                    <a:pt x="177638" y="2866"/>
                  </a:lnTo>
                  <a:lnTo>
                    <a:pt x="178178" y="3035"/>
                  </a:lnTo>
                  <a:lnTo>
                    <a:pt x="178718" y="3203"/>
                  </a:lnTo>
                  <a:lnTo>
                    <a:pt x="179260" y="3372"/>
                  </a:lnTo>
                  <a:lnTo>
                    <a:pt x="179803" y="3540"/>
                  </a:lnTo>
                  <a:lnTo>
                    <a:pt x="180347" y="3709"/>
                  </a:lnTo>
                  <a:lnTo>
                    <a:pt x="180891" y="3878"/>
                  </a:lnTo>
                  <a:lnTo>
                    <a:pt x="181436" y="4046"/>
                  </a:lnTo>
                  <a:lnTo>
                    <a:pt x="181982" y="4215"/>
                  </a:lnTo>
                  <a:lnTo>
                    <a:pt x="182528" y="4383"/>
                  </a:lnTo>
                  <a:lnTo>
                    <a:pt x="183075" y="4552"/>
                  </a:lnTo>
                  <a:lnTo>
                    <a:pt x="183623" y="4721"/>
                  </a:lnTo>
                  <a:lnTo>
                    <a:pt x="184171" y="4889"/>
                  </a:lnTo>
                  <a:lnTo>
                    <a:pt x="184719" y="5058"/>
                  </a:lnTo>
                  <a:lnTo>
                    <a:pt x="185268" y="5226"/>
                  </a:lnTo>
                  <a:lnTo>
                    <a:pt x="185817" y="5395"/>
                  </a:lnTo>
                  <a:lnTo>
                    <a:pt x="186367" y="5564"/>
                  </a:lnTo>
                  <a:lnTo>
                    <a:pt x="186916" y="5732"/>
                  </a:lnTo>
                  <a:lnTo>
                    <a:pt x="187466" y="5901"/>
                  </a:lnTo>
                  <a:lnTo>
                    <a:pt x="188016" y="6070"/>
                  </a:lnTo>
                  <a:lnTo>
                    <a:pt x="188566" y="6238"/>
                  </a:lnTo>
                  <a:lnTo>
                    <a:pt x="189116" y="6407"/>
                  </a:lnTo>
                  <a:lnTo>
                    <a:pt x="189666" y="6575"/>
                  </a:lnTo>
                  <a:lnTo>
                    <a:pt x="190215" y="6744"/>
                  </a:lnTo>
                  <a:lnTo>
                    <a:pt x="190765" y="6913"/>
                  </a:lnTo>
                  <a:lnTo>
                    <a:pt x="191314" y="7081"/>
                  </a:lnTo>
                  <a:lnTo>
                    <a:pt x="191863" y="7250"/>
                  </a:lnTo>
                  <a:lnTo>
                    <a:pt x="192411" y="7418"/>
                  </a:lnTo>
                  <a:lnTo>
                    <a:pt x="192959" y="7587"/>
                  </a:lnTo>
                  <a:lnTo>
                    <a:pt x="193507" y="7756"/>
                  </a:lnTo>
                  <a:lnTo>
                    <a:pt x="194054" y="7924"/>
                  </a:lnTo>
                  <a:lnTo>
                    <a:pt x="194600" y="8093"/>
                  </a:lnTo>
                  <a:lnTo>
                    <a:pt x="195145" y="8262"/>
                  </a:lnTo>
                  <a:lnTo>
                    <a:pt x="195690" y="8430"/>
                  </a:lnTo>
                  <a:lnTo>
                    <a:pt x="196234" y="8599"/>
                  </a:lnTo>
                  <a:lnTo>
                    <a:pt x="196777" y="8767"/>
                  </a:lnTo>
                  <a:lnTo>
                    <a:pt x="197319" y="8936"/>
                  </a:lnTo>
                  <a:lnTo>
                    <a:pt x="197860" y="9105"/>
                  </a:lnTo>
                  <a:lnTo>
                    <a:pt x="198400" y="9273"/>
                  </a:lnTo>
                  <a:lnTo>
                    <a:pt x="198939" y="9442"/>
                  </a:lnTo>
                  <a:lnTo>
                    <a:pt x="199476" y="9610"/>
                  </a:lnTo>
                  <a:lnTo>
                    <a:pt x="200013" y="9779"/>
                  </a:lnTo>
                  <a:lnTo>
                    <a:pt x="200547" y="9948"/>
                  </a:lnTo>
                  <a:lnTo>
                    <a:pt x="201081" y="10116"/>
                  </a:lnTo>
                  <a:lnTo>
                    <a:pt x="201612" y="10285"/>
                  </a:lnTo>
                  <a:lnTo>
                    <a:pt x="202142" y="10453"/>
                  </a:lnTo>
                  <a:lnTo>
                    <a:pt x="202671" y="10622"/>
                  </a:lnTo>
                  <a:lnTo>
                    <a:pt x="203198" y="10791"/>
                  </a:lnTo>
                  <a:lnTo>
                    <a:pt x="203723" y="10959"/>
                  </a:lnTo>
                  <a:lnTo>
                    <a:pt x="204246" y="11128"/>
                  </a:lnTo>
                  <a:lnTo>
                    <a:pt x="204768" y="11297"/>
                  </a:lnTo>
                  <a:lnTo>
                    <a:pt x="205286" y="11465"/>
                  </a:lnTo>
                  <a:lnTo>
                    <a:pt x="205804" y="11634"/>
                  </a:lnTo>
                  <a:lnTo>
                    <a:pt x="206318" y="11802"/>
                  </a:lnTo>
                  <a:lnTo>
                    <a:pt x="206831" y="11971"/>
                  </a:lnTo>
                  <a:lnTo>
                    <a:pt x="207341" y="12140"/>
                  </a:lnTo>
                  <a:lnTo>
                    <a:pt x="207849" y="12308"/>
                  </a:lnTo>
                  <a:lnTo>
                    <a:pt x="208354" y="12477"/>
                  </a:lnTo>
                  <a:lnTo>
                    <a:pt x="208856" y="12645"/>
                  </a:lnTo>
                  <a:lnTo>
                    <a:pt x="209357" y="12814"/>
                  </a:lnTo>
                  <a:lnTo>
                    <a:pt x="209854" y="12983"/>
                  </a:lnTo>
                  <a:lnTo>
                    <a:pt x="210350" y="13151"/>
                  </a:lnTo>
                  <a:lnTo>
                    <a:pt x="210840" y="13320"/>
                  </a:lnTo>
                  <a:lnTo>
                    <a:pt x="211330" y="13489"/>
                  </a:lnTo>
                  <a:lnTo>
                    <a:pt x="211814" y="13657"/>
                  </a:lnTo>
                  <a:lnTo>
                    <a:pt x="212298" y="13826"/>
                  </a:lnTo>
                  <a:lnTo>
                    <a:pt x="212776" y="13994"/>
                  </a:lnTo>
                  <a:lnTo>
                    <a:pt x="213253" y="14163"/>
                  </a:lnTo>
                  <a:lnTo>
                    <a:pt x="213725" y="14332"/>
                  </a:lnTo>
                  <a:lnTo>
                    <a:pt x="214194" y="14500"/>
                  </a:lnTo>
                  <a:lnTo>
                    <a:pt x="214660" y="14669"/>
                  </a:lnTo>
                  <a:lnTo>
                    <a:pt x="215122" y="14837"/>
                  </a:lnTo>
                  <a:lnTo>
                    <a:pt x="215581" y="15006"/>
                  </a:lnTo>
                  <a:lnTo>
                    <a:pt x="216034" y="15175"/>
                  </a:lnTo>
                  <a:lnTo>
                    <a:pt x="216487" y="15343"/>
                  </a:lnTo>
                  <a:lnTo>
                    <a:pt x="216932" y="15512"/>
                  </a:lnTo>
                  <a:lnTo>
                    <a:pt x="217376" y="15680"/>
                  </a:lnTo>
                  <a:lnTo>
                    <a:pt x="217813" y="15849"/>
                  </a:lnTo>
                  <a:lnTo>
                    <a:pt x="218249" y="16018"/>
                  </a:lnTo>
                  <a:lnTo>
                    <a:pt x="218678" y="16186"/>
                  </a:lnTo>
                  <a:lnTo>
                    <a:pt x="219104" y="16355"/>
                  </a:lnTo>
                  <a:lnTo>
                    <a:pt x="219526" y="16524"/>
                  </a:lnTo>
                  <a:lnTo>
                    <a:pt x="219942" y="16692"/>
                  </a:lnTo>
                  <a:lnTo>
                    <a:pt x="220356" y="16861"/>
                  </a:lnTo>
                  <a:lnTo>
                    <a:pt x="220762" y="17029"/>
                  </a:lnTo>
                  <a:lnTo>
                    <a:pt x="221167" y="17198"/>
                  </a:lnTo>
                  <a:lnTo>
                    <a:pt x="221563" y="17367"/>
                  </a:lnTo>
                  <a:lnTo>
                    <a:pt x="221958" y="17535"/>
                  </a:lnTo>
                  <a:lnTo>
                    <a:pt x="222344" y="17704"/>
                  </a:lnTo>
                  <a:lnTo>
                    <a:pt x="222729" y="17872"/>
                  </a:lnTo>
                  <a:lnTo>
                    <a:pt x="223105" y="18041"/>
                  </a:lnTo>
                  <a:lnTo>
                    <a:pt x="223479" y="18210"/>
                  </a:lnTo>
                  <a:lnTo>
                    <a:pt x="223845" y="18378"/>
                  </a:lnTo>
                  <a:lnTo>
                    <a:pt x="224207" y="18547"/>
                  </a:lnTo>
                  <a:lnTo>
                    <a:pt x="224564" y="18716"/>
                  </a:lnTo>
                  <a:lnTo>
                    <a:pt x="224914" y="18884"/>
                  </a:lnTo>
                  <a:lnTo>
                    <a:pt x="225261" y="19053"/>
                  </a:lnTo>
                  <a:lnTo>
                    <a:pt x="225599" y="19221"/>
                  </a:lnTo>
                  <a:lnTo>
                    <a:pt x="225936" y="19390"/>
                  </a:lnTo>
                  <a:lnTo>
                    <a:pt x="226261" y="19559"/>
                  </a:lnTo>
                  <a:lnTo>
                    <a:pt x="226585" y="19727"/>
                  </a:lnTo>
                  <a:lnTo>
                    <a:pt x="226899" y="19896"/>
                  </a:lnTo>
                  <a:lnTo>
                    <a:pt x="227211" y="20064"/>
                  </a:lnTo>
                  <a:lnTo>
                    <a:pt x="227513" y="20233"/>
                  </a:lnTo>
                  <a:lnTo>
                    <a:pt x="227812" y="20402"/>
                  </a:lnTo>
                  <a:lnTo>
                    <a:pt x="228103" y="20570"/>
                  </a:lnTo>
                  <a:lnTo>
                    <a:pt x="228388" y="20739"/>
                  </a:lnTo>
                  <a:lnTo>
                    <a:pt x="228668" y="20907"/>
                  </a:lnTo>
                  <a:lnTo>
                    <a:pt x="228939" y="21076"/>
                  </a:lnTo>
                  <a:lnTo>
                    <a:pt x="229207" y="21245"/>
                  </a:lnTo>
                  <a:lnTo>
                    <a:pt x="229464" y="21413"/>
                  </a:lnTo>
                  <a:lnTo>
                    <a:pt x="229720" y="21582"/>
                  </a:lnTo>
                  <a:lnTo>
                    <a:pt x="229962" y="21751"/>
                  </a:lnTo>
                  <a:lnTo>
                    <a:pt x="230204" y="21919"/>
                  </a:lnTo>
                  <a:lnTo>
                    <a:pt x="230435" y="22088"/>
                  </a:lnTo>
                  <a:lnTo>
                    <a:pt x="230662" y="22256"/>
                  </a:lnTo>
                  <a:lnTo>
                    <a:pt x="230880" y="22425"/>
                  </a:lnTo>
                  <a:lnTo>
                    <a:pt x="231092" y="22594"/>
                  </a:lnTo>
                  <a:lnTo>
                    <a:pt x="231297" y="22762"/>
                  </a:lnTo>
                  <a:lnTo>
                    <a:pt x="231494" y="22931"/>
                  </a:lnTo>
                  <a:lnTo>
                    <a:pt x="231687" y="23099"/>
                  </a:lnTo>
                  <a:lnTo>
                    <a:pt x="231869" y="23268"/>
                  </a:lnTo>
                  <a:lnTo>
                    <a:pt x="232049" y="23437"/>
                  </a:lnTo>
                  <a:lnTo>
                    <a:pt x="232215" y="23605"/>
                  </a:lnTo>
                  <a:lnTo>
                    <a:pt x="232381" y="23774"/>
                  </a:lnTo>
                  <a:lnTo>
                    <a:pt x="232532" y="23943"/>
                  </a:lnTo>
                  <a:lnTo>
                    <a:pt x="232683" y="24111"/>
                  </a:lnTo>
                  <a:lnTo>
                    <a:pt x="232821" y="24280"/>
                  </a:lnTo>
                  <a:lnTo>
                    <a:pt x="232956" y="24448"/>
                  </a:lnTo>
                  <a:lnTo>
                    <a:pt x="233081" y="24617"/>
                  </a:lnTo>
                  <a:lnTo>
                    <a:pt x="233199" y="24786"/>
                  </a:lnTo>
                  <a:lnTo>
                    <a:pt x="233312" y="24954"/>
                  </a:lnTo>
                  <a:lnTo>
                    <a:pt x="233414" y="25123"/>
                  </a:lnTo>
                  <a:lnTo>
                    <a:pt x="233513" y="25291"/>
                  </a:lnTo>
                  <a:lnTo>
                    <a:pt x="233600" y="25460"/>
                  </a:lnTo>
                  <a:lnTo>
                    <a:pt x="233686" y="25629"/>
                  </a:lnTo>
                  <a:lnTo>
                    <a:pt x="233756" y="25797"/>
                  </a:lnTo>
                  <a:lnTo>
                    <a:pt x="233826" y="25966"/>
                  </a:lnTo>
                  <a:lnTo>
                    <a:pt x="233883" y="26134"/>
                  </a:lnTo>
                  <a:lnTo>
                    <a:pt x="233937" y="26303"/>
                  </a:lnTo>
                  <a:lnTo>
                    <a:pt x="233980" y="26472"/>
                  </a:lnTo>
                  <a:lnTo>
                    <a:pt x="234018" y="26640"/>
                  </a:lnTo>
                  <a:lnTo>
                    <a:pt x="234048" y="26809"/>
                  </a:lnTo>
                  <a:lnTo>
                    <a:pt x="234070" y="26978"/>
                  </a:lnTo>
                  <a:lnTo>
                    <a:pt x="234088" y="27146"/>
                  </a:lnTo>
                  <a:lnTo>
                    <a:pt x="234094" y="27315"/>
                  </a:lnTo>
                  <a:lnTo>
                    <a:pt x="234098" y="27483"/>
                  </a:lnTo>
                  <a:lnTo>
                    <a:pt x="234088" y="27652"/>
                  </a:lnTo>
                  <a:lnTo>
                    <a:pt x="234079" y="27821"/>
                  </a:lnTo>
                  <a:lnTo>
                    <a:pt x="234054" y="27989"/>
                  </a:lnTo>
                  <a:lnTo>
                    <a:pt x="234029" y="28158"/>
                  </a:lnTo>
                  <a:lnTo>
                    <a:pt x="233992" y="28326"/>
                  </a:lnTo>
                  <a:lnTo>
                    <a:pt x="233952" y="28495"/>
                  </a:lnTo>
                  <a:lnTo>
                    <a:pt x="233902" y="28664"/>
                  </a:lnTo>
                  <a:lnTo>
                    <a:pt x="233847" y="28832"/>
                  </a:lnTo>
                  <a:lnTo>
                    <a:pt x="233785" y="29001"/>
                  </a:lnTo>
                  <a:lnTo>
                    <a:pt x="233714" y="29170"/>
                  </a:lnTo>
                  <a:lnTo>
                    <a:pt x="233640" y="29338"/>
                  </a:lnTo>
                  <a:lnTo>
                    <a:pt x="233555" y="29507"/>
                  </a:lnTo>
                  <a:lnTo>
                    <a:pt x="233469" y="29675"/>
                  </a:lnTo>
                  <a:lnTo>
                    <a:pt x="233370" y="29844"/>
                  </a:lnTo>
                  <a:lnTo>
                    <a:pt x="233271" y="30013"/>
                  </a:lnTo>
                  <a:lnTo>
                    <a:pt x="233159" y="30181"/>
                  </a:lnTo>
                  <a:lnTo>
                    <a:pt x="233046" y="30350"/>
                  </a:lnTo>
                  <a:lnTo>
                    <a:pt x="232924" y="30518"/>
                  </a:lnTo>
                  <a:lnTo>
                    <a:pt x="232797" y="30687"/>
                  </a:lnTo>
                  <a:lnTo>
                    <a:pt x="232664" y="30856"/>
                  </a:lnTo>
                  <a:lnTo>
                    <a:pt x="232524" y="31024"/>
                  </a:lnTo>
                  <a:lnTo>
                    <a:pt x="232380" y="31193"/>
                  </a:lnTo>
                  <a:lnTo>
                    <a:pt x="232228" y="31361"/>
                  </a:lnTo>
                  <a:lnTo>
                    <a:pt x="232074" y="31530"/>
                  </a:lnTo>
                  <a:lnTo>
                    <a:pt x="231910" y="31699"/>
                  </a:lnTo>
                  <a:lnTo>
                    <a:pt x="231745" y="31867"/>
                  </a:lnTo>
                  <a:lnTo>
                    <a:pt x="231570" y="32036"/>
                  </a:lnTo>
                  <a:lnTo>
                    <a:pt x="231394" y="32205"/>
                  </a:lnTo>
                  <a:lnTo>
                    <a:pt x="231210" y="32373"/>
                  </a:lnTo>
                  <a:lnTo>
                    <a:pt x="231023" y="32542"/>
                  </a:lnTo>
                  <a:lnTo>
                    <a:pt x="230831" y="32710"/>
                  </a:lnTo>
                  <a:lnTo>
                    <a:pt x="230634" y="32879"/>
                  </a:lnTo>
                  <a:lnTo>
                    <a:pt x="230433" y="33048"/>
                  </a:lnTo>
                  <a:lnTo>
                    <a:pt x="230226" y="33216"/>
                  </a:lnTo>
                  <a:lnTo>
                    <a:pt x="230017" y="33385"/>
                  </a:lnTo>
                  <a:lnTo>
                    <a:pt x="229802" y="33553"/>
                  </a:lnTo>
                  <a:lnTo>
                    <a:pt x="229586" y="33722"/>
                  </a:lnTo>
                  <a:lnTo>
                    <a:pt x="229362" y="33891"/>
                  </a:lnTo>
                  <a:lnTo>
                    <a:pt x="229138" y="34059"/>
                  </a:lnTo>
                  <a:lnTo>
                    <a:pt x="228907" y="34228"/>
                  </a:lnTo>
                  <a:lnTo>
                    <a:pt x="228676" y="34396"/>
                  </a:lnTo>
                  <a:lnTo>
                    <a:pt x="228440" y="34565"/>
                  </a:lnTo>
                  <a:lnTo>
                    <a:pt x="228202" y="34734"/>
                  </a:lnTo>
                  <a:lnTo>
                    <a:pt x="227960" y="34902"/>
                  </a:lnTo>
                  <a:lnTo>
                    <a:pt x="227716" y="35071"/>
                  </a:lnTo>
                  <a:lnTo>
                    <a:pt x="227470" y="35240"/>
                  </a:lnTo>
                  <a:lnTo>
                    <a:pt x="227220" y="35408"/>
                  </a:lnTo>
                  <a:lnTo>
                    <a:pt x="226970" y="35577"/>
                  </a:lnTo>
                  <a:lnTo>
                    <a:pt x="226716" y="35745"/>
                  </a:lnTo>
                  <a:lnTo>
                    <a:pt x="226462" y="35914"/>
                  </a:lnTo>
                  <a:lnTo>
                    <a:pt x="226205" y="36083"/>
                  </a:lnTo>
                  <a:lnTo>
                    <a:pt x="225947" y="36251"/>
                  </a:lnTo>
                  <a:lnTo>
                    <a:pt x="225688" y="36420"/>
                  </a:lnTo>
                  <a:lnTo>
                    <a:pt x="225428" y="36588"/>
                  </a:lnTo>
                  <a:lnTo>
                    <a:pt x="225166" y="36757"/>
                  </a:lnTo>
                  <a:lnTo>
                    <a:pt x="224904" y="36926"/>
                  </a:lnTo>
                  <a:lnTo>
                    <a:pt x="224642" y="37094"/>
                  </a:lnTo>
                  <a:lnTo>
                    <a:pt x="224379" y="37263"/>
                  </a:lnTo>
                  <a:lnTo>
                    <a:pt x="224116" y="37432"/>
                  </a:lnTo>
                  <a:lnTo>
                    <a:pt x="223853" y="37600"/>
                  </a:lnTo>
                  <a:lnTo>
                    <a:pt x="223590" y="37769"/>
                  </a:lnTo>
                  <a:lnTo>
                    <a:pt x="223327" y="37937"/>
                  </a:lnTo>
                  <a:lnTo>
                    <a:pt x="223065" y="38106"/>
                  </a:lnTo>
                  <a:lnTo>
                    <a:pt x="222805" y="38275"/>
                  </a:lnTo>
                  <a:lnTo>
                    <a:pt x="222544" y="38443"/>
                  </a:lnTo>
                  <a:lnTo>
                    <a:pt x="222286" y="38612"/>
                  </a:lnTo>
                  <a:lnTo>
                    <a:pt x="222028" y="38780"/>
                  </a:lnTo>
                  <a:lnTo>
                    <a:pt x="221772" y="38949"/>
                  </a:lnTo>
                  <a:lnTo>
                    <a:pt x="221518" y="39118"/>
                  </a:lnTo>
                  <a:lnTo>
                    <a:pt x="221265" y="39286"/>
                  </a:lnTo>
                  <a:lnTo>
                    <a:pt x="221016" y="39455"/>
                  </a:lnTo>
                  <a:lnTo>
                    <a:pt x="220767" y="39623"/>
                  </a:lnTo>
                  <a:lnTo>
                    <a:pt x="220523" y="39792"/>
                  </a:lnTo>
                  <a:lnTo>
                    <a:pt x="220279" y="39961"/>
                  </a:lnTo>
                  <a:lnTo>
                    <a:pt x="220041" y="40129"/>
                  </a:lnTo>
                  <a:lnTo>
                    <a:pt x="219803" y="40298"/>
                  </a:lnTo>
                  <a:lnTo>
                    <a:pt x="219571" y="40467"/>
                  </a:lnTo>
                  <a:lnTo>
                    <a:pt x="219340" y="40635"/>
                  </a:lnTo>
                  <a:lnTo>
                    <a:pt x="219115" y="40804"/>
                  </a:lnTo>
                  <a:lnTo>
                    <a:pt x="218892" y="40972"/>
                  </a:lnTo>
                  <a:lnTo>
                    <a:pt x="218674" y="41141"/>
                  </a:lnTo>
                  <a:lnTo>
                    <a:pt x="218460" y="41310"/>
                  </a:lnTo>
                  <a:lnTo>
                    <a:pt x="218250" y="41478"/>
                  </a:lnTo>
                  <a:lnTo>
                    <a:pt x="218046" y="41647"/>
                  </a:lnTo>
                  <a:lnTo>
                    <a:pt x="217843" y="41815"/>
                  </a:lnTo>
                  <a:lnTo>
                    <a:pt x="217650" y="41984"/>
                  </a:lnTo>
                  <a:lnTo>
                    <a:pt x="217457" y="42153"/>
                  </a:lnTo>
                  <a:lnTo>
                    <a:pt x="217274" y="42321"/>
                  </a:lnTo>
                  <a:lnTo>
                    <a:pt x="217093" y="42490"/>
                  </a:lnTo>
                  <a:lnTo>
                    <a:pt x="216920" y="42659"/>
                  </a:lnTo>
                  <a:lnTo>
                    <a:pt x="216751" y="42827"/>
                  </a:lnTo>
                  <a:lnTo>
                    <a:pt x="216589" y="42996"/>
                  </a:lnTo>
                  <a:lnTo>
                    <a:pt x="216432" y="43164"/>
                  </a:lnTo>
                  <a:lnTo>
                    <a:pt x="216282" y="43333"/>
                  </a:lnTo>
                  <a:lnTo>
                    <a:pt x="216139" y="43502"/>
                  </a:lnTo>
                  <a:lnTo>
                    <a:pt x="215999" y="43670"/>
                  </a:lnTo>
                  <a:lnTo>
                    <a:pt x="215871" y="43839"/>
                  </a:lnTo>
                  <a:lnTo>
                    <a:pt x="215743" y="44007"/>
                  </a:lnTo>
                  <a:lnTo>
                    <a:pt x="215630" y="44176"/>
                  </a:lnTo>
                  <a:lnTo>
                    <a:pt x="215516" y="44345"/>
                  </a:lnTo>
                  <a:lnTo>
                    <a:pt x="215416" y="44513"/>
                  </a:lnTo>
                  <a:lnTo>
                    <a:pt x="215319" y="44682"/>
                  </a:lnTo>
                  <a:lnTo>
                    <a:pt x="215232" y="44850"/>
                  </a:lnTo>
                  <a:lnTo>
                    <a:pt x="215150" y="45019"/>
                  </a:lnTo>
                  <a:lnTo>
                    <a:pt x="215077" y="45188"/>
                  </a:lnTo>
                  <a:lnTo>
                    <a:pt x="215012" y="45356"/>
                  </a:lnTo>
                  <a:lnTo>
                    <a:pt x="214953" y="45525"/>
                  </a:lnTo>
                  <a:lnTo>
                    <a:pt x="214905" y="45694"/>
                  </a:lnTo>
                  <a:lnTo>
                    <a:pt x="214860" y="45862"/>
                  </a:lnTo>
                  <a:lnTo>
                    <a:pt x="214830" y="46031"/>
                  </a:lnTo>
                  <a:lnTo>
                    <a:pt x="214800" y="46199"/>
                  </a:lnTo>
                  <a:lnTo>
                    <a:pt x="214787" y="46368"/>
                  </a:lnTo>
                  <a:lnTo>
                    <a:pt x="214775" y="46537"/>
                  </a:lnTo>
                  <a:lnTo>
                    <a:pt x="214777" y="46705"/>
                  </a:lnTo>
                  <a:lnTo>
                    <a:pt x="214783" y="46874"/>
                  </a:lnTo>
                  <a:lnTo>
                    <a:pt x="214800" y="47042"/>
                  </a:lnTo>
                  <a:lnTo>
                    <a:pt x="214824" y="47211"/>
                  </a:lnTo>
                  <a:lnTo>
                    <a:pt x="214857" y="47380"/>
                  </a:lnTo>
                  <a:lnTo>
                    <a:pt x="214900" y="47548"/>
                  </a:lnTo>
                  <a:lnTo>
                    <a:pt x="214948" y="47717"/>
                  </a:lnTo>
                  <a:lnTo>
                    <a:pt x="215010" y="47886"/>
                  </a:lnTo>
                  <a:lnTo>
                    <a:pt x="215073" y="48054"/>
                  </a:lnTo>
                  <a:lnTo>
                    <a:pt x="215154" y="48223"/>
                  </a:lnTo>
                  <a:lnTo>
                    <a:pt x="215235" y="48391"/>
                  </a:lnTo>
                  <a:lnTo>
                    <a:pt x="215332" y="48560"/>
                  </a:lnTo>
                  <a:lnTo>
                    <a:pt x="215432" y="48729"/>
                  </a:lnTo>
                  <a:lnTo>
                    <a:pt x="215545" y="48897"/>
                  </a:lnTo>
                  <a:lnTo>
                    <a:pt x="215663" y="49066"/>
                  </a:lnTo>
                  <a:lnTo>
                    <a:pt x="215792" y="49234"/>
                  </a:lnTo>
                  <a:lnTo>
                    <a:pt x="215929" y="49403"/>
                  </a:lnTo>
                  <a:lnTo>
                    <a:pt x="216073" y="49572"/>
                  </a:lnTo>
                  <a:lnTo>
                    <a:pt x="216228" y="49740"/>
                  </a:lnTo>
                  <a:lnTo>
                    <a:pt x="216387" y="49909"/>
                  </a:lnTo>
                  <a:lnTo>
                    <a:pt x="216561" y="50077"/>
                  </a:lnTo>
                  <a:lnTo>
                    <a:pt x="216735" y="50246"/>
                  </a:lnTo>
                  <a:lnTo>
                    <a:pt x="216927" y="50415"/>
                  </a:lnTo>
                  <a:lnTo>
                    <a:pt x="217119" y="50583"/>
                  </a:lnTo>
                  <a:lnTo>
                    <a:pt x="217325" y="50752"/>
                  </a:lnTo>
                  <a:lnTo>
                    <a:pt x="217534" y="50921"/>
                  </a:lnTo>
                  <a:lnTo>
                    <a:pt x="217755" y="51089"/>
                  </a:lnTo>
                  <a:lnTo>
                    <a:pt x="217981" y="51258"/>
                  </a:lnTo>
                  <a:lnTo>
                    <a:pt x="218215" y="51426"/>
                  </a:lnTo>
                  <a:lnTo>
                    <a:pt x="218458" y="51595"/>
                  </a:lnTo>
                  <a:lnTo>
                    <a:pt x="218706" y="51764"/>
                  </a:lnTo>
                  <a:lnTo>
                    <a:pt x="218965" y="51932"/>
                  </a:lnTo>
                  <a:lnTo>
                    <a:pt x="219225" y="52101"/>
                  </a:lnTo>
                  <a:lnTo>
                    <a:pt x="219500" y="52269"/>
                  </a:lnTo>
                  <a:lnTo>
                    <a:pt x="219774" y="52438"/>
                  </a:lnTo>
                  <a:lnTo>
                    <a:pt x="220062" y="52607"/>
                  </a:lnTo>
                  <a:lnTo>
                    <a:pt x="220351" y="52775"/>
                  </a:lnTo>
                  <a:lnTo>
                    <a:pt x="220650" y="52944"/>
                  </a:lnTo>
                  <a:lnTo>
                    <a:pt x="220953" y="53113"/>
                  </a:lnTo>
                  <a:lnTo>
                    <a:pt x="221263" y="53281"/>
                  </a:lnTo>
                  <a:lnTo>
                    <a:pt x="221579" y="53450"/>
                  </a:lnTo>
                  <a:lnTo>
                    <a:pt x="221900" y="53618"/>
                  </a:lnTo>
                  <a:lnTo>
                    <a:pt x="222228" y="53787"/>
                  </a:lnTo>
                  <a:lnTo>
                    <a:pt x="222559" y="53956"/>
                  </a:lnTo>
                  <a:lnTo>
                    <a:pt x="222898" y="54124"/>
                  </a:lnTo>
                  <a:lnTo>
                    <a:pt x="223238" y="54293"/>
                  </a:lnTo>
                  <a:lnTo>
                    <a:pt x="223588" y="54461"/>
                  </a:lnTo>
                  <a:lnTo>
                    <a:pt x="223937" y="54630"/>
                  </a:lnTo>
                  <a:lnTo>
                    <a:pt x="224295" y="54799"/>
                  </a:lnTo>
                  <a:lnTo>
                    <a:pt x="224654" y="54967"/>
                  </a:lnTo>
                  <a:lnTo>
                    <a:pt x="225018" y="55136"/>
                  </a:lnTo>
                  <a:lnTo>
                    <a:pt x="225385" y="55304"/>
                  </a:lnTo>
                  <a:lnTo>
                    <a:pt x="225755" y="55473"/>
                  </a:lnTo>
                  <a:lnTo>
                    <a:pt x="226129" y="55642"/>
                  </a:lnTo>
                  <a:lnTo>
                    <a:pt x="226505" y="55810"/>
                  </a:lnTo>
                  <a:lnTo>
                    <a:pt x="226885" y="55979"/>
                  </a:lnTo>
                  <a:lnTo>
                    <a:pt x="227266" y="56148"/>
                  </a:lnTo>
                  <a:lnTo>
                    <a:pt x="227650" y="56316"/>
                  </a:lnTo>
                  <a:lnTo>
                    <a:pt x="228035" y="56485"/>
                  </a:lnTo>
                  <a:lnTo>
                    <a:pt x="228422" y="56653"/>
                  </a:lnTo>
                  <a:lnTo>
                    <a:pt x="228810" y="56822"/>
                  </a:lnTo>
                  <a:lnTo>
                    <a:pt x="229200" y="56991"/>
                  </a:lnTo>
                  <a:lnTo>
                    <a:pt x="229590" y="57159"/>
                  </a:lnTo>
                  <a:lnTo>
                    <a:pt x="229981" y="57328"/>
                  </a:lnTo>
                  <a:lnTo>
                    <a:pt x="230371" y="57496"/>
                  </a:lnTo>
                  <a:lnTo>
                    <a:pt x="230762" y="57665"/>
                  </a:lnTo>
                  <a:lnTo>
                    <a:pt x="231153" y="57834"/>
                  </a:lnTo>
                  <a:lnTo>
                    <a:pt x="231543" y="58002"/>
                  </a:lnTo>
                  <a:lnTo>
                    <a:pt x="231931" y="58171"/>
                  </a:lnTo>
                  <a:lnTo>
                    <a:pt x="232320" y="58340"/>
                  </a:lnTo>
                  <a:lnTo>
                    <a:pt x="232705" y="58508"/>
                  </a:lnTo>
                  <a:lnTo>
                    <a:pt x="233091" y="58677"/>
                  </a:lnTo>
                  <a:lnTo>
                    <a:pt x="233472" y="58845"/>
                  </a:lnTo>
                  <a:lnTo>
                    <a:pt x="233853" y="59014"/>
                  </a:lnTo>
                  <a:lnTo>
                    <a:pt x="234230" y="59183"/>
                  </a:lnTo>
                  <a:lnTo>
                    <a:pt x="234605" y="59351"/>
                  </a:lnTo>
                  <a:lnTo>
                    <a:pt x="234976" y="59520"/>
                  </a:lnTo>
                  <a:lnTo>
                    <a:pt x="235344" y="59688"/>
                  </a:lnTo>
                  <a:lnTo>
                    <a:pt x="235709" y="59857"/>
                  </a:lnTo>
                  <a:lnTo>
                    <a:pt x="236068" y="60026"/>
                  </a:lnTo>
                  <a:lnTo>
                    <a:pt x="236426" y="60194"/>
                  </a:lnTo>
                  <a:lnTo>
                    <a:pt x="236775" y="60363"/>
                  </a:lnTo>
                  <a:lnTo>
                    <a:pt x="237124" y="60531"/>
                  </a:lnTo>
                  <a:lnTo>
                    <a:pt x="237463" y="60700"/>
                  </a:lnTo>
                  <a:lnTo>
                    <a:pt x="237801" y="60869"/>
                  </a:lnTo>
                  <a:lnTo>
                    <a:pt x="238129" y="61037"/>
                  </a:lnTo>
                  <a:lnTo>
                    <a:pt x="238454" y="61206"/>
                  </a:lnTo>
                  <a:lnTo>
                    <a:pt x="238771" y="61375"/>
                  </a:lnTo>
                  <a:lnTo>
                    <a:pt x="239083" y="61543"/>
                  </a:lnTo>
                  <a:lnTo>
                    <a:pt x="239387" y="61712"/>
                  </a:lnTo>
                  <a:lnTo>
                    <a:pt x="239684" y="61880"/>
                  </a:lnTo>
                  <a:lnTo>
                    <a:pt x="239976" y="62049"/>
                  </a:lnTo>
                  <a:lnTo>
                    <a:pt x="240256" y="62218"/>
                  </a:lnTo>
                  <a:lnTo>
                    <a:pt x="240535" y="62386"/>
                  </a:lnTo>
                  <a:lnTo>
                    <a:pt x="240797" y="62555"/>
                  </a:lnTo>
                  <a:lnTo>
                    <a:pt x="241060" y="62723"/>
                  </a:lnTo>
                  <a:lnTo>
                    <a:pt x="241305" y="62892"/>
                  </a:lnTo>
                  <a:lnTo>
                    <a:pt x="241549" y="63061"/>
                  </a:lnTo>
                  <a:lnTo>
                    <a:pt x="241779" y="63229"/>
                  </a:lnTo>
                  <a:lnTo>
                    <a:pt x="242003" y="63398"/>
                  </a:lnTo>
                  <a:lnTo>
                    <a:pt x="242215" y="63566"/>
                  </a:lnTo>
                  <a:lnTo>
                    <a:pt x="242418" y="63735"/>
                  </a:lnTo>
                  <a:lnTo>
                    <a:pt x="242613" y="63904"/>
                  </a:lnTo>
                  <a:lnTo>
                    <a:pt x="242795" y="64072"/>
                  </a:lnTo>
                  <a:lnTo>
                    <a:pt x="242971" y="64241"/>
                  </a:lnTo>
                  <a:lnTo>
                    <a:pt x="243130" y="64410"/>
                  </a:lnTo>
                  <a:lnTo>
                    <a:pt x="243288" y="64578"/>
                  </a:lnTo>
                  <a:lnTo>
                    <a:pt x="243423" y="64747"/>
                  </a:lnTo>
                  <a:lnTo>
                    <a:pt x="243557" y="64915"/>
                  </a:lnTo>
                  <a:lnTo>
                    <a:pt x="243671" y="65084"/>
                  </a:lnTo>
                  <a:lnTo>
                    <a:pt x="243781" y="65253"/>
                  </a:lnTo>
                  <a:lnTo>
                    <a:pt x="243875" y="65421"/>
                  </a:lnTo>
                  <a:lnTo>
                    <a:pt x="243959" y="65590"/>
                  </a:lnTo>
                  <a:lnTo>
                    <a:pt x="244032" y="65758"/>
                  </a:lnTo>
                  <a:lnTo>
                    <a:pt x="244090" y="65927"/>
                  </a:lnTo>
                  <a:lnTo>
                    <a:pt x="244141" y="66096"/>
                  </a:lnTo>
                  <a:lnTo>
                    <a:pt x="244173" y="66264"/>
                  </a:lnTo>
                  <a:lnTo>
                    <a:pt x="244201" y="66433"/>
                  </a:lnTo>
                  <a:lnTo>
                    <a:pt x="244206" y="66602"/>
                  </a:lnTo>
                  <a:lnTo>
                    <a:pt x="244210" y="66770"/>
                  </a:lnTo>
                  <a:lnTo>
                    <a:pt x="244189" y="66939"/>
                  </a:lnTo>
                  <a:lnTo>
                    <a:pt x="244165" y="67107"/>
                  </a:lnTo>
                  <a:lnTo>
                    <a:pt x="244121" y="67276"/>
                  </a:lnTo>
                  <a:lnTo>
                    <a:pt x="244069" y="67445"/>
                  </a:lnTo>
                  <a:lnTo>
                    <a:pt x="244001" y="67613"/>
                  </a:lnTo>
                  <a:lnTo>
                    <a:pt x="243921" y="67782"/>
                  </a:lnTo>
                  <a:lnTo>
                    <a:pt x="243830" y="67950"/>
                  </a:lnTo>
                  <a:lnTo>
                    <a:pt x="243721" y="68119"/>
                  </a:lnTo>
                  <a:lnTo>
                    <a:pt x="243605" y="68288"/>
                  </a:lnTo>
                  <a:lnTo>
                    <a:pt x="243468" y="68456"/>
                  </a:lnTo>
                  <a:lnTo>
                    <a:pt x="243328" y="68625"/>
                  </a:lnTo>
                  <a:lnTo>
                    <a:pt x="243161" y="68793"/>
                  </a:lnTo>
                  <a:lnTo>
                    <a:pt x="242994" y="68962"/>
                  </a:lnTo>
                  <a:lnTo>
                    <a:pt x="242802" y="69131"/>
                  </a:lnTo>
                  <a:lnTo>
                    <a:pt x="242606" y="69299"/>
                  </a:lnTo>
                  <a:lnTo>
                    <a:pt x="242390" y="69468"/>
                  </a:lnTo>
                  <a:lnTo>
                    <a:pt x="242164" y="69637"/>
                  </a:lnTo>
                  <a:lnTo>
                    <a:pt x="241924" y="69805"/>
                  </a:lnTo>
                  <a:lnTo>
                    <a:pt x="241670" y="69974"/>
                  </a:lnTo>
                  <a:lnTo>
                    <a:pt x="241406" y="70142"/>
                  </a:lnTo>
                  <a:lnTo>
                    <a:pt x="241123" y="70311"/>
                  </a:lnTo>
                  <a:lnTo>
                    <a:pt x="240835" y="70480"/>
                  </a:lnTo>
                  <a:lnTo>
                    <a:pt x="240523" y="70648"/>
                  </a:lnTo>
                  <a:lnTo>
                    <a:pt x="240211" y="70817"/>
                  </a:lnTo>
                  <a:lnTo>
                    <a:pt x="239872" y="70985"/>
                  </a:lnTo>
                  <a:lnTo>
                    <a:pt x="239532" y="71154"/>
                  </a:lnTo>
                  <a:lnTo>
                    <a:pt x="239170" y="71323"/>
                  </a:lnTo>
                  <a:lnTo>
                    <a:pt x="238802" y="71491"/>
                  </a:lnTo>
                  <a:lnTo>
                    <a:pt x="238417" y="71660"/>
                  </a:lnTo>
                  <a:lnTo>
                    <a:pt x="238021" y="71829"/>
                  </a:lnTo>
                  <a:lnTo>
                    <a:pt x="237614" y="71997"/>
                  </a:lnTo>
                  <a:lnTo>
                    <a:pt x="237192" y="72166"/>
                  </a:lnTo>
                  <a:lnTo>
                    <a:pt x="236763" y="72334"/>
                  </a:lnTo>
                  <a:lnTo>
                    <a:pt x="236314" y="72503"/>
                  </a:lnTo>
                  <a:lnTo>
                    <a:pt x="235863" y="72672"/>
                  </a:lnTo>
                  <a:lnTo>
                    <a:pt x="235389" y="72840"/>
                  </a:lnTo>
                  <a:lnTo>
                    <a:pt x="234914" y="73009"/>
                  </a:lnTo>
                  <a:lnTo>
                    <a:pt x="234418" y="73177"/>
                  </a:lnTo>
                  <a:lnTo>
                    <a:pt x="233918" y="73346"/>
                  </a:lnTo>
                  <a:lnTo>
                    <a:pt x="233402" y="73515"/>
                  </a:lnTo>
                  <a:lnTo>
                    <a:pt x="232878" y="73683"/>
                  </a:lnTo>
                  <a:lnTo>
                    <a:pt x="232342" y="73852"/>
                  </a:lnTo>
                  <a:lnTo>
                    <a:pt x="231795" y="74020"/>
                  </a:lnTo>
                  <a:lnTo>
                    <a:pt x="231240" y="74189"/>
                  </a:lnTo>
                  <a:lnTo>
                    <a:pt x="230671" y="74358"/>
                  </a:lnTo>
                  <a:lnTo>
                    <a:pt x="230098" y="74526"/>
                  </a:lnTo>
                  <a:lnTo>
                    <a:pt x="229507" y="74695"/>
                  </a:lnTo>
                  <a:lnTo>
                    <a:pt x="228915" y="74864"/>
                  </a:lnTo>
                  <a:lnTo>
                    <a:pt x="228304" y="75032"/>
                  </a:lnTo>
                  <a:lnTo>
                    <a:pt x="227692" y="75201"/>
                  </a:lnTo>
                  <a:lnTo>
                    <a:pt x="227064" y="75369"/>
                  </a:lnTo>
                  <a:lnTo>
                    <a:pt x="226433" y="75538"/>
                  </a:lnTo>
                  <a:lnTo>
                    <a:pt x="225789" y="75707"/>
                  </a:lnTo>
                  <a:lnTo>
                    <a:pt x="225139" y="75875"/>
                  </a:lnTo>
                  <a:lnTo>
                    <a:pt x="224481" y="76044"/>
                  </a:lnTo>
                  <a:lnTo>
                    <a:pt x="223813" y="76212"/>
                  </a:lnTo>
                  <a:lnTo>
                    <a:pt x="223141" y="76381"/>
                  </a:lnTo>
                  <a:lnTo>
                    <a:pt x="222456" y="76550"/>
                  </a:lnTo>
                  <a:lnTo>
                    <a:pt x="221770" y="76718"/>
                  </a:lnTo>
                  <a:lnTo>
                    <a:pt x="221071" y="76887"/>
                  </a:lnTo>
                  <a:lnTo>
                    <a:pt x="220371" y="77056"/>
                  </a:lnTo>
                  <a:lnTo>
                    <a:pt x="219657" y="77224"/>
                  </a:lnTo>
                  <a:lnTo>
                    <a:pt x="218943" y="77393"/>
                  </a:lnTo>
                  <a:lnTo>
                    <a:pt x="218219" y="77561"/>
                  </a:lnTo>
                  <a:lnTo>
                    <a:pt x="217491" y="77730"/>
                  </a:lnTo>
                  <a:lnTo>
                    <a:pt x="216757" y="77899"/>
                  </a:lnTo>
                  <a:lnTo>
                    <a:pt x="216017" y="78067"/>
                  </a:lnTo>
                  <a:lnTo>
                    <a:pt x="215273" y="78236"/>
                  </a:lnTo>
                  <a:lnTo>
                    <a:pt x="214522" y="78404"/>
                  </a:lnTo>
                  <a:lnTo>
                    <a:pt x="213769" y="78573"/>
                  </a:lnTo>
                  <a:lnTo>
                    <a:pt x="213009" y="78742"/>
                  </a:lnTo>
                  <a:lnTo>
                    <a:pt x="212248" y="78910"/>
                  </a:lnTo>
                  <a:lnTo>
                    <a:pt x="211478" y="79079"/>
                  </a:lnTo>
                  <a:lnTo>
                    <a:pt x="210709" y="79247"/>
                  </a:lnTo>
                  <a:lnTo>
                    <a:pt x="209933" y="79416"/>
                  </a:lnTo>
                  <a:lnTo>
                    <a:pt x="209155" y="79585"/>
                  </a:lnTo>
                  <a:lnTo>
                    <a:pt x="208374" y="79753"/>
                  </a:lnTo>
                  <a:lnTo>
                    <a:pt x="207590" y="79922"/>
                  </a:lnTo>
                  <a:lnTo>
                    <a:pt x="206803" y="80091"/>
                  </a:lnTo>
                  <a:lnTo>
                    <a:pt x="206014" y="80259"/>
                  </a:lnTo>
                  <a:lnTo>
                    <a:pt x="205224" y="80428"/>
                  </a:lnTo>
                  <a:lnTo>
                    <a:pt x="204430" y="80596"/>
                  </a:lnTo>
                  <a:lnTo>
                    <a:pt x="203636" y="80765"/>
                  </a:lnTo>
                  <a:lnTo>
                    <a:pt x="202839" y="80934"/>
                  </a:lnTo>
                  <a:lnTo>
                    <a:pt x="202042" y="81102"/>
                  </a:lnTo>
                  <a:lnTo>
                    <a:pt x="201242" y="81271"/>
                  </a:lnTo>
                  <a:lnTo>
                    <a:pt x="200443" y="81439"/>
                  </a:lnTo>
                  <a:lnTo>
                    <a:pt x="199643" y="81608"/>
                  </a:lnTo>
                  <a:lnTo>
                    <a:pt x="198842" y="81777"/>
                  </a:lnTo>
                  <a:lnTo>
                    <a:pt x="198042" y="81945"/>
                  </a:lnTo>
                  <a:lnTo>
                    <a:pt x="197241" y="82114"/>
                  </a:lnTo>
                  <a:lnTo>
                    <a:pt x="196440" y="82283"/>
                  </a:lnTo>
                  <a:lnTo>
                    <a:pt x="195640" y="82451"/>
                  </a:lnTo>
                  <a:lnTo>
                    <a:pt x="194840" y="82620"/>
                  </a:lnTo>
                  <a:lnTo>
                    <a:pt x="194042" y="82788"/>
                  </a:lnTo>
                  <a:lnTo>
                    <a:pt x="193243" y="82957"/>
                  </a:lnTo>
                  <a:lnTo>
                    <a:pt x="192447" y="83126"/>
                  </a:lnTo>
                  <a:lnTo>
                    <a:pt x="191651" y="83294"/>
                  </a:lnTo>
                  <a:lnTo>
                    <a:pt x="190858" y="83463"/>
                  </a:lnTo>
                  <a:lnTo>
                    <a:pt x="190065" y="83631"/>
                  </a:lnTo>
                  <a:lnTo>
                    <a:pt x="189276" y="83800"/>
                  </a:lnTo>
                  <a:lnTo>
                    <a:pt x="188487" y="83969"/>
                  </a:lnTo>
                  <a:lnTo>
                    <a:pt x="187701" y="84137"/>
                  </a:lnTo>
                  <a:lnTo>
                    <a:pt x="186918" y="84306"/>
                  </a:lnTo>
                  <a:lnTo>
                    <a:pt x="186137" y="84474"/>
                  </a:lnTo>
                  <a:lnTo>
                    <a:pt x="185359" y="84643"/>
                  </a:lnTo>
                  <a:lnTo>
                    <a:pt x="184582" y="84812"/>
                  </a:lnTo>
                  <a:lnTo>
                    <a:pt x="183811" y="84980"/>
                  </a:lnTo>
                  <a:lnTo>
                    <a:pt x="183040" y="85149"/>
                  </a:lnTo>
                  <a:lnTo>
                    <a:pt x="182276" y="85318"/>
                  </a:lnTo>
                  <a:lnTo>
                    <a:pt x="181512" y="85486"/>
                  </a:lnTo>
                  <a:lnTo>
                    <a:pt x="180755" y="85655"/>
                  </a:lnTo>
                  <a:lnTo>
                    <a:pt x="179999" y="85823"/>
                  </a:lnTo>
                  <a:lnTo>
                    <a:pt x="179248" y="85992"/>
                  </a:lnTo>
                  <a:lnTo>
                    <a:pt x="178501" y="86161"/>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17" name="pl16">
              <a:extLst>
                <a:ext uri="{FF2B5EF4-FFF2-40B4-BE49-F238E27FC236}">
                  <a16:creationId xmlns:a16="http://schemas.microsoft.com/office/drawing/2014/main" id="{0A2D44EC-E032-4527-B64B-039B7123BE7B}"/>
                </a:ext>
              </a:extLst>
            </p:cNvPr>
            <p:cNvSpPr/>
            <p:nvPr/>
          </p:nvSpPr>
          <p:spPr>
            <a:xfrm>
              <a:off x="1586675" y="1193018"/>
              <a:ext cx="186050" cy="0"/>
            </a:xfrm>
            <a:custGeom>
              <a:avLst/>
              <a:gdLst/>
              <a:ahLst/>
              <a:cxnLst/>
              <a:rect l="0" t="0" r="0" b="0"/>
              <a:pathLst>
                <a:path w="186050">
                  <a:moveTo>
                    <a:pt x="0" y="0"/>
                  </a:moveTo>
                  <a:lnTo>
                    <a:pt x="186050" y="0"/>
                  </a:lnTo>
                </a:path>
              </a:pathLst>
            </a:custGeom>
            <a:ln w="6775" cap="flat">
              <a:solidFill>
                <a:srgbClr val="388E3C">
                  <a:alpha val="100000"/>
                </a:srgbClr>
              </a:solidFill>
              <a:prstDash val="solid"/>
              <a:round/>
            </a:ln>
          </p:spPr>
          <p:txBody>
            <a:bodyPr/>
            <a:lstStyle/>
            <a:p>
              <a:endParaRPr/>
            </a:p>
          </p:txBody>
        </p:sp>
        <p:sp>
          <p:nvSpPr>
            <p:cNvPr id="418" name="pg17">
              <a:extLst>
                <a:ext uri="{FF2B5EF4-FFF2-40B4-BE49-F238E27FC236}">
                  <a16:creationId xmlns:a16="http://schemas.microsoft.com/office/drawing/2014/main" id="{A29398BE-8092-4DC9-A21A-9D51F37C6D4A}"/>
                </a:ext>
              </a:extLst>
            </p:cNvPr>
            <p:cNvSpPr/>
            <p:nvPr/>
          </p:nvSpPr>
          <p:spPr>
            <a:xfrm>
              <a:off x="1761104" y="1132730"/>
              <a:ext cx="244210" cy="115967"/>
            </a:xfrm>
            <a:custGeom>
              <a:avLst/>
              <a:gdLst/>
              <a:ahLst/>
              <a:cxnLst/>
              <a:rect l="0" t="0" r="0" b="0"/>
              <a:pathLst>
                <a:path w="244210" h="115967">
                  <a:moveTo>
                    <a:pt x="88544" y="115967"/>
                  </a:moveTo>
                  <a:lnTo>
                    <a:pt x="88194" y="115740"/>
                  </a:lnTo>
                  <a:lnTo>
                    <a:pt x="87841" y="115513"/>
                  </a:lnTo>
                  <a:lnTo>
                    <a:pt x="87488" y="115286"/>
                  </a:lnTo>
                  <a:lnTo>
                    <a:pt x="87133" y="115059"/>
                  </a:lnTo>
                  <a:lnTo>
                    <a:pt x="86777" y="114832"/>
                  </a:lnTo>
                  <a:lnTo>
                    <a:pt x="86419" y="114605"/>
                  </a:lnTo>
                  <a:lnTo>
                    <a:pt x="86060" y="114378"/>
                  </a:lnTo>
                  <a:lnTo>
                    <a:pt x="85701" y="114151"/>
                  </a:lnTo>
                  <a:lnTo>
                    <a:pt x="85339" y="113924"/>
                  </a:lnTo>
                  <a:lnTo>
                    <a:pt x="84977" y="113697"/>
                  </a:lnTo>
                  <a:lnTo>
                    <a:pt x="84613" y="113470"/>
                  </a:lnTo>
                  <a:lnTo>
                    <a:pt x="84249" y="113244"/>
                  </a:lnTo>
                  <a:lnTo>
                    <a:pt x="83882" y="113017"/>
                  </a:lnTo>
                  <a:lnTo>
                    <a:pt x="83515" y="112790"/>
                  </a:lnTo>
                  <a:lnTo>
                    <a:pt x="83146" y="112563"/>
                  </a:lnTo>
                  <a:lnTo>
                    <a:pt x="82776" y="112336"/>
                  </a:lnTo>
                  <a:lnTo>
                    <a:pt x="82404" y="112109"/>
                  </a:lnTo>
                  <a:lnTo>
                    <a:pt x="82032" y="111882"/>
                  </a:lnTo>
                  <a:lnTo>
                    <a:pt x="81657" y="111655"/>
                  </a:lnTo>
                  <a:lnTo>
                    <a:pt x="81282" y="111428"/>
                  </a:lnTo>
                  <a:lnTo>
                    <a:pt x="80905" y="111201"/>
                  </a:lnTo>
                  <a:lnTo>
                    <a:pt x="80527" y="110974"/>
                  </a:lnTo>
                  <a:lnTo>
                    <a:pt x="80147" y="110747"/>
                  </a:lnTo>
                  <a:lnTo>
                    <a:pt x="79766" y="110520"/>
                  </a:lnTo>
                  <a:lnTo>
                    <a:pt x="79383" y="110293"/>
                  </a:lnTo>
                  <a:lnTo>
                    <a:pt x="78999" y="110066"/>
                  </a:lnTo>
                  <a:lnTo>
                    <a:pt x="78614" y="109839"/>
                  </a:lnTo>
                  <a:lnTo>
                    <a:pt x="78227" y="109612"/>
                  </a:lnTo>
                  <a:lnTo>
                    <a:pt x="77839" y="109386"/>
                  </a:lnTo>
                  <a:lnTo>
                    <a:pt x="77449" y="109159"/>
                  </a:lnTo>
                  <a:lnTo>
                    <a:pt x="77058" y="108932"/>
                  </a:lnTo>
                  <a:lnTo>
                    <a:pt x="76664" y="108705"/>
                  </a:lnTo>
                  <a:lnTo>
                    <a:pt x="76271" y="108478"/>
                  </a:lnTo>
                  <a:lnTo>
                    <a:pt x="75874" y="108251"/>
                  </a:lnTo>
                  <a:lnTo>
                    <a:pt x="75477" y="108024"/>
                  </a:lnTo>
                  <a:lnTo>
                    <a:pt x="75077" y="107797"/>
                  </a:lnTo>
                  <a:lnTo>
                    <a:pt x="74676" y="107570"/>
                  </a:lnTo>
                  <a:lnTo>
                    <a:pt x="74273" y="107343"/>
                  </a:lnTo>
                  <a:lnTo>
                    <a:pt x="73869" y="107116"/>
                  </a:lnTo>
                  <a:lnTo>
                    <a:pt x="73463" y="106889"/>
                  </a:lnTo>
                  <a:lnTo>
                    <a:pt x="73056" y="106662"/>
                  </a:lnTo>
                  <a:lnTo>
                    <a:pt x="72646" y="106435"/>
                  </a:lnTo>
                  <a:lnTo>
                    <a:pt x="72235" y="106208"/>
                  </a:lnTo>
                  <a:lnTo>
                    <a:pt x="71822" y="105981"/>
                  </a:lnTo>
                  <a:lnTo>
                    <a:pt x="71408" y="105754"/>
                  </a:lnTo>
                  <a:lnTo>
                    <a:pt x="70992" y="105528"/>
                  </a:lnTo>
                  <a:lnTo>
                    <a:pt x="70573" y="105301"/>
                  </a:lnTo>
                  <a:lnTo>
                    <a:pt x="70154" y="105074"/>
                  </a:lnTo>
                  <a:lnTo>
                    <a:pt x="69731" y="104847"/>
                  </a:lnTo>
                  <a:lnTo>
                    <a:pt x="69308" y="104620"/>
                  </a:lnTo>
                  <a:lnTo>
                    <a:pt x="68882" y="104393"/>
                  </a:lnTo>
                  <a:lnTo>
                    <a:pt x="68455" y="104166"/>
                  </a:lnTo>
                  <a:lnTo>
                    <a:pt x="68025" y="103939"/>
                  </a:lnTo>
                  <a:lnTo>
                    <a:pt x="67595" y="103712"/>
                  </a:lnTo>
                  <a:lnTo>
                    <a:pt x="67161" y="103485"/>
                  </a:lnTo>
                  <a:lnTo>
                    <a:pt x="66726" y="103258"/>
                  </a:lnTo>
                  <a:lnTo>
                    <a:pt x="66288" y="103031"/>
                  </a:lnTo>
                  <a:lnTo>
                    <a:pt x="65850" y="102804"/>
                  </a:lnTo>
                  <a:lnTo>
                    <a:pt x="65408" y="102577"/>
                  </a:lnTo>
                  <a:lnTo>
                    <a:pt x="64965" y="102350"/>
                  </a:lnTo>
                  <a:lnTo>
                    <a:pt x="64520" y="102123"/>
                  </a:lnTo>
                  <a:lnTo>
                    <a:pt x="64073" y="101896"/>
                  </a:lnTo>
                  <a:lnTo>
                    <a:pt x="63624" y="101670"/>
                  </a:lnTo>
                  <a:lnTo>
                    <a:pt x="63173" y="101443"/>
                  </a:lnTo>
                  <a:lnTo>
                    <a:pt x="62720" y="101216"/>
                  </a:lnTo>
                  <a:lnTo>
                    <a:pt x="62264" y="100989"/>
                  </a:lnTo>
                  <a:lnTo>
                    <a:pt x="61807" y="100762"/>
                  </a:lnTo>
                  <a:lnTo>
                    <a:pt x="61348" y="100535"/>
                  </a:lnTo>
                  <a:lnTo>
                    <a:pt x="60887" y="100308"/>
                  </a:lnTo>
                  <a:lnTo>
                    <a:pt x="60423" y="100081"/>
                  </a:lnTo>
                  <a:lnTo>
                    <a:pt x="59958" y="99854"/>
                  </a:lnTo>
                  <a:lnTo>
                    <a:pt x="59490" y="99627"/>
                  </a:lnTo>
                  <a:lnTo>
                    <a:pt x="59021" y="99400"/>
                  </a:lnTo>
                  <a:lnTo>
                    <a:pt x="58548" y="99173"/>
                  </a:lnTo>
                  <a:lnTo>
                    <a:pt x="58075" y="98946"/>
                  </a:lnTo>
                  <a:lnTo>
                    <a:pt x="57599" y="98719"/>
                  </a:lnTo>
                  <a:lnTo>
                    <a:pt x="57122" y="98492"/>
                  </a:lnTo>
                  <a:lnTo>
                    <a:pt x="56641" y="98265"/>
                  </a:lnTo>
                  <a:lnTo>
                    <a:pt x="56160" y="98038"/>
                  </a:lnTo>
                  <a:lnTo>
                    <a:pt x="55676" y="97811"/>
                  </a:lnTo>
                  <a:lnTo>
                    <a:pt x="55190" y="97585"/>
                  </a:lnTo>
                  <a:lnTo>
                    <a:pt x="54702" y="97358"/>
                  </a:lnTo>
                  <a:lnTo>
                    <a:pt x="54212" y="97131"/>
                  </a:lnTo>
                  <a:lnTo>
                    <a:pt x="53720" y="96904"/>
                  </a:lnTo>
                  <a:lnTo>
                    <a:pt x="53226" y="96677"/>
                  </a:lnTo>
                  <a:lnTo>
                    <a:pt x="52731" y="96450"/>
                  </a:lnTo>
                  <a:lnTo>
                    <a:pt x="52233" y="96223"/>
                  </a:lnTo>
                  <a:lnTo>
                    <a:pt x="51734" y="95996"/>
                  </a:lnTo>
                  <a:lnTo>
                    <a:pt x="51232" y="95769"/>
                  </a:lnTo>
                  <a:lnTo>
                    <a:pt x="50730" y="95542"/>
                  </a:lnTo>
                  <a:lnTo>
                    <a:pt x="50224" y="95315"/>
                  </a:lnTo>
                  <a:lnTo>
                    <a:pt x="49719" y="95088"/>
                  </a:lnTo>
                  <a:lnTo>
                    <a:pt x="49209" y="94861"/>
                  </a:lnTo>
                  <a:lnTo>
                    <a:pt x="48700" y="94634"/>
                  </a:lnTo>
                  <a:lnTo>
                    <a:pt x="48188" y="94407"/>
                  </a:lnTo>
                  <a:lnTo>
                    <a:pt x="47675" y="94180"/>
                  </a:lnTo>
                  <a:lnTo>
                    <a:pt x="47159" y="93953"/>
                  </a:lnTo>
                  <a:lnTo>
                    <a:pt x="46643" y="93727"/>
                  </a:lnTo>
                  <a:lnTo>
                    <a:pt x="46125" y="93500"/>
                  </a:lnTo>
                  <a:lnTo>
                    <a:pt x="45605" y="93273"/>
                  </a:lnTo>
                  <a:lnTo>
                    <a:pt x="45084" y="93046"/>
                  </a:lnTo>
                  <a:lnTo>
                    <a:pt x="44562" y="92819"/>
                  </a:lnTo>
                  <a:lnTo>
                    <a:pt x="44039" y="92592"/>
                  </a:lnTo>
                  <a:lnTo>
                    <a:pt x="43514" y="92365"/>
                  </a:lnTo>
                  <a:lnTo>
                    <a:pt x="42988" y="92138"/>
                  </a:lnTo>
                  <a:lnTo>
                    <a:pt x="42460" y="91911"/>
                  </a:lnTo>
                  <a:lnTo>
                    <a:pt x="41932" y="91684"/>
                  </a:lnTo>
                  <a:lnTo>
                    <a:pt x="41403" y="91457"/>
                  </a:lnTo>
                  <a:lnTo>
                    <a:pt x="40873" y="91230"/>
                  </a:lnTo>
                  <a:lnTo>
                    <a:pt x="40341" y="91003"/>
                  </a:lnTo>
                  <a:lnTo>
                    <a:pt x="39810" y="90776"/>
                  </a:lnTo>
                  <a:lnTo>
                    <a:pt x="39276" y="90549"/>
                  </a:lnTo>
                  <a:lnTo>
                    <a:pt x="38743" y="90322"/>
                  </a:lnTo>
                  <a:lnTo>
                    <a:pt x="38209" y="90095"/>
                  </a:lnTo>
                  <a:lnTo>
                    <a:pt x="37674" y="89869"/>
                  </a:lnTo>
                  <a:lnTo>
                    <a:pt x="37139" y="89642"/>
                  </a:lnTo>
                  <a:lnTo>
                    <a:pt x="36603" y="89415"/>
                  </a:lnTo>
                  <a:lnTo>
                    <a:pt x="36067" y="89188"/>
                  </a:lnTo>
                  <a:lnTo>
                    <a:pt x="35531" y="88961"/>
                  </a:lnTo>
                  <a:lnTo>
                    <a:pt x="34995" y="88734"/>
                  </a:lnTo>
                  <a:lnTo>
                    <a:pt x="34458" y="88507"/>
                  </a:lnTo>
                  <a:lnTo>
                    <a:pt x="33922" y="88280"/>
                  </a:lnTo>
                  <a:lnTo>
                    <a:pt x="33385" y="88053"/>
                  </a:lnTo>
                  <a:lnTo>
                    <a:pt x="32849" y="87826"/>
                  </a:lnTo>
                  <a:lnTo>
                    <a:pt x="32314" y="87599"/>
                  </a:lnTo>
                  <a:lnTo>
                    <a:pt x="31778" y="87372"/>
                  </a:lnTo>
                  <a:lnTo>
                    <a:pt x="31243" y="87145"/>
                  </a:lnTo>
                  <a:lnTo>
                    <a:pt x="30709" y="86918"/>
                  </a:lnTo>
                  <a:lnTo>
                    <a:pt x="30175" y="86691"/>
                  </a:lnTo>
                  <a:lnTo>
                    <a:pt x="29642" y="86464"/>
                  </a:lnTo>
                  <a:lnTo>
                    <a:pt x="29111" y="86237"/>
                  </a:lnTo>
                  <a:lnTo>
                    <a:pt x="28579" y="86011"/>
                  </a:lnTo>
                  <a:lnTo>
                    <a:pt x="28050" y="85784"/>
                  </a:lnTo>
                  <a:lnTo>
                    <a:pt x="27521" y="85557"/>
                  </a:lnTo>
                  <a:lnTo>
                    <a:pt x="26994" y="85330"/>
                  </a:lnTo>
                  <a:lnTo>
                    <a:pt x="26468" y="85103"/>
                  </a:lnTo>
                  <a:lnTo>
                    <a:pt x="25944" y="84876"/>
                  </a:lnTo>
                  <a:lnTo>
                    <a:pt x="25421" y="84649"/>
                  </a:lnTo>
                  <a:lnTo>
                    <a:pt x="24901" y="84422"/>
                  </a:lnTo>
                  <a:lnTo>
                    <a:pt x="24382" y="84195"/>
                  </a:lnTo>
                  <a:lnTo>
                    <a:pt x="23865" y="83968"/>
                  </a:lnTo>
                  <a:lnTo>
                    <a:pt x="23351" y="83741"/>
                  </a:lnTo>
                  <a:lnTo>
                    <a:pt x="22838" y="83514"/>
                  </a:lnTo>
                  <a:lnTo>
                    <a:pt x="22329" y="83287"/>
                  </a:lnTo>
                  <a:lnTo>
                    <a:pt x="21821" y="83060"/>
                  </a:lnTo>
                  <a:lnTo>
                    <a:pt x="21317" y="82833"/>
                  </a:lnTo>
                  <a:lnTo>
                    <a:pt x="20814" y="82606"/>
                  </a:lnTo>
                  <a:lnTo>
                    <a:pt x="20316" y="82379"/>
                  </a:lnTo>
                  <a:lnTo>
                    <a:pt x="19819" y="82152"/>
                  </a:lnTo>
                  <a:lnTo>
                    <a:pt x="19328" y="81926"/>
                  </a:lnTo>
                  <a:lnTo>
                    <a:pt x="18837" y="81699"/>
                  </a:lnTo>
                  <a:lnTo>
                    <a:pt x="18352" y="81472"/>
                  </a:lnTo>
                  <a:lnTo>
                    <a:pt x="17869" y="81245"/>
                  </a:lnTo>
                  <a:lnTo>
                    <a:pt x="17391" y="81018"/>
                  </a:lnTo>
                  <a:lnTo>
                    <a:pt x="16916" y="80791"/>
                  </a:lnTo>
                  <a:lnTo>
                    <a:pt x="16446" y="80564"/>
                  </a:lnTo>
                  <a:lnTo>
                    <a:pt x="15979" y="80337"/>
                  </a:lnTo>
                  <a:lnTo>
                    <a:pt x="15517" y="80110"/>
                  </a:lnTo>
                  <a:lnTo>
                    <a:pt x="15058" y="79883"/>
                  </a:lnTo>
                  <a:lnTo>
                    <a:pt x="14605" y="79656"/>
                  </a:lnTo>
                  <a:lnTo>
                    <a:pt x="14156" y="79429"/>
                  </a:lnTo>
                  <a:lnTo>
                    <a:pt x="13712" y="79202"/>
                  </a:lnTo>
                  <a:lnTo>
                    <a:pt x="13274" y="78975"/>
                  </a:lnTo>
                  <a:lnTo>
                    <a:pt x="12838" y="78748"/>
                  </a:lnTo>
                  <a:lnTo>
                    <a:pt x="12411" y="78521"/>
                  </a:lnTo>
                  <a:lnTo>
                    <a:pt x="11985" y="78294"/>
                  </a:lnTo>
                  <a:lnTo>
                    <a:pt x="11570" y="78068"/>
                  </a:lnTo>
                  <a:lnTo>
                    <a:pt x="11154" y="77841"/>
                  </a:lnTo>
                  <a:lnTo>
                    <a:pt x="10751" y="77614"/>
                  </a:lnTo>
                  <a:lnTo>
                    <a:pt x="10347" y="77387"/>
                  </a:lnTo>
                  <a:lnTo>
                    <a:pt x="9955" y="77160"/>
                  </a:lnTo>
                  <a:lnTo>
                    <a:pt x="9564" y="76933"/>
                  </a:lnTo>
                  <a:lnTo>
                    <a:pt x="9184" y="76706"/>
                  </a:lnTo>
                  <a:lnTo>
                    <a:pt x="8806" y="76479"/>
                  </a:lnTo>
                  <a:lnTo>
                    <a:pt x="8438" y="76252"/>
                  </a:lnTo>
                  <a:lnTo>
                    <a:pt x="8074" y="76025"/>
                  </a:lnTo>
                  <a:lnTo>
                    <a:pt x="7719" y="75798"/>
                  </a:lnTo>
                  <a:lnTo>
                    <a:pt x="7369" y="75571"/>
                  </a:lnTo>
                  <a:lnTo>
                    <a:pt x="7026" y="75344"/>
                  </a:lnTo>
                  <a:lnTo>
                    <a:pt x="6691" y="75117"/>
                  </a:lnTo>
                  <a:lnTo>
                    <a:pt x="6362" y="74890"/>
                  </a:lnTo>
                  <a:lnTo>
                    <a:pt x="6043" y="74663"/>
                  </a:lnTo>
                  <a:lnTo>
                    <a:pt x="5727" y="74436"/>
                  </a:lnTo>
                  <a:lnTo>
                    <a:pt x="5423" y="74210"/>
                  </a:lnTo>
                  <a:lnTo>
                    <a:pt x="5122" y="73983"/>
                  </a:lnTo>
                  <a:lnTo>
                    <a:pt x="4834" y="73756"/>
                  </a:lnTo>
                  <a:lnTo>
                    <a:pt x="4548" y="73529"/>
                  </a:lnTo>
                  <a:lnTo>
                    <a:pt x="4277" y="73302"/>
                  </a:lnTo>
                  <a:lnTo>
                    <a:pt x="4006" y="73075"/>
                  </a:lnTo>
                  <a:lnTo>
                    <a:pt x="3751" y="72848"/>
                  </a:lnTo>
                  <a:lnTo>
                    <a:pt x="3497" y="72621"/>
                  </a:lnTo>
                  <a:lnTo>
                    <a:pt x="3257" y="72394"/>
                  </a:lnTo>
                  <a:lnTo>
                    <a:pt x="3021" y="72167"/>
                  </a:lnTo>
                  <a:lnTo>
                    <a:pt x="2797" y="71940"/>
                  </a:lnTo>
                  <a:lnTo>
                    <a:pt x="2578" y="71713"/>
                  </a:lnTo>
                  <a:lnTo>
                    <a:pt x="2370" y="71486"/>
                  </a:lnTo>
                  <a:lnTo>
                    <a:pt x="2170" y="71259"/>
                  </a:lnTo>
                  <a:lnTo>
                    <a:pt x="1978" y="71032"/>
                  </a:lnTo>
                  <a:lnTo>
                    <a:pt x="1795" y="70805"/>
                  </a:lnTo>
                  <a:lnTo>
                    <a:pt x="1620" y="70578"/>
                  </a:lnTo>
                  <a:lnTo>
                    <a:pt x="1456" y="70352"/>
                  </a:lnTo>
                  <a:lnTo>
                    <a:pt x="1297" y="70125"/>
                  </a:lnTo>
                  <a:lnTo>
                    <a:pt x="1152" y="69898"/>
                  </a:lnTo>
                  <a:lnTo>
                    <a:pt x="1010" y="69671"/>
                  </a:lnTo>
                  <a:lnTo>
                    <a:pt x="883" y="69444"/>
                  </a:lnTo>
                  <a:lnTo>
                    <a:pt x="758" y="69217"/>
                  </a:lnTo>
                  <a:lnTo>
                    <a:pt x="650" y="68990"/>
                  </a:lnTo>
                  <a:lnTo>
                    <a:pt x="542" y="68763"/>
                  </a:lnTo>
                  <a:lnTo>
                    <a:pt x="453" y="68536"/>
                  </a:lnTo>
                  <a:lnTo>
                    <a:pt x="364" y="68309"/>
                  </a:lnTo>
                  <a:lnTo>
                    <a:pt x="291" y="68082"/>
                  </a:lnTo>
                  <a:lnTo>
                    <a:pt x="221" y="67855"/>
                  </a:lnTo>
                  <a:lnTo>
                    <a:pt x="165" y="67628"/>
                  </a:lnTo>
                  <a:lnTo>
                    <a:pt x="114" y="67401"/>
                  </a:lnTo>
                  <a:lnTo>
                    <a:pt x="75" y="67174"/>
                  </a:lnTo>
                  <a:lnTo>
                    <a:pt x="42" y="66947"/>
                  </a:lnTo>
                  <a:lnTo>
                    <a:pt x="20" y="66720"/>
                  </a:lnTo>
                  <a:lnTo>
                    <a:pt x="6" y="66494"/>
                  </a:lnTo>
                  <a:lnTo>
                    <a:pt x="0" y="66267"/>
                  </a:lnTo>
                  <a:lnTo>
                    <a:pt x="4" y="66040"/>
                  </a:lnTo>
                  <a:lnTo>
                    <a:pt x="14" y="65813"/>
                  </a:lnTo>
                  <a:lnTo>
                    <a:pt x="37" y="65586"/>
                  </a:lnTo>
                  <a:lnTo>
                    <a:pt x="63" y="65359"/>
                  </a:lnTo>
                  <a:lnTo>
                    <a:pt x="104" y="65132"/>
                  </a:lnTo>
                  <a:lnTo>
                    <a:pt x="146" y="64905"/>
                  </a:lnTo>
                  <a:lnTo>
                    <a:pt x="204" y="64678"/>
                  </a:lnTo>
                  <a:lnTo>
                    <a:pt x="262" y="64451"/>
                  </a:lnTo>
                  <a:lnTo>
                    <a:pt x="337" y="64224"/>
                  </a:lnTo>
                  <a:lnTo>
                    <a:pt x="412" y="63997"/>
                  </a:lnTo>
                  <a:lnTo>
                    <a:pt x="501" y="63770"/>
                  </a:lnTo>
                  <a:lnTo>
                    <a:pt x="593" y="63543"/>
                  </a:lnTo>
                  <a:lnTo>
                    <a:pt x="697" y="63316"/>
                  </a:lnTo>
                  <a:lnTo>
                    <a:pt x="805" y="63089"/>
                  </a:lnTo>
                  <a:lnTo>
                    <a:pt x="923" y="62862"/>
                  </a:lnTo>
                  <a:lnTo>
                    <a:pt x="1046" y="62635"/>
                  </a:lnTo>
                  <a:lnTo>
                    <a:pt x="1178" y="62409"/>
                  </a:lnTo>
                  <a:lnTo>
                    <a:pt x="1316" y="62182"/>
                  </a:lnTo>
                  <a:lnTo>
                    <a:pt x="1461" y="61955"/>
                  </a:lnTo>
                  <a:lnTo>
                    <a:pt x="1614" y="61728"/>
                  </a:lnTo>
                  <a:lnTo>
                    <a:pt x="1771" y="61501"/>
                  </a:lnTo>
                  <a:lnTo>
                    <a:pt x="1938" y="61274"/>
                  </a:lnTo>
                  <a:lnTo>
                    <a:pt x="2107" y="61047"/>
                  </a:lnTo>
                  <a:lnTo>
                    <a:pt x="2287" y="60820"/>
                  </a:lnTo>
                  <a:lnTo>
                    <a:pt x="2468" y="60593"/>
                  </a:lnTo>
                  <a:lnTo>
                    <a:pt x="2659" y="60366"/>
                  </a:lnTo>
                  <a:lnTo>
                    <a:pt x="2851" y="60139"/>
                  </a:lnTo>
                  <a:lnTo>
                    <a:pt x="3054" y="59912"/>
                  </a:lnTo>
                  <a:lnTo>
                    <a:pt x="3257" y="59685"/>
                  </a:lnTo>
                  <a:lnTo>
                    <a:pt x="3470" y="59458"/>
                  </a:lnTo>
                  <a:lnTo>
                    <a:pt x="3684" y="59231"/>
                  </a:lnTo>
                  <a:lnTo>
                    <a:pt x="3905" y="59004"/>
                  </a:lnTo>
                  <a:lnTo>
                    <a:pt x="4129" y="58777"/>
                  </a:lnTo>
                  <a:lnTo>
                    <a:pt x="4358" y="58551"/>
                  </a:lnTo>
                  <a:lnTo>
                    <a:pt x="4591" y="58324"/>
                  </a:lnTo>
                  <a:lnTo>
                    <a:pt x="4828" y="58097"/>
                  </a:lnTo>
                  <a:lnTo>
                    <a:pt x="5068" y="57870"/>
                  </a:lnTo>
                  <a:lnTo>
                    <a:pt x="5312" y="57643"/>
                  </a:lnTo>
                  <a:lnTo>
                    <a:pt x="5559" y="57416"/>
                  </a:lnTo>
                  <a:lnTo>
                    <a:pt x="5809" y="57189"/>
                  </a:lnTo>
                  <a:lnTo>
                    <a:pt x="6063" y="56962"/>
                  </a:lnTo>
                  <a:lnTo>
                    <a:pt x="6317" y="56735"/>
                  </a:lnTo>
                  <a:lnTo>
                    <a:pt x="6576" y="56508"/>
                  </a:lnTo>
                  <a:lnTo>
                    <a:pt x="6835" y="56281"/>
                  </a:lnTo>
                  <a:lnTo>
                    <a:pt x="7098" y="56054"/>
                  </a:lnTo>
                  <a:lnTo>
                    <a:pt x="7361" y="55827"/>
                  </a:lnTo>
                  <a:lnTo>
                    <a:pt x="7628" y="55600"/>
                  </a:lnTo>
                  <a:lnTo>
                    <a:pt x="7894" y="55373"/>
                  </a:lnTo>
                  <a:lnTo>
                    <a:pt x="8162" y="55146"/>
                  </a:lnTo>
                  <a:lnTo>
                    <a:pt x="8431" y="54919"/>
                  </a:lnTo>
                  <a:lnTo>
                    <a:pt x="8700" y="54693"/>
                  </a:lnTo>
                  <a:lnTo>
                    <a:pt x="8970" y="54466"/>
                  </a:lnTo>
                  <a:lnTo>
                    <a:pt x="9240" y="54239"/>
                  </a:lnTo>
                  <a:lnTo>
                    <a:pt x="9510" y="54012"/>
                  </a:lnTo>
                  <a:lnTo>
                    <a:pt x="9780" y="53785"/>
                  </a:lnTo>
                  <a:lnTo>
                    <a:pt x="10049" y="53558"/>
                  </a:lnTo>
                  <a:lnTo>
                    <a:pt x="10318" y="53331"/>
                  </a:lnTo>
                  <a:lnTo>
                    <a:pt x="10586" y="53104"/>
                  </a:lnTo>
                  <a:lnTo>
                    <a:pt x="10853" y="52877"/>
                  </a:lnTo>
                  <a:lnTo>
                    <a:pt x="11118" y="52650"/>
                  </a:lnTo>
                  <a:lnTo>
                    <a:pt x="11382" y="52423"/>
                  </a:lnTo>
                  <a:lnTo>
                    <a:pt x="11644" y="52196"/>
                  </a:lnTo>
                  <a:lnTo>
                    <a:pt x="11906" y="51969"/>
                  </a:lnTo>
                  <a:lnTo>
                    <a:pt x="12163" y="51742"/>
                  </a:lnTo>
                  <a:lnTo>
                    <a:pt x="12421" y="51515"/>
                  </a:lnTo>
                  <a:lnTo>
                    <a:pt x="12673" y="51288"/>
                  </a:lnTo>
                  <a:lnTo>
                    <a:pt x="12926" y="51061"/>
                  </a:lnTo>
                  <a:lnTo>
                    <a:pt x="13173" y="50835"/>
                  </a:lnTo>
                  <a:lnTo>
                    <a:pt x="13420" y="50608"/>
                  </a:lnTo>
                  <a:lnTo>
                    <a:pt x="13661" y="50381"/>
                  </a:lnTo>
                  <a:lnTo>
                    <a:pt x="13901" y="50154"/>
                  </a:lnTo>
                  <a:lnTo>
                    <a:pt x="14135" y="49927"/>
                  </a:lnTo>
                  <a:lnTo>
                    <a:pt x="14367" y="49700"/>
                  </a:lnTo>
                  <a:lnTo>
                    <a:pt x="14595" y="49473"/>
                  </a:lnTo>
                  <a:lnTo>
                    <a:pt x="14819" y="49246"/>
                  </a:lnTo>
                  <a:lnTo>
                    <a:pt x="15039" y="49019"/>
                  </a:lnTo>
                  <a:lnTo>
                    <a:pt x="15254" y="48792"/>
                  </a:lnTo>
                  <a:lnTo>
                    <a:pt x="15466" y="48565"/>
                  </a:lnTo>
                  <a:lnTo>
                    <a:pt x="15672" y="48338"/>
                  </a:lnTo>
                  <a:lnTo>
                    <a:pt x="15875" y="48111"/>
                  </a:lnTo>
                  <a:lnTo>
                    <a:pt x="16071" y="47884"/>
                  </a:lnTo>
                  <a:lnTo>
                    <a:pt x="16265" y="47657"/>
                  </a:lnTo>
                  <a:lnTo>
                    <a:pt x="16451" y="47430"/>
                  </a:lnTo>
                  <a:lnTo>
                    <a:pt x="16636" y="47203"/>
                  </a:lnTo>
                  <a:lnTo>
                    <a:pt x="16810" y="46976"/>
                  </a:lnTo>
                  <a:lnTo>
                    <a:pt x="16985" y="46750"/>
                  </a:lnTo>
                  <a:lnTo>
                    <a:pt x="17149" y="46523"/>
                  </a:lnTo>
                  <a:lnTo>
                    <a:pt x="17312" y="46296"/>
                  </a:lnTo>
                  <a:lnTo>
                    <a:pt x="17465" y="46069"/>
                  </a:lnTo>
                  <a:lnTo>
                    <a:pt x="17617" y="45842"/>
                  </a:lnTo>
                  <a:lnTo>
                    <a:pt x="17760" y="45615"/>
                  </a:lnTo>
                  <a:lnTo>
                    <a:pt x="17899" y="45388"/>
                  </a:lnTo>
                  <a:lnTo>
                    <a:pt x="18031" y="45161"/>
                  </a:lnTo>
                  <a:lnTo>
                    <a:pt x="18159" y="44934"/>
                  </a:lnTo>
                  <a:lnTo>
                    <a:pt x="18280" y="44707"/>
                  </a:lnTo>
                  <a:lnTo>
                    <a:pt x="18395" y="44480"/>
                  </a:lnTo>
                  <a:lnTo>
                    <a:pt x="18506" y="44253"/>
                  </a:lnTo>
                  <a:lnTo>
                    <a:pt x="18609" y="44026"/>
                  </a:lnTo>
                  <a:lnTo>
                    <a:pt x="18708" y="43799"/>
                  </a:lnTo>
                  <a:lnTo>
                    <a:pt x="18799" y="43572"/>
                  </a:lnTo>
                  <a:lnTo>
                    <a:pt x="18887" y="43345"/>
                  </a:lnTo>
                  <a:lnTo>
                    <a:pt x="18965" y="43118"/>
                  </a:lnTo>
                  <a:lnTo>
                    <a:pt x="19043" y="42892"/>
                  </a:lnTo>
                  <a:lnTo>
                    <a:pt x="19109" y="42665"/>
                  </a:lnTo>
                  <a:lnTo>
                    <a:pt x="19175" y="42438"/>
                  </a:lnTo>
                  <a:lnTo>
                    <a:pt x="19230" y="42211"/>
                  </a:lnTo>
                  <a:lnTo>
                    <a:pt x="19284" y="41984"/>
                  </a:lnTo>
                  <a:lnTo>
                    <a:pt x="19328" y="41757"/>
                  </a:lnTo>
                  <a:lnTo>
                    <a:pt x="19370" y="41530"/>
                  </a:lnTo>
                  <a:lnTo>
                    <a:pt x="19404" y="41303"/>
                  </a:lnTo>
                  <a:lnTo>
                    <a:pt x="19435" y="41076"/>
                  </a:lnTo>
                  <a:lnTo>
                    <a:pt x="19459" y="40849"/>
                  </a:lnTo>
                  <a:lnTo>
                    <a:pt x="19479" y="40622"/>
                  </a:lnTo>
                  <a:lnTo>
                    <a:pt x="19493" y="40395"/>
                  </a:lnTo>
                  <a:lnTo>
                    <a:pt x="19502" y="40168"/>
                  </a:lnTo>
                  <a:lnTo>
                    <a:pt x="19508" y="39941"/>
                  </a:lnTo>
                  <a:lnTo>
                    <a:pt x="19507" y="39714"/>
                  </a:lnTo>
                  <a:lnTo>
                    <a:pt x="19503" y="39487"/>
                  </a:lnTo>
                  <a:lnTo>
                    <a:pt x="19492" y="39260"/>
                  </a:lnTo>
                  <a:lnTo>
                    <a:pt x="19480" y="39034"/>
                  </a:lnTo>
                  <a:lnTo>
                    <a:pt x="19460" y="38807"/>
                  </a:lnTo>
                  <a:lnTo>
                    <a:pt x="19440" y="38580"/>
                  </a:lnTo>
                  <a:lnTo>
                    <a:pt x="19412" y="38353"/>
                  </a:lnTo>
                  <a:lnTo>
                    <a:pt x="19384" y="38126"/>
                  </a:lnTo>
                  <a:lnTo>
                    <a:pt x="19349" y="37899"/>
                  </a:lnTo>
                  <a:lnTo>
                    <a:pt x="19313" y="37672"/>
                  </a:lnTo>
                  <a:lnTo>
                    <a:pt x="19272" y="37445"/>
                  </a:lnTo>
                  <a:lnTo>
                    <a:pt x="19229" y="37218"/>
                  </a:lnTo>
                  <a:lnTo>
                    <a:pt x="19182" y="36991"/>
                  </a:lnTo>
                  <a:lnTo>
                    <a:pt x="19133" y="36764"/>
                  </a:lnTo>
                  <a:lnTo>
                    <a:pt x="19081" y="36537"/>
                  </a:lnTo>
                  <a:lnTo>
                    <a:pt x="19027" y="36310"/>
                  </a:lnTo>
                  <a:lnTo>
                    <a:pt x="18970" y="36083"/>
                  </a:lnTo>
                  <a:lnTo>
                    <a:pt x="18911" y="35856"/>
                  </a:lnTo>
                  <a:lnTo>
                    <a:pt x="18851" y="35629"/>
                  </a:lnTo>
                  <a:lnTo>
                    <a:pt x="18789" y="35402"/>
                  </a:lnTo>
                  <a:lnTo>
                    <a:pt x="18726" y="35176"/>
                  </a:lnTo>
                  <a:lnTo>
                    <a:pt x="18661" y="34949"/>
                  </a:lnTo>
                  <a:lnTo>
                    <a:pt x="18595" y="34722"/>
                  </a:lnTo>
                  <a:lnTo>
                    <a:pt x="18528" y="34495"/>
                  </a:lnTo>
                  <a:lnTo>
                    <a:pt x="18462" y="34268"/>
                  </a:lnTo>
                  <a:lnTo>
                    <a:pt x="18394" y="34041"/>
                  </a:lnTo>
                  <a:lnTo>
                    <a:pt x="18326" y="33814"/>
                  </a:lnTo>
                  <a:lnTo>
                    <a:pt x="18259" y="33587"/>
                  </a:lnTo>
                  <a:lnTo>
                    <a:pt x="18191" y="33360"/>
                  </a:lnTo>
                  <a:lnTo>
                    <a:pt x="18125" y="33133"/>
                  </a:lnTo>
                  <a:lnTo>
                    <a:pt x="18058" y="32906"/>
                  </a:lnTo>
                  <a:lnTo>
                    <a:pt x="17993" y="32679"/>
                  </a:lnTo>
                  <a:lnTo>
                    <a:pt x="17929" y="32452"/>
                  </a:lnTo>
                  <a:lnTo>
                    <a:pt x="17866" y="32225"/>
                  </a:lnTo>
                  <a:lnTo>
                    <a:pt x="17805" y="31998"/>
                  </a:lnTo>
                  <a:lnTo>
                    <a:pt x="17746" y="31771"/>
                  </a:lnTo>
                  <a:lnTo>
                    <a:pt x="17689" y="31544"/>
                  </a:lnTo>
                  <a:lnTo>
                    <a:pt x="17634" y="31317"/>
                  </a:lnTo>
                  <a:lnTo>
                    <a:pt x="17581" y="31091"/>
                  </a:lnTo>
                  <a:lnTo>
                    <a:pt x="17531" y="30864"/>
                  </a:lnTo>
                  <a:lnTo>
                    <a:pt x="17485" y="30637"/>
                  </a:lnTo>
                  <a:lnTo>
                    <a:pt x="17440" y="30410"/>
                  </a:lnTo>
                  <a:lnTo>
                    <a:pt x="17401" y="30183"/>
                  </a:lnTo>
                  <a:lnTo>
                    <a:pt x="17363" y="29956"/>
                  </a:lnTo>
                  <a:lnTo>
                    <a:pt x="17331" y="29729"/>
                  </a:lnTo>
                  <a:lnTo>
                    <a:pt x="17300" y="29502"/>
                  </a:lnTo>
                  <a:lnTo>
                    <a:pt x="17277" y="29275"/>
                  </a:lnTo>
                  <a:lnTo>
                    <a:pt x="17255" y="29048"/>
                  </a:lnTo>
                  <a:lnTo>
                    <a:pt x="17241" y="28821"/>
                  </a:lnTo>
                  <a:lnTo>
                    <a:pt x="17228" y="28594"/>
                  </a:lnTo>
                  <a:lnTo>
                    <a:pt x="17223" y="28367"/>
                  </a:lnTo>
                  <a:lnTo>
                    <a:pt x="17221" y="28140"/>
                  </a:lnTo>
                  <a:lnTo>
                    <a:pt x="17227" y="27913"/>
                  </a:lnTo>
                  <a:lnTo>
                    <a:pt x="17236" y="27686"/>
                  </a:lnTo>
                  <a:lnTo>
                    <a:pt x="17252" y="27459"/>
                  </a:lnTo>
                  <a:lnTo>
                    <a:pt x="17273" y="27233"/>
                  </a:lnTo>
                  <a:lnTo>
                    <a:pt x="17301" y="27006"/>
                  </a:lnTo>
                  <a:lnTo>
                    <a:pt x="17335" y="26779"/>
                  </a:lnTo>
                  <a:lnTo>
                    <a:pt x="17375" y="26552"/>
                  </a:lnTo>
                  <a:lnTo>
                    <a:pt x="17423" y="26325"/>
                  </a:lnTo>
                  <a:lnTo>
                    <a:pt x="17474" y="26098"/>
                  </a:lnTo>
                  <a:lnTo>
                    <a:pt x="17537" y="25871"/>
                  </a:lnTo>
                  <a:lnTo>
                    <a:pt x="17602" y="25644"/>
                  </a:lnTo>
                  <a:lnTo>
                    <a:pt x="17679" y="25417"/>
                  </a:lnTo>
                  <a:lnTo>
                    <a:pt x="17757" y="25190"/>
                  </a:lnTo>
                  <a:lnTo>
                    <a:pt x="17851" y="24963"/>
                  </a:lnTo>
                  <a:lnTo>
                    <a:pt x="17944" y="24736"/>
                  </a:lnTo>
                  <a:lnTo>
                    <a:pt x="18053" y="24509"/>
                  </a:lnTo>
                  <a:lnTo>
                    <a:pt x="18162" y="24282"/>
                  </a:lnTo>
                  <a:lnTo>
                    <a:pt x="18285" y="24055"/>
                  </a:lnTo>
                  <a:lnTo>
                    <a:pt x="18412" y="23828"/>
                  </a:lnTo>
                  <a:lnTo>
                    <a:pt x="18550" y="23601"/>
                  </a:lnTo>
                  <a:lnTo>
                    <a:pt x="18694" y="23375"/>
                  </a:lnTo>
                  <a:lnTo>
                    <a:pt x="18847" y="23148"/>
                  </a:lnTo>
                  <a:lnTo>
                    <a:pt x="19009" y="22921"/>
                  </a:lnTo>
                  <a:lnTo>
                    <a:pt x="19178" y="22694"/>
                  </a:lnTo>
                  <a:lnTo>
                    <a:pt x="19358" y="22467"/>
                  </a:lnTo>
                  <a:lnTo>
                    <a:pt x="19543" y="22240"/>
                  </a:lnTo>
                  <a:lnTo>
                    <a:pt x="19741" y="22013"/>
                  </a:lnTo>
                  <a:lnTo>
                    <a:pt x="19943" y="21786"/>
                  </a:lnTo>
                  <a:lnTo>
                    <a:pt x="20159" y="21559"/>
                  </a:lnTo>
                  <a:lnTo>
                    <a:pt x="20377" y="21332"/>
                  </a:lnTo>
                  <a:lnTo>
                    <a:pt x="20612" y="21105"/>
                  </a:lnTo>
                  <a:lnTo>
                    <a:pt x="20847" y="20878"/>
                  </a:lnTo>
                  <a:lnTo>
                    <a:pt x="21100" y="20651"/>
                  </a:lnTo>
                  <a:lnTo>
                    <a:pt x="21353" y="20424"/>
                  </a:lnTo>
                  <a:lnTo>
                    <a:pt x="21624" y="20197"/>
                  </a:lnTo>
                  <a:lnTo>
                    <a:pt x="21896" y="19970"/>
                  </a:lnTo>
                  <a:lnTo>
                    <a:pt x="22183" y="19743"/>
                  </a:lnTo>
                  <a:lnTo>
                    <a:pt x="22474" y="19517"/>
                  </a:lnTo>
                  <a:lnTo>
                    <a:pt x="22779" y="19290"/>
                  </a:lnTo>
                  <a:lnTo>
                    <a:pt x="23088" y="19063"/>
                  </a:lnTo>
                  <a:lnTo>
                    <a:pt x="23409" y="18836"/>
                  </a:lnTo>
                  <a:lnTo>
                    <a:pt x="23738" y="18609"/>
                  </a:lnTo>
                  <a:lnTo>
                    <a:pt x="24075" y="18382"/>
                  </a:lnTo>
                  <a:lnTo>
                    <a:pt x="24422" y="18155"/>
                  </a:lnTo>
                  <a:lnTo>
                    <a:pt x="24777" y="17928"/>
                  </a:lnTo>
                  <a:lnTo>
                    <a:pt x="25142" y="17701"/>
                  </a:lnTo>
                  <a:lnTo>
                    <a:pt x="25512" y="17474"/>
                  </a:lnTo>
                  <a:lnTo>
                    <a:pt x="25896" y="17247"/>
                  </a:lnTo>
                  <a:lnTo>
                    <a:pt x="26283" y="17020"/>
                  </a:lnTo>
                  <a:lnTo>
                    <a:pt x="26684" y="16793"/>
                  </a:lnTo>
                  <a:lnTo>
                    <a:pt x="27087" y="16566"/>
                  </a:lnTo>
                  <a:lnTo>
                    <a:pt x="27506" y="16339"/>
                  </a:lnTo>
                  <a:lnTo>
                    <a:pt x="27925" y="16112"/>
                  </a:lnTo>
                  <a:lnTo>
                    <a:pt x="28360" y="15885"/>
                  </a:lnTo>
                  <a:lnTo>
                    <a:pt x="28796" y="15658"/>
                  </a:lnTo>
                  <a:lnTo>
                    <a:pt x="29246" y="15432"/>
                  </a:lnTo>
                  <a:lnTo>
                    <a:pt x="29699" y="15205"/>
                  </a:lnTo>
                  <a:lnTo>
                    <a:pt x="30164" y="14978"/>
                  </a:lnTo>
                  <a:lnTo>
                    <a:pt x="30633" y="14751"/>
                  </a:lnTo>
                  <a:lnTo>
                    <a:pt x="31112" y="14524"/>
                  </a:lnTo>
                  <a:lnTo>
                    <a:pt x="31597" y="14297"/>
                  </a:lnTo>
                  <a:lnTo>
                    <a:pt x="32090" y="14070"/>
                  </a:lnTo>
                  <a:lnTo>
                    <a:pt x="32590" y="13843"/>
                  </a:lnTo>
                  <a:lnTo>
                    <a:pt x="33097" y="13616"/>
                  </a:lnTo>
                  <a:lnTo>
                    <a:pt x="33612" y="13389"/>
                  </a:lnTo>
                  <a:lnTo>
                    <a:pt x="34131" y="13162"/>
                  </a:lnTo>
                  <a:lnTo>
                    <a:pt x="34660" y="12935"/>
                  </a:lnTo>
                  <a:lnTo>
                    <a:pt x="35191" y="12708"/>
                  </a:lnTo>
                  <a:lnTo>
                    <a:pt x="35734" y="12481"/>
                  </a:lnTo>
                  <a:lnTo>
                    <a:pt x="36277" y="12254"/>
                  </a:lnTo>
                  <a:lnTo>
                    <a:pt x="36833" y="12027"/>
                  </a:lnTo>
                  <a:lnTo>
                    <a:pt x="37388" y="11800"/>
                  </a:lnTo>
                  <a:lnTo>
                    <a:pt x="37956" y="11574"/>
                  </a:lnTo>
                  <a:lnTo>
                    <a:pt x="38523" y="11347"/>
                  </a:lnTo>
                  <a:lnTo>
                    <a:pt x="39101" y="11120"/>
                  </a:lnTo>
                  <a:lnTo>
                    <a:pt x="39680" y="10893"/>
                  </a:lnTo>
                  <a:lnTo>
                    <a:pt x="40267" y="10666"/>
                  </a:lnTo>
                  <a:lnTo>
                    <a:pt x="40857" y="10439"/>
                  </a:lnTo>
                  <a:lnTo>
                    <a:pt x="41453" y="10212"/>
                  </a:lnTo>
                  <a:lnTo>
                    <a:pt x="42053" y="9985"/>
                  </a:lnTo>
                  <a:lnTo>
                    <a:pt x="42658" y="9758"/>
                  </a:lnTo>
                  <a:lnTo>
                    <a:pt x="43267" y="9531"/>
                  </a:lnTo>
                  <a:lnTo>
                    <a:pt x="43880" y="9304"/>
                  </a:lnTo>
                  <a:lnTo>
                    <a:pt x="44498" y="9077"/>
                  </a:lnTo>
                  <a:lnTo>
                    <a:pt x="45118" y="8850"/>
                  </a:lnTo>
                  <a:lnTo>
                    <a:pt x="45744" y="8623"/>
                  </a:lnTo>
                  <a:lnTo>
                    <a:pt x="46371" y="8396"/>
                  </a:lnTo>
                  <a:lnTo>
                    <a:pt x="47004" y="8169"/>
                  </a:lnTo>
                  <a:lnTo>
                    <a:pt x="47637" y="7942"/>
                  </a:lnTo>
                  <a:lnTo>
                    <a:pt x="48277" y="7716"/>
                  </a:lnTo>
                  <a:lnTo>
                    <a:pt x="48916" y="7489"/>
                  </a:lnTo>
                  <a:lnTo>
                    <a:pt x="49560" y="7262"/>
                  </a:lnTo>
                  <a:lnTo>
                    <a:pt x="50205" y="7035"/>
                  </a:lnTo>
                  <a:lnTo>
                    <a:pt x="50854" y="6808"/>
                  </a:lnTo>
                  <a:lnTo>
                    <a:pt x="51504" y="6581"/>
                  </a:lnTo>
                  <a:lnTo>
                    <a:pt x="52157" y="6354"/>
                  </a:lnTo>
                  <a:lnTo>
                    <a:pt x="52811" y="6127"/>
                  </a:lnTo>
                  <a:lnTo>
                    <a:pt x="53466" y="5900"/>
                  </a:lnTo>
                  <a:lnTo>
                    <a:pt x="54124" y="5673"/>
                  </a:lnTo>
                  <a:lnTo>
                    <a:pt x="54782" y="5446"/>
                  </a:lnTo>
                  <a:lnTo>
                    <a:pt x="55442" y="5219"/>
                  </a:lnTo>
                  <a:lnTo>
                    <a:pt x="56102" y="4992"/>
                  </a:lnTo>
                  <a:lnTo>
                    <a:pt x="56764" y="4765"/>
                  </a:lnTo>
                  <a:lnTo>
                    <a:pt x="57426" y="4538"/>
                  </a:lnTo>
                  <a:lnTo>
                    <a:pt x="58089" y="4311"/>
                  </a:lnTo>
                  <a:lnTo>
                    <a:pt x="58752" y="4084"/>
                  </a:lnTo>
                  <a:lnTo>
                    <a:pt x="59415" y="3858"/>
                  </a:lnTo>
                  <a:lnTo>
                    <a:pt x="60079" y="3631"/>
                  </a:lnTo>
                  <a:lnTo>
                    <a:pt x="60742" y="3404"/>
                  </a:lnTo>
                  <a:lnTo>
                    <a:pt x="61405" y="3177"/>
                  </a:lnTo>
                  <a:lnTo>
                    <a:pt x="62068" y="2950"/>
                  </a:lnTo>
                  <a:lnTo>
                    <a:pt x="62730" y="2723"/>
                  </a:lnTo>
                  <a:lnTo>
                    <a:pt x="63391" y="2496"/>
                  </a:lnTo>
                  <a:lnTo>
                    <a:pt x="64052" y="2269"/>
                  </a:lnTo>
                  <a:lnTo>
                    <a:pt x="64711" y="2042"/>
                  </a:lnTo>
                  <a:lnTo>
                    <a:pt x="65370" y="1815"/>
                  </a:lnTo>
                  <a:lnTo>
                    <a:pt x="66027" y="1588"/>
                  </a:lnTo>
                  <a:lnTo>
                    <a:pt x="66683" y="1361"/>
                  </a:lnTo>
                  <a:lnTo>
                    <a:pt x="67337" y="1134"/>
                  </a:lnTo>
                  <a:lnTo>
                    <a:pt x="67990" y="907"/>
                  </a:lnTo>
                  <a:lnTo>
                    <a:pt x="68641" y="680"/>
                  </a:lnTo>
                  <a:lnTo>
                    <a:pt x="69290" y="453"/>
                  </a:lnTo>
                  <a:lnTo>
                    <a:pt x="69937" y="226"/>
                  </a:lnTo>
                  <a:lnTo>
                    <a:pt x="70582" y="0"/>
                  </a:lnTo>
                  <a:lnTo>
                    <a:pt x="173628" y="0"/>
                  </a:lnTo>
                  <a:lnTo>
                    <a:pt x="174272" y="226"/>
                  </a:lnTo>
                  <a:lnTo>
                    <a:pt x="174920" y="453"/>
                  </a:lnTo>
                  <a:lnTo>
                    <a:pt x="175569" y="680"/>
                  </a:lnTo>
                  <a:lnTo>
                    <a:pt x="176220" y="907"/>
                  </a:lnTo>
                  <a:lnTo>
                    <a:pt x="176873" y="1134"/>
                  </a:lnTo>
                  <a:lnTo>
                    <a:pt x="177527" y="1361"/>
                  </a:lnTo>
                  <a:lnTo>
                    <a:pt x="178183" y="1588"/>
                  </a:lnTo>
                  <a:lnTo>
                    <a:pt x="178840" y="1815"/>
                  </a:lnTo>
                  <a:lnTo>
                    <a:pt x="179499" y="2042"/>
                  </a:lnTo>
                  <a:lnTo>
                    <a:pt x="180158" y="2269"/>
                  </a:lnTo>
                  <a:lnTo>
                    <a:pt x="180819" y="2496"/>
                  </a:lnTo>
                  <a:lnTo>
                    <a:pt x="181480" y="2723"/>
                  </a:lnTo>
                  <a:lnTo>
                    <a:pt x="182142" y="2950"/>
                  </a:lnTo>
                  <a:lnTo>
                    <a:pt x="182805" y="3177"/>
                  </a:lnTo>
                  <a:lnTo>
                    <a:pt x="183468" y="3404"/>
                  </a:lnTo>
                  <a:lnTo>
                    <a:pt x="184131" y="3631"/>
                  </a:lnTo>
                  <a:lnTo>
                    <a:pt x="184794" y="3858"/>
                  </a:lnTo>
                  <a:lnTo>
                    <a:pt x="185458" y="4084"/>
                  </a:lnTo>
                  <a:lnTo>
                    <a:pt x="186121" y="4311"/>
                  </a:lnTo>
                  <a:lnTo>
                    <a:pt x="186784" y="4538"/>
                  </a:lnTo>
                  <a:lnTo>
                    <a:pt x="187446" y="4765"/>
                  </a:lnTo>
                  <a:lnTo>
                    <a:pt x="188107" y="4992"/>
                  </a:lnTo>
                  <a:lnTo>
                    <a:pt x="188768" y="5219"/>
                  </a:lnTo>
                  <a:lnTo>
                    <a:pt x="189428" y="5446"/>
                  </a:lnTo>
                  <a:lnTo>
                    <a:pt x="190086" y="5673"/>
                  </a:lnTo>
                  <a:lnTo>
                    <a:pt x="190743" y="5900"/>
                  </a:lnTo>
                  <a:lnTo>
                    <a:pt x="191399" y="6127"/>
                  </a:lnTo>
                  <a:lnTo>
                    <a:pt x="192053" y="6354"/>
                  </a:lnTo>
                  <a:lnTo>
                    <a:pt x="192706" y="6581"/>
                  </a:lnTo>
                  <a:lnTo>
                    <a:pt x="193355" y="6808"/>
                  </a:lnTo>
                  <a:lnTo>
                    <a:pt x="194004" y="7035"/>
                  </a:lnTo>
                  <a:lnTo>
                    <a:pt x="194649" y="7262"/>
                  </a:lnTo>
                  <a:lnTo>
                    <a:pt x="195294" y="7489"/>
                  </a:lnTo>
                  <a:lnTo>
                    <a:pt x="195933" y="7716"/>
                  </a:lnTo>
                  <a:lnTo>
                    <a:pt x="196572" y="7942"/>
                  </a:lnTo>
                  <a:lnTo>
                    <a:pt x="197206" y="8169"/>
                  </a:lnTo>
                  <a:lnTo>
                    <a:pt x="197839" y="8396"/>
                  </a:lnTo>
                  <a:lnTo>
                    <a:pt x="198466" y="8623"/>
                  </a:lnTo>
                  <a:lnTo>
                    <a:pt x="199092" y="8850"/>
                  </a:lnTo>
                  <a:lnTo>
                    <a:pt x="199712" y="9077"/>
                  </a:lnTo>
                  <a:lnTo>
                    <a:pt x="200330" y="9304"/>
                  </a:lnTo>
                  <a:lnTo>
                    <a:pt x="200943" y="9531"/>
                  </a:lnTo>
                  <a:lnTo>
                    <a:pt x="201552" y="9758"/>
                  </a:lnTo>
                  <a:lnTo>
                    <a:pt x="202157" y="9985"/>
                  </a:lnTo>
                  <a:lnTo>
                    <a:pt x="202757" y="10212"/>
                  </a:lnTo>
                  <a:lnTo>
                    <a:pt x="203353" y="10439"/>
                  </a:lnTo>
                  <a:lnTo>
                    <a:pt x="203943" y="10666"/>
                  </a:lnTo>
                  <a:lnTo>
                    <a:pt x="204530" y="10893"/>
                  </a:lnTo>
                  <a:lnTo>
                    <a:pt x="205109" y="11120"/>
                  </a:lnTo>
                  <a:lnTo>
                    <a:pt x="205687" y="11347"/>
                  </a:lnTo>
                  <a:lnTo>
                    <a:pt x="206254" y="11574"/>
                  </a:lnTo>
                  <a:lnTo>
                    <a:pt x="206821" y="11800"/>
                  </a:lnTo>
                  <a:lnTo>
                    <a:pt x="207377" y="12027"/>
                  </a:lnTo>
                  <a:lnTo>
                    <a:pt x="207932" y="12254"/>
                  </a:lnTo>
                  <a:lnTo>
                    <a:pt x="208476" y="12481"/>
                  </a:lnTo>
                  <a:lnTo>
                    <a:pt x="209018" y="12708"/>
                  </a:lnTo>
                  <a:lnTo>
                    <a:pt x="209550" y="12935"/>
                  </a:lnTo>
                  <a:lnTo>
                    <a:pt x="210079" y="13162"/>
                  </a:lnTo>
                  <a:lnTo>
                    <a:pt x="210598" y="13389"/>
                  </a:lnTo>
                  <a:lnTo>
                    <a:pt x="211113" y="13616"/>
                  </a:lnTo>
                  <a:lnTo>
                    <a:pt x="211619" y="13843"/>
                  </a:lnTo>
                  <a:lnTo>
                    <a:pt x="212120" y="14070"/>
                  </a:lnTo>
                  <a:lnTo>
                    <a:pt x="212612" y="14297"/>
                  </a:lnTo>
                  <a:lnTo>
                    <a:pt x="213097" y="14524"/>
                  </a:lnTo>
                  <a:lnTo>
                    <a:pt x="213576" y="14751"/>
                  </a:lnTo>
                  <a:lnTo>
                    <a:pt x="214046" y="14978"/>
                  </a:lnTo>
                  <a:lnTo>
                    <a:pt x="214510" y="15205"/>
                  </a:lnTo>
                  <a:lnTo>
                    <a:pt x="214963" y="15432"/>
                  </a:lnTo>
                  <a:lnTo>
                    <a:pt x="215414" y="15658"/>
                  </a:lnTo>
                  <a:lnTo>
                    <a:pt x="215850" y="15885"/>
                  </a:lnTo>
                  <a:lnTo>
                    <a:pt x="216285" y="16112"/>
                  </a:lnTo>
                  <a:lnTo>
                    <a:pt x="216704" y="16339"/>
                  </a:lnTo>
                  <a:lnTo>
                    <a:pt x="217123" y="16566"/>
                  </a:lnTo>
                  <a:lnTo>
                    <a:pt x="217526" y="16793"/>
                  </a:lnTo>
                  <a:lnTo>
                    <a:pt x="217927" y="17020"/>
                  </a:lnTo>
                  <a:lnTo>
                    <a:pt x="218314" y="17247"/>
                  </a:lnTo>
                  <a:lnTo>
                    <a:pt x="218697" y="17474"/>
                  </a:lnTo>
                  <a:lnTo>
                    <a:pt x="219068" y="17701"/>
                  </a:lnTo>
                  <a:lnTo>
                    <a:pt x="219433" y="17928"/>
                  </a:lnTo>
                  <a:lnTo>
                    <a:pt x="219787" y="18155"/>
                  </a:lnTo>
                  <a:lnTo>
                    <a:pt x="220134" y="18382"/>
                  </a:lnTo>
                  <a:lnTo>
                    <a:pt x="220472" y="18609"/>
                  </a:lnTo>
                  <a:lnTo>
                    <a:pt x="220801" y="18836"/>
                  </a:lnTo>
                  <a:lnTo>
                    <a:pt x="221121" y="19063"/>
                  </a:lnTo>
                  <a:lnTo>
                    <a:pt x="221431" y="19290"/>
                  </a:lnTo>
                  <a:lnTo>
                    <a:pt x="221735" y="19517"/>
                  </a:lnTo>
                  <a:lnTo>
                    <a:pt x="222026" y="19743"/>
                  </a:lnTo>
                  <a:lnTo>
                    <a:pt x="222314" y="19970"/>
                  </a:lnTo>
                  <a:lnTo>
                    <a:pt x="222586" y="20197"/>
                  </a:lnTo>
                  <a:lnTo>
                    <a:pt x="222857" y="20424"/>
                  </a:lnTo>
                  <a:lnTo>
                    <a:pt x="223110" y="20651"/>
                  </a:lnTo>
                  <a:lnTo>
                    <a:pt x="223363" y="20878"/>
                  </a:lnTo>
                  <a:lnTo>
                    <a:pt x="223598" y="21105"/>
                  </a:lnTo>
                  <a:lnTo>
                    <a:pt x="223833" y="21332"/>
                  </a:lnTo>
                  <a:lnTo>
                    <a:pt x="224051" y="21559"/>
                  </a:lnTo>
                  <a:lnTo>
                    <a:pt x="224267" y="21786"/>
                  </a:lnTo>
                  <a:lnTo>
                    <a:pt x="224469" y="22013"/>
                  </a:lnTo>
                  <a:lnTo>
                    <a:pt x="224667" y="22240"/>
                  </a:lnTo>
                  <a:lnTo>
                    <a:pt x="224852" y="22467"/>
                  </a:lnTo>
                  <a:lnTo>
                    <a:pt x="225031" y="22694"/>
                  </a:lnTo>
                  <a:lnTo>
                    <a:pt x="225201" y="22921"/>
                  </a:lnTo>
                  <a:lnTo>
                    <a:pt x="225362" y="23148"/>
                  </a:lnTo>
                  <a:lnTo>
                    <a:pt x="225516" y="23375"/>
                  </a:lnTo>
                  <a:lnTo>
                    <a:pt x="225660" y="23601"/>
                  </a:lnTo>
                  <a:lnTo>
                    <a:pt x="225798" y="23828"/>
                  </a:lnTo>
                  <a:lnTo>
                    <a:pt x="225924" y="24055"/>
                  </a:lnTo>
                  <a:lnTo>
                    <a:pt x="226047" y="24282"/>
                  </a:lnTo>
                  <a:lnTo>
                    <a:pt x="226157" y="24509"/>
                  </a:lnTo>
                  <a:lnTo>
                    <a:pt x="226265" y="24736"/>
                  </a:lnTo>
                  <a:lnTo>
                    <a:pt x="226359" y="24963"/>
                  </a:lnTo>
                  <a:lnTo>
                    <a:pt x="226452" y="25190"/>
                  </a:lnTo>
                  <a:lnTo>
                    <a:pt x="226530" y="25417"/>
                  </a:lnTo>
                  <a:lnTo>
                    <a:pt x="226608" y="25644"/>
                  </a:lnTo>
                  <a:lnTo>
                    <a:pt x="226673" y="25871"/>
                  </a:lnTo>
                  <a:lnTo>
                    <a:pt x="226735" y="26098"/>
                  </a:lnTo>
                  <a:lnTo>
                    <a:pt x="226787" y="26325"/>
                  </a:lnTo>
                  <a:lnTo>
                    <a:pt x="226835" y="26552"/>
                  </a:lnTo>
                  <a:lnTo>
                    <a:pt x="226874" y="26779"/>
                  </a:lnTo>
                  <a:lnTo>
                    <a:pt x="226909" y="27006"/>
                  </a:lnTo>
                  <a:lnTo>
                    <a:pt x="226936" y="27233"/>
                  </a:lnTo>
                  <a:lnTo>
                    <a:pt x="226958" y="27459"/>
                  </a:lnTo>
                  <a:lnTo>
                    <a:pt x="226974" y="27686"/>
                  </a:lnTo>
                  <a:lnTo>
                    <a:pt x="226983" y="27913"/>
                  </a:lnTo>
                  <a:lnTo>
                    <a:pt x="226989" y="28140"/>
                  </a:lnTo>
                  <a:lnTo>
                    <a:pt x="226986" y="28367"/>
                  </a:lnTo>
                  <a:lnTo>
                    <a:pt x="226982" y="28594"/>
                  </a:lnTo>
                  <a:lnTo>
                    <a:pt x="226969" y="28821"/>
                  </a:lnTo>
                  <a:lnTo>
                    <a:pt x="226955" y="29048"/>
                  </a:lnTo>
                  <a:lnTo>
                    <a:pt x="226933" y="29275"/>
                  </a:lnTo>
                  <a:lnTo>
                    <a:pt x="226910" y="29502"/>
                  </a:lnTo>
                  <a:lnTo>
                    <a:pt x="226879" y="29729"/>
                  </a:lnTo>
                  <a:lnTo>
                    <a:pt x="226847" y="29956"/>
                  </a:lnTo>
                  <a:lnTo>
                    <a:pt x="226809" y="30183"/>
                  </a:lnTo>
                  <a:lnTo>
                    <a:pt x="226770" y="30410"/>
                  </a:lnTo>
                  <a:lnTo>
                    <a:pt x="226725" y="30637"/>
                  </a:lnTo>
                  <a:lnTo>
                    <a:pt x="226679" y="30864"/>
                  </a:lnTo>
                  <a:lnTo>
                    <a:pt x="226628" y="31091"/>
                  </a:lnTo>
                  <a:lnTo>
                    <a:pt x="226576" y="31317"/>
                  </a:lnTo>
                  <a:lnTo>
                    <a:pt x="226521" y="31544"/>
                  </a:lnTo>
                  <a:lnTo>
                    <a:pt x="226464" y="31771"/>
                  </a:lnTo>
                  <a:lnTo>
                    <a:pt x="226405" y="31998"/>
                  </a:lnTo>
                  <a:lnTo>
                    <a:pt x="226343" y="32225"/>
                  </a:lnTo>
                  <a:lnTo>
                    <a:pt x="226281" y="32452"/>
                  </a:lnTo>
                  <a:lnTo>
                    <a:pt x="226217" y="32679"/>
                  </a:lnTo>
                  <a:lnTo>
                    <a:pt x="226152" y="32906"/>
                  </a:lnTo>
                  <a:lnTo>
                    <a:pt x="226085" y="33133"/>
                  </a:lnTo>
                  <a:lnTo>
                    <a:pt x="226019" y="33360"/>
                  </a:lnTo>
                  <a:lnTo>
                    <a:pt x="225951" y="33587"/>
                  </a:lnTo>
                  <a:lnTo>
                    <a:pt x="225884" y="33814"/>
                  </a:lnTo>
                  <a:lnTo>
                    <a:pt x="225816" y="34041"/>
                  </a:lnTo>
                  <a:lnTo>
                    <a:pt x="225748" y="34268"/>
                  </a:lnTo>
                  <a:lnTo>
                    <a:pt x="225681" y="34495"/>
                  </a:lnTo>
                  <a:lnTo>
                    <a:pt x="225614" y="34722"/>
                  </a:lnTo>
                  <a:lnTo>
                    <a:pt x="225549" y="34949"/>
                  </a:lnTo>
                  <a:lnTo>
                    <a:pt x="225484" y="35176"/>
                  </a:lnTo>
                  <a:lnTo>
                    <a:pt x="225421" y="35402"/>
                  </a:lnTo>
                  <a:lnTo>
                    <a:pt x="225359" y="35629"/>
                  </a:lnTo>
                  <a:lnTo>
                    <a:pt x="225298" y="35856"/>
                  </a:lnTo>
                  <a:lnTo>
                    <a:pt x="225240" y="36083"/>
                  </a:lnTo>
                  <a:lnTo>
                    <a:pt x="225183" y="36310"/>
                  </a:lnTo>
                  <a:lnTo>
                    <a:pt x="225129" y="36537"/>
                  </a:lnTo>
                  <a:lnTo>
                    <a:pt x="225077" y="36764"/>
                  </a:lnTo>
                  <a:lnTo>
                    <a:pt x="225028" y="36991"/>
                  </a:lnTo>
                  <a:lnTo>
                    <a:pt x="224981" y="37218"/>
                  </a:lnTo>
                  <a:lnTo>
                    <a:pt x="224938" y="37445"/>
                  </a:lnTo>
                  <a:lnTo>
                    <a:pt x="224897" y="37672"/>
                  </a:lnTo>
                  <a:lnTo>
                    <a:pt x="224861" y="37899"/>
                  </a:lnTo>
                  <a:lnTo>
                    <a:pt x="224826" y="38126"/>
                  </a:lnTo>
                  <a:lnTo>
                    <a:pt x="224798" y="38353"/>
                  </a:lnTo>
                  <a:lnTo>
                    <a:pt x="224770" y="38580"/>
                  </a:lnTo>
                  <a:lnTo>
                    <a:pt x="224749" y="38807"/>
                  </a:lnTo>
                  <a:lnTo>
                    <a:pt x="224730" y="39034"/>
                  </a:lnTo>
                  <a:lnTo>
                    <a:pt x="224718" y="39260"/>
                  </a:lnTo>
                  <a:lnTo>
                    <a:pt x="224707" y="39487"/>
                  </a:lnTo>
                  <a:lnTo>
                    <a:pt x="224703" y="39714"/>
                  </a:lnTo>
                  <a:lnTo>
                    <a:pt x="224702" y="39941"/>
                  </a:lnTo>
                  <a:lnTo>
                    <a:pt x="224707" y="40168"/>
                  </a:lnTo>
                  <a:lnTo>
                    <a:pt x="224717" y="40395"/>
                  </a:lnTo>
                  <a:lnTo>
                    <a:pt x="224731" y="40622"/>
                  </a:lnTo>
                  <a:lnTo>
                    <a:pt x="224751" y="40849"/>
                  </a:lnTo>
                  <a:lnTo>
                    <a:pt x="224775" y="41076"/>
                  </a:lnTo>
                  <a:lnTo>
                    <a:pt x="224806" y="41303"/>
                  </a:lnTo>
                  <a:lnTo>
                    <a:pt x="224840" y="41530"/>
                  </a:lnTo>
                  <a:lnTo>
                    <a:pt x="224882" y="41757"/>
                  </a:lnTo>
                  <a:lnTo>
                    <a:pt x="224926" y="41984"/>
                  </a:lnTo>
                  <a:lnTo>
                    <a:pt x="224980" y="42211"/>
                  </a:lnTo>
                  <a:lnTo>
                    <a:pt x="225035" y="42438"/>
                  </a:lnTo>
                  <a:lnTo>
                    <a:pt x="225101" y="42665"/>
                  </a:lnTo>
                  <a:lnTo>
                    <a:pt x="225167" y="42892"/>
                  </a:lnTo>
                  <a:lnTo>
                    <a:pt x="225245" y="43118"/>
                  </a:lnTo>
                  <a:lnTo>
                    <a:pt x="225323" y="43345"/>
                  </a:lnTo>
                  <a:lnTo>
                    <a:pt x="225411" y="43572"/>
                  </a:lnTo>
                  <a:lnTo>
                    <a:pt x="225502" y="43799"/>
                  </a:lnTo>
                  <a:lnTo>
                    <a:pt x="225601" y="44026"/>
                  </a:lnTo>
                  <a:lnTo>
                    <a:pt x="225704" y="44253"/>
                  </a:lnTo>
                  <a:lnTo>
                    <a:pt x="225814" y="44480"/>
                  </a:lnTo>
                  <a:lnTo>
                    <a:pt x="225930" y="44707"/>
                  </a:lnTo>
                  <a:lnTo>
                    <a:pt x="226051" y="44934"/>
                  </a:lnTo>
                  <a:lnTo>
                    <a:pt x="226178" y="45161"/>
                  </a:lnTo>
                  <a:lnTo>
                    <a:pt x="226311" y="45388"/>
                  </a:lnTo>
                  <a:lnTo>
                    <a:pt x="226450" y="45615"/>
                  </a:lnTo>
                  <a:lnTo>
                    <a:pt x="226593" y="45842"/>
                  </a:lnTo>
                  <a:lnTo>
                    <a:pt x="226745" y="46069"/>
                  </a:lnTo>
                  <a:lnTo>
                    <a:pt x="226898" y="46296"/>
                  </a:lnTo>
                  <a:lnTo>
                    <a:pt x="227061" y="46523"/>
                  </a:lnTo>
                  <a:lnTo>
                    <a:pt x="227225" y="46750"/>
                  </a:lnTo>
                  <a:lnTo>
                    <a:pt x="227400" y="46976"/>
                  </a:lnTo>
                  <a:lnTo>
                    <a:pt x="227574" y="47203"/>
                  </a:lnTo>
                  <a:lnTo>
                    <a:pt x="227759" y="47430"/>
                  </a:lnTo>
                  <a:lnTo>
                    <a:pt x="227944" y="47657"/>
                  </a:lnTo>
                  <a:lnTo>
                    <a:pt x="228139" y="47884"/>
                  </a:lnTo>
                  <a:lnTo>
                    <a:pt x="228335" y="48111"/>
                  </a:lnTo>
                  <a:lnTo>
                    <a:pt x="228538" y="48338"/>
                  </a:lnTo>
                  <a:lnTo>
                    <a:pt x="228744" y="48565"/>
                  </a:lnTo>
                  <a:lnTo>
                    <a:pt x="228955" y="48792"/>
                  </a:lnTo>
                  <a:lnTo>
                    <a:pt x="229171" y="49019"/>
                  </a:lnTo>
                  <a:lnTo>
                    <a:pt x="229391" y="49246"/>
                  </a:lnTo>
                  <a:lnTo>
                    <a:pt x="229615" y="49473"/>
                  </a:lnTo>
                  <a:lnTo>
                    <a:pt x="229842" y="49700"/>
                  </a:lnTo>
                  <a:lnTo>
                    <a:pt x="230075" y="49927"/>
                  </a:lnTo>
                  <a:lnTo>
                    <a:pt x="230309" y="50154"/>
                  </a:lnTo>
                  <a:lnTo>
                    <a:pt x="230549" y="50381"/>
                  </a:lnTo>
                  <a:lnTo>
                    <a:pt x="230790" y="50608"/>
                  </a:lnTo>
                  <a:lnTo>
                    <a:pt x="231037" y="50835"/>
                  </a:lnTo>
                  <a:lnTo>
                    <a:pt x="231284" y="51061"/>
                  </a:lnTo>
                  <a:lnTo>
                    <a:pt x="231536" y="51288"/>
                  </a:lnTo>
                  <a:lnTo>
                    <a:pt x="231789" y="51515"/>
                  </a:lnTo>
                  <a:lnTo>
                    <a:pt x="232046" y="51742"/>
                  </a:lnTo>
                  <a:lnTo>
                    <a:pt x="232304" y="51969"/>
                  </a:lnTo>
                  <a:lnTo>
                    <a:pt x="232565" y="52196"/>
                  </a:lnTo>
                  <a:lnTo>
                    <a:pt x="232827" y="52423"/>
                  </a:lnTo>
                  <a:lnTo>
                    <a:pt x="233092" y="52650"/>
                  </a:lnTo>
                  <a:lnTo>
                    <a:pt x="233357" y="52877"/>
                  </a:lnTo>
                  <a:lnTo>
                    <a:pt x="233624" y="53104"/>
                  </a:lnTo>
                  <a:lnTo>
                    <a:pt x="233892" y="53331"/>
                  </a:lnTo>
                  <a:lnTo>
                    <a:pt x="234161" y="53558"/>
                  </a:lnTo>
                  <a:lnTo>
                    <a:pt x="234430" y="53785"/>
                  </a:lnTo>
                  <a:lnTo>
                    <a:pt x="234700" y="54012"/>
                  </a:lnTo>
                  <a:lnTo>
                    <a:pt x="234970" y="54239"/>
                  </a:lnTo>
                  <a:lnTo>
                    <a:pt x="235240" y="54466"/>
                  </a:lnTo>
                  <a:lnTo>
                    <a:pt x="235510" y="54693"/>
                  </a:lnTo>
                  <a:lnTo>
                    <a:pt x="235779" y="54919"/>
                  </a:lnTo>
                  <a:lnTo>
                    <a:pt x="236048" y="55146"/>
                  </a:lnTo>
                  <a:lnTo>
                    <a:pt x="236316" y="55373"/>
                  </a:lnTo>
                  <a:lnTo>
                    <a:pt x="236582" y="55600"/>
                  </a:lnTo>
                  <a:lnTo>
                    <a:pt x="236848" y="55827"/>
                  </a:lnTo>
                  <a:lnTo>
                    <a:pt x="237111" y="56054"/>
                  </a:lnTo>
                  <a:lnTo>
                    <a:pt x="237374" y="56281"/>
                  </a:lnTo>
                  <a:lnTo>
                    <a:pt x="237634" y="56508"/>
                  </a:lnTo>
                  <a:lnTo>
                    <a:pt x="237892" y="56735"/>
                  </a:lnTo>
                  <a:lnTo>
                    <a:pt x="238147" y="56962"/>
                  </a:lnTo>
                  <a:lnTo>
                    <a:pt x="238401" y="57189"/>
                  </a:lnTo>
                  <a:lnTo>
                    <a:pt x="238650" y="57416"/>
                  </a:lnTo>
                  <a:lnTo>
                    <a:pt x="238898" y="57643"/>
                  </a:lnTo>
                  <a:lnTo>
                    <a:pt x="239142" y="57870"/>
                  </a:lnTo>
                  <a:lnTo>
                    <a:pt x="239382" y="58097"/>
                  </a:lnTo>
                  <a:lnTo>
                    <a:pt x="239619" y="58324"/>
                  </a:lnTo>
                  <a:lnTo>
                    <a:pt x="239851" y="58551"/>
                  </a:lnTo>
                  <a:lnTo>
                    <a:pt x="240081" y="58777"/>
                  </a:lnTo>
                  <a:lnTo>
                    <a:pt x="240305" y="59004"/>
                  </a:lnTo>
                  <a:lnTo>
                    <a:pt x="240526" y="59231"/>
                  </a:lnTo>
                  <a:lnTo>
                    <a:pt x="240740" y="59458"/>
                  </a:lnTo>
                  <a:lnTo>
                    <a:pt x="240952" y="59685"/>
                  </a:lnTo>
                  <a:lnTo>
                    <a:pt x="241156" y="59912"/>
                  </a:lnTo>
                  <a:lnTo>
                    <a:pt x="241359" y="60139"/>
                  </a:lnTo>
                  <a:lnTo>
                    <a:pt x="241550" y="60366"/>
                  </a:lnTo>
                  <a:lnTo>
                    <a:pt x="241742" y="60593"/>
                  </a:lnTo>
                  <a:lnTo>
                    <a:pt x="241923" y="60820"/>
                  </a:lnTo>
                  <a:lnTo>
                    <a:pt x="242103" y="61047"/>
                  </a:lnTo>
                  <a:lnTo>
                    <a:pt x="242272" y="61274"/>
                  </a:lnTo>
                  <a:lnTo>
                    <a:pt x="242438" y="61501"/>
                  </a:lnTo>
                  <a:lnTo>
                    <a:pt x="242596" y="61728"/>
                  </a:lnTo>
                  <a:lnTo>
                    <a:pt x="242749" y="61955"/>
                  </a:lnTo>
                  <a:lnTo>
                    <a:pt x="242893" y="62182"/>
                  </a:lnTo>
                  <a:lnTo>
                    <a:pt x="243032" y="62409"/>
                  </a:lnTo>
                  <a:lnTo>
                    <a:pt x="243163" y="62635"/>
                  </a:lnTo>
                  <a:lnTo>
                    <a:pt x="243287" y="62862"/>
                  </a:lnTo>
                  <a:lnTo>
                    <a:pt x="243405" y="63089"/>
                  </a:lnTo>
                  <a:lnTo>
                    <a:pt x="243513" y="63316"/>
                  </a:lnTo>
                  <a:lnTo>
                    <a:pt x="243617" y="63543"/>
                  </a:lnTo>
                  <a:lnTo>
                    <a:pt x="243709" y="63770"/>
                  </a:lnTo>
                  <a:lnTo>
                    <a:pt x="243798" y="63997"/>
                  </a:lnTo>
                  <a:lnTo>
                    <a:pt x="243873" y="64224"/>
                  </a:lnTo>
                  <a:lnTo>
                    <a:pt x="243948" y="64451"/>
                  </a:lnTo>
                  <a:lnTo>
                    <a:pt x="244006" y="64678"/>
                  </a:lnTo>
                  <a:lnTo>
                    <a:pt x="244064" y="64905"/>
                  </a:lnTo>
                  <a:lnTo>
                    <a:pt x="244106" y="65132"/>
                  </a:lnTo>
                  <a:lnTo>
                    <a:pt x="244147" y="65359"/>
                  </a:lnTo>
                  <a:lnTo>
                    <a:pt x="244173" y="65586"/>
                  </a:lnTo>
                  <a:lnTo>
                    <a:pt x="244196" y="65813"/>
                  </a:lnTo>
                  <a:lnTo>
                    <a:pt x="244206" y="66040"/>
                  </a:lnTo>
                  <a:lnTo>
                    <a:pt x="244210" y="66267"/>
                  </a:lnTo>
                  <a:lnTo>
                    <a:pt x="244204" y="66494"/>
                  </a:lnTo>
                  <a:lnTo>
                    <a:pt x="244190" y="66720"/>
                  </a:lnTo>
                  <a:lnTo>
                    <a:pt x="244168" y="66947"/>
                  </a:lnTo>
                  <a:lnTo>
                    <a:pt x="244135" y="67174"/>
                  </a:lnTo>
                  <a:lnTo>
                    <a:pt x="244096" y="67401"/>
                  </a:lnTo>
                  <a:lnTo>
                    <a:pt x="244045" y="67628"/>
                  </a:lnTo>
                  <a:lnTo>
                    <a:pt x="243989" y="67855"/>
                  </a:lnTo>
                  <a:lnTo>
                    <a:pt x="243919" y="68082"/>
                  </a:lnTo>
                  <a:lnTo>
                    <a:pt x="243846" y="68309"/>
                  </a:lnTo>
                  <a:lnTo>
                    <a:pt x="243757" y="68536"/>
                  </a:lnTo>
                  <a:lnTo>
                    <a:pt x="243667" y="68763"/>
                  </a:lnTo>
                  <a:lnTo>
                    <a:pt x="243560" y="68990"/>
                  </a:lnTo>
                  <a:lnTo>
                    <a:pt x="243452" y="69217"/>
                  </a:lnTo>
                  <a:lnTo>
                    <a:pt x="243327" y="69444"/>
                  </a:lnTo>
                  <a:lnTo>
                    <a:pt x="243200" y="69671"/>
                  </a:lnTo>
                  <a:lnTo>
                    <a:pt x="243058" y="69898"/>
                  </a:lnTo>
                  <a:lnTo>
                    <a:pt x="242912" y="70125"/>
                  </a:lnTo>
                  <a:lnTo>
                    <a:pt x="242754" y="70352"/>
                  </a:lnTo>
                  <a:lnTo>
                    <a:pt x="242590" y="70578"/>
                  </a:lnTo>
                  <a:lnTo>
                    <a:pt x="242414" y="70805"/>
                  </a:lnTo>
                  <a:lnTo>
                    <a:pt x="242232" y="71032"/>
                  </a:lnTo>
                  <a:lnTo>
                    <a:pt x="242040" y="71259"/>
                  </a:lnTo>
                  <a:lnTo>
                    <a:pt x="241839" y="71486"/>
                  </a:lnTo>
                  <a:lnTo>
                    <a:pt x="241632" y="71713"/>
                  </a:lnTo>
                  <a:lnTo>
                    <a:pt x="241413" y="71940"/>
                  </a:lnTo>
                  <a:lnTo>
                    <a:pt x="241189" y="72167"/>
                  </a:lnTo>
                  <a:lnTo>
                    <a:pt x="240952" y="72394"/>
                  </a:lnTo>
                  <a:lnTo>
                    <a:pt x="240713" y="72621"/>
                  </a:lnTo>
                  <a:lnTo>
                    <a:pt x="240459" y="72848"/>
                  </a:lnTo>
                  <a:lnTo>
                    <a:pt x="240204" y="73075"/>
                  </a:lnTo>
                  <a:lnTo>
                    <a:pt x="239933" y="73302"/>
                  </a:lnTo>
                  <a:lnTo>
                    <a:pt x="239662" y="73529"/>
                  </a:lnTo>
                  <a:lnTo>
                    <a:pt x="239375" y="73756"/>
                  </a:lnTo>
                  <a:lnTo>
                    <a:pt x="239088" y="73983"/>
                  </a:lnTo>
                  <a:lnTo>
                    <a:pt x="238786" y="74210"/>
                  </a:lnTo>
                  <a:lnTo>
                    <a:pt x="238483" y="74436"/>
                  </a:lnTo>
                  <a:lnTo>
                    <a:pt x="238167" y="74663"/>
                  </a:lnTo>
                  <a:lnTo>
                    <a:pt x="237848" y="74890"/>
                  </a:lnTo>
                  <a:lnTo>
                    <a:pt x="237518" y="75117"/>
                  </a:lnTo>
                  <a:lnTo>
                    <a:pt x="237184" y="75344"/>
                  </a:lnTo>
                  <a:lnTo>
                    <a:pt x="236841" y="75571"/>
                  </a:lnTo>
                  <a:lnTo>
                    <a:pt x="236491" y="75798"/>
                  </a:lnTo>
                  <a:lnTo>
                    <a:pt x="236136" y="76025"/>
                  </a:lnTo>
                  <a:lnTo>
                    <a:pt x="235772" y="76252"/>
                  </a:lnTo>
                  <a:lnTo>
                    <a:pt x="235404" y="76479"/>
                  </a:lnTo>
                  <a:lnTo>
                    <a:pt x="235026" y="76706"/>
                  </a:lnTo>
                  <a:lnTo>
                    <a:pt x="234646" y="76933"/>
                  </a:lnTo>
                  <a:lnTo>
                    <a:pt x="234255" y="77160"/>
                  </a:lnTo>
                  <a:lnTo>
                    <a:pt x="233863" y="77387"/>
                  </a:lnTo>
                  <a:lnTo>
                    <a:pt x="233459" y="77614"/>
                  </a:lnTo>
                  <a:lnTo>
                    <a:pt x="233055" y="77841"/>
                  </a:lnTo>
                  <a:lnTo>
                    <a:pt x="232640" y="78068"/>
                  </a:lnTo>
                  <a:lnTo>
                    <a:pt x="232224" y="78294"/>
                  </a:lnTo>
                  <a:lnTo>
                    <a:pt x="231799" y="78521"/>
                  </a:lnTo>
                  <a:lnTo>
                    <a:pt x="231372" y="78748"/>
                  </a:lnTo>
                  <a:lnTo>
                    <a:pt x="230936" y="78975"/>
                  </a:lnTo>
                  <a:lnTo>
                    <a:pt x="230498" y="79202"/>
                  </a:lnTo>
                  <a:lnTo>
                    <a:pt x="230053" y="79429"/>
                  </a:lnTo>
                  <a:lnTo>
                    <a:pt x="229605" y="79656"/>
                  </a:lnTo>
                  <a:lnTo>
                    <a:pt x="229151" y="79883"/>
                  </a:lnTo>
                  <a:lnTo>
                    <a:pt x="228693" y="80110"/>
                  </a:lnTo>
                  <a:lnTo>
                    <a:pt x="228231" y="80337"/>
                  </a:lnTo>
                  <a:lnTo>
                    <a:pt x="227764" y="80564"/>
                  </a:lnTo>
                  <a:lnTo>
                    <a:pt x="227294" y="80791"/>
                  </a:lnTo>
                  <a:lnTo>
                    <a:pt x="226818" y="81018"/>
                  </a:lnTo>
                  <a:lnTo>
                    <a:pt x="226341" y="81245"/>
                  </a:lnTo>
                  <a:lnTo>
                    <a:pt x="225857" y="81472"/>
                  </a:lnTo>
                  <a:lnTo>
                    <a:pt x="225373" y="81699"/>
                  </a:lnTo>
                  <a:lnTo>
                    <a:pt x="224882" y="81926"/>
                  </a:lnTo>
                  <a:lnTo>
                    <a:pt x="224391" y="82152"/>
                  </a:lnTo>
                  <a:lnTo>
                    <a:pt x="223894" y="82379"/>
                  </a:lnTo>
                  <a:lnTo>
                    <a:pt x="223396" y="82606"/>
                  </a:lnTo>
                  <a:lnTo>
                    <a:pt x="222893" y="82833"/>
                  </a:lnTo>
                  <a:lnTo>
                    <a:pt x="222389" y="83060"/>
                  </a:lnTo>
                  <a:lnTo>
                    <a:pt x="221881" y="83287"/>
                  </a:lnTo>
                  <a:lnTo>
                    <a:pt x="221372" y="83514"/>
                  </a:lnTo>
                  <a:lnTo>
                    <a:pt x="220859" y="83741"/>
                  </a:lnTo>
                  <a:lnTo>
                    <a:pt x="220345" y="83968"/>
                  </a:lnTo>
                  <a:lnTo>
                    <a:pt x="219828" y="84195"/>
                  </a:lnTo>
                  <a:lnTo>
                    <a:pt x="219309" y="84422"/>
                  </a:lnTo>
                  <a:lnTo>
                    <a:pt x="218788" y="84649"/>
                  </a:lnTo>
                  <a:lnTo>
                    <a:pt x="218266" y="84876"/>
                  </a:lnTo>
                  <a:lnTo>
                    <a:pt x="217742" y="85103"/>
                  </a:lnTo>
                  <a:lnTo>
                    <a:pt x="217216" y="85330"/>
                  </a:lnTo>
                  <a:lnTo>
                    <a:pt x="216689" y="85557"/>
                  </a:lnTo>
                  <a:lnTo>
                    <a:pt x="216160" y="85784"/>
                  </a:lnTo>
                  <a:lnTo>
                    <a:pt x="215631" y="86011"/>
                  </a:lnTo>
                  <a:lnTo>
                    <a:pt x="215099" y="86237"/>
                  </a:lnTo>
                  <a:lnTo>
                    <a:pt x="214568" y="86464"/>
                  </a:lnTo>
                  <a:lnTo>
                    <a:pt x="214034" y="86691"/>
                  </a:lnTo>
                  <a:lnTo>
                    <a:pt x="213501" y="86918"/>
                  </a:lnTo>
                  <a:lnTo>
                    <a:pt x="212967" y="87145"/>
                  </a:lnTo>
                  <a:lnTo>
                    <a:pt x="212432" y="87372"/>
                  </a:lnTo>
                  <a:lnTo>
                    <a:pt x="211896" y="87599"/>
                  </a:lnTo>
                  <a:lnTo>
                    <a:pt x="211361" y="87826"/>
                  </a:lnTo>
                  <a:lnTo>
                    <a:pt x="210824" y="88053"/>
                  </a:lnTo>
                  <a:lnTo>
                    <a:pt x="210288" y="88280"/>
                  </a:lnTo>
                  <a:lnTo>
                    <a:pt x="209752" y="88507"/>
                  </a:lnTo>
                  <a:lnTo>
                    <a:pt x="209215" y="88734"/>
                  </a:lnTo>
                  <a:lnTo>
                    <a:pt x="208679" y="88961"/>
                  </a:lnTo>
                  <a:lnTo>
                    <a:pt x="208143" y="89188"/>
                  </a:lnTo>
                  <a:lnTo>
                    <a:pt x="207607" y="89415"/>
                  </a:lnTo>
                  <a:lnTo>
                    <a:pt x="207071" y="89642"/>
                  </a:lnTo>
                  <a:lnTo>
                    <a:pt x="206536" y="89869"/>
                  </a:lnTo>
                  <a:lnTo>
                    <a:pt x="206001" y="90095"/>
                  </a:lnTo>
                  <a:lnTo>
                    <a:pt x="205467" y="90322"/>
                  </a:lnTo>
                  <a:lnTo>
                    <a:pt x="204934" y="90549"/>
                  </a:lnTo>
                  <a:lnTo>
                    <a:pt x="204400" y="90776"/>
                  </a:lnTo>
                  <a:lnTo>
                    <a:pt x="203869" y="91003"/>
                  </a:lnTo>
                  <a:lnTo>
                    <a:pt x="203337" y="91230"/>
                  </a:lnTo>
                  <a:lnTo>
                    <a:pt x="202807" y="91457"/>
                  </a:lnTo>
                  <a:lnTo>
                    <a:pt x="202277" y="91684"/>
                  </a:lnTo>
                  <a:lnTo>
                    <a:pt x="201749" y="91911"/>
                  </a:lnTo>
                  <a:lnTo>
                    <a:pt x="201222" y="92138"/>
                  </a:lnTo>
                  <a:lnTo>
                    <a:pt x="200696" y="92365"/>
                  </a:lnTo>
                  <a:lnTo>
                    <a:pt x="200171" y="92592"/>
                  </a:lnTo>
                  <a:lnTo>
                    <a:pt x="199648" y="92819"/>
                  </a:lnTo>
                  <a:lnTo>
                    <a:pt x="199125" y="93046"/>
                  </a:lnTo>
                  <a:lnTo>
                    <a:pt x="198604" y="93273"/>
                  </a:lnTo>
                  <a:lnTo>
                    <a:pt x="198085" y="93500"/>
                  </a:lnTo>
                  <a:lnTo>
                    <a:pt x="197567" y="93727"/>
                  </a:lnTo>
                  <a:lnTo>
                    <a:pt x="197051" y="93953"/>
                  </a:lnTo>
                  <a:lnTo>
                    <a:pt x="196535" y="94180"/>
                  </a:lnTo>
                  <a:lnTo>
                    <a:pt x="196022" y="94407"/>
                  </a:lnTo>
                  <a:lnTo>
                    <a:pt x="195510" y="94634"/>
                  </a:lnTo>
                  <a:lnTo>
                    <a:pt x="195000" y="94861"/>
                  </a:lnTo>
                  <a:lnTo>
                    <a:pt x="194491" y="95088"/>
                  </a:lnTo>
                  <a:lnTo>
                    <a:pt x="193985" y="95315"/>
                  </a:lnTo>
                  <a:lnTo>
                    <a:pt x="193480" y="95542"/>
                  </a:lnTo>
                  <a:lnTo>
                    <a:pt x="192977" y="95769"/>
                  </a:lnTo>
                  <a:lnTo>
                    <a:pt x="192475" y="95996"/>
                  </a:lnTo>
                  <a:lnTo>
                    <a:pt x="191977" y="96223"/>
                  </a:lnTo>
                  <a:lnTo>
                    <a:pt x="191479" y="96450"/>
                  </a:lnTo>
                  <a:lnTo>
                    <a:pt x="190983" y="96677"/>
                  </a:lnTo>
                  <a:lnTo>
                    <a:pt x="190489" y="96904"/>
                  </a:lnTo>
                  <a:lnTo>
                    <a:pt x="189998" y="97131"/>
                  </a:lnTo>
                  <a:lnTo>
                    <a:pt x="189508" y="97358"/>
                  </a:lnTo>
                  <a:lnTo>
                    <a:pt x="189020" y="97585"/>
                  </a:lnTo>
                  <a:lnTo>
                    <a:pt x="188534" y="97811"/>
                  </a:lnTo>
                  <a:lnTo>
                    <a:pt x="188050" y="98038"/>
                  </a:lnTo>
                  <a:lnTo>
                    <a:pt x="187569" y="98265"/>
                  </a:lnTo>
                  <a:lnTo>
                    <a:pt x="187088" y="98492"/>
                  </a:lnTo>
                  <a:lnTo>
                    <a:pt x="186611" y="98719"/>
                  </a:lnTo>
                  <a:lnTo>
                    <a:pt x="186134" y="98946"/>
                  </a:lnTo>
                  <a:lnTo>
                    <a:pt x="185662" y="99173"/>
                  </a:lnTo>
                  <a:lnTo>
                    <a:pt x="185189" y="99400"/>
                  </a:lnTo>
                  <a:lnTo>
                    <a:pt x="184720" y="99627"/>
                  </a:lnTo>
                  <a:lnTo>
                    <a:pt x="184252" y="99854"/>
                  </a:lnTo>
                  <a:lnTo>
                    <a:pt x="183787" y="100081"/>
                  </a:lnTo>
                  <a:lnTo>
                    <a:pt x="183323" y="100308"/>
                  </a:lnTo>
                  <a:lnTo>
                    <a:pt x="182862" y="100535"/>
                  </a:lnTo>
                  <a:lnTo>
                    <a:pt x="182402" y="100762"/>
                  </a:lnTo>
                  <a:lnTo>
                    <a:pt x="181946" y="100989"/>
                  </a:lnTo>
                  <a:lnTo>
                    <a:pt x="181490" y="101216"/>
                  </a:lnTo>
                  <a:lnTo>
                    <a:pt x="181037" y="101443"/>
                  </a:lnTo>
                  <a:lnTo>
                    <a:pt x="180586" y="101670"/>
                  </a:lnTo>
                  <a:lnTo>
                    <a:pt x="180137" y="101896"/>
                  </a:lnTo>
                  <a:lnTo>
                    <a:pt x="179690" y="102123"/>
                  </a:lnTo>
                  <a:lnTo>
                    <a:pt x="179244" y="102350"/>
                  </a:lnTo>
                  <a:lnTo>
                    <a:pt x="178802" y="102577"/>
                  </a:lnTo>
                  <a:lnTo>
                    <a:pt x="178360" y="102804"/>
                  </a:lnTo>
                  <a:lnTo>
                    <a:pt x="177922" y="103031"/>
                  </a:lnTo>
                  <a:lnTo>
                    <a:pt x="177484" y="103258"/>
                  </a:lnTo>
                  <a:lnTo>
                    <a:pt x="177049" y="103485"/>
                  </a:lnTo>
                  <a:lnTo>
                    <a:pt x="176615" y="103712"/>
                  </a:lnTo>
                  <a:lnTo>
                    <a:pt x="176185" y="103939"/>
                  </a:lnTo>
                  <a:lnTo>
                    <a:pt x="175754" y="104166"/>
                  </a:lnTo>
                  <a:lnTo>
                    <a:pt x="175328" y="104393"/>
                  </a:lnTo>
                  <a:lnTo>
                    <a:pt x="174902" y="104620"/>
                  </a:lnTo>
                  <a:lnTo>
                    <a:pt x="174479" y="104847"/>
                  </a:lnTo>
                  <a:lnTo>
                    <a:pt x="174056" y="105074"/>
                  </a:lnTo>
                  <a:lnTo>
                    <a:pt x="173637" y="105301"/>
                  </a:lnTo>
                  <a:lnTo>
                    <a:pt x="173218" y="105528"/>
                  </a:lnTo>
                  <a:lnTo>
                    <a:pt x="172802" y="105754"/>
                  </a:lnTo>
                  <a:lnTo>
                    <a:pt x="172387" y="105981"/>
                  </a:lnTo>
                  <a:lnTo>
                    <a:pt x="171975" y="106208"/>
                  </a:lnTo>
                  <a:lnTo>
                    <a:pt x="171564" y="106435"/>
                  </a:lnTo>
                  <a:lnTo>
                    <a:pt x="171154" y="106662"/>
                  </a:lnTo>
                  <a:lnTo>
                    <a:pt x="170747" y="106889"/>
                  </a:lnTo>
                  <a:lnTo>
                    <a:pt x="170340" y="107116"/>
                  </a:lnTo>
                  <a:lnTo>
                    <a:pt x="169937" y="107343"/>
                  </a:lnTo>
                  <a:lnTo>
                    <a:pt x="169533" y="107570"/>
                  </a:lnTo>
                  <a:lnTo>
                    <a:pt x="169133" y="107797"/>
                  </a:lnTo>
                  <a:lnTo>
                    <a:pt x="168733" y="108024"/>
                  </a:lnTo>
                  <a:lnTo>
                    <a:pt x="168336" y="108251"/>
                  </a:lnTo>
                  <a:lnTo>
                    <a:pt x="167939" y="108478"/>
                  </a:lnTo>
                  <a:lnTo>
                    <a:pt x="167546" y="108705"/>
                  </a:lnTo>
                  <a:lnTo>
                    <a:pt x="167152" y="108932"/>
                  </a:lnTo>
                  <a:lnTo>
                    <a:pt x="166761" y="109159"/>
                  </a:lnTo>
                  <a:lnTo>
                    <a:pt x="166371" y="109386"/>
                  </a:lnTo>
                  <a:lnTo>
                    <a:pt x="165983" y="109612"/>
                  </a:lnTo>
                  <a:lnTo>
                    <a:pt x="165596" y="109839"/>
                  </a:lnTo>
                  <a:lnTo>
                    <a:pt x="165210" y="110066"/>
                  </a:lnTo>
                  <a:lnTo>
                    <a:pt x="164826" y="110293"/>
                  </a:lnTo>
                  <a:lnTo>
                    <a:pt x="164444" y="110520"/>
                  </a:lnTo>
                  <a:lnTo>
                    <a:pt x="164063" y="110747"/>
                  </a:lnTo>
                  <a:lnTo>
                    <a:pt x="163683" y="110974"/>
                  </a:lnTo>
                  <a:lnTo>
                    <a:pt x="163305" y="111201"/>
                  </a:lnTo>
                  <a:lnTo>
                    <a:pt x="162928" y="111428"/>
                  </a:lnTo>
                  <a:lnTo>
                    <a:pt x="162553" y="111655"/>
                  </a:lnTo>
                  <a:lnTo>
                    <a:pt x="162178" y="111882"/>
                  </a:lnTo>
                  <a:lnTo>
                    <a:pt x="161806" y="112109"/>
                  </a:lnTo>
                  <a:lnTo>
                    <a:pt x="161434" y="112336"/>
                  </a:lnTo>
                  <a:lnTo>
                    <a:pt x="161064" y="112563"/>
                  </a:lnTo>
                  <a:lnTo>
                    <a:pt x="160694" y="112790"/>
                  </a:lnTo>
                  <a:lnTo>
                    <a:pt x="160328" y="113017"/>
                  </a:lnTo>
                  <a:lnTo>
                    <a:pt x="159961" y="113244"/>
                  </a:lnTo>
                  <a:lnTo>
                    <a:pt x="159596" y="113470"/>
                  </a:lnTo>
                  <a:lnTo>
                    <a:pt x="159232" y="113697"/>
                  </a:lnTo>
                  <a:lnTo>
                    <a:pt x="158870" y="113924"/>
                  </a:lnTo>
                  <a:lnTo>
                    <a:pt x="158509" y="114151"/>
                  </a:lnTo>
                  <a:lnTo>
                    <a:pt x="158149" y="114378"/>
                  </a:lnTo>
                  <a:lnTo>
                    <a:pt x="157791" y="114605"/>
                  </a:lnTo>
                  <a:lnTo>
                    <a:pt x="157433" y="114832"/>
                  </a:lnTo>
                  <a:lnTo>
                    <a:pt x="157077" y="115059"/>
                  </a:lnTo>
                  <a:lnTo>
                    <a:pt x="156722" y="115286"/>
                  </a:lnTo>
                  <a:lnTo>
                    <a:pt x="156369" y="115513"/>
                  </a:lnTo>
                  <a:lnTo>
                    <a:pt x="156016" y="115740"/>
                  </a:lnTo>
                  <a:lnTo>
                    <a:pt x="155665" y="115967"/>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19" name="pl18">
              <a:extLst>
                <a:ext uri="{FF2B5EF4-FFF2-40B4-BE49-F238E27FC236}">
                  <a16:creationId xmlns:a16="http://schemas.microsoft.com/office/drawing/2014/main" id="{A294F7EB-B5ED-43E5-B233-98C73C06A6A7}"/>
                </a:ext>
              </a:extLst>
            </p:cNvPr>
            <p:cNvSpPr/>
            <p:nvPr/>
          </p:nvSpPr>
          <p:spPr>
            <a:xfrm>
              <a:off x="1768605" y="1188439"/>
              <a:ext cx="229208" cy="0"/>
            </a:xfrm>
            <a:custGeom>
              <a:avLst/>
              <a:gdLst/>
              <a:ahLst/>
              <a:cxnLst/>
              <a:rect l="0" t="0" r="0" b="0"/>
              <a:pathLst>
                <a:path w="229208">
                  <a:moveTo>
                    <a:pt x="0" y="0"/>
                  </a:moveTo>
                  <a:lnTo>
                    <a:pt x="229208" y="0"/>
                  </a:lnTo>
                </a:path>
              </a:pathLst>
            </a:custGeom>
            <a:ln w="6775" cap="flat">
              <a:solidFill>
                <a:srgbClr val="FBC02D">
                  <a:alpha val="100000"/>
                </a:srgbClr>
              </a:solidFill>
              <a:prstDash val="solid"/>
              <a:round/>
            </a:ln>
          </p:spPr>
          <p:txBody>
            <a:bodyPr/>
            <a:lstStyle/>
            <a:p>
              <a:endParaRPr/>
            </a:p>
          </p:txBody>
        </p:sp>
        <p:sp>
          <p:nvSpPr>
            <p:cNvPr id="420" name="pg19">
              <a:extLst>
                <a:ext uri="{FF2B5EF4-FFF2-40B4-BE49-F238E27FC236}">
                  <a16:creationId xmlns:a16="http://schemas.microsoft.com/office/drawing/2014/main" id="{0F1275F5-B25E-462F-8622-4ECB0946CF06}"/>
                </a:ext>
              </a:extLst>
            </p:cNvPr>
            <p:cNvSpPr/>
            <p:nvPr/>
          </p:nvSpPr>
          <p:spPr>
            <a:xfrm>
              <a:off x="1964613" y="1125633"/>
              <a:ext cx="244210" cy="83352"/>
            </a:xfrm>
            <a:custGeom>
              <a:avLst/>
              <a:gdLst/>
              <a:ahLst/>
              <a:cxnLst/>
              <a:rect l="0" t="0" r="0" b="0"/>
              <a:pathLst>
                <a:path w="244210" h="83352">
                  <a:moveTo>
                    <a:pt x="86667" y="83352"/>
                  </a:moveTo>
                  <a:lnTo>
                    <a:pt x="86267" y="83189"/>
                  </a:lnTo>
                  <a:lnTo>
                    <a:pt x="85867" y="83026"/>
                  </a:lnTo>
                  <a:lnTo>
                    <a:pt x="85468" y="82863"/>
                  </a:lnTo>
                  <a:lnTo>
                    <a:pt x="85069" y="82699"/>
                  </a:lnTo>
                  <a:lnTo>
                    <a:pt x="84672" y="82536"/>
                  </a:lnTo>
                  <a:lnTo>
                    <a:pt x="84275" y="82373"/>
                  </a:lnTo>
                  <a:lnTo>
                    <a:pt x="83880" y="82210"/>
                  </a:lnTo>
                  <a:lnTo>
                    <a:pt x="83486" y="82047"/>
                  </a:lnTo>
                  <a:lnTo>
                    <a:pt x="83093" y="81884"/>
                  </a:lnTo>
                  <a:lnTo>
                    <a:pt x="82701" y="81721"/>
                  </a:lnTo>
                  <a:lnTo>
                    <a:pt x="82311" y="81558"/>
                  </a:lnTo>
                  <a:lnTo>
                    <a:pt x="81923" y="81395"/>
                  </a:lnTo>
                  <a:lnTo>
                    <a:pt x="81536" y="81231"/>
                  </a:lnTo>
                  <a:lnTo>
                    <a:pt x="81151" y="81068"/>
                  </a:lnTo>
                  <a:lnTo>
                    <a:pt x="80768" y="80905"/>
                  </a:lnTo>
                  <a:lnTo>
                    <a:pt x="80387" y="80742"/>
                  </a:lnTo>
                  <a:lnTo>
                    <a:pt x="80008" y="80579"/>
                  </a:lnTo>
                  <a:lnTo>
                    <a:pt x="79632" y="80416"/>
                  </a:lnTo>
                  <a:lnTo>
                    <a:pt x="79257" y="80253"/>
                  </a:lnTo>
                  <a:lnTo>
                    <a:pt x="78885" y="80090"/>
                  </a:lnTo>
                  <a:lnTo>
                    <a:pt x="78516" y="79926"/>
                  </a:lnTo>
                  <a:lnTo>
                    <a:pt x="78149" y="79763"/>
                  </a:lnTo>
                  <a:lnTo>
                    <a:pt x="77785" y="79600"/>
                  </a:lnTo>
                  <a:lnTo>
                    <a:pt x="77424" y="79437"/>
                  </a:lnTo>
                  <a:lnTo>
                    <a:pt x="77065" y="79274"/>
                  </a:lnTo>
                  <a:lnTo>
                    <a:pt x="76710" y="79111"/>
                  </a:lnTo>
                  <a:lnTo>
                    <a:pt x="76358" y="78948"/>
                  </a:lnTo>
                  <a:lnTo>
                    <a:pt x="76008" y="78785"/>
                  </a:lnTo>
                  <a:lnTo>
                    <a:pt x="75662" y="78622"/>
                  </a:lnTo>
                  <a:lnTo>
                    <a:pt x="75319" y="78458"/>
                  </a:lnTo>
                  <a:lnTo>
                    <a:pt x="74980" y="78295"/>
                  </a:lnTo>
                  <a:lnTo>
                    <a:pt x="74644" y="78132"/>
                  </a:lnTo>
                  <a:lnTo>
                    <a:pt x="74312" y="77969"/>
                  </a:lnTo>
                  <a:lnTo>
                    <a:pt x="73983" y="77806"/>
                  </a:lnTo>
                  <a:lnTo>
                    <a:pt x="73658" y="77643"/>
                  </a:lnTo>
                  <a:lnTo>
                    <a:pt x="73336" y="77480"/>
                  </a:lnTo>
                  <a:lnTo>
                    <a:pt x="73019" y="77317"/>
                  </a:lnTo>
                  <a:lnTo>
                    <a:pt x="72705" y="77154"/>
                  </a:lnTo>
                  <a:lnTo>
                    <a:pt x="72395" y="76990"/>
                  </a:lnTo>
                  <a:lnTo>
                    <a:pt x="72089" y="76827"/>
                  </a:lnTo>
                  <a:lnTo>
                    <a:pt x="71788" y="76664"/>
                  </a:lnTo>
                  <a:lnTo>
                    <a:pt x="71489" y="76501"/>
                  </a:lnTo>
                  <a:lnTo>
                    <a:pt x="71196" y="76338"/>
                  </a:lnTo>
                  <a:lnTo>
                    <a:pt x="70906" y="76175"/>
                  </a:lnTo>
                  <a:lnTo>
                    <a:pt x="70621" y="76012"/>
                  </a:lnTo>
                  <a:lnTo>
                    <a:pt x="70340" y="75849"/>
                  </a:lnTo>
                  <a:lnTo>
                    <a:pt x="70063" y="75685"/>
                  </a:lnTo>
                  <a:lnTo>
                    <a:pt x="69790" y="75522"/>
                  </a:lnTo>
                  <a:lnTo>
                    <a:pt x="69523" y="75359"/>
                  </a:lnTo>
                  <a:lnTo>
                    <a:pt x="69258" y="75196"/>
                  </a:lnTo>
                  <a:lnTo>
                    <a:pt x="68999" y="75033"/>
                  </a:lnTo>
                  <a:lnTo>
                    <a:pt x="68743" y="74870"/>
                  </a:lnTo>
                  <a:lnTo>
                    <a:pt x="68492" y="74707"/>
                  </a:lnTo>
                  <a:lnTo>
                    <a:pt x="68245" y="74544"/>
                  </a:lnTo>
                  <a:lnTo>
                    <a:pt x="68003" y="74381"/>
                  </a:lnTo>
                  <a:lnTo>
                    <a:pt x="67764" y="74217"/>
                  </a:lnTo>
                  <a:lnTo>
                    <a:pt x="67531" y="74054"/>
                  </a:lnTo>
                  <a:lnTo>
                    <a:pt x="67301" y="73891"/>
                  </a:lnTo>
                  <a:lnTo>
                    <a:pt x="67077" y="73728"/>
                  </a:lnTo>
                  <a:lnTo>
                    <a:pt x="66854" y="73565"/>
                  </a:lnTo>
                  <a:lnTo>
                    <a:pt x="66639" y="73402"/>
                  </a:lnTo>
                  <a:lnTo>
                    <a:pt x="66425" y="73239"/>
                  </a:lnTo>
                  <a:lnTo>
                    <a:pt x="66217" y="73076"/>
                  </a:lnTo>
                  <a:lnTo>
                    <a:pt x="66011" y="72912"/>
                  </a:lnTo>
                  <a:lnTo>
                    <a:pt x="65812" y="72749"/>
                  </a:lnTo>
                  <a:lnTo>
                    <a:pt x="65614" y="72586"/>
                  </a:lnTo>
                  <a:lnTo>
                    <a:pt x="65423" y="72423"/>
                  </a:lnTo>
                  <a:lnTo>
                    <a:pt x="65233" y="72260"/>
                  </a:lnTo>
                  <a:lnTo>
                    <a:pt x="65049" y="72097"/>
                  </a:lnTo>
                  <a:lnTo>
                    <a:pt x="64866" y="71934"/>
                  </a:lnTo>
                  <a:lnTo>
                    <a:pt x="64689" y="71771"/>
                  </a:lnTo>
                  <a:lnTo>
                    <a:pt x="64513" y="71608"/>
                  </a:lnTo>
                  <a:lnTo>
                    <a:pt x="64343" y="71444"/>
                  </a:lnTo>
                  <a:lnTo>
                    <a:pt x="64174" y="71281"/>
                  </a:lnTo>
                  <a:lnTo>
                    <a:pt x="64011" y="71118"/>
                  </a:lnTo>
                  <a:lnTo>
                    <a:pt x="63848" y="70955"/>
                  </a:lnTo>
                  <a:lnTo>
                    <a:pt x="63691" y="70792"/>
                  </a:lnTo>
                  <a:lnTo>
                    <a:pt x="63534" y="70629"/>
                  </a:lnTo>
                  <a:lnTo>
                    <a:pt x="63382" y="70466"/>
                  </a:lnTo>
                  <a:lnTo>
                    <a:pt x="63230" y="70303"/>
                  </a:lnTo>
                  <a:lnTo>
                    <a:pt x="63083" y="70140"/>
                  </a:lnTo>
                  <a:lnTo>
                    <a:pt x="62937" y="69976"/>
                  </a:lnTo>
                  <a:lnTo>
                    <a:pt x="62794" y="69813"/>
                  </a:lnTo>
                  <a:lnTo>
                    <a:pt x="62652" y="69650"/>
                  </a:lnTo>
                  <a:lnTo>
                    <a:pt x="62513" y="69487"/>
                  </a:lnTo>
                  <a:lnTo>
                    <a:pt x="62375" y="69324"/>
                  </a:lnTo>
                  <a:lnTo>
                    <a:pt x="62239" y="69161"/>
                  </a:lnTo>
                  <a:lnTo>
                    <a:pt x="62104" y="68998"/>
                  </a:lnTo>
                  <a:lnTo>
                    <a:pt x="61971" y="68835"/>
                  </a:lnTo>
                  <a:lnTo>
                    <a:pt x="61838" y="68671"/>
                  </a:lnTo>
                  <a:lnTo>
                    <a:pt x="61707" y="68508"/>
                  </a:lnTo>
                  <a:lnTo>
                    <a:pt x="61576" y="68345"/>
                  </a:lnTo>
                  <a:lnTo>
                    <a:pt x="61447" y="68182"/>
                  </a:lnTo>
                  <a:lnTo>
                    <a:pt x="61317" y="68019"/>
                  </a:lnTo>
                  <a:lnTo>
                    <a:pt x="61188" y="67856"/>
                  </a:lnTo>
                  <a:lnTo>
                    <a:pt x="61058" y="67693"/>
                  </a:lnTo>
                  <a:lnTo>
                    <a:pt x="60929" y="67530"/>
                  </a:lnTo>
                  <a:lnTo>
                    <a:pt x="60799" y="67367"/>
                  </a:lnTo>
                  <a:lnTo>
                    <a:pt x="60669" y="67203"/>
                  </a:lnTo>
                  <a:lnTo>
                    <a:pt x="60538" y="67040"/>
                  </a:lnTo>
                  <a:lnTo>
                    <a:pt x="60406" y="66877"/>
                  </a:lnTo>
                  <a:lnTo>
                    <a:pt x="60273" y="66714"/>
                  </a:lnTo>
                  <a:lnTo>
                    <a:pt x="60139" y="66551"/>
                  </a:lnTo>
                  <a:lnTo>
                    <a:pt x="60004" y="66388"/>
                  </a:lnTo>
                  <a:lnTo>
                    <a:pt x="59866" y="66225"/>
                  </a:lnTo>
                  <a:lnTo>
                    <a:pt x="59727" y="66062"/>
                  </a:lnTo>
                  <a:lnTo>
                    <a:pt x="59586" y="65898"/>
                  </a:lnTo>
                  <a:lnTo>
                    <a:pt x="59443" y="65735"/>
                  </a:lnTo>
                  <a:lnTo>
                    <a:pt x="59296" y="65572"/>
                  </a:lnTo>
                  <a:lnTo>
                    <a:pt x="59149" y="65409"/>
                  </a:lnTo>
                  <a:lnTo>
                    <a:pt x="58997" y="65246"/>
                  </a:lnTo>
                  <a:lnTo>
                    <a:pt x="58843" y="65083"/>
                  </a:lnTo>
                  <a:lnTo>
                    <a:pt x="58685" y="64920"/>
                  </a:lnTo>
                  <a:lnTo>
                    <a:pt x="58525" y="64757"/>
                  </a:lnTo>
                  <a:lnTo>
                    <a:pt x="58360" y="64594"/>
                  </a:lnTo>
                  <a:lnTo>
                    <a:pt x="58192" y="64430"/>
                  </a:lnTo>
                  <a:lnTo>
                    <a:pt x="58020" y="64267"/>
                  </a:lnTo>
                  <a:lnTo>
                    <a:pt x="57844" y="64104"/>
                  </a:lnTo>
                  <a:lnTo>
                    <a:pt x="57663" y="63941"/>
                  </a:lnTo>
                  <a:lnTo>
                    <a:pt x="57479" y="63778"/>
                  </a:lnTo>
                  <a:lnTo>
                    <a:pt x="57289" y="63615"/>
                  </a:lnTo>
                  <a:lnTo>
                    <a:pt x="57095" y="63452"/>
                  </a:lnTo>
                  <a:lnTo>
                    <a:pt x="56895" y="63289"/>
                  </a:lnTo>
                  <a:lnTo>
                    <a:pt x="56691" y="63126"/>
                  </a:lnTo>
                  <a:lnTo>
                    <a:pt x="56481" y="62962"/>
                  </a:lnTo>
                  <a:lnTo>
                    <a:pt x="56266" y="62799"/>
                  </a:lnTo>
                  <a:lnTo>
                    <a:pt x="56045" y="62636"/>
                  </a:lnTo>
                  <a:lnTo>
                    <a:pt x="55819" y="62473"/>
                  </a:lnTo>
                  <a:lnTo>
                    <a:pt x="55586" y="62310"/>
                  </a:lnTo>
                  <a:lnTo>
                    <a:pt x="55348" y="62147"/>
                  </a:lnTo>
                  <a:lnTo>
                    <a:pt x="55104" y="61984"/>
                  </a:lnTo>
                  <a:lnTo>
                    <a:pt x="54853" y="61821"/>
                  </a:lnTo>
                  <a:lnTo>
                    <a:pt x="54596" y="61657"/>
                  </a:lnTo>
                  <a:lnTo>
                    <a:pt x="54333" y="61494"/>
                  </a:lnTo>
                  <a:lnTo>
                    <a:pt x="54063" y="61331"/>
                  </a:lnTo>
                  <a:lnTo>
                    <a:pt x="53786" y="61168"/>
                  </a:lnTo>
                  <a:lnTo>
                    <a:pt x="53502" y="61005"/>
                  </a:lnTo>
                  <a:lnTo>
                    <a:pt x="53212" y="60842"/>
                  </a:lnTo>
                  <a:lnTo>
                    <a:pt x="52915" y="60679"/>
                  </a:lnTo>
                  <a:lnTo>
                    <a:pt x="52611" y="60516"/>
                  </a:lnTo>
                  <a:lnTo>
                    <a:pt x="52299" y="60353"/>
                  </a:lnTo>
                  <a:lnTo>
                    <a:pt x="51981" y="60189"/>
                  </a:lnTo>
                  <a:lnTo>
                    <a:pt x="51656" y="60026"/>
                  </a:lnTo>
                  <a:lnTo>
                    <a:pt x="51323" y="59863"/>
                  </a:lnTo>
                  <a:lnTo>
                    <a:pt x="50983" y="59700"/>
                  </a:lnTo>
                  <a:lnTo>
                    <a:pt x="50635" y="59537"/>
                  </a:lnTo>
                  <a:lnTo>
                    <a:pt x="50281" y="59374"/>
                  </a:lnTo>
                  <a:lnTo>
                    <a:pt x="49919" y="59211"/>
                  </a:lnTo>
                  <a:lnTo>
                    <a:pt x="49550" y="59048"/>
                  </a:lnTo>
                  <a:lnTo>
                    <a:pt x="49173" y="58884"/>
                  </a:lnTo>
                  <a:lnTo>
                    <a:pt x="48789" y="58721"/>
                  </a:lnTo>
                  <a:lnTo>
                    <a:pt x="48398" y="58558"/>
                  </a:lnTo>
                  <a:lnTo>
                    <a:pt x="48000" y="58395"/>
                  </a:lnTo>
                  <a:lnTo>
                    <a:pt x="47593" y="58232"/>
                  </a:lnTo>
                  <a:lnTo>
                    <a:pt x="47181" y="58069"/>
                  </a:lnTo>
                  <a:lnTo>
                    <a:pt x="46760" y="57906"/>
                  </a:lnTo>
                  <a:lnTo>
                    <a:pt x="46334" y="57743"/>
                  </a:lnTo>
                  <a:lnTo>
                    <a:pt x="45899" y="57580"/>
                  </a:lnTo>
                  <a:lnTo>
                    <a:pt x="45459" y="57416"/>
                  </a:lnTo>
                  <a:lnTo>
                    <a:pt x="45010" y="57253"/>
                  </a:lnTo>
                  <a:lnTo>
                    <a:pt x="44556" y="57090"/>
                  </a:lnTo>
                  <a:lnTo>
                    <a:pt x="44093" y="56927"/>
                  </a:lnTo>
                  <a:lnTo>
                    <a:pt x="43627" y="56764"/>
                  </a:lnTo>
                  <a:lnTo>
                    <a:pt x="43151" y="56601"/>
                  </a:lnTo>
                  <a:lnTo>
                    <a:pt x="42671" y="56438"/>
                  </a:lnTo>
                  <a:lnTo>
                    <a:pt x="42183" y="56275"/>
                  </a:lnTo>
                  <a:lnTo>
                    <a:pt x="41691" y="56112"/>
                  </a:lnTo>
                  <a:lnTo>
                    <a:pt x="41190" y="55948"/>
                  </a:lnTo>
                  <a:lnTo>
                    <a:pt x="40686" y="55785"/>
                  </a:lnTo>
                  <a:lnTo>
                    <a:pt x="40174" y="55622"/>
                  </a:lnTo>
                  <a:lnTo>
                    <a:pt x="39659" y="55459"/>
                  </a:lnTo>
                  <a:lnTo>
                    <a:pt x="39136" y="55296"/>
                  </a:lnTo>
                  <a:lnTo>
                    <a:pt x="38611" y="55133"/>
                  </a:lnTo>
                  <a:lnTo>
                    <a:pt x="38077" y="54970"/>
                  </a:lnTo>
                  <a:lnTo>
                    <a:pt x="37542" y="54807"/>
                  </a:lnTo>
                  <a:lnTo>
                    <a:pt x="37000" y="54643"/>
                  </a:lnTo>
                  <a:lnTo>
                    <a:pt x="36455" y="54480"/>
                  </a:lnTo>
                  <a:lnTo>
                    <a:pt x="35904" y="54317"/>
                  </a:lnTo>
                  <a:lnTo>
                    <a:pt x="35352" y="54154"/>
                  </a:lnTo>
                  <a:lnTo>
                    <a:pt x="34793" y="53991"/>
                  </a:lnTo>
                  <a:lnTo>
                    <a:pt x="34233" y="53828"/>
                  </a:lnTo>
                  <a:lnTo>
                    <a:pt x="33667" y="53665"/>
                  </a:lnTo>
                  <a:lnTo>
                    <a:pt x="33101" y="53502"/>
                  </a:lnTo>
                  <a:lnTo>
                    <a:pt x="32529" y="53339"/>
                  </a:lnTo>
                  <a:lnTo>
                    <a:pt x="31957" y="53175"/>
                  </a:lnTo>
                  <a:lnTo>
                    <a:pt x="31381" y="53012"/>
                  </a:lnTo>
                  <a:lnTo>
                    <a:pt x="30804" y="52849"/>
                  </a:lnTo>
                  <a:lnTo>
                    <a:pt x="30224" y="52686"/>
                  </a:lnTo>
                  <a:lnTo>
                    <a:pt x="29644" y="52523"/>
                  </a:lnTo>
                  <a:lnTo>
                    <a:pt x="29061" y="52360"/>
                  </a:lnTo>
                  <a:lnTo>
                    <a:pt x="28478" y="52197"/>
                  </a:lnTo>
                  <a:lnTo>
                    <a:pt x="27894" y="52034"/>
                  </a:lnTo>
                  <a:lnTo>
                    <a:pt x="27309" y="51870"/>
                  </a:lnTo>
                  <a:lnTo>
                    <a:pt x="26724" y="51707"/>
                  </a:lnTo>
                  <a:lnTo>
                    <a:pt x="26139" y="51544"/>
                  </a:lnTo>
                  <a:lnTo>
                    <a:pt x="25555" y="51381"/>
                  </a:lnTo>
                  <a:lnTo>
                    <a:pt x="24970" y="51218"/>
                  </a:lnTo>
                  <a:lnTo>
                    <a:pt x="24387" y="51055"/>
                  </a:lnTo>
                  <a:lnTo>
                    <a:pt x="23805" y="50892"/>
                  </a:lnTo>
                  <a:lnTo>
                    <a:pt x="23225" y="50729"/>
                  </a:lnTo>
                  <a:lnTo>
                    <a:pt x="22645" y="50566"/>
                  </a:lnTo>
                  <a:lnTo>
                    <a:pt x="22069" y="50402"/>
                  </a:lnTo>
                  <a:lnTo>
                    <a:pt x="21493" y="50239"/>
                  </a:lnTo>
                  <a:lnTo>
                    <a:pt x="20922" y="50076"/>
                  </a:lnTo>
                  <a:lnTo>
                    <a:pt x="20351" y="49913"/>
                  </a:lnTo>
                  <a:lnTo>
                    <a:pt x="19786" y="49750"/>
                  </a:lnTo>
                  <a:lnTo>
                    <a:pt x="19222" y="49587"/>
                  </a:lnTo>
                  <a:lnTo>
                    <a:pt x="18664" y="49424"/>
                  </a:lnTo>
                  <a:lnTo>
                    <a:pt x="18107" y="49261"/>
                  </a:lnTo>
                  <a:lnTo>
                    <a:pt x="17558" y="49098"/>
                  </a:lnTo>
                  <a:lnTo>
                    <a:pt x="17009" y="48934"/>
                  </a:lnTo>
                  <a:lnTo>
                    <a:pt x="16469" y="48771"/>
                  </a:lnTo>
                  <a:lnTo>
                    <a:pt x="15931" y="48608"/>
                  </a:lnTo>
                  <a:lnTo>
                    <a:pt x="15401" y="48445"/>
                  </a:lnTo>
                  <a:lnTo>
                    <a:pt x="14873" y="48282"/>
                  </a:lnTo>
                  <a:lnTo>
                    <a:pt x="14355" y="48119"/>
                  </a:lnTo>
                  <a:lnTo>
                    <a:pt x="13839" y="47956"/>
                  </a:lnTo>
                  <a:lnTo>
                    <a:pt x="13333" y="47793"/>
                  </a:lnTo>
                  <a:lnTo>
                    <a:pt x="12830" y="47629"/>
                  </a:lnTo>
                  <a:lnTo>
                    <a:pt x="12338" y="47466"/>
                  </a:lnTo>
                  <a:lnTo>
                    <a:pt x="11849" y="47303"/>
                  </a:lnTo>
                  <a:lnTo>
                    <a:pt x="11371" y="47140"/>
                  </a:lnTo>
                  <a:lnTo>
                    <a:pt x="10897" y="46977"/>
                  </a:lnTo>
                  <a:lnTo>
                    <a:pt x="10435" y="46814"/>
                  </a:lnTo>
                  <a:lnTo>
                    <a:pt x="9976" y="46651"/>
                  </a:lnTo>
                  <a:lnTo>
                    <a:pt x="9530" y="46488"/>
                  </a:lnTo>
                  <a:lnTo>
                    <a:pt x="9088" y="46325"/>
                  </a:lnTo>
                  <a:lnTo>
                    <a:pt x="8659" y="46161"/>
                  </a:lnTo>
                  <a:lnTo>
                    <a:pt x="8235" y="45998"/>
                  </a:lnTo>
                  <a:lnTo>
                    <a:pt x="7823" y="45835"/>
                  </a:lnTo>
                  <a:lnTo>
                    <a:pt x="7417" y="45672"/>
                  </a:lnTo>
                  <a:lnTo>
                    <a:pt x="7024" y="45509"/>
                  </a:lnTo>
                  <a:lnTo>
                    <a:pt x="6637" y="45346"/>
                  </a:lnTo>
                  <a:lnTo>
                    <a:pt x="6264" y="45183"/>
                  </a:lnTo>
                  <a:lnTo>
                    <a:pt x="5897" y="45020"/>
                  </a:lnTo>
                  <a:lnTo>
                    <a:pt x="5543" y="44856"/>
                  </a:lnTo>
                  <a:lnTo>
                    <a:pt x="5196" y="44693"/>
                  </a:lnTo>
                  <a:lnTo>
                    <a:pt x="4863" y="44530"/>
                  </a:lnTo>
                  <a:lnTo>
                    <a:pt x="4537" y="44367"/>
                  </a:lnTo>
                  <a:lnTo>
                    <a:pt x="4224" y="44204"/>
                  </a:lnTo>
                  <a:lnTo>
                    <a:pt x="3920" y="44041"/>
                  </a:lnTo>
                  <a:lnTo>
                    <a:pt x="3629" y="43878"/>
                  </a:lnTo>
                  <a:lnTo>
                    <a:pt x="3346" y="43715"/>
                  </a:lnTo>
                  <a:lnTo>
                    <a:pt x="3077" y="43552"/>
                  </a:lnTo>
                  <a:lnTo>
                    <a:pt x="2817" y="43388"/>
                  </a:lnTo>
                  <a:lnTo>
                    <a:pt x="2570" y="43225"/>
                  </a:lnTo>
                  <a:lnTo>
                    <a:pt x="2332" y="43062"/>
                  </a:lnTo>
                  <a:lnTo>
                    <a:pt x="2107" y="42899"/>
                  </a:lnTo>
                  <a:lnTo>
                    <a:pt x="1892" y="42736"/>
                  </a:lnTo>
                  <a:lnTo>
                    <a:pt x="1690" y="42573"/>
                  </a:lnTo>
                  <a:lnTo>
                    <a:pt x="1498" y="42410"/>
                  </a:lnTo>
                  <a:lnTo>
                    <a:pt x="1319" y="42247"/>
                  </a:lnTo>
                  <a:lnTo>
                    <a:pt x="1151" y="42084"/>
                  </a:lnTo>
                  <a:lnTo>
                    <a:pt x="994" y="41920"/>
                  </a:lnTo>
                  <a:lnTo>
                    <a:pt x="849" y="41757"/>
                  </a:lnTo>
                  <a:lnTo>
                    <a:pt x="715" y="41594"/>
                  </a:lnTo>
                  <a:lnTo>
                    <a:pt x="593" y="41431"/>
                  </a:lnTo>
                  <a:lnTo>
                    <a:pt x="482" y="41268"/>
                  </a:lnTo>
                  <a:lnTo>
                    <a:pt x="383" y="41105"/>
                  </a:lnTo>
                  <a:lnTo>
                    <a:pt x="295" y="40942"/>
                  </a:lnTo>
                  <a:lnTo>
                    <a:pt x="220" y="40779"/>
                  </a:lnTo>
                  <a:lnTo>
                    <a:pt x="154" y="40615"/>
                  </a:lnTo>
                  <a:lnTo>
                    <a:pt x="101" y="40452"/>
                  </a:lnTo>
                  <a:lnTo>
                    <a:pt x="58" y="40289"/>
                  </a:lnTo>
                  <a:lnTo>
                    <a:pt x="28" y="40126"/>
                  </a:lnTo>
                  <a:lnTo>
                    <a:pt x="7" y="39963"/>
                  </a:lnTo>
                  <a:lnTo>
                    <a:pt x="0" y="39800"/>
                  </a:lnTo>
                  <a:lnTo>
                    <a:pt x="1" y="39637"/>
                  </a:lnTo>
                  <a:lnTo>
                    <a:pt x="15" y="39474"/>
                  </a:lnTo>
                  <a:lnTo>
                    <a:pt x="37" y="39311"/>
                  </a:lnTo>
                  <a:lnTo>
                    <a:pt x="73" y="39147"/>
                  </a:lnTo>
                  <a:lnTo>
                    <a:pt x="117" y="38984"/>
                  </a:lnTo>
                  <a:lnTo>
                    <a:pt x="174" y="38821"/>
                  </a:lnTo>
                  <a:lnTo>
                    <a:pt x="238" y="38658"/>
                  </a:lnTo>
                  <a:lnTo>
                    <a:pt x="316" y="38495"/>
                  </a:lnTo>
                  <a:lnTo>
                    <a:pt x="400" y="38332"/>
                  </a:lnTo>
                  <a:lnTo>
                    <a:pt x="498" y="38169"/>
                  </a:lnTo>
                  <a:lnTo>
                    <a:pt x="602" y="38006"/>
                  </a:lnTo>
                  <a:lnTo>
                    <a:pt x="720" y="37842"/>
                  </a:lnTo>
                  <a:lnTo>
                    <a:pt x="843" y="37679"/>
                  </a:lnTo>
                  <a:lnTo>
                    <a:pt x="979" y="37516"/>
                  </a:lnTo>
                  <a:lnTo>
                    <a:pt x="1121" y="37353"/>
                  </a:lnTo>
                  <a:lnTo>
                    <a:pt x="1276" y="37190"/>
                  </a:lnTo>
                  <a:lnTo>
                    <a:pt x="1435" y="37027"/>
                  </a:lnTo>
                  <a:lnTo>
                    <a:pt x="1608" y="36864"/>
                  </a:lnTo>
                  <a:lnTo>
                    <a:pt x="1785" y="36701"/>
                  </a:lnTo>
                  <a:lnTo>
                    <a:pt x="1974" y="36538"/>
                  </a:lnTo>
                  <a:lnTo>
                    <a:pt x="2167" y="36374"/>
                  </a:lnTo>
                  <a:lnTo>
                    <a:pt x="2373" y="36211"/>
                  </a:lnTo>
                  <a:lnTo>
                    <a:pt x="2582" y="36048"/>
                  </a:lnTo>
                  <a:lnTo>
                    <a:pt x="2803" y="35885"/>
                  </a:lnTo>
                  <a:lnTo>
                    <a:pt x="3027" y="35722"/>
                  </a:lnTo>
                  <a:lnTo>
                    <a:pt x="3263" y="35559"/>
                  </a:lnTo>
                  <a:lnTo>
                    <a:pt x="3502" y="35396"/>
                  </a:lnTo>
                  <a:lnTo>
                    <a:pt x="3752" y="35233"/>
                  </a:lnTo>
                  <a:lnTo>
                    <a:pt x="4004" y="35070"/>
                  </a:lnTo>
                  <a:lnTo>
                    <a:pt x="4268" y="34906"/>
                  </a:lnTo>
                  <a:lnTo>
                    <a:pt x="4533" y="34743"/>
                  </a:lnTo>
                  <a:lnTo>
                    <a:pt x="4809" y="34580"/>
                  </a:lnTo>
                  <a:lnTo>
                    <a:pt x="5086" y="34417"/>
                  </a:lnTo>
                  <a:lnTo>
                    <a:pt x="5374" y="34254"/>
                  </a:lnTo>
                  <a:lnTo>
                    <a:pt x="5663" y="34091"/>
                  </a:lnTo>
                  <a:lnTo>
                    <a:pt x="5961" y="33928"/>
                  </a:lnTo>
                  <a:lnTo>
                    <a:pt x="6261" y="33765"/>
                  </a:lnTo>
                  <a:lnTo>
                    <a:pt x="6570" y="33601"/>
                  </a:lnTo>
                  <a:lnTo>
                    <a:pt x="6879" y="33438"/>
                  </a:lnTo>
                  <a:lnTo>
                    <a:pt x="7198" y="33275"/>
                  </a:lnTo>
                  <a:lnTo>
                    <a:pt x="7516" y="33112"/>
                  </a:lnTo>
                  <a:lnTo>
                    <a:pt x="7843" y="32949"/>
                  </a:lnTo>
                  <a:lnTo>
                    <a:pt x="8171" y="32786"/>
                  </a:lnTo>
                  <a:lnTo>
                    <a:pt x="8506" y="32623"/>
                  </a:lnTo>
                  <a:lnTo>
                    <a:pt x="8841" y="32460"/>
                  </a:lnTo>
                  <a:lnTo>
                    <a:pt x="9184" y="32297"/>
                  </a:lnTo>
                  <a:lnTo>
                    <a:pt x="9526" y="32133"/>
                  </a:lnTo>
                  <a:lnTo>
                    <a:pt x="9876" y="31970"/>
                  </a:lnTo>
                  <a:lnTo>
                    <a:pt x="10225" y="31807"/>
                  </a:lnTo>
                  <a:lnTo>
                    <a:pt x="10580" y="31644"/>
                  </a:lnTo>
                  <a:lnTo>
                    <a:pt x="10935" y="31481"/>
                  </a:lnTo>
                  <a:lnTo>
                    <a:pt x="11296" y="31318"/>
                  </a:lnTo>
                  <a:lnTo>
                    <a:pt x="11656" y="31155"/>
                  </a:lnTo>
                  <a:lnTo>
                    <a:pt x="12021" y="30992"/>
                  </a:lnTo>
                  <a:lnTo>
                    <a:pt x="12387" y="30828"/>
                  </a:lnTo>
                  <a:lnTo>
                    <a:pt x="12756" y="30665"/>
                  </a:lnTo>
                  <a:lnTo>
                    <a:pt x="13126" y="30502"/>
                  </a:lnTo>
                  <a:lnTo>
                    <a:pt x="13499" y="30339"/>
                  </a:lnTo>
                  <a:lnTo>
                    <a:pt x="13872" y="30176"/>
                  </a:lnTo>
                  <a:lnTo>
                    <a:pt x="14248" y="30013"/>
                  </a:lnTo>
                  <a:lnTo>
                    <a:pt x="14625" y="29850"/>
                  </a:lnTo>
                  <a:lnTo>
                    <a:pt x="15004" y="29687"/>
                  </a:lnTo>
                  <a:lnTo>
                    <a:pt x="15383" y="29524"/>
                  </a:lnTo>
                  <a:lnTo>
                    <a:pt x="15764" y="29360"/>
                  </a:lnTo>
                  <a:lnTo>
                    <a:pt x="16146" y="29197"/>
                  </a:lnTo>
                  <a:lnTo>
                    <a:pt x="16529" y="29034"/>
                  </a:lnTo>
                  <a:lnTo>
                    <a:pt x="16912" y="28871"/>
                  </a:lnTo>
                  <a:lnTo>
                    <a:pt x="17297" y="28708"/>
                  </a:lnTo>
                  <a:lnTo>
                    <a:pt x="17681" y="28545"/>
                  </a:lnTo>
                  <a:lnTo>
                    <a:pt x="18067" y="28382"/>
                  </a:lnTo>
                  <a:lnTo>
                    <a:pt x="18453" y="28219"/>
                  </a:lnTo>
                  <a:lnTo>
                    <a:pt x="18839" y="28056"/>
                  </a:lnTo>
                  <a:lnTo>
                    <a:pt x="19226" y="27892"/>
                  </a:lnTo>
                  <a:lnTo>
                    <a:pt x="19613" y="27729"/>
                  </a:lnTo>
                  <a:lnTo>
                    <a:pt x="20000" y="27566"/>
                  </a:lnTo>
                  <a:lnTo>
                    <a:pt x="20387" y="27403"/>
                  </a:lnTo>
                  <a:lnTo>
                    <a:pt x="20775" y="27240"/>
                  </a:lnTo>
                  <a:lnTo>
                    <a:pt x="21162" y="27077"/>
                  </a:lnTo>
                  <a:lnTo>
                    <a:pt x="21549" y="26914"/>
                  </a:lnTo>
                  <a:lnTo>
                    <a:pt x="21936" y="26751"/>
                  </a:lnTo>
                  <a:lnTo>
                    <a:pt x="22323" y="26587"/>
                  </a:lnTo>
                  <a:lnTo>
                    <a:pt x="22710" y="26424"/>
                  </a:lnTo>
                  <a:lnTo>
                    <a:pt x="23097" y="26261"/>
                  </a:lnTo>
                  <a:lnTo>
                    <a:pt x="23483" y="26098"/>
                  </a:lnTo>
                  <a:lnTo>
                    <a:pt x="23869" y="25935"/>
                  </a:lnTo>
                  <a:lnTo>
                    <a:pt x="24255" y="25772"/>
                  </a:lnTo>
                  <a:lnTo>
                    <a:pt x="24640" y="25609"/>
                  </a:lnTo>
                  <a:lnTo>
                    <a:pt x="25025" y="25446"/>
                  </a:lnTo>
                  <a:lnTo>
                    <a:pt x="25410" y="25283"/>
                  </a:lnTo>
                  <a:lnTo>
                    <a:pt x="25794" y="25119"/>
                  </a:lnTo>
                  <a:lnTo>
                    <a:pt x="26177" y="24956"/>
                  </a:lnTo>
                  <a:lnTo>
                    <a:pt x="26560" y="24793"/>
                  </a:lnTo>
                  <a:lnTo>
                    <a:pt x="26943" y="24630"/>
                  </a:lnTo>
                  <a:lnTo>
                    <a:pt x="27325" y="24467"/>
                  </a:lnTo>
                  <a:lnTo>
                    <a:pt x="27707" y="24304"/>
                  </a:lnTo>
                  <a:lnTo>
                    <a:pt x="28088" y="24141"/>
                  </a:lnTo>
                  <a:lnTo>
                    <a:pt x="28469" y="23978"/>
                  </a:lnTo>
                  <a:lnTo>
                    <a:pt x="28849" y="23814"/>
                  </a:lnTo>
                  <a:lnTo>
                    <a:pt x="29229" y="23651"/>
                  </a:lnTo>
                  <a:lnTo>
                    <a:pt x="29608" y="23488"/>
                  </a:lnTo>
                  <a:lnTo>
                    <a:pt x="29987" y="23325"/>
                  </a:lnTo>
                  <a:lnTo>
                    <a:pt x="30365" y="23162"/>
                  </a:lnTo>
                  <a:lnTo>
                    <a:pt x="30742" y="22999"/>
                  </a:lnTo>
                  <a:lnTo>
                    <a:pt x="31119" y="22836"/>
                  </a:lnTo>
                  <a:lnTo>
                    <a:pt x="31496" y="22673"/>
                  </a:lnTo>
                  <a:lnTo>
                    <a:pt x="31872" y="22510"/>
                  </a:lnTo>
                  <a:lnTo>
                    <a:pt x="32248" y="22346"/>
                  </a:lnTo>
                  <a:lnTo>
                    <a:pt x="32623" y="22183"/>
                  </a:lnTo>
                  <a:lnTo>
                    <a:pt x="32997" y="22020"/>
                  </a:lnTo>
                  <a:lnTo>
                    <a:pt x="33371" y="21857"/>
                  </a:lnTo>
                  <a:lnTo>
                    <a:pt x="33745" y="21694"/>
                  </a:lnTo>
                  <a:lnTo>
                    <a:pt x="34118" y="21531"/>
                  </a:lnTo>
                  <a:lnTo>
                    <a:pt x="34491" y="21368"/>
                  </a:lnTo>
                  <a:lnTo>
                    <a:pt x="34864" y="21205"/>
                  </a:lnTo>
                  <a:lnTo>
                    <a:pt x="35235" y="21042"/>
                  </a:lnTo>
                  <a:lnTo>
                    <a:pt x="35607" y="20878"/>
                  </a:lnTo>
                  <a:lnTo>
                    <a:pt x="35978" y="20715"/>
                  </a:lnTo>
                  <a:lnTo>
                    <a:pt x="36349" y="20552"/>
                  </a:lnTo>
                  <a:lnTo>
                    <a:pt x="36719" y="20389"/>
                  </a:lnTo>
                  <a:lnTo>
                    <a:pt x="37089" y="20226"/>
                  </a:lnTo>
                  <a:lnTo>
                    <a:pt x="37459" y="20063"/>
                  </a:lnTo>
                  <a:lnTo>
                    <a:pt x="37829" y="19900"/>
                  </a:lnTo>
                  <a:lnTo>
                    <a:pt x="38198" y="19737"/>
                  </a:lnTo>
                  <a:lnTo>
                    <a:pt x="38566" y="19573"/>
                  </a:lnTo>
                  <a:lnTo>
                    <a:pt x="38935" y="19410"/>
                  </a:lnTo>
                  <a:lnTo>
                    <a:pt x="39303" y="19247"/>
                  </a:lnTo>
                  <a:lnTo>
                    <a:pt x="39671" y="19084"/>
                  </a:lnTo>
                  <a:lnTo>
                    <a:pt x="40039" y="18921"/>
                  </a:lnTo>
                  <a:lnTo>
                    <a:pt x="40406" y="18758"/>
                  </a:lnTo>
                  <a:lnTo>
                    <a:pt x="40773" y="18595"/>
                  </a:lnTo>
                  <a:lnTo>
                    <a:pt x="41140" y="18432"/>
                  </a:lnTo>
                  <a:lnTo>
                    <a:pt x="41507" y="18269"/>
                  </a:lnTo>
                  <a:lnTo>
                    <a:pt x="41873" y="18105"/>
                  </a:lnTo>
                  <a:lnTo>
                    <a:pt x="42239" y="17942"/>
                  </a:lnTo>
                  <a:lnTo>
                    <a:pt x="42605" y="17779"/>
                  </a:lnTo>
                  <a:lnTo>
                    <a:pt x="42971" y="17616"/>
                  </a:lnTo>
                  <a:lnTo>
                    <a:pt x="43337" y="17453"/>
                  </a:lnTo>
                  <a:lnTo>
                    <a:pt x="43703" y="17290"/>
                  </a:lnTo>
                  <a:lnTo>
                    <a:pt x="44068" y="17127"/>
                  </a:lnTo>
                  <a:lnTo>
                    <a:pt x="44433" y="16964"/>
                  </a:lnTo>
                  <a:lnTo>
                    <a:pt x="44798" y="16800"/>
                  </a:lnTo>
                  <a:lnTo>
                    <a:pt x="45163" y="16637"/>
                  </a:lnTo>
                  <a:lnTo>
                    <a:pt x="45528" y="16474"/>
                  </a:lnTo>
                  <a:lnTo>
                    <a:pt x="45892" y="16311"/>
                  </a:lnTo>
                  <a:lnTo>
                    <a:pt x="46257" y="16148"/>
                  </a:lnTo>
                  <a:lnTo>
                    <a:pt x="46621" y="15985"/>
                  </a:lnTo>
                  <a:lnTo>
                    <a:pt x="46986" y="15822"/>
                  </a:lnTo>
                  <a:lnTo>
                    <a:pt x="47350" y="15659"/>
                  </a:lnTo>
                  <a:lnTo>
                    <a:pt x="47714" y="15496"/>
                  </a:lnTo>
                  <a:lnTo>
                    <a:pt x="48078" y="15332"/>
                  </a:lnTo>
                  <a:lnTo>
                    <a:pt x="48442" y="15169"/>
                  </a:lnTo>
                  <a:lnTo>
                    <a:pt x="48805" y="15006"/>
                  </a:lnTo>
                  <a:lnTo>
                    <a:pt x="49169" y="14843"/>
                  </a:lnTo>
                  <a:lnTo>
                    <a:pt x="49533" y="14680"/>
                  </a:lnTo>
                  <a:lnTo>
                    <a:pt x="49896" y="14517"/>
                  </a:lnTo>
                  <a:lnTo>
                    <a:pt x="50260" y="14354"/>
                  </a:lnTo>
                  <a:lnTo>
                    <a:pt x="50623" y="14191"/>
                  </a:lnTo>
                  <a:lnTo>
                    <a:pt x="50986" y="14028"/>
                  </a:lnTo>
                  <a:lnTo>
                    <a:pt x="51350" y="13864"/>
                  </a:lnTo>
                  <a:lnTo>
                    <a:pt x="51713" y="13701"/>
                  </a:lnTo>
                  <a:lnTo>
                    <a:pt x="52076" y="13538"/>
                  </a:lnTo>
                  <a:lnTo>
                    <a:pt x="52440" y="13375"/>
                  </a:lnTo>
                  <a:lnTo>
                    <a:pt x="52803" y="13212"/>
                  </a:lnTo>
                  <a:lnTo>
                    <a:pt x="53166" y="13049"/>
                  </a:lnTo>
                  <a:lnTo>
                    <a:pt x="53529" y="12886"/>
                  </a:lnTo>
                  <a:lnTo>
                    <a:pt x="53892" y="12723"/>
                  </a:lnTo>
                  <a:lnTo>
                    <a:pt x="54256" y="12559"/>
                  </a:lnTo>
                  <a:lnTo>
                    <a:pt x="54619" y="12396"/>
                  </a:lnTo>
                  <a:lnTo>
                    <a:pt x="54982" y="12233"/>
                  </a:lnTo>
                  <a:lnTo>
                    <a:pt x="55346" y="12070"/>
                  </a:lnTo>
                  <a:lnTo>
                    <a:pt x="55709" y="11907"/>
                  </a:lnTo>
                  <a:lnTo>
                    <a:pt x="56073" y="11744"/>
                  </a:lnTo>
                  <a:lnTo>
                    <a:pt x="56436" y="11581"/>
                  </a:lnTo>
                  <a:lnTo>
                    <a:pt x="56800" y="11418"/>
                  </a:lnTo>
                  <a:lnTo>
                    <a:pt x="57164" y="11255"/>
                  </a:lnTo>
                  <a:lnTo>
                    <a:pt x="57527" y="11091"/>
                  </a:lnTo>
                  <a:lnTo>
                    <a:pt x="57892" y="10928"/>
                  </a:lnTo>
                  <a:lnTo>
                    <a:pt x="58256" y="10765"/>
                  </a:lnTo>
                  <a:lnTo>
                    <a:pt x="58620" y="10602"/>
                  </a:lnTo>
                  <a:lnTo>
                    <a:pt x="58985" y="10439"/>
                  </a:lnTo>
                  <a:lnTo>
                    <a:pt x="59349" y="10276"/>
                  </a:lnTo>
                  <a:lnTo>
                    <a:pt x="59714" y="10113"/>
                  </a:lnTo>
                  <a:lnTo>
                    <a:pt x="60079" y="9950"/>
                  </a:lnTo>
                  <a:lnTo>
                    <a:pt x="60445" y="9786"/>
                  </a:lnTo>
                  <a:lnTo>
                    <a:pt x="60811" y="9623"/>
                  </a:lnTo>
                  <a:lnTo>
                    <a:pt x="61176" y="9460"/>
                  </a:lnTo>
                  <a:lnTo>
                    <a:pt x="61543" y="9297"/>
                  </a:lnTo>
                  <a:lnTo>
                    <a:pt x="61909" y="9134"/>
                  </a:lnTo>
                  <a:lnTo>
                    <a:pt x="62276" y="8971"/>
                  </a:lnTo>
                  <a:lnTo>
                    <a:pt x="62644" y="8808"/>
                  </a:lnTo>
                  <a:lnTo>
                    <a:pt x="63011" y="8645"/>
                  </a:lnTo>
                  <a:lnTo>
                    <a:pt x="63379" y="8482"/>
                  </a:lnTo>
                  <a:lnTo>
                    <a:pt x="63748" y="8318"/>
                  </a:lnTo>
                  <a:lnTo>
                    <a:pt x="64117" y="8155"/>
                  </a:lnTo>
                  <a:lnTo>
                    <a:pt x="64486" y="7992"/>
                  </a:lnTo>
                  <a:lnTo>
                    <a:pt x="64856" y="7829"/>
                  </a:lnTo>
                  <a:lnTo>
                    <a:pt x="65226" y="7666"/>
                  </a:lnTo>
                  <a:lnTo>
                    <a:pt x="65597" y="7503"/>
                  </a:lnTo>
                  <a:lnTo>
                    <a:pt x="65969" y="7340"/>
                  </a:lnTo>
                  <a:lnTo>
                    <a:pt x="66340" y="7177"/>
                  </a:lnTo>
                  <a:lnTo>
                    <a:pt x="66713" y="7014"/>
                  </a:lnTo>
                  <a:lnTo>
                    <a:pt x="67086" y="6850"/>
                  </a:lnTo>
                  <a:lnTo>
                    <a:pt x="67460" y="6687"/>
                  </a:lnTo>
                  <a:lnTo>
                    <a:pt x="67834" y="6524"/>
                  </a:lnTo>
                  <a:lnTo>
                    <a:pt x="68209" y="6361"/>
                  </a:lnTo>
                  <a:lnTo>
                    <a:pt x="68585" y="6198"/>
                  </a:lnTo>
                  <a:lnTo>
                    <a:pt x="68961" y="6035"/>
                  </a:lnTo>
                  <a:lnTo>
                    <a:pt x="69338" y="5872"/>
                  </a:lnTo>
                  <a:lnTo>
                    <a:pt x="69716" y="5709"/>
                  </a:lnTo>
                  <a:lnTo>
                    <a:pt x="70095" y="5545"/>
                  </a:lnTo>
                  <a:lnTo>
                    <a:pt x="70474" y="5382"/>
                  </a:lnTo>
                  <a:lnTo>
                    <a:pt x="70854" y="5219"/>
                  </a:lnTo>
                  <a:lnTo>
                    <a:pt x="71235" y="5056"/>
                  </a:lnTo>
                  <a:lnTo>
                    <a:pt x="71616" y="4893"/>
                  </a:lnTo>
                  <a:lnTo>
                    <a:pt x="71999" y="4730"/>
                  </a:lnTo>
                  <a:lnTo>
                    <a:pt x="72382" y="4567"/>
                  </a:lnTo>
                  <a:lnTo>
                    <a:pt x="72766" y="4404"/>
                  </a:lnTo>
                  <a:lnTo>
                    <a:pt x="73151" y="4241"/>
                  </a:lnTo>
                  <a:lnTo>
                    <a:pt x="73536" y="4077"/>
                  </a:lnTo>
                  <a:lnTo>
                    <a:pt x="73923" y="3914"/>
                  </a:lnTo>
                  <a:lnTo>
                    <a:pt x="74310" y="3751"/>
                  </a:lnTo>
                  <a:lnTo>
                    <a:pt x="74698" y="3588"/>
                  </a:lnTo>
                  <a:lnTo>
                    <a:pt x="75087" y="3425"/>
                  </a:lnTo>
                  <a:lnTo>
                    <a:pt x="75476" y="3262"/>
                  </a:lnTo>
                  <a:lnTo>
                    <a:pt x="75867" y="3099"/>
                  </a:lnTo>
                  <a:lnTo>
                    <a:pt x="76258" y="2936"/>
                  </a:lnTo>
                  <a:lnTo>
                    <a:pt x="76651" y="2772"/>
                  </a:lnTo>
                  <a:lnTo>
                    <a:pt x="77044" y="2609"/>
                  </a:lnTo>
                  <a:lnTo>
                    <a:pt x="77437" y="2446"/>
                  </a:lnTo>
                  <a:lnTo>
                    <a:pt x="77832" y="2283"/>
                  </a:lnTo>
                  <a:lnTo>
                    <a:pt x="78227" y="2120"/>
                  </a:lnTo>
                  <a:lnTo>
                    <a:pt x="78623" y="1957"/>
                  </a:lnTo>
                  <a:lnTo>
                    <a:pt x="79020" y="1794"/>
                  </a:lnTo>
                  <a:lnTo>
                    <a:pt x="79418" y="1631"/>
                  </a:lnTo>
                  <a:lnTo>
                    <a:pt x="79816" y="1468"/>
                  </a:lnTo>
                  <a:lnTo>
                    <a:pt x="80215" y="1304"/>
                  </a:lnTo>
                  <a:lnTo>
                    <a:pt x="80615" y="1141"/>
                  </a:lnTo>
                  <a:lnTo>
                    <a:pt x="81015" y="978"/>
                  </a:lnTo>
                  <a:lnTo>
                    <a:pt x="81416" y="815"/>
                  </a:lnTo>
                  <a:lnTo>
                    <a:pt x="81817" y="652"/>
                  </a:lnTo>
                  <a:lnTo>
                    <a:pt x="82219" y="489"/>
                  </a:lnTo>
                  <a:lnTo>
                    <a:pt x="82622" y="326"/>
                  </a:lnTo>
                  <a:lnTo>
                    <a:pt x="83024" y="163"/>
                  </a:lnTo>
                  <a:lnTo>
                    <a:pt x="83428" y="0"/>
                  </a:lnTo>
                  <a:lnTo>
                    <a:pt x="160782" y="0"/>
                  </a:lnTo>
                  <a:lnTo>
                    <a:pt x="161185" y="163"/>
                  </a:lnTo>
                  <a:lnTo>
                    <a:pt x="161588" y="326"/>
                  </a:lnTo>
                  <a:lnTo>
                    <a:pt x="161991" y="489"/>
                  </a:lnTo>
                  <a:lnTo>
                    <a:pt x="162393" y="652"/>
                  </a:lnTo>
                  <a:lnTo>
                    <a:pt x="162794" y="815"/>
                  </a:lnTo>
                  <a:lnTo>
                    <a:pt x="163195" y="978"/>
                  </a:lnTo>
                  <a:lnTo>
                    <a:pt x="163595" y="1141"/>
                  </a:lnTo>
                  <a:lnTo>
                    <a:pt x="163995" y="1304"/>
                  </a:lnTo>
                  <a:lnTo>
                    <a:pt x="164394" y="1468"/>
                  </a:lnTo>
                  <a:lnTo>
                    <a:pt x="164792" y="1631"/>
                  </a:lnTo>
                  <a:lnTo>
                    <a:pt x="165190" y="1794"/>
                  </a:lnTo>
                  <a:lnTo>
                    <a:pt x="165586" y="1957"/>
                  </a:lnTo>
                  <a:lnTo>
                    <a:pt x="165983" y="2120"/>
                  </a:lnTo>
                  <a:lnTo>
                    <a:pt x="166378" y="2283"/>
                  </a:lnTo>
                  <a:lnTo>
                    <a:pt x="166772" y="2446"/>
                  </a:lnTo>
                  <a:lnTo>
                    <a:pt x="167166" y="2609"/>
                  </a:lnTo>
                  <a:lnTo>
                    <a:pt x="167559" y="2772"/>
                  </a:lnTo>
                  <a:lnTo>
                    <a:pt x="167951" y="2936"/>
                  </a:lnTo>
                  <a:lnTo>
                    <a:pt x="168343" y="3099"/>
                  </a:lnTo>
                  <a:lnTo>
                    <a:pt x="168733" y="3262"/>
                  </a:lnTo>
                  <a:lnTo>
                    <a:pt x="169123" y="3425"/>
                  </a:lnTo>
                  <a:lnTo>
                    <a:pt x="169512" y="3588"/>
                  </a:lnTo>
                  <a:lnTo>
                    <a:pt x="169900" y="3751"/>
                  </a:lnTo>
                  <a:lnTo>
                    <a:pt x="170287" y="3914"/>
                  </a:lnTo>
                  <a:lnTo>
                    <a:pt x="170674" y="4077"/>
                  </a:lnTo>
                  <a:lnTo>
                    <a:pt x="171059" y="4241"/>
                  </a:lnTo>
                  <a:lnTo>
                    <a:pt x="171444" y="4404"/>
                  </a:lnTo>
                  <a:lnTo>
                    <a:pt x="171828" y="4567"/>
                  </a:lnTo>
                  <a:lnTo>
                    <a:pt x="172211" y="4730"/>
                  </a:lnTo>
                  <a:lnTo>
                    <a:pt x="172594" y="4893"/>
                  </a:lnTo>
                  <a:lnTo>
                    <a:pt x="172975" y="5056"/>
                  </a:lnTo>
                  <a:lnTo>
                    <a:pt x="173356" y="5219"/>
                  </a:lnTo>
                  <a:lnTo>
                    <a:pt x="173736" y="5382"/>
                  </a:lnTo>
                  <a:lnTo>
                    <a:pt x="174115" y="5545"/>
                  </a:lnTo>
                  <a:lnTo>
                    <a:pt x="174494" y="5709"/>
                  </a:lnTo>
                  <a:lnTo>
                    <a:pt x="174871" y="5872"/>
                  </a:lnTo>
                  <a:lnTo>
                    <a:pt x="175248" y="6035"/>
                  </a:lnTo>
                  <a:lnTo>
                    <a:pt x="175625" y="6198"/>
                  </a:lnTo>
                  <a:lnTo>
                    <a:pt x="176000" y="6361"/>
                  </a:lnTo>
                  <a:lnTo>
                    <a:pt x="176376" y="6524"/>
                  </a:lnTo>
                  <a:lnTo>
                    <a:pt x="176750" y="6687"/>
                  </a:lnTo>
                  <a:lnTo>
                    <a:pt x="177124" y="6850"/>
                  </a:lnTo>
                  <a:lnTo>
                    <a:pt x="177497" y="7014"/>
                  </a:lnTo>
                  <a:lnTo>
                    <a:pt x="177869" y="7177"/>
                  </a:lnTo>
                  <a:lnTo>
                    <a:pt x="178241" y="7340"/>
                  </a:lnTo>
                  <a:lnTo>
                    <a:pt x="178613" y="7503"/>
                  </a:lnTo>
                  <a:lnTo>
                    <a:pt x="178983" y="7666"/>
                  </a:lnTo>
                  <a:lnTo>
                    <a:pt x="179354" y="7829"/>
                  </a:lnTo>
                  <a:lnTo>
                    <a:pt x="179724" y="7992"/>
                  </a:lnTo>
                  <a:lnTo>
                    <a:pt x="180093" y="8155"/>
                  </a:lnTo>
                  <a:lnTo>
                    <a:pt x="180462" y="8318"/>
                  </a:lnTo>
                  <a:lnTo>
                    <a:pt x="180830" y="8482"/>
                  </a:lnTo>
                  <a:lnTo>
                    <a:pt x="181198" y="8645"/>
                  </a:lnTo>
                  <a:lnTo>
                    <a:pt x="181566" y="8808"/>
                  </a:lnTo>
                  <a:lnTo>
                    <a:pt x="181933" y="8971"/>
                  </a:lnTo>
                  <a:lnTo>
                    <a:pt x="182300" y="9134"/>
                  </a:lnTo>
                  <a:lnTo>
                    <a:pt x="182667" y="9297"/>
                  </a:lnTo>
                  <a:lnTo>
                    <a:pt x="183033" y="9460"/>
                  </a:lnTo>
                  <a:lnTo>
                    <a:pt x="183399" y="9623"/>
                  </a:lnTo>
                  <a:lnTo>
                    <a:pt x="183765" y="9786"/>
                  </a:lnTo>
                  <a:lnTo>
                    <a:pt x="184130" y="9950"/>
                  </a:lnTo>
                  <a:lnTo>
                    <a:pt x="184496" y="10113"/>
                  </a:lnTo>
                  <a:lnTo>
                    <a:pt x="184860" y="10276"/>
                  </a:lnTo>
                  <a:lnTo>
                    <a:pt x="185225" y="10439"/>
                  </a:lnTo>
                  <a:lnTo>
                    <a:pt x="185590" y="10602"/>
                  </a:lnTo>
                  <a:lnTo>
                    <a:pt x="185954" y="10765"/>
                  </a:lnTo>
                  <a:lnTo>
                    <a:pt x="186318" y="10928"/>
                  </a:lnTo>
                  <a:lnTo>
                    <a:pt x="186682" y="11091"/>
                  </a:lnTo>
                  <a:lnTo>
                    <a:pt x="187046" y="11255"/>
                  </a:lnTo>
                  <a:lnTo>
                    <a:pt x="187410" y="11418"/>
                  </a:lnTo>
                  <a:lnTo>
                    <a:pt x="187774" y="11581"/>
                  </a:lnTo>
                  <a:lnTo>
                    <a:pt x="188137" y="11744"/>
                  </a:lnTo>
                  <a:lnTo>
                    <a:pt x="188501" y="11907"/>
                  </a:lnTo>
                  <a:lnTo>
                    <a:pt x="188864" y="12070"/>
                  </a:lnTo>
                  <a:lnTo>
                    <a:pt x="189227" y="12233"/>
                  </a:lnTo>
                  <a:lnTo>
                    <a:pt x="189591" y="12396"/>
                  </a:lnTo>
                  <a:lnTo>
                    <a:pt x="189954" y="12559"/>
                  </a:lnTo>
                  <a:lnTo>
                    <a:pt x="190317" y="12723"/>
                  </a:lnTo>
                  <a:lnTo>
                    <a:pt x="190681" y="12886"/>
                  </a:lnTo>
                  <a:lnTo>
                    <a:pt x="191044" y="13049"/>
                  </a:lnTo>
                  <a:lnTo>
                    <a:pt x="191407" y="13212"/>
                  </a:lnTo>
                  <a:lnTo>
                    <a:pt x="191770" y="13375"/>
                  </a:lnTo>
                  <a:lnTo>
                    <a:pt x="192133" y="13538"/>
                  </a:lnTo>
                  <a:lnTo>
                    <a:pt x="192497" y="13701"/>
                  </a:lnTo>
                  <a:lnTo>
                    <a:pt x="192860" y="13864"/>
                  </a:lnTo>
                  <a:lnTo>
                    <a:pt x="193223" y="14028"/>
                  </a:lnTo>
                  <a:lnTo>
                    <a:pt x="193587" y="14191"/>
                  </a:lnTo>
                  <a:lnTo>
                    <a:pt x="193950" y="14354"/>
                  </a:lnTo>
                  <a:lnTo>
                    <a:pt x="194314" y="14517"/>
                  </a:lnTo>
                  <a:lnTo>
                    <a:pt x="194677" y="14680"/>
                  </a:lnTo>
                  <a:lnTo>
                    <a:pt x="195041" y="14843"/>
                  </a:lnTo>
                  <a:lnTo>
                    <a:pt x="195404" y="15006"/>
                  </a:lnTo>
                  <a:lnTo>
                    <a:pt x="195768" y="15169"/>
                  </a:lnTo>
                  <a:lnTo>
                    <a:pt x="196132" y="15332"/>
                  </a:lnTo>
                  <a:lnTo>
                    <a:pt x="196496" y="15496"/>
                  </a:lnTo>
                  <a:lnTo>
                    <a:pt x="196860" y="15659"/>
                  </a:lnTo>
                  <a:lnTo>
                    <a:pt x="197224" y="15822"/>
                  </a:lnTo>
                  <a:lnTo>
                    <a:pt x="197589" y="15985"/>
                  </a:lnTo>
                  <a:lnTo>
                    <a:pt x="197953" y="16148"/>
                  </a:lnTo>
                  <a:lnTo>
                    <a:pt x="198317" y="16311"/>
                  </a:lnTo>
                  <a:lnTo>
                    <a:pt x="198682" y="16474"/>
                  </a:lnTo>
                  <a:lnTo>
                    <a:pt x="199047" y="16637"/>
                  </a:lnTo>
                  <a:lnTo>
                    <a:pt x="199412" y="16800"/>
                  </a:lnTo>
                  <a:lnTo>
                    <a:pt x="199777" y="16964"/>
                  </a:lnTo>
                  <a:lnTo>
                    <a:pt x="200142" y="17127"/>
                  </a:lnTo>
                  <a:lnTo>
                    <a:pt x="200507" y="17290"/>
                  </a:lnTo>
                  <a:lnTo>
                    <a:pt x="200873" y="17453"/>
                  </a:lnTo>
                  <a:lnTo>
                    <a:pt x="201238" y="17616"/>
                  </a:lnTo>
                  <a:lnTo>
                    <a:pt x="201604" y="17779"/>
                  </a:lnTo>
                  <a:lnTo>
                    <a:pt x="201970" y="17942"/>
                  </a:lnTo>
                  <a:lnTo>
                    <a:pt x="202337" y="18105"/>
                  </a:lnTo>
                  <a:lnTo>
                    <a:pt x="202703" y="18269"/>
                  </a:lnTo>
                  <a:lnTo>
                    <a:pt x="203070" y="18432"/>
                  </a:lnTo>
                  <a:lnTo>
                    <a:pt x="203437" y="18595"/>
                  </a:lnTo>
                  <a:lnTo>
                    <a:pt x="203804" y="18758"/>
                  </a:lnTo>
                  <a:lnTo>
                    <a:pt x="204171" y="18921"/>
                  </a:lnTo>
                  <a:lnTo>
                    <a:pt x="204539" y="19084"/>
                  </a:lnTo>
                  <a:lnTo>
                    <a:pt x="204907" y="19247"/>
                  </a:lnTo>
                  <a:lnTo>
                    <a:pt x="205275" y="19410"/>
                  </a:lnTo>
                  <a:lnTo>
                    <a:pt x="205643" y="19573"/>
                  </a:lnTo>
                  <a:lnTo>
                    <a:pt x="206012" y="19737"/>
                  </a:lnTo>
                  <a:lnTo>
                    <a:pt x="206381" y="19900"/>
                  </a:lnTo>
                  <a:lnTo>
                    <a:pt x="206751" y="20063"/>
                  </a:lnTo>
                  <a:lnTo>
                    <a:pt x="207120" y="20226"/>
                  </a:lnTo>
                  <a:lnTo>
                    <a:pt x="207490" y="20389"/>
                  </a:lnTo>
                  <a:lnTo>
                    <a:pt x="207861" y="20552"/>
                  </a:lnTo>
                  <a:lnTo>
                    <a:pt x="208232" y="20715"/>
                  </a:lnTo>
                  <a:lnTo>
                    <a:pt x="208603" y="20878"/>
                  </a:lnTo>
                  <a:lnTo>
                    <a:pt x="208974" y="21042"/>
                  </a:lnTo>
                  <a:lnTo>
                    <a:pt x="209346" y="21205"/>
                  </a:lnTo>
                  <a:lnTo>
                    <a:pt x="209719" y="21368"/>
                  </a:lnTo>
                  <a:lnTo>
                    <a:pt x="210091" y="21531"/>
                  </a:lnTo>
                  <a:lnTo>
                    <a:pt x="210465" y="21694"/>
                  </a:lnTo>
                  <a:lnTo>
                    <a:pt x="210838" y="21857"/>
                  </a:lnTo>
                  <a:lnTo>
                    <a:pt x="211213" y="22020"/>
                  </a:lnTo>
                  <a:lnTo>
                    <a:pt x="211587" y="22183"/>
                  </a:lnTo>
                  <a:lnTo>
                    <a:pt x="211962" y="22346"/>
                  </a:lnTo>
                  <a:lnTo>
                    <a:pt x="212338" y="22510"/>
                  </a:lnTo>
                  <a:lnTo>
                    <a:pt x="212714" y="22673"/>
                  </a:lnTo>
                  <a:lnTo>
                    <a:pt x="213090" y="22836"/>
                  </a:lnTo>
                  <a:lnTo>
                    <a:pt x="213467" y="22999"/>
                  </a:lnTo>
                  <a:lnTo>
                    <a:pt x="213845" y="23162"/>
                  </a:lnTo>
                  <a:lnTo>
                    <a:pt x="214223" y="23325"/>
                  </a:lnTo>
                  <a:lnTo>
                    <a:pt x="214602" y="23488"/>
                  </a:lnTo>
                  <a:lnTo>
                    <a:pt x="214981" y="23651"/>
                  </a:lnTo>
                  <a:lnTo>
                    <a:pt x="215361" y="23814"/>
                  </a:lnTo>
                  <a:lnTo>
                    <a:pt x="215741" y="23978"/>
                  </a:lnTo>
                  <a:lnTo>
                    <a:pt x="216121" y="24141"/>
                  </a:lnTo>
                  <a:lnTo>
                    <a:pt x="216503" y="24304"/>
                  </a:lnTo>
                  <a:lnTo>
                    <a:pt x="216884" y="24467"/>
                  </a:lnTo>
                  <a:lnTo>
                    <a:pt x="217267" y="24630"/>
                  </a:lnTo>
                  <a:lnTo>
                    <a:pt x="217649" y="24793"/>
                  </a:lnTo>
                  <a:lnTo>
                    <a:pt x="218033" y="24956"/>
                  </a:lnTo>
                  <a:lnTo>
                    <a:pt x="218416" y="25119"/>
                  </a:lnTo>
                  <a:lnTo>
                    <a:pt x="218800" y="25283"/>
                  </a:lnTo>
                  <a:lnTo>
                    <a:pt x="219185" y="25446"/>
                  </a:lnTo>
                  <a:lnTo>
                    <a:pt x="219570" y="25609"/>
                  </a:lnTo>
                  <a:lnTo>
                    <a:pt x="219955" y="25772"/>
                  </a:lnTo>
                  <a:lnTo>
                    <a:pt x="220341" y="25935"/>
                  </a:lnTo>
                  <a:lnTo>
                    <a:pt x="220727" y="26098"/>
                  </a:lnTo>
                  <a:lnTo>
                    <a:pt x="221113" y="26261"/>
                  </a:lnTo>
                  <a:lnTo>
                    <a:pt x="221500" y="26424"/>
                  </a:lnTo>
                  <a:lnTo>
                    <a:pt x="221887" y="26587"/>
                  </a:lnTo>
                  <a:lnTo>
                    <a:pt x="222274" y="26751"/>
                  </a:lnTo>
                  <a:lnTo>
                    <a:pt x="222661" y="26914"/>
                  </a:lnTo>
                  <a:lnTo>
                    <a:pt x="223048" y="27077"/>
                  </a:lnTo>
                  <a:lnTo>
                    <a:pt x="223435" y="27240"/>
                  </a:lnTo>
                  <a:lnTo>
                    <a:pt x="223823" y="27403"/>
                  </a:lnTo>
                  <a:lnTo>
                    <a:pt x="224210" y="27566"/>
                  </a:lnTo>
                  <a:lnTo>
                    <a:pt x="224597" y="27729"/>
                  </a:lnTo>
                  <a:lnTo>
                    <a:pt x="224984" y="27892"/>
                  </a:lnTo>
                  <a:lnTo>
                    <a:pt x="225370" y="28056"/>
                  </a:lnTo>
                  <a:lnTo>
                    <a:pt x="225757" y="28219"/>
                  </a:lnTo>
                  <a:lnTo>
                    <a:pt x="226143" y="28382"/>
                  </a:lnTo>
                  <a:lnTo>
                    <a:pt x="226528" y="28545"/>
                  </a:lnTo>
                  <a:lnTo>
                    <a:pt x="226913" y="28708"/>
                  </a:lnTo>
                  <a:lnTo>
                    <a:pt x="227298" y="28871"/>
                  </a:lnTo>
                  <a:lnTo>
                    <a:pt x="227681" y="29034"/>
                  </a:lnTo>
                  <a:lnTo>
                    <a:pt x="228064" y="29197"/>
                  </a:lnTo>
                  <a:lnTo>
                    <a:pt x="228446" y="29360"/>
                  </a:lnTo>
                  <a:lnTo>
                    <a:pt x="228827" y="29524"/>
                  </a:lnTo>
                  <a:lnTo>
                    <a:pt x="229206" y="29687"/>
                  </a:lnTo>
                  <a:lnTo>
                    <a:pt x="229585" y="29850"/>
                  </a:lnTo>
                  <a:lnTo>
                    <a:pt x="229961" y="30013"/>
                  </a:lnTo>
                  <a:lnTo>
                    <a:pt x="230338" y="30176"/>
                  </a:lnTo>
                  <a:lnTo>
                    <a:pt x="230711" y="30339"/>
                  </a:lnTo>
                  <a:lnTo>
                    <a:pt x="231084" y="30502"/>
                  </a:lnTo>
                  <a:lnTo>
                    <a:pt x="231454" y="30665"/>
                  </a:lnTo>
                  <a:lnTo>
                    <a:pt x="231823" y="30828"/>
                  </a:lnTo>
                  <a:lnTo>
                    <a:pt x="232188" y="30992"/>
                  </a:lnTo>
                  <a:lnTo>
                    <a:pt x="232554" y="31155"/>
                  </a:lnTo>
                  <a:lnTo>
                    <a:pt x="232914" y="31318"/>
                  </a:lnTo>
                  <a:lnTo>
                    <a:pt x="233275" y="31481"/>
                  </a:lnTo>
                  <a:lnTo>
                    <a:pt x="233630" y="31644"/>
                  </a:lnTo>
                  <a:lnTo>
                    <a:pt x="233985" y="31807"/>
                  </a:lnTo>
                  <a:lnTo>
                    <a:pt x="234334" y="31970"/>
                  </a:lnTo>
                  <a:lnTo>
                    <a:pt x="234683" y="32133"/>
                  </a:lnTo>
                  <a:lnTo>
                    <a:pt x="235026" y="32297"/>
                  </a:lnTo>
                  <a:lnTo>
                    <a:pt x="235368" y="32460"/>
                  </a:lnTo>
                  <a:lnTo>
                    <a:pt x="235704" y="32623"/>
                  </a:lnTo>
                  <a:lnTo>
                    <a:pt x="236039" y="32786"/>
                  </a:lnTo>
                  <a:lnTo>
                    <a:pt x="236366" y="32949"/>
                  </a:lnTo>
                  <a:lnTo>
                    <a:pt x="236693" y="33112"/>
                  </a:lnTo>
                  <a:lnTo>
                    <a:pt x="237012" y="33275"/>
                  </a:lnTo>
                  <a:lnTo>
                    <a:pt x="237331" y="33438"/>
                  </a:lnTo>
                  <a:lnTo>
                    <a:pt x="237640" y="33601"/>
                  </a:lnTo>
                  <a:lnTo>
                    <a:pt x="237949" y="33765"/>
                  </a:lnTo>
                  <a:lnTo>
                    <a:pt x="238249" y="33928"/>
                  </a:lnTo>
                  <a:lnTo>
                    <a:pt x="238547" y="34091"/>
                  </a:lnTo>
                  <a:lnTo>
                    <a:pt x="238836" y="34254"/>
                  </a:lnTo>
                  <a:lnTo>
                    <a:pt x="239124" y="34417"/>
                  </a:lnTo>
                  <a:lnTo>
                    <a:pt x="239401" y="34580"/>
                  </a:lnTo>
                  <a:lnTo>
                    <a:pt x="239677" y="34743"/>
                  </a:lnTo>
                  <a:lnTo>
                    <a:pt x="239942" y="34906"/>
                  </a:lnTo>
                  <a:lnTo>
                    <a:pt x="240205" y="35070"/>
                  </a:lnTo>
                  <a:lnTo>
                    <a:pt x="240458" y="35233"/>
                  </a:lnTo>
                  <a:lnTo>
                    <a:pt x="240708" y="35396"/>
                  </a:lnTo>
                  <a:lnTo>
                    <a:pt x="240946" y="35559"/>
                  </a:lnTo>
                  <a:lnTo>
                    <a:pt x="241182" y="35722"/>
                  </a:lnTo>
                  <a:lnTo>
                    <a:pt x="241407" y="35885"/>
                  </a:lnTo>
                  <a:lnTo>
                    <a:pt x="241628" y="36048"/>
                  </a:lnTo>
                  <a:lnTo>
                    <a:pt x="241837" y="36211"/>
                  </a:lnTo>
                  <a:lnTo>
                    <a:pt x="242043" y="36374"/>
                  </a:lnTo>
                  <a:lnTo>
                    <a:pt x="242236" y="36538"/>
                  </a:lnTo>
                  <a:lnTo>
                    <a:pt x="242425" y="36701"/>
                  </a:lnTo>
                  <a:lnTo>
                    <a:pt x="242602" y="36864"/>
                  </a:lnTo>
                  <a:lnTo>
                    <a:pt x="242774" y="37027"/>
                  </a:lnTo>
                  <a:lnTo>
                    <a:pt x="242934" y="37190"/>
                  </a:lnTo>
                  <a:lnTo>
                    <a:pt x="243089" y="37353"/>
                  </a:lnTo>
                  <a:lnTo>
                    <a:pt x="243230" y="37516"/>
                  </a:lnTo>
                  <a:lnTo>
                    <a:pt x="243367" y="37679"/>
                  </a:lnTo>
                  <a:lnTo>
                    <a:pt x="243490" y="37842"/>
                  </a:lnTo>
                  <a:lnTo>
                    <a:pt x="243607" y="38006"/>
                  </a:lnTo>
                  <a:lnTo>
                    <a:pt x="243712" y="38169"/>
                  </a:lnTo>
                  <a:lnTo>
                    <a:pt x="243809" y="38332"/>
                  </a:lnTo>
                  <a:lnTo>
                    <a:pt x="243894" y="38495"/>
                  </a:lnTo>
                  <a:lnTo>
                    <a:pt x="243972" y="38658"/>
                  </a:lnTo>
                  <a:lnTo>
                    <a:pt x="244036" y="38821"/>
                  </a:lnTo>
                  <a:lnTo>
                    <a:pt x="244093" y="38984"/>
                  </a:lnTo>
                  <a:lnTo>
                    <a:pt x="244137" y="39147"/>
                  </a:lnTo>
                  <a:lnTo>
                    <a:pt x="244172" y="39311"/>
                  </a:lnTo>
                  <a:lnTo>
                    <a:pt x="244195" y="39474"/>
                  </a:lnTo>
                  <a:lnTo>
                    <a:pt x="244209" y="39637"/>
                  </a:lnTo>
                  <a:lnTo>
                    <a:pt x="244210" y="39800"/>
                  </a:lnTo>
                  <a:lnTo>
                    <a:pt x="244202" y="39963"/>
                  </a:lnTo>
                  <a:lnTo>
                    <a:pt x="244182" y="40126"/>
                  </a:lnTo>
                  <a:lnTo>
                    <a:pt x="244151" y="40289"/>
                  </a:lnTo>
                  <a:lnTo>
                    <a:pt x="244108" y="40452"/>
                  </a:lnTo>
                  <a:lnTo>
                    <a:pt x="244056" y="40615"/>
                  </a:lnTo>
                  <a:lnTo>
                    <a:pt x="243990" y="40779"/>
                  </a:lnTo>
                  <a:lnTo>
                    <a:pt x="243914" y="40942"/>
                  </a:lnTo>
                  <a:lnTo>
                    <a:pt x="243826" y="41105"/>
                  </a:lnTo>
                  <a:lnTo>
                    <a:pt x="243728" y="41268"/>
                  </a:lnTo>
                  <a:lnTo>
                    <a:pt x="243617" y="41431"/>
                  </a:lnTo>
                  <a:lnTo>
                    <a:pt x="243495" y="41594"/>
                  </a:lnTo>
                  <a:lnTo>
                    <a:pt x="243361" y="41757"/>
                  </a:lnTo>
                  <a:lnTo>
                    <a:pt x="243216" y="41920"/>
                  </a:lnTo>
                  <a:lnTo>
                    <a:pt x="243059" y="42084"/>
                  </a:lnTo>
                  <a:lnTo>
                    <a:pt x="242891" y="42247"/>
                  </a:lnTo>
                  <a:lnTo>
                    <a:pt x="242711" y="42410"/>
                  </a:lnTo>
                  <a:lnTo>
                    <a:pt x="242520" y="42573"/>
                  </a:lnTo>
                  <a:lnTo>
                    <a:pt x="242317" y="42736"/>
                  </a:lnTo>
                  <a:lnTo>
                    <a:pt x="242103" y="42899"/>
                  </a:lnTo>
                  <a:lnTo>
                    <a:pt x="241878" y="43062"/>
                  </a:lnTo>
                  <a:lnTo>
                    <a:pt x="241640" y="43225"/>
                  </a:lnTo>
                  <a:lnTo>
                    <a:pt x="241393" y="43388"/>
                  </a:lnTo>
                  <a:lnTo>
                    <a:pt x="241133" y="43552"/>
                  </a:lnTo>
                  <a:lnTo>
                    <a:pt x="240864" y="43715"/>
                  </a:lnTo>
                  <a:lnTo>
                    <a:pt x="240581" y="43878"/>
                  </a:lnTo>
                  <a:lnTo>
                    <a:pt x="240290" y="44041"/>
                  </a:lnTo>
                  <a:lnTo>
                    <a:pt x="239985" y="44204"/>
                  </a:lnTo>
                  <a:lnTo>
                    <a:pt x="239673" y="44367"/>
                  </a:lnTo>
                  <a:lnTo>
                    <a:pt x="239347" y="44530"/>
                  </a:lnTo>
                  <a:lnTo>
                    <a:pt x="239014" y="44693"/>
                  </a:lnTo>
                  <a:lnTo>
                    <a:pt x="238667" y="44856"/>
                  </a:lnTo>
                  <a:lnTo>
                    <a:pt x="238313" y="45020"/>
                  </a:lnTo>
                  <a:lnTo>
                    <a:pt x="237946" y="45183"/>
                  </a:lnTo>
                  <a:lnTo>
                    <a:pt x="237572" y="45346"/>
                  </a:lnTo>
                  <a:lnTo>
                    <a:pt x="237185" y="45509"/>
                  </a:lnTo>
                  <a:lnTo>
                    <a:pt x="236793" y="45672"/>
                  </a:lnTo>
                  <a:lnTo>
                    <a:pt x="236387" y="45835"/>
                  </a:lnTo>
                  <a:lnTo>
                    <a:pt x="235975" y="45998"/>
                  </a:lnTo>
                  <a:lnTo>
                    <a:pt x="235551" y="46161"/>
                  </a:lnTo>
                  <a:lnTo>
                    <a:pt x="235122" y="46325"/>
                  </a:lnTo>
                  <a:lnTo>
                    <a:pt x="234680" y="46488"/>
                  </a:lnTo>
                  <a:lnTo>
                    <a:pt x="234234" y="46651"/>
                  </a:lnTo>
                  <a:lnTo>
                    <a:pt x="233775" y="46814"/>
                  </a:lnTo>
                  <a:lnTo>
                    <a:pt x="233313" y="46977"/>
                  </a:lnTo>
                  <a:lnTo>
                    <a:pt x="232839" y="47140"/>
                  </a:lnTo>
                  <a:lnTo>
                    <a:pt x="232361" y="47303"/>
                  </a:lnTo>
                  <a:lnTo>
                    <a:pt x="231872" y="47466"/>
                  </a:lnTo>
                  <a:lnTo>
                    <a:pt x="231380" y="47629"/>
                  </a:lnTo>
                  <a:lnTo>
                    <a:pt x="230876" y="47793"/>
                  </a:lnTo>
                  <a:lnTo>
                    <a:pt x="230371" y="47956"/>
                  </a:lnTo>
                  <a:lnTo>
                    <a:pt x="229855" y="48119"/>
                  </a:lnTo>
                  <a:lnTo>
                    <a:pt x="229337" y="48282"/>
                  </a:lnTo>
                  <a:lnTo>
                    <a:pt x="228809" y="48445"/>
                  </a:lnTo>
                  <a:lnTo>
                    <a:pt x="228279" y="48608"/>
                  </a:lnTo>
                  <a:lnTo>
                    <a:pt x="227741" y="48771"/>
                  </a:lnTo>
                  <a:lnTo>
                    <a:pt x="227201" y="48934"/>
                  </a:lnTo>
                  <a:lnTo>
                    <a:pt x="226652" y="49098"/>
                  </a:lnTo>
                  <a:lnTo>
                    <a:pt x="226103" y="49261"/>
                  </a:lnTo>
                  <a:lnTo>
                    <a:pt x="225546" y="49424"/>
                  </a:lnTo>
                  <a:lnTo>
                    <a:pt x="224988" y="49587"/>
                  </a:lnTo>
                  <a:lnTo>
                    <a:pt x="224424" y="49750"/>
                  </a:lnTo>
                  <a:lnTo>
                    <a:pt x="223859" y="49913"/>
                  </a:lnTo>
                  <a:lnTo>
                    <a:pt x="223288" y="50076"/>
                  </a:lnTo>
                  <a:lnTo>
                    <a:pt x="222717" y="50239"/>
                  </a:lnTo>
                  <a:lnTo>
                    <a:pt x="222141" y="50402"/>
                  </a:lnTo>
                  <a:lnTo>
                    <a:pt x="221565" y="50566"/>
                  </a:lnTo>
                  <a:lnTo>
                    <a:pt x="220985" y="50729"/>
                  </a:lnTo>
                  <a:lnTo>
                    <a:pt x="220405" y="50892"/>
                  </a:lnTo>
                  <a:lnTo>
                    <a:pt x="219822" y="51055"/>
                  </a:lnTo>
                  <a:lnTo>
                    <a:pt x="219240" y="51218"/>
                  </a:lnTo>
                  <a:lnTo>
                    <a:pt x="218655" y="51381"/>
                  </a:lnTo>
                  <a:lnTo>
                    <a:pt x="218071" y="51544"/>
                  </a:lnTo>
                  <a:lnTo>
                    <a:pt x="217486" y="51707"/>
                  </a:lnTo>
                  <a:lnTo>
                    <a:pt x="216900" y="51870"/>
                  </a:lnTo>
                  <a:lnTo>
                    <a:pt x="216316" y="52034"/>
                  </a:lnTo>
                  <a:lnTo>
                    <a:pt x="215731" y="52197"/>
                  </a:lnTo>
                  <a:lnTo>
                    <a:pt x="215148" y="52360"/>
                  </a:lnTo>
                  <a:lnTo>
                    <a:pt x="214566" y="52523"/>
                  </a:lnTo>
                  <a:lnTo>
                    <a:pt x="213985" y="52686"/>
                  </a:lnTo>
                  <a:lnTo>
                    <a:pt x="213405" y="52849"/>
                  </a:lnTo>
                  <a:lnTo>
                    <a:pt x="212829" y="53012"/>
                  </a:lnTo>
                  <a:lnTo>
                    <a:pt x="212252" y="53175"/>
                  </a:lnTo>
                  <a:lnTo>
                    <a:pt x="211680" y="53339"/>
                  </a:lnTo>
                  <a:lnTo>
                    <a:pt x="211109" y="53502"/>
                  </a:lnTo>
                  <a:lnTo>
                    <a:pt x="210542" y="53665"/>
                  </a:lnTo>
                  <a:lnTo>
                    <a:pt x="209977" y="53828"/>
                  </a:lnTo>
                  <a:lnTo>
                    <a:pt x="209417" y="53991"/>
                  </a:lnTo>
                  <a:lnTo>
                    <a:pt x="208858" y="54154"/>
                  </a:lnTo>
                  <a:lnTo>
                    <a:pt x="208306" y="54317"/>
                  </a:lnTo>
                  <a:lnTo>
                    <a:pt x="207754" y="54480"/>
                  </a:lnTo>
                  <a:lnTo>
                    <a:pt x="207210" y="54643"/>
                  </a:lnTo>
                  <a:lnTo>
                    <a:pt x="206668" y="54807"/>
                  </a:lnTo>
                  <a:lnTo>
                    <a:pt x="206132" y="54970"/>
                  </a:lnTo>
                  <a:lnTo>
                    <a:pt x="205599" y="55133"/>
                  </a:lnTo>
                  <a:lnTo>
                    <a:pt x="205074" y="55296"/>
                  </a:lnTo>
                  <a:lnTo>
                    <a:pt x="204551" y="55459"/>
                  </a:lnTo>
                  <a:lnTo>
                    <a:pt x="204036" y="55622"/>
                  </a:lnTo>
                  <a:lnTo>
                    <a:pt x="203524" y="55785"/>
                  </a:lnTo>
                  <a:lnTo>
                    <a:pt x="203020" y="55948"/>
                  </a:lnTo>
                  <a:lnTo>
                    <a:pt x="202519" y="56112"/>
                  </a:lnTo>
                  <a:lnTo>
                    <a:pt x="202027" y="56275"/>
                  </a:lnTo>
                  <a:lnTo>
                    <a:pt x="201539" y="56438"/>
                  </a:lnTo>
                  <a:lnTo>
                    <a:pt x="201059" y="56601"/>
                  </a:lnTo>
                  <a:lnTo>
                    <a:pt x="200583" y="56764"/>
                  </a:lnTo>
                  <a:lnTo>
                    <a:pt x="200116" y="56927"/>
                  </a:lnTo>
                  <a:lnTo>
                    <a:pt x="199654" y="57090"/>
                  </a:lnTo>
                  <a:lnTo>
                    <a:pt x="199200" y="57253"/>
                  </a:lnTo>
                  <a:lnTo>
                    <a:pt x="198751" y="57416"/>
                  </a:lnTo>
                  <a:lnTo>
                    <a:pt x="198311" y="57580"/>
                  </a:lnTo>
                  <a:lnTo>
                    <a:pt x="197876" y="57743"/>
                  </a:lnTo>
                  <a:lnTo>
                    <a:pt x="197449" y="57906"/>
                  </a:lnTo>
                  <a:lnTo>
                    <a:pt x="197028" y="58069"/>
                  </a:lnTo>
                  <a:lnTo>
                    <a:pt x="196616" y="58232"/>
                  </a:lnTo>
                  <a:lnTo>
                    <a:pt x="196210" y="58395"/>
                  </a:lnTo>
                  <a:lnTo>
                    <a:pt x="195812" y="58558"/>
                  </a:lnTo>
                  <a:lnTo>
                    <a:pt x="195420" y="58721"/>
                  </a:lnTo>
                  <a:lnTo>
                    <a:pt x="195037" y="58884"/>
                  </a:lnTo>
                  <a:lnTo>
                    <a:pt x="194660" y="59048"/>
                  </a:lnTo>
                  <a:lnTo>
                    <a:pt x="194291" y="59211"/>
                  </a:lnTo>
                  <a:lnTo>
                    <a:pt x="193929" y="59374"/>
                  </a:lnTo>
                  <a:lnTo>
                    <a:pt x="193575" y="59537"/>
                  </a:lnTo>
                  <a:lnTo>
                    <a:pt x="193227" y="59700"/>
                  </a:lnTo>
                  <a:lnTo>
                    <a:pt x="192887" y="59863"/>
                  </a:lnTo>
                  <a:lnTo>
                    <a:pt x="192554" y="60026"/>
                  </a:lnTo>
                  <a:lnTo>
                    <a:pt x="192229" y="60189"/>
                  </a:lnTo>
                  <a:lnTo>
                    <a:pt x="191910" y="60353"/>
                  </a:lnTo>
                  <a:lnTo>
                    <a:pt x="191599" y="60516"/>
                  </a:lnTo>
                  <a:lnTo>
                    <a:pt x="191295" y="60679"/>
                  </a:lnTo>
                  <a:lnTo>
                    <a:pt x="190998" y="60842"/>
                  </a:lnTo>
                  <a:lnTo>
                    <a:pt x="190707" y="61005"/>
                  </a:lnTo>
                  <a:lnTo>
                    <a:pt x="190424" y="61168"/>
                  </a:lnTo>
                  <a:lnTo>
                    <a:pt x="190147" y="61331"/>
                  </a:lnTo>
                  <a:lnTo>
                    <a:pt x="189877" y="61494"/>
                  </a:lnTo>
                  <a:lnTo>
                    <a:pt x="189614" y="61657"/>
                  </a:lnTo>
                  <a:lnTo>
                    <a:pt x="189356" y="61821"/>
                  </a:lnTo>
                  <a:lnTo>
                    <a:pt x="189106" y="61984"/>
                  </a:lnTo>
                  <a:lnTo>
                    <a:pt x="188861" y="62147"/>
                  </a:lnTo>
                  <a:lnTo>
                    <a:pt x="188624" y="62310"/>
                  </a:lnTo>
                  <a:lnTo>
                    <a:pt x="188391" y="62473"/>
                  </a:lnTo>
                  <a:lnTo>
                    <a:pt x="188165" y="62636"/>
                  </a:lnTo>
                  <a:lnTo>
                    <a:pt x="187944" y="62799"/>
                  </a:lnTo>
                  <a:lnTo>
                    <a:pt x="187729" y="62962"/>
                  </a:lnTo>
                  <a:lnTo>
                    <a:pt x="187519" y="63126"/>
                  </a:lnTo>
                  <a:lnTo>
                    <a:pt x="187315" y="63289"/>
                  </a:lnTo>
                  <a:lnTo>
                    <a:pt x="187115" y="63452"/>
                  </a:lnTo>
                  <a:lnTo>
                    <a:pt x="186921" y="63615"/>
                  </a:lnTo>
                  <a:lnTo>
                    <a:pt x="186731" y="63778"/>
                  </a:lnTo>
                  <a:lnTo>
                    <a:pt x="186547" y="63941"/>
                  </a:lnTo>
                  <a:lnTo>
                    <a:pt x="186366" y="64104"/>
                  </a:lnTo>
                  <a:lnTo>
                    <a:pt x="186190" y="64267"/>
                  </a:lnTo>
                  <a:lnTo>
                    <a:pt x="186017" y="64430"/>
                  </a:lnTo>
                  <a:lnTo>
                    <a:pt x="185850" y="64594"/>
                  </a:lnTo>
                  <a:lnTo>
                    <a:pt x="185685" y="64757"/>
                  </a:lnTo>
                  <a:lnTo>
                    <a:pt x="185525" y="64920"/>
                  </a:lnTo>
                  <a:lnTo>
                    <a:pt x="185367" y="65083"/>
                  </a:lnTo>
                  <a:lnTo>
                    <a:pt x="185213" y="65246"/>
                  </a:lnTo>
                  <a:lnTo>
                    <a:pt x="185061" y="65409"/>
                  </a:lnTo>
                  <a:lnTo>
                    <a:pt x="184913" y="65572"/>
                  </a:lnTo>
                  <a:lnTo>
                    <a:pt x="184767" y="65735"/>
                  </a:lnTo>
                  <a:lnTo>
                    <a:pt x="184624" y="65898"/>
                  </a:lnTo>
                  <a:lnTo>
                    <a:pt x="184482" y="66062"/>
                  </a:lnTo>
                  <a:lnTo>
                    <a:pt x="184344" y="66225"/>
                  </a:lnTo>
                  <a:lnTo>
                    <a:pt x="184206" y="66388"/>
                  </a:lnTo>
                  <a:lnTo>
                    <a:pt x="184071" y="66551"/>
                  </a:lnTo>
                  <a:lnTo>
                    <a:pt x="183936" y="66714"/>
                  </a:lnTo>
                  <a:lnTo>
                    <a:pt x="183804" y="66877"/>
                  </a:lnTo>
                  <a:lnTo>
                    <a:pt x="183672" y="67040"/>
                  </a:lnTo>
                  <a:lnTo>
                    <a:pt x="183541" y="67203"/>
                  </a:lnTo>
                  <a:lnTo>
                    <a:pt x="183411" y="67367"/>
                  </a:lnTo>
                  <a:lnTo>
                    <a:pt x="183281" y="67530"/>
                  </a:lnTo>
                  <a:lnTo>
                    <a:pt x="183151" y="67693"/>
                  </a:lnTo>
                  <a:lnTo>
                    <a:pt x="183022" y="67856"/>
                  </a:lnTo>
                  <a:lnTo>
                    <a:pt x="182893" y="68019"/>
                  </a:lnTo>
                  <a:lnTo>
                    <a:pt x="182763" y="68182"/>
                  </a:lnTo>
                  <a:lnTo>
                    <a:pt x="182633" y="68345"/>
                  </a:lnTo>
                  <a:lnTo>
                    <a:pt x="182502" y="68508"/>
                  </a:lnTo>
                  <a:lnTo>
                    <a:pt x="182371" y="68671"/>
                  </a:lnTo>
                  <a:lnTo>
                    <a:pt x="182239" y="68835"/>
                  </a:lnTo>
                  <a:lnTo>
                    <a:pt x="182106" y="68998"/>
                  </a:lnTo>
                  <a:lnTo>
                    <a:pt x="181970" y="69161"/>
                  </a:lnTo>
                  <a:lnTo>
                    <a:pt x="181835" y="69324"/>
                  </a:lnTo>
                  <a:lnTo>
                    <a:pt x="181696" y="69487"/>
                  </a:lnTo>
                  <a:lnTo>
                    <a:pt x="181558" y="69650"/>
                  </a:lnTo>
                  <a:lnTo>
                    <a:pt x="181416" y="69813"/>
                  </a:lnTo>
                  <a:lnTo>
                    <a:pt x="181273" y="69976"/>
                  </a:lnTo>
                  <a:lnTo>
                    <a:pt x="181126" y="70140"/>
                  </a:lnTo>
                  <a:lnTo>
                    <a:pt x="180980" y="70303"/>
                  </a:lnTo>
                  <a:lnTo>
                    <a:pt x="180828" y="70466"/>
                  </a:lnTo>
                  <a:lnTo>
                    <a:pt x="180676" y="70629"/>
                  </a:lnTo>
                  <a:lnTo>
                    <a:pt x="180519" y="70792"/>
                  </a:lnTo>
                  <a:lnTo>
                    <a:pt x="180362" y="70955"/>
                  </a:lnTo>
                  <a:lnTo>
                    <a:pt x="180199" y="71118"/>
                  </a:lnTo>
                  <a:lnTo>
                    <a:pt x="180036" y="71281"/>
                  </a:lnTo>
                  <a:lnTo>
                    <a:pt x="179866" y="71444"/>
                  </a:lnTo>
                  <a:lnTo>
                    <a:pt x="179697" y="71608"/>
                  </a:lnTo>
                  <a:lnTo>
                    <a:pt x="179521" y="71771"/>
                  </a:lnTo>
                  <a:lnTo>
                    <a:pt x="179344" y="71934"/>
                  </a:lnTo>
                  <a:lnTo>
                    <a:pt x="179161" y="72097"/>
                  </a:lnTo>
                  <a:lnTo>
                    <a:pt x="178977" y="72260"/>
                  </a:lnTo>
                  <a:lnTo>
                    <a:pt x="178787" y="72423"/>
                  </a:lnTo>
                  <a:lnTo>
                    <a:pt x="178596" y="72586"/>
                  </a:lnTo>
                  <a:lnTo>
                    <a:pt x="178398" y="72749"/>
                  </a:lnTo>
                  <a:lnTo>
                    <a:pt x="178198" y="72912"/>
                  </a:lnTo>
                  <a:lnTo>
                    <a:pt x="177992" y="73076"/>
                  </a:lnTo>
                  <a:lnTo>
                    <a:pt x="177785" y="73239"/>
                  </a:lnTo>
                  <a:lnTo>
                    <a:pt x="177571" y="73402"/>
                  </a:lnTo>
                  <a:lnTo>
                    <a:pt x="177355" y="73565"/>
                  </a:lnTo>
                  <a:lnTo>
                    <a:pt x="177133" y="73728"/>
                  </a:lnTo>
                  <a:lnTo>
                    <a:pt x="176909" y="73891"/>
                  </a:lnTo>
                  <a:lnTo>
                    <a:pt x="176678" y="74054"/>
                  </a:lnTo>
                  <a:lnTo>
                    <a:pt x="176446" y="74217"/>
                  </a:lnTo>
                  <a:lnTo>
                    <a:pt x="176206" y="74381"/>
                  </a:lnTo>
                  <a:lnTo>
                    <a:pt x="175965" y="74544"/>
                  </a:lnTo>
                  <a:lnTo>
                    <a:pt x="175717" y="74707"/>
                  </a:lnTo>
                  <a:lnTo>
                    <a:pt x="175467" y="74870"/>
                  </a:lnTo>
                  <a:lnTo>
                    <a:pt x="175211" y="75033"/>
                  </a:lnTo>
                  <a:lnTo>
                    <a:pt x="174952" y="75196"/>
                  </a:lnTo>
                  <a:lnTo>
                    <a:pt x="174687" y="75359"/>
                  </a:lnTo>
                  <a:lnTo>
                    <a:pt x="174420" y="75522"/>
                  </a:lnTo>
                  <a:lnTo>
                    <a:pt x="174146" y="75685"/>
                  </a:lnTo>
                  <a:lnTo>
                    <a:pt x="173870" y="75849"/>
                  </a:lnTo>
                  <a:lnTo>
                    <a:pt x="173588" y="76012"/>
                  </a:lnTo>
                  <a:lnTo>
                    <a:pt x="173304" y="76175"/>
                  </a:lnTo>
                  <a:lnTo>
                    <a:pt x="173013" y="76338"/>
                  </a:lnTo>
                  <a:lnTo>
                    <a:pt x="172720" y="76501"/>
                  </a:lnTo>
                  <a:lnTo>
                    <a:pt x="172422" y="76664"/>
                  </a:lnTo>
                  <a:lnTo>
                    <a:pt x="172121" y="76827"/>
                  </a:lnTo>
                  <a:lnTo>
                    <a:pt x="171814" y="76990"/>
                  </a:lnTo>
                  <a:lnTo>
                    <a:pt x="171505" y="77154"/>
                  </a:lnTo>
                  <a:lnTo>
                    <a:pt x="171191" y="77317"/>
                  </a:lnTo>
                  <a:lnTo>
                    <a:pt x="170874" y="77480"/>
                  </a:lnTo>
                  <a:lnTo>
                    <a:pt x="170552" y="77643"/>
                  </a:lnTo>
                  <a:lnTo>
                    <a:pt x="170227" y="77806"/>
                  </a:lnTo>
                  <a:lnTo>
                    <a:pt x="169898" y="77969"/>
                  </a:lnTo>
                  <a:lnTo>
                    <a:pt x="169566" y="78132"/>
                  </a:lnTo>
                  <a:lnTo>
                    <a:pt x="169230" y="78295"/>
                  </a:lnTo>
                  <a:lnTo>
                    <a:pt x="168890" y="78458"/>
                  </a:lnTo>
                  <a:lnTo>
                    <a:pt x="168548" y="78622"/>
                  </a:lnTo>
                  <a:lnTo>
                    <a:pt x="168202" y="78785"/>
                  </a:lnTo>
                  <a:lnTo>
                    <a:pt x="167852" y="78948"/>
                  </a:lnTo>
                  <a:lnTo>
                    <a:pt x="167500" y="79111"/>
                  </a:lnTo>
                  <a:lnTo>
                    <a:pt x="167144" y="79274"/>
                  </a:lnTo>
                  <a:lnTo>
                    <a:pt x="166786" y="79437"/>
                  </a:lnTo>
                  <a:lnTo>
                    <a:pt x="166425" y="79600"/>
                  </a:lnTo>
                  <a:lnTo>
                    <a:pt x="166061" y="79763"/>
                  </a:lnTo>
                  <a:lnTo>
                    <a:pt x="165694" y="79926"/>
                  </a:lnTo>
                  <a:lnTo>
                    <a:pt x="165324" y="80090"/>
                  </a:lnTo>
                  <a:lnTo>
                    <a:pt x="164953" y="80253"/>
                  </a:lnTo>
                  <a:lnTo>
                    <a:pt x="164578" y="80416"/>
                  </a:lnTo>
                  <a:lnTo>
                    <a:pt x="164202" y="80579"/>
                  </a:lnTo>
                  <a:lnTo>
                    <a:pt x="163823" y="80742"/>
                  </a:lnTo>
                  <a:lnTo>
                    <a:pt x="163442" y="80905"/>
                  </a:lnTo>
                  <a:lnTo>
                    <a:pt x="163059" y="81068"/>
                  </a:lnTo>
                  <a:lnTo>
                    <a:pt x="162674" y="81231"/>
                  </a:lnTo>
                  <a:lnTo>
                    <a:pt x="162287" y="81395"/>
                  </a:lnTo>
                  <a:lnTo>
                    <a:pt x="161899" y="81558"/>
                  </a:lnTo>
                  <a:lnTo>
                    <a:pt x="161509" y="81721"/>
                  </a:lnTo>
                  <a:lnTo>
                    <a:pt x="161117" y="81884"/>
                  </a:lnTo>
                  <a:lnTo>
                    <a:pt x="160724" y="82047"/>
                  </a:lnTo>
                  <a:lnTo>
                    <a:pt x="160330" y="82210"/>
                  </a:lnTo>
                  <a:lnTo>
                    <a:pt x="159934" y="82373"/>
                  </a:lnTo>
                  <a:lnTo>
                    <a:pt x="159538" y="82536"/>
                  </a:lnTo>
                  <a:lnTo>
                    <a:pt x="159140" y="82699"/>
                  </a:lnTo>
                  <a:lnTo>
                    <a:pt x="158742" y="82863"/>
                  </a:lnTo>
                  <a:lnTo>
                    <a:pt x="158343" y="83026"/>
                  </a:lnTo>
                  <a:lnTo>
                    <a:pt x="157943" y="83189"/>
                  </a:lnTo>
                  <a:lnTo>
                    <a:pt x="157542" y="83352"/>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21" name="pl20">
              <a:extLst>
                <a:ext uri="{FF2B5EF4-FFF2-40B4-BE49-F238E27FC236}">
                  <a16:creationId xmlns:a16="http://schemas.microsoft.com/office/drawing/2014/main" id="{C7B5D852-EA6B-46C1-A8B2-BDF653E53474}"/>
                </a:ext>
              </a:extLst>
            </p:cNvPr>
            <p:cNvSpPr/>
            <p:nvPr/>
          </p:nvSpPr>
          <p:spPr>
            <a:xfrm>
              <a:off x="1964613" y="1165385"/>
              <a:ext cx="244210" cy="0"/>
            </a:xfrm>
            <a:custGeom>
              <a:avLst/>
              <a:gdLst/>
              <a:ahLst/>
              <a:cxnLst/>
              <a:rect l="0" t="0" r="0" b="0"/>
              <a:pathLst>
                <a:path w="244210">
                  <a:moveTo>
                    <a:pt x="0" y="0"/>
                  </a:moveTo>
                  <a:lnTo>
                    <a:pt x="244210" y="0"/>
                  </a:lnTo>
                </a:path>
              </a:pathLst>
            </a:custGeom>
            <a:ln w="6775" cap="flat">
              <a:solidFill>
                <a:srgbClr val="721111">
                  <a:alpha val="100000"/>
                </a:srgbClr>
              </a:solidFill>
              <a:prstDash val="solid"/>
              <a:round/>
            </a:ln>
          </p:spPr>
          <p:txBody>
            <a:bodyPr/>
            <a:lstStyle/>
            <a:p>
              <a:endParaRPr/>
            </a:p>
          </p:txBody>
        </p:sp>
        <p:sp>
          <p:nvSpPr>
            <p:cNvPr id="422" name="pg21">
              <a:extLst>
                <a:ext uri="{FF2B5EF4-FFF2-40B4-BE49-F238E27FC236}">
                  <a16:creationId xmlns:a16="http://schemas.microsoft.com/office/drawing/2014/main" id="{34B90B2A-16A3-4DEB-9010-07B21107D931}"/>
                </a:ext>
              </a:extLst>
            </p:cNvPr>
            <p:cNvSpPr/>
            <p:nvPr/>
          </p:nvSpPr>
          <p:spPr>
            <a:xfrm>
              <a:off x="2507303" y="485063"/>
              <a:ext cx="244210" cy="121248"/>
            </a:xfrm>
            <a:custGeom>
              <a:avLst/>
              <a:gdLst/>
              <a:ahLst/>
              <a:cxnLst/>
              <a:rect l="0" t="0" r="0" b="0"/>
              <a:pathLst>
                <a:path w="244210" h="121248">
                  <a:moveTo>
                    <a:pt x="107387" y="121248"/>
                  </a:moveTo>
                  <a:lnTo>
                    <a:pt x="107391" y="121011"/>
                  </a:lnTo>
                  <a:lnTo>
                    <a:pt x="107410" y="120774"/>
                  </a:lnTo>
                  <a:lnTo>
                    <a:pt x="107435" y="120536"/>
                  </a:lnTo>
                  <a:lnTo>
                    <a:pt x="107473" y="120299"/>
                  </a:lnTo>
                  <a:lnTo>
                    <a:pt x="107523" y="120062"/>
                  </a:lnTo>
                  <a:lnTo>
                    <a:pt x="107580" y="119824"/>
                  </a:lnTo>
                  <a:lnTo>
                    <a:pt x="107651" y="119587"/>
                  </a:lnTo>
                  <a:lnTo>
                    <a:pt x="107731" y="119350"/>
                  </a:lnTo>
                  <a:lnTo>
                    <a:pt x="107818" y="119113"/>
                  </a:lnTo>
                  <a:lnTo>
                    <a:pt x="107921" y="118875"/>
                  </a:lnTo>
                  <a:lnTo>
                    <a:pt x="108030" y="118638"/>
                  </a:lnTo>
                  <a:lnTo>
                    <a:pt x="108148" y="118401"/>
                  </a:lnTo>
                  <a:lnTo>
                    <a:pt x="108278" y="118164"/>
                  </a:lnTo>
                  <a:lnTo>
                    <a:pt x="108413" y="117926"/>
                  </a:lnTo>
                  <a:lnTo>
                    <a:pt x="108559" y="117689"/>
                  </a:lnTo>
                  <a:lnTo>
                    <a:pt x="108714" y="117452"/>
                  </a:lnTo>
                  <a:lnTo>
                    <a:pt x="108875" y="117214"/>
                  </a:lnTo>
                  <a:lnTo>
                    <a:pt x="109046" y="116977"/>
                  </a:lnTo>
                  <a:lnTo>
                    <a:pt x="109223" y="116740"/>
                  </a:lnTo>
                  <a:lnTo>
                    <a:pt x="109405" y="116503"/>
                  </a:lnTo>
                  <a:lnTo>
                    <a:pt x="109597" y="116265"/>
                  </a:lnTo>
                  <a:lnTo>
                    <a:pt x="109793" y="116028"/>
                  </a:lnTo>
                  <a:lnTo>
                    <a:pt x="109995" y="115791"/>
                  </a:lnTo>
                  <a:lnTo>
                    <a:pt x="110204" y="115553"/>
                  </a:lnTo>
                  <a:lnTo>
                    <a:pt x="110416" y="115316"/>
                  </a:lnTo>
                  <a:lnTo>
                    <a:pt x="110634" y="115079"/>
                  </a:lnTo>
                  <a:lnTo>
                    <a:pt x="110855" y="114842"/>
                  </a:lnTo>
                  <a:lnTo>
                    <a:pt x="111080" y="114604"/>
                  </a:lnTo>
                  <a:lnTo>
                    <a:pt x="111309" y="114367"/>
                  </a:lnTo>
                  <a:lnTo>
                    <a:pt x="111540" y="114130"/>
                  </a:lnTo>
                  <a:lnTo>
                    <a:pt x="111774" y="113893"/>
                  </a:lnTo>
                  <a:lnTo>
                    <a:pt x="112010" y="113655"/>
                  </a:lnTo>
                  <a:lnTo>
                    <a:pt x="112248" y="113418"/>
                  </a:lnTo>
                  <a:lnTo>
                    <a:pt x="112487" y="113181"/>
                  </a:lnTo>
                  <a:lnTo>
                    <a:pt x="112727" y="112943"/>
                  </a:lnTo>
                  <a:lnTo>
                    <a:pt x="112967" y="112706"/>
                  </a:lnTo>
                  <a:lnTo>
                    <a:pt x="113207" y="112469"/>
                  </a:lnTo>
                  <a:lnTo>
                    <a:pt x="113447" y="112232"/>
                  </a:lnTo>
                  <a:lnTo>
                    <a:pt x="113687" y="111994"/>
                  </a:lnTo>
                  <a:lnTo>
                    <a:pt x="113925" y="111757"/>
                  </a:lnTo>
                  <a:lnTo>
                    <a:pt x="114162" y="111520"/>
                  </a:lnTo>
                  <a:lnTo>
                    <a:pt x="114397" y="111282"/>
                  </a:lnTo>
                  <a:lnTo>
                    <a:pt x="114630" y="111045"/>
                  </a:lnTo>
                  <a:lnTo>
                    <a:pt x="114861" y="110808"/>
                  </a:lnTo>
                  <a:lnTo>
                    <a:pt x="115089" y="110571"/>
                  </a:lnTo>
                  <a:lnTo>
                    <a:pt x="115314" y="110333"/>
                  </a:lnTo>
                  <a:lnTo>
                    <a:pt x="115536" y="110096"/>
                  </a:lnTo>
                  <a:lnTo>
                    <a:pt x="115754" y="109859"/>
                  </a:lnTo>
                  <a:lnTo>
                    <a:pt x="115969" y="109622"/>
                  </a:lnTo>
                  <a:lnTo>
                    <a:pt x="116180" y="109384"/>
                  </a:lnTo>
                  <a:lnTo>
                    <a:pt x="116386" y="109147"/>
                  </a:lnTo>
                  <a:lnTo>
                    <a:pt x="116588" y="108910"/>
                  </a:lnTo>
                  <a:lnTo>
                    <a:pt x="116786" y="108672"/>
                  </a:lnTo>
                  <a:lnTo>
                    <a:pt x="116977" y="108435"/>
                  </a:lnTo>
                  <a:lnTo>
                    <a:pt x="117165" y="108198"/>
                  </a:lnTo>
                  <a:lnTo>
                    <a:pt x="117347" y="107961"/>
                  </a:lnTo>
                  <a:lnTo>
                    <a:pt x="117523" y="107723"/>
                  </a:lnTo>
                  <a:lnTo>
                    <a:pt x="117695" y="107486"/>
                  </a:lnTo>
                  <a:lnTo>
                    <a:pt x="117860" y="107249"/>
                  </a:lnTo>
                  <a:lnTo>
                    <a:pt x="118020" y="107011"/>
                  </a:lnTo>
                  <a:lnTo>
                    <a:pt x="118175" y="106774"/>
                  </a:lnTo>
                  <a:lnTo>
                    <a:pt x="118321" y="106537"/>
                  </a:lnTo>
                  <a:lnTo>
                    <a:pt x="118463" y="106300"/>
                  </a:lnTo>
                  <a:lnTo>
                    <a:pt x="118600" y="106062"/>
                  </a:lnTo>
                  <a:lnTo>
                    <a:pt x="118728" y="105825"/>
                  </a:lnTo>
                  <a:lnTo>
                    <a:pt x="118852" y="105588"/>
                  </a:lnTo>
                  <a:lnTo>
                    <a:pt x="118968" y="105351"/>
                  </a:lnTo>
                  <a:lnTo>
                    <a:pt x="119078" y="105113"/>
                  </a:lnTo>
                  <a:lnTo>
                    <a:pt x="119183" y="104876"/>
                  </a:lnTo>
                  <a:lnTo>
                    <a:pt x="119279" y="104639"/>
                  </a:lnTo>
                  <a:lnTo>
                    <a:pt x="119369" y="104401"/>
                  </a:lnTo>
                  <a:lnTo>
                    <a:pt x="119455" y="104164"/>
                  </a:lnTo>
                  <a:lnTo>
                    <a:pt x="119531" y="103927"/>
                  </a:lnTo>
                  <a:lnTo>
                    <a:pt x="119601" y="103690"/>
                  </a:lnTo>
                  <a:lnTo>
                    <a:pt x="119666" y="103452"/>
                  </a:lnTo>
                  <a:lnTo>
                    <a:pt x="119722" y="103215"/>
                  </a:lnTo>
                  <a:lnTo>
                    <a:pt x="119773" y="102978"/>
                  </a:lnTo>
                  <a:lnTo>
                    <a:pt x="119817" y="102740"/>
                  </a:lnTo>
                  <a:lnTo>
                    <a:pt x="119853" y="102503"/>
                  </a:lnTo>
                  <a:lnTo>
                    <a:pt x="119885" y="102266"/>
                  </a:lnTo>
                  <a:lnTo>
                    <a:pt x="119907" y="102029"/>
                  </a:lnTo>
                  <a:lnTo>
                    <a:pt x="119923" y="101791"/>
                  </a:lnTo>
                  <a:lnTo>
                    <a:pt x="119934" y="101554"/>
                  </a:lnTo>
                  <a:lnTo>
                    <a:pt x="119935" y="101317"/>
                  </a:lnTo>
                  <a:lnTo>
                    <a:pt x="119932" y="101080"/>
                  </a:lnTo>
                  <a:lnTo>
                    <a:pt x="119922" y="100842"/>
                  </a:lnTo>
                  <a:lnTo>
                    <a:pt x="119902" y="100605"/>
                  </a:lnTo>
                  <a:lnTo>
                    <a:pt x="119879" y="100368"/>
                  </a:lnTo>
                  <a:lnTo>
                    <a:pt x="119847" y="100130"/>
                  </a:lnTo>
                  <a:lnTo>
                    <a:pt x="119808" y="99893"/>
                  </a:lnTo>
                  <a:lnTo>
                    <a:pt x="119764" y="99656"/>
                  </a:lnTo>
                  <a:lnTo>
                    <a:pt x="119710" y="99419"/>
                  </a:lnTo>
                  <a:lnTo>
                    <a:pt x="119651" y="99181"/>
                  </a:lnTo>
                  <a:lnTo>
                    <a:pt x="119587" y="98944"/>
                  </a:lnTo>
                  <a:lnTo>
                    <a:pt x="119512" y="98707"/>
                  </a:lnTo>
                  <a:lnTo>
                    <a:pt x="119433" y="98470"/>
                  </a:lnTo>
                  <a:lnTo>
                    <a:pt x="119346" y="98232"/>
                  </a:lnTo>
                  <a:lnTo>
                    <a:pt x="119251" y="97995"/>
                  </a:lnTo>
                  <a:lnTo>
                    <a:pt x="119152" y="97758"/>
                  </a:lnTo>
                  <a:lnTo>
                    <a:pt x="119044" y="97520"/>
                  </a:lnTo>
                  <a:lnTo>
                    <a:pt x="118928" y="97283"/>
                  </a:lnTo>
                  <a:lnTo>
                    <a:pt x="118809" y="97046"/>
                  </a:lnTo>
                  <a:lnTo>
                    <a:pt x="118679" y="96809"/>
                  </a:lnTo>
                  <a:lnTo>
                    <a:pt x="118544" y="96571"/>
                  </a:lnTo>
                  <a:lnTo>
                    <a:pt x="118403" y="96334"/>
                  </a:lnTo>
                  <a:lnTo>
                    <a:pt x="118253" y="96097"/>
                  </a:lnTo>
                  <a:lnTo>
                    <a:pt x="118098" y="95859"/>
                  </a:lnTo>
                  <a:lnTo>
                    <a:pt x="117936" y="95622"/>
                  </a:lnTo>
                  <a:lnTo>
                    <a:pt x="117767" y="95385"/>
                  </a:lnTo>
                  <a:lnTo>
                    <a:pt x="117592" y="95148"/>
                  </a:lnTo>
                  <a:lnTo>
                    <a:pt x="117410" y="94910"/>
                  </a:lnTo>
                  <a:lnTo>
                    <a:pt x="117221" y="94673"/>
                  </a:lnTo>
                  <a:lnTo>
                    <a:pt x="117028" y="94436"/>
                  </a:lnTo>
                  <a:lnTo>
                    <a:pt x="116825" y="94199"/>
                  </a:lnTo>
                  <a:lnTo>
                    <a:pt x="116618" y="93961"/>
                  </a:lnTo>
                  <a:lnTo>
                    <a:pt x="116406" y="93724"/>
                  </a:lnTo>
                  <a:lnTo>
                    <a:pt x="116185" y="93487"/>
                  </a:lnTo>
                  <a:lnTo>
                    <a:pt x="115961" y="93249"/>
                  </a:lnTo>
                  <a:lnTo>
                    <a:pt x="115730" y="93012"/>
                  </a:lnTo>
                  <a:lnTo>
                    <a:pt x="115492" y="92775"/>
                  </a:lnTo>
                  <a:lnTo>
                    <a:pt x="115251" y="92538"/>
                  </a:lnTo>
                  <a:lnTo>
                    <a:pt x="115003" y="92300"/>
                  </a:lnTo>
                  <a:lnTo>
                    <a:pt x="114750" y="92063"/>
                  </a:lnTo>
                  <a:lnTo>
                    <a:pt x="114494" y="91826"/>
                  </a:lnTo>
                  <a:lnTo>
                    <a:pt x="114230" y="91588"/>
                  </a:lnTo>
                  <a:lnTo>
                    <a:pt x="113963" y="91351"/>
                  </a:lnTo>
                  <a:lnTo>
                    <a:pt x="113693" y="91114"/>
                  </a:lnTo>
                  <a:lnTo>
                    <a:pt x="113416" y="90877"/>
                  </a:lnTo>
                  <a:lnTo>
                    <a:pt x="113136" y="90639"/>
                  </a:lnTo>
                  <a:lnTo>
                    <a:pt x="112852" y="90402"/>
                  </a:lnTo>
                  <a:lnTo>
                    <a:pt x="112564" y="90165"/>
                  </a:lnTo>
                  <a:lnTo>
                    <a:pt x="112274" y="89928"/>
                  </a:lnTo>
                  <a:lnTo>
                    <a:pt x="111979" y="89690"/>
                  </a:lnTo>
                  <a:lnTo>
                    <a:pt x="111682" y="89453"/>
                  </a:lnTo>
                  <a:lnTo>
                    <a:pt x="111382" y="89216"/>
                  </a:lnTo>
                  <a:lnTo>
                    <a:pt x="111079" y="88978"/>
                  </a:lnTo>
                  <a:lnTo>
                    <a:pt x="110774" y="88741"/>
                  </a:lnTo>
                  <a:lnTo>
                    <a:pt x="110467" y="88504"/>
                  </a:lnTo>
                  <a:lnTo>
                    <a:pt x="110157" y="88267"/>
                  </a:lnTo>
                  <a:lnTo>
                    <a:pt x="109846" y="88029"/>
                  </a:lnTo>
                  <a:lnTo>
                    <a:pt x="109533" y="87792"/>
                  </a:lnTo>
                  <a:lnTo>
                    <a:pt x="109219" y="87555"/>
                  </a:lnTo>
                  <a:lnTo>
                    <a:pt x="108904" y="87317"/>
                  </a:lnTo>
                  <a:lnTo>
                    <a:pt x="108588" y="87080"/>
                  </a:lnTo>
                  <a:lnTo>
                    <a:pt x="108271" y="86843"/>
                  </a:lnTo>
                  <a:lnTo>
                    <a:pt x="107953" y="86606"/>
                  </a:lnTo>
                  <a:lnTo>
                    <a:pt x="107635" y="86368"/>
                  </a:lnTo>
                  <a:lnTo>
                    <a:pt x="107317" y="86131"/>
                  </a:lnTo>
                  <a:lnTo>
                    <a:pt x="106998" y="85894"/>
                  </a:lnTo>
                  <a:lnTo>
                    <a:pt x="106680" y="85657"/>
                  </a:lnTo>
                  <a:lnTo>
                    <a:pt x="106362" y="85419"/>
                  </a:lnTo>
                  <a:lnTo>
                    <a:pt x="106043" y="85182"/>
                  </a:lnTo>
                  <a:lnTo>
                    <a:pt x="105725" y="84945"/>
                  </a:lnTo>
                  <a:lnTo>
                    <a:pt x="105408" y="84707"/>
                  </a:lnTo>
                  <a:lnTo>
                    <a:pt x="105091" y="84470"/>
                  </a:lnTo>
                  <a:lnTo>
                    <a:pt x="104774" y="84233"/>
                  </a:lnTo>
                  <a:lnTo>
                    <a:pt x="104458" y="83996"/>
                  </a:lnTo>
                  <a:lnTo>
                    <a:pt x="104142" y="83758"/>
                  </a:lnTo>
                  <a:lnTo>
                    <a:pt x="103827" y="83521"/>
                  </a:lnTo>
                  <a:lnTo>
                    <a:pt x="103513" y="83284"/>
                  </a:lnTo>
                  <a:lnTo>
                    <a:pt x="103199" y="83046"/>
                  </a:lnTo>
                  <a:lnTo>
                    <a:pt x="102885" y="82809"/>
                  </a:lnTo>
                  <a:lnTo>
                    <a:pt x="102571" y="82572"/>
                  </a:lnTo>
                  <a:lnTo>
                    <a:pt x="102258" y="82335"/>
                  </a:lnTo>
                  <a:lnTo>
                    <a:pt x="101945" y="82097"/>
                  </a:lnTo>
                  <a:lnTo>
                    <a:pt x="101631" y="81860"/>
                  </a:lnTo>
                  <a:lnTo>
                    <a:pt x="101318" y="81623"/>
                  </a:lnTo>
                  <a:lnTo>
                    <a:pt x="101004" y="81386"/>
                  </a:lnTo>
                  <a:lnTo>
                    <a:pt x="100690" y="81148"/>
                  </a:lnTo>
                  <a:lnTo>
                    <a:pt x="100375" y="80911"/>
                  </a:lnTo>
                  <a:lnTo>
                    <a:pt x="100059" y="80674"/>
                  </a:lnTo>
                  <a:lnTo>
                    <a:pt x="99742" y="80436"/>
                  </a:lnTo>
                  <a:lnTo>
                    <a:pt x="99423" y="80199"/>
                  </a:lnTo>
                  <a:lnTo>
                    <a:pt x="99103" y="79962"/>
                  </a:lnTo>
                  <a:lnTo>
                    <a:pt x="98781" y="79725"/>
                  </a:lnTo>
                  <a:lnTo>
                    <a:pt x="98458" y="79487"/>
                  </a:lnTo>
                  <a:lnTo>
                    <a:pt x="98131" y="79250"/>
                  </a:lnTo>
                  <a:lnTo>
                    <a:pt x="97801" y="79013"/>
                  </a:lnTo>
                  <a:lnTo>
                    <a:pt x="97470" y="78776"/>
                  </a:lnTo>
                  <a:lnTo>
                    <a:pt x="97134" y="78538"/>
                  </a:lnTo>
                  <a:lnTo>
                    <a:pt x="96795" y="78301"/>
                  </a:lnTo>
                  <a:lnTo>
                    <a:pt x="96453" y="78064"/>
                  </a:lnTo>
                  <a:lnTo>
                    <a:pt x="96105" y="77826"/>
                  </a:lnTo>
                  <a:lnTo>
                    <a:pt x="95755" y="77589"/>
                  </a:lnTo>
                  <a:lnTo>
                    <a:pt x="95398" y="77352"/>
                  </a:lnTo>
                  <a:lnTo>
                    <a:pt x="95037" y="77115"/>
                  </a:lnTo>
                  <a:lnTo>
                    <a:pt x="94672" y="76877"/>
                  </a:lnTo>
                  <a:lnTo>
                    <a:pt x="94299" y="76640"/>
                  </a:lnTo>
                  <a:lnTo>
                    <a:pt x="93922" y="76403"/>
                  </a:lnTo>
                  <a:lnTo>
                    <a:pt x="93539" y="76165"/>
                  </a:lnTo>
                  <a:lnTo>
                    <a:pt x="93148" y="75928"/>
                  </a:lnTo>
                  <a:lnTo>
                    <a:pt x="92752" y="75691"/>
                  </a:lnTo>
                  <a:lnTo>
                    <a:pt x="92349" y="75454"/>
                  </a:lnTo>
                  <a:lnTo>
                    <a:pt x="91938" y="75216"/>
                  </a:lnTo>
                  <a:lnTo>
                    <a:pt x="91522" y="74979"/>
                  </a:lnTo>
                  <a:lnTo>
                    <a:pt x="91096" y="74742"/>
                  </a:lnTo>
                  <a:lnTo>
                    <a:pt x="90663" y="74505"/>
                  </a:lnTo>
                  <a:lnTo>
                    <a:pt x="90225" y="74267"/>
                  </a:lnTo>
                  <a:lnTo>
                    <a:pt x="89775" y="74030"/>
                  </a:lnTo>
                  <a:lnTo>
                    <a:pt x="89319" y="73793"/>
                  </a:lnTo>
                  <a:lnTo>
                    <a:pt x="88856" y="73555"/>
                  </a:lnTo>
                  <a:lnTo>
                    <a:pt x="88383" y="73318"/>
                  </a:lnTo>
                  <a:lnTo>
                    <a:pt x="87904" y="73081"/>
                  </a:lnTo>
                  <a:lnTo>
                    <a:pt x="87415" y="72844"/>
                  </a:lnTo>
                  <a:lnTo>
                    <a:pt x="86918" y="72606"/>
                  </a:lnTo>
                  <a:lnTo>
                    <a:pt x="86415" y="72369"/>
                  </a:lnTo>
                  <a:lnTo>
                    <a:pt x="85900" y="72132"/>
                  </a:lnTo>
                  <a:lnTo>
                    <a:pt x="85379" y="71894"/>
                  </a:lnTo>
                  <a:lnTo>
                    <a:pt x="84852" y="71657"/>
                  </a:lnTo>
                  <a:lnTo>
                    <a:pt x="84312" y="71420"/>
                  </a:lnTo>
                  <a:lnTo>
                    <a:pt x="83767" y="71183"/>
                  </a:lnTo>
                  <a:lnTo>
                    <a:pt x="83215" y="70945"/>
                  </a:lnTo>
                  <a:lnTo>
                    <a:pt x="82652" y="70708"/>
                  </a:lnTo>
                  <a:lnTo>
                    <a:pt x="82085" y="70471"/>
                  </a:lnTo>
                  <a:lnTo>
                    <a:pt x="81509" y="70234"/>
                  </a:lnTo>
                  <a:lnTo>
                    <a:pt x="80925" y="69996"/>
                  </a:lnTo>
                  <a:lnTo>
                    <a:pt x="80336" y="69759"/>
                  </a:lnTo>
                  <a:lnTo>
                    <a:pt x="79737" y="69522"/>
                  </a:lnTo>
                  <a:lnTo>
                    <a:pt x="79133" y="69284"/>
                  </a:lnTo>
                  <a:lnTo>
                    <a:pt x="78524" y="69047"/>
                  </a:lnTo>
                  <a:lnTo>
                    <a:pt x="77906" y="68810"/>
                  </a:lnTo>
                  <a:lnTo>
                    <a:pt x="77283" y="68573"/>
                  </a:lnTo>
                  <a:lnTo>
                    <a:pt x="76655" y="68335"/>
                  </a:lnTo>
                  <a:lnTo>
                    <a:pt x="76019" y="68098"/>
                  </a:lnTo>
                  <a:lnTo>
                    <a:pt x="75380" y="67861"/>
                  </a:lnTo>
                  <a:lnTo>
                    <a:pt x="74735" y="67623"/>
                  </a:lnTo>
                  <a:lnTo>
                    <a:pt x="74084" y="67386"/>
                  </a:lnTo>
                  <a:lnTo>
                    <a:pt x="73430" y="67149"/>
                  </a:lnTo>
                  <a:lnTo>
                    <a:pt x="72770" y="66912"/>
                  </a:lnTo>
                  <a:lnTo>
                    <a:pt x="72106" y="66674"/>
                  </a:lnTo>
                  <a:lnTo>
                    <a:pt x="71439" y="66437"/>
                  </a:lnTo>
                  <a:lnTo>
                    <a:pt x="70766" y="66200"/>
                  </a:lnTo>
                  <a:lnTo>
                    <a:pt x="70091" y="65963"/>
                  </a:lnTo>
                  <a:lnTo>
                    <a:pt x="69413" y="65725"/>
                  </a:lnTo>
                  <a:lnTo>
                    <a:pt x="68730" y="65488"/>
                  </a:lnTo>
                  <a:lnTo>
                    <a:pt x="68045" y="65251"/>
                  </a:lnTo>
                  <a:lnTo>
                    <a:pt x="67356" y="65013"/>
                  </a:lnTo>
                  <a:lnTo>
                    <a:pt x="66665" y="64776"/>
                  </a:lnTo>
                  <a:lnTo>
                    <a:pt x="65971" y="64539"/>
                  </a:lnTo>
                  <a:lnTo>
                    <a:pt x="65274" y="64302"/>
                  </a:lnTo>
                  <a:lnTo>
                    <a:pt x="64575" y="64064"/>
                  </a:lnTo>
                  <a:lnTo>
                    <a:pt x="63873" y="63827"/>
                  </a:lnTo>
                  <a:lnTo>
                    <a:pt x="63169" y="63590"/>
                  </a:lnTo>
                  <a:lnTo>
                    <a:pt x="62463" y="63352"/>
                  </a:lnTo>
                  <a:lnTo>
                    <a:pt x="61754" y="63115"/>
                  </a:lnTo>
                  <a:lnTo>
                    <a:pt x="61043" y="62878"/>
                  </a:lnTo>
                  <a:lnTo>
                    <a:pt x="60331" y="62641"/>
                  </a:lnTo>
                  <a:lnTo>
                    <a:pt x="59615" y="62403"/>
                  </a:lnTo>
                  <a:lnTo>
                    <a:pt x="58898" y="62166"/>
                  </a:lnTo>
                  <a:lnTo>
                    <a:pt x="58179" y="61929"/>
                  </a:lnTo>
                  <a:lnTo>
                    <a:pt x="57456" y="61692"/>
                  </a:lnTo>
                  <a:lnTo>
                    <a:pt x="56732" y="61454"/>
                  </a:lnTo>
                  <a:lnTo>
                    <a:pt x="56005" y="61217"/>
                  </a:lnTo>
                  <a:lnTo>
                    <a:pt x="55276" y="60980"/>
                  </a:lnTo>
                  <a:lnTo>
                    <a:pt x="54544" y="60742"/>
                  </a:lnTo>
                  <a:lnTo>
                    <a:pt x="53810" y="60505"/>
                  </a:lnTo>
                  <a:lnTo>
                    <a:pt x="53072" y="60268"/>
                  </a:lnTo>
                  <a:lnTo>
                    <a:pt x="52332" y="60031"/>
                  </a:lnTo>
                  <a:lnTo>
                    <a:pt x="51589" y="59793"/>
                  </a:lnTo>
                  <a:lnTo>
                    <a:pt x="50842" y="59556"/>
                  </a:lnTo>
                  <a:lnTo>
                    <a:pt x="50093" y="59319"/>
                  </a:lnTo>
                  <a:lnTo>
                    <a:pt x="49339" y="59082"/>
                  </a:lnTo>
                  <a:lnTo>
                    <a:pt x="48583" y="58844"/>
                  </a:lnTo>
                  <a:lnTo>
                    <a:pt x="47823" y="58607"/>
                  </a:lnTo>
                  <a:lnTo>
                    <a:pt x="47059" y="58370"/>
                  </a:lnTo>
                  <a:lnTo>
                    <a:pt x="46292" y="58132"/>
                  </a:lnTo>
                  <a:lnTo>
                    <a:pt x="45520" y="57895"/>
                  </a:lnTo>
                  <a:lnTo>
                    <a:pt x="44743" y="57658"/>
                  </a:lnTo>
                  <a:lnTo>
                    <a:pt x="43964" y="57421"/>
                  </a:lnTo>
                  <a:lnTo>
                    <a:pt x="43179" y="57183"/>
                  </a:lnTo>
                  <a:lnTo>
                    <a:pt x="42391" y="56946"/>
                  </a:lnTo>
                  <a:lnTo>
                    <a:pt x="41599" y="56709"/>
                  </a:lnTo>
                  <a:lnTo>
                    <a:pt x="40800" y="56471"/>
                  </a:lnTo>
                  <a:lnTo>
                    <a:pt x="39999" y="56234"/>
                  </a:lnTo>
                  <a:lnTo>
                    <a:pt x="39193" y="55997"/>
                  </a:lnTo>
                  <a:lnTo>
                    <a:pt x="38382" y="55760"/>
                  </a:lnTo>
                  <a:lnTo>
                    <a:pt x="37568" y="55522"/>
                  </a:lnTo>
                  <a:lnTo>
                    <a:pt x="36749" y="55285"/>
                  </a:lnTo>
                  <a:lnTo>
                    <a:pt x="35925" y="55048"/>
                  </a:lnTo>
                  <a:lnTo>
                    <a:pt x="35099" y="54811"/>
                  </a:lnTo>
                  <a:lnTo>
                    <a:pt x="34267" y="54573"/>
                  </a:lnTo>
                  <a:lnTo>
                    <a:pt x="33432" y="54336"/>
                  </a:lnTo>
                  <a:lnTo>
                    <a:pt x="32595" y="54099"/>
                  </a:lnTo>
                  <a:lnTo>
                    <a:pt x="31753" y="53861"/>
                  </a:lnTo>
                  <a:lnTo>
                    <a:pt x="30909" y="53624"/>
                  </a:lnTo>
                  <a:lnTo>
                    <a:pt x="30062" y="53387"/>
                  </a:lnTo>
                  <a:lnTo>
                    <a:pt x="29213" y="53150"/>
                  </a:lnTo>
                  <a:lnTo>
                    <a:pt x="28363" y="52912"/>
                  </a:lnTo>
                  <a:lnTo>
                    <a:pt x="27510" y="52675"/>
                  </a:lnTo>
                  <a:lnTo>
                    <a:pt x="26657" y="52438"/>
                  </a:lnTo>
                  <a:lnTo>
                    <a:pt x="25804" y="52200"/>
                  </a:lnTo>
                  <a:lnTo>
                    <a:pt x="24950" y="51963"/>
                  </a:lnTo>
                  <a:lnTo>
                    <a:pt x="24097" y="51726"/>
                  </a:lnTo>
                  <a:lnTo>
                    <a:pt x="23245" y="51489"/>
                  </a:lnTo>
                  <a:lnTo>
                    <a:pt x="22396" y="51251"/>
                  </a:lnTo>
                  <a:lnTo>
                    <a:pt x="21549" y="51014"/>
                  </a:lnTo>
                  <a:lnTo>
                    <a:pt x="20705" y="50777"/>
                  </a:lnTo>
                  <a:lnTo>
                    <a:pt x="19866" y="50540"/>
                  </a:lnTo>
                  <a:lnTo>
                    <a:pt x="19030" y="50302"/>
                  </a:lnTo>
                  <a:lnTo>
                    <a:pt x="18201" y="50065"/>
                  </a:lnTo>
                  <a:lnTo>
                    <a:pt x="17379" y="49828"/>
                  </a:lnTo>
                  <a:lnTo>
                    <a:pt x="16561" y="49590"/>
                  </a:lnTo>
                  <a:lnTo>
                    <a:pt x="15755" y="49353"/>
                  </a:lnTo>
                  <a:lnTo>
                    <a:pt x="14957" y="49116"/>
                  </a:lnTo>
                  <a:lnTo>
                    <a:pt x="14166" y="48879"/>
                  </a:lnTo>
                  <a:lnTo>
                    <a:pt x="13391" y="48641"/>
                  </a:lnTo>
                  <a:lnTo>
                    <a:pt x="12624" y="48404"/>
                  </a:lnTo>
                  <a:lnTo>
                    <a:pt x="11871" y="48167"/>
                  </a:lnTo>
                  <a:lnTo>
                    <a:pt x="11135" y="47929"/>
                  </a:lnTo>
                  <a:lnTo>
                    <a:pt x="10408" y="47692"/>
                  </a:lnTo>
                  <a:lnTo>
                    <a:pt x="9702" y="47455"/>
                  </a:lnTo>
                  <a:lnTo>
                    <a:pt x="9012" y="47218"/>
                  </a:lnTo>
                  <a:lnTo>
                    <a:pt x="8334" y="46980"/>
                  </a:lnTo>
                  <a:lnTo>
                    <a:pt x="7685" y="46743"/>
                  </a:lnTo>
                  <a:lnTo>
                    <a:pt x="7050" y="46506"/>
                  </a:lnTo>
                  <a:lnTo>
                    <a:pt x="6434" y="46269"/>
                  </a:lnTo>
                  <a:lnTo>
                    <a:pt x="5848" y="46031"/>
                  </a:lnTo>
                  <a:lnTo>
                    <a:pt x="5278" y="45794"/>
                  </a:lnTo>
                  <a:lnTo>
                    <a:pt x="4734" y="45557"/>
                  </a:lnTo>
                  <a:lnTo>
                    <a:pt x="4218" y="45319"/>
                  </a:lnTo>
                  <a:lnTo>
                    <a:pt x="3720" y="45082"/>
                  </a:lnTo>
                  <a:lnTo>
                    <a:pt x="3259" y="44845"/>
                  </a:lnTo>
                  <a:lnTo>
                    <a:pt x="2822" y="44608"/>
                  </a:lnTo>
                  <a:lnTo>
                    <a:pt x="2404" y="44370"/>
                  </a:lnTo>
                  <a:lnTo>
                    <a:pt x="2033" y="44133"/>
                  </a:lnTo>
                  <a:lnTo>
                    <a:pt x="1682" y="43896"/>
                  </a:lnTo>
                  <a:lnTo>
                    <a:pt x="1359" y="43658"/>
                  </a:lnTo>
                  <a:lnTo>
                    <a:pt x="1079" y="43421"/>
                  </a:lnTo>
                  <a:lnTo>
                    <a:pt x="820" y="43184"/>
                  </a:lnTo>
                  <a:lnTo>
                    <a:pt x="600" y="42947"/>
                  </a:lnTo>
                  <a:lnTo>
                    <a:pt x="416" y="42709"/>
                  </a:lnTo>
                  <a:lnTo>
                    <a:pt x="255" y="42472"/>
                  </a:lnTo>
                  <a:lnTo>
                    <a:pt x="142" y="42235"/>
                  </a:lnTo>
                  <a:lnTo>
                    <a:pt x="59" y="41998"/>
                  </a:lnTo>
                  <a:lnTo>
                    <a:pt x="2" y="41760"/>
                  </a:lnTo>
                  <a:lnTo>
                    <a:pt x="0" y="41523"/>
                  </a:lnTo>
                  <a:lnTo>
                    <a:pt x="21" y="41286"/>
                  </a:lnTo>
                  <a:lnTo>
                    <a:pt x="77" y="41048"/>
                  </a:lnTo>
                  <a:lnTo>
                    <a:pt x="180" y="40811"/>
                  </a:lnTo>
                  <a:lnTo>
                    <a:pt x="307" y="40574"/>
                  </a:lnTo>
                  <a:lnTo>
                    <a:pt x="478" y="40337"/>
                  </a:lnTo>
                  <a:lnTo>
                    <a:pt x="687" y="40099"/>
                  </a:lnTo>
                  <a:lnTo>
                    <a:pt x="921" y="39862"/>
                  </a:lnTo>
                  <a:lnTo>
                    <a:pt x="1206" y="39625"/>
                  </a:lnTo>
                  <a:lnTo>
                    <a:pt x="1520" y="39388"/>
                  </a:lnTo>
                  <a:lnTo>
                    <a:pt x="1861" y="39150"/>
                  </a:lnTo>
                  <a:lnTo>
                    <a:pt x="2255" y="38913"/>
                  </a:lnTo>
                  <a:lnTo>
                    <a:pt x="2672" y="38676"/>
                  </a:lnTo>
                  <a:lnTo>
                    <a:pt x="3123" y="38438"/>
                  </a:lnTo>
                  <a:lnTo>
                    <a:pt x="3616" y="38201"/>
                  </a:lnTo>
                  <a:lnTo>
                    <a:pt x="4132" y="37964"/>
                  </a:lnTo>
                  <a:lnTo>
                    <a:pt x="4688" y="37727"/>
                  </a:lnTo>
                  <a:lnTo>
                    <a:pt x="5275" y="37489"/>
                  </a:lnTo>
                  <a:lnTo>
                    <a:pt x="5884" y="37252"/>
                  </a:lnTo>
                  <a:lnTo>
                    <a:pt x="6538" y="37015"/>
                  </a:lnTo>
                  <a:lnTo>
                    <a:pt x="7214" y="36777"/>
                  </a:lnTo>
                  <a:lnTo>
                    <a:pt x="7913" y="36540"/>
                  </a:lnTo>
                  <a:lnTo>
                    <a:pt x="8652" y="36303"/>
                  </a:lnTo>
                  <a:lnTo>
                    <a:pt x="9408" y="36066"/>
                  </a:lnTo>
                  <a:lnTo>
                    <a:pt x="10192" y="35828"/>
                  </a:lnTo>
                  <a:lnTo>
                    <a:pt x="11005" y="35591"/>
                  </a:lnTo>
                  <a:lnTo>
                    <a:pt x="11834" y="35354"/>
                  </a:lnTo>
                  <a:lnTo>
                    <a:pt x="12692" y="35117"/>
                  </a:lnTo>
                  <a:lnTo>
                    <a:pt x="13570" y="34879"/>
                  </a:lnTo>
                  <a:lnTo>
                    <a:pt x="14461" y="34642"/>
                  </a:lnTo>
                  <a:lnTo>
                    <a:pt x="15382" y="34405"/>
                  </a:lnTo>
                  <a:lnTo>
                    <a:pt x="16315" y="34167"/>
                  </a:lnTo>
                  <a:lnTo>
                    <a:pt x="17263" y="33930"/>
                  </a:lnTo>
                  <a:lnTo>
                    <a:pt x="18233" y="33693"/>
                  </a:lnTo>
                  <a:lnTo>
                    <a:pt x="19211" y="33456"/>
                  </a:lnTo>
                  <a:lnTo>
                    <a:pt x="20205" y="33218"/>
                  </a:lnTo>
                  <a:lnTo>
                    <a:pt x="21211" y="32981"/>
                  </a:lnTo>
                  <a:lnTo>
                    <a:pt x="22225" y="32744"/>
                  </a:lnTo>
                  <a:lnTo>
                    <a:pt x="23251" y="32506"/>
                  </a:lnTo>
                  <a:lnTo>
                    <a:pt x="24285" y="32269"/>
                  </a:lnTo>
                  <a:lnTo>
                    <a:pt x="25324" y="32032"/>
                  </a:lnTo>
                  <a:lnTo>
                    <a:pt x="26372" y="31795"/>
                  </a:lnTo>
                  <a:lnTo>
                    <a:pt x="27423" y="31557"/>
                  </a:lnTo>
                  <a:lnTo>
                    <a:pt x="28477" y="31320"/>
                  </a:lnTo>
                  <a:lnTo>
                    <a:pt x="29535" y="31083"/>
                  </a:lnTo>
                  <a:lnTo>
                    <a:pt x="30594" y="30846"/>
                  </a:lnTo>
                  <a:lnTo>
                    <a:pt x="31653" y="30608"/>
                  </a:lnTo>
                  <a:lnTo>
                    <a:pt x="32711" y="30371"/>
                  </a:lnTo>
                  <a:lnTo>
                    <a:pt x="33769" y="30134"/>
                  </a:lnTo>
                  <a:lnTo>
                    <a:pt x="34822" y="29896"/>
                  </a:lnTo>
                  <a:lnTo>
                    <a:pt x="35873" y="29659"/>
                  </a:lnTo>
                  <a:lnTo>
                    <a:pt x="36920" y="29422"/>
                  </a:lnTo>
                  <a:lnTo>
                    <a:pt x="37960" y="29185"/>
                  </a:lnTo>
                  <a:lnTo>
                    <a:pt x="38994" y="28947"/>
                  </a:lnTo>
                  <a:lnTo>
                    <a:pt x="40023" y="28710"/>
                  </a:lnTo>
                  <a:lnTo>
                    <a:pt x="41041" y="28473"/>
                  </a:lnTo>
                  <a:lnTo>
                    <a:pt x="42054" y="28235"/>
                  </a:lnTo>
                  <a:lnTo>
                    <a:pt x="43056" y="27998"/>
                  </a:lnTo>
                  <a:lnTo>
                    <a:pt x="44047" y="27761"/>
                  </a:lnTo>
                  <a:lnTo>
                    <a:pt x="45032" y="27524"/>
                  </a:lnTo>
                  <a:lnTo>
                    <a:pt x="46001" y="27286"/>
                  </a:lnTo>
                  <a:lnTo>
                    <a:pt x="46960" y="27049"/>
                  </a:lnTo>
                  <a:lnTo>
                    <a:pt x="47911" y="26812"/>
                  </a:lnTo>
                  <a:lnTo>
                    <a:pt x="48843" y="26575"/>
                  </a:lnTo>
                  <a:lnTo>
                    <a:pt x="49767" y="26337"/>
                  </a:lnTo>
                  <a:lnTo>
                    <a:pt x="50677" y="26100"/>
                  </a:lnTo>
                  <a:lnTo>
                    <a:pt x="51571" y="25863"/>
                  </a:lnTo>
                  <a:lnTo>
                    <a:pt x="52455" y="25625"/>
                  </a:lnTo>
                  <a:lnTo>
                    <a:pt x="53323" y="25388"/>
                  </a:lnTo>
                  <a:lnTo>
                    <a:pt x="54176" y="25151"/>
                  </a:lnTo>
                  <a:lnTo>
                    <a:pt x="55019" y="24914"/>
                  </a:lnTo>
                  <a:lnTo>
                    <a:pt x="55842" y="24676"/>
                  </a:lnTo>
                  <a:lnTo>
                    <a:pt x="56653" y="24439"/>
                  </a:lnTo>
                  <a:lnTo>
                    <a:pt x="57452" y="24202"/>
                  </a:lnTo>
                  <a:lnTo>
                    <a:pt x="58230" y="23964"/>
                  </a:lnTo>
                  <a:lnTo>
                    <a:pt x="58998" y="23727"/>
                  </a:lnTo>
                  <a:lnTo>
                    <a:pt x="59752" y="23490"/>
                  </a:lnTo>
                  <a:lnTo>
                    <a:pt x="60487" y="23253"/>
                  </a:lnTo>
                  <a:lnTo>
                    <a:pt x="61213" y="23015"/>
                  </a:lnTo>
                  <a:lnTo>
                    <a:pt x="61921" y="22778"/>
                  </a:lnTo>
                  <a:lnTo>
                    <a:pt x="62614" y="22541"/>
                  </a:lnTo>
                  <a:lnTo>
                    <a:pt x="63298" y="22304"/>
                  </a:lnTo>
                  <a:lnTo>
                    <a:pt x="63962" y="22066"/>
                  </a:lnTo>
                  <a:lnTo>
                    <a:pt x="64615" y="21829"/>
                  </a:lnTo>
                  <a:lnTo>
                    <a:pt x="65257" y="21592"/>
                  </a:lnTo>
                  <a:lnTo>
                    <a:pt x="65881" y="21354"/>
                  </a:lnTo>
                  <a:lnTo>
                    <a:pt x="66495" y="21117"/>
                  </a:lnTo>
                  <a:lnTo>
                    <a:pt x="67096" y="20880"/>
                  </a:lnTo>
                  <a:lnTo>
                    <a:pt x="67683" y="20643"/>
                  </a:lnTo>
                  <a:lnTo>
                    <a:pt x="68261" y="20405"/>
                  </a:lnTo>
                  <a:lnTo>
                    <a:pt x="68824" y="20168"/>
                  </a:lnTo>
                  <a:lnTo>
                    <a:pt x="69376" y="19931"/>
                  </a:lnTo>
                  <a:lnTo>
                    <a:pt x="69920" y="19694"/>
                  </a:lnTo>
                  <a:lnTo>
                    <a:pt x="70448" y="19456"/>
                  </a:lnTo>
                  <a:lnTo>
                    <a:pt x="70969" y="19219"/>
                  </a:lnTo>
                  <a:lnTo>
                    <a:pt x="71480" y="18982"/>
                  </a:lnTo>
                  <a:lnTo>
                    <a:pt x="71978" y="18744"/>
                  </a:lnTo>
                  <a:lnTo>
                    <a:pt x="72469" y="18507"/>
                  </a:lnTo>
                  <a:lnTo>
                    <a:pt x="72951" y="18270"/>
                  </a:lnTo>
                  <a:lnTo>
                    <a:pt x="73422" y="18033"/>
                  </a:lnTo>
                  <a:lnTo>
                    <a:pt x="73888" y="17795"/>
                  </a:lnTo>
                  <a:lnTo>
                    <a:pt x="74342" y="17558"/>
                  </a:lnTo>
                  <a:lnTo>
                    <a:pt x="74790" y="17321"/>
                  </a:lnTo>
                  <a:lnTo>
                    <a:pt x="75232" y="17083"/>
                  </a:lnTo>
                  <a:lnTo>
                    <a:pt x="75663" y="16846"/>
                  </a:lnTo>
                  <a:lnTo>
                    <a:pt x="76089" y="16609"/>
                  </a:lnTo>
                  <a:lnTo>
                    <a:pt x="76510" y="16372"/>
                  </a:lnTo>
                  <a:lnTo>
                    <a:pt x="76922" y="16134"/>
                  </a:lnTo>
                  <a:lnTo>
                    <a:pt x="77330" y="15897"/>
                  </a:lnTo>
                  <a:lnTo>
                    <a:pt x="77731" y="15660"/>
                  </a:lnTo>
                  <a:lnTo>
                    <a:pt x="78126" y="15423"/>
                  </a:lnTo>
                  <a:lnTo>
                    <a:pt x="78518" y="15185"/>
                  </a:lnTo>
                  <a:lnTo>
                    <a:pt x="78903" y="14948"/>
                  </a:lnTo>
                  <a:lnTo>
                    <a:pt x="79284" y="14711"/>
                  </a:lnTo>
                  <a:lnTo>
                    <a:pt x="79662" y="14473"/>
                  </a:lnTo>
                  <a:lnTo>
                    <a:pt x="80033" y="14236"/>
                  </a:lnTo>
                  <a:lnTo>
                    <a:pt x="80402" y="13999"/>
                  </a:lnTo>
                  <a:lnTo>
                    <a:pt x="80767" y="13762"/>
                  </a:lnTo>
                  <a:lnTo>
                    <a:pt x="81127" y="13524"/>
                  </a:lnTo>
                  <a:lnTo>
                    <a:pt x="81485" y="13287"/>
                  </a:lnTo>
                  <a:lnTo>
                    <a:pt x="81839" y="13050"/>
                  </a:lnTo>
                  <a:lnTo>
                    <a:pt x="82190" y="12812"/>
                  </a:lnTo>
                  <a:lnTo>
                    <a:pt x="82539" y="12575"/>
                  </a:lnTo>
                  <a:lnTo>
                    <a:pt x="82883" y="12338"/>
                  </a:lnTo>
                  <a:lnTo>
                    <a:pt x="83226" y="12101"/>
                  </a:lnTo>
                  <a:lnTo>
                    <a:pt x="83567" y="11863"/>
                  </a:lnTo>
                  <a:lnTo>
                    <a:pt x="83904" y="11626"/>
                  </a:lnTo>
                  <a:lnTo>
                    <a:pt x="84240" y="11389"/>
                  </a:lnTo>
                  <a:lnTo>
                    <a:pt x="84573" y="11152"/>
                  </a:lnTo>
                  <a:lnTo>
                    <a:pt x="84904" y="10914"/>
                  </a:lnTo>
                  <a:lnTo>
                    <a:pt x="85234" y="10677"/>
                  </a:lnTo>
                  <a:lnTo>
                    <a:pt x="85561" y="10440"/>
                  </a:lnTo>
                  <a:lnTo>
                    <a:pt x="85887" y="10202"/>
                  </a:lnTo>
                  <a:lnTo>
                    <a:pt x="86211" y="9965"/>
                  </a:lnTo>
                  <a:lnTo>
                    <a:pt x="86533" y="9728"/>
                  </a:lnTo>
                  <a:lnTo>
                    <a:pt x="86854" y="9491"/>
                  </a:lnTo>
                  <a:lnTo>
                    <a:pt x="87174" y="9253"/>
                  </a:lnTo>
                  <a:lnTo>
                    <a:pt x="87492" y="9016"/>
                  </a:lnTo>
                  <a:lnTo>
                    <a:pt x="87809" y="8779"/>
                  </a:lnTo>
                  <a:lnTo>
                    <a:pt x="88125" y="8541"/>
                  </a:lnTo>
                  <a:lnTo>
                    <a:pt x="88440" y="8304"/>
                  </a:lnTo>
                  <a:lnTo>
                    <a:pt x="88754" y="8067"/>
                  </a:lnTo>
                  <a:lnTo>
                    <a:pt x="89067" y="7830"/>
                  </a:lnTo>
                  <a:lnTo>
                    <a:pt x="89379" y="7592"/>
                  </a:lnTo>
                  <a:lnTo>
                    <a:pt x="89690" y="7355"/>
                  </a:lnTo>
                  <a:lnTo>
                    <a:pt x="90001" y="7118"/>
                  </a:lnTo>
                  <a:lnTo>
                    <a:pt x="90311" y="6881"/>
                  </a:lnTo>
                  <a:lnTo>
                    <a:pt x="90621" y="6643"/>
                  </a:lnTo>
                  <a:lnTo>
                    <a:pt x="90930" y="6406"/>
                  </a:lnTo>
                  <a:lnTo>
                    <a:pt x="91239" y="6169"/>
                  </a:lnTo>
                  <a:lnTo>
                    <a:pt x="91547" y="5931"/>
                  </a:lnTo>
                  <a:lnTo>
                    <a:pt x="91856" y="5694"/>
                  </a:lnTo>
                  <a:lnTo>
                    <a:pt x="92165" y="5457"/>
                  </a:lnTo>
                  <a:lnTo>
                    <a:pt x="92473" y="5220"/>
                  </a:lnTo>
                  <a:lnTo>
                    <a:pt x="92782" y="4982"/>
                  </a:lnTo>
                  <a:lnTo>
                    <a:pt x="93091" y="4745"/>
                  </a:lnTo>
                  <a:lnTo>
                    <a:pt x="93401" y="4508"/>
                  </a:lnTo>
                  <a:lnTo>
                    <a:pt x="93711" y="4270"/>
                  </a:lnTo>
                  <a:lnTo>
                    <a:pt x="94022" y="4033"/>
                  </a:lnTo>
                  <a:lnTo>
                    <a:pt x="94333" y="3796"/>
                  </a:lnTo>
                  <a:lnTo>
                    <a:pt x="94645" y="3559"/>
                  </a:lnTo>
                  <a:lnTo>
                    <a:pt x="94958" y="3321"/>
                  </a:lnTo>
                  <a:lnTo>
                    <a:pt x="95273" y="3084"/>
                  </a:lnTo>
                  <a:lnTo>
                    <a:pt x="95588" y="2847"/>
                  </a:lnTo>
                  <a:lnTo>
                    <a:pt x="95904" y="2610"/>
                  </a:lnTo>
                  <a:lnTo>
                    <a:pt x="96222" y="2372"/>
                  </a:lnTo>
                  <a:lnTo>
                    <a:pt x="96540" y="2135"/>
                  </a:lnTo>
                  <a:lnTo>
                    <a:pt x="96861" y="1898"/>
                  </a:lnTo>
                  <a:lnTo>
                    <a:pt x="97182" y="1660"/>
                  </a:lnTo>
                  <a:lnTo>
                    <a:pt x="97505" y="1423"/>
                  </a:lnTo>
                  <a:lnTo>
                    <a:pt x="97830" y="1186"/>
                  </a:lnTo>
                  <a:lnTo>
                    <a:pt x="98156" y="949"/>
                  </a:lnTo>
                  <a:lnTo>
                    <a:pt x="98484" y="711"/>
                  </a:lnTo>
                  <a:lnTo>
                    <a:pt x="98814" y="474"/>
                  </a:lnTo>
                  <a:lnTo>
                    <a:pt x="99145" y="237"/>
                  </a:lnTo>
                  <a:lnTo>
                    <a:pt x="99479" y="0"/>
                  </a:lnTo>
                  <a:lnTo>
                    <a:pt x="144731" y="0"/>
                  </a:lnTo>
                  <a:lnTo>
                    <a:pt x="145064" y="237"/>
                  </a:lnTo>
                  <a:lnTo>
                    <a:pt x="145395" y="474"/>
                  </a:lnTo>
                  <a:lnTo>
                    <a:pt x="145725" y="711"/>
                  </a:lnTo>
                  <a:lnTo>
                    <a:pt x="146053" y="949"/>
                  </a:lnTo>
                  <a:lnTo>
                    <a:pt x="146380" y="1186"/>
                  </a:lnTo>
                  <a:lnTo>
                    <a:pt x="146705" y="1423"/>
                  </a:lnTo>
                  <a:lnTo>
                    <a:pt x="147028" y="1660"/>
                  </a:lnTo>
                  <a:lnTo>
                    <a:pt x="147349" y="1898"/>
                  </a:lnTo>
                  <a:lnTo>
                    <a:pt x="147670" y="2135"/>
                  </a:lnTo>
                  <a:lnTo>
                    <a:pt x="147988" y="2372"/>
                  </a:lnTo>
                  <a:lnTo>
                    <a:pt x="148306" y="2610"/>
                  </a:lnTo>
                  <a:lnTo>
                    <a:pt x="148622" y="2847"/>
                  </a:lnTo>
                  <a:lnTo>
                    <a:pt x="148937" y="3084"/>
                  </a:lnTo>
                  <a:lnTo>
                    <a:pt x="149251" y="3321"/>
                  </a:lnTo>
                  <a:lnTo>
                    <a:pt x="149564" y="3559"/>
                  </a:lnTo>
                  <a:lnTo>
                    <a:pt x="149876" y="3796"/>
                  </a:lnTo>
                  <a:lnTo>
                    <a:pt x="150188" y="4033"/>
                  </a:lnTo>
                  <a:lnTo>
                    <a:pt x="150499" y="4270"/>
                  </a:lnTo>
                  <a:lnTo>
                    <a:pt x="150809" y="4508"/>
                  </a:lnTo>
                  <a:lnTo>
                    <a:pt x="151118" y="4745"/>
                  </a:lnTo>
                  <a:lnTo>
                    <a:pt x="151427" y="4982"/>
                  </a:lnTo>
                  <a:lnTo>
                    <a:pt x="151736" y="5220"/>
                  </a:lnTo>
                  <a:lnTo>
                    <a:pt x="152045" y="5457"/>
                  </a:lnTo>
                  <a:lnTo>
                    <a:pt x="152354" y="5694"/>
                  </a:lnTo>
                  <a:lnTo>
                    <a:pt x="152662" y="5931"/>
                  </a:lnTo>
                  <a:lnTo>
                    <a:pt x="152971" y="6169"/>
                  </a:lnTo>
                  <a:lnTo>
                    <a:pt x="153280" y="6406"/>
                  </a:lnTo>
                  <a:lnTo>
                    <a:pt x="153589" y="6643"/>
                  </a:lnTo>
                  <a:lnTo>
                    <a:pt x="153899" y="6881"/>
                  </a:lnTo>
                  <a:lnTo>
                    <a:pt x="154209" y="7118"/>
                  </a:lnTo>
                  <a:lnTo>
                    <a:pt x="154519" y="7355"/>
                  </a:lnTo>
                  <a:lnTo>
                    <a:pt x="154831" y="7592"/>
                  </a:lnTo>
                  <a:lnTo>
                    <a:pt x="155143" y="7830"/>
                  </a:lnTo>
                  <a:lnTo>
                    <a:pt x="155456" y="8067"/>
                  </a:lnTo>
                  <a:lnTo>
                    <a:pt x="155770" y="8304"/>
                  </a:lnTo>
                  <a:lnTo>
                    <a:pt x="156084" y="8541"/>
                  </a:lnTo>
                  <a:lnTo>
                    <a:pt x="156400" y="8779"/>
                  </a:lnTo>
                  <a:lnTo>
                    <a:pt x="156717" y="9016"/>
                  </a:lnTo>
                  <a:lnTo>
                    <a:pt x="157035" y="9253"/>
                  </a:lnTo>
                  <a:lnTo>
                    <a:pt x="157355" y="9491"/>
                  </a:lnTo>
                  <a:lnTo>
                    <a:pt x="157676" y="9728"/>
                  </a:lnTo>
                  <a:lnTo>
                    <a:pt x="157998" y="9965"/>
                  </a:lnTo>
                  <a:lnTo>
                    <a:pt x="158323" y="10202"/>
                  </a:lnTo>
                  <a:lnTo>
                    <a:pt x="158649" y="10440"/>
                  </a:lnTo>
                  <a:lnTo>
                    <a:pt x="158976" y="10677"/>
                  </a:lnTo>
                  <a:lnTo>
                    <a:pt x="159306" y="10914"/>
                  </a:lnTo>
                  <a:lnTo>
                    <a:pt x="159637" y="11152"/>
                  </a:lnTo>
                  <a:lnTo>
                    <a:pt x="159970" y="11389"/>
                  </a:lnTo>
                  <a:lnTo>
                    <a:pt x="160306" y="11626"/>
                  </a:lnTo>
                  <a:lnTo>
                    <a:pt x="160643" y="11863"/>
                  </a:lnTo>
                  <a:lnTo>
                    <a:pt x="160984" y="12101"/>
                  </a:lnTo>
                  <a:lnTo>
                    <a:pt x="161326" y="12338"/>
                  </a:lnTo>
                  <a:lnTo>
                    <a:pt x="161671" y="12575"/>
                  </a:lnTo>
                  <a:lnTo>
                    <a:pt x="162020" y="12812"/>
                  </a:lnTo>
                  <a:lnTo>
                    <a:pt x="162371" y="13050"/>
                  </a:lnTo>
                  <a:lnTo>
                    <a:pt x="162725" y="13287"/>
                  </a:lnTo>
                  <a:lnTo>
                    <a:pt x="163083" y="13524"/>
                  </a:lnTo>
                  <a:lnTo>
                    <a:pt x="163443" y="13762"/>
                  </a:lnTo>
                  <a:lnTo>
                    <a:pt x="163808" y="13999"/>
                  </a:lnTo>
                  <a:lnTo>
                    <a:pt x="164177" y="14236"/>
                  </a:lnTo>
                  <a:lnTo>
                    <a:pt x="164548" y="14473"/>
                  </a:lnTo>
                  <a:lnTo>
                    <a:pt x="164926" y="14711"/>
                  </a:lnTo>
                  <a:lnTo>
                    <a:pt x="165307" y="14948"/>
                  </a:lnTo>
                  <a:lnTo>
                    <a:pt x="165692" y="15185"/>
                  </a:lnTo>
                  <a:lnTo>
                    <a:pt x="166084" y="15423"/>
                  </a:lnTo>
                  <a:lnTo>
                    <a:pt x="166479" y="15660"/>
                  </a:lnTo>
                  <a:lnTo>
                    <a:pt x="166880" y="15897"/>
                  </a:lnTo>
                  <a:lnTo>
                    <a:pt x="167288" y="16134"/>
                  </a:lnTo>
                  <a:lnTo>
                    <a:pt x="167700" y="16372"/>
                  </a:lnTo>
                  <a:lnTo>
                    <a:pt x="168121" y="16609"/>
                  </a:lnTo>
                  <a:lnTo>
                    <a:pt x="168547" y="16846"/>
                  </a:lnTo>
                  <a:lnTo>
                    <a:pt x="168978" y="17083"/>
                  </a:lnTo>
                  <a:lnTo>
                    <a:pt x="169420" y="17321"/>
                  </a:lnTo>
                  <a:lnTo>
                    <a:pt x="169868" y="17558"/>
                  </a:lnTo>
                  <a:lnTo>
                    <a:pt x="170322" y="17795"/>
                  </a:lnTo>
                  <a:lnTo>
                    <a:pt x="170788" y="18033"/>
                  </a:lnTo>
                  <a:lnTo>
                    <a:pt x="171259" y="18270"/>
                  </a:lnTo>
                  <a:lnTo>
                    <a:pt x="171740" y="18507"/>
                  </a:lnTo>
                  <a:lnTo>
                    <a:pt x="172232" y="18744"/>
                  </a:lnTo>
                  <a:lnTo>
                    <a:pt x="172730" y="18982"/>
                  </a:lnTo>
                  <a:lnTo>
                    <a:pt x="173241" y="19219"/>
                  </a:lnTo>
                  <a:lnTo>
                    <a:pt x="173762" y="19456"/>
                  </a:lnTo>
                  <a:lnTo>
                    <a:pt x="174289" y="19694"/>
                  </a:lnTo>
                  <a:lnTo>
                    <a:pt x="174834" y="19931"/>
                  </a:lnTo>
                  <a:lnTo>
                    <a:pt x="175386" y="20168"/>
                  </a:lnTo>
                  <a:lnTo>
                    <a:pt x="175949" y="20405"/>
                  </a:lnTo>
                  <a:lnTo>
                    <a:pt x="176527" y="20643"/>
                  </a:lnTo>
                  <a:lnTo>
                    <a:pt x="177113" y="20880"/>
                  </a:lnTo>
                  <a:lnTo>
                    <a:pt x="177715" y="21117"/>
                  </a:lnTo>
                  <a:lnTo>
                    <a:pt x="178329" y="21354"/>
                  </a:lnTo>
                  <a:lnTo>
                    <a:pt x="178952" y="21592"/>
                  </a:lnTo>
                  <a:lnTo>
                    <a:pt x="179595" y="21829"/>
                  </a:lnTo>
                  <a:lnTo>
                    <a:pt x="180248" y="22066"/>
                  </a:lnTo>
                  <a:lnTo>
                    <a:pt x="180911" y="22304"/>
                  </a:lnTo>
                  <a:lnTo>
                    <a:pt x="181596" y="22541"/>
                  </a:lnTo>
                  <a:lnTo>
                    <a:pt x="182289" y="22778"/>
                  </a:lnTo>
                  <a:lnTo>
                    <a:pt x="182997" y="23015"/>
                  </a:lnTo>
                  <a:lnTo>
                    <a:pt x="183723" y="23253"/>
                  </a:lnTo>
                  <a:lnTo>
                    <a:pt x="184458" y="23490"/>
                  </a:lnTo>
                  <a:lnTo>
                    <a:pt x="185211" y="23727"/>
                  </a:lnTo>
                  <a:lnTo>
                    <a:pt x="185980" y="23964"/>
                  </a:lnTo>
                  <a:lnTo>
                    <a:pt x="186757" y="24202"/>
                  </a:lnTo>
                  <a:lnTo>
                    <a:pt x="187557" y="24439"/>
                  </a:lnTo>
                  <a:lnTo>
                    <a:pt x="188368" y="24676"/>
                  </a:lnTo>
                  <a:lnTo>
                    <a:pt x="189190" y="24914"/>
                  </a:lnTo>
                  <a:lnTo>
                    <a:pt x="190034" y="25151"/>
                  </a:lnTo>
                  <a:lnTo>
                    <a:pt x="190887" y="25388"/>
                  </a:lnTo>
                  <a:lnTo>
                    <a:pt x="191754" y="25625"/>
                  </a:lnTo>
                  <a:lnTo>
                    <a:pt x="192639" y="25863"/>
                  </a:lnTo>
                  <a:lnTo>
                    <a:pt x="193532" y="26100"/>
                  </a:lnTo>
                  <a:lnTo>
                    <a:pt x="194443" y="26337"/>
                  </a:lnTo>
                  <a:lnTo>
                    <a:pt x="195367" y="26575"/>
                  </a:lnTo>
                  <a:lnTo>
                    <a:pt x="196299" y="26812"/>
                  </a:lnTo>
                  <a:lnTo>
                    <a:pt x="197250" y="27049"/>
                  </a:lnTo>
                  <a:lnTo>
                    <a:pt x="198209" y="27286"/>
                  </a:lnTo>
                  <a:lnTo>
                    <a:pt x="199178" y="27524"/>
                  </a:lnTo>
                  <a:lnTo>
                    <a:pt x="200163" y="27761"/>
                  </a:lnTo>
                  <a:lnTo>
                    <a:pt x="201154" y="27998"/>
                  </a:lnTo>
                  <a:lnTo>
                    <a:pt x="202156" y="28235"/>
                  </a:lnTo>
                  <a:lnTo>
                    <a:pt x="203169" y="28473"/>
                  </a:lnTo>
                  <a:lnTo>
                    <a:pt x="204187" y="28710"/>
                  </a:lnTo>
                  <a:lnTo>
                    <a:pt x="205215" y="28947"/>
                  </a:lnTo>
                  <a:lnTo>
                    <a:pt x="206250" y="29185"/>
                  </a:lnTo>
                  <a:lnTo>
                    <a:pt x="207289" y="29422"/>
                  </a:lnTo>
                  <a:lnTo>
                    <a:pt x="208337" y="29659"/>
                  </a:lnTo>
                  <a:lnTo>
                    <a:pt x="209387" y="29896"/>
                  </a:lnTo>
                  <a:lnTo>
                    <a:pt x="210441" y="30134"/>
                  </a:lnTo>
                  <a:lnTo>
                    <a:pt x="211498" y="30371"/>
                  </a:lnTo>
                  <a:lnTo>
                    <a:pt x="212557" y="30608"/>
                  </a:lnTo>
                  <a:lnTo>
                    <a:pt x="213616" y="30846"/>
                  </a:lnTo>
                  <a:lnTo>
                    <a:pt x="214675" y="31083"/>
                  </a:lnTo>
                  <a:lnTo>
                    <a:pt x="215732" y="31320"/>
                  </a:lnTo>
                  <a:lnTo>
                    <a:pt x="216787" y="31557"/>
                  </a:lnTo>
                  <a:lnTo>
                    <a:pt x="217838" y="31795"/>
                  </a:lnTo>
                  <a:lnTo>
                    <a:pt x="218886" y="32032"/>
                  </a:lnTo>
                  <a:lnTo>
                    <a:pt x="219925" y="32269"/>
                  </a:lnTo>
                  <a:lnTo>
                    <a:pt x="220958" y="32506"/>
                  </a:lnTo>
                  <a:lnTo>
                    <a:pt x="221985" y="32744"/>
                  </a:lnTo>
                  <a:lnTo>
                    <a:pt x="222999" y="32981"/>
                  </a:lnTo>
                  <a:lnTo>
                    <a:pt x="224005" y="33218"/>
                  </a:lnTo>
                  <a:lnTo>
                    <a:pt x="224998" y="33456"/>
                  </a:lnTo>
                  <a:lnTo>
                    <a:pt x="225977" y="33693"/>
                  </a:lnTo>
                  <a:lnTo>
                    <a:pt x="226946" y="33930"/>
                  </a:lnTo>
                  <a:lnTo>
                    <a:pt x="227894" y="34167"/>
                  </a:lnTo>
                  <a:lnTo>
                    <a:pt x="228828" y="34405"/>
                  </a:lnTo>
                  <a:lnTo>
                    <a:pt x="229748" y="34642"/>
                  </a:lnTo>
                  <a:lnTo>
                    <a:pt x="230640" y="34879"/>
                  </a:lnTo>
                  <a:lnTo>
                    <a:pt x="231518" y="35117"/>
                  </a:lnTo>
                  <a:lnTo>
                    <a:pt x="232376" y="35354"/>
                  </a:lnTo>
                  <a:lnTo>
                    <a:pt x="233205" y="35591"/>
                  </a:lnTo>
                  <a:lnTo>
                    <a:pt x="234018" y="35828"/>
                  </a:lnTo>
                  <a:lnTo>
                    <a:pt x="234801" y="36066"/>
                  </a:lnTo>
                  <a:lnTo>
                    <a:pt x="235558" y="36303"/>
                  </a:lnTo>
                  <a:lnTo>
                    <a:pt x="236297" y="36540"/>
                  </a:lnTo>
                  <a:lnTo>
                    <a:pt x="236996" y="36777"/>
                  </a:lnTo>
                  <a:lnTo>
                    <a:pt x="237672" y="37015"/>
                  </a:lnTo>
                  <a:lnTo>
                    <a:pt x="238326" y="37252"/>
                  </a:lnTo>
                  <a:lnTo>
                    <a:pt x="238934" y="37489"/>
                  </a:lnTo>
                  <a:lnTo>
                    <a:pt x="239522" y="37727"/>
                  </a:lnTo>
                  <a:lnTo>
                    <a:pt x="240078" y="37964"/>
                  </a:lnTo>
                  <a:lnTo>
                    <a:pt x="240593" y="38201"/>
                  </a:lnTo>
                  <a:lnTo>
                    <a:pt x="241087" y="38438"/>
                  </a:lnTo>
                  <a:lnTo>
                    <a:pt x="241538" y="38676"/>
                  </a:lnTo>
                  <a:lnTo>
                    <a:pt x="241955" y="38913"/>
                  </a:lnTo>
                  <a:lnTo>
                    <a:pt x="242348" y="39150"/>
                  </a:lnTo>
                  <a:lnTo>
                    <a:pt x="242690" y="39388"/>
                  </a:lnTo>
                  <a:lnTo>
                    <a:pt x="243004" y="39625"/>
                  </a:lnTo>
                  <a:lnTo>
                    <a:pt x="243289" y="39862"/>
                  </a:lnTo>
                  <a:lnTo>
                    <a:pt x="243523" y="40099"/>
                  </a:lnTo>
                  <a:lnTo>
                    <a:pt x="243732" y="40337"/>
                  </a:lnTo>
                  <a:lnTo>
                    <a:pt x="243903" y="40574"/>
                  </a:lnTo>
                  <a:lnTo>
                    <a:pt x="244030" y="40811"/>
                  </a:lnTo>
                  <a:lnTo>
                    <a:pt x="244133" y="41048"/>
                  </a:lnTo>
                  <a:lnTo>
                    <a:pt x="244189" y="41286"/>
                  </a:lnTo>
                  <a:lnTo>
                    <a:pt x="244210" y="41523"/>
                  </a:lnTo>
                  <a:lnTo>
                    <a:pt x="244207" y="41760"/>
                  </a:lnTo>
                  <a:lnTo>
                    <a:pt x="244150" y="41998"/>
                  </a:lnTo>
                  <a:lnTo>
                    <a:pt x="244068" y="42235"/>
                  </a:lnTo>
                  <a:lnTo>
                    <a:pt x="243955" y="42472"/>
                  </a:lnTo>
                  <a:lnTo>
                    <a:pt x="243794" y="42709"/>
                  </a:lnTo>
                  <a:lnTo>
                    <a:pt x="243610" y="42947"/>
                  </a:lnTo>
                  <a:lnTo>
                    <a:pt x="243390" y="43184"/>
                  </a:lnTo>
                  <a:lnTo>
                    <a:pt x="243131" y="43421"/>
                  </a:lnTo>
                  <a:lnTo>
                    <a:pt x="242850" y="43658"/>
                  </a:lnTo>
                  <a:lnTo>
                    <a:pt x="242528" y="43896"/>
                  </a:lnTo>
                  <a:lnTo>
                    <a:pt x="242177" y="44133"/>
                  </a:lnTo>
                  <a:lnTo>
                    <a:pt x="241805" y="44370"/>
                  </a:lnTo>
                  <a:lnTo>
                    <a:pt x="241388" y="44608"/>
                  </a:lnTo>
                  <a:lnTo>
                    <a:pt x="240951" y="44845"/>
                  </a:lnTo>
                  <a:lnTo>
                    <a:pt x="240489" y="45082"/>
                  </a:lnTo>
                  <a:lnTo>
                    <a:pt x="239991" y="45319"/>
                  </a:lnTo>
                  <a:lnTo>
                    <a:pt x="239476" y="45557"/>
                  </a:lnTo>
                  <a:lnTo>
                    <a:pt x="238932" y="45794"/>
                  </a:lnTo>
                  <a:lnTo>
                    <a:pt x="238362" y="46031"/>
                  </a:lnTo>
                  <a:lnTo>
                    <a:pt x="237776" y="46269"/>
                  </a:lnTo>
                  <a:lnTo>
                    <a:pt x="237159" y="46506"/>
                  </a:lnTo>
                  <a:lnTo>
                    <a:pt x="236525" y="46743"/>
                  </a:lnTo>
                  <a:lnTo>
                    <a:pt x="235876" y="46980"/>
                  </a:lnTo>
                  <a:lnTo>
                    <a:pt x="235198" y="47218"/>
                  </a:lnTo>
                  <a:lnTo>
                    <a:pt x="234508" y="47455"/>
                  </a:lnTo>
                  <a:lnTo>
                    <a:pt x="233802" y="47692"/>
                  </a:lnTo>
                  <a:lnTo>
                    <a:pt x="233075" y="47929"/>
                  </a:lnTo>
                  <a:lnTo>
                    <a:pt x="232339" y="48167"/>
                  </a:lnTo>
                  <a:lnTo>
                    <a:pt x="231585" y="48404"/>
                  </a:lnTo>
                  <a:lnTo>
                    <a:pt x="230819" y="48641"/>
                  </a:lnTo>
                  <a:lnTo>
                    <a:pt x="230044" y="48879"/>
                  </a:lnTo>
                  <a:lnTo>
                    <a:pt x="229253" y="49116"/>
                  </a:lnTo>
                  <a:lnTo>
                    <a:pt x="228455" y="49353"/>
                  </a:lnTo>
                  <a:lnTo>
                    <a:pt x="227649" y="49590"/>
                  </a:lnTo>
                  <a:lnTo>
                    <a:pt x="226831" y="49828"/>
                  </a:lnTo>
                  <a:lnTo>
                    <a:pt x="226009" y="50065"/>
                  </a:lnTo>
                  <a:lnTo>
                    <a:pt x="225180" y="50302"/>
                  </a:lnTo>
                  <a:lnTo>
                    <a:pt x="224344" y="50540"/>
                  </a:lnTo>
                  <a:lnTo>
                    <a:pt x="223505" y="50777"/>
                  </a:lnTo>
                  <a:lnTo>
                    <a:pt x="222661" y="51014"/>
                  </a:lnTo>
                  <a:lnTo>
                    <a:pt x="221814" y="51251"/>
                  </a:lnTo>
                  <a:lnTo>
                    <a:pt x="220964" y="51489"/>
                  </a:lnTo>
                  <a:lnTo>
                    <a:pt x="220112" y="51726"/>
                  </a:lnTo>
                  <a:lnTo>
                    <a:pt x="219260" y="51963"/>
                  </a:lnTo>
                  <a:lnTo>
                    <a:pt x="218406" y="52200"/>
                  </a:lnTo>
                  <a:lnTo>
                    <a:pt x="217553" y="52438"/>
                  </a:lnTo>
                  <a:lnTo>
                    <a:pt x="216700" y="52675"/>
                  </a:lnTo>
                  <a:lnTo>
                    <a:pt x="215847" y="52912"/>
                  </a:lnTo>
                  <a:lnTo>
                    <a:pt x="214997" y="53150"/>
                  </a:lnTo>
                  <a:lnTo>
                    <a:pt x="214147" y="53387"/>
                  </a:lnTo>
                  <a:lnTo>
                    <a:pt x="213301" y="53624"/>
                  </a:lnTo>
                  <a:lnTo>
                    <a:pt x="212457" y="53861"/>
                  </a:lnTo>
                  <a:lnTo>
                    <a:pt x="211615" y="54099"/>
                  </a:lnTo>
                  <a:lnTo>
                    <a:pt x="210777" y="54336"/>
                  </a:lnTo>
                  <a:lnTo>
                    <a:pt x="209943" y="54573"/>
                  </a:lnTo>
                  <a:lnTo>
                    <a:pt x="209111" y="54811"/>
                  </a:lnTo>
                  <a:lnTo>
                    <a:pt x="208285" y="55048"/>
                  </a:lnTo>
                  <a:lnTo>
                    <a:pt x="207461" y="55285"/>
                  </a:lnTo>
                  <a:lnTo>
                    <a:pt x="206642" y="55522"/>
                  </a:lnTo>
                  <a:lnTo>
                    <a:pt x="205828" y="55760"/>
                  </a:lnTo>
                  <a:lnTo>
                    <a:pt x="205017" y="55997"/>
                  </a:lnTo>
                  <a:lnTo>
                    <a:pt x="204211" y="56234"/>
                  </a:lnTo>
                  <a:lnTo>
                    <a:pt x="203409" y="56471"/>
                  </a:lnTo>
                  <a:lnTo>
                    <a:pt x="202611" y="56709"/>
                  </a:lnTo>
                  <a:lnTo>
                    <a:pt x="201819" y="56946"/>
                  </a:lnTo>
                  <a:lnTo>
                    <a:pt x="201030" y="57183"/>
                  </a:lnTo>
                  <a:lnTo>
                    <a:pt x="200245" y="57421"/>
                  </a:lnTo>
                  <a:lnTo>
                    <a:pt x="199466" y="57658"/>
                  </a:lnTo>
                  <a:lnTo>
                    <a:pt x="198690" y="57895"/>
                  </a:lnTo>
                  <a:lnTo>
                    <a:pt x="197918" y="58132"/>
                  </a:lnTo>
                  <a:lnTo>
                    <a:pt x="197151" y="58370"/>
                  </a:lnTo>
                  <a:lnTo>
                    <a:pt x="196386" y="58607"/>
                  </a:lnTo>
                  <a:lnTo>
                    <a:pt x="195627" y="58844"/>
                  </a:lnTo>
                  <a:lnTo>
                    <a:pt x="194870" y="59082"/>
                  </a:lnTo>
                  <a:lnTo>
                    <a:pt x="194116" y="59319"/>
                  </a:lnTo>
                  <a:lnTo>
                    <a:pt x="193368" y="59556"/>
                  </a:lnTo>
                  <a:lnTo>
                    <a:pt x="192621" y="59793"/>
                  </a:lnTo>
                  <a:lnTo>
                    <a:pt x="191878" y="60031"/>
                  </a:lnTo>
                  <a:lnTo>
                    <a:pt x="191138" y="60268"/>
                  </a:lnTo>
                  <a:lnTo>
                    <a:pt x="190400" y="60505"/>
                  </a:lnTo>
                  <a:lnTo>
                    <a:pt x="189666" y="60742"/>
                  </a:lnTo>
                  <a:lnTo>
                    <a:pt x="188934" y="60980"/>
                  </a:lnTo>
                  <a:lnTo>
                    <a:pt x="188204" y="61217"/>
                  </a:lnTo>
                  <a:lnTo>
                    <a:pt x="187478" y="61454"/>
                  </a:lnTo>
                  <a:lnTo>
                    <a:pt x="186754" y="61692"/>
                  </a:lnTo>
                  <a:lnTo>
                    <a:pt x="186031" y="61929"/>
                  </a:lnTo>
                  <a:lnTo>
                    <a:pt x="185312" y="62166"/>
                  </a:lnTo>
                  <a:lnTo>
                    <a:pt x="184595" y="62403"/>
                  </a:lnTo>
                  <a:lnTo>
                    <a:pt x="183879" y="62641"/>
                  </a:lnTo>
                  <a:lnTo>
                    <a:pt x="183167" y="62878"/>
                  </a:lnTo>
                  <a:lnTo>
                    <a:pt x="182456" y="63115"/>
                  </a:lnTo>
                  <a:lnTo>
                    <a:pt x="181747" y="63352"/>
                  </a:lnTo>
                  <a:lnTo>
                    <a:pt x="181041" y="63590"/>
                  </a:lnTo>
                  <a:lnTo>
                    <a:pt x="180336" y="63827"/>
                  </a:lnTo>
                  <a:lnTo>
                    <a:pt x="179635" y="64064"/>
                  </a:lnTo>
                  <a:lnTo>
                    <a:pt x="178936" y="64302"/>
                  </a:lnTo>
                  <a:lnTo>
                    <a:pt x="178239" y="64539"/>
                  </a:lnTo>
                  <a:lnTo>
                    <a:pt x="177545" y="64776"/>
                  </a:lnTo>
                  <a:lnTo>
                    <a:pt x="176854" y="65013"/>
                  </a:lnTo>
                  <a:lnTo>
                    <a:pt x="176165" y="65251"/>
                  </a:lnTo>
                  <a:lnTo>
                    <a:pt x="175480" y="65488"/>
                  </a:lnTo>
                  <a:lnTo>
                    <a:pt x="174797" y="65725"/>
                  </a:lnTo>
                  <a:lnTo>
                    <a:pt x="174118" y="65963"/>
                  </a:lnTo>
                  <a:lnTo>
                    <a:pt x="173443" y="66200"/>
                  </a:lnTo>
                  <a:lnTo>
                    <a:pt x="172771" y="66437"/>
                  </a:lnTo>
                  <a:lnTo>
                    <a:pt x="172104" y="66674"/>
                  </a:lnTo>
                  <a:lnTo>
                    <a:pt x="171440" y="66912"/>
                  </a:lnTo>
                  <a:lnTo>
                    <a:pt x="170779" y="67149"/>
                  </a:lnTo>
                  <a:lnTo>
                    <a:pt x="170126" y="67386"/>
                  </a:lnTo>
                  <a:lnTo>
                    <a:pt x="169475" y="67623"/>
                  </a:lnTo>
                  <a:lnTo>
                    <a:pt x="168830" y="67861"/>
                  </a:lnTo>
                  <a:lnTo>
                    <a:pt x="168191" y="68098"/>
                  </a:lnTo>
                  <a:lnTo>
                    <a:pt x="167555" y="68335"/>
                  </a:lnTo>
                  <a:lnTo>
                    <a:pt x="166927" y="68573"/>
                  </a:lnTo>
                  <a:lnTo>
                    <a:pt x="166304" y="68810"/>
                  </a:lnTo>
                  <a:lnTo>
                    <a:pt x="165686" y="69047"/>
                  </a:lnTo>
                  <a:lnTo>
                    <a:pt x="165076" y="69284"/>
                  </a:lnTo>
                  <a:lnTo>
                    <a:pt x="164472" y="69522"/>
                  </a:lnTo>
                  <a:lnTo>
                    <a:pt x="163874" y="69759"/>
                  </a:lnTo>
                  <a:lnTo>
                    <a:pt x="163285" y="69996"/>
                  </a:lnTo>
                  <a:lnTo>
                    <a:pt x="162701" y="70234"/>
                  </a:lnTo>
                  <a:lnTo>
                    <a:pt x="162125" y="70471"/>
                  </a:lnTo>
                  <a:lnTo>
                    <a:pt x="161557" y="70708"/>
                  </a:lnTo>
                  <a:lnTo>
                    <a:pt x="160995" y="70945"/>
                  </a:lnTo>
                  <a:lnTo>
                    <a:pt x="160443" y="71183"/>
                  </a:lnTo>
                  <a:lnTo>
                    <a:pt x="159898" y="71420"/>
                  </a:lnTo>
                  <a:lnTo>
                    <a:pt x="159358" y="71657"/>
                  </a:lnTo>
                  <a:lnTo>
                    <a:pt x="158831" y="71894"/>
                  </a:lnTo>
                  <a:lnTo>
                    <a:pt x="158310" y="72132"/>
                  </a:lnTo>
                  <a:lnTo>
                    <a:pt x="157795" y="72369"/>
                  </a:lnTo>
                  <a:lnTo>
                    <a:pt x="157292" y="72606"/>
                  </a:lnTo>
                  <a:lnTo>
                    <a:pt x="156795" y="72844"/>
                  </a:lnTo>
                  <a:lnTo>
                    <a:pt x="156306" y="73081"/>
                  </a:lnTo>
                  <a:lnTo>
                    <a:pt x="155827" y="73318"/>
                  </a:lnTo>
                  <a:lnTo>
                    <a:pt x="155353" y="73555"/>
                  </a:lnTo>
                  <a:lnTo>
                    <a:pt x="154890" y="73793"/>
                  </a:lnTo>
                  <a:lnTo>
                    <a:pt x="154435" y="74030"/>
                  </a:lnTo>
                  <a:lnTo>
                    <a:pt x="153985" y="74267"/>
                  </a:lnTo>
                  <a:lnTo>
                    <a:pt x="153547" y="74505"/>
                  </a:lnTo>
                  <a:lnTo>
                    <a:pt x="153114" y="74742"/>
                  </a:lnTo>
                  <a:lnTo>
                    <a:pt x="152688" y="74979"/>
                  </a:lnTo>
                  <a:lnTo>
                    <a:pt x="152272" y="75216"/>
                  </a:lnTo>
                  <a:lnTo>
                    <a:pt x="151861" y="75454"/>
                  </a:lnTo>
                  <a:lnTo>
                    <a:pt x="151458" y="75691"/>
                  </a:lnTo>
                  <a:lnTo>
                    <a:pt x="151062" y="75928"/>
                  </a:lnTo>
                  <a:lnTo>
                    <a:pt x="150671" y="76165"/>
                  </a:lnTo>
                  <a:lnTo>
                    <a:pt x="150288" y="76403"/>
                  </a:lnTo>
                  <a:lnTo>
                    <a:pt x="149911" y="76640"/>
                  </a:lnTo>
                  <a:lnTo>
                    <a:pt x="149537" y="76877"/>
                  </a:lnTo>
                  <a:lnTo>
                    <a:pt x="149173" y="77115"/>
                  </a:lnTo>
                  <a:lnTo>
                    <a:pt x="148811" y="77352"/>
                  </a:lnTo>
                  <a:lnTo>
                    <a:pt x="148455" y="77589"/>
                  </a:lnTo>
                  <a:lnTo>
                    <a:pt x="148104" y="77826"/>
                  </a:lnTo>
                  <a:lnTo>
                    <a:pt x="147757" y="78064"/>
                  </a:lnTo>
                  <a:lnTo>
                    <a:pt x="147414" y="78301"/>
                  </a:lnTo>
                  <a:lnTo>
                    <a:pt x="147076" y="78538"/>
                  </a:lnTo>
                  <a:lnTo>
                    <a:pt x="146740" y="78776"/>
                  </a:lnTo>
                  <a:lnTo>
                    <a:pt x="146408" y="79013"/>
                  </a:lnTo>
                  <a:lnTo>
                    <a:pt x="146079" y="79250"/>
                  </a:lnTo>
                  <a:lnTo>
                    <a:pt x="145752" y="79487"/>
                  </a:lnTo>
                  <a:lnTo>
                    <a:pt x="145429" y="79725"/>
                  </a:lnTo>
                  <a:lnTo>
                    <a:pt x="145107" y="79962"/>
                  </a:lnTo>
                  <a:lnTo>
                    <a:pt x="144786" y="80199"/>
                  </a:lnTo>
                  <a:lnTo>
                    <a:pt x="144468" y="80436"/>
                  </a:lnTo>
                  <a:lnTo>
                    <a:pt x="144151" y="80674"/>
                  </a:lnTo>
                  <a:lnTo>
                    <a:pt x="143835" y="80911"/>
                  </a:lnTo>
                  <a:lnTo>
                    <a:pt x="143520" y="81148"/>
                  </a:lnTo>
                  <a:lnTo>
                    <a:pt x="143206" y="81386"/>
                  </a:lnTo>
                  <a:lnTo>
                    <a:pt x="142892" y="81623"/>
                  </a:lnTo>
                  <a:lnTo>
                    <a:pt x="142578" y="81860"/>
                  </a:lnTo>
                  <a:lnTo>
                    <a:pt x="142265" y="82097"/>
                  </a:lnTo>
                  <a:lnTo>
                    <a:pt x="141952" y="82335"/>
                  </a:lnTo>
                  <a:lnTo>
                    <a:pt x="141639" y="82572"/>
                  </a:lnTo>
                  <a:lnTo>
                    <a:pt x="141325" y="82809"/>
                  </a:lnTo>
                  <a:lnTo>
                    <a:pt x="141011" y="83046"/>
                  </a:lnTo>
                  <a:lnTo>
                    <a:pt x="140697" y="83284"/>
                  </a:lnTo>
                  <a:lnTo>
                    <a:pt x="140382" y="83521"/>
                  </a:lnTo>
                  <a:lnTo>
                    <a:pt x="140067" y="83758"/>
                  </a:lnTo>
                  <a:lnTo>
                    <a:pt x="139752" y="83996"/>
                  </a:lnTo>
                  <a:lnTo>
                    <a:pt x="139436" y="84233"/>
                  </a:lnTo>
                  <a:lnTo>
                    <a:pt x="139119" y="84470"/>
                  </a:lnTo>
                  <a:lnTo>
                    <a:pt x="138802" y="84707"/>
                  </a:lnTo>
                  <a:lnTo>
                    <a:pt x="138484" y="84945"/>
                  </a:lnTo>
                  <a:lnTo>
                    <a:pt x="138166" y="85182"/>
                  </a:lnTo>
                  <a:lnTo>
                    <a:pt x="137848" y="85419"/>
                  </a:lnTo>
                  <a:lnTo>
                    <a:pt x="137530" y="85657"/>
                  </a:lnTo>
                  <a:lnTo>
                    <a:pt x="137211" y="85894"/>
                  </a:lnTo>
                  <a:lnTo>
                    <a:pt x="136893" y="86131"/>
                  </a:lnTo>
                  <a:lnTo>
                    <a:pt x="136575" y="86368"/>
                  </a:lnTo>
                  <a:lnTo>
                    <a:pt x="136256" y="86606"/>
                  </a:lnTo>
                  <a:lnTo>
                    <a:pt x="135939" y="86843"/>
                  </a:lnTo>
                  <a:lnTo>
                    <a:pt x="135622" y="87080"/>
                  </a:lnTo>
                  <a:lnTo>
                    <a:pt x="135306" y="87317"/>
                  </a:lnTo>
                  <a:lnTo>
                    <a:pt x="134991" y="87555"/>
                  </a:lnTo>
                  <a:lnTo>
                    <a:pt x="134677" y="87792"/>
                  </a:lnTo>
                  <a:lnTo>
                    <a:pt x="134364" y="88029"/>
                  </a:lnTo>
                  <a:lnTo>
                    <a:pt x="134053" y="88267"/>
                  </a:lnTo>
                  <a:lnTo>
                    <a:pt x="133743" y="88504"/>
                  </a:lnTo>
                  <a:lnTo>
                    <a:pt x="133436" y="88741"/>
                  </a:lnTo>
                  <a:lnTo>
                    <a:pt x="133131" y="88978"/>
                  </a:lnTo>
                  <a:lnTo>
                    <a:pt x="132827" y="89216"/>
                  </a:lnTo>
                  <a:lnTo>
                    <a:pt x="132528" y="89453"/>
                  </a:lnTo>
                  <a:lnTo>
                    <a:pt x="132230" y="89690"/>
                  </a:lnTo>
                  <a:lnTo>
                    <a:pt x="131936" y="89928"/>
                  </a:lnTo>
                  <a:lnTo>
                    <a:pt x="131645" y="90165"/>
                  </a:lnTo>
                  <a:lnTo>
                    <a:pt x="131357" y="90402"/>
                  </a:lnTo>
                  <a:lnTo>
                    <a:pt x="131073" y="90639"/>
                  </a:lnTo>
                  <a:lnTo>
                    <a:pt x="130794" y="90877"/>
                  </a:lnTo>
                  <a:lnTo>
                    <a:pt x="130517" y="91114"/>
                  </a:lnTo>
                  <a:lnTo>
                    <a:pt x="130246" y="91351"/>
                  </a:lnTo>
                  <a:lnTo>
                    <a:pt x="129979" y="91588"/>
                  </a:lnTo>
                  <a:lnTo>
                    <a:pt x="129716" y="91826"/>
                  </a:lnTo>
                  <a:lnTo>
                    <a:pt x="129459" y="92063"/>
                  </a:lnTo>
                  <a:lnTo>
                    <a:pt x="129207" y="92300"/>
                  </a:lnTo>
                  <a:lnTo>
                    <a:pt x="128958" y="92538"/>
                  </a:lnTo>
                  <a:lnTo>
                    <a:pt x="128717" y="92775"/>
                  </a:lnTo>
                  <a:lnTo>
                    <a:pt x="128480" y="93012"/>
                  </a:lnTo>
                  <a:lnTo>
                    <a:pt x="128249" y="93249"/>
                  </a:lnTo>
                  <a:lnTo>
                    <a:pt x="128025" y="93487"/>
                  </a:lnTo>
                  <a:lnTo>
                    <a:pt x="127804" y="93724"/>
                  </a:lnTo>
                  <a:lnTo>
                    <a:pt x="127592" y="93961"/>
                  </a:lnTo>
                  <a:lnTo>
                    <a:pt x="127384" y="94199"/>
                  </a:lnTo>
                  <a:lnTo>
                    <a:pt x="127182" y="94436"/>
                  </a:lnTo>
                  <a:lnTo>
                    <a:pt x="126989" y="94673"/>
                  </a:lnTo>
                  <a:lnTo>
                    <a:pt x="126800" y="94910"/>
                  </a:lnTo>
                  <a:lnTo>
                    <a:pt x="126617" y="95148"/>
                  </a:lnTo>
                  <a:lnTo>
                    <a:pt x="126443" y="95385"/>
                  </a:lnTo>
                  <a:lnTo>
                    <a:pt x="126273" y="95622"/>
                  </a:lnTo>
                  <a:lnTo>
                    <a:pt x="126112" y="95859"/>
                  </a:lnTo>
                  <a:lnTo>
                    <a:pt x="125957" y="96097"/>
                  </a:lnTo>
                  <a:lnTo>
                    <a:pt x="125806" y="96334"/>
                  </a:lnTo>
                  <a:lnTo>
                    <a:pt x="125666" y="96571"/>
                  </a:lnTo>
                  <a:lnTo>
                    <a:pt x="125531" y="96809"/>
                  </a:lnTo>
                  <a:lnTo>
                    <a:pt x="125401" y="97046"/>
                  </a:lnTo>
                  <a:lnTo>
                    <a:pt x="125281" y="97283"/>
                  </a:lnTo>
                  <a:lnTo>
                    <a:pt x="125166" y="97520"/>
                  </a:lnTo>
                  <a:lnTo>
                    <a:pt x="125058" y="97758"/>
                  </a:lnTo>
                  <a:lnTo>
                    <a:pt x="124959" y="97995"/>
                  </a:lnTo>
                  <a:lnTo>
                    <a:pt x="124864" y="98232"/>
                  </a:lnTo>
                  <a:lnTo>
                    <a:pt x="124777" y="98470"/>
                  </a:lnTo>
                  <a:lnTo>
                    <a:pt x="124698" y="98707"/>
                  </a:lnTo>
                  <a:lnTo>
                    <a:pt x="124623" y="98944"/>
                  </a:lnTo>
                  <a:lnTo>
                    <a:pt x="124559" y="99181"/>
                  </a:lnTo>
                  <a:lnTo>
                    <a:pt x="124499" y="99419"/>
                  </a:lnTo>
                  <a:lnTo>
                    <a:pt x="124446" y="99656"/>
                  </a:lnTo>
                  <a:lnTo>
                    <a:pt x="124402" y="99893"/>
                  </a:lnTo>
                  <a:lnTo>
                    <a:pt x="124363" y="100130"/>
                  </a:lnTo>
                  <a:lnTo>
                    <a:pt x="124331" y="100368"/>
                  </a:lnTo>
                  <a:lnTo>
                    <a:pt x="124307" y="100605"/>
                  </a:lnTo>
                  <a:lnTo>
                    <a:pt x="124288" y="100842"/>
                  </a:lnTo>
                  <a:lnTo>
                    <a:pt x="124278" y="101080"/>
                  </a:lnTo>
                  <a:lnTo>
                    <a:pt x="124274" y="101317"/>
                  </a:lnTo>
                  <a:lnTo>
                    <a:pt x="124275" y="101554"/>
                  </a:lnTo>
                  <a:lnTo>
                    <a:pt x="124287" y="101791"/>
                  </a:lnTo>
                  <a:lnTo>
                    <a:pt x="124303" y="102029"/>
                  </a:lnTo>
                  <a:lnTo>
                    <a:pt x="124325" y="102266"/>
                  </a:lnTo>
                  <a:lnTo>
                    <a:pt x="124357" y="102503"/>
                  </a:lnTo>
                  <a:lnTo>
                    <a:pt x="124393" y="102740"/>
                  </a:lnTo>
                  <a:lnTo>
                    <a:pt x="124436" y="102978"/>
                  </a:lnTo>
                  <a:lnTo>
                    <a:pt x="124488" y="103215"/>
                  </a:lnTo>
                  <a:lnTo>
                    <a:pt x="124544" y="103452"/>
                  </a:lnTo>
                  <a:lnTo>
                    <a:pt x="124608" y="103690"/>
                  </a:lnTo>
                  <a:lnTo>
                    <a:pt x="124679" y="103927"/>
                  </a:lnTo>
                  <a:lnTo>
                    <a:pt x="124755" y="104164"/>
                  </a:lnTo>
                  <a:lnTo>
                    <a:pt x="124840" y="104401"/>
                  </a:lnTo>
                  <a:lnTo>
                    <a:pt x="124931" y="104639"/>
                  </a:lnTo>
                  <a:lnTo>
                    <a:pt x="125027" y="104876"/>
                  </a:lnTo>
                  <a:lnTo>
                    <a:pt x="125132" y="105113"/>
                  </a:lnTo>
                  <a:lnTo>
                    <a:pt x="125241" y="105351"/>
                  </a:lnTo>
                  <a:lnTo>
                    <a:pt x="125358" y="105588"/>
                  </a:lnTo>
                  <a:lnTo>
                    <a:pt x="125482" y="105825"/>
                  </a:lnTo>
                  <a:lnTo>
                    <a:pt x="125610" y="106062"/>
                  </a:lnTo>
                  <a:lnTo>
                    <a:pt x="125746" y="106300"/>
                  </a:lnTo>
                  <a:lnTo>
                    <a:pt x="125888" y="106537"/>
                  </a:lnTo>
                  <a:lnTo>
                    <a:pt x="126035" y="106774"/>
                  </a:lnTo>
                  <a:lnTo>
                    <a:pt x="126190" y="107011"/>
                  </a:lnTo>
                  <a:lnTo>
                    <a:pt x="126350" y="107249"/>
                  </a:lnTo>
                  <a:lnTo>
                    <a:pt x="126514" y="107486"/>
                  </a:lnTo>
                  <a:lnTo>
                    <a:pt x="126687" y="107723"/>
                  </a:lnTo>
                  <a:lnTo>
                    <a:pt x="126863" y="107961"/>
                  </a:lnTo>
                  <a:lnTo>
                    <a:pt x="127045" y="108198"/>
                  </a:lnTo>
                  <a:lnTo>
                    <a:pt x="127233" y="108435"/>
                  </a:lnTo>
                  <a:lnTo>
                    <a:pt x="127424" y="108672"/>
                  </a:lnTo>
                  <a:lnTo>
                    <a:pt x="127622" y="108910"/>
                  </a:lnTo>
                  <a:lnTo>
                    <a:pt x="127824" y="109147"/>
                  </a:lnTo>
                  <a:lnTo>
                    <a:pt x="128029" y="109384"/>
                  </a:lnTo>
                  <a:lnTo>
                    <a:pt x="128241" y="109622"/>
                  </a:lnTo>
                  <a:lnTo>
                    <a:pt x="128455" y="109859"/>
                  </a:lnTo>
                  <a:lnTo>
                    <a:pt x="128673" y="110096"/>
                  </a:lnTo>
                  <a:lnTo>
                    <a:pt x="128896" y="110333"/>
                  </a:lnTo>
                  <a:lnTo>
                    <a:pt x="129121" y="110571"/>
                  </a:lnTo>
                  <a:lnTo>
                    <a:pt x="129349" y="110808"/>
                  </a:lnTo>
                  <a:lnTo>
                    <a:pt x="129580" y="111045"/>
                  </a:lnTo>
                  <a:lnTo>
                    <a:pt x="129813" y="111282"/>
                  </a:lnTo>
                  <a:lnTo>
                    <a:pt x="130048" y="111520"/>
                  </a:lnTo>
                  <a:lnTo>
                    <a:pt x="130285" y="111757"/>
                  </a:lnTo>
                  <a:lnTo>
                    <a:pt x="130523" y="111994"/>
                  </a:lnTo>
                  <a:lnTo>
                    <a:pt x="130763" y="112232"/>
                  </a:lnTo>
                  <a:lnTo>
                    <a:pt x="131003" y="112469"/>
                  </a:lnTo>
                  <a:lnTo>
                    <a:pt x="131243" y="112706"/>
                  </a:lnTo>
                  <a:lnTo>
                    <a:pt x="131483" y="112943"/>
                  </a:lnTo>
                  <a:lnTo>
                    <a:pt x="131723" y="113181"/>
                  </a:lnTo>
                  <a:lnTo>
                    <a:pt x="131962" y="113418"/>
                  </a:lnTo>
                  <a:lnTo>
                    <a:pt x="132200" y="113655"/>
                  </a:lnTo>
                  <a:lnTo>
                    <a:pt x="132436" y="113893"/>
                  </a:lnTo>
                  <a:lnTo>
                    <a:pt x="132669" y="114130"/>
                  </a:lnTo>
                  <a:lnTo>
                    <a:pt x="132901" y="114367"/>
                  </a:lnTo>
                  <a:lnTo>
                    <a:pt x="133130" y="114604"/>
                  </a:lnTo>
                  <a:lnTo>
                    <a:pt x="133354" y="114842"/>
                  </a:lnTo>
                  <a:lnTo>
                    <a:pt x="133576" y="115079"/>
                  </a:lnTo>
                  <a:lnTo>
                    <a:pt x="133794" y="115316"/>
                  </a:lnTo>
                  <a:lnTo>
                    <a:pt x="134006" y="115553"/>
                  </a:lnTo>
                  <a:lnTo>
                    <a:pt x="134215" y="115791"/>
                  </a:lnTo>
                  <a:lnTo>
                    <a:pt x="134417" y="116028"/>
                  </a:lnTo>
                  <a:lnTo>
                    <a:pt x="134613" y="116265"/>
                  </a:lnTo>
                  <a:lnTo>
                    <a:pt x="134805" y="116503"/>
                  </a:lnTo>
                  <a:lnTo>
                    <a:pt x="134987" y="116740"/>
                  </a:lnTo>
                  <a:lnTo>
                    <a:pt x="135164" y="116977"/>
                  </a:lnTo>
                  <a:lnTo>
                    <a:pt x="135335" y="117214"/>
                  </a:lnTo>
                  <a:lnTo>
                    <a:pt x="135495" y="117452"/>
                  </a:lnTo>
                  <a:lnTo>
                    <a:pt x="135650" y="117689"/>
                  </a:lnTo>
                  <a:lnTo>
                    <a:pt x="135796" y="117926"/>
                  </a:lnTo>
                  <a:lnTo>
                    <a:pt x="135932" y="118164"/>
                  </a:lnTo>
                  <a:lnTo>
                    <a:pt x="136062" y="118401"/>
                  </a:lnTo>
                  <a:lnTo>
                    <a:pt x="136180" y="118638"/>
                  </a:lnTo>
                  <a:lnTo>
                    <a:pt x="136289" y="118875"/>
                  </a:lnTo>
                  <a:lnTo>
                    <a:pt x="136391" y="119113"/>
                  </a:lnTo>
                  <a:lnTo>
                    <a:pt x="136479" y="119350"/>
                  </a:lnTo>
                  <a:lnTo>
                    <a:pt x="136559" y="119587"/>
                  </a:lnTo>
                  <a:lnTo>
                    <a:pt x="136630" y="119824"/>
                  </a:lnTo>
                  <a:lnTo>
                    <a:pt x="136687" y="120062"/>
                  </a:lnTo>
                  <a:lnTo>
                    <a:pt x="136737" y="120299"/>
                  </a:lnTo>
                  <a:lnTo>
                    <a:pt x="136774" y="120536"/>
                  </a:lnTo>
                  <a:lnTo>
                    <a:pt x="136800" y="120774"/>
                  </a:lnTo>
                  <a:lnTo>
                    <a:pt x="136819" y="121011"/>
                  </a:lnTo>
                  <a:lnTo>
                    <a:pt x="136822" y="121248"/>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23" name="pl22">
              <a:extLst>
                <a:ext uri="{FF2B5EF4-FFF2-40B4-BE49-F238E27FC236}">
                  <a16:creationId xmlns:a16="http://schemas.microsoft.com/office/drawing/2014/main" id="{A9B46590-8A2D-4349-ADCE-E71A4C5F0CC7}"/>
                </a:ext>
              </a:extLst>
            </p:cNvPr>
            <p:cNvSpPr/>
            <p:nvPr/>
          </p:nvSpPr>
          <p:spPr>
            <a:xfrm>
              <a:off x="2508276" y="528386"/>
              <a:ext cx="242265" cy="0"/>
            </a:xfrm>
            <a:custGeom>
              <a:avLst/>
              <a:gdLst/>
              <a:ahLst/>
              <a:cxnLst/>
              <a:rect l="0" t="0" r="0" b="0"/>
              <a:pathLst>
                <a:path w="242265">
                  <a:moveTo>
                    <a:pt x="0" y="0"/>
                  </a:moveTo>
                  <a:lnTo>
                    <a:pt x="242265" y="0"/>
                  </a:lnTo>
                </a:path>
              </a:pathLst>
            </a:custGeom>
            <a:ln w="6775" cap="flat">
              <a:solidFill>
                <a:srgbClr val="6A1B9A">
                  <a:alpha val="100000"/>
                </a:srgbClr>
              </a:solidFill>
              <a:prstDash val="solid"/>
              <a:round/>
            </a:ln>
          </p:spPr>
          <p:txBody>
            <a:bodyPr/>
            <a:lstStyle/>
            <a:p>
              <a:endParaRPr/>
            </a:p>
          </p:txBody>
        </p:sp>
        <p:sp>
          <p:nvSpPr>
            <p:cNvPr id="424" name="pg23">
              <a:extLst>
                <a:ext uri="{FF2B5EF4-FFF2-40B4-BE49-F238E27FC236}">
                  <a16:creationId xmlns:a16="http://schemas.microsoft.com/office/drawing/2014/main" id="{5E56F63B-1CB1-46BD-956B-F8DAB32E3EA1}"/>
                </a:ext>
              </a:extLst>
            </p:cNvPr>
            <p:cNvSpPr/>
            <p:nvPr/>
          </p:nvSpPr>
          <p:spPr>
            <a:xfrm>
              <a:off x="2710812" y="346965"/>
              <a:ext cx="244210" cy="96975"/>
            </a:xfrm>
            <a:custGeom>
              <a:avLst/>
              <a:gdLst/>
              <a:ahLst/>
              <a:cxnLst/>
              <a:rect l="0" t="0" r="0" b="0"/>
              <a:pathLst>
                <a:path w="244210" h="96975">
                  <a:moveTo>
                    <a:pt x="100895" y="96975"/>
                  </a:moveTo>
                  <a:lnTo>
                    <a:pt x="100713" y="96785"/>
                  </a:lnTo>
                  <a:lnTo>
                    <a:pt x="100533" y="96596"/>
                  </a:lnTo>
                  <a:lnTo>
                    <a:pt x="100352" y="96406"/>
                  </a:lnTo>
                  <a:lnTo>
                    <a:pt x="100171" y="96216"/>
                  </a:lnTo>
                  <a:lnTo>
                    <a:pt x="99990" y="96026"/>
                  </a:lnTo>
                  <a:lnTo>
                    <a:pt x="99809" y="95837"/>
                  </a:lnTo>
                  <a:lnTo>
                    <a:pt x="99628" y="95647"/>
                  </a:lnTo>
                  <a:lnTo>
                    <a:pt x="99446" y="95457"/>
                  </a:lnTo>
                  <a:lnTo>
                    <a:pt x="99264" y="95267"/>
                  </a:lnTo>
                  <a:lnTo>
                    <a:pt x="99082" y="95077"/>
                  </a:lnTo>
                  <a:lnTo>
                    <a:pt x="98899" y="94888"/>
                  </a:lnTo>
                  <a:lnTo>
                    <a:pt x="98715" y="94698"/>
                  </a:lnTo>
                  <a:lnTo>
                    <a:pt x="98531" y="94508"/>
                  </a:lnTo>
                  <a:lnTo>
                    <a:pt x="98346" y="94318"/>
                  </a:lnTo>
                  <a:lnTo>
                    <a:pt x="98159" y="94129"/>
                  </a:lnTo>
                  <a:lnTo>
                    <a:pt x="97972" y="93939"/>
                  </a:lnTo>
                  <a:lnTo>
                    <a:pt x="97783" y="93749"/>
                  </a:lnTo>
                  <a:lnTo>
                    <a:pt x="97594" y="93559"/>
                  </a:lnTo>
                  <a:lnTo>
                    <a:pt x="97402" y="93369"/>
                  </a:lnTo>
                  <a:lnTo>
                    <a:pt x="97210" y="93180"/>
                  </a:lnTo>
                  <a:lnTo>
                    <a:pt x="97014" y="92990"/>
                  </a:lnTo>
                  <a:lnTo>
                    <a:pt x="96819" y="92800"/>
                  </a:lnTo>
                  <a:lnTo>
                    <a:pt x="96620" y="92610"/>
                  </a:lnTo>
                  <a:lnTo>
                    <a:pt x="96420" y="92421"/>
                  </a:lnTo>
                  <a:lnTo>
                    <a:pt x="96217" y="92231"/>
                  </a:lnTo>
                  <a:lnTo>
                    <a:pt x="96012" y="92041"/>
                  </a:lnTo>
                  <a:lnTo>
                    <a:pt x="95804" y="91851"/>
                  </a:lnTo>
                  <a:lnTo>
                    <a:pt x="95595" y="91662"/>
                  </a:lnTo>
                  <a:lnTo>
                    <a:pt x="95382" y="91472"/>
                  </a:lnTo>
                  <a:lnTo>
                    <a:pt x="95167" y="91282"/>
                  </a:lnTo>
                  <a:lnTo>
                    <a:pt x="94948" y="91092"/>
                  </a:lnTo>
                  <a:lnTo>
                    <a:pt x="94726" y="90902"/>
                  </a:lnTo>
                  <a:lnTo>
                    <a:pt x="94502" y="90713"/>
                  </a:lnTo>
                  <a:lnTo>
                    <a:pt x="94273" y="90523"/>
                  </a:lnTo>
                  <a:lnTo>
                    <a:pt x="94042" y="90333"/>
                  </a:lnTo>
                  <a:lnTo>
                    <a:pt x="93806" y="90143"/>
                  </a:lnTo>
                  <a:lnTo>
                    <a:pt x="93568" y="89954"/>
                  </a:lnTo>
                  <a:lnTo>
                    <a:pt x="93323" y="89764"/>
                  </a:lnTo>
                  <a:lnTo>
                    <a:pt x="93078" y="89574"/>
                  </a:lnTo>
                  <a:lnTo>
                    <a:pt x="92825" y="89384"/>
                  </a:lnTo>
                  <a:lnTo>
                    <a:pt x="92571" y="89194"/>
                  </a:lnTo>
                  <a:lnTo>
                    <a:pt x="92308" y="89005"/>
                  </a:lnTo>
                  <a:lnTo>
                    <a:pt x="92045" y="88815"/>
                  </a:lnTo>
                  <a:lnTo>
                    <a:pt x="91774" y="88625"/>
                  </a:lnTo>
                  <a:lnTo>
                    <a:pt x="91501" y="88435"/>
                  </a:lnTo>
                  <a:lnTo>
                    <a:pt x="91220" y="88246"/>
                  </a:lnTo>
                  <a:lnTo>
                    <a:pt x="90937" y="88056"/>
                  </a:lnTo>
                  <a:lnTo>
                    <a:pt x="90646" y="87866"/>
                  </a:lnTo>
                  <a:lnTo>
                    <a:pt x="90352" y="87676"/>
                  </a:lnTo>
                  <a:lnTo>
                    <a:pt x="90051" y="87486"/>
                  </a:lnTo>
                  <a:lnTo>
                    <a:pt x="89745" y="87297"/>
                  </a:lnTo>
                  <a:lnTo>
                    <a:pt x="89433" y="87107"/>
                  </a:lnTo>
                  <a:lnTo>
                    <a:pt x="89115" y="86917"/>
                  </a:lnTo>
                  <a:lnTo>
                    <a:pt x="88792" y="86727"/>
                  </a:lnTo>
                  <a:lnTo>
                    <a:pt x="88462" y="86538"/>
                  </a:lnTo>
                  <a:lnTo>
                    <a:pt x="88128" y="86348"/>
                  </a:lnTo>
                  <a:lnTo>
                    <a:pt x="87785" y="86158"/>
                  </a:lnTo>
                  <a:lnTo>
                    <a:pt x="87439" y="85968"/>
                  </a:lnTo>
                  <a:lnTo>
                    <a:pt x="87083" y="85778"/>
                  </a:lnTo>
                  <a:lnTo>
                    <a:pt x="86724" y="85589"/>
                  </a:lnTo>
                  <a:lnTo>
                    <a:pt x="86355" y="85399"/>
                  </a:lnTo>
                  <a:lnTo>
                    <a:pt x="85984" y="85209"/>
                  </a:lnTo>
                  <a:lnTo>
                    <a:pt x="85601" y="85019"/>
                  </a:lnTo>
                  <a:lnTo>
                    <a:pt x="85216" y="84830"/>
                  </a:lnTo>
                  <a:lnTo>
                    <a:pt x="84820" y="84640"/>
                  </a:lnTo>
                  <a:lnTo>
                    <a:pt x="84421" y="84450"/>
                  </a:lnTo>
                  <a:lnTo>
                    <a:pt x="84012" y="84260"/>
                  </a:lnTo>
                  <a:lnTo>
                    <a:pt x="83599" y="84070"/>
                  </a:lnTo>
                  <a:lnTo>
                    <a:pt x="83176" y="83881"/>
                  </a:lnTo>
                  <a:lnTo>
                    <a:pt x="82749" y="83691"/>
                  </a:lnTo>
                  <a:lnTo>
                    <a:pt x="82313" y="83501"/>
                  </a:lnTo>
                  <a:lnTo>
                    <a:pt x="81871" y="83311"/>
                  </a:lnTo>
                  <a:lnTo>
                    <a:pt x="81422" y="83122"/>
                  </a:lnTo>
                  <a:lnTo>
                    <a:pt x="80965" y="82932"/>
                  </a:lnTo>
                  <a:lnTo>
                    <a:pt x="80503" y="82742"/>
                  </a:lnTo>
                  <a:lnTo>
                    <a:pt x="80031" y="82552"/>
                  </a:lnTo>
                  <a:lnTo>
                    <a:pt x="79555" y="82362"/>
                  </a:lnTo>
                  <a:lnTo>
                    <a:pt x="79069" y="82173"/>
                  </a:lnTo>
                  <a:lnTo>
                    <a:pt x="78580" y="81983"/>
                  </a:lnTo>
                  <a:lnTo>
                    <a:pt x="78079" y="81793"/>
                  </a:lnTo>
                  <a:lnTo>
                    <a:pt x="77577" y="81603"/>
                  </a:lnTo>
                  <a:lnTo>
                    <a:pt x="77062" y="81414"/>
                  </a:lnTo>
                  <a:lnTo>
                    <a:pt x="76546" y="81224"/>
                  </a:lnTo>
                  <a:lnTo>
                    <a:pt x="76017" y="81034"/>
                  </a:lnTo>
                  <a:lnTo>
                    <a:pt x="75487" y="80844"/>
                  </a:lnTo>
                  <a:lnTo>
                    <a:pt x="74946" y="80654"/>
                  </a:lnTo>
                  <a:lnTo>
                    <a:pt x="74401" y="80465"/>
                  </a:lnTo>
                  <a:lnTo>
                    <a:pt x="73848" y="80275"/>
                  </a:lnTo>
                  <a:lnTo>
                    <a:pt x="73290" y="80085"/>
                  </a:lnTo>
                  <a:lnTo>
                    <a:pt x="72724" y="79895"/>
                  </a:lnTo>
                  <a:lnTo>
                    <a:pt x="72153" y="79706"/>
                  </a:lnTo>
                  <a:lnTo>
                    <a:pt x="71576" y="79516"/>
                  </a:lnTo>
                  <a:lnTo>
                    <a:pt x="70992" y="79326"/>
                  </a:lnTo>
                  <a:lnTo>
                    <a:pt x="70403" y="79136"/>
                  </a:lnTo>
                  <a:lnTo>
                    <a:pt x="69807" y="78946"/>
                  </a:lnTo>
                  <a:lnTo>
                    <a:pt x="69207" y="78757"/>
                  </a:lnTo>
                  <a:lnTo>
                    <a:pt x="68599" y="78567"/>
                  </a:lnTo>
                  <a:lnTo>
                    <a:pt x="67988" y="78377"/>
                  </a:lnTo>
                  <a:lnTo>
                    <a:pt x="67370" y="78187"/>
                  </a:lnTo>
                  <a:lnTo>
                    <a:pt x="66749" y="77998"/>
                  </a:lnTo>
                  <a:lnTo>
                    <a:pt x="66120" y="77808"/>
                  </a:lnTo>
                  <a:lnTo>
                    <a:pt x="65490" y="77618"/>
                  </a:lnTo>
                  <a:lnTo>
                    <a:pt x="64850" y="77428"/>
                  </a:lnTo>
                  <a:lnTo>
                    <a:pt x="64211" y="77238"/>
                  </a:lnTo>
                  <a:lnTo>
                    <a:pt x="63563" y="77049"/>
                  </a:lnTo>
                  <a:lnTo>
                    <a:pt x="62914" y="76859"/>
                  </a:lnTo>
                  <a:lnTo>
                    <a:pt x="62259" y="76669"/>
                  </a:lnTo>
                  <a:lnTo>
                    <a:pt x="61602" y="76479"/>
                  </a:lnTo>
                  <a:lnTo>
                    <a:pt x="60940" y="76290"/>
                  </a:lnTo>
                  <a:lnTo>
                    <a:pt x="60276" y="76100"/>
                  </a:lnTo>
                  <a:lnTo>
                    <a:pt x="59607" y="75910"/>
                  </a:lnTo>
                  <a:lnTo>
                    <a:pt x="58936" y="75720"/>
                  </a:lnTo>
                  <a:lnTo>
                    <a:pt x="58262" y="75531"/>
                  </a:lnTo>
                  <a:lnTo>
                    <a:pt x="57585" y="75341"/>
                  </a:lnTo>
                  <a:lnTo>
                    <a:pt x="56906" y="75151"/>
                  </a:lnTo>
                  <a:lnTo>
                    <a:pt x="56225" y="74961"/>
                  </a:lnTo>
                  <a:lnTo>
                    <a:pt x="55542" y="74771"/>
                  </a:lnTo>
                  <a:lnTo>
                    <a:pt x="54856" y="74582"/>
                  </a:lnTo>
                  <a:lnTo>
                    <a:pt x="54170" y="74392"/>
                  </a:lnTo>
                  <a:lnTo>
                    <a:pt x="53481" y="74202"/>
                  </a:lnTo>
                  <a:lnTo>
                    <a:pt x="52792" y="74012"/>
                  </a:lnTo>
                  <a:lnTo>
                    <a:pt x="52102" y="73823"/>
                  </a:lnTo>
                  <a:lnTo>
                    <a:pt x="51411" y="73633"/>
                  </a:lnTo>
                  <a:lnTo>
                    <a:pt x="50719" y="73443"/>
                  </a:lnTo>
                  <a:lnTo>
                    <a:pt x="50028" y="73253"/>
                  </a:lnTo>
                  <a:lnTo>
                    <a:pt x="49336" y="73063"/>
                  </a:lnTo>
                  <a:lnTo>
                    <a:pt x="48644" y="72874"/>
                  </a:lnTo>
                  <a:lnTo>
                    <a:pt x="47953" y="72684"/>
                  </a:lnTo>
                  <a:lnTo>
                    <a:pt x="47262" y="72494"/>
                  </a:lnTo>
                  <a:lnTo>
                    <a:pt x="46572" y="72304"/>
                  </a:lnTo>
                  <a:lnTo>
                    <a:pt x="45883" y="72115"/>
                  </a:lnTo>
                  <a:lnTo>
                    <a:pt x="45195" y="71925"/>
                  </a:lnTo>
                  <a:lnTo>
                    <a:pt x="44509" y="71735"/>
                  </a:lnTo>
                  <a:lnTo>
                    <a:pt x="43824" y="71545"/>
                  </a:lnTo>
                  <a:lnTo>
                    <a:pt x="43142" y="71355"/>
                  </a:lnTo>
                  <a:lnTo>
                    <a:pt x="42461" y="71166"/>
                  </a:lnTo>
                  <a:lnTo>
                    <a:pt x="41783" y="70976"/>
                  </a:lnTo>
                  <a:lnTo>
                    <a:pt x="41106" y="70786"/>
                  </a:lnTo>
                  <a:lnTo>
                    <a:pt x="40433" y="70596"/>
                  </a:lnTo>
                  <a:lnTo>
                    <a:pt x="39762" y="70407"/>
                  </a:lnTo>
                  <a:lnTo>
                    <a:pt x="39095" y="70217"/>
                  </a:lnTo>
                  <a:lnTo>
                    <a:pt x="38430" y="70027"/>
                  </a:lnTo>
                  <a:lnTo>
                    <a:pt x="37770" y="69837"/>
                  </a:lnTo>
                  <a:lnTo>
                    <a:pt x="37111" y="69647"/>
                  </a:lnTo>
                  <a:lnTo>
                    <a:pt x="36459" y="69458"/>
                  </a:lnTo>
                  <a:lnTo>
                    <a:pt x="35808" y="69268"/>
                  </a:lnTo>
                  <a:lnTo>
                    <a:pt x="35164" y="69078"/>
                  </a:lnTo>
                  <a:lnTo>
                    <a:pt x="34522" y="68888"/>
                  </a:lnTo>
                  <a:lnTo>
                    <a:pt x="33886" y="68699"/>
                  </a:lnTo>
                  <a:lnTo>
                    <a:pt x="33252" y="68509"/>
                  </a:lnTo>
                  <a:lnTo>
                    <a:pt x="32625" y="68319"/>
                  </a:lnTo>
                  <a:lnTo>
                    <a:pt x="32002" y="68129"/>
                  </a:lnTo>
                  <a:lnTo>
                    <a:pt x="31384" y="67939"/>
                  </a:lnTo>
                  <a:lnTo>
                    <a:pt x="30771" y="67750"/>
                  </a:lnTo>
                  <a:lnTo>
                    <a:pt x="30163" y="67560"/>
                  </a:lnTo>
                  <a:lnTo>
                    <a:pt x="29560" y="67370"/>
                  </a:lnTo>
                  <a:lnTo>
                    <a:pt x="28962" y="67180"/>
                  </a:lnTo>
                  <a:lnTo>
                    <a:pt x="28371" y="66991"/>
                  </a:lnTo>
                  <a:lnTo>
                    <a:pt x="27784" y="66801"/>
                  </a:lnTo>
                  <a:lnTo>
                    <a:pt x="27205" y="66611"/>
                  </a:lnTo>
                  <a:lnTo>
                    <a:pt x="26628" y="66421"/>
                  </a:lnTo>
                  <a:lnTo>
                    <a:pt x="26061" y="66231"/>
                  </a:lnTo>
                  <a:lnTo>
                    <a:pt x="25495" y="66042"/>
                  </a:lnTo>
                  <a:lnTo>
                    <a:pt x="24940" y="65852"/>
                  </a:lnTo>
                  <a:lnTo>
                    <a:pt x="24387" y="65662"/>
                  </a:lnTo>
                  <a:lnTo>
                    <a:pt x="23844" y="65472"/>
                  </a:lnTo>
                  <a:lnTo>
                    <a:pt x="23303" y="65283"/>
                  </a:lnTo>
                  <a:lnTo>
                    <a:pt x="22772" y="65093"/>
                  </a:lnTo>
                  <a:lnTo>
                    <a:pt x="22244" y="64903"/>
                  </a:lnTo>
                  <a:lnTo>
                    <a:pt x="21724" y="64713"/>
                  </a:lnTo>
                  <a:lnTo>
                    <a:pt x="21209" y="64523"/>
                  </a:lnTo>
                  <a:lnTo>
                    <a:pt x="20702" y="64334"/>
                  </a:lnTo>
                  <a:lnTo>
                    <a:pt x="20199" y="64144"/>
                  </a:lnTo>
                  <a:lnTo>
                    <a:pt x="19704" y="63954"/>
                  </a:lnTo>
                  <a:lnTo>
                    <a:pt x="19215" y="63764"/>
                  </a:lnTo>
                  <a:lnTo>
                    <a:pt x="18731" y="63575"/>
                  </a:lnTo>
                  <a:lnTo>
                    <a:pt x="18255" y="63385"/>
                  </a:lnTo>
                  <a:lnTo>
                    <a:pt x="17783" y="63195"/>
                  </a:lnTo>
                  <a:lnTo>
                    <a:pt x="17320" y="63005"/>
                  </a:lnTo>
                  <a:lnTo>
                    <a:pt x="16860" y="62815"/>
                  </a:lnTo>
                  <a:lnTo>
                    <a:pt x="16410" y="62626"/>
                  </a:lnTo>
                  <a:lnTo>
                    <a:pt x="15962" y="62436"/>
                  </a:lnTo>
                  <a:lnTo>
                    <a:pt x="15525" y="62246"/>
                  </a:lnTo>
                  <a:lnTo>
                    <a:pt x="15089" y="62056"/>
                  </a:lnTo>
                  <a:lnTo>
                    <a:pt x="14664" y="61867"/>
                  </a:lnTo>
                  <a:lnTo>
                    <a:pt x="14241" y="61677"/>
                  </a:lnTo>
                  <a:lnTo>
                    <a:pt x="13828" y="61487"/>
                  </a:lnTo>
                  <a:lnTo>
                    <a:pt x="13417" y="61297"/>
                  </a:lnTo>
                  <a:lnTo>
                    <a:pt x="13016" y="61108"/>
                  </a:lnTo>
                  <a:lnTo>
                    <a:pt x="12617" y="60918"/>
                  </a:lnTo>
                  <a:lnTo>
                    <a:pt x="12227" y="60728"/>
                  </a:lnTo>
                  <a:lnTo>
                    <a:pt x="11841" y="60538"/>
                  </a:lnTo>
                  <a:lnTo>
                    <a:pt x="11462" y="60348"/>
                  </a:lnTo>
                  <a:lnTo>
                    <a:pt x="11088" y="60159"/>
                  </a:lnTo>
                  <a:lnTo>
                    <a:pt x="10721" y="59969"/>
                  </a:lnTo>
                  <a:lnTo>
                    <a:pt x="10359" y="59779"/>
                  </a:lnTo>
                  <a:lnTo>
                    <a:pt x="10002" y="59589"/>
                  </a:lnTo>
                  <a:lnTo>
                    <a:pt x="9652" y="59400"/>
                  </a:lnTo>
                  <a:lnTo>
                    <a:pt x="9306" y="59210"/>
                  </a:lnTo>
                  <a:lnTo>
                    <a:pt x="8968" y="59020"/>
                  </a:lnTo>
                  <a:lnTo>
                    <a:pt x="8633" y="58830"/>
                  </a:lnTo>
                  <a:lnTo>
                    <a:pt x="8307" y="58640"/>
                  </a:lnTo>
                  <a:lnTo>
                    <a:pt x="7982" y="58451"/>
                  </a:lnTo>
                  <a:lnTo>
                    <a:pt x="7668" y="58261"/>
                  </a:lnTo>
                  <a:lnTo>
                    <a:pt x="7354" y="58071"/>
                  </a:lnTo>
                  <a:lnTo>
                    <a:pt x="7051" y="57881"/>
                  </a:lnTo>
                  <a:lnTo>
                    <a:pt x="6749" y="57692"/>
                  </a:lnTo>
                  <a:lnTo>
                    <a:pt x="6457" y="57502"/>
                  </a:lnTo>
                  <a:lnTo>
                    <a:pt x="6167" y="57312"/>
                  </a:lnTo>
                  <a:lnTo>
                    <a:pt x="5885" y="57122"/>
                  </a:lnTo>
                  <a:lnTo>
                    <a:pt x="5607" y="56932"/>
                  </a:lnTo>
                  <a:lnTo>
                    <a:pt x="5336" y="56743"/>
                  </a:lnTo>
                  <a:lnTo>
                    <a:pt x="5070" y="56553"/>
                  </a:lnTo>
                  <a:lnTo>
                    <a:pt x="4810" y="56363"/>
                  </a:lnTo>
                  <a:lnTo>
                    <a:pt x="4556" y="56173"/>
                  </a:lnTo>
                  <a:lnTo>
                    <a:pt x="4307" y="55984"/>
                  </a:lnTo>
                  <a:lnTo>
                    <a:pt x="4065" y="55794"/>
                  </a:lnTo>
                  <a:lnTo>
                    <a:pt x="3827" y="55604"/>
                  </a:lnTo>
                  <a:lnTo>
                    <a:pt x="3598" y="55414"/>
                  </a:lnTo>
                  <a:lnTo>
                    <a:pt x="3372" y="55224"/>
                  </a:lnTo>
                  <a:lnTo>
                    <a:pt x="3155" y="55035"/>
                  </a:lnTo>
                  <a:lnTo>
                    <a:pt x="2941" y="54845"/>
                  </a:lnTo>
                  <a:lnTo>
                    <a:pt x="2737" y="54655"/>
                  </a:lnTo>
                  <a:lnTo>
                    <a:pt x="2535" y="54465"/>
                  </a:lnTo>
                  <a:lnTo>
                    <a:pt x="2345" y="54276"/>
                  </a:lnTo>
                  <a:lnTo>
                    <a:pt x="2156" y="54086"/>
                  </a:lnTo>
                  <a:lnTo>
                    <a:pt x="1979" y="53896"/>
                  </a:lnTo>
                  <a:lnTo>
                    <a:pt x="1804" y="53706"/>
                  </a:lnTo>
                  <a:lnTo>
                    <a:pt x="1641" y="53516"/>
                  </a:lnTo>
                  <a:lnTo>
                    <a:pt x="1481" y="53327"/>
                  </a:lnTo>
                  <a:lnTo>
                    <a:pt x="1331" y="53137"/>
                  </a:lnTo>
                  <a:lnTo>
                    <a:pt x="1186" y="52947"/>
                  </a:lnTo>
                  <a:lnTo>
                    <a:pt x="1050" y="52757"/>
                  </a:lnTo>
                  <a:lnTo>
                    <a:pt x="921" y="52568"/>
                  </a:lnTo>
                  <a:lnTo>
                    <a:pt x="800" y="52378"/>
                  </a:lnTo>
                  <a:lnTo>
                    <a:pt x="686" y="52188"/>
                  </a:lnTo>
                  <a:lnTo>
                    <a:pt x="581" y="51998"/>
                  </a:lnTo>
                  <a:lnTo>
                    <a:pt x="484" y="51808"/>
                  </a:lnTo>
                  <a:lnTo>
                    <a:pt x="394" y="51619"/>
                  </a:lnTo>
                  <a:lnTo>
                    <a:pt x="316" y="51429"/>
                  </a:lnTo>
                  <a:lnTo>
                    <a:pt x="242" y="51239"/>
                  </a:lnTo>
                  <a:lnTo>
                    <a:pt x="182" y="51049"/>
                  </a:lnTo>
                  <a:lnTo>
                    <a:pt x="125" y="50860"/>
                  </a:lnTo>
                  <a:lnTo>
                    <a:pt x="83" y="50670"/>
                  </a:lnTo>
                  <a:lnTo>
                    <a:pt x="44" y="50480"/>
                  </a:lnTo>
                  <a:lnTo>
                    <a:pt x="22" y="50290"/>
                  </a:lnTo>
                  <a:lnTo>
                    <a:pt x="2" y="50100"/>
                  </a:lnTo>
                  <a:lnTo>
                    <a:pt x="0" y="49911"/>
                  </a:lnTo>
                  <a:lnTo>
                    <a:pt x="0" y="49721"/>
                  </a:lnTo>
                  <a:lnTo>
                    <a:pt x="16" y="49531"/>
                  </a:lnTo>
                  <a:lnTo>
                    <a:pt x="38" y="49341"/>
                  </a:lnTo>
                  <a:lnTo>
                    <a:pt x="74" y="49152"/>
                  </a:lnTo>
                  <a:lnTo>
                    <a:pt x="118" y="48962"/>
                  </a:lnTo>
                  <a:lnTo>
                    <a:pt x="174" y="48772"/>
                  </a:lnTo>
                  <a:lnTo>
                    <a:pt x="240" y="48582"/>
                  </a:lnTo>
                  <a:lnTo>
                    <a:pt x="317" y="48392"/>
                  </a:lnTo>
                  <a:lnTo>
                    <a:pt x="406" y="48203"/>
                  </a:lnTo>
                  <a:lnTo>
                    <a:pt x="504" y="48013"/>
                  </a:lnTo>
                  <a:lnTo>
                    <a:pt x="616" y="47823"/>
                  </a:lnTo>
                  <a:lnTo>
                    <a:pt x="736" y="47633"/>
                  </a:lnTo>
                  <a:lnTo>
                    <a:pt x="873" y="47444"/>
                  </a:lnTo>
                  <a:lnTo>
                    <a:pt x="1015" y="47254"/>
                  </a:lnTo>
                  <a:lnTo>
                    <a:pt x="1176" y="47064"/>
                  </a:lnTo>
                  <a:lnTo>
                    <a:pt x="1340" y="46874"/>
                  </a:lnTo>
                  <a:lnTo>
                    <a:pt x="1526" y="46684"/>
                  </a:lnTo>
                  <a:lnTo>
                    <a:pt x="1714" y="46495"/>
                  </a:lnTo>
                  <a:lnTo>
                    <a:pt x="1924" y="46305"/>
                  </a:lnTo>
                  <a:lnTo>
                    <a:pt x="2137" y="46115"/>
                  </a:lnTo>
                  <a:lnTo>
                    <a:pt x="2371" y="45925"/>
                  </a:lnTo>
                  <a:lnTo>
                    <a:pt x="2609" y="45736"/>
                  </a:lnTo>
                  <a:lnTo>
                    <a:pt x="2866" y="45546"/>
                  </a:lnTo>
                  <a:lnTo>
                    <a:pt x="3130" y="45356"/>
                  </a:lnTo>
                  <a:lnTo>
                    <a:pt x="3410" y="45166"/>
                  </a:lnTo>
                  <a:lnTo>
                    <a:pt x="3699" y="44977"/>
                  </a:lnTo>
                  <a:lnTo>
                    <a:pt x="4003" y="44787"/>
                  </a:lnTo>
                  <a:lnTo>
                    <a:pt x="4318" y="44597"/>
                  </a:lnTo>
                  <a:lnTo>
                    <a:pt x="4645" y="44407"/>
                  </a:lnTo>
                  <a:lnTo>
                    <a:pt x="4985" y="44217"/>
                  </a:lnTo>
                  <a:lnTo>
                    <a:pt x="5335" y="44028"/>
                  </a:lnTo>
                  <a:lnTo>
                    <a:pt x="5701" y="43838"/>
                  </a:lnTo>
                  <a:lnTo>
                    <a:pt x="6074" y="43648"/>
                  </a:lnTo>
                  <a:lnTo>
                    <a:pt x="6464" y="43458"/>
                  </a:lnTo>
                  <a:lnTo>
                    <a:pt x="6859" y="43269"/>
                  </a:lnTo>
                  <a:lnTo>
                    <a:pt x="7274" y="43079"/>
                  </a:lnTo>
                  <a:lnTo>
                    <a:pt x="7691" y="42889"/>
                  </a:lnTo>
                  <a:lnTo>
                    <a:pt x="8130" y="42699"/>
                  </a:lnTo>
                  <a:lnTo>
                    <a:pt x="8570" y="42509"/>
                  </a:lnTo>
                  <a:lnTo>
                    <a:pt x="9031" y="42320"/>
                  </a:lnTo>
                  <a:lnTo>
                    <a:pt x="9494" y="42130"/>
                  </a:lnTo>
                  <a:lnTo>
                    <a:pt x="9975" y="41940"/>
                  </a:lnTo>
                  <a:lnTo>
                    <a:pt x="10461" y="41750"/>
                  </a:lnTo>
                  <a:lnTo>
                    <a:pt x="10962" y="41561"/>
                  </a:lnTo>
                  <a:lnTo>
                    <a:pt x="11469" y="41371"/>
                  </a:lnTo>
                  <a:lnTo>
                    <a:pt x="11989" y="41181"/>
                  </a:lnTo>
                  <a:lnTo>
                    <a:pt x="12517" y="40991"/>
                  </a:lnTo>
                  <a:lnTo>
                    <a:pt x="13055" y="40801"/>
                  </a:lnTo>
                  <a:lnTo>
                    <a:pt x="13602" y="40612"/>
                  </a:lnTo>
                  <a:lnTo>
                    <a:pt x="14158" y="40422"/>
                  </a:lnTo>
                  <a:lnTo>
                    <a:pt x="14723" y="40232"/>
                  </a:lnTo>
                  <a:lnTo>
                    <a:pt x="15295" y="40042"/>
                  </a:lnTo>
                  <a:lnTo>
                    <a:pt x="15878" y="39853"/>
                  </a:lnTo>
                  <a:lnTo>
                    <a:pt x="16465" y="39663"/>
                  </a:lnTo>
                  <a:lnTo>
                    <a:pt x="17063" y="39473"/>
                  </a:lnTo>
                  <a:lnTo>
                    <a:pt x="17665" y="39283"/>
                  </a:lnTo>
                  <a:lnTo>
                    <a:pt x="18278" y="39093"/>
                  </a:lnTo>
                  <a:lnTo>
                    <a:pt x="18892" y="38904"/>
                  </a:lnTo>
                  <a:lnTo>
                    <a:pt x="19518" y="38714"/>
                  </a:lnTo>
                  <a:lnTo>
                    <a:pt x="20146" y="38524"/>
                  </a:lnTo>
                  <a:lnTo>
                    <a:pt x="20783" y="38334"/>
                  </a:lnTo>
                  <a:lnTo>
                    <a:pt x="21421" y="38145"/>
                  </a:lnTo>
                  <a:lnTo>
                    <a:pt x="22068" y="37955"/>
                  </a:lnTo>
                  <a:lnTo>
                    <a:pt x="22716" y="37765"/>
                  </a:lnTo>
                  <a:lnTo>
                    <a:pt x="23371" y="37575"/>
                  </a:lnTo>
                  <a:lnTo>
                    <a:pt x="24028" y="37385"/>
                  </a:lnTo>
                  <a:lnTo>
                    <a:pt x="24689" y="37196"/>
                  </a:lnTo>
                  <a:lnTo>
                    <a:pt x="25353" y="37006"/>
                  </a:lnTo>
                  <a:lnTo>
                    <a:pt x="26020" y="36816"/>
                  </a:lnTo>
                  <a:lnTo>
                    <a:pt x="26689" y="36626"/>
                  </a:lnTo>
                  <a:lnTo>
                    <a:pt x="27360" y="36437"/>
                  </a:lnTo>
                  <a:lnTo>
                    <a:pt x="28033" y="36247"/>
                  </a:lnTo>
                  <a:lnTo>
                    <a:pt x="28707" y="36057"/>
                  </a:lnTo>
                  <a:lnTo>
                    <a:pt x="29381" y="35867"/>
                  </a:lnTo>
                  <a:lnTo>
                    <a:pt x="30057" y="35677"/>
                  </a:lnTo>
                  <a:lnTo>
                    <a:pt x="30732" y="35488"/>
                  </a:lnTo>
                  <a:lnTo>
                    <a:pt x="31407" y="35298"/>
                  </a:lnTo>
                  <a:lnTo>
                    <a:pt x="32081" y="35108"/>
                  </a:lnTo>
                  <a:lnTo>
                    <a:pt x="32755" y="34918"/>
                  </a:lnTo>
                  <a:lnTo>
                    <a:pt x="33426" y="34729"/>
                  </a:lnTo>
                  <a:lnTo>
                    <a:pt x="34097" y="34539"/>
                  </a:lnTo>
                  <a:lnTo>
                    <a:pt x="34765" y="34349"/>
                  </a:lnTo>
                  <a:lnTo>
                    <a:pt x="35431" y="34159"/>
                  </a:lnTo>
                  <a:lnTo>
                    <a:pt x="36094" y="33969"/>
                  </a:lnTo>
                  <a:lnTo>
                    <a:pt x="36754" y="33780"/>
                  </a:lnTo>
                  <a:lnTo>
                    <a:pt x="37410" y="33590"/>
                  </a:lnTo>
                  <a:lnTo>
                    <a:pt x="38064" y="33400"/>
                  </a:lnTo>
                  <a:lnTo>
                    <a:pt x="38712" y="33210"/>
                  </a:lnTo>
                  <a:lnTo>
                    <a:pt x="39357" y="33021"/>
                  </a:lnTo>
                  <a:lnTo>
                    <a:pt x="39997" y="32831"/>
                  </a:lnTo>
                  <a:lnTo>
                    <a:pt x="40631" y="32641"/>
                  </a:lnTo>
                  <a:lnTo>
                    <a:pt x="41261" y="32451"/>
                  </a:lnTo>
                  <a:lnTo>
                    <a:pt x="41885" y="32261"/>
                  </a:lnTo>
                  <a:lnTo>
                    <a:pt x="42504" y="32072"/>
                  </a:lnTo>
                  <a:lnTo>
                    <a:pt x="43115" y="31882"/>
                  </a:lnTo>
                  <a:lnTo>
                    <a:pt x="43723" y="31692"/>
                  </a:lnTo>
                  <a:lnTo>
                    <a:pt x="44320" y="31502"/>
                  </a:lnTo>
                  <a:lnTo>
                    <a:pt x="44915" y="31313"/>
                  </a:lnTo>
                  <a:lnTo>
                    <a:pt x="45498" y="31123"/>
                  </a:lnTo>
                  <a:lnTo>
                    <a:pt x="46079" y="30933"/>
                  </a:lnTo>
                  <a:lnTo>
                    <a:pt x="46647" y="30743"/>
                  </a:lnTo>
                  <a:lnTo>
                    <a:pt x="47212" y="30554"/>
                  </a:lnTo>
                  <a:lnTo>
                    <a:pt x="47765" y="30364"/>
                  </a:lnTo>
                  <a:lnTo>
                    <a:pt x="48315" y="30174"/>
                  </a:lnTo>
                  <a:lnTo>
                    <a:pt x="48852" y="29984"/>
                  </a:lnTo>
                  <a:lnTo>
                    <a:pt x="49384" y="29794"/>
                  </a:lnTo>
                  <a:lnTo>
                    <a:pt x="49905" y="29605"/>
                  </a:lnTo>
                  <a:lnTo>
                    <a:pt x="50420" y="29415"/>
                  </a:lnTo>
                  <a:lnTo>
                    <a:pt x="50924" y="29225"/>
                  </a:lnTo>
                  <a:lnTo>
                    <a:pt x="51420" y="29035"/>
                  </a:lnTo>
                  <a:lnTo>
                    <a:pt x="51908" y="28846"/>
                  </a:lnTo>
                  <a:lnTo>
                    <a:pt x="52386" y="28656"/>
                  </a:lnTo>
                  <a:lnTo>
                    <a:pt x="52856" y="28466"/>
                  </a:lnTo>
                  <a:lnTo>
                    <a:pt x="53314" y="28276"/>
                  </a:lnTo>
                  <a:lnTo>
                    <a:pt x="53767" y="28086"/>
                  </a:lnTo>
                  <a:lnTo>
                    <a:pt x="54207" y="27897"/>
                  </a:lnTo>
                  <a:lnTo>
                    <a:pt x="54642" y="27707"/>
                  </a:lnTo>
                  <a:lnTo>
                    <a:pt x="55062" y="27517"/>
                  </a:lnTo>
                  <a:lnTo>
                    <a:pt x="55479" y="27327"/>
                  </a:lnTo>
                  <a:lnTo>
                    <a:pt x="55880" y="27138"/>
                  </a:lnTo>
                  <a:lnTo>
                    <a:pt x="56279" y="26948"/>
                  </a:lnTo>
                  <a:lnTo>
                    <a:pt x="56661" y="26758"/>
                  </a:lnTo>
                  <a:lnTo>
                    <a:pt x="57040" y="26568"/>
                  </a:lnTo>
                  <a:lnTo>
                    <a:pt x="57404" y="26378"/>
                  </a:lnTo>
                  <a:lnTo>
                    <a:pt x="57764" y="26189"/>
                  </a:lnTo>
                  <a:lnTo>
                    <a:pt x="58111" y="25999"/>
                  </a:lnTo>
                  <a:lnTo>
                    <a:pt x="58453" y="25809"/>
                  </a:lnTo>
                  <a:lnTo>
                    <a:pt x="58782" y="25619"/>
                  </a:lnTo>
                  <a:lnTo>
                    <a:pt x="59105" y="25430"/>
                  </a:lnTo>
                  <a:lnTo>
                    <a:pt x="59418" y="25240"/>
                  </a:lnTo>
                  <a:lnTo>
                    <a:pt x="59722" y="25050"/>
                  </a:lnTo>
                  <a:lnTo>
                    <a:pt x="60019" y="24860"/>
                  </a:lnTo>
                  <a:lnTo>
                    <a:pt x="60305" y="24670"/>
                  </a:lnTo>
                  <a:lnTo>
                    <a:pt x="60586" y="24481"/>
                  </a:lnTo>
                  <a:lnTo>
                    <a:pt x="60855" y="24291"/>
                  </a:lnTo>
                  <a:lnTo>
                    <a:pt x="61120" y="24101"/>
                  </a:lnTo>
                  <a:lnTo>
                    <a:pt x="61373" y="23911"/>
                  </a:lnTo>
                  <a:lnTo>
                    <a:pt x="61622" y="23722"/>
                  </a:lnTo>
                  <a:lnTo>
                    <a:pt x="61859" y="23532"/>
                  </a:lnTo>
                  <a:lnTo>
                    <a:pt x="62094" y="23342"/>
                  </a:lnTo>
                  <a:lnTo>
                    <a:pt x="62316" y="23152"/>
                  </a:lnTo>
                  <a:lnTo>
                    <a:pt x="62536" y="22962"/>
                  </a:lnTo>
                  <a:lnTo>
                    <a:pt x="62744" y="22773"/>
                  </a:lnTo>
                  <a:lnTo>
                    <a:pt x="62950" y="22583"/>
                  </a:lnTo>
                  <a:lnTo>
                    <a:pt x="63146" y="22393"/>
                  </a:lnTo>
                  <a:lnTo>
                    <a:pt x="63338" y="22203"/>
                  </a:lnTo>
                  <a:lnTo>
                    <a:pt x="63522" y="22014"/>
                  </a:lnTo>
                  <a:lnTo>
                    <a:pt x="63702" y="21824"/>
                  </a:lnTo>
                  <a:lnTo>
                    <a:pt x="63874" y="21634"/>
                  </a:lnTo>
                  <a:lnTo>
                    <a:pt x="64042" y="21444"/>
                  </a:lnTo>
                  <a:lnTo>
                    <a:pt x="64205" y="21254"/>
                  </a:lnTo>
                  <a:lnTo>
                    <a:pt x="64362" y="21065"/>
                  </a:lnTo>
                  <a:lnTo>
                    <a:pt x="64514" y="20875"/>
                  </a:lnTo>
                  <a:lnTo>
                    <a:pt x="64661" y="20685"/>
                  </a:lnTo>
                  <a:lnTo>
                    <a:pt x="64805" y="20495"/>
                  </a:lnTo>
                  <a:lnTo>
                    <a:pt x="64943" y="20306"/>
                  </a:lnTo>
                  <a:lnTo>
                    <a:pt x="65079" y="20116"/>
                  </a:lnTo>
                  <a:lnTo>
                    <a:pt x="65209" y="19926"/>
                  </a:lnTo>
                  <a:lnTo>
                    <a:pt x="65338" y="19736"/>
                  </a:lnTo>
                  <a:lnTo>
                    <a:pt x="65461" y="19546"/>
                  </a:lnTo>
                  <a:lnTo>
                    <a:pt x="65583" y="19357"/>
                  </a:lnTo>
                  <a:lnTo>
                    <a:pt x="65700" y="19167"/>
                  </a:lnTo>
                  <a:lnTo>
                    <a:pt x="65816" y="18977"/>
                  </a:lnTo>
                  <a:lnTo>
                    <a:pt x="65928" y="18787"/>
                  </a:lnTo>
                  <a:lnTo>
                    <a:pt x="66039" y="18598"/>
                  </a:lnTo>
                  <a:lnTo>
                    <a:pt x="66148" y="18408"/>
                  </a:lnTo>
                  <a:lnTo>
                    <a:pt x="66255" y="18218"/>
                  </a:lnTo>
                  <a:lnTo>
                    <a:pt x="66359" y="18028"/>
                  </a:lnTo>
                  <a:lnTo>
                    <a:pt x="66463" y="17838"/>
                  </a:lnTo>
                  <a:lnTo>
                    <a:pt x="66566" y="17649"/>
                  </a:lnTo>
                  <a:lnTo>
                    <a:pt x="66667" y="17459"/>
                  </a:lnTo>
                  <a:lnTo>
                    <a:pt x="66768" y="17269"/>
                  </a:lnTo>
                  <a:lnTo>
                    <a:pt x="66868" y="17079"/>
                  </a:lnTo>
                  <a:lnTo>
                    <a:pt x="66968" y="16890"/>
                  </a:lnTo>
                  <a:lnTo>
                    <a:pt x="67068" y="16700"/>
                  </a:lnTo>
                  <a:lnTo>
                    <a:pt x="67167" y="16510"/>
                  </a:lnTo>
                  <a:lnTo>
                    <a:pt x="67267" y="16320"/>
                  </a:lnTo>
                  <a:lnTo>
                    <a:pt x="67367" y="16130"/>
                  </a:lnTo>
                  <a:lnTo>
                    <a:pt x="67468" y="15941"/>
                  </a:lnTo>
                  <a:lnTo>
                    <a:pt x="67570" y="15751"/>
                  </a:lnTo>
                  <a:lnTo>
                    <a:pt x="67673" y="15561"/>
                  </a:lnTo>
                  <a:lnTo>
                    <a:pt x="67776" y="15371"/>
                  </a:lnTo>
                  <a:lnTo>
                    <a:pt x="67881" y="15182"/>
                  </a:lnTo>
                  <a:lnTo>
                    <a:pt x="67987" y="14992"/>
                  </a:lnTo>
                  <a:lnTo>
                    <a:pt x="68095" y="14802"/>
                  </a:lnTo>
                  <a:lnTo>
                    <a:pt x="68205" y="14612"/>
                  </a:lnTo>
                  <a:lnTo>
                    <a:pt x="68317" y="14423"/>
                  </a:lnTo>
                  <a:lnTo>
                    <a:pt x="68430" y="14233"/>
                  </a:lnTo>
                  <a:lnTo>
                    <a:pt x="68546" y="14043"/>
                  </a:lnTo>
                  <a:lnTo>
                    <a:pt x="68664" y="13853"/>
                  </a:lnTo>
                  <a:lnTo>
                    <a:pt x="68785" y="13663"/>
                  </a:lnTo>
                  <a:lnTo>
                    <a:pt x="68908" y="13474"/>
                  </a:lnTo>
                  <a:lnTo>
                    <a:pt x="69034" y="13284"/>
                  </a:lnTo>
                  <a:lnTo>
                    <a:pt x="69163" y="13094"/>
                  </a:lnTo>
                  <a:lnTo>
                    <a:pt x="69294" y="12904"/>
                  </a:lnTo>
                  <a:lnTo>
                    <a:pt x="69430" y="12715"/>
                  </a:lnTo>
                  <a:lnTo>
                    <a:pt x="69567" y="12525"/>
                  </a:lnTo>
                  <a:lnTo>
                    <a:pt x="69709" y="12335"/>
                  </a:lnTo>
                  <a:lnTo>
                    <a:pt x="69853" y="12145"/>
                  </a:lnTo>
                  <a:lnTo>
                    <a:pt x="70002" y="11955"/>
                  </a:lnTo>
                  <a:lnTo>
                    <a:pt x="70152" y="11766"/>
                  </a:lnTo>
                  <a:lnTo>
                    <a:pt x="70309" y="11576"/>
                  </a:lnTo>
                  <a:lnTo>
                    <a:pt x="70467" y="11386"/>
                  </a:lnTo>
                  <a:lnTo>
                    <a:pt x="70631" y="11196"/>
                  </a:lnTo>
                  <a:lnTo>
                    <a:pt x="70797" y="11007"/>
                  </a:lnTo>
                  <a:lnTo>
                    <a:pt x="70968" y="10817"/>
                  </a:lnTo>
                  <a:lnTo>
                    <a:pt x="71142" y="10627"/>
                  </a:lnTo>
                  <a:lnTo>
                    <a:pt x="71322" y="10437"/>
                  </a:lnTo>
                  <a:lnTo>
                    <a:pt x="71504" y="10247"/>
                  </a:lnTo>
                  <a:lnTo>
                    <a:pt x="71691" y="10058"/>
                  </a:lnTo>
                  <a:lnTo>
                    <a:pt x="71882" y="9868"/>
                  </a:lnTo>
                  <a:lnTo>
                    <a:pt x="72078" y="9678"/>
                  </a:lnTo>
                  <a:lnTo>
                    <a:pt x="72278" y="9488"/>
                  </a:lnTo>
                  <a:lnTo>
                    <a:pt x="72481" y="9299"/>
                  </a:lnTo>
                  <a:lnTo>
                    <a:pt x="72690" y="9109"/>
                  </a:lnTo>
                  <a:lnTo>
                    <a:pt x="72902" y="8919"/>
                  </a:lnTo>
                  <a:lnTo>
                    <a:pt x="73119" y="8729"/>
                  </a:lnTo>
                  <a:lnTo>
                    <a:pt x="73340" y="8539"/>
                  </a:lnTo>
                  <a:lnTo>
                    <a:pt x="73566" y="8350"/>
                  </a:lnTo>
                  <a:lnTo>
                    <a:pt x="73795" y="8160"/>
                  </a:lnTo>
                  <a:lnTo>
                    <a:pt x="74031" y="7970"/>
                  </a:lnTo>
                  <a:lnTo>
                    <a:pt x="74268" y="7780"/>
                  </a:lnTo>
                  <a:lnTo>
                    <a:pt x="74513" y="7591"/>
                  </a:lnTo>
                  <a:lnTo>
                    <a:pt x="74759" y="7401"/>
                  </a:lnTo>
                  <a:lnTo>
                    <a:pt x="75013" y="7211"/>
                  </a:lnTo>
                  <a:lnTo>
                    <a:pt x="75268" y="7021"/>
                  </a:lnTo>
                  <a:lnTo>
                    <a:pt x="75529" y="6831"/>
                  </a:lnTo>
                  <a:lnTo>
                    <a:pt x="75793" y="6642"/>
                  </a:lnTo>
                  <a:lnTo>
                    <a:pt x="76063" y="6452"/>
                  </a:lnTo>
                  <a:lnTo>
                    <a:pt x="76336" y="6262"/>
                  </a:lnTo>
                  <a:lnTo>
                    <a:pt x="76614" y="6072"/>
                  </a:lnTo>
                  <a:lnTo>
                    <a:pt x="76896" y="5883"/>
                  </a:lnTo>
                  <a:lnTo>
                    <a:pt x="77181" y="5693"/>
                  </a:lnTo>
                  <a:lnTo>
                    <a:pt x="77472" y="5503"/>
                  </a:lnTo>
                  <a:lnTo>
                    <a:pt x="77765" y="5313"/>
                  </a:lnTo>
                  <a:lnTo>
                    <a:pt x="78064" y="5123"/>
                  </a:lnTo>
                  <a:lnTo>
                    <a:pt x="78365" y="4934"/>
                  </a:lnTo>
                  <a:lnTo>
                    <a:pt x="78671" y="4744"/>
                  </a:lnTo>
                  <a:lnTo>
                    <a:pt x="78980" y="4554"/>
                  </a:lnTo>
                  <a:lnTo>
                    <a:pt x="79295" y="4364"/>
                  </a:lnTo>
                  <a:lnTo>
                    <a:pt x="79610" y="4175"/>
                  </a:lnTo>
                  <a:lnTo>
                    <a:pt x="79932" y="3985"/>
                  </a:lnTo>
                  <a:lnTo>
                    <a:pt x="80255" y="3795"/>
                  </a:lnTo>
                  <a:lnTo>
                    <a:pt x="80584" y="3605"/>
                  </a:lnTo>
                  <a:lnTo>
                    <a:pt x="80914" y="3415"/>
                  </a:lnTo>
                  <a:lnTo>
                    <a:pt x="81250" y="3226"/>
                  </a:lnTo>
                  <a:lnTo>
                    <a:pt x="81587" y="3036"/>
                  </a:lnTo>
                  <a:lnTo>
                    <a:pt x="81929" y="2846"/>
                  </a:lnTo>
                  <a:lnTo>
                    <a:pt x="82272" y="2656"/>
                  </a:lnTo>
                  <a:lnTo>
                    <a:pt x="82620" y="2467"/>
                  </a:lnTo>
                  <a:lnTo>
                    <a:pt x="82969" y="2277"/>
                  </a:lnTo>
                  <a:lnTo>
                    <a:pt x="83322" y="2087"/>
                  </a:lnTo>
                  <a:lnTo>
                    <a:pt x="83678" y="1897"/>
                  </a:lnTo>
                  <a:lnTo>
                    <a:pt x="84036" y="1707"/>
                  </a:lnTo>
                  <a:lnTo>
                    <a:pt x="84397" y="1518"/>
                  </a:lnTo>
                  <a:lnTo>
                    <a:pt x="84760" y="1328"/>
                  </a:lnTo>
                  <a:lnTo>
                    <a:pt x="85127" y="1138"/>
                  </a:lnTo>
                  <a:lnTo>
                    <a:pt x="85494" y="948"/>
                  </a:lnTo>
                  <a:lnTo>
                    <a:pt x="85865" y="759"/>
                  </a:lnTo>
                  <a:lnTo>
                    <a:pt x="86237" y="569"/>
                  </a:lnTo>
                  <a:lnTo>
                    <a:pt x="86611" y="379"/>
                  </a:lnTo>
                  <a:lnTo>
                    <a:pt x="86987" y="189"/>
                  </a:lnTo>
                  <a:lnTo>
                    <a:pt x="87366" y="0"/>
                  </a:lnTo>
                  <a:lnTo>
                    <a:pt x="156844" y="0"/>
                  </a:lnTo>
                  <a:lnTo>
                    <a:pt x="157223" y="189"/>
                  </a:lnTo>
                  <a:lnTo>
                    <a:pt x="157598" y="379"/>
                  </a:lnTo>
                  <a:lnTo>
                    <a:pt x="157973" y="569"/>
                  </a:lnTo>
                  <a:lnTo>
                    <a:pt x="158345" y="759"/>
                  </a:lnTo>
                  <a:lnTo>
                    <a:pt x="158716" y="948"/>
                  </a:lnTo>
                  <a:lnTo>
                    <a:pt x="159083" y="1138"/>
                  </a:lnTo>
                  <a:lnTo>
                    <a:pt x="159449" y="1328"/>
                  </a:lnTo>
                  <a:lnTo>
                    <a:pt x="159812" y="1518"/>
                  </a:lnTo>
                  <a:lnTo>
                    <a:pt x="160173" y="1707"/>
                  </a:lnTo>
                  <a:lnTo>
                    <a:pt x="160532" y="1897"/>
                  </a:lnTo>
                  <a:lnTo>
                    <a:pt x="160887" y="2087"/>
                  </a:lnTo>
                  <a:lnTo>
                    <a:pt x="161240" y="2277"/>
                  </a:lnTo>
                  <a:lnTo>
                    <a:pt x="161590" y="2467"/>
                  </a:lnTo>
                  <a:lnTo>
                    <a:pt x="161938" y="2656"/>
                  </a:lnTo>
                  <a:lnTo>
                    <a:pt x="162281" y="2846"/>
                  </a:lnTo>
                  <a:lnTo>
                    <a:pt x="162623" y="3036"/>
                  </a:lnTo>
                  <a:lnTo>
                    <a:pt x="162960" y="3226"/>
                  </a:lnTo>
                  <a:lnTo>
                    <a:pt x="163296" y="3415"/>
                  </a:lnTo>
                  <a:lnTo>
                    <a:pt x="163626" y="3605"/>
                  </a:lnTo>
                  <a:lnTo>
                    <a:pt x="163955" y="3795"/>
                  </a:lnTo>
                  <a:lnTo>
                    <a:pt x="164278" y="3985"/>
                  </a:lnTo>
                  <a:lnTo>
                    <a:pt x="164600" y="4175"/>
                  </a:lnTo>
                  <a:lnTo>
                    <a:pt x="164915" y="4364"/>
                  </a:lnTo>
                  <a:lnTo>
                    <a:pt x="165230" y="4554"/>
                  </a:lnTo>
                  <a:lnTo>
                    <a:pt x="165538" y="4744"/>
                  </a:lnTo>
                  <a:lnTo>
                    <a:pt x="165845" y="4934"/>
                  </a:lnTo>
                  <a:lnTo>
                    <a:pt x="166146" y="5123"/>
                  </a:lnTo>
                  <a:lnTo>
                    <a:pt x="166445" y="5313"/>
                  </a:lnTo>
                  <a:lnTo>
                    <a:pt x="166738" y="5503"/>
                  </a:lnTo>
                  <a:lnTo>
                    <a:pt x="167028" y="5693"/>
                  </a:lnTo>
                  <a:lnTo>
                    <a:pt x="167314" y="5883"/>
                  </a:lnTo>
                  <a:lnTo>
                    <a:pt x="167596" y="6072"/>
                  </a:lnTo>
                  <a:lnTo>
                    <a:pt x="167874" y="6262"/>
                  </a:lnTo>
                  <a:lnTo>
                    <a:pt x="168147" y="6452"/>
                  </a:lnTo>
                  <a:lnTo>
                    <a:pt x="168416" y="6642"/>
                  </a:lnTo>
                  <a:lnTo>
                    <a:pt x="168680" y="6831"/>
                  </a:lnTo>
                  <a:lnTo>
                    <a:pt x="168942" y="7021"/>
                  </a:lnTo>
                  <a:lnTo>
                    <a:pt x="169197" y="7211"/>
                  </a:lnTo>
                  <a:lnTo>
                    <a:pt x="169451" y="7401"/>
                  </a:lnTo>
                  <a:lnTo>
                    <a:pt x="169697" y="7591"/>
                  </a:lnTo>
                  <a:lnTo>
                    <a:pt x="169942" y="7780"/>
                  </a:lnTo>
                  <a:lnTo>
                    <a:pt x="170179" y="7970"/>
                  </a:lnTo>
                  <a:lnTo>
                    <a:pt x="170415" y="8160"/>
                  </a:lnTo>
                  <a:lnTo>
                    <a:pt x="170643" y="8350"/>
                  </a:lnTo>
                  <a:lnTo>
                    <a:pt x="170870" y="8539"/>
                  </a:lnTo>
                  <a:lnTo>
                    <a:pt x="171090" y="8729"/>
                  </a:lnTo>
                  <a:lnTo>
                    <a:pt x="171308" y="8919"/>
                  </a:lnTo>
                  <a:lnTo>
                    <a:pt x="171520" y="9109"/>
                  </a:lnTo>
                  <a:lnTo>
                    <a:pt x="171729" y="9299"/>
                  </a:lnTo>
                  <a:lnTo>
                    <a:pt x="171932" y="9488"/>
                  </a:lnTo>
                  <a:lnTo>
                    <a:pt x="172132" y="9678"/>
                  </a:lnTo>
                  <a:lnTo>
                    <a:pt x="172327" y="9868"/>
                  </a:lnTo>
                  <a:lnTo>
                    <a:pt x="172518" y="10058"/>
                  </a:lnTo>
                  <a:lnTo>
                    <a:pt x="172706" y="10247"/>
                  </a:lnTo>
                  <a:lnTo>
                    <a:pt x="172888" y="10437"/>
                  </a:lnTo>
                  <a:lnTo>
                    <a:pt x="173068" y="10627"/>
                  </a:lnTo>
                  <a:lnTo>
                    <a:pt x="173241" y="10817"/>
                  </a:lnTo>
                  <a:lnTo>
                    <a:pt x="173413" y="11007"/>
                  </a:lnTo>
                  <a:lnTo>
                    <a:pt x="173579" y="11196"/>
                  </a:lnTo>
                  <a:lnTo>
                    <a:pt x="173743" y="11386"/>
                  </a:lnTo>
                  <a:lnTo>
                    <a:pt x="173901" y="11576"/>
                  </a:lnTo>
                  <a:lnTo>
                    <a:pt x="174058" y="11766"/>
                  </a:lnTo>
                  <a:lnTo>
                    <a:pt x="174208" y="11955"/>
                  </a:lnTo>
                  <a:lnTo>
                    <a:pt x="174357" y="12145"/>
                  </a:lnTo>
                  <a:lnTo>
                    <a:pt x="174501" y="12335"/>
                  </a:lnTo>
                  <a:lnTo>
                    <a:pt x="174643" y="12525"/>
                  </a:lnTo>
                  <a:lnTo>
                    <a:pt x="174780" y="12715"/>
                  </a:lnTo>
                  <a:lnTo>
                    <a:pt x="174916" y="12904"/>
                  </a:lnTo>
                  <a:lnTo>
                    <a:pt x="175047" y="13094"/>
                  </a:lnTo>
                  <a:lnTo>
                    <a:pt x="175176" y="13284"/>
                  </a:lnTo>
                  <a:lnTo>
                    <a:pt x="175302" y="13474"/>
                  </a:lnTo>
                  <a:lnTo>
                    <a:pt x="175425" y="13663"/>
                  </a:lnTo>
                  <a:lnTo>
                    <a:pt x="175546" y="13853"/>
                  </a:lnTo>
                  <a:lnTo>
                    <a:pt x="175664" y="14043"/>
                  </a:lnTo>
                  <a:lnTo>
                    <a:pt x="175780" y="14233"/>
                  </a:lnTo>
                  <a:lnTo>
                    <a:pt x="175893" y="14423"/>
                  </a:lnTo>
                  <a:lnTo>
                    <a:pt x="176005" y="14612"/>
                  </a:lnTo>
                  <a:lnTo>
                    <a:pt x="176114" y="14802"/>
                  </a:lnTo>
                  <a:lnTo>
                    <a:pt x="176223" y="14992"/>
                  </a:lnTo>
                  <a:lnTo>
                    <a:pt x="176329" y="15182"/>
                  </a:lnTo>
                  <a:lnTo>
                    <a:pt x="176434" y="15371"/>
                  </a:lnTo>
                  <a:lnTo>
                    <a:pt x="176537" y="15561"/>
                  </a:lnTo>
                  <a:lnTo>
                    <a:pt x="176640" y="15751"/>
                  </a:lnTo>
                  <a:lnTo>
                    <a:pt x="176741" y="15941"/>
                  </a:lnTo>
                  <a:lnTo>
                    <a:pt x="176842" y="16130"/>
                  </a:lnTo>
                  <a:lnTo>
                    <a:pt x="176942" y="16320"/>
                  </a:lnTo>
                  <a:lnTo>
                    <a:pt x="177042" y="16510"/>
                  </a:lnTo>
                  <a:lnTo>
                    <a:pt x="177142" y="16700"/>
                  </a:lnTo>
                  <a:lnTo>
                    <a:pt x="177242" y="16890"/>
                  </a:lnTo>
                  <a:lnTo>
                    <a:pt x="177341" y="17079"/>
                  </a:lnTo>
                  <a:lnTo>
                    <a:pt x="177442" y="17269"/>
                  </a:lnTo>
                  <a:lnTo>
                    <a:pt x="177542" y="17459"/>
                  </a:lnTo>
                  <a:lnTo>
                    <a:pt x="177644" y="17649"/>
                  </a:lnTo>
                  <a:lnTo>
                    <a:pt x="177746" y="17838"/>
                  </a:lnTo>
                  <a:lnTo>
                    <a:pt x="177850" y="18028"/>
                  </a:lnTo>
                  <a:lnTo>
                    <a:pt x="177955" y="18218"/>
                  </a:lnTo>
                  <a:lnTo>
                    <a:pt x="178062" y="18408"/>
                  </a:lnTo>
                  <a:lnTo>
                    <a:pt x="178170" y="18598"/>
                  </a:lnTo>
                  <a:lnTo>
                    <a:pt x="178282" y="18787"/>
                  </a:lnTo>
                  <a:lnTo>
                    <a:pt x="178394" y="18977"/>
                  </a:lnTo>
                  <a:lnTo>
                    <a:pt x="178510" y="19167"/>
                  </a:lnTo>
                  <a:lnTo>
                    <a:pt x="178627" y="19357"/>
                  </a:lnTo>
                  <a:lnTo>
                    <a:pt x="178749" y="19546"/>
                  </a:lnTo>
                  <a:lnTo>
                    <a:pt x="178872" y="19736"/>
                  </a:lnTo>
                  <a:lnTo>
                    <a:pt x="179001" y="19926"/>
                  </a:lnTo>
                  <a:lnTo>
                    <a:pt x="179130" y="20116"/>
                  </a:lnTo>
                  <a:lnTo>
                    <a:pt x="179266" y="20306"/>
                  </a:lnTo>
                  <a:lnTo>
                    <a:pt x="179404" y="20495"/>
                  </a:lnTo>
                  <a:lnTo>
                    <a:pt x="179548" y="20685"/>
                  </a:lnTo>
                  <a:lnTo>
                    <a:pt x="179696" y="20875"/>
                  </a:lnTo>
                  <a:lnTo>
                    <a:pt x="179848" y="21065"/>
                  </a:lnTo>
                  <a:lnTo>
                    <a:pt x="180005" y="21254"/>
                  </a:lnTo>
                  <a:lnTo>
                    <a:pt x="180168" y="21444"/>
                  </a:lnTo>
                  <a:lnTo>
                    <a:pt x="180335" y="21634"/>
                  </a:lnTo>
                  <a:lnTo>
                    <a:pt x="180508" y="21824"/>
                  </a:lnTo>
                  <a:lnTo>
                    <a:pt x="180688" y="22014"/>
                  </a:lnTo>
                  <a:lnTo>
                    <a:pt x="180872" y="22203"/>
                  </a:lnTo>
                  <a:lnTo>
                    <a:pt x="181064" y="22393"/>
                  </a:lnTo>
                  <a:lnTo>
                    <a:pt x="181260" y="22583"/>
                  </a:lnTo>
                  <a:lnTo>
                    <a:pt x="181466" y="22773"/>
                  </a:lnTo>
                  <a:lnTo>
                    <a:pt x="181674" y="22962"/>
                  </a:lnTo>
                  <a:lnTo>
                    <a:pt x="181894" y="23152"/>
                  </a:lnTo>
                  <a:lnTo>
                    <a:pt x="182115" y="23342"/>
                  </a:lnTo>
                  <a:lnTo>
                    <a:pt x="182351" y="23532"/>
                  </a:lnTo>
                  <a:lnTo>
                    <a:pt x="182587" y="23722"/>
                  </a:lnTo>
                  <a:lnTo>
                    <a:pt x="182837" y="23911"/>
                  </a:lnTo>
                  <a:lnTo>
                    <a:pt x="183090" y="24101"/>
                  </a:lnTo>
                  <a:lnTo>
                    <a:pt x="183355" y="24291"/>
                  </a:lnTo>
                  <a:lnTo>
                    <a:pt x="183624" y="24481"/>
                  </a:lnTo>
                  <a:lnTo>
                    <a:pt x="183904" y="24670"/>
                  </a:lnTo>
                  <a:lnTo>
                    <a:pt x="184191" y="24860"/>
                  </a:lnTo>
                  <a:lnTo>
                    <a:pt x="184487" y="25050"/>
                  </a:lnTo>
                  <a:lnTo>
                    <a:pt x="184792" y="25240"/>
                  </a:lnTo>
                  <a:lnTo>
                    <a:pt x="185105" y="25430"/>
                  </a:lnTo>
                  <a:lnTo>
                    <a:pt x="185427" y="25619"/>
                  </a:lnTo>
                  <a:lnTo>
                    <a:pt x="185757" y="25809"/>
                  </a:lnTo>
                  <a:lnTo>
                    <a:pt x="186098" y="25999"/>
                  </a:lnTo>
                  <a:lnTo>
                    <a:pt x="186445" y="26189"/>
                  </a:lnTo>
                  <a:lnTo>
                    <a:pt x="186805" y="26378"/>
                  </a:lnTo>
                  <a:lnTo>
                    <a:pt x="187170" y="26568"/>
                  </a:lnTo>
                  <a:lnTo>
                    <a:pt x="187549" y="26758"/>
                  </a:lnTo>
                  <a:lnTo>
                    <a:pt x="187931" y="26948"/>
                  </a:lnTo>
                  <a:lnTo>
                    <a:pt x="188330" y="27138"/>
                  </a:lnTo>
                  <a:lnTo>
                    <a:pt x="188730" y="27327"/>
                  </a:lnTo>
                  <a:lnTo>
                    <a:pt x="189148" y="27517"/>
                  </a:lnTo>
                  <a:lnTo>
                    <a:pt x="189568" y="27707"/>
                  </a:lnTo>
                  <a:lnTo>
                    <a:pt x="190003" y="27897"/>
                  </a:lnTo>
                  <a:lnTo>
                    <a:pt x="190442" y="28086"/>
                  </a:lnTo>
                  <a:lnTo>
                    <a:pt x="190895" y="28276"/>
                  </a:lnTo>
                  <a:lnTo>
                    <a:pt x="191354" y="28466"/>
                  </a:lnTo>
                  <a:lnTo>
                    <a:pt x="191824" y="28656"/>
                  </a:lnTo>
                  <a:lnTo>
                    <a:pt x="192302" y="28846"/>
                  </a:lnTo>
                  <a:lnTo>
                    <a:pt x="192789" y="29035"/>
                  </a:lnTo>
                  <a:lnTo>
                    <a:pt x="193286" y="29225"/>
                  </a:lnTo>
                  <a:lnTo>
                    <a:pt x="193790" y="29415"/>
                  </a:lnTo>
                  <a:lnTo>
                    <a:pt x="194305" y="29605"/>
                  </a:lnTo>
                  <a:lnTo>
                    <a:pt x="194826" y="29794"/>
                  </a:lnTo>
                  <a:lnTo>
                    <a:pt x="195358" y="29984"/>
                  </a:lnTo>
                  <a:lnTo>
                    <a:pt x="195895" y="30174"/>
                  </a:lnTo>
                  <a:lnTo>
                    <a:pt x="196445" y="30364"/>
                  </a:lnTo>
                  <a:lnTo>
                    <a:pt x="196997" y="30554"/>
                  </a:lnTo>
                  <a:lnTo>
                    <a:pt x="197563" y="30743"/>
                  </a:lnTo>
                  <a:lnTo>
                    <a:pt x="198131" y="30933"/>
                  </a:lnTo>
                  <a:lnTo>
                    <a:pt x="198712" y="31123"/>
                  </a:lnTo>
                  <a:lnTo>
                    <a:pt x="199295" y="31313"/>
                  </a:lnTo>
                  <a:lnTo>
                    <a:pt x="199890" y="31502"/>
                  </a:lnTo>
                  <a:lnTo>
                    <a:pt x="200487" y="31692"/>
                  </a:lnTo>
                  <a:lnTo>
                    <a:pt x="201095" y="31882"/>
                  </a:lnTo>
                  <a:lnTo>
                    <a:pt x="201706" y="32072"/>
                  </a:lnTo>
                  <a:lnTo>
                    <a:pt x="202325" y="32261"/>
                  </a:lnTo>
                  <a:lnTo>
                    <a:pt x="202948" y="32451"/>
                  </a:lnTo>
                  <a:lnTo>
                    <a:pt x="203579" y="32641"/>
                  </a:lnTo>
                  <a:lnTo>
                    <a:pt x="204213" y="32831"/>
                  </a:lnTo>
                  <a:lnTo>
                    <a:pt x="204853" y="33021"/>
                  </a:lnTo>
                  <a:lnTo>
                    <a:pt x="205498" y="33210"/>
                  </a:lnTo>
                  <a:lnTo>
                    <a:pt x="206146" y="33400"/>
                  </a:lnTo>
                  <a:lnTo>
                    <a:pt x="206799" y="33590"/>
                  </a:lnTo>
                  <a:lnTo>
                    <a:pt x="207455" y="33780"/>
                  </a:lnTo>
                  <a:lnTo>
                    <a:pt x="208116" y="33969"/>
                  </a:lnTo>
                  <a:lnTo>
                    <a:pt x="208778" y="34159"/>
                  </a:lnTo>
                  <a:lnTo>
                    <a:pt x="209445" y="34349"/>
                  </a:lnTo>
                  <a:lnTo>
                    <a:pt x="210112" y="34539"/>
                  </a:lnTo>
                  <a:lnTo>
                    <a:pt x="210783" y="34729"/>
                  </a:lnTo>
                  <a:lnTo>
                    <a:pt x="211455" y="34918"/>
                  </a:lnTo>
                  <a:lnTo>
                    <a:pt x="212129" y="35108"/>
                  </a:lnTo>
                  <a:lnTo>
                    <a:pt x="212803" y="35298"/>
                  </a:lnTo>
                  <a:lnTo>
                    <a:pt x="213478" y="35488"/>
                  </a:lnTo>
                  <a:lnTo>
                    <a:pt x="214153" y="35677"/>
                  </a:lnTo>
                  <a:lnTo>
                    <a:pt x="214828" y="35867"/>
                  </a:lnTo>
                  <a:lnTo>
                    <a:pt x="215503" y="36057"/>
                  </a:lnTo>
                  <a:lnTo>
                    <a:pt x="216177" y="36247"/>
                  </a:lnTo>
                  <a:lnTo>
                    <a:pt x="216850" y="36437"/>
                  </a:lnTo>
                  <a:lnTo>
                    <a:pt x="217521" y="36626"/>
                  </a:lnTo>
                  <a:lnTo>
                    <a:pt x="218190" y="36816"/>
                  </a:lnTo>
                  <a:lnTo>
                    <a:pt x="218856" y="37006"/>
                  </a:lnTo>
                  <a:lnTo>
                    <a:pt x="219520" y="37196"/>
                  </a:lnTo>
                  <a:lnTo>
                    <a:pt x="220182" y="37385"/>
                  </a:lnTo>
                  <a:lnTo>
                    <a:pt x="220839" y="37575"/>
                  </a:lnTo>
                  <a:lnTo>
                    <a:pt x="221493" y="37765"/>
                  </a:lnTo>
                  <a:lnTo>
                    <a:pt x="222142" y="37955"/>
                  </a:lnTo>
                  <a:lnTo>
                    <a:pt x="222788" y="38145"/>
                  </a:lnTo>
                  <a:lnTo>
                    <a:pt x="223427" y="38334"/>
                  </a:lnTo>
                  <a:lnTo>
                    <a:pt x="224064" y="38524"/>
                  </a:lnTo>
                  <a:lnTo>
                    <a:pt x="224691" y="38714"/>
                  </a:lnTo>
                  <a:lnTo>
                    <a:pt x="225317" y="38904"/>
                  </a:lnTo>
                  <a:lnTo>
                    <a:pt x="225932" y="39093"/>
                  </a:lnTo>
                  <a:lnTo>
                    <a:pt x="226545" y="39283"/>
                  </a:lnTo>
                  <a:lnTo>
                    <a:pt x="227147" y="39473"/>
                  </a:lnTo>
                  <a:lnTo>
                    <a:pt x="227745" y="39663"/>
                  </a:lnTo>
                  <a:lnTo>
                    <a:pt x="228332" y="39853"/>
                  </a:lnTo>
                  <a:lnTo>
                    <a:pt x="228915" y="40042"/>
                  </a:lnTo>
                  <a:lnTo>
                    <a:pt x="229487" y="40232"/>
                  </a:lnTo>
                  <a:lnTo>
                    <a:pt x="230052" y="40422"/>
                  </a:lnTo>
                  <a:lnTo>
                    <a:pt x="230608" y="40612"/>
                  </a:lnTo>
                  <a:lnTo>
                    <a:pt x="231155" y="40801"/>
                  </a:lnTo>
                  <a:lnTo>
                    <a:pt x="231693" y="40991"/>
                  </a:lnTo>
                  <a:lnTo>
                    <a:pt x="232221" y="41181"/>
                  </a:lnTo>
                  <a:lnTo>
                    <a:pt x="232741" y="41371"/>
                  </a:lnTo>
                  <a:lnTo>
                    <a:pt x="233248" y="41561"/>
                  </a:lnTo>
                  <a:lnTo>
                    <a:pt x="233749" y="41750"/>
                  </a:lnTo>
                  <a:lnTo>
                    <a:pt x="234235" y="41940"/>
                  </a:lnTo>
                  <a:lnTo>
                    <a:pt x="234716" y="42130"/>
                  </a:lnTo>
                  <a:lnTo>
                    <a:pt x="235179" y="42320"/>
                  </a:lnTo>
                  <a:lnTo>
                    <a:pt x="235640" y="42509"/>
                  </a:lnTo>
                  <a:lnTo>
                    <a:pt x="236080" y="42699"/>
                  </a:lnTo>
                  <a:lnTo>
                    <a:pt x="236518" y="42889"/>
                  </a:lnTo>
                  <a:lnTo>
                    <a:pt x="236936" y="43079"/>
                  </a:lnTo>
                  <a:lnTo>
                    <a:pt x="237351" y="43269"/>
                  </a:lnTo>
                  <a:lnTo>
                    <a:pt x="237746" y="43458"/>
                  </a:lnTo>
                  <a:lnTo>
                    <a:pt x="238136" y="43648"/>
                  </a:lnTo>
                  <a:lnTo>
                    <a:pt x="238509" y="43838"/>
                  </a:lnTo>
                  <a:lnTo>
                    <a:pt x="238875" y="44028"/>
                  </a:lnTo>
                  <a:lnTo>
                    <a:pt x="239225" y="44217"/>
                  </a:lnTo>
                  <a:lnTo>
                    <a:pt x="239565" y="44407"/>
                  </a:lnTo>
                  <a:lnTo>
                    <a:pt x="239892" y="44597"/>
                  </a:lnTo>
                  <a:lnTo>
                    <a:pt x="240207" y="44787"/>
                  </a:lnTo>
                  <a:lnTo>
                    <a:pt x="240510" y="44977"/>
                  </a:lnTo>
                  <a:lnTo>
                    <a:pt x="240800" y="45166"/>
                  </a:lnTo>
                  <a:lnTo>
                    <a:pt x="241080" y="45356"/>
                  </a:lnTo>
                  <a:lnTo>
                    <a:pt x="241344" y="45546"/>
                  </a:lnTo>
                  <a:lnTo>
                    <a:pt x="241601" y="45736"/>
                  </a:lnTo>
                  <a:lnTo>
                    <a:pt x="241839" y="45925"/>
                  </a:lnTo>
                  <a:lnTo>
                    <a:pt x="242073" y="46115"/>
                  </a:lnTo>
                  <a:lnTo>
                    <a:pt x="242286" y="46305"/>
                  </a:lnTo>
                  <a:lnTo>
                    <a:pt x="242496" y="46495"/>
                  </a:lnTo>
                  <a:lnTo>
                    <a:pt x="242684" y="46684"/>
                  </a:lnTo>
                  <a:lnTo>
                    <a:pt x="242869" y="46874"/>
                  </a:lnTo>
                  <a:lnTo>
                    <a:pt x="243034" y="47064"/>
                  </a:lnTo>
                  <a:lnTo>
                    <a:pt x="243195" y="47254"/>
                  </a:lnTo>
                  <a:lnTo>
                    <a:pt x="243337" y="47444"/>
                  </a:lnTo>
                  <a:lnTo>
                    <a:pt x="243473" y="47633"/>
                  </a:lnTo>
                  <a:lnTo>
                    <a:pt x="243593" y="47823"/>
                  </a:lnTo>
                  <a:lnTo>
                    <a:pt x="243706" y="48013"/>
                  </a:lnTo>
                  <a:lnTo>
                    <a:pt x="243804" y="48203"/>
                  </a:lnTo>
                  <a:lnTo>
                    <a:pt x="243893" y="48392"/>
                  </a:lnTo>
                  <a:lnTo>
                    <a:pt x="243970" y="48582"/>
                  </a:lnTo>
                  <a:lnTo>
                    <a:pt x="244036" y="48772"/>
                  </a:lnTo>
                  <a:lnTo>
                    <a:pt x="244092" y="48962"/>
                  </a:lnTo>
                  <a:lnTo>
                    <a:pt x="244136" y="49152"/>
                  </a:lnTo>
                  <a:lnTo>
                    <a:pt x="244172" y="49341"/>
                  </a:lnTo>
                  <a:lnTo>
                    <a:pt x="244193" y="49531"/>
                  </a:lnTo>
                  <a:lnTo>
                    <a:pt x="244210" y="49721"/>
                  </a:lnTo>
                  <a:lnTo>
                    <a:pt x="244210" y="49911"/>
                  </a:lnTo>
                  <a:lnTo>
                    <a:pt x="244207" y="50100"/>
                  </a:lnTo>
                  <a:lnTo>
                    <a:pt x="244188" y="50290"/>
                  </a:lnTo>
                  <a:lnTo>
                    <a:pt x="244166" y="50480"/>
                  </a:lnTo>
                  <a:lnTo>
                    <a:pt x="244126" y="50670"/>
                  </a:lnTo>
                  <a:lnTo>
                    <a:pt x="244085" y="50860"/>
                  </a:lnTo>
                  <a:lnTo>
                    <a:pt x="244028" y="51049"/>
                  </a:lnTo>
                  <a:lnTo>
                    <a:pt x="243968" y="51239"/>
                  </a:lnTo>
                  <a:lnTo>
                    <a:pt x="243894" y="51429"/>
                  </a:lnTo>
                  <a:lnTo>
                    <a:pt x="243815" y="51619"/>
                  </a:lnTo>
                  <a:lnTo>
                    <a:pt x="243725" y="51808"/>
                  </a:lnTo>
                  <a:lnTo>
                    <a:pt x="243629" y="51998"/>
                  </a:lnTo>
                  <a:lnTo>
                    <a:pt x="243523" y="52188"/>
                  </a:lnTo>
                  <a:lnTo>
                    <a:pt x="243410" y="52378"/>
                  </a:lnTo>
                  <a:lnTo>
                    <a:pt x="243289" y="52568"/>
                  </a:lnTo>
                  <a:lnTo>
                    <a:pt x="243160" y="52757"/>
                  </a:lnTo>
                  <a:lnTo>
                    <a:pt x="243024" y="52947"/>
                  </a:lnTo>
                  <a:lnTo>
                    <a:pt x="242879" y="53137"/>
                  </a:lnTo>
                  <a:lnTo>
                    <a:pt x="242729" y="53327"/>
                  </a:lnTo>
                  <a:lnTo>
                    <a:pt x="242569" y="53516"/>
                  </a:lnTo>
                  <a:lnTo>
                    <a:pt x="242405" y="53706"/>
                  </a:lnTo>
                  <a:lnTo>
                    <a:pt x="242230" y="53896"/>
                  </a:lnTo>
                  <a:lnTo>
                    <a:pt x="242054" y="54086"/>
                  </a:lnTo>
                  <a:lnTo>
                    <a:pt x="241865" y="54276"/>
                  </a:lnTo>
                  <a:lnTo>
                    <a:pt x="241675" y="54465"/>
                  </a:lnTo>
                  <a:lnTo>
                    <a:pt x="241473" y="54655"/>
                  </a:lnTo>
                  <a:lnTo>
                    <a:pt x="241269" y="54845"/>
                  </a:lnTo>
                  <a:lnTo>
                    <a:pt x="241055" y="55035"/>
                  </a:lnTo>
                  <a:lnTo>
                    <a:pt x="240838" y="55224"/>
                  </a:lnTo>
                  <a:lnTo>
                    <a:pt x="240612" y="55414"/>
                  </a:lnTo>
                  <a:lnTo>
                    <a:pt x="240383" y="55604"/>
                  </a:lnTo>
                  <a:lnTo>
                    <a:pt x="240145" y="55794"/>
                  </a:lnTo>
                  <a:lnTo>
                    <a:pt x="239903" y="55984"/>
                  </a:lnTo>
                  <a:lnTo>
                    <a:pt x="239654" y="56173"/>
                  </a:lnTo>
                  <a:lnTo>
                    <a:pt x="239400" y="56363"/>
                  </a:lnTo>
                  <a:lnTo>
                    <a:pt x="239140" y="56553"/>
                  </a:lnTo>
                  <a:lnTo>
                    <a:pt x="238874" y="56743"/>
                  </a:lnTo>
                  <a:lnTo>
                    <a:pt x="238603" y="56932"/>
                  </a:lnTo>
                  <a:lnTo>
                    <a:pt x="238324" y="57122"/>
                  </a:lnTo>
                  <a:lnTo>
                    <a:pt x="238043" y="57312"/>
                  </a:lnTo>
                  <a:lnTo>
                    <a:pt x="237753" y="57502"/>
                  </a:lnTo>
                  <a:lnTo>
                    <a:pt x="237460" y="57692"/>
                  </a:lnTo>
                  <a:lnTo>
                    <a:pt x="237159" y="57881"/>
                  </a:lnTo>
                  <a:lnTo>
                    <a:pt x="236855" y="58071"/>
                  </a:lnTo>
                  <a:lnTo>
                    <a:pt x="236542" y="58261"/>
                  </a:lnTo>
                  <a:lnTo>
                    <a:pt x="236227" y="58451"/>
                  </a:lnTo>
                  <a:lnTo>
                    <a:pt x="235903" y="58640"/>
                  </a:lnTo>
                  <a:lnTo>
                    <a:pt x="235577" y="58830"/>
                  </a:lnTo>
                  <a:lnTo>
                    <a:pt x="235242" y="59020"/>
                  </a:lnTo>
                  <a:lnTo>
                    <a:pt x="234904" y="59210"/>
                  </a:lnTo>
                  <a:lnTo>
                    <a:pt x="234558" y="59400"/>
                  </a:lnTo>
                  <a:lnTo>
                    <a:pt x="234208" y="59589"/>
                  </a:lnTo>
                  <a:lnTo>
                    <a:pt x="233851" y="59779"/>
                  </a:lnTo>
                  <a:lnTo>
                    <a:pt x="233489" y="59969"/>
                  </a:lnTo>
                  <a:lnTo>
                    <a:pt x="233121" y="60159"/>
                  </a:lnTo>
                  <a:lnTo>
                    <a:pt x="232748" y="60348"/>
                  </a:lnTo>
                  <a:lnTo>
                    <a:pt x="232369" y="60538"/>
                  </a:lnTo>
                  <a:lnTo>
                    <a:pt x="231983" y="60728"/>
                  </a:lnTo>
                  <a:lnTo>
                    <a:pt x="231592" y="60918"/>
                  </a:lnTo>
                  <a:lnTo>
                    <a:pt x="231194" y="61108"/>
                  </a:lnTo>
                  <a:lnTo>
                    <a:pt x="230793" y="61297"/>
                  </a:lnTo>
                  <a:lnTo>
                    <a:pt x="230382" y="61487"/>
                  </a:lnTo>
                  <a:lnTo>
                    <a:pt x="229969" y="61677"/>
                  </a:lnTo>
                  <a:lnTo>
                    <a:pt x="229545" y="61867"/>
                  </a:lnTo>
                  <a:lnTo>
                    <a:pt x="229121" y="62056"/>
                  </a:lnTo>
                  <a:lnTo>
                    <a:pt x="228685" y="62246"/>
                  </a:lnTo>
                  <a:lnTo>
                    <a:pt x="228248" y="62436"/>
                  </a:lnTo>
                  <a:lnTo>
                    <a:pt x="227800" y="62626"/>
                  </a:lnTo>
                  <a:lnTo>
                    <a:pt x="227349" y="62815"/>
                  </a:lnTo>
                  <a:lnTo>
                    <a:pt x="226890" y="63005"/>
                  </a:lnTo>
                  <a:lnTo>
                    <a:pt x="226427" y="63195"/>
                  </a:lnTo>
                  <a:lnTo>
                    <a:pt x="225955" y="63385"/>
                  </a:lnTo>
                  <a:lnTo>
                    <a:pt x="225479" y="63575"/>
                  </a:lnTo>
                  <a:lnTo>
                    <a:pt x="224995" y="63764"/>
                  </a:lnTo>
                  <a:lnTo>
                    <a:pt x="224506" y="63954"/>
                  </a:lnTo>
                  <a:lnTo>
                    <a:pt x="224011" y="64144"/>
                  </a:lnTo>
                  <a:lnTo>
                    <a:pt x="223508" y="64334"/>
                  </a:lnTo>
                  <a:lnTo>
                    <a:pt x="223001" y="64523"/>
                  </a:lnTo>
                  <a:lnTo>
                    <a:pt x="222486" y="64713"/>
                  </a:lnTo>
                  <a:lnTo>
                    <a:pt x="221966" y="64903"/>
                  </a:lnTo>
                  <a:lnTo>
                    <a:pt x="221438" y="65093"/>
                  </a:lnTo>
                  <a:lnTo>
                    <a:pt x="220907" y="65283"/>
                  </a:lnTo>
                  <a:lnTo>
                    <a:pt x="220366" y="65472"/>
                  </a:lnTo>
                  <a:lnTo>
                    <a:pt x="219823" y="65662"/>
                  </a:lnTo>
                  <a:lnTo>
                    <a:pt x="219269" y="65852"/>
                  </a:lnTo>
                  <a:lnTo>
                    <a:pt x="218715" y="66042"/>
                  </a:lnTo>
                  <a:lnTo>
                    <a:pt x="218149" y="66231"/>
                  </a:lnTo>
                  <a:lnTo>
                    <a:pt x="217582" y="66421"/>
                  </a:lnTo>
                  <a:lnTo>
                    <a:pt x="217005" y="66611"/>
                  </a:lnTo>
                  <a:lnTo>
                    <a:pt x="216426" y="66801"/>
                  </a:lnTo>
                  <a:lnTo>
                    <a:pt x="215838" y="66991"/>
                  </a:lnTo>
                  <a:lnTo>
                    <a:pt x="215248" y="67180"/>
                  </a:lnTo>
                  <a:lnTo>
                    <a:pt x="214649" y="67370"/>
                  </a:lnTo>
                  <a:lnTo>
                    <a:pt x="214047" y="67560"/>
                  </a:lnTo>
                  <a:lnTo>
                    <a:pt x="213439" y="67750"/>
                  </a:lnTo>
                  <a:lnTo>
                    <a:pt x="212826" y="67939"/>
                  </a:lnTo>
                  <a:lnTo>
                    <a:pt x="212208" y="68129"/>
                  </a:lnTo>
                  <a:lnTo>
                    <a:pt x="211585" y="68319"/>
                  </a:lnTo>
                  <a:lnTo>
                    <a:pt x="210957" y="68509"/>
                  </a:lnTo>
                  <a:lnTo>
                    <a:pt x="210324" y="68699"/>
                  </a:lnTo>
                  <a:lnTo>
                    <a:pt x="209688" y="68888"/>
                  </a:lnTo>
                  <a:lnTo>
                    <a:pt x="209046" y="69078"/>
                  </a:lnTo>
                  <a:lnTo>
                    <a:pt x="208401" y="69268"/>
                  </a:lnTo>
                  <a:lnTo>
                    <a:pt x="207750" y="69458"/>
                  </a:lnTo>
                  <a:lnTo>
                    <a:pt x="207098" y="69647"/>
                  </a:lnTo>
                  <a:lnTo>
                    <a:pt x="206440" y="69837"/>
                  </a:lnTo>
                  <a:lnTo>
                    <a:pt x="205780" y="70027"/>
                  </a:lnTo>
                  <a:lnTo>
                    <a:pt x="205114" y="70217"/>
                  </a:lnTo>
                  <a:lnTo>
                    <a:pt x="204448" y="70407"/>
                  </a:lnTo>
                  <a:lnTo>
                    <a:pt x="203777" y="70596"/>
                  </a:lnTo>
                  <a:lnTo>
                    <a:pt x="203104" y="70786"/>
                  </a:lnTo>
                  <a:lnTo>
                    <a:pt x="202427" y="70976"/>
                  </a:lnTo>
                  <a:lnTo>
                    <a:pt x="201749" y="71166"/>
                  </a:lnTo>
                  <a:lnTo>
                    <a:pt x="201068" y="71355"/>
                  </a:lnTo>
                  <a:lnTo>
                    <a:pt x="200386" y="71545"/>
                  </a:lnTo>
                  <a:lnTo>
                    <a:pt x="199701" y="71735"/>
                  </a:lnTo>
                  <a:lnTo>
                    <a:pt x="199015" y="71925"/>
                  </a:lnTo>
                  <a:lnTo>
                    <a:pt x="198327" y="72115"/>
                  </a:lnTo>
                  <a:lnTo>
                    <a:pt x="197638" y="72304"/>
                  </a:lnTo>
                  <a:lnTo>
                    <a:pt x="196948" y="72494"/>
                  </a:lnTo>
                  <a:lnTo>
                    <a:pt x="196257" y="72684"/>
                  </a:lnTo>
                  <a:lnTo>
                    <a:pt x="195566" y="72874"/>
                  </a:lnTo>
                  <a:lnTo>
                    <a:pt x="194874" y="73063"/>
                  </a:lnTo>
                  <a:lnTo>
                    <a:pt x="194182" y="73253"/>
                  </a:lnTo>
                  <a:lnTo>
                    <a:pt x="193490" y="73443"/>
                  </a:lnTo>
                  <a:lnTo>
                    <a:pt x="192799" y="73633"/>
                  </a:lnTo>
                  <a:lnTo>
                    <a:pt x="192108" y="73823"/>
                  </a:lnTo>
                  <a:lnTo>
                    <a:pt x="191417" y="74012"/>
                  </a:lnTo>
                  <a:lnTo>
                    <a:pt x="190728" y="74202"/>
                  </a:lnTo>
                  <a:lnTo>
                    <a:pt x="190040" y="74392"/>
                  </a:lnTo>
                  <a:lnTo>
                    <a:pt x="189354" y="74582"/>
                  </a:lnTo>
                  <a:lnTo>
                    <a:pt x="188668" y="74771"/>
                  </a:lnTo>
                  <a:lnTo>
                    <a:pt x="187985" y="74961"/>
                  </a:lnTo>
                  <a:lnTo>
                    <a:pt x="187303" y="75151"/>
                  </a:lnTo>
                  <a:lnTo>
                    <a:pt x="186624" y="75341"/>
                  </a:lnTo>
                  <a:lnTo>
                    <a:pt x="185948" y="75531"/>
                  </a:lnTo>
                  <a:lnTo>
                    <a:pt x="185274" y="75720"/>
                  </a:lnTo>
                  <a:lnTo>
                    <a:pt x="184603" y="75910"/>
                  </a:lnTo>
                  <a:lnTo>
                    <a:pt x="183934" y="76100"/>
                  </a:lnTo>
                  <a:lnTo>
                    <a:pt x="183270" y="76290"/>
                  </a:lnTo>
                  <a:lnTo>
                    <a:pt x="182608" y="76479"/>
                  </a:lnTo>
                  <a:lnTo>
                    <a:pt x="181951" y="76669"/>
                  </a:lnTo>
                  <a:lnTo>
                    <a:pt x="181295" y="76859"/>
                  </a:lnTo>
                  <a:lnTo>
                    <a:pt x="180647" y="77049"/>
                  </a:lnTo>
                  <a:lnTo>
                    <a:pt x="179999" y="77238"/>
                  </a:lnTo>
                  <a:lnTo>
                    <a:pt x="179359" y="77428"/>
                  </a:lnTo>
                  <a:lnTo>
                    <a:pt x="178720" y="77618"/>
                  </a:lnTo>
                  <a:lnTo>
                    <a:pt x="178090" y="77808"/>
                  </a:lnTo>
                  <a:lnTo>
                    <a:pt x="177461" y="77998"/>
                  </a:lnTo>
                  <a:lnTo>
                    <a:pt x="176840" y="78187"/>
                  </a:lnTo>
                  <a:lnTo>
                    <a:pt x="176221" y="78377"/>
                  </a:lnTo>
                  <a:lnTo>
                    <a:pt x="175611" y="78567"/>
                  </a:lnTo>
                  <a:lnTo>
                    <a:pt x="175003" y="78757"/>
                  </a:lnTo>
                  <a:lnTo>
                    <a:pt x="174403" y="78946"/>
                  </a:lnTo>
                  <a:lnTo>
                    <a:pt x="173807" y="79136"/>
                  </a:lnTo>
                  <a:lnTo>
                    <a:pt x="173218" y="79326"/>
                  </a:lnTo>
                  <a:lnTo>
                    <a:pt x="172634" y="79516"/>
                  </a:lnTo>
                  <a:lnTo>
                    <a:pt x="172057" y="79706"/>
                  </a:lnTo>
                  <a:lnTo>
                    <a:pt x="171486" y="79895"/>
                  </a:lnTo>
                  <a:lnTo>
                    <a:pt x="170920" y="80085"/>
                  </a:lnTo>
                  <a:lnTo>
                    <a:pt x="170362" y="80275"/>
                  </a:lnTo>
                  <a:lnTo>
                    <a:pt x="169808" y="80465"/>
                  </a:lnTo>
                  <a:lnTo>
                    <a:pt x="169264" y="80654"/>
                  </a:lnTo>
                  <a:lnTo>
                    <a:pt x="168723" y="80844"/>
                  </a:lnTo>
                  <a:lnTo>
                    <a:pt x="168193" y="81034"/>
                  </a:lnTo>
                  <a:lnTo>
                    <a:pt x="167664" y="81224"/>
                  </a:lnTo>
                  <a:lnTo>
                    <a:pt x="167148" y="81414"/>
                  </a:lnTo>
                  <a:lnTo>
                    <a:pt x="166633" y="81603"/>
                  </a:lnTo>
                  <a:lnTo>
                    <a:pt x="166130" y="81793"/>
                  </a:lnTo>
                  <a:lnTo>
                    <a:pt x="165630" y="81983"/>
                  </a:lnTo>
                  <a:lnTo>
                    <a:pt x="165141" y="82173"/>
                  </a:lnTo>
                  <a:lnTo>
                    <a:pt x="164654" y="82362"/>
                  </a:lnTo>
                  <a:lnTo>
                    <a:pt x="164179" y="82552"/>
                  </a:lnTo>
                  <a:lnTo>
                    <a:pt x="163707" y="82742"/>
                  </a:lnTo>
                  <a:lnTo>
                    <a:pt x="163245" y="82932"/>
                  </a:lnTo>
                  <a:lnTo>
                    <a:pt x="162788" y="83122"/>
                  </a:lnTo>
                  <a:lnTo>
                    <a:pt x="162339" y="83311"/>
                  </a:lnTo>
                  <a:lnTo>
                    <a:pt x="161897" y="83501"/>
                  </a:lnTo>
                  <a:lnTo>
                    <a:pt x="161461" y="83691"/>
                  </a:lnTo>
                  <a:lnTo>
                    <a:pt x="161033" y="83881"/>
                  </a:lnTo>
                  <a:lnTo>
                    <a:pt x="160611" y="84070"/>
                  </a:lnTo>
                  <a:lnTo>
                    <a:pt x="160198" y="84260"/>
                  </a:lnTo>
                  <a:lnTo>
                    <a:pt x="159789" y="84450"/>
                  </a:lnTo>
                  <a:lnTo>
                    <a:pt x="159390" y="84640"/>
                  </a:lnTo>
                  <a:lnTo>
                    <a:pt x="158994" y="84830"/>
                  </a:lnTo>
                  <a:lnTo>
                    <a:pt x="158609" y="85019"/>
                  </a:lnTo>
                  <a:lnTo>
                    <a:pt x="158226" y="85209"/>
                  </a:lnTo>
                  <a:lnTo>
                    <a:pt x="157855" y="85399"/>
                  </a:lnTo>
                  <a:lnTo>
                    <a:pt x="157485" y="85589"/>
                  </a:lnTo>
                  <a:lnTo>
                    <a:pt x="157127" y="85778"/>
                  </a:lnTo>
                  <a:lnTo>
                    <a:pt x="156771" y="85968"/>
                  </a:lnTo>
                  <a:lnTo>
                    <a:pt x="156425" y="86158"/>
                  </a:lnTo>
                  <a:lnTo>
                    <a:pt x="156082" y="86348"/>
                  </a:lnTo>
                  <a:lnTo>
                    <a:pt x="155748" y="86538"/>
                  </a:lnTo>
                  <a:lnTo>
                    <a:pt x="155417" y="86727"/>
                  </a:lnTo>
                  <a:lnTo>
                    <a:pt x="155095" y="86917"/>
                  </a:lnTo>
                  <a:lnTo>
                    <a:pt x="154777" y="87107"/>
                  </a:lnTo>
                  <a:lnTo>
                    <a:pt x="154465" y="87297"/>
                  </a:lnTo>
                  <a:lnTo>
                    <a:pt x="154159" y="87486"/>
                  </a:lnTo>
                  <a:lnTo>
                    <a:pt x="153858" y="87676"/>
                  </a:lnTo>
                  <a:lnTo>
                    <a:pt x="153564" y="87866"/>
                  </a:lnTo>
                  <a:lnTo>
                    <a:pt x="153273" y="88056"/>
                  </a:lnTo>
                  <a:lnTo>
                    <a:pt x="152990" y="88246"/>
                  </a:lnTo>
                  <a:lnTo>
                    <a:pt x="152709" y="88435"/>
                  </a:lnTo>
                  <a:lnTo>
                    <a:pt x="152436" y="88625"/>
                  </a:lnTo>
                  <a:lnTo>
                    <a:pt x="152164" y="88815"/>
                  </a:lnTo>
                  <a:lnTo>
                    <a:pt x="151901" y="89005"/>
                  </a:lnTo>
                  <a:lnTo>
                    <a:pt x="151639" y="89194"/>
                  </a:lnTo>
                  <a:lnTo>
                    <a:pt x="151385" y="89384"/>
                  </a:lnTo>
                  <a:lnTo>
                    <a:pt x="151132" y="89574"/>
                  </a:lnTo>
                  <a:lnTo>
                    <a:pt x="150886" y="89764"/>
                  </a:lnTo>
                  <a:lnTo>
                    <a:pt x="150642" y="89954"/>
                  </a:lnTo>
                  <a:lnTo>
                    <a:pt x="150404" y="90143"/>
                  </a:lnTo>
                  <a:lnTo>
                    <a:pt x="150168" y="90333"/>
                  </a:lnTo>
                  <a:lnTo>
                    <a:pt x="149937" y="90523"/>
                  </a:lnTo>
                  <a:lnTo>
                    <a:pt x="149708" y="90713"/>
                  </a:lnTo>
                  <a:lnTo>
                    <a:pt x="149483" y="90902"/>
                  </a:lnTo>
                  <a:lnTo>
                    <a:pt x="149262" y="91092"/>
                  </a:lnTo>
                  <a:lnTo>
                    <a:pt x="149043" y="91282"/>
                  </a:lnTo>
                  <a:lnTo>
                    <a:pt x="148828" y="91472"/>
                  </a:lnTo>
                  <a:lnTo>
                    <a:pt x="148615" y="91662"/>
                  </a:lnTo>
                  <a:lnTo>
                    <a:pt x="148405" y="91851"/>
                  </a:lnTo>
                  <a:lnTo>
                    <a:pt x="148198" y="92041"/>
                  </a:lnTo>
                  <a:lnTo>
                    <a:pt x="147993" y="92231"/>
                  </a:lnTo>
                  <a:lnTo>
                    <a:pt x="147790" y="92421"/>
                  </a:lnTo>
                  <a:lnTo>
                    <a:pt x="147590" y="92610"/>
                  </a:lnTo>
                  <a:lnTo>
                    <a:pt x="147391" y="92800"/>
                  </a:lnTo>
                  <a:lnTo>
                    <a:pt x="147196" y="92990"/>
                  </a:lnTo>
                  <a:lnTo>
                    <a:pt x="147000" y="93180"/>
                  </a:lnTo>
                  <a:lnTo>
                    <a:pt x="146808" y="93369"/>
                  </a:lnTo>
                  <a:lnTo>
                    <a:pt x="146616" y="93559"/>
                  </a:lnTo>
                  <a:lnTo>
                    <a:pt x="146427" y="93749"/>
                  </a:lnTo>
                  <a:lnTo>
                    <a:pt x="146238" y="93939"/>
                  </a:lnTo>
                  <a:lnTo>
                    <a:pt x="146051" y="94129"/>
                  </a:lnTo>
                  <a:lnTo>
                    <a:pt x="145864" y="94318"/>
                  </a:lnTo>
                  <a:lnTo>
                    <a:pt x="145679" y="94508"/>
                  </a:lnTo>
                  <a:lnTo>
                    <a:pt x="145495" y="94698"/>
                  </a:lnTo>
                  <a:lnTo>
                    <a:pt x="145311" y="94888"/>
                  </a:lnTo>
                  <a:lnTo>
                    <a:pt x="145128" y="95077"/>
                  </a:lnTo>
                  <a:lnTo>
                    <a:pt x="144946" y="95267"/>
                  </a:lnTo>
                  <a:lnTo>
                    <a:pt x="144764" y="95457"/>
                  </a:lnTo>
                  <a:lnTo>
                    <a:pt x="144582" y="95647"/>
                  </a:lnTo>
                  <a:lnTo>
                    <a:pt x="144401" y="95837"/>
                  </a:lnTo>
                  <a:lnTo>
                    <a:pt x="144220" y="96026"/>
                  </a:lnTo>
                  <a:lnTo>
                    <a:pt x="144039" y="96216"/>
                  </a:lnTo>
                  <a:lnTo>
                    <a:pt x="143858" y="96406"/>
                  </a:lnTo>
                  <a:lnTo>
                    <a:pt x="143677" y="96596"/>
                  </a:lnTo>
                  <a:lnTo>
                    <a:pt x="143496" y="96785"/>
                  </a:lnTo>
                  <a:lnTo>
                    <a:pt x="143315" y="96975"/>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25" name="pl24">
              <a:extLst>
                <a:ext uri="{FF2B5EF4-FFF2-40B4-BE49-F238E27FC236}">
                  <a16:creationId xmlns:a16="http://schemas.microsoft.com/office/drawing/2014/main" id="{6A08F774-F840-42D0-A594-F8C372AD2A15}"/>
                </a:ext>
              </a:extLst>
            </p:cNvPr>
            <p:cNvSpPr/>
            <p:nvPr/>
          </p:nvSpPr>
          <p:spPr>
            <a:xfrm>
              <a:off x="2710958" y="395833"/>
              <a:ext cx="243918" cy="0"/>
            </a:xfrm>
            <a:custGeom>
              <a:avLst/>
              <a:gdLst/>
              <a:ahLst/>
              <a:cxnLst/>
              <a:rect l="0" t="0" r="0" b="0"/>
              <a:pathLst>
                <a:path w="243918">
                  <a:moveTo>
                    <a:pt x="0" y="0"/>
                  </a:moveTo>
                  <a:lnTo>
                    <a:pt x="243918" y="0"/>
                  </a:lnTo>
                </a:path>
              </a:pathLst>
            </a:custGeom>
            <a:ln w="6775" cap="flat">
              <a:solidFill>
                <a:srgbClr val="1565C0">
                  <a:alpha val="100000"/>
                </a:srgbClr>
              </a:solidFill>
              <a:prstDash val="solid"/>
              <a:round/>
            </a:ln>
          </p:spPr>
          <p:txBody>
            <a:bodyPr/>
            <a:lstStyle/>
            <a:p>
              <a:endParaRPr/>
            </a:p>
          </p:txBody>
        </p:sp>
        <p:sp>
          <p:nvSpPr>
            <p:cNvPr id="426" name="pg25">
              <a:extLst>
                <a:ext uri="{FF2B5EF4-FFF2-40B4-BE49-F238E27FC236}">
                  <a16:creationId xmlns:a16="http://schemas.microsoft.com/office/drawing/2014/main" id="{1EB893B0-EBDA-4D3C-9C61-9C6E9571C2CE}"/>
                </a:ext>
              </a:extLst>
            </p:cNvPr>
            <p:cNvSpPr/>
            <p:nvPr/>
          </p:nvSpPr>
          <p:spPr>
            <a:xfrm>
              <a:off x="2914321" y="555155"/>
              <a:ext cx="244210" cy="91677"/>
            </a:xfrm>
            <a:custGeom>
              <a:avLst/>
              <a:gdLst/>
              <a:ahLst/>
              <a:cxnLst/>
              <a:rect l="0" t="0" r="0" b="0"/>
              <a:pathLst>
                <a:path w="244210" h="91677">
                  <a:moveTo>
                    <a:pt x="65637" y="91677"/>
                  </a:moveTo>
                  <a:lnTo>
                    <a:pt x="65233" y="91498"/>
                  </a:lnTo>
                  <a:lnTo>
                    <a:pt x="64833" y="91319"/>
                  </a:lnTo>
                  <a:lnTo>
                    <a:pt x="64435" y="91139"/>
                  </a:lnTo>
                  <a:lnTo>
                    <a:pt x="64044" y="90960"/>
                  </a:lnTo>
                  <a:lnTo>
                    <a:pt x="63654" y="90780"/>
                  </a:lnTo>
                  <a:lnTo>
                    <a:pt x="63272" y="90601"/>
                  </a:lnTo>
                  <a:lnTo>
                    <a:pt x="62890" y="90421"/>
                  </a:lnTo>
                  <a:lnTo>
                    <a:pt x="62516" y="90242"/>
                  </a:lnTo>
                  <a:lnTo>
                    <a:pt x="62143" y="90063"/>
                  </a:lnTo>
                  <a:lnTo>
                    <a:pt x="61777" y="89883"/>
                  </a:lnTo>
                  <a:lnTo>
                    <a:pt x="61414" y="89704"/>
                  </a:lnTo>
                  <a:lnTo>
                    <a:pt x="61056" y="89524"/>
                  </a:lnTo>
                  <a:lnTo>
                    <a:pt x="60702" y="89345"/>
                  </a:lnTo>
                  <a:lnTo>
                    <a:pt x="60352" y="89166"/>
                  </a:lnTo>
                  <a:lnTo>
                    <a:pt x="60009" y="88986"/>
                  </a:lnTo>
                  <a:lnTo>
                    <a:pt x="59668" y="88807"/>
                  </a:lnTo>
                  <a:lnTo>
                    <a:pt x="59334" y="88627"/>
                  </a:lnTo>
                  <a:lnTo>
                    <a:pt x="59001" y="88448"/>
                  </a:lnTo>
                  <a:lnTo>
                    <a:pt x="58678" y="88269"/>
                  </a:lnTo>
                  <a:lnTo>
                    <a:pt x="58356" y="88089"/>
                  </a:lnTo>
                  <a:lnTo>
                    <a:pt x="58042" y="87910"/>
                  </a:lnTo>
                  <a:lnTo>
                    <a:pt x="57729" y="87730"/>
                  </a:lnTo>
                  <a:lnTo>
                    <a:pt x="57424" y="87551"/>
                  </a:lnTo>
                  <a:lnTo>
                    <a:pt x="57122" y="87372"/>
                  </a:lnTo>
                  <a:lnTo>
                    <a:pt x="56826" y="87192"/>
                  </a:lnTo>
                  <a:lnTo>
                    <a:pt x="56535" y="87013"/>
                  </a:lnTo>
                  <a:lnTo>
                    <a:pt x="56247" y="86833"/>
                  </a:lnTo>
                  <a:lnTo>
                    <a:pt x="55966" y="86654"/>
                  </a:lnTo>
                  <a:lnTo>
                    <a:pt x="55688" y="86474"/>
                  </a:lnTo>
                  <a:lnTo>
                    <a:pt x="55418" y="86295"/>
                  </a:lnTo>
                  <a:lnTo>
                    <a:pt x="55148" y="86116"/>
                  </a:lnTo>
                  <a:lnTo>
                    <a:pt x="54888" y="85936"/>
                  </a:lnTo>
                  <a:lnTo>
                    <a:pt x="54629" y="85757"/>
                  </a:lnTo>
                  <a:lnTo>
                    <a:pt x="54378" y="85577"/>
                  </a:lnTo>
                  <a:lnTo>
                    <a:pt x="54129" y="85398"/>
                  </a:lnTo>
                  <a:lnTo>
                    <a:pt x="53887" y="85219"/>
                  </a:lnTo>
                  <a:lnTo>
                    <a:pt x="53648" y="85039"/>
                  </a:lnTo>
                  <a:lnTo>
                    <a:pt x="53414" y="84860"/>
                  </a:lnTo>
                  <a:lnTo>
                    <a:pt x="53185" y="84680"/>
                  </a:lnTo>
                  <a:lnTo>
                    <a:pt x="52960" y="84501"/>
                  </a:lnTo>
                  <a:lnTo>
                    <a:pt x="52741" y="84322"/>
                  </a:lnTo>
                  <a:lnTo>
                    <a:pt x="52524" y="84142"/>
                  </a:lnTo>
                  <a:lnTo>
                    <a:pt x="52315" y="83963"/>
                  </a:lnTo>
                  <a:lnTo>
                    <a:pt x="52105" y="83783"/>
                  </a:lnTo>
                  <a:lnTo>
                    <a:pt x="51905" y="83604"/>
                  </a:lnTo>
                  <a:lnTo>
                    <a:pt x="51706" y="83425"/>
                  </a:lnTo>
                  <a:lnTo>
                    <a:pt x="51513" y="83245"/>
                  </a:lnTo>
                  <a:lnTo>
                    <a:pt x="51322" y="83066"/>
                  </a:lnTo>
                  <a:lnTo>
                    <a:pt x="51137" y="82886"/>
                  </a:lnTo>
                  <a:lnTo>
                    <a:pt x="50955" y="82707"/>
                  </a:lnTo>
                  <a:lnTo>
                    <a:pt x="50777" y="82527"/>
                  </a:lnTo>
                  <a:lnTo>
                    <a:pt x="50603" y="82348"/>
                  </a:lnTo>
                  <a:lnTo>
                    <a:pt x="50432" y="82169"/>
                  </a:lnTo>
                  <a:lnTo>
                    <a:pt x="50265" y="81989"/>
                  </a:lnTo>
                  <a:lnTo>
                    <a:pt x="50101" y="81810"/>
                  </a:lnTo>
                  <a:lnTo>
                    <a:pt x="49942" y="81630"/>
                  </a:lnTo>
                  <a:lnTo>
                    <a:pt x="49783" y="81451"/>
                  </a:lnTo>
                  <a:lnTo>
                    <a:pt x="49631" y="81272"/>
                  </a:lnTo>
                  <a:lnTo>
                    <a:pt x="49480" y="81092"/>
                  </a:lnTo>
                  <a:lnTo>
                    <a:pt x="49333" y="80913"/>
                  </a:lnTo>
                  <a:lnTo>
                    <a:pt x="49188" y="80733"/>
                  </a:lnTo>
                  <a:lnTo>
                    <a:pt x="49046" y="80554"/>
                  </a:lnTo>
                  <a:lnTo>
                    <a:pt x="48907" y="80375"/>
                  </a:lnTo>
                  <a:lnTo>
                    <a:pt x="48770" y="80195"/>
                  </a:lnTo>
                  <a:lnTo>
                    <a:pt x="48636" y="80016"/>
                  </a:lnTo>
                  <a:lnTo>
                    <a:pt x="48503" y="79836"/>
                  </a:lnTo>
                  <a:lnTo>
                    <a:pt x="48374" y="79657"/>
                  </a:lnTo>
                  <a:lnTo>
                    <a:pt x="48245" y="79478"/>
                  </a:lnTo>
                  <a:lnTo>
                    <a:pt x="48120" y="79298"/>
                  </a:lnTo>
                  <a:lnTo>
                    <a:pt x="47995" y="79119"/>
                  </a:lnTo>
                  <a:lnTo>
                    <a:pt x="47873" y="78939"/>
                  </a:lnTo>
                  <a:lnTo>
                    <a:pt x="47751" y="78760"/>
                  </a:lnTo>
                  <a:lnTo>
                    <a:pt x="47632" y="78580"/>
                  </a:lnTo>
                  <a:lnTo>
                    <a:pt x="47513" y="78401"/>
                  </a:lnTo>
                  <a:lnTo>
                    <a:pt x="47396" y="78222"/>
                  </a:lnTo>
                  <a:lnTo>
                    <a:pt x="47279" y="78042"/>
                  </a:lnTo>
                  <a:lnTo>
                    <a:pt x="47164" y="77863"/>
                  </a:lnTo>
                  <a:lnTo>
                    <a:pt x="47049" y="77683"/>
                  </a:lnTo>
                  <a:lnTo>
                    <a:pt x="46934" y="77504"/>
                  </a:lnTo>
                  <a:lnTo>
                    <a:pt x="46820" y="77325"/>
                  </a:lnTo>
                  <a:lnTo>
                    <a:pt x="46707" y="77145"/>
                  </a:lnTo>
                  <a:lnTo>
                    <a:pt x="46593" y="76966"/>
                  </a:lnTo>
                  <a:lnTo>
                    <a:pt x="46480" y="76786"/>
                  </a:lnTo>
                  <a:lnTo>
                    <a:pt x="46366" y="76607"/>
                  </a:lnTo>
                  <a:lnTo>
                    <a:pt x="46252" y="76428"/>
                  </a:lnTo>
                  <a:lnTo>
                    <a:pt x="46137" y="76248"/>
                  </a:lnTo>
                  <a:lnTo>
                    <a:pt x="46022" y="76069"/>
                  </a:lnTo>
                  <a:lnTo>
                    <a:pt x="45906" y="75889"/>
                  </a:lnTo>
                  <a:lnTo>
                    <a:pt x="45790" y="75710"/>
                  </a:lnTo>
                  <a:lnTo>
                    <a:pt x="45672" y="75531"/>
                  </a:lnTo>
                  <a:lnTo>
                    <a:pt x="45554" y="75351"/>
                  </a:lnTo>
                  <a:lnTo>
                    <a:pt x="45434" y="75172"/>
                  </a:lnTo>
                  <a:lnTo>
                    <a:pt x="45312" y="74992"/>
                  </a:lnTo>
                  <a:lnTo>
                    <a:pt x="45190" y="74813"/>
                  </a:lnTo>
                  <a:lnTo>
                    <a:pt x="45065" y="74633"/>
                  </a:lnTo>
                  <a:lnTo>
                    <a:pt x="44940" y="74454"/>
                  </a:lnTo>
                  <a:lnTo>
                    <a:pt x="44811" y="74275"/>
                  </a:lnTo>
                  <a:lnTo>
                    <a:pt x="44681" y="74095"/>
                  </a:lnTo>
                  <a:lnTo>
                    <a:pt x="44548" y="73916"/>
                  </a:lnTo>
                  <a:lnTo>
                    <a:pt x="44414" y="73736"/>
                  </a:lnTo>
                  <a:lnTo>
                    <a:pt x="44277" y="73557"/>
                  </a:lnTo>
                  <a:lnTo>
                    <a:pt x="44138" y="73378"/>
                  </a:lnTo>
                  <a:lnTo>
                    <a:pt x="43996" y="73198"/>
                  </a:lnTo>
                  <a:lnTo>
                    <a:pt x="43850" y="73019"/>
                  </a:lnTo>
                  <a:lnTo>
                    <a:pt x="43704" y="72839"/>
                  </a:lnTo>
                  <a:lnTo>
                    <a:pt x="43552" y="72660"/>
                  </a:lnTo>
                  <a:lnTo>
                    <a:pt x="43400" y="72481"/>
                  </a:lnTo>
                  <a:lnTo>
                    <a:pt x="43241" y="72301"/>
                  </a:lnTo>
                  <a:lnTo>
                    <a:pt x="43083" y="72122"/>
                  </a:lnTo>
                  <a:lnTo>
                    <a:pt x="42918" y="71942"/>
                  </a:lnTo>
                  <a:lnTo>
                    <a:pt x="42752" y="71763"/>
                  </a:lnTo>
                  <a:lnTo>
                    <a:pt x="42581" y="71584"/>
                  </a:lnTo>
                  <a:lnTo>
                    <a:pt x="42407" y="71404"/>
                  </a:lnTo>
                  <a:lnTo>
                    <a:pt x="42229" y="71225"/>
                  </a:lnTo>
                  <a:lnTo>
                    <a:pt x="42048" y="71045"/>
                  </a:lnTo>
                  <a:lnTo>
                    <a:pt x="41863" y="70866"/>
                  </a:lnTo>
                  <a:lnTo>
                    <a:pt x="41673" y="70687"/>
                  </a:lnTo>
                  <a:lnTo>
                    <a:pt x="41480" y="70507"/>
                  </a:lnTo>
                  <a:lnTo>
                    <a:pt x="41282" y="70328"/>
                  </a:lnTo>
                  <a:lnTo>
                    <a:pt x="41082" y="70148"/>
                  </a:lnTo>
                  <a:lnTo>
                    <a:pt x="40875" y="69969"/>
                  </a:lnTo>
                  <a:lnTo>
                    <a:pt x="40667" y="69789"/>
                  </a:lnTo>
                  <a:lnTo>
                    <a:pt x="40451" y="69610"/>
                  </a:lnTo>
                  <a:lnTo>
                    <a:pt x="40234" y="69431"/>
                  </a:lnTo>
                  <a:lnTo>
                    <a:pt x="40009" y="69251"/>
                  </a:lnTo>
                  <a:lnTo>
                    <a:pt x="39783" y="69072"/>
                  </a:lnTo>
                  <a:lnTo>
                    <a:pt x="39551" y="68892"/>
                  </a:lnTo>
                  <a:lnTo>
                    <a:pt x="39315" y="68713"/>
                  </a:lnTo>
                  <a:lnTo>
                    <a:pt x="39075" y="68534"/>
                  </a:lnTo>
                  <a:lnTo>
                    <a:pt x="38829" y="68354"/>
                  </a:lnTo>
                  <a:lnTo>
                    <a:pt x="38581" y="68175"/>
                  </a:lnTo>
                  <a:lnTo>
                    <a:pt x="38325" y="67995"/>
                  </a:lnTo>
                  <a:lnTo>
                    <a:pt x="38069" y="67816"/>
                  </a:lnTo>
                  <a:lnTo>
                    <a:pt x="37804" y="67637"/>
                  </a:lnTo>
                  <a:lnTo>
                    <a:pt x="37538" y="67457"/>
                  </a:lnTo>
                  <a:lnTo>
                    <a:pt x="37264" y="67278"/>
                  </a:lnTo>
                  <a:lnTo>
                    <a:pt x="36989" y="67098"/>
                  </a:lnTo>
                  <a:lnTo>
                    <a:pt x="36707" y="66919"/>
                  </a:lnTo>
                  <a:lnTo>
                    <a:pt x="36422" y="66740"/>
                  </a:lnTo>
                  <a:lnTo>
                    <a:pt x="36132" y="66560"/>
                  </a:lnTo>
                  <a:lnTo>
                    <a:pt x="35838" y="66381"/>
                  </a:lnTo>
                  <a:lnTo>
                    <a:pt x="35540" y="66201"/>
                  </a:lnTo>
                  <a:lnTo>
                    <a:pt x="35236" y="66022"/>
                  </a:lnTo>
                  <a:lnTo>
                    <a:pt x="34930" y="65842"/>
                  </a:lnTo>
                  <a:lnTo>
                    <a:pt x="34617" y="65663"/>
                  </a:lnTo>
                  <a:lnTo>
                    <a:pt x="34304" y="65484"/>
                  </a:lnTo>
                  <a:lnTo>
                    <a:pt x="33982" y="65304"/>
                  </a:lnTo>
                  <a:lnTo>
                    <a:pt x="33660" y="65125"/>
                  </a:lnTo>
                  <a:lnTo>
                    <a:pt x="33331" y="64945"/>
                  </a:lnTo>
                  <a:lnTo>
                    <a:pt x="33000" y="64766"/>
                  </a:lnTo>
                  <a:lnTo>
                    <a:pt x="32664" y="64587"/>
                  </a:lnTo>
                  <a:lnTo>
                    <a:pt x="32325" y="64407"/>
                  </a:lnTo>
                  <a:lnTo>
                    <a:pt x="31982" y="64228"/>
                  </a:lnTo>
                  <a:lnTo>
                    <a:pt x="31636" y="64048"/>
                  </a:lnTo>
                  <a:lnTo>
                    <a:pt x="31286" y="63869"/>
                  </a:lnTo>
                  <a:lnTo>
                    <a:pt x="30932" y="63690"/>
                  </a:lnTo>
                  <a:lnTo>
                    <a:pt x="30576" y="63510"/>
                  </a:lnTo>
                  <a:lnTo>
                    <a:pt x="30215" y="63331"/>
                  </a:lnTo>
                  <a:lnTo>
                    <a:pt x="29854" y="63151"/>
                  </a:lnTo>
                  <a:lnTo>
                    <a:pt x="29486" y="62972"/>
                  </a:lnTo>
                  <a:lnTo>
                    <a:pt x="29118" y="62793"/>
                  </a:lnTo>
                  <a:lnTo>
                    <a:pt x="28745" y="62613"/>
                  </a:lnTo>
                  <a:lnTo>
                    <a:pt x="28371" y="62434"/>
                  </a:lnTo>
                  <a:lnTo>
                    <a:pt x="27994" y="62254"/>
                  </a:lnTo>
                  <a:lnTo>
                    <a:pt x="27614" y="62075"/>
                  </a:lnTo>
                  <a:lnTo>
                    <a:pt x="27233" y="61895"/>
                  </a:lnTo>
                  <a:lnTo>
                    <a:pt x="26848" y="61716"/>
                  </a:lnTo>
                  <a:lnTo>
                    <a:pt x="26463" y="61537"/>
                  </a:lnTo>
                  <a:lnTo>
                    <a:pt x="26074" y="61357"/>
                  </a:lnTo>
                  <a:lnTo>
                    <a:pt x="25685" y="61178"/>
                  </a:lnTo>
                  <a:lnTo>
                    <a:pt x="25293" y="60998"/>
                  </a:lnTo>
                  <a:lnTo>
                    <a:pt x="24900" y="60819"/>
                  </a:lnTo>
                  <a:lnTo>
                    <a:pt x="24505" y="60640"/>
                  </a:lnTo>
                  <a:lnTo>
                    <a:pt x="24110" y="60460"/>
                  </a:lnTo>
                  <a:lnTo>
                    <a:pt x="23712" y="60281"/>
                  </a:lnTo>
                  <a:lnTo>
                    <a:pt x="23315" y="60101"/>
                  </a:lnTo>
                  <a:lnTo>
                    <a:pt x="22916" y="59922"/>
                  </a:lnTo>
                  <a:lnTo>
                    <a:pt x="22516" y="59743"/>
                  </a:lnTo>
                  <a:lnTo>
                    <a:pt x="22116" y="59563"/>
                  </a:lnTo>
                  <a:lnTo>
                    <a:pt x="21716" y="59384"/>
                  </a:lnTo>
                  <a:lnTo>
                    <a:pt x="21315" y="59204"/>
                  </a:lnTo>
                  <a:lnTo>
                    <a:pt x="20915" y="59025"/>
                  </a:lnTo>
                  <a:lnTo>
                    <a:pt x="20514" y="58846"/>
                  </a:lnTo>
                  <a:lnTo>
                    <a:pt x="20114" y="58666"/>
                  </a:lnTo>
                  <a:lnTo>
                    <a:pt x="19713" y="58487"/>
                  </a:lnTo>
                  <a:lnTo>
                    <a:pt x="19314" y="58307"/>
                  </a:lnTo>
                  <a:lnTo>
                    <a:pt x="18915" y="58128"/>
                  </a:lnTo>
                  <a:lnTo>
                    <a:pt x="18517" y="57948"/>
                  </a:lnTo>
                  <a:lnTo>
                    <a:pt x="18120" y="57769"/>
                  </a:lnTo>
                  <a:lnTo>
                    <a:pt x="17724" y="57590"/>
                  </a:lnTo>
                  <a:lnTo>
                    <a:pt x="17329" y="57410"/>
                  </a:lnTo>
                  <a:lnTo>
                    <a:pt x="16936" y="57231"/>
                  </a:lnTo>
                  <a:lnTo>
                    <a:pt x="16544" y="57051"/>
                  </a:lnTo>
                  <a:lnTo>
                    <a:pt x="16154" y="56872"/>
                  </a:lnTo>
                  <a:lnTo>
                    <a:pt x="15766" y="56693"/>
                  </a:lnTo>
                  <a:lnTo>
                    <a:pt x="15379" y="56513"/>
                  </a:lnTo>
                  <a:lnTo>
                    <a:pt x="14996" y="56334"/>
                  </a:lnTo>
                  <a:lnTo>
                    <a:pt x="14613" y="56154"/>
                  </a:lnTo>
                  <a:lnTo>
                    <a:pt x="14235" y="55975"/>
                  </a:lnTo>
                  <a:lnTo>
                    <a:pt x="13857" y="55796"/>
                  </a:lnTo>
                  <a:lnTo>
                    <a:pt x="13484" y="55616"/>
                  </a:lnTo>
                  <a:lnTo>
                    <a:pt x="13112" y="55437"/>
                  </a:lnTo>
                  <a:lnTo>
                    <a:pt x="12745" y="55257"/>
                  </a:lnTo>
                  <a:lnTo>
                    <a:pt x="12380" y="55078"/>
                  </a:lnTo>
                  <a:lnTo>
                    <a:pt x="12018" y="54899"/>
                  </a:lnTo>
                  <a:lnTo>
                    <a:pt x="11660" y="54719"/>
                  </a:lnTo>
                  <a:lnTo>
                    <a:pt x="11305" y="54540"/>
                  </a:lnTo>
                  <a:lnTo>
                    <a:pt x="10955" y="54360"/>
                  </a:lnTo>
                  <a:lnTo>
                    <a:pt x="10606" y="54181"/>
                  </a:lnTo>
                  <a:lnTo>
                    <a:pt x="10265" y="54002"/>
                  </a:lnTo>
                  <a:lnTo>
                    <a:pt x="9923" y="53822"/>
                  </a:lnTo>
                  <a:lnTo>
                    <a:pt x="9591" y="53643"/>
                  </a:lnTo>
                  <a:lnTo>
                    <a:pt x="9258" y="53463"/>
                  </a:lnTo>
                  <a:lnTo>
                    <a:pt x="8934" y="53284"/>
                  </a:lnTo>
                  <a:lnTo>
                    <a:pt x="8611" y="53104"/>
                  </a:lnTo>
                  <a:lnTo>
                    <a:pt x="8295" y="52925"/>
                  </a:lnTo>
                  <a:lnTo>
                    <a:pt x="7982" y="52746"/>
                  </a:lnTo>
                  <a:lnTo>
                    <a:pt x="7675" y="52566"/>
                  </a:lnTo>
                  <a:lnTo>
                    <a:pt x="7373" y="52387"/>
                  </a:lnTo>
                  <a:lnTo>
                    <a:pt x="7074" y="52207"/>
                  </a:lnTo>
                  <a:lnTo>
                    <a:pt x="6783" y="52028"/>
                  </a:lnTo>
                  <a:lnTo>
                    <a:pt x="6494" y="51849"/>
                  </a:lnTo>
                  <a:lnTo>
                    <a:pt x="6215" y="51669"/>
                  </a:lnTo>
                  <a:lnTo>
                    <a:pt x="5936" y="51490"/>
                  </a:lnTo>
                  <a:lnTo>
                    <a:pt x="5668" y="51310"/>
                  </a:lnTo>
                  <a:lnTo>
                    <a:pt x="5401" y="51131"/>
                  </a:lnTo>
                  <a:lnTo>
                    <a:pt x="5143" y="50952"/>
                  </a:lnTo>
                  <a:lnTo>
                    <a:pt x="4888" y="50772"/>
                  </a:lnTo>
                  <a:lnTo>
                    <a:pt x="4641" y="50593"/>
                  </a:lnTo>
                  <a:lnTo>
                    <a:pt x="4399" y="50413"/>
                  </a:lnTo>
                  <a:lnTo>
                    <a:pt x="4163" y="50234"/>
                  </a:lnTo>
                  <a:lnTo>
                    <a:pt x="3934" y="50055"/>
                  </a:lnTo>
                  <a:lnTo>
                    <a:pt x="3709" y="49875"/>
                  </a:lnTo>
                  <a:lnTo>
                    <a:pt x="3493" y="49696"/>
                  </a:lnTo>
                  <a:lnTo>
                    <a:pt x="3279" y="49516"/>
                  </a:lnTo>
                  <a:lnTo>
                    <a:pt x="3077" y="49337"/>
                  </a:lnTo>
                  <a:lnTo>
                    <a:pt x="2875" y="49157"/>
                  </a:lnTo>
                  <a:lnTo>
                    <a:pt x="2686" y="48978"/>
                  </a:lnTo>
                  <a:lnTo>
                    <a:pt x="2497" y="48799"/>
                  </a:lnTo>
                  <a:lnTo>
                    <a:pt x="2320" y="48619"/>
                  </a:lnTo>
                  <a:lnTo>
                    <a:pt x="2146" y="48440"/>
                  </a:lnTo>
                  <a:lnTo>
                    <a:pt x="1980" y="48260"/>
                  </a:lnTo>
                  <a:lnTo>
                    <a:pt x="1820" y="48081"/>
                  </a:lnTo>
                  <a:lnTo>
                    <a:pt x="1666" y="47902"/>
                  </a:lnTo>
                  <a:lnTo>
                    <a:pt x="1521" y="47722"/>
                  </a:lnTo>
                  <a:lnTo>
                    <a:pt x="1379" y="47543"/>
                  </a:lnTo>
                  <a:lnTo>
                    <a:pt x="1248" y="47363"/>
                  </a:lnTo>
                  <a:lnTo>
                    <a:pt x="1118" y="47184"/>
                  </a:lnTo>
                  <a:lnTo>
                    <a:pt x="1002" y="47005"/>
                  </a:lnTo>
                  <a:lnTo>
                    <a:pt x="885" y="46825"/>
                  </a:lnTo>
                  <a:lnTo>
                    <a:pt x="782" y="46646"/>
                  </a:lnTo>
                  <a:lnTo>
                    <a:pt x="680" y="46466"/>
                  </a:lnTo>
                  <a:lnTo>
                    <a:pt x="590" y="46287"/>
                  </a:lnTo>
                  <a:lnTo>
                    <a:pt x="503" y="46108"/>
                  </a:lnTo>
                  <a:lnTo>
                    <a:pt x="424" y="45928"/>
                  </a:lnTo>
                  <a:lnTo>
                    <a:pt x="352" y="45749"/>
                  </a:lnTo>
                  <a:lnTo>
                    <a:pt x="285" y="45569"/>
                  </a:lnTo>
                  <a:lnTo>
                    <a:pt x="228" y="45390"/>
                  </a:lnTo>
                  <a:lnTo>
                    <a:pt x="173" y="45210"/>
                  </a:lnTo>
                  <a:lnTo>
                    <a:pt x="130" y="45031"/>
                  </a:lnTo>
                  <a:lnTo>
                    <a:pt x="88" y="44852"/>
                  </a:lnTo>
                  <a:lnTo>
                    <a:pt x="60" y="44672"/>
                  </a:lnTo>
                  <a:lnTo>
                    <a:pt x="32" y="44493"/>
                  </a:lnTo>
                  <a:lnTo>
                    <a:pt x="16" y="44313"/>
                  </a:lnTo>
                  <a:lnTo>
                    <a:pt x="3" y="44134"/>
                  </a:lnTo>
                  <a:lnTo>
                    <a:pt x="0" y="43955"/>
                  </a:lnTo>
                  <a:lnTo>
                    <a:pt x="0" y="43775"/>
                  </a:lnTo>
                  <a:lnTo>
                    <a:pt x="9" y="43596"/>
                  </a:lnTo>
                  <a:lnTo>
                    <a:pt x="24" y="43416"/>
                  </a:lnTo>
                  <a:lnTo>
                    <a:pt x="45" y="43237"/>
                  </a:lnTo>
                  <a:lnTo>
                    <a:pt x="74" y="43058"/>
                  </a:lnTo>
                  <a:lnTo>
                    <a:pt x="107" y="42878"/>
                  </a:lnTo>
                  <a:lnTo>
                    <a:pt x="150" y="42699"/>
                  </a:lnTo>
                  <a:lnTo>
                    <a:pt x="194" y="42519"/>
                  </a:lnTo>
                  <a:lnTo>
                    <a:pt x="252" y="42340"/>
                  </a:lnTo>
                  <a:lnTo>
                    <a:pt x="309" y="42161"/>
                  </a:lnTo>
                  <a:lnTo>
                    <a:pt x="379" y="41981"/>
                  </a:lnTo>
                  <a:lnTo>
                    <a:pt x="450" y="41802"/>
                  </a:lnTo>
                  <a:lnTo>
                    <a:pt x="531" y="41622"/>
                  </a:lnTo>
                  <a:lnTo>
                    <a:pt x="616" y="41443"/>
                  </a:lnTo>
                  <a:lnTo>
                    <a:pt x="708" y="41263"/>
                  </a:lnTo>
                  <a:lnTo>
                    <a:pt x="807" y="41084"/>
                  </a:lnTo>
                  <a:lnTo>
                    <a:pt x="910" y="40905"/>
                  </a:lnTo>
                  <a:lnTo>
                    <a:pt x="1022" y="40725"/>
                  </a:lnTo>
                  <a:lnTo>
                    <a:pt x="1137" y="40546"/>
                  </a:lnTo>
                  <a:lnTo>
                    <a:pt x="1262" y="40366"/>
                  </a:lnTo>
                  <a:lnTo>
                    <a:pt x="1387" y="40187"/>
                  </a:lnTo>
                  <a:lnTo>
                    <a:pt x="1525" y="40008"/>
                  </a:lnTo>
                  <a:lnTo>
                    <a:pt x="1662" y="39828"/>
                  </a:lnTo>
                  <a:lnTo>
                    <a:pt x="1811" y="39649"/>
                  </a:lnTo>
                  <a:lnTo>
                    <a:pt x="1962" y="39469"/>
                  </a:lnTo>
                  <a:lnTo>
                    <a:pt x="2121" y="39290"/>
                  </a:lnTo>
                  <a:lnTo>
                    <a:pt x="2284" y="39111"/>
                  </a:lnTo>
                  <a:lnTo>
                    <a:pt x="2454" y="38931"/>
                  </a:lnTo>
                  <a:lnTo>
                    <a:pt x="2629" y="38752"/>
                  </a:lnTo>
                  <a:lnTo>
                    <a:pt x="2809" y="38572"/>
                  </a:lnTo>
                  <a:lnTo>
                    <a:pt x="2996" y="38393"/>
                  </a:lnTo>
                  <a:lnTo>
                    <a:pt x="3186" y="38214"/>
                  </a:lnTo>
                  <a:lnTo>
                    <a:pt x="3385" y="38034"/>
                  </a:lnTo>
                  <a:lnTo>
                    <a:pt x="3585" y="37855"/>
                  </a:lnTo>
                  <a:lnTo>
                    <a:pt x="3796" y="37675"/>
                  </a:lnTo>
                  <a:lnTo>
                    <a:pt x="4006" y="37496"/>
                  </a:lnTo>
                  <a:lnTo>
                    <a:pt x="4227" y="37316"/>
                  </a:lnTo>
                  <a:lnTo>
                    <a:pt x="4449" y="37137"/>
                  </a:lnTo>
                  <a:lnTo>
                    <a:pt x="4680" y="36958"/>
                  </a:lnTo>
                  <a:lnTo>
                    <a:pt x="4913" y="36778"/>
                  </a:lnTo>
                  <a:lnTo>
                    <a:pt x="5152" y="36599"/>
                  </a:lnTo>
                  <a:lnTo>
                    <a:pt x="5397" y="36419"/>
                  </a:lnTo>
                  <a:lnTo>
                    <a:pt x="5645" y="36240"/>
                  </a:lnTo>
                  <a:lnTo>
                    <a:pt x="5900" y="36061"/>
                  </a:lnTo>
                  <a:lnTo>
                    <a:pt x="6157" y="35881"/>
                  </a:lnTo>
                  <a:lnTo>
                    <a:pt x="6423" y="35702"/>
                  </a:lnTo>
                  <a:lnTo>
                    <a:pt x="6689" y="35522"/>
                  </a:lnTo>
                  <a:lnTo>
                    <a:pt x="6965" y="35343"/>
                  </a:lnTo>
                  <a:lnTo>
                    <a:pt x="7241" y="35164"/>
                  </a:lnTo>
                  <a:lnTo>
                    <a:pt x="7525" y="34984"/>
                  </a:lnTo>
                  <a:lnTo>
                    <a:pt x="7811" y="34805"/>
                  </a:lnTo>
                  <a:lnTo>
                    <a:pt x="8104" y="34625"/>
                  </a:lnTo>
                  <a:lnTo>
                    <a:pt x="8400" y="34446"/>
                  </a:lnTo>
                  <a:lnTo>
                    <a:pt x="8700" y="34267"/>
                  </a:lnTo>
                  <a:lnTo>
                    <a:pt x="9006" y="34087"/>
                  </a:lnTo>
                  <a:lnTo>
                    <a:pt x="9314" y="33908"/>
                  </a:lnTo>
                  <a:lnTo>
                    <a:pt x="9629" y="33728"/>
                  </a:lnTo>
                  <a:lnTo>
                    <a:pt x="9945" y="33549"/>
                  </a:lnTo>
                  <a:lnTo>
                    <a:pt x="10269" y="33370"/>
                  </a:lnTo>
                  <a:lnTo>
                    <a:pt x="10593" y="33190"/>
                  </a:lnTo>
                  <a:lnTo>
                    <a:pt x="10926" y="33011"/>
                  </a:lnTo>
                  <a:lnTo>
                    <a:pt x="11258" y="32831"/>
                  </a:lnTo>
                  <a:lnTo>
                    <a:pt x="11598" y="32652"/>
                  </a:lnTo>
                  <a:lnTo>
                    <a:pt x="11939" y="32472"/>
                  </a:lnTo>
                  <a:lnTo>
                    <a:pt x="12286" y="32293"/>
                  </a:lnTo>
                  <a:lnTo>
                    <a:pt x="12636" y="32114"/>
                  </a:lnTo>
                  <a:lnTo>
                    <a:pt x="12990" y="31934"/>
                  </a:lnTo>
                  <a:lnTo>
                    <a:pt x="13347" y="31755"/>
                  </a:lnTo>
                  <a:lnTo>
                    <a:pt x="13708" y="31575"/>
                  </a:lnTo>
                  <a:lnTo>
                    <a:pt x="14073" y="31396"/>
                  </a:lnTo>
                  <a:lnTo>
                    <a:pt x="14440" y="31217"/>
                  </a:lnTo>
                  <a:lnTo>
                    <a:pt x="14813" y="31037"/>
                  </a:lnTo>
                  <a:lnTo>
                    <a:pt x="15186" y="30858"/>
                  </a:lnTo>
                  <a:lnTo>
                    <a:pt x="15567" y="30678"/>
                  </a:lnTo>
                  <a:lnTo>
                    <a:pt x="15947" y="30499"/>
                  </a:lnTo>
                  <a:lnTo>
                    <a:pt x="16333" y="30320"/>
                  </a:lnTo>
                  <a:lnTo>
                    <a:pt x="16721" y="30140"/>
                  </a:lnTo>
                  <a:lnTo>
                    <a:pt x="17113" y="29961"/>
                  </a:lnTo>
                  <a:lnTo>
                    <a:pt x="17507" y="29781"/>
                  </a:lnTo>
                  <a:lnTo>
                    <a:pt x="17905" y="29602"/>
                  </a:lnTo>
                  <a:lnTo>
                    <a:pt x="18306" y="29423"/>
                  </a:lnTo>
                  <a:lnTo>
                    <a:pt x="18709" y="29243"/>
                  </a:lnTo>
                  <a:lnTo>
                    <a:pt x="19116" y="29064"/>
                  </a:lnTo>
                  <a:lnTo>
                    <a:pt x="19524" y="28884"/>
                  </a:lnTo>
                  <a:lnTo>
                    <a:pt x="19937" y="28705"/>
                  </a:lnTo>
                  <a:lnTo>
                    <a:pt x="20350" y="28525"/>
                  </a:lnTo>
                  <a:lnTo>
                    <a:pt x="20768" y="28346"/>
                  </a:lnTo>
                  <a:lnTo>
                    <a:pt x="21187" y="28167"/>
                  </a:lnTo>
                  <a:lnTo>
                    <a:pt x="21610" y="27987"/>
                  </a:lnTo>
                  <a:lnTo>
                    <a:pt x="22034" y="27808"/>
                  </a:lnTo>
                  <a:lnTo>
                    <a:pt x="22461" y="27628"/>
                  </a:lnTo>
                  <a:lnTo>
                    <a:pt x="22890" y="27449"/>
                  </a:lnTo>
                  <a:lnTo>
                    <a:pt x="23321" y="27270"/>
                  </a:lnTo>
                  <a:lnTo>
                    <a:pt x="23755" y="27090"/>
                  </a:lnTo>
                  <a:lnTo>
                    <a:pt x="24190" y="26911"/>
                  </a:lnTo>
                  <a:lnTo>
                    <a:pt x="24628" y="26731"/>
                  </a:lnTo>
                  <a:lnTo>
                    <a:pt x="25067" y="26552"/>
                  </a:lnTo>
                  <a:lnTo>
                    <a:pt x="25510" y="26373"/>
                  </a:lnTo>
                  <a:lnTo>
                    <a:pt x="25952" y="26193"/>
                  </a:lnTo>
                  <a:lnTo>
                    <a:pt x="26398" y="26014"/>
                  </a:lnTo>
                  <a:lnTo>
                    <a:pt x="26844" y="25834"/>
                  </a:lnTo>
                  <a:lnTo>
                    <a:pt x="27293" y="25655"/>
                  </a:lnTo>
                  <a:lnTo>
                    <a:pt x="27742" y="25476"/>
                  </a:lnTo>
                  <a:lnTo>
                    <a:pt x="28194" y="25296"/>
                  </a:lnTo>
                  <a:lnTo>
                    <a:pt x="28646" y="25117"/>
                  </a:lnTo>
                  <a:lnTo>
                    <a:pt x="29100" y="24937"/>
                  </a:lnTo>
                  <a:lnTo>
                    <a:pt x="29556" y="24758"/>
                  </a:lnTo>
                  <a:lnTo>
                    <a:pt x="30012" y="24578"/>
                  </a:lnTo>
                  <a:lnTo>
                    <a:pt x="30470" y="24399"/>
                  </a:lnTo>
                  <a:lnTo>
                    <a:pt x="30928" y="24220"/>
                  </a:lnTo>
                  <a:lnTo>
                    <a:pt x="31388" y="24040"/>
                  </a:lnTo>
                  <a:lnTo>
                    <a:pt x="31848" y="23861"/>
                  </a:lnTo>
                  <a:lnTo>
                    <a:pt x="32310" y="23681"/>
                  </a:lnTo>
                  <a:lnTo>
                    <a:pt x="32771" y="23502"/>
                  </a:lnTo>
                  <a:lnTo>
                    <a:pt x="33234" y="23323"/>
                  </a:lnTo>
                  <a:lnTo>
                    <a:pt x="33697" y="23143"/>
                  </a:lnTo>
                  <a:lnTo>
                    <a:pt x="34161" y="22964"/>
                  </a:lnTo>
                  <a:lnTo>
                    <a:pt x="34626" y="22784"/>
                  </a:lnTo>
                  <a:lnTo>
                    <a:pt x="35090" y="22605"/>
                  </a:lnTo>
                  <a:lnTo>
                    <a:pt x="35555" y="22426"/>
                  </a:lnTo>
                  <a:lnTo>
                    <a:pt x="36020" y="22246"/>
                  </a:lnTo>
                  <a:lnTo>
                    <a:pt x="36486" y="22067"/>
                  </a:lnTo>
                  <a:lnTo>
                    <a:pt x="36951" y="21887"/>
                  </a:lnTo>
                  <a:lnTo>
                    <a:pt x="37417" y="21708"/>
                  </a:lnTo>
                  <a:lnTo>
                    <a:pt x="37883" y="21529"/>
                  </a:lnTo>
                  <a:lnTo>
                    <a:pt x="38348" y="21349"/>
                  </a:lnTo>
                  <a:lnTo>
                    <a:pt x="38813" y="21170"/>
                  </a:lnTo>
                  <a:lnTo>
                    <a:pt x="39278" y="20990"/>
                  </a:lnTo>
                  <a:lnTo>
                    <a:pt x="39743" y="20811"/>
                  </a:lnTo>
                  <a:lnTo>
                    <a:pt x="40207" y="20631"/>
                  </a:lnTo>
                  <a:lnTo>
                    <a:pt x="40671" y="20452"/>
                  </a:lnTo>
                  <a:lnTo>
                    <a:pt x="41134" y="20273"/>
                  </a:lnTo>
                  <a:lnTo>
                    <a:pt x="41597" y="20093"/>
                  </a:lnTo>
                  <a:lnTo>
                    <a:pt x="42059" y="19914"/>
                  </a:lnTo>
                  <a:lnTo>
                    <a:pt x="42521" y="19734"/>
                  </a:lnTo>
                  <a:lnTo>
                    <a:pt x="42982" y="19555"/>
                  </a:lnTo>
                  <a:lnTo>
                    <a:pt x="43441" y="19376"/>
                  </a:lnTo>
                  <a:lnTo>
                    <a:pt x="43901" y="19196"/>
                  </a:lnTo>
                  <a:lnTo>
                    <a:pt x="44358" y="19017"/>
                  </a:lnTo>
                  <a:lnTo>
                    <a:pt x="44815" y="18837"/>
                  </a:lnTo>
                  <a:lnTo>
                    <a:pt x="45271" y="18658"/>
                  </a:lnTo>
                  <a:lnTo>
                    <a:pt x="45726" y="18479"/>
                  </a:lnTo>
                  <a:lnTo>
                    <a:pt x="46180" y="18299"/>
                  </a:lnTo>
                  <a:lnTo>
                    <a:pt x="46632" y="18120"/>
                  </a:lnTo>
                  <a:lnTo>
                    <a:pt x="47084" y="17940"/>
                  </a:lnTo>
                  <a:lnTo>
                    <a:pt x="47533" y="17761"/>
                  </a:lnTo>
                  <a:lnTo>
                    <a:pt x="47982" y="17582"/>
                  </a:lnTo>
                  <a:lnTo>
                    <a:pt x="48429" y="17402"/>
                  </a:lnTo>
                  <a:lnTo>
                    <a:pt x="48875" y="17223"/>
                  </a:lnTo>
                  <a:lnTo>
                    <a:pt x="49319" y="17043"/>
                  </a:lnTo>
                  <a:lnTo>
                    <a:pt x="49762" y="16864"/>
                  </a:lnTo>
                  <a:lnTo>
                    <a:pt x="50202" y="16685"/>
                  </a:lnTo>
                  <a:lnTo>
                    <a:pt x="50642" y="16505"/>
                  </a:lnTo>
                  <a:lnTo>
                    <a:pt x="51079" y="16326"/>
                  </a:lnTo>
                  <a:lnTo>
                    <a:pt x="51516" y="16146"/>
                  </a:lnTo>
                  <a:lnTo>
                    <a:pt x="51950" y="15967"/>
                  </a:lnTo>
                  <a:lnTo>
                    <a:pt x="52382" y="15787"/>
                  </a:lnTo>
                  <a:lnTo>
                    <a:pt x="52813" y="15608"/>
                  </a:lnTo>
                  <a:lnTo>
                    <a:pt x="53242" y="15429"/>
                  </a:lnTo>
                  <a:lnTo>
                    <a:pt x="53669" y="15249"/>
                  </a:lnTo>
                  <a:lnTo>
                    <a:pt x="54094" y="15070"/>
                  </a:lnTo>
                  <a:lnTo>
                    <a:pt x="54518" y="14890"/>
                  </a:lnTo>
                  <a:lnTo>
                    <a:pt x="54938" y="14711"/>
                  </a:lnTo>
                  <a:lnTo>
                    <a:pt x="55359" y="14532"/>
                  </a:lnTo>
                  <a:lnTo>
                    <a:pt x="55775" y="14352"/>
                  </a:lnTo>
                  <a:lnTo>
                    <a:pt x="56191" y="14173"/>
                  </a:lnTo>
                  <a:lnTo>
                    <a:pt x="56604" y="13993"/>
                  </a:lnTo>
                  <a:lnTo>
                    <a:pt x="57016" y="13814"/>
                  </a:lnTo>
                  <a:lnTo>
                    <a:pt x="57425" y="13635"/>
                  </a:lnTo>
                  <a:lnTo>
                    <a:pt x="57832" y="13455"/>
                  </a:lnTo>
                  <a:lnTo>
                    <a:pt x="58238" y="13276"/>
                  </a:lnTo>
                  <a:lnTo>
                    <a:pt x="58641" y="13096"/>
                  </a:lnTo>
                  <a:lnTo>
                    <a:pt x="59043" y="12917"/>
                  </a:lnTo>
                  <a:lnTo>
                    <a:pt x="59441" y="12738"/>
                  </a:lnTo>
                  <a:lnTo>
                    <a:pt x="59839" y="12558"/>
                  </a:lnTo>
                  <a:lnTo>
                    <a:pt x="60233" y="12379"/>
                  </a:lnTo>
                  <a:lnTo>
                    <a:pt x="60627" y="12199"/>
                  </a:lnTo>
                  <a:lnTo>
                    <a:pt x="61017" y="12020"/>
                  </a:lnTo>
                  <a:lnTo>
                    <a:pt x="61407" y="11840"/>
                  </a:lnTo>
                  <a:lnTo>
                    <a:pt x="61793" y="11661"/>
                  </a:lnTo>
                  <a:lnTo>
                    <a:pt x="62178" y="11482"/>
                  </a:lnTo>
                  <a:lnTo>
                    <a:pt x="62561" y="11302"/>
                  </a:lnTo>
                  <a:lnTo>
                    <a:pt x="62942" y="11123"/>
                  </a:lnTo>
                  <a:lnTo>
                    <a:pt x="63321" y="10943"/>
                  </a:lnTo>
                  <a:lnTo>
                    <a:pt x="63698" y="10764"/>
                  </a:lnTo>
                  <a:lnTo>
                    <a:pt x="64074" y="10585"/>
                  </a:lnTo>
                  <a:lnTo>
                    <a:pt x="64446" y="10405"/>
                  </a:lnTo>
                  <a:lnTo>
                    <a:pt x="64818" y="10226"/>
                  </a:lnTo>
                  <a:lnTo>
                    <a:pt x="65187" y="10046"/>
                  </a:lnTo>
                  <a:lnTo>
                    <a:pt x="65555" y="9867"/>
                  </a:lnTo>
                  <a:lnTo>
                    <a:pt x="65920" y="9688"/>
                  </a:lnTo>
                  <a:lnTo>
                    <a:pt x="66284" y="9508"/>
                  </a:lnTo>
                  <a:lnTo>
                    <a:pt x="66646" y="9329"/>
                  </a:lnTo>
                  <a:lnTo>
                    <a:pt x="67007" y="9149"/>
                  </a:lnTo>
                  <a:lnTo>
                    <a:pt x="67365" y="8970"/>
                  </a:lnTo>
                  <a:lnTo>
                    <a:pt x="67722" y="8791"/>
                  </a:lnTo>
                  <a:lnTo>
                    <a:pt x="68078" y="8611"/>
                  </a:lnTo>
                  <a:lnTo>
                    <a:pt x="68431" y="8432"/>
                  </a:lnTo>
                  <a:lnTo>
                    <a:pt x="68784" y="8252"/>
                  </a:lnTo>
                  <a:lnTo>
                    <a:pt x="69134" y="8073"/>
                  </a:lnTo>
                  <a:lnTo>
                    <a:pt x="69483" y="7893"/>
                  </a:lnTo>
                  <a:lnTo>
                    <a:pt x="69830" y="7714"/>
                  </a:lnTo>
                  <a:lnTo>
                    <a:pt x="70177" y="7535"/>
                  </a:lnTo>
                  <a:lnTo>
                    <a:pt x="70521" y="7355"/>
                  </a:lnTo>
                  <a:lnTo>
                    <a:pt x="70864" y="7176"/>
                  </a:lnTo>
                  <a:lnTo>
                    <a:pt x="71206" y="6996"/>
                  </a:lnTo>
                  <a:lnTo>
                    <a:pt x="71547" y="6817"/>
                  </a:lnTo>
                  <a:lnTo>
                    <a:pt x="71886" y="6638"/>
                  </a:lnTo>
                  <a:lnTo>
                    <a:pt x="72224" y="6458"/>
                  </a:lnTo>
                  <a:lnTo>
                    <a:pt x="72562" y="6279"/>
                  </a:lnTo>
                  <a:lnTo>
                    <a:pt x="72897" y="6099"/>
                  </a:lnTo>
                  <a:lnTo>
                    <a:pt x="73232" y="5920"/>
                  </a:lnTo>
                  <a:lnTo>
                    <a:pt x="73566" y="5741"/>
                  </a:lnTo>
                  <a:lnTo>
                    <a:pt x="73899" y="5561"/>
                  </a:lnTo>
                  <a:lnTo>
                    <a:pt x="74230" y="5382"/>
                  </a:lnTo>
                  <a:lnTo>
                    <a:pt x="74561" y="5202"/>
                  </a:lnTo>
                  <a:lnTo>
                    <a:pt x="74891" y="5023"/>
                  </a:lnTo>
                  <a:lnTo>
                    <a:pt x="75220" y="4844"/>
                  </a:lnTo>
                  <a:lnTo>
                    <a:pt x="75548" y="4664"/>
                  </a:lnTo>
                  <a:lnTo>
                    <a:pt x="75875" y="4485"/>
                  </a:lnTo>
                  <a:lnTo>
                    <a:pt x="76202" y="4305"/>
                  </a:lnTo>
                  <a:lnTo>
                    <a:pt x="76528" y="4126"/>
                  </a:lnTo>
                  <a:lnTo>
                    <a:pt x="76853" y="3946"/>
                  </a:lnTo>
                  <a:lnTo>
                    <a:pt x="77177" y="3767"/>
                  </a:lnTo>
                  <a:lnTo>
                    <a:pt x="77502" y="3588"/>
                  </a:lnTo>
                  <a:lnTo>
                    <a:pt x="77825" y="3408"/>
                  </a:lnTo>
                  <a:lnTo>
                    <a:pt x="78148" y="3229"/>
                  </a:lnTo>
                  <a:lnTo>
                    <a:pt x="78470" y="3049"/>
                  </a:lnTo>
                  <a:lnTo>
                    <a:pt x="78792" y="2870"/>
                  </a:lnTo>
                  <a:lnTo>
                    <a:pt x="79113" y="2691"/>
                  </a:lnTo>
                  <a:lnTo>
                    <a:pt x="79434" y="2511"/>
                  </a:lnTo>
                  <a:lnTo>
                    <a:pt x="79755" y="2332"/>
                  </a:lnTo>
                  <a:lnTo>
                    <a:pt x="80075" y="2152"/>
                  </a:lnTo>
                  <a:lnTo>
                    <a:pt x="80395" y="1973"/>
                  </a:lnTo>
                  <a:lnTo>
                    <a:pt x="80715" y="1794"/>
                  </a:lnTo>
                  <a:lnTo>
                    <a:pt x="81034" y="1614"/>
                  </a:lnTo>
                  <a:lnTo>
                    <a:pt x="81353" y="1435"/>
                  </a:lnTo>
                  <a:lnTo>
                    <a:pt x="81672" y="1255"/>
                  </a:lnTo>
                  <a:lnTo>
                    <a:pt x="81991" y="1076"/>
                  </a:lnTo>
                  <a:lnTo>
                    <a:pt x="82309" y="897"/>
                  </a:lnTo>
                  <a:lnTo>
                    <a:pt x="82628" y="717"/>
                  </a:lnTo>
                  <a:lnTo>
                    <a:pt x="82946" y="538"/>
                  </a:lnTo>
                  <a:lnTo>
                    <a:pt x="83264" y="358"/>
                  </a:lnTo>
                  <a:lnTo>
                    <a:pt x="83582" y="179"/>
                  </a:lnTo>
                  <a:lnTo>
                    <a:pt x="83900" y="0"/>
                  </a:lnTo>
                  <a:lnTo>
                    <a:pt x="160310" y="0"/>
                  </a:lnTo>
                  <a:lnTo>
                    <a:pt x="160628" y="179"/>
                  </a:lnTo>
                  <a:lnTo>
                    <a:pt x="160946" y="358"/>
                  </a:lnTo>
                  <a:lnTo>
                    <a:pt x="161264" y="538"/>
                  </a:lnTo>
                  <a:lnTo>
                    <a:pt x="161582" y="717"/>
                  </a:lnTo>
                  <a:lnTo>
                    <a:pt x="161900" y="897"/>
                  </a:lnTo>
                  <a:lnTo>
                    <a:pt x="162219" y="1076"/>
                  </a:lnTo>
                  <a:lnTo>
                    <a:pt x="162538" y="1255"/>
                  </a:lnTo>
                  <a:lnTo>
                    <a:pt x="162857" y="1435"/>
                  </a:lnTo>
                  <a:lnTo>
                    <a:pt x="163176" y="1614"/>
                  </a:lnTo>
                  <a:lnTo>
                    <a:pt x="163495" y="1794"/>
                  </a:lnTo>
                  <a:lnTo>
                    <a:pt x="163815" y="1973"/>
                  </a:lnTo>
                  <a:lnTo>
                    <a:pt x="164135" y="2152"/>
                  </a:lnTo>
                  <a:lnTo>
                    <a:pt x="164455" y="2332"/>
                  </a:lnTo>
                  <a:lnTo>
                    <a:pt x="164775" y="2511"/>
                  </a:lnTo>
                  <a:lnTo>
                    <a:pt x="165097" y="2691"/>
                  </a:lnTo>
                  <a:lnTo>
                    <a:pt x="165418" y="2870"/>
                  </a:lnTo>
                  <a:lnTo>
                    <a:pt x="165740" y="3049"/>
                  </a:lnTo>
                  <a:lnTo>
                    <a:pt x="166062" y="3229"/>
                  </a:lnTo>
                  <a:lnTo>
                    <a:pt x="166385" y="3408"/>
                  </a:lnTo>
                  <a:lnTo>
                    <a:pt x="166708" y="3588"/>
                  </a:lnTo>
                  <a:lnTo>
                    <a:pt x="167032" y="3767"/>
                  </a:lnTo>
                  <a:lnTo>
                    <a:pt x="167357" y="3946"/>
                  </a:lnTo>
                  <a:lnTo>
                    <a:pt x="167682" y="4126"/>
                  </a:lnTo>
                  <a:lnTo>
                    <a:pt x="168008" y="4305"/>
                  </a:lnTo>
                  <a:lnTo>
                    <a:pt x="168335" y="4485"/>
                  </a:lnTo>
                  <a:lnTo>
                    <a:pt x="168662" y="4664"/>
                  </a:lnTo>
                  <a:lnTo>
                    <a:pt x="168990" y="4844"/>
                  </a:lnTo>
                  <a:lnTo>
                    <a:pt x="169319" y="5023"/>
                  </a:lnTo>
                  <a:lnTo>
                    <a:pt x="169649" y="5202"/>
                  </a:lnTo>
                  <a:lnTo>
                    <a:pt x="169980" y="5382"/>
                  </a:lnTo>
                  <a:lnTo>
                    <a:pt x="170311" y="5561"/>
                  </a:lnTo>
                  <a:lnTo>
                    <a:pt x="170644" y="5741"/>
                  </a:lnTo>
                  <a:lnTo>
                    <a:pt x="170977" y="5920"/>
                  </a:lnTo>
                  <a:lnTo>
                    <a:pt x="171313" y="6099"/>
                  </a:lnTo>
                  <a:lnTo>
                    <a:pt x="171648" y="6279"/>
                  </a:lnTo>
                  <a:lnTo>
                    <a:pt x="171985" y="6458"/>
                  </a:lnTo>
                  <a:lnTo>
                    <a:pt x="172323" y="6638"/>
                  </a:lnTo>
                  <a:lnTo>
                    <a:pt x="172663" y="6817"/>
                  </a:lnTo>
                  <a:lnTo>
                    <a:pt x="173004" y="6996"/>
                  </a:lnTo>
                  <a:lnTo>
                    <a:pt x="173345" y="7176"/>
                  </a:lnTo>
                  <a:lnTo>
                    <a:pt x="173689" y="7355"/>
                  </a:lnTo>
                  <a:lnTo>
                    <a:pt x="174033" y="7535"/>
                  </a:lnTo>
                  <a:lnTo>
                    <a:pt x="174380" y="7714"/>
                  </a:lnTo>
                  <a:lnTo>
                    <a:pt x="174726" y="7893"/>
                  </a:lnTo>
                  <a:lnTo>
                    <a:pt x="175076" y="8073"/>
                  </a:lnTo>
                  <a:lnTo>
                    <a:pt x="175426" y="8252"/>
                  </a:lnTo>
                  <a:lnTo>
                    <a:pt x="175779" y="8432"/>
                  </a:lnTo>
                  <a:lnTo>
                    <a:pt x="176132" y="8611"/>
                  </a:lnTo>
                  <a:lnTo>
                    <a:pt x="176488" y="8791"/>
                  </a:lnTo>
                  <a:lnTo>
                    <a:pt x="176845" y="8970"/>
                  </a:lnTo>
                  <a:lnTo>
                    <a:pt x="177203" y="9149"/>
                  </a:lnTo>
                  <a:lnTo>
                    <a:pt x="177564" y="9329"/>
                  </a:lnTo>
                  <a:lnTo>
                    <a:pt x="177925" y="9508"/>
                  </a:lnTo>
                  <a:lnTo>
                    <a:pt x="178290" y="9688"/>
                  </a:lnTo>
                  <a:lnTo>
                    <a:pt x="178655" y="9867"/>
                  </a:lnTo>
                  <a:lnTo>
                    <a:pt x="179023" y="10046"/>
                  </a:lnTo>
                  <a:lnTo>
                    <a:pt x="179391" y="10226"/>
                  </a:lnTo>
                  <a:lnTo>
                    <a:pt x="179764" y="10405"/>
                  </a:lnTo>
                  <a:lnTo>
                    <a:pt x="180136" y="10585"/>
                  </a:lnTo>
                  <a:lnTo>
                    <a:pt x="180512" y="10764"/>
                  </a:lnTo>
                  <a:lnTo>
                    <a:pt x="180888" y="10943"/>
                  </a:lnTo>
                  <a:lnTo>
                    <a:pt x="181268" y="11123"/>
                  </a:lnTo>
                  <a:lnTo>
                    <a:pt x="181648" y="11302"/>
                  </a:lnTo>
                  <a:lnTo>
                    <a:pt x="182031" y="11482"/>
                  </a:lnTo>
                  <a:lnTo>
                    <a:pt x="182416" y="11661"/>
                  </a:lnTo>
                  <a:lnTo>
                    <a:pt x="182803" y="11840"/>
                  </a:lnTo>
                  <a:lnTo>
                    <a:pt x="183192" y="12020"/>
                  </a:lnTo>
                  <a:lnTo>
                    <a:pt x="183583" y="12199"/>
                  </a:lnTo>
                  <a:lnTo>
                    <a:pt x="183976" y="12379"/>
                  </a:lnTo>
                  <a:lnTo>
                    <a:pt x="184370" y="12558"/>
                  </a:lnTo>
                  <a:lnTo>
                    <a:pt x="184769" y="12738"/>
                  </a:lnTo>
                  <a:lnTo>
                    <a:pt x="185167" y="12917"/>
                  </a:lnTo>
                  <a:lnTo>
                    <a:pt x="185569" y="13096"/>
                  </a:lnTo>
                  <a:lnTo>
                    <a:pt x="185972" y="13276"/>
                  </a:lnTo>
                  <a:lnTo>
                    <a:pt x="186377" y="13455"/>
                  </a:lnTo>
                  <a:lnTo>
                    <a:pt x="186785" y="13635"/>
                  </a:lnTo>
                  <a:lnTo>
                    <a:pt x="187194" y="13814"/>
                  </a:lnTo>
                  <a:lnTo>
                    <a:pt x="187606" y="13993"/>
                  </a:lnTo>
                  <a:lnTo>
                    <a:pt x="188019" y="14173"/>
                  </a:lnTo>
                  <a:lnTo>
                    <a:pt x="188435" y="14352"/>
                  </a:lnTo>
                  <a:lnTo>
                    <a:pt x="188851" y="14532"/>
                  </a:lnTo>
                  <a:lnTo>
                    <a:pt x="189271" y="14711"/>
                  </a:lnTo>
                  <a:lnTo>
                    <a:pt x="189692" y="14890"/>
                  </a:lnTo>
                  <a:lnTo>
                    <a:pt x="190116" y="15070"/>
                  </a:lnTo>
                  <a:lnTo>
                    <a:pt x="190540" y="15249"/>
                  </a:lnTo>
                  <a:lnTo>
                    <a:pt x="190968" y="15429"/>
                  </a:lnTo>
                  <a:lnTo>
                    <a:pt x="191396" y="15608"/>
                  </a:lnTo>
                  <a:lnTo>
                    <a:pt x="191827" y="15787"/>
                  </a:lnTo>
                  <a:lnTo>
                    <a:pt x="192260" y="15967"/>
                  </a:lnTo>
                  <a:lnTo>
                    <a:pt x="192694" y="16146"/>
                  </a:lnTo>
                  <a:lnTo>
                    <a:pt x="193130" y="16326"/>
                  </a:lnTo>
                  <a:lnTo>
                    <a:pt x="193568" y="16505"/>
                  </a:lnTo>
                  <a:lnTo>
                    <a:pt x="194007" y="16685"/>
                  </a:lnTo>
                  <a:lnTo>
                    <a:pt x="194448" y="16864"/>
                  </a:lnTo>
                  <a:lnTo>
                    <a:pt x="194891" y="17043"/>
                  </a:lnTo>
                  <a:lnTo>
                    <a:pt x="195334" y="17223"/>
                  </a:lnTo>
                  <a:lnTo>
                    <a:pt x="195781" y="17402"/>
                  </a:lnTo>
                  <a:lnTo>
                    <a:pt x="196228" y="17582"/>
                  </a:lnTo>
                  <a:lnTo>
                    <a:pt x="196676" y="17761"/>
                  </a:lnTo>
                  <a:lnTo>
                    <a:pt x="197126" y="17940"/>
                  </a:lnTo>
                  <a:lnTo>
                    <a:pt x="197578" y="18120"/>
                  </a:lnTo>
                  <a:lnTo>
                    <a:pt x="198030" y="18299"/>
                  </a:lnTo>
                  <a:lnTo>
                    <a:pt x="198484" y="18479"/>
                  </a:lnTo>
                  <a:lnTo>
                    <a:pt x="198939" y="18658"/>
                  </a:lnTo>
                  <a:lnTo>
                    <a:pt x="199394" y="18837"/>
                  </a:lnTo>
                  <a:lnTo>
                    <a:pt x="199852" y="19017"/>
                  </a:lnTo>
                  <a:lnTo>
                    <a:pt x="200309" y="19196"/>
                  </a:lnTo>
                  <a:lnTo>
                    <a:pt x="200769" y="19376"/>
                  </a:lnTo>
                  <a:lnTo>
                    <a:pt x="201228" y="19555"/>
                  </a:lnTo>
                  <a:lnTo>
                    <a:pt x="201689" y="19734"/>
                  </a:lnTo>
                  <a:lnTo>
                    <a:pt x="202150" y="19914"/>
                  </a:lnTo>
                  <a:lnTo>
                    <a:pt x="202613" y="20093"/>
                  </a:lnTo>
                  <a:lnTo>
                    <a:pt x="203075" y="20273"/>
                  </a:lnTo>
                  <a:lnTo>
                    <a:pt x="203539" y="20452"/>
                  </a:lnTo>
                  <a:lnTo>
                    <a:pt x="204003" y="20631"/>
                  </a:lnTo>
                  <a:lnTo>
                    <a:pt x="204467" y="20811"/>
                  </a:lnTo>
                  <a:lnTo>
                    <a:pt x="204932" y="20990"/>
                  </a:lnTo>
                  <a:lnTo>
                    <a:pt x="205397" y="21170"/>
                  </a:lnTo>
                  <a:lnTo>
                    <a:pt x="205862" y="21349"/>
                  </a:lnTo>
                  <a:lnTo>
                    <a:pt x="206327" y="21529"/>
                  </a:lnTo>
                  <a:lnTo>
                    <a:pt x="206793" y="21708"/>
                  </a:lnTo>
                  <a:lnTo>
                    <a:pt x="207258" y="21887"/>
                  </a:lnTo>
                  <a:lnTo>
                    <a:pt x="207724" y="22067"/>
                  </a:lnTo>
                  <a:lnTo>
                    <a:pt x="208189" y="22246"/>
                  </a:lnTo>
                  <a:lnTo>
                    <a:pt x="208655" y="22426"/>
                  </a:lnTo>
                  <a:lnTo>
                    <a:pt x="209120" y="22605"/>
                  </a:lnTo>
                  <a:lnTo>
                    <a:pt x="209584" y="22784"/>
                  </a:lnTo>
                  <a:lnTo>
                    <a:pt x="210049" y="22964"/>
                  </a:lnTo>
                  <a:lnTo>
                    <a:pt x="210512" y="23143"/>
                  </a:lnTo>
                  <a:lnTo>
                    <a:pt x="210976" y="23323"/>
                  </a:lnTo>
                  <a:lnTo>
                    <a:pt x="211438" y="23502"/>
                  </a:lnTo>
                  <a:lnTo>
                    <a:pt x="211900" y="23681"/>
                  </a:lnTo>
                  <a:lnTo>
                    <a:pt x="212362" y="23861"/>
                  </a:lnTo>
                  <a:lnTo>
                    <a:pt x="212822" y="24040"/>
                  </a:lnTo>
                  <a:lnTo>
                    <a:pt x="213282" y="24220"/>
                  </a:lnTo>
                  <a:lnTo>
                    <a:pt x="213740" y="24399"/>
                  </a:lnTo>
                  <a:lnTo>
                    <a:pt x="214198" y="24578"/>
                  </a:lnTo>
                  <a:lnTo>
                    <a:pt x="214654" y="24758"/>
                  </a:lnTo>
                  <a:lnTo>
                    <a:pt x="215110" y="24937"/>
                  </a:lnTo>
                  <a:lnTo>
                    <a:pt x="215563" y="25117"/>
                  </a:lnTo>
                  <a:lnTo>
                    <a:pt x="216016" y="25296"/>
                  </a:lnTo>
                  <a:lnTo>
                    <a:pt x="216468" y="25476"/>
                  </a:lnTo>
                  <a:lnTo>
                    <a:pt x="216917" y="25655"/>
                  </a:lnTo>
                  <a:lnTo>
                    <a:pt x="217366" y="25834"/>
                  </a:lnTo>
                  <a:lnTo>
                    <a:pt x="217812" y="26014"/>
                  </a:lnTo>
                  <a:lnTo>
                    <a:pt x="218258" y="26193"/>
                  </a:lnTo>
                  <a:lnTo>
                    <a:pt x="218700" y="26373"/>
                  </a:lnTo>
                  <a:lnTo>
                    <a:pt x="219143" y="26552"/>
                  </a:lnTo>
                  <a:lnTo>
                    <a:pt x="219581" y="26731"/>
                  </a:lnTo>
                  <a:lnTo>
                    <a:pt x="220020" y="26911"/>
                  </a:lnTo>
                  <a:lnTo>
                    <a:pt x="220455" y="27090"/>
                  </a:lnTo>
                  <a:lnTo>
                    <a:pt x="220888" y="27270"/>
                  </a:lnTo>
                  <a:lnTo>
                    <a:pt x="221320" y="27449"/>
                  </a:lnTo>
                  <a:lnTo>
                    <a:pt x="221749" y="27628"/>
                  </a:lnTo>
                  <a:lnTo>
                    <a:pt x="222176" y="27808"/>
                  </a:lnTo>
                  <a:lnTo>
                    <a:pt x="222600" y="27987"/>
                  </a:lnTo>
                  <a:lnTo>
                    <a:pt x="223023" y="28167"/>
                  </a:lnTo>
                  <a:lnTo>
                    <a:pt x="223442" y="28346"/>
                  </a:lnTo>
                  <a:lnTo>
                    <a:pt x="223860" y="28525"/>
                  </a:lnTo>
                  <a:lnTo>
                    <a:pt x="224273" y="28705"/>
                  </a:lnTo>
                  <a:lnTo>
                    <a:pt x="224686" y="28884"/>
                  </a:lnTo>
                  <a:lnTo>
                    <a:pt x="225094" y="29064"/>
                  </a:lnTo>
                  <a:lnTo>
                    <a:pt x="225501" y="29243"/>
                  </a:lnTo>
                  <a:lnTo>
                    <a:pt x="225904" y="29423"/>
                  </a:lnTo>
                  <a:lnTo>
                    <a:pt x="226305" y="29602"/>
                  </a:lnTo>
                  <a:lnTo>
                    <a:pt x="226702" y="29781"/>
                  </a:lnTo>
                  <a:lnTo>
                    <a:pt x="227097" y="29961"/>
                  </a:lnTo>
                  <a:lnTo>
                    <a:pt x="227489" y="30140"/>
                  </a:lnTo>
                  <a:lnTo>
                    <a:pt x="227876" y="30320"/>
                  </a:lnTo>
                  <a:lnTo>
                    <a:pt x="228263" y="30499"/>
                  </a:lnTo>
                  <a:lnTo>
                    <a:pt x="228643" y="30678"/>
                  </a:lnTo>
                  <a:lnTo>
                    <a:pt x="229024" y="30858"/>
                  </a:lnTo>
                  <a:lnTo>
                    <a:pt x="229397" y="31037"/>
                  </a:lnTo>
                  <a:lnTo>
                    <a:pt x="229770" y="31217"/>
                  </a:lnTo>
                  <a:lnTo>
                    <a:pt x="230137" y="31396"/>
                  </a:lnTo>
                  <a:lnTo>
                    <a:pt x="230502" y="31575"/>
                  </a:lnTo>
                  <a:lnTo>
                    <a:pt x="230863" y="31755"/>
                  </a:lnTo>
                  <a:lnTo>
                    <a:pt x="231220" y="31934"/>
                  </a:lnTo>
                  <a:lnTo>
                    <a:pt x="231574" y="32114"/>
                  </a:lnTo>
                  <a:lnTo>
                    <a:pt x="231924" y="32293"/>
                  </a:lnTo>
                  <a:lnTo>
                    <a:pt x="232270" y="32472"/>
                  </a:lnTo>
                  <a:lnTo>
                    <a:pt x="232612" y="32652"/>
                  </a:lnTo>
                  <a:lnTo>
                    <a:pt x="232951" y="32831"/>
                  </a:lnTo>
                  <a:lnTo>
                    <a:pt x="233284" y="33011"/>
                  </a:lnTo>
                  <a:lnTo>
                    <a:pt x="233617" y="33190"/>
                  </a:lnTo>
                  <a:lnTo>
                    <a:pt x="233941" y="33370"/>
                  </a:lnTo>
                  <a:lnTo>
                    <a:pt x="234264" y="33549"/>
                  </a:lnTo>
                  <a:lnTo>
                    <a:pt x="234581" y="33728"/>
                  </a:lnTo>
                  <a:lnTo>
                    <a:pt x="234895" y="33908"/>
                  </a:lnTo>
                  <a:lnTo>
                    <a:pt x="235204" y="34087"/>
                  </a:lnTo>
                  <a:lnTo>
                    <a:pt x="235509" y="34267"/>
                  </a:lnTo>
                  <a:lnTo>
                    <a:pt x="235810" y="34446"/>
                  </a:lnTo>
                  <a:lnTo>
                    <a:pt x="236106" y="34625"/>
                  </a:lnTo>
                  <a:lnTo>
                    <a:pt x="236399" y="34805"/>
                  </a:lnTo>
                  <a:lnTo>
                    <a:pt x="236685" y="34984"/>
                  </a:lnTo>
                  <a:lnTo>
                    <a:pt x="236969" y="35164"/>
                  </a:lnTo>
                  <a:lnTo>
                    <a:pt x="237245" y="35343"/>
                  </a:lnTo>
                  <a:lnTo>
                    <a:pt x="237521" y="35522"/>
                  </a:lnTo>
                  <a:lnTo>
                    <a:pt x="237787" y="35702"/>
                  </a:lnTo>
                  <a:lnTo>
                    <a:pt x="238053" y="35881"/>
                  </a:lnTo>
                  <a:lnTo>
                    <a:pt x="238310" y="36061"/>
                  </a:lnTo>
                  <a:lnTo>
                    <a:pt x="238565" y="36240"/>
                  </a:lnTo>
                  <a:lnTo>
                    <a:pt x="238813" y="36419"/>
                  </a:lnTo>
                  <a:lnTo>
                    <a:pt x="239058" y="36599"/>
                  </a:lnTo>
                  <a:lnTo>
                    <a:pt x="239297" y="36778"/>
                  </a:lnTo>
                  <a:lnTo>
                    <a:pt x="239530" y="36958"/>
                  </a:lnTo>
                  <a:lnTo>
                    <a:pt x="239760" y="37137"/>
                  </a:lnTo>
                  <a:lnTo>
                    <a:pt x="239983" y="37316"/>
                  </a:lnTo>
                  <a:lnTo>
                    <a:pt x="240203" y="37496"/>
                  </a:lnTo>
                  <a:lnTo>
                    <a:pt x="240414" y="37675"/>
                  </a:lnTo>
                  <a:lnTo>
                    <a:pt x="240625" y="37855"/>
                  </a:lnTo>
                  <a:lnTo>
                    <a:pt x="240825" y="38034"/>
                  </a:lnTo>
                  <a:lnTo>
                    <a:pt x="241024" y="38214"/>
                  </a:lnTo>
                  <a:lnTo>
                    <a:pt x="241214" y="38393"/>
                  </a:lnTo>
                  <a:lnTo>
                    <a:pt x="241401" y="38572"/>
                  </a:lnTo>
                  <a:lnTo>
                    <a:pt x="241581" y="38752"/>
                  </a:lnTo>
                  <a:lnTo>
                    <a:pt x="241756" y="38931"/>
                  </a:lnTo>
                  <a:lnTo>
                    <a:pt x="241926" y="39111"/>
                  </a:lnTo>
                  <a:lnTo>
                    <a:pt x="242089" y="39290"/>
                  </a:lnTo>
                  <a:lnTo>
                    <a:pt x="242248" y="39469"/>
                  </a:lnTo>
                  <a:lnTo>
                    <a:pt x="242398" y="39649"/>
                  </a:lnTo>
                  <a:lnTo>
                    <a:pt x="242547" y="39828"/>
                  </a:lnTo>
                  <a:lnTo>
                    <a:pt x="242685" y="40008"/>
                  </a:lnTo>
                  <a:lnTo>
                    <a:pt x="242823" y="40187"/>
                  </a:lnTo>
                  <a:lnTo>
                    <a:pt x="242948" y="40366"/>
                  </a:lnTo>
                  <a:lnTo>
                    <a:pt x="243073" y="40546"/>
                  </a:lnTo>
                  <a:lnTo>
                    <a:pt x="243188" y="40725"/>
                  </a:lnTo>
                  <a:lnTo>
                    <a:pt x="243299" y="40905"/>
                  </a:lnTo>
                  <a:lnTo>
                    <a:pt x="243403" y="41084"/>
                  </a:lnTo>
                  <a:lnTo>
                    <a:pt x="243501" y="41263"/>
                  </a:lnTo>
                  <a:lnTo>
                    <a:pt x="243594" y="41443"/>
                  </a:lnTo>
                  <a:lnTo>
                    <a:pt x="243679" y="41622"/>
                  </a:lnTo>
                  <a:lnTo>
                    <a:pt x="243760" y="41802"/>
                  </a:lnTo>
                  <a:lnTo>
                    <a:pt x="243831" y="41981"/>
                  </a:lnTo>
                  <a:lnTo>
                    <a:pt x="243901" y="42161"/>
                  </a:lnTo>
                  <a:lnTo>
                    <a:pt x="243958" y="42340"/>
                  </a:lnTo>
                  <a:lnTo>
                    <a:pt x="244016" y="42519"/>
                  </a:lnTo>
                  <a:lnTo>
                    <a:pt x="244060" y="42699"/>
                  </a:lnTo>
                  <a:lnTo>
                    <a:pt x="244103" y="42878"/>
                  </a:lnTo>
                  <a:lnTo>
                    <a:pt x="244136" y="43058"/>
                  </a:lnTo>
                  <a:lnTo>
                    <a:pt x="244165" y="43237"/>
                  </a:lnTo>
                  <a:lnTo>
                    <a:pt x="244186" y="43416"/>
                  </a:lnTo>
                  <a:lnTo>
                    <a:pt x="244201" y="43596"/>
                  </a:lnTo>
                  <a:lnTo>
                    <a:pt x="244210" y="43775"/>
                  </a:lnTo>
                  <a:lnTo>
                    <a:pt x="244210" y="43955"/>
                  </a:lnTo>
                  <a:lnTo>
                    <a:pt x="244207" y="44134"/>
                  </a:lnTo>
                  <a:lnTo>
                    <a:pt x="244193" y="44313"/>
                  </a:lnTo>
                  <a:lnTo>
                    <a:pt x="244178" y="44493"/>
                  </a:lnTo>
                  <a:lnTo>
                    <a:pt x="244150" y="44672"/>
                  </a:lnTo>
                  <a:lnTo>
                    <a:pt x="244121" y="44852"/>
                  </a:lnTo>
                  <a:lnTo>
                    <a:pt x="244079" y="45031"/>
                  </a:lnTo>
                  <a:lnTo>
                    <a:pt x="244036" y="45210"/>
                  </a:lnTo>
                  <a:lnTo>
                    <a:pt x="243982" y="45390"/>
                  </a:lnTo>
                  <a:lnTo>
                    <a:pt x="243925" y="45569"/>
                  </a:lnTo>
                  <a:lnTo>
                    <a:pt x="243858" y="45749"/>
                  </a:lnTo>
                  <a:lnTo>
                    <a:pt x="243786" y="45928"/>
                  </a:lnTo>
                  <a:lnTo>
                    <a:pt x="243707" y="46108"/>
                  </a:lnTo>
                  <a:lnTo>
                    <a:pt x="243620" y="46287"/>
                  </a:lnTo>
                  <a:lnTo>
                    <a:pt x="243529" y="46466"/>
                  </a:lnTo>
                  <a:lnTo>
                    <a:pt x="243427" y="46646"/>
                  </a:lnTo>
                  <a:lnTo>
                    <a:pt x="243325" y="46825"/>
                  </a:lnTo>
                  <a:lnTo>
                    <a:pt x="243208" y="47005"/>
                  </a:lnTo>
                  <a:lnTo>
                    <a:pt x="243092" y="47184"/>
                  </a:lnTo>
                  <a:lnTo>
                    <a:pt x="242962" y="47363"/>
                  </a:lnTo>
                  <a:lnTo>
                    <a:pt x="242831" y="47543"/>
                  </a:lnTo>
                  <a:lnTo>
                    <a:pt x="242689" y="47722"/>
                  </a:lnTo>
                  <a:lnTo>
                    <a:pt x="242543" y="47902"/>
                  </a:lnTo>
                  <a:lnTo>
                    <a:pt x="242390" y="48081"/>
                  </a:lnTo>
                  <a:lnTo>
                    <a:pt x="242230" y="48260"/>
                  </a:lnTo>
                  <a:lnTo>
                    <a:pt x="242064" y="48440"/>
                  </a:lnTo>
                  <a:lnTo>
                    <a:pt x="241890" y="48619"/>
                  </a:lnTo>
                  <a:lnTo>
                    <a:pt x="241713" y="48799"/>
                  </a:lnTo>
                  <a:lnTo>
                    <a:pt x="241524" y="48978"/>
                  </a:lnTo>
                  <a:lnTo>
                    <a:pt x="241335" y="49157"/>
                  </a:lnTo>
                  <a:lnTo>
                    <a:pt x="241133" y="49337"/>
                  </a:lnTo>
                  <a:lnTo>
                    <a:pt x="240931" y="49516"/>
                  </a:lnTo>
                  <a:lnTo>
                    <a:pt x="240717" y="49696"/>
                  </a:lnTo>
                  <a:lnTo>
                    <a:pt x="240501" y="49875"/>
                  </a:lnTo>
                  <a:lnTo>
                    <a:pt x="240276" y="50055"/>
                  </a:lnTo>
                  <a:lnTo>
                    <a:pt x="240047" y="50234"/>
                  </a:lnTo>
                  <a:lnTo>
                    <a:pt x="239811" y="50413"/>
                  </a:lnTo>
                  <a:lnTo>
                    <a:pt x="239568" y="50593"/>
                  </a:lnTo>
                  <a:lnTo>
                    <a:pt x="239321" y="50772"/>
                  </a:lnTo>
                  <a:lnTo>
                    <a:pt x="239067" y="50952"/>
                  </a:lnTo>
                  <a:lnTo>
                    <a:pt x="238809" y="51131"/>
                  </a:lnTo>
                  <a:lnTo>
                    <a:pt x="238542" y="51310"/>
                  </a:lnTo>
                  <a:lnTo>
                    <a:pt x="238274" y="51490"/>
                  </a:lnTo>
                  <a:lnTo>
                    <a:pt x="237995" y="51669"/>
                  </a:lnTo>
                  <a:lnTo>
                    <a:pt x="237716" y="51849"/>
                  </a:lnTo>
                  <a:lnTo>
                    <a:pt x="237427" y="52028"/>
                  </a:lnTo>
                  <a:lnTo>
                    <a:pt x="237136" y="52207"/>
                  </a:lnTo>
                  <a:lnTo>
                    <a:pt x="236837" y="52387"/>
                  </a:lnTo>
                  <a:lnTo>
                    <a:pt x="236535" y="52566"/>
                  </a:lnTo>
                  <a:lnTo>
                    <a:pt x="236228" y="52746"/>
                  </a:lnTo>
                  <a:lnTo>
                    <a:pt x="235915" y="52925"/>
                  </a:lnTo>
                  <a:lnTo>
                    <a:pt x="235599" y="53104"/>
                  </a:lnTo>
                  <a:lnTo>
                    <a:pt x="235276" y="53284"/>
                  </a:lnTo>
                  <a:lnTo>
                    <a:pt x="234951" y="53463"/>
                  </a:lnTo>
                  <a:lnTo>
                    <a:pt x="234619" y="53643"/>
                  </a:lnTo>
                  <a:lnTo>
                    <a:pt x="234286" y="53822"/>
                  </a:lnTo>
                  <a:lnTo>
                    <a:pt x="233945" y="54002"/>
                  </a:lnTo>
                  <a:lnTo>
                    <a:pt x="233604" y="54181"/>
                  </a:lnTo>
                  <a:lnTo>
                    <a:pt x="233255" y="54360"/>
                  </a:lnTo>
                  <a:lnTo>
                    <a:pt x="232905" y="54540"/>
                  </a:lnTo>
                  <a:lnTo>
                    <a:pt x="232550" y="54719"/>
                  </a:lnTo>
                  <a:lnTo>
                    <a:pt x="232192" y="54899"/>
                  </a:lnTo>
                  <a:lnTo>
                    <a:pt x="231830" y="55078"/>
                  </a:lnTo>
                  <a:lnTo>
                    <a:pt x="231465" y="55257"/>
                  </a:lnTo>
                  <a:lnTo>
                    <a:pt x="231097" y="55437"/>
                  </a:lnTo>
                  <a:lnTo>
                    <a:pt x="230726" y="55616"/>
                  </a:lnTo>
                  <a:lnTo>
                    <a:pt x="230353" y="55796"/>
                  </a:lnTo>
                  <a:lnTo>
                    <a:pt x="229975" y="55975"/>
                  </a:lnTo>
                  <a:lnTo>
                    <a:pt x="229597" y="56154"/>
                  </a:lnTo>
                  <a:lnTo>
                    <a:pt x="229214" y="56334"/>
                  </a:lnTo>
                  <a:lnTo>
                    <a:pt x="228831" y="56513"/>
                  </a:lnTo>
                  <a:lnTo>
                    <a:pt x="228444" y="56693"/>
                  </a:lnTo>
                  <a:lnTo>
                    <a:pt x="228056" y="56872"/>
                  </a:lnTo>
                  <a:lnTo>
                    <a:pt x="227666" y="57051"/>
                  </a:lnTo>
                  <a:lnTo>
                    <a:pt x="227274" y="57231"/>
                  </a:lnTo>
                  <a:lnTo>
                    <a:pt x="226881" y="57410"/>
                  </a:lnTo>
                  <a:lnTo>
                    <a:pt x="226486" y="57590"/>
                  </a:lnTo>
                  <a:lnTo>
                    <a:pt x="226090" y="57769"/>
                  </a:lnTo>
                  <a:lnTo>
                    <a:pt x="225693" y="57948"/>
                  </a:lnTo>
                  <a:lnTo>
                    <a:pt x="225295" y="58128"/>
                  </a:lnTo>
                  <a:lnTo>
                    <a:pt x="224896" y="58307"/>
                  </a:lnTo>
                  <a:lnTo>
                    <a:pt x="224496" y="58487"/>
                  </a:lnTo>
                  <a:lnTo>
                    <a:pt x="224096" y="58666"/>
                  </a:lnTo>
                  <a:lnTo>
                    <a:pt x="223696" y="58846"/>
                  </a:lnTo>
                  <a:lnTo>
                    <a:pt x="223295" y="59025"/>
                  </a:lnTo>
                  <a:lnTo>
                    <a:pt x="222894" y="59204"/>
                  </a:lnTo>
                  <a:lnTo>
                    <a:pt x="222494" y="59384"/>
                  </a:lnTo>
                  <a:lnTo>
                    <a:pt x="222093" y="59563"/>
                  </a:lnTo>
                  <a:lnTo>
                    <a:pt x="221693" y="59743"/>
                  </a:lnTo>
                  <a:lnTo>
                    <a:pt x="221294" y="59922"/>
                  </a:lnTo>
                  <a:lnTo>
                    <a:pt x="220895" y="60101"/>
                  </a:lnTo>
                  <a:lnTo>
                    <a:pt x="220498" y="60281"/>
                  </a:lnTo>
                  <a:lnTo>
                    <a:pt x="220100" y="60460"/>
                  </a:lnTo>
                  <a:lnTo>
                    <a:pt x="219705" y="60640"/>
                  </a:lnTo>
                  <a:lnTo>
                    <a:pt x="219310" y="60819"/>
                  </a:lnTo>
                  <a:lnTo>
                    <a:pt x="218917" y="60998"/>
                  </a:lnTo>
                  <a:lnTo>
                    <a:pt x="218525" y="61178"/>
                  </a:lnTo>
                  <a:lnTo>
                    <a:pt x="218136" y="61357"/>
                  </a:lnTo>
                  <a:lnTo>
                    <a:pt x="217747" y="61537"/>
                  </a:lnTo>
                  <a:lnTo>
                    <a:pt x="217361" y="61716"/>
                  </a:lnTo>
                  <a:lnTo>
                    <a:pt x="216977" y="61895"/>
                  </a:lnTo>
                  <a:lnTo>
                    <a:pt x="216595" y="62075"/>
                  </a:lnTo>
                  <a:lnTo>
                    <a:pt x="216216" y="62254"/>
                  </a:lnTo>
                  <a:lnTo>
                    <a:pt x="215838" y="62434"/>
                  </a:lnTo>
                  <a:lnTo>
                    <a:pt x="215465" y="62613"/>
                  </a:lnTo>
                  <a:lnTo>
                    <a:pt x="215092" y="62793"/>
                  </a:lnTo>
                  <a:lnTo>
                    <a:pt x="214724" y="62972"/>
                  </a:lnTo>
                  <a:lnTo>
                    <a:pt x="214356" y="63151"/>
                  </a:lnTo>
                  <a:lnTo>
                    <a:pt x="213995" y="63331"/>
                  </a:lnTo>
                  <a:lnTo>
                    <a:pt x="213633" y="63510"/>
                  </a:lnTo>
                  <a:lnTo>
                    <a:pt x="213278" y="63690"/>
                  </a:lnTo>
                  <a:lnTo>
                    <a:pt x="212924" y="63869"/>
                  </a:lnTo>
                  <a:lnTo>
                    <a:pt x="212574" y="64048"/>
                  </a:lnTo>
                  <a:lnTo>
                    <a:pt x="212227" y="64228"/>
                  </a:lnTo>
                  <a:lnTo>
                    <a:pt x="211884" y="64407"/>
                  </a:lnTo>
                  <a:lnTo>
                    <a:pt x="211546" y="64587"/>
                  </a:lnTo>
                  <a:lnTo>
                    <a:pt x="211209" y="64766"/>
                  </a:lnTo>
                  <a:lnTo>
                    <a:pt x="210879" y="64945"/>
                  </a:lnTo>
                  <a:lnTo>
                    <a:pt x="210549" y="65125"/>
                  </a:lnTo>
                  <a:lnTo>
                    <a:pt x="210228" y="65304"/>
                  </a:lnTo>
                  <a:lnTo>
                    <a:pt x="209906" y="65484"/>
                  </a:lnTo>
                  <a:lnTo>
                    <a:pt x="209592" y="65663"/>
                  </a:lnTo>
                  <a:lnTo>
                    <a:pt x="209280" y="65842"/>
                  </a:lnTo>
                  <a:lnTo>
                    <a:pt x="208974" y="66022"/>
                  </a:lnTo>
                  <a:lnTo>
                    <a:pt x="208670" y="66201"/>
                  </a:lnTo>
                  <a:lnTo>
                    <a:pt x="208372" y="66381"/>
                  </a:lnTo>
                  <a:lnTo>
                    <a:pt x="208078" y="66560"/>
                  </a:lnTo>
                  <a:lnTo>
                    <a:pt x="207788" y="66740"/>
                  </a:lnTo>
                  <a:lnTo>
                    <a:pt x="207503" y="66919"/>
                  </a:lnTo>
                  <a:lnTo>
                    <a:pt x="207221" y="67098"/>
                  </a:lnTo>
                  <a:lnTo>
                    <a:pt x="206946" y="67278"/>
                  </a:lnTo>
                  <a:lnTo>
                    <a:pt x="206671" y="67457"/>
                  </a:lnTo>
                  <a:lnTo>
                    <a:pt x="206406" y="67637"/>
                  </a:lnTo>
                  <a:lnTo>
                    <a:pt x="206141" y="67816"/>
                  </a:lnTo>
                  <a:lnTo>
                    <a:pt x="205884" y="67995"/>
                  </a:lnTo>
                  <a:lnTo>
                    <a:pt x="205629" y="68175"/>
                  </a:lnTo>
                  <a:lnTo>
                    <a:pt x="205381" y="68354"/>
                  </a:lnTo>
                  <a:lnTo>
                    <a:pt x="205135" y="68534"/>
                  </a:lnTo>
                  <a:lnTo>
                    <a:pt x="204895" y="68713"/>
                  </a:lnTo>
                  <a:lnTo>
                    <a:pt x="204659" y="68892"/>
                  </a:lnTo>
                  <a:lnTo>
                    <a:pt x="204427" y="69072"/>
                  </a:lnTo>
                  <a:lnTo>
                    <a:pt x="204200" y="69251"/>
                  </a:lnTo>
                  <a:lnTo>
                    <a:pt x="203976" y="69431"/>
                  </a:lnTo>
                  <a:lnTo>
                    <a:pt x="203759" y="69610"/>
                  </a:lnTo>
                  <a:lnTo>
                    <a:pt x="203543" y="69789"/>
                  </a:lnTo>
                  <a:lnTo>
                    <a:pt x="203335" y="69969"/>
                  </a:lnTo>
                  <a:lnTo>
                    <a:pt x="203127" y="70148"/>
                  </a:lnTo>
                  <a:lnTo>
                    <a:pt x="202928" y="70328"/>
                  </a:lnTo>
                  <a:lnTo>
                    <a:pt x="202729" y="70507"/>
                  </a:lnTo>
                  <a:lnTo>
                    <a:pt x="202537" y="70687"/>
                  </a:lnTo>
                  <a:lnTo>
                    <a:pt x="202347" y="70866"/>
                  </a:lnTo>
                  <a:lnTo>
                    <a:pt x="202162" y="71045"/>
                  </a:lnTo>
                  <a:lnTo>
                    <a:pt x="201981" y="71225"/>
                  </a:lnTo>
                  <a:lnTo>
                    <a:pt x="201803" y="71404"/>
                  </a:lnTo>
                  <a:lnTo>
                    <a:pt x="201629" y="71584"/>
                  </a:lnTo>
                  <a:lnTo>
                    <a:pt x="201458" y="71763"/>
                  </a:lnTo>
                  <a:lnTo>
                    <a:pt x="201292" y="71942"/>
                  </a:lnTo>
                  <a:lnTo>
                    <a:pt x="201127" y="72122"/>
                  </a:lnTo>
                  <a:lnTo>
                    <a:pt x="200968" y="72301"/>
                  </a:lnTo>
                  <a:lnTo>
                    <a:pt x="200810" y="72481"/>
                  </a:lnTo>
                  <a:lnTo>
                    <a:pt x="200658" y="72660"/>
                  </a:lnTo>
                  <a:lnTo>
                    <a:pt x="200506" y="72839"/>
                  </a:lnTo>
                  <a:lnTo>
                    <a:pt x="200359" y="73019"/>
                  </a:lnTo>
                  <a:lnTo>
                    <a:pt x="200214" y="73198"/>
                  </a:lnTo>
                  <a:lnTo>
                    <a:pt x="200072" y="73378"/>
                  </a:lnTo>
                  <a:lnTo>
                    <a:pt x="199933" y="73557"/>
                  </a:lnTo>
                  <a:lnTo>
                    <a:pt x="199796" y="73736"/>
                  </a:lnTo>
                  <a:lnTo>
                    <a:pt x="199661" y="73916"/>
                  </a:lnTo>
                  <a:lnTo>
                    <a:pt x="199528" y="74095"/>
                  </a:lnTo>
                  <a:lnTo>
                    <a:pt x="199399" y="74275"/>
                  </a:lnTo>
                  <a:lnTo>
                    <a:pt x="199270" y="74454"/>
                  </a:lnTo>
                  <a:lnTo>
                    <a:pt x="199145" y="74633"/>
                  </a:lnTo>
                  <a:lnTo>
                    <a:pt x="199019" y="74813"/>
                  </a:lnTo>
                  <a:lnTo>
                    <a:pt x="198897" y="74992"/>
                  </a:lnTo>
                  <a:lnTo>
                    <a:pt x="198776" y="75172"/>
                  </a:lnTo>
                  <a:lnTo>
                    <a:pt x="198656" y="75351"/>
                  </a:lnTo>
                  <a:lnTo>
                    <a:pt x="198537" y="75531"/>
                  </a:lnTo>
                  <a:lnTo>
                    <a:pt x="198420" y="75710"/>
                  </a:lnTo>
                  <a:lnTo>
                    <a:pt x="198303" y="75889"/>
                  </a:lnTo>
                  <a:lnTo>
                    <a:pt x="198187" y="76069"/>
                  </a:lnTo>
                  <a:lnTo>
                    <a:pt x="198073" y="76248"/>
                  </a:lnTo>
                  <a:lnTo>
                    <a:pt x="197958" y="76428"/>
                  </a:lnTo>
                  <a:lnTo>
                    <a:pt x="197844" y="76607"/>
                  </a:lnTo>
                  <a:lnTo>
                    <a:pt x="197730" y="76786"/>
                  </a:lnTo>
                  <a:lnTo>
                    <a:pt x="197617" y="76966"/>
                  </a:lnTo>
                  <a:lnTo>
                    <a:pt x="197503" y="77145"/>
                  </a:lnTo>
                  <a:lnTo>
                    <a:pt x="197389" y="77325"/>
                  </a:lnTo>
                  <a:lnTo>
                    <a:pt x="197276" y="77504"/>
                  </a:lnTo>
                  <a:lnTo>
                    <a:pt x="197161" y="77683"/>
                  </a:lnTo>
                  <a:lnTo>
                    <a:pt x="197046" y="77863"/>
                  </a:lnTo>
                  <a:lnTo>
                    <a:pt x="196930" y="78042"/>
                  </a:lnTo>
                  <a:lnTo>
                    <a:pt x="196814" y="78222"/>
                  </a:lnTo>
                  <a:lnTo>
                    <a:pt x="196697" y="78401"/>
                  </a:lnTo>
                  <a:lnTo>
                    <a:pt x="196578" y="78580"/>
                  </a:lnTo>
                  <a:lnTo>
                    <a:pt x="196459" y="78760"/>
                  </a:lnTo>
                  <a:lnTo>
                    <a:pt x="196337" y="78939"/>
                  </a:lnTo>
                  <a:lnTo>
                    <a:pt x="196215" y="79119"/>
                  </a:lnTo>
                  <a:lnTo>
                    <a:pt x="196090" y="79298"/>
                  </a:lnTo>
                  <a:lnTo>
                    <a:pt x="195965" y="79478"/>
                  </a:lnTo>
                  <a:lnTo>
                    <a:pt x="195836" y="79657"/>
                  </a:lnTo>
                  <a:lnTo>
                    <a:pt x="195707" y="79836"/>
                  </a:lnTo>
                  <a:lnTo>
                    <a:pt x="195574" y="80016"/>
                  </a:lnTo>
                  <a:lnTo>
                    <a:pt x="195440" y="80195"/>
                  </a:lnTo>
                  <a:lnTo>
                    <a:pt x="195303" y="80375"/>
                  </a:lnTo>
                  <a:lnTo>
                    <a:pt x="195164" y="80554"/>
                  </a:lnTo>
                  <a:lnTo>
                    <a:pt x="195022" y="80733"/>
                  </a:lnTo>
                  <a:lnTo>
                    <a:pt x="194877" y="80913"/>
                  </a:lnTo>
                  <a:lnTo>
                    <a:pt x="194730" y="81092"/>
                  </a:lnTo>
                  <a:lnTo>
                    <a:pt x="194578" y="81272"/>
                  </a:lnTo>
                  <a:lnTo>
                    <a:pt x="194427" y="81451"/>
                  </a:lnTo>
                  <a:lnTo>
                    <a:pt x="194268" y="81630"/>
                  </a:lnTo>
                  <a:lnTo>
                    <a:pt x="194109" y="81810"/>
                  </a:lnTo>
                  <a:lnTo>
                    <a:pt x="193944" y="81989"/>
                  </a:lnTo>
                  <a:lnTo>
                    <a:pt x="193778" y="82169"/>
                  </a:lnTo>
                  <a:lnTo>
                    <a:pt x="193607" y="82348"/>
                  </a:lnTo>
                  <a:lnTo>
                    <a:pt x="193433" y="82527"/>
                  </a:lnTo>
                  <a:lnTo>
                    <a:pt x="193255" y="82707"/>
                  </a:lnTo>
                  <a:lnTo>
                    <a:pt x="193073" y="82886"/>
                  </a:lnTo>
                  <a:lnTo>
                    <a:pt x="192888" y="83066"/>
                  </a:lnTo>
                  <a:lnTo>
                    <a:pt x="192697" y="83245"/>
                  </a:lnTo>
                  <a:lnTo>
                    <a:pt x="192504" y="83425"/>
                  </a:lnTo>
                  <a:lnTo>
                    <a:pt x="192304" y="83604"/>
                  </a:lnTo>
                  <a:lnTo>
                    <a:pt x="192104" y="83783"/>
                  </a:lnTo>
                  <a:lnTo>
                    <a:pt x="191895" y="83963"/>
                  </a:lnTo>
                  <a:lnTo>
                    <a:pt x="191686" y="84142"/>
                  </a:lnTo>
                  <a:lnTo>
                    <a:pt x="191469" y="84322"/>
                  </a:lnTo>
                  <a:lnTo>
                    <a:pt x="191250" y="84501"/>
                  </a:lnTo>
                  <a:lnTo>
                    <a:pt x="191025" y="84680"/>
                  </a:lnTo>
                  <a:lnTo>
                    <a:pt x="190796" y="84860"/>
                  </a:lnTo>
                  <a:lnTo>
                    <a:pt x="190562" y="85039"/>
                  </a:lnTo>
                  <a:lnTo>
                    <a:pt x="190323" y="85219"/>
                  </a:lnTo>
                  <a:lnTo>
                    <a:pt x="190081" y="85398"/>
                  </a:lnTo>
                  <a:lnTo>
                    <a:pt x="189832" y="85577"/>
                  </a:lnTo>
                  <a:lnTo>
                    <a:pt x="189581" y="85757"/>
                  </a:lnTo>
                  <a:lnTo>
                    <a:pt x="189322" y="85936"/>
                  </a:lnTo>
                  <a:lnTo>
                    <a:pt x="189062" y="86116"/>
                  </a:lnTo>
                  <a:lnTo>
                    <a:pt x="188792" y="86295"/>
                  </a:lnTo>
                  <a:lnTo>
                    <a:pt x="188522" y="86474"/>
                  </a:lnTo>
                  <a:lnTo>
                    <a:pt x="188243" y="86654"/>
                  </a:lnTo>
                  <a:lnTo>
                    <a:pt x="187963" y="86833"/>
                  </a:lnTo>
                  <a:lnTo>
                    <a:pt x="187675" y="87013"/>
                  </a:lnTo>
                  <a:lnTo>
                    <a:pt x="187384" y="87192"/>
                  </a:lnTo>
                  <a:lnTo>
                    <a:pt x="187088" y="87372"/>
                  </a:lnTo>
                  <a:lnTo>
                    <a:pt x="186786" y="87551"/>
                  </a:lnTo>
                  <a:lnTo>
                    <a:pt x="186481" y="87730"/>
                  </a:lnTo>
                  <a:lnTo>
                    <a:pt x="186168" y="87910"/>
                  </a:lnTo>
                  <a:lnTo>
                    <a:pt x="185854" y="88089"/>
                  </a:lnTo>
                  <a:lnTo>
                    <a:pt x="185531" y="88269"/>
                  </a:lnTo>
                  <a:lnTo>
                    <a:pt x="185208" y="88448"/>
                  </a:lnTo>
                  <a:lnTo>
                    <a:pt x="184876" y="88627"/>
                  </a:lnTo>
                  <a:lnTo>
                    <a:pt x="184542" y="88807"/>
                  </a:lnTo>
                  <a:lnTo>
                    <a:pt x="184201" y="88986"/>
                  </a:lnTo>
                  <a:lnTo>
                    <a:pt x="183857" y="89166"/>
                  </a:lnTo>
                  <a:lnTo>
                    <a:pt x="183508" y="89345"/>
                  </a:lnTo>
                  <a:lnTo>
                    <a:pt x="183154" y="89524"/>
                  </a:lnTo>
                  <a:lnTo>
                    <a:pt x="182796" y="89704"/>
                  </a:lnTo>
                  <a:lnTo>
                    <a:pt x="182433" y="89883"/>
                  </a:lnTo>
                  <a:lnTo>
                    <a:pt x="182067" y="90063"/>
                  </a:lnTo>
                  <a:lnTo>
                    <a:pt x="181694" y="90242"/>
                  </a:lnTo>
                  <a:lnTo>
                    <a:pt x="181320" y="90421"/>
                  </a:lnTo>
                  <a:lnTo>
                    <a:pt x="180938" y="90601"/>
                  </a:lnTo>
                  <a:lnTo>
                    <a:pt x="180556" y="90780"/>
                  </a:lnTo>
                  <a:lnTo>
                    <a:pt x="180165" y="90960"/>
                  </a:lnTo>
                  <a:lnTo>
                    <a:pt x="179774" y="91139"/>
                  </a:lnTo>
                  <a:lnTo>
                    <a:pt x="179377" y="91319"/>
                  </a:lnTo>
                  <a:lnTo>
                    <a:pt x="178977" y="91498"/>
                  </a:lnTo>
                  <a:lnTo>
                    <a:pt x="178572" y="91677"/>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27" name="pl26">
              <a:extLst>
                <a:ext uri="{FF2B5EF4-FFF2-40B4-BE49-F238E27FC236}">
                  <a16:creationId xmlns:a16="http://schemas.microsoft.com/office/drawing/2014/main" id="{655AB83B-251C-43C7-87B5-947AD8C5BEEE}"/>
                </a:ext>
              </a:extLst>
            </p:cNvPr>
            <p:cNvSpPr/>
            <p:nvPr/>
          </p:nvSpPr>
          <p:spPr>
            <a:xfrm>
              <a:off x="2914939" y="601498"/>
              <a:ext cx="242974" cy="0"/>
            </a:xfrm>
            <a:custGeom>
              <a:avLst/>
              <a:gdLst/>
              <a:ahLst/>
              <a:cxnLst/>
              <a:rect l="0" t="0" r="0" b="0"/>
              <a:pathLst>
                <a:path w="242974">
                  <a:moveTo>
                    <a:pt x="0" y="0"/>
                  </a:moveTo>
                  <a:lnTo>
                    <a:pt x="242974" y="0"/>
                  </a:lnTo>
                </a:path>
              </a:pathLst>
            </a:custGeom>
            <a:ln w="6775" cap="flat">
              <a:solidFill>
                <a:srgbClr val="388E3C">
                  <a:alpha val="100000"/>
                </a:srgbClr>
              </a:solidFill>
              <a:prstDash val="solid"/>
              <a:round/>
            </a:ln>
          </p:spPr>
          <p:txBody>
            <a:bodyPr/>
            <a:lstStyle/>
            <a:p>
              <a:endParaRPr/>
            </a:p>
          </p:txBody>
        </p:sp>
        <p:sp>
          <p:nvSpPr>
            <p:cNvPr id="428" name="pg27">
              <a:extLst>
                <a:ext uri="{FF2B5EF4-FFF2-40B4-BE49-F238E27FC236}">
                  <a16:creationId xmlns:a16="http://schemas.microsoft.com/office/drawing/2014/main" id="{00F883A8-91D0-42A0-A41F-5F3314A8C8F5}"/>
                </a:ext>
              </a:extLst>
            </p:cNvPr>
            <p:cNvSpPr/>
            <p:nvPr/>
          </p:nvSpPr>
          <p:spPr>
            <a:xfrm>
              <a:off x="3117830" y="561173"/>
              <a:ext cx="244210" cy="193588"/>
            </a:xfrm>
            <a:custGeom>
              <a:avLst/>
              <a:gdLst/>
              <a:ahLst/>
              <a:cxnLst/>
              <a:rect l="0" t="0" r="0" b="0"/>
              <a:pathLst>
                <a:path w="244210" h="193588">
                  <a:moveTo>
                    <a:pt x="108274" y="193588"/>
                  </a:moveTo>
                  <a:lnTo>
                    <a:pt x="108275" y="193209"/>
                  </a:lnTo>
                  <a:lnTo>
                    <a:pt x="108287" y="192830"/>
                  </a:lnTo>
                  <a:lnTo>
                    <a:pt x="108302" y="192451"/>
                  </a:lnTo>
                  <a:lnTo>
                    <a:pt x="108325" y="192072"/>
                  </a:lnTo>
                  <a:lnTo>
                    <a:pt x="108354" y="191694"/>
                  </a:lnTo>
                  <a:lnTo>
                    <a:pt x="108387" y="191315"/>
                  </a:lnTo>
                  <a:lnTo>
                    <a:pt x="108430" y="190936"/>
                  </a:lnTo>
                  <a:lnTo>
                    <a:pt x="108477" y="190557"/>
                  </a:lnTo>
                  <a:lnTo>
                    <a:pt x="108531" y="190178"/>
                  </a:lnTo>
                  <a:lnTo>
                    <a:pt x="108591" y="189799"/>
                  </a:lnTo>
                  <a:lnTo>
                    <a:pt x="108656" y="189420"/>
                  </a:lnTo>
                  <a:lnTo>
                    <a:pt x="108728" y="189042"/>
                  </a:lnTo>
                  <a:lnTo>
                    <a:pt x="108804" y="188663"/>
                  </a:lnTo>
                  <a:lnTo>
                    <a:pt x="108889" y="188284"/>
                  </a:lnTo>
                  <a:lnTo>
                    <a:pt x="108976" y="187905"/>
                  </a:lnTo>
                  <a:lnTo>
                    <a:pt x="109071" y="187526"/>
                  </a:lnTo>
                  <a:lnTo>
                    <a:pt x="109170" y="187147"/>
                  </a:lnTo>
                  <a:lnTo>
                    <a:pt x="109274" y="186769"/>
                  </a:lnTo>
                  <a:lnTo>
                    <a:pt x="109385" y="186390"/>
                  </a:lnTo>
                  <a:lnTo>
                    <a:pt x="109498" y="186011"/>
                  </a:lnTo>
                  <a:lnTo>
                    <a:pt x="109618" y="185632"/>
                  </a:lnTo>
                  <a:lnTo>
                    <a:pt x="109742" y="185253"/>
                  </a:lnTo>
                  <a:lnTo>
                    <a:pt x="109870" y="184874"/>
                  </a:lnTo>
                  <a:lnTo>
                    <a:pt x="110003" y="184496"/>
                  </a:lnTo>
                  <a:lnTo>
                    <a:pt x="110139" y="184117"/>
                  </a:lnTo>
                  <a:lnTo>
                    <a:pt x="110281" y="183738"/>
                  </a:lnTo>
                  <a:lnTo>
                    <a:pt x="110424" y="183359"/>
                  </a:lnTo>
                  <a:lnTo>
                    <a:pt x="110573" y="182980"/>
                  </a:lnTo>
                  <a:lnTo>
                    <a:pt x="110724" y="182601"/>
                  </a:lnTo>
                  <a:lnTo>
                    <a:pt x="110879" y="182222"/>
                  </a:lnTo>
                  <a:lnTo>
                    <a:pt x="111037" y="181844"/>
                  </a:lnTo>
                  <a:lnTo>
                    <a:pt x="111196" y="181465"/>
                  </a:lnTo>
                  <a:lnTo>
                    <a:pt x="111361" y="181086"/>
                  </a:lnTo>
                  <a:lnTo>
                    <a:pt x="111526" y="180707"/>
                  </a:lnTo>
                  <a:lnTo>
                    <a:pt x="111694" y="180328"/>
                  </a:lnTo>
                  <a:lnTo>
                    <a:pt x="111864" y="179949"/>
                  </a:lnTo>
                  <a:lnTo>
                    <a:pt x="112035" y="179571"/>
                  </a:lnTo>
                  <a:lnTo>
                    <a:pt x="112209" y="179192"/>
                  </a:lnTo>
                  <a:lnTo>
                    <a:pt x="112384" y="178813"/>
                  </a:lnTo>
                  <a:lnTo>
                    <a:pt x="112561" y="178434"/>
                  </a:lnTo>
                  <a:lnTo>
                    <a:pt x="112738" y="178055"/>
                  </a:lnTo>
                  <a:lnTo>
                    <a:pt x="112917" y="177676"/>
                  </a:lnTo>
                  <a:lnTo>
                    <a:pt x="113096" y="177298"/>
                  </a:lnTo>
                  <a:lnTo>
                    <a:pt x="113276" y="176919"/>
                  </a:lnTo>
                  <a:lnTo>
                    <a:pt x="113457" y="176540"/>
                  </a:lnTo>
                  <a:lnTo>
                    <a:pt x="113637" y="176161"/>
                  </a:lnTo>
                  <a:lnTo>
                    <a:pt x="113818" y="175782"/>
                  </a:lnTo>
                  <a:lnTo>
                    <a:pt x="113998" y="175403"/>
                  </a:lnTo>
                  <a:lnTo>
                    <a:pt x="114179" y="175024"/>
                  </a:lnTo>
                  <a:lnTo>
                    <a:pt x="114358" y="174646"/>
                  </a:lnTo>
                  <a:lnTo>
                    <a:pt x="114538" y="174267"/>
                  </a:lnTo>
                  <a:lnTo>
                    <a:pt x="114716" y="173888"/>
                  </a:lnTo>
                  <a:lnTo>
                    <a:pt x="114894" y="173509"/>
                  </a:lnTo>
                  <a:lnTo>
                    <a:pt x="115071" y="173130"/>
                  </a:lnTo>
                  <a:lnTo>
                    <a:pt x="115246" y="172751"/>
                  </a:lnTo>
                  <a:lnTo>
                    <a:pt x="115420" y="172373"/>
                  </a:lnTo>
                  <a:lnTo>
                    <a:pt x="115593" y="171994"/>
                  </a:lnTo>
                  <a:lnTo>
                    <a:pt x="115765" y="171615"/>
                  </a:lnTo>
                  <a:lnTo>
                    <a:pt x="115934" y="171236"/>
                  </a:lnTo>
                  <a:lnTo>
                    <a:pt x="116102" y="170857"/>
                  </a:lnTo>
                  <a:lnTo>
                    <a:pt x="116268" y="170478"/>
                  </a:lnTo>
                  <a:lnTo>
                    <a:pt x="116432" y="170100"/>
                  </a:lnTo>
                  <a:lnTo>
                    <a:pt x="116594" y="169721"/>
                  </a:lnTo>
                  <a:lnTo>
                    <a:pt x="116753" y="169342"/>
                  </a:lnTo>
                  <a:lnTo>
                    <a:pt x="116911" y="168963"/>
                  </a:lnTo>
                  <a:lnTo>
                    <a:pt x="117066" y="168584"/>
                  </a:lnTo>
                  <a:lnTo>
                    <a:pt x="117219" y="168205"/>
                  </a:lnTo>
                  <a:lnTo>
                    <a:pt x="117369" y="167826"/>
                  </a:lnTo>
                  <a:lnTo>
                    <a:pt x="117517" y="167448"/>
                  </a:lnTo>
                  <a:lnTo>
                    <a:pt x="117663" y="167069"/>
                  </a:lnTo>
                  <a:lnTo>
                    <a:pt x="117805" y="166690"/>
                  </a:lnTo>
                  <a:lnTo>
                    <a:pt x="117945" y="166311"/>
                  </a:lnTo>
                  <a:lnTo>
                    <a:pt x="118082" y="165932"/>
                  </a:lnTo>
                  <a:lnTo>
                    <a:pt x="118216" y="165553"/>
                  </a:lnTo>
                  <a:lnTo>
                    <a:pt x="118348" y="165175"/>
                  </a:lnTo>
                  <a:lnTo>
                    <a:pt x="118476" y="164796"/>
                  </a:lnTo>
                  <a:lnTo>
                    <a:pt x="118603" y="164417"/>
                  </a:lnTo>
                  <a:lnTo>
                    <a:pt x="118725" y="164038"/>
                  </a:lnTo>
                  <a:lnTo>
                    <a:pt x="118845" y="163659"/>
                  </a:lnTo>
                  <a:lnTo>
                    <a:pt x="118963" y="163280"/>
                  </a:lnTo>
                  <a:lnTo>
                    <a:pt x="119076" y="162902"/>
                  </a:lnTo>
                  <a:lnTo>
                    <a:pt x="119189" y="162523"/>
                  </a:lnTo>
                  <a:lnTo>
                    <a:pt x="119296" y="162144"/>
                  </a:lnTo>
                  <a:lnTo>
                    <a:pt x="119402" y="161765"/>
                  </a:lnTo>
                  <a:lnTo>
                    <a:pt x="119504" y="161386"/>
                  </a:lnTo>
                  <a:lnTo>
                    <a:pt x="119604" y="161007"/>
                  </a:lnTo>
                  <a:lnTo>
                    <a:pt x="119701" y="160629"/>
                  </a:lnTo>
                  <a:lnTo>
                    <a:pt x="119795" y="160250"/>
                  </a:lnTo>
                  <a:lnTo>
                    <a:pt x="119887" y="159871"/>
                  </a:lnTo>
                  <a:lnTo>
                    <a:pt x="119974" y="159492"/>
                  </a:lnTo>
                  <a:lnTo>
                    <a:pt x="120060" y="159113"/>
                  </a:lnTo>
                  <a:lnTo>
                    <a:pt x="120142" y="158734"/>
                  </a:lnTo>
                  <a:lnTo>
                    <a:pt x="120222" y="158355"/>
                  </a:lnTo>
                  <a:lnTo>
                    <a:pt x="120300" y="157977"/>
                  </a:lnTo>
                  <a:lnTo>
                    <a:pt x="120373" y="157598"/>
                  </a:lnTo>
                  <a:lnTo>
                    <a:pt x="120446" y="157219"/>
                  </a:lnTo>
                  <a:lnTo>
                    <a:pt x="120514" y="156840"/>
                  </a:lnTo>
                  <a:lnTo>
                    <a:pt x="120581" y="156461"/>
                  </a:lnTo>
                  <a:lnTo>
                    <a:pt x="120645" y="156082"/>
                  </a:lnTo>
                  <a:lnTo>
                    <a:pt x="120706" y="155704"/>
                  </a:lnTo>
                  <a:lnTo>
                    <a:pt x="120765" y="155325"/>
                  </a:lnTo>
                  <a:lnTo>
                    <a:pt x="120821" y="154946"/>
                  </a:lnTo>
                  <a:lnTo>
                    <a:pt x="120875" y="154567"/>
                  </a:lnTo>
                  <a:lnTo>
                    <a:pt x="120926" y="154188"/>
                  </a:lnTo>
                  <a:lnTo>
                    <a:pt x="120975" y="153809"/>
                  </a:lnTo>
                  <a:lnTo>
                    <a:pt x="121022" y="153431"/>
                  </a:lnTo>
                  <a:lnTo>
                    <a:pt x="121066" y="153052"/>
                  </a:lnTo>
                  <a:lnTo>
                    <a:pt x="121108" y="152673"/>
                  </a:lnTo>
                  <a:lnTo>
                    <a:pt x="121147" y="152294"/>
                  </a:lnTo>
                  <a:lnTo>
                    <a:pt x="121185" y="151915"/>
                  </a:lnTo>
                  <a:lnTo>
                    <a:pt x="121220" y="151536"/>
                  </a:lnTo>
                  <a:lnTo>
                    <a:pt x="121253" y="151157"/>
                  </a:lnTo>
                  <a:lnTo>
                    <a:pt x="121284" y="150779"/>
                  </a:lnTo>
                  <a:lnTo>
                    <a:pt x="121312" y="150400"/>
                  </a:lnTo>
                  <a:lnTo>
                    <a:pt x="121339" y="150021"/>
                  </a:lnTo>
                  <a:lnTo>
                    <a:pt x="121363" y="149642"/>
                  </a:lnTo>
                  <a:lnTo>
                    <a:pt x="121385" y="149263"/>
                  </a:lnTo>
                  <a:lnTo>
                    <a:pt x="121405" y="148884"/>
                  </a:lnTo>
                  <a:lnTo>
                    <a:pt x="121422" y="148506"/>
                  </a:lnTo>
                  <a:lnTo>
                    <a:pt x="121439" y="148127"/>
                  </a:lnTo>
                  <a:lnTo>
                    <a:pt x="121452" y="147748"/>
                  </a:lnTo>
                  <a:lnTo>
                    <a:pt x="121463" y="147369"/>
                  </a:lnTo>
                  <a:lnTo>
                    <a:pt x="121472" y="146990"/>
                  </a:lnTo>
                  <a:lnTo>
                    <a:pt x="121479" y="146611"/>
                  </a:lnTo>
                  <a:lnTo>
                    <a:pt x="121485" y="146233"/>
                  </a:lnTo>
                  <a:lnTo>
                    <a:pt x="121487" y="145854"/>
                  </a:lnTo>
                  <a:lnTo>
                    <a:pt x="121488" y="145475"/>
                  </a:lnTo>
                  <a:lnTo>
                    <a:pt x="121486" y="145096"/>
                  </a:lnTo>
                  <a:lnTo>
                    <a:pt x="121482" y="144717"/>
                  </a:lnTo>
                  <a:lnTo>
                    <a:pt x="121476" y="144338"/>
                  </a:lnTo>
                  <a:lnTo>
                    <a:pt x="121467" y="143959"/>
                  </a:lnTo>
                  <a:lnTo>
                    <a:pt x="121457" y="143581"/>
                  </a:lnTo>
                  <a:lnTo>
                    <a:pt x="121443" y="143202"/>
                  </a:lnTo>
                  <a:lnTo>
                    <a:pt x="121428" y="142823"/>
                  </a:lnTo>
                  <a:lnTo>
                    <a:pt x="121409" y="142444"/>
                  </a:lnTo>
                  <a:lnTo>
                    <a:pt x="121388" y="142065"/>
                  </a:lnTo>
                  <a:lnTo>
                    <a:pt x="121364" y="141686"/>
                  </a:lnTo>
                  <a:lnTo>
                    <a:pt x="121338" y="141308"/>
                  </a:lnTo>
                  <a:lnTo>
                    <a:pt x="121309" y="140929"/>
                  </a:lnTo>
                  <a:lnTo>
                    <a:pt x="121276" y="140550"/>
                  </a:lnTo>
                  <a:lnTo>
                    <a:pt x="121241" y="140171"/>
                  </a:lnTo>
                  <a:lnTo>
                    <a:pt x="121203" y="139792"/>
                  </a:lnTo>
                  <a:lnTo>
                    <a:pt x="121161" y="139413"/>
                  </a:lnTo>
                  <a:lnTo>
                    <a:pt x="121117" y="139035"/>
                  </a:lnTo>
                  <a:lnTo>
                    <a:pt x="121068" y="138656"/>
                  </a:lnTo>
                  <a:lnTo>
                    <a:pt x="121018" y="138277"/>
                  </a:lnTo>
                  <a:lnTo>
                    <a:pt x="120961" y="137898"/>
                  </a:lnTo>
                  <a:lnTo>
                    <a:pt x="120903" y="137519"/>
                  </a:lnTo>
                  <a:lnTo>
                    <a:pt x="120840" y="137140"/>
                  </a:lnTo>
                  <a:lnTo>
                    <a:pt x="120772" y="136761"/>
                  </a:lnTo>
                  <a:lnTo>
                    <a:pt x="120702" y="136383"/>
                  </a:lnTo>
                  <a:lnTo>
                    <a:pt x="120625" y="136004"/>
                  </a:lnTo>
                  <a:lnTo>
                    <a:pt x="120546" y="135625"/>
                  </a:lnTo>
                  <a:lnTo>
                    <a:pt x="120461" y="135246"/>
                  </a:lnTo>
                  <a:lnTo>
                    <a:pt x="120371" y="134867"/>
                  </a:lnTo>
                  <a:lnTo>
                    <a:pt x="120277" y="134488"/>
                  </a:lnTo>
                  <a:lnTo>
                    <a:pt x="120176" y="134110"/>
                  </a:lnTo>
                  <a:lnTo>
                    <a:pt x="120073" y="133731"/>
                  </a:lnTo>
                  <a:lnTo>
                    <a:pt x="119961" y="133352"/>
                  </a:lnTo>
                  <a:lnTo>
                    <a:pt x="119845" y="132973"/>
                  </a:lnTo>
                  <a:lnTo>
                    <a:pt x="119722" y="132594"/>
                  </a:lnTo>
                  <a:lnTo>
                    <a:pt x="119593" y="132215"/>
                  </a:lnTo>
                  <a:lnTo>
                    <a:pt x="119460" y="131837"/>
                  </a:lnTo>
                  <a:lnTo>
                    <a:pt x="119317" y="131458"/>
                  </a:lnTo>
                  <a:lnTo>
                    <a:pt x="119170" y="131079"/>
                  </a:lnTo>
                  <a:lnTo>
                    <a:pt x="119013" y="130700"/>
                  </a:lnTo>
                  <a:lnTo>
                    <a:pt x="118851" y="130321"/>
                  </a:lnTo>
                  <a:lnTo>
                    <a:pt x="118682" y="129942"/>
                  </a:lnTo>
                  <a:lnTo>
                    <a:pt x="118503" y="129563"/>
                  </a:lnTo>
                  <a:lnTo>
                    <a:pt x="118320" y="129185"/>
                  </a:lnTo>
                  <a:lnTo>
                    <a:pt x="118123" y="128806"/>
                  </a:lnTo>
                  <a:lnTo>
                    <a:pt x="117922" y="128427"/>
                  </a:lnTo>
                  <a:lnTo>
                    <a:pt x="117710" y="128048"/>
                  </a:lnTo>
                  <a:lnTo>
                    <a:pt x="117490" y="127669"/>
                  </a:lnTo>
                  <a:lnTo>
                    <a:pt x="117261" y="127290"/>
                  </a:lnTo>
                  <a:lnTo>
                    <a:pt x="117021" y="126912"/>
                  </a:lnTo>
                  <a:lnTo>
                    <a:pt x="116775" y="126533"/>
                  </a:lnTo>
                  <a:lnTo>
                    <a:pt x="116513" y="126154"/>
                  </a:lnTo>
                  <a:lnTo>
                    <a:pt x="116246" y="125775"/>
                  </a:lnTo>
                  <a:lnTo>
                    <a:pt x="115966" y="125396"/>
                  </a:lnTo>
                  <a:lnTo>
                    <a:pt x="115675" y="125017"/>
                  </a:lnTo>
                  <a:lnTo>
                    <a:pt x="115376" y="124639"/>
                  </a:lnTo>
                  <a:lnTo>
                    <a:pt x="115060" y="124260"/>
                  </a:lnTo>
                  <a:lnTo>
                    <a:pt x="114739" y="123881"/>
                  </a:lnTo>
                  <a:lnTo>
                    <a:pt x="114400" y="123502"/>
                  </a:lnTo>
                  <a:lnTo>
                    <a:pt x="114052" y="123123"/>
                  </a:lnTo>
                  <a:lnTo>
                    <a:pt x="113692" y="122744"/>
                  </a:lnTo>
                  <a:lnTo>
                    <a:pt x="113317" y="122365"/>
                  </a:lnTo>
                  <a:lnTo>
                    <a:pt x="112934" y="121987"/>
                  </a:lnTo>
                  <a:lnTo>
                    <a:pt x="112531" y="121608"/>
                  </a:lnTo>
                  <a:lnTo>
                    <a:pt x="112120" y="121229"/>
                  </a:lnTo>
                  <a:lnTo>
                    <a:pt x="111692" y="120850"/>
                  </a:lnTo>
                  <a:lnTo>
                    <a:pt x="111251" y="120471"/>
                  </a:lnTo>
                  <a:lnTo>
                    <a:pt x="110799" y="120092"/>
                  </a:lnTo>
                  <a:lnTo>
                    <a:pt x="110327" y="119714"/>
                  </a:lnTo>
                  <a:lnTo>
                    <a:pt x="109848" y="119335"/>
                  </a:lnTo>
                  <a:lnTo>
                    <a:pt x="109346" y="118956"/>
                  </a:lnTo>
                  <a:lnTo>
                    <a:pt x="108835" y="118577"/>
                  </a:lnTo>
                  <a:lnTo>
                    <a:pt x="108306" y="118198"/>
                  </a:lnTo>
                  <a:lnTo>
                    <a:pt x="107761" y="117819"/>
                  </a:lnTo>
                  <a:lnTo>
                    <a:pt x="107206" y="117441"/>
                  </a:lnTo>
                  <a:lnTo>
                    <a:pt x="106627" y="117062"/>
                  </a:lnTo>
                  <a:lnTo>
                    <a:pt x="106041" y="116683"/>
                  </a:lnTo>
                  <a:lnTo>
                    <a:pt x="105431" y="116304"/>
                  </a:lnTo>
                  <a:lnTo>
                    <a:pt x="104810" y="115925"/>
                  </a:lnTo>
                  <a:lnTo>
                    <a:pt x="104172" y="115546"/>
                  </a:lnTo>
                  <a:lnTo>
                    <a:pt x="103515" y="115167"/>
                  </a:lnTo>
                  <a:lnTo>
                    <a:pt x="102850" y="114789"/>
                  </a:lnTo>
                  <a:lnTo>
                    <a:pt x="102157" y="114410"/>
                  </a:lnTo>
                  <a:lnTo>
                    <a:pt x="101456" y="114031"/>
                  </a:lnTo>
                  <a:lnTo>
                    <a:pt x="100734" y="113652"/>
                  </a:lnTo>
                  <a:lnTo>
                    <a:pt x="99997" y="113273"/>
                  </a:lnTo>
                  <a:lnTo>
                    <a:pt x="99246" y="112894"/>
                  </a:lnTo>
                  <a:lnTo>
                    <a:pt x="98473" y="112516"/>
                  </a:lnTo>
                  <a:lnTo>
                    <a:pt x="97692" y="112137"/>
                  </a:lnTo>
                  <a:lnTo>
                    <a:pt x="96885" y="111758"/>
                  </a:lnTo>
                  <a:lnTo>
                    <a:pt x="96068" y="111379"/>
                  </a:lnTo>
                  <a:lnTo>
                    <a:pt x="95232" y="111000"/>
                  </a:lnTo>
                  <a:lnTo>
                    <a:pt x="94380" y="110621"/>
                  </a:lnTo>
                  <a:lnTo>
                    <a:pt x="93517" y="110243"/>
                  </a:lnTo>
                  <a:lnTo>
                    <a:pt x="92629" y="109864"/>
                  </a:lnTo>
                  <a:lnTo>
                    <a:pt x="91734" y="109485"/>
                  </a:lnTo>
                  <a:lnTo>
                    <a:pt x="90817" y="109106"/>
                  </a:lnTo>
                  <a:lnTo>
                    <a:pt x="89888" y="108727"/>
                  </a:lnTo>
                  <a:lnTo>
                    <a:pt x="88944" y="108348"/>
                  </a:lnTo>
                  <a:lnTo>
                    <a:pt x="87982" y="107969"/>
                  </a:lnTo>
                  <a:lnTo>
                    <a:pt x="87013" y="107591"/>
                  </a:lnTo>
                  <a:lnTo>
                    <a:pt x="86020" y="107212"/>
                  </a:lnTo>
                  <a:lnTo>
                    <a:pt x="85020" y="106833"/>
                  </a:lnTo>
                  <a:lnTo>
                    <a:pt x="84002" y="106454"/>
                  </a:lnTo>
                  <a:lnTo>
                    <a:pt x="82972" y="106075"/>
                  </a:lnTo>
                  <a:lnTo>
                    <a:pt x="81932" y="105696"/>
                  </a:lnTo>
                  <a:lnTo>
                    <a:pt x="80874" y="105318"/>
                  </a:lnTo>
                  <a:lnTo>
                    <a:pt x="79810" y="104939"/>
                  </a:lnTo>
                  <a:lnTo>
                    <a:pt x="78728" y="104560"/>
                  </a:lnTo>
                  <a:lnTo>
                    <a:pt x="77639" y="104181"/>
                  </a:lnTo>
                  <a:lnTo>
                    <a:pt x="76537" y="103802"/>
                  </a:lnTo>
                  <a:lnTo>
                    <a:pt x="75424" y="103423"/>
                  </a:lnTo>
                  <a:lnTo>
                    <a:pt x="74305" y="103045"/>
                  </a:lnTo>
                  <a:lnTo>
                    <a:pt x="73171" y="102666"/>
                  </a:lnTo>
                  <a:lnTo>
                    <a:pt x="72033" y="102287"/>
                  </a:lnTo>
                  <a:lnTo>
                    <a:pt x="70883" y="101908"/>
                  </a:lnTo>
                  <a:lnTo>
                    <a:pt x="69727" y="101529"/>
                  </a:lnTo>
                  <a:lnTo>
                    <a:pt x="68563" y="101150"/>
                  </a:lnTo>
                  <a:lnTo>
                    <a:pt x="67392" y="100771"/>
                  </a:lnTo>
                  <a:lnTo>
                    <a:pt x="66217" y="100393"/>
                  </a:lnTo>
                  <a:lnTo>
                    <a:pt x="65033" y="100014"/>
                  </a:lnTo>
                  <a:lnTo>
                    <a:pt x="63847" y="99635"/>
                  </a:lnTo>
                  <a:lnTo>
                    <a:pt x="62655" y="99256"/>
                  </a:lnTo>
                  <a:lnTo>
                    <a:pt x="61460" y="98877"/>
                  </a:lnTo>
                  <a:lnTo>
                    <a:pt x="60263" y="98498"/>
                  </a:lnTo>
                  <a:lnTo>
                    <a:pt x="59062" y="98120"/>
                  </a:lnTo>
                  <a:lnTo>
                    <a:pt x="57860" y="97741"/>
                  </a:lnTo>
                  <a:lnTo>
                    <a:pt x="56656" y="97362"/>
                  </a:lnTo>
                  <a:lnTo>
                    <a:pt x="55453" y="96983"/>
                  </a:lnTo>
                  <a:lnTo>
                    <a:pt x="54249" y="96604"/>
                  </a:lnTo>
                  <a:lnTo>
                    <a:pt x="53047" y="96225"/>
                  </a:lnTo>
                  <a:lnTo>
                    <a:pt x="51846" y="95847"/>
                  </a:lnTo>
                  <a:lnTo>
                    <a:pt x="50648" y="95468"/>
                  </a:lnTo>
                  <a:lnTo>
                    <a:pt x="49452" y="95089"/>
                  </a:lnTo>
                  <a:lnTo>
                    <a:pt x="48260" y="94710"/>
                  </a:lnTo>
                  <a:lnTo>
                    <a:pt x="47072" y="94331"/>
                  </a:lnTo>
                  <a:lnTo>
                    <a:pt x="45889" y="93952"/>
                  </a:lnTo>
                  <a:lnTo>
                    <a:pt x="44713" y="93573"/>
                  </a:lnTo>
                  <a:lnTo>
                    <a:pt x="43539" y="93195"/>
                  </a:lnTo>
                  <a:lnTo>
                    <a:pt x="42378" y="92816"/>
                  </a:lnTo>
                  <a:lnTo>
                    <a:pt x="41220" y="92437"/>
                  </a:lnTo>
                  <a:lnTo>
                    <a:pt x="40072" y="92058"/>
                  </a:lnTo>
                  <a:lnTo>
                    <a:pt x="38933" y="91679"/>
                  </a:lnTo>
                  <a:lnTo>
                    <a:pt x="37801" y="91300"/>
                  </a:lnTo>
                  <a:lnTo>
                    <a:pt x="36683" y="90922"/>
                  </a:lnTo>
                  <a:lnTo>
                    <a:pt x="35571" y="90543"/>
                  </a:lnTo>
                  <a:lnTo>
                    <a:pt x="34475" y="90164"/>
                  </a:lnTo>
                  <a:lnTo>
                    <a:pt x="33387" y="89785"/>
                  </a:lnTo>
                  <a:lnTo>
                    <a:pt x="32313" y="89406"/>
                  </a:lnTo>
                  <a:lnTo>
                    <a:pt x="31253" y="89027"/>
                  </a:lnTo>
                  <a:lnTo>
                    <a:pt x="30201" y="88649"/>
                  </a:lnTo>
                  <a:lnTo>
                    <a:pt x="29171" y="88270"/>
                  </a:lnTo>
                  <a:lnTo>
                    <a:pt x="28148" y="87891"/>
                  </a:lnTo>
                  <a:lnTo>
                    <a:pt x="27145" y="87512"/>
                  </a:lnTo>
                  <a:lnTo>
                    <a:pt x="26155" y="87133"/>
                  </a:lnTo>
                  <a:lnTo>
                    <a:pt x="25179" y="86754"/>
                  </a:lnTo>
                  <a:lnTo>
                    <a:pt x="24224" y="86375"/>
                  </a:lnTo>
                  <a:lnTo>
                    <a:pt x="23277" y="85997"/>
                  </a:lnTo>
                  <a:lnTo>
                    <a:pt x="22358" y="85618"/>
                  </a:lnTo>
                  <a:lnTo>
                    <a:pt x="21449" y="85239"/>
                  </a:lnTo>
                  <a:lnTo>
                    <a:pt x="20560" y="84860"/>
                  </a:lnTo>
                  <a:lnTo>
                    <a:pt x="19689" y="84481"/>
                  </a:lnTo>
                  <a:lnTo>
                    <a:pt x="18832" y="84102"/>
                  </a:lnTo>
                  <a:lnTo>
                    <a:pt x="18001" y="83724"/>
                  </a:lnTo>
                  <a:lnTo>
                    <a:pt x="17180" y="83345"/>
                  </a:lnTo>
                  <a:lnTo>
                    <a:pt x="16387" y="82966"/>
                  </a:lnTo>
                  <a:lnTo>
                    <a:pt x="15607" y="82587"/>
                  </a:lnTo>
                  <a:lnTo>
                    <a:pt x="14848" y="82208"/>
                  </a:lnTo>
                  <a:lnTo>
                    <a:pt x="14111" y="81829"/>
                  </a:lnTo>
                  <a:lnTo>
                    <a:pt x="13385" y="81451"/>
                  </a:lnTo>
                  <a:lnTo>
                    <a:pt x="12691" y="81072"/>
                  </a:lnTo>
                  <a:lnTo>
                    <a:pt x="12007" y="80693"/>
                  </a:lnTo>
                  <a:lnTo>
                    <a:pt x="11349" y="80314"/>
                  </a:lnTo>
                  <a:lnTo>
                    <a:pt x="10709" y="79935"/>
                  </a:lnTo>
                  <a:lnTo>
                    <a:pt x="10086" y="79556"/>
                  </a:lnTo>
                  <a:lnTo>
                    <a:pt x="9490" y="79177"/>
                  </a:lnTo>
                  <a:lnTo>
                    <a:pt x="8903" y="78799"/>
                  </a:lnTo>
                  <a:lnTo>
                    <a:pt x="8350" y="78420"/>
                  </a:lnTo>
                  <a:lnTo>
                    <a:pt x="7807" y="78041"/>
                  </a:lnTo>
                  <a:lnTo>
                    <a:pt x="7288" y="77662"/>
                  </a:lnTo>
                  <a:lnTo>
                    <a:pt x="6789" y="77283"/>
                  </a:lnTo>
                  <a:lnTo>
                    <a:pt x="6304" y="76904"/>
                  </a:lnTo>
                  <a:lnTo>
                    <a:pt x="5848" y="76526"/>
                  </a:lnTo>
                  <a:lnTo>
                    <a:pt x="5401" y="76147"/>
                  </a:lnTo>
                  <a:lnTo>
                    <a:pt x="4983" y="75768"/>
                  </a:lnTo>
                  <a:lnTo>
                    <a:pt x="4579" y="75389"/>
                  </a:lnTo>
                  <a:lnTo>
                    <a:pt x="4194" y="75010"/>
                  </a:lnTo>
                  <a:lnTo>
                    <a:pt x="3832" y="74631"/>
                  </a:lnTo>
                  <a:lnTo>
                    <a:pt x="3479" y="74253"/>
                  </a:lnTo>
                  <a:lnTo>
                    <a:pt x="3157" y="73874"/>
                  </a:lnTo>
                  <a:lnTo>
                    <a:pt x="2843" y="73495"/>
                  </a:lnTo>
                  <a:lnTo>
                    <a:pt x="2553" y="73116"/>
                  </a:lnTo>
                  <a:lnTo>
                    <a:pt x="2279" y="72737"/>
                  </a:lnTo>
                  <a:lnTo>
                    <a:pt x="2019" y="72358"/>
                  </a:lnTo>
                  <a:lnTo>
                    <a:pt x="1782" y="71979"/>
                  </a:lnTo>
                  <a:lnTo>
                    <a:pt x="1554" y="71601"/>
                  </a:lnTo>
                  <a:lnTo>
                    <a:pt x="1352" y="71222"/>
                  </a:lnTo>
                  <a:lnTo>
                    <a:pt x="1159" y="70843"/>
                  </a:lnTo>
                  <a:lnTo>
                    <a:pt x="985" y="70464"/>
                  </a:lnTo>
                  <a:lnTo>
                    <a:pt x="826" y="70085"/>
                  </a:lnTo>
                  <a:lnTo>
                    <a:pt x="679" y="69706"/>
                  </a:lnTo>
                  <a:lnTo>
                    <a:pt x="553" y="69328"/>
                  </a:lnTo>
                  <a:lnTo>
                    <a:pt x="435" y="68949"/>
                  </a:lnTo>
                  <a:lnTo>
                    <a:pt x="337" y="68570"/>
                  </a:lnTo>
                  <a:lnTo>
                    <a:pt x="249" y="68191"/>
                  </a:lnTo>
                  <a:lnTo>
                    <a:pt x="175" y="67812"/>
                  </a:lnTo>
                  <a:lnTo>
                    <a:pt x="117" y="67433"/>
                  </a:lnTo>
                  <a:lnTo>
                    <a:pt x="65" y="67055"/>
                  </a:lnTo>
                  <a:lnTo>
                    <a:pt x="34" y="66676"/>
                  </a:lnTo>
                  <a:lnTo>
                    <a:pt x="9" y="66297"/>
                  </a:lnTo>
                  <a:lnTo>
                    <a:pt x="0" y="65918"/>
                  </a:lnTo>
                  <a:lnTo>
                    <a:pt x="0" y="65539"/>
                  </a:lnTo>
                  <a:lnTo>
                    <a:pt x="9" y="65160"/>
                  </a:lnTo>
                  <a:lnTo>
                    <a:pt x="33" y="64781"/>
                  </a:lnTo>
                  <a:lnTo>
                    <a:pt x="62" y="64403"/>
                  </a:lnTo>
                  <a:lnTo>
                    <a:pt x="107" y="64024"/>
                  </a:lnTo>
                  <a:lnTo>
                    <a:pt x="158" y="63645"/>
                  </a:lnTo>
                  <a:lnTo>
                    <a:pt x="219" y="63266"/>
                  </a:lnTo>
                  <a:lnTo>
                    <a:pt x="290" y="62887"/>
                  </a:lnTo>
                  <a:lnTo>
                    <a:pt x="366" y="62508"/>
                  </a:lnTo>
                  <a:lnTo>
                    <a:pt x="456" y="62130"/>
                  </a:lnTo>
                  <a:lnTo>
                    <a:pt x="549" y="61751"/>
                  </a:lnTo>
                  <a:lnTo>
                    <a:pt x="653" y="61372"/>
                  </a:lnTo>
                  <a:lnTo>
                    <a:pt x="762" y="60993"/>
                  </a:lnTo>
                  <a:lnTo>
                    <a:pt x="879" y="60614"/>
                  </a:lnTo>
                  <a:lnTo>
                    <a:pt x="1004" y="60235"/>
                  </a:lnTo>
                  <a:lnTo>
                    <a:pt x="1133" y="59857"/>
                  </a:lnTo>
                  <a:lnTo>
                    <a:pt x="1271" y="59478"/>
                  </a:lnTo>
                  <a:lnTo>
                    <a:pt x="1413" y="59099"/>
                  </a:lnTo>
                  <a:lnTo>
                    <a:pt x="1562" y="58720"/>
                  </a:lnTo>
                  <a:lnTo>
                    <a:pt x="1717" y="58341"/>
                  </a:lnTo>
                  <a:lnTo>
                    <a:pt x="1875" y="57962"/>
                  </a:lnTo>
                  <a:lnTo>
                    <a:pt x="2041" y="57583"/>
                  </a:lnTo>
                  <a:lnTo>
                    <a:pt x="2208" y="57205"/>
                  </a:lnTo>
                  <a:lnTo>
                    <a:pt x="2384" y="56826"/>
                  </a:lnTo>
                  <a:lnTo>
                    <a:pt x="2562" y="56447"/>
                  </a:lnTo>
                  <a:lnTo>
                    <a:pt x="2744" y="56068"/>
                  </a:lnTo>
                  <a:lnTo>
                    <a:pt x="2931" y="55689"/>
                  </a:lnTo>
                  <a:lnTo>
                    <a:pt x="3121" y="55310"/>
                  </a:lnTo>
                  <a:lnTo>
                    <a:pt x="3316" y="54932"/>
                  </a:lnTo>
                  <a:lnTo>
                    <a:pt x="3513" y="54553"/>
                  </a:lnTo>
                  <a:lnTo>
                    <a:pt x="3716" y="54174"/>
                  </a:lnTo>
                  <a:lnTo>
                    <a:pt x="3920" y="53795"/>
                  </a:lnTo>
                  <a:lnTo>
                    <a:pt x="4128" y="53416"/>
                  </a:lnTo>
                  <a:lnTo>
                    <a:pt x="4340" y="53037"/>
                  </a:lnTo>
                  <a:lnTo>
                    <a:pt x="4553" y="52659"/>
                  </a:lnTo>
                  <a:lnTo>
                    <a:pt x="4772" y="52280"/>
                  </a:lnTo>
                  <a:lnTo>
                    <a:pt x="4991" y="51901"/>
                  </a:lnTo>
                  <a:lnTo>
                    <a:pt x="5215" y="51522"/>
                  </a:lnTo>
                  <a:lnTo>
                    <a:pt x="5441" y="51143"/>
                  </a:lnTo>
                  <a:lnTo>
                    <a:pt x="5669" y="50764"/>
                  </a:lnTo>
                  <a:lnTo>
                    <a:pt x="5901" y="50385"/>
                  </a:lnTo>
                  <a:lnTo>
                    <a:pt x="6134" y="50007"/>
                  </a:lnTo>
                  <a:lnTo>
                    <a:pt x="6371" y="49628"/>
                  </a:lnTo>
                  <a:lnTo>
                    <a:pt x="6610" y="49249"/>
                  </a:lnTo>
                  <a:lnTo>
                    <a:pt x="6853" y="48870"/>
                  </a:lnTo>
                  <a:lnTo>
                    <a:pt x="7098" y="48491"/>
                  </a:lnTo>
                  <a:lnTo>
                    <a:pt x="7344" y="48112"/>
                  </a:lnTo>
                  <a:lnTo>
                    <a:pt x="7595" y="47734"/>
                  </a:lnTo>
                  <a:lnTo>
                    <a:pt x="7848" y="47355"/>
                  </a:lnTo>
                  <a:lnTo>
                    <a:pt x="8104" y="46976"/>
                  </a:lnTo>
                  <a:lnTo>
                    <a:pt x="8363" y="46597"/>
                  </a:lnTo>
                  <a:lnTo>
                    <a:pt x="8624" y="46218"/>
                  </a:lnTo>
                  <a:lnTo>
                    <a:pt x="8889" y="45839"/>
                  </a:lnTo>
                  <a:lnTo>
                    <a:pt x="9156" y="45461"/>
                  </a:lnTo>
                  <a:lnTo>
                    <a:pt x="9428" y="45082"/>
                  </a:lnTo>
                  <a:lnTo>
                    <a:pt x="9702" y="44703"/>
                  </a:lnTo>
                  <a:lnTo>
                    <a:pt x="9979" y="44324"/>
                  </a:lnTo>
                  <a:lnTo>
                    <a:pt x="10260" y="43945"/>
                  </a:lnTo>
                  <a:lnTo>
                    <a:pt x="10544" y="43566"/>
                  </a:lnTo>
                  <a:lnTo>
                    <a:pt x="10833" y="43187"/>
                  </a:lnTo>
                  <a:lnTo>
                    <a:pt x="11123" y="42809"/>
                  </a:lnTo>
                  <a:lnTo>
                    <a:pt x="11420" y="42430"/>
                  </a:lnTo>
                  <a:lnTo>
                    <a:pt x="11719" y="42051"/>
                  </a:lnTo>
                  <a:lnTo>
                    <a:pt x="12022" y="41672"/>
                  </a:lnTo>
                  <a:lnTo>
                    <a:pt x="12330" y="41293"/>
                  </a:lnTo>
                  <a:lnTo>
                    <a:pt x="12640" y="40914"/>
                  </a:lnTo>
                  <a:lnTo>
                    <a:pt x="12958" y="40536"/>
                  </a:lnTo>
                  <a:lnTo>
                    <a:pt x="13278" y="40157"/>
                  </a:lnTo>
                  <a:lnTo>
                    <a:pt x="13604" y="39778"/>
                  </a:lnTo>
                  <a:lnTo>
                    <a:pt x="13934" y="39399"/>
                  </a:lnTo>
                  <a:lnTo>
                    <a:pt x="14268" y="39020"/>
                  </a:lnTo>
                  <a:lnTo>
                    <a:pt x="14609" y="38641"/>
                  </a:lnTo>
                  <a:lnTo>
                    <a:pt x="14952" y="38263"/>
                  </a:lnTo>
                  <a:lnTo>
                    <a:pt x="15304" y="37884"/>
                  </a:lnTo>
                  <a:lnTo>
                    <a:pt x="15659" y="37505"/>
                  </a:lnTo>
                  <a:lnTo>
                    <a:pt x="16020" y="37126"/>
                  </a:lnTo>
                  <a:lnTo>
                    <a:pt x="16387" y="36747"/>
                  </a:lnTo>
                  <a:lnTo>
                    <a:pt x="16758" y="36368"/>
                  </a:lnTo>
                  <a:lnTo>
                    <a:pt x="17137" y="35989"/>
                  </a:lnTo>
                  <a:lnTo>
                    <a:pt x="17520" y="35611"/>
                  </a:lnTo>
                  <a:lnTo>
                    <a:pt x="17911" y="35232"/>
                  </a:lnTo>
                  <a:lnTo>
                    <a:pt x="18307" y="34853"/>
                  </a:lnTo>
                  <a:lnTo>
                    <a:pt x="18709" y="34474"/>
                  </a:lnTo>
                  <a:lnTo>
                    <a:pt x="19118" y="34095"/>
                  </a:lnTo>
                  <a:lnTo>
                    <a:pt x="19531" y="33716"/>
                  </a:lnTo>
                  <a:lnTo>
                    <a:pt x="19955" y="33338"/>
                  </a:lnTo>
                  <a:lnTo>
                    <a:pt x="20382" y="32959"/>
                  </a:lnTo>
                  <a:lnTo>
                    <a:pt x="20818" y="32580"/>
                  </a:lnTo>
                  <a:lnTo>
                    <a:pt x="21259" y="32201"/>
                  </a:lnTo>
                  <a:lnTo>
                    <a:pt x="21707" y="31822"/>
                  </a:lnTo>
                  <a:lnTo>
                    <a:pt x="22163" y="31443"/>
                  </a:lnTo>
                  <a:lnTo>
                    <a:pt x="22623" y="31065"/>
                  </a:lnTo>
                  <a:lnTo>
                    <a:pt x="23094" y="30686"/>
                  </a:lnTo>
                  <a:lnTo>
                    <a:pt x="23570" y="30307"/>
                  </a:lnTo>
                  <a:lnTo>
                    <a:pt x="24053" y="29928"/>
                  </a:lnTo>
                  <a:lnTo>
                    <a:pt x="24544" y="29549"/>
                  </a:lnTo>
                  <a:lnTo>
                    <a:pt x="25040" y="29170"/>
                  </a:lnTo>
                  <a:lnTo>
                    <a:pt x="25547" y="28791"/>
                  </a:lnTo>
                  <a:lnTo>
                    <a:pt x="26057" y="28413"/>
                  </a:lnTo>
                  <a:lnTo>
                    <a:pt x="26578" y="28034"/>
                  </a:lnTo>
                  <a:lnTo>
                    <a:pt x="27104" y="27655"/>
                  </a:lnTo>
                  <a:lnTo>
                    <a:pt x="27638" y="27276"/>
                  </a:lnTo>
                  <a:lnTo>
                    <a:pt x="28180" y="26897"/>
                  </a:lnTo>
                  <a:lnTo>
                    <a:pt x="28726" y="26518"/>
                  </a:lnTo>
                  <a:lnTo>
                    <a:pt x="29284" y="26140"/>
                  </a:lnTo>
                  <a:lnTo>
                    <a:pt x="29845" y="25761"/>
                  </a:lnTo>
                  <a:lnTo>
                    <a:pt x="30416" y="25382"/>
                  </a:lnTo>
                  <a:lnTo>
                    <a:pt x="30993" y="25003"/>
                  </a:lnTo>
                  <a:lnTo>
                    <a:pt x="31577" y="24624"/>
                  </a:lnTo>
                  <a:lnTo>
                    <a:pt x="32170" y="24245"/>
                  </a:lnTo>
                  <a:lnTo>
                    <a:pt x="32766" y="23867"/>
                  </a:lnTo>
                  <a:lnTo>
                    <a:pt x="33374" y="23488"/>
                  </a:lnTo>
                  <a:lnTo>
                    <a:pt x="33985" y="23109"/>
                  </a:lnTo>
                  <a:lnTo>
                    <a:pt x="34605" y="22730"/>
                  </a:lnTo>
                  <a:lnTo>
                    <a:pt x="35232" y="22351"/>
                  </a:lnTo>
                  <a:lnTo>
                    <a:pt x="35863" y="21972"/>
                  </a:lnTo>
                  <a:lnTo>
                    <a:pt x="36504" y="21593"/>
                  </a:lnTo>
                  <a:lnTo>
                    <a:pt x="37149" y="21215"/>
                  </a:lnTo>
                  <a:lnTo>
                    <a:pt x="37803" y="20836"/>
                  </a:lnTo>
                  <a:lnTo>
                    <a:pt x="38462" y="20457"/>
                  </a:lnTo>
                  <a:lnTo>
                    <a:pt x="39127" y="20078"/>
                  </a:lnTo>
                  <a:lnTo>
                    <a:pt x="39799" y="19699"/>
                  </a:lnTo>
                  <a:lnTo>
                    <a:pt x="40475" y="19320"/>
                  </a:lnTo>
                  <a:lnTo>
                    <a:pt x="41161" y="18942"/>
                  </a:lnTo>
                  <a:lnTo>
                    <a:pt x="41849" y="18563"/>
                  </a:lnTo>
                  <a:lnTo>
                    <a:pt x="42545" y="18184"/>
                  </a:lnTo>
                  <a:lnTo>
                    <a:pt x="43246" y="17805"/>
                  </a:lnTo>
                  <a:lnTo>
                    <a:pt x="43951" y="17426"/>
                  </a:lnTo>
                  <a:lnTo>
                    <a:pt x="44664" y="17047"/>
                  </a:lnTo>
                  <a:lnTo>
                    <a:pt x="45379" y="16669"/>
                  </a:lnTo>
                  <a:lnTo>
                    <a:pt x="46102" y="16290"/>
                  </a:lnTo>
                  <a:lnTo>
                    <a:pt x="46828" y="15911"/>
                  </a:lnTo>
                  <a:lnTo>
                    <a:pt x="47559" y="15532"/>
                  </a:lnTo>
                  <a:lnTo>
                    <a:pt x="48296" y="15153"/>
                  </a:lnTo>
                  <a:lnTo>
                    <a:pt x="49035" y="14774"/>
                  </a:lnTo>
                  <a:lnTo>
                    <a:pt x="49780" y="14395"/>
                  </a:lnTo>
                  <a:lnTo>
                    <a:pt x="50528" y="14017"/>
                  </a:lnTo>
                  <a:lnTo>
                    <a:pt x="51281" y="13638"/>
                  </a:lnTo>
                  <a:lnTo>
                    <a:pt x="52037" y="13259"/>
                  </a:lnTo>
                  <a:lnTo>
                    <a:pt x="52796" y="12880"/>
                  </a:lnTo>
                  <a:lnTo>
                    <a:pt x="53560" y="12501"/>
                  </a:lnTo>
                  <a:lnTo>
                    <a:pt x="54325" y="12122"/>
                  </a:lnTo>
                  <a:lnTo>
                    <a:pt x="55095" y="11744"/>
                  </a:lnTo>
                  <a:lnTo>
                    <a:pt x="55866" y="11365"/>
                  </a:lnTo>
                  <a:lnTo>
                    <a:pt x="56641" y="10986"/>
                  </a:lnTo>
                  <a:lnTo>
                    <a:pt x="57418" y="10607"/>
                  </a:lnTo>
                  <a:lnTo>
                    <a:pt x="58197" y="10228"/>
                  </a:lnTo>
                  <a:lnTo>
                    <a:pt x="58978" y="9849"/>
                  </a:lnTo>
                  <a:lnTo>
                    <a:pt x="59760" y="9471"/>
                  </a:lnTo>
                  <a:lnTo>
                    <a:pt x="60545" y="9092"/>
                  </a:lnTo>
                  <a:lnTo>
                    <a:pt x="61331" y="8713"/>
                  </a:lnTo>
                  <a:lnTo>
                    <a:pt x="62118" y="8334"/>
                  </a:lnTo>
                  <a:lnTo>
                    <a:pt x="62906" y="7955"/>
                  </a:lnTo>
                  <a:lnTo>
                    <a:pt x="63694" y="7576"/>
                  </a:lnTo>
                  <a:lnTo>
                    <a:pt x="64484" y="7197"/>
                  </a:lnTo>
                  <a:lnTo>
                    <a:pt x="65273" y="6819"/>
                  </a:lnTo>
                  <a:lnTo>
                    <a:pt x="66063" y="6440"/>
                  </a:lnTo>
                  <a:lnTo>
                    <a:pt x="66853" y="6061"/>
                  </a:lnTo>
                  <a:lnTo>
                    <a:pt x="67642" y="5682"/>
                  </a:lnTo>
                  <a:lnTo>
                    <a:pt x="68431" y="5303"/>
                  </a:lnTo>
                  <a:lnTo>
                    <a:pt x="69219" y="4924"/>
                  </a:lnTo>
                  <a:lnTo>
                    <a:pt x="70006" y="4546"/>
                  </a:lnTo>
                  <a:lnTo>
                    <a:pt x="70792" y="4167"/>
                  </a:lnTo>
                  <a:lnTo>
                    <a:pt x="71576" y="3788"/>
                  </a:lnTo>
                  <a:lnTo>
                    <a:pt x="72359" y="3409"/>
                  </a:lnTo>
                  <a:lnTo>
                    <a:pt x="73141" y="3030"/>
                  </a:lnTo>
                  <a:lnTo>
                    <a:pt x="73920" y="2651"/>
                  </a:lnTo>
                  <a:lnTo>
                    <a:pt x="74698" y="2273"/>
                  </a:lnTo>
                  <a:lnTo>
                    <a:pt x="75472" y="1894"/>
                  </a:lnTo>
                  <a:lnTo>
                    <a:pt x="76244" y="1515"/>
                  </a:lnTo>
                  <a:lnTo>
                    <a:pt x="77013" y="1136"/>
                  </a:lnTo>
                  <a:lnTo>
                    <a:pt x="77779" y="757"/>
                  </a:lnTo>
                  <a:lnTo>
                    <a:pt x="78543" y="378"/>
                  </a:lnTo>
                  <a:lnTo>
                    <a:pt x="79301" y="0"/>
                  </a:lnTo>
                  <a:lnTo>
                    <a:pt x="164909" y="0"/>
                  </a:lnTo>
                  <a:lnTo>
                    <a:pt x="165667" y="378"/>
                  </a:lnTo>
                  <a:lnTo>
                    <a:pt x="166431" y="757"/>
                  </a:lnTo>
                  <a:lnTo>
                    <a:pt x="167197" y="1136"/>
                  </a:lnTo>
                  <a:lnTo>
                    <a:pt x="167966" y="1515"/>
                  </a:lnTo>
                  <a:lnTo>
                    <a:pt x="168738" y="1894"/>
                  </a:lnTo>
                  <a:lnTo>
                    <a:pt x="169512" y="2273"/>
                  </a:lnTo>
                  <a:lnTo>
                    <a:pt x="170290" y="2651"/>
                  </a:lnTo>
                  <a:lnTo>
                    <a:pt x="171069" y="3030"/>
                  </a:lnTo>
                  <a:lnTo>
                    <a:pt x="171850" y="3409"/>
                  </a:lnTo>
                  <a:lnTo>
                    <a:pt x="172633" y="3788"/>
                  </a:lnTo>
                  <a:lnTo>
                    <a:pt x="173418" y="4167"/>
                  </a:lnTo>
                  <a:lnTo>
                    <a:pt x="174204" y="4546"/>
                  </a:lnTo>
                  <a:lnTo>
                    <a:pt x="174991" y="4924"/>
                  </a:lnTo>
                  <a:lnTo>
                    <a:pt x="175779" y="5303"/>
                  </a:lnTo>
                  <a:lnTo>
                    <a:pt x="176568" y="5682"/>
                  </a:lnTo>
                  <a:lnTo>
                    <a:pt x="177357" y="6061"/>
                  </a:lnTo>
                  <a:lnTo>
                    <a:pt x="178147" y="6440"/>
                  </a:lnTo>
                  <a:lnTo>
                    <a:pt x="178937" y="6819"/>
                  </a:lnTo>
                  <a:lnTo>
                    <a:pt x="179726" y="7197"/>
                  </a:lnTo>
                  <a:lnTo>
                    <a:pt x="180515" y="7576"/>
                  </a:lnTo>
                  <a:lnTo>
                    <a:pt x="181304" y="7955"/>
                  </a:lnTo>
                  <a:lnTo>
                    <a:pt x="182092" y="8334"/>
                  </a:lnTo>
                  <a:lnTo>
                    <a:pt x="182879" y="8713"/>
                  </a:lnTo>
                  <a:lnTo>
                    <a:pt x="183664" y="9092"/>
                  </a:lnTo>
                  <a:lnTo>
                    <a:pt x="184449" y="9471"/>
                  </a:lnTo>
                  <a:lnTo>
                    <a:pt x="185232" y="9849"/>
                  </a:lnTo>
                  <a:lnTo>
                    <a:pt x="186013" y="10228"/>
                  </a:lnTo>
                  <a:lnTo>
                    <a:pt x="186792" y="10607"/>
                  </a:lnTo>
                  <a:lnTo>
                    <a:pt x="187569" y="10986"/>
                  </a:lnTo>
                  <a:lnTo>
                    <a:pt x="188343" y="11365"/>
                  </a:lnTo>
                  <a:lnTo>
                    <a:pt x="189115" y="11744"/>
                  </a:lnTo>
                  <a:lnTo>
                    <a:pt x="189885" y="12122"/>
                  </a:lnTo>
                  <a:lnTo>
                    <a:pt x="190650" y="12501"/>
                  </a:lnTo>
                  <a:lnTo>
                    <a:pt x="191413" y="12880"/>
                  </a:lnTo>
                  <a:lnTo>
                    <a:pt x="192173" y="13259"/>
                  </a:lnTo>
                  <a:lnTo>
                    <a:pt x="192929" y="13638"/>
                  </a:lnTo>
                  <a:lnTo>
                    <a:pt x="193682" y="14017"/>
                  </a:lnTo>
                  <a:lnTo>
                    <a:pt x="194429" y="14395"/>
                  </a:lnTo>
                  <a:lnTo>
                    <a:pt x="195175" y="14774"/>
                  </a:lnTo>
                  <a:lnTo>
                    <a:pt x="195914" y="15153"/>
                  </a:lnTo>
                  <a:lnTo>
                    <a:pt x="196650" y="15532"/>
                  </a:lnTo>
                  <a:lnTo>
                    <a:pt x="197382" y="15911"/>
                  </a:lnTo>
                  <a:lnTo>
                    <a:pt x="198108" y="16290"/>
                  </a:lnTo>
                  <a:lnTo>
                    <a:pt x="198831" y="16669"/>
                  </a:lnTo>
                  <a:lnTo>
                    <a:pt x="199546" y="17047"/>
                  </a:lnTo>
                  <a:lnTo>
                    <a:pt x="200259" y="17426"/>
                  </a:lnTo>
                  <a:lnTo>
                    <a:pt x="200964" y="17805"/>
                  </a:lnTo>
                  <a:lnTo>
                    <a:pt x="201665" y="18184"/>
                  </a:lnTo>
                  <a:lnTo>
                    <a:pt x="202361" y="18563"/>
                  </a:lnTo>
                  <a:lnTo>
                    <a:pt x="203049" y="18942"/>
                  </a:lnTo>
                  <a:lnTo>
                    <a:pt x="203735" y="19320"/>
                  </a:lnTo>
                  <a:lnTo>
                    <a:pt x="204411" y="19699"/>
                  </a:lnTo>
                  <a:lnTo>
                    <a:pt x="205083" y="20078"/>
                  </a:lnTo>
                  <a:lnTo>
                    <a:pt x="205748" y="20457"/>
                  </a:lnTo>
                  <a:lnTo>
                    <a:pt x="206407" y="20836"/>
                  </a:lnTo>
                  <a:lnTo>
                    <a:pt x="207061" y="21215"/>
                  </a:lnTo>
                  <a:lnTo>
                    <a:pt x="207705" y="21593"/>
                  </a:lnTo>
                  <a:lnTo>
                    <a:pt x="208347" y="21972"/>
                  </a:lnTo>
                  <a:lnTo>
                    <a:pt x="208978" y="22351"/>
                  </a:lnTo>
                  <a:lnTo>
                    <a:pt x="209605" y="22730"/>
                  </a:lnTo>
                  <a:lnTo>
                    <a:pt x="210225" y="23109"/>
                  </a:lnTo>
                  <a:lnTo>
                    <a:pt x="210836" y="23488"/>
                  </a:lnTo>
                  <a:lnTo>
                    <a:pt x="211444" y="23867"/>
                  </a:lnTo>
                  <a:lnTo>
                    <a:pt x="212040" y="24245"/>
                  </a:lnTo>
                  <a:lnTo>
                    <a:pt x="212633" y="24624"/>
                  </a:lnTo>
                  <a:lnTo>
                    <a:pt x="213216" y="25003"/>
                  </a:lnTo>
                  <a:lnTo>
                    <a:pt x="213794" y="25382"/>
                  </a:lnTo>
                  <a:lnTo>
                    <a:pt x="214365" y="25761"/>
                  </a:lnTo>
                  <a:lnTo>
                    <a:pt x="214926" y="26140"/>
                  </a:lnTo>
                  <a:lnTo>
                    <a:pt x="215484" y="26518"/>
                  </a:lnTo>
                  <a:lnTo>
                    <a:pt x="216030" y="26897"/>
                  </a:lnTo>
                  <a:lnTo>
                    <a:pt x="216572" y="27276"/>
                  </a:lnTo>
                  <a:lnTo>
                    <a:pt x="217106" y="27655"/>
                  </a:lnTo>
                  <a:lnTo>
                    <a:pt x="217632" y="28034"/>
                  </a:lnTo>
                  <a:lnTo>
                    <a:pt x="218153" y="28413"/>
                  </a:lnTo>
                  <a:lnTo>
                    <a:pt x="218663" y="28791"/>
                  </a:lnTo>
                  <a:lnTo>
                    <a:pt x="219170" y="29170"/>
                  </a:lnTo>
                  <a:lnTo>
                    <a:pt x="219666" y="29549"/>
                  </a:lnTo>
                  <a:lnTo>
                    <a:pt x="220156" y="29928"/>
                  </a:lnTo>
                  <a:lnTo>
                    <a:pt x="220640" y="30307"/>
                  </a:lnTo>
                  <a:lnTo>
                    <a:pt x="221115" y="30686"/>
                  </a:lnTo>
                  <a:lnTo>
                    <a:pt x="221587" y="31065"/>
                  </a:lnTo>
                  <a:lnTo>
                    <a:pt x="222047" y="31443"/>
                  </a:lnTo>
                  <a:lnTo>
                    <a:pt x="222503" y="31822"/>
                  </a:lnTo>
                  <a:lnTo>
                    <a:pt x="222951" y="32201"/>
                  </a:lnTo>
                  <a:lnTo>
                    <a:pt x="223392" y="32580"/>
                  </a:lnTo>
                  <a:lnTo>
                    <a:pt x="223828" y="32959"/>
                  </a:lnTo>
                  <a:lnTo>
                    <a:pt x="224255" y="33338"/>
                  </a:lnTo>
                  <a:lnTo>
                    <a:pt x="224678" y="33716"/>
                  </a:lnTo>
                  <a:lnTo>
                    <a:pt x="225092" y="34095"/>
                  </a:lnTo>
                  <a:lnTo>
                    <a:pt x="225501" y="34474"/>
                  </a:lnTo>
                  <a:lnTo>
                    <a:pt x="225903" y="34853"/>
                  </a:lnTo>
                  <a:lnTo>
                    <a:pt x="226299" y="35232"/>
                  </a:lnTo>
                  <a:lnTo>
                    <a:pt x="226690" y="35611"/>
                  </a:lnTo>
                  <a:lnTo>
                    <a:pt x="227072" y="35989"/>
                  </a:lnTo>
                  <a:lnTo>
                    <a:pt x="227452" y="36368"/>
                  </a:lnTo>
                  <a:lnTo>
                    <a:pt x="227823" y="36747"/>
                  </a:lnTo>
                  <a:lnTo>
                    <a:pt x="228190" y="37126"/>
                  </a:lnTo>
                  <a:lnTo>
                    <a:pt x="228551" y="37505"/>
                  </a:lnTo>
                  <a:lnTo>
                    <a:pt x="228906" y="37884"/>
                  </a:lnTo>
                  <a:lnTo>
                    <a:pt x="229258" y="38263"/>
                  </a:lnTo>
                  <a:lnTo>
                    <a:pt x="229601" y="38641"/>
                  </a:lnTo>
                  <a:lnTo>
                    <a:pt x="229942" y="39020"/>
                  </a:lnTo>
                  <a:lnTo>
                    <a:pt x="230276" y="39399"/>
                  </a:lnTo>
                  <a:lnTo>
                    <a:pt x="230606" y="39778"/>
                  </a:lnTo>
                  <a:lnTo>
                    <a:pt x="230932" y="40157"/>
                  </a:lnTo>
                  <a:lnTo>
                    <a:pt x="231252" y="40536"/>
                  </a:lnTo>
                  <a:lnTo>
                    <a:pt x="231569" y="40914"/>
                  </a:lnTo>
                  <a:lnTo>
                    <a:pt x="231880" y="41293"/>
                  </a:lnTo>
                  <a:lnTo>
                    <a:pt x="232188" y="41672"/>
                  </a:lnTo>
                  <a:lnTo>
                    <a:pt x="232491" y="42051"/>
                  </a:lnTo>
                  <a:lnTo>
                    <a:pt x="232790" y="42430"/>
                  </a:lnTo>
                  <a:lnTo>
                    <a:pt x="233087" y="42809"/>
                  </a:lnTo>
                  <a:lnTo>
                    <a:pt x="233377" y="43187"/>
                  </a:lnTo>
                  <a:lnTo>
                    <a:pt x="233666" y="43566"/>
                  </a:lnTo>
                  <a:lnTo>
                    <a:pt x="233950" y="43945"/>
                  </a:lnTo>
                  <a:lnTo>
                    <a:pt x="234231" y="44324"/>
                  </a:lnTo>
                  <a:lnTo>
                    <a:pt x="234508" y="44703"/>
                  </a:lnTo>
                  <a:lnTo>
                    <a:pt x="234782" y="45082"/>
                  </a:lnTo>
                  <a:lnTo>
                    <a:pt x="235054" y="45461"/>
                  </a:lnTo>
                  <a:lnTo>
                    <a:pt x="235320" y="45839"/>
                  </a:lnTo>
                  <a:lnTo>
                    <a:pt x="235586" y="46218"/>
                  </a:lnTo>
                  <a:lnTo>
                    <a:pt x="235847" y="46597"/>
                  </a:lnTo>
                  <a:lnTo>
                    <a:pt x="236106" y="46976"/>
                  </a:lnTo>
                  <a:lnTo>
                    <a:pt x="236362" y="47355"/>
                  </a:lnTo>
                  <a:lnTo>
                    <a:pt x="236614" y="47734"/>
                  </a:lnTo>
                  <a:lnTo>
                    <a:pt x="236865" y="48112"/>
                  </a:lnTo>
                  <a:lnTo>
                    <a:pt x="237112" y="48491"/>
                  </a:lnTo>
                  <a:lnTo>
                    <a:pt x="237357" y="48870"/>
                  </a:lnTo>
                  <a:lnTo>
                    <a:pt x="237599" y="49249"/>
                  </a:lnTo>
                  <a:lnTo>
                    <a:pt x="237838" y="49628"/>
                  </a:lnTo>
                  <a:lnTo>
                    <a:pt x="238076" y="50007"/>
                  </a:lnTo>
                  <a:lnTo>
                    <a:pt x="238309" y="50385"/>
                  </a:lnTo>
                  <a:lnTo>
                    <a:pt x="238541" y="50764"/>
                  </a:lnTo>
                  <a:lnTo>
                    <a:pt x="238769" y="51143"/>
                  </a:lnTo>
                  <a:lnTo>
                    <a:pt x="238995" y="51522"/>
                  </a:lnTo>
                  <a:lnTo>
                    <a:pt x="239218" y="51901"/>
                  </a:lnTo>
                  <a:lnTo>
                    <a:pt x="239438" y="52280"/>
                  </a:lnTo>
                  <a:lnTo>
                    <a:pt x="239657" y="52659"/>
                  </a:lnTo>
                  <a:lnTo>
                    <a:pt x="239870" y="53037"/>
                  </a:lnTo>
                  <a:lnTo>
                    <a:pt x="240082" y="53416"/>
                  </a:lnTo>
                  <a:lnTo>
                    <a:pt x="240289" y="53795"/>
                  </a:lnTo>
                  <a:lnTo>
                    <a:pt x="240494" y="54174"/>
                  </a:lnTo>
                  <a:lnTo>
                    <a:pt x="240696" y="54553"/>
                  </a:lnTo>
                  <a:lnTo>
                    <a:pt x="240893" y="54932"/>
                  </a:lnTo>
                  <a:lnTo>
                    <a:pt x="241089" y="55310"/>
                  </a:lnTo>
                  <a:lnTo>
                    <a:pt x="241279" y="55689"/>
                  </a:lnTo>
                  <a:lnTo>
                    <a:pt x="241466" y="56068"/>
                  </a:lnTo>
                  <a:lnTo>
                    <a:pt x="241648" y="56447"/>
                  </a:lnTo>
                  <a:lnTo>
                    <a:pt x="241826" y="56826"/>
                  </a:lnTo>
                  <a:lnTo>
                    <a:pt x="242001" y="57205"/>
                  </a:lnTo>
                  <a:lnTo>
                    <a:pt x="242169" y="57583"/>
                  </a:lnTo>
                  <a:lnTo>
                    <a:pt x="242335" y="57962"/>
                  </a:lnTo>
                  <a:lnTo>
                    <a:pt x="242493" y="58341"/>
                  </a:lnTo>
                  <a:lnTo>
                    <a:pt x="242647" y="58720"/>
                  </a:lnTo>
                  <a:lnTo>
                    <a:pt x="242797" y="59099"/>
                  </a:lnTo>
                  <a:lnTo>
                    <a:pt x="242938" y="59478"/>
                  </a:lnTo>
                  <a:lnTo>
                    <a:pt x="243077" y="59857"/>
                  </a:lnTo>
                  <a:lnTo>
                    <a:pt x="243206" y="60235"/>
                  </a:lnTo>
                  <a:lnTo>
                    <a:pt x="243331" y="60614"/>
                  </a:lnTo>
                  <a:lnTo>
                    <a:pt x="243447" y="60993"/>
                  </a:lnTo>
                  <a:lnTo>
                    <a:pt x="243557" y="61372"/>
                  </a:lnTo>
                  <a:lnTo>
                    <a:pt x="243661" y="61751"/>
                  </a:lnTo>
                  <a:lnTo>
                    <a:pt x="243754" y="62130"/>
                  </a:lnTo>
                  <a:lnTo>
                    <a:pt x="243843" y="62508"/>
                  </a:lnTo>
                  <a:lnTo>
                    <a:pt x="243920" y="62887"/>
                  </a:lnTo>
                  <a:lnTo>
                    <a:pt x="243991" y="63266"/>
                  </a:lnTo>
                  <a:lnTo>
                    <a:pt x="244052" y="63645"/>
                  </a:lnTo>
                  <a:lnTo>
                    <a:pt x="244103" y="64024"/>
                  </a:lnTo>
                  <a:lnTo>
                    <a:pt x="244148" y="64403"/>
                  </a:lnTo>
                  <a:lnTo>
                    <a:pt x="244177" y="64781"/>
                  </a:lnTo>
                  <a:lnTo>
                    <a:pt x="244201" y="65160"/>
                  </a:lnTo>
                  <a:lnTo>
                    <a:pt x="244210" y="65539"/>
                  </a:lnTo>
                  <a:lnTo>
                    <a:pt x="244210" y="65918"/>
                  </a:lnTo>
                  <a:lnTo>
                    <a:pt x="244201" y="66297"/>
                  </a:lnTo>
                  <a:lnTo>
                    <a:pt x="244175" y="66676"/>
                  </a:lnTo>
                  <a:lnTo>
                    <a:pt x="244144" y="67055"/>
                  </a:lnTo>
                  <a:lnTo>
                    <a:pt x="244093" y="67433"/>
                  </a:lnTo>
                  <a:lnTo>
                    <a:pt x="244034" y="67812"/>
                  </a:lnTo>
                  <a:lnTo>
                    <a:pt x="243960" y="68191"/>
                  </a:lnTo>
                  <a:lnTo>
                    <a:pt x="243873" y="68570"/>
                  </a:lnTo>
                  <a:lnTo>
                    <a:pt x="243775" y="68949"/>
                  </a:lnTo>
                  <a:lnTo>
                    <a:pt x="243657" y="69328"/>
                  </a:lnTo>
                  <a:lnTo>
                    <a:pt x="243531" y="69706"/>
                  </a:lnTo>
                  <a:lnTo>
                    <a:pt x="243384" y="70085"/>
                  </a:lnTo>
                  <a:lnTo>
                    <a:pt x="243225" y="70464"/>
                  </a:lnTo>
                  <a:lnTo>
                    <a:pt x="243051" y="70843"/>
                  </a:lnTo>
                  <a:lnTo>
                    <a:pt x="242858" y="71222"/>
                  </a:lnTo>
                  <a:lnTo>
                    <a:pt x="242656" y="71601"/>
                  </a:lnTo>
                  <a:lnTo>
                    <a:pt x="242427" y="71979"/>
                  </a:lnTo>
                  <a:lnTo>
                    <a:pt x="242191" y="72358"/>
                  </a:lnTo>
                  <a:lnTo>
                    <a:pt x="241931" y="72737"/>
                  </a:lnTo>
                  <a:lnTo>
                    <a:pt x="241656" y="73116"/>
                  </a:lnTo>
                  <a:lnTo>
                    <a:pt x="241367" y="73495"/>
                  </a:lnTo>
                  <a:lnTo>
                    <a:pt x="241053" y="73874"/>
                  </a:lnTo>
                  <a:lnTo>
                    <a:pt x="240731" y="74253"/>
                  </a:lnTo>
                  <a:lnTo>
                    <a:pt x="240378" y="74631"/>
                  </a:lnTo>
                  <a:lnTo>
                    <a:pt x="240015" y="75010"/>
                  </a:lnTo>
                  <a:lnTo>
                    <a:pt x="239631" y="75389"/>
                  </a:lnTo>
                  <a:lnTo>
                    <a:pt x="239226" y="75768"/>
                  </a:lnTo>
                  <a:lnTo>
                    <a:pt x="238809" y="76147"/>
                  </a:lnTo>
                  <a:lnTo>
                    <a:pt x="238362" y="76526"/>
                  </a:lnTo>
                  <a:lnTo>
                    <a:pt x="237906" y="76904"/>
                  </a:lnTo>
                  <a:lnTo>
                    <a:pt x="237421" y="77283"/>
                  </a:lnTo>
                  <a:lnTo>
                    <a:pt x="236922" y="77662"/>
                  </a:lnTo>
                  <a:lnTo>
                    <a:pt x="236403" y="78041"/>
                  </a:lnTo>
                  <a:lnTo>
                    <a:pt x="235860" y="78420"/>
                  </a:lnTo>
                  <a:lnTo>
                    <a:pt x="235307" y="78799"/>
                  </a:lnTo>
                  <a:lnTo>
                    <a:pt x="234720" y="79177"/>
                  </a:lnTo>
                  <a:lnTo>
                    <a:pt x="234123" y="79556"/>
                  </a:lnTo>
                  <a:lnTo>
                    <a:pt x="233501" y="79935"/>
                  </a:lnTo>
                  <a:lnTo>
                    <a:pt x="232860" y="80314"/>
                  </a:lnTo>
                  <a:lnTo>
                    <a:pt x="232203" y="80693"/>
                  </a:lnTo>
                  <a:lnTo>
                    <a:pt x="231519" y="81072"/>
                  </a:lnTo>
                  <a:lnTo>
                    <a:pt x="230825" y="81451"/>
                  </a:lnTo>
                  <a:lnTo>
                    <a:pt x="230099" y="81829"/>
                  </a:lnTo>
                  <a:lnTo>
                    <a:pt x="229362" y="82208"/>
                  </a:lnTo>
                  <a:lnTo>
                    <a:pt x="228603" y="82587"/>
                  </a:lnTo>
                  <a:lnTo>
                    <a:pt x="227823" y="82966"/>
                  </a:lnTo>
                  <a:lnTo>
                    <a:pt x="227030" y="83345"/>
                  </a:lnTo>
                  <a:lnTo>
                    <a:pt x="226208" y="83724"/>
                  </a:lnTo>
                  <a:lnTo>
                    <a:pt x="225378" y="84102"/>
                  </a:lnTo>
                  <a:lnTo>
                    <a:pt x="224521" y="84481"/>
                  </a:lnTo>
                  <a:lnTo>
                    <a:pt x="223650" y="84860"/>
                  </a:lnTo>
                  <a:lnTo>
                    <a:pt x="222761" y="85239"/>
                  </a:lnTo>
                  <a:lnTo>
                    <a:pt x="221851" y="85618"/>
                  </a:lnTo>
                  <a:lnTo>
                    <a:pt x="220933" y="85997"/>
                  </a:lnTo>
                  <a:lnTo>
                    <a:pt x="219985" y="86375"/>
                  </a:lnTo>
                  <a:lnTo>
                    <a:pt x="219030" y="86754"/>
                  </a:lnTo>
                  <a:lnTo>
                    <a:pt x="218055" y="87133"/>
                  </a:lnTo>
                  <a:lnTo>
                    <a:pt x="217065" y="87512"/>
                  </a:lnTo>
                  <a:lnTo>
                    <a:pt x="216062" y="87891"/>
                  </a:lnTo>
                  <a:lnTo>
                    <a:pt x="215039" y="88270"/>
                  </a:lnTo>
                  <a:lnTo>
                    <a:pt x="214009" y="88649"/>
                  </a:lnTo>
                  <a:lnTo>
                    <a:pt x="212957" y="89027"/>
                  </a:lnTo>
                  <a:lnTo>
                    <a:pt x="211897" y="89406"/>
                  </a:lnTo>
                  <a:lnTo>
                    <a:pt x="210822" y="89785"/>
                  </a:lnTo>
                  <a:lnTo>
                    <a:pt x="209735" y="90164"/>
                  </a:lnTo>
                  <a:lnTo>
                    <a:pt x="208639" y="90543"/>
                  </a:lnTo>
                  <a:lnTo>
                    <a:pt x="207527" y="90922"/>
                  </a:lnTo>
                  <a:lnTo>
                    <a:pt x="206409" y="91300"/>
                  </a:lnTo>
                  <a:lnTo>
                    <a:pt x="205277" y="91679"/>
                  </a:lnTo>
                  <a:lnTo>
                    <a:pt x="204138" y="92058"/>
                  </a:lnTo>
                  <a:lnTo>
                    <a:pt x="202990" y="92437"/>
                  </a:lnTo>
                  <a:lnTo>
                    <a:pt x="201832" y="92816"/>
                  </a:lnTo>
                  <a:lnTo>
                    <a:pt x="200670" y="93195"/>
                  </a:lnTo>
                  <a:lnTo>
                    <a:pt x="199497" y="93573"/>
                  </a:lnTo>
                  <a:lnTo>
                    <a:pt x="198321" y="93952"/>
                  </a:lnTo>
                  <a:lnTo>
                    <a:pt x="197137" y="94331"/>
                  </a:lnTo>
                  <a:lnTo>
                    <a:pt x="195950" y="94710"/>
                  </a:lnTo>
                  <a:lnTo>
                    <a:pt x="194758" y="95089"/>
                  </a:lnTo>
                  <a:lnTo>
                    <a:pt x="193562" y="95468"/>
                  </a:lnTo>
                  <a:lnTo>
                    <a:pt x="192364" y="95847"/>
                  </a:lnTo>
                  <a:lnTo>
                    <a:pt x="191163" y="96225"/>
                  </a:lnTo>
                  <a:lnTo>
                    <a:pt x="189960" y="96604"/>
                  </a:lnTo>
                  <a:lnTo>
                    <a:pt x="188757" y="96983"/>
                  </a:lnTo>
                  <a:lnTo>
                    <a:pt x="187553" y="97362"/>
                  </a:lnTo>
                  <a:lnTo>
                    <a:pt x="186350" y="97741"/>
                  </a:lnTo>
                  <a:lnTo>
                    <a:pt x="185148" y="98120"/>
                  </a:lnTo>
                  <a:lnTo>
                    <a:pt x="183947" y="98498"/>
                  </a:lnTo>
                  <a:lnTo>
                    <a:pt x="182750" y="98877"/>
                  </a:lnTo>
                  <a:lnTo>
                    <a:pt x="181555" y="99256"/>
                  </a:lnTo>
                  <a:lnTo>
                    <a:pt x="180363" y="99635"/>
                  </a:lnTo>
                  <a:lnTo>
                    <a:pt x="179177" y="100014"/>
                  </a:lnTo>
                  <a:lnTo>
                    <a:pt x="177993" y="100393"/>
                  </a:lnTo>
                  <a:lnTo>
                    <a:pt x="176818" y="100771"/>
                  </a:lnTo>
                  <a:lnTo>
                    <a:pt x="175647" y="101150"/>
                  </a:lnTo>
                  <a:lnTo>
                    <a:pt x="174483" y="101529"/>
                  </a:lnTo>
                  <a:lnTo>
                    <a:pt x="173327" y="101908"/>
                  </a:lnTo>
                  <a:lnTo>
                    <a:pt x="172177" y="102287"/>
                  </a:lnTo>
                  <a:lnTo>
                    <a:pt x="171039" y="102666"/>
                  </a:lnTo>
                  <a:lnTo>
                    <a:pt x="169905" y="103045"/>
                  </a:lnTo>
                  <a:lnTo>
                    <a:pt x="168786" y="103423"/>
                  </a:lnTo>
                  <a:lnTo>
                    <a:pt x="167673" y="103802"/>
                  </a:lnTo>
                  <a:lnTo>
                    <a:pt x="166571" y="104181"/>
                  </a:lnTo>
                  <a:lnTo>
                    <a:pt x="165482" y="104560"/>
                  </a:lnTo>
                  <a:lnTo>
                    <a:pt x="164399" y="104939"/>
                  </a:lnTo>
                  <a:lnTo>
                    <a:pt x="163336" y="105318"/>
                  </a:lnTo>
                  <a:lnTo>
                    <a:pt x="162278" y="105696"/>
                  </a:lnTo>
                  <a:lnTo>
                    <a:pt x="161237" y="106075"/>
                  </a:lnTo>
                  <a:lnTo>
                    <a:pt x="160208" y="106454"/>
                  </a:lnTo>
                  <a:lnTo>
                    <a:pt x="159190" y="106833"/>
                  </a:lnTo>
                  <a:lnTo>
                    <a:pt x="158190" y="107212"/>
                  </a:lnTo>
                  <a:lnTo>
                    <a:pt x="157197" y="107591"/>
                  </a:lnTo>
                  <a:lnTo>
                    <a:pt x="156227" y="107969"/>
                  </a:lnTo>
                  <a:lnTo>
                    <a:pt x="155266" y="108348"/>
                  </a:lnTo>
                  <a:lnTo>
                    <a:pt x="154322" y="108727"/>
                  </a:lnTo>
                  <a:lnTo>
                    <a:pt x="153393" y="109106"/>
                  </a:lnTo>
                  <a:lnTo>
                    <a:pt x="152476" y="109485"/>
                  </a:lnTo>
                  <a:lnTo>
                    <a:pt x="151581" y="109864"/>
                  </a:lnTo>
                  <a:lnTo>
                    <a:pt x="150693" y="110243"/>
                  </a:lnTo>
                  <a:lnTo>
                    <a:pt x="149830" y="110621"/>
                  </a:lnTo>
                  <a:lnTo>
                    <a:pt x="148977" y="111000"/>
                  </a:lnTo>
                  <a:lnTo>
                    <a:pt x="148142" y="111379"/>
                  </a:lnTo>
                  <a:lnTo>
                    <a:pt x="147325" y="111758"/>
                  </a:lnTo>
                  <a:lnTo>
                    <a:pt x="146518" y="112137"/>
                  </a:lnTo>
                  <a:lnTo>
                    <a:pt x="145737" y="112516"/>
                  </a:lnTo>
                  <a:lnTo>
                    <a:pt x="144964" y="112894"/>
                  </a:lnTo>
                  <a:lnTo>
                    <a:pt x="144213" y="113273"/>
                  </a:lnTo>
                  <a:lnTo>
                    <a:pt x="143476" y="113652"/>
                  </a:lnTo>
                  <a:lnTo>
                    <a:pt x="142754" y="114031"/>
                  </a:lnTo>
                  <a:lnTo>
                    <a:pt x="142053" y="114410"/>
                  </a:lnTo>
                  <a:lnTo>
                    <a:pt x="141360" y="114789"/>
                  </a:lnTo>
                  <a:lnTo>
                    <a:pt x="140695" y="115167"/>
                  </a:lnTo>
                  <a:lnTo>
                    <a:pt x="140038" y="115546"/>
                  </a:lnTo>
                  <a:lnTo>
                    <a:pt x="139400" y="115925"/>
                  </a:lnTo>
                  <a:lnTo>
                    <a:pt x="138779" y="116304"/>
                  </a:lnTo>
                  <a:lnTo>
                    <a:pt x="138169" y="116683"/>
                  </a:lnTo>
                  <a:lnTo>
                    <a:pt x="137583" y="117062"/>
                  </a:lnTo>
                  <a:lnTo>
                    <a:pt x="137004" y="117441"/>
                  </a:lnTo>
                  <a:lnTo>
                    <a:pt x="136449" y="117819"/>
                  </a:lnTo>
                  <a:lnTo>
                    <a:pt x="135904" y="118198"/>
                  </a:lnTo>
                  <a:lnTo>
                    <a:pt x="135375" y="118577"/>
                  </a:lnTo>
                  <a:lnTo>
                    <a:pt x="134864" y="118956"/>
                  </a:lnTo>
                  <a:lnTo>
                    <a:pt x="134361" y="119335"/>
                  </a:lnTo>
                  <a:lnTo>
                    <a:pt x="133883" y="119714"/>
                  </a:lnTo>
                  <a:lnTo>
                    <a:pt x="133411" y="120092"/>
                  </a:lnTo>
                  <a:lnTo>
                    <a:pt x="132958" y="120471"/>
                  </a:lnTo>
                  <a:lnTo>
                    <a:pt x="132518" y="120850"/>
                  </a:lnTo>
                  <a:lnTo>
                    <a:pt x="132090" y="121229"/>
                  </a:lnTo>
                  <a:lnTo>
                    <a:pt x="131679" y="121608"/>
                  </a:lnTo>
                  <a:lnTo>
                    <a:pt x="131275" y="121987"/>
                  </a:lnTo>
                  <a:lnTo>
                    <a:pt x="130893" y="122365"/>
                  </a:lnTo>
                  <a:lnTo>
                    <a:pt x="130518" y="122744"/>
                  </a:lnTo>
                  <a:lnTo>
                    <a:pt x="130158" y="123123"/>
                  </a:lnTo>
                  <a:lnTo>
                    <a:pt x="129810" y="123502"/>
                  </a:lnTo>
                  <a:lnTo>
                    <a:pt x="129471" y="123881"/>
                  </a:lnTo>
                  <a:lnTo>
                    <a:pt x="129150" y="124260"/>
                  </a:lnTo>
                  <a:lnTo>
                    <a:pt x="128834" y="124639"/>
                  </a:lnTo>
                  <a:lnTo>
                    <a:pt x="128535" y="125017"/>
                  </a:lnTo>
                  <a:lnTo>
                    <a:pt x="128244" y="125396"/>
                  </a:lnTo>
                  <a:lnTo>
                    <a:pt x="127964" y="125775"/>
                  </a:lnTo>
                  <a:lnTo>
                    <a:pt x="127696" y="126154"/>
                  </a:lnTo>
                  <a:lnTo>
                    <a:pt x="127434" y="126533"/>
                  </a:lnTo>
                  <a:lnTo>
                    <a:pt x="127189" y="126912"/>
                  </a:lnTo>
                  <a:lnTo>
                    <a:pt x="126948" y="127290"/>
                  </a:lnTo>
                  <a:lnTo>
                    <a:pt x="126720" y="127669"/>
                  </a:lnTo>
                  <a:lnTo>
                    <a:pt x="126500" y="128048"/>
                  </a:lnTo>
                  <a:lnTo>
                    <a:pt x="126288" y="128427"/>
                  </a:lnTo>
                  <a:lnTo>
                    <a:pt x="126087" y="128806"/>
                  </a:lnTo>
                  <a:lnTo>
                    <a:pt x="125890" y="129185"/>
                  </a:lnTo>
                  <a:lnTo>
                    <a:pt x="125707" y="129563"/>
                  </a:lnTo>
                  <a:lnTo>
                    <a:pt x="125528" y="129942"/>
                  </a:lnTo>
                  <a:lnTo>
                    <a:pt x="125358" y="130321"/>
                  </a:lnTo>
                  <a:lnTo>
                    <a:pt x="125196" y="130700"/>
                  </a:lnTo>
                  <a:lnTo>
                    <a:pt x="125039" y="131079"/>
                  </a:lnTo>
                  <a:lnTo>
                    <a:pt x="124893" y="131458"/>
                  </a:lnTo>
                  <a:lnTo>
                    <a:pt x="124750" y="131837"/>
                  </a:lnTo>
                  <a:lnTo>
                    <a:pt x="124616" y="132215"/>
                  </a:lnTo>
                  <a:lnTo>
                    <a:pt x="124487" y="132594"/>
                  </a:lnTo>
                  <a:lnTo>
                    <a:pt x="124365" y="132973"/>
                  </a:lnTo>
                  <a:lnTo>
                    <a:pt x="124249" y="133352"/>
                  </a:lnTo>
                  <a:lnTo>
                    <a:pt x="124137" y="133731"/>
                  </a:lnTo>
                  <a:lnTo>
                    <a:pt x="124033" y="134110"/>
                  </a:lnTo>
                  <a:lnTo>
                    <a:pt x="123933" y="134488"/>
                  </a:lnTo>
                  <a:lnTo>
                    <a:pt x="123839" y="134867"/>
                  </a:lnTo>
                  <a:lnTo>
                    <a:pt x="123749" y="135246"/>
                  </a:lnTo>
                  <a:lnTo>
                    <a:pt x="123664" y="135625"/>
                  </a:lnTo>
                  <a:lnTo>
                    <a:pt x="123585" y="136004"/>
                  </a:lnTo>
                  <a:lnTo>
                    <a:pt x="123508" y="136383"/>
                  </a:lnTo>
                  <a:lnTo>
                    <a:pt x="123438" y="136761"/>
                  </a:lnTo>
                  <a:lnTo>
                    <a:pt x="123370" y="137140"/>
                  </a:lnTo>
                  <a:lnTo>
                    <a:pt x="123307" y="137519"/>
                  </a:lnTo>
                  <a:lnTo>
                    <a:pt x="123248" y="137898"/>
                  </a:lnTo>
                  <a:lnTo>
                    <a:pt x="123192" y="138277"/>
                  </a:lnTo>
                  <a:lnTo>
                    <a:pt x="123142" y="138656"/>
                  </a:lnTo>
                  <a:lnTo>
                    <a:pt x="123093" y="139035"/>
                  </a:lnTo>
                  <a:lnTo>
                    <a:pt x="123049" y="139413"/>
                  </a:lnTo>
                  <a:lnTo>
                    <a:pt x="123007" y="139792"/>
                  </a:lnTo>
                  <a:lnTo>
                    <a:pt x="122968" y="140171"/>
                  </a:lnTo>
                  <a:lnTo>
                    <a:pt x="122934" y="140550"/>
                  </a:lnTo>
                  <a:lnTo>
                    <a:pt x="122900" y="140929"/>
                  </a:lnTo>
                  <a:lnTo>
                    <a:pt x="122872" y="141308"/>
                  </a:lnTo>
                  <a:lnTo>
                    <a:pt x="122845" y="141686"/>
                  </a:lnTo>
                  <a:lnTo>
                    <a:pt x="122822" y="142065"/>
                  </a:lnTo>
                  <a:lnTo>
                    <a:pt x="122801" y="142444"/>
                  </a:lnTo>
                  <a:lnTo>
                    <a:pt x="122782" y="142823"/>
                  </a:lnTo>
                  <a:lnTo>
                    <a:pt x="122767" y="143202"/>
                  </a:lnTo>
                  <a:lnTo>
                    <a:pt x="122753" y="143581"/>
                  </a:lnTo>
                  <a:lnTo>
                    <a:pt x="122742" y="143959"/>
                  </a:lnTo>
                  <a:lnTo>
                    <a:pt x="122734" y="144338"/>
                  </a:lnTo>
                  <a:lnTo>
                    <a:pt x="122727" y="144717"/>
                  </a:lnTo>
                  <a:lnTo>
                    <a:pt x="122724" y="145096"/>
                  </a:lnTo>
                  <a:lnTo>
                    <a:pt x="122721" y="145475"/>
                  </a:lnTo>
                  <a:lnTo>
                    <a:pt x="122723" y="145854"/>
                  </a:lnTo>
                  <a:lnTo>
                    <a:pt x="122725" y="146233"/>
                  </a:lnTo>
                  <a:lnTo>
                    <a:pt x="122730" y="146611"/>
                  </a:lnTo>
                  <a:lnTo>
                    <a:pt x="122737" y="146990"/>
                  </a:lnTo>
                  <a:lnTo>
                    <a:pt x="122746" y="147369"/>
                  </a:lnTo>
                  <a:lnTo>
                    <a:pt x="122758" y="147748"/>
                  </a:lnTo>
                  <a:lnTo>
                    <a:pt x="122771" y="148127"/>
                  </a:lnTo>
                  <a:lnTo>
                    <a:pt x="122787" y="148506"/>
                  </a:lnTo>
                  <a:lnTo>
                    <a:pt x="122805" y="148884"/>
                  </a:lnTo>
                  <a:lnTo>
                    <a:pt x="122825" y="149263"/>
                  </a:lnTo>
                  <a:lnTo>
                    <a:pt x="122847" y="149642"/>
                  </a:lnTo>
                  <a:lnTo>
                    <a:pt x="122871" y="150021"/>
                  </a:lnTo>
                  <a:lnTo>
                    <a:pt x="122898" y="150400"/>
                  </a:lnTo>
                  <a:lnTo>
                    <a:pt x="122926" y="150779"/>
                  </a:lnTo>
                  <a:lnTo>
                    <a:pt x="122957" y="151157"/>
                  </a:lnTo>
                  <a:lnTo>
                    <a:pt x="122990" y="151536"/>
                  </a:lnTo>
                  <a:lnTo>
                    <a:pt x="123025" y="151915"/>
                  </a:lnTo>
                  <a:lnTo>
                    <a:pt x="123063" y="152294"/>
                  </a:lnTo>
                  <a:lnTo>
                    <a:pt x="123102" y="152673"/>
                  </a:lnTo>
                  <a:lnTo>
                    <a:pt x="123144" y="153052"/>
                  </a:lnTo>
                  <a:lnTo>
                    <a:pt x="123188" y="153431"/>
                  </a:lnTo>
                  <a:lnTo>
                    <a:pt x="123235" y="153809"/>
                  </a:lnTo>
                  <a:lnTo>
                    <a:pt x="123284" y="154188"/>
                  </a:lnTo>
                  <a:lnTo>
                    <a:pt x="123335" y="154567"/>
                  </a:lnTo>
                  <a:lnTo>
                    <a:pt x="123389" y="154946"/>
                  </a:lnTo>
                  <a:lnTo>
                    <a:pt x="123444" y="155325"/>
                  </a:lnTo>
                  <a:lnTo>
                    <a:pt x="123504" y="155704"/>
                  </a:lnTo>
                  <a:lnTo>
                    <a:pt x="123565" y="156082"/>
                  </a:lnTo>
                  <a:lnTo>
                    <a:pt x="123629" y="156461"/>
                  </a:lnTo>
                  <a:lnTo>
                    <a:pt x="123696" y="156840"/>
                  </a:lnTo>
                  <a:lnTo>
                    <a:pt x="123764" y="157219"/>
                  </a:lnTo>
                  <a:lnTo>
                    <a:pt x="123836" y="157598"/>
                  </a:lnTo>
                  <a:lnTo>
                    <a:pt x="123910" y="157977"/>
                  </a:lnTo>
                  <a:lnTo>
                    <a:pt x="123988" y="158355"/>
                  </a:lnTo>
                  <a:lnTo>
                    <a:pt x="124068" y="158734"/>
                  </a:lnTo>
                  <a:lnTo>
                    <a:pt x="124150" y="159113"/>
                  </a:lnTo>
                  <a:lnTo>
                    <a:pt x="124236" y="159492"/>
                  </a:lnTo>
                  <a:lnTo>
                    <a:pt x="124323" y="159871"/>
                  </a:lnTo>
                  <a:lnTo>
                    <a:pt x="124415" y="160250"/>
                  </a:lnTo>
                  <a:lnTo>
                    <a:pt x="124509" y="160629"/>
                  </a:lnTo>
                  <a:lnTo>
                    <a:pt x="124606" y="161007"/>
                  </a:lnTo>
                  <a:lnTo>
                    <a:pt x="124705" y="161386"/>
                  </a:lnTo>
                  <a:lnTo>
                    <a:pt x="124808" y="161765"/>
                  </a:lnTo>
                  <a:lnTo>
                    <a:pt x="124914" y="162144"/>
                  </a:lnTo>
                  <a:lnTo>
                    <a:pt x="125021" y="162523"/>
                  </a:lnTo>
                  <a:lnTo>
                    <a:pt x="125133" y="162902"/>
                  </a:lnTo>
                  <a:lnTo>
                    <a:pt x="125247" y="163280"/>
                  </a:lnTo>
                  <a:lnTo>
                    <a:pt x="125365" y="163659"/>
                  </a:lnTo>
                  <a:lnTo>
                    <a:pt x="125485" y="164038"/>
                  </a:lnTo>
                  <a:lnTo>
                    <a:pt x="125607" y="164417"/>
                  </a:lnTo>
                  <a:lnTo>
                    <a:pt x="125734" y="164796"/>
                  </a:lnTo>
                  <a:lnTo>
                    <a:pt x="125862" y="165175"/>
                  </a:lnTo>
                  <a:lnTo>
                    <a:pt x="125994" y="165553"/>
                  </a:lnTo>
                  <a:lnTo>
                    <a:pt x="126128" y="165932"/>
                  </a:lnTo>
                  <a:lnTo>
                    <a:pt x="126265" y="166311"/>
                  </a:lnTo>
                  <a:lnTo>
                    <a:pt x="126405" y="166690"/>
                  </a:lnTo>
                  <a:lnTo>
                    <a:pt x="126547" y="167069"/>
                  </a:lnTo>
                  <a:lnTo>
                    <a:pt x="126693" y="167448"/>
                  </a:lnTo>
                  <a:lnTo>
                    <a:pt x="126840" y="167826"/>
                  </a:lnTo>
                  <a:lnTo>
                    <a:pt x="126991" y="168205"/>
                  </a:lnTo>
                  <a:lnTo>
                    <a:pt x="127144" y="168584"/>
                  </a:lnTo>
                  <a:lnTo>
                    <a:pt x="127299" y="168963"/>
                  </a:lnTo>
                  <a:lnTo>
                    <a:pt x="127457" y="169342"/>
                  </a:lnTo>
                  <a:lnTo>
                    <a:pt x="127616" y="169721"/>
                  </a:lnTo>
                  <a:lnTo>
                    <a:pt x="127778" y="170100"/>
                  </a:lnTo>
                  <a:lnTo>
                    <a:pt x="127942" y="170478"/>
                  </a:lnTo>
                  <a:lnTo>
                    <a:pt x="128108" y="170857"/>
                  </a:lnTo>
                  <a:lnTo>
                    <a:pt x="128276" y="171236"/>
                  </a:lnTo>
                  <a:lnTo>
                    <a:pt x="128445" y="171615"/>
                  </a:lnTo>
                  <a:lnTo>
                    <a:pt x="128617" y="171994"/>
                  </a:lnTo>
                  <a:lnTo>
                    <a:pt x="128789" y="172373"/>
                  </a:lnTo>
                  <a:lnTo>
                    <a:pt x="128964" y="172751"/>
                  </a:lnTo>
                  <a:lnTo>
                    <a:pt x="129139" y="173130"/>
                  </a:lnTo>
                  <a:lnTo>
                    <a:pt x="129316" y="173509"/>
                  </a:lnTo>
                  <a:lnTo>
                    <a:pt x="129494" y="173888"/>
                  </a:lnTo>
                  <a:lnTo>
                    <a:pt x="129672" y="174267"/>
                  </a:lnTo>
                  <a:lnTo>
                    <a:pt x="129851" y="174646"/>
                  </a:lnTo>
                  <a:lnTo>
                    <a:pt x="130031" y="175024"/>
                  </a:lnTo>
                  <a:lnTo>
                    <a:pt x="130212" y="175403"/>
                  </a:lnTo>
                  <a:lnTo>
                    <a:pt x="130392" y="175782"/>
                  </a:lnTo>
                  <a:lnTo>
                    <a:pt x="130573" y="176161"/>
                  </a:lnTo>
                  <a:lnTo>
                    <a:pt x="130753" y="176540"/>
                  </a:lnTo>
                  <a:lnTo>
                    <a:pt x="130934" y="176919"/>
                  </a:lnTo>
                  <a:lnTo>
                    <a:pt x="131113" y="177298"/>
                  </a:lnTo>
                  <a:lnTo>
                    <a:pt x="131293" y="177676"/>
                  </a:lnTo>
                  <a:lnTo>
                    <a:pt x="131471" y="178055"/>
                  </a:lnTo>
                  <a:lnTo>
                    <a:pt x="131649" y="178434"/>
                  </a:lnTo>
                  <a:lnTo>
                    <a:pt x="131826" y="178813"/>
                  </a:lnTo>
                  <a:lnTo>
                    <a:pt x="132000" y="179192"/>
                  </a:lnTo>
                  <a:lnTo>
                    <a:pt x="132174" y="179571"/>
                  </a:lnTo>
                  <a:lnTo>
                    <a:pt x="132346" y="179949"/>
                  </a:lnTo>
                  <a:lnTo>
                    <a:pt x="132516" y="180328"/>
                  </a:lnTo>
                  <a:lnTo>
                    <a:pt x="132684" y="180707"/>
                  </a:lnTo>
                  <a:lnTo>
                    <a:pt x="132849" y="181086"/>
                  </a:lnTo>
                  <a:lnTo>
                    <a:pt x="133013" y="181465"/>
                  </a:lnTo>
                  <a:lnTo>
                    <a:pt x="133173" y="181844"/>
                  </a:lnTo>
                  <a:lnTo>
                    <a:pt x="133331" y="182222"/>
                  </a:lnTo>
                  <a:lnTo>
                    <a:pt x="133485" y="182601"/>
                  </a:lnTo>
                  <a:lnTo>
                    <a:pt x="133637" y="182980"/>
                  </a:lnTo>
                  <a:lnTo>
                    <a:pt x="133785" y="183359"/>
                  </a:lnTo>
                  <a:lnTo>
                    <a:pt x="133929" y="183738"/>
                  </a:lnTo>
                  <a:lnTo>
                    <a:pt x="134071" y="184117"/>
                  </a:lnTo>
                  <a:lnTo>
                    <a:pt x="134207" y="184496"/>
                  </a:lnTo>
                  <a:lnTo>
                    <a:pt x="134340" y="184874"/>
                  </a:lnTo>
                  <a:lnTo>
                    <a:pt x="134468" y="185253"/>
                  </a:lnTo>
                  <a:lnTo>
                    <a:pt x="134591" y="185632"/>
                  </a:lnTo>
                  <a:lnTo>
                    <a:pt x="134712" y="186011"/>
                  </a:lnTo>
                  <a:lnTo>
                    <a:pt x="134825" y="186390"/>
                  </a:lnTo>
                  <a:lnTo>
                    <a:pt x="134936" y="186769"/>
                  </a:lnTo>
                  <a:lnTo>
                    <a:pt x="135039" y="187147"/>
                  </a:lnTo>
                  <a:lnTo>
                    <a:pt x="135139" y="187526"/>
                  </a:lnTo>
                  <a:lnTo>
                    <a:pt x="135233" y="187905"/>
                  </a:lnTo>
                  <a:lnTo>
                    <a:pt x="135321" y="188284"/>
                  </a:lnTo>
                  <a:lnTo>
                    <a:pt x="135406" y="188663"/>
                  </a:lnTo>
                  <a:lnTo>
                    <a:pt x="135481" y="189042"/>
                  </a:lnTo>
                  <a:lnTo>
                    <a:pt x="135554" y="189420"/>
                  </a:lnTo>
                  <a:lnTo>
                    <a:pt x="135619" y="189799"/>
                  </a:lnTo>
                  <a:lnTo>
                    <a:pt x="135679" y="190178"/>
                  </a:lnTo>
                  <a:lnTo>
                    <a:pt x="135733" y="190557"/>
                  </a:lnTo>
                  <a:lnTo>
                    <a:pt x="135779" y="190936"/>
                  </a:lnTo>
                  <a:lnTo>
                    <a:pt x="135822" y="191315"/>
                  </a:lnTo>
                  <a:lnTo>
                    <a:pt x="135856" y="191694"/>
                  </a:lnTo>
                  <a:lnTo>
                    <a:pt x="135885" y="192072"/>
                  </a:lnTo>
                  <a:lnTo>
                    <a:pt x="135908" y="192451"/>
                  </a:lnTo>
                  <a:lnTo>
                    <a:pt x="135923" y="192830"/>
                  </a:lnTo>
                  <a:lnTo>
                    <a:pt x="135934" y="193209"/>
                  </a:lnTo>
                  <a:lnTo>
                    <a:pt x="135936" y="193588"/>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29" name="pl28">
              <a:extLst>
                <a:ext uri="{FF2B5EF4-FFF2-40B4-BE49-F238E27FC236}">
                  <a16:creationId xmlns:a16="http://schemas.microsoft.com/office/drawing/2014/main" id="{875710C5-F91C-4B3A-9F7B-C9781158A101}"/>
                </a:ext>
              </a:extLst>
            </p:cNvPr>
            <p:cNvSpPr/>
            <p:nvPr/>
          </p:nvSpPr>
          <p:spPr>
            <a:xfrm>
              <a:off x="3119452" y="619749"/>
              <a:ext cx="240967" cy="0"/>
            </a:xfrm>
            <a:custGeom>
              <a:avLst/>
              <a:gdLst/>
              <a:ahLst/>
              <a:cxnLst/>
              <a:rect l="0" t="0" r="0" b="0"/>
              <a:pathLst>
                <a:path w="240967">
                  <a:moveTo>
                    <a:pt x="0" y="0"/>
                  </a:moveTo>
                  <a:lnTo>
                    <a:pt x="240967" y="0"/>
                  </a:lnTo>
                </a:path>
              </a:pathLst>
            </a:custGeom>
            <a:ln w="6775" cap="flat">
              <a:solidFill>
                <a:srgbClr val="FBC02D">
                  <a:alpha val="100000"/>
                </a:srgbClr>
              </a:solidFill>
              <a:prstDash val="solid"/>
              <a:round/>
            </a:ln>
          </p:spPr>
          <p:txBody>
            <a:bodyPr/>
            <a:lstStyle/>
            <a:p>
              <a:endParaRPr/>
            </a:p>
          </p:txBody>
        </p:sp>
        <p:sp>
          <p:nvSpPr>
            <p:cNvPr id="430" name="pg29">
              <a:extLst>
                <a:ext uri="{FF2B5EF4-FFF2-40B4-BE49-F238E27FC236}">
                  <a16:creationId xmlns:a16="http://schemas.microsoft.com/office/drawing/2014/main" id="{EEB46597-84A9-45E7-AA86-D14DA01D4B87}"/>
                </a:ext>
              </a:extLst>
            </p:cNvPr>
            <p:cNvSpPr/>
            <p:nvPr/>
          </p:nvSpPr>
          <p:spPr>
            <a:xfrm>
              <a:off x="3321339" y="557815"/>
              <a:ext cx="244210" cy="68443"/>
            </a:xfrm>
            <a:custGeom>
              <a:avLst/>
              <a:gdLst/>
              <a:ahLst/>
              <a:cxnLst/>
              <a:rect l="0" t="0" r="0" b="0"/>
              <a:pathLst>
                <a:path w="244210" h="68443">
                  <a:moveTo>
                    <a:pt x="79205" y="68443"/>
                  </a:moveTo>
                  <a:lnTo>
                    <a:pt x="78755" y="68309"/>
                  </a:lnTo>
                  <a:lnTo>
                    <a:pt x="78304" y="68175"/>
                  </a:lnTo>
                  <a:lnTo>
                    <a:pt x="77853" y="68041"/>
                  </a:lnTo>
                  <a:lnTo>
                    <a:pt x="77403" y="67907"/>
                  </a:lnTo>
                  <a:lnTo>
                    <a:pt x="76953" y="67773"/>
                  </a:lnTo>
                  <a:lnTo>
                    <a:pt x="76504" y="67639"/>
                  </a:lnTo>
                  <a:lnTo>
                    <a:pt x="76054" y="67505"/>
                  </a:lnTo>
                  <a:lnTo>
                    <a:pt x="75606" y="67371"/>
                  </a:lnTo>
                  <a:lnTo>
                    <a:pt x="75158" y="67237"/>
                  </a:lnTo>
                  <a:lnTo>
                    <a:pt x="74711" y="67103"/>
                  </a:lnTo>
                  <a:lnTo>
                    <a:pt x="74264" y="66969"/>
                  </a:lnTo>
                  <a:lnTo>
                    <a:pt x="73820" y="66835"/>
                  </a:lnTo>
                  <a:lnTo>
                    <a:pt x="73375" y="66701"/>
                  </a:lnTo>
                  <a:lnTo>
                    <a:pt x="72932" y="66567"/>
                  </a:lnTo>
                  <a:lnTo>
                    <a:pt x="72490" y="66434"/>
                  </a:lnTo>
                  <a:lnTo>
                    <a:pt x="72050" y="66300"/>
                  </a:lnTo>
                  <a:lnTo>
                    <a:pt x="71610" y="66166"/>
                  </a:lnTo>
                  <a:lnTo>
                    <a:pt x="71172" y="66032"/>
                  </a:lnTo>
                  <a:lnTo>
                    <a:pt x="70736" y="65898"/>
                  </a:lnTo>
                  <a:lnTo>
                    <a:pt x="70301" y="65764"/>
                  </a:lnTo>
                  <a:lnTo>
                    <a:pt x="69869" y="65630"/>
                  </a:lnTo>
                  <a:lnTo>
                    <a:pt x="69437" y="65496"/>
                  </a:lnTo>
                  <a:lnTo>
                    <a:pt x="69008" y="65362"/>
                  </a:lnTo>
                  <a:lnTo>
                    <a:pt x="68580" y="65228"/>
                  </a:lnTo>
                  <a:lnTo>
                    <a:pt x="68156" y="65094"/>
                  </a:lnTo>
                  <a:lnTo>
                    <a:pt x="67732" y="64960"/>
                  </a:lnTo>
                  <a:lnTo>
                    <a:pt x="67312" y="64826"/>
                  </a:lnTo>
                  <a:lnTo>
                    <a:pt x="66892" y="64692"/>
                  </a:lnTo>
                  <a:lnTo>
                    <a:pt x="66477" y="64558"/>
                  </a:lnTo>
                  <a:lnTo>
                    <a:pt x="66062" y="64424"/>
                  </a:lnTo>
                  <a:lnTo>
                    <a:pt x="65652" y="64290"/>
                  </a:lnTo>
                  <a:lnTo>
                    <a:pt x="65243" y="64157"/>
                  </a:lnTo>
                  <a:lnTo>
                    <a:pt x="64837" y="64023"/>
                  </a:lnTo>
                  <a:lnTo>
                    <a:pt x="64434" y="63889"/>
                  </a:lnTo>
                  <a:lnTo>
                    <a:pt x="64033" y="63755"/>
                  </a:lnTo>
                  <a:lnTo>
                    <a:pt x="63636" y="63621"/>
                  </a:lnTo>
                  <a:lnTo>
                    <a:pt x="63241" y="63487"/>
                  </a:lnTo>
                  <a:lnTo>
                    <a:pt x="62850" y="63353"/>
                  </a:lnTo>
                  <a:lnTo>
                    <a:pt x="62460" y="63219"/>
                  </a:lnTo>
                  <a:lnTo>
                    <a:pt x="62076" y="63085"/>
                  </a:lnTo>
                  <a:lnTo>
                    <a:pt x="61692" y="62951"/>
                  </a:lnTo>
                  <a:lnTo>
                    <a:pt x="61314" y="62817"/>
                  </a:lnTo>
                  <a:lnTo>
                    <a:pt x="60937" y="62683"/>
                  </a:lnTo>
                  <a:lnTo>
                    <a:pt x="60566" y="62549"/>
                  </a:lnTo>
                  <a:lnTo>
                    <a:pt x="60196" y="62415"/>
                  </a:lnTo>
                  <a:lnTo>
                    <a:pt x="59832" y="62281"/>
                  </a:lnTo>
                  <a:lnTo>
                    <a:pt x="59469" y="62147"/>
                  </a:lnTo>
                  <a:lnTo>
                    <a:pt x="59111" y="62013"/>
                  </a:lnTo>
                  <a:lnTo>
                    <a:pt x="58755" y="61880"/>
                  </a:lnTo>
                  <a:lnTo>
                    <a:pt x="58404" y="61746"/>
                  </a:lnTo>
                  <a:lnTo>
                    <a:pt x="58057" y="61612"/>
                  </a:lnTo>
                  <a:lnTo>
                    <a:pt x="57712" y="61478"/>
                  </a:lnTo>
                  <a:lnTo>
                    <a:pt x="57373" y="61344"/>
                  </a:lnTo>
                  <a:lnTo>
                    <a:pt x="57035" y="61210"/>
                  </a:lnTo>
                  <a:lnTo>
                    <a:pt x="56703" y="61076"/>
                  </a:lnTo>
                  <a:lnTo>
                    <a:pt x="56373" y="60942"/>
                  </a:lnTo>
                  <a:lnTo>
                    <a:pt x="56049" y="60808"/>
                  </a:lnTo>
                  <a:lnTo>
                    <a:pt x="55726" y="60674"/>
                  </a:lnTo>
                  <a:lnTo>
                    <a:pt x="55410" y="60540"/>
                  </a:lnTo>
                  <a:lnTo>
                    <a:pt x="55095" y="60406"/>
                  </a:lnTo>
                  <a:lnTo>
                    <a:pt x="54786" y="60272"/>
                  </a:lnTo>
                  <a:lnTo>
                    <a:pt x="54479" y="60138"/>
                  </a:lnTo>
                  <a:lnTo>
                    <a:pt x="54178" y="60004"/>
                  </a:lnTo>
                  <a:lnTo>
                    <a:pt x="53879" y="59870"/>
                  </a:lnTo>
                  <a:lnTo>
                    <a:pt x="53585" y="59737"/>
                  </a:lnTo>
                  <a:lnTo>
                    <a:pt x="53295" y="59603"/>
                  </a:lnTo>
                  <a:lnTo>
                    <a:pt x="53008" y="59469"/>
                  </a:lnTo>
                  <a:lnTo>
                    <a:pt x="52725" y="59335"/>
                  </a:lnTo>
                  <a:lnTo>
                    <a:pt x="52445" y="59201"/>
                  </a:lnTo>
                  <a:lnTo>
                    <a:pt x="52171" y="59067"/>
                  </a:lnTo>
                  <a:lnTo>
                    <a:pt x="51898" y="58933"/>
                  </a:lnTo>
                  <a:lnTo>
                    <a:pt x="51632" y="58799"/>
                  </a:lnTo>
                  <a:lnTo>
                    <a:pt x="51366" y="58665"/>
                  </a:lnTo>
                  <a:lnTo>
                    <a:pt x="51108" y="58531"/>
                  </a:lnTo>
                  <a:lnTo>
                    <a:pt x="50849" y="58397"/>
                  </a:lnTo>
                  <a:lnTo>
                    <a:pt x="50598" y="58263"/>
                  </a:lnTo>
                  <a:lnTo>
                    <a:pt x="50347" y="58129"/>
                  </a:lnTo>
                  <a:lnTo>
                    <a:pt x="50103" y="57995"/>
                  </a:lnTo>
                  <a:lnTo>
                    <a:pt x="49859" y="57861"/>
                  </a:lnTo>
                  <a:lnTo>
                    <a:pt x="49621" y="57727"/>
                  </a:lnTo>
                  <a:lnTo>
                    <a:pt x="49385" y="57593"/>
                  </a:lnTo>
                  <a:lnTo>
                    <a:pt x="49153" y="57460"/>
                  </a:lnTo>
                  <a:lnTo>
                    <a:pt x="48925" y="57326"/>
                  </a:lnTo>
                  <a:lnTo>
                    <a:pt x="48699" y="57192"/>
                  </a:lnTo>
                  <a:lnTo>
                    <a:pt x="48477" y="57058"/>
                  </a:lnTo>
                  <a:lnTo>
                    <a:pt x="48257" y="56924"/>
                  </a:lnTo>
                  <a:lnTo>
                    <a:pt x="48041" y="56790"/>
                  </a:lnTo>
                  <a:lnTo>
                    <a:pt x="47827" y="56656"/>
                  </a:lnTo>
                  <a:lnTo>
                    <a:pt x="47618" y="56522"/>
                  </a:lnTo>
                  <a:lnTo>
                    <a:pt x="47408" y="56388"/>
                  </a:lnTo>
                  <a:lnTo>
                    <a:pt x="47205" y="56254"/>
                  </a:lnTo>
                  <a:lnTo>
                    <a:pt x="47002" y="56120"/>
                  </a:lnTo>
                  <a:lnTo>
                    <a:pt x="46803" y="55986"/>
                  </a:lnTo>
                  <a:lnTo>
                    <a:pt x="46606" y="55852"/>
                  </a:lnTo>
                  <a:lnTo>
                    <a:pt x="46412" y="55718"/>
                  </a:lnTo>
                  <a:lnTo>
                    <a:pt x="46219" y="55584"/>
                  </a:lnTo>
                  <a:lnTo>
                    <a:pt x="46030" y="55450"/>
                  </a:lnTo>
                  <a:lnTo>
                    <a:pt x="45842" y="55317"/>
                  </a:lnTo>
                  <a:lnTo>
                    <a:pt x="45656" y="55183"/>
                  </a:lnTo>
                  <a:lnTo>
                    <a:pt x="45472" y="55049"/>
                  </a:lnTo>
                  <a:lnTo>
                    <a:pt x="45290" y="54915"/>
                  </a:lnTo>
                  <a:lnTo>
                    <a:pt x="45111" y="54781"/>
                  </a:lnTo>
                  <a:lnTo>
                    <a:pt x="44932" y="54647"/>
                  </a:lnTo>
                  <a:lnTo>
                    <a:pt x="44756" y="54513"/>
                  </a:lnTo>
                  <a:lnTo>
                    <a:pt x="44580" y="54379"/>
                  </a:lnTo>
                  <a:lnTo>
                    <a:pt x="44406" y="54245"/>
                  </a:lnTo>
                  <a:lnTo>
                    <a:pt x="44233" y="54111"/>
                  </a:lnTo>
                  <a:lnTo>
                    <a:pt x="44062" y="53977"/>
                  </a:lnTo>
                  <a:lnTo>
                    <a:pt x="43892" y="53843"/>
                  </a:lnTo>
                  <a:lnTo>
                    <a:pt x="43723" y="53709"/>
                  </a:lnTo>
                  <a:lnTo>
                    <a:pt x="43554" y="53575"/>
                  </a:lnTo>
                  <a:lnTo>
                    <a:pt x="43387" y="53441"/>
                  </a:lnTo>
                  <a:lnTo>
                    <a:pt x="43220" y="53307"/>
                  </a:lnTo>
                  <a:lnTo>
                    <a:pt x="43053" y="53173"/>
                  </a:lnTo>
                  <a:lnTo>
                    <a:pt x="42887" y="53040"/>
                  </a:lnTo>
                  <a:lnTo>
                    <a:pt x="42722" y="52906"/>
                  </a:lnTo>
                  <a:lnTo>
                    <a:pt x="42556" y="52772"/>
                  </a:lnTo>
                  <a:lnTo>
                    <a:pt x="42391" y="52638"/>
                  </a:lnTo>
                  <a:lnTo>
                    <a:pt x="42226" y="52504"/>
                  </a:lnTo>
                  <a:lnTo>
                    <a:pt x="42060" y="52370"/>
                  </a:lnTo>
                  <a:lnTo>
                    <a:pt x="41895" y="52236"/>
                  </a:lnTo>
                  <a:lnTo>
                    <a:pt x="41729" y="52102"/>
                  </a:lnTo>
                  <a:lnTo>
                    <a:pt x="41563" y="51968"/>
                  </a:lnTo>
                  <a:lnTo>
                    <a:pt x="41396" y="51834"/>
                  </a:lnTo>
                  <a:lnTo>
                    <a:pt x="41229" y="51700"/>
                  </a:lnTo>
                  <a:lnTo>
                    <a:pt x="41061" y="51566"/>
                  </a:lnTo>
                  <a:lnTo>
                    <a:pt x="40892" y="51432"/>
                  </a:lnTo>
                  <a:lnTo>
                    <a:pt x="40723" y="51298"/>
                  </a:lnTo>
                  <a:lnTo>
                    <a:pt x="40552" y="51164"/>
                  </a:lnTo>
                  <a:lnTo>
                    <a:pt x="40380" y="51030"/>
                  </a:lnTo>
                  <a:lnTo>
                    <a:pt x="40207" y="50897"/>
                  </a:lnTo>
                  <a:lnTo>
                    <a:pt x="40033" y="50763"/>
                  </a:lnTo>
                  <a:lnTo>
                    <a:pt x="39858" y="50629"/>
                  </a:lnTo>
                  <a:lnTo>
                    <a:pt x="39680" y="50495"/>
                  </a:lnTo>
                  <a:lnTo>
                    <a:pt x="39502" y="50361"/>
                  </a:lnTo>
                  <a:lnTo>
                    <a:pt x="39321" y="50227"/>
                  </a:lnTo>
                  <a:lnTo>
                    <a:pt x="39140" y="50093"/>
                  </a:lnTo>
                  <a:lnTo>
                    <a:pt x="38956" y="49959"/>
                  </a:lnTo>
                  <a:lnTo>
                    <a:pt x="38771" y="49825"/>
                  </a:lnTo>
                  <a:lnTo>
                    <a:pt x="38583" y="49691"/>
                  </a:lnTo>
                  <a:lnTo>
                    <a:pt x="38394" y="49557"/>
                  </a:lnTo>
                  <a:lnTo>
                    <a:pt x="38202" y="49423"/>
                  </a:lnTo>
                  <a:lnTo>
                    <a:pt x="38008" y="49289"/>
                  </a:lnTo>
                  <a:lnTo>
                    <a:pt x="37812" y="49155"/>
                  </a:lnTo>
                  <a:lnTo>
                    <a:pt x="37614" y="49021"/>
                  </a:lnTo>
                  <a:lnTo>
                    <a:pt x="37413" y="48887"/>
                  </a:lnTo>
                  <a:lnTo>
                    <a:pt x="37210" y="48753"/>
                  </a:lnTo>
                  <a:lnTo>
                    <a:pt x="37005" y="48620"/>
                  </a:lnTo>
                  <a:lnTo>
                    <a:pt x="36796" y="48486"/>
                  </a:lnTo>
                  <a:lnTo>
                    <a:pt x="36586" y="48352"/>
                  </a:lnTo>
                  <a:lnTo>
                    <a:pt x="36372" y="48218"/>
                  </a:lnTo>
                  <a:lnTo>
                    <a:pt x="36158" y="48084"/>
                  </a:lnTo>
                  <a:lnTo>
                    <a:pt x="35938" y="47950"/>
                  </a:lnTo>
                  <a:lnTo>
                    <a:pt x="35718" y="47816"/>
                  </a:lnTo>
                  <a:lnTo>
                    <a:pt x="35492" y="47682"/>
                  </a:lnTo>
                  <a:lnTo>
                    <a:pt x="35267" y="47548"/>
                  </a:lnTo>
                  <a:lnTo>
                    <a:pt x="35036" y="47414"/>
                  </a:lnTo>
                  <a:lnTo>
                    <a:pt x="34804" y="47280"/>
                  </a:lnTo>
                  <a:lnTo>
                    <a:pt x="34568" y="47146"/>
                  </a:lnTo>
                  <a:lnTo>
                    <a:pt x="34330" y="47012"/>
                  </a:lnTo>
                  <a:lnTo>
                    <a:pt x="34089" y="46878"/>
                  </a:lnTo>
                  <a:lnTo>
                    <a:pt x="33845" y="46744"/>
                  </a:lnTo>
                  <a:lnTo>
                    <a:pt x="33598" y="46610"/>
                  </a:lnTo>
                  <a:lnTo>
                    <a:pt x="33348" y="46477"/>
                  </a:lnTo>
                  <a:lnTo>
                    <a:pt x="33096" y="46343"/>
                  </a:lnTo>
                  <a:lnTo>
                    <a:pt x="32839" y="46209"/>
                  </a:lnTo>
                  <a:lnTo>
                    <a:pt x="32582" y="46075"/>
                  </a:lnTo>
                  <a:lnTo>
                    <a:pt x="32319" y="45941"/>
                  </a:lnTo>
                  <a:lnTo>
                    <a:pt x="32056" y="45807"/>
                  </a:lnTo>
                  <a:lnTo>
                    <a:pt x="31787" y="45673"/>
                  </a:lnTo>
                  <a:lnTo>
                    <a:pt x="31518" y="45539"/>
                  </a:lnTo>
                  <a:lnTo>
                    <a:pt x="31244" y="45405"/>
                  </a:lnTo>
                  <a:lnTo>
                    <a:pt x="30969" y="45271"/>
                  </a:lnTo>
                  <a:lnTo>
                    <a:pt x="30690" y="45137"/>
                  </a:lnTo>
                  <a:lnTo>
                    <a:pt x="30409" y="45003"/>
                  </a:lnTo>
                  <a:lnTo>
                    <a:pt x="30124" y="44869"/>
                  </a:lnTo>
                  <a:lnTo>
                    <a:pt x="29838" y="44735"/>
                  </a:lnTo>
                  <a:lnTo>
                    <a:pt x="29549" y="44601"/>
                  </a:lnTo>
                  <a:lnTo>
                    <a:pt x="29256" y="44467"/>
                  </a:lnTo>
                  <a:lnTo>
                    <a:pt x="28963" y="44333"/>
                  </a:lnTo>
                  <a:lnTo>
                    <a:pt x="28665" y="44200"/>
                  </a:lnTo>
                  <a:lnTo>
                    <a:pt x="28366" y="44066"/>
                  </a:lnTo>
                  <a:lnTo>
                    <a:pt x="28064" y="43932"/>
                  </a:lnTo>
                  <a:lnTo>
                    <a:pt x="27761" y="43798"/>
                  </a:lnTo>
                  <a:lnTo>
                    <a:pt x="27453" y="43664"/>
                  </a:lnTo>
                  <a:lnTo>
                    <a:pt x="27146" y="43530"/>
                  </a:lnTo>
                  <a:lnTo>
                    <a:pt x="26834" y="43396"/>
                  </a:lnTo>
                  <a:lnTo>
                    <a:pt x="26522" y="43262"/>
                  </a:lnTo>
                  <a:lnTo>
                    <a:pt x="26207" y="43128"/>
                  </a:lnTo>
                  <a:lnTo>
                    <a:pt x="25891" y="42994"/>
                  </a:lnTo>
                  <a:lnTo>
                    <a:pt x="25572" y="42860"/>
                  </a:lnTo>
                  <a:lnTo>
                    <a:pt x="25252" y="42726"/>
                  </a:lnTo>
                  <a:lnTo>
                    <a:pt x="24930" y="42592"/>
                  </a:lnTo>
                  <a:lnTo>
                    <a:pt x="24607" y="42458"/>
                  </a:lnTo>
                  <a:lnTo>
                    <a:pt x="24282" y="42324"/>
                  </a:lnTo>
                  <a:lnTo>
                    <a:pt x="23955" y="42190"/>
                  </a:lnTo>
                  <a:lnTo>
                    <a:pt x="23628" y="42057"/>
                  </a:lnTo>
                  <a:lnTo>
                    <a:pt x="23298" y="41923"/>
                  </a:lnTo>
                  <a:lnTo>
                    <a:pt x="22969" y="41789"/>
                  </a:lnTo>
                  <a:lnTo>
                    <a:pt x="22637" y="41655"/>
                  </a:lnTo>
                  <a:lnTo>
                    <a:pt x="22305" y="41521"/>
                  </a:lnTo>
                  <a:lnTo>
                    <a:pt x="21972" y="41387"/>
                  </a:lnTo>
                  <a:lnTo>
                    <a:pt x="21638" y="41253"/>
                  </a:lnTo>
                  <a:lnTo>
                    <a:pt x="21303" y="41119"/>
                  </a:lnTo>
                  <a:lnTo>
                    <a:pt x="20968" y="40985"/>
                  </a:lnTo>
                  <a:lnTo>
                    <a:pt x="20633" y="40851"/>
                  </a:lnTo>
                  <a:lnTo>
                    <a:pt x="20297" y="40717"/>
                  </a:lnTo>
                  <a:lnTo>
                    <a:pt x="19960" y="40583"/>
                  </a:lnTo>
                  <a:lnTo>
                    <a:pt x="19624" y="40449"/>
                  </a:lnTo>
                  <a:lnTo>
                    <a:pt x="19287" y="40315"/>
                  </a:lnTo>
                  <a:lnTo>
                    <a:pt x="18951" y="40181"/>
                  </a:lnTo>
                  <a:lnTo>
                    <a:pt x="18614" y="40047"/>
                  </a:lnTo>
                  <a:lnTo>
                    <a:pt x="18278" y="39913"/>
                  </a:lnTo>
                  <a:lnTo>
                    <a:pt x="17942" y="39780"/>
                  </a:lnTo>
                  <a:lnTo>
                    <a:pt x="17607" y="39646"/>
                  </a:lnTo>
                  <a:lnTo>
                    <a:pt x="17272" y="39512"/>
                  </a:lnTo>
                  <a:lnTo>
                    <a:pt x="16938" y="39378"/>
                  </a:lnTo>
                  <a:lnTo>
                    <a:pt x="16604" y="39244"/>
                  </a:lnTo>
                  <a:lnTo>
                    <a:pt x="16272" y="39110"/>
                  </a:lnTo>
                  <a:lnTo>
                    <a:pt x="15940" y="38976"/>
                  </a:lnTo>
                  <a:lnTo>
                    <a:pt x="15610" y="38842"/>
                  </a:lnTo>
                  <a:lnTo>
                    <a:pt x="15280" y="38708"/>
                  </a:lnTo>
                  <a:lnTo>
                    <a:pt x="14952" y="38574"/>
                  </a:lnTo>
                  <a:lnTo>
                    <a:pt x="14625" y="38440"/>
                  </a:lnTo>
                  <a:lnTo>
                    <a:pt x="14300" y="38306"/>
                  </a:lnTo>
                  <a:lnTo>
                    <a:pt x="13977" y="38172"/>
                  </a:lnTo>
                  <a:lnTo>
                    <a:pt x="13654" y="38038"/>
                  </a:lnTo>
                  <a:lnTo>
                    <a:pt x="13335" y="37904"/>
                  </a:lnTo>
                  <a:lnTo>
                    <a:pt x="13016" y="37770"/>
                  </a:lnTo>
                  <a:lnTo>
                    <a:pt x="12700" y="37637"/>
                  </a:lnTo>
                  <a:lnTo>
                    <a:pt x="12385" y="37503"/>
                  </a:lnTo>
                  <a:lnTo>
                    <a:pt x="12074" y="37369"/>
                  </a:lnTo>
                  <a:lnTo>
                    <a:pt x="11763" y="37235"/>
                  </a:lnTo>
                  <a:lnTo>
                    <a:pt x="11457" y="37101"/>
                  </a:lnTo>
                  <a:lnTo>
                    <a:pt x="11152" y="36967"/>
                  </a:lnTo>
                  <a:lnTo>
                    <a:pt x="10850" y="36833"/>
                  </a:lnTo>
                  <a:lnTo>
                    <a:pt x="10550" y="36699"/>
                  </a:lnTo>
                  <a:lnTo>
                    <a:pt x="10254" y="36565"/>
                  </a:lnTo>
                  <a:lnTo>
                    <a:pt x="9960" y="36431"/>
                  </a:lnTo>
                  <a:lnTo>
                    <a:pt x="9669" y="36297"/>
                  </a:lnTo>
                  <a:lnTo>
                    <a:pt x="9381" y="36163"/>
                  </a:lnTo>
                  <a:lnTo>
                    <a:pt x="9096" y="36029"/>
                  </a:lnTo>
                  <a:lnTo>
                    <a:pt x="8814" y="35895"/>
                  </a:lnTo>
                  <a:lnTo>
                    <a:pt x="8535" y="35761"/>
                  </a:lnTo>
                  <a:lnTo>
                    <a:pt x="8261" y="35627"/>
                  </a:lnTo>
                  <a:lnTo>
                    <a:pt x="7988" y="35493"/>
                  </a:lnTo>
                  <a:lnTo>
                    <a:pt x="7722" y="35360"/>
                  </a:lnTo>
                  <a:lnTo>
                    <a:pt x="7455" y="35226"/>
                  </a:lnTo>
                  <a:lnTo>
                    <a:pt x="7197" y="35092"/>
                  </a:lnTo>
                  <a:lnTo>
                    <a:pt x="6938" y="34958"/>
                  </a:lnTo>
                  <a:lnTo>
                    <a:pt x="6686" y="34824"/>
                  </a:lnTo>
                  <a:lnTo>
                    <a:pt x="6436" y="34690"/>
                  </a:lnTo>
                  <a:lnTo>
                    <a:pt x="6192" y="34556"/>
                  </a:lnTo>
                  <a:lnTo>
                    <a:pt x="5950" y="34422"/>
                  </a:lnTo>
                  <a:lnTo>
                    <a:pt x="5713" y="34288"/>
                  </a:lnTo>
                  <a:lnTo>
                    <a:pt x="5480" y="34154"/>
                  </a:lnTo>
                  <a:lnTo>
                    <a:pt x="5251" y="34020"/>
                  </a:lnTo>
                  <a:lnTo>
                    <a:pt x="5027" y="33886"/>
                  </a:lnTo>
                  <a:lnTo>
                    <a:pt x="4806" y="33752"/>
                  </a:lnTo>
                  <a:lnTo>
                    <a:pt x="4591" y="33618"/>
                  </a:lnTo>
                  <a:lnTo>
                    <a:pt x="4378" y="33484"/>
                  </a:lnTo>
                  <a:lnTo>
                    <a:pt x="4173" y="33350"/>
                  </a:lnTo>
                  <a:lnTo>
                    <a:pt x="3969" y="33217"/>
                  </a:lnTo>
                  <a:lnTo>
                    <a:pt x="3774" y="33083"/>
                  </a:lnTo>
                  <a:lnTo>
                    <a:pt x="3579" y="32949"/>
                  </a:lnTo>
                  <a:lnTo>
                    <a:pt x="3392" y="32815"/>
                  </a:lnTo>
                  <a:lnTo>
                    <a:pt x="3207" y="32681"/>
                  </a:lnTo>
                  <a:lnTo>
                    <a:pt x="3030" y="32547"/>
                  </a:lnTo>
                  <a:lnTo>
                    <a:pt x="2855" y="32413"/>
                  </a:lnTo>
                  <a:lnTo>
                    <a:pt x="2687" y="32279"/>
                  </a:lnTo>
                  <a:lnTo>
                    <a:pt x="2523" y="32145"/>
                  </a:lnTo>
                  <a:lnTo>
                    <a:pt x="2364" y="32011"/>
                  </a:lnTo>
                  <a:lnTo>
                    <a:pt x="2210" y="31877"/>
                  </a:lnTo>
                  <a:lnTo>
                    <a:pt x="2060" y="31743"/>
                  </a:lnTo>
                  <a:lnTo>
                    <a:pt x="1917" y="31609"/>
                  </a:lnTo>
                  <a:lnTo>
                    <a:pt x="1776" y="31475"/>
                  </a:lnTo>
                  <a:lnTo>
                    <a:pt x="1644" y="31341"/>
                  </a:lnTo>
                  <a:lnTo>
                    <a:pt x="1513" y="31207"/>
                  </a:lnTo>
                  <a:lnTo>
                    <a:pt x="1392" y="31073"/>
                  </a:lnTo>
                  <a:lnTo>
                    <a:pt x="1271" y="30940"/>
                  </a:lnTo>
                  <a:lnTo>
                    <a:pt x="1160" y="30806"/>
                  </a:lnTo>
                  <a:lnTo>
                    <a:pt x="1051" y="30672"/>
                  </a:lnTo>
                  <a:lnTo>
                    <a:pt x="950" y="30538"/>
                  </a:lnTo>
                  <a:lnTo>
                    <a:pt x="851" y="30404"/>
                  </a:lnTo>
                  <a:lnTo>
                    <a:pt x="760" y="30270"/>
                  </a:lnTo>
                  <a:lnTo>
                    <a:pt x="672" y="30136"/>
                  </a:lnTo>
                  <a:lnTo>
                    <a:pt x="590" y="30002"/>
                  </a:lnTo>
                  <a:lnTo>
                    <a:pt x="514" y="29868"/>
                  </a:lnTo>
                  <a:lnTo>
                    <a:pt x="442" y="29734"/>
                  </a:lnTo>
                  <a:lnTo>
                    <a:pt x="377" y="29600"/>
                  </a:lnTo>
                  <a:lnTo>
                    <a:pt x="315" y="29466"/>
                  </a:lnTo>
                  <a:lnTo>
                    <a:pt x="262" y="29332"/>
                  </a:lnTo>
                  <a:lnTo>
                    <a:pt x="210" y="29198"/>
                  </a:lnTo>
                  <a:lnTo>
                    <a:pt x="167" y="29064"/>
                  </a:lnTo>
                  <a:lnTo>
                    <a:pt x="125" y="28930"/>
                  </a:lnTo>
                  <a:lnTo>
                    <a:pt x="94" y="28796"/>
                  </a:lnTo>
                  <a:lnTo>
                    <a:pt x="63" y="28663"/>
                  </a:lnTo>
                  <a:lnTo>
                    <a:pt x="41" y="28529"/>
                  </a:lnTo>
                  <a:lnTo>
                    <a:pt x="22" y="28395"/>
                  </a:lnTo>
                  <a:lnTo>
                    <a:pt x="10" y="28261"/>
                  </a:lnTo>
                  <a:lnTo>
                    <a:pt x="1" y="28127"/>
                  </a:lnTo>
                  <a:lnTo>
                    <a:pt x="0" y="27993"/>
                  </a:lnTo>
                  <a:lnTo>
                    <a:pt x="2" y="27859"/>
                  </a:lnTo>
                  <a:lnTo>
                    <a:pt x="10" y="27725"/>
                  </a:lnTo>
                  <a:lnTo>
                    <a:pt x="23" y="27591"/>
                  </a:lnTo>
                  <a:lnTo>
                    <a:pt x="41" y="27457"/>
                  </a:lnTo>
                  <a:lnTo>
                    <a:pt x="65" y="27323"/>
                  </a:lnTo>
                  <a:lnTo>
                    <a:pt x="92" y="27189"/>
                  </a:lnTo>
                  <a:lnTo>
                    <a:pt x="127" y="27055"/>
                  </a:lnTo>
                  <a:lnTo>
                    <a:pt x="164" y="26921"/>
                  </a:lnTo>
                  <a:lnTo>
                    <a:pt x="210" y="26787"/>
                  </a:lnTo>
                  <a:lnTo>
                    <a:pt x="256" y="26653"/>
                  </a:lnTo>
                  <a:lnTo>
                    <a:pt x="312" y="26520"/>
                  </a:lnTo>
                  <a:lnTo>
                    <a:pt x="369" y="26386"/>
                  </a:lnTo>
                  <a:lnTo>
                    <a:pt x="434" y="26252"/>
                  </a:lnTo>
                  <a:lnTo>
                    <a:pt x="501" y="26118"/>
                  </a:lnTo>
                  <a:lnTo>
                    <a:pt x="575" y="25984"/>
                  </a:lnTo>
                  <a:lnTo>
                    <a:pt x="653" y="25850"/>
                  </a:lnTo>
                  <a:lnTo>
                    <a:pt x="736" y="25716"/>
                  </a:lnTo>
                  <a:lnTo>
                    <a:pt x="824" y="25582"/>
                  </a:lnTo>
                  <a:lnTo>
                    <a:pt x="915" y="25448"/>
                  </a:lnTo>
                  <a:lnTo>
                    <a:pt x="1013" y="25314"/>
                  </a:lnTo>
                  <a:lnTo>
                    <a:pt x="1113" y="25180"/>
                  </a:lnTo>
                  <a:lnTo>
                    <a:pt x="1220" y="25046"/>
                  </a:lnTo>
                  <a:lnTo>
                    <a:pt x="1329" y="24912"/>
                  </a:lnTo>
                  <a:lnTo>
                    <a:pt x="1446" y="24778"/>
                  </a:lnTo>
                  <a:lnTo>
                    <a:pt x="1563" y="24644"/>
                  </a:lnTo>
                  <a:lnTo>
                    <a:pt x="1689" y="24510"/>
                  </a:lnTo>
                  <a:lnTo>
                    <a:pt x="1815" y="24376"/>
                  </a:lnTo>
                  <a:lnTo>
                    <a:pt x="1949" y="24243"/>
                  </a:lnTo>
                  <a:lnTo>
                    <a:pt x="2084" y="24109"/>
                  </a:lnTo>
                  <a:lnTo>
                    <a:pt x="2225" y="23975"/>
                  </a:lnTo>
                  <a:lnTo>
                    <a:pt x="2369" y="23841"/>
                  </a:lnTo>
                  <a:lnTo>
                    <a:pt x="2518" y="23707"/>
                  </a:lnTo>
                  <a:lnTo>
                    <a:pt x="2670" y="23573"/>
                  </a:lnTo>
                  <a:lnTo>
                    <a:pt x="2826" y="23439"/>
                  </a:lnTo>
                  <a:lnTo>
                    <a:pt x="2987" y="23305"/>
                  </a:lnTo>
                  <a:lnTo>
                    <a:pt x="3150" y="23171"/>
                  </a:lnTo>
                  <a:lnTo>
                    <a:pt x="3319" y="23037"/>
                  </a:lnTo>
                  <a:lnTo>
                    <a:pt x="3489" y="22903"/>
                  </a:lnTo>
                  <a:lnTo>
                    <a:pt x="3665" y="22769"/>
                  </a:lnTo>
                  <a:lnTo>
                    <a:pt x="3842" y="22635"/>
                  </a:lnTo>
                  <a:lnTo>
                    <a:pt x="4025" y="22501"/>
                  </a:lnTo>
                  <a:lnTo>
                    <a:pt x="4209" y="22367"/>
                  </a:lnTo>
                  <a:lnTo>
                    <a:pt x="4399" y="22233"/>
                  </a:lnTo>
                  <a:lnTo>
                    <a:pt x="4590" y="22100"/>
                  </a:lnTo>
                  <a:lnTo>
                    <a:pt x="4785" y="21966"/>
                  </a:lnTo>
                  <a:lnTo>
                    <a:pt x="4983" y="21832"/>
                  </a:lnTo>
                  <a:lnTo>
                    <a:pt x="5184" y="21698"/>
                  </a:lnTo>
                  <a:lnTo>
                    <a:pt x="5388" y="21564"/>
                  </a:lnTo>
                  <a:lnTo>
                    <a:pt x="5594" y="21430"/>
                  </a:lnTo>
                  <a:lnTo>
                    <a:pt x="5804" y="21296"/>
                  </a:lnTo>
                  <a:lnTo>
                    <a:pt x="6016" y="21162"/>
                  </a:lnTo>
                  <a:lnTo>
                    <a:pt x="6232" y="21028"/>
                  </a:lnTo>
                  <a:lnTo>
                    <a:pt x="6448" y="20894"/>
                  </a:lnTo>
                  <a:lnTo>
                    <a:pt x="6669" y="20760"/>
                  </a:lnTo>
                  <a:lnTo>
                    <a:pt x="6890" y="20626"/>
                  </a:lnTo>
                  <a:lnTo>
                    <a:pt x="7116" y="20492"/>
                  </a:lnTo>
                  <a:lnTo>
                    <a:pt x="7342" y="20358"/>
                  </a:lnTo>
                  <a:lnTo>
                    <a:pt x="7573" y="20224"/>
                  </a:lnTo>
                  <a:lnTo>
                    <a:pt x="7803" y="20090"/>
                  </a:lnTo>
                  <a:lnTo>
                    <a:pt x="8038" y="19956"/>
                  </a:lnTo>
                  <a:lnTo>
                    <a:pt x="8273" y="19823"/>
                  </a:lnTo>
                  <a:lnTo>
                    <a:pt x="8510" y="19689"/>
                  </a:lnTo>
                  <a:lnTo>
                    <a:pt x="8749" y="19555"/>
                  </a:lnTo>
                  <a:lnTo>
                    <a:pt x="8990" y="19421"/>
                  </a:lnTo>
                  <a:lnTo>
                    <a:pt x="9233" y="19287"/>
                  </a:lnTo>
                  <a:lnTo>
                    <a:pt x="9477" y="19153"/>
                  </a:lnTo>
                  <a:lnTo>
                    <a:pt x="9723" y="19019"/>
                  </a:lnTo>
                  <a:lnTo>
                    <a:pt x="9970" y="18885"/>
                  </a:lnTo>
                  <a:lnTo>
                    <a:pt x="10219" y="18751"/>
                  </a:lnTo>
                  <a:lnTo>
                    <a:pt x="10469" y="18617"/>
                  </a:lnTo>
                  <a:lnTo>
                    <a:pt x="10720" y="18483"/>
                  </a:lnTo>
                  <a:lnTo>
                    <a:pt x="10972" y="18349"/>
                  </a:lnTo>
                  <a:lnTo>
                    <a:pt x="11227" y="18215"/>
                  </a:lnTo>
                  <a:lnTo>
                    <a:pt x="11481" y="18081"/>
                  </a:lnTo>
                  <a:lnTo>
                    <a:pt x="11737" y="17947"/>
                  </a:lnTo>
                  <a:lnTo>
                    <a:pt x="11993" y="17813"/>
                  </a:lnTo>
                  <a:lnTo>
                    <a:pt x="12251" y="17680"/>
                  </a:lnTo>
                  <a:lnTo>
                    <a:pt x="12509" y="17546"/>
                  </a:lnTo>
                  <a:lnTo>
                    <a:pt x="12768" y="17412"/>
                  </a:lnTo>
                  <a:lnTo>
                    <a:pt x="13028" y="17278"/>
                  </a:lnTo>
                  <a:lnTo>
                    <a:pt x="13289" y="17144"/>
                  </a:lnTo>
                  <a:lnTo>
                    <a:pt x="13550" y="17010"/>
                  </a:lnTo>
                  <a:lnTo>
                    <a:pt x="13811" y="16876"/>
                  </a:lnTo>
                  <a:lnTo>
                    <a:pt x="14073" y="16742"/>
                  </a:lnTo>
                  <a:lnTo>
                    <a:pt x="14336" y="16608"/>
                  </a:lnTo>
                  <a:lnTo>
                    <a:pt x="14599" y="16474"/>
                  </a:lnTo>
                  <a:lnTo>
                    <a:pt x="14862" y="16340"/>
                  </a:lnTo>
                  <a:lnTo>
                    <a:pt x="15126" y="16206"/>
                  </a:lnTo>
                  <a:lnTo>
                    <a:pt x="15390" y="16072"/>
                  </a:lnTo>
                  <a:lnTo>
                    <a:pt x="15654" y="15938"/>
                  </a:lnTo>
                  <a:lnTo>
                    <a:pt x="15918" y="15804"/>
                  </a:lnTo>
                  <a:lnTo>
                    <a:pt x="16183" y="15670"/>
                  </a:lnTo>
                  <a:lnTo>
                    <a:pt x="16447" y="15536"/>
                  </a:lnTo>
                  <a:lnTo>
                    <a:pt x="16712" y="15403"/>
                  </a:lnTo>
                  <a:lnTo>
                    <a:pt x="16977" y="15269"/>
                  </a:lnTo>
                  <a:lnTo>
                    <a:pt x="17242" y="15135"/>
                  </a:lnTo>
                  <a:lnTo>
                    <a:pt x="17507" y="15001"/>
                  </a:lnTo>
                  <a:lnTo>
                    <a:pt x="17772" y="14867"/>
                  </a:lnTo>
                  <a:lnTo>
                    <a:pt x="18037" y="14733"/>
                  </a:lnTo>
                  <a:lnTo>
                    <a:pt x="18302" y="14599"/>
                  </a:lnTo>
                  <a:lnTo>
                    <a:pt x="18567" y="14465"/>
                  </a:lnTo>
                  <a:lnTo>
                    <a:pt x="18831" y="14331"/>
                  </a:lnTo>
                  <a:lnTo>
                    <a:pt x="19096" y="14197"/>
                  </a:lnTo>
                  <a:lnTo>
                    <a:pt x="19361" y="14063"/>
                  </a:lnTo>
                  <a:lnTo>
                    <a:pt x="19626" y="13929"/>
                  </a:lnTo>
                  <a:lnTo>
                    <a:pt x="19891" y="13795"/>
                  </a:lnTo>
                  <a:lnTo>
                    <a:pt x="20155" y="13661"/>
                  </a:lnTo>
                  <a:lnTo>
                    <a:pt x="20420" y="13527"/>
                  </a:lnTo>
                  <a:lnTo>
                    <a:pt x="20685" y="13393"/>
                  </a:lnTo>
                  <a:lnTo>
                    <a:pt x="20950" y="13260"/>
                  </a:lnTo>
                  <a:lnTo>
                    <a:pt x="21214" y="13126"/>
                  </a:lnTo>
                  <a:lnTo>
                    <a:pt x="21479" y="12992"/>
                  </a:lnTo>
                  <a:lnTo>
                    <a:pt x="21744" y="12858"/>
                  </a:lnTo>
                  <a:lnTo>
                    <a:pt x="22009" y="12724"/>
                  </a:lnTo>
                  <a:lnTo>
                    <a:pt x="22274" y="12590"/>
                  </a:lnTo>
                  <a:lnTo>
                    <a:pt x="22539" y="12456"/>
                  </a:lnTo>
                  <a:lnTo>
                    <a:pt x="22804" y="12322"/>
                  </a:lnTo>
                  <a:lnTo>
                    <a:pt x="23070" y="12188"/>
                  </a:lnTo>
                  <a:lnTo>
                    <a:pt x="23336" y="12054"/>
                  </a:lnTo>
                  <a:lnTo>
                    <a:pt x="23602" y="11920"/>
                  </a:lnTo>
                  <a:lnTo>
                    <a:pt x="23868" y="11786"/>
                  </a:lnTo>
                  <a:lnTo>
                    <a:pt x="24135" y="11652"/>
                  </a:lnTo>
                  <a:lnTo>
                    <a:pt x="24402" y="11518"/>
                  </a:lnTo>
                  <a:lnTo>
                    <a:pt x="24670" y="11384"/>
                  </a:lnTo>
                  <a:lnTo>
                    <a:pt x="24938" y="11250"/>
                  </a:lnTo>
                  <a:lnTo>
                    <a:pt x="25207" y="11116"/>
                  </a:lnTo>
                  <a:lnTo>
                    <a:pt x="25476" y="10983"/>
                  </a:lnTo>
                  <a:lnTo>
                    <a:pt x="25747" y="10849"/>
                  </a:lnTo>
                  <a:lnTo>
                    <a:pt x="26017" y="10715"/>
                  </a:lnTo>
                  <a:lnTo>
                    <a:pt x="26289" y="10581"/>
                  </a:lnTo>
                  <a:lnTo>
                    <a:pt x="26562" y="10447"/>
                  </a:lnTo>
                  <a:lnTo>
                    <a:pt x="26835" y="10313"/>
                  </a:lnTo>
                  <a:lnTo>
                    <a:pt x="27110" y="10179"/>
                  </a:lnTo>
                  <a:lnTo>
                    <a:pt x="27385" y="10045"/>
                  </a:lnTo>
                  <a:lnTo>
                    <a:pt x="27662" y="9911"/>
                  </a:lnTo>
                  <a:lnTo>
                    <a:pt x="27939" y="9777"/>
                  </a:lnTo>
                  <a:lnTo>
                    <a:pt x="28219" y="9643"/>
                  </a:lnTo>
                  <a:lnTo>
                    <a:pt x="28499" y="9509"/>
                  </a:lnTo>
                  <a:lnTo>
                    <a:pt x="28782" y="9375"/>
                  </a:lnTo>
                  <a:lnTo>
                    <a:pt x="29065" y="9241"/>
                  </a:lnTo>
                  <a:lnTo>
                    <a:pt x="29351" y="9107"/>
                  </a:lnTo>
                  <a:lnTo>
                    <a:pt x="29637" y="8973"/>
                  </a:lnTo>
                  <a:lnTo>
                    <a:pt x="29926" y="8840"/>
                  </a:lnTo>
                  <a:lnTo>
                    <a:pt x="30217" y="8706"/>
                  </a:lnTo>
                  <a:lnTo>
                    <a:pt x="30509" y="8572"/>
                  </a:lnTo>
                  <a:lnTo>
                    <a:pt x="30803" y="8438"/>
                  </a:lnTo>
                  <a:lnTo>
                    <a:pt x="31099" y="8304"/>
                  </a:lnTo>
                  <a:lnTo>
                    <a:pt x="31399" y="8170"/>
                  </a:lnTo>
                  <a:lnTo>
                    <a:pt x="31698" y="8036"/>
                  </a:lnTo>
                  <a:lnTo>
                    <a:pt x="32003" y="7902"/>
                  </a:lnTo>
                  <a:lnTo>
                    <a:pt x="32307" y="7768"/>
                  </a:lnTo>
                  <a:lnTo>
                    <a:pt x="32616" y="7634"/>
                  </a:lnTo>
                  <a:lnTo>
                    <a:pt x="32926" y="7500"/>
                  </a:lnTo>
                  <a:lnTo>
                    <a:pt x="33240" y="7366"/>
                  </a:lnTo>
                  <a:lnTo>
                    <a:pt x="33555" y="7232"/>
                  </a:lnTo>
                  <a:lnTo>
                    <a:pt x="33875" y="7098"/>
                  </a:lnTo>
                  <a:lnTo>
                    <a:pt x="34196" y="6964"/>
                  </a:lnTo>
                  <a:lnTo>
                    <a:pt x="34521" y="6830"/>
                  </a:lnTo>
                  <a:lnTo>
                    <a:pt x="34848" y="6696"/>
                  </a:lnTo>
                  <a:lnTo>
                    <a:pt x="35179" y="6563"/>
                  </a:lnTo>
                  <a:lnTo>
                    <a:pt x="35513" y="6429"/>
                  </a:lnTo>
                  <a:lnTo>
                    <a:pt x="35850" y="6295"/>
                  </a:lnTo>
                  <a:lnTo>
                    <a:pt x="36191" y="6161"/>
                  </a:lnTo>
                  <a:lnTo>
                    <a:pt x="36533" y="6027"/>
                  </a:lnTo>
                  <a:lnTo>
                    <a:pt x="36882" y="5893"/>
                  </a:lnTo>
                  <a:lnTo>
                    <a:pt x="37231" y="5759"/>
                  </a:lnTo>
                  <a:lnTo>
                    <a:pt x="37587" y="5625"/>
                  </a:lnTo>
                  <a:lnTo>
                    <a:pt x="37944" y="5491"/>
                  </a:lnTo>
                  <a:lnTo>
                    <a:pt x="38307" y="5357"/>
                  </a:lnTo>
                  <a:lnTo>
                    <a:pt x="38671" y="5223"/>
                  </a:lnTo>
                  <a:lnTo>
                    <a:pt x="39041" y="5089"/>
                  </a:lnTo>
                  <a:lnTo>
                    <a:pt x="39414" y="4955"/>
                  </a:lnTo>
                  <a:lnTo>
                    <a:pt x="39791" y="4821"/>
                  </a:lnTo>
                  <a:lnTo>
                    <a:pt x="40172" y="4687"/>
                  </a:lnTo>
                  <a:lnTo>
                    <a:pt x="40557" y="4553"/>
                  </a:lnTo>
                  <a:lnTo>
                    <a:pt x="40946" y="4420"/>
                  </a:lnTo>
                  <a:lnTo>
                    <a:pt x="41338" y="4286"/>
                  </a:lnTo>
                  <a:lnTo>
                    <a:pt x="41736" y="4152"/>
                  </a:lnTo>
                  <a:lnTo>
                    <a:pt x="42136" y="4018"/>
                  </a:lnTo>
                  <a:lnTo>
                    <a:pt x="42543" y="3884"/>
                  </a:lnTo>
                  <a:lnTo>
                    <a:pt x="42951" y="3750"/>
                  </a:lnTo>
                  <a:lnTo>
                    <a:pt x="43366" y="3616"/>
                  </a:lnTo>
                  <a:lnTo>
                    <a:pt x="43782" y="3482"/>
                  </a:lnTo>
                  <a:lnTo>
                    <a:pt x="44207" y="3348"/>
                  </a:lnTo>
                  <a:lnTo>
                    <a:pt x="44631" y="3214"/>
                  </a:lnTo>
                  <a:lnTo>
                    <a:pt x="45064" y="3080"/>
                  </a:lnTo>
                  <a:lnTo>
                    <a:pt x="45498" y="2946"/>
                  </a:lnTo>
                  <a:lnTo>
                    <a:pt x="45938" y="2812"/>
                  </a:lnTo>
                  <a:lnTo>
                    <a:pt x="46381" y="2678"/>
                  </a:lnTo>
                  <a:lnTo>
                    <a:pt x="46829" y="2544"/>
                  </a:lnTo>
                  <a:lnTo>
                    <a:pt x="47281" y="2410"/>
                  </a:lnTo>
                  <a:lnTo>
                    <a:pt x="47737" y="2276"/>
                  </a:lnTo>
                  <a:lnTo>
                    <a:pt x="48198" y="2143"/>
                  </a:lnTo>
                  <a:lnTo>
                    <a:pt x="48661" y="2009"/>
                  </a:lnTo>
                  <a:lnTo>
                    <a:pt x="49131" y="1875"/>
                  </a:lnTo>
                  <a:lnTo>
                    <a:pt x="49603" y="1741"/>
                  </a:lnTo>
                  <a:lnTo>
                    <a:pt x="50082" y="1607"/>
                  </a:lnTo>
                  <a:lnTo>
                    <a:pt x="50560" y="1473"/>
                  </a:lnTo>
                  <a:lnTo>
                    <a:pt x="51048" y="1339"/>
                  </a:lnTo>
                  <a:lnTo>
                    <a:pt x="51535" y="1205"/>
                  </a:lnTo>
                  <a:lnTo>
                    <a:pt x="52030" y="1071"/>
                  </a:lnTo>
                  <a:lnTo>
                    <a:pt x="52526" y="937"/>
                  </a:lnTo>
                  <a:lnTo>
                    <a:pt x="53028" y="803"/>
                  </a:lnTo>
                  <a:lnTo>
                    <a:pt x="53532" y="669"/>
                  </a:lnTo>
                  <a:lnTo>
                    <a:pt x="54041" y="535"/>
                  </a:lnTo>
                  <a:lnTo>
                    <a:pt x="54553" y="401"/>
                  </a:lnTo>
                  <a:lnTo>
                    <a:pt x="55069" y="267"/>
                  </a:lnTo>
                  <a:lnTo>
                    <a:pt x="55589" y="133"/>
                  </a:lnTo>
                  <a:lnTo>
                    <a:pt x="56111" y="0"/>
                  </a:lnTo>
                  <a:lnTo>
                    <a:pt x="188099" y="0"/>
                  </a:lnTo>
                  <a:lnTo>
                    <a:pt x="188621" y="133"/>
                  </a:lnTo>
                  <a:lnTo>
                    <a:pt x="189141" y="267"/>
                  </a:lnTo>
                  <a:lnTo>
                    <a:pt x="189657" y="401"/>
                  </a:lnTo>
                  <a:lnTo>
                    <a:pt x="190169" y="535"/>
                  </a:lnTo>
                  <a:lnTo>
                    <a:pt x="190678" y="669"/>
                  </a:lnTo>
                  <a:lnTo>
                    <a:pt x="191182" y="803"/>
                  </a:lnTo>
                  <a:lnTo>
                    <a:pt x="191684" y="937"/>
                  </a:lnTo>
                  <a:lnTo>
                    <a:pt x="192180" y="1071"/>
                  </a:lnTo>
                  <a:lnTo>
                    <a:pt x="192674" y="1205"/>
                  </a:lnTo>
                  <a:lnTo>
                    <a:pt x="193162" y="1339"/>
                  </a:lnTo>
                  <a:lnTo>
                    <a:pt x="193649" y="1473"/>
                  </a:lnTo>
                  <a:lnTo>
                    <a:pt x="194128" y="1607"/>
                  </a:lnTo>
                  <a:lnTo>
                    <a:pt x="194607" y="1741"/>
                  </a:lnTo>
                  <a:lnTo>
                    <a:pt x="195078" y="1875"/>
                  </a:lnTo>
                  <a:lnTo>
                    <a:pt x="195548" y="2009"/>
                  </a:lnTo>
                  <a:lnTo>
                    <a:pt x="196012" y="2143"/>
                  </a:lnTo>
                  <a:lnTo>
                    <a:pt x="196473" y="2276"/>
                  </a:lnTo>
                  <a:lnTo>
                    <a:pt x="196929" y="2410"/>
                  </a:lnTo>
                  <a:lnTo>
                    <a:pt x="197381" y="2544"/>
                  </a:lnTo>
                  <a:lnTo>
                    <a:pt x="197829" y="2678"/>
                  </a:lnTo>
                  <a:lnTo>
                    <a:pt x="198272" y="2812"/>
                  </a:lnTo>
                  <a:lnTo>
                    <a:pt x="198712" y="2946"/>
                  </a:lnTo>
                  <a:lnTo>
                    <a:pt x="199146" y="3080"/>
                  </a:lnTo>
                  <a:lnTo>
                    <a:pt x="199578" y="3214"/>
                  </a:lnTo>
                  <a:lnTo>
                    <a:pt x="200003" y="3348"/>
                  </a:lnTo>
                  <a:lnTo>
                    <a:pt x="200428" y="3482"/>
                  </a:lnTo>
                  <a:lnTo>
                    <a:pt x="200843" y="3616"/>
                  </a:lnTo>
                  <a:lnTo>
                    <a:pt x="201259" y="3750"/>
                  </a:lnTo>
                  <a:lnTo>
                    <a:pt x="201667" y="3884"/>
                  </a:lnTo>
                  <a:lnTo>
                    <a:pt x="202074" y="4018"/>
                  </a:lnTo>
                  <a:lnTo>
                    <a:pt x="202473" y="4152"/>
                  </a:lnTo>
                  <a:lnTo>
                    <a:pt x="202871" y="4286"/>
                  </a:lnTo>
                  <a:lnTo>
                    <a:pt x="203264" y="4420"/>
                  </a:lnTo>
                  <a:lnTo>
                    <a:pt x="203653" y="4553"/>
                  </a:lnTo>
                  <a:lnTo>
                    <a:pt x="204038" y="4687"/>
                  </a:lnTo>
                  <a:lnTo>
                    <a:pt x="204418" y="4821"/>
                  </a:lnTo>
                  <a:lnTo>
                    <a:pt x="204796" y="4955"/>
                  </a:lnTo>
                  <a:lnTo>
                    <a:pt x="205168" y="5089"/>
                  </a:lnTo>
                  <a:lnTo>
                    <a:pt x="205539" y="5223"/>
                  </a:lnTo>
                  <a:lnTo>
                    <a:pt x="205903" y="5357"/>
                  </a:lnTo>
                  <a:lnTo>
                    <a:pt x="206266" y="5491"/>
                  </a:lnTo>
                  <a:lnTo>
                    <a:pt x="206623" y="5625"/>
                  </a:lnTo>
                  <a:lnTo>
                    <a:pt x="206979" y="5759"/>
                  </a:lnTo>
                  <a:lnTo>
                    <a:pt x="207328" y="5893"/>
                  </a:lnTo>
                  <a:lnTo>
                    <a:pt x="207676" y="6027"/>
                  </a:lnTo>
                  <a:lnTo>
                    <a:pt x="208019" y="6161"/>
                  </a:lnTo>
                  <a:lnTo>
                    <a:pt x="208360" y="6295"/>
                  </a:lnTo>
                  <a:lnTo>
                    <a:pt x="208697" y="6429"/>
                  </a:lnTo>
                  <a:lnTo>
                    <a:pt x="209031" y="6563"/>
                  </a:lnTo>
                  <a:lnTo>
                    <a:pt x="209361" y="6696"/>
                  </a:lnTo>
                  <a:lnTo>
                    <a:pt x="209689" y="6830"/>
                  </a:lnTo>
                  <a:lnTo>
                    <a:pt x="210014" y="6964"/>
                  </a:lnTo>
                  <a:lnTo>
                    <a:pt x="210335" y="7098"/>
                  </a:lnTo>
                  <a:lnTo>
                    <a:pt x="210655" y="7232"/>
                  </a:lnTo>
                  <a:lnTo>
                    <a:pt x="210970" y="7366"/>
                  </a:lnTo>
                  <a:lnTo>
                    <a:pt x="211284" y="7500"/>
                  </a:lnTo>
                  <a:lnTo>
                    <a:pt x="211594" y="7634"/>
                  </a:lnTo>
                  <a:lnTo>
                    <a:pt x="211903" y="7768"/>
                  </a:lnTo>
                  <a:lnTo>
                    <a:pt x="212207" y="7902"/>
                  </a:lnTo>
                  <a:lnTo>
                    <a:pt x="212511" y="8036"/>
                  </a:lnTo>
                  <a:lnTo>
                    <a:pt x="212811" y="8170"/>
                  </a:lnTo>
                  <a:lnTo>
                    <a:pt x="213110" y="8304"/>
                  </a:lnTo>
                  <a:lnTo>
                    <a:pt x="213406" y="8438"/>
                  </a:lnTo>
                  <a:lnTo>
                    <a:pt x="213701" y="8572"/>
                  </a:lnTo>
                  <a:lnTo>
                    <a:pt x="213993" y="8706"/>
                  </a:lnTo>
                  <a:lnTo>
                    <a:pt x="214284" y="8840"/>
                  </a:lnTo>
                  <a:lnTo>
                    <a:pt x="214572" y="8973"/>
                  </a:lnTo>
                  <a:lnTo>
                    <a:pt x="214859" y="9107"/>
                  </a:lnTo>
                  <a:lnTo>
                    <a:pt x="215145" y="9241"/>
                  </a:lnTo>
                  <a:lnTo>
                    <a:pt x="215428" y="9375"/>
                  </a:lnTo>
                  <a:lnTo>
                    <a:pt x="215710" y="9509"/>
                  </a:lnTo>
                  <a:lnTo>
                    <a:pt x="215990" y="9643"/>
                  </a:lnTo>
                  <a:lnTo>
                    <a:pt x="216270" y="9777"/>
                  </a:lnTo>
                  <a:lnTo>
                    <a:pt x="216548" y="9911"/>
                  </a:lnTo>
                  <a:lnTo>
                    <a:pt x="216825" y="10045"/>
                  </a:lnTo>
                  <a:lnTo>
                    <a:pt x="217100" y="10179"/>
                  </a:lnTo>
                  <a:lnTo>
                    <a:pt x="217375" y="10313"/>
                  </a:lnTo>
                  <a:lnTo>
                    <a:pt x="217648" y="10447"/>
                  </a:lnTo>
                  <a:lnTo>
                    <a:pt x="217921" y="10581"/>
                  </a:lnTo>
                  <a:lnTo>
                    <a:pt x="218192" y="10715"/>
                  </a:lnTo>
                  <a:lnTo>
                    <a:pt x="218463" y="10849"/>
                  </a:lnTo>
                  <a:lnTo>
                    <a:pt x="218733" y="10983"/>
                  </a:lnTo>
                  <a:lnTo>
                    <a:pt x="219003" y="11116"/>
                  </a:lnTo>
                  <a:lnTo>
                    <a:pt x="219272" y="11250"/>
                  </a:lnTo>
                  <a:lnTo>
                    <a:pt x="219540" y="11384"/>
                  </a:lnTo>
                  <a:lnTo>
                    <a:pt x="219808" y="11518"/>
                  </a:lnTo>
                  <a:lnTo>
                    <a:pt x="220075" y="11652"/>
                  </a:lnTo>
                  <a:lnTo>
                    <a:pt x="220342" y="11786"/>
                  </a:lnTo>
                  <a:lnTo>
                    <a:pt x="220608" y="11920"/>
                  </a:lnTo>
                  <a:lnTo>
                    <a:pt x="220874" y="12054"/>
                  </a:lnTo>
                  <a:lnTo>
                    <a:pt x="221140" y="12188"/>
                  </a:lnTo>
                  <a:lnTo>
                    <a:pt x="221405" y="12322"/>
                  </a:lnTo>
                  <a:lnTo>
                    <a:pt x="221671" y="12456"/>
                  </a:lnTo>
                  <a:lnTo>
                    <a:pt x="221936" y="12590"/>
                  </a:lnTo>
                  <a:lnTo>
                    <a:pt x="222201" y="12724"/>
                  </a:lnTo>
                  <a:lnTo>
                    <a:pt x="222466" y="12858"/>
                  </a:lnTo>
                  <a:lnTo>
                    <a:pt x="222731" y="12992"/>
                  </a:lnTo>
                  <a:lnTo>
                    <a:pt x="222995" y="13126"/>
                  </a:lnTo>
                  <a:lnTo>
                    <a:pt x="223260" y="13260"/>
                  </a:lnTo>
                  <a:lnTo>
                    <a:pt x="223525" y="13393"/>
                  </a:lnTo>
                  <a:lnTo>
                    <a:pt x="223790" y="13527"/>
                  </a:lnTo>
                  <a:lnTo>
                    <a:pt x="224054" y="13661"/>
                  </a:lnTo>
                  <a:lnTo>
                    <a:pt x="224319" y="13795"/>
                  </a:lnTo>
                  <a:lnTo>
                    <a:pt x="224584" y="13929"/>
                  </a:lnTo>
                  <a:lnTo>
                    <a:pt x="224849" y="14063"/>
                  </a:lnTo>
                  <a:lnTo>
                    <a:pt x="225113" y="14197"/>
                  </a:lnTo>
                  <a:lnTo>
                    <a:pt x="225378" y="14331"/>
                  </a:lnTo>
                  <a:lnTo>
                    <a:pt x="225643" y="14465"/>
                  </a:lnTo>
                  <a:lnTo>
                    <a:pt x="225908" y="14599"/>
                  </a:lnTo>
                  <a:lnTo>
                    <a:pt x="226173" y="14733"/>
                  </a:lnTo>
                  <a:lnTo>
                    <a:pt x="226438" y="14867"/>
                  </a:lnTo>
                  <a:lnTo>
                    <a:pt x="226703" y="15001"/>
                  </a:lnTo>
                  <a:lnTo>
                    <a:pt x="226968" y="15135"/>
                  </a:lnTo>
                  <a:lnTo>
                    <a:pt x="227233" y="15269"/>
                  </a:lnTo>
                  <a:lnTo>
                    <a:pt x="227498" y="15403"/>
                  </a:lnTo>
                  <a:lnTo>
                    <a:pt x="227763" y="15536"/>
                  </a:lnTo>
                  <a:lnTo>
                    <a:pt x="228027" y="15670"/>
                  </a:lnTo>
                  <a:lnTo>
                    <a:pt x="228292" y="15804"/>
                  </a:lnTo>
                  <a:lnTo>
                    <a:pt x="228556" y="15938"/>
                  </a:lnTo>
                  <a:lnTo>
                    <a:pt x="228820" y="16072"/>
                  </a:lnTo>
                  <a:lnTo>
                    <a:pt x="229084" y="16206"/>
                  </a:lnTo>
                  <a:lnTo>
                    <a:pt x="229348" y="16340"/>
                  </a:lnTo>
                  <a:lnTo>
                    <a:pt x="229611" y="16474"/>
                  </a:lnTo>
                  <a:lnTo>
                    <a:pt x="229874" y="16608"/>
                  </a:lnTo>
                  <a:lnTo>
                    <a:pt x="230136" y="16742"/>
                  </a:lnTo>
                  <a:lnTo>
                    <a:pt x="230399" y="16876"/>
                  </a:lnTo>
                  <a:lnTo>
                    <a:pt x="230660" y="17010"/>
                  </a:lnTo>
                  <a:lnTo>
                    <a:pt x="230921" y="17144"/>
                  </a:lnTo>
                  <a:lnTo>
                    <a:pt x="231182" y="17278"/>
                  </a:lnTo>
                  <a:lnTo>
                    <a:pt x="231441" y="17412"/>
                  </a:lnTo>
                  <a:lnTo>
                    <a:pt x="231701" y="17546"/>
                  </a:lnTo>
                  <a:lnTo>
                    <a:pt x="231959" y="17680"/>
                  </a:lnTo>
                  <a:lnTo>
                    <a:pt x="232217" y="17813"/>
                  </a:lnTo>
                  <a:lnTo>
                    <a:pt x="232473" y="17947"/>
                  </a:lnTo>
                  <a:lnTo>
                    <a:pt x="232729" y="18081"/>
                  </a:lnTo>
                  <a:lnTo>
                    <a:pt x="232983" y="18215"/>
                  </a:lnTo>
                  <a:lnTo>
                    <a:pt x="233237" y="18349"/>
                  </a:lnTo>
                  <a:lnTo>
                    <a:pt x="233489" y="18483"/>
                  </a:lnTo>
                  <a:lnTo>
                    <a:pt x="233741" y="18617"/>
                  </a:lnTo>
                  <a:lnTo>
                    <a:pt x="233991" y="18751"/>
                  </a:lnTo>
                  <a:lnTo>
                    <a:pt x="234240" y="18885"/>
                  </a:lnTo>
                  <a:lnTo>
                    <a:pt x="234487" y="19019"/>
                  </a:lnTo>
                  <a:lnTo>
                    <a:pt x="234733" y="19153"/>
                  </a:lnTo>
                  <a:lnTo>
                    <a:pt x="234977" y="19287"/>
                  </a:lnTo>
                  <a:lnTo>
                    <a:pt x="235219" y="19421"/>
                  </a:lnTo>
                  <a:lnTo>
                    <a:pt x="235460" y="19555"/>
                  </a:lnTo>
                  <a:lnTo>
                    <a:pt x="235699" y="19689"/>
                  </a:lnTo>
                  <a:lnTo>
                    <a:pt x="235937" y="19823"/>
                  </a:lnTo>
                  <a:lnTo>
                    <a:pt x="236172" y="19956"/>
                  </a:lnTo>
                  <a:lnTo>
                    <a:pt x="236406" y="20090"/>
                  </a:lnTo>
                  <a:lnTo>
                    <a:pt x="236637" y="20224"/>
                  </a:lnTo>
                  <a:lnTo>
                    <a:pt x="236867" y="20358"/>
                  </a:lnTo>
                  <a:lnTo>
                    <a:pt x="237093" y="20492"/>
                  </a:lnTo>
                  <a:lnTo>
                    <a:pt x="237319" y="20626"/>
                  </a:lnTo>
                  <a:lnTo>
                    <a:pt x="237541" y="20760"/>
                  </a:lnTo>
                  <a:lnTo>
                    <a:pt x="237762" y="20894"/>
                  </a:lnTo>
                  <a:lnTo>
                    <a:pt x="237978" y="21028"/>
                  </a:lnTo>
                  <a:lnTo>
                    <a:pt x="238194" y="21162"/>
                  </a:lnTo>
                  <a:lnTo>
                    <a:pt x="238405" y="21296"/>
                  </a:lnTo>
                  <a:lnTo>
                    <a:pt x="238615" y="21430"/>
                  </a:lnTo>
                  <a:lnTo>
                    <a:pt x="238822" y="21564"/>
                  </a:lnTo>
                  <a:lnTo>
                    <a:pt x="239026" y="21698"/>
                  </a:lnTo>
                  <a:lnTo>
                    <a:pt x="239227" y="21832"/>
                  </a:lnTo>
                  <a:lnTo>
                    <a:pt x="239425" y="21966"/>
                  </a:lnTo>
                  <a:lnTo>
                    <a:pt x="239620" y="22100"/>
                  </a:lnTo>
                  <a:lnTo>
                    <a:pt x="239811" y="22233"/>
                  </a:lnTo>
                  <a:lnTo>
                    <a:pt x="240001" y="22367"/>
                  </a:lnTo>
                  <a:lnTo>
                    <a:pt x="240184" y="22501"/>
                  </a:lnTo>
                  <a:lnTo>
                    <a:pt x="240368" y="22635"/>
                  </a:lnTo>
                  <a:lnTo>
                    <a:pt x="240545" y="22769"/>
                  </a:lnTo>
                  <a:lnTo>
                    <a:pt x="240721" y="22903"/>
                  </a:lnTo>
                  <a:lnTo>
                    <a:pt x="240891" y="23037"/>
                  </a:lnTo>
                  <a:lnTo>
                    <a:pt x="241060" y="23171"/>
                  </a:lnTo>
                  <a:lnTo>
                    <a:pt x="241223" y="23305"/>
                  </a:lnTo>
                  <a:lnTo>
                    <a:pt x="241383" y="23439"/>
                  </a:lnTo>
                  <a:lnTo>
                    <a:pt x="241539" y="23573"/>
                  </a:lnTo>
                  <a:lnTo>
                    <a:pt x="241692" y="23707"/>
                  </a:lnTo>
                  <a:lnTo>
                    <a:pt x="241841" y="23841"/>
                  </a:lnTo>
                  <a:lnTo>
                    <a:pt x="241985" y="23975"/>
                  </a:lnTo>
                  <a:lnTo>
                    <a:pt x="242126" y="24109"/>
                  </a:lnTo>
                  <a:lnTo>
                    <a:pt x="242261" y="24243"/>
                  </a:lnTo>
                  <a:lnTo>
                    <a:pt x="242395" y="24376"/>
                  </a:lnTo>
                  <a:lnTo>
                    <a:pt x="242521" y="24510"/>
                  </a:lnTo>
                  <a:lnTo>
                    <a:pt x="242647" y="24644"/>
                  </a:lnTo>
                  <a:lnTo>
                    <a:pt x="242764" y="24778"/>
                  </a:lnTo>
                  <a:lnTo>
                    <a:pt x="242881" y="24912"/>
                  </a:lnTo>
                  <a:lnTo>
                    <a:pt x="242989" y="25046"/>
                  </a:lnTo>
                  <a:lnTo>
                    <a:pt x="243097" y="25180"/>
                  </a:lnTo>
                  <a:lnTo>
                    <a:pt x="243197" y="25314"/>
                  </a:lnTo>
                  <a:lnTo>
                    <a:pt x="243295" y="25448"/>
                  </a:lnTo>
                  <a:lnTo>
                    <a:pt x="243386" y="25582"/>
                  </a:lnTo>
                  <a:lnTo>
                    <a:pt x="243474" y="25716"/>
                  </a:lnTo>
                  <a:lnTo>
                    <a:pt x="243557" y="25850"/>
                  </a:lnTo>
                  <a:lnTo>
                    <a:pt x="243634" y="25984"/>
                  </a:lnTo>
                  <a:lnTo>
                    <a:pt x="243708" y="26118"/>
                  </a:lnTo>
                  <a:lnTo>
                    <a:pt x="243776" y="26252"/>
                  </a:lnTo>
                  <a:lnTo>
                    <a:pt x="243841" y="26386"/>
                  </a:lnTo>
                  <a:lnTo>
                    <a:pt x="243898" y="26520"/>
                  </a:lnTo>
                  <a:lnTo>
                    <a:pt x="243954" y="26653"/>
                  </a:lnTo>
                  <a:lnTo>
                    <a:pt x="244000" y="26787"/>
                  </a:lnTo>
                  <a:lnTo>
                    <a:pt x="244046" y="26921"/>
                  </a:lnTo>
                  <a:lnTo>
                    <a:pt x="244082" y="27055"/>
                  </a:lnTo>
                  <a:lnTo>
                    <a:pt x="244118" y="27189"/>
                  </a:lnTo>
                  <a:lnTo>
                    <a:pt x="244144" y="27323"/>
                  </a:lnTo>
                  <a:lnTo>
                    <a:pt x="244169" y="27457"/>
                  </a:lnTo>
                  <a:lnTo>
                    <a:pt x="244186" y="27591"/>
                  </a:lnTo>
                  <a:lnTo>
                    <a:pt x="244200" y="27725"/>
                  </a:lnTo>
                  <a:lnTo>
                    <a:pt x="244208" y="27859"/>
                  </a:lnTo>
                  <a:lnTo>
                    <a:pt x="244210" y="27993"/>
                  </a:lnTo>
                  <a:lnTo>
                    <a:pt x="244208" y="28127"/>
                  </a:lnTo>
                  <a:lnTo>
                    <a:pt x="244200" y="28261"/>
                  </a:lnTo>
                  <a:lnTo>
                    <a:pt x="244188" y="28395"/>
                  </a:lnTo>
                  <a:lnTo>
                    <a:pt x="244168" y="28529"/>
                  </a:lnTo>
                  <a:lnTo>
                    <a:pt x="244147" y="28663"/>
                  </a:lnTo>
                  <a:lnTo>
                    <a:pt x="244116" y="28796"/>
                  </a:lnTo>
                  <a:lnTo>
                    <a:pt x="244085" y="28930"/>
                  </a:lnTo>
                  <a:lnTo>
                    <a:pt x="244043" y="29064"/>
                  </a:lnTo>
                  <a:lnTo>
                    <a:pt x="244000" y="29198"/>
                  </a:lnTo>
                  <a:lnTo>
                    <a:pt x="243948" y="29332"/>
                  </a:lnTo>
                  <a:lnTo>
                    <a:pt x="243894" y="29466"/>
                  </a:lnTo>
                  <a:lnTo>
                    <a:pt x="243832" y="29600"/>
                  </a:lnTo>
                  <a:lnTo>
                    <a:pt x="243767" y="29734"/>
                  </a:lnTo>
                  <a:lnTo>
                    <a:pt x="243696" y="29868"/>
                  </a:lnTo>
                  <a:lnTo>
                    <a:pt x="243619" y="30002"/>
                  </a:lnTo>
                  <a:lnTo>
                    <a:pt x="243538" y="30136"/>
                  </a:lnTo>
                  <a:lnTo>
                    <a:pt x="243450" y="30270"/>
                  </a:lnTo>
                  <a:lnTo>
                    <a:pt x="243359" y="30404"/>
                  </a:lnTo>
                  <a:lnTo>
                    <a:pt x="243260" y="30538"/>
                  </a:lnTo>
                  <a:lnTo>
                    <a:pt x="243159" y="30672"/>
                  </a:lnTo>
                  <a:lnTo>
                    <a:pt x="243049" y="30806"/>
                  </a:lnTo>
                  <a:lnTo>
                    <a:pt x="242939" y="30940"/>
                  </a:lnTo>
                  <a:lnTo>
                    <a:pt x="242818" y="31073"/>
                  </a:lnTo>
                  <a:lnTo>
                    <a:pt x="242697" y="31207"/>
                  </a:lnTo>
                  <a:lnTo>
                    <a:pt x="242565" y="31341"/>
                  </a:lnTo>
                  <a:lnTo>
                    <a:pt x="242433" y="31475"/>
                  </a:lnTo>
                  <a:lnTo>
                    <a:pt x="242293" y="31609"/>
                  </a:lnTo>
                  <a:lnTo>
                    <a:pt x="242150" y="31743"/>
                  </a:lnTo>
                  <a:lnTo>
                    <a:pt x="242000" y="31877"/>
                  </a:lnTo>
                  <a:lnTo>
                    <a:pt x="241846" y="32011"/>
                  </a:lnTo>
                  <a:lnTo>
                    <a:pt x="241687" y="32145"/>
                  </a:lnTo>
                  <a:lnTo>
                    <a:pt x="241523" y="32279"/>
                  </a:lnTo>
                  <a:lnTo>
                    <a:pt x="241354" y="32413"/>
                  </a:lnTo>
                  <a:lnTo>
                    <a:pt x="241180" y="32547"/>
                  </a:lnTo>
                  <a:lnTo>
                    <a:pt x="241002" y="32681"/>
                  </a:lnTo>
                  <a:lnTo>
                    <a:pt x="240817" y="32815"/>
                  </a:lnTo>
                  <a:lnTo>
                    <a:pt x="240631" y="32949"/>
                  </a:lnTo>
                  <a:lnTo>
                    <a:pt x="240436" y="33083"/>
                  </a:lnTo>
                  <a:lnTo>
                    <a:pt x="240241" y="33217"/>
                  </a:lnTo>
                  <a:lnTo>
                    <a:pt x="240036" y="33350"/>
                  </a:lnTo>
                  <a:lnTo>
                    <a:pt x="239831" y="33484"/>
                  </a:lnTo>
                  <a:lnTo>
                    <a:pt x="239618" y="33618"/>
                  </a:lnTo>
                  <a:lnTo>
                    <a:pt x="239404" y="33752"/>
                  </a:lnTo>
                  <a:lnTo>
                    <a:pt x="239183" y="33886"/>
                  </a:lnTo>
                  <a:lnTo>
                    <a:pt x="238959" y="34020"/>
                  </a:lnTo>
                  <a:lnTo>
                    <a:pt x="238730" y="34154"/>
                  </a:lnTo>
                  <a:lnTo>
                    <a:pt x="238497" y="34288"/>
                  </a:lnTo>
                  <a:lnTo>
                    <a:pt x="238260" y="34422"/>
                  </a:lnTo>
                  <a:lnTo>
                    <a:pt x="238018" y="34556"/>
                  </a:lnTo>
                  <a:lnTo>
                    <a:pt x="237774" y="34690"/>
                  </a:lnTo>
                  <a:lnTo>
                    <a:pt x="237523" y="34824"/>
                  </a:lnTo>
                  <a:lnTo>
                    <a:pt x="237272" y="34958"/>
                  </a:lnTo>
                  <a:lnTo>
                    <a:pt x="237013" y="35092"/>
                  </a:lnTo>
                  <a:lnTo>
                    <a:pt x="236754" y="35226"/>
                  </a:lnTo>
                  <a:lnTo>
                    <a:pt x="236488" y="35360"/>
                  </a:lnTo>
                  <a:lnTo>
                    <a:pt x="236222" y="35493"/>
                  </a:lnTo>
                  <a:lnTo>
                    <a:pt x="235949" y="35627"/>
                  </a:lnTo>
                  <a:lnTo>
                    <a:pt x="235675" y="35761"/>
                  </a:lnTo>
                  <a:lnTo>
                    <a:pt x="235395" y="35895"/>
                  </a:lnTo>
                  <a:lnTo>
                    <a:pt x="235114" y="36029"/>
                  </a:lnTo>
                  <a:lnTo>
                    <a:pt x="234829" y="36163"/>
                  </a:lnTo>
                  <a:lnTo>
                    <a:pt x="234541" y="36297"/>
                  </a:lnTo>
                  <a:lnTo>
                    <a:pt x="234250" y="36431"/>
                  </a:lnTo>
                  <a:lnTo>
                    <a:pt x="233956" y="36565"/>
                  </a:lnTo>
                  <a:lnTo>
                    <a:pt x="233660" y="36699"/>
                  </a:lnTo>
                  <a:lnTo>
                    <a:pt x="233360" y="36833"/>
                  </a:lnTo>
                  <a:lnTo>
                    <a:pt x="233058" y="36967"/>
                  </a:lnTo>
                  <a:lnTo>
                    <a:pt x="232753" y="37101"/>
                  </a:lnTo>
                  <a:lnTo>
                    <a:pt x="232446" y="37235"/>
                  </a:lnTo>
                  <a:lnTo>
                    <a:pt x="232136" y="37369"/>
                  </a:lnTo>
                  <a:lnTo>
                    <a:pt x="231825" y="37503"/>
                  </a:lnTo>
                  <a:lnTo>
                    <a:pt x="231510" y="37637"/>
                  </a:lnTo>
                  <a:lnTo>
                    <a:pt x="231194" y="37770"/>
                  </a:lnTo>
                  <a:lnTo>
                    <a:pt x="230875" y="37904"/>
                  </a:lnTo>
                  <a:lnTo>
                    <a:pt x="230555" y="38038"/>
                  </a:lnTo>
                  <a:lnTo>
                    <a:pt x="230233" y="38172"/>
                  </a:lnTo>
                  <a:lnTo>
                    <a:pt x="229910" y="38306"/>
                  </a:lnTo>
                  <a:lnTo>
                    <a:pt x="229584" y="38440"/>
                  </a:lnTo>
                  <a:lnTo>
                    <a:pt x="229258" y="38574"/>
                  </a:lnTo>
                  <a:lnTo>
                    <a:pt x="228930" y="38708"/>
                  </a:lnTo>
                  <a:lnTo>
                    <a:pt x="228600" y="38842"/>
                  </a:lnTo>
                  <a:lnTo>
                    <a:pt x="228270" y="38976"/>
                  </a:lnTo>
                  <a:lnTo>
                    <a:pt x="227938" y="39110"/>
                  </a:lnTo>
                  <a:lnTo>
                    <a:pt x="227606" y="39244"/>
                  </a:lnTo>
                  <a:lnTo>
                    <a:pt x="227272" y="39378"/>
                  </a:lnTo>
                  <a:lnTo>
                    <a:pt x="226938" y="39512"/>
                  </a:lnTo>
                  <a:lnTo>
                    <a:pt x="226603" y="39646"/>
                  </a:lnTo>
                  <a:lnTo>
                    <a:pt x="226268" y="39780"/>
                  </a:lnTo>
                  <a:lnTo>
                    <a:pt x="225932" y="39913"/>
                  </a:lnTo>
                  <a:lnTo>
                    <a:pt x="225595" y="40047"/>
                  </a:lnTo>
                  <a:lnTo>
                    <a:pt x="225259" y="40181"/>
                  </a:lnTo>
                  <a:lnTo>
                    <a:pt x="224922" y="40315"/>
                  </a:lnTo>
                  <a:lnTo>
                    <a:pt x="224586" y="40449"/>
                  </a:lnTo>
                  <a:lnTo>
                    <a:pt x="224249" y="40583"/>
                  </a:lnTo>
                  <a:lnTo>
                    <a:pt x="223913" y="40717"/>
                  </a:lnTo>
                  <a:lnTo>
                    <a:pt x="223577" y="40851"/>
                  </a:lnTo>
                  <a:lnTo>
                    <a:pt x="223241" y="40985"/>
                  </a:lnTo>
                  <a:lnTo>
                    <a:pt x="222906" y="41119"/>
                  </a:lnTo>
                  <a:lnTo>
                    <a:pt x="222572" y="41253"/>
                  </a:lnTo>
                  <a:lnTo>
                    <a:pt x="222238" y="41387"/>
                  </a:lnTo>
                  <a:lnTo>
                    <a:pt x="221904" y="41521"/>
                  </a:lnTo>
                  <a:lnTo>
                    <a:pt x="221573" y="41655"/>
                  </a:lnTo>
                  <a:lnTo>
                    <a:pt x="221241" y="41789"/>
                  </a:lnTo>
                  <a:lnTo>
                    <a:pt x="220911" y="41923"/>
                  </a:lnTo>
                  <a:lnTo>
                    <a:pt x="220582" y="42057"/>
                  </a:lnTo>
                  <a:lnTo>
                    <a:pt x="220255" y="42190"/>
                  </a:lnTo>
                  <a:lnTo>
                    <a:pt x="219928" y="42324"/>
                  </a:lnTo>
                  <a:lnTo>
                    <a:pt x="219603" y="42458"/>
                  </a:lnTo>
                  <a:lnTo>
                    <a:pt x="219279" y="42592"/>
                  </a:lnTo>
                  <a:lnTo>
                    <a:pt x="218958" y="42726"/>
                  </a:lnTo>
                  <a:lnTo>
                    <a:pt x="218638" y="42860"/>
                  </a:lnTo>
                  <a:lnTo>
                    <a:pt x="218319" y="42994"/>
                  </a:lnTo>
                  <a:lnTo>
                    <a:pt x="218003" y="43128"/>
                  </a:lnTo>
                  <a:lnTo>
                    <a:pt x="217687" y="43262"/>
                  </a:lnTo>
                  <a:lnTo>
                    <a:pt x="217375" y="43396"/>
                  </a:lnTo>
                  <a:lnTo>
                    <a:pt x="217064" y="43530"/>
                  </a:lnTo>
                  <a:lnTo>
                    <a:pt x="216756" y="43664"/>
                  </a:lnTo>
                  <a:lnTo>
                    <a:pt x="216449" y="43798"/>
                  </a:lnTo>
                  <a:lnTo>
                    <a:pt x="216146" y="43932"/>
                  </a:lnTo>
                  <a:lnTo>
                    <a:pt x="215843" y="44066"/>
                  </a:lnTo>
                  <a:lnTo>
                    <a:pt x="215545" y="44200"/>
                  </a:lnTo>
                  <a:lnTo>
                    <a:pt x="215247" y="44333"/>
                  </a:lnTo>
                  <a:lnTo>
                    <a:pt x="214953" y="44467"/>
                  </a:lnTo>
                  <a:lnTo>
                    <a:pt x="214661" y="44601"/>
                  </a:lnTo>
                  <a:lnTo>
                    <a:pt x="214372" y="44735"/>
                  </a:lnTo>
                  <a:lnTo>
                    <a:pt x="214085" y="44869"/>
                  </a:lnTo>
                  <a:lnTo>
                    <a:pt x="213801" y="45003"/>
                  </a:lnTo>
                  <a:lnTo>
                    <a:pt x="213520" y="45137"/>
                  </a:lnTo>
                  <a:lnTo>
                    <a:pt x="213241" y="45271"/>
                  </a:lnTo>
                  <a:lnTo>
                    <a:pt x="212966" y="45405"/>
                  </a:lnTo>
                  <a:lnTo>
                    <a:pt x="212692" y="45539"/>
                  </a:lnTo>
                  <a:lnTo>
                    <a:pt x="212423" y="45673"/>
                  </a:lnTo>
                  <a:lnTo>
                    <a:pt x="212154" y="45807"/>
                  </a:lnTo>
                  <a:lnTo>
                    <a:pt x="211891" y="45941"/>
                  </a:lnTo>
                  <a:lnTo>
                    <a:pt x="211628" y="46075"/>
                  </a:lnTo>
                  <a:lnTo>
                    <a:pt x="211371" y="46209"/>
                  </a:lnTo>
                  <a:lnTo>
                    <a:pt x="211114" y="46343"/>
                  </a:lnTo>
                  <a:lnTo>
                    <a:pt x="210862" y="46477"/>
                  </a:lnTo>
                  <a:lnTo>
                    <a:pt x="210612" y="46610"/>
                  </a:lnTo>
                  <a:lnTo>
                    <a:pt x="210365" y="46744"/>
                  </a:lnTo>
                  <a:lnTo>
                    <a:pt x="210121" y="46878"/>
                  </a:lnTo>
                  <a:lnTo>
                    <a:pt x="209880" y="47012"/>
                  </a:lnTo>
                  <a:lnTo>
                    <a:pt x="209642" y="47146"/>
                  </a:lnTo>
                  <a:lnTo>
                    <a:pt x="209406" y="47280"/>
                  </a:lnTo>
                  <a:lnTo>
                    <a:pt x="209174" y="47414"/>
                  </a:lnTo>
                  <a:lnTo>
                    <a:pt x="208943" y="47548"/>
                  </a:lnTo>
                  <a:lnTo>
                    <a:pt x="208717" y="47682"/>
                  </a:lnTo>
                  <a:lnTo>
                    <a:pt x="208492" y="47816"/>
                  </a:lnTo>
                  <a:lnTo>
                    <a:pt x="208272" y="47950"/>
                  </a:lnTo>
                  <a:lnTo>
                    <a:pt x="208052" y="48084"/>
                  </a:lnTo>
                  <a:lnTo>
                    <a:pt x="207838" y="48218"/>
                  </a:lnTo>
                  <a:lnTo>
                    <a:pt x="207623" y="48352"/>
                  </a:lnTo>
                  <a:lnTo>
                    <a:pt x="207414" y="48486"/>
                  </a:lnTo>
                  <a:lnTo>
                    <a:pt x="207205" y="48620"/>
                  </a:lnTo>
                  <a:lnTo>
                    <a:pt x="207000" y="48753"/>
                  </a:lnTo>
                  <a:lnTo>
                    <a:pt x="206797" y="48887"/>
                  </a:lnTo>
                  <a:lnTo>
                    <a:pt x="206596" y="49021"/>
                  </a:lnTo>
                  <a:lnTo>
                    <a:pt x="206398" y="49155"/>
                  </a:lnTo>
                  <a:lnTo>
                    <a:pt x="206202" y="49289"/>
                  </a:lnTo>
                  <a:lnTo>
                    <a:pt x="206008" y="49423"/>
                  </a:lnTo>
                  <a:lnTo>
                    <a:pt x="205816" y="49557"/>
                  </a:lnTo>
                  <a:lnTo>
                    <a:pt x="205627" y="49691"/>
                  </a:lnTo>
                  <a:lnTo>
                    <a:pt x="205439" y="49825"/>
                  </a:lnTo>
                  <a:lnTo>
                    <a:pt x="205254" y="49959"/>
                  </a:lnTo>
                  <a:lnTo>
                    <a:pt x="205069" y="50093"/>
                  </a:lnTo>
                  <a:lnTo>
                    <a:pt x="204888" y="50227"/>
                  </a:lnTo>
                  <a:lnTo>
                    <a:pt x="204708" y="50361"/>
                  </a:lnTo>
                  <a:lnTo>
                    <a:pt x="204530" y="50495"/>
                  </a:lnTo>
                  <a:lnTo>
                    <a:pt x="204352" y="50629"/>
                  </a:lnTo>
                  <a:lnTo>
                    <a:pt x="204177" y="50763"/>
                  </a:lnTo>
                  <a:lnTo>
                    <a:pt x="204003" y="50897"/>
                  </a:lnTo>
                  <a:lnTo>
                    <a:pt x="203830" y="51030"/>
                  </a:lnTo>
                  <a:lnTo>
                    <a:pt x="203658" y="51164"/>
                  </a:lnTo>
                  <a:lnTo>
                    <a:pt x="203487" y="51298"/>
                  </a:lnTo>
                  <a:lnTo>
                    <a:pt x="203318" y="51432"/>
                  </a:lnTo>
                  <a:lnTo>
                    <a:pt x="203149" y="51566"/>
                  </a:lnTo>
                  <a:lnTo>
                    <a:pt x="202981" y="51700"/>
                  </a:lnTo>
                  <a:lnTo>
                    <a:pt x="202813" y="51834"/>
                  </a:lnTo>
                  <a:lnTo>
                    <a:pt x="202647" y="51968"/>
                  </a:lnTo>
                  <a:lnTo>
                    <a:pt x="202481" y="52102"/>
                  </a:lnTo>
                  <a:lnTo>
                    <a:pt x="202315" y="52236"/>
                  </a:lnTo>
                  <a:lnTo>
                    <a:pt x="202149" y="52370"/>
                  </a:lnTo>
                  <a:lnTo>
                    <a:pt x="201984" y="52504"/>
                  </a:lnTo>
                  <a:lnTo>
                    <a:pt x="201819" y="52638"/>
                  </a:lnTo>
                  <a:lnTo>
                    <a:pt x="201654" y="52772"/>
                  </a:lnTo>
                  <a:lnTo>
                    <a:pt x="201488" y="52906"/>
                  </a:lnTo>
                  <a:lnTo>
                    <a:pt x="201323" y="53040"/>
                  </a:lnTo>
                  <a:lnTo>
                    <a:pt x="201157" y="53173"/>
                  </a:lnTo>
                  <a:lnTo>
                    <a:pt x="200990" y="53307"/>
                  </a:lnTo>
                  <a:lnTo>
                    <a:pt x="200823" y="53441"/>
                  </a:lnTo>
                  <a:lnTo>
                    <a:pt x="200656" y="53575"/>
                  </a:lnTo>
                  <a:lnTo>
                    <a:pt x="200487" y="53709"/>
                  </a:lnTo>
                  <a:lnTo>
                    <a:pt x="200318" y="53843"/>
                  </a:lnTo>
                  <a:lnTo>
                    <a:pt x="200147" y="53977"/>
                  </a:lnTo>
                  <a:lnTo>
                    <a:pt x="199977" y="54111"/>
                  </a:lnTo>
                  <a:lnTo>
                    <a:pt x="199803" y="54245"/>
                  </a:lnTo>
                  <a:lnTo>
                    <a:pt x="199630" y="54379"/>
                  </a:lnTo>
                  <a:lnTo>
                    <a:pt x="199454" y="54513"/>
                  </a:lnTo>
                  <a:lnTo>
                    <a:pt x="199278" y="54647"/>
                  </a:lnTo>
                  <a:lnTo>
                    <a:pt x="199099" y="54781"/>
                  </a:lnTo>
                  <a:lnTo>
                    <a:pt x="198920" y="54915"/>
                  </a:lnTo>
                  <a:lnTo>
                    <a:pt x="198737" y="55049"/>
                  </a:lnTo>
                  <a:lnTo>
                    <a:pt x="198554" y="55183"/>
                  </a:lnTo>
                  <a:lnTo>
                    <a:pt x="198368" y="55317"/>
                  </a:lnTo>
                  <a:lnTo>
                    <a:pt x="198180" y="55450"/>
                  </a:lnTo>
                  <a:lnTo>
                    <a:pt x="197991" y="55584"/>
                  </a:lnTo>
                  <a:lnTo>
                    <a:pt x="197798" y="55718"/>
                  </a:lnTo>
                  <a:lnTo>
                    <a:pt x="197604" y="55852"/>
                  </a:lnTo>
                  <a:lnTo>
                    <a:pt x="197406" y="55986"/>
                  </a:lnTo>
                  <a:lnTo>
                    <a:pt x="197208" y="56120"/>
                  </a:lnTo>
                  <a:lnTo>
                    <a:pt x="197005" y="56254"/>
                  </a:lnTo>
                  <a:lnTo>
                    <a:pt x="196801" y="56388"/>
                  </a:lnTo>
                  <a:lnTo>
                    <a:pt x="196592" y="56522"/>
                  </a:lnTo>
                  <a:lnTo>
                    <a:pt x="196383" y="56656"/>
                  </a:lnTo>
                  <a:lnTo>
                    <a:pt x="196169" y="56790"/>
                  </a:lnTo>
                  <a:lnTo>
                    <a:pt x="195953" y="56924"/>
                  </a:lnTo>
                  <a:lnTo>
                    <a:pt x="195733" y="57058"/>
                  </a:lnTo>
                  <a:lnTo>
                    <a:pt x="195511" y="57192"/>
                  </a:lnTo>
                  <a:lnTo>
                    <a:pt x="195285" y="57326"/>
                  </a:lnTo>
                  <a:lnTo>
                    <a:pt x="195057" y="57460"/>
                  </a:lnTo>
                  <a:lnTo>
                    <a:pt x="194824" y="57593"/>
                  </a:lnTo>
                  <a:lnTo>
                    <a:pt x="194589" y="57727"/>
                  </a:lnTo>
                  <a:lnTo>
                    <a:pt x="194350" y="57861"/>
                  </a:lnTo>
                  <a:lnTo>
                    <a:pt x="194107" y="57995"/>
                  </a:lnTo>
                  <a:lnTo>
                    <a:pt x="193863" y="58129"/>
                  </a:lnTo>
                  <a:lnTo>
                    <a:pt x="193612" y="58263"/>
                  </a:lnTo>
                  <a:lnTo>
                    <a:pt x="193361" y="58397"/>
                  </a:lnTo>
                  <a:lnTo>
                    <a:pt x="193102" y="58531"/>
                  </a:lnTo>
                  <a:lnTo>
                    <a:pt x="192844" y="58665"/>
                  </a:lnTo>
                  <a:lnTo>
                    <a:pt x="192578" y="58799"/>
                  </a:lnTo>
                  <a:lnTo>
                    <a:pt x="192311" y="58933"/>
                  </a:lnTo>
                  <a:lnTo>
                    <a:pt x="192039" y="59067"/>
                  </a:lnTo>
                  <a:lnTo>
                    <a:pt x="191764" y="59201"/>
                  </a:lnTo>
                  <a:lnTo>
                    <a:pt x="191485" y="59335"/>
                  </a:lnTo>
                  <a:lnTo>
                    <a:pt x="191202" y="59469"/>
                  </a:lnTo>
                  <a:lnTo>
                    <a:pt x="190915" y="59603"/>
                  </a:lnTo>
                  <a:lnTo>
                    <a:pt x="190624" y="59737"/>
                  </a:lnTo>
                  <a:lnTo>
                    <a:pt x="190331" y="59870"/>
                  </a:lnTo>
                  <a:lnTo>
                    <a:pt x="190032" y="60004"/>
                  </a:lnTo>
                  <a:lnTo>
                    <a:pt x="189731" y="60138"/>
                  </a:lnTo>
                  <a:lnTo>
                    <a:pt x="189423" y="60272"/>
                  </a:lnTo>
                  <a:lnTo>
                    <a:pt x="189115" y="60406"/>
                  </a:lnTo>
                  <a:lnTo>
                    <a:pt x="188800" y="60540"/>
                  </a:lnTo>
                  <a:lnTo>
                    <a:pt x="188484" y="60674"/>
                  </a:lnTo>
                  <a:lnTo>
                    <a:pt x="188161" y="60808"/>
                  </a:lnTo>
                  <a:lnTo>
                    <a:pt x="187837" y="60942"/>
                  </a:lnTo>
                  <a:lnTo>
                    <a:pt x="187506" y="61076"/>
                  </a:lnTo>
                  <a:lnTo>
                    <a:pt x="187175" y="61210"/>
                  </a:lnTo>
                  <a:lnTo>
                    <a:pt x="186837" y="61344"/>
                  </a:lnTo>
                  <a:lnTo>
                    <a:pt x="186497" y="61478"/>
                  </a:lnTo>
                  <a:lnTo>
                    <a:pt x="186153" y="61612"/>
                  </a:lnTo>
                  <a:lnTo>
                    <a:pt x="185805" y="61746"/>
                  </a:lnTo>
                  <a:lnTo>
                    <a:pt x="185454" y="61880"/>
                  </a:lnTo>
                  <a:lnTo>
                    <a:pt x="185099" y="62013"/>
                  </a:lnTo>
                  <a:lnTo>
                    <a:pt x="184741" y="62147"/>
                  </a:lnTo>
                  <a:lnTo>
                    <a:pt x="184378" y="62281"/>
                  </a:lnTo>
                  <a:lnTo>
                    <a:pt x="184014" y="62415"/>
                  </a:lnTo>
                  <a:lnTo>
                    <a:pt x="183643" y="62549"/>
                  </a:lnTo>
                  <a:lnTo>
                    <a:pt x="183273" y="62683"/>
                  </a:lnTo>
                  <a:lnTo>
                    <a:pt x="182895" y="62817"/>
                  </a:lnTo>
                  <a:lnTo>
                    <a:pt x="182518" y="62951"/>
                  </a:lnTo>
                  <a:lnTo>
                    <a:pt x="182134" y="63085"/>
                  </a:lnTo>
                  <a:lnTo>
                    <a:pt x="181750" y="63219"/>
                  </a:lnTo>
                  <a:lnTo>
                    <a:pt x="181360" y="63353"/>
                  </a:lnTo>
                  <a:lnTo>
                    <a:pt x="180969" y="63487"/>
                  </a:lnTo>
                  <a:lnTo>
                    <a:pt x="180574" y="63621"/>
                  </a:lnTo>
                  <a:lnTo>
                    <a:pt x="180176" y="63755"/>
                  </a:lnTo>
                  <a:lnTo>
                    <a:pt x="179776" y="63889"/>
                  </a:lnTo>
                  <a:lnTo>
                    <a:pt x="179373" y="64023"/>
                  </a:lnTo>
                  <a:lnTo>
                    <a:pt x="178967" y="64157"/>
                  </a:lnTo>
                  <a:lnTo>
                    <a:pt x="178558" y="64290"/>
                  </a:lnTo>
                  <a:lnTo>
                    <a:pt x="178147" y="64424"/>
                  </a:lnTo>
                  <a:lnTo>
                    <a:pt x="177733" y="64558"/>
                  </a:lnTo>
                  <a:lnTo>
                    <a:pt x="177318" y="64692"/>
                  </a:lnTo>
                  <a:lnTo>
                    <a:pt x="176898" y="64826"/>
                  </a:lnTo>
                  <a:lnTo>
                    <a:pt x="176478" y="64960"/>
                  </a:lnTo>
                  <a:lnTo>
                    <a:pt x="176054" y="65094"/>
                  </a:lnTo>
                  <a:lnTo>
                    <a:pt x="175629" y="65228"/>
                  </a:lnTo>
                  <a:lnTo>
                    <a:pt x="175201" y="65362"/>
                  </a:lnTo>
                  <a:lnTo>
                    <a:pt x="174773" y="65496"/>
                  </a:lnTo>
                  <a:lnTo>
                    <a:pt x="174341" y="65630"/>
                  </a:lnTo>
                  <a:lnTo>
                    <a:pt x="173908" y="65764"/>
                  </a:lnTo>
                  <a:lnTo>
                    <a:pt x="173474" y="65898"/>
                  </a:lnTo>
                  <a:lnTo>
                    <a:pt x="173037" y="66032"/>
                  </a:lnTo>
                  <a:lnTo>
                    <a:pt x="172600" y="66166"/>
                  </a:lnTo>
                  <a:lnTo>
                    <a:pt x="172160" y="66300"/>
                  </a:lnTo>
                  <a:lnTo>
                    <a:pt x="171720" y="66434"/>
                  </a:lnTo>
                  <a:lnTo>
                    <a:pt x="171277" y="66567"/>
                  </a:lnTo>
                  <a:lnTo>
                    <a:pt x="170835" y="66701"/>
                  </a:lnTo>
                  <a:lnTo>
                    <a:pt x="170390" y="66835"/>
                  </a:lnTo>
                  <a:lnTo>
                    <a:pt x="169945" y="66969"/>
                  </a:lnTo>
                  <a:lnTo>
                    <a:pt x="169499" y="67103"/>
                  </a:lnTo>
                  <a:lnTo>
                    <a:pt x="169052" y="67237"/>
                  </a:lnTo>
                  <a:lnTo>
                    <a:pt x="168604" y="67371"/>
                  </a:lnTo>
                  <a:lnTo>
                    <a:pt x="168155" y="67505"/>
                  </a:lnTo>
                  <a:lnTo>
                    <a:pt x="167706" y="67639"/>
                  </a:lnTo>
                  <a:lnTo>
                    <a:pt x="167257" y="67773"/>
                  </a:lnTo>
                  <a:lnTo>
                    <a:pt x="166807" y="67907"/>
                  </a:lnTo>
                  <a:lnTo>
                    <a:pt x="166356" y="68041"/>
                  </a:lnTo>
                  <a:lnTo>
                    <a:pt x="165906" y="68175"/>
                  </a:lnTo>
                  <a:lnTo>
                    <a:pt x="165455" y="68309"/>
                  </a:lnTo>
                  <a:lnTo>
                    <a:pt x="165004" y="68443"/>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31" name="pl30">
              <a:extLst>
                <a:ext uri="{FF2B5EF4-FFF2-40B4-BE49-F238E27FC236}">
                  <a16:creationId xmlns:a16="http://schemas.microsoft.com/office/drawing/2014/main" id="{9B82C346-7A0C-459D-8F4E-33DFB2E934C4}"/>
                </a:ext>
              </a:extLst>
            </p:cNvPr>
            <p:cNvSpPr/>
            <p:nvPr/>
          </p:nvSpPr>
          <p:spPr>
            <a:xfrm>
              <a:off x="3322709" y="588864"/>
              <a:ext cx="241470" cy="0"/>
            </a:xfrm>
            <a:custGeom>
              <a:avLst/>
              <a:gdLst/>
              <a:ahLst/>
              <a:cxnLst/>
              <a:rect l="0" t="0" r="0" b="0"/>
              <a:pathLst>
                <a:path w="241470">
                  <a:moveTo>
                    <a:pt x="0" y="0"/>
                  </a:moveTo>
                  <a:lnTo>
                    <a:pt x="241470" y="0"/>
                  </a:lnTo>
                </a:path>
              </a:pathLst>
            </a:custGeom>
            <a:ln w="6775" cap="flat">
              <a:solidFill>
                <a:srgbClr val="721111">
                  <a:alpha val="100000"/>
                </a:srgbClr>
              </a:solidFill>
              <a:prstDash val="solid"/>
              <a:round/>
            </a:ln>
          </p:spPr>
          <p:txBody>
            <a:bodyPr/>
            <a:lstStyle/>
            <a:p>
              <a:endParaRPr/>
            </a:p>
          </p:txBody>
        </p:sp>
        <p:sp>
          <p:nvSpPr>
            <p:cNvPr id="432" name="pg31">
              <a:extLst>
                <a:ext uri="{FF2B5EF4-FFF2-40B4-BE49-F238E27FC236}">
                  <a16:creationId xmlns:a16="http://schemas.microsoft.com/office/drawing/2014/main" id="{955ABEF6-0446-48DB-96FE-4CA4CFB8037D}"/>
                </a:ext>
              </a:extLst>
            </p:cNvPr>
            <p:cNvSpPr/>
            <p:nvPr/>
          </p:nvSpPr>
          <p:spPr>
            <a:xfrm>
              <a:off x="3864030" y="717047"/>
              <a:ext cx="244210" cy="147655"/>
            </a:xfrm>
            <a:custGeom>
              <a:avLst/>
              <a:gdLst/>
              <a:ahLst/>
              <a:cxnLst/>
              <a:rect l="0" t="0" r="0" b="0"/>
              <a:pathLst>
                <a:path w="244210" h="147655">
                  <a:moveTo>
                    <a:pt x="94213" y="147655"/>
                  </a:moveTo>
                  <a:lnTo>
                    <a:pt x="93942" y="147366"/>
                  </a:lnTo>
                  <a:lnTo>
                    <a:pt x="93672" y="147077"/>
                  </a:lnTo>
                  <a:lnTo>
                    <a:pt x="93402" y="146788"/>
                  </a:lnTo>
                  <a:lnTo>
                    <a:pt x="93134" y="146499"/>
                  </a:lnTo>
                  <a:lnTo>
                    <a:pt x="92866" y="146210"/>
                  </a:lnTo>
                  <a:lnTo>
                    <a:pt x="92599" y="145921"/>
                  </a:lnTo>
                  <a:lnTo>
                    <a:pt x="92333" y="145632"/>
                  </a:lnTo>
                  <a:lnTo>
                    <a:pt x="92069" y="145343"/>
                  </a:lnTo>
                  <a:lnTo>
                    <a:pt x="91805" y="145054"/>
                  </a:lnTo>
                  <a:lnTo>
                    <a:pt x="91543" y="144765"/>
                  </a:lnTo>
                  <a:lnTo>
                    <a:pt x="91281" y="144476"/>
                  </a:lnTo>
                  <a:lnTo>
                    <a:pt x="91021" y="144187"/>
                  </a:lnTo>
                  <a:lnTo>
                    <a:pt x="90762" y="143898"/>
                  </a:lnTo>
                  <a:lnTo>
                    <a:pt x="90504" y="143609"/>
                  </a:lnTo>
                  <a:lnTo>
                    <a:pt x="90247" y="143320"/>
                  </a:lnTo>
                  <a:lnTo>
                    <a:pt x="89992" y="143031"/>
                  </a:lnTo>
                  <a:lnTo>
                    <a:pt x="89738" y="142742"/>
                  </a:lnTo>
                  <a:lnTo>
                    <a:pt x="89486" y="142453"/>
                  </a:lnTo>
                  <a:lnTo>
                    <a:pt x="89234" y="142164"/>
                  </a:lnTo>
                  <a:lnTo>
                    <a:pt x="88985" y="141876"/>
                  </a:lnTo>
                  <a:lnTo>
                    <a:pt x="88736" y="141587"/>
                  </a:lnTo>
                  <a:lnTo>
                    <a:pt x="88490" y="141298"/>
                  </a:lnTo>
                  <a:lnTo>
                    <a:pt x="88244" y="141009"/>
                  </a:lnTo>
                  <a:lnTo>
                    <a:pt x="88001" y="140720"/>
                  </a:lnTo>
                  <a:lnTo>
                    <a:pt x="87758" y="140431"/>
                  </a:lnTo>
                  <a:lnTo>
                    <a:pt x="87518" y="140142"/>
                  </a:lnTo>
                  <a:lnTo>
                    <a:pt x="87278" y="139853"/>
                  </a:lnTo>
                  <a:lnTo>
                    <a:pt x="87041" y="139564"/>
                  </a:lnTo>
                  <a:lnTo>
                    <a:pt x="86805" y="139275"/>
                  </a:lnTo>
                  <a:lnTo>
                    <a:pt x="86571" y="138986"/>
                  </a:lnTo>
                  <a:lnTo>
                    <a:pt x="86338" y="138697"/>
                  </a:lnTo>
                  <a:lnTo>
                    <a:pt x="86107" y="138408"/>
                  </a:lnTo>
                  <a:lnTo>
                    <a:pt x="85877" y="138119"/>
                  </a:lnTo>
                  <a:lnTo>
                    <a:pt x="85651" y="137830"/>
                  </a:lnTo>
                  <a:lnTo>
                    <a:pt x="85424" y="137541"/>
                  </a:lnTo>
                  <a:lnTo>
                    <a:pt x="85200" y="137252"/>
                  </a:lnTo>
                  <a:lnTo>
                    <a:pt x="84977" y="136963"/>
                  </a:lnTo>
                  <a:lnTo>
                    <a:pt x="84757" y="136674"/>
                  </a:lnTo>
                  <a:lnTo>
                    <a:pt x="84537" y="136385"/>
                  </a:lnTo>
                  <a:lnTo>
                    <a:pt x="84320" y="136096"/>
                  </a:lnTo>
                  <a:lnTo>
                    <a:pt x="84104" y="135807"/>
                  </a:lnTo>
                  <a:lnTo>
                    <a:pt x="83890" y="135519"/>
                  </a:lnTo>
                  <a:lnTo>
                    <a:pt x="83678" y="135230"/>
                  </a:lnTo>
                  <a:lnTo>
                    <a:pt x="83468" y="134941"/>
                  </a:lnTo>
                  <a:lnTo>
                    <a:pt x="83258" y="134652"/>
                  </a:lnTo>
                  <a:lnTo>
                    <a:pt x="83051" y="134363"/>
                  </a:lnTo>
                  <a:lnTo>
                    <a:pt x="82846" y="134074"/>
                  </a:lnTo>
                  <a:lnTo>
                    <a:pt x="82642" y="133785"/>
                  </a:lnTo>
                  <a:lnTo>
                    <a:pt x="82440" y="133496"/>
                  </a:lnTo>
                  <a:lnTo>
                    <a:pt x="82240" y="133207"/>
                  </a:lnTo>
                  <a:lnTo>
                    <a:pt x="82041" y="132918"/>
                  </a:lnTo>
                  <a:lnTo>
                    <a:pt x="81844" y="132629"/>
                  </a:lnTo>
                  <a:lnTo>
                    <a:pt x="81648" y="132340"/>
                  </a:lnTo>
                  <a:lnTo>
                    <a:pt x="81454" y="132051"/>
                  </a:lnTo>
                  <a:lnTo>
                    <a:pt x="81262" y="131762"/>
                  </a:lnTo>
                  <a:lnTo>
                    <a:pt x="81072" y="131473"/>
                  </a:lnTo>
                  <a:lnTo>
                    <a:pt x="80883" y="131184"/>
                  </a:lnTo>
                  <a:lnTo>
                    <a:pt x="80695" y="130895"/>
                  </a:lnTo>
                  <a:lnTo>
                    <a:pt x="80509" y="130606"/>
                  </a:lnTo>
                  <a:lnTo>
                    <a:pt x="80325" y="130317"/>
                  </a:lnTo>
                  <a:lnTo>
                    <a:pt x="80142" y="130028"/>
                  </a:lnTo>
                  <a:lnTo>
                    <a:pt x="79961" y="129739"/>
                  </a:lnTo>
                  <a:lnTo>
                    <a:pt x="79781" y="129451"/>
                  </a:lnTo>
                  <a:lnTo>
                    <a:pt x="79602" y="129162"/>
                  </a:lnTo>
                  <a:lnTo>
                    <a:pt x="79426" y="128873"/>
                  </a:lnTo>
                  <a:lnTo>
                    <a:pt x="79250" y="128584"/>
                  </a:lnTo>
                  <a:lnTo>
                    <a:pt x="79076" y="128295"/>
                  </a:lnTo>
                  <a:lnTo>
                    <a:pt x="78903" y="128006"/>
                  </a:lnTo>
                  <a:lnTo>
                    <a:pt x="78731" y="127717"/>
                  </a:lnTo>
                  <a:lnTo>
                    <a:pt x="78561" y="127428"/>
                  </a:lnTo>
                  <a:lnTo>
                    <a:pt x="78392" y="127139"/>
                  </a:lnTo>
                  <a:lnTo>
                    <a:pt x="78224" y="126850"/>
                  </a:lnTo>
                  <a:lnTo>
                    <a:pt x="78058" y="126561"/>
                  </a:lnTo>
                  <a:lnTo>
                    <a:pt x="77893" y="126272"/>
                  </a:lnTo>
                  <a:lnTo>
                    <a:pt x="77729" y="125983"/>
                  </a:lnTo>
                  <a:lnTo>
                    <a:pt x="77565" y="125694"/>
                  </a:lnTo>
                  <a:lnTo>
                    <a:pt x="77404" y="125405"/>
                  </a:lnTo>
                  <a:lnTo>
                    <a:pt x="77242" y="125116"/>
                  </a:lnTo>
                  <a:lnTo>
                    <a:pt x="77083" y="124827"/>
                  </a:lnTo>
                  <a:lnTo>
                    <a:pt x="76923" y="124538"/>
                  </a:lnTo>
                  <a:lnTo>
                    <a:pt x="76766" y="124249"/>
                  </a:lnTo>
                  <a:lnTo>
                    <a:pt x="76608" y="123960"/>
                  </a:lnTo>
                  <a:lnTo>
                    <a:pt x="76452" y="123671"/>
                  </a:lnTo>
                  <a:lnTo>
                    <a:pt x="76297" y="123383"/>
                  </a:lnTo>
                  <a:lnTo>
                    <a:pt x="76142" y="123094"/>
                  </a:lnTo>
                  <a:lnTo>
                    <a:pt x="75988" y="122805"/>
                  </a:lnTo>
                  <a:lnTo>
                    <a:pt x="75836" y="122516"/>
                  </a:lnTo>
                  <a:lnTo>
                    <a:pt x="75683" y="122227"/>
                  </a:lnTo>
                  <a:lnTo>
                    <a:pt x="75531" y="121938"/>
                  </a:lnTo>
                  <a:lnTo>
                    <a:pt x="75380" y="121649"/>
                  </a:lnTo>
                  <a:lnTo>
                    <a:pt x="75230" y="121360"/>
                  </a:lnTo>
                  <a:lnTo>
                    <a:pt x="75079" y="121071"/>
                  </a:lnTo>
                  <a:lnTo>
                    <a:pt x="74930" y="120782"/>
                  </a:lnTo>
                  <a:lnTo>
                    <a:pt x="74781" y="120493"/>
                  </a:lnTo>
                  <a:lnTo>
                    <a:pt x="74632" y="120204"/>
                  </a:lnTo>
                  <a:lnTo>
                    <a:pt x="74483" y="119915"/>
                  </a:lnTo>
                  <a:lnTo>
                    <a:pt x="74335" y="119626"/>
                  </a:lnTo>
                  <a:lnTo>
                    <a:pt x="74187" y="119337"/>
                  </a:lnTo>
                  <a:lnTo>
                    <a:pt x="74040" y="119048"/>
                  </a:lnTo>
                  <a:lnTo>
                    <a:pt x="73892" y="118759"/>
                  </a:lnTo>
                  <a:lnTo>
                    <a:pt x="73745" y="118470"/>
                  </a:lnTo>
                  <a:lnTo>
                    <a:pt x="73598" y="118181"/>
                  </a:lnTo>
                  <a:lnTo>
                    <a:pt x="73451" y="117892"/>
                  </a:lnTo>
                  <a:lnTo>
                    <a:pt x="73304" y="117603"/>
                  </a:lnTo>
                  <a:lnTo>
                    <a:pt x="73157" y="117314"/>
                  </a:lnTo>
                  <a:lnTo>
                    <a:pt x="73009" y="117026"/>
                  </a:lnTo>
                  <a:lnTo>
                    <a:pt x="72862" y="116737"/>
                  </a:lnTo>
                  <a:lnTo>
                    <a:pt x="72714" y="116448"/>
                  </a:lnTo>
                  <a:lnTo>
                    <a:pt x="72567" y="116159"/>
                  </a:lnTo>
                  <a:lnTo>
                    <a:pt x="72419" y="115870"/>
                  </a:lnTo>
                  <a:lnTo>
                    <a:pt x="72270" y="115581"/>
                  </a:lnTo>
                  <a:lnTo>
                    <a:pt x="72121" y="115292"/>
                  </a:lnTo>
                  <a:lnTo>
                    <a:pt x="71972" y="115003"/>
                  </a:lnTo>
                  <a:lnTo>
                    <a:pt x="71823" y="114714"/>
                  </a:lnTo>
                  <a:lnTo>
                    <a:pt x="71673" y="114425"/>
                  </a:lnTo>
                  <a:lnTo>
                    <a:pt x="71522" y="114136"/>
                  </a:lnTo>
                  <a:lnTo>
                    <a:pt x="71371" y="113847"/>
                  </a:lnTo>
                  <a:lnTo>
                    <a:pt x="71219" y="113558"/>
                  </a:lnTo>
                  <a:lnTo>
                    <a:pt x="71067" y="113269"/>
                  </a:lnTo>
                  <a:lnTo>
                    <a:pt x="70913" y="112980"/>
                  </a:lnTo>
                  <a:lnTo>
                    <a:pt x="70759" y="112691"/>
                  </a:lnTo>
                  <a:lnTo>
                    <a:pt x="70605" y="112402"/>
                  </a:lnTo>
                  <a:lnTo>
                    <a:pt x="70449" y="112113"/>
                  </a:lnTo>
                  <a:lnTo>
                    <a:pt x="70292" y="111824"/>
                  </a:lnTo>
                  <a:lnTo>
                    <a:pt x="70135" y="111535"/>
                  </a:lnTo>
                  <a:lnTo>
                    <a:pt x="69976" y="111246"/>
                  </a:lnTo>
                  <a:lnTo>
                    <a:pt x="69817" y="110958"/>
                  </a:lnTo>
                  <a:lnTo>
                    <a:pt x="69656" y="110669"/>
                  </a:lnTo>
                  <a:lnTo>
                    <a:pt x="69494" y="110380"/>
                  </a:lnTo>
                  <a:lnTo>
                    <a:pt x="69331" y="110091"/>
                  </a:lnTo>
                  <a:lnTo>
                    <a:pt x="69167" y="109802"/>
                  </a:lnTo>
                  <a:lnTo>
                    <a:pt x="69001" y="109513"/>
                  </a:lnTo>
                  <a:lnTo>
                    <a:pt x="68834" y="109224"/>
                  </a:lnTo>
                  <a:lnTo>
                    <a:pt x="68666" y="108935"/>
                  </a:lnTo>
                  <a:lnTo>
                    <a:pt x="68497" y="108646"/>
                  </a:lnTo>
                  <a:lnTo>
                    <a:pt x="68325" y="108357"/>
                  </a:lnTo>
                  <a:lnTo>
                    <a:pt x="68153" y="108068"/>
                  </a:lnTo>
                  <a:lnTo>
                    <a:pt x="67979" y="107779"/>
                  </a:lnTo>
                  <a:lnTo>
                    <a:pt x="67803" y="107490"/>
                  </a:lnTo>
                  <a:lnTo>
                    <a:pt x="67626" y="107201"/>
                  </a:lnTo>
                  <a:lnTo>
                    <a:pt x="67447" y="106912"/>
                  </a:lnTo>
                  <a:lnTo>
                    <a:pt x="67266" y="106623"/>
                  </a:lnTo>
                  <a:lnTo>
                    <a:pt x="67084" y="106334"/>
                  </a:lnTo>
                  <a:lnTo>
                    <a:pt x="66899" y="106045"/>
                  </a:lnTo>
                  <a:lnTo>
                    <a:pt x="66713" y="105756"/>
                  </a:lnTo>
                  <a:lnTo>
                    <a:pt x="66525" y="105467"/>
                  </a:lnTo>
                  <a:lnTo>
                    <a:pt x="66336" y="105178"/>
                  </a:lnTo>
                  <a:lnTo>
                    <a:pt x="66143" y="104890"/>
                  </a:lnTo>
                  <a:lnTo>
                    <a:pt x="65950" y="104601"/>
                  </a:lnTo>
                  <a:lnTo>
                    <a:pt x="65753" y="104312"/>
                  </a:lnTo>
                  <a:lnTo>
                    <a:pt x="65556" y="104023"/>
                  </a:lnTo>
                  <a:lnTo>
                    <a:pt x="65354" y="103734"/>
                  </a:lnTo>
                  <a:lnTo>
                    <a:pt x="65153" y="103445"/>
                  </a:lnTo>
                  <a:lnTo>
                    <a:pt x="64947" y="103156"/>
                  </a:lnTo>
                  <a:lnTo>
                    <a:pt x="64741" y="102867"/>
                  </a:lnTo>
                  <a:lnTo>
                    <a:pt x="64531" y="102578"/>
                  </a:lnTo>
                  <a:lnTo>
                    <a:pt x="64321" y="102289"/>
                  </a:lnTo>
                  <a:lnTo>
                    <a:pt x="64106" y="102000"/>
                  </a:lnTo>
                  <a:lnTo>
                    <a:pt x="63890" y="101711"/>
                  </a:lnTo>
                  <a:lnTo>
                    <a:pt x="63670" y="101422"/>
                  </a:lnTo>
                  <a:lnTo>
                    <a:pt x="63450" y="101133"/>
                  </a:lnTo>
                  <a:lnTo>
                    <a:pt x="63225" y="100844"/>
                  </a:lnTo>
                  <a:lnTo>
                    <a:pt x="63000" y="100555"/>
                  </a:lnTo>
                  <a:lnTo>
                    <a:pt x="62770" y="100266"/>
                  </a:lnTo>
                  <a:lnTo>
                    <a:pt x="62539" y="99977"/>
                  </a:lnTo>
                  <a:lnTo>
                    <a:pt x="62304" y="99688"/>
                  </a:lnTo>
                  <a:lnTo>
                    <a:pt x="62068" y="99399"/>
                  </a:lnTo>
                  <a:lnTo>
                    <a:pt x="61827" y="99110"/>
                  </a:lnTo>
                  <a:lnTo>
                    <a:pt x="61586" y="98821"/>
                  </a:lnTo>
                  <a:lnTo>
                    <a:pt x="61339" y="98533"/>
                  </a:lnTo>
                  <a:lnTo>
                    <a:pt x="61092" y="98244"/>
                  </a:lnTo>
                  <a:lnTo>
                    <a:pt x="60840" y="97955"/>
                  </a:lnTo>
                  <a:lnTo>
                    <a:pt x="60587" y="97666"/>
                  </a:lnTo>
                  <a:lnTo>
                    <a:pt x="60330" y="97377"/>
                  </a:lnTo>
                  <a:lnTo>
                    <a:pt x="60071" y="97088"/>
                  </a:lnTo>
                  <a:lnTo>
                    <a:pt x="59807" y="96799"/>
                  </a:lnTo>
                  <a:lnTo>
                    <a:pt x="59542" y="96510"/>
                  </a:lnTo>
                  <a:lnTo>
                    <a:pt x="59272" y="96221"/>
                  </a:lnTo>
                  <a:lnTo>
                    <a:pt x="59001" y="95932"/>
                  </a:lnTo>
                  <a:lnTo>
                    <a:pt x="58725" y="95643"/>
                  </a:lnTo>
                  <a:lnTo>
                    <a:pt x="58448" y="95354"/>
                  </a:lnTo>
                  <a:lnTo>
                    <a:pt x="58166" y="95065"/>
                  </a:lnTo>
                  <a:lnTo>
                    <a:pt x="57882" y="94776"/>
                  </a:lnTo>
                  <a:lnTo>
                    <a:pt x="57594" y="94487"/>
                  </a:lnTo>
                  <a:lnTo>
                    <a:pt x="57303" y="94198"/>
                  </a:lnTo>
                  <a:lnTo>
                    <a:pt x="57009" y="93909"/>
                  </a:lnTo>
                  <a:lnTo>
                    <a:pt x="56712" y="93620"/>
                  </a:lnTo>
                  <a:lnTo>
                    <a:pt x="56411" y="93331"/>
                  </a:lnTo>
                  <a:lnTo>
                    <a:pt x="56107" y="93042"/>
                  </a:lnTo>
                  <a:lnTo>
                    <a:pt x="55800" y="92753"/>
                  </a:lnTo>
                  <a:lnTo>
                    <a:pt x="55489" y="92465"/>
                  </a:lnTo>
                  <a:lnTo>
                    <a:pt x="55175" y="92176"/>
                  </a:lnTo>
                  <a:lnTo>
                    <a:pt x="54858" y="91887"/>
                  </a:lnTo>
                  <a:lnTo>
                    <a:pt x="54537" y="91598"/>
                  </a:lnTo>
                  <a:lnTo>
                    <a:pt x="54213" y="91309"/>
                  </a:lnTo>
                  <a:lnTo>
                    <a:pt x="53885" y="91020"/>
                  </a:lnTo>
                  <a:lnTo>
                    <a:pt x="53554" y="90731"/>
                  </a:lnTo>
                  <a:lnTo>
                    <a:pt x="53220" y="90442"/>
                  </a:lnTo>
                  <a:lnTo>
                    <a:pt x="52881" y="90153"/>
                  </a:lnTo>
                  <a:lnTo>
                    <a:pt x="52541" y="89864"/>
                  </a:lnTo>
                  <a:lnTo>
                    <a:pt x="52195" y="89575"/>
                  </a:lnTo>
                  <a:lnTo>
                    <a:pt x="51847" y="89286"/>
                  </a:lnTo>
                  <a:lnTo>
                    <a:pt x="51495" y="88997"/>
                  </a:lnTo>
                  <a:lnTo>
                    <a:pt x="51141" y="88708"/>
                  </a:lnTo>
                  <a:lnTo>
                    <a:pt x="50781" y="88419"/>
                  </a:lnTo>
                  <a:lnTo>
                    <a:pt x="50420" y="88130"/>
                  </a:lnTo>
                  <a:lnTo>
                    <a:pt x="50053" y="87841"/>
                  </a:lnTo>
                  <a:lnTo>
                    <a:pt x="49685" y="87552"/>
                  </a:lnTo>
                  <a:lnTo>
                    <a:pt x="49311" y="87263"/>
                  </a:lnTo>
                  <a:lnTo>
                    <a:pt x="48936" y="86974"/>
                  </a:lnTo>
                  <a:lnTo>
                    <a:pt x="48555" y="86685"/>
                  </a:lnTo>
                  <a:lnTo>
                    <a:pt x="48174" y="86397"/>
                  </a:lnTo>
                  <a:lnTo>
                    <a:pt x="47786" y="86108"/>
                  </a:lnTo>
                  <a:lnTo>
                    <a:pt x="47397" y="85819"/>
                  </a:lnTo>
                  <a:lnTo>
                    <a:pt x="47002" y="85530"/>
                  </a:lnTo>
                  <a:lnTo>
                    <a:pt x="46607" y="85241"/>
                  </a:lnTo>
                  <a:lnTo>
                    <a:pt x="46205" y="84952"/>
                  </a:lnTo>
                  <a:lnTo>
                    <a:pt x="45803" y="84663"/>
                  </a:lnTo>
                  <a:lnTo>
                    <a:pt x="45395" y="84374"/>
                  </a:lnTo>
                  <a:lnTo>
                    <a:pt x="44986" y="84085"/>
                  </a:lnTo>
                  <a:lnTo>
                    <a:pt x="44571" y="83796"/>
                  </a:lnTo>
                  <a:lnTo>
                    <a:pt x="44156" y="83507"/>
                  </a:lnTo>
                  <a:lnTo>
                    <a:pt x="43734" y="83218"/>
                  </a:lnTo>
                  <a:lnTo>
                    <a:pt x="43312" y="82929"/>
                  </a:lnTo>
                  <a:lnTo>
                    <a:pt x="42884" y="82640"/>
                  </a:lnTo>
                  <a:lnTo>
                    <a:pt x="42456" y="82351"/>
                  </a:lnTo>
                  <a:lnTo>
                    <a:pt x="42022" y="82062"/>
                  </a:lnTo>
                  <a:lnTo>
                    <a:pt x="41587" y="81773"/>
                  </a:lnTo>
                  <a:lnTo>
                    <a:pt x="41147" y="81484"/>
                  </a:lnTo>
                  <a:lnTo>
                    <a:pt x="40706" y="81195"/>
                  </a:lnTo>
                  <a:lnTo>
                    <a:pt x="40260" y="80906"/>
                  </a:lnTo>
                  <a:lnTo>
                    <a:pt x="39813" y="80617"/>
                  </a:lnTo>
                  <a:lnTo>
                    <a:pt x="39361" y="80328"/>
                  </a:lnTo>
                  <a:lnTo>
                    <a:pt x="38908" y="80040"/>
                  </a:lnTo>
                  <a:lnTo>
                    <a:pt x="38451" y="79751"/>
                  </a:lnTo>
                  <a:lnTo>
                    <a:pt x="37993" y="79462"/>
                  </a:lnTo>
                  <a:lnTo>
                    <a:pt x="37530" y="79173"/>
                  </a:lnTo>
                  <a:lnTo>
                    <a:pt x="37067" y="78884"/>
                  </a:lnTo>
                  <a:lnTo>
                    <a:pt x="36599" y="78595"/>
                  </a:lnTo>
                  <a:lnTo>
                    <a:pt x="36131" y="78306"/>
                  </a:lnTo>
                  <a:lnTo>
                    <a:pt x="35658" y="78017"/>
                  </a:lnTo>
                  <a:lnTo>
                    <a:pt x="35185" y="77728"/>
                  </a:lnTo>
                  <a:lnTo>
                    <a:pt x="34708" y="77439"/>
                  </a:lnTo>
                  <a:lnTo>
                    <a:pt x="34230" y="77150"/>
                  </a:lnTo>
                  <a:lnTo>
                    <a:pt x="33749" y="76861"/>
                  </a:lnTo>
                  <a:lnTo>
                    <a:pt x="33267" y="76572"/>
                  </a:lnTo>
                  <a:lnTo>
                    <a:pt x="32783" y="76283"/>
                  </a:lnTo>
                  <a:lnTo>
                    <a:pt x="32297" y="75994"/>
                  </a:lnTo>
                  <a:lnTo>
                    <a:pt x="31809" y="75705"/>
                  </a:lnTo>
                  <a:lnTo>
                    <a:pt x="31319" y="75416"/>
                  </a:lnTo>
                  <a:lnTo>
                    <a:pt x="30828" y="75127"/>
                  </a:lnTo>
                  <a:lnTo>
                    <a:pt x="30336" y="74838"/>
                  </a:lnTo>
                  <a:lnTo>
                    <a:pt x="29842" y="74549"/>
                  </a:lnTo>
                  <a:lnTo>
                    <a:pt x="29347" y="74260"/>
                  </a:lnTo>
                  <a:lnTo>
                    <a:pt x="28850" y="73972"/>
                  </a:lnTo>
                  <a:lnTo>
                    <a:pt x="28353" y="73683"/>
                  </a:lnTo>
                  <a:lnTo>
                    <a:pt x="27855" y="73394"/>
                  </a:lnTo>
                  <a:lnTo>
                    <a:pt x="27356" y="73105"/>
                  </a:lnTo>
                  <a:lnTo>
                    <a:pt x="26857" y="72816"/>
                  </a:lnTo>
                  <a:lnTo>
                    <a:pt x="26357" y="72527"/>
                  </a:lnTo>
                  <a:lnTo>
                    <a:pt x="25857" y="72238"/>
                  </a:lnTo>
                  <a:lnTo>
                    <a:pt x="25356" y="71949"/>
                  </a:lnTo>
                  <a:lnTo>
                    <a:pt x="24855" y="71660"/>
                  </a:lnTo>
                  <a:lnTo>
                    <a:pt x="24355" y="71371"/>
                  </a:lnTo>
                  <a:lnTo>
                    <a:pt x="23854" y="71082"/>
                  </a:lnTo>
                  <a:lnTo>
                    <a:pt x="23354" y="70793"/>
                  </a:lnTo>
                  <a:lnTo>
                    <a:pt x="22854" y="70504"/>
                  </a:lnTo>
                  <a:lnTo>
                    <a:pt x="22355" y="70215"/>
                  </a:lnTo>
                  <a:lnTo>
                    <a:pt x="21857" y="69926"/>
                  </a:lnTo>
                  <a:lnTo>
                    <a:pt x="21359" y="69637"/>
                  </a:lnTo>
                  <a:lnTo>
                    <a:pt x="20863" y="69348"/>
                  </a:lnTo>
                  <a:lnTo>
                    <a:pt x="20368" y="69059"/>
                  </a:lnTo>
                  <a:lnTo>
                    <a:pt x="19874" y="68770"/>
                  </a:lnTo>
                  <a:lnTo>
                    <a:pt x="19382" y="68481"/>
                  </a:lnTo>
                  <a:lnTo>
                    <a:pt x="18891" y="68192"/>
                  </a:lnTo>
                  <a:lnTo>
                    <a:pt x="18403" y="67903"/>
                  </a:lnTo>
                  <a:lnTo>
                    <a:pt x="17916" y="67615"/>
                  </a:lnTo>
                  <a:lnTo>
                    <a:pt x="17433" y="67326"/>
                  </a:lnTo>
                  <a:lnTo>
                    <a:pt x="16950" y="67037"/>
                  </a:lnTo>
                  <a:lnTo>
                    <a:pt x="16472" y="66748"/>
                  </a:lnTo>
                  <a:lnTo>
                    <a:pt x="15994" y="66459"/>
                  </a:lnTo>
                  <a:lnTo>
                    <a:pt x="15522" y="66170"/>
                  </a:lnTo>
                  <a:lnTo>
                    <a:pt x="15051" y="65881"/>
                  </a:lnTo>
                  <a:lnTo>
                    <a:pt x="14586" y="65592"/>
                  </a:lnTo>
                  <a:lnTo>
                    <a:pt x="14121" y="65303"/>
                  </a:lnTo>
                  <a:lnTo>
                    <a:pt x="13663" y="65014"/>
                  </a:lnTo>
                  <a:lnTo>
                    <a:pt x="13206" y="64725"/>
                  </a:lnTo>
                  <a:lnTo>
                    <a:pt x="12756" y="64436"/>
                  </a:lnTo>
                  <a:lnTo>
                    <a:pt x="12307" y="64147"/>
                  </a:lnTo>
                  <a:lnTo>
                    <a:pt x="11867" y="63858"/>
                  </a:lnTo>
                  <a:lnTo>
                    <a:pt x="11427" y="63569"/>
                  </a:lnTo>
                  <a:lnTo>
                    <a:pt x="10997" y="63280"/>
                  </a:lnTo>
                  <a:lnTo>
                    <a:pt x="10567" y="62991"/>
                  </a:lnTo>
                  <a:lnTo>
                    <a:pt x="10148" y="62702"/>
                  </a:lnTo>
                  <a:lnTo>
                    <a:pt x="9729" y="62413"/>
                  </a:lnTo>
                  <a:lnTo>
                    <a:pt x="9321" y="62124"/>
                  </a:lnTo>
                  <a:lnTo>
                    <a:pt x="8914" y="61835"/>
                  </a:lnTo>
                  <a:lnTo>
                    <a:pt x="8518" y="61547"/>
                  </a:lnTo>
                  <a:lnTo>
                    <a:pt x="8124" y="61258"/>
                  </a:lnTo>
                  <a:lnTo>
                    <a:pt x="7741" y="60969"/>
                  </a:lnTo>
                  <a:lnTo>
                    <a:pt x="7360" y="60680"/>
                  </a:lnTo>
                  <a:lnTo>
                    <a:pt x="6991" y="60391"/>
                  </a:lnTo>
                  <a:lnTo>
                    <a:pt x="6625" y="60102"/>
                  </a:lnTo>
                  <a:lnTo>
                    <a:pt x="6271" y="59813"/>
                  </a:lnTo>
                  <a:lnTo>
                    <a:pt x="5920" y="59524"/>
                  </a:lnTo>
                  <a:lnTo>
                    <a:pt x="5581" y="59235"/>
                  </a:lnTo>
                  <a:lnTo>
                    <a:pt x="5246" y="58946"/>
                  </a:lnTo>
                  <a:lnTo>
                    <a:pt x="4923" y="58657"/>
                  </a:lnTo>
                  <a:lnTo>
                    <a:pt x="4606" y="58368"/>
                  </a:lnTo>
                  <a:lnTo>
                    <a:pt x="4300" y="58079"/>
                  </a:lnTo>
                  <a:lnTo>
                    <a:pt x="4000" y="57790"/>
                  </a:lnTo>
                  <a:lnTo>
                    <a:pt x="3713" y="57501"/>
                  </a:lnTo>
                  <a:lnTo>
                    <a:pt x="3432" y="57212"/>
                  </a:lnTo>
                  <a:lnTo>
                    <a:pt x="3163" y="56923"/>
                  </a:lnTo>
                  <a:lnTo>
                    <a:pt x="2901" y="56634"/>
                  </a:lnTo>
                  <a:lnTo>
                    <a:pt x="2652" y="56345"/>
                  </a:lnTo>
                  <a:lnTo>
                    <a:pt x="2411" y="56056"/>
                  </a:lnTo>
                  <a:lnTo>
                    <a:pt x="2181" y="55767"/>
                  </a:lnTo>
                  <a:lnTo>
                    <a:pt x="1961" y="55479"/>
                  </a:lnTo>
                  <a:lnTo>
                    <a:pt x="1752" y="55190"/>
                  </a:lnTo>
                  <a:lnTo>
                    <a:pt x="1554" y="54901"/>
                  </a:lnTo>
                  <a:lnTo>
                    <a:pt x="1367" y="54612"/>
                  </a:lnTo>
                  <a:lnTo>
                    <a:pt x="1192" y="54323"/>
                  </a:lnTo>
                  <a:lnTo>
                    <a:pt x="1027" y="54034"/>
                  </a:lnTo>
                  <a:lnTo>
                    <a:pt x="875" y="53745"/>
                  </a:lnTo>
                  <a:lnTo>
                    <a:pt x="733" y="53456"/>
                  </a:lnTo>
                  <a:lnTo>
                    <a:pt x="605" y="53167"/>
                  </a:lnTo>
                  <a:lnTo>
                    <a:pt x="487" y="52878"/>
                  </a:lnTo>
                  <a:lnTo>
                    <a:pt x="383" y="52589"/>
                  </a:lnTo>
                  <a:lnTo>
                    <a:pt x="289" y="52300"/>
                  </a:lnTo>
                  <a:lnTo>
                    <a:pt x="211" y="52011"/>
                  </a:lnTo>
                  <a:lnTo>
                    <a:pt x="141" y="51722"/>
                  </a:lnTo>
                  <a:lnTo>
                    <a:pt x="89" y="51433"/>
                  </a:lnTo>
                  <a:lnTo>
                    <a:pt x="44" y="51144"/>
                  </a:lnTo>
                  <a:lnTo>
                    <a:pt x="18" y="50855"/>
                  </a:lnTo>
                  <a:lnTo>
                    <a:pt x="0" y="50566"/>
                  </a:lnTo>
                  <a:lnTo>
                    <a:pt x="0" y="50277"/>
                  </a:lnTo>
                  <a:lnTo>
                    <a:pt x="7" y="49988"/>
                  </a:lnTo>
                  <a:lnTo>
                    <a:pt x="35" y="49699"/>
                  </a:lnTo>
                  <a:lnTo>
                    <a:pt x="69" y="49410"/>
                  </a:lnTo>
                  <a:lnTo>
                    <a:pt x="124" y="49122"/>
                  </a:lnTo>
                  <a:lnTo>
                    <a:pt x="185" y="48833"/>
                  </a:lnTo>
                  <a:lnTo>
                    <a:pt x="268" y="48544"/>
                  </a:lnTo>
                  <a:lnTo>
                    <a:pt x="356" y="48255"/>
                  </a:lnTo>
                  <a:lnTo>
                    <a:pt x="467" y="47966"/>
                  </a:lnTo>
                  <a:lnTo>
                    <a:pt x="582" y="47677"/>
                  </a:lnTo>
                  <a:lnTo>
                    <a:pt x="722" y="47388"/>
                  </a:lnTo>
                  <a:lnTo>
                    <a:pt x="864" y="47099"/>
                  </a:lnTo>
                  <a:lnTo>
                    <a:pt x="1033" y="46810"/>
                  </a:lnTo>
                  <a:lnTo>
                    <a:pt x="1203" y="46521"/>
                  </a:lnTo>
                  <a:lnTo>
                    <a:pt x="1400" y="46232"/>
                  </a:lnTo>
                  <a:lnTo>
                    <a:pt x="1597" y="45943"/>
                  </a:lnTo>
                  <a:lnTo>
                    <a:pt x="1823" y="45654"/>
                  </a:lnTo>
                  <a:lnTo>
                    <a:pt x="2049" y="45365"/>
                  </a:lnTo>
                  <a:lnTo>
                    <a:pt x="2303" y="45076"/>
                  </a:lnTo>
                  <a:lnTo>
                    <a:pt x="2557" y="44787"/>
                  </a:lnTo>
                  <a:lnTo>
                    <a:pt x="2838" y="44498"/>
                  </a:lnTo>
                  <a:lnTo>
                    <a:pt x="3121" y="44209"/>
                  </a:lnTo>
                  <a:lnTo>
                    <a:pt x="3430" y="43920"/>
                  </a:lnTo>
                  <a:lnTo>
                    <a:pt x="3741" y="43631"/>
                  </a:lnTo>
                  <a:lnTo>
                    <a:pt x="4078" y="43342"/>
                  </a:lnTo>
                  <a:lnTo>
                    <a:pt x="4417" y="43054"/>
                  </a:lnTo>
                  <a:lnTo>
                    <a:pt x="4780" y="42765"/>
                  </a:lnTo>
                  <a:lnTo>
                    <a:pt x="5148" y="42476"/>
                  </a:lnTo>
                  <a:lnTo>
                    <a:pt x="5538" y="42187"/>
                  </a:lnTo>
                  <a:lnTo>
                    <a:pt x="5932" y="41898"/>
                  </a:lnTo>
                  <a:lnTo>
                    <a:pt x="6349" y="41609"/>
                  </a:lnTo>
                  <a:lnTo>
                    <a:pt x="6771" y="41320"/>
                  </a:lnTo>
                  <a:lnTo>
                    <a:pt x="7213" y="41031"/>
                  </a:lnTo>
                  <a:lnTo>
                    <a:pt x="7661" y="40742"/>
                  </a:lnTo>
                  <a:lnTo>
                    <a:pt x="8129" y="40453"/>
                  </a:lnTo>
                  <a:lnTo>
                    <a:pt x="8604" y="40164"/>
                  </a:lnTo>
                  <a:lnTo>
                    <a:pt x="9096" y="39875"/>
                  </a:lnTo>
                  <a:lnTo>
                    <a:pt x="9596" y="39586"/>
                  </a:lnTo>
                  <a:lnTo>
                    <a:pt x="10113" y="39297"/>
                  </a:lnTo>
                  <a:lnTo>
                    <a:pt x="10638" y="39008"/>
                  </a:lnTo>
                  <a:lnTo>
                    <a:pt x="11179" y="38719"/>
                  </a:lnTo>
                  <a:lnTo>
                    <a:pt x="11728" y="38430"/>
                  </a:lnTo>
                  <a:lnTo>
                    <a:pt x="12292" y="38141"/>
                  </a:lnTo>
                  <a:lnTo>
                    <a:pt x="12864" y="37852"/>
                  </a:lnTo>
                  <a:lnTo>
                    <a:pt x="13450" y="37563"/>
                  </a:lnTo>
                  <a:lnTo>
                    <a:pt x="14046" y="37274"/>
                  </a:lnTo>
                  <a:lnTo>
                    <a:pt x="14653" y="36986"/>
                  </a:lnTo>
                  <a:lnTo>
                    <a:pt x="15270" y="36697"/>
                  </a:lnTo>
                  <a:lnTo>
                    <a:pt x="15898" y="36408"/>
                  </a:lnTo>
                  <a:lnTo>
                    <a:pt x="16536" y="36119"/>
                  </a:lnTo>
                  <a:lnTo>
                    <a:pt x="17183" y="35830"/>
                  </a:lnTo>
                  <a:lnTo>
                    <a:pt x="17841" y="35541"/>
                  </a:lnTo>
                  <a:lnTo>
                    <a:pt x="18508" y="35252"/>
                  </a:lnTo>
                  <a:lnTo>
                    <a:pt x="19185" y="34963"/>
                  </a:lnTo>
                  <a:lnTo>
                    <a:pt x="19869" y="34674"/>
                  </a:lnTo>
                  <a:lnTo>
                    <a:pt x="20564" y="34385"/>
                  </a:lnTo>
                  <a:lnTo>
                    <a:pt x="21265" y="34096"/>
                  </a:lnTo>
                  <a:lnTo>
                    <a:pt x="21977" y="33807"/>
                  </a:lnTo>
                  <a:lnTo>
                    <a:pt x="22694" y="33518"/>
                  </a:lnTo>
                  <a:lnTo>
                    <a:pt x="23421" y="33229"/>
                  </a:lnTo>
                  <a:lnTo>
                    <a:pt x="24153" y="32940"/>
                  </a:lnTo>
                  <a:lnTo>
                    <a:pt x="24895" y="32651"/>
                  </a:lnTo>
                  <a:lnTo>
                    <a:pt x="25641" y="32362"/>
                  </a:lnTo>
                  <a:lnTo>
                    <a:pt x="26397" y="32073"/>
                  </a:lnTo>
                  <a:lnTo>
                    <a:pt x="27155" y="31784"/>
                  </a:lnTo>
                  <a:lnTo>
                    <a:pt x="27923" y="31495"/>
                  </a:lnTo>
                  <a:lnTo>
                    <a:pt x="28694" y="31206"/>
                  </a:lnTo>
                  <a:lnTo>
                    <a:pt x="29473" y="30917"/>
                  </a:lnTo>
                  <a:lnTo>
                    <a:pt x="30254" y="30629"/>
                  </a:lnTo>
                  <a:lnTo>
                    <a:pt x="31042" y="30340"/>
                  </a:lnTo>
                  <a:lnTo>
                    <a:pt x="31833" y="30051"/>
                  </a:lnTo>
                  <a:lnTo>
                    <a:pt x="32630" y="29762"/>
                  </a:lnTo>
                  <a:lnTo>
                    <a:pt x="33429" y="29473"/>
                  </a:lnTo>
                  <a:lnTo>
                    <a:pt x="34234" y="29184"/>
                  </a:lnTo>
                  <a:lnTo>
                    <a:pt x="35040" y="28895"/>
                  </a:lnTo>
                  <a:lnTo>
                    <a:pt x="35852" y="28606"/>
                  </a:lnTo>
                  <a:lnTo>
                    <a:pt x="36664" y="28317"/>
                  </a:lnTo>
                  <a:lnTo>
                    <a:pt x="37480" y="28028"/>
                  </a:lnTo>
                  <a:lnTo>
                    <a:pt x="38297" y="27739"/>
                  </a:lnTo>
                  <a:lnTo>
                    <a:pt x="39118" y="27450"/>
                  </a:lnTo>
                  <a:lnTo>
                    <a:pt x="39939" y="27161"/>
                  </a:lnTo>
                  <a:lnTo>
                    <a:pt x="40762" y="26872"/>
                  </a:lnTo>
                  <a:lnTo>
                    <a:pt x="41586" y="26583"/>
                  </a:lnTo>
                  <a:lnTo>
                    <a:pt x="42411" y="26294"/>
                  </a:lnTo>
                  <a:lnTo>
                    <a:pt x="43236" y="26005"/>
                  </a:lnTo>
                  <a:lnTo>
                    <a:pt x="44061" y="25716"/>
                  </a:lnTo>
                  <a:lnTo>
                    <a:pt x="44887" y="25427"/>
                  </a:lnTo>
                  <a:lnTo>
                    <a:pt x="45711" y="25138"/>
                  </a:lnTo>
                  <a:lnTo>
                    <a:pt x="46536" y="24849"/>
                  </a:lnTo>
                  <a:lnTo>
                    <a:pt x="47359" y="24561"/>
                  </a:lnTo>
                  <a:lnTo>
                    <a:pt x="48183" y="24272"/>
                  </a:lnTo>
                  <a:lnTo>
                    <a:pt x="49003" y="23983"/>
                  </a:lnTo>
                  <a:lnTo>
                    <a:pt x="49823" y="23694"/>
                  </a:lnTo>
                  <a:lnTo>
                    <a:pt x="50640" y="23405"/>
                  </a:lnTo>
                  <a:lnTo>
                    <a:pt x="51457" y="23116"/>
                  </a:lnTo>
                  <a:lnTo>
                    <a:pt x="52269" y="22827"/>
                  </a:lnTo>
                  <a:lnTo>
                    <a:pt x="53081" y="22538"/>
                  </a:lnTo>
                  <a:lnTo>
                    <a:pt x="53888" y="22249"/>
                  </a:lnTo>
                  <a:lnTo>
                    <a:pt x="54693" y="21960"/>
                  </a:lnTo>
                  <a:lnTo>
                    <a:pt x="55494" y="21671"/>
                  </a:lnTo>
                  <a:lnTo>
                    <a:pt x="56293" y="21382"/>
                  </a:lnTo>
                  <a:lnTo>
                    <a:pt x="57087" y="21093"/>
                  </a:lnTo>
                  <a:lnTo>
                    <a:pt x="57878" y="20804"/>
                  </a:lnTo>
                  <a:lnTo>
                    <a:pt x="58664" y="20515"/>
                  </a:lnTo>
                  <a:lnTo>
                    <a:pt x="59446" y="20226"/>
                  </a:lnTo>
                  <a:lnTo>
                    <a:pt x="60223" y="19937"/>
                  </a:lnTo>
                  <a:lnTo>
                    <a:pt x="60997" y="19648"/>
                  </a:lnTo>
                  <a:lnTo>
                    <a:pt x="61765" y="19359"/>
                  </a:lnTo>
                  <a:lnTo>
                    <a:pt x="62528" y="19070"/>
                  </a:lnTo>
                  <a:lnTo>
                    <a:pt x="63286" y="18781"/>
                  </a:lnTo>
                  <a:lnTo>
                    <a:pt x="64039" y="18493"/>
                  </a:lnTo>
                  <a:lnTo>
                    <a:pt x="64785" y="18204"/>
                  </a:lnTo>
                  <a:lnTo>
                    <a:pt x="65527" y="17915"/>
                  </a:lnTo>
                  <a:lnTo>
                    <a:pt x="66263" y="17626"/>
                  </a:lnTo>
                  <a:lnTo>
                    <a:pt x="66992" y="17337"/>
                  </a:lnTo>
                  <a:lnTo>
                    <a:pt x="67716" y="17048"/>
                  </a:lnTo>
                  <a:lnTo>
                    <a:pt x="68434" y="16759"/>
                  </a:lnTo>
                  <a:lnTo>
                    <a:pt x="69145" y="16470"/>
                  </a:lnTo>
                  <a:lnTo>
                    <a:pt x="69850" y="16181"/>
                  </a:lnTo>
                  <a:lnTo>
                    <a:pt x="70549" y="15892"/>
                  </a:lnTo>
                  <a:lnTo>
                    <a:pt x="71240" y="15603"/>
                  </a:lnTo>
                  <a:lnTo>
                    <a:pt x="71926" y="15314"/>
                  </a:lnTo>
                  <a:lnTo>
                    <a:pt x="72603" y="15025"/>
                  </a:lnTo>
                  <a:lnTo>
                    <a:pt x="73276" y="14736"/>
                  </a:lnTo>
                  <a:lnTo>
                    <a:pt x="73939" y="14447"/>
                  </a:lnTo>
                  <a:lnTo>
                    <a:pt x="74598" y="14158"/>
                  </a:lnTo>
                  <a:lnTo>
                    <a:pt x="75247" y="13869"/>
                  </a:lnTo>
                  <a:lnTo>
                    <a:pt x="75892" y="13580"/>
                  </a:lnTo>
                  <a:lnTo>
                    <a:pt x="76527" y="13291"/>
                  </a:lnTo>
                  <a:lnTo>
                    <a:pt x="77158" y="13002"/>
                  </a:lnTo>
                  <a:lnTo>
                    <a:pt x="77778" y="12713"/>
                  </a:lnTo>
                  <a:lnTo>
                    <a:pt x="78395" y="12424"/>
                  </a:lnTo>
                  <a:lnTo>
                    <a:pt x="79000" y="12136"/>
                  </a:lnTo>
                  <a:lnTo>
                    <a:pt x="79603" y="11847"/>
                  </a:lnTo>
                  <a:lnTo>
                    <a:pt x="80193" y="11558"/>
                  </a:lnTo>
                  <a:lnTo>
                    <a:pt x="80781" y="11269"/>
                  </a:lnTo>
                  <a:lnTo>
                    <a:pt x="81357" y="10980"/>
                  </a:lnTo>
                  <a:lnTo>
                    <a:pt x="81931" y="10691"/>
                  </a:lnTo>
                  <a:lnTo>
                    <a:pt x="82492" y="10402"/>
                  </a:lnTo>
                  <a:lnTo>
                    <a:pt x="83051" y="10113"/>
                  </a:lnTo>
                  <a:lnTo>
                    <a:pt x="83597" y="9824"/>
                  </a:lnTo>
                  <a:lnTo>
                    <a:pt x="84142" y="9535"/>
                  </a:lnTo>
                  <a:lnTo>
                    <a:pt x="84673" y="9246"/>
                  </a:lnTo>
                  <a:lnTo>
                    <a:pt x="85204" y="8957"/>
                  </a:lnTo>
                  <a:lnTo>
                    <a:pt x="85721" y="8668"/>
                  </a:lnTo>
                  <a:lnTo>
                    <a:pt x="86237" y="8379"/>
                  </a:lnTo>
                  <a:lnTo>
                    <a:pt x="86740" y="8090"/>
                  </a:lnTo>
                  <a:lnTo>
                    <a:pt x="87242" y="7801"/>
                  </a:lnTo>
                  <a:lnTo>
                    <a:pt x="87731" y="7512"/>
                  </a:lnTo>
                  <a:lnTo>
                    <a:pt x="88219" y="7223"/>
                  </a:lnTo>
                  <a:lnTo>
                    <a:pt x="88694" y="6934"/>
                  </a:lnTo>
                  <a:lnTo>
                    <a:pt x="89169" y="6645"/>
                  </a:lnTo>
                  <a:lnTo>
                    <a:pt x="89630" y="6356"/>
                  </a:lnTo>
                  <a:lnTo>
                    <a:pt x="90091" y="6068"/>
                  </a:lnTo>
                  <a:lnTo>
                    <a:pt x="90540" y="5779"/>
                  </a:lnTo>
                  <a:lnTo>
                    <a:pt x="90987" y="5490"/>
                  </a:lnTo>
                  <a:lnTo>
                    <a:pt x="91423" y="5201"/>
                  </a:lnTo>
                  <a:lnTo>
                    <a:pt x="91857" y="4912"/>
                  </a:lnTo>
                  <a:lnTo>
                    <a:pt x="92281" y="4623"/>
                  </a:lnTo>
                  <a:lnTo>
                    <a:pt x="92702" y="4334"/>
                  </a:lnTo>
                  <a:lnTo>
                    <a:pt x="93114" y="4045"/>
                  </a:lnTo>
                  <a:lnTo>
                    <a:pt x="93523" y="3756"/>
                  </a:lnTo>
                  <a:lnTo>
                    <a:pt x="93922" y="3467"/>
                  </a:lnTo>
                  <a:lnTo>
                    <a:pt x="94319" y="3178"/>
                  </a:lnTo>
                  <a:lnTo>
                    <a:pt x="94707" y="2889"/>
                  </a:lnTo>
                  <a:lnTo>
                    <a:pt x="95093" y="2600"/>
                  </a:lnTo>
                  <a:lnTo>
                    <a:pt x="95470" y="2311"/>
                  </a:lnTo>
                  <a:lnTo>
                    <a:pt x="95844" y="2022"/>
                  </a:lnTo>
                  <a:lnTo>
                    <a:pt x="96210" y="1733"/>
                  </a:lnTo>
                  <a:lnTo>
                    <a:pt x="96573" y="1444"/>
                  </a:lnTo>
                  <a:lnTo>
                    <a:pt x="96929" y="1155"/>
                  </a:lnTo>
                  <a:lnTo>
                    <a:pt x="97281" y="866"/>
                  </a:lnTo>
                  <a:lnTo>
                    <a:pt x="97627" y="577"/>
                  </a:lnTo>
                  <a:lnTo>
                    <a:pt x="97970" y="288"/>
                  </a:lnTo>
                  <a:lnTo>
                    <a:pt x="98306" y="0"/>
                  </a:lnTo>
                  <a:lnTo>
                    <a:pt x="145904" y="0"/>
                  </a:lnTo>
                  <a:lnTo>
                    <a:pt x="146240" y="288"/>
                  </a:lnTo>
                  <a:lnTo>
                    <a:pt x="146582" y="577"/>
                  </a:lnTo>
                  <a:lnTo>
                    <a:pt x="146928" y="866"/>
                  </a:lnTo>
                  <a:lnTo>
                    <a:pt x="147281" y="1155"/>
                  </a:lnTo>
                  <a:lnTo>
                    <a:pt x="147637" y="1444"/>
                  </a:lnTo>
                  <a:lnTo>
                    <a:pt x="148000" y="1733"/>
                  </a:lnTo>
                  <a:lnTo>
                    <a:pt x="148366" y="2022"/>
                  </a:lnTo>
                  <a:lnTo>
                    <a:pt x="148740" y="2311"/>
                  </a:lnTo>
                  <a:lnTo>
                    <a:pt x="149117" y="2600"/>
                  </a:lnTo>
                  <a:lnTo>
                    <a:pt x="149502" y="2889"/>
                  </a:lnTo>
                  <a:lnTo>
                    <a:pt x="149891" y="3178"/>
                  </a:lnTo>
                  <a:lnTo>
                    <a:pt x="150288" y="3467"/>
                  </a:lnTo>
                  <a:lnTo>
                    <a:pt x="150687" y="3756"/>
                  </a:lnTo>
                  <a:lnTo>
                    <a:pt x="151096" y="4045"/>
                  </a:lnTo>
                  <a:lnTo>
                    <a:pt x="151508" y="4334"/>
                  </a:lnTo>
                  <a:lnTo>
                    <a:pt x="151929" y="4623"/>
                  </a:lnTo>
                  <a:lnTo>
                    <a:pt x="152353" y="4912"/>
                  </a:lnTo>
                  <a:lnTo>
                    <a:pt x="152787" y="5201"/>
                  </a:lnTo>
                  <a:lnTo>
                    <a:pt x="153223" y="5490"/>
                  </a:lnTo>
                  <a:lnTo>
                    <a:pt x="153670" y="5779"/>
                  </a:lnTo>
                  <a:lnTo>
                    <a:pt x="154119" y="6068"/>
                  </a:lnTo>
                  <a:lnTo>
                    <a:pt x="154580" y="6356"/>
                  </a:lnTo>
                  <a:lnTo>
                    <a:pt x="155041" y="6645"/>
                  </a:lnTo>
                  <a:lnTo>
                    <a:pt x="155516" y="6934"/>
                  </a:lnTo>
                  <a:lnTo>
                    <a:pt x="155991" y="7223"/>
                  </a:lnTo>
                  <a:lnTo>
                    <a:pt x="156479" y="7512"/>
                  </a:lnTo>
                  <a:lnTo>
                    <a:pt x="156967" y="7801"/>
                  </a:lnTo>
                  <a:lnTo>
                    <a:pt x="157470" y="8090"/>
                  </a:lnTo>
                  <a:lnTo>
                    <a:pt x="157972" y="8379"/>
                  </a:lnTo>
                  <a:lnTo>
                    <a:pt x="158489" y="8668"/>
                  </a:lnTo>
                  <a:lnTo>
                    <a:pt x="159006" y="8957"/>
                  </a:lnTo>
                  <a:lnTo>
                    <a:pt x="159537" y="9246"/>
                  </a:lnTo>
                  <a:lnTo>
                    <a:pt x="160068" y="9535"/>
                  </a:lnTo>
                  <a:lnTo>
                    <a:pt x="160613" y="9824"/>
                  </a:lnTo>
                  <a:lnTo>
                    <a:pt x="161159" y="10113"/>
                  </a:lnTo>
                  <a:lnTo>
                    <a:pt x="161718" y="10402"/>
                  </a:lnTo>
                  <a:lnTo>
                    <a:pt x="162279" y="10691"/>
                  </a:lnTo>
                  <a:lnTo>
                    <a:pt x="162853" y="10980"/>
                  </a:lnTo>
                  <a:lnTo>
                    <a:pt x="163428" y="11269"/>
                  </a:lnTo>
                  <a:lnTo>
                    <a:pt x="164016" y="11558"/>
                  </a:lnTo>
                  <a:lnTo>
                    <a:pt x="164607" y="11847"/>
                  </a:lnTo>
                  <a:lnTo>
                    <a:pt x="165209" y="12136"/>
                  </a:lnTo>
                  <a:lnTo>
                    <a:pt x="165815" y="12424"/>
                  </a:lnTo>
                  <a:lnTo>
                    <a:pt x="166431" y="12713"/>
                  </a:lnTo>
                  <a:lnTo>
                    <a:pt x="167052" y="13002"/>
                  </a:lnTo>
                  <a:lnTo>
                    <a:pt x="167683" y="13291"/>
                  </a:lnTo>
                  <a:lnTo>
                    <a:pt x="168317" y="13580"/>
                  </a:lnTo>
                  <a:lnTo>
                    <a:pt x="168962" y="13869"/>
                  </a:lnTo>
                  <a:lnTo>
                    <a:pt x="169612" y="14158"/>
                  </a:lnTo>
                  <a:lnTo>
                    <a:pt x="170270" y="14447"/>
                  </a:lnTo>
                  <a:lnTo>
                    <a:pt x="170934" y="14736"/>
                  </a:lnTo>
                  <a:lnTo>
                    <a:pt x="171607" y="15025"/>
                  </a:lnTo>
                  <a:lnTo>
                    <a:pt x="172284" y="15314"/>
                  </a:lnTo>
                  <a:lnTo>
                    <a:pt x="172970" y="15603"/>
                  </a:lnTo>
                  <a:lnTo>
                    <a:pt x="173661" y="15892"/>
                  </a:lnTo>
                  <a:lnTo>
                    <a:pt x="174360" y="16181"/>
                  </a:lnTo>
                  <a:lnTo>
                    <a:pt x="175065" y="16470"/>
                  </a:lnTo>
                  <a:lnTo>
                    <a:pt x="175776" y="16759"/>
                  </a:lnTo>
                  <a:lnTo>
                    <a:pt x="176494" y="17048"/>
                  </a:lnTo>
                  <a:lnTo>
                    <a:pt x="177217" y="17337"/>
                  </a:lnTo>
                  <a:lnTo>
                    <a:pt x="177947" y="17626"/>
                  </a:lnTo>
                  <a:lnTo>
                    <a:pt x="178683" y="17915"/>
                  </a:lnTo>
                  <a:lnTo>
                    <a:pt x="179424" y="18204"/>
                  </a:lnTo>
                  <a:lnTo>
                    <a:pt x="180171" y="18493"/>
                  </a:lnTo>
                  <a:lnTo>
                    <a:pt x="180924" y="18781"/>
                  </a:lnTo>
                  <a:lnTo>
                    <a:pt x="181682" y="19070"/>
                  </a:lnTo>
                  <a:lnTo>
                    <a:pt x="182445" y="19359"/>
                  </a:lnTo>
                  <a:lnTo>
                    <a:pt x="183213" y="19648"/>
                  </a:lnTo>
                  <a:lnTo>
                    <a:pt x="183986" y="19937"/>
                  </a:lnTo>
                  <a:lnTo>
                    <a:pt x="184763" y="20226"/>
                  </a:lnTo>
                  <a:lnTo>
                    <a:pt x="185546" y="20515"/>
                  </a:lnTo>
                  <a:lnTo>
                    <a:pt x="186332" y="20804"/>
                  </a:lnTo>
                  <a:lnTo>
                    <a:pt x="187123" y="21093"/>
                  </a:lnTo>
                  <a:lnTo>
                    <a:pt x="187917" y="21382"/>
                  </a:lnTo>
                  <a:lnTo>
                    <a:pt x="188716" y="21671"/>
                  </a:lnTo>
                  <a:lnTo>
                    <a:pt x="189516" y="21960"/>
                  </a:lnTo>
                  <a:lnTo>
                    <a:pt x="190322" y="22249"/>
                  </a:lnTo>
                  <a:lnTo>
                    <a:pt x="191129" y="22538"/>
                  </a:lnTo>
                  <a:lnTo>
                    <a:pt x="191941" y="22827"/>
                  </a:lnTo>
                  <a:lnTo>
                    <a:pt x="192753" y="23116"/>
                  </a:lnTo>
                  <a:lnTo>
                    <a:pt x="193569" y="23405"/>
                  </a:lnTo>
                  <a:lnTo>
                    <a:pt x="194386" y="23694"/>
                  </a:lnTo>
                  <a:lnTo>
                    <a:pt x="195207" y="23983"/>
                  </a:lnTo>
                  <a:lnTo>
                    <a:pt x="196027" y="24272"/>
                  </a:lnTo>
                  <a:lnTo>
                    <a:pt x="196850" y="24561"/>
                  </a:lnTo>
                  <a:lnTo>
                    <a:pt x="197674" y="24849"/>
                  </a:lnTo>
                  <a:lnTo>
                    <a:pt x="198498" y="25138"/>
                  </a:lnTo>
                  <a:lnTo>
                    <a:pt x="199323" y="25427"/>
                  </a:lnTo>
                  <a:lnTo>
                    <a:pt x="200149" y="25716"/>
                  </a:lnTo>
                  <a:lnTo>
                    <a:pt x="200974" y="26005"/>
                  </a:lnTo>
                  <a:lnTo>
                    <a:pt x="201799" y="26294"/>
                  </a:lnTo>
                  <a:lnTo>
                    <a:pt x="202624" y="26583"/>
                  </a:lnTo>
                  <a:lnTo>
                    <a:pt x="203448" y="26872"/>
                  </a:lnTo>
                  <a:lnTo>
                    <a:pt x="204271" y="27161"/>
                  </a:lnTo>
                  <a:lnTo>
                    <a:pt x="205092" y="27450"/>
                  </a:lnTo>
                  <a:lnTo>
                    <a:pt x="205912" y="27739"/>
                  </a:lnTo>
                  <a:lnTo>
                    <a:pt x="206729" y="28028"/>
                  </a:lnTo>
                  <a:lnTo>
                    <a:pt x="207546" y="28317"/>
                  </a:lnTo>
                  <a:lnTo>
                    <a:pt x="208358" y="28606"/>
                  </a:lnTo>
                  <a:lnTo>
                    <a:pt x="209169" y="28895"/>
                  </a:lnTo>
                  <a:lnTo>
                    <a:pt x="209975" y="29184"/>
                  </a:lnTo>
                  <a:lnTo>
                    <a:pt x="210781" y="29473"/>
                  </a:lnTo>
                  <a:lnTo>
                    <a:pt x="211579" y="29762"/>
                  </a:lnTo>
                  <a:lnTo>
                    <a:pt x="212377" y="30051"/>
                  </a:lnTo>
                  <a:lnTo>
                    <a:pt x="213167" y="30340"/>
                  </a:lnTo>
                  <a:lnTo>
                    <a:pt x="213956" y="30629"/>
                  </a:lnTo>
                  <a:lnTo>
                    <a:pt x="214737" y="30917"/>
                  </a:lnTo>
                  <a:lnTo>
                    <a:pt x="215516" y="31206"/>
                  </a:lnTo>
                  <a:lnTo>
                    <a:pt x="216287" y="31495"/>
                  </a:lnTo>
                  <a:lnTo>
                    <a:pt x="217054" y="31784"/>
                  </a:lnTo>
                  <a:lnTo>
                    <a:pt x="217813" y="32073"/>
                  </a:lnTo>
                  <a:lnTo>
                    <a:pt x="218569" y="32362"/>
                  </a:lnTo>
                  <a:lnTo>
                    <a:pt x="219315" y="32651"/>
                  </a:lnTo>
                  <a:lnTo>
                    <a:pt x="220057" y="32940"/>
                  </a:lnTo>
                  <a:lnTo>
                    <a:pt x="220789" y="33229"/>
                  </a:lnTo>
                  <a:lnTo>
                    <a:pt x="221516" y="33518"/>
                  </a:lnTo>
                  <a:lnTo>
                    <a:pt x="222233" y="33807"/>
                  </a:lnTo>
                  <a:lnTo>
                    <a:pt x="222945" y="34096"/>
                  </a:lnTo>
                  <a:lnTo>
                    <a:pt x="223646" y="34385"/>
                  </a:lnTo>
                  <a:lnTo>
                    <a:pt x="224341" y="34674"/>
                  </a:lnTo>
                  <a:lnTo>
                    <a:pt x="225025" y="34963"/>
                  </a:lnTo>
                  <a:lnTo>
                    <a:pt x="225702" y="35252"/>
                  </a:lnTo>
                  <a:lnTo>
                    <a:pt x="226369" y="35541"/>
                  </a:lnTo>
                  <a:lnTo>
                    <a:pt x="227026" y="35830"/>
                  </a:lnTo>
                  <a:lnTo>
                    <a:pt x="227674" y="36119"/>
                  </a:lnTo>
                  <a:lnTo>
                    <a:pt x="228312" y="36408"/>
                  </a:lnTo>
                  <a:lnTo>
                    <a:pt x="228940" y="36697"/>
                  </a:lnTo>
                  <a:lnTo>
                    <a:pt x="229557" y="36986"/>
                  </a:lnTo>
                  <a:lnTo>
                    <a:pt x="230164" y="37274"/>
                  </a:lnTo>
                  <a:lnTo>
                    <a:pt x="230760" y="37563"/>
                  </a:lnTo>
                  <a:lnTo>
                    <a:pt x="231345" y="37852"/>
                  </a:lnTo>
                  <a:lnTo>
                    <a:pt x="231918" y="38141"/>
                  </a:lnTo>
                  <a:lnTo>
                    <a:pt x="232482" y="38430"/>
                  </a:lnTo>
                  <a:lnTo>
                    <a:pt x="233031" y="38719"/>
                  </a:lnTo>
                  <a:lnTo>
                    <a:pt x="233571" y="39008"/>
                  </a:lnTo>
                  <a:lnTo>
                    <a:pt x="234096" y="39297"/>
                  </a:lnTo>
                  <a:lnTo>
                    <a:pt x="234613" y="39586"/>
                  </a:lnTo>
                  <a:lnTo>
                    <a:pt x="235113" y="39875"/>
                  </a:lnTo>
                  <a:lnTo>
                    <a:pt x="235606" y="40164"/>
                  </a:lnTo>
                  <a:lnTo>
                    <a:pt x="236081" y="40453"/>
                  </a:lnTo>
                  <a:lnTo>
                    <a:pt x="236548" y="40742"/>
                  </a:lnTo>
                  <a:lnTo>
                    <a:pt x="236997" y="41031"/>
                  </a:lnTo>
                  <a:lnTo>
                    <a:pt x="237439" y="41320"/>
                  </a:lnTo>
                  <a:lnTo>
                    <a:pt x="237861" y="41609"/>
                  </a:lnTo>
                  <a:lnTo>
                    <a:pt x="238277" y="41898"/>
                  </a:lnTo>
                  <a:lnTo>
                    <a:pt x="238672" y="42187"/>
                  </a:lnTo>
                  <a:lnTo>
                    <a:pt x="239062" y="42476"/>
                  </a:lnTo>
                  <a:lnTo>
                    <a:pt x="239429" y="42765"/>
                  </a:lnTo>
                  <a:lnTo>
                    <a:pt x="239793" y="43054"/>
                  </a:lnTo>
                  <a:lnTo>
                    <a:pt x="240132" y="43342"/>
                  </a:lnTo>
                  <a:lnTo>
                    <a:pt x="240468" y="43631"/>
                  </a:lnTo>
                  <a:lnTo>
                    <a:pt x="240780" y="43920"/>
                  </a:lnTo>
                  <a:lnTo>
                    <a:pt x="241089" y="44209"/>
                  </a:lnTo>
                  <a:lnTo>
                    <a:pt x="241371" y="44498"/>
                  </a:lnTo>
                  <a:lnTo>
                    <a:pt x="241653" y="44787"/>
                  </a:lnTo>
                  <a:lnTo>
                    <a:pt x="241907" y="45076"/>
                  </a:lnTo>
                  <a:lnTo>
                    <a:pt x="242161" y="45365"/>
                  </a:lnTo>
                  <a:lnTo>
                    <a:pt x="242387" y="45654"/>
                  </a:lnTo>
                  <a:lnTo>
                    <a:pt x="242613" y="45943"/>
                  </a:lnTo>
                  <a:lnTo>
                    <a:pt x="242810" y="46232"/>
                  </a:lnTo>
                  <a:lnTo>
                    <a:pt x="243007" y="46521"/>
                  </a:lnTo>
                  <a:lnTo>
                    <a:pt x="243177" y="46810"/>
                  </a:lnTo>
                  <a:lnTo>
                    <a:pt x="243346" y="47099"/>
                  </a:lnTo>
                  <a:lnTo>
                    <a:pt x="243488" y="47388"/>
                  </a:lnTo>
                  <a:lnTo>
                    <a:pt x="243628" y="47677"/>
                  </a:lnTo>
                  <a:lnTo>
                    <a:pt x="243743" y="47966"/>
                  </a:lnTo>
                  <a:lnTo>
                    <a:pt x="243854" y="48255"/>
                  </a:lnTo>
                  <a:lnTo>
                    <a:pt x="243942" y="48544"/>
                  </a:lnTo>
                  <a:lnTo>
                    <a:pt x="244025" y="48833"/>
                  </a:lnTo>
                  <a:lnTo>
                    <a:pt x="244085" y="49122"/>
                  </a:lnTo>
                  <a:lnTo>
                    <a:pt x="244141" y="49410"/>
                  </a:lnTo>
                  <a:lnTo>
                    <a:pt x="244174" y="49699"/>
                  </a:lnTo>
                  <a:lnTo>
                    <a:pt x="244202" y="49988"/>
                  </a:lnTo>
                  <a:lnTo>
                    <a:pt x="244210" y="50277"/>
                  </a:lnTo>
                  <a:lnTo>
                    <a:pt x="244210" y="50566"/>
                  </a:lnTo>
                  <a:lnTo>
                    <a:pt x="244191" y="50855"/>
                  </a:lnTo>
                  <a:lnTo>
                    <a:pt x="244165" y="51144"/>
                  </a:lnTo>
                  <a:lnTo>
                    <a:pt x="244121" y="51433"/>
                  </a:lnTo>
                  <a:lnTo>
                    <a:pt x="244068" y="51722"/>
                  </a:lnTo>
                  <a:lnTo>
                    <a:pt x="243999" y="52011"/>
                  </a:lnTo>
                  <a:lnTo>
                    <a:pt x="243921" y="52300"/>
                  </a:lnTo>
                  <a:lnTo>
                    <a:pt x="243826" y="52589"/>
                  </a:lnTo>
                  <a:lnTo>
                    <a:pt x="243723" y="52878"/>
                  </a:lnTo>
                  <a:lnTo>
                    <a:pt x="243605" y="53167"/>
                  </a:lnTo>
                  <a:lnTo>
                    <a:pt x="243477" y="53456"/>
                  </a:lnTo>
                  <a:lnTo>
                    <a:pt x="243335" y="53745"/>
                  </a:lnTo>
                  <a:lnTo>
                    <a:pt x="243183" y="54034"/>
                  </a:lnTo>
                  <a:lnTo>
                    <a:pt x="243018" y="54323"/>
                  </a:lnTo>
                  <a:lnTo>
                    <a:pt x="242842" y="54612"/>
                  </a:lnTo>
                  <a:lnTo>
                    <a:pt x="242655" y="54901"/>
                  </a:lnTo>
                  <a:lnTo>
                    <a:pt x="242457" y="55190"/>
                  </a:lnTo>
                  <a:lnTo>
                    <a:pt x="242249" y="55479"/>
                  </a:lnTo>
                  <a:lnTo>
                    <a:pt x="242029" y="55767"/>
                  </a:lnTo>
                  <a:lnTo>
                    <a:pt x="241799" y="56056"/>
                  </a:lnTo>
                  <a:lnTo>
                    <a:pt x="241558" y="56345"/>
                  </a:lnTo>
                  <a:lnTo>
                    <a:pt x="241309" y="56634"/>
                  </a:lnTo>
                  <a:lnTo>
                    <a:pt x="241047" y="56923"/>
                  </a:lnTo>
                  <a:lnTo>
                    <a:pt x="240778" y="57212"/>
                  </a:lnTo>
                  <a:lnTo>
                    <a:pt x="240497" y="57501"/>
                  </a:lnTo>
                  <a:lnTo>
                    <a:pt x="240209" y="57790"/>
                  </a:lnTo>
                  <a:lnTo>
                    <a:pt x="239910" y="58079"/>
                  </a:lnTo>
                  <a:lnTo>
                    <a:pt x="239604" y="58368"/>
                  </a:lnTo>
                  <a:lnTo>
                    <a:pt x="239286" y="58657"/>
                  </a:lnTo>
                  <a:lnTo>
                    <a:pt x="238964" y="58946"/>
                  </a:lnTo>
                  <a:lnTo>
                    <a:pt x="238629" y="59235"/>
                  </a:lnTo>
                  <a:lnTo>
                    <a:pt x="238290" y="59524"/>
                  </a:lnTo>
                  <a:lnTo>
                    <a:pt x="237939" y="59813"/>
                  </a:lnTo>
                  <a:lnTo>
                    <a:pt x="237585" y="60102"/>
                  </a:lnTo>
                  <a:lnTo>
                    <a:pt x="237219" y="60391"/>
                  </a:lnTo>
                  <a:lnTo>
                    <a:pt x="236850" y="60680"/>
                  </a:lnTo>
                  <a:lnTo>
                    <a:pt x="236469" y="60969"/>
                  </a:lnTo>
                  <a:lnTo>
                    <a:pt x="236086" y="61258"/>
                  </a:lnTo>
                  <a:lnTo>
                    <a:pt x="235692" y="61547"/>
                  </a:lnTo>
                  <a:lnTo>
                    <a:pt x="235296" y="61835"/>
                  </a:lnTo>
                  <a:lnTo>
                    <a:pt x="234889" y="62124"/>
                  </a:lnTo>
                  <a:lnTo>
                    <a:pt x="234481" y="62413"/>
                  </a:lnTo>
                  <a:lnTo>
                    <a:pt x="234062" y="62702"/>
                  </a:lnTo>
                  <a:lnTo>
                    <a:pt x="233642" y="62991"/>
                  </a:lnTo>
                  <a:lnTo>
                    <a:pt x="233213" y="63280"/>
                  </a:lnTo>
                  <a:lnTo>
                    <a:pt x="232782" y="63569"/>
                  </a:lnTo>
                  <a:lnTo>
                    <a:pt x="232343" y="63858"/>
                  </a:lnTo>
                  <a:lnTo>
                    <a:pt x="231903" y="64147"/>
                  </a:lnTo>
                  <a:lnTo>
                    <a:pt x="231453" y="64436"/>
                  </a:lnTo>
                  <a:lnTo>
                    <a:pt x="231004" y="64725"/>
                  </a:lnTo>
                  <a:lnTo>
                    <a:pt x="230547" y="65014"/>
                  </a:lnTo>
                  <a:lnTo>
                    <a:pt x="230089" y="65303"/>
                  </a:lnTo>
                  <a:lnTo>
                    <a:pt x="229624" y="65592"/>
                  </a:lnTo>
                  <a:lnTo>
                    <a:pt x="229159" y="65881"/>
                  </a:lnTo>
                  <a:lnTo>
                    <a:pt x="228687" y="66170"/>
                  </a:lnTo>
                  <a:lnTo>
                    <a:pt x="228215" y="66459"/>
                  </a:lnTo>
                  <a:lnTo>
                    <a:pt x="227738" y="66748"/>
                  </a:lnTo>
                  <a:lnTo>
                    <a:pt x="227260" y="67037"/>
                  </a:lnTo>
                  <a:lnTo>
                    <a:pt x="226777" y="67326"/>
                  </a:lnTo>
                  <a:lnTo>
                    <a:pt x="226294" y="67615"/>
                  </a:lnTo>
                  <a:lnTo>
                    <a:pt x="225807" y="67903"/>
                  </a:lnTo>
                  <a:lnTo>
                    <a:pt x="225319" y="68192"/>
                  </a:lnTo>
                  <a:lnTo>
                    <a:pt x="224828" y="68481"/>
                  </a:lnTo>
                  <a:lnTo>
                    <a:pt x="224336" y="68770"/>
                  </a:lnTo>
                  <a:lnTo>
                    <a:pt x="223842" y="69059"/>
                  </a:lnTo>
                  <a:lnTo>
                    <a:pt x="223347" y="69348"/>
                  </a:lnTo>
                  <a:lnTo>
                    <a:pt x="222850" y="69637"/>
                  </a:lnTo>
                  <a:lnTo>
                    <a:pt x="222353" y="69926"/>
                  </a:lnTo>
                  <a:lnTo>
                    <a:pt x="221855" y="70215"/>
                  </a:lnTo>
                  <a:lnTo>
                    <a:pt x="221355" y="70504"/>
                  </a:lnTo>
                  <a:lnTo>
                    <a:pt x="220856" y="70793"/>
                  </a:lnTo>
                  <a:lnTo>
                    <a:pt x="220356" y="71082"/>
                  </a:lnTo>
                  <a:lnTo>
                    <a:pt x="219855" y="71371"/>
                  </a:lnTo>
                  <a:lnTo>
                    <a:pt x="219354" y="71660"/>
                  </a:lnTo>
                  <a:lnTo>
                    <a:pt x="218854" y="71949"/>
                  </a:lnTo>
                  <a:lnTo>
                    <a:pt x="218353" y="72238"/>
                  </a:lnTo>
                  <a:lnTo>
                    <a:pt x="217853" y="72527"/>
                  </a:lnTo>
                  <a:lnTo>
                    <a:pt x="217353" y="72816"/>
                  </a:lnTo>
                  <a:lnTo>
                    <a:pt x="216853" y="73105"/>
                  </a:lnTo>
                  <a:lnTo>
                    <a:pt x="216355" y="73394"/>
                  </a:lnTo>
                  <a:lnTo>
                    <a:pt x="215857" y="73683"/>
                  </a:lnTo>
                  <a:lnTo>
                    <a:pt x="215359" y="73972"/>
                  </a:lnTo>
                  <a:lnTo>
                    <a:pt x="214863" y="74260"/>
                  </a:lnTo>
                  <a:lnTo>
                    <a:pt x="214368" y="74549"/>
                  </a:lnTo>
                  <a:lnTo>
                    <a:pt x="213874" y="74838"/>
                  </a:lnTo>
                  <a:lnTo>
                    <a:pt x="213382" y="75127"/>
                  </a:lnTo>
                  <a:lnTo>
                    <a:pt x="212891" y="75416"/>
                  </a:lnTo>
                  <a:lnTo>
                    <a:pt x="212401" y="75705"/>
                  </a:lnTo>
                  <a:lnTo>
                    <a:pt x="211913" y="75994"/>
                  </a:lnTo>
                  <a:lnTo>
                    <a:pt x="211427" y="76283"/>
                  </a:lnTo>
                  <a:lnTo>
                    <a:pt x="210943" y="76572"/>
                  </a:lnTo>
                  <a:lnTo>
                    <a:pt x="210460" y="76861"/>
                  </a:lnTo>
                  <a:lnTo>
                    <a:pt x="209980" y="77150"/>
                  </a:lnTo>
                  <a:lnTo>
                    <a:pt x="209502" y="77439"/>
                  </a:lnTo>
                  <a:lnTo>
                    <a:pt x="209025" y="77728"/>
                  </a:lnTo>
                  <a:lnTo>
                    <a:pt x="208551" y="78017"/>
                  </a:lnTo>
                  <a:lnTo>
                    <a:pt x="208079" y="78306"/>
                  </a:lnTo>
                  <a:lnTo>
                    <a:pt x="207610" y="78595"/>
                  </a:lnTo>
                  <a:lnTo>
                    <a:pt x="207143" y="78884"/>
                  </a:lnTo>
                  <a:lnTo>
                    <a:pt x="206679" y="79173"/>
                  </a:lnTo>
                  <a:lnTo>
                    <a:pt x="206217" y="79462"/>
                  </a:lnTo>
                  <a:lnTo>
                    <a:pt x="205759" y="79751"/>
                  </a:lnTo>
                  <a:lnTo>
                    <a:pt x="205301" y="80040"/>
                  </a:lnTo>
                  <a:lnTo>
                    <a:pt x="204849" y="80328"/>
                  </a:lnTo>
                  <a:lnTo>
                    <a:pt x="204397" y="80617"/>
                  </a:lnTo>
                  <a:lnTo>
                    <a:pt x="203950" y="80906"/>
                  </a:lnTo>
                  <a:lnTo>
                    <a:pt x="203504" y="81195"/>
                  </a:lnTo>
                  <a:lnTo>
                    <a:pt x="203063" y="81484"/>
                  </a:lnTo>
                  <a:lnTo>
                    <a:pt x="202623" y="81773"/>
                  </a:lnTo>
                  <a:lnTo>
                    <a:pt x="202188" y="82062"/>
                  </a:lnTo>
                  <a:lnTo>
                    <a:pt x="201754" y="82351"/>
                  </a:lnTo>
                  <a:lnTo>
                    <a:pt x="201326" y="82640"/>
                  </a:lnTo>
                  <a:lnTo>
                    <a:pt x="200897" y="82929"/>
                  </a:lnTo>
                  <a:lnTo>
                    <a:pt x="200476" y="83218"/>
                  </a:lnTo>
                  <a:lnTo>
                    <a:pt x="200054" y="83507"/>
                  </a:lnTo>
                  <a:lnTo>
                    <a:pt x="199639" y="83796"/>
                  </a:lnTo>
                  <a:lnTo>
                    <a:pt x="199224" y="84085"/>
                  </a:lnTo>
                  <a:lnTo>
                    <a:pt x="198815" y="84374"/>
                  </a:lnTo>
                  <a:lnTo>
                    <a:pt x="198406" y="84663"/>
                  </a:lnTo>
                  <a:lnTo>
                    <a:pt x="198004" y="84952"/>
                  </a:lnTo>
                  <a:lnTo>
                    <a:pt x="197603" y="85241"/>
                  </a:lnTo>
                  <a:lnTo>
                    <a:pt x="197207" y="85530"/>
                  </a:lnTo>
                  <a:lnTo>
                    <a:pt x="196813" y="85819"/>
                  </a:lnTo>
                  <a:lnTo>
                    <a:pt x="196424" y="86108"/>
                  </a:lnTo>
                  <a:lnTo>
                    <a:pt x="196036" y="86397"/>
                  </a:lnTo>
                  <a:lnTo>
                    <a:pt x="195654" y="86685"/>
                  </a:lnTo>
                  <a:lnTo>
                    <a:pt x="195274" y="86974"/>
                  </a:lnTo>
                  <a:lnTo>
                    <a:pt x="194899" y="87263"/>
                  </a:lnTo>
                  <a:lnTo>
                    <a:pt x="194525" y="87552"/>
                  </a:lnTo>
                  <a:lnTo>
                    <a:pt x="194157" y="87841"/>
                  </a:lnTo>
                  <a:lnTo>
                    <a:pt x="193790" y="88130"/>
                  </a:lnTo>
                  <a:lnTo>
                    <a:pt x="193429" y="88419"/>
                  </a:lnTo>
                  <a:lnTo>
                    <a:pt x="193069" y="88708"/>
                  </a:lnTo>
                  <a:lnTo>
                    <a:pt x="192715" y="88997"/>
                  </a:lnTo>
                  <a:lnTo>
                    <a:pt x="192362" y="89286"/>
                  </a:lnTo>
                  <a:lnTo>
                    <a:pt x="192015" y="89575"/>
                  </a:lnTo>
                  <a:lnTo>
                    <a:pt x="191669" y="89864"/>
                  </a:lnTo>
                  <a:lnTo>
                    <a:pt x="191328" y="90153"/>
                  </a:lnTo>
                  <a:lnTo>
                    <a:pt x="190990" y="90442"/>
                  </a:lnTo>
                  <a:lnTo>
                    <a:pt x="190656" y="90731"/>
                  </a:lnTo>
                  <a:lnTo>
                    <a:pt x="190325" y="91020"/>
                  </a:lnTo>
                  <a:lnTo>
                    <a:pt x="189997" y="91309"/>
                  </a:lnTo>
                  <a:lnTo>
                    <a:pt x="189673" y="91598"/>
                  </a:lnTo>
                  <a:lnTo>
                    <a:pt x="189352" y="91887"/>
                  </a:lnTo>
                  <a:lnTo>
                    <a:pt x="189035" y="92176"/>
                  </a:lnTo>
                  <a:lnTo>
                    <a:pt x="188721" y="92465"/>
                  </a:lnTo>
                  <a:lnTo>
                    <a:pt x="188410" y="92753"/>
                  </a:lnTo>
                  <a:lnTo>
                    <a:pt x="188103" y="93042"/>
                  </a:lnTo>
                  <a:lnTo>
                    <a:pt x="187799" y="93331"/>
                  </a:lnTo>
                  <a:lnTo>
                    <a:pt x="187498" y="93620"/>
                  </a:lnTo>
                  <a:lnTo>
                    <a:pt x="187201" y="93909"/>
                  </a:lnTo>
                  <a:lnTo>
                    <a:pt x="186906" y="94198"/>
                  </a:lnTo>
                  <a:lnTo>
                    <a:pt x="186616" y="94487"/>
                  </a:lnTo>
                  <a:lnTo>
                    <a:pt x="186328" y="94776"/>
                  </a:lnTo>
                  <a:lnTo>
                    <a:pt x="186044" y="95065"/>
                  </a:lnTo>
                  <a:lnTo>
                    <a:pt x="185762" y="95354"/>
                  </a:lnTo>
                  <a:lnTo>
                    <a:pt x="185484" y="95643"/>
                  </a:lnTo>
                  <a:lnTo>
                    <a:pt x="185209" y="95932"/>
                  </a:lnTo>
                  <a:lnTo>
                    <a:pt x="184937" y="96221"/>
                  </a:lnTo>
                  <a:lnTo>
                    <a:pt x="184668" y="96510"/>
                  </a:lnTo>
                  <a:lnTo>
                    <a:pt x="184403" y="96799"/>
                  </a:lnTo>
                  <a:lnTo>
                    <a:pt x="184139" y="97088"/>
                  </a:lnTo>
                  <a:lnTo>
                    <a:pt x="183880" y="97377"/>
                  </a:lnTo>
                  <a:lnTo>
                    <a:pt x="183623" y="97666"/>
                  </a:lnTo>
                  <a:lnTo>
                    <a:pt x="183369" y="97955"/>
                  </a:lnTo>
                  <a:lnTo>
                    <a:pt x="183118" y="98244"/>
                  </a:lnTo>
                  <a:lnTo>
                    <a:pt x="182870" y="98533"/>
                  </a:lnTo>
                  <a:lnTo>
                    <a:pt x="182624" y="98821"/>
                  </a:lnTo>
                  <a:lnTo>
                    <a:pt x="182383" y="99110"/>
                  </a:lnTo>
                  <a:lnTo>
                    <a:pt x="182142" y="99399"/>
                  </a:lnTo>
                  <a:lnTo>
                    <a:pt x="181906" y="99688"/>
                  </a:lnTo>
                  <a:lnTo>
                    <a:pt x="181670" y="99977"/>
                  </a:lnTo>
                  <a:lnTo>
                    <a:pt x="181440" y="100266"/>
                  </a:lnTo>
                  <a:lnTo>
                    <a:pt x="181210" y="100555"/>
                  </a:lnTo>
                  <a:lnTo>
                    <a:pt x="180985" y="100844"/>
                  </a:lnTo>
                  <a:lnTo>
                    <a:pt x="180760" y="101133"/>
                  </a:lnTo>
                  <a:lnTo>
                    <a:pt x="180539" y="101422"/>
                  </a:lnTo>
                  <a:lnTo>
                    <a:pt x="180319" y="101711"/>
                  </a:lnTo>
                  <a:lnTo>
                    <a:pt x="180104" y="102000"/>
                  </a:lnTo>
                  <a:lnTo>
                    <a:pt x="179889" y="102289"/>
                  </a:lnTo>
                  <a:lnTo>
                    <a:pt x="179679" y="102578"/>
                  </a:lnTo>
                  <a:lnTo>
                    <a:pt x="179468" y="102867"/>
                  </a:lnTo>
                  <a:lnTo>
                    <a:pt x="179262" y="103156"/>
                  </a:lnTo>
                  <a:lnTo>
                    <a:pt x="179057" y="103445"/>
                  </a:lnTo>
                  <a:lnTo>
                    <a:pt x="178855" y="103734"/>
                  </a:lnTo>
                  <a:lnTo>
                    <a:pt x="178654" y="104023"/>
                  </a:lnTo>
                  <a:lnTo>
                    <a:pt x="178457" y="104312"/>
                  </a:lnTo>
                  <a:lnTo>
                    <a:pt x="178260" y="104601"/>
                  </a:lnTo>
                  <a:lnTo>
                    <a:pt x="178067" y="104890"/>
                  </a:lnTo>
                  <a:lnTo>
                    <a:pt x="177874" y="105178"/>
                  </a:lnTo>
                  <a:lnTo>
                    <a:pt x="177685" y="105467"/>
                  </a:lnTo>
                  <a:lnTo>
                    <a:pt x="177496" y="105756"/>
                  </a:lnTo>
                  <a:lnTo>
                    <a:pt x="177311" y="106045"/>
                  </a:lnTo>
                  <a:lnTo>
                    <a:pt x="177126" y="106334"/>
                  </a:lnTo>
                  <a:lnTo>
                    <a:pt x="176944" y="106623"/>
                  </a:lnTo>
                  <a:lnTo>
                    <a:pt x="176763" y="106912"/>
                  </a:lnTo>
                  <a:lnTo>
                    <a:pt x="176584" y="107201"/>
                  </a:lnTo>
                  <a:lnTo>
                    <a:pt x="176406" y="107490"/>
                  </a:lnTo>
                  <a:lnTo>
                    <a:pt x="176231" y="107779"/>
                  </a:lnTo>
                  <a:lnTo>
                    <a:pt x="176057" y="108068"/>
                  </a:lnTo>
                  <a:lnTo>
                    <a:pt x="175884" y="108357"/>
                  </a:lnTo>
                  <a:lnTo>
                    <a:pt x="175713" y="108646"/>
                  </a:lnTo>
                  <a:lnTo>
                    <a:pt x="175544" y="108935"/>
                  </a:lnTo>
                  <a:lnTo>
                    <a:pt x="175375" y="109224"/>
                  </a:lnTo>
                  <a:lnTo>
                    <a:pt x="175209" y="109513"/>
                  </a:lnTo>
                  <a:lnTo>
                    <a:pt x="175043" y="109802"/>
                  </a:lnTo>
                  <a:lnTo>
                    <a:pt x="174879" y="110091"/>
                  </a:lnTo>
                  <a:lnTo>
                    <a:pt x="174716" y="110380"/>
                  </a:lnTo>
                  <a:lnTo>
                    <a:pt x="174554" y="110669"/>
                  </a:lnTo>
                  <a:lnTo>
                    <a:pt x="174393" y="110958"/>
                  </a:lnTo>
                  <a:lnTo>
                    <a:pt x="174234" y="111246"/>
                  </a:lnTo>
                  <a:lnTo>
                    <a:pt x="174075" y="111535"/>
                  </a:lnTo>
                  <a:lnTo>
                    <a:pt x="173918" y="111824"/>
                  </a:lnTo>
                  <a:lnTo>
                    <a:pt x="173761" y="112113"/>
                  </a:lnTo>
                  <a:lnTo>
                    <a:pt x="173605" y="112402"/>
                  </a:lnTo>
                  <a:lnTo>
                    <a:pt x="173451" y="112691"/>
                  </a:lnTo>
                  <a:lnTo>
                    <a:pt x="173296" y="112980"/>
                  </a:lnTo>
                  <a:lnTo>
                    <a:pt x="173143" y="113269"/>
                  </a:lnTo>
                  <a:lnTo>
                    <a:pt x="172991" y="113558"/>
                  </a:lnTo>
                  <a:lnTo>
                    <a:pt x="172839" y="113847"/>
                  </a:lnTo>
                  <a:lnTo>
                    <a:pt x="172688" y="114136"/>
                  </a:lnTo>
                  <a:lnTo>
                    <a:pt x="172537" y="114425"/>
                  </a:lnTo>
                  <a:lnTo>
                    <a:pt x="172387" y="114714"/>
                  </a:lnTo>
                  <a:lnTo>
                    <a:pt x="172238" y="115003"/>
                  </a:lnTo>
                  <a:lnTo>
                    <a:pt x="172088" y="115292"/>
                  </a:lnTo>
                  <a:lnTo>
                    <a:pt x="171940" y="115581"/>
                  </a:lnTo>
                  <a:lnTo>
                    <a:pt x="171791" y="115870"/>
                  </a:lnTo>
                  <a:lnTo>
                    <a:pt x="171643" y="116159"/>
                  </a:lnTo>
                  <a:lnTo>
                    <a:pt x="171495" y="116448"/>
                  </a:lnTo>
                  <a:lnTo>
                    <a:pt x="171348" y="116737"/>
                  </a:lnTo>
                  <a:lnTo>
                    <a:pt x="171200" y="117026"/>
                  </a:lnTo>
                  <a:lnTo>
                    <a:pt x="171053" y="117314"/>
                  </a:lnTo>
                  <a:lnTo>
                    <a:pt x="170906" y="117603"/>
                  </a:lnTo>
                  <a:lnTo>
                    <a:pt x="170759" y="117892"/>
                  </a:lnTo>
                  <a:lnTo>
                    <a:pt x="170612" y="118181"/>
                  </a:lnTo>
                  <a:lnTo>
                    <a:pt x="170465" y="118470"/>
                  </a:lnTo>
                  <a:lnTo>
                    <a:pt x="170317" y="118759"/>
                  </a:lnTo>
                  <a:lnTo>
                    <a:pt x="170170" y="119048"/>
                  </a:lnTo>
                  <a:lnTo>
                    <a:pt x="170022" y="119337"/>
                  </a:lnTo>
                  <a:lnTo>
                    <a:pt x="169874" y="119626"/>
                  </a:lnTo>
                  <a:lnTo>
                    <a:pt x="169726" y="119915"/>
                  </a:lnTo>
                  <a:lnTo>
                    <a:pt x="169578" y="120204"/>
                  </a:lnTo>
                  <a:lnTo>
                    <a:pt x="169429" y="120493"/>
                  </a:lnTo>
                  <a:lnTo>
                    <a:pt x="169280" y="120782"/>
                  </a:lnTo>
                  <a:lnTo>
                    <a:pt x="169131" y="121071"/>
                  </a:lnTo>
                  <a:lnTo>
                    <a:pt x="168980" y="121360"/>
                  </a:lnTo>
                  <a:lnTo>
                    <a:pt x="168830" y="121649"/>
                  </a:lnTo>
                  <a:lnTo>
                    <a:pt x="168678" y="121938"/>
                  </a:lnTo>
                  <a:lnTo>
                    <a:pt x="168527" y="122227"/>
                  </a:lnTo>
                  <a:lnTo>
                    <a:pt x="168374" y="122516"/>
                  </a:lnTo>
                  <a:lnTo>
                    <a:pt x="168221" y="122805"/>
                  </a:lnTo>
                  <a:lnTo>
                    <a:pt x="168067" y="123094"/>
                  </a:lnTo>
                  <a:lnTo>
                    <a:pt x="167913" y="123383"/>
                  </a:lnTo>
                  <a:lnTo>
                    <a:pt x="167757" y="123671"/>
                  </a:lnTo>
                  <a:lnTo>
                    <a:pt x="167601" y="123960"/>
                  </a:lnTo>
                  <a:lnTo>
                    <a:pt x="167444" y="124249"/>
                  </a:lnTo>
                  <a:lnTo>
                    <a:pt x="167286" y="124538"/>
                  </a:lnTo>
                  <a:lnTo>
                    <a:pt x="167127" y="124827"/>
                  </a:lnTo>
                  <a:lnTo>
                    <a:pt x="166967" y="125116"/>
                  </a:lnTo>
                  <a:lnTo>
                    <a:pt x="166806" y="125405"/>
                  </a:lnTo>
                  <a:lnTo>
                    <a:pt x="166645" y="125694"/>
                  </a:lnTo>
                  <a:lnTo>
                    <a:pt x="166481" y="125983"/>
                  </a:lnTo>
                  <a:lnTo>
                    <a:pt x="166317" y="126272"/>
                  </a:lnTo>
                  <a:lnTo>
                    <a:pt x="166152" y="126561"/>
                  </a:lnTo>
                  <a:lnTo>
                    <a:pt x="165985" y="126850"/>
                  </a:lnTo>
                  <a:lnTo>
                    <a:pt x="165817" y="127139"/>
                  </a:lnTo>
                  <a:lnTo>
                    <a:pt x="165649" y="127428"/>
                  </a:lnTo>
                  <a:lnTo>
                    <a:pt x="165478" y="127717"/>
                  </a:lnTo>
                  <a:lnTo>
                    <a:pt x="165307" y="128006"/>
                  </a:lnTo>
                  <a:lnTo>
                    <a:pt x="165134" y="128295"/>
                  </a:lnTo>
                  <a:lnTo>
                    <a:pt x="164960" y="128584"/>
                  </a:lnTo>
                  <a:lnTo>
                    <a:pt x="164784" y="128873"/>
                  </a:lnTo>
                  <a:lnTo>
                    <a:pt x="164607" y="129162"/>
                  </a:lnTo>
                  <a:lnTo>
                    <a:pt x="164429" y="129451"/>
                  </a:lnTo>
                  <a:lnTo>
                    <a:pt x="164249" y="129739"/>
                  </a:lnTo>
                  <a:lnTo>
                    <a:pt x="164068" y="130028"/>
                  </a:lnTo>
                  <a:lnTo>
                    <a:pt x="163885" y="130317"/>
                  </a:lnTo>
                  <a:lnTo>
                    <a:pt x="163701" y="130606"/>
                  </a:lnTo>
                  <a:lnTo>
                    <a:pt x="163515" y="130895"/>
                  </a:lnTo>
                  <a:lnTo>
                    <a:pt x="163327" y="131184"/>
                  </a:lnTo>
                  <a:lnTo>
                    <a:pt x="163138" y="131473"/>
                  </a:lnTo>
                  <a:lnTo>
                    <a:pt x="162948" y="131762"/>
                  </a:lnTo>
                  <a:lnTo>
                    <a:pt x="162755" y="132051"/>
                  </a:lnTo>
                  <a:lnTo>
                    <a:pt x="162562" y="132340"/>
                  </a:lnTo>
                  <a:lnTo>
                    <a:pt x="162366" y="132629"/>
                  </a:lnTo>
                  <a:lnTo>
                    <a:pt x="162169" y="132918"/>
                  </a:lnTo>
                  <a:lnTo>
                    <a:pt x="161970" y="133207"/>
                  </a:lnTo>
                  <a:lnTo>
                    <a:pt x="161770" y="133496"/>
                  </a:lnTo>
                  <a:lnTo>
                    <a:pt x="161568" y="133785"/>
                  </a:lnTo>
                  <a:lnTo>
                    <a:pt x="161364" y="134074"/>
                  </a:lnTo>
                  <a:lnTo>
                    <a:pt x="161158" y="134363"/>
                  </a:lnTo>
                  <a:lnTo>
                    <a:pt x="160952" y="134652"/>
                  </a:lnTo>
                  <a:lnTo>
                    <a:pt x="160742" y="134941"/>
                  </a:lnTo>
                  <a:lnTo>
                    <a:pt x="160532" y="135230"/>
                  </a:lnTo>
                  <a:lnTo>
                    <a:pt x="160319" y="135519"/>
                  </a:lnTo>
                  <a:lnTo>
                    <a:pt x="160106" y="135807"/>
                  </a:lnTo>
                  <a:lnTo>
                    <a:pt x="159890" y="136096"/>
                  </a:lnTo>
                  <a:lnTo>
                    <a:pt x="159673" y="136385"/>
                  </a:lnTo>
                  <a:lnTo>
                    <a:pt x="159453" y="136674"/>
                  </a:lnTo>
                  <a:lnTo>
                    <a:pt x="159233" y="136963"/>
                  </a:lnTo>
                  <a:lnTo>
                    <a:pt x="159010" y="137252"/>
                  </a:lnTo>
                  <a:lnTo>
                    <a:pt x="158786" y="137541"/>
                  </a:lnTo>
                  <a:lnTo>
                    <a:pt x="158559" y="137830"/>
                  </a:lnTo>
                  <a:lnTo>
                    <a:pt x="158332" y="138119"/>
                  </a:lnTo>
                  <a:lnTo>
                    <a:pt x="158102" y="138408"/>
                  </a:lnTo>
                  <a:lnTo>
                    <a:pt x="157872" y="138697"/>
                  </a:lnTo>
                  <a:lnTo>
                    <a:pt x="157639" y="138986"/>
                  </a:lnTo>
                  <a:lnTo>
                    <a:pt x="157405" y="139275"/>
                  </a:lnTo>
                  <a:lnTo>
                    <a:pt x="157168" y="139564"/>
                  </a:lnTo>
                  <a:lnTo>
                    <a:pt x="156932" y="139853"/>
                  </a:lnTo>
                  <a:lnTo>
                    <a:pt x="156692" y="140142"/>
                  </a:lnTo>
                  <a:lnTo>
                    <a:pt x="156452" y="140431"/>
                  </a:lnTo>
                  <a:lnTo>
                    <a:pt x="156209" y="140720"/>
                  </a:lnTo>
                  <a:lnTo>
                    <a:pt x="155966" y="141009"/>
                  </a:lnTo>
                  <a:lnTo>
                    <a:pt x="155720" y="141298"/>
                  </a:lnTo>
                  <a:lnTo>
                    <a:pt x="155474" y="141587"/>
                  </a:lnTo>
                  <a:lnTo>
                    <a:pt x="155225" y="141876"/>
                  </a:lnTo>
                  <a:lnTo>
                    <a:pt x="154976" y="142164"/>
                  </a:lnTo>
                  <a:lnTo>
                    <a:pt x="154724" y="142453"/>
                  </a:lnTo>
                  <a:lnTo>
                    <a:pt x="154472" y="142742"/>
                  </a:lnTo>
                  <a:lnTo>
                    <a:pt x="154217" y="143031"/>
                  </a:lnTo>
                  <a:lnTo>
                    <a:pt x="153963" y="143320"/>
                  </a:lnTo>
                  <a:lnTo>
                    <a:pt x="153706" y="143609"/>
                  </a:lnTo>
                  <a:lnTo>
                    <a:pt x="153448" y="143898"/>
                  </a:lnTo>
                  <a:lnTo>
                    <a:pt x="153189" y="144187"/>
                  </a:lnTo>
                  <a:lnTo>
                    <a:pt x="152929" y="144476"/>
                  </a:lnTo>
                  <a:lnTo>
                    <a:pt x="152667" y="144765"/>
                  </a:lnTo>
                  <a:lnTo>
                    <a:pt x="152405" y="145054"/>
                  </a:lnTo>
                  <a:lnTo>
                    <a:pt x="152141" y="145343"/>
                  </a:lnTo>
                  <a:lnTo>
                    <a:pt x="151876" y="145632"/>
                  </a:lnTo>
                  <a:lnTo>
                    <a:pt x="151610" y="145921"/>
                  </a:lnTo>
                  <a:lnTo>
                    <a:pt x="151344" y="146210"/>
                  </a:lnTo>
                  <a:lnTo>
                    <a:pt x="151076" y="146499"/>
                  </a:lnTo>
                  <a:lnTo>
                    <a:pt x="150807" y="146788"/>
                  </a:lnTo>
                  <a:lnTo>
                    <a:pt x="150538" y="147077"/>
                  </a:lnTo>
                  <a:lnTo>
                    <a:pt x="150268" y="147366"/>
                  </a:lnTo>
                  <a:lnTo>
                    <a:pt x="149997" y="147655"/>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33" name="pl32">
              <a:extLst>
                <a:ext uri="{FF2B5EF4-FFF2-40B4-BE49-F238E27FC236}">
                  <a16:creationId xmlns:a16="http://schemas.microsoft.com/office/drawing/2014/main" id="{6BDE9A15-7F62-4192-90E9-B64E7297270B}"/>
                </a:ext>
              </a:extLst>
            </p:cNvPr>
            <p:cNvSpPr/>
            <p:nvPr/>
          </p:nvSpPr>
          <p:spPr>
            <a:xfrm>
              <a:off x="3874001" y="779628"/>
              <a:ext cx="224267" cy="0"/>
            </a:xfrm>
            <a:custGeom>
              <a:avLst/>
              <a:gdLst/>
              <a:ahLst/>
              <a:cxnLst/>
              <a:rect l="0" t="0" r="0" b="0"/>
              <a:pathLst>
                <a:path w="224267">
                  <a:moveTo>
                    <a:pt x="0" y="0"/>
                  </a:moveTo>
                  <a:lnTo>
                    <a:pt x="224267" y="0"/>
                  </a:lnTo>
                </a:path>
              </a:pathLst>
            </a:custGeom>
            <a:ln w="6775" cap="flat">
              <a:solidFill>
                <a:srgbClr val="6A1B9A">
                  <a:alpha val="100000"/>
                </a:srgbClr>
              </a:solidFill>
              <a:prstDash val="solid"/>
              <a:round/>
            </a:ln>
          </p:spPr>
          <p:txBody>
            <a:bodyPr/>
            <a:lstStyle/>
            <a:p>
              <a:endParaRPr/>
            </a:p>
          </p:txBody>
        </p:sp>
        <p:sp>
          <p:nvSpPr>
            <p:cNvPr id="434" name="pg33">
              <a:extLst>
                <a:ext uri="{FF2B5EF4-FFF2-40B4-BE49-F238E27FC236}">
                  <a16:creationId xmlns:a16="http://schemas.microsoft.com/office/drawing/2014/main" id="{1BA1C7EB-BD91-4A09-AE88-A42C338702BA}"/>
                </a:ext>
              </a:extLst>
            </p:cNvPr>
            <p:cNvSpPr/>
            <p:nvPr/>
          </p:nvSpPr>
          <p:spPr>
            <a:xfrm>
              <a:off x="4067539" y="446586"/>
              <a:ext cx="244210" cy="110800"/>
            </a:xfrm>
            <a:custGeom>
              <a:avLst/>
              <a:gdLst/>
              <a:ahLst/>
              <a:cxnLst/>
              <a:rect l="0" t="0" r="0" b="0"/>
              <a:pathLst>
                <a:path w="244210" h="110800">
                  <a:moveTo>
                    <a:pt x="92501" y="110800"/>
                  </a:moveTo>
                  <a:lnTo>
                    <a:pt x="92113" y="110583"/>
                  </a:lnTo>
                  <a:lnTo>
                    <a:pt x="91721" y="110366"/>
                  </a:lnTo>
                  <a:lnTo>
                    <a:pt x="91325" y="110149"/>
                  </a:lnTo>
                  <a:lnTo>
                    <a:pt x="90923" y="109932"/>
                  </a:lnTo>
                  <a:lnTo>
                    <a:pt x="90517" y="109715"/>
                  </a:lnTo>
                  <a:lnTo>
                    <a:pt x="90106" y="109499"/>
                  </a:lnTo>
                  <a:lnTo>
                    <a:pt x="89691" y="109282"/>
                  </a:lnTo>
                  <a:lnTo>
                    <a:pt x="89271" y="109065"/>
                  </a:lnTo>
                  <a:lnTo>
                    <a:pt x="88845" y="108848"/>
                  </a:lnTo>
                  <a:lnTo>
                    <a:pt x="88415" y="108631"/>
                  </a:lnTo>
                  <a:lnTo>
                    <a:pt x="87979" y="108415"/>
                  </a:lnTo>
                  <a:lnTo>
                    <a:pt x="87539" y="108198"/>
                  </a:lnTo>
                  <a:lnTo>
                    <a:pt x="87092" y="107981"/>
                  </a:lnTo>
                  <a:lnTo>
                    <a:pt x="86642" y="107764"/>
                  </a:lnTo>
                  <a:lnTo>
                    <a:pt x="86184" y="107547"/>
                  </a:lnTo>
                  <a:lnTo>
                    <a:pt x="85723" y="107330"/>
                  </a:lnTo>
                  <a:lnTo>
                    <a:pt x="85254" y="107114"/>
                  </a:lnTo>
                  <a:lnTo>
                    <a:pt x="84783" y="106897"/>
                  </a:lnTo>
                  <a:lnTo>
                    <a:pt x="84302" y="106680"/>
                  </a:lnTo>
                  <a:lnTo>
                    <a:pt x="83820" y="106463"/>
                  </a:lnTo>
                  <a:lnTo>
                    <a:pt x="83328" y="106246"/>
                  </a:lnTo>
                  <a:lnTo>
                    <a:pt x="82834" y="106029"/>
                  </a:lnTo>
                  <a:lnTo>
                    <a:pt x="82330" y="105813"/>
                  </a:lnTo>
                  <a:lnTo>
                    <a:pt x="81825" y="105596"/>
                  </a:lnTo>
                  <a:lnTo>
                    <a:pt x="81309" y="105379"/>
                  </a:lnTo>
                  <a:lnTo>
                    <a:pt x="80793" y="105162"/>
                  </a:lnTo>
                  <a:lnTo>
                    <a:pt x="80265" y="104945"/>
                  </a:lnTo>
                  <a:lnTo>
                    <a:pt x="79736" y="104728"/>
                  </a:lnTo>
                  <a:lnTo>
                    <a:pt x="79196" y="104512"/>
                  </a:lnTo>
                  <a:lnTo>
                    <a:pt x="78656" y="104295"/>
                  </a:lnTo>
                  <a:lnTo>
                    <a:pt x="78103" y="104078"/>
                  </a:lnTo>
                  <a:lnTo>
                    <a:pt x="77551" y="103861"/>
                  </a:lnTo>
                  <a:lnTo>
                    <a:pt x="76987" y="103644"/>
                  </a:lnTo>
                  <a:lnTo>
                    <a:pt x="76422" y="103427"/>
                  </a:lnTo>
                  <a:lnTo>
                    <a:pt x="75845" y="103211"/>
                  </a:lnTo>
                  <a:lnTo>
                    <a:pt x="75268" y="102994"/>
                  </a:lnTo>
                  <a:lnTo>
                    <a:pt x="74680" y="102777"/>
                  </a:lnTo>
                  <a:lnTo>
                    <a:pt x="74090" y="102560"/>
                  </a:lnTo>
                  <a:lnTo>
                    <a:pt x="73490" y="102343"/>
                  </a:lnTo>
                  <a:lnTo>
                    <a:pt x="72888" y="102126"/>
                  </a:lnTo>
                  <a:lnTo>
                    <a:pt x="72276" y="101910"/>
                  </a:lnTo>
                  <a:lnTo>
                    <a:pt x="71661" y="101693"/>
                  </a:lnTo>
                  <a:lnTo>
                    <a:pt x="71038" y="101476"/>
                  </a:lnTo>
                  <a:lnTo>
                    <a:pt x="70412" y="101259"/>
                  </a:lnTo>
                  <a:lnTo>
                    <a:pt x="69776" y="101042"/>
                  </a:lnTo>
                  <a:lnTo>
                    <a:pt x="69138" y="100825"/>
                  </a:lnTo>
                  <a:lnTo>
                    <a:pt x="68492" y="100609"/>
                  </a:lnTo>
                  <a:lnTo>
                    <a:pt x="67842" y="100392"/>
                  </a:lnTo>
                  <a:lnTo>
                    <a:pt x="67185" y="100175"/>
                  </a:lnTo>
                  <a:lnTo>
                    <a:pt x="66523" y="99958"/>
                  </a:lnTo>
                  <a:lnTo>
                    <a:pt x="65855" y="99741"/>
                  </a:lnTo>
                  <a:lnTo>
                    <a:pt x="65183" y="99524"/>
                  </a:lnTo>
                  <a:lnTo>
                    <a:pt x="64505" y="99308"/>
                  </a:lnTo>
                  <a:lnTo>
                    <a:pt x="63821" y="99091"/>
                  </a:lnTo>
                  <a:lnTo>
                    <a:pt x="63133" y="98874"/>
                  </a:lnTo>
                  <a:lnTo>
                    <a:pt x="62440" y="98657"/>
                  </a:lnTo>
                  <a:lnTo>
                    <a:pt x="61742" y="98440"/>
                  </a:lnTo>
                  <a:lnTo>
                    <a:pt x="61039" y="98223"/>
                  </a:lnTo>
                  <a:lnTo>
                    <a:pt x="60332" y="98007"/>
                  </a:lnTo>
                  <a:lnTo>
                    <a:pt x="59619" y="97790"/>
                  </a:lnTo>
                  <a:lnTo>
                    <a:pt x="58904" y="97573"/>
                  </a:lnTo>
                  <a:lnTo>
                    <a:pt x="58183" y="97356"/>
                  </a:lnTo>
                  <a:lnTo>
                    <a:pt x="57459" y="97139"/>
                  </a:lnTo>
                  <a:lnTo>
                    <a:pt x="56730" y="96923"/>
                  </a:lnTo>
                  <a:lnTo>
                    <a:pt x="55999" y="96706"/>
                  </a:lnTo>
                  <a:lnTo>
                    <a:pt x="55262" y="96489"/>
                  </a:lnTo>
                  <a:lnTo>
                    <a:pt x="54524" y="96272"/>
                  </a:lnTo>
                  <a:lnTo>
                    <a:pt x="53781" y="96055"/>
                  </a:lnTo>
                  <a:lnTo>
                    <a:pt x="53037" y="95838"/>
                  </a:lnTo>
                  <a:lnTo>
                    <a:pt x="52288" y="95622"/>
                  </a:lnTo>
                  <a:lnTo>
                    <a:pt x="51538" y="95405"/>
                  </a:lnTo>
                  <a:lnTo>
                    <a:pt x="50784" y="95188"/>
                  </a:lnTo>
                  <a:lnTo>
                    <a:pt x="50030" y="94971"/>
                  </a:lnTo>
                  <a:lnTo>
                    <a:pt x="49272" y="94754"/>
                  </a:lnTo>
                  <a:lnTo>
                    <a:pt x="48513" y="94537"/>
                  </a:lnTo>
                  <a:lnTo>
                    <a:pt x="47752" y="94321"/>
                  </a:lnTo>
                  <a:lnTo>
                    <a:pt x="46990" y="94104"/>
                  </a:lnTo>
                  <a:lnTo>
                    <a:pt x="46226" y="93887"/>
                  </a:lnTo>
                  <a:lnTo>
                    <a:pt x="45463" y="93670"/>
                  </a:lnTo>
                  <a:lnTo>
                    <a:pt x="44697" y="93453"/>
                  </a:lnTo>
                  <a:lnTo>
                    <a:pt x="43932" y="93236"/>
                  </a:lnTo>
                  <a:lnTo>
                    <a:pt x="43166" y="93020"/>
                  </a:lnTo>
                  <a:lnTo>
                    <a:pt x="42400" y="92803"/>
                  </a:lnTo>
                  <a:lnTo>
                    <a:pt x="41635" y="92586"/>
                  </a:lnTo>
                  <a:lnTo>
                    <a:pt x="40869" y="92369"/>
                  </a:lnTo>
                  <a:lnTo>
                    <a:pt x="40105" y="92152"/>
                  </a:lnTo>
                  <a:lnTo>
                    <a:pt x="39342" y="91935"/>
                  </a:lnTo>
                  <a:lnTo>
                    <a:pt x="38580" y="91719"/>
                  </a:lnTo>
                  <a:lnTo>
                    <a:pt x="37819" y="91502"/>
                  </a:lnTo>
                  <a:lnTo>
                    <a:pt x="37060" y="91285"/>
                  </a:lnTo>
                  <a:lnTo>
                    <a:pt x="36303" y="91068"/>
                  </a:lnTo>
                  <a:lnTo>
                    <a:pt x="35549" y="90851"/>
                  </a:lnTo>
                  <a:lnTo>
                    <a:pt x="34796" y="90634"/>
                  </a:lnTo>
                  <a:lnTo>
                    <a:pt x="34047" y="90418"/>
                  </a:lnTo>
                  <a:lnTo>
                    <a:pt x="33300" y="90201"/>
                  </a:lnTo>
                  <a:lnTo>
                    <a:pt x="32558" y="89984"/>
                  </a:lnTo>
                  <a:lnTo>
                    <a:pt x="31817" y="89767"/>
                  </a:lnTo>
                  <a:lnTo>
                    <a:pt x="31082" y="89550"/>
                  </a:lnTo>
                  <a:lnTo>
                    <a:pt x="30350" y="89333"/>
                  </a:lnTo>
                  <a:lnTo>
                    <a:pt x="29623" y="89117"/>
                  </a:lnTo>
                  <a:lnTo>
                    <a:pt x="28899" y="88900"/>
                  </a:lnTo>
                  <a:lnTo>
                    <a:pt x="28181" y="88683"/>
                  </a:lnTo>
                  <a:lnTo>
                    <a:pt x="27468" y="88466"/>
                  </a:lnTo>
                  <a:lnTo>
                    <a:pt x="26760" y="88249"/>
                  </a:lnTo>
                  <a:lnTo>
                    <a:pt x="26058" y="88032"/>
                  </a:lnTo>
                  <a:lnTo>
                    <a:pt x="25362" y="87816"/>
                  </a:lnTo>
                  <a:lnTo>
                    <a:pt x="24671" y="87599"/>
                  </a:lnTo>
                  <a:lnTo>
                    <a:pt x="23987" y="87382"/>
                  </a:lnTo>
                  <a:lnTo>
                    <a:pt x="23310" y="87165"/>
                  </a:lnTo>
                  <a:lnTo>
                    <a:pt x="22638" y="86948"/>
                  </a:lnTo>
                  <a:lnTo>
                    <a:pt x="21975" y="86732"/>
                  </a:lnTo>
                  <a:lnTo>
                    <a:pt x="21318" y="86515"/>
                  </a:lnTo>
                  <a:lnTo>
                    <a:pt x="20669" y="86298"/>
                  </a:lnTo>
                  <a:lnTo>
                    <a:pt x="20026" y="86081"/>
                  </a:lnTo>
                  <a:lnTo>
                    <a:pt x="19394" y="85864"/>
                  </a:lnTo>
                  <a:lnTo>
                    <a:pt x="18767" y="85647"/>
                  </a:lnTo>
                  <a:lnTo>
                    <a:pt x="18151" y="85431"/>
                  </a:lnTo>
                  <a:lnTo>
                    <a:pt x="17540" y="85214"/>
                  </a:lnTo>
                  <a:lnTo>
                    <a:pt x="16942" y="84997"/>
                  </a:lnTo>
                  <a:lnTo>
                    <a:pt x="16348" y="84780"/>
                  </a:lnTo>
                  <a:lnTo>
                    <a:pt x="15768" y="84563"/>
                  </a:lnTo>
                  <a:lnTo>
                    <a:pt x="15192" y="84346"/>
                  </a:lnTo>
                  <a:lnTo>
                    <a:pt x="14631" y="84130"/>
                  </a:lnTo>
                  <a:lnTo>
                    <a:pt x="14073" y="83913"/>
                  </a:lnTo>
                  <a:lnTo>
                    <a:pt x="13532" y="83696"/>
                  </a:lnTo>
                  <a:lnTo>
                    <a:pt x="12993" y="83479"/>
                  </a:lnTo>
                  <a:lnTo>
                    <a:pt x="12472" y="83262"/>
                  </a:lnTo>
                  <a:lnTo>
                    <a:pt x="11953" y="83045"/>
                  </a:lnTo>
                  <a:lnTo>
                    <a:pt x="11453" y="82829"/>
                  </a:lnTo>
                  <a:lnTo>
                    <a:pt x="10954" y="82612"/>
                  </a:lnTo>
                  <a:lnTo>
                    <a:pt x="10475" y="82395"/>
                  </a:lnTo>
                  <a:lnTo>
                    <a:pt x="9997" y="82178"/>
                  </a:lnTo>
                  <a:lnTo>
                    <a:pt x="9540" y="81961"/>
                  </a:lnTo>
                  <a:lnTo>
                    <a:pt x="9084" y="81744"/>
                  </a:lnTo>
                  <a:lnTo>
                    <a:pt x="8648" y="81528"/>
                  </a:lnTo>
                  <a:lnTo>
                    <a:pt x="8213" y="81311"/>
                  </a:lnTo>
                  <a:lnTo>
                    <a:pt x="7799" y="81094"/>
                  </a:lnTo>
                  <a:lnTo>
                    <a:pt x="7387" y="80877"/>
                  </a:lnTo>
                  <a:lnTo>
                    <a:pt x="6995" y="80660"/>
                  </a:lnTo>
                  <a:lnTo>
                    <a:pt x="6606" y="80443"/>
                  </a:lnTo>
                  <a:lnTo>
                    <a:pt x="6236" y="80227"/>
                  </a:lnTo>
                  <a:lnTo>
                    <a:pt x="5870" y="80010"/>
                  </a:lnTo>
                  <a:lnTo>
                    <a:pt x="5521" y="79793"/>
                  </a:lnTo>
                  <a:lnTo>
                    <a:pt x="5178" y="79576"/>
                  </a:lnTo>
                  <a:lnTo>
                    <a:pt x="4852" y="79359"/>
                  </a:lnTo>
                  <a:lnTo>
                    <a:pt x="4532" y="79142"/>
                  </a:lnTo>
                  <a:lnTo>
                    <a:pt x="4228" y="78926"/>
                  </a:lnTo>
                  <a:lnTo>
                    <a:pt x="3931" y="78709"/>
                  </a:lnTo>
                  <a:lnTo>
                    <a:pt x="3650" y="78492"/>
                  </a:lnTo>
                  <a:lnTo>
                    <a:pt x="3376" y="78275"/>
                  </a:lnTo>
                  <a:lnTo>
                    <a:pt x="3116" y="78058"/>
                  </a:lnTo>
                  <a:lnTo>
                    <a:pt x="2865" y="77841"/>
                  </a:lnTo>
                  <a:lnTo>
                    <a:pt x="2627" y="77625"/>
                  </a:lnTo>
                  <a:lnTo>
                    <a:pt x="2399" y="77408"/>
                  </a:lnTo>
                  <a:lnTo>
                    <a:pt x="2183" y="77191"/>
                  </a:lnTo>
                  <a:lnTo>
                    <a:pt x="1977" y="76974"/>
                  </a:lnTo>
                  <a:lnTo>
                    <a:pt x="1782" y="76757"/>
                  </a:lnTo>
                  <a:lnTo>
                    <a:pt x="1598" y="76540"/>
                  </a:lnTo>
                  <a:lnTo>
                    <a:pt x="1424" y="76324"/>
                  </a:lnTo>
                  <a:lnTo>
                    <a:pt x="1263" y="76107"/>
                  </a:lnTo>
                  <a:lnTo>
                    <a:pt x="1109" y="75890"/>
                  </a:lnTo>
                  <a:lnTo>
                    <a:pt x="969" y="75673"/>
                  </a:lnTo>
                  <a:lnTo>
                    <a:pt x="836" y="75456"/>
                  </a:lnTo>
                  <a:lnTo>
                    <a:pt x="716" y="75240"/>
                  </a:lnTo>
                  <a:lnTo>
                    <a:pt x="603" y="75023"/>
                  </a:lnTo>
                  <a:lnTo>
                    <a:pt x="504" y="74806"/>
                  </a:lnTo>
                  <a:lnTo>
                    <a:pt x="410" y="74589"/>
                  </a:lnTo>
                  <a:lnTo>
                    <a:pt x="331" y="74372"/>
                  </a:lnTo>
                  <a:lnTo>
                    <a:pt x="256" y="74155"/>
                  </a:lnTo>
                  <a:lnTo>
                    <a:pt x="195" y="73939"/>
                  </a:lnTo>
                  <a:lnTo>
                    <a:pt x="139" y="73722"/>
                  </a:lnTo>
                  <a:lnTo>
                    <a:pt x="97" y="73505"/>
                  </a:lnTo>
                  <a:lnTo>
                    <a:pt x="58" y="73288"/>
                  </a:lnTo>
                  <a:lnTo>
                    <a:pt x="34" y="73071"/>
                  </a:lnTo>
                  <a:lnTo>
                    <a:pt x="12" y="72854"/>
                  </a:lnTo>
                  <a:lnTo>
                    <a:pt x="5" y="72638"/>
                  </a:lnTo>
                  <a:lnTo>
                    <a:pt x="0" y="72421"/>
                  </a:lnTo>
                  <a:lnTo>
                    <a:pt x="9" y="72204"/>
                  </a:lnTo>
                  <a:lnTo>
                    <a:pt x="19" y="71987"/>
                  </a:lnTo>
                  <a:lnTo>
                    <a:pt x="45" y="71770"/>
                  </a:lnTo>
                  <a:lnTo>
                    <a:pt x="70" y="71553"/>
                  </a:lnTo>
                  <a:lnTo>
                    <a:pt x="110" y="71337"/>
                  </a:lnTo>
                  <a:lnTo>
                    <a:pt x="150" y="71120"/>
                  </a:lnTo>
                  <a:lnTo>
                    <a:pt x="204" y="70903"/>
                  </a:lnTo>
                  <a:lnTo>
                    <a:pt x="258" y="70686"/>
                  </a:lnTo>
                  <a:lnTo>
                    <a:pt x="325" y="70469"/>
                  </a:lnTo>
                  <a:lnTo>
                    <a:pt x="392" y="70252"/>
                  </a:lnTo>
                  <a:lnTo>
                    <a:pt x="471" y="70036"/>
                  </a:lnTo>
                  <a:lnTo>
                    <a:pt x="551" y="69819"/>
                  </a:lnTo>
                  <a:lnTo>
                    <a:pt x="641" y="69602"/>
                  </a:lnTo>
                  <a:lnTo>
                    <a:pt x="732" y="69385"/>
                  </a:lnTo>
                  <a:lnTo>
                    <a:pt x="833" y="69168"/>
                  </a:lnTo>
                  <a:lnTo>
                    <a:pt x="935" y="68951"/>
                  </a:lnTo>
                  <a:lnTo>
                    <a:pt x="1046" y="68735"/>
                  </a:lnTo>
                  <a:lnTo>
                    <a:pt x="1158" y="68518"/>
                  </a:lnTo>
                  <a:lnTo>
                    <a:pt x="1277" y="68301"/>
                  </a:lnTo>
                  <a:lnTo>
                    <a:pt x="1399" y="68084"/>
                  </a:lnTo>
                  <a:lnTo>
                    <a:pt x="1527" y="67867"/>
                  </a:lnTo>
                  <a:lnTo>
                    <a:pt x="1657" y="67650"/>
                  </a:lnTo>
                  <a:lnTo>
                    <a:pt x="1793" y="67434"/>
                  </a:lnTo>
                  <a:lnTo>
                    <a:pt x="1931" y="67217"/>
                  </a:lnTo>
                  <a:lnTo>
                    <a:pt x="2073" y="67000"/>
                  </a:lnTo>
                  <a:lnTo>
                    <a:pt x="2218" y="66783"/>
                  </a:lnTo>
                  <a:lnTo>
                    <a:pt x="2366" y="66566"/>
                  </a:lnTo>
                  <a:lnTo>
                    <a:pt x="2517" y="66349"/>
                  </a:lnTo>
                  <a:lnTo>
                    <a:pt x="2671" y="66133"/>
                  </a:lnTo>
                  <a:lnTo>
                    <a:pt x="2828" y="65916"/>
                  </a:lnTo>
                  <a:lnTo>
                    <a:pt x="2986" y="65699"/>
                  </a:lnTo>
                  <a:lnTo>
                    <a:pt x="3148" y="65482"/>
                  </a:lnTo>
                  <a:lnTo>
                    <a:pt x="3311" y="65265"/>
                  </a:lnTo>
                  <a:lnTo>
                    <a:pt x="3476" y="65049"/>
                  </a:lnTo>
                  <a:lnTo>
                    <a:pt x="3643" y="64832"/>
                  </a:lnTo>
                  <a:lnTo>
                    <a:pt x="3811" y="64615"/>
                  </a:lnTo>
                  <a:lnTo>
                    <a:pt x="3981" y="64398"/>
                  </a:lnTo>
                  <a:lnTo>
                    <a:pt x="4152" y="64181"/>
                  </a:lnTo>
                  <a:lnTo>
                    <a:pt x="4324" y="63964"/>
                  </a:lnTo>
                  <a:lnTo>
                    <a:pt x="4498" y="63748"/>
                  </a:lnTo>
                  <a:lnTo>
                    <a:pt x="4672" y="63531"/>
                  </a:lnTo>
                  <a:lnTo>
                    <a:pt x="4847" y="63314"/>
                  </a:lnTo>
                  <a:lnTo>
                    <a:pt x="5023" y="63097"/>
                  </a:lnTo>
                  <a:lnTo>
                    <a:pt x="5199" y="62880"/>
                  </a:lnTo>
                  <a:lnTo>
                    <a:pt x="5376" y="62663"/>
                  </a:lnTo>
                  <a:lnTo>
                    <a:pt x="5553" y="62447"/>
                  </a:lnTo>
                  <a:lnTo>
                    <a:pt x="5730" y="62230"/>
                  </a:lnTo>
                  <a:lnTo>
                    <a:pt x="5907" y="62013"/>
                  </a:lnTo>
                  <a:lnTo>
                    <a:pt x="6084" y="61796"/>
                  </a:lnTo>
                  <a:lnTo>
                    <a:pt x="6260" y="61579"/>
                  </a:lnTo>
                  <a:lnTo>
                    <a:pt x="6437" y="61362"/>
                  </a:lnTo>
                  <a:lnTo>
                    <a:pt x="6613" y="61146"/>
                  </a:lnTo>
                  <a:lnTo>
                    <a:pt x="6790" y="60929"/>
                  </a:lnTo>
                  <a:lnTo>
                    <a:pt x="6965" y="60712"/>
                  </a:lnTo>
                  <a:lnTo>
                    <a:pt x="7140" y="60495"/>
                  </a:lnTo>
                  <a:lnTo>
                    <a:pt x="7314" y="60278"/>
                  </a:lnTo>
                  <a:lnTo>
                    <a:pt x="7488" y="60061"/>
                  </a:lnTo>
                  <a:lnTo>
                    <a:pt x="7660" y="59845"/>
                  </a:lnTo>
                  <a:lnTo>
                    <a:pt x="7832" y="59628"/>
                  </a:lnTo>
                  <a:lnTo>
                    <a:pt x="8003" y="59411"/>
                  </a:lnTo>
                  <a:lnTo>
                    <a:pt x="8174" y="59194"/>
                  </a:lnTo>
                  <a:lnTo>
                    <a:pt x="8342" y="58977"/>
                  </a:lnTo>
                  <a:lnTo>
                    <a:pt x="8511" y="58760"/>
                  </a:lnTo>
                  <a:lnTo>
                    <a:pt x="8678" y="58544"/>
                  </a:lnTo>
                  <a:lnTo>
                    <a:pt x="8844" y="58327"/>
                  </a:lnTo>
                  <a:lnTo>
                    <a:pt x="9009" y="58110"/>
                  </a:lnTo>
                  <a:lnTo>
                    <a:pt x="9173" y="57893"/>
                  </a:lnTo>
                  <a:lnTo>
                    <a:pt x="9335" y="57676"/>
                  </a:lnTo>
                  <a:lnTo>
                    <a:pt x="9497" y="57459"/>
                  </a:lnTo>
                  <a:lnTo>
                    <a:pt x="9657" y="57243"/>
                  </a:lnTo>
                  <a:lnTo>
                    <a:pt x="9817" y="57026"/>
                  </a:lnTo>
                  <a:lnTo>
                    <a:pt x="9975" y="56809"/>
                  </a:lnTo>
                  <a:lnTo>
                    <a:pt x="10132" y="56592"/>
                  </a:lnTo>
                  <a:lnTo>
                    <a:pt x="10287" y="56375"/>
                  </a:lnTo>
                  <a:lnTo>
                    <a:pt x="10442" y="56158"/>
                  </a:lnTo>
                  <a:lnTo>
                    <a:pt x="10595" y="55942"/>
                  </a:lnTo>
                  <a:lnTo>
                    <a:pt x="10748" y="55725"/>
                  </a:lnTo>
                  <a:lnTo>
                    <a:pt x="10899" y="55508"/>
                  </a:lnTo>
                  <a:lnTo>
                    <a:pt x="11049" y="55291"/>
                  </a:lnTo>
                  <a:lnTo>
                    <a:pt x="11198" y="55074"/>
                  </a:lnTo>
                  <a:lnTo>
                    <a:pt x="11346" y="54857"/>
                  </a:lnTo>
                  <a:lnTo>
                    <a:pt x="11493" y="54641"/>
                  </a:lnTo>
                  <a:lnTo>
                    <a:pt x="11639" y="54424"/>
                  </a:lnTo>
                  <a:lnTo>
                    <a:pt x="11784" y="54207"/>
                  </a:lnTo>
                  <a:lnTo>
                    <a:pt x="11928" y="53990"/>
                  </a:lnTo>
                  <a:lnTo>
                    <a:pt x="12072" y="53773"/>
                  </a:lnTo>
                  <a:lnTo>
                    <a:pt x="12214" y="53557"/>
                  </a:lnTo>
                  <a:lnTo>
                    <a:pt x="12356" y="53340"/>
                  </a:lnTo>
                  <a:lnTo>
                    <a:pt x="12497" y="53123"/>
                  </a:lnTo>
                  <a:lnTo>
                    <a:pt x="12638" y="52906"/>
                  </a:lnTo>
                  <a:lnTo>
                    <a:pt x="12777" y="52689"/>
                  </a:lnTo>
                  <a:lnTo>
                    <a:pt x="12917" y="52472"/>
                  </a:lnTo>
                  <a:lnTo>
                    <a:pt x="13056" y="52256"/>
                  </a:lnTo>
                  <a:lnTo>
                    <a:pt x="13194" y="52039"/>
                  </a:lnTo>
                  <a:lnTo>
                    <a:pt x="13332" y="51822"/>
                  </a:lnTo>
                  <a:lnTo>
                    <a:pt x="13470" y="51605"/>
                  </a:lnTo>
                  <a:lnTo>
                    <a:pt x="13608" y="51388"/>
                  </a:lnTo>
                  <a:lnTo>
                    <a:pt x="13745" y="51171"/>
                  </a:lnTo>
                  <a:lnTo>
                    <a:pt x="13883" y="50955"/>
                  </a:lnTo>
                  <a:lnTo>
                    <a:pt x="14020" y="50738"/>
                  </a:lnTo>
                  <a:lnTo>
                    <a:pt x="14157" y="50521"/>
                  </a:lnTo>
                  <a:lnTo>
                    <a:pt x="14295" y="50304"/>
                  </a:lnTo>
                  <a:lnTo>
                    <a:pt x="14433" y="50087"/>
                  </a:lnTo>
                  <a:lnTo>
                    <a:pt x="14571" y="49870"/>
                  </a:lnTo>
                  <a:lnTo>
                    <a:pt x="14710" y="49654"/>
                  </a:lnTo>
                  <a:lnTo>
                    <a:pt x="14848" y="49437"/>
                  </a:lnTo>
                  <a:lnTo>
                    <a:pt x="14988" y="49220"/>
                  </a:lnTo>
                  <a:lnTo>
                    <a:pt x="15128" y="49003"/>
                  </a:lnTo>
                  <a:lnTo>
                    <a:pt x="15269" y="48786"/>
                  </a:lnTo>
                  <a:lnTo>
                    <a:pt x="15411" y="48569"/>
                  </a:lnTo>
                  <a:lnTo>
                    <a:pt x="15554" y="48353"/>
                  </a:lnTo>
                  <a:lnTo>
                    <a:pt x="15697" y="48136"/>
                  </a:lnTo>
                  <a:lnTo>
                    <a:pt x="15841" y="47919"/>
                  </a:lnTo>
                  <a:lnTo>
                    <a:pt x="15987" y="47702"/>
                  </a:lnTo>
                  <a:lnTo>
                    <a:pt x="16134" y="47485"/>
                  </a:lnTo>
                  <a:lnTo>
                    <a:pt x="16282" y="47268"/>
                  </a:lnTo>
                  <a:lnTo>
                    <a:pt x="16431" y="47052"/>
                  </a:lnTo>
                  <a:lnTo>
                    <a:pt x="16582" y="46835"/>
                  </a:lnTo>
                  <a:lnTo>
                    <a:pt x="16735" y="46618"/>
                  </a:lnTo>
                  <a:lnTo>
                    <a:pt x="16888" y="46401"/>
                  </a:lnTo>
                  <a:lnTo>
                    <a:pt x="17044" y="46184"/>
                  </a:lnTo>
                  <a:lnTo>
                    <a:pt x="17201" y="45967"/>
                  </a:lnTo>
                  <a:lnTo>
                    <a:pt x="17361" y="45751"/>
                  </a:lnTo>
                  <a:lnTo>
                    <a:pt x="17522" y="45534"/>
                  </a:lnTo>
                  <a:lnTo>
                    <a:pt x="17685" y="45317"/>
                  </a:lnTo>
                  <a:lnTo>
                    <a:pt x="17850" y="45100"/>
                  </a:lnTo>
                  <a:lnTo>
                    <a:pt x="18018" y="44883"/>
                  </a:lnTo>
                  <a:lnTo>
                    <a:pt x="18188" y="44666"/>
                  </a:lnTo>
                  <a:lnTo>
                    <a:pt x="18360" y="44450"/>
                  </a:lnTo>
                  <a:lnTo>
                    <a:pt x="18534" y="44233"/>
                  </a:lnTo>
                  <a:lnTo>
                    <a:pt x="18711" y="44016"/>
                  </a:lnTo>
                  <a:lnTo>
                    <a:pt x="18890" y="43799"/>
                  </a:lnTo>
                  <a:lnTo>
                    <a:pt x="19072" y="43582"/>
                  </a:lnTo>
                  <a:lnTo>
                    <a:pt x="19257" y="43366"/>
                  </a:lnTo>
                  <a:lnTo>
                    <a:pt x="19443" y="43149"/>
                  </a:lnTo>
                  <a:lnTo>
                    <a:pt x="19634" y="42932"/>
                  </a:lnTo>
                  <a:lnTo>
                    <a:pt x="19826" y="42715"/>
                  </a:lnTo>
                  <a:lnTo>
                    <a:pt x="20023" y="42498"/>
                  </a:lnTo>
                  <a:lnTo>
                    <a:pt x="20221" y="42281"/>
                  </a:lnTo>
                  <a:lnTo>
                    <a:pt x="20423" y="42065"/>
                  </a:lnTo>
                  <a:lnTo>
                    <a:pt x="20627" y="41848"/>
                  </a:lnTo>
                  <a:lnTo>
                    <a:pt x="20836" y="41631"/>
                  </a:lnTo>
                  <a:lnTo>
                    <a:pt x="21047" y="41414"/>
                  </a:lnTo>
                  <a:lnTo>
                    <a:pt x="21262" y="41197"/>
                  </a:lnTo>
                  <a:lnTo>
                    <a:pt x="21479" y="40980"/>
                  </a:lnTo>
                  <a:lnTo>
                    <a:pt x="21701" y="40764"/>
                  </a:lnTo>
                  <a:lnTo>
                    <a:pt x="21924" y="40547"/>
                  </a:lnTo>
                  <a:lnTo>
                    <a:pt x="22154" y="40330"/>
                  </a:lnTo>
                  <a:lnTo>
                    <a:pt x="22384" y="40113"/>
                  </a:lnTo>
                  <a:lnTo>
                    <a:pt x="22620" y="39896"/>
                  </a:lnTo>
                  <a:lnTo>
                    <a:pt x="22857" y="39679"/>
                  </a:lnTo>
                  <a:lnTo>
                    <a:pt x="23101" y="39463"/>
                  </a:lnTo>
                  <a:lnTo>
                    <a:pt x="23345" y="39246"/>
                  </a:lnTo>
                  <a:lnTo>
                    <a:pt x="23597" y="39029"/>
                  </a:lnTo>
                  <a:lnTo>
                    <a:pt x="23848" y="38812"/>
                  </a:lnTo>
                  <a:lnTo>
                    <a:pt x="24107" y="38595"/>
                  </a:lnTo>
                  <a:lnTo>
                    <a:pt x="24366" y="38378"/>
                  </a:lnTo>
                  <a:lnTo>
                    <a:pt x="24632" y="38162"/>
                  </a:lnTo>
                  <a:lnTo>
                    <a:pt x="24899" y="37945"/>
                  </a:lnTo>
                  <a:lnTo>
                    <a:pt x="25172" y="37728"/>
                  </a:lnTo>
                  <a:lnTo>
                    <a:pt x="25447" y="37511"/>
                  </a:lnTo>
                  <a:lnTo>
                    <a:pt x="25728" y="37294"/>
                  </a:lnTo>
                  <a:lnTo>
                    <a:pt x="26011" y="37077"/>
                  </a:lnTo>
                  <a:lnTo>
                    <a:pt x="26299" y="36861"/>
                  </a:lnTo>
                  <a:lnTo>
                    <a:pt x="26590" y="36644"/>
                  </a:lnTo>
                  <a:lnTo>
                    <a:pt x="26886" y="36427"/>
                  </a:lnTo>
                  <a:lnTo>
                    <a:pt x="27184" y="36210"/>
                  </a:lnTo>
                  <a:lnTo>
                    <a:pt x="27488" y="35993"/>
                  </a:lnTo>
                  <a:lnTo>
                    <a:pt x="27795" y="35776"/>
                  </a:lnTo>
                  <a:lnTo>
                    <a:pt x="28106" y="35560"/>
                  </a:lnTo>
                  <a:lnTo>
                    <a:pt x="28421" y="35343"/>
                  </a:lnTo>
                  <a:lnTo>
                    <a:pt x="28740" y="35126"/>
                  </a:lnTo>
                  <a:lnTo>
                    <a:pt x="29062" y="34909"/>
                  </a:lnTo>
                  <a:lnTo>
                    <a:pt x="29389" y="34692"/>
                  </a:lnTo>
                  <a:lnTo>
                    <a:pt x="29719" y="34475"/>
                  </a:lnTo>
                  <a:lnTo>
                    <a:pt x="30053" y="34259"/>
                  </a:lnTo>
                  <a:lnTo>
                    <a:pt x="30391" y="34042"/>
                  </a:lnTo>
                  <a:lnTo>
                    <a:pt x="30733" y="33825"/>
                  </a:lnTo>
                  <a:lnTo>
                    <a:pt x="31079" y="33608"/>
                  </a:lnTo>
                  <a:lnTo>
                    <a:pt x="31428" y="33391"/>
                  </a:lnTo>
                  <a:lnTo>
                    <a:pt x="31782" y="33174"/>
                  </a:lnTo>
                  <a:lnTo>
                    <a:pt x="32138" y="32958"/>
                  </a:lnTo>
                  <a:lnTo>
                    <a:pt x="32499" y="32741"/>
                  </a:lnTo>
                  <a:lnTo>
                    <a:pt x="32863" y="32524"/>
                  </a:lnTo>
                  <a:lnTo>
                    <a:pt x="33231" y="32307"/>
                  </a:lnTo>
                  <a:lnTo>
                    <a:pt x="33602" y="32090"/>
                  </a:lnTo>
                  <a:lnTo>
                    <a:pt x="33977" y="31874"/>
                  </a:lnTo>
                  <a:lnTo>
                    <a:pt x="34355" y="31657"/>
                  </a:lnTo>
                  <a:lnTo>
                    <a:pt x="34738" y="31440"/>
                  </a:lnTo>
                  <a:lnTo>
                    <a:pt x="35122" y="31223"/>
                  </a:lnTo>
                  <a:lnTo>
                    <a:pt x="35512" y="31006"/>
                  </a:lnTo>
                  <a:lnTo>
                    <a:pt x="35903" y="30789"/>
                  </a:lnTo>
                  <a:lnTo>
                    <a:pt x="36299" y="30573"/>
                  </a:lnTo>
                  <a:lnTo>
                    <a:pt x="36697" y="30356"/>
                  </a:lnTo>
                  <a:lnTo>
                    <a:pt x="37099" y="30139"/>
                  </a:lnTo>
                  <a:lnTo>
                    <a:pt x="37503" y="29922"/>
                  </a:lnTo>
                  <a:lnTo>
                    <a:pt x="37912" y="29705"/>
                  </a:lnTo>
                  <a:lnTo>
                    <a:pt x="38322" y="29488"/>
                  </a:lnTo>
                  <a:lnTo>
                    <a:pt x="38737" y="29272"/>
                  </a:lnTo>
                  <a:lnTo>
                    <a:pt x="39153" y="29055"/>
                  </a:lnTo>
                  <a:lnTo>
                    <a:pt x="39574" y="28838"/>
                  </a:lnTo>
                  <a:lnTo>
                    <a:pt x="39995" y="28621"/>
                  </a:lnTo>
                  <a:lnTo>
                    <a:pt x="40421" y="28404"/>
                  </a:lnTo>
                  <a:lnTo>
                    <a:pt x="40848" y="28187"/>
                  </a:lnTo>
                  <a:lnTo>
                    <a:pt x="41280" y="27971"/>
                  </a:lnTo>
                  <a:lnTo>
                    <a:pt x="41712" y="27754"/>
                  </a:lnTo>
                  <a:lnTo>
                    <a:pt x="42148" y="27537"/>
                  </a:lnTo>
                  <a:lnTo>
                    <a:pt x="42585" y="27320"/>
                  </a:lnTo>
                  <a:lnTo>
                    <a:pt x="43026" y="27103"/>
                  </a:lnTo>
                  <a:lnTo>
                    <a:pt x="43468" y="26886"/>
                  </a:lnTo>
                  <a:lnTo>
                    <a:pt x="43913" y="26670"/>
                  </a:lnTo>
                  <a:lnTo>
                    <a:pt x="44359" y="26453"/>
                  </a:lnTo>
                  <a:lnTo>
                    <a:pt x="44808" y="26236"/>
                  </a:lnTo>
                  <a:lnTo>
                    <a:pt x="45258" y="26019"/>
                  </a:lnTo>
                  <a:lnTo>
                    <a:pt x="45711" y="25802"/>
                  </a:lnTo>
                  <a:lnTo>
                    <a:pt x="46165" y="25585"/>
                  </a:lnTo>
                  <a:lnTo>
                    <a:pt x="46621" y="25369"/>
                  </a:lnTo>
                  <a:lnTo>
                    <a:pt x="47079" y="25152"/>
                  </a:lnTo>
                  <a:lnTo>
                    <a:pt x="47538" y="24935"/>
                  </a:lnTo>
                  <a:lnTo>
                    <a:pt x="47999" y="24718"/>
                  </a:lnTo>
                  <a:lnTo>
                    <a:pt x="48461" y="24501"/>
                  </a:lnTo>
                  <a:lnTo>
                    <a:pt x="48924" y="24284"/>
                  </a:lnTo>
                  <a:lnTo>
                    <a:pt x="49389" y="24068"/>
                  </a:lnTo>
                  <a:lnTo>
                    <a:pt x="49855" y="23851"/>
                  </a:lnTo>
                  <a:lnTo>
                    <a:pt x="50322" y="23634"/>
                  </a:lnTo>
                  <a:lnTo>
                    <a:pt x="50790" y="23417"/>
                  </a:lnTo>
                  <a:lnTo>
                    <a:pt x="51259" y="23200"/>
                  </a:lnTo>
                  <a:lnTo>
                    <a:pt x="51728" y="22983"/>
                  </a:lnTo>
                  <a:lnTo>
                    <a:pt x="52199" y="22767"/>
                  </a:lnTo>
                  <a:lnTo>
                    <a:pt x="52670" y="22550"/>
                  </a:lnTo>
                  <a:lnTo>
                    <a:pt x="53141" y="22333"/>
                  </a:lnTo>
                  <a:lnTo>
                    <a:pt x="53614" y="22116"/>
                  </a:lnTo>
                  <a:lnTo>
                    <a:pt x="54086" y="21899"/>
                  </a:lnTo>
                  <a:lnTo>
                    <a:pt x="54559" y="21683"/>
                  </a:lnTo>
                  <a:lnTo>
                    <a:pt x="55033" y="21466"/>
                  </a:lnTo>
                  <a:lnTo>
                    <a:pt x="55506" y="21249"/>
                  </a:lnTo>
                  <a:lnTo>
                    <a:pt x="55980" y="21032"/>
                  </a:lnTo>
                  <a:lnTo>
                    <a:pt x="56453" y="20815"/>
                  </a:lnTo>
                  <a:lnTo>
                    <a:pt x="56927" y="20598"/>
                  </a:lnTo>
                  <a:lnTo>
                    <a:pt x="57400" y="20382"/>
                  </a:lnTo>
                  <a:lnTo>
                    <a:pt x="57873" y="20165"/>
                  </a:lnTo>
                  <a:lnTo>
                    <a:pt x="58346" y="19948"/>
                  </a:lnTo>
                  <a:lnTo>
                    <a:pt x="58819" y="19731"/>
                  </a:lnTo>
                  <a:lnTo>
                    <a:pt x="59291" y="19514"/>
                  </a:lnTo>
                  <a:lnTo>
                    <a:pt x="59763" y="19297"/>
                  </a:lnTo>
                  <a:lnTo>
                    <a:pt x="60234" y="19081"/>
                  </a:lnTo>
                  <a:lnTo>
                    <a:pt x="60704" y="18864"/>
                  </a:lnTo>
                  <a:lnTo>
                    <a:pt x="61174" y="18647"/>
                  </a:lnTo>
                  <a:lnTo>
                    <a:pt x="61643" y="18430"/>
                  </a:lnTo>
                  <a:lnTo>
                    <a:pt x="62111" y="18213"/>
                  </a:lnTo>
                  <a:lnTo>
                    <a:pt x="62578" y="17996"/>
                  </a:lnTo>
                  <a:lnTo>
                    <a:pt x="63044" y="17780"/>
                  </a:lnTo>
                  <a:lnTo>
                    <a:pt x="63509" y="17563"/>
                  </a:lnTo>
                  <a:lnTo>
                    <a:pt x="63972" y="17346"/>
                  </a:lnTo>
                  <a:lnTo>
                    <a:pt x="64436" y="17129"/>
                  </a:lnTo>
                  <a:lnTo>
                    <a:pt x="64896" y="16912"/>
                  </a:lnTo>
                  <a:lnTo>
                    <a:pt x="65357" y="16695"/>
                  </a:lnTo>
                  <a:lnTo>
                    <a:pt x="65815" y="16479"/>
                  </a:lnTo>
                  <a:lnTo>
                    <a:pt x="66273" y="16262"/>
                  </a:lnTo>
                  <a:lnTo>
                    <a:pt x="66728" y="16045"/>
                  </a:lnTo>
                  <a:lnTo>
                    <a:pt x="67183" y="15828"/>
                  </a:lnTo>
                  <a:lnTo>
                    <a:pt x="67635" y="15611"/>
                  </a:lnTo>
                  <a:lnTo>
                    <a:pt x="68086" y="15394"/>
                  </a:lnTo>
                  <a:lnTo>
                    <a:pt x="68535" y="15178"/>
                  </a:lnTo>
                  <a:lnTo>
                    <a:pt x="68983" y="14961"/>
                  </a:lnTo>
                  <a:lnTo>
                    <a:pt x="69428" y="14744"/>
                  </a:lnTo>
                  <a:lnTo>
                    <a:pt x="69873" y="14527"/>
                  </a:lnTo>
                  <a:lnTo>
                    <a:pt x="70314" y="14310"/>
                  </a:lnTo>
                  <a:lnTo>
                    <a:pt x="70754" y="14093"/>
                  </a:lnTo>
                  <a:lnTo>
                    <a:pt x="71192" y="13877"/>
                  </a:lnTo>
                  <a:lnTo>
                    <a:pt x="71628" y="13660"/>
                  </a:lnTo>
                  <a:lnTo>
                    <a:pt x="72062" y="13443"/>
                  </a:lnTo>
                  <a:lnTo>
                    <a:pt x="72494" y="13226"/>
                  </a:lnTo>
                  <a:lnTo>
                    <a:pt x="72923" y="13009"/>
                  </a:lnTo>
                  <a:lnTo>
                    <a:pt x="73351" y="12792"/>
                  </a:lnTo>
                  <a:lnTo>
                    <a:pt x="73776" y="12576"/>
                  </a:lnTo>
                  <a:lnTo>
                    <a:pt x="74200" y="12359"/>
                  </a:lnTo>
                  <a:lnTo>
                    <a:pt x="74621" y="12142"/>
                  </a:lnTo>
                  <a:lnTo>
                    <a:pt x="75039" y="11925"/>
                  </a:lnTo>
                  <a:lnTo>
                    <a:pt x="75456" y="11708"/>
                  </a:lnTo>
                  <a:lnTo>
                    <a:pt x="75870" y="11491"/>
                  </a:lnTo>
                  <a:lnTo>
                    <a:pt x="76282" y="11275"/>
                  </a:lnTo>
                  <a:lnTo>
                    <a:pt x="76691" y="11058"/>
                  </a:lnTo>
                  <a:lnTo>
                    <a:pt x="77098" y="10841"/>
                  </a:lnTo>
                  <a:lnTo>
                    <a:pt x="77503" y="10624"/>
                  </a:lnTo>
                  <a:lnTo>
                    <a:pt x="77905" y="10407"/>
                  </a:lnTo>
                  <a:lnTo>
                    <a:pt x="78305" y="10191"/>
                  </a:lnTo>
                  <a:lnTo>
                    <a:pt x="78703" y="9974"/>
                  </a:lnTo>
                  <a:lnTo>
                    <a:pt x="79098" y="9757"/>
                  </a:lnTo>
                  <a:lnTo>
                    <a:pt x="79491" y="9540"/>
                  </a:lnTo>
                  <a:lnTo>
                    <a:pt x="79881" y="9323"/>
                  </a:lnTo>
                  <a:lnTo>
                    <a:pt x="80269" y="9106"/>
                  </a:lnTo>
                  <a:lnTo>
                    <a:pt x="80654" y="8890"/>
                  </a:lnTo>
                  <a:lnTo>
                    <a:pt x="81038" y="8673"/>
                  </a:lnTo>
                  <a:lnTo>
                    <a:pt x="81418" y="8456"/>
                  </a:lnTo>
                  <a:lnTo>
                    <a:pt x="81797" y="8239"/>
                  </a:lnTo>
                  <a:lnTo>
                    <a:pt x="82172" y="8022"/>
                  </a:lnTo>
                  <a:lnTo>
                    <a:pt x="82546" y="7805"/>
                  </a:lnTo>
                  <a:lnTo>
                    <a:pt x="82916" y="7589"/>
                  </a:lnTo>
                  <a:lnTo>
                    <a:pt x="83286" y="7372"/>
                  </a:lnTo>
                  <a:lnTo>
                    <a:pt x="83652" y="7155"/>
                  </a:lnTo>
                  <a:lnTo>
                    <a:pt x="84017" y="6938"/>
                  </a:lnTo>
                  <a:lnTo>
                    <a:pt x="84377" y="6721"/>
                  </a:lnTo>
                  <a:lnTo>
                    <a:pt x="84738" y="6504"/>
                  </a:lnTo>
                  <a:lnTo>
                    <a:pt x="85094" y="6288"/>
                  </a:lnTo>
                  <a:lnTo>
                    <a:pt x="85449" y="6071"/>
                  </a:lnTo>
                  <a:lnTo>
                    <a:pt x="85801" y="5854"/>
                  </a:lnTo>
                  <a:lnTo>
                    <a:pt x="86152" y="5637"/>
                  </a:lnTo>
                  <a:lnTo>
                    <a:pt x="86499" y="5420"/>
                  </a:lnTo>
                  <a:lnTo>
                    <a:pt x="86845" y="5203"/>
                  </a:lnTo>
                  <a:lnTo>
                    <a:pt x="87188" y="4987"/>
                  </a:lnTo>
                  <a:lnTo>
                    <a:pt x="87530" y="4770"/>
                  </a:lnTo>
                  <a:lnTo>
                    <a:pt x="87869" y="4553"/>
                  </a:lnTo>
                  <a:lnTo>
                    <a:pt x="88206" y="4336"/>
                  </a:lnTo>
                  <a:lnTo>
                    <a:pt x="88541" y="4119"/>
                  </a:lnTo>
                  <a:lnTo>
                    <a:pt x="88874" y="3902"/>
                  </a:lnTo>
                  <a:lnTo>
                    <a:pt x="89204" y="3686"/>
                  </a:lnTo>
                  <a:lnTo>
                    <a:pt x="89534" y="3469"/>
                  </a:lnTo>
                  <a:lnTo>
                    <a:pt x="89860" y="3252"/>
                  </a:lnTo>
                  <a:lnTo>
                    <a:pt x="90185" y="3035"/>
                  </a:lnTo>
                  <a:lnTo>
                    <a:pt x="90507" y="2818"/>
                  </a:lnTo>
                  <a:lnTo>
                    <a:pt x="90829" y="2601"/>
                  </a:lnTo>
                  <a:lnTo>
                    <a:pt x="91147" y="2385"/>
                  </a:lnTo>
                  <a:lnTo>
                    <a:pt x="91464" y="2168"/>
                  </a:lnTo>
                  <a:lnTo>
                    <a:pt x="91779" y="1951"/>
                  </a:lnTo>
                  <a:lnTo>
                    <a:pt x="92093" y="1734"/>
                  </a:lnTo>
                  <a:lnTo>
                    <a:pt x="92404" y="1517"/>
                  </a:lnTo>
                  <a:lnTo>
                    <a:pt x="92714" y="1300"/>
                  </a:lnTo>
                  <a:lnTo>
                    <a:pt x="93022" y="1084"/>
                  </a:lnTo>
                  <a:lnTo>
                    <a:pt x="93328" y="867"/>
                  </a:lnTo>
                  <a:lnTo>
                    <a:pt x="93633" y="650"/>
                  </a:lnTo>
                  <a:lnTo>
                    <a:pt x="93935" y="433"/>
                  </a:lnTo>
                  <a:lnTo>
                    <a:pt x="94237" y="216"/>
                  </a:lnTo>
                  <a:lnTo>
                    <a:pt x="94536" y="0"/>
                  </a:lnTo>
                  <a:lnTo>
                    <a:pt x="149674" y="0"/>
                  </a:lnTo>
                  <a:lnTo>
                    <a:pt x="149973" y="216"/>
                  </a:lnTo>
                  <a:lnTo>
                    <a:pt x="150274" y="433"/>
                  </a:lnTo>
                  <a:lnTo>
                    <a:pt x="150577" y="650"/>
                  </a:lnTo>
                  <a:lnTo>
                    <a:pt x="150882" y="867"/>
                  </a:lnTo>
                  <a:lnTo>
                    <a:pt x="151188" y="1084"/>
                  </a:lnTo>
                  <a:lnTo>
                    <a:pt x="151496" y="1300"/>
                  </a:lnTo>
                  <a:lnTo>
                    <a:pt x="151806" y="1517"/>
                  </a:lnTo>
                  <a:lnTo>
                    <a:pt x="152117" y="1734"/>
                  </a:lnTo>
                  <a:lnTo>
                    <a:pt x="152430" y="1951"/>
                  </a:lnTo>
                  <a:lnTo>
                    <a:pt x="152745" y="2168"/>
                  </a:lnTo>
                  <a:lnTo>
                    <a:pt x="153063" y="2385"/>
                  </a:lnTo>
                  <a:lnTo>
                    <a:pt x="153381" y="2601"/>
                  </a:lnTo>
                  <a:lnTo>
                    <a:pt x="153702" y="2818"/>
                  </a:lnTo>
                  <a:lnTo>
                    <a:pt x="154025" y="3035"/>
                  </a:lnTo>
                  <a:lnTo>
                    <a:pt x="154350" y="3252"/>
                  </a:lnTo>
                  <a:lnTo>
                    <a:pt x="154676" y="3469"/>
                  </a:lnTo>
                  <a:lnTo>
                    <a:pt x="155005" y="3686"/>
                  </a:lnTo>
                  <a:lnTo>
                    <a:pt x="155336" y="3902"/>
                  </a:lnTo>
                  <a:lnTo>
                    <a:pt x="155669" y="4119"/>
                  </a:lnTo>
                  <a:lnTo>
                    <a:pt x="156003" y="4336"/>
                  </a:lnTo>
                  <a:lnTo>
                    <a:pt x="156341" y="4553"/>
                  </a:lnTo>
                  <a:lnTo>
                    <a:pt x="156680" y="4770"/>
                  </a:lnTo>
                  <a:lnTo>
                    <a:pt x="157022" y="4987"/>
                  </a:lnTo>
                  <a:lnTo>
                    <a:pt x="157364" y="5203"/>
                  </a:lnTo>
                  <a:lnTo>
                    <a:pt x="157711" y="5420"/>
                  </a:lnTo>
                  <a:lnTo>
                    <a:pt x="158058" y="5637"/>
                  </a:lnTo>
                  <a:lnTo>
                    <a:pt x="158409" y="5854"/>
                  </a:lnTo>
                  <a:lnTo>
                    <a:pt x="158760" y="6071"/>
                  </a:lnTo>
                  <a:lnTo>
                    <a:pt x="159116" y="6288"/>
                  </a:lnTo>
                  <a:lnTo>
                    <a:pt x="159472" y="6504"/>
                  </a:lnTo>
                  <a:lnTo>
                    <a:pt x="159833" y="6721"/>
                  </a:lnTo>
                  <a:lnTo>
                    <a:pt x="160193" y="6938"/>
                  </a:lnTo>
                  <a:lnTo>
                    <a:pt x="160558" y="7155"/>
                  </a:lnTo>
                  <a:lnTo>
                    <a:pt x="160924" y="7372"/>
                  </a:lnTo>
                  <a:lnTo>
                    <a:pt x="161293" y="7589"/>
                  </a:lnTo>
                  <a:lnTo>
                    <a:pt x="161663" y="7805"/>
                  </a:lnTo>
                  <a:lnTo>
                    <a:pt x="162038" y="8022"/>
                  </a:lnTo>
                  <a:lnTo>
                    <a:pt x="162413" y="8239"/>
                  </a:lnTo>
                  <a:lnTo>
                    <a:pt x="162792" y="8456"/>
                  </a:lnTo>
                  <a:lnTo>
                    <a:pt x="163172" y="8673"/>
                  </a:lnTo>
                  <a:lnTo>
                    <a:pt x="163556" y="8890"/>
                  </a:lnTo>
                  <a:lnTo>
                    <a:pt x="163941" y="9106"/>
                  </a:lnTo>
                  <a:lnTo>
                    <a:pt x="164329" y="9323"/>
                  </a:lnTo>
                  <a:lnTo>
                    <a:pt x="164719" y="9540"/>
                  </a:lnTo>
                  <a:lnTo>
                    <a:pt x="165112" y="9757"/>
                  </a:lnTo>
                  <a:lnTo>
                    <a:pt x="165507" y="9974"/>
                  </a:lnTo>
                  <a:lnTo>
                    <a:pt x="165905" y="10191"/>
                  </a:lnTo>
                  <a:lnTo>
                    <a:pt x="166304" y="10407"/>
                  </a:lnTo>
                  <a:lnTo>
                    <a:pt x="166707" y="10624"/>
                  </a:lnTo>
                  <a:lnTo>
                    <a:pt x="167112" y="10841"/>
                  </a:lnTo>
                  <a:lnTo>
                    <a:pt x="167519" y="11058"/>
                  </a:lnTo>
                  <a:lnTo>
                    <a:pt x="167928" y="11275"/>
                  </a:lnTo>
                  <a:lnTo>
                    <a:pt x="168340" y="11491"/>
                  </a:lnTo>
                  <a:lnTo>
                    <a:pt x="168754" y="11708"/>
                  </a:lnTo>
                  <a:lnTo>
                    <a:pt x="169170" y="11925"/>
                  </a:lnTo>
                  <a:lnTo>
                    <a:pt x="169589" y="12142"/>
                  </a:lnTo>
                  <a:lnTo>
                    <a:pt x="170010" y="12359"/>
                  </a:lnTo>
                  <a:lnTo>
                    <a:pt x="170433" y="12576"/>
                  </a:lnTo>
                  <a:lnTo>
                    <a:pt x="170859" y="12792"/>
                  </a:lnTo>
                  <a:lnTo>
                    <a:pt x="171286" y="13009"/>
                  </a:lnTo>
                  <a:lnTo>
                    <a:pt x="171716" y="13226"/>
                  </a:lnTo>
                  <a:lnTo>
                    <a:pt x="172148" y="13443"/>
                  </a:lnTo>
                  <a:lnTo>
                    <a:pt x="172582" y="13660"/>
                  </a:lnTo>
                  <a:lnTo>
                    <a:pt x="173018" y="13877"/>
                  </a:lnTo>
                  <a:lnTo>
                    <a:pt x="173455" y="14093"/>
                  </a:lnTo>
                  <a:lnTo>
                    <a:pt x="173896" y="14310"/>
                  </a:lnTo>
                  <a:lnTo>
                    <a:pt x="174337" y="14527"/>
                  </a:lnTo>
                  <a:lnTo>
                    <a:pt x="174782" y="14744"/>
                  </a:lnTo>
                  <a:lnTo>
                    <a:pt x="175227" y="14961"/>
                  </a:lnTo>
                  <a:lnTo>
                    <a:pt x="175675" y="15178"/>
                  </a:lnTo>
                  <a:lnTo>
                    <a:pt x="176123" y="15394"/>
                  </a:lnTo>
                  <a:lnTo>
                    <a:pt x="176575" y="15611"/>
                  </a:lnTo>
                  <a:lnTo>
                    <a:pt x="177027" y="15828"/>
                  </a:lnTo>
                  <a:lnTo>
                    <a:pt x="177482" y="16045"/>
                  </a:lnTo>
                  <a:lnTo>
                    <a:pt x="177937" y="16262"/>
                  </a:lnTo>
                  <a:lnTo>
                    <a:pt x="178395" y="16479"/>
                  </a:lnTo>
                  <a:lnTo>
                    <a:pt x="178853" y="16695"/>
                  </a:lnTo>
                  <a:lnTo>
                    <a:pt x="179313" y="16912"/>
                  </a:lnTo>
                  <a:lnTo>
                    <a:pt x="179774" y="17129"/>
                  </a:lnTo>
                  <a:lnTo>
                    <a:pt x="180237" y="17346"/>
                  </a:lnTo>
                  <a:lnTo>
                    <a:pt x="180701" y="17563"/>
                  </a:lnTo>
                  <a:lnTo>
                    <a:pt x="181166" y="17780"/>
                  </a:lnTo>
                  <a:lnTo>
                    <a:pt x="181632" y="17996"/>
                  </a:lnTo>
                  <a:lnTo>
                    <a:pt x="182099" y="18213"/>
                  </a:lnTo>
                  <a:lnTo>
                    <a:pt x="182567" y="18430"/>
                  </a:lnTo>
                  <a:lnTo>
                    <a:pt x="183036" y="18647"/>
                  </a:lnTo>
                  <a:lnTo>
                    <a:pt x="183506" y="18864"/>
                  </a:lnTo>
                  <a:lnTo>
                    <a:pt x="183976" y="19081"/>
                  </a:lnTo>
                  <a:lnTo>
                    <a:pt x="184447" y="19297"/>
                  </a:lnTo>
                  <a:lnTo>
                    <a:pt x="184919" y="19514"/>
                  </a:lnTo>
                  <a:lnTo>
                    <a:pt x="185391" y="19731"/>
                  </a:lnTo>
                  <a:lnTo>
                    <a:pt x="185864" y="19948"/>
                  </a:lnTo>
                  <a:lnTo>
                    <a:pt x="186336" y="20165"/>
                  </a:lnTo>
                  <a:lnTo>
                    <a:pt x="186810" y="20382"/>
                  </a:lnTo>
                  <a:lnTo>
                    <a:pt x="187283" y="20598"/>
                  </a:lnTo>
                  <a:lnTo>
                    <a:pt x="187757" y="20815"/>
                  </a:lnTo>
                  <a:lnTo>
                    <a:pt x="188230" y="21032"/>
                  </a:lnTo>
                  <a:lnTo>
                    <a:pt x="188704" y="21249"/>
                  </a:lnTo>
                  <a:lnTo>
                    <a:pt x="189177" y="21466"/>
                  </a:lnTo>
                  <a:lnTo>
                    <a:pt x="189650" y="21683"/>
                  </a:lnTo>
                  <a:lnTo>
                    <a:pt x="190124" y="21899"/>
                  </a:lnTo>
                  <a:lnTo>
                    <a:pt x="190596" y="22116"/>
                  </a:lnTo>
                  <a:lnTo>
                    <a:pt x="191068" y="22333"/>
                  </a:lnTo>
                  <a:lnTo>
                    <a:pt x="191540" y="22550"/>
                  </a:lnTo>
                  <a:lnTo>
                    <a:pt x="192011" y="22767"/>
                  </a:lnTo>
                  <a:lnTo>
                    <a:pt x="192482" y="22983"/>
                  </a:lnTo>
                  <a:lnTo>
                    <a:pt x="192951" y="23200"/>
                  </a:lnTo>
                  <a:lnTo>
                    <a:pt x="193420" y="23417"/>
                  </a:lnTo>
                  <a:lnTo>
                    <a:pt x="193888" y="23634"/>
                  </a:lnTo>
                  <a:lnTo>
                    <a:pt x="194355" y="23851"/>
                  </a:lnTo>
                  <a:lnTo>
                    <a:pt x="194821" y="24068"/>
                  </a:lnTo>
                  <a:lnTo>
                    <a:pt x="195285" y="24284"/>
                  </a:lnTo>
                  <a:lnTo>
                    <a:pt x="195749" y="24501"/>
                  </a:lnTo>
                  <a:lnTo>
                    <a:pt x="196211" y="24718"/>
                  </a:lnTo>
                  <a:lnTo>
                    <a:pt x="196672" y="24935"/>
                  </a:lnTo>
                  <a:lnTo>
                    <a:pt x="197131" y="25152"/>
                  </a:lnTo>
                  <a:lnTo>
                    <a:pt x="197588" y="25369"/>
                  </a:lnTo>
                  <a:lnTo>
                    <a:pt x="198045" y="25585"/>
                  </a:lnTo>
                  <a:lnTo>
                    <a:pt x="198499" y="25802"/>
                  </a:lnTo>
                  <a:lnTo>
                    <a:pt x="198952" y="26019"/>
                  </a:lnTo>
                  <a:lnTo>
                    <a:pt x="199402" y="26236"/>
                  </a:lnTo>
                  <a:lnTo>
                    <a:pt x="199851" y="26453"/>
                  </a:lnTo>
                  <a:lnTo>
                    <a:pt x="200297" y="26670"/>
                  </a:lnTo>
                  <a:lnTo>
                    <a:pt x="200742" y="26886"/>
                  </a:lnTo>
                  <a:lnTo>
                    <a:pt x="201184" y="27103"/>
                  </a:lnTo>
                  <a:lnTo>
                    <a:pt x="201625" y="27320"/>
                  </a:lnTo>
                  <a:lnTo>
                    <a:pt x="202062" y="27537"/>
                  </a:lnTo>
                  <a:lnTo>
                    <a:pt x="202498" y="27754"/>
                  </a:lnTo>
                  <a:lnTo>
                    <a:pt x="202930" y="27971"/>
                  </a:lnTo>
                  <a:lnTo>
                    <a:pt x="203362" y="28187"/>
                  </a:lnTo>
                  <a:lnTo>
                    <a:pt x="203788" y="28404"/>
                  </a:lnTo>
                  <a:lnTo>
                    <a:pt x="204215" y="28621"/>
                  </a:lnTo>
                  <a:lnTo>
                    <a:pt x="204636" y="28838"/>
                  </a:lnTo>
                  <a:lnTo>
                    <a:pt x="205057" y="29055"/>
                  </a:lnTo>
                  <a:lnTo>
                    <a:pt x="205473" y="29272"/>
                  </a:lnTo>
                  <a:lnTo>
                    <a:pt x="205888" y="29488"/>
                  </a:lnTo>
                  <a:lnTo>
                    <a:pt x="206297" y="29705"/>
                  </a:lnTo>
                  <a:lnTo>
                    <a:pt x="206707" y="29922"/>
                  </a:lnTo>
                  <a:lnTo>
                    <a:pt x="207110" y="30139"/>
                  </a:lnTo>
                  <a:lnTo>
                    <a:pt x="207513" y="30356"/>
                  </a:lnTo>
                  <a:lnTo>
                    <a:pt x="207911" y="30573"/>
                  </a:lnTo>
                  <a:lnTo>
                    <a:pt x="208307" y="30789"/>
                  </a:lnTo>
                  <a:lnTo>
                    <a:pt x="208698" y="31006"/>
                  </a:lnTo>
                  <a:lnTo>
                    <a:pt x="209088" y="31223"/>
                  </a:lnTo>
                  <a:lnTo>
                    <a:pt x="209472" y="31440"/>
                  </a:lnTo>
                  <a:lnTo>
                    <a:pt x="209855" y="31657"/>
                  </a:lnTo>
                  <a:lnTo>
                    <a:pt x="210232" y="31874"/>
                  </a:lnTo>
                  <a:lnTo>
                    <a:pt x="210608" y="32090"/>
                  </a:lnTo>
                  <a:lnTo>
                    <a:pt x="210979" y="32307"/>
                  </a:lnTo>
                  <a:lnTo>
                    <a:pt x="211347" y="32524"/>
                  </a:lnTo>
                  <a:lnTo>
                    <a:pt x="211711" y="32741"/>
                  </a:lnTo>
                  <a:lnTo>
                    <a:pt x="212072" y="32958"/>
                  </a:lnTo>
                  <a:lnTo>
                    <a:pt x="212428" y="33174"/>
                  </a:lnTo>
                  <a:lnTo>
                    <a:pt x="212782" y="33391"/>
                  </a:lnTo>
                  <a:lnTo>
                    <a:pt x="213131" y="33608"/>
                  </a:lnTo>
                  <a:lnTo>
                    <a:pt x="213477" y="33825"/>
                  </a:lnTo>
                  <a:lnTo>
                    <a:pt x="213818" y="34042"/>
                  </a:lnTo>
                  <a:lnTo>
                    <a:pt x="214156" y="34259"/>
                  </a:lnTo>
                  <a:lnTo>
                    <a:pt x="214491" y="34475"/>
                  </a:lnTo>
                  <a:lnTo>
                    <a:pt x="214821" y="34692"/>
                  </a:lnTo>
                  <a:lnTo>
                    <a:pt x="215148" y="34909"/>
                  </a:lnTo>
                  <a:lnTo>
                    <a:pt x="215470" y="35126"/>
                  </a:lnTo>
                  <a:lnTo>
                    <a:pt x="215789" y="35343"/>
                  </a:lnTo>
                  <a:lnTo>
                    <a:pt x="216103" y="35560"/>
                  </a:lnTo>
                  <a:lnTo>
                    <a:pt x="216415" y="35776"/>
                  </a:lnTo>
                  <a:lnTo>
                    <a:pt x="216721" y="35993"/>
                  </a:lnTo>
                  <a:lnTo>
                    <a:pt x="217025" y="36210"/>
                  </a:lnTo>
                  <a:lnTo>
                    <a:pt x="217324" y="36427"/>
                  </a:lnTo>
                  <a:lnTo>
                    <a:pt x="217620" y="36644"/>
                  </a:lnTo>
                  <a:lnTo>
                    <a:pt x="217910" y="36861"/>
                  </a:lnTo>
                  <a:lnTo>
                    <a:pt x="218199" y="37077"/>
                  </a:lnTo>
                  <a:lnTo>
                    <a:pt x="218482" y="37294"/>
                  </a:lnTo>
                  <a:lnTo>
                    <a:pt x="218763" y="37511"/>
                  </a:lnTo>
                  <a:lnTo>
                    <a:pt x="219037" y="37728"/>
                  </a:lnTo>
                  <a:lnTo>
                    <a:pt x="219311" y="37945"/>
                  </a:lnTo>
                  <a:lnTo>
                    <a:pt x="219578" y="38162"/>
                  </a:lnTo>
                  <a:lnTo>
                    <a:pt x="219844" y="38378"/>
                  </a:lnTo>
                  <a:lnTo>
                    <a:pt x="220103" y="38595"/>
                  </a:lnTo>
                  <a:lnTo>
                    <a:pt x="220362" y="38812"/>
                  </a:lnTo>
                  <a:lnTo>
                    <a:pt x="220613" y="39029"/>
                  </a:lnTo>
                  <a:lnTo>
                    <a:pt x="220865" y="39246"/>
                  </a:lnTo>
                  <a:lnTo>
                    <a:pt x="221109" y="39463"/>
                  </a:lnTo>
                  <a:lnTo>
                    <a:pt x="221352" y="39679"/>
                  </a:lnTo>
                  <a:lnTo>
                    <a:pt x="221589" y="39896"/>
                  </a:lnTo>
                  <a:lnTo>
                    <a:pt x="221826" y="40113"/>
                  </a:lnTo>
                  <a:lnTo>
                    <a:pt x="222056" y="40330"/>
                  </a:lnTo>
                  <a:lnTo>
                    <a:pt x="222285" y="40547"/>
                  </a:lnTo>
                  <a:lnTo>
                    <a:pt x="222509" y="40764"/>
                  </a:lnTo>
                  <a:lnTo>
                    <a:pt x="222731" y="40980"/>
                  </a:lnTo>
                  <a:lnTo>
                    <a:pt x="222948" y="41197"/>
                  </a:lnTo>
                  <a:lnTo>
                    <a:pt x="223163" y="41414"/>
                  </a:lnTo>
                  <a:lnTo>
                    <a:pt x="223373" y="41631"/>
                  </a:lnTo>
                  <a:lnTo>
                    <a:pt x="223582" y="41848"/>
                  </a:lnTo>
                  <a:lnTo>
                    <a:pt x="223786" y="42065"/>
                  </a:lnTo>
                  <a:lnTo>
                    <a:pt x="223989" y="42281"/>
                  </a:lnTo>
                  <a:lnTo>
                    <a:pt x="224187" y="42498"/>
                  </a:lnTo>
                  <a:lnTo>
                    <a:pt x="224383" y="42715"/>
                  </a:lnTo>
                  <a:lnTo>
                    <a:pt x="224576" y="42932"/>
                  </a:lnTo>
                  <a:lnTo>
                    <a:pt x="224766" y="43149"/>
                  </a:lnTo>
                  <a:lnTo>
                    <a:pt x="224953" y="43366"/>
                  </a:lnTo>
                  <a:lnTo>
                    <a:pt x="225138" y="43582"/>
                  </a:lnTo>
                  <a:lnTo>
                    <a:pt x="225320" y="43799"/>
                  </a:lnTo>
                  <a:lnTo>
                    <a:pt x="225499" y="44016"/>
                  </a:lnTo>
                  <a:lnTo>
                    <a:pt x="225676" y="44233"/>
                  </a:lnTo>
                  <a:lnTo>
                    <a:pt x="225850" y="44450"/>
                  </a:lnTo>
                  <a:lnTo>
                    <a:pt x="226022" y="44666"/>
                  </a:lnTo>
                  <a:lnTo>
                    <a:pt x="226192" y="44883"/>
                  </a:lnTo>
                  <a:lnTo>
                    <a:pt x="226359" y="45100"/>
                  </a:lnTo>
                  <a:lnTo>
                    <a:pt x="226524" y="45317"/>
                  </a:lnTo>
                  <a:lnTo>
                    <a:pt x="226688" y="45534"/>
                  </a:lnTo>
                  <a:lnTo>
                    <a:pt x="226849" y="45751"/>
                  </a:lnTo>
                  <a:lnTo>
                    <a:pt x="227008" y="45967"/>
                  </a:lnTo>
                  <a:lnTo>
                    <a:pt x="227165" y="46184"/>
                  </a:lnTo>
                  <a:lnTo>
                    <a:pt x="227321" y="46401"/>
                  </a:lnTo>
                  <a:lnTo>
                    <a:pt x="227475" y="46618"/>
                  </a:lnTo>
                  <a:lnTo>
                    <a:pt x="227628" y="46835"/>
                  </a:lnTo>
                  <a:lnTo>
                    <a:pt x="227778" y="47052"/>
                  </a:lnTo>
                  <a:lnTo>
                    <a:pt x="227928" y="47268"/>
                  </a:lnTo>
                  <a:lnTo>
                    <a:pt x="228076" y="47485"/>
                  </a:lnTo>
                  <a:lnTo>
                    <a:pt x="228223" y="47702"/>
                  </a:lnTo>
                  <a:lnTo>
                    <a:pt x="228368" y="47919"/>
                  </a:lnTo>
                  <a:lnTo>
                    <a:pt x="228513" y="48136"/>
                  </a:lnTo>
                  <a:lnTo>
                    <a:pt x="228656" y="48353"/>
                  </a:lnTo>
                  <a:lnTo>
                    <a:pt x="228799" y="48569"/>
                  </a:lnTo>
                  <a:lnTo>
                    <a:pt x="228940" y="48786"/>
                  </a:lnTo>
                  <a:lnTo>
                    <a:pt x="229082" y="49003"/>
                  </a:lnTo>
                  <a:lnTo>
                    <a:pt x="229222" y="49220"/>
                  </a:lnTo>
                  <a:lnTo>
                    <a:pt x="229361" y="49437"/>
                  </a:lnTo>
                  <a:lnTo>
                    <a:pt x="229500" y="49654"/>
                  </a:lnTo>
                  <a:lnTo>
                    <a:pt x="229639" y="49870"/>
                  </a:lnTo>
                  <a:lnTo>
                    <a:pt x="229777" y="50087"/>
                  </a:lnTo>
                  <a:lnTo>
                    <a:pt x="229915" y="50304"/>
                  </a:lnTo>
                  <a:lnTo>
                    <a:pt x="230052" y="50521"/>
                  </a:lnTo>
                  <a:lnTo>
                    <a:pt x="230190" y="50738"/>
                  </a:lnTo>
                  <a:lnTo>
                    <a:pt x="230327" y="50955"/>
                  </a:lnTo>
                  <a:lnTo>
                    <a:pt x="230465" y="51171"/>
                  </a:lnTo>
                  <a:lnTo>
                    <a:pt x="230602" y="51388"/>
                  </a:lnTo>
                  <a:lnTo>
                    <a:pt x="230740" y="51605"/>
                  </a:lnTo>
                  <a:lnTo>
                    <a:pt x="230878" y="51822"/>
                  </a:lnTo>
                  <a:lnTo>
                    <a:pt x="231016" y="52039"/>
                  </a:lnTo>
                  <a:lnTo>
                    <a:pt x="231154" y="52256"/>
                  </a:lnTo>
                  <a:lnTo>
                    <a:pt x="231293" y="52472"/>
                  </a:lnTo>
                  <a:lnTo>
                    <a:pt x="231432" y="52689"/>
                  </a:lnTo>
                  <a:lnTo>
                    <a:pt x="231572" y="52906"/>
                  </a:lnTo>
                  <a:lnTo>
                    <a:pt x="231713" y="53123"/>
                  </a:lnTo>
                  <a:lnTo>
                    <a:pt x="231854" y="53340"/>
                  </a:lnTo>
                  <a:lnTo>
                    <a:pt x="231996" y="53557"/>
                  </a:lnTo>
                  <a:lnTo>
                    <a:pt x="232138" y="53773"/>
                  </a:lnTo>
                  <a:lnTo>
                    <a:pt x="232281" y="53990"/>
                  </a:lnTo>
                  <a:lnTo>
                    <a:pt x="232426" y="54207"/>
                  </a:lnTo>
                  <a:lnTo>
                    <a:pt x="232571" y="54424"/>
                  </a:lnTo>
                  <a:lnTo>
                    <a:pt x="232717" y="54641"/>
                  </a:lnTo>
                  <a:lnTo>
                    <a:pt x="232864" y="54857"/>
                  </a:lnTo>
                  <a:lnTo>
                    <a:pt x="233012" y="55074"/>
                  </a:lnTo>
                  <a:lnTo>
                    <a:pt x="233161" y="55291"/>
                  </a:lnTo>
                  <a:lnTo>
                    <a:pt x="233311" y="55508"/>
                  </a:lnTo>
                  <a:lnTo>
                    <a:pt x="233462" y="55725"/>
                  </a:lnTo>
                  <a:lnTo>
                    <a:pt x="233614" y="55942"/>
                  </a:lnTo>
                  <a:lnTo>
                    <a:pt x="233768" y="56158"/>
                  </a:lnTo>
                  <a:lnTo>
                    <a:pt x="233922" y="56375"/>
                  </a:lnTo>
                  <a:lnTo>
                    <a:pt x="234078" y="56592"/>
                  </a:lnTo>
                  <a:lnTo>
                    <a:pt x="234235" y="56809"/>
                  </a:lnTo>
                  <a:lnTo>
                    <a:pt x="234393" y="57026"/>
                  </a:lnTo>
                  <a:lnTo>
                    <a:pt x="234552" y="57243"/>
                  </a:lnTo>
                  <a:lnTo>
                    <a:pt x="234713" y="57459"/>
                  </a:lnTo>
                  <a:lnTo>
                    <a:pt x="234874" y="57676"/>
                  </a:lnTo>
                  <a:lnTo>
                    <a:pt x="235037" y="57893"/>
                  </a:lnTo>
                  <a:lnTo>
                    <a:pt x="235201" y="58110"/>
                  </a:lnTo>
                  <a:lnTo>
                    <a:pt x="235366" y="58327"/>
                  </a:lnTo>
                  <a:lnTo>
                    <a:pt x="235532" y="58544"/>
                  </a:lnTo>
                  <a:lnTo>
                    <a:pt x="235699" y="58760"/>
                  </a:lnTo>
                  <a:lnTo>
                    <a:pt x="235867" y="58977"/>
                  </a:lnTo>
                  <a:lnTo>
                    <a:pt x="236036" y="59194"/>
                  </a:lnTo>
                  <a:lnTo>
                    <a:pt x="236207" y="59411"/>
                  </a:lnTo>
                  <a:lnTo>
                    <a:pt x="236377" y="59628"/>
                  </a:lnTo>
                  <a:lnTo>
                    <a:pt x="236550" y="59845"/>
                  </a:lnTo>
                  <a:lnTo>
                    <a:pt x="236722" y="60061"/>
                  </a:lnTo>
                  <a:lnTo>
                    <a:pt x="236896" y="60278"/>
                  </a:lnTo>
                  <a:lnTo>
                    <a:pt x="237070" y="60495"/>
                  </a:lnTo>
                  <a:lnTo>
                    <a:pt x="237245" y="60712"/>
                  </a:lnTo>
                  <a:lnTo>
                    <a:pt x="237420" y="60929"/>
                  </a:lnTo>
                  <a:lnTo>
                    <a:pt x="237596" y="61146"/>
                  </a:lnTo>
                  <a:lnTo>
                    <a:pt x="237773" y="61362"/>
                  </a:lnTo>
                  <a:lnTo>
                    <a:pt x="237949" y="61579"/>
                  </a:lnTo>
                  <a:lnTo>
                    <a:pt x="238126" y="61796"/>
                  </a:lnTo>
                  <a:lnTo>
                    <a:pt x="238303" y="62013"/>
                  </a:lnTo>
                  <a:lnTo>
                    <a:pt x="238480" y="62230"/>
                  </a:lnTo>
                  <a:lnTo>
                    <a:pt x="238657" y="62447"/>
                  </a:lnTo>
                  <a:lnTo>
                    <a:pt x="238834" y="62663"/>
                  </a:lnTo>
                  <a:lnTo>
                    <a:pt x="239011" y="62880"/>
                  </a:lnTo>
                  <a:lnTo>
                    <a:pt x="239187" y="63097"/>
                  </a:lnTo>
                  <a:lnTo>
                    <a:pt x="239362" y="63314"/>
                  </a:lnTo>
                  <a:lnTo>
                    <a:pt x="239538" y="63531"/>
                  </a:lnTo>
                  <a:lnTo>
                    <a:pt x="239712" y="63748"/>
                  </a:lnTo>
                  <a:lnTo>
                    <a:pt x="239885" y="63964"/>
                  </a:lnTo>
                  <a:lnTo>
                    <a:pt x="240057" y="64181"/>
                  </a:lnTo>
                  <a:lnTo>
                    <a:pt x="240229" y="64398"/>
                  </a:lnTo>
                  <a:lnTo>
                    <a:pt x="240398" y="64615"/>
                  </a:lnTo>
                  <a:lnTo>
                    <a:pt x="240567" y="64832"/>
                  </a:lnTo>
                  <a:lnTo>
                    <a:pt x="240734" y="65049"/>
                  </a:lnTo>
                  <a:lnTo>
                    <a:pt x="240899" y="65265"/>
                  </a:lnTo>
                  <a:lnTo>
                    <a:pt x="241062" y="65482"/>
                  </a:lnTo>
                  <a:lnTo>
                    <a:pt x="241223" y="65699"/>
                  </a:lnTo>
                  <a:lnTo>
                    <a:pt x="241382" y="65916"/>
                  </a:lnTo>
                  <a:lnTo>
                    <a:pt x="241539" y="66133"/>
                  </a:lnTo>
                  <a:lnTo>
                    <a:pt x="241693" y="66349"/>
                  </a:lnTo>
                  <a:lnTo>
                    <a:pt x="241844" y="66566"/>
                  </a:lnTo>
                  <a:lnTo>
                    <a:pt x="241992" y="66783"/>
                  </a:lnTo>
                  <a:lnTo>
                    <a:pt x="242137" y="67000"/>
                  </a:lnTo>
                  <a:lnTo>
                    <a:pt x="242279" y="67217"/>
                  </a:lnTo>
                  <a:lnTo>
                    <a:pt x="242417" y="67434"/>
                  </a:lnTo>
                  <a:lnTo>
                    <a:pt x="242552" y="67650"/>
                  </a:lnTo>
                  <a:lnTo>
                    <a:pt x="242683" y="67867"/>
                  </a:lnTo>
                  <a:lnTo>
                    <a:pt x="242810" y="68084"/>
                  </a:lnTo>
                  <a:lnTo>
                    <a:pt x="242932" y="68301"/>
                  </a:lnTo>
                  <a:lnTo>
                    <a:pt x="243052" y="68518"/>
                  </a:lnTo>
                  <a:lnTo>
                    <a:pt x="243164" y="68735"/>
                  </a:lnTo>
                  <a:lnTo>
                    <a:pt x="243274" y="68951"/>
                  </a:lnTo>
                  <a:lnTo>
                    <a:pt x="243377" y="69168"/>
                  </a:lnTo>
                  <a:lnTo>
                    <a:pt x="243477" y="69385"/>
                  </a:lnTo>
                  <a:lnTo>
                    <a:pt x="243569" y="69602"/>
                  </a:lnTo>
                  <a:lnTo>
                    <a:pt x="243659" y="69819"/>
                  </a:lnTo>
                  <a:lnTo>
                    <a:pt x="243739" y="70036"/>
                  </a:lnTo>
                  <a:lnTo>
                    <a:pt x="243818" y="70252"/>
                  </a:lnTo>
                  <a:lnTo>
                    <a:pt x="243885" y="70469"/>
                  </a:lnTo>
                  <a:lnTo>
                    <a:pt x="243952" y="70686"/>
                  </a:lnTo>
                  <a:lnTo>
                    <a:pt x="244006" y="70903"/>
                  </a:lnTo>
                  <a:lnTo>
                    <a:pt x="244060" y="71120"/>
                  </a:lnTo>
                  <a:lnTo>
                    <a:pt x="244100" y="71337"/>
                  </a:lnTo>
                  <a:lnTo>
                    <a:pt x="244140" y="71553"/>
                  </a:lnTo>
                  <a:lnTo>
                    <a:pt x="244165" y="71770"/>
                  </a:lnTo>
                  <a:lnTo>
                    <a:pt x="244190" y="71987"/>
                  </a:lnTo>
                  <a:lnTo>
                    <a:pt x="244201" y="72204"/>
                  </a:lnTo>
                  <a:lnTo>
                    <a:pt x="244210" y="72421"/>
                  </a:lnTo>
                  <a:lnTo>
                    <a:pt x="244205" y="72638"/>
                  </a:lnTo>
                  <a:lnTo>
                    <a:pt x="244198" y="72854"/>
                  </a:lnTo>
                  <a:lnTo>
                    <a:pt x="244176" y="73071"/>
                  </a:lnTo>
                  <a:lnTo>
                    <a:pt x="244152" y="73288"/>
                  </a:lnTo>
                  <a:lnTo>
                    <a:pt x="244113" y="73505"/>
                  </a:lnTo>
                  <a:lnTo>
                    <a:pt x="244071" y="73722"/>
                  </a:lnTo>
                  <a:lnTo>
                    <a:pt x="244015" y="73939"/>
                  </a:lnTo>
                  <a:lnTo>
                    <a:pt x="243954" y="74155"/>
                  </a:lnTo>
                  <a:lnTo>
                    <a:pt x="243879" y="74372"/>
                  </a:lnTo>
                  <a:lnTo>
                    <a:pt x="243800" y="74589"/>
                  </a:lnTo>
                  <a:lnTo>
                    <a:pt x="243706" y="74806"/>
                  </a:lnTo>
                  <a:lnTo>
                    <a:pt x="243607" y="75023"/>
                  </a:lnTo>
                  <a:lnTo>
                    <a:pt x="243494" y="75240"/>
                  </a:lnTo>
                  <a:lnTo>
                    <a:pt x="243374" y="75456"/>
                  </a:lnTo>
                  <a:lnTo>
                    <a:pt x="243241" y="75673"/>
                  </a:lnTo>
                  <a:lnTo>
                    <a:pt x="243101" y="75890"/>
                  </a:lnTo>
                  <a:lnTo>
                    <a:pt x="242947" y="76107"/>
                  </a:lnTo>
                  <a:lnTo>
                    <a:pt x="242785" y="76324"/>
                  </a:lnTo>
                  <a:lnTo>
                    <a:pt x="242612" y="76540"/>
                  </a:lnTo>
                  <a:lnTo>
                    <a:pt x="242428" y="76757"/>
                  </a:lnTo>
                  <a:lnTo>
                    <a:pt x="242233" y="76974"/>
                  </a:lnTo>
                  <a:lnTo>
                    <a:pt x="242027" y="77191"/>
                  </a:lnTo>
                  <a:lnTo>
                    <a:pt x="241811" y="77408"/>
                  </a:lnTo>
                  <a:lnTo>
                    <a:pt x="241583" y="77625"/>
                  </a:lnTo>
                  <a:lnTo>
                    <a:pt x="241345" y="77841"/>
                  </a:lnTo>
                  <a:lnTo>
                    <a:pt x="241094" y="78058"/>
                  </a:lnTo>
                  <a:lnTo>
                    <a:pt x="240834" y="78275"/>
                  </a:lnTo>
                  <a:lnTo>
                    <a:pt x="240560" y="78492"/>
                  </a:lnTo>
                  <a:lnTo>
                    <a:pt x="240278" y="78709"/>
                  </a:lnTo>
                  <a:lnTo>
                    <a:pt x="239982" y="78926"/>
                  </a:lnTo>
                  <a:lnTo>
                    <a:pt x="239678" y="79142"/>
                  </a:lnTo>
                  <a:lnTo>
                    <a:pt x="239358" y="79359"/>
                  </a:lnTo>
                  <a:lnTo>
                    <a:pt x="239032" y="79576"/>
                  </a:lnTo>
                  <a:lnTo>
                    <a:pt x="238689" y="79793"/>
                  </a:lnTo>
                  <a:lnTo>
                    <a:pt x="238340" y="80010"/>
                  </a:lnTo>
                  <a:lnTo>
                    <a:pt x="237974" y="80227"/>
                  </a:lnTo>
                  <a:lnTo>
                    <a:pt x="237604" y="80443"/>
                  </a:lnTo>
                  <a:lnTo>
                    <a:pt x="237215" y="80660"/>
                  </a:lnTo>
                  <a:lnTo>
                    <a:pt x="236822" y="80877"/>
                  </a:lnTo>
                  <a:lnTo>
                    <a:pt x="236411" y="81094"/>
                  </a:lnTo>
                  <a:lnTo>
                    <a:pt x="235996" y="81311"/>
                  </a:lnTo>
                  <a:lnTo>
                    <a:pt x="235562" y="81528"/>
                  </a:lnTo>
                  <a:lnTo>
                    <a:pt x="235126" y="81744"/>
                  </a:lnTo>
                  <a:lnTo>
                    <a:pt x="234670" y="81961"/>
                  </a:lnTo>
                  <a:lnTo>
                    <a:pt x="234213" y="82178"/>
                  </a:lnTo>
                  <a:lnTo>
                    <a:pt x="233734" y="82395"/>
                  </a:lnTo>
                  <a:lnTo>
                    <a:pt x="233256" y="82612"/>
                  </a:lnTo>
                  <a:lnTo>
                    <a:pt x="232757" y="82829"/>
                  </a:lnTo>
                  <a:lnTo>
                    <a:pt x="232257" y="83045"/>
                  </a:lnTo>
                  <a:lnTo>
                    <a:pt x="231737" y="83262"/>
                  </a:lnTo>
                  <a:lnTo>
                    <a:pt x="231217" y="83479"/>
                  </a:lnTo>
                  <a:lnTo>
                    <a:pt x="230678" y="83696"/>
                  </a:lnTo>
                  <a:lnTo>
                    <a:pt x="230137" y="83913"/>
                  </a:lnTo>
                  <a:lnTo>
                    <a:pt x="229579" y="84130"/>
                  </a:lnTo>
                  <a:lnTo>
                    <a:pt x="229018" y="84346"/>
                  </a:lnTo>
                  <a:lnTo>
                    <a:pt x="228442" y="84563"/>
                  </a:lnTo>
                  <a:lnTo>
                    <a:pt x="227862" y="84780"/>
                  </a:lnTo>
                  <a:lnTo>
                    <a:pt x="227268" y="84997"/>
                  </a:lnTo>
                  <a:lnTo>
                    <a:pt x="226670" y="85214"/>
                  </a:lnTo>
                  <a:lnTo>
                    <a:pt x="226059" y="85431"/>
                  </a:lnTo>
                  <a:lnTo>
                    <a:pt x="225443" y="85647"/>
                  </a:lnTo>
                  <a:lnTo>
                    <a:pt x="224816" y="85864"/>
                  </a:lnTo>
                  <a:lnTo>
                    <a:pt x="224183" y="86081"/>
                  </a:lnTo>
                  <a:lnTo>
                    <a:pt x="223540" y="86298"/>
                  </a:lnTo>
                  <a:lnTo>
                    <a:pt x="222892" y="86515"/>
                  </a:lnTo>
                  <a:lnTo>
                    <a:pt x="222235" y="86732"/>
                  </a:lnTo>
                  <a:lnTo>
                    <a:pt x="221571" y="86948"/>
                  </a:lnTo>
                  <a:lnTo>
                    <a:pt x="220900" y="87165"/>
                  </a:lnTo>
                  <a:lnTo>
                    <a:pt x="220223" y="87382"/>
                  </a:lnTo>
                  <a:lnTo>
                    <a:pt x="219538" y="87599"/>
                  </a:lnTo>
                  <a:lnTo>
                    <a:pt x="218848" y="87816"/>
                  </a:lnTo>
                  <a:lnTo>
                    <a:pt x="218152" y="88032"/>
                  </a:lnTo>
                  <a:lnTo>
                    <a:pt x="217449" y="88249"/>
                  </a:lnTo>
                  <a:lnTo>
                    <a:pt x="216742" y="88466"/>
                  </a:lnTo>
                  <a:lnTo>
                    <a:pt x="216028" y="88683"/>
                  </a:lnTo>
                  <a:lnTo>
                    <a:pt x="215311" y="88900"/>
                  </a:lnTo>
                  <a:lnTo>
                    <a:pt x="214587" y="89117"/>
                  </a:lnTo>
                  <a:lnTo>
                    <a:pt x="213860" y="89333"/>
                  </a:lnTo>
                  <a:lnTo>
                    <a:pt x="213128" y="89550"/>
                  </a:lnTo>
                  <a:lnTo>
                    <a:pt x="212393" y="89767"/>
                  </a:lnTo>
                  <a:lnTo>
                    <a:pt x="211652" y="89984"/>
                  </a:lnTo>
                  <a:lnTo>
                    <a:pt x="210910" y="90201"/>
                  </a:lnTo>
                  <a:lnTo>
                    <a:pt x="210163" y="90418"/>
                  </a:lnTo>
                  <a:lnTo>
                    <a:pt x="209414" y="90634"/>
                  </a:lnTo>
                  <a:lnTo>
                    <a:pt x="208661" y="90851"/>
                  </a:lnTo>
                  <a:lnTo>
                    <a:pt x="207907" y="91068"/>
                  </a:lnTo>
                  <a:lnTo>
                    <a:pt x="207149" y="91285"/>
                  </a:lnTo>
                  <a:lnTo>
                    <a:pt x="206391" y="91502"/>
                  </a:lnTo>
                  <a:lnTo>
                    <a:pt x="205630" y="91719"/>
                  </a:lnTo>
                  <a:lnTo>
                    <a:pt x="204868" y="91935"/>
                  </a:lnTo>
                  <a:lnTo>
                    <a:pt x="204104" y="92152"/>
                  </a:lnTo>
                  <a:lnTo>
                    <a:pt x="203340" y="92369"/>
                  </a:lnTo>
                  <a:lnTo>
                    <a:pt x="202575" y="92586"/>
                  </a:lnTo>
                  <a:lnTo>
                    <a:pt x="201810" y="92803"/>
                  </a:lnTo>
                  <a:lnTo>
                    <a:pt x="201044" y="93020"/>
                  </a:lnTo>
                  <a:lnTo>
                    <a:pt x="200278" y="93236"/>
                  </a:lnTo>
                  <a:lnTo>
                    <a:pt x="199513" y="93453"/>
                  </a:lnTo>
                  <a:lnTo>
                    <a:pt x="198747" y="93670"/>
                  </a:lnTo>
                  <a:lnTo>
                    <a:pt x="197983" y="93887"/>
                  </a:lnTo>
                  <a:lnTo>
                    <a:pt x="197219" y="94104"/>
                  </a:lnTo>
                  <a:lnTo>
                    <a:pt x="196458" y="94321"/>
                  </a:lnTo>
                  <a:lnTo>
                    <a:pt x="195696" y="94537"/>
                  </a:lnTo>
                  <a:lnTo>
                    <a:pt x="194938" y="94754"/>
                  </a:lnTo>
                  <a:lnTo>
                    <a:pt x="194180" y="94971"/>
                  </a:lnTo>
                  <a:lnTo>
                    <a:pt x="193425" y="95188"/>
                  </a:lnTo>
                  <a:lnTo>
                    <a:pt x="192671" y="95405"/>
                  </a:lnTo>
                  <a:lnTo>
                    <a:pt x="191922" y="95622"/>
                  </a:lnTo>
                  <a:lnTo>
                    <a:pt x="191173" y="95838"/>
                  </a:lnTo>
                  <a:lnTo>
                    <a:pt x="190429" y="96055"/>
                  </a:lnTo>
                  <a:lnTo>
                    <a:pt x="189686" y="96272"/>
                  </a:lnTo>
                  <a:lnTo>
                    <a:pt x="188947" y="96489"/>
                  </a:lnTo>
                  <a:lnTo>
                    <a:pt x="188211" y="96706"/>
                  </a:lnTo>
                  <a:lnTo>
                    <a:pt x="187480" y="96923"/>
                  </a:lnTo>
                  <a:lnTo>
                    <a:pt x="186751" y="97139"/>
                  </a:lnTo>
                  <a:lnTo>
                    <a:pt x="186027" y="97356"/>
                  </a:lnTo>
                  <a:lnTo>
                    <a:pt x="185306" y="97573"/>
                  </a:lnTo>
                  <a:lnTo>
                    <a:pt x="184590" y="97790"/>
                  </a:lnTo>
                  <a:lnTo>
                    <a:pt x="183878" y="98007"/>
                  </a:lnTo>
                  <a:lnTo>
                    <a:pt x="183171" y="98223"/>
                  </a:lnTo>
                  <a:lnTo>
                    <a:pt x="182468" y="98440"/>
                  </a:lnTo>
                  <a:lnTo>
                    <a:pt x="181770" y="98657"/>
                  </a:lnTo>
                  <a:lnTo>
                    <a:pt x="181077" y="98874"/>
                  </a:lnTo>
                  <a:lnTo>
                    <a:pt x="180388" y="99091"/>
                  </a:lnTo>
                  <a:lnTo>
                    <a:pt x="179705" y="99308"/>
                  </a:lnTo>
                  <a:lnTo>
                    <a:pt x="179027" y="99524"/>
                  </a:lnTo>
                  <a:lnTo>
                    <a:pt x="178354" y="99741"/>
                  </a:lnTo>
                  <a:lnTo>
                    <a:pt x="177686" y="99958"/>
                  </a:lnTo>
                  <a:lnTo>
                    <a:pt x="177025" y="100175"/>
                  </a:lnTo>
                  <a:lnTo>
                    <a:pt x="176368" y="100392"/>
                  </a:lnTo>
                  <a:lnTo>
                    <a:pt x="175718" y="100609"/>
                  </a:lnTo>
                  <a:lnTo>
                    <a:pt x="175072" y="100825"/>
                  </a:lnTo>
                  <a:lnTo>
                    <a:pt x="174433" y="101042"/>
                  </a:lnTo>
                  <a:lnTo>
                    <a:pt x="173798" y="101259"/>
                  </a:lnTo>
                  <a:lnTo>
                    <a:pt x="173172" y="101476"/>
                  </a:lnTo>
                  <a:lnTo>
                    <a:pt x="172548" y="101693"/>
                  </a:lnTo>
                  <a:lnTo>
                    <a:pt x="171934" y="101910"/>
                  </a:lnTo>
                  <a:lnTo>
                    <a:pt x="171322" y="102126"/>
                  </a:lnTo>
                  <a:lnTo>
                    <a:pt x="170720" y="102343"/>
                  </a:lnTo>
                  <a:lnTo>
                    <a:pt x="170120" y="102560"/>
                  </a:lnTo>
                  <a:lnTo>
                    <a:pt x="169530" y="102777"/>
                  </a:lnTo>
                  <a:lnTo>
                    <a:pt x="168942" y="102994"/>
                  </a:lnTo>
                  <a:lnTo>
                    <a:pt x="168365" y="103211"/>
                  </a:lnTo>
                  <a:lnTo>
                    <a:pt x="167788" y="103427"/>
                  </a:lnTo>
                  <a:lnTo>
                    <a:pt x="167223" y="103644"/>
                  </a:lnTo>
                  <a:lnTo>
                    <a:pt x="166659" y="103861"/>
                  </a:lnTo>
                  <a:lnTo>
                    <a:pt x="166106" y="104078"/>
                  </a:lnTo>
                  <a:lnTo>
                    <a:pt x="165554" y="104295"/>
                  </a:lnTo>
                  <a:lnTo>
                    <a:pt x="165014" y="104512"/>
                  </a:lnTo>
                  <a:lnTo>
                    <a:pt x="164474" y="104728"/>
                  </a:lnTo>
                  <a:lnTo>
                    <a:pt x="163945" y="104945"/>
                  </a:lnTo>
                  <a:lnTo>
                    <a:pt x="163417" y="105162"/>
                  </a:lnTo>
                  <a:lnTo>
                    <a:pt x="162900" y="105379"/>
                  </a:lnTo>
                  <a:lnTo>
                    <a:pt x="162385" y="105596"/>
                  </a:lnTo>
                  <a:lnTo>
                    <a:pt x="161880" y="105813"/>
                  </a:lnTo>
                  <a:lnTo>
                    <a:pt x="161376" y="106029"/>
                  </a:lnTo>
                  <a:lnTo>
                    <a:pt x="160882" y="106246"/>
                  </a:lnTo>
                  <a:lnTo>
                    <a:pt x="160390" y="106463"/>
                  </a:lnTo>
                  <a:lnTo>
                    <a:pt x="159907" y="106680"/>
                  </a:lnTo>
                  <a:lnTo>
                    <a:pt x="159427" y="106897"/>
                  </a:lnTo>
                  <a:lnTo>
                    <a:pt x="158956" y="107114"/>
                  </a:lnTo>
                  <a:lnTo>
                    <a:pt x="158487" y="107330"/>
                  </a:lnTo>
                  <a:lnTo>
                    <a:pt x="158026" y="107547"/>
                  </a:lnTo>
                  <a:lnTo>
                    <a:pt x="157568" y="107764"/>
                  </a:lnTo>
                  <a:lnTo>
                    <a:pt x="157118" y="107981"/>
                  </a:lnTo>
                  <a:lnTo>
                    <a:pt x="156671" y="108198"/>
                  </a:lnTo>
                  <a:lnTo>
                    <a:pt x="156231" y="108415"/>
                  </a:lnTo>
                  <a:lnTo>
                    <a:pt x="155795" y="108631"/>
                  </a:lnTo>
                  <a:lnTo>
                    <a:pt x="155365" y="108848"/>
                  </a:lnTo>
                  <a:lnTo>
                    <a:pt x="154939" y="109065"/>
                  </a:lnTo>
                  <a:lnTo>
                    <a:pt x="154519" y="109282"/>
                  </a:lnTo>
                  <a:lnTo>
                    <a:pt x="154103" y="109499"/>
                  </a:lnTo>
                  <a:lnTo>
                    <a:pt x="153693" y="109715"/>
                  </a:lnTo>
                  <a:lnTo>
                    <a:pt x="153287" y="109932"/>
                  </a:lnTo>
                  <a:lnTo>
                    <a:pt x="152885" y="110149"/>
                  </a:lnTo>
                  <a:lnTo>
                    <a:pt x="152489" y="110366"/>
                  </a:lnTo>
                  <a:lnTo>
                    <a:pt x="152096" y="110583"/>
                  </a:lnTo>
                  <a:lnTo>
                    <a:pt x="151709" y="110800"/>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35" name="pl34">
              <a:extLst>
                <a:ext uri="{FF2B5EF4-FFF2-40B4-BE49-F238E27FC236}">
                  <a16:creationId xmlns:a16="http://schemas.microsoft.com/office/drawing/2014/main" id="{5031D42C-1168-4A4E-8F97-C7D2A3E3F179}"/>
                </a:ext>
              </a:extLst>
            </p:cNvPr>
            <p:cNvSpPr/>
            <p:nvPr/>
          </p:nvSpPr>
          <p:spPr>
            <a:xfrm>
              <a:off x="4075356" y="506234"/>
              <a:ext cx="228576" cy="0"/>
            </a:xfrm>
            <a:custGeom>
              <a:avLst/>
              <a:gdLst/>
              <a:ahLst/>
              <a:cxnLst/>
              <a:rect l="0" t="0" r="0" b="0"/>
              <a:pathLst>
                <a:path w="228576">
                  <a:moveTo>
                    <a:pt x="0" y="0"/>
                  </a:moveTo>
                  <a:lnTo>
                    <a:pt x="228576" y="0"/>
                  </a:lnTo>
                </a:path>
              </a:pathLst>
            </a:custGeom>
            <a:ln w="6775" cap="flat">
              <a:solidFill>
                <a:srgbClr val="1565C0">
                  <a:alpha val="100000"/>
                </a:srgbClr>
              </a:solidFill>
              <a:prstDash val="solid"/>
              <a:round/>
            </a:ln>
          </p:spPr>
          <p:txBody>
            <a:bodyPr/>
            <a:lstStyle/>
            <a:p>
              <a:endParaRPr/>
            </a:p>
          </p:txBody>
        </p:sp>
        <p:sp>
          <p:nvSpPr>
            <p:cNvPr id="436" name="pg35">
              <a:extLst>
                <a:ext uri="{FF2B5EF4-FFF2-40B4-BE49-F238E27FC236}">
                  <a16:creationId xmlns:a16="http://schemas.microsoft.com/office/drawing/2014/main" id="{A894D7C2-0718-4EE8-851D-854DDC6FA604}"/>
                </a:ext>
              </a:extLst>
            </p:cNvPr>
            <p:cNvSpPr/>
            <p:nvPr/>
          </p:nvSpPr>
          <p:spPr>
            <a:xfrm>
              <a:off x="4271048" y="691812"/>
              <a:ext cx="244210" cy="98868"/>
            </a:xfrm>
            <a:custGeom>
              <a:avLst/>
              <a:gdLst/>
              <a:ahLst/>
              <a:cxnLst/>
              <a:rect l="0" t="0" r="0" b="0"/>
              <a:pathLst>
                <a:path w="244210" h="98868">
                  <a:moveTo>
                    <a:pt x="17202" y="98868"/>
                  </a:moveTo>
                  <a:lnTo>
                    <a:pt x="16660" y="98674"/>
                  </a:lnTo>
                  <a:lnTo>
                    <a:pt x="16131" y="98481"/>
                  </a:lnTo>
                  <a:lnTo>
                    <a:pt x="15607" y="98287"/>
                  </a:lnTo>
                  <a:lnTo>
                    <a:pt x="15087" y="98094"/>
                  </a:lnTo>
                  <a:lnTo>
                    <a:pt x="14581" y="97900"/>
                  </a:lnTo>
                  <a:lnTo>
                    <a:pt x="14074" y="97707"/>
                  </a:lnTo>
                  <a:lnTo>
                    <a:pt x="13582" y="97513"/>
                  </a:lnTo>
                  <a:lnTo>
                    <a:pt x="13094" y="97320"/>
                  </a:lnTo>
                  <a:lnTo>
                    <a:pt x="12613" y="97126"/>
                  </a:lnTo>
                  <a:lnTo>
                    <a:pt x="12144" y="96933"/>
                  </a:lnTo>
                  <a:lnTo>
                    <a:pt x="11675" y="96739"/>
                  </a:lnTo>
                  <a:lnTo>
                    <a:pt x="11224" y="96546"/>
                  </a:lnTo>
                  <a:lnTo>
                    <a:pt x="10774" y="96352"/>
                  </a:lnTo>
                  <a:lnTo>
                    <a:pt x="10334" y="96159"/>
                  </a:lnTo>
                  <a:lnTo>
                    <a:pt x="9905" y="95965"/>
                  </a:lnTo>
                  <a:lnTo>
                    <a:pt x="9476" y="95772"/>
                  </a:lnTo>
                  <a:lnTo>
                    <a:pt x="9067" y="95578"/>
                  </a:lnTo>
                  <a:lnTo>
                    <a:pt x="8659" y="95385"/>
                  </a:lnTo>
                  <a:lnTo>
                    <a:pt x="8262" y="95191"/>
                  </a:lnTo>
                  <a:lnTo>
                    <a:pt x="7875" y="94998"/>
                  </a:lnTo>
                  <a:lnTo>
                    <a:pt x="7489" y="94804"/>
                  </a:lnTo>
                  <a:lnTo>
                    <a:pt x="7124" y="94611"/>
                  </a:lnTo>
                  <a:lnTo>
                    <a:pt x="6759" y="94418"/>
                  </a:lnTo>
                  <a:lnTo>
                    <a:pt x="6407" y="94224"/>
                  </a:lnTo>
                  <a:lnTo>
                    <a:pt x="6064" y="94031"/>
                  </a:lnTo>
                  <a:lnTo>
                    <a:pt x="5724" y="93837"/>
                  </a:lnTo>
                  <a:lnTo>
                    <a:pt x="5404" y="93644"/>
                  </a:lnTo>
                  <a:lnTo>
                    <a:pt x="5083" y="93450"/>
                  </a:lnTo>
                  <a:lnTo>
                    <a:pt x="4778" y="93257"/>
                  </a:lnTo>
                  <a:lnTo>
                    <a:pt x="4481" y="93063"/>
                  </a:lnTo>
                  <a:lnTo>
                    <a:pt x="4188" y="92870"/>
                  </a:lnTo>
                  <a:lnTo>
                    <a:pt x="3914" y="92676"/>
                  </a:lnTo>
                  <a:lnTo>
                    <a:pt x="3640" y="92483"/>
                  </a:lnTo>
                  <a:lnTo>
                    <a:pt x="3383" y="92289"/>
                  </a:lnTo>
                  <a:lnTo>
                    <a:pt x="3132" y="92096"/>
                  </a:lnTo>
                  <a:lnTo>
                    <a:pt x="2888" y="91902"/>
                  </a:lnTo>
                  <a:lnTo>
                    <a:pt x="2660" y="91709"/>
                  </a:lnTo>
                  <a:lnTo>
                    <a:pt x="2433" y="91515"/>
                  </a:lnTo>
                  <a:lnTo>
                    <a:pt x="2226" y="91322"/>
                  </a:lnTo>
                  <a:lnTo>
                    <a:pt x="2022" y="91128"/>
                  </a:lnTo>
                  <a:lnTo>
                    <a:pt x="1827" y="90935"/>
                  </a:lnTo>
                  <a:lnTo>
                    <a:pt x="1647" y="90741"/>
                  </a:lnTo>
                  <a:lnTo>
                    <a:pt x="1467" y="90548"/>
                  </a:lnTo>
                  <a:lnTo>
                    <a:pt x="1310" y="90354"/>
                  </a:lnTo>
                  <a:lnTo>
                    <a:pt x="1154" y="90161"/>
                  </a:lnTo>
                  <a:lnTo>
                    <a:pt x="1009" y="89967"/>
                  </a:lnTo>
                  <a:lnTo>
                    <a:pt x="877" y="89774"/>
                  </a:lnTo>
                  <a:lnTo>
                    <a:pt x="745" y="89581"/>
                  </a:lnTo>
                  <a:lnTo>
                    <a:pt x="637" y="89387"/>
                  </a:lnTo>
                  <a:lnTo>
                    <a:pt x="528" y="89194"/>
                  </a:lnTo>
                  <a:lnTo>
                    <a:pt x="433" y="89000"/>
                  </a:lnTo>
                  <a:lnTo>
                    <a:pt x="349" y="88807"/>
                  </a:lnTo>
                  <a:lnTo>
                    <a:pt x="267" y="88613"/>
                  </a:lnTo>
                  <a:lnTo>
                    <a:pt x="206" y="88420"/>
                  </a:lnTo>
                  <a:lnTo>
                    <a:pt x="144" y="88226"/>
                  </a:lnTo>
                  <a:lnTo>
                    <a:pt x="99" y="88033"/>
                  </a:lnTo>
                  <a:lnTo>
                    <a:pt x="61" y="87839"/>
                  </a:lnTo>
                  <a:lnTo>
                    <a:pt x="28" y="87646"/>
                  </a:lnTo>
                  <a:lnTo>
                    <a:pt x="14" y="87452"/>
                  </a:lnTo>
                  <a:lnTo>
                    <a:pt x="0" y="87259"/>
                  </a:lnTo>
                  <a:lnTo>
                    <a:pt x="2" y="87065"/>
                  </a:lnTo>
                  <a:lnTo>
                    <a:pt x="11" y="86872"/>
                  </a:lnTo>
                  <a:lnTo>
                    <a:pt x="26" y="86678"/>
                  </a:lnTo>
                  <a:lnTo>
                    <a:pt x="57" y="86485"/>
                  </a:lnTo>
                  <a:lnTo>
                    <a:pt x="88" y="86291"/>
                  </a:lnTo>
                  <a:lnTo>
                    <a:pt x="138" y="86098"/>
                  </a:lnTo>
                  <a:lnTo>
                    <a:pt x="192" y="85904"/>
                  </a:lnTo>
                  <a:lnTo>
                    <a:pt x="253" y="85711"/>
                  </a:lnTo>
                  <a:lnTo>
                    <a:pt x="329" y="85517"/>
                  </a:lnTo>
                  <a:lnTo>
                    <a:pt x="404" y="85324"/>
                  </a:lnTo>
                  <a:lnTo>
                    <a:pt x="499" y="85130"/>
                  </a:lnTo>
                  <a:lnTo>
                    <a:pt x="596" y="84937"/>
                  </a:lnTo>
                  <a:lnTo>
                    <a:pt x="703" y="84744"/>
                  </a:lnTo>
                  <a:lnTo>
                    <a:pt x="821" y="84550"/>
                  </a:lnTo>
                  <a:lnTo>
                    <a:pt x="939" y="84357"/>
                  </a:lnTo>
                  <a:lnTo>
                    <a:pt x="1077" y="84163"/>
                  </a:lnTo>
                  <a:lnTo>
                    <a:pt x="1215" y="83970"/>
                  </a:lnTo>
                  <a:lnTo>
                    <a:pt x="1364" y="83776"/>
                  </a:lnTo>
                  <a:lnTo>
                    <a:pt x="1522" y="83583"/>
                  </a:lnTo>
                  <a:lnTo>
                    <a:pt x="1683" y="83389"/>
                  </a:lnTo>
                  <a:lnTo>
                    <a:pt x="1860" y="83196"/>
                  </a:lnTo>
                  <a:lnTo>
                    <a:pt x="2037" y="83002"/>
                  </a:lnTo>
                  <a:lnTo>
                    <a:pt x="2227" y="82809"/>
                  </a:lnTo>
                  <a:lnTo>
                    <a:pt x="2423" y="82615"/>
                  </a:lnTo>
                  <a:lnTo>
                    <a:pt x="2622" y="82422"/>
                  </a:lnTo>
                  <a:lnTo>
                    <a:pt x="2836" y="82228"/>
                  </a:lnTo>
                  <a:lnTo>
                    <a:pt x="3050" y="82035"/>
                  </a:lnTo>
                  <a:lnTo>
                    <a:pt x="3277" y="81841"/>
                  </a:lnTo>
                  <a:lnTo>
                    <a:pt x="3508" y="81648"/>
                  </a:lnTo>
                  <a:lnTo>
                    <a:pt x="3744" y="81454"/>
                  </a:lnTo>
                  <a:lnTo>
                    <a:pt x="3992" y="81261"/>
                  </a:lnTo>
                  <a:lnTo>
                    <a:pt x="4240" y="81067"/>
                  </a:lnTo>
                  <a:lnTo>
                    <a:pt x="4501" y="80874"/>
                  </a:lnTo>
                  <a:lnTo>
                    <a:pt x="4765" y="80680"/>
                  </a:lnTo>
                  <a:lnTo>
                    <a:pt x="5034" y="80487"/>
                  </a:lnTo>
                  <a:lnTo>
                    <a:pt x="5313" y="80293"/>
                  </a:lnTo>
                  <a:lnTo>
                    <a:pt x="5592" y="80100"/>
                  </a:lnTo>
                  <a:lnTo>
                    <a:pt x="5884" y="79907"/>
                  </a:lnTo>
                  <a:lnTo>
                    <a:pt x="6177" y="79713"/>
                  </a:lnTo>
                  <a:lnTo>
                    <a:pt x="6476" y="79520"/>
                  </a:lnTo>
                  <a:lnTo>
                    <a:pt x="6783" y="79326"/>
                  </a:lnTo>
                  <a:lnTo>
                    <a:pt x="7089" y="79133"/>
                  </a:lnTo>
                  <a:lnTo>
                    <a:pt x="7408" y="78939"/>
                  </a:lnTo>
                  <a:lnTo>
                    <a:pt x="7727" y="78746"/>
                  </a:lnTo>
                  <a:lnTo>
                    <a:pt x="8053" y="78552"/>
                  </a:lnTo>
                  <a:lnTo>
                    <a:pt x="8384" y="78359"/>
                  </a:lnTo>
                  <a:lnTo>
                    <a:pt x="8716" y="78165"/>
                  </a:lnTo>
                  <a:lnTo>
                    <a:pt x="9057" y="77972"/>
                  </a:lnTo>
                  <a:lnTo>
                    <a:pt x="9399" y="77778"/>
                  </a:lnTo>
                  <a:lnTo>
                    <a:pt x="9747" y="77585"/>
                  </a:lnTo>
                  <a:lnTo>
                    <a:pt x="10099" y="77391"/>
                  </a:lnTo>
                  <a:lnTo>
                    <a:pt x="10452" y="77198"/>
                  </a:lnTo>
                  <a:lnTo>
                    <a:pt x="10813" y="77004"/>
                  </a:lnTo>
                  <a:lnTo>
                    <a:pt x="11174" y="76811"/>
                  </a:lnTo>
                  <a:lnTo>
                    <a:pt x="11540" y="76617"/>
                  </a:lnTo>
                  <a:lnTo>
                    <a:pt x="11909" y="76424"/>
                  </a:lnTo>
                  <a:lnTo>
                    <a:pt x="12280" y="76230"/>
                  </a:lnTo>
                  <a:lnTo>
                    <a:pt x="12656" y="76037"/>
                  </a:lnTo>
                  <a:lnTo>
                    <a:pt x="13033" y="75843"/>
                  </a:lnTo>
                  <a:lnTo>
                    <a:pt x="13414" y="75650"/>
                  </a:lnTo>
                  <a:lnTo>
                    <a:pt x="13796" y="75457"/>
                  </a:lnTo>
                  <a:lnTo>
                    <a:pt x="14181" y="75263"/>
                  </a:lnTo>
                  <a:lnTo>
                    <a:pt x="14569" y="75070"/>
                  </a:lnTo>
                  <a:lnTo>
                    <a:pt x="14957" y="74876"/>
                  </a:lnTo>
                  <a:lnTo>
                    <a:pt x="15349" y="74683"/>
                  </a:lnTo>
                  <a:lnTo>
                    <a:pt x="15742" y="74489"/>
                  </a:lnTo>
                  <a:lnTo>
                    <a:pt x="16136" y="74296"/>
                  </a:lnTo>
                  <a:lnTo>
                    <a:pt x="16532" y="74102"/>
                  </a:lnTo>
                  <a:lnTo>
                    <a:pt x="16928" y="73909"/>
                  </a:lnTo>
                  <a:lnTo>
                    <a:pt x="17327" y="73715"/>
                  </a:lnTo>
                  <a:lnTo>
                    <a:pt x="17726" y="73522"/>
                  </a:lnTo>
                  <a:lnTo>
                    <a:pt x="18126" y="73328"/>
                  </a:lnTo>
                  <a:lnTo>
                    <a:pt x="18526" y="73135"/>
                  </a:lnTo>
                  <a:lnTo>
                    <a:pt x="18927" y="72941"/>
                  </a:lnTo>
                  <a:lnTo>
                    <a:pt x="19329" y="72748"/>
                  </a:lnTo>
                  <a:lnTo>
                    <a:pt x="19730" y="72554"/>
                  </a:lnTo>
                  <a:lnTo>
                    <a:pt x="20132" y="72361"/>
                  </a:lnTo>
                  <a:lnTo>
                    <a:pt x="20534" y="72167"/>
                  </a:lnTo>
                  <a:lnTo>
                    <a:pt x="20935" y="71974"/>
                  </a:lnTo>
                  <a:lnTo>
                    <a:pt x="21336" y="71780"/>
                  </a:lnTo>
                  <a:lnTo>
                    <a:pt x="21737" y="71587"/>
                  </a:lnTo>
                  <a:lnTo>
                    <a:pt x="22136" y="71393"/>
                  </a:lnTo>
                  <a:lnTo>
                    <a:pt x="22536" y="71200"/>
                  </a:lnTo>
                  <a:lnTo>
                    <a:pt x="22934" y="71006"/>
                  </a:lnTo>
                  <a:lnTo>
                    <a:pt x="23331" y="70813"/>
                  </a:lnTo>
                  <a:lnTo>
                    <a:pt x="23727" y="70620"/>
                  </a:lnTo>
                  <a:lnTo>
                    <a:pt x="24121" y="70426"/>
                  </a:lnTo>
                  <a:lnTo>
                    <a:pt x="24515" y="70233"/>
                  </a:lnTo>
                  <a:lnTo>
                    <a:pt x="24906" y="70039"/>
                  </a:lnTo>
                  <a:lnTo>
                    <a:pt x="25296" y="69846"/>
                  </a:lnTo>
                  <a:lnTo>
                    <a:pt x="25685" y="69652"/>
                  </a:lnTo>
                  <a:lnTo>
                    <a:pt x="26070" y="69459"/>
                  </a:lnTo>
                  <a:lnTo>
                    <a:pt x="26454" y="69265"/>
                  </a:lnTo>
                  <a:lnTo>
                    <a:pt x="26836" y="69072"/>
                  </a:lnTo>
                  <a:lnTo>
                    <a:pt x="27214" y="68878"/>
                  </a:lnTo>
                  <a:lnTo>
                    <a:pt x="27593" y="68685"/>
                  </a:lnTo>
                  <a:lnTo>
                    <a:pt x="27965" y="68491"/>
                  </a:lnTo>
                  <a:lnTo>
                    <a:pt x="28337" y="68298"/>
                  </a:lnTo>
                  <a:lnTo>
                    <a:pt x="28706" y="68104"/>
                  </a:lnTo>
                  <a:lnTo>
                    <a:pt x="29071" y="67911"/>
                  </a:lnTo>
                  <a:lnTo>
                    <a:pt x="29436" y="67717"/>
                  </a:lnTo>
                  <a:lnTo>
                    <a:pt x="29793" y="67524"/>
                  </a:lnTo>
                  <a:lnTo>
                    <a:pt x="30150" y="67330"/>
                  </a:lnTo>
                  <a:lnTo>
                    <a:pt x="30503" y="67137"/>
                  </a:lnTo>
                  <a:lnTo>
                    <a:pt x="30852" y="66943"/>
                  </a:lnTo>
                  <a:lnTo>
                    <a:pt x="31199" y="66750"/>
                  </a:lnTo>
                  <a:lnTo>
                    <a:pt x="31539" y="66556"/>
                  </a:lnTo>
                  <a:lnTo>
                    <a:pt x="31879" y="66363"/>
                  </a:lnTo>
                  <a:lnTo>
                    <a:pt x="32212" y="66169"/>
                  </a:lnTo>
                  <a:lnTo>
                    <a:pt x="32543" y="65976"/>
                  </a:lnTo>
                  <a:lnTo>
                    <a:pt x="32870" y="65783"/>
                  </a:lnTo>
                  <a:lnTo>
                    <a:pt x="33191" y="65589"/>
                  </a:lnTo>
                  <a:lnTo>
                    <a:pt x="33511" y="65396"/>
                  </a:lnTo>
                  <a:lnTo>
                    <a:pt x="33822" y="65202"/>
                  </a:lnTo>
                  <a:lnTo>
                    <a:pt x="34132" y="65009"/>
                  </a:lnTo>
                  <a:lnTo>
                    <a:pt x="34438" y="64815"/>
                  </a:lnTo>
                  <a:lnTo>
                    <a:pt x="34736" y="64622"/>
                  </a:lnTo>
                  <a:lnTo>
                    <a:pt x="35034" y="64428"/>
                  </a:lnTo>
                  <a:lnTo>
                    <a:pt x="35322" y="64235"/>
                  </a:lnTo>
                  <a:lnTo>
                    <a:pt x="35608" y="64041"/>
                  </a:lnTo>
                  <a:lnTo>
                    <a:pt x="35890" y="63848"/>
                  </a:lnTo>
                  <a:lnTo>
                    <a:pt x="36164" y="63654"/>
                  </a:lnTo>
                  <a:lnTo>
                    <a:pt x="36439" y="63461"/>
                  </a:lnTo>
                  <a:lnTo>
                    <a:pt x="36701" y="63267"/>
                  </a:lnTo>
                  <a:lnTo>
                    <a:pt x="36963" y="63074"/>
                  </a:lnTo>
                  <a:lnTo>
                    <a:pt x="37218" y="62880"/>
                  </a:lnTo>
                  <a:lnTo>
                    <a:pt x="37467" y="62687"/>
                  </a:lnTo>
                  <a:lnTo>
                    <a:pt x="37716" y="62493"/>
                  </a:lnTo>
                  <a:lnTo>
                    <a:pt x="37952" y="62300"/>
                  </a:lnTo>
                  <a:lnTo>
                    <a:pt x="38187" y="62106"/>
                  </a:lnTo>
                  <a:lnTo>
                    <a:pt x="38415" y="61913"/>
                  </a:lnTo>
                  <a:lnTo>
                    <a:pt x="38637" y="61719"/>
                  </a:lnTo>
                  <a:lnTo>
                    <a:pt x="38858" y="61526"/>
                  </a:lnTo>
                  <a:lnTo>
                    <a:pt x="39067" y="61333"/>
                  </a:lnTo>
                  <a:lnTo>
                    <a:pt x="39275" y="61139"/>
                  </a:lnTo>
                  <a:lnTo>
                    <a:pt x="39474" y="60946"/>
                  </a:lnTo>
                  <a:lnTo>
                    <a:pt x="39669" y="60752"/>
                  </a:lnTo>
                  <a:lnTo>
                    <a:pt x="39860" y="60559"/>
                  </a:lnTo>
                  <a:lnTo>
                    <a:pt x="40040" y="60365"/>
                  </a:lnTo>
                  <a:lnTo>
                    <a:pt x="40221" y="60172"/>
                  </a:lnTo>
                  <a:lnTo>
                    <a:pt x="40390" y="59978"/>
                  </a:lnTo>
                  <a:lnTo>
                    <a:pt x="40556" y="59785"/>
                  </a:lnTo>
                  <a:lnTo>
                    <a:pt x="40718" y="59591"/>
                  </a:lnTo>
                  <a:lnTo>
                    <a:pt x="40869" y="59398"/>
                  </a:lnTo>
                  <a:lnTo>
                    <a:pt x="41021" y="59204"/>
                  </a:lnTo>
                  <a:lnTo>
                    <a:pt x="41160" y="59011"/>
                  </a:lnTo>
                  <a:lnTo>
                    <a:pt x="41297" y="58817"/>
                  </a:lnTo>
                  <a:lnTo>
                    <a:pt x="41428" y="58624"/>
                  </a:lnTo>
                  <a:lnTo>
                    <a:pt x="41550" y="58430"/>
                  </a:lnTo>
                  <a:lnTo>
                    <a:pt x="41672" y="58237"/>
                  </a:lnTo>
                  <a:lnTo>
                    <a:pt x="41781" y="58043"/>
                  </a:lnTo>
                  <a:lnTo>
                    <a:pt x="41888" y="57850"/>
                  </a:lnTo>
                  <a:lnTo>
                    <a:pt x="41989" y="57656"/>
                  </a:lnTo>
                  <a:lnTo>
                    <a:pt x="42082" y="57463"/>
                  </a:lnTo>
                  <a:lnTo>
                    <a:pt x="42174" y="57269"/>
                  </a:lnTo>
                  <a:lnTo>
                    <a:pt x="42253" y="57076"/>
                  </a:lnTo>
                  <a:lnTo>
                    <a:pt x="42331" y="56882"/>
                  </a:lnTo>
                  <a:lnTo>
                    <a:pt x="42401" y="56689"/>
                  </a:lnTo>
                  <a:lnTo>
                    <a:pt x="42464" y="56496"/>
                  </a:lnTo>
                  <a:lnTo>
                    <a:pt x="42526" y="56302"/>
                  </a:lnTo>
                  <a:lnTo>
                    <a:pt x="42575" y="56109"/>
                  </a:lnTo>
                  <a:lnTo>
                    <a:pt x="42624" y="55915"/>
                  </a:lnTo>
                  <a:lnTo>
                    <a:pt x="42664" y="55722"/>
                  </a:lnTo>
                  <a:lnTo>
                    <a:pt x="42698" y="55528"/>
                  </a:lnTo>
                  <a:lnTo>
                    <a:pt x="42730" y="55335"/>
                  </a:lnTo>
                  <a:lnTo>
                    <a:pt x="42750" y="55141"/>
                  </a:lnTo>
                  <a:lnTo>
                    <a:pt x="42771" y="54948"/>
                  </a:lnTo>
                  <a:lnTo>
                    <a:pt x="42780" y="54754"/>
                  </a:lnTo>
                  <a:lnTo>
                    <a:pt x="42787" y="54561"/>
                  </a:lnTo>
                  <a:lnTo>
                    <a:pt x="42789" y="54367"/>
                  </a:lnTo>
                  <a:lnTo>
                    <a:pt x="42781" y="54174"/>
                  </a:lnTo>
                  <a:lnTo>
                    <a:pt x="42773" y="53980"/>
                  </a:lnTo>
                  <a:lnTo>
                    <a:pt x="42754" y="53787"/>
                  </a:lnTo>
                  <a:lnTo>
                    <a:pt x="42733" y="53593"/>
                  </a:lnTo>
                  <a:lnTo>
                    <a:pt x="42706" y="53400"/>
                  </a:lnTo>
                  <a:lnTo>
                    <a:pt x="42671" y="53206"/>
                  </a:lnTo>
                  <a:lnTo>
                    <a:pt x="42636" y="53013"/>
                  </a:lnTo>
                  <a:lnTo>
                    <a:pt x="42589" y="52819"/>
                  </a:lnTo>
                  <a:lnTo>
                    <a:pt x="42541" y="52626"/>
                  </a:lnTo>
                  <a:lnTo>
                    <a:pt x="42486" y="52432"/>
                  </a:lnTo>
                  <a:lnTo>
                    <a:pt x="42425" y="52239"/>
                  </a:lnTo>
                  <a:lnTo>
                    <a:pt x="42364" y="52045"/>
                  </a:lnTo>
                  <a:lnTo>
                    <a:pt x="42290" y="51852"/>
                  </a:lnTo>
                  <a:lnTo>
                    <a:pt x="42216" y="51659"/>
                  </a:lnTo>
                  <a:lnTo>
                    <a:pt x="42135" y="51465"/>
                  </a:lnTo>
                  <a:lnTo>
                    <a:pt x="42049" y="51272"/>
                  </a:lnTo>
                  <a:lnTo>
                    <a:pt x="41962" y="51078"/>
                  </a:lnTo>
                  <a:lnTo>
                    <a:pt x="41863" y="50885"/>
                  </a:lnTo>
                  <a:lnTo>
                    <a:pt x="41765" y="50691"/>
                  </a:lnTo>
                  <a:lnTo>
                    <a:pt x="41660" y="50498"/>
                  </a:lnTo>
                  <a:lnTo>
                    <a:pt x="41550" y="50304"/>
                  </a:lnTo>
                  <a:lnTo>
                    <a:pt x="41438" y="50111"/>
                  </a:lnTo>
                  <a:lnTo>
                    <a:pt x="41316" y="49917"/>
                  </a:lnTo>
                  <a:lnTo>
                    <a:pt x="41195" y="49724"/>
                  </a:lnTo>
                  <a:lnTo>
                    <a:pt x="41066" y="49530"/>
                  </a:lnTo>
                  <a:lnTo>
                    <a:pt x="40934" y="49337"/>
                  </a:lnTo>
                  <a:lnTo>
                    <a:pt x="40799" y="49143"/>
                  </a:lnTo>
                  <a:lnTo>
                    <a:pt x="40656" y="48950"/>
                  </a:lnTo>
                  <a:lnTo>
                    <a:pt x="40514" y="48756"/>
                  </a:lnTo>
                  <a:lnTo>
                    <a:pt x="40363" y="48563"/>
                  </a:lnTo>
                  <a:lnTo>
                    <a:pt x="40210" y="48369"/>
                  </a:lnTo>
                  <a:lnTo>
                    <a:pt x="40054" y="48176"/>
                  </a:lnTo>
                  <a:lnTo>
                    <a:pt x="39892" y="47982"/>
                  </a:lnTo>
                  <a:lnTo>
                    <a:pt x="39729" y="47789"/>
                  </a:lnTo>
                  <a:lnTo>
                    <a:pt x="39559" y="47595"/>
                  </a:lnTo>
                  <a:lnTo>
                    <a:pt x="39387" y="47402"/>
                  </a:lnTo>
                  <a:lnTo>
                    <a:pt x="39211" y="47209"/>
                  </a:lnTo>
                  <a:lnTo>
                    <a:pt x="39031" y="47015"/>
                  </a:lnTo>
                  <a:lnTo>
                    <a:pt x="38851" y="46822"/>
                  </a:lnTo>
                  <a:lnTo>
                    <a:pt x="38662" y="46628"/>
                  </a:lnTo>
                  <a:lnTo>
                    <a:pt x="38473" y="46435"/>
                  </a:lnTo>
                  <a:lnTo>
                    <a:pt x="38280" y="46241"/>
                  </a:lnTo>
                  <a:lnTo>
                    <a:pt x="38084" y="46048"/>
                  </a:lnTo>
                  <a:lnTo>
                    <a:pt x="37887" y="45854"/>
                  </a:lnTo>
                  <a:lnTo>
                    <a:pt x="37683" y="45661"/>
                  </a:lnTo>
                  <a:lnTo>
                    <a:pt x="37479" y="45467"/>
                  </a:lnTo>
                  <a:lnTo>
                    <a:pt x="37270" y="45274"/>
                  </a:lnTo>
                  <a:lnTo>
                    <a:pt x="37059" y="45080"/>
                  </a:lnTo>
                  <a:lnTo>
                    <a:pt x="36847" y="44887"/>
                  </a:lnTo>
                  <a:lnTo>
                    <a:pt x="36630" y="44693"/>
                  </a:lnTo>
                  <a:lnTo>
                    <a:pt x="36413" y="44500"/>
                  </a:lnTo>
                  <a:lnTo>
                    <a:pt x="36191" y="44306"/>
                  </a:lnTo>
                  <a:lnTo>
                    <a:pt x="35968" y="44113"/>
                  </a:lnTo>
                  <a:lnTo>
                    <a:pt x="35743" y="43919"/>
                  </a:lnTo>
                  <a:lnTo>
                    <a:pt x="35514" y="43726"/>
                  </a:lnTo>
                  <a:lnTo>
                    <a:pt x="35286" y="43532"/>
                  </a:lnTo>
                  <a:lnTo>
                    <a:pt x="35053" y="43339"/>
                  </a:lnTo>
                  <a:lnTo>
                    <a:pt x="34819" y="43145"/>
                  </a:lnTo>
                  <a:lnTo>
                    <a:pt x="34584" y="42952"/>
                  </a:lnTo>
                  <a:lnTo>
                    <a:pt x="34346" y="42758"/>
                  </a:lnTo>
                  <a:lnTo>
                    <a:pt x="34108" y="42565"/>
                  </a:lnTo>
                  <a:lnTo>
                    <a:pt x="33866" y="42372"/>
                  </a:lnTo>
                  <a:lnTo>
                    <a:pt x="33624" y="42178"/>
                  </a:lnTo>
                  <a:lnTo>
                    <a:pt x="33380" y="41985"/>
                  </a:lnTo>
                  <a:lnTo>
                    <a:pt x="33135" y="41791"/>
                  </a:lnTo>
                  <a:lnTo>
                    <a:pt x="32889" y="41598"/>
                  </a:lnTo>
                  <a:lnTo>
                    <a:pt x="32641" y="41404"/>
                  </a:lnTo>
                  <a:lnTo>
                    <a:pt x="32393" y="41211"/>
                  </a:lnTo>
                  <a:lnTo>
                    <a:pt x="32143" y="41017"/>
                  </a:lnTo>
                  <a:lnTo>
                    <a:pt x="31892" y="40824"/>
                  </a:lnTo>
                  <a:lnTo>
                    <a:pt x="31641" y="40630"/>
                  </a:lnTo>
                  <a:lnTo>
                    <a:pt x="31388" y="40437"/>
                  </a:lnTo>
                  <a:lnTo>
                    <a:pt x="31136" y="40243"/>
                  </a:lnTo>
                  <a:lnTo>
                    <a:pt x="30882" y="40050"/>
                  </a:lnTo>
                  <a:lnTo>
                    <a:pt x="30628" y="39856"/>
                  </a:lnTo>
                  <a:lnTo>
                    <a:pt x="30374" y="39663"/>
                  </a:lnTo>
                  <a:lnTo>
                    <a:pt x="30118" y="39469"/>
                  </a:lnTo>
                  <a:lnTo>
                    <a:pt x="29863" y="39276"/>
                  </a:lnTo>
                  <a:lnTo>
                    <a:pt x="29608" y="39082"/>
                  </a:lnTo>
                  <a:lnTo>
                    <a:pt x="29353" y="38889"/>
                  </a:lnTo>
                  <a:lnTo>
                    <a:pt x="29097" y="38695"/>
                  </a:lnTo>
                  <a:lnTo>
                    <a:pt x="28842" y="38502"/>
                  </a:lnTo>
                  <a:lnTo>
                    <a:pt x="28586" y="38308"/>
                  </a:lnTo>
                  <a:lnTo>
                    <a:pt x="28332" y="38115"/>
                  </a:lnTo>
                  <a:lnTo>
                    <a:pt x="28077" y="37921"/>
                  </a:lnTo>
                  <a:lnTo>
                    <a:pt x="27822" y="37728"/>
                  </a:lnTo>
                  <a:lnTo>
                    <a:pt x="27569" y="37535"/>
                  </a:lnTo>
                  <a:lnTo>
                    <a:pt x="27315" y="37341"/>
                  </a:lnTo>
                  <a:lnTo>
                    <a:pt x="27063" y="37148"/>
                  </a:lnTo>
                  <a:lnTo>
                    <a:pt x="26811" y="36954"/>
                  </a:lnTo>
                  <a:lnTo>
                    <a:pt x="26559" y="36761"/>
                  </a:lnTo>
                  <a:lnTo>
                    <a:pt x="26309" y="36567"/>
                  </a:lnTo>
                  <a:lnTo>
                    <a:pt x="26059" y="36374"/>
                  </a:lnTo>
                  <a:lnTo>
                    <a:pt x="25812" y="36180"/>
                  </a:lnTo>
                  <a:lnTo>
                    <a:pt x="25564" y="35987"/>
                  </a:lnTo>
                  <a:lnTo>
                    <a:pt x="25318" y="35793"/>
                  </a:lnTo>
                  <a:lnTo>
                    <a:pt x="25074" y="35600"/>
                  </a:lnTo>
                  <a:lnTo>
                    <a:pt x="24829" y="35406"/>
                  </a:lnTo>
                  <a:lnTo>
                    <a:pt x="24588" y="35213"/>
                  </a:lnTo>
                  <a:lnTo>
                    <a:pt x="24347" y="35019"/>
                  </a:lnTo>
                  <a:lnTo>
                    <a:pt x="24109" y="34826"/>
                  </a:lnTo>
                  <a:lnTo>
                    <a:pt x="23872" y="34632"/>
                  </a:lnTo>
                  <a:lnTo>
                    <a:pt x="23635" y="34439"/>
                  </a:lnTo>
                  <a:lnTo>
                    <a:pt x="23402" y="34245"/>
                  </a:lnTo>
                  <a:lnTo>
                    <a:pt x="23170" y="34052"/>
                  </a:lnTo>
                  <a:lnTo>
                    <a:pt x="22940" y="33858"/>
                  </a:lnTo>
                  <a:lnTo>
                    <a:pt x="22713" y="33665"/>
                  </a:lnTo>
                  <a:lnTo>
                    <a:pt x="22486" y="33471"/>
                  </a:lnTo>
                  <a:lnTo>
                    <a:pt x="22263" y="33278"/>
                  </a:lnTo>
                  <a:lnTo>
                    <a:pt x="22041" y="33084"/>
                  </a:lnTo>
                  <a:lnTo>
                    <a:pt x="21823" y="32891"/>
                  </a:lnTo>
                  <a:lnTo>
                    <a:pt x="21606" y="32698"/>
                  </a:lnTo>
                  <a:lnTo>
                    <a:pt x="21391" y="32504"/>
                  </a:lnTo>
                  <a:lnTo>
                    <a:pt x="21180" y="32311"/>
                  </a:lnTo>
                  <a:lnTo>
                    <a:pt x="20969" y="32117"/>
                  </a:lnTo>
                  <a:lnTo>
                    <a:pt x="20764" y="31924"/>
                  </a:lnTo>
                  <a:lnTo>
                    <a:pt x="20560" y="31730"/>
                  </a:lnTo>
                  <a:lnTo>
                    <a:pt x="20359" y="31537"/>
                  </a:lnTo>
                  <a:lnTo>
                    <a:pt x="20162" y="31343"/>
                  </a:lnTo>
                  <a:lnTo>
                    <a:pt x="19964" y="31150"/>
                  </a:lnTo>
                  <a:lnTo>
                    <a:pt x="19774" y="30956"/>
                  </a:lnTo>
                  <a:lnTo>
                    <a:pt x="19584" y="30763"/>
                  </a:lnTo>
                  <a:lnTo>
                    <a:pt x="19398" y="30569"/>
                  </a:lnTo>
                  <a:lnTo>
                    <a:pt x="19216" y="30376"/>
                  </a:lnTo>
                  <a:lnTo>
                    <a:pt x="19034" y="30182"/>
                  </a:lnTo>
                  <a:lnTo>
                    <a:pt x="18860" y="29989"/>
                  </a:lnTo>
                  <a:lnTo>
                    <a:pt x="18686" y="29795"/>
                  </a:lnTo>
                  <a:lnTo>
                    <a:pt x="18517" y="29602"/>
                  </a:lnTo>
                  <a:lnTo>
                    <a:pt x="18351" y="29408"/>
                  </a:lnTo>
                  <a:lnTo>
                    <a:pt x="18187" y="29215"/>
                  </a:lnTo>
                  <a:lnTo>
                    <a:pt x="18030" y="29021"/>
                  </a:lnTo>
                  <a:lnTo>
                    <a:pt x="17873" y="28828"/>
                  </a:lnTo>
                  <a:lnTo>
                    <a:pt x="17723" y="28634"/>
                  </a:lnTo>
                  <a:lnTo>
                    <a:pt x="17575" y="28441"/>
                  </a:lnTo>
                  <a:lnTo>
                    <a:pt x="17430" y="28248"/>
                  </a:lnTo>
                  <a:lnTo>
                    <a:pt x="17292" y="28054"/>
                  </a:lnTo>
                  <a:lnTo>
                    <a:pt x="17153" y="27861"/>
                  </a:lnTo>
                  <a:lnTo>
                    <a:pt x="17023" y="27667"/>
                  </a:lnTo>
                  <a:lnTo>
                    <a:pt x="16894" y="27474"/>
                  </a:lnTo>
                  <a:lnTo>
                    <a:pt x="16769" y="27280"/>
                  </a:lnTo>
                  <a:lnTo>
                    <a:pt x="16651" y="27087"/>
                  </a:lnTo>
                  <a:lnTo>
                    <a:pt x="16533" y="26893"/>
                  </a:lnTo>
                  <a:lnTo>
                    <a:pt x="16423" y="26700"/>
                  </a:lnTo>
                  <a:lnTo>
                    <a:pt x="16316" y="26506"/>
                  </a:lnTo>
                  <a:lnTo>
                    <a:pt x="16212" y="26313"/>
                  </a:lnTo>
                  <a:lnTo>
                    <a:pt x="16115" y="26119"/>
                  </a:lnTo>
                  <a:lnTo>
                    <a:pt x="16018" y="25926"/>
                  </a:lnTo>
                  <a:lnTo>
                    <a:pt x="15931" y="25732"/>
                  </a:lnTo>
                  <a:lnTo>
                    <a:pt x="15845" y="25539"/>
                  </a:lnTo>
                  <a:lnTo>
                    <a:pt x="15764" y="25345"/>
                  </a:lnTo>
                  <a:lnTo>
                    <a:pt x="15689" y="25152"/>
                  </a:lnTo>
                  <a:lnTo>
                    <a:pt x="15615" y="24958"/>
                  </a:lnTo>
                  <a:lnTo>
                    <a:pt x="15551" y="24765"/>
                  </a:lnTo>
                  <a:lnTo>
                    <a:pt x="15488" y="24571"/>
                  </a:lnTo>
                  <a:lnTo>
                    <a:pt x="15431" y="24378"/>
                  </a:lnTo>
                  <a:lnTo>
                    <a:pt x="15379" y="24184"/>
                  </a:lnTo>
                  <a:lnTo>
                    <a:pt x="15329" y="23991"/>
                  </a:lnTo>
                  <a:lnTo>
                    <a:pt x="15289" y="23797"/>
                  </a:lnTo>
                  <a:lnTo>
                    <a:pt x="15249" y="23604"/>
                  </a:lnTo>
                  <a:lnTo>
                    <a:pt x="15217" y="23411"/>
                  </a:lnTo>
                  <a:lnTo>
                    <a:pt x="15189" y="23217"/>
                  </a:lnTo>
                  <a:lnTo>
                    <a:pt x="15164" y="23024"/>
                  </a:lnTo>
                  <a:lnTo>
                    <a:pt x="15148" y="22830"/>
                  </a:lnTo>
                  <a:lnTo>
                    <a:pt x="15133" y="22637"/>
                  </a:lnTo>
                  <a:lnTo>
                    <a:pt x="15126" y="22443"/>
                  </a:lnTo>
                  <a:lnTo>
                    <a:pt x="15123" y="22250"/>
                  </a:lnTo>
                  <a:lnTo>
                    <a:pt x="15124" y="22056"/>
                  </a:lnTo>
                  <a:lnTo>
                    <a:pt x="15133" y="21863"/>
                  </a:lnTo>
                  <a:lnTo>
                    <a:pt x="15143" y="21669"/>
                  </a:lnTo>
                  <a:lnTo>
                    <a:pt x="15163" y="21476"/>
                  </a:lnTo>
                  <a:lnTo>
                    <a:pt x="15185" y="21282"/>
                  </a:lnTo>
                  <a:lnTo>
                    <a:pt x="15213" y="21089"/>
                  </a:lnTo>
                  <a:lnTo>
                    <a:pt x="15248" y="20895"/>
                  </a:lnTo>
                  <a:lnTo>
                    <a:pt x="15283" y="20702"/>
                  </a:lnTo>
                  <a:lnTo>
                    <a:pt x="15330" y="20508"/>
                  </a:lnTo>
                  <a:lnTo>
                    <a:pt x="15378" y="20315"/>
                  </a:lnTo>
                  <a:lnTo>
                    <a:pt x="15432" y="20121"/>
                  </a:lnTo>
                  <a:lnTo>
                    <a:pt x="15494" y="19928"/>
                  </a:lnTo>
                  <a:lnTo>
                    <a:pt x="15555" y="19734"/>
                  </a:lnTo>
                  <a:lnTo>
                    <a:pt x="15629" y="19541"/>
                  </a:lnTo>
                  <a:lnTo>
                    <a:pt x="15704" y="19347"/>
                  </a:lnTo>
                  <a:lnTo>
                    <a:pt x="15786" y="19154"/>
                  </a:lnTo>
                  <a:lnTo>
                    <a:pt x="15873" y="18960"/>
                  </a:lnTo>
                  <a:lnTo>
                    <a:pt x="15962" y="18767"/>
                  </a:lnTo>
                  <a:lnTo>
                    <a:pt x="16063" y="18574"/>
                  </a:lnTo>
                  <a:lnTo>
                    <a:pt x="16164" y="18380"/>
                  </a:lnTo>
                  <a:lnTo>
                    <a:pt x="16274" y="18187"/>
                  </a:lnTo>
                  <a:lnTo>
                    <a:pt x="16388" y="17993"/>
                  </a:lnTo>
                  <a:lnTo>
                    <a:pt x="16505" y="17800"/>
                  </a:lnTo>
                  <a:lnTo>
                    <a:pt x="16632" y="17606"/>
                  </a:lnTo>
                  <a:lnTo>
                    <a:pt x="16760" y="17413"/>
                  </a:lnTo>
                  <a:lnTo>
                    <a:pt x="16897" y="17219"/>
                  </a:lnTo>
                  <a:lnTo>
                    <a:pt x="17038" y="17026"/>
                  </a:lnTo>
                  <a:lnTo>
                    <a:pt x="17183" y="16832"/>
                  </a:lnTo>
                  <a:lnTo>
                    <a:pt x="17337" y="16639"/>
                  </a:lnTo>
                  <a:lnTo>
                    <a:pt x="17491" y="16445"/>
                  </a:lnTo>
                  <a:lnTo>
                    <a:pt x="17656" y="16252"/>
                  </a:lnTo>
                  <a:lnTo>
                    <a:pt x="17824" y="16058"/>
                  </a:lnTo>
                  <a:lnTo>
                    <a:pt x="17996" y="15865"/>
                  </a:lnTo>
                  <a:lnTo>
                    <a:pt x="18177" y="15671"/>
                  </a:lnTo>
                  <a:lnTo>
                    <a:pt x="18358" y="15478"/>
                  </a:lnTo>
                  <a:lnTo>
                    <a:pt x="18551" y="15284"/>
                  </a:lnTo>
                  <a:lnTo>
                    <a:pt x="18745" y="15091"/>
                  </a:lnTo>
                  <a:lnTo>
                    <a:pt x="18945" y="14897"/>
                  </a:lnTo>
                  <a:lnTo>
                    <a:pt x="19152" y="14704"/>
                  </a:lnTo>
                  <a:lnTo>
                    <a:pt x="19360" y="14510"/>
                  </a:lnTo>
                  <a:lnTo>
                    <a:pt x="19580" y="14317"/>
                  </a:lnTo>
                  <a:lnTo>
                    <a:pt x="19800" y="14124"/>
                  </a:lnTo>
                  <a:lnTo>
                    <a:pt x="20027" y="13930"/>
                  </a:lnTo>
                  <a:lnTo>
                    <a:pt x="20261" y="13737"/>
                  </a:lnTo>
                  <a:lnTo>
                    <a:pt x="20495" y="13543"/>
                  </a:lnTo>
                  <a:lnTo>
                    <a:pt x="20741" y="13350"/>
                  </a:lnTo>
                  <a:lnTo>
                    <a:pt x="20987" y="13156"/>
                  </a:lnTo>
                  <a:lnTo>
                    <a:pt x="21241" y="12963"/>
                  </a:lnTo>
                  <a:lnTo>
                    <a:pt x="21500" y="12769"/>
                  </a:lnTo>
                  <a:lnTo>
                    <a:pt x="21761" y="12576"/>
                  </a:lnTo>
                  <a:lnTo>
                    <a:pt x="22032" y="12382"/>
                  </a:lnTo>
                  <a:lnTo>
                    <a:pt x="22303" y="12189"/>
                  </a:lnTo>
                  <a:lnTo>
                    <a:pt x="22584" y="11995"/>
                  </a:lnTo>
                  <a:lnTo>
                    <a:pt x="22867" y="11802"/>
                  </a:lnTo>
                  <a:lnTo>
                    <a:pt x="23154" y="11608"/>
                  </a:lnTo>
                  <a:lnTo>
                    <a:pt x="23450" y="11415"/>
                  </a:lnTo>
                  <a:lnTo>
                    <a:pt x="23746" y="11221"/>
                  </a:lnTo>
                  <a:lnTo>
                    <a:pt x="24052" y="11028"/>
                  </a:lnTo>
                  <a:lnTo>
                    <a:pt x="24360" y="10834"/>
                  </a:lnTo>
                  <a:lnTo>
                    <a:pt x="24672" y="10641"/>
                  </a:lnTo>
                  <a:lnTo>
                    <a:pt x="24992" y="10447"/>
                  </a:lnTo>
                  <a:lnTo>
                    <a:pt x="25312" y="10254"/>
                  </a:lnTo>
                  <a:lnTo>
                    <a:pt x="25642" y="10060"/>
                  </a:lnTo>
                  <a:lnTo>
                    <a:pt x="25974" y="9867"/>
                  </a:lnTo>
                  <a:lnTo>
                    <a:pt x="26310" y="9673"/>
                  </a:lnTo>
                  <a:lnTo>
                    <a:pt x="26653" y="9480"/>
                  </a:lnTo>
                  <a:lnTo>
                    <a:pt x="26996" y="9287"/>
                  </a:lnTo>
                  <a:lnTo>
                    <a:pt x="27350" y="9093"/>
                  </a:lnTo>
                  <a:lnTo>
                    <a:pt x="27704" y="8900"/>
                  </a:lnTo>
                  <a:lnTo>
                    <a:pt x="28063" y="8706"/>
                  </a:lnTo>
                  <a:lnTo>
                    <a:pt x="28428" y="8513"/>
                  </a:lnTo>
                  <a:lnTo>
                    <a:pt x="28794" y="8319"/>
                  </a:lnTo>
                  <a:lnTo>
                    <a:pt x="29170" y="8126"/>
                  </a:lnTo>
                  <a:lnTo>
                    <a:pt x="29545" y="7932"/>
                  </a:lnTo>
                  <a:lnTo>
                    <a:pt x="29927" y="7739"/>
                  </a:lnTo>
                  <a:lnTo>
                    <a:pt x="30313" y="7545"/>
                  </a:lnTo>
                  <a:lnTo>
                    <a:pt x="30700" y="7352"/>
                  </a:lnTo>
                  <a:lnTo>
                    <a:pt x="31096" y="7158"/>
                  </a:lnTo>
                  <a:lnTo>
                    <a:pt x="31492" y="6965"/>
                  </a:lnTo>
                  <a:lnTo>
                    <a:pt x="31895" y="6771"/>
                  </a:lnTo>
                  <a:lnTo>
                    <a:pt x="32301" y="6578"/>
                  </a:lnTo>
                  <a:lnTo>
                    <a:pt x="32709" y="6384"/>
                  </a:lnTo>
                  <a:lnTo>
                    <a:pt x="33124" y="6191"/>
                  </a:lnTo>
                  <a:lnTo>
                    <a:pt x="33540" y="5997"/>
                  </a:lnTo>
                  <a:lnTo>
                    <a:pt x="33962" y="5804"/>
                  </a:lnTo>
                  <a:lnTo>
                    <a:pt x="34386" y="5610"/>
                  </a:lnTo>
                  <a:lnTo>
                    <a:pt x="34814" y="5417"/>
                  </a:lnTo>
                  <a:lnTo>
                    <a:pt x="35247" y="5223"/>
                  </a:lnTo>
                  <a:lnTo>
                    <a:pt x="35680" y="5030"/>
                  </a:lnTo>
                  <a:lnTo>
                    <a:pt x="36121" y="4836"/>
                  </a:lnTo>
                  <a:lnTo>
                    <a:pt x="36562" y="4643"/>
                  </a:lnTo>
                  <a:lnTo>
                    <a:pt x="37007" y="4450"/>
                  </a:lnTo>
                  <a:lnTo>
                    <a:pt x="37457" y="4256"/>
                  </a:lnTo>
                  <a:lnTo>
                    <a:pt x="37907" y="4063"/>
                  </a:lnTo>
                  <a:lnTo>
                    <a:pt x="38364" y="3869"/>
                  </a:lnTo>
                  <a:lnTo>
                    <a:pt x="38822" y="3676"/>
                  </a:lnTo>
                  <a:lnTo>
                    <a:pt x="39283" y="3482"/>
                  </a:lnTo>
                  <a:lnTo>
                    <a:pt x="39748" y="3289"/>
                  </a:lnTo>
                  <a:lnTo>
                    <a:pt x="40213" y="3095"/>
                  </a:lnTo>
                  <a:lnTo>
                    <a:pt x="40685" y="2902"/>
                  </a:lnTo>
                  <a:lnTo>
                    <a:pt x="41157" y="2708"/>
                  </a:lnTo>
                  <a:lnTo>
                    <a:pt x="41633" y="2515"/>
                  </a:lnTo>
                  <a:lnTo>
                    <a:pt x="42111" y="2321"/>
                  </a:lnTo>
                  <a:lnTo>
                    <a:pt x="42590" y="2128"/>
                  </a:lnTo>
                  <a:lnTo>
                    <a:pt x="43075" y="1934"/>
                  </a:lnTo>
                  <a:lnTo>
                    <a:pt x="43560" y="1741"/>
                  </a:lnTo>
                  <a:lnTo>
                    <a:pt x="44049" y="1547"/>
                  </a:lnTo>
                  <a:lnTo>
                    <a:pt x="44539" y="1354"/>
                  </a:lnTo>
                  <a:lnTo>
                    <a:pt x="45031" y="1160"/>
                  </a:lnTo>
                  <a:lnTo>
                    <a:pt x="45527" y="967"/>
                  </a:lnTo>
                  <a:lnTo>
                    <a:pt x="46024" y="773"/>
                  </a:lnTo>
                  <a:lnTo>
                    <a:pt x="46524" y="580"/>
                  </a:lnTo>
                  <a:lnTo>
                    <a:pt x="47025" y="386"/>
                  </a:lnTo>
                  <a:lnTo>
                    <a:pt x="47527" y="193"/>
                  </a:lnTo>
                  <a:lnTo>
                    <a:pt x="48033" y="0"/>
                  </a:lnTo>
                  <a:lnTo>
                    <a:pt x="196177" y="0"/>
                  </a:lnTo>
                  <a:lnTo>
                    <a:pt x="196683" y="193"/>
                  </a:lnTo>
                  <a:lnTo>
                    <a:pt x="197185" y="386"/>
                  </a:lnTo>
                  <a:lnTo>
                    <a:pt x="197686" y="580"/>
                  </a:lnTo>
                  <a:lnTo>
                    <a:pt x="198186" y="773"/>
                  </a:lnTo>
                  <a:lnTo>
                    <a:pt x="198682" y="967"/>
                  </a:lnTo>
                  <a:lnTo>
                    <a:pt x="199178" y="1160"/>
                  </a:lnTo>
                  <a:lnTo>
                    <a:pt x="199670" y="1354"/>
                  </a:lnTo>
                  <a:lnTo>
                    <a:pt x="200161" y="1547"/>
                  </a:lnTo>
                  <a:lnTo>
                    <a:pt x="200650" y="1741"/>
                  </a:lnTo>
                  <a:lnTo>
                    <a:pt x="201135" y="1934"/>
                  </a:lnTo>
                  <a:lnTo>
                    <a:pt x="201619" y="2128"/>
                  </a:lnTo>
                  <a:lnTo>
                    <a:pt x="202099" y="2321"/>
                  </a:lnTo>
                  <a:lnTo>
                    <a:pt x="202577" y="2515"/>
                  </a:lnTo>
                  <a:lnTo>
                    <a:pt x="203053" y="2708"/>
                  </a:lnTo>
                  <a:lnTo>
                    <a:pt x="203525" y="2902"/>
                  </a:lnTo>
                  <a:lnTo>
                    <a:pt x="203997" y="3095"/>
                  </a:lnTo>
                  <a:lnTo>
                    <a:pt x="204462" y="3289"/>
                  </a:lnTo>
                  <a:lnTo>
                    <a:pt x="204927" y="3482"/>
                  </a:lnTo>
                  <a:lnTo>
                    <a:pt x="205388" y="3676"/>
                  </a:lnTo>
                  <a:lnTo>
                    <a:pt x="205846" y="3869"/>
                  </a:lnTo>
                  <a:lnTo>
                    <a:pt x="206303" y="4063"/>
                  </a:lnTo>
                  <a:lnTo>
                    <a:pt x="206753" y="4256"/>
                  </a:lnTo>
                  <a:lnTo>
                    <a:pt x="207203" y="4450"/>
                  </a:lnTo>
                  <a:lnTo>
                    <a:pt x="207648" y="4643"/>
                  </a:lnTo>
                  <a:lnTo>
                    <a:pt x="208089" y="4836"/>
                  </a:lnTo>
                  <a:lnTo>
                    <a:pt x="208530" y="5030"/>
                  </a:lnTo>
                  <a:lnTo>
                    <a:pt x="208963" y="5223"/>
                  </a:lnTo>
                  <a:lnTo>
                    <a:pt x="209396" y="5417"/>
                  </a:lnTo>
                  <a:lnTo>
                    <a:pt x="209823" y="5610"/>
                  </a:lnTo>
                  <a:lnTo>
                    <a:pt x="210248" y="5804"/>
                  </a:lnTo>
                  <a:lnTo>
                    <a:pt x="210670" y="5997"/>
                  </a:lnTo>
                  <a:lnTo>
                    <a:pt x="211085" y="6191"/>
                  </a:lnTo>
                  <a:lnTo>
                    <a:pt x="211501" y="6384"/>
                  </a:lnTo>
                  <a:lnTo>
                    <a:pt x="211909" y="6578"/>
                  </a:lnTo>
                  <a:lnTo>
                    <a:pt x="212315" y="6771"/>
                  </a:lnTo>
                  <a:lnTo>
                    <a:pt x="212717" y="6965"/>
                  </a:lnTo>
                  <a:lnTo>
                    <a:pt x="213113" y="7158"/>
                  </a:lnTo>
                  <a:lnTo>
                    <a:pt x="213509" y="7352"/>
                  </a:lnTo>
                  <a:lnTo>
                    <a:pt x="213897" y="7545"/>
                  </a:lnTo>
                  <a:lnTo>
                    <a:pt x="214283" y="7739"/>
                  </a:lnTo>
                  <a:lnTo>
                    <a:pt x="214665" y="7932"/>
                  </a:lnTo>
                  <a:lnTo>
                    <a:pt x="215040" y="8126"/>
                  </a:lnTo>
                  <a:lnTo>
                    <a:pt x="215416" y="8319"/>
                  </a:lnTo>
                  <a:lnTo>
                    <a:pt x="215781" y="8513"/>
                  </a:lnTo>
                  <a:lnTo>
                    <a:pt x="216146" y="8706"/>
                  </a:lnTo>
                  <a:lnTo>
                    <a:pt x="216506" y="8900"/>
                  </a:lnTo>
                  <a:lnTo>
                    <a:pt x="216860" y="9093"/>
                  </a:lnTo>
                  <a:lnTo>
                    <a:pt x="217214" y="9287"/>
                  </a:lnTo>
                  <a:lnTo>
                    <a:pt x="217557" y="9480"/>
                  </a:lnTo>
                  <a:lnTo>
                    <a:pt x="217900" y="9673"/>
                  </a:lnTo>
                  <a:lnTo>
                    <a:pt x="218236" y="9867"/>
                  </a:lnTo>
                  <a:lnTo>
                    <a:pt x="218568" y="10060"/>
                  </a:lnTo>
                  <a:lnTo>
                    <a:pt x="218898" y="10254"/>
                  </a:lnTo>
                  <a:lnTo>
                    <a:pt x="219218" y="10447"/>
                  </a:lnTo>
                  <a:lnTo>
                    <a:pt x="219538" y="10641"/>
                  </a:lnTo>
                  <a:lnTo>
                    <a:pt x="219850" y="10834"/>
                  </a:lnTo>
                  <a:lnTo>
                    <a:pt x="220158" y="11028"/>
                  </a:lnTo>
                  <a:lnTo>
                    <a:pt x="220463" y="11221"/>
                  </a:lnTo>
                  <a:lnTo>
                    <a:pt x="220759" y="11415"/>
                  </a:lnTo>
                  <a:lnTo>
                    <a:pt x="221055" y="11608"/>
                  </a:lnTo>
                  <a:lnTo>
                    <a:pt x="221342" y="11802"/>
                  </a:lnTo>
                  <a:lnTo>
                    <a:pt x="221626" y="11995"/>
                  </a:lnTo>
                  <a:lnTo>
                    <a:pt x="221906" y="12189"/>
                  </a:lnTo>
                  <a:lnTo>
                    <a:pt x="222178" y="12382"/>
                  </a:lnTo>
                  <a:lnTo>
                    <a:pt x="222449" y="12576"/>
                  </a:lnTo>
                  <a:lnTo>
                    <a:pt x="222710" y="12769"/>
                  </a:lnTo>
                  <a:lnTo>
                    <a:pt x="222969" y="12963"/>
                  </a:lnTo>
                  <a:lnTo>
                    <a:pt x="223223" y="13156"/>
                  </a:lnTo>
                  <a:lnTo>
                    <a:pt x="223469" y="13350"/>
                  </a:lnTo>
                  <a:lnTo>
                    <a:pt x="223715" y="13543"/>
                  </a:lnTo>
                  <a:lnTo>
                    <a:pt x="223949" y="13737"/>
                  </a:lnTo>
                  <a:lnTo>
                    <a:pt x="224183" y="13930"/>
                  </a:lnTo>
                  <a:lnTo>
                    <a:pt x="224410" y="14124"/>
                  </a:lnTo>
                  <a:lnTo>
                    <a:pt x="224630" y="14317"/>
                  </a:lnTo>
                  <a:lnTo>
                    <a:pt x="224850" y="14510"/>
                  </a:lnTo>
                  <a:lnTo>
                    <a:pt x="225057" y="14704"/>
                  </a:lnTo>
                  <a:lnTo>
                    <a:pt x="225265" y="14897"/>
                  </a:lnTo>
                  <a:lnTo>
                    <a:pt x="225465" y="15091"/>
                  </a:lnTo>
                  <a:lnTo>
                    <a:pt x="225659" y="15284"/>
                  </a:lnTo>
                  <a:lnTo>
                    <a:pt x="225852" y="15478"/>
                  </a:lnTo>
                  <a:lnTo>
                    <a:pt x="226033" y="15671"/>
                  </a:lnTo>
                  <a:lnTo>
                    <a:pt x="226213" y="15865"/>
                  </a:lnTo>
                  <a:lnTo>
                    <a:pt x="226386" y="16058"/>
                  </a:lnTo>
                  <a:lnTo>
                    <a:pt x="226553" y="16252"/>
                  </a:lnTo>
                  <a:lnTo>
                    <a:pt x="226719" y="16445"/>
                  </a:lnTo>
                  <a:lnTo>
                    <a:pt x="226873" y="16639"/>
                  </a:lnTo>
                  <a:lnTo>
                    <a:pt x="227027" y="16832"/>
                  </a:lnTo>
                  <a:lnTo>
                    <a:pt x="227172" y="17026"/>
                  </a:lnTo>
                  <a:lnTo>
                    <a:pt x="227313" y="17219"/>
                  </a:lnTo>
                  <a:lnTo>
                    <a:pt x="227450" y="17413"/>
                  </a:lnTo>
                  <a:lnTo>
                    <a:pt x="227578" y="17606"/>
                  </a:lnTo>
                  <a:lnTo>
                    <a:pt x="227705" y="17800"/>
                  </a:lnTo>
                  <a:lnTo>
                    <a:pt x="227822" y="17993"/>
                  </a:lnTo>
                  <a:lnTo>
                    <a:pt x="227936" y="18187"/>
                  </a:lnTo>
                  <a:lnTo>
                    <a:pt x="228046" y="18380"/>
                  </a:lnTo>
                  <a:lnTo>
                    <a:pt x="228147" y="18574"/>
                  </a:lnTo>
                  <a:lnTo>
                    <a:pt x="228248" y="18767"/>
                  </a:lnTo>
                  <a:lnTo>
                    <a:pt x="228336" y="18960"/>
                  </a:lnTo>
                  <a:lnTo>
                    <a:pt x="228424" y="19154"/>
                  </a:lnTo>
                  <a:lnTo>
                    <a:pt x="228506" y="19347"/>
                  </a:lnTo>
                  <a:lnTo>
                    <a:pt x="228580" y="19541"/>
                  </a:lnTo>
                  <a:lnTo>
                    <a:pt x="228655" y="19734"/>
                  </a:lnTo>
                  <a:lnTo>
                    <a:pt x="228716" y="19928"/>
                  </a:lnTo>
                  <a:lnTo>
                    <a:pt x="228777" y="20121"/>
                  </a:lnTo>
                  <a:lnTo>
                    <a:pt x="228832" y="20315"/>
                  </a:lnTo>
                  <a:lnTo>
                    <a:pt x="228880" y="20508"/>
                  </a:lnTo>
                  <a:lnTo>
                    <a:pt x="228927" y="20702"/>
                  </a:lnTo>
                  <a:lnTo>
                    <a:pt x="228962" y="20895"/>
                  </a:lnTo>
                  <a:lnTo>
                    <a:pt x="228997" y="21089"/>
                  </a:lnTo>
                  <a:lnTo>
                    <a:pt x="229024" y="21282"/>
                  </a:lnTo>
                  <a:lnTo>
                    <a:pt x="229047" y="21476"/>
                  </a:lnTo>
                  <a:lnTo>
                    <a:pt x="229067" y="21669"/>
                  </a:lnTo>
                  <a:lnTo>
                    <a:pt x="229076" y="21863"/>
                  </a:lnTo>
                  <a:lnTo>
                    <a:pt x="229086" y="22056"/>
                  </a:lnTo>
                  <a:lnTo>
                    <a:pt x="229086" y="22250"/>
                  </a:lnTo>
                  <a:lnTo>
                    <a:pt x="229083" y="22443"/>
                  </a:lnTo>
                  <a:lnTo>
                    <a:pt x="229077" y="22637"/>
                  </a:lnTo>
                  <a:lnTo>
                    <a:pt x="229062" y="22830"/>
                  </a:lnTo>
                  <a:lnTo>
                    <a:pt x="229046" y="23024"/>
                  </a:lnTo>
                  <a:lnTo>
                    <a:pt x="229021" y="23217"/>
                  </a:lnTo>
                  <a:lnTo>
                    <a:pt x="228993" y="23411"/>
                  </a:lnTo>
                  <a:lnTo>
                    <a:pt x="228961" y="23604"/>
                  </a:lnTo>
                  <a:lnTo>
                    <a:pt x="228921" y="23797"/>
                  </a:lnTo>
                  <a:lnTo>
                    <a:pt x="228881" y="23991"/>
                  </a:lnTo>
                  <a:lnTo>
                    <a:pt x="228831" y="24184"/>
                  </a:lnTo>
                  <a:lnTo>
                    <a:pt x="228779" y="24378"/>
                  </a:lnTo>
                  <a:lnTo>
                    <a:pt x="228722" y="24571"/>
                  </a:lnTo>
                  <a:lnTo>
                    <a:pt x="228659" y="24765"/>
                  </a:lnTo>
                  <a:lnTo>
                    <a:pt x="228595" y="24958"/>
                  </a:lnTo>
                  <a:lnTo>
                    <a:pt x="228521" y="25152"/>
                  </a:lnTo>
                  <a:lnTo>
                    <a:pt x="228446" y="25345"/>
                  </a:lnTo>
                  <a:lnTo>
                    <a:pt x="228365" y="25539"/>
                  </a:lnTo>
                  <a:lnTo>
                    <a:pt x="228279" y="25732"/>
                  </a:lnTo>
                  <a:lnTo>
                    <a:pt x="228192" y="25926"/>
                  </a:lnTo>
                  <a:lnTo>
                    <a:pt x="228095" y="26119"/>
                  </a:lnTo>
                  <a:lnTo>
                    <a:pt x="227998" y="26313"/>
                  </a:lnTo>
                  <a:lnTo>
                    <a:pt x="227894" y="26506"/>
                  </a:lnTo>
                  <a:lnTo>
                    <a:pt x="227786" y="26700"/>
                  </a:lnTo>
                  <a:lnTo>
                    <a:pt x="227677" y="26893"/>
                  </a:lnTo>
                  <a:lnTo>
                    <a:pt x="227559" y="27087"/>
                  </a:lnTo>
                  <a:lnTo>
                    <a:pt x="227441" y="27280"/>
                  </a:lnTo>
                  <a:lnTo>
                    <a:pt x="227315" y="27474"/>
                  </a:lnTo>
                  <a:lnTo>
                    <a:pt x="227187" y="27667"/>
                  </a:lnTo>
                  <a:lnTo>
                    <a:pt x="227056" y="27861"/>
                  </a:lnTo>
                  <a:lnTo>
                    <a:pt x="226918" y="28054"/>
                  </a:lnTo>
                  <a:lnTo>
                    <a:pt x="226780" y="28248"/>
                  </a:lnTo>
                  <a:lnTo>
                    <a:pt x="226635" y="28441"/>
                  </a:lnTo>
                  <a:lnTo>
                    <a:pt x="226487" y="28634"/>
                  </a:lnTo>
                  <a:lnTo>
                    <a:pt x="226336" y="28828"/>
                  </a:lnTo>
                  <a:lnTo>
                    <a:pt x="226180" y="29021"/>
                  </a:lnTo>
                  <a:lnTo>
                    <a:pt x="226023" y="29215"/>
                  </a:lnTo>
                  <a:lnTo>
                    <a:pt x="225858" y="29408"/>
                  </a:lnTo>
                  <a:lnTo>
                    <a:pt x="225693" y="29602"/>
                  </a:lnTo>
                  <a:lnTo>
                    <a:pt x="225524" y="29795"/>
                  </a:lnTo>
                  <a:lnTo>
                    <a:pt x="225350" y="29989"/>
                  </a:lnTo>
                  <a:lnTo>
                    <a:pt x="225176" y="30182"/>
                  </a:lnTo>
                  <a:lnTo>
                    <a:pt x="224994" y="30376"/>
                  </a:lnTo>
                  <a:lnTo>
                    <a:pt x="224812" y="30569"/>
                  </a:lnTo>
                  <a:lnTo>
                    <a:pt x="224625" y="30763"/>
                  </a:lnTo>
                  <a:lnTo>
                    <a:pt x="224436" y="30956"/>
                  </a:lnTo>
                  <a:lnTo>
                    <a:pt x="224245" y="31150"/>
                  </a:lnTo>
                  <a:lnTo>
                    <a:pt x="224048" y="31343"/>
                  </a:lnTo>
                  <a:lnTo>
                    <a:pt x="223851" y="31537"/>
                  </a:lnTo>
                  <a:lnTo>
                    <a:pt x="223650" y="31730"/>
                  </a:lnTo>
                  <a:lnTo>
                    <a:pt x="223445" y="31924"/>
                  </a:lnTo>
                  <a:lnTo>
                    <a:pt x="223240" y="32117"/>
                  </a:lnTo>
                  <a:lnTo>
                    <a:pt x="223030" y="32311"/>
                  </a:lnTo>
                  <a:lnTo>
                    <a:pt x="222819" y="32504"/>
                  </a:lnTo>
                  <a:lnTo>
                    <a:pt x="222604" y="32698"/>
                  </a:lnTo>
                  <a:lnTo>
                    <a:pt x="222387" y="32891"/>
                  </a:lnTo>
                  <a:lnTo>
                    <a:pt x="222169" y="33084"/>
                  </a:lnTo>
                  <a:lnTo>
                    <a:pt x="221946" y="33278"/>
                  </a:lnTo>
                  <a:lnTo>
                    <a:pt x="221724" y="33471"/>
                  </a:lnTo>
                  <a:lnTo>
                    <a:pt x="221497" y="33665"/>
                  </a:lnTo>
                  <a:lnTo>
                    <a:pt x="221269" y="33858"/>
                  </a:lnTo>
                  <a:lnTo>
                    <a:pt x="221040" y="34052"/>
                  </a:lnTo>
                  <a:lnTo>
                    <a:pt x="220807" y="34245"/>
                  </a:lnTo>
                  <a:lnTo>
                    <a:pt x="220575" y="34439"/>
                  </a:lnTo>
                  <a:lnTo>
                    <a:pt x="220338" y="34632"/>
                  </a:lnTo>
                  <a:lnTo>
                    <a:pt x="220101" y="34826"/>
                  </a:lnTo>
                  <a:lnTo>
                    <a:pt x="219862" y="35019"/>
                  </a:lnTo>
                  <a:lnTo>
                    <a:pt x="219621" y="35213"/>
                  </a:lnTo>
                  <a:lnTo>
                    <a:pt x="219380" y="35406"/>
                  </a:lnTo>
                  <a:lnTo>
                    <a:pt x="219136" y="35600"/>
                  </a:lnTo>
                  <a:lnTo>
                    <a:pt x="218892" y="35793"/>
                  </a:lnTo>
                  <a:lnTo>
                    <a:pt x="218646" y="35987"/>
                  </a:lnTo>
                  <a:lnTo>
                    <a:pt x="218398" y="36180"/>
                  </a:lnTo>
                  <a:lnTo>
                    <a:pt x="218151" y="36374"/>
                  </a:lnTo>
                  <a:lnTo>
                    <a:pt x="217901" y="36567"/>
                  </a:lnTo>
                  <a:lnTo>
                    <a:pt x="217650" y="36761"/>
                  </a:lnTo>
                  <a:lnTo>
                    <a:pt x="217399" y="36954"/>
                  </a:lnTo>
                  <a:lnTo>
                    <a:pt x="217147" y="37148"/>
                  </a:lnTo>
                  <a:lnTo>
                    <a:pt x="216895" y="37341"/>
                  </a:lnTo>
                  <a:lnTo>
                    <a:pt x="216641" y="37535"/>
                  </a:lnTo>
                  <a:lnTo>
                    <a:pt x="216387" y="37728"/>
                  </a:lnTo>
                  <a:lnTo>
                    <a:pt x="216133" y="37921"/>
                  </a:lnTo>
                  <a:lnTo>
                    <a:pt x="215878" y="38115"/>
                  </a:lnTo>
                  <a:lnTo>
                    <a:pt x="215623" y="38308"/>
                  </a:lnTo>
                  <a:lnTo>
                    <a:pt x="215368" y="38502"/>
                  </a:lnTo>
                  <a:lnTo>
                    <a:pt x="215113" y="38695"/>
                  </a:lnTo>
                  <a:lnTo>
                    <a:pt x="214857" y="38889"/>
                  </a:lnTo>
                  <a:lnTo>
                    <a:pt x="214602" y="39082"/>
                  </a:lnTo>
                  <a:lnTo>
                    <a:pt x="214346" y="39276"/>
                  </a:lnTo>
                  <a:lnTo>
                    <a:pt x="214091" y="39469"/>
                  </a:lnTo>
                  <a:lnTo>
                    <a:pt x="213836" y="39663"/>
                  </a:lnTo>
                  <a:lnTo>
                    <a:pt x="213582" y="39856"/>
                  </a:lnTo>
                  <a:lnTo>
                    <a:pt x="213328" y="40050"/>
                  </a:lnTo>
                  <a:lnTo>
                    <a:pt x="213074" y="40243"/>
                  </a:lnTo>
                  <a:lnTo>
                    <a:pt x="212821" y="40437"/>
                  </a:lnTo>
                  <a:lnTo>
                    <a:pt x="212569" y="40630"/>
                  </a:lnTo>
                  <a:lnTo>
                    <a:pt x="212318" y="40824"/>
                  </a:lnTo>
                  <a:lnTo>
                    <a:pt x="212067" y="41017"/>
                  </a:lnTo>
                  <a:lnTo>
                    <a:pt x="211817" y="41211"/>
                  </a:lnTo>
                  <a:lnTo>
                    <a:pt x="211569" y="41404"/>
                  </a:lnTo>
                  <a:lnTo>
                    <a:pt x="211320" y="41598"/>
                  </a:lnTo>
                  <a:lnTo>
                    <a:pt x="211075" y="41791"/>
                  </a:lnTo>
                  <a:lnTo>
                    <a:pt x="210829" y="41985"/>
                  </a:lnTo>
                  <a:lnTo>
                    <a:pt x="210586" y="42178"/>
                  </a:lnTo>
                  <a:lnTo>
                    <a:pt x="210344" y="42372"/>
                  </a:lnTo>
                  <a:lnTo>
                    <a:pt x="210102" y="42565"/>
                  </a:lnTo>
                  <a:lnTo>
                    <a:pt x="209864" y="42758"/>
                  </a:lnTo>
                  <a:lnTo>
                    <a:pt x="209626" y="42952"/>
                  </a:lnTo>
                  <a:lnTo>
                    <a:pt x="209391" y="43145"/>
                  </a:lnTo>
                  <a:lnTo>
                    <a:pt x="209157" y="43339"/>
                  </a:lnTo>
                  <a:lnTo>
                    <a:pt x="208924" y="43532"/>
                  </a:lnTo>
                  <a:lnTo>
                    <a:pt x="208696" y="43726"/>
                  </a:lnTo>
                  <a:lnTo>
                    <a:pt x="208467" y="43919"/>
                  </a:lnTo>
                  <a:lnTo>
                    <a:pt x="208242" y="44113"/>
                  </a:lnTo>
                  <a:lnTo>
                    <a:pt x="208019" y="44306"/>
                  </a:lnTo>
                  <a:lnTo>
                    <a:pt x="207797" y="44500"/>
                  </a:lnTo>
                  <a:lnTo>
                    <a:pt x="207580" y="44693"/>
                  </a:lnTo>
                  <a:lnTo>
                    <a:pt x="207363" y="44887"/>
                  </a:lnTo>
                  <a:lnTo>
                    <a:pt x="207151" y="45080"/>
                  </a:lnTo>
                  <a:lnTo>
                    <a:pt x="206940" y="45274"/>
                  </a:lnTo>
                  <a:lnTo>
                    <a:pt x="206731" y="45467"/>
                  </a:lnTo>
                  <a:lnTo>
                    <a:pt x="206527" y="45661"/>
                  </a:lnTo>
                  <a:lnTo>
                    <a:pt x="206323" y="45854"/>
                  </a:lnTo>
                  <a:lnTo>
                    <a:pt x="206126" y="46048"/>
                  </a:lnTo>
                  <a:lnTo>
                    <a:pt x="205929" y="46241"/>
                  </a:lnTo>
                  <a:lnTo>
                    <a:pt x="205737" y="46435"/>
                  </a:lnTo>
                  <a:lnTo>
                    <a:pt x="205548" y="46628"/>
                  </a:lnTo>
                  <a:lnTo>
                    <a:pt x="205359" y="46822"/>
                  </a:lnTo>
                  <a:lnTo>
                    <a:pt x="205179" y="47015"/>
                  </a:lnTo>
                  <a:lnTo>
                    <a:pt x="204998" y="47209"/>
                  </a:lnTo>
                  <a:lnTo>
                    <a:pt x="204823" y="47402"/>
                  </a:lnTo>
                  <a:lnTo>
                    <a:pt x="204651" y="47595"/>
                  </a:lnTo>
                  <a:lnTo>
                    <a:pt x="204480" y="47789"/>
                  </a:lnTo>
                  <a:lnTo>
                    <a:pt x="204318" y="47982"/>
                  </a:lnTo>
                  <a:lnTo>
                    <a:pt x="204156" y="48176"/>
                  </a:lnTo>
                  <a:lnTo>
                    <a:pt x="203999" y="48369"/>
                  </a:lnTo>
                  <a:lnTo>
                    <a:pt x="203847" y="48563"/>
                  </a:lnTo>
                  <a:lnTo>
                    <a:pt x="203696" y="48756"/>
                  </a:lnTo>
                  <a:lnTo>
                    <a:pt x="203553" y="48950"/>
                  </a:lnTo>
                  <a:lnTo>
                    <a:pt x="203411" y="49143"/>
                  </a:lnTo>
                  <a:lnTo>
                    <a:pt x="203276" y="49337"/>
                  </a:lnTo>
                  <a:lnTo>
                    <a:pt x="203144" y="49530"/>
                  </a:lnTo>
                  <a:lnTo>
                    <a:pt x="203015" y="49724"/>
                  </a:lnTo>
                  <a:lnTo>
                    <a:pt x="202893" y="49917"/>
                  </a:lnTo>
                  <a:lnTo>
                    <a:pt x="202772" y="50111"/>
                  </a:lnTo>
                  <a:lnTo>
                    <a:pt x="202660" y="50304"/>
                  </a:lnTo>
                  <a:lnTo>
                    <a:pt x="202550" y="50498"/>
                  </a:lnTo>
                  <a:lnTo>
                    <a:pt x="202445" y="50691"/>
                  </a:lnTo>
                  <a:lnTo>
                    <a:pt x="202346" y="50885"/>
                  </a:lnTo>
                  <a:lnTo>
                    <a:pt x="202248" y="51078"/>
                  </a:lnTo>
                  <a:lnTo>
                    <a:pt x="202161" y="51272"/>
                  </a:lnTo>
                  <a:lnTo>
                    <a:pt x="202074" y="51465"/>
                  </a:lnTo>
                  <a:lnTo>
                    <a:pt x="201994" y="51659"/>
                  </a:lnTo>
                  <a:lnTo>
                    <a:pt x="201920" y="51852"/>
                  </a:lnTo>
                  <a:lnTo>
                    <a:pt x="201846" y="52045"/>
                  </a:lnTo>
                  <a:lnTo>
                    <a:pt x="201785" y="52239"/>
                  </a:lnTo>
                  <a:lnTo>
                    <a:pt x="201724" y="52432"/>
                  </a:lnTo>
                  <a:lnTo>
                    <a:pt x="201669" y="52626"/>
                  </a:lnTo>
                  <a:lnTo>
                    <a:pt x="201621" y="52819"/>
                  </a:lnTo>
                  <a:lnTo>
                    <a:pt x="201574" y="53013"/>
                  </a:lnTo>
                  <a:lnTo>
                    <a:pt x="201539" y="53206"/>
                  </a:lnTo>
                  <a:lnTo>
                    <a:pt x="201504" y="53400"/>
                  </a:lnTo>
                  <a:lnTo>
                    <a:pt x="201477" y="53593"/>
                  </a:lnTo>
                  <a:lnTo>
                    <a:pt x="201456" y="53787"/>
                  </a:lnTo>
                  <a:lnTo>
                    <a:pt x="201437" y="53980"/>
                  </a:lnTo>
                  <a:lnTo>
                    <a:pt x="201429" y="54174"/>
                  </a:lnTo>
                  <a:lnTo>
                    <a:pt x="201421" y="54367"/>
                  </a:lnTo>
                  <a:lnTo>
                    <a:pt x="201423" y="54561"/>
                  </a:lnTo>
                  <a:lnTo>
                    <a:pt x="201429" y="54754"/>
                  </a:lnTo>
                  <a:lnTo>
                    <a:pt x="201439" y="54948"/>
                  </a:lnTo>
                  <a:lnTo>
                    <a:pt x="201459" y="55141"/>
                  </a:lnTo>
                  <a:lnTo>
                    <a:pt x="201480" y="55335"/>
                  </a:lnTo>
                  <a:lnTo>
                    <a:pt x="201511" y="55528"/>
                  </a:lnTo>
                  <a:lnTo>
                    <a:pt x="201546" y="55722"/>
                  </a:lnTo>
                  <a:lnTo>
                    <a:pt x="201586" y="55915"/>
                  </a:lnTo>
                  <a:lnTo>
                    <a:pt x="201635" y="56109"/>
                  </a:lnTo>
                  <a:lnTo>
                    <a:pt x="201684" y="56302"/>
                  </a:lnTo>
                  <a:lnTo>
                    <a:pt x="201746" y="56496"/>
                  </a:lnTo>
                  <a:lnTo>
                    <a:pt x="201809" y="56689"/>
                  </a:lnTo>
                  <a:lnTo>
                    <a:pt x="201879" y="56882"/>
                  </a:lnTo>
                  <a:lnTo>
                    <a:pt x="201957" y="57076"/>
                  </a:lnTo>
                  <a:lnTo>
                    <a:pt x="202035" y="57269"/>
                  </a:lnTo>
                  <a:lnTo>
                    <a:pt x="202128" y="57463"/>
                  </a:lnTo>
                  <a:lnTo>
                    <a:pt x="202221" y="57656"/>
                  </a:lnTo>
                  <a:lnTo>
                    <a:pt x="202321" y="57850"/>
                  </a:lnTo>
                  <a:lnTo>
                    <a:pt x="202429" y="58043"/>
                  </a:lnTo>
                  <a:lnTo>
                    <a:pt x="202537" y="58237"/>
                  </a:lnTo>
                  <a:lnTo>
                    <a:pt x="202660" y="58430"/>
                  </a:lnTo>
                  <a:lnTo>
                    <a:pt x="202782" y="58624"/>
                  </a:lnTo>
                  <a:lnTo>
                    <a:pt x="202913" y="58817"/>
                  </a:lnTo>
                  <a:lnTo>
                    <a:pt x="203050" y="59011"/>
                  </a:lnTo>
                  <a:lnTo>
                    <a:pt x="203189" y="59204"/>
                  </a:lnTo>
                  <a:lnTo>
                    <a:pt x="203341" y="59398"/>
                  </a:lnTo>
                  <a:lnTo>
                    <a:pt x="203492" y="59591"/>
                  </a:lnTo>
                  <a:lnTo>
                    <a:pt x="203654" y="59785"/>
                  </a:lnTo>
                  <a:lnTo>
                    <a:pt x="203820" y="59978"/>
                  </a:lnTo>
                  <a:lnTo>
                    <a:pt x="203989" y="60172"/>
                  </a:lnTo>
                  <a:lnTo>
                    <a:pt x="204169" y="60365"/>
                  </a:lnTo>
                  <a:lnTo>
                    <a:pt x="204350" y="60559"/>
                  </a:lnTo>
                  <a:lnTo>
                    <a:pt x="204541" y="60752"/>
                  </a:lnTo>
                  <a:lnTo>
                    <a:pt x="204736" y="60946"/>
                  </a:lnTo>
                  <a:lnTo>
                    <a:pt x="204935" y="61139"/>
                  </a:lnTo>
                  <a:lnTo>
                    <a:pt x="205143" y="61333"/>
                  </a:lnTo>
                  <a:lnTo>
                    <a:pt x="205352" y="61526"/>
                  </a:lnTo>
                  <a:lnTo>
                    <a:pt x="205572" y="61719"/>
                  </a:lnTo>
                  <a:lnTo>
                    <a:pt x="205795" y="61913"/>
                  </a:lnTo>
                  <a:lnTo>
                    <a:pt x="206022" y="62106"/>
                  </a:lnTo>
                  <a:lnTo>
                    <a:pt x="206258" y="62300"/>
                  </a:lnTo>
                  <a:lnTo>
                    <a:pt x="206494" y="62493"/>
                  </a:lnTo>
                  <a:lnTo>
                    <a:pt x="206743" y="62687"/>
                  </a:lnTo>
                  <a:lnTo>
                    <a:pt x="206991" y="62880"/>
                  </a:lnTo>
                  <a:lnTo>
                    <a:pt x="207247" y="63074"/>
                  </a:lnTo>
                  <a:lnTo>
                    <a:pt x="207509" y="63267"/>
                  </a:lnTo>
                  <a:lnTo>
                    <a:pt x="207771" y="63461"/>
                  </a:lnTo>
                  <a:lnTo>
                    <a:pt x="208046" y="63654"/>
                  </a:lnTo>
                  <a:lnTo>
                    <a:pt x="208320" y="63848"/>
                  </a:lnTo>
                  <a:lnTo>
                    <a:pt x="208601" y="64041"/>
                  </a:lnTo>
                  <a:lnTo>
                    <a:pt x="208888" y="64235"/>
                  </a:lnTo>
                  <a:lnTo>
                    <a:pt x="209176" y="64428"/>
                  </a:lnTo>
                  <a:lnTo>
                    <a:pt x="209474" y="64622"/>
                  </a:lnTo>
                  <a:lnTo>
                    <a:pt x="209772" y="64815"/>
                  </a:lnTo>
                  <a:lnTo>
                    <a:pt x="210078" y="65009"/>
                  </a:lnTo>
                  <a:lnTo>
                    <a:pt x="210387" y="65202"/>
                  </a:lnTo>
                  <a:lnTo>
                    <a:pt x="210699" y="65396"/>
                  </a:lnTo>
                  <a:lnTo>
                    <a:pt x="211019" y="65589"/>
                  </a:lnTo>
                  <a:lnTo>
                    <a:pt x="211339" y="65783"/>
                  </a:lnTo>
                  <a:lnTo>
                    <a:pt x="211667" y="65976"/>
                  </a:lnTo>
                  <a:lnTo>
                    <a:pt x="211997" y="66169"/>
                  </a:lnTo>
                  <a:lnTo>
                    <a:pt x="212331" y="66363"/>
                  </a:lnTo>
                  <a:lnTo>
                    <a:pt x="212671" y="66556"/>
                  </a:lnTo>
                  <a:lnTo>
                    <a:pt x="213010" y="66750"/>
                  </a:lnTo>
                  <a:lnTo>
                    <a:pt x="213358" y="66943"/>
                  </a:lnTo>
                  <a:lnTo>
                    <a:pt x="213707" y="67137"/>
                  </a:lnTo>
                  <a:lnTo>
                    <a:pt x="214059" y="67330"/>
                  </a:lnTo>
                  <a:lnTo>
                    <a:pt x="214417" y="67524"/>
                  </a:lnTo>
                  <a:lnTo>
                    <a:pt x="214774" y="67717"/>
                  </a:lnTo>
                  <a:lnTo>
                    <a:pt x="215139" y="67911"/>
                  </a:lnTo>
                  <a:lnTo>
                    <a:pt x="215504" y="68104"/>
                  </a:lnTo>
                  <a:lnTo>
                    <a:pt x="215872" y="68298"/>
                  </a:lnTo>
                  <a:lnTo>
                    <a:pt x="216245" y="68491"/>
                  </a:lnTo>
                  <a:lnTo>
                    <a:pt x="216617" y="68685"/>
                  </a:lnTo>
                  <a:lnTo>
                    <a:pt x="216995" y="68878"/>
                  </a:lnTo>
                  <a:lnTo>
                    <a:pt x="217374" y="69072"/>
                  </a:lnTo>
                  <a:lnTo>
                    <a:pt x="217756" y="69265"/>
                  </a:lnTo>
                  <a:lnTo>
                    <a:pt x="218140" y="69459"/>
                  </a:lnTo>
                  <a:lnTo>
                    <a:pt x="218525" y="69652"/>
                  </a:lnTo>
                  <a:lnTo>
                    <a:pt x="218914" y="69846"/>
                  </a:lnTo>
                  <a:lnTo>
                    <a:pt x="219303" y="70039"/>
                  </a:lnTo>
                  <a:lnTo>
                    <a:pt x="219695" y="70233"/>
                  </a:lnTo>
                  <a:lnTo>
                    <a:pt x="220089" y="70426"/>
                  </a:lnTo>
                  <a:lnTo>
                    <a:pt x="220482" y="70620"/>
                  </a:lnTo>
                  <a:lnTo>
                    <a:pt x="220879" y="70813"/>
                  </a:lnTo>
                  <a:lnTo>
                    <a:pt x="221276" y="71006"/>
                  </a:lnTo>
                  <a:lnTo>
                    <a:pt x="221674" y="71200"/>
                  </a:lnTo>
                  <a:lnTo>
                    <a:pt x="222073" y="71393"/>
                  </a:lnTo>
                  <a:lnTo>
                    <a:pt x="222473" y="71587"/>
                  </a:lnTo>
                  <a:lnTo>
                    <a:pt x="222874" y="71780"/>
                  </a:lnTo>
                  <a:lnTo>
                    <a:pt x="223275" y="71974"/>
                  </a:lnTo>
                  <a:lnTo>
                    <a:pt x="223676" y="72167"/>
                  </a:lnTo>
                  <a:lnTo>
                    <a:pt x="224078" y="72361"/>
                  </a:lnTo>
                  <a:lnTo>
                    <a:pt x="224479" y="72554"/>
                  </a:lnTo>
                  <a:lnTo>
                    <a:pt x="224881" y="72748"/>
                  </a:lnTo>
                  <a:lnTo>
                    <a:pt x="225283" y="72941"/>
                  </a:lnTo>
                  <a:lnTo>
                    <a:pt x="225683" y="73135"/>
                  </a:lnTo>
                  <a:lnTo>
                    <a:pt x="226084" y="73328"/>
                  </a:lnTo>
                  <a:lnTo>
                    <a:pt x="226484" y="73522"/>
                  </a:lnTo>
                  <a:lnTo>
                    <a:pt x="226883" y="73715"/>
                  </a:lnTo>
                  <a:lnTo>
                    <a:pt x="227282" y="73909"/>
                  </a:lnTo>
                  <a:lnTo>
                    <a:pt x="227678" y="74102"/>
                  </a:lnTo>
                  <a:lnTo>
                    <a:pt x="228074" y="74296"/>
                  </a:lnTo>
                  <a:lnTo>
                    <a:pt x="228468" y="74489"/>
                  </a:lnTo>
                  <a:lnTo>
                    <a:pt x="228861" y="74683"/>
                  </a:lnTo>
                  <a:lnTo>
                    <a:pt x="229253" y="74876"/>
                  </a:lnTo>
                  <a:lnTo>
                    <a:pt x="229641" y="75070"/>
                  </a:lnTo>
                  <a:lnTo>
                    <a:pt x="230029" y="75263"/>
                  </a:lnTo>
                  <a:lnTo>
                    <a:pt x="230413" y="75457"/>
                  </a:lnTo>
                  <a:lnTo>
                    <a:pt x="230796" y="75650"/>
                  </a:lnTo>
                  <a:lnTo>
                    <a:pt x="231177" y="75843"/>
                  </a:lnTo>
                  <a:lnTo>
                    <a:pt x="231554" y="76037"/>
                  </a:lnTo>
                  <a:lnTo>
                    <a:pt x="231930" y="76230"/>
                  </a:lnTo>
                  <a:lnTo>
                    <a:pt x="232301" y="76424"/>
                  </a:lnTo>
                  <a:lnTo>
                    <a:pt x="232670" y="76617"/>
                  </a:lnTo>
                  <a:lnTo>
                    <a:pt x="233036" y="76811"/>
                  </a:lnTo>
                  <a:lnTo>
                    <a:pt x="233397" y="77004"/>
                  </a:lnTo>
                  <a:lnTo>
                    <a:pt x="233758" y="77198"/>
                  </a:lnTo>
                  <a:lnTo>
                    <a:pt x="234111" y="77391"/>
                  </a:lnTo>
                  <a:lnTo>
                    <a:pt x="234463" y="77585"/>
                  </a:lnTo>
                  <a:lnTo>
                    <a:pt x="234811" y="77778"/>
                  </a:lnTo>
                  <a:lnTo>
                    <a:pt x="235153" y="77972"/>
                  </a:lnTo>
                  <a:lnTo>
                    <a:pt x="235494" y="78165"/>
                  </a:lnTo>
                  <a:lnTo>
                    <a:pt x="235826" y="78359"/>
                  </a:lnTo>
                  <a:lnTo>
                    <a:pt x="236157" y="78552"/>
                  </a:lnTo>
                  <a:lnTo>
                    <a:pt x="236482" y="78746"/>
                  </a:lnTo>
                  <a:lnTo>
                    <a:pt x="236802" y="78939"/>
                  </a:lnTo>
                  <a:lnTo>
                    <a:pt x="237121" y="79133"/>
                  </a:lnTo>
                  <a:lnTo>
                    <a:pt x="237427" y="79326"/>
                  </a:lnTo>
                  <a:lnTo>
                    <a:pt x="237734" y="79520"/>
                  </a:lnTo>
                  <a:lnTo>
                    <a:pt x="238033" y="79713"/>
                  </a:lnTo>
                  <a:lnTo>
                    <a:pt x="238326" y="79907"/>
                  </a:lnTo>
                  <a:lnTo>
                    <a:pt x="238618" y="80100"/>
                  </a:lnTo>
                  <a:lnTo>
                    <a:pt x="238897" y="80293"/>
                  </a:lnTo>
                  <a:lnTo>
                    <a:pt x="239175" y="80487"/>
                  </a:lnTo>
                  <a:lnTo>
                    <a:pt x="239445" y="80680"/>
                  </a:lnTo>
                  <a:lnTo>
                    <a:pt x="239708" y="80874"/>
                  </a:lnTo>
                  <a:lnTo>
                    <a:pt x="239969" y="81067"/>
                  </a:lnTo>
                  <a:lnTo>
                    <a:pt x="240217" y="81261"/>
                  </a:lnTo>
                  <a:lnTo>
                    <a:pt x="240465" y="81454"/>
                  </a:lnTo>
                  <a:lnTo>
                    <a:pt x="240701" y="81648"/>
                  </a:lnTo>
                  <a:lnTo>
                    <a:pt x="240933" y="81841"/>
                  </a:lnTo>
                  <a:lnTo>
                    <a:pt x="241159" y="82035"/>
                  </a:lnTo>
                  <a:lnTo>
                    <a:pt x="241373" y="82228"/>
                  </a:lnTo>
                  <a:lnTo>
                    <a:pt x="241588" y="82422"/>
                  </a:lnTo>
                  <a:lnTo>
                    <a:pt x="241787" y="82615"/>
                  </a:lnTo>
                  <a:lnTo>
                    <a:pt x="241983" y="82809"/>
                  </a:lnTo>
                  <a:lnTo>
                    <a:pt x="242173" y="83002"/>
                  </a:lnTo>
                  <a:lnTo>
                    <a:pt x="242350" y="83196"/>
                  </a:lnTo>
                  <a:lnTo>
                    <a:pt x="242527" y="83389"/>
                  </a:lnTo>
                  <a:lnTo>
                    <a:pt x="242687" y="83583"/>
                  </a:lnTo>
                  <a:lnTo>
                    <a:pt x="242845" y="83776"/>
                  </a:lnTo>
                  <a:lnTo>
                    <a:pt x="242995" y="83970"/>
                  </a:lnTo>
                  <a:lnTo>
                    <a:pt x="243133" y="84163"/>
                  </a:lnTo>
                  <a:lnTo>
                    <a:pt x="243271" y="84357"/>
                  </a:lnTo>
                  <a:lnTo>
                    <a:pt x="243389" y="84550"/>
                  </a:lnTo>
                  <a:lnTo>
                    <a:pt x="243507" y="84744"/>
                  </a:lnTo>
                  <a:lnTo>
                    <a:pt x="243614" y="84937"/>
                  </a:lnTo>
                  <a:lnTo>
                    <a:pt x="243710" y="85130"/>
                  </a:lnTo>
                  <a:lnTo>
                    <a:pt x="243806" y="85324"/>
                  </a:lnTo>
                  <a:lnTo>
                    <a:pt x="243881" y="85517"/>
                  </a:lnTo>
                  <a:lnTo>
                    <a:pt x="243956" y="85711"/>
                  </a:lnTo>
                  <a:lnTo>
                    <a:pt x="244018" y="85904"/>
                  </a:lnTo>
                  <a:lnTo>
                    <a:pt x="244072" y="86098"/>
                  </a:lnTo>
                  <a:lnTo>
                    <a:pt x="244121" y="86291"/>
                  </a:lnTo>
                  <a:lnTo>
                    <a:pt x="244153" y="86485"/>
                  </a:lnTo>
                  <a:lnTo>
                    <a:pt x="244184" y="86678"/>
                  </a:lnTo>
                  <a:lnTo>
                    <a:pt x="244199" y="86872"/>
                  </a:lnTo>
                  <a:lnTo>
                    <a:pt x="244207" y="87065"/>
                  </a:lnTo>
                  <a:lnTo>
                    <a:pt x="244210" y="87259"/>
                  </a:lnTo>
                  <a:lnTo>
                    <a:pt x="244196" y="87452"/>
                  </a:lnTo>
                  <a:lnTo>
                    <a:pt x="244181" y="87646"/>
                  </a:lnTo>
                  <a:lnTo>
                    <a:pt x="244149" y="87839"/>
                  </a:lnTo>
                  <a:lnTo>
                    <a:pt x="244111" y="88033"/>
                  </a:lnTo>
                  <a:lnTo>
                    <a:pt x="244065" y="88226"/>
                  </a:lnTo>
                  <a:lnTo>
                    <a:pt x="244004" y="88420"/>
                  </a:lnTo>
                  <a:lnTo>
                    <a:pt x="243943" y="88613"/>
                  </a:lnTo>
                  <a:lnTo>
                    <a:pt x="243861" y="88807"/>
                  </a:lnTo>
                  <a:lnTo>
                    <a:pt x="243776" y="89000"/>
                  </a:lnTo>
                  <a:lnTo>
                    <a:pt x="243682" y="89194"/>
                  </a:lnTo>
                  <a:lnTo>
                    <a:pt x="243573" y="89387"/>
                  </a:lnTo>
                  <a:lnTo>
                    <a:pt x="243465" y="89581"/>
                  </a:lnTo>
                  <a:lnTo>
                    <a:pt x="243333" y="89774"/>
                  </a:lnTo>
                  <a:lnTo>
                    <a:pt x="243201" y="89967"/>
                  </a:lnTo>
                  <a:lnTo>
                    <a:pt x="243056" y="90161"/>
                  </a:lnTo>
                  <a:lnTo>
                    <a:pt x="242900" y="90354"/>
                  </a:lnTo>
                  <a:lnTo>
                    <a:pt x="242742" y="90548"/>
                  </a:lnTo>
                  <a:lnTo>
                    <a:pt x="242562" y="90741"/>
                  </a:lnTo>
                  <a:lnTo>
                    <a:pt x="242382" y="90935"/>
                  </a:lnTo>
                  <a:lnTo>
                    <a:pt x="242188" y="91128"/>
                  </a:lnTo>
                  <a:lnTo>
                    <a:pt x="241984" y="91322"/>
                  </a:lnTo>
                  <a:lnTo>
                    <a:pt x="241777" y="91515"/>
                  </a:lnTo>
                  <a:lnTo>
                    <a:pt x="241549" y="91709"/>
                  </a:lnTo>
                  <a:lnTo>
                    <a:pt x="241322" y="91902"/>
                  </a:lnTo>
                  <a:lnTo>
                    <a:pt x="241078" y="92096"/>
                  </a:lnTo>
                  <a:lnTo>
                    <a:pt x="240827" y="92289"/>
                  </a:lnTo>
                  <a:lnTo>
                    <a:pt x="240570" y="92483"/>
                  </a:lnTo>
                  <a:lnTo>
                    <a:pt x="240296" y="92676"/>
                  </a:lnTo>
                  <a:lnTo>
                    <a:pt x="240021" y="92870"/>
                  </a:lnTo>
                  <a:lnTo>
                    <a:pt x="239729" y="93063"/>
                  </a:lnTo>
                  <a:lnTo>
                    <a:pt x="239431" y="93257"/>
                  </a:lnTo>
                  <a:lnTo>
                    <a:pt x="239126" y="93450"/>
                  </a:lnTo>
                  <a:lnTo>
                    <a:pt x="238806" y="93644"/>
                  </a:lnTo>
                  <a:lnTo>
                    <a:pt x="238486" y="93837"/>
                  </a:lnTo>
                  <a:lnTo>
                    <a:pt x="238146" y="94031"/>
                  </a:lnTo>
                  <a:lnTo>
                    <a:pt x="237803" y="94224"/>
                  </a:lnTo>
                  <a:lnTo>
                    <a:pt x="237451" y="94418"/>
                  </a:lnTo>
                  <a:lnTo>
                    <a:pt x="237086" y="94611"/>
                  </a:lnTo>
                  <a:lnTo>
                    <a:pt x="236721" y="94804"/>
                  </a:lnTo>
                  <a:lnTo>
                    <a:pt x="236335" y="94998"/>
                  </a:lnTo>
                  <a:lnTo>
                    <a:pt x="235948" y="95191"/>
                  </a:lnTo>
                  <a:lnTo>
                    <a:pt x="235551" y="95385"/>
                  </a:lnTo>
                  <a:lnTo>
                    <a:pt x="235143" y="95578"/>
                  </a:lnTo>
                  <a:lnTo>
                    <a:pt x="234734" y="95772"/>
                  </a:lnTo>
                  <a:lnTo>
                    <a:pt x="234305" y="95965"/>
                  </a:lnTo>
                  <a:lnTo>
                    <a:pt x="233876" y="96159"/>
                  </a:lnTo>
                  <a:lnTo>
                    <a:pt x="233435" y="96352"/>
                  </a:lnTo>
                  <a:lnTo>
                    <a:pt x="232986" y="96546"/>
                  </a:lnTo>
                  <a:lnTo>
                    <a:pt x="232535" y="96739"/>
                  </a:lnTo>
                  <a:lnTo>
                    <a:pt x="232066" y="96933"/>
                  </a:lnTo>
                  <a:lnTo>
                    <a:pt x="231597" y="97126"/>
                  </a:lnTo>
                  <a:lnTo>
                    <a:pt x="231115" y="97320"/>
                  </a:lnTo>
                  <a:lnTo>
                    <a:pt x="230628" y="97513"/>
                  </a:lnTo>
                  <a:lnTo>
                    <a:pt x="230136" y="97707"/>
                  </a:lnTo>
                  <a:lnTo>
                    <a:pt x="229629" y="97900"/>
                  </a:lnTo>
                  <a:lnTo>
                    <a:pt x="229123" y="98094"/>
                  </a:lnTo>
                  <a:lnTo>
                    <a:pt x="228603" y="98287"/>
                  </a:lnTo>
                  <a:lnTo>
                    <a:pt x="228079" y="98481"/>
                  </a:lnTo>
                  <a:lnTo>
                    <a:pt x="227549" y="98674"/>
                  </a:lnTo>
                  <a:lnTo>
                    <a:pt x="227008" y="98868"/>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37" name="pl36">
              <a:extLst>
                <a:ext uri="{FF2B5EF4-FFF2-40B4-BE49-F238E27FC236}">
                  <a16:creationId xmlns:a16="http://schemas.microsoft.com/office/drawing/2014/main" id="{90860A4B-7B83-4919-A4F1-0C0CCC97F7FA}"/>
                </a:ext>
              </a:extLst>
            </p:cNvPr>
            <p:cNvSpPr/>
            <p:nvPr/>
          </p:nvSpPr>
          <p:spPr>
            <a:xfrm>
              <a:off x="4313140" y="743180"/>
              <a:ext cx="160026" cy="0"/>
            </a:xfrm>
            <a:custGeom>
              <a:avLst/>
              <a:gdLst/>
              <a:ahLst/>
              <a:cxnLst/>
              <a:rect l="0" t="0" r="0" b="0"/>
              <a:pathLst>
                <a:path w="160026">
                  <a:moveTo>
                    <a:pt x="0" y="0"/>
                  </a:moveTo>
                  <a:lnTo>
                    <a:pt x="160026" y="0"/>
                  </a:lnTo>
                </a:path>
              </a:pathLst>
            </a:custGeom>
            <a:ln w="6775" cap="flat">
              <a:solidFill>
                <a:srgbClr val="388E3C">
                  <a:alpha val="100000"/>
                </a:srgbClr>
              </a:solidFill>
              <a:prstDash val="solid"/>
              <a:round/>
            </a:ln>
          </p:spPr>
          <p:txBody>
            <a:bodyPr/>
            <a:lstStyle/>
            <a:p>
              <a:endParaRPr/>
            </a:p>
          </p:txBody>
        </p:sp>
        <p:sp>
          <p:nvSpPr>
            <p:cNvPr id="438" name="pg37">
              <a:extLst>
                <a:ext uri="{FF2B5EF4-FFF2-40B4-BE49-F238E27FC236}">
                  <a16:creationId xmlns:a16="http://schemas.microsoft.com/office/drawing/2014/main" id="{9252EAD0-AED1-4AD5-A260-48B0D86FDA78}"/>
                </a:ext>
              </a:extLst>
            </p:cNvPr>
            <p:cNvSpPr/>
            <p:nvPr/>
          </p:nvSpPr>
          <p:spPr>
            <a:xfrm>
              <a:off x="4474557" y="759364"/>
              <a:ext cx="244210" cy="225179"/>
            </a:xfrm>
            <a:custGeom>
              <a:avLst/>
              <a:gdLst/>
              <a:ahLst/>
              <a:cxnLst/>
              <a:rect l="0" t="0" r="0" b="0"/>
              <a:pathLst>
                <a:path w="244210" h="225179">
                  <a:moveTo>
                    <a:pt x="108664" y="225179"/>
                  </a:moveTo>
                  <a:lnTo>
                    <a:pt x="108665" y="224739"/>
                  </a:lnTo>
                  <a:lnTo>
                    <a:pt x="108671" y="224298"/>
                  </a:lnTo>
                  <a:lnTo>
                    <a:pt x="108681" y="223857"/>
                  </a:lnTo>
                  <a:lnTo>
                    <a:pt x="108694" y="223417"/>
                  </a:lnTo>
                  <a:lnTo>
                    <a:pt x="108711" y="222976"/>
                  </a:lnTo>
                  <a:lnTo>
                    <a:pt x="108732" y="222535"/>
                  </a:lnTo>
                  <a:lnTo>
                    <a:pt x="108757" y="222095"/>
                  </a:lnTo>
                  <a:lnTo>
                    <a:pt x="108785" y="221654"/>
                  </a:lnTo>
                  <a:lnTo>
                    <a:pt x="108818" y="221213"/>
                  </a:lnTo>
                  <a:lnTo>
                    <a:pt x="108852" y="220773"/>
                  </a:lnTo>
                  <a:lnTo>
                    <a:pt x="108893" y="220332"/>
                  </a:lnTo>
                  <a:lnTo>
                    <a:pt x="108935" y="219891"/>
                  </a:lnTo>
                  <a:lnTo>
                    <a:pt x="108983" y="219451"/>
                  </a:lnTo>
                  <a:lnTo>
                    <a:pt x="109032" y="219010"/>
                  </a:lnTo>
                  <a:lnTo>
                    <a:pt x="109088" y="218569"/>
                  </a:lnTo>
                  <a:lnTo>
                    <a:pt x="109144" y="218129"/>
                  </a:lnTo>
                  <a:lnTo>
                    <a:pt x="109206" y="217688"/>
                  </a:lnTo>
                  <a:lnTo>
                    <a:pt x="109269" y="217247"/>
                  </a:lnTo>
                  <a:lnTo>
                    <a:pt x="109337" y="216807"/>
                  </a:lnTo>
                  <a:lnTo>
                    <a:pt x="109407" y="216366"/>
                  </a:lnTo>
                  <a:lnTo>
                    <a:pt x="109482" y="215925"/>
                  </a:lnTo>
                  <a:lnTo>
                    <a:pt x="109558" y="215485"/>
                  </a:lnTo>
                  <a:lnTo>
                    <a:pt x="109639" y="215044"/>
                  </a:lnTo>
                  <a:lnTo>
                    <a:pt x="109722" y="214603"/>
                  </a:lnTo>
                  <a:lnTo>
                    <a:pt x="109808" y="214163"/>
                  </a:lnTo>
                  <a:lnTo>
                    <a:pt x="109897" y="213722"/>
                  </a:lnTo>
                  <a:lnTo>
                    <a:pt x="109989" y="213281"/>
                  </a:lnTo>
                  <a:lnTo>
                    <a:pt x="110083" y="212841"/>
                  </a:lnTo>
                  <a:lnTo>
                    <a:pt x="110180" y="212400"/>
                  </a:lnTo>
                  <a:lnTo>
                    <a:pt x="110280" y="211959"/>
                  </a:lnTo>
                  <a:lnTo>
                    <a:pt x="110382" y="211519"/>
                  </a:lnTo>
                  <a:lnTo>
                    <a:pt x="110487" y="211078"/>
                  </a:lnTo>
                  <a:lnTo>
                    <a:pt x="110593" y="210637"/>
                  </a:lnTo>
                  <a:lnTo>
                    <a:pt x="110702" y="210197"/>
                  </a:lnTo>
                  <a:lnTo>
                    <a:pt x="110813" y="209756"/>
                  </a:lnTo>
                  <a:lnTo>
                    <a:pt x="110927" y="209315"/>
                  </a:lnTo>
                  <a:lnTo>
                    <a:pt x="111041" y="208875"/>
                  </a:lnTo>
                  <a:lnTo>
                    <a:pt x="111159" y="208434"/>
                  </a:lnTo>
                  <a:lnTo>
                    <a:pt x="111277" y="207993"/>
                  </a:lnTo>
                  <a:lnTo>
                    <a:pt x="111398" y="207553"/>
                  </a:lnTo>
                  <a:lnTo>
                    <a:pt x="111520" y="207112"/>
                  </a:lnTo>
                  <a:lnTo>
                    <a:pt x="111644" y="206672"/>
                  </a:lnTo>
                  <a:lnTo>
                    <a:pt x="111768" y="206231"/>
                  </a:lnTo>
                  <a:lnTo>
                    <a:pt x="111895" y="205790"/>
                  </a:lnTo>
                  <a:lnTo>
                    <a:pt x="112022" y="205350"/>
                  </a:lnTo>
                  <a:lnTo>
                    <a:pt x="112151" y="204909"/>
                  </a:lnTo>
                  <a:lnTo>
                    <a:pt x="112281" y="204468"/>
                  </a:lnTo>
                  <a:lnTo>
                    <a:pt x="112411" y="204028"/>
                  </a:lnTo>
                  <a:lnTo>
                    <a:pt x="112543" y="203587"/>
                  </a:lnTo>
                  <a:lnTo>
                    <a:pt x="112675" y="203146"/>
                  </a:lnTo>
                  <a:lnTo>
                    <a:pt x="112808" y="202706"/>
                  </a:lnTo>
                  <a:lnTo>
                    <a:pt x="112941" y="202265"/>
                  </a:lnTo>
                  <a:lnTo>
                    <a:pt x="113075" y="201824"/>
                  </a:lnTo>
                  <a:lnTo>
                    <a:pt x="113210" y="201384"/>
                  </a:lnTo>
                  <a:lnTo>
                    <a:pt x="113344" y="200943"/>
                  </a:lnTo>
                  <a:lnTo>
                    <a:pt x="113479" y="200502"/>
                  </a:lnTo>
                  <a:lnTo>
                    <a:pt x="113614" y="200062"/>
                  </a:lnTo>
                  <a:lnTo>
                    <a:pt x="113749" y="199621"/>
                  </a:lnTo>
                  <a:lnTo>
                    <a:pt x="113883" y="199180"/>
                  </a:lnTo>
                  <a:lnTo>
                    <a:pt x="114018" y="198740"/>
                  </a:lnTo>
                  <a:lnTo>
                    <a:pt x="114152" y="198299"/>
                  </a:lnTo>
                  <a:lnTo>
                    <a:pt x="114287" y="197858"/>
                  </a:lnTo>
                  <a:lnTo>
                    <a:pt x="114420" y="197418"/>
                  </a:lnTo>
                  <a:lnTo>
                    <a:pt x="114554" y="196977"/>
                  </a:lnTo>
                  <a:lnTo>
                    <a:pt x="114686" y="196536"/>
                  </a:lnTo>
                  <a:lnTo>
                    <a:pt x="114818" y="196096"/>
                  </a:lnTo>
                  <a:lnTo>
                    <a:pt x="114949" y="195655"/>
                  </a:lnTo>
                  <a:lnTo>
                    <a:pt x="115080" y="195214"/>
                  </a:lnTo>
                  <a:lnTo>
                    <a:pt x="115209" y="194774"/>
                  </a:lnTo>
                  <a:lnTo>
                    <a:pt x="115337" y="194333"/>
                  </a:lnTo>
                  <a:lnTo>
                    <a:pt x="115465" y="193892"/>
                  </a:lnTo>
                  <a:lnTo>
                    <a:pt x="115591" y="193452"/>
                  </a:lnTo>
                  <a:lnTo>
                    <a:pt x="115716" y="193011"/>
                  </a:lnTo>
                  <a:lnTo>
                    <a:pt x="115840" y="192570"/>
                  </a:lnTo>
                  <a:lnTo>
                    <a:pt x="115962" y="192130"/>
                  </a:lnTo>
                  <a:lnTo>
                    <a:pt x="116083" y="191689"/>
                  </a:lnTo>
                  <a:lnTo>
                    <a:pt x="116203" y="191248"/>
                  </a:lnTo>
                  <a:lnTo>
                    <a:pt x="116321" y="190808"/>
                  </a:lnTo>
                  <a:lnTo>
                    <a:pt x="116437" y="190367"/>
                  </a:lnTo>
                  <a:lnTo>
                    <a:pt x="116552" y="189926"/>
                  </a:lnTo>
                  <a:lnTo>
                    <a:pt x="116665" y="189486"/>
                  </a:lnTo>
                  <a:lnTo>
                    <a:pt x="116776" y="189045"/>
                  </a:lnTo>
                  <a:lnTo>
                    <a:pt x="116886" y="188604"/>
                  </a:lnTo>
                  <a:lnTo>
                    <a:pt x="116993" y="188164"/>
                  </a:lnTo>
                  <a:lnTo>
                    <a:pt x="117099" y="187723"/>
                  </a:lnTo>
                  <a:lnTo>
                    <a:pt x="117202" y="187282"/>
                  </a:lnTo>
                  <a:lnTo>
                    <a:pt x="117304" y="186842"/>
                  </a:lnTo>
                  <a:lnTo>
                    <a:pt x="117403" y="186401"/>
                  </a:lnTo>
                  <a:lnTo>
                    <a:pt x="117501" y="185960"/>
                  </a:lnTo>
                  <a:lnTo>
                    <a:pt x="117595" y="185520"/>
                  </a:lnTo>
                  <a:lnTo>
                    <a:pt x="117689" y="185079"/>
                  </a:lnTo>
                  <a:lnTo>
                    <a:pt x="117778" y="184638"/>
                  </a:lnTo>
                  <a:lnTo>
                    <a:pt x="117867" y="184198"/>
                  </a:lnTo>
                  <a:lnTo>
                    <a:pt x="117952" y="183757"/>
                  </a:lnTo>
                  <a:lnTo>
                    <a:pt x="118036" y="183316"/>
                  </a:lnTo>
                  <a:lnTo>
                    <a:pt x="118116" y="182876"/>
                  </a:lnTo>
                  <a:lnTo>
                    <a:pt x="118194" y="182435"/>
                  </a:lnTo>
                  <a:lnTo>
                    <a:pt x="118269" y="181994"/>
                  </a:lnTo>
                  <a:lnTo>
                    <a:pt x="118343" y="181554"/>
                  </a:lnTo>
                  <a:lnTo>
                    <a:pt x="118413" y="181113"/>
                  </a:lnTo>
                  <a:lnTo>
                    <a:pt x="118481" y="180672"/>
                  </a:lnTo>
                  <a:lnTo>
                    <a:pt x="118545" y="180232"/>
                  </a:lnTo>
                  <a:lnTo>
                    <a:pt x="118607" y="179791"/>
                  </a:lnTo>
                  <a:lnTo>
                    <a:pt x="118667" y="179350"/>
                  </a:lnTo>
                  <a:lnTo>
                    <a:pt x="118723" y="178910"/>
                  </a:lnTo>
                  <a:lnTo>
                    <a:pt x="118777" y="178469"/>
                  </a:lnTo>
                  <a:lnTo>
                    <a:pt x="118827" y="178028"/>
                  </a:lnTo>
                  <a:lnTo>
                    <a:pt x="118875" y="177588"/>
                  </a:lnTo>
                  <a:lnTo>
                    <a:pt x="118919" y="177147"/>
                  </a:lnTo>
                  <a:lnTo>
                    <a:pt x="118961" y="176706"/>
                  </a:lnTo>
                  <a:lnTo>
                    <a:pt x="118999" y="176266"/>
                  </a:lnTo>
                  <a:lnTo>
                    <a:pt x="119035" y="175825"/>
                  </a:lnTo>
                  <a:lnTo>
                    <a:pt x="119067" y="175384"/>
                  </a:lnTo>
                  <a:lnTo>
                    <a:pt x="119097" y="174944"/>
                  </a:lnTo>
                  <a:lnTo>
                    <a:pt x="119121" y="174503"/>
                  </a:lnTo>
                  <a:lnTo>
                    <a:pt x="119145" y="174062"/>
                  </a:lnTo>
                  <a:lnTo>
                    <a:pt x="119163" y="173622"/>
                  </a:lnTo>
                  <a:lnTo>
                    <a:pt x="119180" y="173181"/>
                  </a:lnTo>
                  <a:lnTo>
                    <a:pt x="119191" y="172740"/>
                  </a:lnTo>
                  <a:lnTo>
                    <a:pt x="119201" y="172300"/>
                  </a:lnTo>
                  <a:lnTo>
                    <a:pt x="119206" y="171859"/>
                  </a:lnTo>
                  <a:lnTo>
                    <a:pt x="119208" y="171418"/>
                  </a:lnTo>
                  <a:lnTo>
                    <a:pt x="119206" y="170978"/>
                  </a:lnTo>
                  <a:lnTo>
                    <a:pt x="119202" y="170537"/>
                  </a:lnTo>
                  <a:lnTo>
                    <a:pt x="119192" y="170096"/>
                  </a:lnTo>
                  <a:lnTo>
                    <a:pt x="119180" y="169656"/>
                  </a:lnTo>
                  <a:lnTo>
                    <a:pt x="119164" y="169215"/>
                  </a:lnTo>
                  <a:lnTo>
                    <a:pt x="119144" y="168774"/>
                  </a:lnTo>
                  <a:lnTo>
                    <a:pt x="119120" y="168334"/>
                  </a:lnTo>
                  <a:lnTo>
                    <a:pt x="119092" y="167893"/>
                  </a:lnTo>
                  <a:lnTo>
                    <a:pt x="119061" y="167452"/>
                  </a:lnTo>
                  <a:lnTo>
                    <a:pt x="119024" y="167012"/>
                  </a:lnTo>
                  <a:lnTo>
                    <a:pt x="118985" y="166571"/>
                  </a:lnTo>
                  <a:lnTo>
                    <a:pt x="118941" y="166130"/>
                  </a:lnTo>
                  <a:lnTo>
                    <a:pt x="118894" y="165690"/>
                  </a:lnTo>
                  <a:lnTo>
                    <a:pt x="118841" y="165249"/>
                  </a:lnTo>
                  <a:lnTo>
                    <a:pt x="118786" y="164808"/>
                  </a:lnTo>
                  <a:lnTo>
                    <a:pt x="118724" y="164368"/>
                  </a:lnTo>
                  <a:lnTo>
                    <a:pt x="118660" y="163927"/>
                  </a:lnTo>
                  <a:lnTo>
                    <a:pt x="118589" y="163486"/>
                  </a:lnTo>
                  <a:lnTo>
                    <a:pt x="118517" y="163046"/>
                  </a:lnTo>
                  <a:lnTo>
                    <a:pt x="118437" y="162605"/>
                  </a:lnTo>
                  <a:lnTo>
                    <a:pt x="118356" y="162164"/>
                  </a:lnTo>
                  <a:lnTo>
                    <a:pt x="118266" y="161724"/>
                  </a:lnTo>
                  <a:lnTo>
                    <a:pt x="118175" y="161283"/>
                  </a:lnTo>
                  <a:lnTo>
                    <a:pt x="118076" y="160842"/>
                  </a:lnTo>
                  <a:lnTo>
                    <a:pt x="117975" y="160402"/>
                  </a:lnTo>
                  <a:lnTo>
                    <a:pt x="117867" y="159961"/>
                  </a:lnTo>
                  <a:lnTo>
                    <a:pt x="117756" y="159520"/>
                  </a:lnTo>
                  <a:lnTo>
                    <a:pt x="117638" y="159080"/>
                  </a:lnTo>
                  <a:lnTo>
                    <a:pt x="117516" y="158639"/>
                  </a:lnTo>
                  <a:lnTo>
                    <a:pt x="117388" y="158198"/>
                  </a:lnTo>
                  <a:lnTo>
                    <a:pt x="117255" y="157758"/>
                  </a:lnTo>
                  <a:lnTo>
                    <a:pt x="117117" y="157317"/>
                  </a:lnTo>
                  <a:lnTo>
                    <a:pt x="116973" y="156876"/>
                  </a:lnTo>
                  <a:lnTo>
                    <a:pt x="116824" y="156436"/>
                  </a:lnTo>
                  <a:lnTo>
                    <a:pt x="116668" y="155995"/>
                  </a:lnTo>
                  <a:lnTo>
                    <a:pt x="116508" y="155554"/>
                  </a:lnTo>
                  <a:lnTo>
                    <a:pt x="116341" y="155114"/>
                  </a:lnTo>
                  <a:lnTo>
                    <a:pt x="116170" y="154673"/>
                  </a:lnTo>
                  <a:lnTo>
                    <a:pt x="115990" y="154232"/>
                  </a:lnTo>
                  <a:lnTo>
                    <a:pt x="115807" y="153792"/>
                  </a:lnTo>
                  <a:lnTo>
                    <a:pt x="115615" y="153351"/>
                  </a:lnTo>
                  <a:lnTo>
                    <a:pt x="115421" y="152910"/>
                  </a:lnTo>
                  <a:lnTo>
                    <a:pt x="115215" y="152470"/>
                  </a:lnTo>
                  <a:lnTo>
                    <a:pt x="115009" y="152029"/>
                  </a:lnTo>
                  <a:lnTo>
                    <a:pt x="114790" y="151588"/>
                  </a:lnTo>
                  <a:lnTo>
                    <a:pt x="114570" y="151148"/>
                  </a:lnTo>
                  <a:lnTo>
                    <a:pt x="114339" y="150707"/>
                  </a:lnTo>
                  <a:lnTo>
                    <a:pt x="114105" y="150266"/>
                  </a:lnTo>
                  <a:lnTo>
                    <a:pt x="113861" y="149826"/>
                  </a:lnTo>
                  <a:lnTo>
                    <a:pt x="113613" y="149385"/>
                  </a:lnTo>
                  <a:lnTo>
                    <a:pt x="113355" y="148944"/>
                  </a:lnTo>
                  <a:lnTo>
                    <a:pt x="113093" y="148504"/>
                  </a:lnTo>
                  <a:lnTo>
                    <a:pt x="112821" y="148063"/>
                  </a:lnTo>
                  <a:lnTo>
                    <a:pt x="112544" y="147622"/>
                  </a:lnTo>
                  <a:lnTo>
                    <a:pt x="112257" y="147182"/>
                  </a:lnTo>
                  <a:lnTo>
                    <a:pt x="111965" y="146741"/>
                  </a:lnTo>
                  <a:lnTo>
                    <a:pt x="111665" y="146300"/>
                  </a:lnTo>
                  <a:lnTo>
                    <a:pt x="111357" y="145860"/>
                  </a:lnTo>
                  <a:lnTo>
                    <a:pt x="111042" y="145419"/>
                  </a:lnTo>
                  <a:lnTo>
                    <a:pt x="110718" y="144978"/>
                  </a:lnTo>
                  <a:lnTo>
                    <a:pt x="110387" y="144538"/>
                  </a:lnTo>
                  <a:lnTo>
                    <a:pt x="110047" y="144097"/>
                  </a:lnTo>
                  <a:lnTo>
                    <a:pt x="109701" y="143656"/>
                  </a:lnTo>
                  <a:lnTo>
                    <a:pt x="109344" y="143216"/>
                  </a:lnTo>
                  <a:lnTo>
                    <a:pt x="108983" y="142775"/>
                  </a:lnTo>
                  <a:lnTo>
                    <a:pt x="108609" y="142334"/>
                  </a:lnTo>
                  <a:lnTo>
                    <a:pt x="108232" y="141894"/>
                  </a:lnTo>
                  <a:lnTo>
                    <a:pt x="107840" y="141453"/>
                  </a:lnTo>
                  <a:lnTo>
                    <a:pt x="107447" y="141012"/>
                  </a:lnTo>
                  <a:lnTo>
                    <a:pt x="107038" y="140572"/>
                  </a:lnTo>
                  <a:lnTo>
                    <a:pt x="106627" y="140131"/>
                  </a:lnTo>
                  <a:lnTo>
                    <a:pt x="106201" y="139690"/>
                  </a:lnTo>
                  <a:lnTo>
                    <a:pt x="105772" y="139250"/>
                  </a:lnTo>
                  <a:lnTo>
                    <a:pt x="105329" y="138809"/>
                  </a:lnTo>
                  <a:lnTo>
                    <a:pt x="104882" y="138368"/>
                  </a:lnTo>
                  <a:lnTo>
                    <a:pt x="104421" y="137928"/>
                  </a:lnTo>
                  <a:lnTo>
                    <a:pt x="103956" y="137487"/>
                  </a:lnTo>
                  <a:lnTo>
                    <a:pt x="103478" y="137046"/>
                  </a:lnTo>
                  <a:lnTo>
                    <a:pt x="102994" y="136606"/>
                  </a:lnTo>
                  <a:lnTo>
                    <a:pt x="102499" y="136165"/>
                  </a:lnTo>
                  <a:lnTo>
                    <a:pt x="101996" y="135724"/>
                  </a:lnTo>
                  <a:lnTo>
                    <a:pt x="101482" y="135284"/>
                  </a:lnTo>
                  <a:lnTo>
                    <a:pt x="100960" y="134843"/>
                  </a:lnTo>
                  <a:lnTo>
                    <a:pt x="100429" y="134402"/>
                  </a:lnTo>
                  <a:lnTo>
                    <a:pt x="99888" y="133962"/>
                  </a:lnTo>
                  <a:lnTo>
                    <a:pt x="99339" y="133521"/>
                  </a:lnTo>
                  <a:lnTo>
                    <a:pt x="98778" y="133080"/>
                  </a:lnTo>
                  <a:lnTo>
                    <a:pt x="98211" y="132640"/>
                  </a:lnTo>
                  <a:lnTo>
                    <a:pt x="97631" y="132199"/>
                  </a:lnTo>
                  <a:lnTo>
                    <a:pt x="97046" y="131758"/>
                  </a:lnTo>
                  <a:lnTo>
                    <a:pt x="96446" y="131318"/>
                  </a:lnTo>
                  <a:lnTo>
                    <a:pt x="95843" y="130877"/>
                  </a:lnTo>
                  <a:lnTo>
                    <a:pt x="95224" y="130436"/>
                  </a:lnTo>
                  <a:lnTo>
                    <a:pt x="94603" y="129996"/>
                  </a:lnTo>
                  <a:lnTo>
                    <a:pt x="93964" y="129555"/>
                  </a:lnTo>
                  <a:lnTo>
                    <a:pt x="93325" y="129114"/>
                  </a:lnTo>
                  <a:lnTo>
                    <a:pt x="92667" y="128674"/>
                  </a:lnTo>
                  <a:lnTo>
                    <a:pt x="92008" y="128233"/>
                  </a:lnTo>
                  <a:lnTo>
                    <a:pt x="91333" y="127792"/>
                  </a:lnTo>
                  <a:lnTo>
                    <a:pt x="90655" y="127352"/>
                  </a:lnTo>
                  <a:lnTo>
                    <a:pt x="89963" y="126911"/>
                  </a:lnTo>
                  <a:lnTo>
                    <a:pt x="89266" y="126470"/>
                  </a:lnTo>
                  <a:lnTo>
                    <a:pt x="88555" y="126030"/>
                  </a:lnTo>
                  <a:lnTo>
                    <a:pt x="87840" y="125589"/>
                  </a:lnTo>
                  <a:lnTo>
                    <a:pt x="87112" y="125148"/>
                  </a:lnTo>
                  <a:lnTo>
                    <a:pt x="86378" y="124708"/>
                  </a:lnTo>
                  <a:lnTo>
                    <a:pt x="85634" y="124267"/>
                  </a:lnTo>
                  <a:lnTo>
                    <a:pt x="84882" y="123826"/>
                  </a:lnTo>
                  <a:lnTo>
                    <a:pt x="84121" y="123386"/>
                  </a:lnTo>
                  <a:lnTo>
                    <a:pt x="83351" y="122945"/>
                  </a:lnTo>
                  <a:lnTo>
                    <a:pt x="82574" y="122504"/>
                  </a:lnTo>
                  <a:lnTo>
                    <a:pt x="81787" y="122064"/>
                  </a:lnTo>
                  <a:lnTo>
                    <a:pt x="80994" y="121623"/>
                  </a:lnTo>
                  <a:lnTo>
                    <a:pt x="80190" y="121182"/>
                  </a:lnTo>
                  <a:lnTo>
                    <a:pt x="79382" y="120742"/>
                  </a:lnTo>
                  <a:lnTo>
                    <a:pt x="78562" y="120301"/>
                  </a:lnTo>
                  <a:lnTo>
                    <a:pt x="77739" y="119860"/>
                  </a:lnTo>
                  <a:lnTo>
                    <a:pt x="76904" y="119420"/>
                  </a:lnTo>
                  <a:lnTo>
                    <a:pt x="76067" y="118979"/>
                  </a:lnTo>
                  <a:lnTo>
                    <a:pt x="75216" y="118538"/>
                  </a:lnTo>
                  <a:lnTo>
                    <a:pt x="74365" y="118098"/>
                  </a:lnTo>
                  <a:lnTo>
                    <a:pt x="73501" y="117657"/>
                  </a:lnTo>
                  <a:lnTo>
                    <a:pt x="72636" y="117216"/>
                  </a:lnTo>
                  <a:lnTo>
                    <a:pt x="71760" y="116776"/>
                  </a:lnTo>
                  <a:lnTo>
                    <a:pt x="70881" y="116335"/>
                  </a:lnTo>
                  <a:lnTo>
                    <a:pt x="69993" y="115894"/>
                  </a:lnTo>
                  <a:lnTo>
                    <a:pt x="69103" y="115454"/>
                  </a:lnTo>
                  <a:lnTo>
                    <a:pt x="68204" y="115013"/>
                  </a:lnTo>
                  <a:lnTo>
                    <a:pt x="67302" y="114572"/>
                  </a:lnTo>
                  <a:lnTo>
                    <a:pt x="66393" y="114132"/>
                  </a:lnTo>
                  <a:lnTo>
                    <a:pt x="65481" y="113691"/>
                  </a:lnTo>
                  <a:lnTo>
                    <a:pt x="64563" y="113250"/>
                  </a:lnTo>
                  <a:lnTo>
                    <a:pt x="63641" y="112810"/>
                  </a:lnTo>
                  <a:lnTo>
                    <a:pt x="62715" y="112369"/>
                  </a:lnTo>
                  <a:lnTo>
                    <a:pt x="61784" y="111928"/>
                  </a:lnTo>
                  <a:lnTo>
                    <a:pt x="60851" y="111488"/>
                  </a:lnTo>
                  <a:lnTo>
                    <a:pt x="59914" y="111047"/>
                  </a:lnTo>
                  <a:lnTo>
                    <a:pt x="58974" y="110606"/>
                  </a:lnTo>
                  <a:lnTo>
                    <a:pt x="58031" y="110166"/>
                  </a:lnTo>
                  <a:lnTo>
                    <a:pt x="57086" y="109725"/>
                  </a:lnTo>
                  <a:lnTo>
                    <a:pt x="56138" y="109284"/>
                  </a:lnTo>
                  <a:lnTo>
                    <a:pt x="55189" y="108844"/>
                  </a:lnTo>
                  <a:lnTo>
                    <a:pt x="54237" y="108403"/>
                  </a:lnTo>
                  <a:lnTo>
                    <a:pt x="53285" y="107962"/>
                  </a:lnTo>
                  <a:lnTo>
                    <a:pt x="52332" y="107522"/>
                  </a:lnTo>
                  <a:lnTo>
                    <a:pt x="51378" y="107081"/>
                  </a:lnTo>
                  <a:lnTo>
                    <a:pt x="50423" y="106640"/>
                  </a:lnTo>
                  <a:lnTo>
                    <a:pt x="49469" y="106200"/>
                  </a:lnTo>
                  <a:lnTo>
                    <a:pt x="48514" y="105759"/>
                  </a:lnTo>
                  <a:lnTo>
                    <a:pt x="47561" y="105318"/>
                  </a:lnTo>
                  <a:lnTo>
                    <a:pt x="46608" y="104878"/>
                  </a:lnTo>
                  <a:lnTo>
                    <a:pt x="45656" y="104437"/>
                  </a:lnTo>
                  <a:lnTo>
                    <a:pt x="44707" y="103996"/>
                  </a:lnTo>
                  <a:lnTo>
                    <a:pt x="43759" y="103556"/>
                  </a:lnTo>
                  <a:lnTo>
                    <a:pt x="42814" y="103115"/>
                  </a:lnTo>
                  <a:lnTo>
                    <a:pt x="41871" y="102675"/>
                  </a:lnTo>
                  <a:lnTo>
                    <a:pt x="40931" y="102234"/>
                  </a:lnTo>
                  <a:lnTo>
                    <a:pt x="39994" y="101793"/>
                  </a:lnTo>
                  <a:lnTo>
                    <a:pt x="39061" y="101353"/>
                  </a:lnTo>
                  <a:lnTo>
                    <a:pt x="38133" y="100912"/>
                  </a:lnTo>
                  <a:lnTo>
                    <a:pt x="37208" y="100471"/>
                  </a:lnTo>
                  <a:lnTo>
                    <a:pt x="36289" y="100031"/>
                  </a:lnTo>
                  <a:lnTo>
                    <a:pt x="35373" y="99590"/>
                  </a:lnTo>
                  <a:lnTo>
                    <a:pt x="34465" y="99149"/>
                  </a:lnTo>
                  <a:lnTo>
                    <a:pt x="33560" y="98709"/>
                  </a:lnTo>
                  <a:lnTo>
                    <a:pt x="32664" y="98268"/>
                  </a:lnTo>
                  <a:lnTo>
                    <a:pt x="31772" y="97827"/>
                  </a:lnTo>
                  <a:lnTo>
                    <a:pt x="30890" y="97387"/>
                  </a:lnTo>
                  <a:lnTo>
                    <a:pt x="30010" y="96946"/>
                  </a:lnTo>
                  <a:lnTo>
                    <a:pt x="29144" y="96505"/>
                  </a:lnTo>
                  <a:lnTo>
                    <a:pt x="28279" y="96065"/>
                  </a:lnTo>
                  <a:lnTo>
                    <a:pt x="27429" y="95624"/>
                  </a:lnTo>
                  <a:lnTo>
                    <a:pt x="26581" y="95183"/>
                  </a:lnTo>
                  <a:lnTo>
                    <a:pt x="25749" y="94743"/>
                  </a:lnTo>
                  <a:lnTo>
                    <a:pt x="24919" y="94302"/>
                  </a:lnTo>
                  <a:lnTo>
                    <a:pt x="24105" y="93861"/>
                  </a:lnTo>
                  <a:lnTo>
                    <a:pt x="23295" y="93421"/>
                  </a:lnTo>
                  <a:lnTo>
                    <a:pt x="22500" y="92980"/>
                  </a:lnTo>
                  <a:lnTo>
                    <a:pt x="21712" y="92539"/>
                  </a:lnTo>
                  <a:lnTo>
                    <a:pt x="20937" y="92099"/>
                  </a:lnTo>
                  <a:lnTo>
                    <a:pt x="20171" y="91658"/>
                  </a:lnTo>
                  <a:lnTo>
                    <a:pt x="19419" y="91217"/>
                  </a:lnTo>
                  <a:lnTo>
                    <a:pt x="18676" y="90777"/>
                  </a:lnTo>
                  <a:lnTo>
                    <a:pt x="17946" y="90336"/>
                  </a:lnTo>
                  <a:lnTo>
                    <a:pt x="17228" y="89895"/>
                  </a:lnTo>
                  <a:lnTo>
                    <a:pt x="16522" y="89455"/>
                  </a:lnTo>
                  <a:lnTo>
                    <a:pt x="15830" y="89014"/>
                  </a:lnTo>
                  <a:lnTo>
                    <a:pt x="15149" y="88573"/>
                  </a:lnTo>
                  <a:lnTo>
                    <a:pt x="14484" y="88133"/>
                  </a:lnTo>
                  <a:lnTo>
                    <a:pt x="13828" y="87692"/>
                  </a:lnTo>
                  <a:lnTo>
                    <a:pt x="13191" y="87251"/>
                  </a:lnTo>
                  <a:lnTo>
                    <a:pt x="12561" y="86811"/>
                  </a:lnTo>
                  <a:lnTo>
                    <a:pt x="11954" y="86370"/>
                  </a:lnTo>
                  <a:lnTo>
                    <a:pt x="11351" y="85929"/>
                  </a:lnTo>
                  <a:lnTo>
                    <a:pt x="10773" y="85489"/>
                  </a:lnTo>
                  <a:lnTo>
                    <a:pt x="10198" y="85048"/>
                  </a:lnTo>
                  <a:lnTo>
                    <a:pt x="9651" y="84607"/>
                  </a:lnTo>
                  <a:lnTo>
                    <a:pt x="9105" y="84167"/>
                  </a:lnTo>
                  <a:lnTo>
                    <a:pt x="8588" y="83726"/>
                  </a:lnTo>
                  <a:lnTo>
                    <a:pt x="8074" y="83285"/>
                  </a:lnTo>
                  <a:lnTo>
                    <a:pt x="7586" y="82845"/>
                  </a:lnTo>
                  <a:lnTo>
                    <a:pt x="7103" y="82404"/>
                  </a:lnTo>
                  <a:lnTo>
                    <a:pt x="6645" y="81963"/>
                  </a:lnTo>
                  <a:lnTo>
                    <a:pt x="6195" y="81523"/>
                  </a:lnTo>
                  <a:lnTo>
                    <a:pt x="5767" y="81082"/>
                  </a:lnTo>
                  <a:lnTo>
                    <a:pt x="5350" y="80641"/>
                  </a:lnTo>
                  <a:lnTo>
                    <a:pt x="4952" y="80201"/>
                  </a:lnTo>
                  <a:lnTo>
                    <a:pt x="4567" y="79760"/>
                  </a:lnTo>
                  <a:lnTo>
                    <a:pt x="4200" y="79319"/>
                  </a:lnTo>
                  <a:lnTo>
                    <a:pt x="3848" y="78879"/>
                  </a:lnTo>
                  <a:lnTo>
                    <a:pt x="3512" y="78438"/>
                  </a:lnTo>
                  <a:lnTo>
                    <a:pt x="3193" y="77997"/>
                  </a:lnTo>
                  <a:lnTo>
                    <a:pt x="2887" y="77557"/>
                  </a:lnTo>
                  <a:lnTo>
                    <a:pt x="2601" y="77116"/>
                  </a:lnTo>
                  <a:lnTo>
                    <a:pt x="2326" y="76675"/>
                  </a:lnTo>
                  <a:lnTo>
                    <a:pt x="2072" y="76235"/>
                  </a:lnTo>
                  <a:lnTo>
                    <a:pt x="1827" y="75794"/>
                  </a:lnTo>
                  <a:lnTo>
                    <a:pt x="1606" y="75353"/>
                  </a:lnTo>
                  <a:lnTo>
                    <a:pt x="1391" y="74913"/>
                  </a:lnTo>
                  <a:lnTo>
                    <a:pt x="1202" y="74472"/>
                  </a:lnTo>
                  <a:lnTo>
                    <a:pt x="1016" y="74031"/>
                  </a:lnTo>
                  <a:lnTo>
                    <a:pt x="858" y="73591"/>
                  </a:lnTo>
                  <a:lnTo>
                    <a:pt x="702" y="73150"/>
                  </a:lnTo>
                  <a:lnTo>
                    <a:pt x="575" y="72709"/>
                  </a:lnTo>
                  <a:lnTo>
                    <a:pt x="449" y="72269"/>
                  </a:lnTo>
                  <a:lnTo>
                    <a:pt x="350" y="71828"/>
                  </a:lnTo>
                  <a:lnTo>
                    <a:pt x="254" y="71387"/>
                  </a:lnTo>
                  <a:lnTo>
                    <a:pt x="182" y="70947"/>
                  </a:lnTo>
                  <a:lnTo>
                    <a:pt x="116" y="70506"/>
                  </a:lnTo>
                  <a:lnTo>
                    <a:pt x="69" y="70065"/>
                  </a:lnTo>
                  <a:lnTo>
                    <a:pt x="31" y="69625"/>
                  </a:lnTo>
                  <a:lnTo>
                    <a:pt x="10" y="69184"/>
                  </a:lnTo>
                  <a:lnTo>
                    <a:pt x="0" y="68743"/>
                  </a:lnTo>
                  <a:lnTo>
                    <a:pt x="3" y="68303"/>
                  </a:lnTo>
                  <a:lnTo>
                    <a:pt x="18" y="67862"/>
                  </a:lnTo>
                  <a:lnTo>
                    <a:pt x="46" y="67421"/>
                  </a:lnTo>
                  <a:lnTo>
                    <a:pt x="85" y="66981"/>
                  </a:lnTo>
                  <a:lnTo>
                    <a:pt x="135" y="66540"/>
                  </a:lnTo>
                  <a:lnTo>
                    <a:pt x="198" y="66099"/>
                  </a:lnTo>
                  <a:lnTo>
                    <a:pt x="269" y="65659"/>
                  </a:lnTo>
                  <a:lnTo>
                    <a:pt x="355" y="65218"/>
                  </a:lnTo>
                  <a:lnTo>
                    <a:pt x="446" y="64777"/>
                  </a:lnTo>
                  <a:lnTo>
                    <a:pt x="552" y="64337"/>
                  </a:lnTo>
                  <a:lnTo>
                    <a:pt x="662" y="63896"/>
                  </a:lnTo>
                  <a:lnTo>
                    <a:pt x="787" y="63455"/>
                  </a:lnTo>
                  <a:lnTo>
                    <a:pt x="914" y="63015"/>
                  </a:lnTo>
                  <a:lnTo>
                    <a:pt x="1057" y="62574"/>
                  </a:lnTo>
                  <a:lnTo>
                    <a:pt x="1200" y="62133"/>
                  </a:lnTo>
                  <a:lnTo>
                    <a:pt x="1359" y="61693"/>
                  </a:lnTo>
                  <a:lnTo>
                    <a:pt x="1518" y="61252"/>
                  </a:lnTo>
                  <a:lnTo>
                    <a:pt x="1690" y="60811"/>
                  </a:lnTo>
                  <a:lnTo>
                    <a:pt x="1864" y="60371"/>
                  </a:lnTo>
                  <a:lnTo>
                    <a:pt x="2048" y="59930"/>
                  </a:lnTo>
                  <a:lnTo>
                    <a:pt x="2234" y="59489"/>
                  </a:lnTo>
                  <a:lnTo>
                    <a:pt x="2428" y="59049"/>
                  </a:lnTo>
                  <a:lnTo>
                    <a:pt x="2625" y="58608"/>
                  </a:lnTo>
                  <a:lnTo>
                    <a:pt x="2828" y="58167"/>
                  </a:lnTo>
                  <a:lnTo>
                    <a:pt x="3034" y="57727"/>
                  </a:lnTo>
                  <a:lnTo>
                    <a:pt x="3245" y="57286"/>
                  </a:lnTo>
                  <a:lnTo>
                    <a:pt x="3458" y="56845"/>
                  </a:lnTo>
                  <a:lnTo>
                    <a:pt x="3675" y="56405"/>
                  </a:lnTo>
                  <a:lnTo>
                    <a:pt x="3894" y="55964"/>
                  </a:lnTo>
                  <a:lnTo>
                    <a:pt x="4116" y="55523"/>
                  </a:lnTo>
                  <a:lnTo>
                    <a:pt x="4339" y="55083"/>
                  </a:lnTo>
                  <a:lnTo>
                    <a:pt x="4563" y="54642"/>
                  </a:lnTo>
                  <a:lnTo>
                    <a:pt x="4789" y="54201"/>
                  </a:lnTo>
                  <a:lnTo>
                    <a:pt x="5015" y="53761"/>
                  </a:lnTo>
                  <a:lnTo>
                    <a:pt x="5241" y="53320"/>
                  </a:lnTo>
                  <a:lnTo>
                    <a:pt x="5468" y="52879"/>
                  </a:lnTo>
                  <a:lnTo>
                    <a:pt x="5693" y="52439"/>
                  </a:lnTo>
                  <a:lnTo>
                    <a:pt x="5919" y="51998"/>
                  </a:lnTo>
                  <a:lnTo>
                    <a:pt x="6142" y="51557"/>
                  </a:lnTo>
                  <a:lnTo>
                    <a:pt x="6365" y="51117"/>
                  </a:lnTo>
                  <a:lnTo>
                    <a:pt x="6584" y="50676"/>
                  </a:lnTo>
                  <a:lnTo>
                    <a:pt x="6804" y="50235"/>
                  </a:lnTo>
                  <a:lnTo>
                    <a:pt x="7018" y="49795"/>
                  </a:lnTo>
                  <a:lnTo>
                    <a:pt x="7232" y="49354"/>
                  </a:lnTo>
                  <a:lnTo>
                    <a:pt x="7441" y="48913"/>
                  </a:lnTo>
                  <a:lnTo>
                    <a:pt x="7648" y="48473"/>
                  </a:lnTo>
                  <a:lnTo>
                    <a:pt x="7850" y="48032"/>
                  </a:lnTo>
                  <a:lnTo>
                    <a:pt x="8049" y="47591"/>
                  </a:lnTo>
                  <a:lnTo>
                    <a:pt x="8243" y="47151"/>
                  </a:lnTo>
                  <a:lnTo>
                    <a:pt x="8434" y="46710"/>
                  </a:lnTo>
                  <a:lnTo>
                    <a:pt x="8619" y="46269"/>
                  </a:lnTo>
                  <a:lnTo>
                    <a:pt x="8799" y="45829"/>
                  </a:lnTo>
                  <a:lnTo>
                    <a:pt x="8975" y="45388"/>
                  </a:lnTo>
                  <a:lnTo>
                    <a:pt x="9144" y="44947"/>
                  </a:lnTo>
                  <a:lnTo>
                    <a:pt x="9309" y="44507"/>
                  </a:lnTo>
                  <a:lnTo>
                    <a:pt x="9468" y="44066"/>
                  </a:lnTo>
                  <a:lnTo>
                    <a:pt x="9622" y="43625"/>
                  </a:lnTo>
                  <a:lnTo>
                    <a:pt x="9768" y="43185"/>
                  </a:lnTo>
                  <a:lnTo>
                    <a:pt x="9910" y="42744"/>
                  </a:lnTo>
                  <a:lnTo>
                    <a:pt x="10044" y="42303"/>
                  </a:lnTo>
                  <a:lnTo>
                    <a:pt x="10174" y="41863"/>
                  </a:lnTo>
                  <a:lnTo>
                    <a:pt x="10294" y="41422"/>
                  </a:lnTo>
                  <a:lnTo>
                    <a:pt x="10413" y="40981"/>
                  </a:lnTo>
                  <a:lnTo>
                    <a:pt x="10520" y="40541"/>
                  </a:lnTo>
                  <a:lnTo>
                    <a:pt x="10625" y="40100"/>
                  </a:lnTo>
                  <a:lnTo>
                    <a:pt x="10719" y="39659"/>
                  </a:lnTo>
                  <a:lnTo>
                    <a:pt x="10812" y="39219"/>
                  </a:lnTo>
                  <a:lnTo>
                    <a:pt x="10892" y="38778"/>
                  </a:lnTo>
                  <a:lnTo>
                    <a:pt x="10971" y="38337"/>
                  </a:lnTo>
                  <a:lnTo>
                    <a:pt x="11040" y="37897"/>
                  </a:lnTo>
                  <a:lnTo>
                    <a:pt x="11106" y="37456"/>
                  </a:lnTo>
                  <a:lnTo>
                    <a:pt x="11162" y="37015"/>
                  </a:lnTo>
                  <a:lnTo>
                    <a:pt x="11215" y="36575"/>
                  </a:lnTo>
                  <a:lnTo>
                    <a:pt x="11260" y="36134"/>
                  </a:lnTo>
                  <a:lnTo>
                    <a:pt x="11300" y="35693"/>
                  </a:lnTo>
                  <a:lnTo>
                    <a:pt x="11334" y="35253"/>
                  </a:lnTo>
                  <a:lnTo>
                    <a:pt x="11363" y="34812"/>
                  </a:lnTo>
                  <a:lnTo>
                    <a:pt x="11385" y="34371"/>
                  </a:lnTo>
                  <a:lnTo>
                    <a:pt x="11403" y="33931"/>
                  </a:lnTo>
                  <a:lnTo>
                    <a:pt x="11416" y="33490"/>
                  </a:lnTo>
                  <a:lnTo>
                    <a:pt x="11424" y="33049"/>
                  </a:lnTo>
                  <a:lnTo>
                    <a:pt x="11427" y="32609"/>
                  </a:lnTo>
                  <a:lnTo>
                    <a:pt x="11426" y="32168"/>
                  </a:lnTo>
                  <a:lnTo>
                    <a:pt x="11421" y="31727"/>
                  </a:lnTo>
                  <a:lnTo>
                    <a:pt x="11412" y="31287"/>
                  </a:lnTo>
                  <a:lnTo>
                    <a:pt x="11400" y="30846"/>
                  </a:lnTo>
                  <a:lnTo>
                    <a:pt x="11384" y="30405"/>
                  </a:lnTo>
                  <a:lnTo>
                    <a:pt x="11366" y="29965"/>
                  </a:lnTo>
                  <a:lnTo>
                    <a:pt x="11344" y="29524"/>
                  </a:lnTo>
                  <a:lnTo>
                    <a:pt x="11322" y="29083"/>
                  </a:lnTo>
                  <a:lnTo>
                    <a:pt x="11296" y="28643"/>
                  </a:lnTo>
                  <a:lnTo>
                    <a:pt x="11269" y="28202"/>
                  </a:lnTo>
                  <a:lnTo>
                    <a:pt x="11241" y="27761"/>
                  </a:lnTo>
                  <a:lnTo>
                    <a:pt x="11212" y="27321"/>
                  </a:lnTo>
                  <a:lnTo>
                    <a:pt x="11183" y="26880"/>
                  </a:lnTo>
                  <a:lnTo>
                    <a:pt x="11154" y="26439"/>
                  </a:lnTo>
                  <a:lnTo>
                    <a:pt x="11125" y="25999"/>
                  </a:lnTo>
                  <a:lnTo>
                    <a:pt x="11097" y="25558"/>
                  </a:lnTo>
                  <a:lnTo>
                    <a:pt x="11071" y="25117"/>
                  </a:lnTo>
                  <a:lnTo>
                    <a:pt x="11046" y="24677"/>
                  </a:lnTo>
                  <a:lnTo>
                    <a:pt x="11023" y="24236"/>
                  </a:lnTo>
                  <a:lnTo>
                    <a:pt x="11002" y="23795"/>
                  </a:lnTo>
                  <a:lnTo>
                    <a:pt x="10985" y="23355"/>
                  </a:lnTo>
                  <a:lnTo>
                    <a:pt x="10971" y="22914"/>
                  </a:lnTo>
                  <a:lnTo>
                    <a:pt x="10961" y="22473"/>
                  </a:lnTo>
                  <a:lnTo>
                    <a:pt x="10955" y="22033"/>
                  </a:lnTo>
                  <a:lnTo>
                    <a:pt x="10953" y="21592"/>
                  </a:lnTo>
                  <a:lnTo>
                    <a:pt x="10958" y="21151"/>
                  </a:lnTo>
                  <a:lnTo>
                    <a:pt x="10966" y="20711"/>
                  </a:lnTo>
                  <a:lnTo>
                    <a:pt x="10983" y="20270"/>
                  </a:lnTo>
                  <a:lnTo>
                    <a:pt x="11003" y="19829"/>
                  </a:lnTo>
                  <a:lnTo>
                    <a:pt x="11034" y="19389"/>
                  </a:lnTo>
                  <a:lnTo>
                    <a:pt x="11068" y="18948"/>
                  </a:lnTo>
                  <a:lnTo>
                    <a:pt x="11115" y="18507"/>
                  </a:lnTo>
                  <a:lnTo>
                    <a:pt x="11164" y="18067"/>
                  </a:lnTo>
                  <a:lnTo>
                    <a:pt x="11228" y="17626"/>
                  </a:lnTo>
                  <a:lnTo>
                    <a:pt x="11294" y="17185"/>
                  </a:lnTo>
                  <a:lnTo>
                    <a:pt x="11378" y="16745"/>
                  </a:lnTo>
                  <a:lnTo>
                    <a:pt x="11464" y="16304"/>
                  </a:lnTo>
                  <a:lnTo>
                    <a:pt x="11568" y="15863"/>
                  </a:lnTo>
                  <a:lnTo>
                    <a:pt x="11675" y="15423"/>
                  </a:lnTo>
                  <a:lnTo>
                    <a:pt x="11800" y="14982"/>
                  </a:lnTo>
                  <a:lnTo>
                    <a:pt x="11930" y="14541"/>
                  </a:lnTo>
                  <a:lnTo>
                    <a:pt x="12078" y="14101"/>
                  </a:lnTo>
                  <a:lnTo>
                    <a:pt x="12233" y="13660"/>
                  </a:lnTo>
                  <a:lnTo>
                    <a:pt x="12404" y="13219"/>
                  </a:lnTo>
                  <a:lnTo>
                    <a:pt x="12585" y="12779"/>
                  </a:lnTo>
                  <a:lnTo>
                    <a:pt x="12782" y="12338"/>
                  </a:lnTo>
                  <a:lnTo>
                    <a:pt x="12990" y="11897"/>
                  </a:lnTo>
                  <a:lnTo>
                    <a:pt x="13213" y="11457"/>
                  </a:lnTo>
                  <a:lnTo>
                    <a:pt x="13450" y="11016"/>
                  </a:lnTo>
                  <a:lnTo>
                    <a:pt x="13700" y="10575"/>
                  </a:lnTo>
                  <a:lnTo>
                    <a:pt x="13968" y="10135"/>
                  </a:lnTo>
                  <a:lnTo>
                    <a:pt x="14246" y="9694"/>
                  </a:lnTo>
                  <a:lnTo>
                    <a:pt x="14544" y="9253"/>
                  </a:lnTo>
                  <a:lnTo>
                    <a:pt x="14851" y="8813"/>
                  </a:lnTo>
                  <a:lnTo>
                    <a:pt x="15181" y="8372"/>
                  </a:lnTo>
                  <a:lnTo>
                    <a:pt x="15518" y="7931"/>
                  </a:lnTo>
                  <a:lnTo>
                    <a:pt x="15880" y="7491"/>
                  </a:lnTo>
                  <a:lnTo>
                    <a:pt x="16247" y="7050"/>
                  </a:lnTo>
                  <a:lnTo>
                    <a:pt x="16642" y="6609"/>
                  </a:lnTo>
                  <a:lnTo>
                    <a:pt x="17040" y="6169"/>
                  </a:lnTo>
                  <a:lnTo>
                    <a:pt x="17469" y="5728"/>
                  </a:lnTo>
                  <a:lnTo>
                    <a:pt x="17900" y="5287"/>
                  </a:lnTo>
                  <a:lnTo>
                    <a:pt x="18360" y="4847"/>
                  </a:lnTo>
                  <a:lnTo>
                    <a:pt x="18825" y="4406"/>
                  </a:lnTo>
                  <a:lnTo>
                    <a:pt x="19317" y="3965"/>
                  </a:lnTo>
                  <a:lnTo>
                    <a:pt x="19815" y="3525"/>
                  </a:lnTo>
                  <a:lnTo>
                    <a:pt x="20338" y="3084"/>
                  </a:lnTo>
                  <a:lnTo>
                    <a:pt x="20871" y="2643"/>
                  </a:lnTo>
                  <a:lnTo>
                    <a:pt x="21425" y="2203"/>
                  </a:lnTo>
                  <a:lnTo>
                    <a:pt x="21991" y="1762"/>
                  </a:lnTo>
                  <a:lnTo>
                    <a:pt x="22576" y="1321"/>
                  </a:lnTo>
                  <a:lnTo>
                    <a:pt x="23175" y="881"/>
                  </a:lnTo>
                  <a:lnTo>
                    <a:pt x="23791" y="440"/>
                  </a:lnTo>
                  <a:lnTo>
                    <a:pt x="24423" y="0"/>
                  </a:lnTo>
                  <a:lnTo>
                    <a:pt x="219787" y="0"/>
                  </a:lnTo>
                  <a:lnTo>
                    <a:pt x="220419" y="440"/>
                  </a:lnTo>
                  <a:lnTo>
                    <a:pt x="221035" y="881"/>
                  </a:lnTo>
                  <a:lnTo>
                    <a:pt x="221634" y="1321"/>
                  </a:lnTo>
                  <a:lnTo>
                    <a:pt x="222219" y="1762"/>
                  </a:lnTo>
                  <a:lnTo>
                    <a:pt x="222785" y="2203"/>
                  </a:lnTo>
                  <a:lnTo>
                    <a:pt x="223339" y="2643"/>
                  </a:lnTo>
                  <a:lnTo>
                    <a:pt x="223871" y="3084"/>
                  </a:lnTo>
                  <a:lnTo>
                    <a:pt x="224394" y="3525"/>
                  </a:lnTo>
                  <a:lnTo>
                    <a:pt x="224893" y="3965"/>
                  </a:lnTo>
                  <a:lnTo>
                    <a:pt x="225385" y="4406"/>
                  </a:lnTo>
                  <a:lnTo>
                    <a:pt x="225850" y="4847"/>
                  </a:lnTo>
                  <a:lnTo>
                    <a:pt x="226310" y="5287"/>
                  </a:lnTo>
                  <a:lnTo>
                    <a:pt x="226741" y="5728"/>
                  </a:lnTo>
                  <a:lnTo>
                    <a:pt x="227170" y="6169"/>
                  </a:lnTo>
                  <a:lnTo>
                    <a:pt x="227568" y="6609"/>
                  </a:lnTo>
                  <a:lnTo>
                    <a:pt x="227963" y="7050"/>
                  </a:lnTo>
                  <a:lnTo>
                    <a:pt x="228330" y="7491"/>
                  </a:lnTo>
                  <a:lnTo>
                    <a:pt x="228692" y="7931"/>
                  </a:lnTo>
                  <a:lnTo>
                    <a:pt x="229029" y="8372"/>
                  </a:lnTo>
                  <a:lnTo>
                    <a:pt x="229359" y="8813"/>
                  </a:lnTo>
                  <a:lnTo>
                    <a:pt x="229666" y="9253"/>
                  </a:lnTo>
                  <a:lnTo>
                    <a:pt x="229964" y="9694"/>
                  </a:lnTo>
                  <a:lnTo>
                    <a:pt x="230242" y="10135"/>
                  </a:lnTo>
                  <a:lnTo>
                    <a:pt x="230509" y="10575"/>
                  </a:lnTo>
                  <a:lnTo>
                    <a:pt x="230759" y="11016"/>
                  </a:lnTo>
                  <a:lnTo>
                    <a:pt x="230997" y="11457"/>
                  </a:lnTo>
                  <a:lnTo>
                    <a:pt x="231220" y="11897"/>
                  </a:lnTo>
                  <a:lnTo>
                    <a:pt x="231428" y="12338"/>
                  </a:lnTo>
                  <a:lnTo>
                    <a:pt x="231625" y="12779"/>
                  </a:lnTo>
                  <a:lnTo>
                    <a:pt x="231806" y="13219"/>
                  </a:lnTo>
                  <a:lnTo>
                    <a:pt x="231977" y="13660"/>
                  </a:lnTo>
                  <a:lnTo>
                    <a:pt x="232132" y="14101"/>
                  </a:lnTo>
                  <a:lnTo>
                    <a:pt x="232280" y="14541"/>
                  </a:lnTo>
                  <a:lnTo>
                    <a:pt x="232410" y="14982"/>
                  </a:lnTo>
                  <a:lnTo>
                    <a:pt x="232535" y="15423"/>
                  </a:lnTo>
                  <a:lnTo>
                    <a:pt x="232642" y="15863"/>
                  </a:lnTo>
                  <a:lnTo>
                    <a:pt x="232746" y="16304"/>
                  </a:lnTo>
                  <a:lnTo>
                    <a:pt x="232832" y="16745"/>
                  </a:lnTo>
                  <a:lnTo>
                    <a:pt x="232916" y="17185"/>
                  </a:lnTo>
                  <a:lnTo>
                    <a:pt x="232981" y="17626"/>
                  </a:lnTo>
                  <a:lnTo>
                    <a:pt x="233046" y="18067"/>
                  </a:lnTo>
                  <a:lnTo>
                    <a:pt x="233095" y="18507"/>
                  </a:lnTo>
                  <a:lnTo>
                    <a:pt x="233142" y="18948"/>
                  </a:lnTo>
                  <a:lnTo>
                    <a:pt x="233176" y="19389"/>
                  </a:lnTo>
                  <a:lnTo>
                    <a:pt x="233207" y="19829"/>
                  </a:lnTo>
                  <a:lnTo>
                    <a:pt x="233227" y="20270"/>
                  </a:lnTo>
                  <a:lnTo>
                    <a:pt x="233244" y="20711"/>
                  </a:lnTo>
                  <a:lnTo>
                    <a:pt x="233252" y="21151"/>
                  </a:lnTo>
                  <a:lnTo>
                    <a:pt x="233257" y="21592"/>
                  </a:lnTo>
                  <a:lnTo>
                    <a:pt x="233255" y="22033"/>
                  </a:lnTo>
                  <a:lnTo>
                    <a:pt x="233249" y="22473"/>
                  </a:lnTo>
                  <a:lnTo>
                    <a:pt x="233239" y="22914"/>
                  </a:lnTo>
                  <a:lnTo>
                    <a:pt x="233225" y="23355"/>
                  </a:lnTo>
                  <a:lnTo>
                    <a:pt x="233207" y="23795"/>
                  </a:lnTo>
                  <a:lnTo>
                    <a:pt x="233187" y="24236"/>
                  </a:lnTo>
                  <a:lnTo>
                    <a:pt x="233164" y="24677"/>
                  </a:lnTo>
                  <a:lnTo>
                    <a:pt x="233139" y="25117"/>
                  </a:lnTo>
                  <a:lnTo>
                    <a:pt x="233112" y="25558"/>
                  </a:lnTo>
                  <a:lnTo>
                    <a:pt x="233084" y="25999"/>
                  </a:lnTo>
                  <a:lnTo>
                    <a:pt x="233056" y="26439"/>
                  </a:lnTo>
                  <a:lnTo>
                    <a:pt x="233027" y="26880"/>
                  </a:lnTo>
                  <a:lnTo>
                    <a:pt x="232997" y="27321"/>
                  </a:lnTo>
                  <a:lnTo>
                    <a:pt x="232969" y="27761"/>
                  </a:lnTo>
                  <a:lnTo>
                    <a:pt x="232940" y="28202"/>
                  </a:lnTo>
                  <a:lnTo>
                    <a:pt x="232914" y="28643"/>
                  </a:lnTo>
                  <a:lnTo>
                    <a:pt x="232888" y="29083"/>
                  </a:lnTo>
                  <a:lnTo>
                    <a:pt x="232866" y="29524"/>
                  </a:lnTo>
                  <a:lnTo>
                    <a:pt x="232844" y="29965"/>
                  </a:lnTo>
                  <a:lnTo>
                    <a:pt x="232826" y="30405"/>
                  </a:lnTo>
                  <a:lnTo>
                    <a:pt x="232810" y="30846"/>
                  </a:lnTo>
                  <a:lnTo>
                    <a:pt x="232798" y="31287"/>
                  </a:lnTo>
                  <a:lnTo>
                    <a:pt x="232788" y="31727"/>
                  </a:lnTo>
                  <a:lnTo>
                    <a:pt x="232784" y="32168"/>
                  </a:lnTo>
                  <a:lnTo>
                    <a:pt x="232782" y="32609"/>
                  </a:lnTo>
                  <a:lnTo>
                    <a:pt x="232786" y="33049"/>
                  </a:lnTo>
                  <a:lnTo>
                    <a:pt x="232794" y="33490"/>
                  </a:lnTo>
                  <a:lnTo>
                    <a:pt x="232807" y="33931"/>
                  </a:lnTo>
                  <a:lnTo>
                    <a:pt x="232824" y="34371"/>
                  </a:lnTo>
                  <a:lnTo>
                    <a:pt x="232847" y="34812"/>
                  </a:lnTo>
                  <a:lnTo>
                    <a:pt x="232876" y="35253"/>
                  </a:lnTo>
                  <a:lnTo>
                    <a:pt x="232909" y="35693"/>
                  </a:lnTo>
                  <a:lnTo>
                    <a:pt x="232950" y="36134"/>
                  </a:lnTo>
                  <a:lnTo>
                    <a:pt x="232995" y="36575"/>
                  </a:lnTo>
                  <a:lnTo>
                    <a:pt x="233048" y="37015"/>
                  </a:lnTo>
                  <a:lnTo>
                    <a:pt x="233104" y="37456"/>
                  </a:lnTo>
                  <a:lnTo>
                    <a:pt x="233170" y="37897"/>
                  </a:lnTo>
                  <a:lnTo>
                    <a:pt x="233238" y="38337"/>
                  </a:lnTo>
                  <a:lnTo>
                    <a:pt x="233318" y="38778"/>
                  </a:lnTo>
                  <a:lnTo>
                    <a:pt x="233398" y="39219"/>
                  </a:lnTo>
                  <a:lnTo>
                    <a:pt x="233491" y="39659"/>
                  </a:lnTo>
                  <a:lnTo>
                    <a:pt x="233585" y="40100"/>
                  </a:lnTo>
                  <a:lnTo>
                    <a:pt x="233690" y="40541"/>
                  </a:lnTo>
                  <a:lnTo>
                    <a:pt x="233797" y="40981"/>
                  </a:lnTo>
                  <a:lnTo>
                    <a:pt x="233915" y="41422"/>
                  </a:lnTo>
                  <a:lnTo>
                    <a:pt x="234036" y="41863"/>
                  </a:lnTo>
                  <a:lnTo>
                    <a:pt x="234166" y="42303"/>
                  </a:lnTo>
                  <a:lnTo>
                    <a:pt x="234300" y="42744"/>
                  </a:lnTo>
                  <a:lnTo>
                    <a:pt x="234442" y="43185"/>
                  </a:lnTo>
                  <a:lnTo>
                    <a:pt x="234588" y="43625"/>
                  </a:lnTo>
                  <a:lnTo>
                    <a:pt x="234742" y="44066"/>
                  </a:lnTo>
                  <a:lnTo>
                    <a:pt x="234900" y="44507"/>
                  </a:lnTo>
                  <a:lnTo>
                    <a:pt x="235065" y="44947"/>
                  </a:lnTo>
                  <a:lnTo>
                    <a:pt x="235235" y="45388"/>
                  </a:lnTo>
                  <a:lnTo>
                    <a:pt x="235410" y="45829"/>
                  </a:lnTo>
                  <a:lnTo>
                    <a:pt x="235591" y="46269"/>
                  </a:lnTo>
                  <a:lnTo>
                    <a:pt x="235776" y="46710"/>
                  </a:lnTo>
                  <a:lnTo>
                    <a:pt x="235967" y="47151"/>
                  </a:lnTo>
                  <a:lnTo>
                    <a:pt x="236160" y="47591"/>
                  </a:lnTo>
                  <a:lnTo>
                    <a:pt x="236360" y="48032"/>
                  </a:lnTo>
                  <a:lnTo>
                    <a:pt x="236562" y="48473"/>
                  </a:lnTo>
                  <a:lnTo>
                    <a:pt x="236769" y="48913"/>
                  </a:lnTo>
                  <a:lnTo>
                    <a:pt x="236978" y="49354"/>
                  </a:lnTo>
                  <a:lnTo>
                    <a:pt x="237192" y="49795"/>
                  </a:lnTo>
                  <a:lnTo>
                    <a:pt x="237406" y="50235"/>
                  </a:lnTo>
                  <a:lnTo>
                    <a:pt x="237625" y="50676"/>
                  </a:lnTo>
                  <a:lnTo>
                    <a:pt x="237845" y="51117"/>
                  </a:lnTo>
                  <a:lnTo>
                    <a:pt x="238068" y="51557"/>
                  </a:lnTo>
                  <a:lnTo>
                    <a:pt x="238291" y="51998"/>
                  </a:lnTo>
                  <a:lnTo>
                    <a:pt x="238517" y="52439"/>
                  </a:lnTo>
                  <a:lnTo>
                    <a:pt x="238742" y="52879"/>
                  </a:lnTo>
                  <a:lnTo>
                    <a:pt x="238969" y="53320"/>
                  </a:lnTo>
                  <a:lnTo>
                    <a:pt x="239195" y="53761"/>
                  </a:lnTo>
                  <a:lnTo>
                    <a:pt x="239421" y="54201"/>
                  </a:lnTo>
                  <a:lnTo>
                    <a:pt x="239647" y="54642"/>
                  </a:lnTo>
                  <a:lnTo>
                    <a:pt x="239871" y="55083"/>
                  </a:lnTo>
                  <a:lnTo>
                    <a:pt x="240094" y="55523"/>
                  </a:lnTo>
                  <a:lnTo>
                    <a:pt x="240316" y="55964"/>
                  </a:lnTo>
                  <a:lnTo>
                    <a:pt x="240535" y="56405"/>
                  </a:lnTo>
                  <a:lnTo>
                    <a:pt x="240751" y="56845"/>
                  </a:lnTo>
                  <a:lnTo>
                    <a:pt x="240965" y="57286"/>
                  </a:lnTo>
                  <a:lnTo>
                    <a:pt x="241176" y="57727"/>
                  </a:lnTo>
                  <a:lnTo>
                    <a:pt x="241382" y="58167"/>
                  </a:lnTo>
                  <a:lnTo>
                    <a:pt x="241585" y="58608"/>
                  </a:lnTo>
                  <a:lnTo>
                    <a:pt x="241782" y="59049"/>
                  </a:lnTo>
                  <a:lnTo>
                    <a:pt x="241976" y="59489"/>
                  </a:lnTo>
                  <a:lnTo>
                    <a:pt x="242162" y="59930"/>
                  </a:lnTo>
                  <a:lnTo>
                    <a:pt x="242346" y="60371"/>
                  </a:lnTo>
                  <a:lnTo>
                    <a:pt x="242519" y="60811"/>
                  </a:lnTo>
                  <a:lnTo>
                    <a:pt x="242691" y="61252"/>
                  </a:lnTo>
                  <a:lnTo>
                    <a:pt x="242851" y="61693"/>
                  </a:lnTo>
                  <a:lnTo>
                    <a:pt x="243009" y="62133"/>
                  </a:lnTo>
                  <a:lnTo>
                    <a:pt x="243153" y="62574"/>
                  </a:lnTo>
                  <a:lnTo>
                    <a:pt x="243296" y="63015"/>
                  </a:lnTo>
                  <a:lnTo>
                    <a:pt x="243423" y="63455"/>
                  </a:lnTo>
                  <a:lnTo>
                    <a:pt x="243548" y="63896"/>
                  </a:lnTo>
                  <a:lnTo>
                    <a:pt x="243658" y="64337"/>
                  </a:lnTo>
                  <a:lnTo>
                    <a:pt x="243764" y="64777"/>
                  </a:lnTo>
                  <a:lnTo>
                    <a:pt x="243855" y="65218"/>
                  </a:lnTo>
                  <a:lnTo>
                    <a:pt x="243940" y="65659"/>
                  </a:lnTo>
                  <a:lnTo>
                    <a:pt x="244011" y="66099"/>
                  </a:lnTo>
                  <a:lnTo>
                    <a:pt x="244075" y="66540"/>
                  </a:lnTo>
                  <a:lnTo>
                    <a:pt x="244124" y="66981"/>
                  </a:lnTo>
                  <a:lnTo>
                    <a:pt x="244164" y="67421"/>
                  </a:lnTo>
                  <a:lnTo>
                    <a:pt x="244191" y="67862"/>
                  </a:lnTo>
                  <a:lnTo>
                    <a:pt x="244206" y="68303"/>
                  </a:lnTo>
                  <a:lnTo>
                    <a:pt x="244210" y="68743"/>
                  </a:lnTo>
                  <a:lnTo>
                    <a:pt x="244199" y="69184"/>
                  </a:lnTo>
                  <a:lnTo>
                    <a:pt x="244179" y="69625"/>
                  </a:lnTo>
                  <a:lnTo>
                    <a:pt x="244141" y="70065"/>
                  </a:lnTo>
                  <a:lnTo>
                    <a:pt x="244094" y="70506"/>
                  </a:lnTo>
                  <a:lnTo>
                    <a:pt x="244028" y="70947"/>
                  </a:lnTo>
                  <a:lnTo>
                    <a:pt x="243955" y="71387"/>
                  </a:lnTo>
                  <a:lnTo>
                    <a:pt x="243860" y="71828"/>
                  </a:lnTo>
                  <a:lnTo>
                    <a:pt x="243760" y="72269"/>
                  </a:lnTo>
                  <a:lnTo>
                    <a:pt x="243635" y="72709"/>
                  </a:lnTo>
                  <a:lnTo>
                    <a:pt x="243507" y="73150"/>
                  </a:lnTo>
                  <a:lnTo>
                    <a:pt x="243352" y="73591"/>
                  </a:lnTo>
                  <a:lnTo>
                    <a:pt x="243194" y="74031"/>
                  </a:lnTo>
                  <a:lnTo>
                    <a:pt x="243008" y="74472"/>
                  </a:lnTo>
                  <a:lnTo>
                    <a:pt x="242819" y="74913"/>
                  </a:lnTo>
                  <a:lnTo>
                    <a:pt x="242604" y="75353"/>
                  </a:lnTo>
                  <a:lnTo>
                    <a:pt x="242382" y="75794"/>
                  </a:lnTo>
                  <a:lnTo>
                    <a:pt x="242138" y="76235"/>
                  </a:lnTo>
                  <a:lnTo>
                    <a:pt x="241884" y="76675"/>
                  </a:lnTo>
                  <a:lnTo>
                    <a:pt x="241609" y="77116"/>
                  </a:lnTo>
                  <a:lnTo>
                    <a:pt x="241322" y="77557"/>
                  </a:lnTo>
                  <a:lnTo>
                    <a:pt x="241017" y="77997"/>
                  </a:lnTo>
                  <a:lnTo>
                    <a:pt x="240698" y="78438"/>
                  </a:lnTo>
                  <a:lnTo>
                    <a:pt x="240361" y="78879"/>
                  </a:lnTo>
                  <a:lnTo>
                    <a:pt x="240009" y="79319"/>
                  </a:lnTo>
                  <a:lnTo>
                    <a:pt x="239642" y="79760"/>
                  </a:lnTo>
                  <a:lnTo>
                    <a:pt x="239258" y="80201"/>
                  </a:lnTo>
                  <a:lnTo>
                    <a:pt x="238860" y="80641"/>
                  </a:lnTo>
                  <a:lnTo>
                    <a:pt x="238442" y="81082"/>
                  </a:lnTo>
                  <a:lnTo>
                    <a:pt x="238015" y="81523"/>
                  </a:lnTo>
                  <a:lnTo>
                    <a:pt x="237564" y="81963"/>
                  </a:lnTo>
                  <a:lnTo>
                    <a:pt x="237106" y="82404"/>
                  </a:lnTo>
                  <a:lnTo>
                    <a:pt x="236624" y="82845"/>
                  </a:lnTo>
                  <a:lnTo>
                    <a:pt x="236136" y="83285"/>
                  </a:lnTo>
                  <a:lnTo>
                    <a:pt x="235622" y="83726"/>
                  </a:lnTo>
                  <a:lnTo>
                    <a:pt x="235105" y="84167"/>
                  </a:lnTo>
                  <a:lnTo>
                    <a:pt x="234559" y="84607"/>
                  </a:lnTo>
                  <a:lnTo>
                    <a:pt x="234012" y="85048"/>
                  </a:lnTo>
                  <a:lnTo>
                    <a:pt x="233437" y="85489"/>
                  </a:lnTo>
                  <a:lnTo>
                    <a:pt x="232859" y="85929"/>
                  </a:lnTo>
                  <a:lnTo>
                    <a:pt x="232256" y="86370"/>
                  </a:lnTo>
                  <a:lnTo>
                    <a:pt x="231648" y="86811"/>
                  </a:lnTo>
                  <a:lnTo>
                    <a:pt x="231019" y="87251"/>
                  </a:lnTo>
                  <a:lnTo>
                    <a:pt x="230382" y="87692"/>
                  </a:lnTo>
                  <a:lnTo>
                    <a:pt x="229726" y="88133"/>
                  </a:lnTo>
                  <a:lnTo>
                    <a:pt x="229061" y="88573"/>
                  </a:lnTo>
                  <a:lnTo>
                    <a:pt x="228380" y="89014"/>
                  </a:lnTo>
                  <a:lnTo>
                    <a:pt x="227688" y="89455"/>
                  </a:lnTo>
                  <a:lnTo>
                    <a:pt x="226982" y="89895"/>
                  </a:lnTo>
                  <a:lnTo>
                    <a:pt x="226264" y="90336"/>
                  </a:lnTo>
                  <a:lnTo>
                    <a:pt x="225534" y="90777"/>
                  </a:lnTo>
                  <a:lnTo>
                    <a:pt x="224791" y="91217"/>
                  </a:lnTo>
                  <a:lnTo>
                    <a:pt x="224039" y="91658"/>
                  </a:lnTo>
                  <a:lnTo>
                    <a:pt x="223272" y="92099"/>
                  </a:lnTo>
                  <a:lnTo>
                    <a:pt x="222498" y="92539"/>
                  </a:lnTo>
                  <a:lnTo>
                    <a:pt x="221709" y="92980"/>
                  </a:lnTo>
                  <a:lnTo>
                    <a:pt x="220915" y="93421"/>
                  </a:lnTo>
                  <a:lnTo>
                    <a:pt x="220105" y="93861"/>
                  </a:lnTo>
                  <a:lnTo>
                    <a:pt x="219291" y="94302"/>
                  </a:lnTo>
                  <a:lnTo>
                    <a:pt x="218461" y="94743"/>
                  </a:lnTo>
                  <a:lnTo>
                    <a:pt x="217629" y="95183"/>
                  </a:lnTo>
                  <a:lnTo>
                    <a:pt x="216780" y="95624"/>
                  </a:lnTo>
                  <a:lnTo>
                    <a:pt x="215931" y="96065"/>
                  </a:lnTo>
                  <a:lnTo>
                    <a:pt x="215066" y="96505"/>
                  </a:lnTo>
                  <a:lnTo>
                    <a:pt x="214199" y="96946"/>
                  </a:lnTo>
                  <a:lnTo>
                    <a:pt x="213320" y="97387"/>
                  </a:lnTo>
                  <a:lnTo>
                    <a:pt x="212438" y="97827"/>
                  </a:lnTo>
                  <a:lnTo>
                    <a:pt x="211545" y="98268"/>
                  </a:lnTo>
                  <a:lnTo>
                    <a:pt x="210650" y="98709"/>
                  </a:lnTo>
                  <a:lnTo>
                    <a:pt x="209745" y="99149"/>
                  </a:lnTo>
                  <a:lnTo>
                    <a:pt x="208837" y="99590"/>
                  </a:lnTo>
                  <a:lnTo>
                    <a:pt x="207921" y="100031"/>
                  </a:lnTo>
                  <a:lnTo>
                    <a:pt x="207002" y="100471"/>
                  </a:lnTo>
                  <a:lnTo>
                    <a:pt x="206077" y="100912"/>
                  </a:lnTo>
                  <a:lnTo>
                    <a:pt x="205148" y="101353"/>
                  </a:lnTo>
                  <a:lnTo>
                    <a:pt x="204216" y="101793"/>
                  </a:lnTo>
                  <a:lnTo>
                    <a:pt x="203279" y="102234"/>
                  </a:lnTo>
                  <a:lnTo>
                    <a:pt x="202339" y="102675"/>
                  </a:lnTo>
                  <a:lnTo>
                    <a:pt x="201396" y="103115"/>
                  </a:lnTo>
                  <a:lnTo>
                    <a:pt x="200451" y="103556"/>
                  </a:lnTo>
                  <a:lnTo>
                    <a:pt x="199503" y="103996"/>
                  </a:lnTo>
                  <a:lnTo>
                    <a:pt x="198553" y="104437"/>
                  </a:lnTo>
                  <a:lnTo>
                    <a:pt x="197602" y="104878"/>
                  </a:lnTo>
                  <a:lnTo>
                    <a:pt x="196649" y="105318"/>
                  </a:lnTo>
                  <a:lnTo>
                    <a:pt x="195695" y="105759"/>
                  </a:lnTo>
                  <a:lnTo>
                    <a:pt x="194741" y="106200"/>
                  </a:lnTo>
                  <a:lnTo>
                    <a:pt x="193787" y="106640"/>
                  </a:lnTo>
                  <a:lnTo>
                    <a:pt x="192832" y="107081"/>
                  </a:lnTo>
                  <a:lnTo>
                    <a:pt x="191878" y="107522"/>
                  </a:lnTo>
                  <a:lnTo>
                    <a:pt x="190924" y="107962"/>
                  </a:lnTo>
                  <a:lnTo>
                    <a:pt x="189972" y="108403"/>
                  </a:lnTo>
                  <a:lnTo>
                    <a:pt x="189021" y="108844"/>
                  </a:lnTo>
                  <a:lnTo>
                    <a:pt x="188072" y="109284"/>
                  </a:lnTo>
                  <a:lnTo>
                    <a:pt x="187124" y="109725"/>
                  </a:lnTo>
                  <a:lnTo>
                    <a:pt x="186179" y="110166"/>
                  </a:lnTo>
                  <a:lnTo>
                    <a:pt x="185236" y="110606"/>
                  </a:lnTo>
                  <a:lnTo>
                    <a:pt x="184296" y="111047"/>
                  </a:lnTo>
                  <a:lnTo>
                    <a:pt x="183359" y="111488"/>
                  </a:lnTo>
                  <a:lnTo>
                    <a:pt x="182425" y="111928"/>
                  </a:lnTo>
                  <a:lnTo>
                    <a:pt x="181495" y="112369"/>
                  </a:lnTo>
                  <a:lnTo>
                    <a:pt x="180569" y="112810"/>
                  </a:lnTo>
                  <a:lnTo>
                    <a:pt x="179647" y="113250"/>
                  </a:lnTo>
                  <a:lnTo>
                    <a:pt x="178729" y="113691"/>
                  </a:lnTo>
                  <a:lnTo>
                    <a:pt x="177817" y="114132"/>
                  </a:lnTo>
                  <a:lnTo>
                    <a:pt x="176908" y="114572"/>
                  </a:lnTo>
                  <a:lnTo>
                    <a:pt x="176006" y="115013"/>
                  </a:lnTo>
                  <a:lnTo>
                    <a:pt x="175107" y="115454"/>
                  </a:lnTo>
                  <a:lnTo>
                    <a:pt x="174217" y="115894"/>
                  </a:lnTo>
                  <a:lnTo>
                    <a:pt x="173329" y="116335"/>
                  </a:lnTo>
                  <a:lnTo>
                    <a:pt x="172450" y="116776"/>
                  </a:lnTo>
                  <a:lnTo>
                    <a:pt x="171574" y="117216"/>
                  </a:lnTo>
                  <a:lnTo>
                    <a:pt x="170709" y="117657"/>
                  </a:lnTo>
                  <a:lnTo>
                    <a:pt x="169845" y="118098"/>
                  </a:lnTo>
                  <a:lnTo>
                    <a:pt x="168993" y="118538"/>
                  </a:lnTo>
                  <a:lnTo>
                    <a:pt x="168143" y="118979"/>
                  </a:lnTo>
                  <a:lnTo>
                    <a:pt x="167306" y="119420"/>
                  </a:lnTo>
                  <a:lnTo>
                    <a:pt x="166471" y="119860"/>
                  </a:lnTo>
                  <a:lnTo>
                    <a:pt x="165648" y="120301"/>
                  </a:lnTo>
                  <a:lnTo>
                    <a:pt x="164828" y="120742"/>
                  </a:lnTo>
                  <a:lnTo>
                    <a:pt x="164019" y="121182"/>
                  </a:lnTo>
                  <a:lnTo>
                    <a:pt x="163216" y="121623"/>
                  </a:lnTo>
                  <a:lnTo>
                    <a:pt x="162423" y="122064"/>
                  </a:lnTo>
                  <a:lnTo>
                    <a:pt x="161636" y="122504"/>
                  </a:lnTo>
                  <a:lnTo>
                    <a:pt x="160859" y="122945"/>
                  </a:lnTo>
                  <a:lnTo>
                    <a:pt x="160089" y="123386"/>
                  </a:lnTo>
                  <a:lnTo>
                    <a:pt x="159328" y="123826"/>
                  </a:lnTo>
                  <a:lnTo>
                    <a:pt x="158576" y="124267"/>
                  </a:lnTo>
                  <a:lnTo>
                    <a:pt x="157832" y="124708"/>
                  </a:lnTo>
                  <a:lnTo>
                    <a:pt x="157097" y="125148"/>
                  </a:lnTo>
                  <a:lnTo>
                    <a:pt x="156370" y="125589"/>
                  </a:lnTo>
                  <a:lnTo>
                    <a:pt x="155654" y="126030"/>
                  </a:lnTo>
                  <a:lnTo>
                    <a:pt x="154944" y="126470"/>
                  </a:lnTo>
                  <a:lnTo>
                    <a:pt x="154247" y="126911"/>
                  </a:lnTo>
                  <a:lnTo>
                    <a:pt x="153555" y="127352"/>
                  </a:lnTo>
                  <a:lnTo>
                    <a:pt x="152876" y="127792"/>
                  </a:lnTo>
                  <a:lnTo>
                    <a:pt x="152201" y="128233"/>
                  </a:lnTo>
                  <a:lnTo>
                    <a:pt x="151542" y="128674"/>
                  </a:lnTo>
                  <a:lnTo>
                    <a:pt x="150885" y="129114"/>
                  </a:lnTo>
                  <a:lnTo>
                    <a:pt x="150245" y="129555"/>
                  </a:lnTo>
                  <a:lnTo>
                    <a:pt x="149607" y="129996"/>
                  </a:lnTo>
                  <a:lnTo>
                    <a:pt x="148986" y="130436"/>
                  </a:lnTo>
                  <a:lnTo>
                    <a:pt x="148367" y="130877"/>
                  </a:lnTo>
                  <a:lnTo>
                    <a:pt x="147764" y="131318"/>
                  </a:lnTo>
                  <a:lnTo>
                    <a:pt x="147164" y="131758"/>
                  </a:lnTo>
                  <a:lnTo>
                    <a:pt x="146579" y="132199"/>
                  </a:lnTo>
                  <a:lnTo>
                    <a:pt x="145999" y="132640"/>
                  </a:lnTo>
                  <a:lnTo>
                    <a:pt x="145432" y="133080"/>
                  </a:lnTo>
                  <a:lnTo>
                    <a:pt x="144871" y="133521"/>
                  </a:lnTo>
                  <a:lnTo>
                    <a:pt x="144322" y="133962"/>
                  </a:lnTo>
                  <a:lnTo>
                    <a:pt x="143781" y="134402"/>
                  </a:lnTo>
                  <a:lnTo>
                    <a:pt x="143250" y="134843"/>
                  </a:lnTo>
                  <a:lnTo>
                    <a:pt x="142727" y="135284"/>
                  </a:lnTo>
                  <a:lnTo>
                    <a:pt x="142214" y="135724"/>
                  </a:lnTo>
                  <a:lnTo>
                    <a:pt x="141711" y="136165"/>
                  </a:lnTo>
                  <a:lnTo>
                    <a:pt x="141216" y="136606"/>
                  </a:lnTo>
                  <a:lnTo>
                    <a:pt x="140732" y="137046"/>
                  </a:lnTo>
                  <a:lnTo>
                    <a:pt x="140254" y="137487"/>
                  </a:lnTo>
                  <a:lnTo>
                    <a:pt x="139788" y="137928"/>
                  </a:lnTo>
                  <a:lnTo>
                    <a:pt x="139328" y="138368"/>
                  </a:lnTo>
                  <a:lnTo>
                    <a:pt x="138881" y="138809"/>
                  </a:lnTo>
                  <a:lnTo>
                    <a:pt x="138437" y="139250"/>
                  </a:lnTo>
                  <a:lnTo>
                    <a:pt x="138009" y="139690"/>
                  </a:lnTo>
                  <a:lnTo>
                    <a:pt x="137582" y="140131"/>
                  </a:lnTo>
                  <a:lnTo>
                    <a:pt x="137172" y="140572"/>
                  </a:lnTo>
                  <a:lnTo>
                    <a:pt x="136763" y="141012"/>
                  </a:lnTo>
                  <a:lnTo>
                    <a:pt x="136369" y="141453"/>
                  </a:lnTo>
                  <a:lnTo>
                    <a:pt x="135978" y="141894"/>
                  </a:lnTo>
                  <a:lnTo>
                    <a:pt x="135601" y="142334"/>
                  </a:lnTo>
                  <a:lnTo>
                    <a:pt x="135227" y="142775"/>
                  </a:lnTo>
                  <a:lnTo>
                    <a:pt x="134865" y="143216"/>
                  </a:lnTo>
                  <a:lnTo>
                    <a:pt x="134508" y="143656"/>
                  </a:lnTo>
                  <a:lnTo>
                    <a:pt x="134163" y="144097"/>
                  </a:lnTo>
                  <a:lnTo>
                    <a:pt x="133822" y="144538"/>
                  </a:lnTo>
                  <a:lnTo>
                    <a:pt x="133492" y="144978"/>
                  </a:lnTo>
                  <a:lnTo>
                    <a:pt x="133168" y="145419"/>
                  </a:lnTo>
                  <a:lnTo>
                    <a:pt x="132853" y="145860"/>
                  </a:lnTo>
                  <a:lnTo>
                    <a:pt x="132545" y="146300"/>
                  </a:lnTo>
                  <a:lnTo>
                    <a:pt x="132245" y="146741"/>
                  </a:lnTo>
                  <a:lnTo>
                    <a:pt x="131952" y="147182"/>
                  </a:lnTo>
                  <a:lnTo>
                    <a:pt x="131666" y="147622"/>
                  </a:lnTo>
                  <a:lnTo>
                    <a:pt x="131389" y="148063"/>
                  </a:lnTo>
                  <a:lnTo>
                    <a:pt x="131117" y="148504"/>
                  </a:lnTo>
                  <a:lnTo>
                    <a:pt x="130855" y="148944"/>
                  </a:lnTo>
                  <a:lnTo>
                    <a:pt x="130597" y="149385"/>
                  </a:lnTo>
                  <a:lnTo>
                    <a:pt x="130349" y="149826"/>
                  </a:lnTo>
                  <a:lnTo>
                    <a:pt x="130104" y="150266"/>
                  </a:lnTo>
                  <a:lnTo>
                    <a:pt x="129871" y="150707"/>
                  </a:lnTo>
                  <a:lnTo>
                    <a:pt x="129639" y="151148"/>
                  </a:lnTo>
                  <a:lnTo>
                    <a:pt x="129420" y="151588"/>
                  </a:lnTo>
                  <a:lnTo>
                    <a:pt x="129201" y="152029"/>
                  </a:lnTo>
                  <a:lnTo>
                    <a:pt x="128994" y="152470"/>
                  </a:lnTo>
                  <a:lnTo>
                    <a:pt x="128789" y="152910"/>
                  </a:lnTo>
                  <a:lnTo>
                    <a:pt x="128595" y="153351"/>
                  </a:lnTo>
                  <a:lnTo>
                    <a:pt x="128402" y="153792"/>
                  </a:lnTo>
                  <a:lnTo>
                    <a:pt x="128220" y="154232"/>
                  </a:lnTo>
                  <a:lnTo>
                    <a:pt x="128040" y="154673"/>
                  </a:lnTo>
                  <a:lnTo>
                    <a:pt x="127869" y="155114"/>
                  </a:lnTo>
                  <a:lnTo>
                    <a:pt x="127702" y="155554"/>
                  </a:lnTo>
                  <a:lnTo>
                    <a:pt x="127542" y="155995"/>
                  </a:lnTo>
                  <a:lnTo>
                    <a:pt x="127386" y="156436"/>
                  </a:lnTo>
                  <a:lnTo>
                    <a:pt x="127237" y="156876"/>
                  </a:lnTo>
                  <a:lnTo>
                    <a:pt x="127093" y="157317"/>
                  </a:lnTo>
                  <a:lnTo>
                    <a:pt x="126955" y="157758"/>
                  </a:lnTo>
                  <a:lnTo>
                    <a:pt x="126822" y="158198"/>
                  </a:lnTo>
                  <a:lnTo>
                    <a:pt x="126694" y="158639"/>
                  </a:lnTo>
                  <a:lnTo>
                    <a:pt x="126572" y="159080"/>
                  </a:lnTo>
                  <a:lnTo>
                    <a:pt x="126454" y="159520"/>
                  </a:lnTo>
                  <a:lnTo>
                    <a:pt x="126343" y="159961"/>
                  </a:lnTo>
                  <a:lnTo>
                    <a:pt x="126235" y="160402"/>
                  </a:lnTo>
                  <a:lnTo>
                    <a:pt x="126134" y="160842"/>
                  </a:lnTo>
                  <a:lnTo>
                    <a:pt x="126035" y="161283"/>
                  </a:lnTo>
                  <a:lnTo>
                    <a:pt x="125944" y="161724"/>
                  </a:lnTo>
                  <a:lnTo>
                    <a:pt x="125854" y="162164"/>
                  </a:lnTo>
                  <a:lnTo>
                    <a:pt x="125773" y="162605"/>
                  </a:lnTo>
                  <a:lnTo>
                    <a:pt x="125692" y="163046"/>
                  </a:lnTo>
                  <a:lnTo>
                    <a:pt x="125621" y="163486"/>
                  </a:lnTo>
                  <a:lnTo>
                    <a:pt x="125549" y="163927"/>
                  </a:lnTo>
                  <a:lnTo>
                    <a:pt x="125486" y="164368"/>
                  </a:lnTo>
                  <a:lnTo>
                    <a:pt x="125424" y="164808"/>
                  </a:lnTo>
                  <a:lnTo>
                    <a:pt x="125369" y="165249"/>
                  </a:lnTo>
                  <a:lnTo>
                    <a:pt x="125316" y="165690"/>
                  </a:lnTo>
                  <a:lnTo>
                    <a:pt x="125269" y="166130"/>
                  </a:lnTo>
                  <a:lnTo>
                    <a:pt x="125224" y="166571"/>
                  </a:lnTo>
                  <a:lnTo>
                    <a:pt x="125185" y="167012"/>
                  </a:lnTo>
                  <a:lnTo>
                    <a:pt x="125149" y="167452"/>
                  </a:lnTo>
                  <a:lnTo>
                    <a:pt x="125118" y="167893"/>
                  </a:lnTo>
                  <a:lnTo>
                    <a:pt x="125090" y="168334"/>
                  </a:lnTo>
                  <a:lnTo>
                    <a:pt x="125066" y="168774"/>
                  </a:lnTo>
                  <a:lnTo>
                    <a:pt x="125046" y="169215"/>
                  </a:lnTo>
                  <a:lnTo>
                    <a:pt x="125030" y="169656"/>
                  </a:lnTo>
                  <a:lnTo>
                    <a:pt x="125018" y="170096"/>
                  </a:lnTo>
                  <a:lnTo>
                    <a:pt x="125008" y="170537"/>
                  </a:lnTo>
                  <a:lnTo>
                    <a:pt x="125004" y="170978"/>
                  </a:lnTo>
                  <a:lnTo>
                    <a:pt x="125001" y="171418"/>
                  </a:lnTo>
                  <a:lnTo>
                    <a:pt x="125004" y="171859"/>
                  </a:lnTo>
                  <a:lnTo>
                    <a:pt x="125009" y="172300"/>
                  </a:lnTo>
                  <a:lnTo>
                    <a:pt x="125019" y="172740"/>
                  </a:lnTo>
                  <a:lnTo>
                    <a:pt x="125030" y="173181"/>
                  </a:lnTo>
                  <a:lnTo>
                    <a:pt x="125047" y="173622"/>
                  </a:lnTo>
                  <a:lnTo>
                    <a:pt x="125065" y="174062"/>
                  </a:lnTo>
                  <a:lnTo>
                    <a:pt x="125089" y="174503"/>
                  </a:lnTo>
                  <a:lnTo>
                    <a:pt x="125113" y="174944"/>
                  </a:lnTo>
                  <a:lnTo>
                    <a:pt x="125143" y="175384"/>
                  </a:lnTo>
                  <a:lnTo>
                    <a:pt x="125174" y="175825"/>
                  </a:lnTo>
                  <a:lnTo>
                    <a:pt x="125211" y="176266"/>
                  </a:lnTo>
                  <a:lnTo>
                    <a:pt x="125248" y="176706"/>
                  </a:lnTo>
                  <a:lnTo>
                    <a:pt x="125291" y="177147"/>
                  </a:lnTo>
                  <a:lnTo>
                    <a:pt x="125335" y="177588"/>
                  </a:lnTo>
                  <a:lnTo>
                    <a:pt x="125383" y="178028"/>
                  </a:lnTo>
                  <a:lnTo>
                    <a:pt x="125433" y="178469"/>
                  </a:lnTo>
                  <a:lnTo>
                    <a:pt x="125487" y="178910"/>
                  </a:lnTo>
                  <a:lnTo>
                    <a:pt x="125543" y="179350"/>
                  </a:lnTo>
                  <a:lnTo>
                    <a:pt x="125602" y="179791"/>
                  </a:lnTo>
                  <a:lnTo>
                    <a:pt x="125664" y="180232"/>
                  </a:lnTo>
                  <a:lnTo>
                    <a:pt x="125729" y="180672"/>
                  </a:lnTo>
                  <a:lnTo>
                    <a:pt x="125797" y="181113"/>
                  </a:lnTo>
                  <a:lnTo>
                    <a:pt x="125867" y="181554"/>
                  </a:lnTo>
                  <a:lnTo>
                    <a:pt x="125940" y="181994"/>
                  </a:lnTo>
                  <a:lnTo>
                    <a:pt x="126015" y="182435"/>
                  </a:lnTo>
                  <a:lnTo>
                    <a:pt x="126094" y="182876"/>
                  </a:lnTo>
                  <a:lnTo>
                    <a:pt x="126174" y="183316"/>
                  </a:lnTo>
                  <a:lnTo>
                    <a:pt x="126258" y="183757"/>
                  </a:lnTo>
                  <a:lnTo>
                    <a:pt x="126343" y="184198"/>
                  </a:lnTo>
                  <a:lnTo>
                    <a:pt x="126432" y="184638"/>
                  </a:lnTo>
                  <a:lnTo>
                    <a:pt x="126521" y="185079"/>
                  </a:lnTo>
                  <a:lnTo>
                    <a:pt x="126615" y="185520"/>
                  </a:lnTo>
                  <a:lnTo>
                    <a:pt x="126709" y="185960"/>
                  </a:lnTo>
                  <a:lnTo>
                    <a:pt x="126807" y="186401"/>
                  </a:lnTo>
                  <a:lnTo>
                    <a:pt x="126906" y="186842"/>
                  </a:lnTo>
                  <a:lnTo>
                    <a:pt x="127008" y="187282"/>
                  </a:lnTo>
                  <a:lnTo>
                    <a:pt x="127111" y="187723"/>
                  </a:lnTo>
                  <a:lnTo>
                    <a:pt x="127217" y="188164"/>
                  </a:lnTo>
                  <a:lnTo>
                    <a:pt x="127324" y="188604"/>
                  </a:lnTo>
                  <a:lnTo>
                    <a:pt x="127434" y="189045"/>
                  </a:lnTo>
                  <a:lnTo>
                    <a:pt x="127545" y="189486"/>
                  </a:lnTo>
                  <a:lnTo>
                    <a:pt x="127658" y="189926"/>
                  </a:lnTo>
                  <a:lnTo>
                    <a:pt x="127773" y="190367"/>
                  </a:lnTo>
                  <a:lnTo>
                    <a:pt x="127889" y="190808"/>
                  </a:lnTo>
                  <a:lnTo>
                    <a:pt x="128007" y="191248"/>
                  </a:lnTo>
                  <a:lnTo>
                    <a:pt x="128127" y="191689"/>
                  </a:lnTo>
                  <a:lnTo>
                    <a:pt x="128248" y="192130"/>
                  </a:lnTo>
                  <a:lnTo>
                    <a:pt x="128370" y="192570"/>
                  </a:lnTo>
                  <a:lnTo>
                    <a:pt x="128494" y="193011"/>
                  </a:lnTo>
                  <a:lnTo>
                    <a:pt x="128619" y="193452"/>
                  </a:lnTo>
                  <a:lnTo>
                    <a:pt x="128745" y="193892"/>
                  </a:lnTo>
                  <a:lnTo>
                    <a:pt x="128872" y="194333"/>
                  </a:lnTo>
                  <a:lnTo>
                    <a:pt x="129001" y="194774"/>
                  </a:lnTo>
                  <a:lnTo>
                    <a:pt x="129130" y="195214"/>
                  </a:lnTo>
                  <a:lnTo>
                    <a:pt x="129261" y="195655"/>
                  </a:lnTo>
                  <a:lnTo>
                    <a:pt x="129392" y="196096"/>
                  </a:lnTo>
                  <a:lnTo>
                    <a:pt x="129524" y="196536"/>
                  </a:lnTo>
                  <a:lnTo>
                    <a:pt x="129656" y="196977"/>
                  </a:lnTo>
                  <a:lnTo>
                    <a:pt x="129790" y="197418"/>
                  </a:lnTo>
                  <a:lnTo>
                    <a:pt x="129923" y="197858"/>
                  </a:lnTo>
                  <a:lnTo>
                    <a:pt x="130057" y="198299"/>
                  </a:lnTo>
                  <a:lnTo>
                    <a:pt x="130192" y="198740"/>
                  </a:lnTo>
                  <a:lnTo>
                    <a:pt x="130326" y="199180"/>
                  </a:lnTo>
                  <a:lnTo>
                    <a:pt x="130461" y="199621"/>
                  </a:lnTo>
                  <a:lnTo>
                    <a:pt x="130596" y="200062"/>
                  </a:lnTo>
                  <a:lnTo>
                    <a:pt x="130731" y="200502"/>
                  </a:lnTo>
                  <a:lnTo>
                    <a:pt x="130866" y="200943"/>
                  </a:lnTo>
                  <a:lnTo>
                    <a:pt x="131000" y="201384"/>
                  </a:lnTo>
                  <a:lnTo>
                    <a:pt x="131135" y="201824"/>
                  </a:lnTo>
                  <a:lnTo>
                    <a:pt x="131268" y="202265"/>
                  </a:lnTo>
                  <a:lnTo>
                    <a:pt x="131402" y="202706"/>
                  </a:lnTo>
                  <a:lnTo>
                    <a:pt x="131535" y="203146"/>
                  </a:lnTo>
                  <a:lnTo>
                    <a:pt x="131667" y="203587"/>
                  </a:lnTo>
                  <a:lnTo>
                    <a:pt x="131798" y="204028"/>
                  </a:lnTo>
                  <a:lnTo>
                    <a:pt x="131929" y="204468"/>
                  </a:lnTo>
                  <a:lnTo>
                    <a:pt x="132059" y="204909"/>
                  </a:lnTo>
                  <a:lnTo>
                    <a:pt x="132188" y="205350"/>
                  </a:lnTo>
                  <a:lnTo>
                    <a:pt x="132315" y="205790"/>
                  </a:lnTo>
                  <a:lnTo>
                    <a:pt x="132442" y="206231"/>
                  </a:lnTo>
                  <a:lnTo>
                    <a:pt x="132566" y="206672"/>
                  </a:lnTo>
                  <a:lnTo>
                    <a:pt x="132690" y="207112"/>
                  </a:lnTo>
                  <a:lnTo>
                    <a:pt x="132812" y="207553"/>
                  </a:lnTo>
                  <a:lnTo>
                    <a:pt x="132933" y="207993"/>
                  </a:lnTo>
                  <a:lnTo>
                    <a:pt x="133051" y="208434"/>
                  </a:lnTo>
                  <a:lnTo>
                    <a:pt x="133169" y="208875"/>
                  </a:lnTo>
                  <a:lnTo>
                    <a:pt x="133283" y="209315"/>
                  </a:lnTo>
                  <a:lnTo>
                    <a:pt x="133397" y="209756"/>
                  </a:lnTo>
                  <a:lnTo>
                    <a:pt x="133507" y="210197"/>
                  </a:lnTo>
                  <a:lnTo>
                    <a:pt x="133617" y="210637"/>
                  </a:lnTo>
                  <a:lnTo>
                    <a:pt x="133723" y="211078"/>
                  </a:lnTo>
                  <a:lnTo>
                    <a:pt x="133828" y="211519"/>
                  </a:lnTo>
                  <a:lnTo>
                    <a:pt x="133930" y="211959"/>
                  </a:lnTo>
                  <a:lnTo>
                    <a:pt x="134030" y="212400"/>
                  </a:lnTo>
                  <a:lnTo>
                    <a:pt x="134127" y="212841"/>
                  </a:lnTo>
                  <a:lnTo>
                    <a:pt x="134221" y="213281"/>
                  </a:lnTo>
                  <a:lnTo>
                    <a:pt x="134313" y="213722"/>
                  </a:lnTo>
                  <a:lnTo>
                    <a:pt x="134402" y="214163"/>
                  </a:lnTo>
                  <a:lnTo>
                    <a:pt x="134488" y="214603"/>
                  </a:lnTo>
                  <a:lnTo>
                    <a:pt x="134571" y="215044"/>
                  </a:lnTo>
                  <a:lnTo>
                    <a:pt x="134651" y="215485"/>
                  </a:lnTo>
                  <a:lnTo>
                    <a:pt x="134728" y="215925"/>
                  </a:lnTo>
                  <a:lnTo>
                    <a:pt x="134803" y="216366"/>
                  </a:lnTo>
                  <a:lnTo>
                    <a:pt x="134872" y="216807"/>
                  </a:lnTo>
                  <a:lnTo>
                    <a:pt x="134941" y="217247"/>
                  </a:lnTo>
                  <a:lnTo>
                    <a:pt x="135004" y="217688"/>
                  </a:lnTo>
                  <a:lnTo>
                    <a:pt x="135066" y="218129"/>
                  </a:lnTo>
                  <a:lnTo>
                    <a:pt x="135122" y="218569"/>
                  </a:lnTo>
                  <a:lnTo>
                    <a:pt x="135178" y="219010"/>
                  </a:lnTo>
                  <a:lnTo>
                    <a:pt x="135226" y="219451"/>
                  </a:lnTo>
                  <a:lnTo>
                    <a:pt x="135275" y="219891"/>
                  </a:lnTo>
                  <a:lnTo>
                    <a:pt x="135316" y="220332"/>
                  </a:lnTo>
                  <a:lnTo>
                    <a:pt x="135357" y="220773"/>
                  </a:lnTo>
                  <a:lnTo>
                    <a:pt x="135392" y="221213"/>
                  </a:lnTo>
                  <a:lnTo>
                    <a:pt x="135425" y="221654"/>
                  </a:lnTo>
                  <a:lnTo>
                    <a:pt x="135453" y="222095"/>
                  </a:lnTo>
                  <a:lnTo>
                    <a:pt x="135478" y="222535"/>
                  </a:lnTo>
                  <a:lnTo>
                    <a:pt x="135499" y="222976"/>
                  </a:lnTo>
                  <a:lnTo>
                    <a:pt x="135516" y="223417"/>
                  </a:lnTo>
                  <a:lnTo>
                    <a:pt x="135529" y="223857"/>
                  </a:lnTo>
                  <a:lnTo>
                    <a:pt x="135539" y="224298"/>
                  </a:lnTo>
                  <a:lnTo>
                    <a:pt x="135544" y="224739"/>
                  </a:lnTo>
                  <a:lnTo>
                    <a:pt x="135546" y="225179"/>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39" name="pl38">
              <a:extLst>
                <a:ext uri="{FF2B5EF4-FFF2-40B4-BE49-F238E27FC236}">
                  <a16:creationId xmlns:a16="http://schemas.microsoft.com/office/drawing/2014/main" id="{5880111E-FA62-40E4-BD65-CE3EC09AC8F3}"/>
                </a:ext>
              </a:extLst>
            </p:cNvPr>
            <p:cNvSpPr/>
            <p:nvPr/>
          </p:nvSpPr>
          <p:spPr>
            <a:xfrm>
              <a:off x="4475976" y="820893"/>
              <a:ext cx="241372" cy="0"/>
            </a:xfrm>
            <a:custGeom>
              <a:avLst/>
              <a:gdLst/>
              <a:ahLst/>
              <a:cxnLst/>
              <a:rect l="0" t="0" r="0" b="0"/>
              <a:pathLst>
                <a:path w="241372">
                  <a:moveTo>
                    <a:pt x="0" y="0"/>
                  </a:moveTo>
                  <a:lnTo>
                    <a:pt x="241372" y="0"/>
                  </a:lnTo>
                </a:path>
              </a:pathLst>
            </a:custGeom>
            <a:ln w="6775" cap="flat">
              <a:solidFill>
                <a:srgbClr val="FBC02D">
                  <a:alpha val="100000"/>
                </a:srgbClr>
              </a:solidFill>
              <a:prstDash val="solid"/>
              <a:round/>
            </a:ln>
          </p:spPr>
          <p:txBody>
            <a:bodyPr/>
            <a:lstStyle/>
            <a:p>
              <a:endParaRPr/>
            </a:p>
          </p:txBody>
        </p:sp>
        <p:sp>
          <p:nvSpPr>
            <p:cNvPr id="440" name="pg39">
              <a:extLst>
                <a:ext uri="{FF2B5EF4-FFF2-40B4-BE49-F238E27FC236}">
                  <a16:creationId xmlns:a16="http://schemas.microsoft.com/office/drawing/2014/main" id="{FDFCF8BF-0399-4612-A0C5-E77A7BF8A40D}"/>
                </a:ext>
              </a:extLst>
            </p:cNvPr>
            <p:cNvSpPr/>
            <p:nvPr/>
          </p:nvSpPr>
          <p:spPr>
            <a:xfrm>
              <a:off x="4678066" y="714215"/>
              <a:ext cx="244210" cy="116906"/>
            </a:xfrm>
            <a:custGeom>
              <a:avLst/>
              <a:gdLst/>
              <a:ahLst/>
              <a:cxnLst/>
              <a:rect l="0" t="0" r="0" b="0"/>
              <a:pathLst>
                <a:path w="244210" h="116906">
                  <a:moveTo>
                    <a:pt x="92707" y="116906"/>
                  </a:moveTo>
                  <a:lnTo>
                    <a:pt x="92278" y="116677"/>
                  </a:lnTo>
                  <a:lnTo>
                    <a:pt x="91850" y="116448"/>
                  </a:lnTo>
                  <a:lnTo>
                    <a:pt x="91422" y="116219"/>
                  </a:lnTo>
                  <a:lnTo>
                    <a:pt x="90994" y="115991"/>
                  </a:lnTo>
                  <a:lnTo>
                    <a:pt x="90567" y="115762"/>
                  </a:lnTo>
                  <a:lnTo>
                    <a:pt x="90141" y="115533"/>
                  </a:lnTo>
                  <a:lnTo>
                    <a:pt x="89716" y="115304"/>
                  </a:lnTo>
                  <a:lnTo>
                    <a:pt x="89292" y="115075"/>
                  </a:lnTo>
                  <a:lnTo>
                    <a:pt x="88870" y="114847"/>
                  </a:lnTo>
                  <a:lnTo>
                    <a:pt x="88449" y="114618"/>
                  </a:lnTo>
                  <a:lnTo>
                    <a:pt x="88030" y="114389"/>
                  </a:lnTo>
                  <a:lnTo>
                    <a:pt x="87614" y="114160"/>
                  </a:lnTo>
                  <a:lnTo>
                    <a:pt x="87198" y="113932"/>
                  </a:lnTo>
                  <a:lnTo>
                    <a:pt x="86787" y="113703"/>
                  </a:lnTo>
                  <a:lnTo>
                    <a:pt x="86376" y="113474"/>
                  </a:lnTo>
                  <a:lnTo>
                    <a:pt x="85971" y="113245"/>
                  </a:lnTo>
                  <a:lnTo>
                    <a:pt x="85566" y="113016"/>
                  </a:lnTo>
                  <a:lnTo>
                    <a:pt x="85167" y="112788"/>
                  </a:lnTo>
                  <a:lnTo>
                    <a:pt x="84770" y="112559"/>
                  </a:lnTo>
                  <a:lnTo>
                    <a:pt x="84377" y="112330"/>
                  </a:lnTo>
                  <a:lnTo>
                    <a:pt x="83988" y="112101"/>
                  </a:lnTo>
                  <a:lnTo>
                    <a:pt x="83602" y="111873"/>
                  </a:lnTo>
                  <a:lnTo>
                    <a:pt x="83223" y="111644"/>
                  </a:lnTo>
                  <a:lnTo>
                    <a:pt x="82847" y="111415"/>
                  </a:lnTo>
                  <a:lnTo>
                    <a:pt x="82477" y="111186"/>
                  </a:lnTo>
                  <a:lnTo>
                    <a:pt x="82111" y="110957"/>
                  </a:lnTo>
                  <a:lnTo>
                    <a:pt x="81751" y="110729"/>
                  </a:lnTo>
                  <a:lnTo>
                    <a:pt x="81397" y="110500"/>
                  </a:lnTo>
                  <a:lnTo>
                    <a:pt x="81046" y="110271"/>
                  </a:lnTo>
                  <a:lnTo>
                    <a:pt x="80706" y="110042"/>
                  </a:lnTo>
                  <a:lnTo>
                    <a:pt x="80368" y="109814"/>
                  </a:lnTo>
                  <a:lnTo>
                    <a:pt x="80039" y="109585"/>
                  </a:lnTo>
                  <a:lnTo>
                    <a:pt x="79716" y="109356"/>
                  </a:lnTo>
                  <a:lnTo>
                    <a:pt x="79399" y="109127"/>
                  </a:lnTo>
                  <a:lnTo>
                    <a:pt x="79091" y="108898"/>
                  </a:lnTo>
                  <a:lnTo>
                    <a:pt x="78788" y="108670"/>
                  </a:lnTo>
                  <a:lnTo>
                    <a:pt x="78496" y="108441"/>
                  </a:lnTo>
                  <a:lnTo>
                    <a:pt x="78207" y="108212"/>
                  </a:lnTo>
                  <a:lnTo>
                    <a:pt x="77932" y="107983"/>
                  </a:lnTo>
                  <a:lnTo>
                    <a:pt x="77661" y="107755"/>
                  </a:lnTo>
                  <a:lnTo>
                    <a:pt x="77400" y="107526"/>
                  </a:lnTo>
                  <a:lnTo>
                    <a:pt x="77147" y="107297"/>
                  </a:lnTo>
                  <a:lnTo>
                    <a:pt x="76901" y="107068"/>
                  </a:lnTo>
                  <a:lnTo>
                    <a:pt x="76668" y="106839"/>
                  </a:lnTo>
                  <a:lnTo>
                    <a:pt x="76439" y="106611"/>
                  </a:lnTo>
                  <a:lnTo>
                    <a:pt x="76225" y="106382"/>
                  </a:lnTo>
                  <a:lnTo>
                    <a:pt x="76016" y="106153"/>
                  </a:lnTo>
                  <a:lnTo>
                    <a:pt x="75819" y="105924"/>
                  </a:lnTo>
                  <a:lnTo>
                    <a:pt x="75631" y="105696"/>
                  </a:lnTo>
                  <a:lnTo>
                    <a:pt x="75451" y="105467"/>
                  </a:lnTo>
                  <a:lnTo>
                    <a:pt x="75284" y="105238"/>
                  </a:lnTo>
                  <a:lnTo>
                    <a:pt x="75121" y="105009"/>
                  </a:lnTo>
                  <a:lnTo>
                    <a:pt x="74976" y="104780"/>
                  </a:lnTo>
                  <a:lnTo>
                    <a:pt x="74835" y="104552"/>
                  </a:lnTo>
                  <a:lnTo>
                    <a:pt x="74708" y="104323"/>
                  </a:lnTo>
                  <a:lnTo>
                    <a:pt x="74590" y="104094"/>
                  </a:lnTo>
                  <a:lnTo>
                    <a:pt x="74480" y="103865"/>
                  </a:lnTo>
                  <a:lnTo>
                    <a:pt x="74384" y="103636"/>
                  </a:lnTo>
                  <a:lnTo>
                    <a:pt x="74293" y="103408"/>
                  </a:lnTo>
                  <a:lnTo>
                    <a:pt x="74218" y="103179"/>
                  </a:lnTo>
                  <a:lnTo>
                    <a:pt x="74149" y="102950"/>
                  </a:lnTo>
                  <a:lnTo>
                    <a:pt x="74093" y="102721"/>
                  </a:lnTo>
                  <a:lnTo>
                    <a:pt x="74045" y="102493"/>
                  </a:lnTo>
                  <a:lnTo>
                    <a:pt x="74007" y="102264"/>
                  </a:lnTo>
                  <a:lnTo>
                    <a:pt x="73981" y="102035"/>
                  </a:lnTo>
                  <a:lnTo>
                    <a:pt x="73960" y="101806"/>
                  </a:lnTo>
                  <a:lnTo>
                    <a:pt x="73955" y="101577"/>
                  </a:lnTo>
                  <a:lnTo>
                    <a:pt x="73954" y="101349"/>
                  </a:lnTo>
                  <a:lnTo>
                    <a:pt x="73967" y="101120"/>
                  </a:lnTo>
                  <a:lnTo>
                    <a:pt x="73986" y="100891"/>
                  </a:lnTo>
                  <a:lnTo>
                    <a:pt x="74015" y="100662"/>
                  </a:lnTo>
                  <a:lnTo>
                    <a:pt x="74053" y="100434"/>
                  </a:lnTo>
                  <a:lnTo>
                    <a:pt x="74097" y="100205"/>
                  </a:lnTo>
                  <a:lnTo>
                    <a:pt x="74154" y="99976"/>
                  </a:lnTo>
                  <a:lnTo>
                    <a:pt x="74214" y="99747"/>
                  </a:lnTo>
                  <a:lnTo>
                    <a:pt x="74286" y="99518"/>
                  </a:lnTo>
                  <a:lnTo>
                    <a:pt x="74363" y="99290"/>
                  </a:lnTo>
                  <a:lnTo>
                    <a:pt x="74448" y="99061"/>
                  </a:lnTo>
                  <a:lnTo>
                    <a:pt x="74540" y="98832"/>
                  </a:lnTo>
                  <a:lnTo>
                    <a:pt x="74637" y="98603"/>
                  </a:lnTo>
                  <a:lnTo>
                    <a:pt x="74742" y="98375"/>
                  </a:lnTo>
                  <a:lnTo>
                    <a:pt x="74851" y="98146"/>
                  </a:lnTo>
                  <a:lnTo>
                    <a:pt x="74968" y="97917"/>
                  </a:lnTo>
                  <a:lnTo>
                    <a:pt x="75088" y="97688"/>
                  </a:lnTo>
                  <a:lnTo>
                    <a:pt x="75214" y="97459"/>
                  </a:lnTo>
                  <a:lnTo>
                    <a:pt x="75343" y="97231"/>
                  </a:lnTo>
                  <a:lnTo>
                    <a:pt x="75476" y="97002"/>
                  </a:lnTo>
                  <a:lnTo>
                    <a:pt x="75614" y="96773"/>
                  </a:lnTo>
                  <a:lnTo>
                    <a:pt x="75753" y="96544"/>
                  </a:lnTo>
                  <a:lnTo>
                    <a:pt x="75896" y="96316"/>
                  </a:lnTo>
                  <a:lnTo>
                    <a:pt x="76040" y="96087"/>
                  </a:lnTo>
                  <a:lnTo>
                    <a:pt x="76186" y="95858"/>
                  </a:lnTo>
                  <a:lnTo>
                    <a:pt x="76333" y="95629"/>
                  </a:lnTo>
                  <a:lnTo>
                    <a:pt x="76481" y="95400"/>
                  </a:lnTo>
                  <a:lnTo>
                    <a:pt x="76629" y="95172"/>
                  </a:lnTo>
                  <a:lnTo>
                    <a:pt x="76777" y="94943"/>
                  </a:lnTo>
                  <a:lnTo>
                    <a:pt x="76923" y="94714"/>
                  </a:lnTo>
                  <a:lnTo>
                    <a:pt x="77069" y="94485"/>
                  </a:lnTo>
                  <a:lnTo>
                    <a:pt x="77213" y="94257"/>
                  </a:lnTo>
                  <a:lnTo>
                    <a:pt x="77354" y="94028"/>
                  </a:lnTo>
                  <a:lnTo>
                    <a:pt x="77493" y="93799"/>
                  </a:lnTo>
                  <a:lnTo>
                    <a:pt x="77628" y="93570"/>
                  </a:lnTo>
                  <a:lnTo>
                    <a:pt x="77761" y="93341"/>
                  </a:lnTo>
                  <a:lnTo>
                    <a:pt x="77887" y="93113"/>
                  </a:lnTo>
                  <a:lnTo>
                    <a:pt x="78010" y="92884"/>
                  </a:lnTo>
                  <a:lnTo>
                    <a:pt x="78127" y="92655"/>
                  </a:lnTo>
                  <a:lnTo>
                    <a:pt x="78239" y="92426"/>
                  </a:lnTo>
                  <a:lnTo>
                    <a:pt x="78344" y="92198"/>
                  </a:lnTo>
                  <a:lnTo>
                    <a:pt x="78442" y="91969"/>
                  </a:lnTo>
                  <a:lnTo>
                    <a:pt x="78536" y="91740"/>
                  </a:lnTo>
                  <a:lnTo>
                    <a:pt x="78618" y="91511"/>
                  </a:lnTo>
                  <a:lnTo>
                    <a:pt x="78697" y="91282"/>
                  </a:lnTo>
                  <a:lnTo>
                    <a:pt x="78762" y="91054"/>
                  </a:lnTo>
                  <a:lnTo>
                    <a:pt x="78822" y="90825"/>
                  </a:lnTo>
                  <a:lnTo>
                    <a:pt x="78871" y="90596"/>
                  </a:lnTo>
                  <a:lnTo>
                    <a:pt x="78911" y="90367"/>
                  </a:lnTo>
                  <a:lnTo>
                    <a:pt x="78943" y="90139"/>
                  </a:lnTo>
                  <a:lnTo>
                    <a:pt x="78960" y="89910"/>
                  </a:lnTo>
                  <a:lnTo>
                    <a:pt x="78973" y="89681"/>
                  </a:lnTo>
                  <a:lnTo>
                    <a:pt x="78967" y="89452"/>
                  </a:lnTo>
                  <a:lnTo>
                    <a:pt x="78955" y="89223"/>
                  </a:lnTo>
                  <a:lnTo>
                    <a:pt x="78929" y="88995"/>
                  </a:lnTo>
                  <a:lnTo>
                    <a:pt x="78892" y="88766"/>
                  </a:lnTo>
                  <a:lnTo>
                    <a:pt x="78844" y="88537"/>
                  </a:lnTo>
                  <a:lnTo>
                    <a:pt x="78780" y="88308"/>
                  </a:lnTo>
                  <a:lnTo>
                    <a:pt x="78710" y="88080"/>
                  </a:lnTo>
                  <a:lnTo>
                    <a:pt x="78618" y="87851"/>
                  </a:lnTo>
                  <a:lnTo>
                    <a:pt x="78520" y="87622"/>
                  </a:lnTo>
                  <a:lnTo>
                    <a:pt x="78404" y="87393"/>
                  </a:lnTo>
                  <a:lnTo>
                    <a:pt x="78276" y="87164"/>
                  </a:lnTo>
                  <a:lnTo>
                    <a:pt x="78137" y="86936"/>
                  </a:lnTo>
                  <a:lnTo>
                    <a:pt x="77980" y="86707"/>
                  </a:lnTo>
                  <a:lnTo>
                    <a:pt x="77816" y="86478"/>
                  </a:lnTo>
                  <a:lnTo>
                    <a:pt x="77628" y="86249"/>
                  </a:lnTo>
                  <a:lnTo>
                    <a:pt x="77435" y="86020"/>
                  </a:lnTo>
                  <a:lnTo>
                    <a:pt x="77222" y="85792"/>
                  </a:lnTo>
                  <a:lnTo>
                    <a:pt x="76998" y="85563"/>
                  </a:lnTo>
                  <a:lnTo>
                    <a:pt x="76760" y="85334"/>
                  </a:lnTo>
                  <a:lnTo>
                    <a:pt x="76505" y="85105"/>
                  </a:lnTo>
                  <a:lnTo>
                    <a:pt x="76242" y="84877"/>
                  </a:lnTo>
                  <a:lnTo>
                    <a:pt x="75957" y="84648"/>
                  </a:lnTo>
                  <a:lnTo>
                    <a:pt x="75666" y="84419"/>
                  </a:lnTo>
                  <a:lnTo>
                    <a:pt x="75355" y="84190"/>
                  </a:lnTo>
                  <a:lnTo>
                    <a:pt x="75034" y="83961"/>
                  </a:lnTo>
                  <a:lnTo>
                    <a:pt x="74698" y="83733"/>
                  </a:lnTo>
                  <a:lnTo>
                    <a:pt x="74348" y="83504"/>
                  </a:lnTo>
                  <a:lnTo>
                    <a:pt x="73989" y="83275"/>
                  </a:lnTo>
                  <a:lnTo>
                    <a:pt x="73610" y="83046"/>
                  </a:lnTo>
                  <a:lnTo>
                    <a:pt x="73226" y="82818"/>
                  </a:lnTo>
                  <a:lnTo>
                    <a:pt x="72821" y="82589"/>
                  </a:lnTo>
                  <a:lnTo>
                    <a:pt x="72409" y="82360"/>
                  </a:lnTo>
                  <a:lnTo>
                    <a:pt x="71983" y="82131"/>
                  </a:lnTo>
                  <a:lnTo>
                    <a:pt x="71545" y="81902"/>
                  </a:lnTo>
                  <a:lnTo>
                    <a:pt x="71097" y="81674"/>
                  </a:lnTo>
                  <a:lnTo>
                    <a:pt x="70634" y="81445"/>
                  </a:lnTo>
                  <a:lnTo>
                    <a:pt x="70165" y="81216"/>
                  </a:lnTo>
                  <a:lnTo>
                    <a:pt x="69678" y="80987"/>
                  </a:lnTo>
                  <a:lnTo>
                    <a:pt x="69186" y="80759"/>
                  </a:lnTo>
                  <a:lnTo>
                    <a:pt x="68681" y="80530"/>
                  </a:lnTo>
                  <a:lnTo>
                    <a:pt x="68167" y="80301"/>
                  </a:lnTo>
                  <a:lnTo>
                    <a:pt x="67644" y="80072"/>
                  </a:lnTo>
                  <a:lnTo>
                    <a:pt x="67109" y="79843"/>
                  </a:lnTo>
                  <a:lnTo>
                    <a:pt x="66570" y="79615"/>
                  </a:lnTo>
                  <a:lnTo>
                    <a:pt x="66015" y="79386"/>
                  </a:lnTo>
                  <a:lnTo>
                    <a:pt x="65458" y="79157"/>
                  </a:lnTo>
                  <a:lnTo>
                    <a:pt x="64889" y="78928"/>
                  </a:lnTo>
                  <a:lnTo>
                    <a:pt x="64314" y="78700"/>
                  </a:lnTo>
                  <a:lnTo>
                    <a:pt x="63731" y="78471"/>
                  </a:lnTo>
                  <a:lnTo>
                    <a:pt x="63141" y="78242"/>
                  </a:lnTo>
                  <a:lnTo>
                    <a:pt x="62546" y="78013"/>
                  </a:lnTo>
                  <a:lnTo>
                    <a:pt x="61941" y="77784"/>
                  </a:lnTo>
                  <a:lnTo>
                    <a:pt x="61333" y="77556"/>
                  </a:lnTo>
                  <a:lnTo>
                    <a:pt x="60718" y="77327"/>
                  </a:lnTo>
                  <a:lnTo>
                    <a:pt x="60098" y="77098"/>
                  </a:lnTo>
                  <a:lnTo>
                    <a:pt x="59473" y="76869"/>
                  </a:lnTo>
                  <a:lnTo>
                    <a:pt x="58842" y="76641"/>
                  </a:lnTo>
                  <a:lnTo>
                    <a:pt x="58209" y="76412"/>
                  </a:lnTo>
                  <a:lnTo>
                    <a:pt x="57570" y="76183"/>
                  </a:lnTo>
                  <a:lnTo>
                    <a:pt x="56928" y="75954"/>
                  </a:lnTo>
                  <a:lnTo>
                    <a:pt x="56282" y="75725"/>
                  </a:lnTo>
                  <a:lnTo>
                    <a:pt x="55633" y="75497"/>
                  </a:lnTo>
                  <a:lnTo>
                    <a:pt x="54981" y="75268"/>
                  </a:lnTo>
                  <a:lnTo>
                    <a:pt x="54327" y="75039"/>
                  </a:lnTo>
                  <a:lnTo>
                    <a:pt x="53670" y="74810"/>
                  </a:lnTo>
                  <a:lnTo>
                    <a:pt x="53011" y="74582"/>
                  </a:lnTo>
                  <a:lnTo>
                    <a:pt x="52350" y="74353"/>
                  </a:lnTo>
                  <a:lnTo>
                    <a:pt x="51687" y="74124"/>
                  </a:lnTo>
                  <a:lnTo>
                    <a:pt x="51024" y="73895"/>
                  </a:lnTo>
                  <a:lnTo>
                    <a:pt x="50358" y="73666"/>
                  </a:lnTo>
                  <a:lnTo>
                    <a:pt x="49692" y="73438"/>
                  </a:lnTo>
                  <a:lnTo>
                    <a:pt x="49026" y="73209"/>
                  </a:lnTo>
                  <a:lnTo>
                    <a:pt x="48358" y="72980"/>
                  </a:lnTo>
                  <a:lnTo>
                    <a:pt x="47690" y="72751"/>
                  </a:lnTo>
                  <a:lnTo>
                    <a:pt x="47022" y="72523"/>
                  </a:lnTo>
                  <a:lnTo>
                    <a:pt x="46354" y="72294"/>
                  </a:lnTo>
                  <a:lnTo>
                    <a:pt x="45686" y="72065"/>
                  </a:lnTo>
                  <a:lnTo>
                    <a:pt x="45019" y="71836"/>
                  </a:lnTo>
                  <a:lnTo>
                    <a:pt x="44351" y="71607"/>
                  </a:lnTo>
                  <a:lnTo>
                    <a:pt x="43685" y="71379"/>
                  </a:lnTo>
                  <a:lnTo>
                    <a:pt x="43019" y="71150"/>
                  </a:lnTo>
                  <a:lnTo>
                    <a:pt x="42353" y="70921"/>
                  </a:lnTo>
                  <a:lnTo>
                    <a:pt x="41689" y="70692"/>
                  </a:lnTo>
                  <a:lnTo>
                    <a:pt x="41025" y="70464"/>
                  </a:lnTo>
                  <a:lnTo>
                    <a:pt x="40363" y="70235"/>
                  </a:lnTo>
                  <a:lnTo>
                    <a:pt x="39701" y="70006"/>
                  </a:lnTo>
                  <a:lnTo>
                    <a:pt x="39041" y="69777"/>
                  </a:lnTo>
                  <a:lnTo>
                    <a:pt x="38382" y="69548"/>
                  </a:lnTo>
                  <a:lnTo>
                    <a:pt x="37725" y="69320"/>
                  </a:lnTo>
                  <a:lnTo>
                    <a:pt x="37069" y="69091"/>
                  </a:lnTo>
                  <a:lnTo>
                    <a:pt x="36414" y="68862"/>
                  </a:lnTo>
                  <a:lnTo>
                    <a:pt x="35761" y="68633"/>
                  </a:lnTo>
                  <a:lnTo>
                    <a:pt x="35109" y="68404"/>
                  </a:lnTo>
                  <a:lnTo>
                    <a:pt x="34459" y="68176"/>
                  </a:lnTo>
                  <a:lnTo>
                    <a:pt x="33810" y="67947"/>
                  </a:lnTo>
                  <a:lnTo>
                    <a:pt x="33164" y="67718"/>
                  </a:lnTo>
                  <a:lnTo>
                    <a:pt x="32518" y="67489"/>
                  </a:lnTo>
                  <a:lnTo>
                    <a:pt x="31875" y="67261"/>
                  </a:lnTo>
                  <a:lnTo>
                    <a:pt x="31233" y="67032"/>
                  </a:lnTo>
                  <a:lnTo>
                    <a:pt x="30594" y="66803"/>
                  </a:lnTo>
                  <a:lnTo>
                    <a:pt x="29956" y="66574"/>
                  </a:lnTo>
                  <a:lnTo>
                    <a:pt x="29320" y="66345"/>
                  </a:lnTo>
                  <a:lnTo>
                    <a:pt x="28686" y="66117"/>
                  </a:lnTo>
                  <a:lnTo>
                    <a:pt x="28053" y="65888"/>
                  </a:lnTo>
                  <a:lnTo>
                    <a:pt x="27424" y="65659"/>
                  </a:lnTo>
                  <a:lnTo>
                    <a:pt x="26796" y="65430"/>
                  </a:lnTo>
                  <a:lnTo>
                    <a:pt x="26170" y="65202"/>
                  </a:lnTo>
                  <a:lnTo>
                    <a:pt x="25547" y="64973"/>
                  </a:lnTo>
                  <a:lnTo>
                    <a:pt x="24925" y="64744"/>
                  </a:lnTo>
                  <a:lnTo>
                    <a:pt x="24307" y="64515"/>
                  </a:lnTo>
                  <a:lnTo>
                    <a:pt x="23690" y="64286"/>
                  </a:lnTo>
                  <a:lnTo>
                    <a:pt x="23077" y="64058"/>
                  </a:lnTo>
                  <a:lnTo>
                    <a:pt x="22466" y="63829"/>
                  </a:lnTo>
                  <a:lnTo>
                    <a:pt x="21858" y="63600"/>
                  </a:lnTo>
                  <a:lnTo>
                    <a:pt x="21253" y="63371"/>
                  </a:lnTo>
                  <a:lnTo>
                    <a:pt x="20650" y="63143"/>
                  </a:lnTo>
                  <a:lnTo>
                    <a:pt x="20052" y="62914"/>
                  </a:lnTo>
                  <a:lnTo>
                    <a:pt x="19455" y="62685"/>
                  </a:lnTo>
                  <a:lnTo>
                    <a:pt x="18864" y="62456"/>
                  </a:lnTo>
                  <a:lnTo>
                    <a:pt x="18275" y="62227"/>
                  </a:lnTo>
                  <a:lnTo>
                    <a:pt x="17691" y="61999"/>
                  </a:lnTo>
                  <a:lnTo>
                    <a:pt x="17111" y="61770"/>
                  </a:lnTo>
                  <a:lnTo>
                    <a:pt x="16534" y="61541"/>
                  </a:lnTo>
                  <a:lnTo>
                    <a:pt x="15963" y="61312"/>
                  </a:lnTo>
                  <a:lnTo>
                    <a:pt x="15394" y="61084"/>
                  </a:lnTo>
                  <a:lnTo>
                    <a:pt x="14834" y="60855"/>
                  </a:lnTo>
                  <a:lnTo>
                    <a:pt x="14275" y="60626"/>
                  </a:lnTo>
                  <a:lnTo>
                    <a:pt x="13725" y="60397"/>
                  </a:lnTo>
                  <a:lnTo>
                    <a:pt x="13179" y="60168"/>
                  </a:lnTo>
                  <a:lnTo>
                    <a:pt x="12638" y="59940"/>
                  </a:lnTo>
                  <a:lnTo>
                    <a:pt x="12105" y="59711"/>
                  </a:lnTo>
                  <a:lnTo>
                    <a:pt x="11576" y="59482"/>
                  </a:lnTo>
                  <a:lnTo>
                    <a:pt x="11058" y="59253"/>
                  </a:lnTo>
                  <a:lnTo>
                    <a:pt x="10543" y="59025"/>
                  </a:lnTo>
                  <a:lnTo>
                    <a:pt x="10039" y="58796"/>
                  </a:lnTo>
                  <a:lnTo>
                    <a:pt x="9541" y="58567"/>
                  </a:lnTo>
                  <a:lnTo>
                    <a:pt x="9051" y="58338"/>
                  </a:lnTo>
                  <a:lnTo>
                    <a:pt x="8571" y="58109"/>
                  </a:lnTo>
                  <a:lnTo>
                    <a:pt x="8096" y="57881"/>
                  </a:lnTo>
                  <a:lnTo>
                    <a:pt x="7636" y="57652"/>
                  </a:lnTo>
                  <a:lnTo>
                    <a:pt x="7180" y="57423"/>
                  </a:lnTo>
                  <a:lnTo>
                    <a:pt x="6739" y="57194"/>
                  </a:lnTo>
                  <a:lnTo>
                    <a:pt x="6305" y="56966"/>
                  </a:lnTo>
                  <a:lnTo>
                    <a:pt x="5884" y="56737"/>
                  </a:lnTo>
                  <a:lnTo>
                    <a:pt x="5473" y="56508"/>
                  </a:lnTo>
                  <a:lnTo>
                    <a:pt x="5072" y="56279"/>
                  </a:lnTo>
                  <a:lnTo>
                    <a:pt x="4687" y="56050"/>
                  </a:lnTo>
                  <a:lnTo>
                    <a:pt x="4308" y="55822"/>
                  </a:lnTo>
                  <a:lnTo>
                    <a:pt x="3950" y="55593"/>
                  </a:lnTo>
                  <a:lnTo>
                    <a:pt x="3599" y="55364"/>
                  </a:lnTo>
                  <a:lnTo>
                    <a:pt x="3265" y="55135"/>
                  </a:lnTo>
                  <a:lnTo>
                    <a:pt x="2945" y="54907"/>
                  </a:lnTo>
                  <a:lnTo>
                    <a:pt x="2636" y="54678"/>
                  </a:lnTo>
                  <a:lnTo>
                    <a:pt x="2347" y="54449"/>
                  </a:lnTo>
                  <a:lnTo>
                    <a:pt x="2064" y="54220"/>
                  </a:lnTo>
                  <a:lnTo>
                    <a:pt x="1809" y="53991"/>
                  </a:lnTo>
                  <a:lnTo>
                    <a:pt x="1561" y="53763"/>
                  </a:lnTo>
                  <a:lnTo>
                    <a:pt x="1334" y="53534"/>
                  </a:lnTo>
                  <a:lnTo>
                    <a:pt x="1122" y="53305"/>
                  </a:lnTo>
                  <a:lnTo>
                    <a:pt x="926" y="53076"/>
                  </a:lnTo>
                  <a:lnTo>
                    <a:pt x="751" y="52848"/>
                  </a:lnTo>
                  <a:lnTo>
                    <a:pt x="586" y="52619"/>
                  </a:lnTo>
                  <a:lnTo>
                    <a:pt x="451" y="52390"/>
                  </a:lnTo>
                  <a:lnTo>
                    <a:pt x="324" y="52161"/>
                  </a:lnTo>
                  <a:lnTo>
                    <a:pt x="224" y="51932"/>
                  </a:lnTo>
                  <a:lnTo>
                    <a:pt x="139" y="51704"/>
                  </a:lnTo>
                  <a:lnTo>
                    <a:pt x="73" y="51475"/>
                  </a:lnTo>
                  <a:lnTo>
                    <a:pt x="30" y="51246"/>
                  </a:lnTo>
                  <a:lnTo>
                    <a:pt x="0" y="51017"/>
                  </a:lnTo>
                  <a:lnTo>
                    <a:pt x="1" y="50788"/>
                  </a:lnTo>
                  <a:lnTo>
                    <a:pt x="12" y="50560"/>
                  </a:lnTo>
                  <a:lnTo>
                    <a:pt x="53" y="50331"/>
                  </a:lnTo>
                  <a:lnTo>
                    <a:pt x="109" y="50102"/>
                  </a:lnTo>
                  <a:lnTo>
                    <a:pt x="189" y="49873"/>
                  </a:lnTo>
                  <a:lnTo>
                    <a:pt x="291" y="49645"/>
                  </a:lnTo>
                  <a:lnTo>
                    <a:pt x="408" y="49416"/>
                  </a:lnTo>
                  <a:lnTo>
                    <a:pt x="558" y="49187"/>
                  </a:lnTo>
                  <a:lnTo>
                    <a:pt x="718" y="48958"/>
                  </a:lnTo>
                  <a:lnTo>
                    <a:pt x="912" y="48729"/>
                  </a:lnTo>
                  <a:lnTo>
                    <a:pt x="1120" y="48501"/>
                  </a:lnTo>
                  <a:lnTo>
                    <a:pt x="1353" y="48272"/>
                  </a:lnTo>
                  <a:lnTo>
                    <a:pt x="1609" y="48043"/>
                  </a:lnTo>
                  <a:lnTo>
                    <a:pt x="1882" y="47814"/>
                  </a:lnTo>
                  <a:lnTo>
                    <a:pt x="2187" y="47586"/>
                  </a:lnTo>
                  <a:lnTo>
                    <a:pt x="2501" y="47357"/>
                  </a:lnTo>
                  <a:lnTo>
                    <a:pt x="2853" y="47128"/>
                  </a:lnTo>
                  <a:lnTo>
                    <a:pt x="3216" y="46899"/>
                  </a:lnTo>
                  <a:lnTo>
                    <a:pt x="3607" y="46670"/>
                  </a:lnTo>
                  <a:lnTo>
                    <a:pt x="4018" y="46442"/>
                  </a:lnTo>
                  <a:lnTo>
                    <a:pt x="4448" y="46213"/>
                  </a:lnTo>
                  <a:lnTo>
                    <a:pt x="4908" y="45984"/>
                  </a:lnTo>
                  <a:lnTo>
                    <a:pt x="5376" y="45755"/>
                  </a:lnTo>
                  <a:lnTo>
                    <a:pt x="5883" y="45527"/>
                  </a:lnTo>
                  <a:lnTo>
                    <a:pt x="6399" y="45298"/>
                  </a:lnTo>
                  <a:lnTo>
                    <a:pt x="6944" y="45069"/>
                  </a:lnTo>
                  <a:lnTo>
                    <a:pt x="7506" y="44840"/>
                  </a:lnTo>
                  <a:lnTo>
                    <a:pt x="8088" y="44611"/>
                  </a:lnTo>
                  <a:lnTo>
                    <a:pt x="8695" y="44383"/>
                  </a:lnTo>
                  <a:lnTo>
                    <a:pt x="9313" y="44154"/>
                  </a:lnTo>
                  <a:lnTo>
                    <a:pt x="9965" y="43925"/>
                  </a:lnTo>
                  <a:lnTo>
                    <a:pt x="10625" y="43696"/>
                  </a:lnTo>
                  <a:lnTo>
                    <a:pt x="11313" y="43468"/>
                  </a:lnTo>
                  <a:lnTo>
                    <a:pt x="12015" y="43239"/>
                  </a:lnTo>
                  <a:lnTo>
                    <a:pt x="12736" y="43010"/>
                  </a:lnTo>
                  <a:lnTo>
                    <a:pt x="13479" y="42781"/>
                  </a:lnTo>
                  <a:lnTo>
                    <a:pt x="14233" y="42552"/>
                  </a:lnTo>
                  <a:lnTo>
                    <a:pt x="15014" y="42324"/>
                  </a:lnTo>
                  <a:lnTo>
                    <a:pt x="15803" y="42095"/>
                  </a:lnTo>
                  <a:lnTo>
                    <a:pt x="16618" y="41866"/>
                  </a:lnTo>
                  <a:lnTo>
                    <a:pt x="17443" y="41637"/>
                  </a:lnTo>
                  <a:lnTo>
                    <a:pt x="18286" y="41409"/>
                  </a:lnTo>
                  <a:lnTo>
                    <a:pt x="19146" y="41180"/>
                  </a:lnTo>
                  <a:lnTo>
                    <a:pt x="20016" y="40951"/>
                  </a:lnTo>
                  <a:lnTo>
                    <a:pt x="20908" y="40722"/>
                  </a:lnTo>
                  <a:lnTo>
                    <a:pt x="21806" y="40493"/>
                  </a:lnTo>
                  <a:lnTo>
                    <a:pt x="22725" y="40265"/>
                  </a:lnTo>
                  <a:lnTo>
                    <a:pt x="23653" y="40036"/>
                  </a:lnTo>
                  <a:lnTo>
                    <a:pt x="24595" y="39807"/>
                  </a:lnTo>
                  <a:lnTo>
                    <a:pt x="25549" y="39578"/>
                  </a:lnTo>
                  <a:lnTo>
                    <a:pt x="26512" y="39350"/>
                  </a:lnTo>
                  <a:lnTo>
                    <a:pt x="27491" y="39121"/>
                  </a:lnTo>
                  <a:lnTo>
                    <a:pt x="28474" y="38892"/>
                  </a:lnTo>
                  <a:lnTo>
                    <a:pt x="29474" y="38663"/>
                  </a:lnTo>
                  <a:lnTo>
                    <a:pt x="30479" y="38434"/>
                  </a:lnTo>
                  <a:lnTo>
                    <a:pt x="31495" y="38206"/>
                  </a:lnTo>
                  <a:lnTo>
                    <a:pt x="32519" y="37977"/>
                  </a:lnTo>
                  <a:lnTo>
                    <a:pt x="33549" y="37748"/>
                  </a:lnTo>
                  <a:lnTo>
                    <a:pt x="34589" y="37519"/>
                  </a:lnTo>
                  <a:lnTo>
                    <a:pt x="35632" y="37291"/>
                  </a:lnTo>
                  <a:lnTo>
                    <a:pt x="36686" y="37062"/>
                  </a:lnTo>
                  <a:lnTo>
                    <a:pt x="37741" y="36833"/>
                  </a:lnTo>
                  <a:lnTo>
                    <a:pt x="38804" y="36604"/>
                  </a:lnTo>
                  <a:lnTo>
                    <a:pt x="39871" y="36375"/>
                  </a:lnTo>
                  <a:lnTo>
                    <a:pt x="40941" y="36147"/>
                  </a:lnTo>
                  <a:lnTo>
                    <a:pt x="42016" y="35918"/>
                  </a:lnTo>
                  <a:lnTo>
                    <a:pt x="43092" y="35689"/>
                  </a:lnTo>
                  <a:lnTo>
                    <a:pt x="44172" y="35460"/>
                  </a:lnTo>
                  <a:lnTo>
                    <a:pt x="45253" y="35232"/>
                  </a:lnTo>
                  <a:lnTo>
                    <a:pt x="46336" y="35003"/>
                  </a:lnTo>
                  <a:lnTo>
                    <a:pt x="47419" y="34774"/>
                  </a:lnTo>
                  <a:lnTo>
                    <a:pt x="48503" y="34545"/>
                  </a:lnTo>
                  <a:lnTo>
                    <a:pt x="49586" y="34316"/>
                  </a:lnTo>
                  <a:lnTo>
                    <a:pt x="50669" y="34088"/>
                  </a:lnTo>
                  <a:lnTo>
                    <a:pt x="51751" y="33859"/>
                  </a:lnTo>
                  <a:lnTo>
                    <a:pt x="52831" y="33630"/>
                  </a:lnTo>
                  <a:lnTo>
                    <a:pt x="53908" y="33401"/>
                  </a:lnTo>
                  <a:lnTo>
                    <a:pt x="54984" y="33172"/>
                  </a:lnTo>
                  <a:lnTo>
                    <a:pt x="56056" y="32944"/>
                  </a:lnTo>
                  <a:lnTo>
                    <a:pt x="57124" y="32715"/>
                  </a:lnTo>
                  <a:lnTo>
                    <a:pt x="58189" y="32486"/>
                  </a:lnTo>
                  <a:lnTo>
                    <a:pt x="59248" y="32257"/>
                  </a:lnTo>
                  <a:lnTo>
                    <a:pt x="60305" y="32029"/>
                  </a:lnTo>
                  <a:lnTo>
                    <a:pt x="61354" y="31800"/>
                  </a:lnTo>
                  <a:lnTo>
                    <a:pt x="62399" y="31571"/>
                  </a:lnTo>
                  <a:lnTo>
                    <a:pt x="63436" y="31342"/>
                  </a:lnTo>
                  <a:lnTo>
                    <a:pt x="64468" y="31113"/>
                  </a:lnTo>
                  <a:lnTo>
                    <a:pt x="65494" y="30885"/>
                  </a:lnTo>
                  <a:lnTo>
                    <a:pt x="66510" y="30656"/>
                  </a:lnTo>
                  <a:lnTo>
                    <a:pt x="67523" y="30427"/>
                  </a:lnTo>
                  <a:lnTo>
                    <a:pt x="68522" y="30198"/>
                  </a:lnTo>
                  <a:lnTo>
                    <a:pt x="69517" y="29970"/>
                  </a:lnTo>
                  <a:lnTo>
                    <a:pt x="70501" y="29741"/>
                  </a:lnTo>
                  <a:lnTo>
                    <a:pt x="71477" y="29512"/>
                  </a:lnTo>
                  <a:lnTo>
                    <a:pt x="72446" y="29283"/>
                  </a:lnTo>
                  <a:lnTo>
                    <a:pt x="73401" y="29054"/>
                  </a:lnTo>
                  <a:lnTo>
                    <a:pt x="74352" y="28826"/>
                  </a:lnTo>
                  <a:lnTo>
                    <a:pt x="75286" y="28597"/>
                  </a:lnTo>
                  <a:lnTo>
                    <a:pt x="76215" y="28368"/>
                  </a:lnTo>
                  <a:lnTo>
                    <a:pt x="77130" y="28139"/>
                  </a:lnTo>
                  <a:lnTo>
                    <a:pt x="78035" y="27911"/>
                  </a:lnTo>
                  <a:lnTo>
                    <a:pt x="78930" y="27682"/>
                  </a:lnTo>
                  <a:lnTo>
                    <a:pt x="79811" y="27453"/>
                  </a:lnTo>
                  <a:lnTo>
                    <a:pt x="80686" y="27224"/>
                  </a:lnTo>
                  <a:lnTo>
                    <a:pt x="81541" y="26995"/>
                  </a:lnTo>
                  <a:lnTo>
                    <a:pt x="82392" y="26767"/>
                  </a:lnTo>
                  <a:lnTo>
                    <a:pt x="83224" y="26538"/>
                  </a:lnTo>
                  <a:lnTo>
                    <a:pt x="84047" y="26309"/>
                  </a:lnTo>
                  <a:lnTo>
                    <a:pt x="84858" y="26080"/>
                  </a:lnTo>
                  <a:lnTo>
                    <a:pt x="85653" y="25852"/>
                  </a:lnTo>
                  <a:lnTo>
                    <a:pt x="86441" y="25623"/>
                  </a:lnTo>
                  <a:lnTo>
                    <a:pt x="87208" y="25394"/>
                  </a:lnTo>
                  <a:lnTo>
                    <a:pt x="87970" y="25165"/>
                  </a:lnTo>
                  <a:lnTo>
                    <a:pt x="88711" y="24936"/>
                  </a:lnTo>
                  <a:lnTo>
                    <a:pt x="89443" y="24708"/>
                  </a:lnTo>
                  <a:lnTo>
                    <a:pt x="90161" y="24479"/>
                  </a:lnTo>
                  <a:lnTo>
                    <a:pt x="90863" y="24250"/>
                  </a:lnTo>
                  <a:lnTo>
                    <a:pt x="91556" y="24021"/>
                  </a:lnTo>
                  <a:lnTo>
                    <a:pt x="92229" y="23793"/>
                  </a:lnTo>
                  <a:lnTo>
                    <a:pt x="92895" y="23564"/>
                  </a:lnTo>
                  <a:lnTo>
                    <a:pt x="93539" y="23335"/>
                  </a:lnTo>
                  <a:lnTo>
                    <a:pt x="94175" y="23106"/>
                  </a:lnTo>
                  <a:lnTo>
                    <a:pt x="94795" y="22877"/>
                  </a:lnTo>
                  <a:lnTo>
                    <a:pt x="95400" y="22649"/>
                  </a:lnTo>
                  <a:lnTo>
                    <a:pt x="95994" y="22420"/>
                  </a:lnTo>
                  <a:lnTo>
                    <a:pt x="96568" y="22191"/>
                  </a:lnTo>
                  <a:lnTo>
                    <a:pt x="97136" y="21962"/>
                  </a:lnTo>
                  <a:lnTo>
                    <a:pt x="97680" y="21734"/>
                  </a:lnTo>
                  <a:lnTo>
                    <a:pt x="98218" y="21505"/>
                  </a:lnTo>
                  <a:lnTo>
                    <a:pt x="98737" y="21276"/>
                  </a:lnTo>
                  <a:lnTo>
                    <a:pt x="99243" y="21047"/>
                  </a:lnTo>
                  <a:lnTo>
                    <a:pt x="99737" y="20818"/>
                  </a:lnTo>
                  <a:lnTo>
                    <a:pt x="100212" y="20590"/>
                  </a:lnTo>
                  <a:lnTo>
                    <a:pt x="100681" y="20361"/>
                  </a:lnTo>
                  <a:lnTo>
                    <a:pt x="101125" y="20132"/>
                  </a:lnTo>
                  <a:lnTo>
                    <a:pt x="101564" y="19903"/>
                  </a:lnTo>
                  <a:lnTo>
                    <a:pt x="101984" y="19675"/>
                  </a:lnTo>
                  <a:lnTo>
                    <a:pt x="102392" y="19446"/>
                  </a:lnTo>
                  <a:lnTo>
                    <a:pt x="102787" y="19217"/>
                  </a:lnTo>
                  <a:lnTo>
                    <a:pt x="103166" y="18988"/>
                  </a:lnTo>
                  <a:lnTo>
                    <a:pt x="103537" y="18759"/>
                  </a:lnTo>
                  <a:lnTo>
                    <a:pt x="103886" y="18531"/>
                  </a:lnTo>
                  <a:lnTo>
                    <a:pt x="104229" y="18302"/>
                  </a:lnTo>
                  <a:lnTo>
                    <a:pt x="104553" y="18073"/>
                  </a:lnTo>
                  <a:lnTo>
                    <a:pt x="104867" y="17844"/>
                  </a:lnTo>
                  <a:lnTo>
                    <a:pt x="105168" y="17616"/>
                  </a:lnTo>
                  <a:lnTo>
                    <a:pt x="105454" y="17387"/>
                  </a:lnTo>
                  <a:lnTo>
                    <a:pt x="105733" y="17158"/>
                  </a:lnTo>
                  <a:lnTo>
                    <a:pt x="105991" y="16929"/>
                  </a:lnTo>
                  <a:lnTo>
                    <a:pt x="106245" y="16700"/>
                  </a:lnTo>
                  <a:lnTo>
                    <a:pt x="106480" y="16472"/>
                  </a:lnTo>
                  <a:lnTo>
                    <a:pt x="106706" y="16243"/>
                  </a:lnTo>
                  <a:lnTo>
                    <a:pt x="106920" y="16014"/>
                  </a:lnTo>
                  <a:lnTo>
                    <a:pt x="107121" y="15785"/>
                  </a:lnTo>
                  <a:lnTo>
                    <a:pt x="107314" y="15556"/>
                  </a:lnTo>
                  <a:lnTo>
                    <a:pt x="107491" y="15328"/>
                  </a:lnTo>
                  <a:lnTo>
                    <a:pt x="107662" y="15099"/>
                  </a:lnTo>
                  <a:lnTo>
                    <a:pt x="107817" y="14870"/>
                  </a:lnTo>
                  <a:lnTo>
                    <a:pt x="107965" y="14641"/>
                  </a:lnTo>
                  <a:lnTo>
                    <a:pt x="108101" y="14413"/>
                  </a:lnTo>
                  <a:lnTo>
                    <a:pt x="108226" y="14184"/>
                  </a:lnTo>
                  <a:lnTo>
                    <a:pt x="108344" y="13955"/>
                  </a:lnTo>
                  <a:lnTo>
                    <a:pt x="108449" y="13726"/>
                  </a:lnTo>
                  <a:lnTo>
                    <a:pt x="108549" y="13497"/>
                  </a:lnTo>
                  <a:lnTo>
                    <a:pt x="108634" y="13269"/>
                  </a:lnTo>
                  <a:lnTo>
                    <a:pt x="108714" y="13040"/>
                  </a:lnTo>
                  <a:lnTo>
                    <a:pt x="108784" y="12811"/>
                  </a:lnTo>
                  <a:lnTo>
                    <a:pt x="108846" y="12582"/>
                  </a:lnTo>
                  <a:lnTo>
                    <a:pt x="108900" y="12354"/>
                  </a:lnTo>
                  <a:lnTo>
                    <a:pt x="108945" y="12125"/>
                  </a:lnTo>
                  <a:lnTo>
                    <a:pt x="108986" y="11896"/>
                  </a:lnTo>
                  <a:lnTo>
                    <a:pt x="109015" y="11667"/>
                  </a:lnTo>
                  <a:lnTo>
                    <a:pt x="109040" y="11438"/>
                  </a:lnTo>
                  <a:lnTo>
                    <a:pt x="109056" y="11210"/>
                  </a:lnTo>
                  <a:lnTo>
                    <a:pt x="109068" y="10981"/>
                  </a:lnTo>
                  <a:lnTo>
                    <a:pt x="109073" y="10752"/>
                  </a:lnTo>
                  <a:lnTo>
                    <a:pt x="109071" y="10523"/>
                  </a:lnTo>
                  <a:lnTo>
                    <a:pt x="109067" y="10295"/>
                  </a:lnTo>
                  <a:lnTo>
                    <a:pt x="109053" y="10066"/>
                  </a:lnTo>
                  <a:lnTo>
                    <a:pt x="109038" y="9837"/>
                  </a:lnTo>
                  <a:lnTo>
                    <a:pt x="109016" y="9608"/>
                  </a:lnTo>
                  <a:lnTo>
                    <a:pt x="108990" y="9379"/>
                  </a:lnTo>
                  <a:lnTo>
                    <a:pt x="108961" y="9151"/>
                  </a:lnTo>
                  <a:lnTo>
                    <a:pt x="108927" y="8922"/>
                  </a:lnTo>
                  <a:lnTo>
                    <a:pt x="108892" y="8693"/>
                  </a:lnTo>
                  <a:lnTo>
                    <a:pt x="108851" y="8464"/>
                  </a:lnTo>
                  <a:lnTo>
                    <a:pt x="108809" y="8236"/>
                  </a:lnTo>
                  <a:lnTo>
                    <a:pt x="108764" y="8007"/>
                  </a:lnTo>
                  <a:lnTo>
                    <a:pt x="108717" y="7778"/>
                  </a:lnTo>
                  <a:lnTo>
                    <a:pt x="108667" y="7549"/>
                  </a:lnTo>
                  <a:lnTo>
                    <a:pt x="108617" y="7320"/>
                  </a:lnTo>
                  <a:lnTo>
                    <a:pt x="108565" y="7092"/>
                  </a:lnTo>
                  <a:lnTo>
                    <a:pt x="108511" y="6863"/>
                  </a:lnTo>
                  <a:lnTo>
                    <a:pt x="108458" y="6634"/>
                  </a:lnTo>
                  <a:lnTo>
                    <a:pt x="108403" y="6405"/>
                  </a:lnTo>
                  <a:lnTo>
                    <a:pt x="108349" y="6177"/>
                  </a:lnTo>
                  <a:lnTo>
                    <a:pt x="108294" y="5948"/>
                  </a:lnTo>
                  <a:lnTo>
                    <a:pt x="108240" y="5719"/>
                  </a:lnTo>
                  <a:lnTo>
                    <a:pt x="108186" y="5490"/>
                  </a:lnTo>
                  <a:lnTo>
                    <a:pt x="108134" y="5261"/>
                  </a:lnTo>
                  <a:lnTo>
                    <a:pt x="108082" y="5033"/>
                  </a:lnTo>
                  <a:lnTo>
                    <a:pt x="108032" y="4804"/>
                  </a:lnTo>
                  <a:lnTo>
                    <a:pt x="107983" y="4575"/>
                  </a:lnTo>
                  <a:lnTo>
                    <a:pt x="107936" y="4346"/>
                  </a:lnTo>
                  <a:lnTo>
                    <a:pt x="107892" y="4118"/>
                  </a:lnTo>
                  <a:lnTo>
                    <a:pt x="107849" y="3889"/>
                  </a:lnTo>
                  <a:lnTo>
                    <a:pt x="107809" y="3660"/>
                  </a:lnTo>
                  <a:lnTo>
                    <a:pt x="107770" y="3431"/>
                  </a:lnTo>
                  <a:lnTo>
                    <a:pt x="107737" y="3202"/>
                  </a:lnTo>
                  <a:lnTo>
                    <a:pt x="107705" y="2974"/>
                  </a:lnTo>
                  <a:lnTo>
                    <a:pt x="107677" y="2745"/>
                  </a:lnTo>
                  <a:lnTo>
                    <a:pt x="107652" y="2516"/>
                  </a:lnTo>
                  <a:lnTo>
                    <a:pt x="107630" y="2287"/>
                  </a:lnTo>
                  <a:lnTo>
                    <a:pt x="107613" y="2059"/>
                  </a:lnTo>
                  <a:lnTo>
                    <a:pt x="107598" y="1830"/>
                  </a:lnTo>
                  <a:lnTo>
                    <a:pt x="107589" y="1601"/>
                  </a:lnTo>
                  <a:lnTo>
                    <a:pt x="107582" y="1372"/>
                  </a:lnTo>
                  <a:lnTo>
                    <a:pt x="107582" y="1143"/>
                  </a:lnTo>
                  <a:lnTo>
                    <a:pt x="107584" y="915"/>
                  </a:lnTo>
                  <a:lnTo>
                    <a:pt x="107591" y="686"/>
                  </a:lnTo>
                  <a:lnTo>
                    <a:pt x="107603" y="457"/>
                  </a:lnTo>
                  <a:lnTo>
                    <a:pt x="107618" y="228"/>
                  </a:lnTo>
                  <a:lnTo>
                    <a:pt x="107640" y="0"/>
                  </a:lnTo>
                  <a:lnTo>
                    <a:pt x="136569" y="0"/>
                  </a:lnTo>
                  <a:lnTo>
                    <a:pt x="136592" y="228"/>
                  </a:lnTo>
                  <a:lnTo>
                    <a:pt x="136607" y="457"/>
                  </a:lnTo>
                  <a:lnTo>
                    <a:pt x="136619" y="686"/>
                  </a:lnTo>
                  <a:lnTo>
                    <a:pt x="136626" y="915"/>
                  </a:lnTo>
                  <a:lnTo>
                    <a:pt x="136628" y="1143"/>
                  </a:lnTo>
                  <a:lnTo>
                    <a:pt x="136627" y="1372"/>
                  </a:lnTo>
                  <a:lnTo>
                    <a:pt x="136621" y="1601"/>
                  </a:lnTo>
                  <a:lnTo>
                    <a:pt x="136612" y="1830"/>
                  </a:lnTo>
                  <a:lnTo>
                    <a:pt x="136597" y="2059"/>
                  </a:lnTo>
                  <a:lnTo>
                    <a:pt x="136580" y="2287"/>
                  </a:lnTo>
                  <a:lnTo>
                    <a:pt x="136558" y="2516"/>
                  </a:lnTo>
                  <a:lnTo>
                    <a:pt x="136533" y="2745"/>
                  </a:lnTo>
                  <a:lnTo>
                    <a:pt x="136505" y="2974"/>
                  </a:lnTo>
                  <a:lnTo>
                    <a:pt x="136473" y="3202"/>
                  </a:lnTo>
                  <a:lnTo>
                    <a:pt x="136439" y="3431"/>
                  </a:lnTo>
                  <a:lnTo>
                    <a:pt x="136401" y="3660"/>
                  </a:lnTo>
                  <a:lnTo>
                    <a:pt x="136361" y="3889"/>
                  </a:lnTo>
                  <a:lnTo>
                    <a:pt x="136318" y="4118"/>
                  </a:lnTo>
                  <a:lnTo>
                    <a:pt x="136273" y="4346"/>
                  </a:lnTo>
                  <a:lnTo>
                    <a:pt x="136227" y="4575"/>
                  </a:lnTo>
                  <a:lnTo>
                    <a:pt x="136178" y="4804"/>
                  </a:lnTo>
                  <a:lnTo>
                    <a:pt x="136128" y="5033"/>
                  </a:lnTo>
                  <a:lnTo>
                    <a:pt x="136076" y="5261"/>
                  </a:lnTo>
                  <a:lnTo>
                    <a:pt x="136023" y="5490"/>
                  </a:lnTo>
                  <a:lnTo>
                    <a:pt x="135970" y="5719"/>
                  </a:lnTo>
                  <a:lnTo>
                    <a:pt x="135916" y="5948"/>
                  </a:lnTo>
                  <a:lnTo>
                    <a:pt x="135861" y="6177"/>
                  </a:lnTo>
                  <a:lnTo>
                    <a:pt x="135807" y="6405"/>
                  </a:lnTo>
                  <a:lnTo>
                    <a:pt x="135752" y="6634"/>
                  </a:lnTo>
                  <a:lnTo>
                    <a:pt x="135698" y="6863"/>
                  </a:lnTo>
                  <a:lnTo>
                    <a:pt x="135645" y="7092"/>
                  </a:lnTo>
                  <a:lnTo>
                    <a:pt x="135593" y="7320"/>
                  </a:lnTo>
                  <a:lnTo>
                    <a:pt x="135542" y="7549"/>
                  </a:lnTo>
                  <a:lnTo>
                    <a:pt x="135493" y="7778"/>
                  </a:lnTo>
                  <a:lnTo>
                    <a:pt x="135446" y="8007"/>
                  </a:lnTo>
                  <a:lnTo>
                    <a:pt x="135401" y="8236"/>
                  </a:lnTo>
                  <a:lnTo>
                    <a:pt x="135359" y="8464"/>
                  </a:lnTo>
                  <a:lnTo>
                    <a:pt x="135318" y="8693"/>
                  </a:lnTo>
                  <a:lnTo>
                    <a:pt x="135282" y="8922"/>
                  </a:lnTo>
                  <a:lnTo>
                    <a:pt x="135249" y="9151"/>
                  </a:lnTo>
                  <a:lnTo>
                    <a:pt x="135219" y="9379"/>
                  </a:lnTo>
                  <a:lnTo>
                    <a:pt x="135194" y="9608"/>
                  </a:lnTo>
                  <a:lnTo>
                    <a:pt x="135172" y="9837"/>
                  </a:lnTo>
                  <a:lnTo>
                    <a:pt x="135157" y="10066"/>
                  </a:lnTo>
                  <a:lnTo>
                    <a:pt x="135143" y="10295"/>
                  </a:lnTo>
                  <a:lnTo>
                    <a:pt x="135139" y="10523"/>
                  </a:lnTo>
                  <a:lnTo>
                    <a:pt x="135137" y="10752"/>
                  </a:lnTo>
                  <a:lnTo>
                    <a:pt x="135142" y="10981"/>
                  </a:lnTo>
                  <a:lnTo>
                    <a:pt x="135153" y="11210"/>
                  </a:lnTo>
                  <a:lnTo>
                    <a:pt x="135170" y="11438"/>
                  </a:lnTo>
                  <a:lnTo>
                    <a:pt x="135195" y="11667"/>
                  </a:lnTo>
                  <a:lnTo>
                    <a:pt x="135224" y="11896"/>
                  </a:lnTo>
                  <a:lnTo>
                    <a:pt x="135265" y="12125"/>
                  </a:lnTo>
                  <a:lnTo>
                    <a:pt x="135309" y="12354"/>
                  </a:lnTo>
                  <a:lnTo>
                    <a:pt x="135364" y="12582"/>
                  </a:lnTo>
                  <a:lnTo>
                    <a:pt x="135426" y="12811"/>
                  </a:lnTo>
                  <a:lnTo>
                    <a:pt x="135495" y="13040"/>
                  </a:lnTo>
                  <a:lnTo>
                    <a:pt x="135576" y="13269"/>
                  </a:lnTo>
                  <a:lnTo>
                    <a:pt x="135661" y="13497"/>
                  </a:lnTo>
                  <a:lnTo>
                    <a:pt x="135761" y="13726"/>
                  </a:lnTo>
                  <a:lnTo>
                    <a:pt x="135865" y="13955"/>
                  </a:lnTo>
                  <a:lnTo>
                    <a:pt x="135983" y="14184"/>
                  </a:lnTo>
                  <a:lnTo>
                    <a:pt x="136109" y="14413"/>
                  </a:lnTo>
                  <a:lnTo>
                    <a:pt x="136245" y="14641"/>
                  </a:lnTo>
                  <a:lnTo>
                    <a:pt x="136393" y="14870"/>
                  </a:lnTo>
                  <a:lnTo>
                    <a:pt x="136547" y="15099"/>
                  </a:lnTo>
                  <a:lnTo>
                    <a:pt x="136719" y="15328"/>
                  </a:lnTo>
                  <a:lnTo>
                    <a:pt x="136895" y="15556"/>
                  </a:lnTo>
                  <a:lnTo>
                    <a:pt x="137089" y="15785"/>
                  </a:lnTo>
                  <a:lnTo>
                    <a:pt x="137290" y="16014"/>
                  </a:lnTo>
                  <a:lnTo>
                    <a:pt x="137503" y="16243"/>
                  </a:lnTo>
                  <a:lnTo>
                    <a:pt x="137730" y="16472"/>
                  </a:lnTo>
                  <a:lnTo>
                    <a:pt x="137965" y="16700"/>
                  </a:lnTo>
                  <a:lnTo>
                    <a:pt x="138218" y="16929"/>
                  </a:lnTo>
                  <a:lnTo>
                    <a:pt x="138477" y="17158"/>
                  </a:lnTo>
                  <a:lnTo>
                    <a:pt x="138755" y="17387"/>
                  </a:lnTo>
                  <a:lnTo>
                    <a:pt x="139041" y="17616"/>
                  </a:lnTo>
                  <a:lnTo>
                    <a:pt x="139343" y="17844"/>
                  </a:lnTo>
                  <a:lnTo>
                    <a:pt x="139657" y="18073"/>
                  </a:lnTo>
                  <a:lnTo>
                    <a:pt x="139981" y="18302"/>
                  </a:lnTo>
                  <a:lnTo>
                    <a:pt x="140324" y="18531"/>
                  </a:lnTo>
                  <a:lnTo>
                    <a:pt x="140673" y="18759"/>
                  </a:lnTo>
                  <a:lnTo>
                    <a:pt x="141044" y="18988"/>
                  </a:lnTo>
                  <a:lnTo>
                    <a:pt x="141422" y="19217"/>
                  </a:lnTo>
                  <a:lnTo>
                    <a:pt x="141818" y="19446"/>
                  </a:lnTo>
                  <a:lnTo>
                    <a:pt x="142226" y="19675"/>
                  </a:lnTo>
                  <a:lnTo>
                    <a:pt x="142646" y="19903"/>
                  </a:lnTo>
                  <a:lnTo>
                    <a:pt x="143084" y="20132"/>
                  </a:lnTo>
                  <a:lnTo>
                    <a:pt x="143529" y="20361"/>
                  </a:lnTo>
                  <a:lnTo>
                    <a:pt x="143998" y="20590"/>
                  </a:lnTo>
                  <a:lnTo>
                    <a:pt x="144473" y="20818"/>
                  </a:lnTo>
                  <a:lnTo>
                    <a:pt x="144967" y="21047"/>
                  </a:lnTo>
                  <a:lnTo>
                    <a:pt x="145473" y="21276"/>
                  </a:lnTo>
                  <a:lnTo>
                    <a:pt x="145992" y="21505"/>
                  </a:lnTo>
                  <a:lnTo>
                    <a:pt x="146529" y="21734"/>
                  </a:lnTo>
                  <a:lnTo>
                    <a:pt x="147073" y="21962"/>
                  </a:lnTo>
                  <a:lnTo>
                    <a:pt x="147642" y="22191"/>
                  </a:lnTo>
                  <a:lnTo>
                    <a:pt x="148216" y="22420"/>
                  </a:lnTo>
                  <a:lnTo>
                    <a:pt x="148810" y="22649"/>
                  </a:lnTo>
                  <a:lnTo>
                    <a:pt x="149415" y="22877"/>
                  </a:lnTo>
                  <a:lnTo>
                    <a:pt x="150034" y="23106"/>
                  </a:lnTo>
                  <a:lnTo>
                    <a:pt x="150670" y="23335"/>
                  </a:lnTo>
                  <a:lnTo>
                    <a:pt x="151314" y="23564"/>
                  </a:lnTo>
                  <a:lnTo>
                    <a:pt x="151981" y="23793"/>
                  </a:lnTo>
                  <a:lnTo>
                    <a:pt x="152653" y="24021"/>
                  </a:lnTo>
                  <a:lnTo>
                    <a:pt x="153347" y="24250"/>
                  </a:lnTo>
                  <a:lnTo>
                    <a:pt x="154049" y="24479"/>
                  </a:lnTo>
                  <a:lnTo>
                    <a:pt x="154767" y="24708"/>
                  </a:lnTo>
                  <a:lnTo>
                    <a:pt x="155499" y="24936"/>
                  </a:lnTo>
                  <a:lnTo>
                    <a:pt x="156240" y="25165"/>
                  </a:lnTo>
                  <a:lnTo>
                    <a:pt x="157002" y="25394"/>
                  </a:lnTo>
                  <a:lnTo>
                    <a:pt x="157769" y="25623"/>
                  </a:lnTo>
                  <a:lnTo>
                    <a:pt x="158557" y="25852"/>
                  </a:lnTo>
                  <a:lnTo>
                    <a:pt x="159352" y="26080"/>
                  </a:lnTo>
                  <a:lnTo>
                    <a:pt x="160163" y="26309"/>
                  </a:lnTo>
                  <a:lnTo>
                    <a:pt x="160986" y="26538"/>
                  </a:lnTo>
                  <a:lnTo>
                    <a:pt x="161818" y="26767"/>
                  </a:lnTo>
                  <a:lnTo>
                    <a:pt x="162668" y="26995"/>
                  </a:lnTo>
                  <a:lnTo>
                    <a:pt x="163524" y="27224"/>
                  </a:lnTo>
                  <a:lnTo>
                    <a:pt x="164398" y="27453"/>
                  </a:lnTo>
                  <a:lnTo>
                    <a:pt x="165279" y="27682"/>
                  </a:lnTo>
                  <a:lnTo>
                    <a:pt x="166175" y="27911"/>
                  </a:lnTo>
                  <a:lnTo>
                    <a:pt x="167080" y="28139"/>
                  </a:lnTo>
                  <a:lnTo>
                    <a:pt x="167995" y="28368"/>
                  </a:lnTo>
                  <a:lnTo>
                    <a:pt x="168924" y="28597"/>
                  </a:lnTo>
                  <a:lnTo>
                    <a:pt x="169857" y="28826"/>
                  </a:lnTo>
                  <a:lnTo>
                    <a:pt x="170809" y="29054"/>
                  </a:lnTo>
                  <a:lnTo>
                    <a:pt x="171764" y="29283"/>
                  </a:lnTo>
                  <a:lnTo>
                    <a:pt x="172732" y="29512"/>
                  </a:lnTo>
                  <a:lnTo>
                    <a:pt x="173708" y="29741"/>
                  </a:lnTo>
                  <a:lnTo>
                    <a:pt x="174693" y="29970"/>
                  </a:lnTo>
                  <a:lnTo>
                    <a:pt x="175688" y="30198"/>
                  </a:lnTo>
                  <a:lnTo>
                    <a:pt x="176687" y="30427"/>
                  </a:lnTo>
                  <a:lnTo>
                    <a:pt x="177700" y="30656"/>
                  </a:lnTo>
                  <a:lnTo>
                    <a:pt x="178716" y="30885"/>
                  </a:lnTo>
                  <a:lnTo>
                    <a:pt x="179742" y="31113"/>
                  </a:lnTo>
                  <a:lnTo>
                    <a:pt x="180773" y="31342"/>
                  </a:lnTo>
                  <a:lnTo>
                    <a:pt x="181811" y="31571"/>
                  </a:lnTo>
                  <a:lnTo>
                    <a:pt x="182856" y="31800"/>
                  </a:lnTo>
                  <a:lnTo>
                    <a:pt x="183905" y="32029"/>
                  </a:lnTo>
                  <a:lnTo>
                    <a:pt x="184961" y="32257"/>
                  </a:lnTo>
                  <a:lnTo>
                    <a:pt x="186020" y="32486"/>
                  </a:lnTo>
                  <a:lnTo>
                    <a:pt x="187086" y="32715"/>
                  </a:lnTo>
                  <a:lnTo>
                    <a:pt x="188154" y="32944"/>
                  </a:lnTo>
                  <a:lnTo>
                    <a:pt x="189226" y="33172"/>
                  </a:lnTo>
                  <a:lnTo>
                    <a:pt x="190301" y="33401"/>
                  </a:lnTo>
                  <a:lnTo>
                    <a:pt x="191379" y="33630"/>
                  </a:lnTo>
                  <a:lnTo>
                    <a:pt x="192459" y="33859"/>
                  </a:lnTo>
                  <a:lnTo>
                    <a:pt x="193540" y="34088"/>
                  </a:lnTo>
                  <a:lnTo>
                    <a:pt x="194624" y="34316"/>
                  </a:lnTo>
                  <a:lnTo>
                    <a:pt x="195707" y="34545"/>
                  </a:lnTo>
                  <a:lnTo>
                    <a:pt x="196791" y="34774"/>
                  </a:lnTo>
                  <a:lnTo>
                    <a:pt x="197874" y="35003"/>
                  </a:lnTo>
                  <a:lnTo>
                    <a:pt x="198957" y="35232"/>
                  </a:lnTo>
                  <a:lnTo>
                    <a:pt x="200038" y="35460"/>
                  </a:lnTo>
                  <a:lnTo>
                    <a:pt x="201118" y="35689"/>
                  </a:lnTo>
                  <a:lnTo>
                    <a:pt x="202194" y="35918"/>
                  </a:lnTo>
                  <a:lnTo>
                    <a:pt x="203269" y="36147"/>
                  </a:lnTo>
                  <a:lnTo>
                    <a:pt x="204339" y="36375"/>
                  </a:lnTo>
                  <a:lnTo>
                    <a:pt x="205405" y="36604"/>
                  </a:lnTo>
                  <a:lnTo>
                    <a:pt x="206468" y="36833"/>
                  </a:lnTo>
                  <a:lnTo>
                    <a:pt x="207524" y="37062"/>
                  </a:lnTo>
                  <a:lnTo>
                    <a:pt x="208578" y="37291"/>
                  </a:lnTo>
                  <a:lnTo>
                    <a:pt x="209621" y="37519"/>
                  </a:lnTo>
                  <a:lnTo>
                    <a:pt x="210661" y="37748"/>
                  </a:lnTo>
                  <a:lnTo>
                    <a:pt x="211691" y="37977"/>
                  </a:lnTo>
                  <a:lnTo>
                    <a:pt x="212715" y="38206"/>
                  </a:lnTo>
                  <a:lnTo>
                    <a:pt x="213731" y="38434"/>
                  </a:lnTo>
                  <a:lnTo>
                    <a:pt x="214735" y="38663"/>
                  </a:lnTo>
                  <a:lnTo>
                    <a:pt x="215735" y="38892"/>
                  </a:lnTo>
                  <a:lnTo>
                    <a:pt x="216719" y="39121"/>
                  </a:lnTo>
                  <a:lnTo>
                    <a:pt x="217698" y="39350"/>
                  </a:lnTo>
                  <a:lnTo>
                    <a:pt x="218661" y="39578"/>
                  </a:lnTo>
                  <a:lnTo>
                    <a:pt x="219615" y="39807"/>
                  </a:lnTo>
                  <a:lnTo>
                    <a:pt x="220557" y="40036"/>
                  </a:lnTo>
                  <a:lnTo>
                    <a:pt x="221484" y="40265"/>
                  </a:lnTo>
                  <a:lnTo>
                    <a:pt x="222404" y="40493"/>
                  </a:lnTo>
                  <a:lnTo>
                    <a:pt x="223302" y="40722"/>
                  </a:lnTo>
                  <a:lnTo>
                    <a:pt x="224194" y="40951"/>
                  </a:lnTo>
                  <a:lnTo>
                    <a:pt x="225064" y="41180"/>
                  </a:lnTo>
                  <a:lnTo>
                    <a:pt x="225924" y="41409"/>
                  </a:lnTo>
                  <a:lnTo>
                    <a:pt x="226767" y="41637"/>
                  </a:lnTo>
                  <a:lnTo>
                    <a:pt x="227592" y="41866"/>
                  </a:lnTo>
                  <a:lnTo>
                    <a:pt x="228407" y="42095"/>
                  </a:lnTo>
                  <a:lnTo>
                    <a:pt x="229196" y="42324"/>
                  </a:lnTo>
                  <a:lnTo>
                    <a:pt x="229977" y="42552"/>
                  </a:lnTo>
                  <a:lnTo>
                    <a:pt x="230731" y="42781"/>
                  </a:lnTo>
                  <a:lnTo>
                    <a:pt x="231474" y="43010"/>
                  </a:lnTo>
                  <a:lnTo>
                    <a:pt x="232195" y="43239"/>
                  </a:lnTo>
                  <a:lnTo>
                    <a:pt x="232897" y="43468"/>
                  </a:lnTo>
                  <a:lnTo>
                    <a:pt x="233585" y="43696"/>
                  </a:lnTo>
                  <a:lnTo>
                    <a:pt x="234245" y="43925"/>
                  </a:lnTo>
                  <a:lnTo>
                    <a:pt x="234896" y="44154"/>
                  </a:lnTo>
                  <a:lnTo>
                    <a:pt x="235514" y="44383"/>
                  </a:lnTo>
                  <a:lnTo>
                    <a:pt x="236122" y="44611"/>
                  </a:lnTo>
                  <a:lnTo>
                    <a:pt x="236704" y="44840"/>
                  </a:lnTo>
                  <a:lnTo>
                    <a:pt x="237266" y="45069"/>
                  </a:lnTo>
                  <a:lnTo>
                    <a:pt x="237811" y="45298"/>
                  </a:lnTo>
                  <a:lnTo>
                    <a:pt x="238326" y="45527"/>
                  </a:lnTo>
                  <a:lnTo>
                    <a:pt x="238833" y="45755"/>
                  </a:lnTo>
                  <a:lnTo>
                    <a:pt x="239302" y="45984"/>
                  </a:lnTo>
                  <a:lnTo>
                    <a:pt x="239762" y="46213"/>
                  </a:lnTo>
                  <a:lnTo>
                    <a:pt x="240192" y="46442"/>
                  </a:lnTo>
                  <a:lnTo>
                    <a:pt x="240603" y="46670"/>
                  </a:lnTo>
                  <a:lnTo>
                    <a:pt x="240994" y="46899"/>
                  </a:lnTo>
                  <a:lnTo>
                    <a:pt x="241357" y="47128"/>
                  </a:lnTo>
                  <a:lnTo>
                    <a:pt x="241709" y="47357"/>
                  </a:lnTo>
                  <a:lnTo>
                    <a:pt x="242023" y="47586"/>
                  </a:lnTo>
                  <a:lnTo>
                    <a:pt x="242328" y="47814"/>
                  </a:lnTo>
                  <a:lnTo>
                    <a:pt x="242601" y="48043"/>
                  </a:lnTo>
                  <a:lnTo>
                    <a:pt x="242857" y="48272"/>
                  </a:lnTo>
                  <a:lnTo>
                    <a:pt x="243090" y="48501"/>
                  </a:lnTo>
                  <a:lnTo>
                    <a:pt x="243298" y="48729"/>
                  </a:lnTo>
                  <a:lnTo>
                    <a:pt x="243492" y="48958"/>
                  </a:lnTo>
                  <a:lnTo>
                    <a:pt x="243651" y="49187"/>
                  </a:lnTo>
                  <a:lnTo>
                    <a:pt x="243801" y="49416"/>
                  </a:lnTo>
                  <a:lnTo>
                    <a:pt x="243919" y="49645"/>
                  </a:lnTo>
                  <a:lnTo>
                    <a:pt x="244021" y="49873"/>
                  </a:lnTo>
                  <a:lnTo>
                    <a:pt x="244100" y="50102"/>
                  </a:lnTo>
                  <a:lnTo>
                    <a:pt x="244156" y="50331"/>
                  </a:lnTo>
                  <a:lnTo>
                    <a:pt x="244198" y="50560"/>
                  </a:lnTo>
                  <a:lnTo>
                    <a:pt x="244209" y="50788"/>
                  </a:lnTo>
                  <a:lnTo>
                    <a:pt x="244210" y="51017"/>
                  </a:lnTo>
                  <a:lnTo>
                    <a:pt x="244180" y="51246"/>
                  </a:lnTo>
                  <a:lnTo>
                    <a:pt x="244137" y="51475"/>
                  </a:lnTo>
                  <a:lnTo>
                    <a:pt x="244071" y="51704"/>
                  </a:lnTo>
                  <a:lnTo>
                    <a:pt x="243986" y="51932"/>
                  </a:lnTo>
                  <a:lnTo>
                    <a:pt x="243886" y="52161"/>
                  </a:lnTo>
                  <a:lnTo>
                    <a:pt x="243759" y="52390"/>
                  </a:lnTo>
                  <a:lnTo>
                    <a:pt x="243624" y="52619"/>
                  </a:lnTo>
                  <a:lnTo>
                    <a:pt x="243459" y="52848"/>
                  </a:lnTo>
                  <a:lnTo>
                    <a:pt x="243284" y="53076"/>
                  </a:lnTo>
                  <a:lnTo>
                    <a:pt x="243088" y="53305"/>
                  </a:lnTo>
                  <a:lnTo>
                    <a:pt x="242876" y="53534"/>
                  </a:lnTo>
                  <a:lnTo>
                    <a:pt x="242649" y="53763"/>
                  </a:lnTo>
                  <a:lnTo>
                    <a:pt x="242401" y="53991"/>
                  </a:lnTo>
                  <a:lnTo>
                    <a:pt x="242146" y="54220"/>
                  </a:lnTo>
                  <a:lnTo>
                    <a:pt x="241863" y="54449"/>
                  </a:lnTo>
                  <a:lnTo>
                    <a:pt x="241574" y="54678"/>
                  </a:lnTo>
                  <a:lnTo>
                    <a:pt x="241265" y="54907"/>
                  </a:lnTo>
                  <a:lnTo>
                    <a:pt x="240944" y="55135"/>
                  </a:lnTo>
                  <a:lnTo>
                    <a:pt x="240610" y="55364"/>
                  </a:lnTo>
                  <a:lnTo>
                    <a:pt x="240259" y="55593"/>
                  </a:lnTo>
                  <a:lnTo>
                    <a:pt x="239902" y="55822"/>
                  </a:lnTo>
                  <a:lnTo>
                    <a:pt x="239522" y="56050"/>
                  </a:lnTo>
                  <a:lnTo>
                    <a:pt x="239138" y="56279"/>
                  </a:lnTo>
                  <a:lnTo>
                    <a:pt x="238736" y="56508"/>
                  </a:lnTo>
                  <a:lnTo>
                    <a:pt x="238326" y="56737"/>
                  </a:lnTo>
                  <a:lnTo>
                    <a:pt x="237905" y="56966"/>
                  </a:lnTo>
                  <a:lnTo>
                    <a:pt x="237470" y="57194"/>
                  </a:lnTo>
                  <a:lnTo>
                    <a:pt x="237030" y="57423"/>
                  </a:lnTo>
                  <a:lnTo>
                    <a:pt x="236574" y="57652"/>
                  </a:lnTo>
                  <a:lnTo>
                    <a:pt x="236113" y="57881"/>
                  </a:lnTo>
                  <a:lnTo>
                    <a:pt x="235639" y="58109"/>
                  </a:lnTo>
                  <a:lnTo>
                    <a:pt x="235159" y="58338"/>
                  </a:lnTo>
                  <a:lnTo>
                    <a:pt x="234669" y="58567"/>
                  </a:lnTo>
                  <a:lnTo>
                    <a:pt x="234171" y="58796"/>
                  </a:lnTo>
                  <a:lnTo>
                    <a:pt x="233667" y="59025"/>
                  </a:lnTo>
                  <a:lnTo>
                    <a:pt x="233152" y="59253"/>
                  </a:lnTo>
                  <a:lnTo>
                    <a:pt x="232634" y="59482"/>
                  </a:lnTo>
                  <a:lnTo>
                    <a:pt x="232104" y="59711"/>
                  </a:lnTo>
                  <a:lnTo>
                    <a:pt x="231572" y="59940"/>
                  </a:lnTo>
                  <a:lnTo>
                    <a:pt x="231031" y="60168"/>
                  </a:lnTo>
                  <a:lnTo>
                    <a:pt x="230485" y="60397"/>
                  </a:lnTo>
                  <a:lnTo>
                    <a:pt x="229934" y="60626"/>
                  </a:lnTo>
                  <a:lnTo>
                    <a:pt x="229376" y="60855"/>
                  </a:lnTo>
                  <a:lnTo>
                    <a:pt x="228816" y="61084"/>
                  </a:lnTo>
                  <a:lnTo>
                    <a:pt x="228247" y="61312"/>
                  </a:lnTo>
                  <a:lnTo>
                    <a:pt x="227676" y="61541"/>
                  </a:lnTo>
                  <a:lnTo>
                    <a:pt x="227099" y="61770"/>
                  </a:lnTo>
                  <a:lnTo>
                    <a:pt x="226519" y="61999"/>
                  </a:lnTo>
                  <a:lnTo>
                    <a:pt x="225935" y="62227"/>
                  </a:lnTo>
                  <a:lnTo>
                    <a:pt x="225345" y="62456"/>
                  </a:lnTo>
                  <a:lnTo>
                    <a:pt x="224755" y="62685"/>
                  </a:lnTo>
                  <a:lnTo>
                    <a:pt x="224158" y="62914"/>
                  </a:lnTo>
                  <a:lnTo>
                    <a:pt x="223559" y="63143"/>
                  </a:lnTo>
                  <a:lnTo>
                    <a:pt x="222957" y="63371"/>
                  </a:lnTo>
                  <a:lnTo>
                    <a:pt x="222352" y="63600"/>
                  </a:lnTo>
                  <a:lnTo>
                    <a:pt x="221744" y="63829"/>
                  </a:lnTo>
                  <a:lnTo>
                    <a:pt x="221132" y="64058"/>
                  </a:lnTo>
                  <a:lnTo>
                    <a:pt x="220520" y="64286"/>
                  </a:lnTo>
                  <a:lnTo>
                    <a:pt x="219903" y="64515"/>
                  </a:lnTo>
                  <a:lnTo>
                    <a:pt x="219284" y="64744"/>
                  </a:lnTo>
                  <a:lnTo>
                    <a:pt x="218663" y="64973"/>
                  </a:lnTo>
                  <a:lnTo>
                    <a:pt x="218040" y="65202"/>
                  </a:lnTo>
                  <a:lnTo>
                    <a:pt x="217414" y="65430"/>
                  </a:lnTo>
                  <a:lnTo>
                    <a:pt x="216786" y="65659"/>
                  </a:lnTo>
                  <a:lnTo>
                    <a:pt x="216156" y="65888"/>
                  </a:lnTo>
                  <a:lnTo>
                    <a:pt x="215524" y="66117"/>
                  </a:lnTo>
                  <a:lnTo>
                    <a:pt x="214890" y="66345"/>
                  </a:lnTo>
                  <a:lnTo>
                    <a:pt x="214254" y="66574"/>
                  </a:lnTo>
                  <a:lnTo>
                    <a:pt x="213616" y="66803"/>
                  </a:lnTo>
                  <a:lnTo>
                    <a:pt x="212976" y="67032"/>
                  </a:lnTo>
                  <a:lnTo>
                    <a:pt x="212335" y="67261"/>
                  </a:lnTo>
                  <a:lnTo>
                    <a:pt x="211692" y="67489"/>
                  </a:lnTo>
                  <a:lnTo>
                    <a:pt x="211046" y="67718"/>
                  </a:lnTo>
                  <a:lnTo>
                    <a:pt x="210400" y="67947"/>
                  </a:lnTo>
                  <a:lnTo>
                    <a:pt x="209751" y="68176"/>
                  </a:lnTo>
                  <a:lnTo>
                    <a:pt x="209101" y="68404"/>
                  </a:lnTo>
                  <a:lnTo>
                    <a:pt x="208449" y="68633"/>
                  </a:lnTo>
                  <a:lnTo>
                    <a:pt x="207796" y="68862"/>
                  </a:lnTo>
                  <a:lnTo>
                    <a:pt x="207141" y="69091"/>
                  </a:lnTo>
                  <a:lnTo>
                    <a:pt x="206485" y="69320"/>
                  </a:lnTo>
                  <a:lnTo>
                    <a:pt x="205828" y="69548"/>
                  </a:lnTo>
                  <a:lnTo>
                    <a:pt x="205168" y="69777"/>
                  </a:lnTo>
                  <a:lnTo>
                    <a:pt x="204508" y="70006"/>
                  </a:lnTo>
                  <a:lnTo>
                    <a:pt x="203847" y="70235"/>
                  </a:lnTo>
                  <a:lnTo>
                    <a:pt x="203184" y="70464"/>
                  </a:lnTo>
                  <a:lnTo>
                    <a:pt x="202521" y="70692"/>
                  </a:lnTo>
                  <a:lnTo>
                    <a:pt x="201856" y="70921"/>
                  </a:lnTo>
                  <a:lnTo>
                    <a:pt x="201191" y="71150"/>
                  </a:lnTo>
                  <a:lnTo>
                    <a:pt x="200525" y="71379"/>
                  </a:lnTo>
                  <a:lnTo>
                    <a:pt x="199858" y="71607"/>
                  </a:lnTo>
                  <a:lnTo>
                    <a:pt x="199191" y="71836"/>
                  </a:lnTo>
                  <a:lnTo>
                    <a:pt x="198523" y="72065"/>
                  </a:lnTo>
                  <a:lnTo>
                    <a:pt x="197855" y="72294"/>
                  </a:lnTo>
                  <a:lnTo>
                    <a:pt x="197187" y="72523"/>
                  </a:lnTo>
                  <a:lnTo>
                    <a:pt x="196519" y="72751"/>
                  </a:lnTo>
                  <a:lnTo>
                    <a:pt x="195852" y="72980"/>
                  </a:lnTo>
                  <a:lnTo>
                    <a:pt x="195184" y="73209"/>
                  </a:lnTo>
                  <a:lnTo>
                    <a:pt x="194517" y="73438"/>
                  </a:lnTo>
                  <a:lnTo>
                    <a:pt x="193851" y="73666"/>
                  </a:lnTo>
                  <a:lnTo>
                    <a:pt x="193186" y="73895"/>
                  </a:lnTo>
                  <a:lnTo>
                    <a:pt x="192522" y="74124"/>
                  </a:lnTo>
                  <a:lnTo>
                    <a:pt x="191859" y="74353"/>
                  </a:lnTo>
                  <a:lnTo>
                    <a:pt x="191199" y="74582"/>
                  </a:lnTo>
                  <a:lnTo>
                    <a:pt x="190539" y="74810"/>
                  </a:lnTo>
                  <a:lnTo>
                    <a:pt x="189883" y="75039"/>
                  </a:lnTo>
                  <a:lnTo>
                    <a:pt x="189228" y="75268"/>
                  </a:lnTo>
                  <a:lnTo>
                    <a:pt x="188576" y="75497"/>
                  </a:lnTo>
                  <a:lnTo>
                    <a:pt x="187928" y="75725"/>
                  </a:lnTo>
                  <a:lnTo>
                    <a:pt x="187281" y="75954"/>
                  </a:lnTo>
                  <a:lnTo>
                    <a:pt x="186640" y="76183"/>
                  </a:lnTo>
                  <a:lnTo>
                    <a:pt x="186000" y="76412"/>
                  </a:lnTo>
                  <a:lnTo>
                    <a:pt x="185367" y="76641"/>
                  </a:lnTo>
                  <a:lnTo>
                    <a:pt x="184737" y="76869"/>
                  </a:lnTo>
                  <a:lnTo>
                    <a:pt x="184112" y="77098"/>
                  </a:lnTo>
                  <a:lnTo>
                    <a:pt x="183492" y="77327"/>
                  </a:lnTo>
                  <a:lnTo>
                    <a:pt x="182876" y="77556"/>
                  </a:lnTo>
                  <a:lnTo>
                    <a:pt x="182269" y="77784"/>
                  </a:lnTo>
                  <a:lnTo>
                    <a:pt x="181664" y="78013"/>
                  </a:lnTo>
                  <a:lnTo>
                    <a:pt x="181069" y="78242"/>
                  </a:lnTo>
                  <a:lnTo>
                    <a:pt x="180478" y="78471"/>
                  </a:lnTo>
                  <a:lnTo>
                    <a:pt x="179896" y="78700"/>
                  </a:lnTo>
                  <a:lnTo>
                    <a:pt x="179321" y="78928"/>
                  </a:lnTo>
                  <a:lnTo>
                    <a:pt x="178752" y="79157"/>
                  </a:lnTo>
                  <a:lnTo>
                    <a:pt x="178194" y="79386"/>
                  </a:lnTo>
                  <a:lnTo>
                    <a:pt x="177640" y="79615"/>
                  </a:lnTo>
                  <a:lnTo>
                    <a:pt x="177101" y="79843"/>
                  </a:lnTo>
                  <a:lnTo>
                    <a:pt x="176566" y="80072"/>
                  </a:lnTo>
                  <a:lnTo>
                    <a:pt x="176043" y="80301"/>
                  </a:lnTo>
                  <a:lnTo>
                    <a:pt x="175529" y="80530"/>
                  </a:lnTo>
                  <a:lnTo>
                    <a:pt x="175024" y="80759"/>
                  </a:lnTo>
                  <a:lnTo>
                    <a:pt x="174531" y="80987"/>
                  </a:lnTo>
                  <a:lnTo>
                    <a:pt x="174045" y="81216"/>
                  </a:lnTo>
                  <a:lnTo>
                    <a:pt x="173576" y="81445"/>
                  </a:lnTo>
                  <a:lnTo>
                    <a:pt x="173113" y="81674"/>
                  </a:lnTo>
                  <a:lnTo>
                    <a:pt x="172665" y="81902"/>
                  </a:lnTo>
                  <a:lnTo>
                    <a:pt x="172227" y="82131"/>
                  </a:lnTo>
                  <a:lnTo>
                    <a:pt x="171801" y="82360"/>
                  </a:lnTo>
                  <a:lnTo>
                    <a:pt x="171389" y="82589"/>
                  </a:lnTo>
                  <a:lnTo>
                    <a:pt x="170984" y="82818"/>
                  </a:lnTo>
                  <a:lnTo>
                    <a:pt x="170600" y="83046"/>
                  </a:lnTo>
                  <a:lnTo>
                    <a:pt x="170221" y="83275"/>
                  </a:lnTo>
                  <a:lnTo>
                    <a:pt x="169862" y="83504"/>
                  </a:lnTo>
                  <a:lnTo>
                    <a:pt x="169511" y="83733"/>
                  </a:lnTo>
                  <a:lnTo>
                    <a:pt x="169176" y="83961"/>
                  </a:lnTo>
                  <a:lnTo>
                    <a:pt x="168855" y="84190"/>
                  </a:lnTo>
                  <a:lnTo>
                    <a:pt x="168543" y="84419"/>
                  </a:lnTo>
                  <a:lnTo>
                    <a:pt x="168252" y="84648"/>
                  </a:lnTo>
                  <a:lnTo>
                    <a:pt x="167967" y="84877"/>
                  </a:lnTo>
                  <a:lnTo>
                    <a:pt x="167705" y="85105"/>
                  </a:lnTo>
                  <a:lnTo>
                    <a:pt x="167450" y="85334"/>
                  </a:lnTo>
                  <a:lnTo>
                    <a:pt x="167212" y="85563"/>
                  </a:lnTo>
                  <a:lnTo>
                    <a:pt x="166988" y="85792"/>
                  </a:lnTo>
                  <a:lnTo>
                    <a:pt x="166775" y="86020"/>
                  </a:lnTo>
                  <a:lnTo>
                    <a:pt x="166582" y="86249"/>
                  </a:lnTo>
                  <a:lnTo>
                    <a:pt x="166394" y="86478"/>
                  </a:lnTo>
                  <a:lnTo>
                    <a:pt x="166230" y="86707"/>
                  </a:lnTo>
                  <a:lnTo>
                    <a:pt x="166073" y="86936"/>
                  </a:lnTo>
                  <a:lnTo>
                    <a:pt x="165933" y="87164"/>
                  </a:lnTo>
                  <a:lnTo>
                    <a:pt x="165806" y="87393"/>
                  </a:lnTo>
                  <a:lnTo>
                    <a:pt x="165690" y="87622"/>
                  </a:lnTo>
                  <a:lnTo>
                    <a:pt x="165592" y="87851"/>
                  </a:lnTo>
                  <a:lnTo>
                    <a:pt x="165500" y="88080"/>
                  </a:lnTo>
                  <a:lnTo>
                    <a:pt x="165430" y="88308"/>
                  </a:lnTo>
                  <a:lnTo>
                    <a:pt x="165365" y="88537"/>
                  </a:lnTo>
                  <a:lnTo>
                    <a:pt x="165318" y="88766"/>
                  </a:lnTo>
                  <a:lnTo>
                    <a:pt x="165281" y="88995"/>
                  </a:lnTo>
                  <a:lnTo>
                    <a:pt x="165254" y="89223"/>
                  </a:lnTo>
                  <a:lnTo>
                    <a:pt x="165243" y="89452"/>
                  </a:lnTo>
                  <a:lnTo>
                    <a:pt x="165237" y="89681"/>
                  </a:lnTo>
                  <a:lnTo>
                    <a:pt x="165250" y="89910"/>
                  </a:lnTo>
                  <a:lnTo>
                    <a:pt x="165267" y="90139"/>
                  </a:lnTo>
                  <a:lnTo>
                    <a:pt x="165299" y="90367"/>
                  </a:lnTo>
                  <a:lnTo>
                    <a:pt x="165338" y="90596"/>
                  </a:lnTo>
                  <a:lnTo>
                    <a:pt x="165388" y="90825"/>
                  </a:lnTo>
                  <a:lnTo>
                    <a:pt x="165448" y="91054"/>
                  </a:lnTo>
                  <a:lnTo>
                    <a:pt x="165513" y="91282"/>
                  </a:lnTo>
                  <a:lnTo>
                    <a:pt x="165592" y="91511"/>
                  </a:lnTo>
                  <a:lnTo>
                    <a:pt x="165674" y="91740"/>
                  </a:lnTo>
                  <a:lnTo>
                    <a:pt x="165767" y="91969"/>
                  </a:lnTo>
                  <a:lnTo>
                    <a:pt x="165866" y="92198"/>
                  </a:lnTo>
                  <a:lnTo>
                    <a:pt x="165971" y="92426"/>
                  </a:lnTo>
                  <a:lnTo>
                    <a:pt x="166083" y="92655"/>
                  </a:lnTo>
                  <a:lnTo>
                    <a:pt x="166199" y="92884"/>
                  </a:lnTo>
                  <a:lnTo>
                    <a:pt x="166323" y="93113"/>
                  </a:lnTo>
                  <a:lnTo>
                    <a:pt x="166449" y="93341"/>
                  </a:lnTo>
                  <a:lnTo>
                    <a:pt x="166582" y="93570"/>
                  </a:lnTo>
                  <a:lnTo>
                    <a:pt x="166717" y="93799"/>
                  </a:lnTo>
                  <a:lnTo>
                    <a:pt x="166856" y="94028"/>
                  </a:lnTo>
                  <a:lnTo>
                    <a:pt x="166997" y="94257"/>
                  </a:lnTo>
                  <a:lnTo>
                    <a:pt x="167141" y="94485"/>
                  </a:lnTo>
                  <a:lnTo>
                    <a:pt x="167287" y="94714"/>
                  </a:lnTo>
                  <a:lnTo>
                    <a:pt x="167433" y="94943"/>
                  </a:lnTo>
                  <a:lnTo>
                    <a:pt x="167581" y="95172"/>
                  </a:lnTo>
                  <a:lnTo>
                    <a:pt x="167729" y="95400"/>
                  </a:lnTo>
                  <a:lnTo>
                    <a:pt x="167877" y="95629"/>
                  </a:lnTo>
                  <a:lnTo>
                    <a:pt x="168024" y="95858"/>
                  </a:lnTo>
                  <a:lnTo>
                    <a:pt x="168170" y="96087"/>
                  </a:lnTo>
                  <a:lnTo>
                    <a:pt x="168314" y="96316"/>
                  </a:lnTo>
                  <a:lnTo>
                    <a:pt x="168457" y="96544"/>
                  </a:lnTo>
                  <a:lnTo>
                    <a:pt x="168596" y="96773"/>
                  </a:lnTo>
                  <a:lnTo>
                    <a:pt x="168733" y="97002"/>
                  </a:lnTo>
                  <a:lnTo>
                    <a:pt x="168866" y="97231"/>
                  </a:lnTo>
                  <a:lnTo>
                    <a:pt x="168996" y="97459"/>
                  </a:lnTo>
                  <a:lnTo>
                    <a:pt x="169122" y="97688"/>
                  </a:lnTo>
                  <a:lnTo>
                    <a:pt x="169242" y="97917"/>
                  </a:lnTo>
                  <a:lnTo>
                    <a:pt x="169359" y="98146"/>
                  </a:lnTo>
                  <a:lnTo>
                    <a:pt x="169467" y="98375"/>
                  </a:lnTo>
                  <a:lnTo>
                    <a:pt x="169573" y="98603"/>
                  </a:lnTo>
                  <a:lnTo>
                    <a:pt x="169670" y="98832"/>
                  </a:lnTo>
                  <a:lnTo>
                    <a:pt x="169762" y="99061"/>
                  </a:lnTo>
                  <a:lnTo>
                    <a:pt x="169847" y="99290"/>
                  </a:lnTo>
                  <a:lnTo>
                    <a:pt x="169924" y="99518"/>
                  </a:lnTo>
                  <a:lnTo>
                    <a:pt x="169996" y="99747"/>
                  </a:lnTo>
                  <a:lnTo>
                    <a:pt x="170056" y="99976"/>
                  </a:lnTo>
                  <a:lnTo>
                    <a:pt x="170113" y="100205"/>
                  </a:lnTo>
                  <a:lnTo>
                    <a:pt x="170157" y="100434"/>
                  </a:lnTo>
                  <a:lnTo>
                    <a:pt x="170195" y="100662"/>
                  </a:lnTo>
                  <a:lnTo>
                    <a:pt x="170224" y="100891"/>
                  </a:lnTo>
                  <a:lnTo>
                    <a:pt x="170243" y="101120"/>
                  </a:lnTo>
                  <a:lnTo>
                    <a:pt x="170256" y="101349"/>
                  </a:lnTo>
                  <a:lnTo>
                    <a:pt x="170255" y="101577"/>
                  </a:lnTo>
                  <a:lnTo>
                    <a:pt x="170249" y="101806"/>
                  </a:lnTo>
                  <a:lnTo>
                    <a:pt x="170229" y="102035"/>
                  </a:lnTo>
                  <a:lnTo>
                    <a:pt x="170203" y="102264"/>
                  </a:lnTo>
                  <a:lnTo>
                    <a:pt x="170165" y="102493"/>
                  </a:lnTo>
                  <a:lnTo>
                    <a:pt x="170117" y="102721"/>
                  </a:lnTo>
                  <a:lnTo>
                    <a:pt x="170061" y="102950"/>
                  </a:lnTo>
                  <a:lnTo>
                    <a:pt x="169991" y="103179"/>
                  </a:lnTo>
                  <a:lnTo>
                    <a:pt x="169917" y="103408"/>
                  </a:lnTo>
                  <a:lnTo>
                    <a:pt x="169826" y="103636"/>
                  </a:lnTo>
                  <a:lnTo>
                    <a:pt x="169730" y="103865"/>
                  </a:lnTo>
                  <a:lnTo>
                    <a:pt x="169620" y="104094"/>
                  </a:lnTo>
                  <a:lnTo>
                    <a:pt x="169502" y="104323"/>
                  </a:lnTo>
                  <a:lnTo>
                    <a:pt x="169374" y="104552"/>
                  </a:lnTo>
                  <a:lnTo>
                    <a:pt x="169234" y="104780"/>
                  </a:lnTo>
                  <a:lnTo>
                    <a:pt x="169089" y="105009"/>
                  </a:lnTo>
                  <a:lnTo>
                    <a:pt x="168926" y="105238"/>
                  </a:lnTo>
                  <a:lnTo>
                    <a:pt x="168759" y="105467"/>
                  </a:lnTo>
                  <a:lnTo>
                    <a:pt x="168579" y="105696"/>
                  </a:lnTo>
                  <a:lnTo>
                    <a:pt x="168391" y="105924"/>
                  </a:lnTo>
                  <a:lnTo>
                    <a:pt x="168194" y="106153"/>
                  </a:lnTo>
                  <a:lnTo>
                    <a:pt x="167985" y="106382"/>
                  </a:lnTo>
                  <a:lnTo>
                    <a:pt x="167771" y="106611"/>
                  </a:lnTo>
                  <a:lnTo>
                    <a:pt x="167542" y="106839"/>
                  </a:lnTo>
                  <a:lnTo>
                    <a:pt x="167309" y="107068"/>
                  </a:lnTo>
                  <a:lnTo>
                    <a:pt x="167063" y="107297"/>
                  </a:lnTo>
                  <a:lnTo>
                    <a:pt x="166810" y="107526"/>
                  </a:lnTo>
                  <a:lnTo>
                    <a:pt x="166549" y="107755"/>
                  </a:lnTo>
                  <a:lnTo>
                    <a:pt x="166278" y="107983"/>
                  </a:lnTo>
                  <a:lnTo>
                    <a:pt x="166002" y="108212"/>
                  </a:lnTo>
                  <a:lnTo>
                    <a:pt x="165714" y="108441"/>
                  </a:lnTo>
                  <a:lnTo>
                    <a:pt x="165422" y="108670"/>
                  </a:lnTo>
                  <a:lnTo>
                    <a:pt x="165119" y="108898"/>
                  </a:lnTo>
                  <a:lnTo>
                    <a:pt x="164810" y="109127"/>
                  </a:lnTo>
                  <a:lnTo>
                    <a:pt x="164494" y="109356"/>
                  </a:lnTo>
                  <a:lnTo>
                    <a:pt x="164171" y="109585"/>
                  </a:lnTo>
                  <a:lnTo>
                    <a:pt x="163842" y="109814"/>
                  </a:lnTo>
                  <a:lnTo>
                    <a:pt x="163504" y="110042"/>
                  </a:lnTo>
                  <a:lnTo>
                    <a:pt x="163163" y="110271"/>
                  </a:lnTo>
                  <a:lnTo>
                    <a:pt x="162813" y="110500"/>
                  </a:lnTo>
                  <a:lnTo>
                    <a:pt x="162459" y="110729"/>
                  </a:lnTo>
                  <a:lnTo>
                    <a:pt x="162099" y="110957"/>
                  </a:lnTo>
                  <a:lnTo>
                    <a:pt x="161733" y="111186"/>
                  </a:lnTo>
                  <a:lnTo>
                    <a:pt x="161363" y="111415"/>
                  </a:lnTo>
                  <a:lnTo>
                    <a:pt x="160986" y="111644"/>
                  </a:lnTo>
                  <a:lnTo>
                    <a:pt x="160608" y="111873"/>
                  </a:lnTo>
                  <a:lnTo>
                    <a:pt x="160221" y="112101"/>
                  </a:lnTo>
                  <a:lnTo>
                    <a:pt x="159833" y="112330"/>
                  </a:lnTo>
                  <a:lnTo>
                    <a:pt x="159440" y="112559"/>
                  </a:lnTo>
                  <a:lnTo>
                    <a:pt x="159043" y="112788"/>
                  </a:lnTo>
                  <a:lnTo>
                    <a:pt x="158643" y="113016"/>
                  </a:lnTo>
                  <a:lnTo>
                    <a:pt x="158239" y="113245"/>
                  </a:lnTo>
                  <a:lnTo>
                    <a:pt x="157834" y="113474"/>
                  </a:lnTo>
                  <a:lnTo>
                    <a:pt x="157423" y="113703"/>
                  </a:lnTo>
                  <a:lnTo>
                    <a:pt x="157011" y="113932"/>
                  </a:lnTo>
                  <a:lnTo>
                    <a:pt x="156596" y="114160"/>
                  </a:lnTo>
                  <a:lnTo>
                    <a:pt x="156179" y="114389"/>
                  </a:lnTo>
                  <a:lnTo>
                    <a:pt x="155761" y="114618"/>
                  </a:lnTo>
                  <a:lnTo>
                    <a:pt x="155340" y="114847"/>
                  </a:lnTo>
                  <a:lnTo>
                    <a:pt x="154918" y="115075"/>
                  </a:lnTo>
                  <a:lnTo>
                    <a:pt x="154494" y="115304"/>
                  </a:lnTo>
                  <a:lnTo>
                    <a:pt x="154069" y="115533"/>
                  </a:lnTo>
                  <a:lnTo>
                    <a:pt x="153642" y="115762"/>
                  </a:lnTo>
                  <a:lnTo>
                    <a:pt x="153216" y="115991"/>
                  </a:lnTo>
                  <a:lnTo>
                    <a:pt x="152788" y="116219"/>
                  </a:lnTo>
                  <a:lnTo>
                    <a:pt x="152360" y="116448"/>
                  </a:lnTo>
                  <a:lnTo>
                    <a:pt x="151931" y="116677"/>
                  </a:lnTo>
                  <a:lnTo>
                    <a:pt x="151503" y="116906"/>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41" name="pl40">
              <a:extLst>
                <a:ext uri="{FF2B5EF4-FFF2-40B4-BE49-F238E27FC236}">
                  <a16:creationId xmlns:a16="http://schemas.microsoft.com/office/drawing/2014/main" id="{4B2222DA-5B7C-4682-9BAE-1A43E387229C}"/>
                </a:ext>
              </a:extLst>
            </p:cNvPr>
            <p:cNvSpPr/>
            <p:nvPr/>
          </p:nvSpPr>
          <p:spPr>
            <a:xfrm>
              <a:off x="4686787" y="772396"/>
              <a:ext cx="226769" cy="0"/>
            </a:xfrm>
            <a:custGeom>
              <a:avLst/>
              <a:gdLst/>
              <a:ahLst/>
              <a:cxnLst/>
              <a:rect l="0" t="0" r="0" b="0"/>
              <a:pathLst>
                <a:path w="226769">
                  <a:moveTo>
                    <a:pt x="0" y="0"/>
                  </a:moveTo>
                  <a:lnTo>
                    <a:pt x="226769" y="0"/>
                  </a:lnTo>
                </a:path>
              </a:pathLst>
            </a:custGeom>
            <a:ln w="6775" cap="flat">
              <a:solidFill>
                <a:srgbClr val="721111">
                  <a:alpha val="100000"/>
                </a:srgbClr>
              </a:solidFill>
              <a:prstDash val="solid"/>
              <a:round/>
            </a:ln>
          </p:spPr>
          <p:txBody>
            <a:bodyPr/>
            <a:lstStyle/>
            <a:p>
              <a:endParaRPr/>
            </a:p>
          </p:txBody>
        </p:sp>
        <p:sp>
          <p:nvSpPr>
            <p:cNvPr id="442" name="pt41">
              <a:extLst>
                <a:ext uri="{FF2B5EF4-FFF2-40B4-BE49-F238E27FC236}">
                  <a16:creationId xmlns:a16="http://schemas.microsoft.com/office/drawing/2014/main" id="{256B3471-BFF7-4A40-A1B7-5D4046E5A4BC}"/>
                </a:ext>
              </a:extLst>
            </p:cNvPr>
            <p:cNvSpPr/>
            <p:nvPr/>
          </p:nvSpPr>
          <p:spPr>
            <a:xfrm>
              <a:off x="2087543" y="11717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3" name="pt42">
              <a:extLst>
                <a:ext uri="{FF2B5EF4-FFF2-40B4-BE49-F238E27FC236}">
                  <a16:creationId xmlns:a16="http://schemas.microsoft.com/office/drawing/2014/main" id="{808390E4-ADBD-4B2D-9775-E3B7AA16B9E4}"/>
                </a:ext>
              </a:extLst>
            </p:cNvPr>
            <p:cNvSpPr/>
            <p:nvPr/>
          </p:nvSpPr>
          <p:spPr>
            <a:xfrm>
              <a:off x="2090437" y="114443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4" name="pt43">
              <a:extLst>
                <a:ext uri="{FF2B5EF4-FFF2-40B4-BE49-F238E27FC236}">
                  <a16:creationId xmlns:a16="http://schemas.microsoft.com/office/drawing/2014/main" id="{C3E84E97-6F98-4292-85DE-1561A44F8FDC}"/>
                </a:ext>
              </a:extLst>
            </p:cNvPr>
            <p:cNvSpPr/>
            <p:nvPr/>
          </p:nvSpPr>
          <p:spPr>
            <a:xfrm>
              <a:off x="2115365" y="115684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5" name="pt44">
              <a:extLst>
                <a:ext uri="{FF2B5EF4-FFF2-40B4-BE49-F238E27FC236}">
                  <a16:creationId xmlns:a16="http://schemas.microsoft.com/office/drawing/2014/main" id="{AF5BCF09-E33D-453C-89AE-765DFB53B8FB}"/>
                </a:ext>
              </a:extLst>
            </p:cNvPr>
            <p:cNvSpPr/>
            <p:nvPr/>
          </p:nvSpPr>
          <p:spPr>
            <a:xfrm>
              <a:off x="2030581" y="11908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6" name="pt45">
              <a:extLst>
                <a:ext uri="{FF2B5EF4-FFF2-40B4-BE49-F238E27FC236}">
                  <a16:creationId xmlns:a16="http://schemas.microsoft.com/office/drawing/2014/main" id="{4946883C-3A79-4347-B235-E9F738C7D11A}"/>
                </a:ext>
              </a:extLst>
            </p:cNvPr>
            <p:cNvSpPr/>
            <p:nvPr/>
          </p:nvSpPr>
          <p:spPr>
            <a:xfrm>
              <a:off x="2038559" y="113640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7" name="pt46">
              <a:extLst>
                <a:ext uri="{FF2B5EF4-FFF2-40B4-BE49-F238E27FC236}">
                  <a16:creationId xmlns:a16="http://schemas.microsoft.com/office/drawing/2014/main" id="{49FA7D07-AE80-4AA8-B6B2-F7CA7B18A9C6}"/>
                </a:ext>
              </a:extLst>
            </p:cNvPr>
            <p:cNvSpPr/>
            <p:nvPr/>
          </p:nvSpPr>
          <p:spPr>
            <a:xfrm>
              <a:off x="2036556" y="112527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8" name="pt47">
              <a:extLst>
                <a:ext uri="{FF2B5EF4-FFF2-40B4-BE49-F238E27FC236}">
                  <a16:creationId xmlns:a16="http://schemas.microsoft.com/office/drawing/2014/main" id="{05729ED7-6443-4F31-874A-D9CF6B7EAEA5}"/>
                </a:ext>
              </a:extLst>
            </p:cNvPr>
            <p:cNvSpPr/>
            <p:nvPr/>
          </p:nvSpPr>
          <p:spPr>
            <a:xfrm>
              <a:off x="2088930" y="116248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9" name="pt48">
              <a:extLst>
                <a:ext uri="{FF2B5EF4-FFF2-40B4-BE49-F238E27FC236}">
                  <a16:creationId xmlns:a16="http://schemas.microsoft.com/office/drawing/2014/main" id="{99BB0D6F-7005-4C1F-8B37-19E6F1BBD841}"/>
                </a:ext>
              </a:extLst>
            </p:cNvPr>
            <p:cNvSpPr/>
            <p:nvPr/>
          </p:nvSpPr>
          <p:spPr>
            <a:xfrm>
              <a:off x="2089683" y="115826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0" name="pt49">
              <a:extLst>
                <a:ext uri="{FF2B5EF4-FFF2-40B4-BE49-F238E27FC236}">
                  <a16:creationId xmlns:a16="http://schemas.microsoft.com/office/drawing/2014/main" id="{DB429553-4A95-405D-A019-02173708856E}"/>
                </a:ext>
              </a:extLst>
            </p:cNvPr>
            <p:cNvSpPr/>
            <p:nvPr/>
          </p:nvSpPr>
          <p:spPr>
            <a:xfrm>
              <a:off x="2112389" y="116143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1" name="pt50">
              <a:extLst>
                <a:ext uri="{FF2B5EF4-FFF2-40B4-BE49-F238E27FC236}">
                  <a16:creationId xmlns:a16="http://schemas.microsoft.com/office/drawing/2014/main" id="{496143E9-AA1B-43F0-8816-DE4FE4487475}"/>
                </a:ext>
              </a:extLst>
            </p:cNvPr>
            <p:cNvSpPr/>
            <p:nvPr/>
          </p:nvSpPr>
          <p:spPr>
            <a:xfrm>
              <a:off x="2084674" y="116006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2" name="pt51">
              <a:extLst>
                <a:ext uri="{FF2B5EF4-FFF2-40B4-BE49-F238E27FC236}">
                  <a16:creationId xmlns:a16="http://schemas.microsoft.com/office/drawing/2014/main" id="{4085D52E-CDE7-4ADE-A126-98D19C253913}"/>
                </a:ext>
              </a:extLst>
            </p:cNvPr>
            <p:cNvSpPr/>
            <p:nvPr/>
          </p:nvSpPr>
          <p:spPr>
            <a:xfrm>
              <a:off x="2085317" y="118591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3" name="pt52">
              <a:extLst>
                <a:ext uri="{FF2B5EF4-FFF2-40B4-BE49-F238E27FC236}">
                  <a16:creationId xmlns:a16="http://schemas.microsoft.com/office/drawing/2014/main" id="{93DAC57B-806A-44F7-A5FC-6ADD9B32736B}"/>
                </a:ext>
              </a:extLst>
            </p:cNvPr>
            <p:cNvSpPr/>
            <p:nvPr/>
          </p:nvSpPr>
          <p:spPr>
            <a:xfrm>
              <a:off x="2116569" y="111977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4" name="pt53">
              <a:extLst>
                <a:ext uri="{FF2B5EF4-FFF2-40B4-BE49-F238E27FC236}">
                  <a16:creationId xmlns:a16="http://schemas.microsoft.com/office/drawing/2014/main" id="{2D96D4A8-1970-4E36-9912-DA0A05889E68}"/>
                </a:ext>
              </a:extLst>
            </p:cNvPr>
            <p:cNvSpPr/>
            <p:nvPr/>
          </p:nvSpPr>
          <p:spPr>
            <a:xfrm>
              <a:off x="2052103" y="113529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5" name="pt54">
              <a:extLst>
                <a:ext uri="{FF2B5EF4-FFF2-40B4-BE49-F238E27FC236}">
                  <a16:creationId xmlns:a16="http://schemas.microsoft.com/office/drawing/2014/main" id="{6D9B775C-71EC-45F9-A54F-5177FA721C3C}"/>
                </a:ext>
              </a:extLst>
            </p:cNvPr>
            <p:cNvSpPr/>
            <p:nvPr/>
          </p:nvSpPr>
          <p:spPr>
            <a:xfrm>
              <a:off x="2088956" y="116659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6" name="pt55">
              <a:extLst>
                <a:ext uri="{FF2B5EF4-FFF2-40B4-BE49-F238E27FC236}">
                  <a16:creationId xmlns:a16="http://schemas.microsoft.com/office/drawing/2014/main" id="{6A7DA320-DA52-4A6B-AF1C-B4155C097373}"/>
                </a:ext>
              </a:extLst>
            </p:cNvPr>
            <p:cNvSpPr/>
            <p:nvPr/>
          </p:nvSpPr>
          <p:spPr>
            <a:xfrm>
              <a:off x="2048394" y="114928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7" name="pt56">
              <a:extLst>
                <a:ext uri="{FF2B5EF4-FFF2-40B4-BE49-F238E27FC236}">
                  <a16:creationId xmlns:a16="http://schemas.microsoft.com/office/drawing/2014/main" id="{63323AAF-0F6A-4FA9-A832-6B6AD2E8503A}"/>
                </a:ext>
              </a:extLst>
            </p:cNvPr>
            <p:cNvSpPr/>
            <p:nvPr/>
          </p:nvSpPr>
          <p:spPr>
            <a:xfrm>
              <a:off x="2120841" y="117278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8" name="pt57">
              <a:extLst>
                <a:ext uri="{FF2B5EF4-FFF2-40B4-BE49-F238E27FC236}">
                  <a16:creationId xmlns:a16="http://schemas.microsoft.com/office/drawing/2014/main" id="{69C8CD48-108A-49A8-ABC8-BA507C51E29F}"/>
                </a:ext>
              </a:extLst>
            </p:cNvPr>
            <p:cNvSpPr/>
            <p:nvPr/>
          </p:nvSpPr>
          <p:spPr>
            <a:xfrm>
              <a:off x="2091895" y="114516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9" name="pt58">
              <a:extLst>
                <a:ext uri="{FF2B5EF4-FFF2-40B4-BE49-F238E27FC236}">
                  <a16:creationId xmlns:a16="http://schemas.microsoft.com/office/drawing/2014/main" id="{E85685BB-B944-4DC3-8710-3DD98174791A}"/>
                </a:ext>
              </a:extLst>
            </p:cNvPr>
            <p:cNvSpPr/>
            <p:nvPr/>
          </p:nvSpPr>
          <p:spPr>
            <a:xfrm>
              <a:off x="2116933" y="120313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60" name="pt59">
              <a:extLst>
                <a:ext uri="{FF2B5EF4-FFF2-40B4-BE49-F238E27FC236}">
                  <a16:creationId xmlns:a16="http://schemas.microsoft.com/office/drawing/2014/main" id="{6536CB5B-12F1-48DB-86FC-E119CF61000A}"/>
                </a:ext>
              </a:extLst>
            </p:cNvPr>
            <p:cNvSpPr/>
            <p:nvPr/>
          </p:nvSpPr>
          <p:spPr>
            <a:xfrm>
              <a:off x="2038675" y="119279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61" name="pt60">
              <a:extLst>
                <a:ext uri="{FF2B5EF4-FFF2-40B4-BE49-F238E27FC236}">
                  <a16:creationId xmlns:a16="http://schemas.microsoft.com/office/drawing/2014/main" id="{337BD13F-A2BE-4192-9672-A4B6F4F7B790}"/>
                </a:ext>
              </a:extLst>
            </p:cNvPr>
            <p:cNvSpPr/>
            <p:nvPr/>
          </p:nvSpPr>
          <p:spPr>
            <a:xfrm>
              <a:off x="1921174" y="11439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2" name="pt61">
              <a:extLst>
                <a:ext uri="{FF2B5EF4-FFF2-40B4-BE49-F238E27FC236}">
                  <a16:creationId xmlns:a16="http://schemas.microsoft.com/office/drawing/2014/main" id="{31D3EE25-9164-4A92-897E-895AFF86E955}"/>
                </a:ext>
              </a:extLst>
            </p:cNvPr>
            <p:cNvSpPr/>
            <p:nvPr/>
          </p:nvSpPr>
          <p:spPr>
            <a:xfrm>
              <a:off x="1846647" y="11886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3" name="pt62">
              <a:extLst>
                <a:ext uri="{FF2B5EF4-FFF2-40B4-BE49-F238E27FC236}">
                  <a16:creationId xmlns:a16="http://schemas.microsoft.com/office/drawing/2014/main" id="{D3778AEF-287A-4310-9B5B-6E66CE37770E}"/>
                </a:ext>
              </a:extLst>
            </p:cNvPr>
            <p:cNvSpPr/>
            <p:nvPr/>
          </p:nvSpPr>
          <p:spPr>
            <a:xfrm>
              <a:off x="1846285" y="12428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4" name="pt63">
              <a:extLst>
                <a:ext uri="{FF2B5EF4-FFF2-40B4-BE49-F238E27FC236}">
                  <a16:creationId xmlns:a16="http://schemas.microsoft.com/office/drawing/2014/main" id="{26A19173-4C20-460C-BC5B-4B08D14FCA22}"/>
                </a:ext>
              </a:extLst>
            </p:cNvPr>
            <p:cNvSpPr/>
            <p:nvPr/>
          </p:nvSpPr>
          <p:spPr>
            <a:xfrm>
              <a:off x="1831762" y="1153444"/>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5" name="pt64">
              <a:extLst>
                <a:ext uri="{FF2B5EF4-FFF2-40B4-BE49-F238E27FC236}">
                  <a16:creationId xmlns:a16="http://schemas.microsoft.com/office/drawing/2014/main" id="{D56C752A-DD9E-4A8B-89A5-A35AEF65E931}"/>
                </a:ext>
              </a:extLst>
            </p:cNvPr>
            <p:cNvSpPr/>
            <p:nvPr/>
          </p:nvSpPr>
          <p:spPr>
            <a:xfrm>
              <a:off x="1924283" y="118446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6" name="pt65">
              <a:extLst>
                <a:ext uri="{FF2B5EF4-FFF2-40B4-BE49-F238E27FC236}">
                  <a16:creationId xmlns:a16="http://schemas.microsoft.com/office/drawing/2014/main" id="{C6377595-42B7-4D01-8441-AF68D08DA502}"/>
                </a:ext>
              </a:extLst>
            </p:cNvPr>
            <p:cNvSpPr/>
            <p:nvPr/>
          </p:nvSpPr>
          <p:spPr>
            <a:xfrm>
              <a:off x="1927579" y="119378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7" name="pt66">
              <a:extLst>
                <a:ext uri="{FF2B5EF4-FFF2-40B4-BE49-F238E27FC236}">
                  <a16:creationId xmlns:a16="http://schemas.microsoft.com/office/drawing/2014/main" id="{4342D76D-9AFA-4EA2-9D17-5D7BA2F78C94}"/>
                </a:ext>
              </a:extLst>
            </p:cNvPr>
            <p:cNvSpPr/>
            <p:nvPr/>
          </p:nvSpPr>
          <p:spPr>
            <a:xfrm>
              <a:off x="1848791" y="12280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8" name="pt67">
              <a:extLst>
                <a:ext uri="{FF2B5EF4-FFF2-40B4-BE49-F238E27FC236}">
                  <a16:creationId xmlns:a16="http://schemas.microsoft.com/office/drawing/2014/main" id="{46164E7D-4F1E-4C66-945E-9724DA683D0A}"/>
                </a:ext>
              </a:extLst>
            </p:cNvPr>
            <p:cNvSpPr/>
            <p:nvPr/>
          </p:nvSpPr>
          <p:spPr>
            <a:xfrm>
              <a:off x="1883979" y="121707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9" name="pt68">
              <a:extLst>
                <a:ext uri="{FF2B5EF4-FFF2-40B4-BE49-F238E27FC236}">
                  <a16:creationId xmlns:a16="http://schemas.microsoft.com/office/drawing/2014/main" id="{97B2A4BD-86DF-4BCB-9790-B8E25BCED9E9}"/>
                </a:ext>
              </a:extLst>
            </p:cNvPr>
            <p:cNvSpPr/>
            <p:nvPr/>
          </p:nvSpPr>
          <p:spPr>
            <a:xfrm>
              <a:off x="1886206" y="114113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0" name="pt69">
              <a:extLst>
                <a:ext uri="{FF2B5EF4-FFF2-40B4-BE49-F238E27FC236}">
                  <a16:creationId xmlns:a16="http://schemas.microsoft.com/office/drawing/2014/main" id="{D7599C92-0A99-4581-BCE3-9F633E30F750}"/>
                </a:ext>
              </a:extLst>
            </p:cNvPr>
            <p:cNvSpPr/>
            <p:nvPr/>
          </p:nvSpPr>
          <p:spPr>
            <a:xfrm>
              <a:off x="1915360" y="121136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1" name="pt70">
              <a:extLst>
                <a:ext uri="{FF2B5EF4-FFF2-40B4-BE49-F238E27FC236}">
                  <a16:creationId xmlns:a16="http://schemas.microsoft.com/office/drawing/2014/main" id="{5E435DBA-CD50-462B-B3AB-C743802EA87F}"/>
                </a:ext>
              </a:extLst>
            </p:cNvPr>
            <p:cNvSpPr/>
            <p:nvPr/>
          </p:nvSpPr>
          <p:spPr>
            <a:xfrm>
              <a:off x="1925238" y="120370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2" name="pt71">
              <a:extLst>
                <a:ext uri="{FF2B5EF4-FFF2-40B4-BE49-F238E27FC236}">
                  <a16:creationId xmlns:a16="http://schemas.microsoft.com/office/drawing/2014/main" id="{8F31C659-5CD5-4641-9EDE-A5FB10414D23}"/>
                </a:ext>
              </a:extLst>
            </p:cNvPr>
            <p:cNvSpPr/>
            <p:nvPr/>
          </p:nvSpPr>
          <p:spPr>
            <a:xfrm>
              <a:off x="1853484" y="118595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3" name="pt72">
              <a:extLst>
                <a:ext uri="{FF2B5EF4-FFF2-40B4-BE49-F238E27FC236}">
                  <a16:creationId xmlns:a16="http://schemas.microsoft.com/office/drawing/2014/main" id="{DEA974FF-135C-4D3C-B699-2F2C90209007}"/>
                </a:ext>
              </a:extLst>
            </p:cNvPr>
            <p:cNvSpPr/>
            <p:nvPr/>
          </p:nvSpPr>
          <p:spPr>
            <a:xfrm>
              <a:off x="1855310" y="116070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4" name="pt73">
              <a:extLst>
                <a:ext uri="{FF2B5EF4-FFF2-40B4-BE49-F238E27FC236}">
                  <a16:creationId xmlns:a16="http://schemas.microsoft.com/office/drawing/2014/main" id="{5BE9E514-CDA8-4A9D-8703-AF8198D7EF21}"/>
                </a:ext>
              </a:extLst>
            </p:cNvPr>
            <p:cNvSpPr/>
            <p:nvPr/>
          </p:nvSpPr>
          <p:spPr>
            <a:xfrm>
              <a:off x="1867013" y="116910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5" name="pt74">
              <a:extLst>
                <a:ext uri="{FF2B5EF4-FFF2-40B4-BE49-F238E27FC236}">
                  <a16:creationId xmlns:a16="http://schemas.microsoft.com/office/drawing/2014/main" id="{59BC6B55-6118-4E63-9440-503EB47E4A92}"/>
                </a:ext>
              </a:extLst>
            </p:cNvPr>
            <p:cNvSpPr/>
            <p:nvPr/>
          </p:nvSpPr>
          <p:spPr>
            <a:xfrm>
              <a:off x="1879941" y="112687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6" name="pt75">
              <a:extLst>
                <a:ext uri="{FF2B5EF4-FFF2-40B4-BE49-F238E27FC236}">
                  <a16:creationId xmlns:a16="http://schemas.microsoft.com/office/drawing/2014/main" id="{0CC9A797-0A32-4AE3-9A64-9AAA3318CE94}"/>
                </a:ext>
              </a:extLst>
            </p:cNvPr>
            <p:cNvSpPr/>
            <p:nvPr/>
          </p:nvSpPr>
          <p:spPr>
            <a:xfrm>
              <a:off x="1848803" y="115085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7" name="pt76">
              <a:extLst>
                <a:ext uri="{FF2B5EF4-FFF2-40B4-BE49-F238E27FC236}">
                  <a16:creationId xmlns:a16="http://schemas.microsoft.com/office/drawing/2014/main" id="{BE3E9EEC-FBF0-4DBF-A9DE-689FF41F49AB}"/>
                </a:ext>
              </a:extLst>
            </p:cNvPr>
            <p:cNvSpPr/>
            <p:nvPr/>
          </p:nvSpPr>
          <p:spPr>
            <a:xfrm>
              <a:off x="1874129" y="12008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8" name="pt77">
              <a:extLst>
                <a:ext uri="{FF2B5EF4-FFF2-40B4-BE49-F238E27FC236}">
                  <a16:creationId xmlns:a16="http://schemas.microsoft.com/office/drawing/2014/main" id="{B522D957-7B62-476C-A236-503CF46B0B31}"/>
                </a:ext>
              </a:extLst>
            </p:cNvPr>
            <p:cNvSpPr/>
            <p:nvPr/>
          </p:nvSpPr>
          <p:spPr>
            <a:xfrm>
              <a:off x="1893325" y="11491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9" name="pt78">
              <a:extLst>
                <a:ext uri="{FF2B5EF4-FFF2-40B4-BE49-F238E27FC236}">
                  <a16:creationId xmlns:a16="http://schemas.microsoft.com/office/drawing/2014/main" id="{26A95F30-B962-4CB5-9AFB-112AFBD977FB}"/>
                </a:ext>
              </a:extLst>
            </p:cNvPr>
            <p:cNvSpPr/>
            <p:nvPr/>
          </p:nvSpPr>
          <p:spPr>
            <a:xfrm>
              <a:off x="1895909" y="119128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80" name="pt79">
              <a:extLst>
                <a:ext uri="{FF2B5EF4-FFF2-40B4-BE49-F238E27FC236}">
                  <a16:creationId xmlns:a16="http://schemas.microsoft.com/office/drawing/2014/main" id="{08635F59-63C3-4DD4-ADF8-F46C72633F8C}"/>
                </a:ext>
              </a:extLst>
            </p:cNvPr>
            <p:cNvSpPr/>
            <p:nvPr/>
          </p:nvSpPr>
          <p:spPr>
            <a:xfrm>
              <a:off x="1646315" y="120991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1" name="pt80">
              <a:extLst>
                <a:ext uri="{FF2B5EF4-FFF2-40B4-BE49-F238E27FC236}">
                  <a16:creationId xmlns:a16="http://schemas.microsoft.com/office/drawing/2014/main" id="{BBBAD80C-B497-40E9-ACBD-C25819726101}"/>
                </a:ext>
              </a:extLst>
            </p:cNvPr>
            <p:cNvSpPr/>
            <p:nvPr/>
          </p:nvSpPr>
          <p:spPr>
            <a:xfrm>
              <a:off x="1625568" y="11822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2" name="pt81">
              <a:extLst>
                <a:ext uri="{FF2B5EF4-FFF2-40B4-BE49-F238E27FC236}">
                  <a16:creationId xmlns:a16="http://schemas.microsoft.com/office/drawing/2014/main" id="{D8AB862E-BB6F-4929-A745-72F44006651A}"/>
                </a:ext>
              </a:extLst>
            </p:cNvPr>
            <p:cNvSpPr/>
            <p:nvPr/>
          </p:nvSpPr>
          <p:spPr>
            <a:xfrm>
              <a:off x="1714344" y="117872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3" name="pt82">
              <a:extLst>
                <a:ext uri="{FF2B5EF4-FFF2-40B4-BE49-F238E27FC236}">
                  <a16:creationId xmlns:a16="http://schemas.microsoft.com/office/drawing/2014/main" id="{FF512E18-1D09-427C-9582-D235D1BB92B8}"/>
                </a:ext>
              </a:extLst>
            </p:cNvPr>
            <p:cNvSpPr/>
            <p:nvPr/>
          </p:nvSpPr>
          <p:spPr>
            <a:xfrm>
              <a:off x="1674066" y="120168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4" name="pt83">
              <a:extLst>
                <a:ext uri="{FF2B5EF4-FFF2-40B4-BE49-F238E27FC236}">
                  <a16:creationId xmlns:a16="http://schemas.microsoft.com/office/drawing/2014/main" id="{D336D6F0-B9E5-43D8-9DA4-F1181F3E0553}"/>
                </a:ext>
              </a:extLst>
            </p:cNvPr>
            <p:cNvSpPr/>
            <p:nvPr/>
          </p:nvSpPr>
          <p:spPr>
            <a:xfrm>
              <a:off x="1656258" y="117742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5" name="pt84">
              <a:extLst>
                <a:ext uri="{FF2B5EF4-FFF2-40B4-BE49-F238E27FC236}">
                  <a16:creationId xmlns:a16="http://schemas.microsoft.com/office/drawing/2014/main" id="{60C2B808-99FE-454A-A3A3-864C276C9666}"/>
                </a:ext>
              </a:extLst>
            </p:cNvPr>
            <p:cNvSpPr/>
            <p:nvPr/>
          </p:nvSpPr>
          <p:spPr>
            <a:xfrm>
              <a:off x="1632282" y="121187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6" name="pt85">
              <a:extLst>
                <a:ext uri="{FF2B5EF4-FFF2-40B4-BE49-F238E27FC236}">
                  <a16:creationId xmlns:a16="http://schemas.microsoft.com/office/drawing/2014/main" id="{084CE523-4967-4DE6-B2E5-88D239BACEC6}"/>
                </a:ext>
              </a:extLst>
            </p:cNvPr>
            <p:cNvSpPr/>
            <p:nvPr/>
          </p:nvSpPr>
          <p:spPr>
            <a:xfrm>
              <a:off x="1647285" y="116282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7" name="pt86">
              <a:extLst>
                <a:ext uri="{FF2B5EF4-FFF2-40B4-BE49-F238E27FC236}">
                  <a16:creationId xmlns:a16="http://schemas.microsoft.com/office/drawing/2014/main" id="{F9885768-6EC6-4552-B6B2-C0575A8F736B}"/>
                </a:ext>
              </a:extLst>
            </p:cNvPr>
            <p:cNvSpPr/>
            <p:nvPr/>
          </p:nvSpPr>
          <p:spPr>
            <a:xfrm>
              <a:off x="1683895" y="114209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8" name="pt87">
              <a:extLst>
                <a:ext uri="{FF2B5EF4-FFF2-40B4-BE49-F238E27FC236}">
                  <a16:creationId xmlns:a16="http://schemas.microsoft.com/office/drawing/2014/main" id="{C7F810E1-AEC4-4B83-A593-9AEF02F04689}"/>
                </a:ext>
              </a:extLst>
            </p:cNvPr>
            <p:cNvSpPr/>
            <p:nvPr/>
          </p:nvSpPr>
          <p:spPr>
            <a:xfrm>
              <a:off x="1629087" y="122825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9" name="pt88">
              <a:extLst>
                <a:ext uri="{FF2B5EF4-FFF2-40B4-BE49-F238E27FC236}">
                  <a16:creationId xmlns:a16="http://schemas.microsoft.com/office/drawing/2014/main" id="{0980BF65-FAF2-49F5-9EF0-238BB016DC09}"/>
                </a:ext>
              </a:extLst>
            </p:cNvPr>
            <p:cNvSpPr/>
            <p:nvPr/>
          </p:nvSpPr>
          <p:spPr>
            <a:xfrm>
              <a:off x="1722771" y="1212976"/>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0" name="pt89">
              <a:extLst>
                <a:ext uri="{FF2B5EF4-FFF2-40B4-BE49-F238E27FC236}">
                  <a16:creationId xmlns:a16="http://schemas.microsoft.com/office/drawing/2014/main" id="{BEB17CD0-27AB-406A-8A36-03D92F2AC728}"/>
                </a:ext>
              </a:extLst>
            </p:cNvPr>
            <p:cNvSpPr/>
            <p:nvPr/>
          </p:nvSpPr>
          <p:spPr>
            <a:xfrm>
              <a:off x="1632399" y="119614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1" name="pt90">
              <a:extLst>
                <a:ext uri="{FF2B5EF4-FFF2-40B4-BE49-F238E27FC236}">
                  <a16:creationId xmlns:a16="http://schemas.microsoft.com/office/drawing/2014/main" id="{9C64A15C-8AA8-492B-B93C-F771DBB2DBC2}"/>
                </a:ext>
              </a:extLst>
            </p:cNvPr>
            <p:cNvSpPr/>
            <p:nvPr/>
          </p:nvSpPr>
          <p:spPr>
            <a:xfrm>
              <a:off x="1716545" y="121023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2" name="pt91">
              <a:extLst>
                <a:ext uri="{FF2B5EF4-FFF2-40B4-BE49-F238E27FC236}">
                  <a16:creationId xmlns:a16="http://schemas.microsoft.com/office/drawing/2014/main" id="{19FA519E-B493-4BBC-B505-918ED075B005}"/>
                </a:ext>
              </a:extLst>
            </p:cNvPr>
            <p:cNvSpPr/>
            <p:nvPr/>
          </p:nvSpPr>
          <p:spPr>
            <a:xfrm>
              <a:off x="1648702" y="116789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3" name="pt92">
              <a:extLst>
                <a:ext uri="{FF2B5EF4-FFF2-40B4-BE49-F238E27FC236}">
                  <a16:creationId xmlns:a16="http://schemas.microsoft.com/office/drawing/2014/main" id="{4F80BC9F-AEB3-42D0-B56B-122797F6415C}"/>
                </a:ext>
              </a:extLst>
            </p:cNvPr>
            <p:cNvSpPr/>
            <p:nvPr/>
          </p:nvSpPr>
          <p:spPr>
            <a:xfrm>
              <a:off x="1681829" y="115489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4" name="pt93">
              <a:extLst>
                <a:ext uri="{FF2B5EF4-FFF2-40B4-BE49-F238E27FC236}">
                  <a16:creationId xmlns:a16="http://schemas.microsoft.com/office/drawing/2014/main" id="{CF6ABB04-0467-4E93-9EDB-5BF902B2CEE7}"/>
                </a:ext>
              </a:extLst>
            </p:cNvPr>
            <p:cNvSpPr/>
            <p:nvPr/>
          </p:nvSpPr>
          <p:spPr>
            <a:xfrm>
              <a:off x="1689704" y="116631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5" name="pt94">
              <a:extLst>
                <a:ext uri="{FF2B5EF4-FFF2-40B4-BE49-F238E27FC236}">
                  <a16:creationId xmlns:a16="http://schemas.microsoft.com/office/drawing/2014/main" id="{64DE4356-48D5-4665-87DF-BA66C76BBC45}"/>
                </a:ext>
              </a:extLst>
            </p:cNvPr>
            <p:cNvSpPr/>
            <p:nvPr/>
          </p:nvSpPr>
          <p:spPr>
            <a:xfrm>
              <a:off x="1679996" y="117046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6" name="pt95">
              <a:extLst>
                <a:ext uri="{FF2B5EF4-FFF2-40B4-BE49-F238E27FC236}">
                  <a16:creationId xmlns:a16="http://schemas.microsoft.com/office/drawing/2014/main" id="{116ADC30-6846-4248-9B3C-D8A2AEECD04E}"/>
                </a:ext>
              </a:extLst>
            </p:cNvPr>
            <p:cNvSpPr/>
            <p:nvPr/>
          </p:nvSpPr>
          <p:spPr>
            <a:xfrm>
              <a:off x="1655220" y="121074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7" name="pt96">
              <a:extLst>
                <a:ext uri="{FF2B5EF4-FFF2-40B4-BE49-F238E27FC236}">
                  <a16:creationId xmlns:a16="http://schemas.microsoft.com/office/drawing/2014/main" id="{4161C5D8-294F-4343-A52B-96F48151E625}"/>
                </a:ext>
              </a:extLst>
            </p:cNvPr>
            <p:cNvSpPr/>
            <p:nvPr/>
          </p:nvSpPr>
          <p:spPr>
            <a:xfrm>
              <a:off x="1672258" y="115241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8" name="pt97">
              <a:extLst>
                <a:ext uri="{FF2B5EF4-FFF2-40B4-BE49-F238E27FC236}">
                  <a16:creationId xmlns:a16="http://schemas.microsoft.com/office/drawing/2014/main" id="{6FEF5EF6-44F6-459D-B8B5-5242F09A37D4}"/>
                </a:ext>
              </a:extLst>
            </p:cNvPr>
            <p:cNvSpPr/>
            <p:nvPr/>
          </p:nvSpPr>
          <p:spPr>
            <a:xfrm>
              <a:off x="1671042" y="12122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9" name="pt98">
              <a:extLst>
                <a:ext uri="{FF2B5EF4-FFF2-40B4-BE49-F238E27FC236}">
                  <a16:creationId xmlns:a16="http://schemas.microsoft.com/office/drawing/2014/main" id="{5E3155D7-C6AF-46BC-A72C-EB2A9708B574}"/>
                </a:ext>
              </a:extLst>
            </p:cNvPr>
            <p:cNvSpPr/>
            <p:nvPr/>
          </p:nvSpPr>
          <p:spPr>
            <a:xfrm>
              <a:off x="1458382" y="10346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0" name="pt99">
              <a:extLst>
                <a:ext uri="{FF2B5EF4-FFF2-40B4-BE49-F238E27FC236}">
                  <a16:creationId xmlns:a16="http://schemas.microsoft.com/office/drawing/2014/main" id="{ED67F462-7B87-4AFD-B05D-BA46F189108A}"/>
                </a:ext>
              </a:extLst>
            </p:cNvPr>
            <p:cNvSpPr/>
            <p:nvPr/>
          </p:nvSpPr>
          <p:spPr>
            <a:xfrm>
              <a:off x="1476890" y="101949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1" name="pt100">
              <a:extLst>
                <a:ext uri="{FF2B5EF4-FFF2-40B4-BE49-F238E27FC236}">
                  <a16:creationId xmlns:a16="http://schemas.microsoft.com/office/drawing/2014/main" id="{53B31044-3A41-4E54-8354-D3C6F8E0564A}"/>
                </a:ext>
              </a:extLst>
            </p:cNvPr>
            <p:cNvSpPr/>
            <p:nvPr/>
          </p:nvSpPr>
          <p:spPr>
            <a:xfrm>
              <a:off x="1512529" y="98575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2" name="pt101">
              <a:extLst>
                <a:ext uri="{FF2B5EF4-FFF2-40B4-BE49-F238E27FC236}">
                  <a16:creationId xmlns:a16="http://schemas.microsoft.com/office/drawing/2014/main" id="{5BFED40A-ECC5-488B-AE00-DA46453F5FEF}"/>
                </a:ext>
              </a:extLst>
            </p:cNvPr>
            <p:cNvSpPr/>
            <p:nvPr/>
          </p:nvSpPr>
          <p:spPr>
            <a:xfrm>
              <a:off x="1435988" y="103497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3" name="pt102">
              <a:extLst>
                <a:ext uri="{FF2B5EF4-FFF2-40B4-BE49-F238E27FC236}">
                  <a16:creationId xmlns:a16="http://schemas.microsoft.com/office/drawing/2014/main" id="{C19C7A9C-D088-455D-9A4C-6CEFFD4C1D7E}"/>
                </a:ext>
              </a:extLst>
            </p:cNvPr>
            <p:cNvSpPr/>
            <p:nvPr/>
          </p:nvSpPr>
          <p:spPr>
            <a:xfrm>
              <a:off x="1499398" y="101148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4" name="pt103">
              <a:extLst>
                <a:ext uri="{FF2B5EF4-FFF2-40B4-BE49-F238E27FC236}">
                  <a16:creationId xmlns:a16="http://schemas.microsoft.com/office/drawing/2014/main" id="{9ED75112-F0E2-4E5F-84CF-811FDB5B130E}"/>
                </a:ext>
              </a:extLst>
            </p:cNvPr>
            <p:cNvSpPr/>
            <p:nvPr/>
          </p:nvSpPr>
          <p:spPr>
            <a:xfrm>
              <a:off x="1471760" y="101525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5" name="pt104">
              <a:extLst>
                <a:ext uri="{FF2B5EF4-FFF2-40B4-BE49-F238E27FC236}">
                  <a16:creationId xmlns:a16="http://schemas.microsoft.com/office/drawing/2014/main" id="{CFEE8E94-E46D-4324-9F2D-7080A417F1A6}"/>
                </a:ext>
              </a:extLst>
            </p:cNvPr>
            <p:cNvSpPr/>
            <p:nvPr/>
          </p:nvSpPr>
          <p:spPr>
            <a:xfrm>
              <a:off x="1470061" y="103807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6" name="pt105">
              <a:extLst>
                <a:ext uri="{FF2B5EF4-FFF2-40B4-BE49-F238E27FC236}">
                  <a16:creationId xmlns:a16="http://schemas.microsoft.com/office/drawing/2014/main" id="{2C53633F-715C-4991-BBA3-A86F7269774B}"/>
                </a:ext>
              </a:extLst>
            </p:cNvPr>
            <p:cNvSpPr/>
            <p:nvPr/>
          </p:nvSpPr>
          <p:spPr>
            <a:xfrm>
              <a:off x="1430093" y="104808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7" name="pt106">
              <a:extLst>
                <a:ext uri="{FF2B5EF4-FFF2-40B4-BE49-F238E27FC236}">
                  <a16:creationId xmlns:a16="http://schemas.microsoft.com/office/drawing/2014/main" id="{E96BE0FC-5331-455B-B3BB-7A8266EEC221}"/>
                </a:ext>
              </a:extLst>
            </p:cNvPr>
            <p:cNvSpPr/>
            <p:nvPr/>
          </p:nvSpPr>
          <p:spPr>
            <a:xfrm>
              <a:off x="1477704" y="103438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8" name="pt107">
              <a:extLst>
                <a:ext uri="{FF2B5EF4-FFF2-40B4-BE49-F238E27FC236}">
                  <a16:creationId xmlns:a16="http://schemas.microsoft.com/office/drawing/2014/main" id="{2AB55E0E-79AC-43F9-959A-5F1E053089DF}"/>
                </a:ext>
              </a:extLst>
            </p:cNvPr>
            <p:cNvSpPr/>
            <p:nvPr/>
          </p:nvSpPr>
          <p:spPr>
            <a:xfrm>
              <a:off x="1434983" y="104999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9" name="pt108">
              <a:extLst>
                <a:ext uri="{FF2B5EF4-FFF2-40B4-BE49-F238E27FC236}">
                  <a16:creationId xmlns:a16="http://schemas.microsoft.com/office/drawing/2014/main" id="{5AD166DF-1B8F-4C6B-AEF4-180694BCC04A}"/>
                </a:ext>
              </a:extLst>
            </p:cNvPr>
            <p:cNvSpPr/>
            <p:nvPr/>
          </p:nvSpPr>
          <p:spPr>
            <a:xfrm>
              <a:off x="1486594" y="97968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0" name="pt109">
              <a:extLst>
                <a:ext uri="{FF2B5EF4-FFF2-40B4-BE49-F238E27FC236}">
                  <a16:creationId xmlns:a16="http://schemas.microsoft.com/office/drawing/2014/main" id="{2643CF1D-2846-4134-8D12-7E242438E7C5}"/>
                </a:ext>
              </a:extLst>
            </p:cNvPr>
            <p:cNvSpPr/>
            <p:nvPr/>
          </p:nvSpPr>
          <p:spPr>
            <a:xfrm>
              <a:off x="1457414" y="101101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1" name="pt110">
              <a:extLst>
                <a:ext uri="{FF2B5EF4-FFF2-40B4-BE49-F238E27FC236}">
                  <a16:creationId xmlns:a16="http://schemas.microsoft.com/office/drawing/2014/main" id="{62F56A73-13B5-4568-97D9-CFFDDEB08085}"/>
                </a:ext>
              </a:extLst>
            </p:cNvPr>
            <p:cNvSpPr/>
            <p:nvPr/>
          </p:nvSpPr>
          <p:spPr>
            <a:xfrm>
              <a:off x="1456088" y="101291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2" name="pt111">
              <a:extLst>
                <a:ext uri="{FF2B5EF4-FFF2-40B4-BE49-F238E27FC236}">
                  <a16:creationId xmlns:a16="http://schemas.microsoft.com/office/drawing/2014/main" id="{E310BC01-50D5-4E86-9C1B-5FBD60AEABEB}"/>
                </a:ext>
              </a:extLst>
            </p:cNvPr>
            <p:cNvSpPr/>
            <p:nvPr/>
          </p:nvSpPr>
          <p:spPr>
            <a:xfrm>
              <a:off x="1520667" y="103236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3" name="pt112">
              <a:extLst>
                <a:ext uri="{FF2B5EF4-FFF2-40B4-BE49-F238E27FC236}">
                  <a16:creationId xmlns:a16="http://schemas.microsoft.com/office/drawing/2014/main" id="{CB7BE0C4-0ABC-4191-B9EC-19D954783B13}"/>
                </a:ext>
              </a:extLst>
            </p:cNvPr>
            <p:cNvSpPr/>
            <p:nvPr/>
          </p:nvSpPr>
          <p:spPr>
            <a:xfrm>
              <a:off x="1484481" y="99627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4" name="pt113">
              <a:extLst>
                <a:ext uri="{FF2B5EF4-FFF2-40B4-BE49-F238E27FC236}">
                  <a16:creationId xmlns:a16="http://schemas.microsoft.com/office/drawing/2014/main" id="{B2F6A6F4-2D89-4BBC-931C-CA37B7405519}"/>
                </a:ext>
              </a:extLst>
            </p:cNvPr>
            <p:cNvSpPr/>
            <p:nvPr/>
          </p:nvSpPr>
          <p:spPr>
            <a:xfrm>
              <a:off x="1438528" y="103424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5" name="pt114">
              <a:extLst>
                <a:ext uri="{FF2B5EF4-FFF2-40B4-BE49-F238E27FC236}">
                  <a16:creationId xmlns:a16="http://schemas.microsoft.com/office/drawing/2014/main" id="{BB41B14E-3521-42C4-ACBF-45D25483CB74}"/>
                </a:ext>
              </a:extLst>
            </p:cNvPr>
            <p:cNvSpPr/>
            <p:nvPr/>
          </p:nvSpPr>
          <p:spPr>
            <a:xfrm>
              <a:off x="1445170" y="100980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6" name="pt115">
              <a:extLst>
                <a:ext uri="{FF2B5EF4-FFF2-40B4-BE49-F238E27FC236}">
                  <a16:creationId xmlns:a16="http://schemas.microsoft.com/office/drawing/2014/main" id="{17F8B0B7-B1DD-476E-B32F-7374A231F8A6}"/>
                </a:ext>
              </a:extLst>
            </p:cNvPr>
            <p:cNvSpPr/>
            <p:nvPr/>
          </p:nvSpPr>
          <p:spPr>
            <a:xfrm>
              <a:off x="1447508" y="103209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7" name="pt116">
              <a:extLst>
                <a:ext uri="{FF2B5EF4-FFF2-40B4-BE49-F238E27FC236}">
                  <a16:creationId xmlns:a16="http://schemas.microsoft.com/office/drawing/2014/main" id="{35853639-D6E2-4771-B9AF-5675FF1092D3}"/>
                </a:ext>
              </a:extLst>
            </p:cNvPr>
            <p:cNvSpPr/>
            <p:nvPr/>
          </p:nvSpPr>
          <p:spPr>
            <a:xfrm>
              <a:off x="1245817" y="120918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18" name="pt117">
              <a:extLst>
                <a:ext uri="{FF2B5EF4-FFF2-40B4-BE49-F238E27FC236}">
                  <a16:creationId xmlns:a16="http://schemas.microsoft.com/office/drawing/2014/main" id="{7EF9D2A3-D554-42AE-9EB6-B7A729D2331E}"/>
                </a:ext>
              </a:extLst>
            </p:cNvPr>
            <p:cNvSpPr/>
            <p:nvPr/>
          </p:nvSpPr>
          <p:spPr>
            <a:xfrm>
              <a:off x="1237033" y="11543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19" name="pt118">
              <a:extLst>
                <a:ext uri="{FF2B5EF4-FFF2-40B4-BE49-F238E27FC236}">
                  <a16:creationId xmlns:a16="http://schemas.microsoft.com/office/drawing/2014/main" id="{4B302443-574B-4FD3-A98D-2B9DFED79AD5}"/>
                </a:ext>
              </a:extLst>
            </p:cNvPr>
            <p:cNvSpPr/>
            <p:nvPr/>
          </p:nvSpPr>
          <p:spPr>
            <a:xfrm>
              <a:off x="1244027" y="119611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0" name="pt119">
              <a:extLst>
                <a:ext uri="{FF2B5EF4-FFF2-40B4-BE49-F238E27FC236}">
                  <a16:creationId xmlns:a16="http://schemas.microsoft.com/office/drawing/2014/main" id="{1D9147B2-6039-4A89-AC36-983A1DE89D64}"/>
                </a:ext>
              </a:extLst>
            </p:cNvPr>
            <p:cNvSpPr/>
            <p:nvPr/>
          </p:nvSpPr>
          <p:spPr>
            <a:xfrm>
              <a:off x="1317395" y="121523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1" name="pt120">
              <a:extLst>
                <a:ext uri="{FF2B5EF4-FFF2-40B4-BE49-F238E27FC236}">
                  <a16:creationId xmlns:a16="http://schemas.microsoft.com/office/drawing/2014/main" id="{5299F1FF-C8D5-4E16-899B-49B300DA46F9}"/>
                </a:ext>
              </a:extLst>
            </p:cNvPr>
            <p:cNvSpPr/>
            <p:nvPr/>
          </p:nvSpPr>
          <p:spPr>
            <a:xfrm>
              <a:off x="1224144" y="122847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2" name="pt121">
              <a:extLst>
                <a:ext uri="{FF2B5EF4-FFF2-40B4-BE49-F238E27FC236}">
                  <a16:creationId xmlns:a16="http://schemas.microsoft.com/office/drawing/2014/main" id="{01C0D0A9-BE1D-4783-BD7D-1A11B86CE923}"/>
                </a:ext>
              </a:extLst>
            </p:cNvPr>
            <p:cNvSpPr/>
            <p:nvPr/>
          </p:nvSpPr>
          <p:spPr>
            <a:xfrm>
              <a:off x="1231723" y="12053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3" name="pt122">
              <a:extLst>
                <a:ext uri="{FF2B5EF4-FFF2-40B4-BE49-F238E27FC236}">
                  <a16:creationId xmlns:a16="http://schemas.microsoft.com/office/drawing/2014/main" id="{A91DD10D-E004-4B92-8C38-C787793F2911}"/>
                </a:ext>
              </a:extLst>
            </p:cNvPr>
            <p:cNvSpPr/>
            <p:nvPr/>
          </p:nvSpPr>
          <p:spPr>
            <a:xfrm>
              <a:off x="1278415" y="117819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4" name="pt123">
              <a:extLst>
                <a:ext uri="{FF2B5EF4-FFF2-40B4-BE49-F238E27FC236}">
                  <a16:creationId xmlns:a16="http://schemas.microsoft.com/office/drawing/2014/main" id="{5B14A46B-5702-4F0A-B96A-BE3E6567D659}"/>
                </a:ext>
              </a:extLst>
            </p:cNvPr>
            <p:cNvSpPr/>
            <p:nvPr/>
          </p:nvSpPr>
          <p:spPr>
            <a:xfrm>
              <a:off x="1295566" y="119174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5" name="pt124">
              <a:extLst>
                <a:ext uri="{FF2B5EF4-FFF2-40B4-BE49-F238E27FC236}">
                  <a16:creationId xmlns:a16="http://schemas.microsoft.com/office/drawing/2014/main" id="{448F8DF0-C30D-4F4B-B2B2-A0D2C16D48F5}"/>
                </a:ext>
              </a:extLst>
            </p:cNvPr>
            <p:cNvSpPr/>
            <p:nvPr/>
          </p:nvSpPr>
          <p:spPr>
            <a:xfrm>
              <a:off x="1305982" y="12262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6" name="pt125">
              <a:extLst>
                <a:ext uri="{FF2B5EF4-FFF2-40B4-BE49-F238E27FC236}">
                  <a16:creationId xmlns:a16="http://schemas.microsoft.com/office/drawing/2014/main" id="{3DB60676-0257-4405-BD85-CB4F9B457BDA}"/>
                </a:ext>
              </a:extLst>
            </p:cNvPr>
            <p:cNvSpPr/>
            <p:nvPr/>
          </p:nvSpPr>
          <p:spPr>
            <a:xfrm>
              <a:off x="1246483" y="119050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7" name="pt126">
              <a:extLst>
                <a:ext uri="{FF2B5EF4-FFF2-40B4-BE49-F238E27FC236}">
                  <a16:creationId xmlns:a16="http://schemas.microsoft.com/office/drawing/2014/main" id="{A382DED1-392C-46A6-A6C5-C37FEF1D1AF2}"/>
                </a:ext>
              </a:extLst>
            </p:cNvPr>
            <p:cNvSpPr/>
            <p:nvPr/>
          </p:nvSpPr>
          <p:spPr>
            <a:xfrm>
              <a:off x="1304873" y="119489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8" name="pt127">
              <a:extLst>
                <a:ext uri="{FF2B5EF4-FFF2-40B4-BE49-F238E27FC236}">
                  <a16:creationId xmlns:a16="http://schemas.microsoft.com/office/drawing/2014/main" id="{FBD6BEA5-A3EC-46FB-B2D9-76461B53C46B}"/>
                </a:ext>
              </a:extLst>
            </p:cNvPr>
            <p:cNvSpPr/>
            <p:nvPr/>
          </p:nvSpPr>
          <p:spPr>
            <a:xfrm>
              <a:off x="1305190" y="119566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9" name="pt128">
              <a:extLst>
                <a:ext uri="{FF2B5EF4-FFF2-40B4-BE49-F238E27FC236}">
                  <a16:creationId xmlns:a16="http://schemas.microsoft.com/office/drawing/2014/main" id="{8AD15018-27A5-4AA3-AC09-44ACB278CC56}"/>
                </a:ext>
              </a:extLst>
            </p:cNvPr>
            <p:cNvSpPr/>
            <p:nvPr/>
          </p:nvSpPr>
          <p:spPr>
            <a:xfrm>
              <a:off x="1304327" y="12380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0" name="pt129">
              <a:extLst>
                <a:ext uri="{FF2B5EF4-FFF2-40B4-BE49-F238E27FC236}">
                  <a16:creationId xmlns:a16="http://schemas.microsoft.com/office/drawing/2014/main" id="{9FE9C0DD-E5A4-4C0C-A014-4B447E6881C8}"/>
                </a:ext>
              </a:extLst>
            </p:cNvPr>
            <p:cNvSpPr/>
            <p:nvPr/>
          </p:nvSpPr>
          <p:spPr>
            <a:xfrm>
              <a:off x="1272408" y="124074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1" name="pt130">
              <a:extLst>
                <a:ext uri="{FF2B5EF4-FFF2-40B4-BE49-F238E27FC236}">
                  <a16:creationId xmlns:a16="http://schemas.microsoft.com/office/drawing/2014/main" id="{4DF71848-07B2-4531-BDEA-F52D08E3ADB3}"/>
                </a:ext>
              </a:extLst>
            </p:cNvPr>
            <p:cNvSpPr/>
            <p:nvPr/>
          </p:nvSpPr>
          <p:spPr>
            <a:xfrm>
              <a:off x="1299673" y="121225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2" name="pt131">
              <a:extLst>
                <a:ext uri="{FF2B5EF4-FFF2-40B4-BE49-F238E27FC236}">
                  <a16:creationId xmlns:a16="http://schemas.microsoft.com/office/drawing/2014/main" id="{3D1E59D0-B414-4F0F-BC32-0605830486EE}"/>
                </a:ext>
              </a:extLst>
            </p:cNvPr>
            <p:cNvSpPr/>
            <p:nvPr/>
          </p:nvSpPr>
          <p:spPr>
            <a:xfrm>
              <a:off x="1221464" y="118432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3" name="pt132">
              <a:extLst>
                <a:ext uri="{FF2B5EF4-FFF2-40B4-BE49-F238E27FC236}">
                  <a16:creationId xmlns:a16="http://schemas.microsoft.com/office/drawing/2014/main" id="{EB577223-8BC6-448C-8BB6-5D0122EADD4C}"/>
                </a:ext>
              </a:extLst>
            </p:cNvPr>
            <p:cNvSpPr/>
            <p:nvPr/>
          </p:nvSpPr>
          <p:spPr>
            <a:xfrm>
              <a:off x="1251457" y="117993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4" name="pt133">
              <a:extLst>
                <a:ext uri="{FF2B5EF4-FFF2-40B4-BE49-F238E27FC236}">
                  <a16:creationId xmlns:a16="http://schemas.microsoft.com/office/drawing/2014/main" id="{67E4D033-4445-4471-A534-8CFDC68D021B}"/>
                </a:ext>
              </a:extLst>
            </p:cNvPr>
            <p:cNvSpPr/>
            <p:nvPr/>
          </p:nvSpPr>
          <p:spPr>
            <a:xfrm>
              <a:off x="1240631" y="120511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5" name="pt134">
              <a:extLst>
                <a:ext uri="{FF2B5EF4-FFF2-40B4-BE49-F238E27FC236}">
                  <a16:creationId xmlns:a16="http://schemas.microsoft.com/office/drawing/2014/main" id="{A3F80515-2B0D-4F12-B9E7-C8B7F976D5CA}"/>
                </a:ext>
              </a:extLst>
            </p:cNvPr>
            <p:cNvSpPr/>
            <p:nvPr/>
          </p:nvSpPr>
          <p:spPr>
            <a:xfrm>
              <a:off x="1260741" y="124576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6" name="pt135">
              <a:extLst>
                <a:ext uri="{FF2B5EF4-FFF2-40B4-BE49-F238E27FC236}">
                  <a16:creationId xmlns:a16="http://schemas.microsoft.com/office/drawing/2014/main" id="{5C1F09FA-2DEF-483C-8FD1-4712721F0A7A}"/>
                </a:ext>
              </a:extLst>
            </p:cNvPr>
            <p:cNvSpPr/>
            <p:nvPr/>
          </p:nvSpPr>
          <p:spPr>
            <a:xfrm>
              <a:off x="3405525" y="58194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7" name="pt136">
              <a:extLst>
                <a:ext uri="{FF2B5EF4-FFF2-40B4-BE49-F238E27FC236}">
                  <a16:creationId xmlns:a16="http://schemas.microsoft.com/office/drawing/2014/main" id="{C828B917-DE27-4ECF-B98F-B41A78E97217}"/>
                </a:ext>
              </a:extLst>
            </p:cNvPr>
            <p:cNvSpPr/>
            <p:nvPr/>
          </p:nvSpPr>
          <p:spPr>
            <a:xfrm>
              <a:off x="3455266" y="57472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8" name="pt137">
              <a:extLst>
                <a:ext uri="{FF2B5EF4-FFF2-40B4-BE49-F238E27FC236}">
                  <a16:creationId xmlns:a16="http://schemas.microsoft.com/office/drawing/2014/main" id="{0CDA0CEE-347C-43AD-9A83-B38FF31F4163}"/>
                </a:ext>
              </a:extLst>
            </p:cNvPr>
            <p:cNvSpPr/>
            <p:nvPr/>
          </p:nvSpPr>
          <p:spPr>
            <a:xfrm>
              <a:off x="3438962" y="59945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9" name="pt138">
              <a:extLst>
                <a:ext uri="{FF2B5EF4-FFF2-40B4-BE49-F238E27FC236}">
                  <a16:creationId xmlns:a16="http://schemas.microsoft.com/office/drawing/2014/main" id="{69E2A1C0-83FA-4F63-8727-BA8B3B4E49F6}"/>
                </a:ext>
              </a:extLst>
            </p:cNvPr>
            <p:cNvSpPr/>
            <p:nvPr/>
          </p:nvSpPr>
          <p:spPr>
            <a:xfrm>
              <a:off x="3410279" y="62040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0" name="pt139">
              <a:extLst>
                <a:ext uri="{FF2B5EF4-FFF2-40B4-BE49-F238E27FC236}">
                  <a16:creationId xmlns:a16="http://schemas.microsoft.com/office/drawing/2014/main" id="{22883165-5A5D-457A-85CC-14CD5B8BA02E}"/>
                </a:ext>
              </a:extLst>
            </p:cNvPr>
            <p:cNvSpPr/>
            <p:nvPr/>
          </p:nvSpPr>
          <p:spPr>
            <a:xfrm>
              <a:off x="3443769" y="58670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1" name="pt140">
              <a:extLst>
                <a:ext uri="{FF2B5EF4-FFF2-40B4-BE49-F238E27FC236}">
                  <a16:creationId xmlns:a16="http://schemas.microsoft.com/office/drawing/2014/main" id="{A575DCBE-74F2-4101-80C9-D4096F541D15}"/>
                </a:ext>
              </a:extLst>
            </p:cNvPr>
            <p:cNvSpPr/>
            <p:nvPr/>
          </p:nvSpPr>
          <p:spPr>
            <a:xfrm>
              <a:off x="3387480" y="55753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2" name="pt141">
              <a:extLst>
                <a:ext uri="{FF2B5EF4-FFF2-40B4-BE49-F238E27FC236}">
                  <a16:creationId xmlns:a16="http://schemas.microsoft.com/office/drawing/2014/main" id="{683E1F9F-2F8E-4AAB-815A-FE5D93B41E3A}"/>
                </a:ext>
              </a:extLst>
            </p:cNvPr>
            <p:cNvSpPr/>
            <p:nvPr/>
          </p:nvSpPr>
          <p:spPr>
            <a:xfrm>
              <a:off x="3423214" y="57133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3" name="pt142">
              <a:extLst>
                <a:ext uri="{FF2B5EF4-FFF2-40B4-BE49-F238E27FC236}">
                  <a16:creationId xmlns:a16="http://schemas.microsoft.com/office/drawing/2014/main" id="{C01C9F08-5978-463B-8E2A-2FA0FF8076D6}"/>
                </a:ext>
              </a:extLst>
            </p:cNvPr>
            <p:cNvSpPr/>
            <p:nvPr/>
          </p:nvSpPr>
          <p:spPr>
            <a:xfrm>
              <a:off x="3426130" y="59085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4" name="pt143">
              <a:extLst>
                <a:ext uri="{FF2B5EF4-FFF2-40B4-BE49-F238E27FC236}">
                  <a16:creationId xmlns:a16="http://schemas.microsoft.com/office/drawing/2014/main" id="{837E9F48-5D2C-4F38-81B1-F8972130AB38}"/>
                </a:ext>
              </a:extLst>
            </p:cNvPr>
            <p:cNvSpPr/>
            <p:nvPr/>
          </p:nvSpPr>
          <p:spPr>
            <a:xfrm>
              <a:off x="3419533" y="59232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5" name="pt144">
              <a:extLst>
                <a:ext uri="{FF2B5EF4-FFF2-40B4-BE49-F238E27FC236}">
                  <a16:creationId xmlns:a16="http://schemas.microsoft.com/office/drawing/2014/main" id="{3A81496D-5EAF-4A65-B175-55323215AFCB}"/>
                </a:ext>
              </a:extLst>
            </p:cNvPr>
            <p:cNvSpPr/>
            <p:nvPr/>
          </p:nvSpPr>
          <p:spPr>
            <a:xfrm>
              <a:off x="3416719" y="56831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6" name="pt145">
              <a:extLst>
                <a:ext uri="{FF2B5EF4-FFF2-40B4-BE49-F238E27FC236}">
                  <a16:creationId xmlns:a16="http://schemas.microsoft.com/office/drawing/2014/main" id="{4684975C-BA4C-42F3-9067-A4D853A204E4}"/>
                </a:ext>
              </a:extLst>
            </p:cNvPr>
            <p:cNvSpPr/>
            <p:nvPr/>
          </p:nvSpPr>
          <p:spPr>
            <a:xfrm>
              <a:off x="3469829" y="60897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7" name="pt146">
              <a:extLst>
                <a:ext uri="{FF2B5EF4-FFF2-40B4-BE49-F238E27FC236}">
                  <a16:creationId xmlns:a16="http://schemas.microsoft.com/office/drawing/2014/main" id="{04E24918-4CF2-4FC8-B6E9-02985086D2B5}"/>
                </a:ext>
              </a:extLst>
            </p:cNvPr>
            <p:cNvSpPr/>
            <p:nvPr/>
          </p:nvSpPr>
          <p:spPr>
            <a:xfrm>
              <a:off x="3453076" y="55442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8" name="pt147">
              <a:extLst>
                <a:ext uri="{FF2B5EF4-FFF2-40B4-BE49-F238E27FC236}">
                  <a16:creationId xmlns:a16="http://schemas.microsoft.com/office/drawing/2014/main" id="{0060D9F9-5418-412D-ABEC-2DC5560F976B}"/>
                </a:ext>
              </a:extLst>
            </p:cNvPr>
            <p:cNvSpPr/>
            <p:nvPr/>
          </p:nvSpPr>
          <p:spPr>
            <a:xfrm>
              <a:off x="3486178" y="57301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9" name="pt148">
              <a:extLst>
                <a:ext uri="{FF2B5EF4-FFF2-40B4-BE49-F238E27FC236}">
                  <a16:creationId xmlns:a16="http://schemas.microsoft.com/office/drawing/2014/main" id="{B37F8A7D-F0C8-4841-988C-522A58A8B053}"/>
                </a:ext>
              </a:extLst>
            </p:cNvPr>
            <p:cNvSpPr/>
            <p:nvPr/>
          </p:nvSpPr>
          <p:spPr>
            <a:xfrm>
              <a:off x="3480192" y="55859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0" name="pt149">
              <a:extLst>
                <a:ext uri="{FF2B5EF4-FFF2-40B4-BE49-F238E27FC236}">
                  <a16:creationId xmlns:a16="http://schemas.microsoft.com/office/drawing/2014/main" id="{BAA363F4-1D3D-4F86-B447-BE67BC110E82}"/>
                </a:ext>
              </a:extLst>
            </p:cNvPr>
            <p:cNvSpPr/>
            <p:nvPr/>
          </p:nvSpPr>
          <p:spPr>
            <a:xfrm>
              <a:off x="3470904" y="58600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1" name="pt150">
              <a:extLst>
                <a:ext uri="{FF2B5EF4-FFF2-40B4-BE49-F238E27FC236}">
                  <a16:creationId xmlns:a16="http://schemas.microsoft.com/office/drawing/2014/main" id="{403E5A6C-D6EC-4156-A8A0-38286D004E48}"/>
                </a:ext>
              </a:extLst>
            </p:cNvPr>
            <p:cNvSpPr/>
            <p:nvPr/>
          </p:nvSpPr>
          <p:spPr>
            <a:xfrm>
              <a:off x="3396844" y="57899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2" name="pt151">
              <a:extLst>
                <a:ext uri="{FF2B5EF4-FFF2-40B4-BE49-F238E27FC236}">
                  <a16:creationId xmlns:a16="http://schemas.microsoft.com/office/drawing/2014/main" id="{0244D269-FF4D-4E6C-8C33-34A39378D0BD}"/>
                </a:ext>
              </a:extLst>
            </p:cNvPr>
            <p:cNvSpPr/>
            <p:nvPr/>
          </p:nvSpPr>
          <p:spPr>
            <a:xfrm>
              <a:off x="3395350" y="55196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3" name="pt152">
              <a:extLst>
                <a:ext uri="{FF2B5EF4-FFF2-40B4-BE49-F238E27FC236}">
                  <a16:creationId xmlns:a16="http://schemas.microsoft.com/office/drawing/2014/main" id="{D7DDB598-3601-432F-826E-201F46704AB2}"/>
                </a:ext>
              </a:extLst>
            </p:cNvPr>
            <p:cNvSpPr/>
            <p:nvPr/>
          </p:nvSpPr>
          <p:spPr>
            <a:xfrm>
              <a:off x="3411596" y="61096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4" name="pt153">
              <a:extLst>
                <a:ext uri="{FF2B5EF4-FFF2-40B4-BE49-F238E27FC236}">
                  <a16:creationId xmlns:a16="http://schemas.microsoft.com/office/drawing/2014/main" id="{6FE5B308-4105-456C-AAC6-51AB23872984}"/>
                </a:ext>
              </a:extLst>
            </p:cNvPr>
            <p:cNvSpPr/>
            <p:nvPr/>
          </p:nvSpPr>
          <p:spPr>
            <a:xfrm>
              <a:off x="3487928" y="60837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5" name="pt154">
              <a:extLst>
                <a:ext uri="{FF2B5EF4-FFF2-40B4-BE49-F238E27FC236}">
                  <a16:creationId xmlns:a16="http://schemas.microsoft.com/office/drawing/2014/main" id="{19D99EF5-A54C-49AA-85D8-E49C47E9B3B8}"/>
                </a:ext>
              </a:extLst>
            </p:cNvPr>
            <p:cNvSpPr/>
            <p:nvPr/>
          </p:nvSpPr>
          <p:spPr>
            <a:xfrm>
              <a:off x="3183361" y="55531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6" name="pt155">
              <a:extLst>
                <a:ext uri="{FF2B5EF4-FFF2-40B4-BE49-F238E27FC236}">
                  <a16:creationId xmlns:a16="http://schemas.microsoft.com/office/drawing/2014/main" id="{D56F5187-EF57-4DF5-B1C6-FBD9CDA6072D}"/>
                </a:ext>
              </a:extLst>
            </p:cNvPr>
            <p:cNvSpPr/>
            <p:nvPr/>
          </p:nvSpPr>
          <p:spPr>
            <a:xfrm>
              <a:off x="3220690" y="57581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7" name="pt156">
              <a:extLst>
                <a:ext uri="{FF2B5EF4-FFF2-40B4-BE49-F238E27FC236}">
                  <a16:creationId xmlns:a16="http://schemas.microsoft.com/office/drawing/2014/main" id="{977D2636-3941-4D2D-AE41-030633CE93F2}"/>
                </a:ext>
              </a:extLst>
            </p:cNvPr>
            <p:cNvSpPr/>
            <p:nvPr/>
          </p:nvSpPr>
          <p:spPr>
            <a:xfrm>
              <a:off x="3212192" y="74890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8" name="pt157">
              <a:extLst>
                <a:ext uri="{FF2B5EF4-FFF2-40B4-BE49-F238E27FC236}">
                  <a16:creationId xmlns:a16="http://schemas.microsoft.com/office/drawing/2014/main" id="{3DCD1BE8-4FE4-45FB-B1E9-C31A55085720}"/>
                </a:ext>
              </a:extLst>
            </p:cNvPr>
            <p:cNvSpPr/>
            <p:nvPr/>
          </p:nvSpPr>
          <p:spPr>
            <a:xfrm>
              <a:off x="3260464" y="56790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9" name="pt158">
              <a:extLst>
                <a:ext uri="{FF2B5EF4-FFF2-40B4-BE49-F238E27FC236}">
                  <a16:creationId xmlns:a16="http://schemas.microsoft.com/office/drawing/2014/main" id="{A5AFF4C1-9D27-4875-ADDB-02E05F611F38}"/>
                </a:ext>
              </a:extLst>
            </p:cNvPr>
            <p:cNvSpPr/>
            <p:nvPr/>
          </p:nvSpPr>
          <p:spPr>
            <a:xfrm>
              <a:off x="3192529" y="62246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0" name="pt159">
              <a:extLst>
                <a:ext uri="{FF2B5EF4-FFF2-40B4-BE49-F238E27FC236}">
                  <a16:creationId xmlns:a16="http://schemas.microsoft.com/office/drawing/2014/main" id="{F6238A2B-8E5B-4BE6-95F1-F66530422401}"/>
                </a:ext>
              </a:extLst>
            </p:cNvPr>
            <p:cNvSpPr/>
            <p:nvPr/>
          </p:nvSpPr>
          <p:spPr>
            <a:xfrm>
              <a:off x="3264792" y="63643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1" name="pt160">
              <a:extLst>
                <a:ext uri="{FF2B5EF4-FFF2-40B4-BE49-F238E27FC236}">
                  <a16:creationId xmlns:a16="http://schemas.microsoft.com/office/drawing/2014/main" id="{0786F09D-D445-4C5D-8F38-5E2670684995}"/>
                </a:ext>
              </a:extLst>
            </p:cNvPr>
            <p:cNvSpPr/>
            <p:nvPr/>
          </p:nvSpPr>
          <p:spPr>
            <a:xfrm>
              <a:off x="3246532" y="63958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2" name="pt161">
              <a:extLst>
                <a:ext uri="{FF2B5EF4-FFF2-40B4-BE49-F238E27FC236}">
                  <a16:creationId xmlns:a16="http://schemas.microsoft.com/office/drawing/2014/main" id="{3E31725D-4831-4557-974F-177D3F97EB50}"/>
                </a:ext>
              </a:extLst>
            </p:cNvPr>
            <p:cNvSpPr/>
            <p:nvPr/>
          </p:nvSpPr>
          <p:spPr>
            <a:xfrm>
              <a:off x="3222595" y="63772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3" name="pt162">
              <a:extLst>
                <a:ext uri="{FF2B5EF4-FFF2-40B4-BE49-F238E27FC236}">
                  <a16:creationId xmlns:a16="http://schemas.microsoft.com/office/drawing/2014/main" id="{F7BB4690-E42D-4626-987D-24088388A756}"/>
                </a:ext>
              </a:extLst>
            </p:cNvPr>
            <p:cNvSpPr/>
            <p:nvPr/>
          </p:nvSpPr>
          <p:spPr>
            <a:xfrm>
              <a:off x="3239564" y="59121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4" name="pt163">
              <a:extLst>
                <a:ext uri="{FF2B5EF4-FFF2-40B4-BE49-F238E27FC236}">
                  <a16:creationId xmlns:a16="http://schemas.microsoft.com/office/drawing/2014/main" id="{CFFCDA60-697F-4A0E-8B98-15E486783DD5}"/>
                </a:ext>
              </a:extLst>
            </p:cNvPr>
            <p:cNvSpPr/>
            <p:nvPr/>
          </p:nvSpPr>
          <p:spPr>
            <a:xfrm>
              <a:off x="3211596" y="62252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5" name="pt164">
              <a:extLst>
                <a:ext uri="{FF2B5EF4-FFF2-40B4-BE49-F238E27FC236}">
                  <a16:creationId xmlns:a16="http://schemas.microsoft.com/office/drawing/2014/main" id="{C568EC6F-CF21-4F41-A5A9-FED77DC56CC4}"/>
                </a:ext>
              </a:extLst>
            </p:cNvPr>
            <p:cNvSpPr/>
            <p:nvPr/>
          </p:nvSpPr>
          <p:spPr>
            <a:xfrm>
              <a:off x="3216401" y="64206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6" name="pt165">
              <a:extLst>
                <a:ext uri="{FF2B5EF4-FFF2-40B4-BE49-F238E27FC236}">
                  <a16:creationId xmlns:a16="http://schemas.microsoft.com/office/drawing/2014/main" id="{11573A6E-72A8-4B8C-ADD6-C60112427EC4}"/>
                </a:ext>
              </a:extLst>
            </p:cNvPr>
            <p:cNvSpPr/>
            <p:nvPr/>
          </p:nvSpPr>
          <p:spPr>
            <a:xfrm>
              <a:off x="3220970" y="64833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7" name="pt166">
              <a:extLst>
                <a:ext uri="{FF2B5EF4-FFF2-40B4-BE49-F238E27FC236}">
                  <a16:creationId xmlns:a16="http://schemas.microsoft.com/office/drawing/2014/main" id="{FCC53E19-9DED-46BE-8B69-050D5D9548FA}"/>
                </a:ext>
              </a:extLst>
            </p:cNvPr>
            <p:cNvSpPr/>
            <p:nvPr/>
          </p:nvSpPr>
          <p:spPr>
            <a:xfrm>
              <a:off x="3240558" y="60466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8" name="pt167">
              <a:extLst>
                <a:ext uri="{FF2B5EF4-FFF2-40B4-BE49-F238E27FC236}">
                  <a16:creationId xmlns:a16="http://schemas.microsoft.com/office/drawing/2014/main" id="{510F419F-7924-4784-A8C1-A09A1CCCCB1D}"/>
                </a:ext>
              </a:extLst>
            </p:cNvPr>
            <p:cNvSpPr/>
            <p:nvPr/>
          </p:nvSpPr>
          <p:spPr>
            <a:xfrm>
              <a:off x="3276430" y="6034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9" name="pt168">
              <a:extLst>
                <a:ext uri="{FF2B5EF4-FFF2-40B4-BE49-F238E27FC236}">
                  <a16:creationId xmlns:a16="http://schemas.microsoft.com/office/drawing/2014/main" id="{633352C8-16D0-4FB2-BC53-4F1B83C09949}"/>
                </a:ext>
              </a:extLst>
            </p:cNvPr>
            <p:cNvSpPr/>
            <p:nvPr/>
          </p:nvSpPr>
          <p:spPr>
            <a:xfrm>
              <a:off x="3189373" y="57865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0" name="pt169">
              <a:extLst>
                <a:ext uri="{FF2B5EF4-FFF2-40B4-BE49-F238E27FC236}">
                  <a16:creationId xmlns:a16="http://schemas.microsoft.com/office/drawing/2014/main" id="{91196232-08D9-4F30-AB0D-4B81EC28B9EB}"/>
                </a:ext>
              </a:extLst>
            </p:cNvPr>
            <p:cNvSpPr/>
            <p:nvPr/>
          </p:nvSpPr>
          <p:spPr>
            <a:xfrm>
              <a:off x="3242896" y="58867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1" name="pt170">
              <a:extLst>
                <a:ext uri="{FF2B5EF4-FFF2-40B4-BE49-F238E27FC236}">
                  <a16:creationId xmlns:a16="http://schemas.microsoft.com/office/drawing/2014/main" id="{6094C733-55A2-4CAD-915C-144159A58ADF}"/>
                </a:ext>
              </a:extLst>
            </p:cNvPr>
            <p:cNvSpPr/>
            <p:nvPr/>
          </p:nvSpPr>
          <p:spPr>
            <a:xfrm>
              <a:off x="3200325" y="61823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2" name="pt171">
              <a:extLst>
                <a:ext uri="{FF2B5EF4-FFF2-40B4-BE49-F238E27FC236}">
                  <a16:creationId xmlns:a16="http://schemas.microsoft.com/office/drawing/2014/main" id="{9BB5565E-8357-4879-AE44-24CA6C0020FC}"/>
                </a:ext>
              </a:extLst>
            </p:cNvPr>
            <p:cNvSpPr/>
            <p:nvPr/>
          </p:nvSpPr>
          <p:spPr>
            <a:xfrm>
              <a:off x="3203401" y="59697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3" name="pt172">
              <a:extLst>
                <a:ext uri="{FF2B5EF4-FFF2-40B4-BE49-F238E27FC236}">
                  <a16:creationId xmlns:a16="http://schemas.microsoft.com/office/drawing/2014/main" id="{84AD1723-E6C2-40F2-A1C8-4F97785381D6}"/>
                </a:ext>
              </a:extLst>
            </p:cNvPr>
            <p:cNvSpPr/>
            <p:nvPr/>
          </p:nvSpPr>
          <p:spPr>
            <a:xfrm>
              <a:off x="3233093" y="61903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4" name="pt173">
              <a:extLst>
                <a:ext uri="{FF2B5EF4-FFF2-40B4-BE49-F238E27FC236}">
                  <a16:creationId xmlns:a16="http://schemas.microsoft.com/office/drawing/2014/main" id="{A0BABF00-2B20-4809-A480-982696BA6BEE}"/>
                </a:ext>
              </a:extLst>
            </p:cNvPr>
            <p:cNvSpPr/>
            <p:nvPr/>
          </p:nvSpPr>
          <p:spPr>
            <a:xfrm>
              <a:off x="3015049" y="63918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5" name="pt174">
              <a:extLst>
                <a:ext uri="{FF2B5EF4-FFF2-40B4-BE49-F238E27FC236}">
                  <a16:creationId xmlns:a16="http://schemas.microsoft.com/office/drawing/2014/main" id="{10DED7AD-8097-4633-BEE2-6C4B5A49117F}"/>
                </a:ext>
              </a:extLst>
            </p:cNvPr>
            <p:cNvSpPr/>
            <p:nvPr/>
          </p:nvSpPr>
          <p:spPr>
            <a:xfrm>
              <a:off x="3063718" y="58909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6" name="pt175">
              <a:extLst>
                <a:ext uri="{FF2B5EF4-FFF2-40B4-BE49-F238E27FC236}">
                  <a16:creationId xmlns:a16="http://schemas.microsoft.com/office/drawing/2014/main" id="{7B76F4AC-3950-40FE-81CE-13D770E3D213}"/>
                </a:ext>
              </a:extLst>
            </p:cNvPr>
            <p:cNvSpPr/>
            <p:nvPr/>
          </p:nvSpPr>
          <p:spPr>
            <a:xfrm>
              <a:off x="3026190" y="59219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7" name="pt176">
              <a:extLst>
                <a:ext uri="{FF2B5EF4-FFF2-40B4-BE49-F238E27FC236}">
                  <a16:creationId xmlns:a16="http://schemas.microsoft.com/office/drawing/2014/main" id="{2FCBE27C-922D-486B-973C-8FF3F4E5AAC4}"/>
                </a:ext>
              </a:extLst>
            </p:cNvPr>
            <p:cNvSpPr/>
            <p:nvPr/>
          </p:nvSpPr>
          <p:spPr>
            <a:xfrm>
              <a:off x="3043794" y="6027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8" name="pt177">
              <a:extLst>
                <a:ext uri="{FF2B5EF4-FFF2-40B4-BE49-F238E27FC236}">
                  <a16:creationId xmlns:a16="http://schemas.microsoft.com/office/drawing/2014/main" id="{EDDF6E11-122A-44A7-9B41-7B66275ACEEA}"/>
                </a:ext>
              </a:extLst>
            </p:cNvPr>
            <p:cNvSpPr/>
            <p:nvPr/>
          </p:nvSpPr>
          <p:spPr>
            <a:xfrm>
              <a:off x="3013851" y="57937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9" name="pt178">
              <a:extLst>
                <a:ext uri="{FF2B5EF4-FFF2-40B4-BE49-F238E27FC236}">
                  <a16:creationId xmlns:a16="http://schemas.microsoft.com/office/drawing/2014/main" id="{163468A3-06DD-4BD8-A5B4-536279EC7A0E}"/>
                </a:ext>
              </a:extLst>
            </p:cNvPr>
            <p:cNvSpPr/>
            <p:nvPr/>
          </p:nvSpPr>
          <p:spPr>
            <a:xfrm>
              <a:off x="3003439" y="605252"/>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0" name="pt179">
              <a:extLst>
                <a:ext uri="{FF2B5EF4-FFF2-40B4-BE49-F238E27FC236}">
                  <a16:creationId xmlns:a16="http://schemas.microsoft.com/office/drawing/2014/main" id="{167479C5-815C-4F6B-B86E-D38FA998C926}"/>
                </a:ext>
              </a:extLst>
            </p:cNvPr>
            <p:cNvSpPr/>
            <p:nvPr/>
          </p:nvSpPr>
          <p:spPr>
            <a:xfrm>
              <a:off x="2998900" y="57067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1" name="pt180">
              <a:extLst>
                <a:ext uri="{FF2B5EF4-FFF2-40B4-BE49-F238E27FC236}">
                  <a16:creationId xmlns:a16="http://schemas.microsoft.com/office/drawing/2014/main" id="{E3A30090-3BC1-4357-8027-84187F27148E}"/>
                </a:ext>
              </a:extLst>
            </p:cNvPr>
            <p:cNvSpPr/>
            <p:nvPr/>
          </p:nvSpPr>
          <p:spPr>
            <a:xfrm>
              <a:off x="3005427" y="55378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2" name="pt181">
              <a:extLst>
                <a:ext uri="{FF2B5EF4-FFF2-40B4-BE49-F238E27FC236}">
                  <a16:creationId xmlns:a16="http://schemas.microsoft.com/office/drawing/2014/main" id="{250EB34B-7A75-4E3A-9EE6-4194664C001D}"/>
                </a:ext>
              </a:extLst>
            </p:cNvPr>
            <p:cNvSpPr/>
            <p:nvPr/>
          </p:nvSpPr>
          <p:spPr>
            <a:xfrm>
              <a:off x="3023696" y="59885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3" name="pt182">
              <a:extLst>
                <a:ext uri="{FF2B5EF4-FFF2-40B4-BE49-F238E27FC236}">
                  <a16:creationId xmlns:a16="http://schemas.microsoft.com/office/drawing/2014/main" id="{08DDA048-C909-4F02-9722-C59B13EDE2E9}"/>
                </a:ext>
              </a:extLst>
            </p:cNvPr>
            <p:cNvSpPr/>
            <p:nvPr/>
          </p:nvSpPr>
          <p:spPr>
            <a:xfrm>
              <a:off x="2992063" y="63125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4" name="pt183">
              <a:extLst>
                <a:ext uri="{FF2B5EF4-FFF2-40B4-BE49-F238E27FC236}">
                  <a16:creationId xmlns:a16="http://schemas.microsoft.com/office/drawing/2014/main" id="{CE7D9F61-1340-40A3-9406-F2CF51FE863A}"/>
                </a:ext>
              </a:extLst>
            </p:cNvPr>
            <p:cNvSpPr/>
            <p:nvPr/>
          </p:nvSpPr>
          <p:spPr>
            <a:xfrm>
              <a:off x="3073800" y="62901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5" name="pt184">
              <a:extLst>
                <a:ext uri="{FF2B5EF4-FFF2-40B4-BE49-F238E27FC236}">
                  <a16:creationId xmlns:a16="http://schemas.microsoft.com/office/drawing/2014/main" id="{1DA2DFD3-25D1-41E8-9192-FEADC30AA618}"/>
                </a:ext>
              </a:extLst>
            </p:cNvPr>
            <p:cNvSpPr/>
            <p:nvPr/>
          </p:nvSpPr>
          <p:spPr>
            <a:xfrm>
              <a:off x="3037120" y="62290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6" name="pt185">
              <a:extLst>
                <a:ext uri="{FF2B5EF4-FFF2-40B4-BE49-F238E27FC236}">
                  <a16:creationId xmlns:a16="http://schemas.microsoft.com/office/drawing/2014/main" id="{10B121B9-8A39-47A7-A404-9EEF86EE56CD}"/>
                </a:ext>
              </a:extLst>
            </p:cNvPr>
            <p:cNvSpPr/>
            <p:nvPr/>
          </p:nvSpPr>
          <p:spPr>
            <a:xfrm>
              <a:off x="3076486" y="58692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7" name="pt186">
              <a:extLst>
                <a:ext uri="{FF2B5EF4-FFF2-40B4-BE49-F238E27FC236}">
                  <a16:creationId xmlns:a16="http://schemas.microsoft.com/office/drawing/2014/main" id="{47FF0F80-60CF-441F-BC8D-54343941D07B}"/>
                </a:ext>
              </a:extLst>
            </p:cNvPr>
            <p:cNvSpPr/>
            <p:nvPr/>
          </p:nvSpPr>
          <p:spPr>
            <a:xfrm>
              <a:off x="2981115" y="54930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8" name="pt187">
              <a:extLst>
                <a:ext uri="{FF2B5EF4-FFF2-40B4-BE49-F238E27FC236}">
                  <a16:creationId xmlns:a16="http://schemas.microsoft.com/office/drawing/2014/main" id="{8D16E861-EAA6-4BA6-86C3-06E611AD2480}"/>
                </a:ext>
              </a:extLst>
            </p:cNvPr>
            <p:cNvSpPr/>
            <p:nvPr/>
          </p:nvSpPr>
          <p:spPr>
            <a:xfrm>
              <a:off x="3015018" y="57257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9" name="pt188">
              <a:extLst>
                <a:ext uri="{FF2B5EF4-FFF2-40B4-BE49-F238E27FC236}">
                  <a16:creationId xmlns:a16="http://schemas.microsoft.com/office/drawing/2014/main" id="{900F17D4-79D3-4EFD-9BFF-189F175345E3}"/>
                </a:ext>
              </a:extLst>
            </p:cNvPr>
            <p:cNvSpPr/>
            <p:nvPr/>
          </p:nvSpPr>
          <p:spPr>
            <a:xfrm>
              <a:off x="3032254" y="5783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0" name="pt189">
              <a:extLst>
                <a:ext uri="{FF2B5EF4-FFF2-40B4-BE49-F238E27FC236}">
                  <a16:creationId xmlns:a16="http://schemas.microsoft.com/office/drawing/2014/main" id="{A907BE18-1E78-41E8-ADE1-E985A05F4230}"/>
                </a:ext>
              </a:extLst>
            </p:cNvPr>
            <p:cNvSpPr/>
            <p:nvPr/>
          </p:nvSpPr>
          <p:spPr>
            <a:xfrm>
              <a:off x="3005638" y="64097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1" name="pt190">
              <a:extLst>
                <a:ext uri="{FF2B5EF4-FFF2-40B4-BE49-F238E27FC236}">
                  <a16:creationId xmlns:a16="http://schemas.microsoft.com/office/drawing/2014/main" id="{2AA1C05F-DBCE-432F-9907-2734ED7FEC83}"/>
                </a:ext>
              </a:extLst>
            </p:cNvPr>
            <p:cNvSpPr/>
            <p:nvPr/>
          </p:nvSpPr>
          <p:spPr>
            <a:xfrm>
              <a:off x="2983749" y="60010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2" name="pt191">
              <a:extLst>
                <a:ext uri="{FF2B5EF4-FFF2-40B4-BE49-F238E27FC236}">
                  <a16:creationId xmlns:a16="http://schemas.microsoft.com/office/drawing/2014/main" id="{2C393B7D-548A-4759-B0EA-E75E5CC0BE2B}"/>
                </a:ext>
              </a:extLst>
            </p:cNvPr>
            <p:cNvSpPr/>
            <p:nvPr/>
          </p:nvSpPr>
          <p:spPr>
            <a:xfrm>
              <a:off x="3020661" y="60676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3" name="pt192">
              <a:extLst>
                <a:ext uri="{FF2B5EF4-FFF2-40B4-BE49-F238E27FC236}">
                  <a16:creationId xmlns:a16="http://schemas.microsoft.com/office/drawing/2014/main" id="{43D50BB9-9D49-4466-8F55-442B61EC4551}"/>
                </a:ext>
              </a:extLst>
            </p:cNvPr>
            <p:cNvSpPr/>
            <p:nvPr/>
          </p:nvSpPr>
          <p:spPr>
            <a:xfrm>
              <a:off x="2804399" y="39287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4" name="pt193">
              <a:extLst>
                <a:ext uri="{FF2B5EF4-FFF2-40B4-BE49-F238E27FC236}">
                  <a16:creationId xmlns:a16="http://schemas.microsoft.com/office/drawing/2014/main" id="{59FFFE9C-231C-4BEE-9100-DA183E1B7030}"/>
                </a:ext>
              </a:extLst>
            </p:cNvPr>
            <p:cNvSpPr/>
            <p:nvPr/>
          </p:nvSpPr>
          <p:spPr>
            <a:xfrm>
              <a:off x="2813191" y="36246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5" name="pt194">
              <a:extLst>
                <a:ext uri="{FF2B5EF4-FFF2-40B4-BE49-F238E27FC236}">
                  <a16:creationId xmlns:a16="http://schemas.microsoft.com/office/drawing/2014/main" id="{0CCA2C1C-B332-4D8C-B376-78BB21318BBF}"/>
                </a:ext>
              </a:extLst>
            </p:cNvPr>
            <p:cNvSpPr/>
            <p:nvPr/>
          </p:nvSpPr>
          <p:spPr>
            <a:xfrm>
              <a:off x="2813421" y="35685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6" name="pt195">
              <a:extLst>
                <a:ext uri="{FF2B5EF4-FFF2-40B4-BE49-F238E27FC236}">
                  <a16:creationId xmlns:a16="http://schemas.microsoft.com/office/drawing/2014/main" id="{8D0A39DC-A5D0-42C2-BDBF-CB5F6A5EDCDB}"/>
                </a:ext>
              </a:extLst>
            </p:cNvPr>
            <p:cNvSpPr/>
            <p:nvPr/>
          </p:nvSpPr>
          <p:spPr>
            <a:xfrm>
              <a:off x="2847627" y="4051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7" name="pt196">
              <a:extLst>
                <a:ext uri="{FF2B5EF4-FFF2-40B4-BE49-F238E27FC236}">
                  <a16:creationId xmlns:a16="http://schemas.microsoft.com/office/drawing/2014/main" id="{EAAAFC1A-300D-4E53-99DE-86AA29758D85}"/>
                </a:ext>
              </a:extLst>
            </p:cNvPr>
            <p:cNvSpPr/>
            <p:nvPr/>
          </p:nvSpPr>
          <p:spPr>
            <a:xfrm>
              <a:off x="2830496" y="38647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8" name="pt197">
              <a:extLst>
                <a:ext uri="{FF2B5EF4-FFF2-40B4-BE49-F238E27FC236}">
                  <a16:creationId xmlns:a16="http://schemas.microsoft.com/office/drawing/2014/main" id="{874CAC94-4EBB-4BF3-885F-9BAA0A4FB689}"/>
                </a:ext>
              </a:extLst>
            </p:cNvPr>
            <p:cNvSpPr/>
            <p:nvPr/>
          </p:nvSpPr>
          <p:spPr>
            <a:xfrm>
              <a:off x="2814485" y="39855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9" name="pt198">
              <a:extLst>
                <a:ext uri="{FF2B5EF4-FFF2-40B4-BE49-F238E27FC236}">
                  <a16:creationId xmlns:a16="http://schemas.microsoft.com/office/drawing/2014/main" id="{D029CFEE-BCD0-456A-9252-55B13BF3C969}"/>
                </a:ext>
              </a:extLst>
            </p:cNvPr>
            <p:cNvSpPr/>
            <p:nvPr/>
          </p:nvSpPr>
          <p:spPr>
            <a:xfrm>
              <a:off x="2828453" y="40577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0" name="pt199">
              <a:extLst>
                <a:ext uri="{FF2B5EF4-FFF2-40B4-BE49-F238E27FC236}">
                  <a16:creationId xmlns:a16="http://schemas.microsoft.com/office/drawing/2014/main" id="{FBE0DFB6-CFB9-4051-9BCB-0962E2A55B95}"/>
                </a:ext>
              </a:extLst>
            </p:cNvPr>
            <p:cNvSpPr/>
            <p:nvPr/>
          </p:nvSpPr>
          <p:spPr>
            <a:xfrm>
              <a:off x="2833597" y="40540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1" name="pt200">
              <a:extLst>
                <a:ext uri="{FF2B5EF4-FFF2-40B4-BE49-F238E27FC236}">
                  <a16:creationId xmlns:a16="http://schemas.microsoft.com/office/drawing/2014/main" id="{ACB547C9-23CC-4DE3-B693-32F9E660B306}"/>
                </a:ext>
              </a:extLst>
            </p:cNvPr>
            <p:cNvSpPr/>
            <p:nvPr/>
          </p:nvSpPr>
          <p:spPr>
            <a:xfrm>
              <a:off x="2799455" y="3863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2" name="pt201">
              <a:extLst>
                <a:ext uri="{FF2B5EF4-FFF2-40B4-BE49-F238E27FC236}">
                  <a16:creationId xmlns:a16="http://schemas.microsoft.com/office/drawing/2014/main" id="{B65257C0-842B-4D9C-8DA0-161BA8E799B6}"/>
                </a:ext>
              </a:extLst>
            </p:cNvPr>
            <p:cNvSpPr/>
            <p:nvPr/>
          </p:nvSpPr>
          <p:spPr>
            <a:xfrm>
              <a:off x="2865929" y="43808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3" name="pt202">
              <a:extLst>
                <a:ext uri="{FF2B5EF4-FFF2-40B4-BE49-F238E27FC236}">
                  <a16:creationId xmlns:a16="http://schemas.microsoft.com/office/drawing/2014/main" id="{1AA3F810-74C4-449A-B83F-3104CE52EBC7}"/>
                </a:ext>
              </a:extLst>
            </p:cNvPr>
            <p:cNvSpPr/>
            <p:nvPr/>
          </p:nvSpPr>
          <p:spPr>
            <a:xfrm>
              <a:off x="2841094" y="34111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4" name="pt203">
              <a:extLst>
                <a:ext uri="{FF2B5EF4-FFF2-40B4-BE49-F238E27FC236}">
                  <a16:creationId xmlns:a16="http://schemas.microsoft.com/office/drawing/2014/main" id="{B62D0DC6-DB4A-4417-85D2-800A83E08ACE}"/>
                </a:ext>
              </a:extLst>
            </p:cNvPr>
            <p:cNvSpPr/>
            <p:nvPr/>
          </p:nvSpPr>
          <p:spPr>
            <a:xfrm>
              <a:off x="2806391" y="3497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5" name="pt204">
              <a:extLst>
                <a:ext uri="{FF2B5EF4-FFF2-40B4-BE49-F238E27FC236}">
                  <a16:creationId xmlns:a16="http://schemas.microsoft.com/office/drawing/2014/main" id="{B22BA455-67FE-4FDE-B1F1-017ADD227A10}"/>
                </a:ext>
              </a:extLst>
            </p:cNvPr>
            <p:cNvSpPr/>
            <p:nvPr/>
          </p:nvSpPr>
          <p:spPr>
            <a:xfrm>
              <a:off x="2778979" y="37434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6" name="pt205">
              <a:extLst>
                <a:ext uri="{FF2B5EF4-FFF2-40B4-BE49-F238E27FC236}">
                  <a16:creationId xmlns:a16="http://schemas.microsoft.com/office/drawing/2014/main" id="{39E8CF74-C0A3-4D77-9F73-BFE7A7151040}"/>
                </a:ext>
              </a:extLst>
            </p:cNvPr>
            <p:cNvSpPr/>
            <p:nvPr/>
          </p:nvSpPr>
          <p:spPr>
            <a:xfrm>
              <a:off x="2866434" y="42099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7" name="pt206">
              <a:extLst>
                <a:ext uri="{FF2B5EF4-FFF2-40B4-BE49-F238E27FC236}">
                  <a16:creationId xmlns:a16="http://schemas.microsoft.com/office/drawing/2014/main" id="{D36E7A9D-FA53-47A9-B0F0-D311EB194E08}"/>
                </a:ext>
              </a:extLst>
            </p:cNvPr>
            <p:cNvSpPr/>
            <p:nvPr/>
          </p:nvSpPr>
          <p:spPr>
            <a:xfrm>
              <a:off x="2868003" y="38678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8" name="pt207">
              <a:extLst>
                <a:ext uri="{FF2B5EF4-FFF2-40B4-BE49-F238E27FC236}">
                  <a16:creationId xmlns:a16="http://schemas.microsoft.com/office/drawing/2014/main" id="{5D8B5AED-1E37-4AEE-A992-7D01E7E3C30F}"/>
                </a:ext>
              </a:extLst>
            </p:cNvPr>
            <p:cNvSpPr/>
            <p:nvPr/>
          </p:nvSpPr>
          <p:spPr>
            <a:xfrm>
              <a:off x="2861873" y="410184"/>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9" name="pt208">
              <a:extLst>
                <a:ext uri="{FF2B5EF4-FFF2-40B4-BE49-F238E27FC236}">
                  <a16:creationId xmlns:a16="http://schemas.microsoft.com/office/drawing/2014/main" id="{E24133BF-0050-4E12-94ED-F4FF45F9FE09}"/>
                </a:ext>
              </a:extLst>
            </p:cNvPr>
            <p:cNvSpPr/>
            <p:nvPr/>
          </p:nvSpPr>
          <p:spPr>
            <a:xfrm>
              <a:off x="2835141" y="38158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10" name="pt209">
              <a:extLst>
                <a:ext uri="{FF2B5EF4-FFF2-40B4-BE49-F238E27FC236}">
                  <a16:creationId xmlns:a16="http://schemas.microsoft.com/office/drawing/2014/main" id="{0A42A5D8-B162-478A-BBF9-82F669466A22}"/>
                </a:ext>
              </a:extLst>
            </p:cNvPr>
            <p:cNvSpPr/>
            <p:nvPr/>
          </p:nvSpPr>
          <p:spPr>
            <a:xfrm>
              <a:off x="2844654" y="38426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11" name="pt210">
              <a:extLst>
                <a:ext uri="{FF2B5EF4-FFF2-40B4-BE49-F238E27FC236}">
                  <a16:creationId xmlns:a16="http://schemas.microsoft.com/office/drawing/2014/main" id="{1E2FF5EC-6913-42B5-837C-709C6D237FF9}"/>
                </a:ext>
              </a:extLst>
            </p:cNvPr>
            <p:cNvSpPr/>
            <p:nvPr/>
          </p:nvSpPr>
          <p:spPr>
            <a:xfrm>
              <a:off x="2672935" y="53768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2" name="pt211">
              <a:extLst>
                <a:ext uri="{FF2B5EF4-FFF2-40B4-BE49-F238E27FC236}">
                  <a16:creationId xmlns:a16="http://schemas.microsoft.com/office/drawing/2014/main" id="{EFC68CB2-E0C3-4452-9C19-47A3A75AACF3}"/>
                </a:ext>
              </a:extLst>
            </p:cNvPr>
            <p:cNvSpPr/>
            <p:nvPr/>
          </p:nvSpPr>
          <p:spPr>
            <a:xfrm>
              <a:off x="2581384" y="5056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3" name="pt212">
              <a:extLst>
                <a:ext uri="{FF2B5EF4-FFF2-40B4-BE49-F238E27FC236}">
                  <a16:creationId xmlns:a16="http://schemas.microsoft.com/office/drawing/2014/main" id="{46ED39D8-0863-4F42-8630-23166AF80511}"/>
                </a:ext>
              </a:extLst>
            </p:cNvPr>
            <p:cNvSpPr/>
            <p:nvPr/>
          </p:nvSpPr>
          <p:spPr>
            <a:xfrm>
              <a:off x="2579533" y="51728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4" name="pt213">
              <a:extLst>
                <a:ext uri="{FF2B5EF4-FFF2-40B4-BE49-F238E27FC236}">
                  <a16:creationId xmlns:a16="http://schemas.microsoft.com/office/drawing/2014/main" id="{D2EF776C-2E46-460C-B6DA-EE20EC95E19D}"/>
                </a:ext>
              </a:extLst>
            </p:cNvPr>
            <p:cNvSpPr/>
            <p:nvPr/>
          </p:nvSpPr>
          <p:spPr>
            <a:xfrm>
              <a:off x="2574369" y="52135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5" name="pt214">
              <a:extLst>
                <a:ext uri="{FF2B5EF4-FFF2-40B4-BE49-F238E27FC236}">
                  <a16:creationId xmlns:a16="http://schemas.microsoft.com/office/drawing/2014/main" id="{797123F9-D737-4119-BB52-252FF325D568}"/>
                </a:ext>
              </a:extLst>
            </p:cNvPr>
            <p:cNvSpPr/>
            <p:nvPr/>
          </p:nvSpPr>
          <p:spPr>
            <a:xfrm>
              <a:off x="2611471" y="60045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6" name="pt215">
              <a:extLst>
                <a:ext uri="{FF2B5EF4-FFF2-40B4-BE49-F238E27FC236}">
                  <a16:creationId xmlns:a16="http://schemas.microsoft.com/office/drawing/2014/main" id="{838061EC-3627-4C24-9889-A93BA128D202}"/>
                </a:ext>
              </a:extLst>
            </p:cNvPr>
            <p:cNvSpPr/>
            <p:nvPr/>
          </p:nvSpPr>
          <p:spPr>
            <a:xfrm>
              <a:off x="2620055" y="49721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7" name="pt216">
              <a:extLst>
                <a:ext uri="{FF2B5EF4-FFF2-40B4-BE49-F238E27FC236}">
                  <a16:creationId xmlns:a16="http://schemas.microsoft.com/office/drawing/2014/main" id="{3402AEA8-75F4-4424-9928-30CFD5511F23}"/>
                </a:ext>
              </a:extLst>
            </p:cNvPr>
            <p:cNvSpPr/>
            <p:nvPr/>
          </p:nvSpPr>
          <p:spPr>
            <a:xfrm>
              <a:off x="2600375" y="50831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8" name="pt217">
              <a:extLst>
                <a:ext uri="{FF2B5EF4-FFF2-40B4-BE49-F238E27FC236}">
                  <a16:creationId xmlns:a16="http://schemas.microsoft.com/office/drawing/2014/main" id="{37D6E6E9-F39B-4944-BC26-6F6D41A930A9}"/>
                </a:ext>
              </a:extLst>
            </p:cNvPr>
            <p:cNvSpPr/>
            <p:nvPr/>
          </p:nvSpPr>
          <p:spPr>
            <a:xfrm>
              <a:off x="2631058" y="52283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9" name="pt218">
              <a:extLst>
                <a:ext uri="{FF2B5EF4-FFF2-40B4-BE49-F238E27FC236}">
                  <a16:creationId xmlns:a16="http://schemas.microsoft.com/office/drawing/2014/main" id="{779F0A36-3210-432A-A1CE-7249C41245FC}"/>
                </a:ext>
              </a:extLst>
            </p:cNvPr>
            <p:cNvSpPr/>
            <p:nvPr/>
          </p:nvSpPr>
          <p:spPr>
            <a:xfrm>
              <a:off x="2670391" y="52878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0" name="pt219">
              <a:extLst>
                <a:ext uri="{FF2B5EF4-FFF2-40B4-BE49-F238E27FC236}">
                  <a16:creationId xmlns:a16="http://schemas.microsoft.com/office/drawing/2014/main" id="{E81CD901-F307-420D-A47D-920752A118D2}"/>
                </a:ext>
              </a:extLst>
            </p:cNvPr>
            <p:cNvSpPr/>
            <p:nvPr/>
          </p:nvSpPr>
          <p:spPr>
            <a:xfrm>
              <a:off x="2671445" y="52657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1" name="pt220">
              <a:extLst>
                <a:ext uri="{FF2B5EF4-FFF2-40B4-BE49-F238E27FC236}">
                  <a16:creationId xmlns:a16="http://schemas.microsoft.com/office/drawing/2014/main" id="{92FE387F-1543-4003-BD64-DAD11FB7A8F0}"/>
                </a:ext>
              </a:extLst>
            </p:cNvPr>
            <p:cNvSpPr/>
            <p:nvPr/>
          </p:nvSpPr>
          <p:spPr>
            <a:xfrm>
              <a:off x="2663754" y="51542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2" name="pt221">
              <a:extLst>
                <a:ext uri="{FF2B5EF4-FFF2-40B4-BE49-F238E27FC236}">
                  <a16:creationId xmlns:a16="http://schemas.microsoft.com/office/drawing/2014/main" id="{EFD39F4F-8DB0-43BC-A29F-3491F10FFF65}"/>
                </a:ext>
              </a:extLst>
            </p:cNvPr>
            <p:cNvSpPr/>
            <p:nvPr/>
          </p:nvSpPr>
          <p:spPr>
            <a:xfrm>
              <a:off x="2572994" y="4909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3" name="pt222">
              <a:extLst>
                <a:ext uri="{FF2B5EF4-FFF2-40B4-BE49-F238E27FC236}">
                  <a16:creationId xmlns:a16="http://schemas.microsoft.com/office/drawing/2014/main" id="{E4A5D706-C596-4A82-8F7E-F3DA6F2B51FA}"/>
                </a:ext>
              </a:extLst>
            </p:cNvPr>
            <p:cNvSpPr/>
            <p:nvPr/>
          </p:nvSpPr>
          <p:spPr>
            <a:xfrm>
              <a:off x="2655106" y="54701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4" name="pt223">
              <a:extLst>
                <a:ext uri="{FF2B5EF4-FFF2-40B4-BE49-F238E27FC236}">
                  <a16:creationId xmlns:a16="http://schemas.microsoft.com/office/drawing/2014/main" id="{011B04E1-5F05-41C8-9A82-DCBF123CBD56}"/>
                </a:ext>
              </a:extLst>
            </p:cNvPr>
            <p:cNvSpPr/>
            <p:nvPr/>
          </p:nvSpPr>
          <p:spPr>
            <a:xfrm>
              <a:off x="2575714" y="54167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5" name="pt224">
              <a:extLst>
                <a:ext uri="{FF2B5EF4-FFF2-40B4-BE49-F238E27FC236}">
                  <a16:creationId xmlns:a16="http://schemas.microsoft.com/office/drawing/2014/main" id="{B0D4C02D-4C20-48B1-8CF4-4D4FCE7FAAC8}"/>
                </a:ext>
              </a:extLst>
            </p:cNvPr>
            <p:cNvSpPr/>
            <p:nvPr/>
          </p:nvSpPr>
          <p:spPr>
            <a:xfrm>
              <a:off x="2594291" y="51706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6" name="pt225">
              <a:extLst>
                <a:ext uri="{FF2B5EF4-FFF2-40B4-BE49-F238E27FC236}">
                  <a16:creationId xmlns:a16="http://schemas.microsoft.com/office/drawing/2014/main" id="{9A86AB56-89FB-49B5-85BC-69B449018877}"/>
                </a:ext>
              </a:extLst>
            </p:cNvPr>
            <p:cNvSpPr/>
            <p:nvPr/>
          </p:nvSpPr>
          <p:spPr>
            <a:xfrm>
              <a:off x="2573624" y="47920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7" name="pt226">
              <a:extLst>
                <a:ext uri="{FF2B5EF4-FFF2-40B4-BE49-F238E27FC236}">
                  <a16:creationId xmlns:a16="http://schemas.microsoft.com/office/drawing/2014/main" id="{1D4A1CB7-0AED-4153-B858-D0D3F9385659}"/>
                </a:ext>
              </a:extLst>
            </p:cNvPr>
            <p:cNvSpPr/>
            <p:nvPr/>
          </p:nvSpPr>
          <p:spPr>
            <a:xfrm>
              <a:off x="2597042" y="53282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8" name="pt227">
              <a:extLst>
                <a:ext uri="{FF2B5EF4-FFF2-40B4-BE49-F238E27FC236}">
                  <a16:creationId xmlns:a16="http://schemas.microsoft.com/office/drawing/2014/main" id="{55C340D3-4225-4BCF-B1D1-C05141475B05}"/>
                </a:ext>
              </a:extLst>
            </p:cNvPr>
            <p:cNvSpPr/>
            <p:nvPr/>
          </p:nvSpPr>
          <p:spPr>
            <a:xfrm>
              <a:off x="2627216" y="51915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9" name="pt228">
              <a:extLst>
                <a:ext uri="{FF2B5EF4-FFF2-40B4-BE49-F238E27FC236}">
                  <a16:creationId xmlns:a16="http://schemas.microsoft.com/office/drawing/2014/main" id="{F33090C1-F640-484E-B010-912C81169E1A}"/>
                </a:ext>
              </a:extLst>
            </p:cNvPr>
            <p:cNvSpPr/>
            <p:nvPr/>
          </p:nvSpPr>
          <p:spPr>
            <a:xfrm>
              <a:off x="2670750" y="56056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30" name="pt229">
              <a:extLst>
                <a:ext uri="{FF2B5EF4-FFF2-40B4-BE49-F238E27FC236}">
                  <a16:creationId xmlns:a16="http://schemas.microsoft.com/office/drawing/2014/main" id="{95C169F5-F721-411B-BC7D-A7D694DAB79D}"/>
                </a:ext>
              </a:extLst>
            </p:cNvPr>
            <p:cNvSpPr/>
            <p:nvPr/>
          </p:nvSpPr>
          <p:spPr>
            <a:xfrm>
              <a:off x="4786057" y="78367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1" name="pt230">
              <a:extLst>
                <a:ext uri="{FF2B5EF4-FFF2-40B4-BE49-F238E27FC236}">
                  <a16:creationId xmlns:a16="http://schemas.microsoft.com/office/drawing/2014/main" id="{F077D5D1-8128-4195-8CD0-50459926FE90}"/>
                </a:ext>
              </a:extLst>
            </p:cNvPr>
            <p:cNvSpPr/>
            <p:nvPr/>
          </p:nvSpPr>
          <p:spPr>
            <a:xfrm>
              <a:off x="4793739" y="76712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2" name="pt231">
              <a:extLst>
                <a:ext uri="{FF2B5EF4-FFF2-40B4-BE49-F238E27FC236}">
                  <a16:creationId xmlns:a16="http://schemas.microsoft.com/office/drawing/2014/main" id="{4E5BC959-5203-49AF-BFF7-6E320FCEE11A}"/>
                </a:ext>
              </a:extLst>
            </p:cNvPr>
            <p:cNvSpPr/>
            <p:nvPr/>
          </p:nvSpPr>
          <p:spPr>
            <a:xfrm>
              <a:off x="4788464" y="78318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3" name="pt232">
              <a:extLst>
                <a:ext uri="{FF2B5EF4-FFF2-40B4-BE49-F238E27FC236}">
                  <a16:creationId xmlns:a16="http://schemas.microsoft.com/office/drawing/2014/main" id="{F74DCE39-EE2A-4FA2-9A39-E063A49A953B}"/>
                </a:ext>
              </a:extLst>
            </p:cNvPr>
            <p:cNvSpPr/>
            <p:nvPr/>
          </p:nvSpPr>
          <p:spPr>
            <a:xfrm>
              <a:off x="4836757" y="82526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4" name="pt233">
              <a:extLst>
                <a:ext uri="{FF2B5EF4-FFF2-40B4-BE49-F238E27FC236}">
                  <a16:creationId xmlns:a16="http://schemas.microsoft.com/office/drawing/2014/main" id="{747AC080-0049-4C81-B251-1D812FECEC2E}"/>
                </a:ext>
              </a:extLst>
            </p:cNvPr>
            <p:cNvSpPr/>
            <p:nvPr/>
          </p:nvSpPr>
          <p:spPr>
            <a:xfrm>
              <a:off x="4788324" y="75485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5" name="pt234">
              <a:extLst>
                <a:ext uri="{FF2B5EF4-FFF2-40B4-BE49-F238E27FC236}">
                  <a16:creationId xmlns:a16="http://schemas.microsoft.com/office/drawing/2014/main" id="{809DA481-11DF-4FED-ACC9-5068B2776B70}"/>
                </a:ext>
              </a:extLst>
            </p:cNvPr>
            <p:cNvSpPr/>
            <p:nvPr/>
          </p:nvSpPr>
          <p:spPr>
            <a:xfrm>
              <a:off x="4809442" y="75226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6" name="pt235">
              <a:extLst>
                <a:ext uri="{FF2B5EF4-FFF2-40B4-BE49-F238E27FC236}">
                  <a16:creationId xmlns:a16="http://schemas.microsoft.com/office/drawing/2014/main" id="{220ECFDC-10CF-4B12-AAFB-50DBB73BC9E1}"/>
                </a:ext>
              </a:extLst>
            </p:cNvPr>
            <p:cNvSpPr/>
            <p:nvPr/>
          </p:nvSpPr>
          <p:spPr>
            <a:xfrm>
              <a:off x="4769168" y="7563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7" name="pt236">
              <a:extLst>
                <a:ext uri="{FF2B5EF4-FFF2-40B4-BE49-F238E27FC236}">
                  <a16:creationId xmlns:a16="http://schemas.microsoft.com/office/drawing/2014/main" id="{166ABE10-D49B-4CD5-9AD4-37C4C929507B}"/>
                </a:ext>
              </a:extLst>
            </p:cNvPr>
            <p:cNvSpPr/>
            <p:nvPr/>
          </p:nvSpPr>
          <p:spPr>
            <a:xfrm>
              <a:off x="4795698" y="77797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8" name="pt237">
              <a:extLst>
                <a:ext uri="{FF2B5EF4-FFF2-40B4-BE49-F238E27FC236}">
                  <a16:creationId xmlns:a16="http://schemas.microsoft.com/office/drawing/2014/main" id="{F4FEDE69-AAC6-45C2-ADBD-1DC0510CADF8}"/>
                </a:ext>
              </a:extLst>
            </p:cNvPr>
            <p:cNvSpPr/>
            <p:nvPr/>
          </p:nvSpPr>
          <p:spPr>
            <a:xfrm>
              <a:off x="4820001" y="76033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9" name="pt238">
              <a:extLst>
                <a:ext uri="{FF2B5EF4-FFF2-40B4-BE49-F238E27FC236}">
                  <a16:creationId xmlns:a16="http://schemas.microsoft.com/office/drawing/2014/main" id="{6BEB5C10-5F7F-42EE-9BE5-D700F203E728}"/>
                </a:ext>
              </a:extLst>
            </p:cNvPr>
            <p:cNvSpPr/>
            <p:nvPr/>
          </p:nvSpPr>
          <p:spPr>
            <a:xfrm>
              <a:off x="4786192" y="76006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0" name="pt239">
              <a:extLst>
                <a:ext uri="{FF2B5EF4-FFF2-40B4-BE49-F238E27FC236}">
                  <a16:creationId xmlns:a16="http://schemas.microsoft.com/office/drawing/2014/main" id="{AE3B94B4-E9B4-457B-8FCB-2DE3BD19D106}"/>
                </a:ext>
              </a:extLst>
            </p:cNvPr>
            <p:cNvSpPr/>
            <p:nvPr/>
          </p:nvSpPr>
          <p:spPr>
            <a:xfrm>
              <a:off x="4777478" y="80522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1" name="pt240">
              <a:extLst>
                <a:ext uri="{FF2B5EF4-FFF2-40B4-BE49-F238E27FC236}">
                  <a16:creationId xmlns:a16="http://schemas.microsoft.com/office/drawing/2014/main" id="{F3E2364B-3B32-4BDA-89FA-27C213047061}"/>
                </a:ext>
              </a:extLst>
            </p:cNvPr>
            <p:cNvSpPr/>
            <p:nvPr/>
          </p:nvSpPr>
          <p:spPr>
            <a:xfrm>
              <a:off x="4755681" y="70836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2" name="pt241">
              <a:extLst>
                <a:ext uri="{FF2B5EF4-FFF2-40B4-BE49-F238E27FC236}">
                  <a16:creationId xmlns:a16="http://schemas.microsoft.com/office/drawing/2014/main" id="{F38EC463-DAD0-43C2-9293-63190F170296}"/>
                </a:ext>
              </a:extLst>
            </p:cNvPr>
            <p:cNvSpPr/>
            <p:nvPr/>
          </p:nvSpPr>
          <p:spPr>
            <a:xfrm>
              <a:off x="4767124" y="74619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3" name="pt242">
              <a:extLst>
                <a:ext uri="{FF2B5EF4-FFF2-40B4-BE49-F238E27FC236}">
                  <a16:creationId xmlns:a16="http://schemas.microsoft.com/office/drawing/2014/main" id="{66981E23-C2D8-41E4-A8ED-8D36602359E7}"/>
                </a:ext>
              </a:extLst>
            </p:cNvPr>
            <p:cNvSpPr/>
            <p:nvPr/>
          </p:nvSpPr>
          <p:spPr>
            <a:xfrm>
              <a:off x="4767590" y="75174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4" name="pt243">
              <a:extLst>
                <a:ext uri="{FF2B5EF4-FFF2-40B4-BE49-F238E27FC236}">
                  <a16:creationId xmlns:a16="http://schemas.microsoft.com/office/drawing/2014/main" id="{2E6D19AB-2BFE-40D2-B1D9-8A842634BCDD}"/>
                </a:ext>
              </a:extLst>
            </p:cNvPr>
            <p:cNvSpPr/>
            <p:nvPr/>
          </p:nvSpPr>
          <p:spPr>
            <a:xfrm>
              <a:off x="4836690" y="77387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5" name="pt244">
              <a:extLst>
                <a:ext uri="{FF2B5EF4-FFF2-40B4-BE49-F238E27FC236}">
                  <a16:creationId xmlns:a16="http://schemas.microsoft.com/office/drawing/2014/main" id="{49A0E9A8-0F90-4872-AF22-7F43D08EF000}"/>
                </a:ext>
              </a:extLst>
            </p:cNvPr>
            <p:cNvSpPr/>
            <p:nvPr/>
          </p:nvSpPr>
          <p:spPr>
            <a:xfrm>
              <a:off x="4806117" y="76571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6" name="pt245">
              <a:extLst>
                <a:ext uri="{FF2B5EF4-FFF2-40B4-BE49-F238E27FC236}">
                  <a16:creationId xmlns:a16="http://schemas.microsoft.com/office/drawing/2014/main" id="{490CDA4C-A254-47E8-B86A-106CB21DFD6A}"/>
                </a:ext>
              </a:extLst>
            </p:cNvPr>
            <p:cNvSpPr/>
            <p:nvPr/>
          </p:nvSpPr>
          <p:spPr>
            <a:xfrm>
              <a:off x="4759421" y="73887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7" name="pt246">
              <a:extLst>
                <a:ext uri="{FF2B5EF4-FFF2-40B4-BE49-F238E27FC236}">
                  <a16:creationId xmlns:a16="http://schemas.microsoft.com/office/drawing/2014/main" id="{B411291F-972E-4C27-8B4E-291ADDFE9B4C}"/>
                </a:ext>
              </a:extLst>
            </p:cNvPr>
            <p:cNvSpPr/>
            <p:nvPr/>
          </p:nvSpPr>
          <p:spPr>
            <a:xfrm>
              <a:off x="4769509" y="81231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8" name="pt247">
              <a:extLst>
                <a:ext uri="{FF2B5EF4-FFF2-40B4-BE49-F238E27FC236}">
                  <a16:creationId xmlns:a16="http://schemas.microsoft.com/office/drawing/2014/main" id="{9DFFD561-F40B-4F8D-8FC8-2F247D558032}"/>
                </a:ext>
              </a:extLst>
            </p:cNvPr>
            <p:cNvSpPr/>
            <p:nvPr/>
          </p:nvSpPr>
          <p:spPr>
            <a:xfrm>
              <a:off x="4761341" y="80975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9" name="pt248">
              <a:extLst>
                <a:ext uri="{FF2B5EF4-FFF2-40B4-BE49-F238E27FC236}">
                  <a16:creationId xmlns:a16="http://schemas.microsoft.com/office/drawing/2014/main" id="{DD39F83E-852F-402F-B5E1-ADAFF9F64F91}"/>
                </a:ext>
              </a:extLst>
            </p:cNvPr>
            <p:cNvSpPr/>
            <p:nvPr/>
          </p:nvSpPr>
          <p:spPr>
            <a:xfrm>
              <a:off x="4593392" y="76766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0" name="pt249">
              <a:extLst>
                <a:ext uri="{FF2B5EF4-FFF2-40B4-BE49-F238E27FC236}">
                  <a16:creationId xmlns:a16="http://schemas.microsoft.com/office/drawing/2014/main" id="{91C1B6CD-D169-46BC-8107-B689C82FF0BF}"/>
                </a:ext>
              </a:extLst>
            </p:cNvPr>
            <p:cNvSpPr/>
            <p:nvPr/>
          </p:nvSpPr>
          <p:spPr>
            <a:xfrm>
              <a:off x="4541192" y="75762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1" name="pt250">
              <a:extLst>
                <a:ext uri="{FF2B5EF4-FFF2-40B4-BE49-F238E27FC236}">
                  <a16:creationId xmlns:a16="http://schemas.microsoft.com/office/drawing/2014/main" id="{1355CB4B-DE53-4F9E-A173-72983413D9DE}"/>
                </a:ext>
              </a:extLst>
            </p:cNvPr>
            <p:cNvSpPr/>
            <p:nvPr/>
          </p:nvSpPr>
          <p:spPr>
            <a:xfrm>
              <a:off x="4631981" y="97868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2" name="pt251">
              <a:extLst>
                <a:ext uri="{FF2B5EF4-FFF2-40B4-BE49-F238E27FC236}">
                  <a16:creationId xmlns:a16="http://schemas.microsoft.com/office/drawing/2014/main" id="{782D0D92-F7CC-429C-8D0A-ED9A37D64445}"/>
                </a:ext>
              </a:extLst>
            </p:cNvPr>
            <p:cNvSpPr/>
            <p:nvPr/>
          </p:nvSpPr>
          <p:spPr>
            <a:xfrm>
              <a:off x="4565322" y="75650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3" name="pt252">
              <a:extLst>
                <a:ext uri="{FF2B5EF4-FFF2-40B4-BE49-F238E27FC236}">
                  <a16:creationId xmlns:a16="http://schemas.microsoft.com/office/drawing/2014/main" id="{15166EC8-217B-43DE-85AF-9CC84696D01A}"/>
                </a:ext>
              </a:extLst>
            </p:cNvPr>
            <p:cNvSpPr/>
            <p:nvPr/>
          </p:nvSpPr>
          <p:spPr>
            <a:xfrm>
              <a:off x="4589948" y="81386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4" name="pt253">
              <a:extLst>
                <a:ext uri="{FF2B5EF4-FFF2-40B4-BE49-F238E27FC236}">
                  <a16:creationId xmlns:a16="http://schemas.microsoft.com/office/drawing/2014/main" id="{28F4B456-84D0-4E9E-819F-7006F56F0014}"/>
                </a:ext>
              </a:extLst>
            </p:cNvPr>
            <p:cNvSpPr/>
            <p:nvPr/>
          </p:nvSpPr>
          <p:spPr>
            <a:xfrm>
              <a:off x="4626450" y="83147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5" name="pt254">
              <a:extLst>
                <a:ext uri="{FF2B5EF4-FFF2-40B4-BE49-F238E27FC236}">
                  <a16:creationId xmlns:a16="http://schemas.microsoft.com/office/drawing/2014/main" id="{E61FE4C4-F453-40B3-8726-9CA16471402F}"/>
                </a:ext>
              </a:extLst>
            </p:cNvPr>
            <p:cNvSpPr/>
            <p:nvPr/>
          </p:nvSpPr>
          <p:spPr>
            <a:xfrm>
              <a:off x="4636928" y="86512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6" name="pt255">
              <a:extLst>
                <a:ext uri="{FF2B5EF4-FFF2-40B4-BE49-F238E27FC236}">
                  <a16:creationId xmlns:a16="http://schemas.microsoft.com/office/drawing/2014/main" id="{AA051941-5732-4FCD-9C32-594D619A7ADD}"/>
                </a:ext>
              </a:extLst>
            </p:cNvPr>
            <p:cNvSpPr/>
            <p:nvPr/>
          </p:nvSpPr>
          <p:spPr>
            <a:xfrm>
              <a:off x="4605876" y="83579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7" name="pt256">
              <a:extLst>
                <a:ext uri="{FF2B5EF4-FFF2-40B4-BE49-F238E27FC236}">
                  <a16:creationId xmlns:a16="http://schemas.microsoft.com/office/drawing/2014/main" id="{81AF5B84-2BDB-4389-8FA9-DFF2D50A5A78}"/>
                </a:ext>
              </a:extLst>
            </p:cNvPr>
            <p:cNvSpPr/>
            <p:nvPr/>
          </p:nvSpPr>
          <p:spPr>
            <a:xfrm>
              <a:off x="4580870" y="7599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8" name="pt257">
              <a:extLst>
                <a:ext uri="{FF2B5EF4-FFF2-40B4-BE49-F238E27FC236}">
                  <a16:creationId xmlns:a16="http://schemas.microsoft.com/office/drawing/2014/main" id="{ABAD9458-3718-4106-BD03-610A5AD9CE43}"/>
                </a:ext>
              </a:extLst>
            </p:cNvPr>
            <p:cNvSpPr/>
            <p:nvPr/>
          </p:nvSpPr>
          <p:spPr>
            <a:xfrm>
              <a:off x="4580324" y="82608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9" name="pt258">
              <a:extLst>
                <a:ext uri="{FF2B5EF4-FFF2-40B4-BE49-F238E27FC236}">
                  <a16:creationId xmlns:a16="http://schemas.microsoft.com/office/drawing/2014/main" id="{14A05F32-CBF1-490D-B19F-D61E06B5A330}"/>
                </a:ext>
              </a:extLst>
            </p:cNvPr>
            <p:cNvSpPr/>
            <p:nvPr/>
          </p:nvSpPr>
          <p:spPr>
            <a:xfrm>
              <a:off x="4608739" y="84704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0" name="pt259">
              <a:extLst>
                <a:ext uri="{FF2B5EF4-FFF2-40B4-BE49-F238E27FC236}">
                  <a16:creationId xmlns:a16="http://schemas.microsoft.com/office/drawing/2014/main" id="{84D18E8F-E33F-4EB6-8081-0D4718AA497C}"/>
                </a:ext>
              </a:extLst>
            </p:cNvPr>
            <p:cNvSpPr/>
            <p:nvPr/>
          </p:nvSpPr>
          <p:spPr>
            <a:xfrm>
              <a:off x="4542009" y="83067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1" name="pt260">
              <a:extLst>
                <a:ext uri="{FF2B5EF4-FFF2-40B4-BE49-F238E27FC236}">
                  <a16:creationId xmlns:a16="http://schemas.microsoft.com/office/drawing/2014/main" id="{F55AD836-7AE1-4969-80B8-4589D033B1F4}"/>
                </a:ext>
              </a:extLst>
            </p:cNvPr>
            <p:cNvSpPr/>
            <p:nvPr/>
          </p:nvSpPr>
          <p:spPr>
            <a:xfrm>
              <a:off x="4596227" y="79381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2" name="pt261">
              <a:extLst>
                <a:ext uri="{FF2B5EF4-FFF2-40B4-BE49-F238E27FC236}">
                  <a16:creationId xmlns:a16="http://schemas.microsoft.com/office/drawing/2014/main" id="{A992D7D5-461C-493E-9545-0518FC003449}"/>
                </a:ext>
              </a:extLst>
            </p:cNvPr>
            <p:cNvSpPr/>
            <p:nvPr/>
          </p:nvSpPr>
          <p:spPr>
            <a:xfrm>
              <a:off x="4573893" y="80744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3" name="pt262">
              <a:extLst>
                <a:ext uri="{FF2B5EF4-FFF2-40B4-BE49-F238E27FC236}">
                  <a16:creationId xmlns:a16="http://schemas.microsoft.com/office/drawing/2014/main" id="{2D0762EA-CF6B-49F0-ADEC-7C3EB128ECFB}"/>
                </a:ext>
              </a:extLst>
            </p:cNvPr>
            <p:cNvSpPr/>
            <p:nvPr/>
          </p:nvSpPr>
          <p:spPr>
            <a:xfrm>
              <a:off x="4554278" y="75514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4" name="pt263">
              <a:extLst>
                <a:ext uri="{FF2B5EF4-FFF2-40B4-BE49-F238E27FC236}">
                  <a16:creationId xmlns:a16="http://schemas.microsoft.com/office/drawing/2014/main" id="{11293E1B-5BFA-4FD1-B236-A021D2FA59AA}"/>
                </a:ext>
              </a:extLst>
            </p:cNvPr>
            <p:cNvSpPr/>
            <p:nvPr/>
          </p:nvSpPr>
          <p:spPr>
            <a:xfrm>
              <a:off x="4616891" y="77018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5" name="pt264">
              <a:extLst>
                <a:ext uri="{FF2B5EF4-FFF2-40B4-BE49-F238E27FC236}">
                  <a16:creationId xmlns:a16="http://schemas.microsoft.com/office/drawing/2014/main" id="{75427CC2-756D-4E68-B60D-526DD73C2001}"/>
                </a:ext>
              </a:extLst>
            </p:cNvPr>
            <p:cNvSpPr/>
            <p:nvPr/>
          </p:nvSpPr>
          <p:spPr>
            <a:xfrm>
              <a:off x="4559942" y="8424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6" name="pt265">
              <a:extLst>
                <a:ext uri="{FF2B5EF4-FFF2-40B4-BE49-F238E27FC236}">
                  <a16:creationId xmlns:a16="http://schemas.microsoft.com/office/drawing/2014/main" id="{47848CD7-2A3C-4340-B1FD-EC68FBFCE62F}"/>
                </a:ext>
              </a:extLst>
            </p:cNvPr>
            <p:cNvSpPr/>
            <p:nvPr/>
          </p:nvSpPr>
          <p:spPr>
            <a:xfrm>
              <a:off x="4542111" y="75350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7" name="pt266">
              <a:extLst>
                <a:ext uri="{FF2B5EF4-FFF2-40B4-BE49-F238E27FC236}">
                  <a16:creationId xmlns:a16="http://schemas.microsoft.com/office/drawing/2014/main" id="{69E17573-D5CE-4B7A-9E3A-49417A2D2FAB}"/>
                </a:ext>
              </a:extLst>
            </p:cNvPr>
            <p:cNvSpPr/>
            <p:nvPr/>
          </p:nvSpPr>
          <p:spPr>
            <a:xfrm>
              <a:off x="4630098" y="8095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8" name="pt267">
              <a:extLst>
                <a:ext uri="{FF2B5EF4-FFF2-40B4-BE49-F238E27FC236}">
                  <a16:creationId xmlns:a16="http://schemas.microsoft.com/office/drawing/2014/main" id="{401ECCE9-01EE-48CD-86DF-EB9B446A46EC}"/>
                </a:ext>
              </a:extLst>
            </p:cNvPr>
            <p:cNvSpPr/>
            <p:nvPr/>
          </p:nvSpPr>
          <p:spPr>
            <a:xfrm>
              <a:off x="4351331" y="77396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69" name="pt268">
              <a:extLst>
                <a:ext uri="{FF2B5EF4-FFF2-40B4-BE49-F238E27FC236}">
                  <a16:creationId xmlns:a16="http://schemas.microsoft.com/office/drawing/2014/main" id="{4FB7C357-F7E3-4760-905E-B6EAB10496C3}"/>
                </a:ext>
              </a:extLst>
            </p:cNvPr>
            <p:cNvSpPr/>
            <p:nvPr/>
          </p:nvSpPr>
          <p:spPr>
            <a:xfrm>
              <a:off x="4417791" y="7359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0" name="pt269">
              <a:extLst>
                <a:ext uri="{FF2B5EF4-FFF2-40B4-BE49-F238E27FC236}">
                  <a16:creationId xmlns:a16="http://schemas.microsoft.com/office/drawing/2014/main" id="{7D9AEFD1-50D3-4E39-92D5-2B39EDB09EDA}"/>
                </a:ext>
              </a:extLst>
            </p:cNvPr>
            <p:cNvSpPr/>
            <p:nvPr/>
          </p:nvSpPr>
          <p:spPr>
            <a:xfrm>
              <a:off x="4420867" y="7292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1" name="pt270">
              <a:extLst>
                <a:ext uri="{FF2B5EF4-FFF2-40B4-BE49-F238E27FC236}">
                  <a16:creationId xmlns:a16="http://schemas.microsoft.com/office/drawing/2014/main" id="{4D08DEED-585B-4A73-AB19-86D2FE9CF028}"/>
                </a:ext>
              </a:extLst>
            </p:cNvPr>
            <p:cNvSpPr/>
            <p:nvPr/>
          </p:nvSpPr>
          <p:spPr>
            <a:xfrm>
              <a:off x="4423157" y="75690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2" name="pt271">
              <a:extLst>
                <a:ext uri="{FF2B5EF4-FFF2-40B4-BE49-F238E27FC236}">
                  <a16:creationId xmlns:a16="http://schemas.microsoft.com/office/drawing/2014/main" id="{CBFC04D5-B6FF-47A0-8988-C60182D4FF38}"/>
                </a:ext>
              </a:extLst>
            </p:cNvPr>
            <p:cNvSpPr/>
            <p:nvPr/>
          </p:nvSpPr>
          <p:spPr>
            <a:xfrm>
              <a:off x="4396480" y="72364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3" name="pt272">
              <a:extLst>
                <a:ext uri="{FF2B5EF4-FFF2-40B4-BE49-F238E27FC236}">
                  <a16:creationId xmlns:a16="http://schemas.microsoft.com/office/drawing/2014/main" id="{736A9C85-CAC9-413E-A93E-966AB54F07DE}"/>
                </a:ext>
              </a:extLst>
            </p:cNvPr>
            <p:cNvSpPr/>
            <p:nvPr/>
          </p:nvSpPr>
          <p:spPr>
            <a:xfrm>
              <a:off x="4429356" y="77234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4" name="pt273">
              <a:extLst>
                <a:ext uri="{FF2B5EF4-FFF2-40B4-BE49-F238E27FC236}">
                  <a16:creationId xmlns:a16="http://schemas.microsoft.com/office/drawing/2014/main" id="{D6CFFAD7-62DF-40FE-BD80-2F6FABC0281A}"/>
                </a:ext>
              </a:extLst>
            </p:cNvPr>
            <p:cNvSpPr/>
            <p:nvPr/>
          </p:nvSpPr>
          <p:spPr>
            <a:xfrm>
              <a:off x="4434322" y="70903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5" name="pt274">
              <a:extLst>
                <a:ext uri="{FF2B5EF4-FFF2-40B4-BE49-F238E27FC236}">
                  <a16:creationId xmlns:a16="http://schemas.microsoft.com/office/drawing/2014/main" id="{371C2602-0F0E-40CA-BEF0-6299438E818A}"/>
                </a:ext>
              </a:extLst>
            </p:cNvPr>
            <p:cNvSpPr/>
            <p:nvPr/>
          </p:nvSpPr>
          <p:spPr>
            <a:xfrm>
              <a:off x="4394944" y="68783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6" name="pt275">
              <a:extLst>
                <a:ext uri="{FF2B5EF4-FFF2-40B4-BE49-F238E27FC236}">
                  <a16:creationId xmlns:a16="http://schemas.microsoft.com/office/drawing/2014/main" id="{CB660DF6-157A-4CC3-9A91-2E3B41557A34}"/>
                </a:ext>
              </a:extLst>
            </p:cNvPr>
            <p:cNvSpPr/>
            <p:nvPr/>
          </p:nvSpPr>
          <p:spPr>
            <a:xfrm>
              <a:off x="4363668" y="78233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7" name="pt276">
              <a:extLst>
                <a:ext uri="{FF2B5EF4-FFF2-40B4-BE49-F238E27FC236}">
                  <a16:creationId xmlns:a16="http://schemas.microsoft.com/office/drawing/2014/main" id="{B3033351-6354-4EBA-9CCD-E2AFB973C676}"/>
                </a:ext>
              </a:extLst>
            </p:cNvPr>
            <p:cNvSpPr/>
            <p:nvPr/>
          </p:nvSpPr>
          <p:spPr>
            <a:xfrm>
              <a:off x="4413064" y="78421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8" name="pt277">
              <a:extLst>
                <a:ext uri="{FF2B5EF4-FFF2-40B4-BE49-F238E27FC236}">
                  <a16:creationId xmlns:a16="http://schemas.microsoft.com/office/drawing/2014/main" id="{A21DF3B1-A612-4E34-B02E-20D0107C03C0}"/>
                </a:ext>
              </a:extLst>
            </p:cNvPr>
            <p:cNvSpPr/>
            <p:nvPr/>
          </p:nvSpPr>
          <p:spPr>
            <a:xfrm>
              <a:off x="4369429" y="76303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9" name="pt278">
              <a:extLst>
                <a:ext uri="{FF2B5EF4-FFF2-40B4-BE49-F238E27FC236}">
                  <a16:creationId xmlns:a16="http://schemas.microsoft.com/office/drawing/2014/main" id="{BEA8513E-CA60-4EBE-885F-B7FFD36BC783}"/>
                </a:ext>
              </a:extLst>
            </p:cNvPr>
            <p:cNvSpPr/>
            <p:nvPr/>
          </p:nvSpPr>
          <p:spPr>
            <a:xfrm>
              <a:off x="4429876" y="7723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0" name="pt279">
              <a:extLst>
                <a:ext uri="{FF2B5EF4-FFF2-40B4-BE49-F238E27FC236}">
                  <a16:creationId xmlns:a16="http://schemas.microsoft.com/office/drawing/2014/main" id="{5CCBCA73-D9CA-4931-9504-FA2354CC33C2}"/>
                </a:ext>
              </a:extLst>
            </p:cNvPr>
            <p:cNvSpPr/>
            <p:nvPr/>
          </p:nvSpPr>
          <p:spPr>
            <a:xfrm>
              <a:off x="4410573" y="7104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1" name="pt280">
              <a:extLst>
                <a:ext uri="{FF2B5EF4-FFF2-40B4-BE49-F238E27FC236}">
                  <a16:creationId xmlns:a16="http://schemas.microsoft.com/office/drawing/2014/main" id="{65406C96-6651-4F7E-B49A-DC6344C176C1}"/>
                </a:ext>
              </a:extLst>
            </p:cNvPr>
            <p:cNvSpPr/>
            <p:nvPr/>
          </p:nvSpPr>
          <p:spPr>
            <a:xfrm>
              <a:off x="4393902" y="69275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2" name="pt281">
              <a:extLst>
                <a:ext uri="{FF2B5EF4-FFF2-40B4-BE49-F238E27FC236}">
                  <a16:creationId xmlns:a16="http://schemas.microsoft.com/office/drawing/2014/main" id="{CCB07F45-E8F4-4C2E-9DE6-2C0B81BEEE4B}"/>
                </a:ext>
              </a:extLst>
            </p:cNvPr>
            <p:cNvSpPr/>
            <p:nvPr/>
          </p:nvSpPr>
          <p:spPr>
            <a:xfrm>
              <a:off x="4378883" y="68595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3" name="pt282">
              <a:extLst>
                <a:ext uri="{FF2B5EF4-FFF2-40B4-BE49-F238E27FC236}">
                  <a16:creationId xmlns:a16="http://schemas.microsoft.com/office/drawing/2014/main" id="{C20F5DF5-2577-48A8-8636-2BC94EDEDDA4}"/>
                </a:ext>
              </a:extLst>
            </p:cNvPr>
            <p:cNvSpPr/>
            <p:nvPr/>
          </p:nvSpPr>
          <p:spPr>
            <a:xfrm>
              <a:off x="4343410" y="70735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4" name="pt283">
              <a:extLst>
                <a:ext uri="{FF2B5EF4-FFF2-40B4-BE49-F238E27FC236}">
                  <a16:creationId xmlns:a16="http://schemas.microsoft.com/office/drawing/2014/main" id="{DA0FB500-279C-4DAE-9F20-50E33E2092A7}"/>
                </a:ext>
              </a:extLst>
            </p:cNvPr>
            <p:cNvSpPr/>
            <p:nvPr/>
          </p:nvSpPr>
          <p:spPr>
            <a:xfrm>
              <a:off x="4350175" y="78482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5" name="pt284">
              <a:extLst>
                <a:ext uri="{FF2B5EF4-FFF2-40B4-BE49-F238E27FC236}">
                  <a16:creationId xmlns:a16="http://schemas.microsoft.com/office/drawing/2014/main" id="{175A9C55-E410-4092-828A-44BDEEE15902}"/>
                </a:ext>
              </a:extLst>
            </p:cNvPr>
            <p:cNvSpPr/>
            <p:nvPr/>
          </p:nvSpPr>
          <p:spPr>
            <a:xfrm>
              <a:off x="4381715" y="70572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6" name="pt285">
              <a:extLst>
                <a:ext uri="{FF2B5EF4-FFF2-40B4-BE49-F238E27FC236}">
                  <a16:creationId xmlns:a16="http://schemas.microsoft.com/office/drawing/2014/main" id="{9E3BC2BD-023D-496E-BFF9-5A0D57394C95}"/>
                </a:ext>
              </a:extLst>
            </p:cNvPr>
            <p:cNvSpPr/>
            <p:nvPr/>
          </p:nvSpPr>
          <p:spPr>
            <a:xfrm>
              <a:off x="4375186" y="7746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7" name="pt286">
              <a:extLst>
                <a:ext uri="{FF2B5EF4-FFF2-40B4-BE49-F238E27FC236}">
                  <a16:creationId xmlns:a16="http://schemas.microsoft.com/office/drawing/2014/main" id="{84012489-06A8-4F5E-829D-F8DB02F13459}"/>
                </a:ext>
              </a:extLst>
            </p:cNvPr>
            <p:cNvSpPr/>
            <p:nvPr/>
          </p:nvSpPr>
          <p:spPr>
            <a:xfrm>
              <a:off x="4156640" y="5213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88" name="pt287">
              <a:extLst>
                <a:ext uri="{FF2B5EF4-FFF2-40B4-BE49-F238E27FC236}">
                  <a16:creationId xmlns:a16="http://schemas.microsoft.com/office/drawing/2014/main" id="{DF634196-96A6-49AE-B310-1DE7A6C44A4F}"/>
                </a:ext>
              </a:extLst>
            </p:cNvPr>
            <p:cNvSpPr/>
            <p:nvPr/>
          </p:nvSpPr>
          <p:spPr>
            <a:xfrm>
              <a:off x="4191745" y="47684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89" name="pt288">
              <a:extLst>
                <a:ext uri="{FF2B5EF4-FFF2-40B4-BE49-F238E27FC236}">
                  <a16:creationId xmlns:a16="http://schemas.microsoft.com/office/drawing/2014/main" id="{E0CB2B1B-FC96-4DAF-AF6B-A90D38A5FE2B}"/>
                </a:ext>
              </a:extLst>
            </p:cNvPr>
            <p:cNvSpPr/>
            <p:nvPr/>
          </p:nvSpPr>
          <p:spPr>
            <a:xfrm>
              <a:off x="4154338" y="46018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0" name="pt289">
              <a:extLst>
                <a:ext uri="{FF2B5EF4-FFF2-40B4-BE49-F238E27FC236}">
                  <a16:creationId xmlns:a16="http://schemas.microsoft.com/office/drawing/2014/main" id="{887605D7-B51B-43F0-8EB6-191D3A682600}"/>
                </a:ext>
              </a:extLst>
            </p:cNvPr>
            <p:cNvSpPr/>
            <p:nvPr/>
          </p:nvSpPr>
          <p:spPr>
            <a:xfrm>
              <a:off x="4230723" y="51966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1" name="pt290">
              <a:extLst>
                <a:ext uri="{FF2B5EF4-FFF2-40B4-BE49-F238E27FC236}">
                  <a16:creationId xmlns:a16="http://schemas.microsoft.com/office/drawing/2014/main" id="{AF8E4DF4-8330-4F5E-92AE-C655A6E7E4FA}"/>
                </a:ext>
              </a:extLst>
            </p:cNvPr>
            <p:cNvSpPr/>
            <p:nvPr/>
          </p:nvSpPr>
          <p:spPr>
            <a:xfrm>
              <a:off x="4171991" y="49090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2" name="pt291">
              <a:extLst>
                <a:ext uri="{FF2B5EF4-FFF2-40B4-BE49-F238E27FC236}">
                  <a16:creationId xmlns:a16="http://schemas.microsoft.com/office/drawing/2014/main" id="{5AE08DBC-4709-4B18-AFC5-5A6CD16BFB03}"/>
                </a:ext>
              </a:extLst>
            </p:cNvPr>
            <p:cNvSpPr/>
            <p:nvPr/>
          </p:nvSpPr>
          <p:spPr>
            <a:xfrm>
              <a:off x="4220218" y="5048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3" name="pt292">
              <a:extLst>
                <a:ext uri="{FF2B5EF4-FFF2-40B4-BE49-F238E27FC236}">
                  <a16:creationId xmlns:a16="http://schemas.microsoft.com/office/drawing/2014/main" id="{4884F41A-5E89-45E1-84BC-C8B2A59E02F5}"/>
                </a:ext>
              </a:extLst>
            </p:cNvPr>
            <p:cNvSpPr/>
            <p:nvPr/>
          </p:nvSpPr>
          <p:spPr>
            <a:xfrm>
              <a:off x="4233811" y="52101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4" name="pt293">
              <a:extLst>
                <a:ext uri="{FF2B5EF4-FFF2-40B4-BE49-F238E27FC236}">
                  <a16:creationId xmlns:a16="http://schemas.microsoft.com/office/drawing/2014/main" id="{D48D0E62-23E7-4C95-B107-6E135D89045C}"/>
                </a:ext>
              </a:extLst>
            </p:cNvPr>
            <p:cNvSpPr/>
            <p:nvPr/>
          </p:nvSpPr>
          <p:spPr>
            <a:xfrm>
              <a:off x="4227182" y="51929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5" name="pt294">
              <a:extLst>
                <a:ext uri="{FF2B5EF4-FFF2-40B4-BE49-F238E27FC236}">
                  <a16:creationId xmlns:a16="http://schemas.microsoft.com/office/drawing/2014/main" id="{12877F7A-F21B-434D-9CB7-686B9E856FF2}"/>
                </a:ext>
              </a:extLst>
            </p:cNvPr>
            <p:cNvSpPr/>
            <p:nvPr/>
          </p:nvSpPr>
          <p:spPr>
            <a:xfrm>
              <a:off x="4189445" y="50467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6" name="pt295">
              <a:extLst>
                <a:ext uri="{FF2B5EF4-FFF2-40B4-BE49-F238E27FC236}">
                  <a16:creationId xmlns:a16="http://schemas.microsoft.com/office/drawing/2014/main" id="{6B5CFE2A-BAC3-4FC6-9C1F-CF52E7A5EAF9}"/>
                </a:ext>
              </a:extLst>
            </p:cNvPr>
            <p:cNvSpPr/>
            <p:nvPr/>
          </p:nvSpPr>
          <p:spPr>
            <a:xfrm>
              <a:off x="4206565" y="5515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7" name="pt296">
              <a:extLst>
                <a:ext uri="{FF2B5EF4-FFF2-40B4-BE49-F238E27FC236}">
                  <a16:creationId xmlns:a16="http://schemas.microsoft.com/office/drawing/2014/main" id="{7795A4B0-386B-4251-9A3E-EEC16E2FC3F2}"/>
                </a:ext>
              </a:extLst>
            </p:cNvPr>
            <p:cNvSpPr/>
            <p:nvPr/>
          </p:nvSpPr>
          <p:spPr>
            <a:xfrm>
              <a:off x="4134299" y="4407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8" name="pt297">
              <a:extLst>
                <a:ext uri="{FF2B5EF4-FFF2-40B4-BE49-F238E27FC236}">
                  <a16:creationId xmlns:a16="http://schemas.microsoft.com/office/drawing/2014/main" id="{5EDF09D0-B1E0-433C-976A-E019B6EBDF1B}"/>
                </a:ext>
              </a:extLst>
            </p:cNvPr>
            <p:cNvSpPr/>
            <p:nvPr/>
          </p:nvSpPr>
          <p:spPr>
            <a:xfrm>
              <a:off x="4136102" y="46459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9" name="pt298">
              <a:extLst>
                <a:ext uri="{FF2B5EF4-FFF2-40B4-BE49-F238E27FC236}">
                  <a16:creationId xmlns:a16="http://schemas.microsoft.com/office/drawing/2014/main" id="{21A4DAFF-320A-4FAC-B4CF-C0F890847CB9}"/>
                </a:ext>
              </a:extLst>
            </p:cNvPr>
            <p:cNvSpPr/>
            <p:nvPr/>
          </p:nvSpPr>
          <p:spPr>
            <a:xfrm>
              <a:off x="4205541" y="48818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0" name="pt299">
              <a:extLst>
                <a:ext uri="{FF2B5EF4-FFF2-40B4-BE49-F238E27FC236}">
                  <a16:creationId xmlns:a16="http://schemas.microsoft.com/office/drawing/2014/main" id="{10EF5809-A356-43BA-BC70-567D6D6CA9E8}"/>
                </a:ext>
              </a:extLst>
            </p:cNvPr>
            <p:cNvSpPr/>
            <p:nvPr/>
          </p:nvSpPr>
          <p:spPr>
            <a:xfrm>
              <a:off x="4219704" y="53200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1" name="pt300">
              <a:extLst>
                <a:ext uri="{FF2B5EF4-FFF2-40B4-BE49-F238E27FC236}">
                  <a16:creationId xmlns:a16="http://schemas.microsoft.com/office/drawing/2014/main" id="{DA60CB14-B498-4D80-A619-4A723251D84A}"/>
                </a:ext>
              </a:extLst>
            </p:cNvPr>
            <p:cNvSpPr/>
            <p:nvPr/>
          </p:nvSpPr>
          <p:spPr>
            <a:xfrm>
              <a:off x="4154215" y="48286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2" name="pt301">
              <a:extLst>
                <a:ext uri="{FF2B5EF4-FFF2-40B4-BE49-F238E27FC236}">
                  <a16:creationId xmlns:a16="http://schemas.microsoft.com/office/drawing/2014/main" id="{52A0E051-E692-4A7B-BE9D-52957C0C9571}"/>
                </a:ext>
              </a:extLst>
            </p:cNvPr>
            <p:cNvSpPr/>
            <p:nvPr/>
          </p:nvSpPr>
          <p:spPr>
            <a:xfrm>
              <a:off x="4190342" y="52158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3" name="pt302">
              <a:extLst>
                <a:ext uri="{FF2B5EF4-FFF2-40B4-BE49-F238E27FC236}">
                  <a16:creationId xmlns:a16="http://schemas.microsoft.com/office/drawing/2014/main" id="{1407BA23-E587-4588-A561-BDD422238D17}"/>
                </a:ext>
              </a:extLst>
            </p:cNvPr>
            <p:cNvSpPr/>
            <p:nvPr/>
          </p:nvSpPr>
          <p:spPr>
            <a:xfrm>
              <a:off x="4179264" y="4746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4" name="pt303">
              <a:extLst>
                <a:ext uri="{FF2B5EF4-FFF2-40B4-BE49-F238E27FC236}">
                  <a16:creationId xmlns:a16="http://schemas.microsoft.com/office/drawing/2014/main" id="{072EF2DB-ED84-4229-AF0C-C4E5CD2C788B}"/>
                </a:ext>
              </a:extLst>
            </p:cNvPr>
            <p:cNvSpPr/>
            <p:nvPr/>
          </p:nvSpPr>
          <p:spPr>
            <a:xfrm>
              <a:off x="4198011" y="50039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5" name="pt304">
              <a:extLst>
                <a:ext uri="{FF2B5EF4-FFF2-40B4-BE49-F238E27FC236}">
                  <a16:creationId xmlns:a16="http://schemas.microsoft.com/office/drawing/2014/main" id="{784F7D17-235E-497F-B908-AC0393B261A1}"/>
                </a:ext>
              </a:extLst>
            </p:cNvPr>
            <p:cNvSpPr/>
            <p:nvPr/>
          </p:nvSpPr>
          <p:spPr>
            <a:xfrm>
              <a:off x="3951131" y="78943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6" name="pt305">
              <a:extLst>
                <a:ext uri="{FF2B5EF4-FFF2-40B4-BE49-F238E27FC236}">
                  <a16:creationId xmlns:a16="http://schemas.microsoft.com/office/drawing/2014/main" id="{5803E407-2230-46BD-AFE3-AB87231BFDB7}"/>
                </a:ext>
              </a:extLst>
            </p:cNvPr>
            <p:cNvSpPr/>
            <p:nvPr/>
          </p:nvSpPr>
          <p:spPr>
            <a:xfrm>
              <a:off x="3979931" y="71119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7" name="pt306">
              <a:extLst>
                <a:ext uri="{FF2B5EF4-FFF2-40B4-BE49-F238E27FC236}">
                  <a16:creationId xmlns:a16="http://schemas.microsoft.com/office/drawing/2014/main" id="{DF1D254D-08AC-40D1-931E-C84862E5F8D0}"/>
                </a:ext>
              </a:extLst>
            </p:cNvPr>
            <p:cNvSpPr/>
            <p:nvPr/>
          </p:nvSpPr>
          <p:spPr>
            <a:xfrm>
              <a:off x="4007439" y="76373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8" name="pt307">
              <a:extLst>
                <a:ext uri="{FF2B5EF4-FFF2-40B4-BE49-F238E27FC236}">
                  <a16:creationId xmlns:a16="http://schemas.microsoft.com/office/drawing/2014/main" id="{4C9A5A1C-1FE5-4828-8A5C-0383CC44B9F6}"/>
                </a:ext>
              </a:extLst>
            </p:cNvPr>
            <p:cNvSpPr/>
            <p:nvPr/>
          </p:nvSpPr>
          <p:spPr>
            <a:xfrm>
              <a:off x="3943198" y="79507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9" name="pt308">
              <a:extLst>
                <a:ext uri="{FF2B5EF4-FFF2-40B4-BE49-F238E27FC236}">
                  <a16:creationId xmlns:a16="http://schemas.microsoft.com/office/drawing/2014/main" id="{62B1C680-2BFF-4F62-8118-0208145DF71B}"/>
                </a:ext>
              </a:extLst>
            </p:cNvPr>
            <p:cNvSpPr/>
            <p:nvPr/>
          </p:nvSpPr>
          <p:spPr>
            <a:xfrm>
              <a:off x="3942016" y="85884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0" name="pt309">
              <a:extLst>
                <a:ext uri="{FF2B5EF4-FFF2-40B4-BE49-F238E27FC236}">
                  <a16:creationId xmlns:a16="http://schemas.microsoft.com/office/drawing/2014/main" id="{AFC3642E-A866-42AE-9E44-4666959F9CE1}"/>
                </a:ext>
              </a:extLst>
            </p:cNvPr>
            <p:cNvSpPr/>
            <p:nvPr/>
          </p:nvSpPr>
          <p:spPr>
            <a:xfrm>
              <a:off x="3942122" y="76106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1" name="pt310">
              <a:extLst>
                <a:ext uri="{FF2B5EF4-FFF2-40B4-BE49-F238E27FC236}">
                  <a16:creationId xmlns:a16="http://schemas.microsoft.com/office/drawing/2014/main" id="{0A2ACEF1-1B51-40DC-B392-89D179FB85D1}"/>
                </a:ext>
              </a:extLst>
            </p:cNvPr>
            <p:cNvSpPr/>
            <p:nvPr/>
          </p:nvSpPr>
          <p:spPr>
            <a:xfrm>
              <a:off x="3944566" y="75022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2" name="pt311">
              <a:extLst>
                <a:ext uri="{FF2B5EF4-FFF2-40B4-BE49-F238E27FC236}">
                  <a16:creationId xmlns:a16="http://schemas.microsoft.com/office/drawing/2014/main" id="{3E277B69-2C2D-456A-964A-423EB5188B66}"/>
                </a:ext>
              </a:extLst>
            </p:cNvPr>
            <p:cNvSpPr/>
            <p:nvPr/>
          </p:nvSpPr>
          <p:spPr>
            <a:xfrm>
              <a:off x="3964399" y="76456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3" name="pt312">
              <a:extLst>
                <a:ext uri="{FF2B5EF4-FFF2-40B4-BE49-F238E27FC236}">
                  <a16:creationId xmlns:a16="http://schemas.microsoft.com/office/drawing/2014/main" id="{3118F408-F218-44B3-8E32-942B3C8C8B1A}"/>
                </a:ext>
              </a:extLst>
            </p:cNvPr>
            <p:cNvSpPr/>
            <p:nvPr/>
          </p:nvSpPr>
          <p:spPr>
            <a:xfrm>
              <a:off x="3941124" y="80916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4" name="pt313">
              <a:extLst>
                <a:ext uri="{FF2B5EF4-FFF2-40B4-BE49-F238E27FC236}">
                  <a16:creationId xmlns:a16="http://schemas.microsoft.com/office/drawing/2014/main" id="{731DC55C-CAA4-4DDE-819A-978B18402FA5}"/>
                </a:ext>
              </a:extLst>
            </p:cNvPr>
            <p:cNvSpPr/>
            <p:nvPr/>
          </p:nvSpPr>
          <p:spPr>
            <a:xfrm>
              <a:off x="3991057" y="74922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5" name="pt314">
              <a:extLst>
                <a:ext uri="{FF2B5EF4-FFF2-40B4-BE49-F238E27FC236}">
                  <a16:creationId xmlns:a16="http://schemas.microsoft.com/office/drawing/2014/main" id="{5E3C7420-B487-4772-8F97-CD1911041A26}"/>
                </a:ext>
              </a:extLst>
            </p:cNvPr>
            <p:cNvSpPr/>
            <p:nvPr/>
          </p:nvSpPr>
          <p:spPr>
            <a:xfrm>
              <a:off x="3943508" y="74660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6" name="pt315">
              <a:extLst>
                <a:ext uri="{FF2B5EF4-FFF2-40B4-BE49-F238E27FC236}">
                  <a16:creationId xmlns:a16="http://schemas.microsoft.com/office/drawing/2014/main" id="{93C80684-0630-4589-86CF-24554E127504}"/>
                </a:ext>
              </a:extLst>
            </p:cNvPr>
            <p:cNvSpPr/>
            <p:nvPr/>
          </p:nvSpPr>
          <p:spPr>
            <a:xfrm>
              <a:off x="4017283" y="75189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7" name="pt316">
              <a:extLst>
                <a:ext uri="{FF2B5EF4-FFF2-40B4-BE49-F238E27FC236}">
                  <a16:creationId xmlns:a16="http://schemas.microsoft.com/office/drawing/2014/main" id="{274DF34D-4ADB-492B-B9BA-4B80E8B6EB23}"/>
                </a:ext>
              </a:extLst>
            </p:cNvPr>
            <p:cNvSpPr/>
            <p:nvPr/>
          </p:nvSpPr>
          <p:spPr>
            <a:xfrm>
              <a:off x="3964290" y="83191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8" name="pt317">
              <a:extLst>
                <a:ext uri="{FF2B5EF4-FFF2-40B4-BE49-F238E27FC236}">
                  <a16:creationId xmlns:a16="http://schemas.microsoft.com/office/drawing/2014/main" id="{9EC7633A-3C2C-45AE-9F63-B5455B2F5CBB}"/>
                </a:ext>
              </a:extLst>
            </p:cNvPr>
            <p:cNvSpPr/>
            <p:nvPr/>
          </p:nvSpPr>
          <p:spPr>
            <a:xfrm>
              <a:off x="3960470" y="81789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9" name="pt318">
              <a:extLst>
                <a:ext uri="{FF2B5EF4-FFF2-40B4-BE49-F238E27FC236}">
                  <a16:creationId xmlns:a16="http://schemas.microsoft.com/office/drawing/2014/main" id="{4EC0EA9A-BFCC-4A40-ACC0-4DA5183C5AEE}"/>
                </a:ext>
              </a:extLst>
            </p:cNvPr>
            <p:cNvSpPr/>
            <p:nvPr/>
          </p:nvSpPr>
          <p:spPr>
            <a:xfrm>
              <a:off x="3975612" y="78472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0" name="pt319">
              <a:extLst>
                <a:ext uri="{FF2B5EF4-FFF2-40B4-BE49-F238E27FC236}">
                  <a16:creationId xmlns:a16="http://schemas.microsoft.com/office/drawing/2014/main" id="{246555A6-B60B-4194-9ACF-26F4846452B7}"/>
                </a:ext>
              </a:extLst>
            </p:cNvPr>
            <p:cNvSpPr/>
            <p:nvPr/>
          </p:nvSpPr>
          <p:spPr>
            <a:xfrm>
              <a:off x="4000085" y="74216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1" name="pt320">
              <a:extLst>
                <a:ext uri="{FF2B5EF4-FFF2-40B4-BE49-F238E27FC236}">
                  <a16:creationId xmlns:a16="http://schemas.microsoft.com/office/drawing/2014/main" id="{FB12D23F-CBCA-4213-B3FB-1C06E89FFD7E}"/>
                </a:ext>
              </a:extLst>
            </p:cNvPr>
            <p:cNvSpPr/>
            <p:nvPr/>
          </p:nvSpPr>
          <p:spPr>
            <a:xfrm>
              <a:off x="4011517" y="77117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2" name="pt321">
              <a:extLst>
                <a:ext uri="{FF2B5EF4-FFF2-40B4-BE49-F238E27FC236}">
                  <a16:creationId xmlns:a16="http://schemas.microsoft.com/office/drawing/2014/main" id="{97014CE4-EE1E-42A5-AA46-A9B7E0C42C8D}"/>
                </a:ext>
              </a:extLst>
            </p:cNvPr>
            <p:cNvSpPr/>
            <p:nvPr/>
          </p:nvSpPr>
          <p:spPr>
            <a:xfrm>
              <a:off x="3970574" y="77096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3" name="pt322">
              <a:extLst>
                <a:ext uri="{FF2B5EF4-FFF2-40B4-BE49-F238E27FC236}">
                  <a16:creationId xmlns:a16="http://schemas.microsoft.com/office/drawing/2014/main" id="{EC21266E-204E-4CDA-9D41-E43CD9F031FE}"/>
                </a:ext>
              </a:extLst>
            </p:cNvPr>
            <p:cNvSpPr/>
            <p:nvPr/>
          </p:nvSpPr>
          <p:spPr>
            <a:xfrm>
              <a:off x="3930755" y="84325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4" name="tx323">
              <a:extLst>
                <a:ext uri="{FF2B5EF4-FFF2-40B4-BE49-F238E27FC236}">
                  <a16:creationId xmlns:a16="http://schemas.microsoft.com/office/drawing/2014/main" id="{2F7F891A-9E18-4EFD-85E3-B6F192A223BC}"/>
                </a:ext>
              </a:extLst>
            </p:cNvPr>
            <p:cNvSpPr/>
            <p:nvPr/>
          </p:nvSpPr>
          <p:spPr>
            <a:xfrm>
              <a:off x="4383634" y="307377"/>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25" name="pl324">
              <a:extLst>
                <a:ext uri="{FF2B5EF4-FFF2-40B4-BE49-F238E27FC236}">
                  <a16:creationId xmlns:a16="http://schemas.microsoft.com/office/drawing/2014/main" id="{CA79E657-19F7-4FF4-98F0-0805B3E87ABA}"/>
                </a:ext>
              </a:extLst>
            </p:cNvPr>
            <p:cNvSpPr/>
            <p:nvPr/>
          </p:nvSpPr>
          <p:spPr>
            <a:xfrm>
              <a:off x="4189644" y="386271"/>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26" name="pl325">
              <a:extLst>
                <a:ext uri="{FF2B5EF4-FFF2-40B4-BE49-F238E27FC236}">
                  <a16:creationId xmlns:a16="http://schemas.microsoft.com/office/drawing/2014/main" id="{A9D9BEFC-F3BF-4C30-875C-0DD4A9E18350}"/>
                </a:ext>
              </a:extLst>
            </p:cNvPr>
            <p:cNvSpPr/>
            <p:nvPr/>
          </p:nvSpPr>
          <p:spPr>
            <a:xfrm>
              <a:off x="4189644" y="386271"/>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27" name="pl326">
              <a:extLst>
                <a:ext uri="{FF2B5EF4-FFF2-40B4-BE49-F238E27FC236}">
                  <a16:creationId xmlns:a16="http://schemas.microsoft.com/office/drawing/2014/main" id="{EA0EA323-DE22-4993-8186-AD7F696CC282}"/>
                </a:ext>
              </a:extLst>
            </p:cNvPr>
            <p:cNvSpPr/>
            <p:nvPr/>
          </p:nvSpPr>
          <p:spPr>
            <a:xfrm>
              <a:off x="4840873" y="386271"/>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28" name="tx327">
              <a:extLst>
                <a:ext uri="{FF2B5EF4-FFF2-40B4-BE49-F238E27FC236}">
                  <a16:creationId xmlns:a16="http://schemas.microsoft.com/office/drawing/2014/main" id="{007FBC70-4BCD-4244-AEB6-C464846235FA}"/>
                </a:ext>
              </a:extLst>
            </p:cNvPr>
            <p:cNvSpPr/>
            <p:nvPr/>
          </p:nvSpPr>
          <p:spPr>
            <a:xfrm>
              <a:off x="4607240" y="531151"/>
              <a:ext cx="223055"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p=0.04</a:t>
              </a:r>
            </a:p>
          </p:txBody>
        </p:sp>
        <p:sp>
          <p:nvSpPr>
            <p:cNvPr id="729" name="pl328">
              <a:extLst>
                <a:ext uri="{FF2B5EF4-FFF2-40B4-BE49-F238E27FC236}">
                  <a16:creationId xmlns:a16="http://schemas.microsoft.com/office/drawing/2014/main" id="{A6529E31-DD40-43A9-8B0B-8E2737486616}"/>
                </a:ext>
              </a:extLst>
            </p:cNvPr>
            <p:cNvSpPr/>
            <p:nvPr/>
          </p:nvSpPr>
          <p:spPr>
            <a:xfrm>
              <a:off x="4596662" y="610045"/>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0" name="pl329">
              <a:extLst>
                <a:ext uri="{FF2B5EF4-FFF2-40B4-BE49-F238E27FC236}">
                  <a16:creationId xmlns:a16="http://schemas.microsoft.com/office/drawing/2014/main" id="{3E55757E-49A4-4F4A-A0B2-553572B4C28A}"/>
                </a:ext>
              </a:extLst>
            </p:cNvPr>
            <p:cNvSpPr/>
            <p:nvPr/>
          </p:nvSpPr>
          <p:spPr>
            <a:xfrm>
              <a:off x="4596662" y="610045"/>
              <a:ext cx="244210" cy="0"/>
            </a:xfrm>
            <a:custGeom>
              <a:avLst/>
              <a:gdLst/>
              <a:ahLst/>
              <a:cxnLst/>
              <a:rect l="0" t="0" r="0" b="0"/>
              <a:pathLst>
                <a:path w="244210">
                  <a:moveTo>
                    <a:pt x="0" y="0"/>
                  </a:moveTo>
                  <a:lnTo>
                    <a:pt x="244210" y="0"/>
                  </a:lnTo>
                </a:path>
              </a:pathLst>
            </a:custGeom>
            <a:ln w="6775" cap="rnd">
              <a:solidFill>
                <a:srgbClr val="000000">
                  <a:alpha val="100000"/>
                </a:srgbClr>
              </a:solidFill>
              <a:prstDash val="solid"/>
              <a:round/>
            </a:ln>
          </p:spPr>
          <p:txBody>
            <a:bodyPr/>
            <a:lstStyle/>
            <a:p>
              <a:endParaRPr/>
            </a:p>
          </p:txBody>
        </p:sp>
        <p:sp>
          <p:nvSpPr>
            <p:cNvPr id="731" name="pl330">
              <a:extLst>
                <a:ext uri="{FF2B5EF4-FFF2-40B4-BE49-F238E27FC236}">
                  <a16:creationId xmlns:a16="http://schemas.microsoft.com/office/drawing/2014/main" id="{B103A2EC-051D-47EC-91E4-D6FE7D6EE51D}"/>
                </a:ext>
              </a:extLst>
            </p:cNvPr>
            <p:cNvSpPr/>
            <p:nvPr/>
          </p:nvSpPr>
          <p:spPr>
            <a:xfrm>
              <a:off x="4840873" y="610045"/>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32" name="tx331">
              <a:extLst>
                <a:ext uri="{FF2B5EF4-FFF2-40B4-BE49-F238E27FC236}">
                  <a16:creationId xmlns:a16="http://schemas.microsoft.com/office/drawing/2014/main" id="{0ABFF877-5E52-4DB2-ACBC-B6CD4E5D447A}"/>
                </a:ext>
              </a:extLst>
            </p:cNvPr>
            <p:cNvSpPr/>
            <p:nvPr/>
          </p:nvSpPr>
          <p:spPr>
            <a:xfrm>
              <a:off x="2952288" y="27660"/>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33" name="pl332">
              <a:extLst>
                <a:ext uri="{FF2B5EF4-FFF2-40B4-BE49-F238E27FC236}">
                  <a16:creationId xmlns:a16="http://schemas.microsoft.com/office/drawing/2014/main" id="{111E0A1C-9959-4DAD-8BDB-9785494A5464}"/>
                </a:ext>
              </a:extLst>
            </p:cNvPr>
            <p:cNvSpPr/>
            <p:nvPr/>
          </p:nvSpPr>
          <p:spPr>
            <a:xfrm>
              <a:off x="2683678" y="106553"/>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4" name="pl333">
              <a:extLst>
                <a:ext uri="{FF2B5EF4-FFF2-40B4-BE49-F238E27FC236}">
                  <a16:creationId xmlns:a16="http://schemas.microsoft.com/office/drawing/2014/main" id="{FDEFF86D-246A-4CC3-AA54-BDE576B3EC9A}"/>
                </a:ext>
              </a:extLst>
            </p:cNvPr>
            <p:cNvSpPr/>
            <p:nvPr/>
          </p:nvSpPr>
          <p:spPr>
            <a:xfrm>
              <a:off x="2683678" y="106553"/>
              <a:ext cx="800468" cy="0"/>
            </a:xfrm>
            <a:custGeom>
              <a:avLst/>
              <a:gdLst/>
              <a:ahLst/>
              <a:cxnLst/>
              <a:rect l="0" t="0" r="0" b="0"/>
              <a:pathLst>
                <a:path w="800468">
                  <a:moveTo>
                    <a:pt x="0" y="0"/>
                  </a:moveTo>
                  <a:lnTo>
                    <a:pt x="800468" y="0"/>
                  </a:lnTo>
                </a:path>
              </a:pathLst>
            </a:custGeom>
            <a:ln w="6775" cap="rnd">
              <a:solidFill>
                <a:srgbClr val="000000">
                  <a:alpha val="100000"/>
                </a:srgbClr>
              </a:solidFill>
              <a:prstDash val="solid"/>
              <a:round/>
            </a:ln>
          </p:spPr>
          <p:txBody>
            <a:bodyPr/>
            <a:lstStyle/>
            <a:p>
              <a:endParaRPr/>
            </a:p>
          </p:txBody>
        </p:sp>
        <p:sp>
          <p:nvSpPr>
            <p:cNvPr id="735" name="pl334">
              <a:extLst>
                <a:ext uri="{FF2B5EF4-FFF2-40B4-BE49-F238E27FC236}">
                  <a16:creationId xmlns:a16="http://schemas.microsoft.com/office/drawing/2014/main" id="{0A38FB89-60ED-4EC0-901A-1AEAF825E776}"/>
                </a:ext>
              </a:extLst>
            </p:cNvPr>
            <p:cNvSpPr/>
            <p:nvPr/>
          </p:nvSpPr>
          <p:spPr>
            <a:xfrm>
              <a:off x="3484147" y="106553"/>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36" name="tx335">
              <a:extLst>
                <a:ext uri="{FF2B5EF4-FFF2-40B4-BE49-F238E27FC236}">
                  <a16:creationId xmlns:a16="http://schemas.microsoft.com/office/drawing/2014/main" id="{4815DD66-104A-4424-A34D-F2752C46AE5D}"/>
                </a:ext>
              </a:extLst>
            </p:cNvPr>
            <p:cNvSpPr/>
            <p:nvPr/>
          </p:nvSpPr>
          <p:spPr>
            <a:xfrm>
              <a:off x="3026908" y="195490"/>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37" name="pl336">
              <a:extLst>
                <a:ext uri="{FF2B5EF4-FFF2-40B4-BE49-F238E27FC236}">
                  <a16:creationId xmlns:a16="http://schemas.microsoft.com/office/drawing/2014/main" id="{ACA689BE-8AD5-46C1-9859-D35FCFE8C746}"/>
                </a:ext>
              </a:extLst>
            </p:cNvPr>
            <p:cNvSpPr/>
            <p:nvPr/>
          </p:nvSpPr>
          <p:spPr>
            <a:xfrm>
              <a:off x="2832918" y="274384"/>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8" name="pl337">
              <a:extLst>
                <a:ext uri="{FF2B5EF4-FFF2-40B4-BE49-F238E27FC236}">
                  <a16:creationId xmlns:a16="http://schemas.microsoft.com/office/drawing/2014/main" id="{93F21534-960B-4866-B66B-C132E32EDF4A}"/>
                </a:ext>
              </a:extLst>
            </p:cNvPr>
            <p:cNvSpPr/>
            <p:nvPr/>
          </p:nvSpPr>
          <p:spPr>
            <a:xfrm>
              <a:off x="2832918" y="274384"/>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39" name="pl338">
              <a:extLst>
                <a:ext uri="{FF2B5EF4-FFF2-40B4-BE49-F238E27FC236}">
                  <a16:creationId xmlns:a16="http://schemas.microsoft.com/office/drawing/2014/main" id="{BE4559F8-89B5-427E-A43E-42F06952C465}"/>
                </a:ext>
              </a:extLst>
            </p:cNvPr>
            <p:cNvSpPr/>
            <p:nvPr/>
          </p:nvSpPr>
          <p:spPr>
            <a:xfrm>
              <a:off x="3484147" y="274384"/>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0" name="tx339">
              <a:extLst>
                <a:ext uri="{FF2B5EF4-FFF2-40B4-BE49-F238E27FC236}">
                  <a16:creationId xmlns:a16="http://schemas.microsoft.com/office/drawing/2014/main" id="{82844C3A-5E2F-4F68-943D-722E28F327E1}"/>
                </a:ext>
              </a:extLst>
            </p:cNvPr>
            <p:cNvSpPr/>
            <p:nvPr/>
          </p:nvSpPr>
          <p:spPr>
            <a:xfrm>
              <a:off x="3250513" y="363321"/>
              <a:ext cx="223055"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p=0.02</a:t>
              </a:r>
            </a:p>
          </p:txBody>
        </p:sp>
        <p:sp>
          <p:nvSpPr>
            <p:cNvPr id="741" name="pl340">
              <a:extLst>
                <a:ext uri="{FF2B5EF4-FFF2-40B4-BE49-F238E27FC236}">
                  <a16:creationId xmlns:a16="http://schemas.microsoft.com/office/drawing/2014/main" id="{C553CB5D-0F1D-4D85-9178-EA2316053625}"/>
                </a:ext>
              </a:extLst>
            </p:cNvPr>
            <p:cNvSpPr/>
            <p:nvPr/>
          </p:nvSpPr>
          <p:spPr>
            <a:xfrm>
              <a:off x="3239936" y="442214"/>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42" name="pl341">
              <a:extLst>
                <a:ext uri="{FF2B5EF4-FFF2-40B4-BE49-F238E27FC236}">
                  <a16:creationId xmlns:a16="http://schemas.microsoft.com/office/drawing/2014/main" id="{E6EC68DD-BA60-4E6C-9755-740D0BDC2395}"/>
                </a:ext>
              </a:extLst>
            </p:cNvPr>
            <p:cNvSpPr/>
            <p:nvPr/>
          </p:nvSpPr>
          <p:spPr>
            <a:xfrm>
              <a:off x="3239936" y="442214"/>
              <a:ext cx="244210" cy="0"/>
            </a:xfrm>
            <a:custGeom>
              <a:avLst/>
              <a:gdLst/>
              <a:ahLst/>
              <a:cxnLst/>
              <a:rect l="0" t="0" r="0" b="0"/>
              <a:pathLst>
                <a:path w="244210">
                  <a:moveTo>
                    <a:pt x="0" y="0"/>
                  </a:moveTo>
                  <a:lnTo>
                    <a:pt x="244210" y="0"/>
                  </a:lnTo>
                </a:path>
              </a:pathLst>
            </a:custGeom>
            <a:ln w="6775" cap="rnd">
              <a:solidFill>
                <a:srgbClr val="000000">
                  <a:alpha val="100000"/>
                </a:srgbClr>
              </a:solidFill>
              <a:prstDash val="solid"/>
              <a:round/>
            </a:ln>
          </p:spPr>
          <p:txBody>
            <a:bodyPr/>
            <a:lstStyle/>
            <a:p>
              <a:endParaRPr/>
            </a:p>
          </p:txBody>
        </p:sp>
        <p:sp>
          <p:nvSpPr>
            <p:cNvPr id="743" name="pl342">
              <a:extLst>
                <a:ext uri="{FF2B5EF4-FFF2-40B4-BE49-F238E27FC236}">
                  <a16:creationId xmlns:a16="http://schemas.microsoft.com/office/drawing/2014/main" id="{C0218AA0-DA45-4537-9EB3-B45105184D88}"/>
                </a:ext>
              </a:extLst>
            </p:cNvPr>
            <p:cNvSpPr/>
            <p:nvPr/>
          </p:nvSpPr>
          <p:spPr>
            <a:xfrm>
              <a:off x="3484147" y="442214"/>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4" name="tx343">
              <a:extLst>
                <a:ext uri="{FF2B5EF4-FFF2-40B4-BE49-F238E27FC236}">
                  <a16:creationId xmlns:a16="http://schemas.microsoft.com/office/drawing/2014/main" id="{3381AD8D-2ECD-473C-9E63-86FFF07D5FA6}"/>
                </a:ext>
              </a:extLst>
            </p:cNvPr>
            <p:cNvSpPr/>
            <p:nvPr/>
          </p:nvSpPr>
          <p:spPr>
            <a:xfrm>
              <a:off x="1595561" y="657024"/>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45" name="pl344">
              <a:extLst>
                <a:ext uri="{FF2B5EF4-FFF2-40B4-BE49-F238E27FC236}">
                  <a16:creationId xmlns:a16="http://schemas.microsoft.com/office/drawing/2014/main" id="{533BC831-66B8-4320-9BF7-956247E9DB0A}"/>
                </a:ext>
              </a:extLst>
            </p:cNvPr>
            <p:cNvSpPr/>
            <p:nvPr/>
          </p:nvSpPr>
          <p:spPr>
            <a:xfrm>
              <a:off x="1326951" y="735918"/>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46" name="pl345">
              <a:extLst>
                <a:ext uri="{FF2B5EF4-FFF2-40B4-BE49-F238E27FC236}">
                  <a16:creationId xmlns:a16="http://schemas.microsoft.com/office/drawing/2014/main" id="{B3028269-E9F3-4784-A9A6-CEE7BB11B468}"/>
                </a:ext>
              </a:extLst>
            </p:cNvPr>
            <p:cNvSpPr/>
            <p:nvPr/>
          </p:nvSpPr>
          <p:spPr>
            <a:xfrm>
              <a:off x="1326951" y="735918"/>
              <a:ext cx="800468" cy="0"/>
            </a:xfrm>
            <a:custGeom>
              <a:avLst/>
              <a:gdLst/>
              <a:ahLst/>
              <a:cxnLst/>
              <a:rect l="0" t="0" r="0" b="0"/>
              <a:pathLst>
                <a:path w="800468">
                  <a:moveTo>
                    <a:pt x="0" y="0"/>
                  </a:moveTo>
                  <a:lnTo>
                    <a:pt x="800468" y="0"/>
                  </a:lnTo>
                </a:path>
              </a:pathLst>
            </a:custGeom>
            <a:ln w="6775" cap="rnd">
              <a:solidFill>
                <a:srgbClr val="000000">
                  <a:alpha val="100000"/>
                </a:srgbClr>
              </a:solidFill>
              <a:prstDash val="solid"/>
              <a:round/>
            </a:ln>
          </p:spPr>
          <p:txBody>
            <a:bodyPr/>
            <a:lstStyle/>
            <a:p>
              <a:endParaRPr/>
            </a:p>
          </p:txBody>
        </p:sp>
        <p:sp>
          <p:nvSpPr>
            <p:cNvPr id="747" name="pl346">
              <a:extLst>
                <a:ext uri="{FF2B5EF4-FFF2-40B4-BE49-F238E27FC236}">
                  <a16:creationId xmlns:a16="http://schemas.microsoft.com/office/drawing/2014/main" id="{B9CD27D6-9D24-49A7-9B8A-B1C161AAAEC8}"/>
                </a:ext>
              </a:extLst>
            </p:cNvPr>
            <p:cNvSpPr/>
            <p:nvPr/>
          </p:nvSpPr>
          <p:spPr>
            <a:xfrm>
              <a:off x="2127420" y="735918"/>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8" name="tx347">
              <a:extLst>
                <a:ext uri="{FF2B5EF4-FFF2-40B4-BE49-F238E27FC236}">
                  <a16:creationId xmlns:a16="http://schemas.microsoft.com/office/drawing/2014/main" id="{F4770DDF-135E-46EE-84BA-59FA2067B90E}"/>
                </a:ext>
              </a:extLst>
            </p:cNvPr>
            <p:cNvSpPr/>
            <p:nvPr/>
          </p:nvSpPr>
          <p:spPr>
            <a:xfrm>
              <a:off x="1670181" y="796883"/>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49" name="pl348">
              <a:extLst>
                <a:ext uri="{FF2B5EF4-FFF2-40B4-BE49-F238E27FC236}">
                  <a16:creationId xmlns:a16="http://schemas.microsoft.com/office/drawing/2014/main" id="{5D402599-B497-43D6-8B95-1236E476C090}"/>
                </a:ext>
              </a:extLst>
            </p:cNvPr>
            <p:cNvSpPr/>
            <p:nvPr/>
          </p:nvSpPr>
          <p:spPr>
            <a:xfrm>
              <a:off x="1476191" y="875777"/>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50" name="pl349">
              <a:extLst>
                <a:ext uri="{FF2B5EF4-FFF2-40B4-BE49-F238E27FC236}">
                  <a16:creationId xmlns:a16="http://schemas.microsoft.com/office/drawing/2014/main" id="{0D365466-EFEE-47D8-AD94-58CE2EC23527}"/>
                </a:ext>
              </a:extLst>
            </p:cNvPr>
            <p:cNvSpPr/>
            <p:nvPr/>
          </p:nvSpPr>
          <p:spPr>
            <a:xfrm>
              <a:off x="1476191" y="875777"/>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51" name="pl350">
              <a:extLst>
                <a:ext uri="{FF2B5EF4-FFF2-40B4-BE49-F238E27FC236}">
                  <a16:creationId xmlns:a16="http://schemas.microsoft.com/office/drawing/2014/main" id="{F84077AD-C4E9-47DE-973F-5F91CEE462F4}"/>
                </a:ext>
              </a:extLst>
            </p:cNvPr>
            <p:cNvSpPr/>
            <p:nvPr/>
          </p:nvSpPr>
          <p:spPr>
            <a:xfrm>
              <a:off x="2127420" y="875777"/>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52" name="tx351">
              <a:extLst>
                <a:ext uri="{FF2B5EF4-FFF2-40B4-BE49-F238E27FC236}">
                  <a16:creationId xmlns:a16="http://schemas.microsoft.com/office/drawing/2014/main" id="{03B22427-43FF-48B0-96CD-98D84117735C}"/>
                </a:ext>
              </a:extLst>
            </p:cNvPr>
            <p:cNvSpPr/>
            <p:nvPr/>
          </p:nvSpPr>
          <p:spPr>
            <a:xfrm>
              <a:off x="1771935" y="936742"/>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p=0.036</a:t>
              </a:r>
            </a:p>
          </p:txBody>
        </p:sp>
        <p:sp>
          <p:nvSpPr>
            <p:cNvPr id="753" name="pl352">
              <a:extLst>
                <a:ext uri="{FF2B5EF4-FFF2-40B4-BE49-F238E27FC236}">
                  <a16:creationId xmlns:a16="http://schemas.microsoft.com/office/drawing/2014/main" id="{AAAC194E-29D3-4E8B-B5D0-FFEB73087A85}"/>
                </a:ext>
              </a:extLst>
            </p:cNvPr>
            <p:cNvSpPr/>
            <p:nvPr/>
          </p:nvSpPr>
          <p:spPr>
            <a:xfrm>
              <a:off x="1679700" y="1015635"/>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54" name="pl353">
              <a:extLst>
                <a:ext uri="{FF2B5EF4-FFF2-40B4-BE49-F238E27FC236}">
                  <a16:creationId xmlns:a16="http://schemas.microsoft.com/office/drawing/2014/main" id="{4641BB11-AACC-48A1-B50F-94719294C3D8}"/>
                </a:ext>
              </a:extLst>
            </p:cNvPr>
            <p:cNvSpPr/>
            <p:nvPr/>
          </p:nvSpPr>
          <p:spPr>
            <a:xfrm>
              <a:off x="1679700" y="1015635"/>
              <a:ext cx="447719" cy="0"/>
            </a:xfrm>
            <a:custGeom>
              <a:avLst/>
              <a:gdLst/>
              <a:ahLst/>
              <a:cxnLst/>
              <a:rect l="0" t="0" r="0" b="0"/>
              <a:pathLst>
                <a:path w="447719">
                  <a:moveTo>
                    <a:pt x="0" y="0"/>
                  </a:moveTo>
                  <a:lnTo>
                    <a:pt x="447719" y="0"/>
                  </a:lnTo>
                </a:path>
              </a:pathLst>
            </a:custGeom>
            <a:ln w="6775" cap="rnd">
              <a:solidFill>
                <a:srgbClr val="000000">
                  <a:alpha val="100000"/>
                </a:srgbClr>
              </a:solidFill>
              <a:prstDash val="solid"/>
              <a:round/>
            </a:ln>
          </p:spPr>
          <p:txBody>
            <a:bodyPr/>
            <a:lstStyle/>
            <a:p>
              <a:endParaRPr/>
            </a:p>
          </p:txBody>
        </p:sp>
        <p:sp>
          <p:nvSpPr>
            <p:cNvPr id="755" name="pl354">
              <a:extLst>
                <a:ext uri="{FF2B5EF4-FFF2-40B4-BE49-F238E27FC236}">
                  <a16:creationId xmlns:a16="http://schemas.microsoft.com/office/drawing/2014/main" id="{DE08874C-CCD6-4BE1-B426-FB36770F397D}"/>
                </a:ext>
              </a:extLst>
            </p:cNvPr>
            <p:cNvSpPr/>
            <p:nvPr/>
          </p:nvSpPr>
          <p:spPr>
            <a:xfrm>
              <a:off x="2127420" y="1015635"/>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56" name="pl355">
              <a:extLst>
                <a:ext uri="{FF2B5EF4-FFF2-40B4-BE49-F238E27FC236}">
                  <a16:creationId xmlns:a16="http://schemas.microsoft.com/office/drawing/2014/main" id="{ADE5C608-93FA-473B-8D7D-3BE248375607}"/>
                </a:ext>
              </a:extLst>
            </p:cNvPr>
            <p:cNvSpPr/>
            <p:nvPr/>
          </p:nvSpPr>
          <p:spPr>
            <a:xfrm>
              <a:off x="865664" y="50610"/>
              <a:ext cx="0" cy="1258729"/>
            </a:xfrm>
            <a:custGeom>
              <a:avLst/>
              <a:gdLst/>
              <a:ahLst/>
              <a:cxnLst/>
              <a:rect l="0" t="0" r="0" b="0"/>
              <a:pathLst>
                <a:path h="1258729">
                  <a:moveTo>
                    <a:pt x="0" y="1258729"/>
                  </a:moveTo>
                  <a:lnTo>
                    <a:pt x="0" y="0"/>
                  </a:lnTo>
                </a:path>
              </a:pathLst>
            </a:custGeom>
            <a:ln w="9855" cap="flat">
              <a:solidFill>
                <a:srgbClr val="000000">
                  <a:alpha val="100000"/>
                </a:srgbClr>
              </a:solidFill>
              <a:prstDash val="solid"/>
              <a:round/>
            </a:ln>
          </p:spPr>
          <p:txBody>
            <a:bodyPr/>
            <a:lstStyle/>
            <a:p>
              <a:endParaRPr/>
            </a:p>
          </p:txBody>
        </p:sp>
        <p:sp>
          <p:nvSpPr>
            <p:cNvPr id="757" name="tx356">
              <a:extLst>
                <a:ext uri="{FF2B5EF4-FFF2-40B4-BE49-F238E27FC236}">
                  <a16:creationId xmlns:a16="http://schemas.microsoft.com/office/drawing/2014/main" id="{72331A19-B2F3-4E04-8D08-37BD543FCC8E}"/>
                </a:ext>
              </a:extLst>
            </p:cNvPr>
            <p:cNvSpPr/>
            <p:nvPr/>
          </p:nvSpPr>
          <p:spPr>
            <a:xfrm>
              <a:off x="657436" y="1193197"/>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58" name="tx357">
              <a:extLst>
                <a:ext uri="{FF2B5EF4-FFF2-40B4-BE49-F238E27FC236}">
                  <a16:creationId xmlns:a16="http://schemas.microsoft.com/office/drawing/2014/main" id="{F44FEA15-D08E-40CD-8BA4-172A480594C4}"/>
                </a:ext>
              </a:extLst>
            </p:cNvPr>
            <p:cNvSpPr/>
            <p:nvPr/>
          </p:nvSpPr>
          <p:spPr>
            <a:xfrm>
              <a:off x="657436" y="913480"/>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60%</a:t>
              </a:r>
            </a:p>
          </p:txBody>
        </p:sp>
        <p:sp>
          <p:nvSpPr>
            <p:cNvPr id="759" name="tx358">
              <a:extLst>
                <a:ext uri="{FF2B5EF4-FFF2-40B4-BE49-F238E27FC236}">
                  <a16:creationId xmlns:a16="http://schemas.microsoft.com/office/drawing/2014/main" id="{82D76D7D-8C57-47B7-8A3F-1E5299883755}"/>
                </a:ext>
              </a:extLst>
            </p:cNvPr>
            <p:cNvSpPr/>
            <p:nvPr/>
          </p:nvSpPr>
          <p:spPr>
            <a:xfrm>
              <a:off x="657436" y="633762"/>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70%</a:t>
              </a:r>
            </a:p>
          </p:txBody>
        </p:sp>
        <p:sp>
          <p:nvSpPr>
            <p:cNvPr id="760" name="tx359">
              <a:extLst>
                <a:ext uri="{FF2B5EF4-FFF2-40B4-BE49-F238E27FC236}">
                  <a16:creationId xmlns:a16="http://schemas.microsoft.com/office/drawing/2014/main" id="{C45ED70A-339C-45F1-AF5C-DD618548423F}"/>
                </a:ext>
              </a:extLst>
            </p:cNvPr>
            <p:cNvSpPr/>
            <p:nvPr/>
          </p:nvSpPr>
          <p:spPr>
            <a:xfrm>
              <a:off x="657436" y="354045"/>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80%</a:t>
              </a:r>
            </a:p>
          </p:txBody>
        </p:sp>
        <p:sp>
          <p:nvSpPr>
            <p:cNvPr id="761" name="tx360">
              <a:extLst>
                <a:ext uri="{FF2B5EF4-FFF2-40B4-BE49-F238E27FC236}">
                  <a16:creationId xmlns:a16="http://schemas.microsoft.com/office/drawing/2014/main" id="{23618F8D-682A-4462-9297-2C81665E6485}"/>
                </a:ext>
              </a:extLst>
            </p:cNvPr>
            <p:cNvSpPr/>
            <p:nvPr/>
          </p:nvSpPr>
          <p:spPr>
            <a:xfrm>
              <a:off x="657436" y="74327"/>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90%</a:t>
              </a:r>
            </a:p>
          </p:txBody>
        </p:sp>
        <p:sp>
          <p:nvSpPr>
            <p:cNvPr id="762" name="pl361">
              <a:extLst>
                <a:ext uri="{FF2B5EF4-FFF2-40B4-BE49-F238E27FC236}">
                  <a16:creationId xmlns:a16="http://schemas.microsoft.com/office/drawing/2014/main" id="{EA5979A7-88C0-4203-BD4D-31F9417D8A2C}"/>
                </a:ext>
              </a:extLst>
            </p:cNvPr>
            <p:cNvSpPr/>
            <p:nvPr/>
          </p:nvSpPr>
          <p:spPr>
            <a:xfrm>
              <a:off x="865664" y="1309339"/>
              <a:ext cx="4341525" cy="0"/>
            </a:xfrm>
            <a:custGeom>
              <a:avLst/>
              <a:gdLst/>
              <a:ahLst/>
              <a:cxnLst/>
              <a:rect l="0" t="0" r="0" b="0"/>
              <a:pathLst>
                <a:path w="4341525">
                  <a:moveTo>
                    <a:pt x="0" y="0"/>
                  </a:moveTo>
                  <a:lnTo>
                    <a:pt x="4341525" y="0"/>
                  </a:lnTo>
                </a:path>
              </a:pathLst>
            </a:custGeom>
            <a:ln w="9855" cap="flat">
              <a:solidFill>
                <a:srgbClr val="000000">
                  <a:alpha val="100000"/>
                </a:srgbClr>
              </a:solidFill>
              <a:prstDash val="solid"/>
              <a:round/>
            </a:ln>
          </p:spPr>
          <p:txBody>
            <a:bodyPr/>
            <a:lstStyle/>
            <a:p>
              <a:endParaRPr/>
            </a:p>
          </p:txBody>
        </p:sp>
        <p:sp>
          <p:nvSpPr>
            <p:cNvPr id="763" name="tx362">
              <a:extLst>
                <a:ext uri="{FF2B5EF4-FFF2-40B4-BE49-F238E27FC236}">
                  <a16:creationId xmlns:a16="http://schemas.microsoft.com/office/drawing/2014/main" id="{07C382A3-563B-487B-9137-F3B855A5AF30}"/>
                </a:ext>
              </a:extLst>
            </p:cNvPr>
            <p:cNvSpPr/>
            <p:nvPr/>
          </p:nvSpPr>
          <p:spPr>
            <a:xfrm>
              <a:off x="1498983" y="1338735"/>
              <a:ext cx="361434"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All probes</a:t>
              </a:r>
            </a:p>
          </p:txBody>
        </p:sp>
        <p:sp>
          <p:nvSpPr>
            <p:cNvPr id="764" name="tx363">
              <a:extLst>
                <a:ext uri="{FF2B5EF4-FFF2-40B4-BE49-F238E27FC236}">
                  <a16:creationId xmlns:a16="http://schemas.microsoft.com/office/drawing/2014/main" id="{696289BF-3BDA-4AA8-8D02-65FA010ADE5C}"/>
                </a:ext>
              </a:extLst>
            </p:cNvPr>
            <p:cNvSpPr/>
            <p:nvPr/>
          </p:nvSpPr>
          <p:spPr>
            <a:xfrm>
              <a:off x="2977689" y="1353936"/>
              <a:ext cx="11747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Alu</a:t>
              </a:r>
            </a:p>
          </p:txBody>
        </p:sp>
        <p:sp>
          <p:nvSpPr>
            <p:cNvPr id="765" name="tx364">
              <a:extLst>
                <a:ext uri="{FF2B5EF4-FFF2-40B4-BE49-F238E27FC236}">
                  <a16:creationId xmlns:a16="http://schemas.microsoft.com/office/drawing/2014/main" id="{AED16034-EFCE-4866-ABB3-F4D4EEC817E7}"/>
                </a:ext>
              </a:extLst>
            </p:cNvPr>
            <p:cNvSpPr/>
            <p:nvPr/>
          </p:nvSpPr>
          <p:spPr>
            <a:xfrm>
              <a:off x="4347949" y="1354650"/>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L1</a:t>
              </a:r>
            </a:p>
          </p:txBody>
        </p:sp>
        <p:sp>
          <p:nvSpPr>
            <p:cNvPr id="766" name="tx365">
              <a:extLst>
                <a:ext uri="{FF2B5EF4-FFF2-40B4-BE49-F238E27FC236}">
                  <a16:creationId xmlns:a16="http://schemas.microsoft.com/office/drawing/2014/main" id="{5560D0B4-4826-493F-BEE5-81D81713A259}"/>
                </a:ext>
              </a:extLst>
            </p:cNvPr>
            <p:cNvSpPr/>
            <p:nvPr/>
          </p:nvSpPr>
          <p:spPr>
            <a:xfrm>
              <a:off x="50610" y="642420"/>
              <a:ext cx="581521"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640" dirty="0">
                  <a:solidFill>
                    <a:srgbClr val="000000">
                      <a:alpha val="100000"/>
                    </a:srgbClr>
                  </a:solidFill>
                  <a:latin typeface="Arial"/>
                  <a:cs typeface="Arial"/>
                </a:rPr>
                <a:t>Mean </a:t>
              </a:r>
              <a:r>
                <a:rPr sz="640" dirty="0" err="1">
                  <a:solidFill>
                    <a:srgbClr val="000000">
                      <a:alpha val="100000"/>
                    </a:srgbClr>
                  </a:solidFill>
                  <a:latin typeface="Arial"/>
                  <a:cs typeface="Arial"/>
                </a:rPr>
                <a:t>DNAm</a:t>
              </a:r>
              <a:endParaRPr sz="640" dirty="0">
                <a:solidFill>
                  <a:srgbClr val="000000">
                    <a:alpha val="100000"/>
                  </a:srgbClr>
                </a:solidFill>
                <a:latin typeface="Arial"/>
                <a:cs typeface="Arial"/>
              </a:endParaRPr>
            </a:p>
          </p:txBody>
        </p:sp>
      </p:grpSp>
      <p:sp>
        <p:nvSpPr>
          <p:cNvPr id="769" name="TextBox 768">
            <a:extLst>
              <a:ext uri="{FF2B5EF4-FFF2-40B4-BE49-F238E27FC236}">
                <a16:creationId xmlns:a16="http://schemas.microsoft.com/office/drawing/2014/main" id="{0D36DAF5-CD6C-4A95-9972-AA2B59A027A6}"/>
              </a:ext>
            </a:extLst>
          </p:cNvPr>
          <p:cNvSpPr txBox="1"/>
          <p:nvPr/>
        </p:nvSpPr>
        <p:spPr>
          <a:xfrm>
            <a:off x="-3051336" y="377545"/>
            <a:ext cx="2946850" cy="1938992"/>
          </a:xfrm>
          <a:prstGeom prst="rect">
            <a:avLst/>
          </a:prstGeom>
          <a:solidFill>
            <a:schemeClr val="bg1"/>
          </a:solidFill>
          <a:ln>
            <a:solidFill>
              <a:schemeClr val="tx1"/>
            </a:solidFill>
          </a:ln>
        </p:spPr>
        <p:txBody>
          <a:bodyPr wrap="square" rtlCol="0">
            <a:spAutoFit/>
          </a:bodyPr>
          <a:lstStyle/>
          <a:p>
            <a:r>
              <a:rPr lang="en-CA" sz="1200" b="1" dirty="0" err="1"/>
              <a:t>DNAm</a:t>
            </a:r>
            <a:r>
              <a:rPr lang="en-CA" sz="1200" b="1" dirty="0"/>
              <a:t> summarized over repetitive elements. A)</a:t>
            </a:r>
            <a:r>
              <a:rPr lang="en-CA" sz="1200" dirty="0"/>
              <a:t> Repetitive element DNA methylation. CpG sites overlapping Alu and Line 1 (L1) elements were determined using the ‘</a:t>
            </a:r>
            <a:r>
              <a:rPr lang="en-CA" sz="1200" dirty="0" err="1"/>
              <a:t>rmsk</a:t>
            </a:r>
            <a:r>
              <a:rPr lang="en-CA" sz="1200" dirty="0"/>
              <a:t>’ track from UCSC. Mean </a:t>
            </a:r>
            <a:r>
              <a:rPr lang="en-CA" sz="1200" dirty="0" err="1"/>
              <a:t>DNAm</a:t>
            </a:r>
            <a:r>
              <a:rPr lang="en-CA" sz="1200" dirty="0"/>
              <a:t> over these </a:t>
            </a:r>
            <a:r>
              <a:rPr lang="en-CA" sz="1200" dirty="0" err="1"/>
              <a:t>CpGs</a:t>
            </a:r>
            <a:r>
              <a:rPr lang="en-CA" sz="1200" dirty="0"/>
              <a:t> was calculated for each sample. </a:t>
            </a:r>
            <a:r>
              <a:rPr lang="en-CA" sz="1200" b="1" dirty="0"/>
              <a:t>B) </a:t>
            </a:r>
            <a:r>
              <a:rPr lang="en-CA" sz="1200" dirty="0"/>
              <a:t>First trimester mean </a:t>
            </a:r>
            <a:r>
              <a:rPr lang="en-CA" sz="1200" dirty="0" err="1"/>
              <a:t>DNAm</a:t>
            </a:r>
            <a:r>
              <a:rPr lang="en-CA" sz="1200" dirty="0"/>
              <a:t> across repetitive elements and all 850k </a:t>
            </a:r>
            <a:r>
              <a:rPr lang="en-CA" sz="1200" dirty="0" err="1"/>
              <a:t>CpGs</a:t>
            </a:r>
            <a:r>
              <a:rPr lang="en-CA" sz="1200" dirty="0"/>
              <a:t>. </a:t>
            </a:r>
            <a:r>
              <a:rPr lang="en-CA" sz="1200" b="1" dirty="0"/>
              <a:t>C)</a:t>
            </a:r>
            <a:r>
              <a:rPr lang="en-CA" sz="1200" dirty="0"/>
              <a:t> REMP-predicted repetitive element </a:t>
            </a:r>
            <a:r>
              <a:rPr lang="en-CA" sz="1200" dirty="0" err="1"/>
              <a:t>DNAm</a:t>
            </a:r>
            <a:r>
              <a:rPr lang="en-CA" sz="1200" dirty="0"/>
              <a:t> in third trimester samples.</a:t>
            </a:r>
            <a:endParaRPr lang="en-CA" sz="3600" dirty="0"/>
          </a:p>
        </p:txBody>
      </p:sp>
      <p:sp>
        <p:nvSpPr>
          <p:cNvPr id="770" name="TextBox 769">
            <a:extLst>
              <a:ext uri="{FF2B5EF4-FFF2-40B4-BE49-F238E27FC236}">
                <a16:creationId xmlns:a16="http://schemas.microsoft.com/office/drawing/2014/main" id="{679A4A7B-4244-4738-A6A5-5DC17AA76559}"/>
              </a:ext>
            </a:extLst>
          </p:cNvPr>
          <p:cNvSpPr txBox="1"/>
          <p:nvPr/>
        </p:nvSpPr>
        <p:spPr>
          <a:xfrm>
            <a:off x="86699" y="319056"/>
            <a:ext cx="418830" cy="245773"/>
          </a:xfrm>
          <a:prstGeom prst="rect">
            <a:avLst/>
          </a:prstGeom>
          <a:noFill/>
        </p:spPr>
        <p:txBody>
          <a:bodyPr wrap="square" rtlCol="0">
            <a:spAutoFit/>
          </a:bodyPr>
          <a:lstStyle/>
          <a:p>
            <a:r>
              <a:rPr lang="en-CA" sz="997" b="1" dirty="0"/>
              <a:t>A)</a:t>
            </a:r>
          </a:p>
        </p:txBody>
      </p:sp>
      <p:sp>
        <p:nvSpPr>
          <p:cNvPr id="767" name="TextBox 766">
            <a:extLst>
              <a:ext uri="{FF2B5EF4-FFF2-40B4-BE49-F238E27FC236}">
                <a16:creationId xmlns:a16="http://schemas.microsoft.com/office/drawing/2014/main" id="{D4A6C894-2AAB-4CCF-8D44-B0C74001D9B0}"/>
              </a:ext>
            </a:extLst>
          </p:cNvPr>
          <p:cNvSpPr txBox="1"/>
          <p:nvPr/>
        </p:nvSpPr>
        <p:spPr>
          <a:xfrm>
            <a:off x="22415" y="27988"/>
            <a:ext cx="4433887" cy="246221"/>
          </a:xfrm>
          <a:prstGeom prst="rect">
            <a:avLst/>
          </a:prstGeom>
          <a:noFill/>
        </p:spPr>
        <p:txBody>
          <a:bodyPr wrap="square" rtlCol="0">
            <a:spAutoFit/>
          </a:bodyPr>
          <a:lstStyle/>
          <a:p>
            <a:r>
              <a:rPr lang="en-CA" sz="1000" dirty="0"/>
              <a:t>Figure S11. </a:t>
            </a:r>
            <a:r>
              <a:rPr lang="en-CA" sz="1000" dirty="0" err="1"/>
              <a:t>DNAm</a:t>
            </a:r>
            <a:r>
              <a:rPr lang="en-CA" sz="1000" dirty="0"/>
              <a:t> summarized over repetitive elements</a:t>
            </a:r>
          </a:p>
        </p:txBody>
      </p:sp>
      <p:grpSp>
        <p:nvGrpSpPr>
          <p:cNvPr id="771" name="Group 770">
            <a:extLst>
              <a:ext uri="{FF2B5EF4-FFF2-40B4-BE49-F238E27FC236}">
                <a16:creationId xmlns:a16="http://schemas.microsoft.com/office/drawing/2014/main" id="{CFA92932-64C0-40DE-9A4E-C7F3DE5EBC77}"/>
              </a:ext>
            </a:extLst>
          </p:cNvPr>
          <p:cNvGrpSpPr/>
          <p:nvPr/>
        </p:nvGrpSpPr>
        <p:grpSpPr>
          <a:xfrm>
            <a:off x="5286667" y="465923"/>
            <a:ext cx="692655" cy="732855"/>
            <a:chOff x="4687048" y="983906"/>
            <a:chExt cx="692655" cy="732855"/>
          </a:xfrm>
        </p:grpSpPr>
        <p:sp>
          <p:nvSpPr>
            <p:cNvPr id="816" name="rc961">
              <a:extLst>
                <a:ext uri="{FF2B5EF4-FFF2-40B4-BE49-F238E27FC236}">
                  <a16:creationId xmlns:a16="http://schemas.microsoft.com/office/drawing/2014/main" id="{76F2D241-11E6-4ACF-9D09-99F596DD069C}"/>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817" name="rc962">
              <a:extLst>
                <a:ext uri="{FF2B5EF4-FFF2-40B4-BE49-F238E27FC236}">
                  <a16:creationId xmlns:a16="http://schemas.microsoft.com/office/drawing/2014/main" id="{3B09BA91-FA24-4520-AA17-D9BC338B01D4}"/>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818" name="pt963">
              <a:extLst>
                <a:ext uri="{FF2B5EF4-FFF2-40B4-BE49-F238E27FC236}">
                  <a16:creationId xmlns:a16="http://schemas.microsoft.com/office/drawing/2014/main" id="{9E86A882-4669-4988-A728-972E777C746E}"/>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819" name="rc964">
              <a:extLst>
                <a:ext uri="{FF2B5EF4-FFF2-40B4-BE49-F238E27FC236}">
                  <a16:creationId xmlns:a16="http://schemas.microsoft.com/office/drawing/2014/main" id="{F073F1B9-38AC-428A-AA38-194741752358}"/>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820" name="pt965">
              <a:extLst>
                <a:ext uri="{FF2B5EF4-FFF2-40B4-BE49-F238E27FC236}">
                  <a16:creationId xmlns:a16="http://schemas.microsoft.com/office/drawing/2014/main" id="{CC5D15F5-4D23-49B1-96A3-8E1D9352756F}"/>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821" name="rc966">
              <a:extLst>
                <a:ext uri="{FF2B5EF4-FFF2-40B4-BE49-F238E27FC236}">
                  <a16:creationId xmlns:a16="http://schemas.microsoft.com/office/drawing/2014/main" id="{AA2367A5-77CF-477B-94B1-D431DE9282E4}"/>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822" name="pt967">
              <a:extLst>
                <a:ext uri="{FF2B5EF4-FFF2-40B4-BE49-F238E27FC236}">
                  <a16:creationId xmlns:a16="http://schemas.microsoft.com/office/drawing/2014/main" id="{F692ACAE-5AE9-45CF-A736-988A3476F008}"/>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823" name="rc968">
              <a:extLst>
                <a:ext uri="{FF2B5EF4-FFF2-40B4-BE49-F238E27FC236}">
                  <a16:creationId xmlns:a16="http://schemas.microsoft.com/office/drawing/2014/main" id="{56A6C9EB-32D7-489F-97FD-B98D7E30DA39}"/>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824" name="pt969">
              <a:extLst>
                <a:ext uri="{FF2B5EF4-FFF2-40B4-BE49-F238E27FC236}">
                  <a16:creationId xmlns:a16="http://schemas.microsoft.com/office/drawing/2014/main" id="{D66133CD-2250-4EAF-A296-2E5DFD08C346}"/>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825" name="rc970">
              <a:extLst>
                <a:ext uri="{FF2B5EF4-FFF2-40B4-BE49-F238E27FC236}">
                  <a16:creationId xmlns:a16="http://schemas.microsoft.com/office/drawing/2014/main" id="{11D3380B-C58A-4105-A7FF-B36A29E2A2F1}"/>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826" name="pt971">
              <a:extLst>
                <a:ext uri="{FF2B5EF4-FFF2-40B4-BE49-F238E27FC236}">
                  <a16:creationId xmlns:a16="http://schemas.microsoft.com/office/drawing/2014/main" id="{B6B3C898-168F-4317-A209-A0F018121445}"/>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827" name="tx972">
              <a:extLst>
                <a:ext uri="{FF2B5EF4-FFF2-40B4-BE49-F238E27FC236}">
                  <a16:creationId xmlns:a16="http://schemas.microsoft.com/office/drawing/2014/main" id="{A43AF4A2-53ED-4E24-A886-03969E682192}"/>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828" name="tx973">
              <a:extLst>
                <a:ext uri="{FF2B5EF4-FFF2-40B4-BE49-F238E27FC236}">
                  <a16:creationId xmlns:a16="http://schemas.microsoft.com/office/drawing/2014/main" id="{F415843D-97B4-4B42-AD9C-C285DC4C4D8C}"/>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829" name="tx974">
              <a:extLst>
                <a:ext uri="{FF2B5EF4-FFF2-40B4-BE49-F238E27FC236}">
                  <a16:creationId xmlns:a16="http://schemas.microsoft.com/office/drawing/2014/main" id="{21F563FF-7FE9-4B2D-995F-82A0A565A9DA}"/>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830" name="tx975">
              <a:extLst>
                <a:ext uri="{FF2B5EF4-FFF2-40B4-BE49-F238E27FC236}">
                  <a16:creationId xmlns:a16="http://schemas.microsoft.com/office/drawing/2014/main" id="{C22CC93B-F88D-4D19-8AF4-63DCAFC9F43C}"/>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831" name="tx976">
              <a:extLst>
                <a:ext uri="{FF2B5EF4-FFF2-40B4-BE49-F238E27FC236}">
                  <a16:creationId xmlns:a16="http://schemas.microsoft.com/office/drawing/2014/main" id="{59D9AFA4-DC98-47CB-BD92-1AC40428F102}"/>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
        <p:nvSpPr>
          <p:cNvPr id="772" name="rc977">
            <a:extLst>
              <a:ext uri="{FF2B5EF4-FFF2-40B4-BE49-F238E27FC236}">
                <a16:creationId xmlns:a16="http://schemas.microsoft.com/office/drawing/2014/main" id="{365D4B44-F9F8-4BDE-8B5D-B8F074417BA5}"/>
              </a:ext>
            </a:extLst>
          </p:cNvPr>
          <p:cNvSpPr/>
          <p:nvPr/>
        </p:nvSpPr>
        <p:spPr>
          <a:xfrm>
            <a:off x="973267" y="4903298"/>
            <a:ext cx="975976" cy="637605"/>
          </a:xfrm>
          <a:prstGeom prst="rect">
            <a:avLst/>
          </a:prstGeom>
          <a:solidFill>
            <a:srgbClr val="FFFFFF">
              <a:alpha val="100000"/>
            </a:srgbClr>
          </a:solidFill>
        </p:spPr>
        <p:txBody>
          <a:bodyPr/>
          <a:lstStyle/>
          <a:p>
            <a:endParaRPr/>
          </a:p>
        </p:txBody>
      </p:sp>
    </p:spTree>
    <p:extLst>
      <p:ext uri="{BB962C8B-B14F-4D97-AF65-F5344CB8AC3E}">
        <p14:creationId xmlns:p14="http://schemas.microsoft.com/office/powerpoint/2010/main" val="1836195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E65AB3E-EDDE-43C4-845F-0AB261E857C2}"/>
              </a:ext>
            </a:extLst>
          </p:cNvPr>
          <p:cNvSpPr txBox="1"/>
          <p:nvPr/>
        </p:nvSpPr>
        <p:spPr>
          <a:xfrm>
            <a:off x="182199" y="421487"/>
            <a:ext cx="418830" cy="245773"/>
          </a:xfrm>
          <a:prstGeom prst="rect">
            <a:avLst/>
          </a:prstGeom>
          <a:noFill/>
        </p:spPr>
        <p:txBody>
          <a:bodyPr wrap="square" rtlCol="0">
            <a:spAutoFit/>
          </a:bodyPr>
          <a:lstStyle/>
          <a:p>
            <a:r>
              <a:rPr lang="en-CA" sz="997" b="1" dirty="0"/>
              <a:t>A)</a:t>
            </a:r>
          </a:p>
        </p:txBody>
      </p:sp>
      <p:sp>
        <p:nvSpPr>
          <p:cNvPr id="390" name="TextBox 389">
            <a:extLst>
              <a:ext uri="{FF2B5EF4-FFF2-40B4-BE49-F238E27FC236}">
                <a16:creationId xmlns:a16="http://schemas.microsoft.com/office/drawing/2014/main" id="{3F3360C5-0FED-4C6B-8779-81D369259C7E}"/>
              </a:ext>
            </a:extLst>
          </p:cNvPr>
          <p:cNvSpPr txBox="1"/>
          <p:nvPr/>
        </p:nvSpPr>
        <p:spPr>
          <a:xfrm>
            <a:off x="229665" y="4224143"/>
            <a:ext cx="418830" cy="245773"/>
          </a:xfrm>
          <a:prstGeom prst="rect">
            <a:avLst/>
          </a:prstGeom>
          <a:noFill/>
        </p:spPr>
        <p:txBody>
          <a:bodyPr wrap="square" rtlCol="0">
            <a:spAutoFit/>
          </a:bodyPr>
          <a:lstStyle/>
          <a:p>
            <a:r>
              <a:rPr lang="en-CA" sz="997" b="1" dirty="0"/>
              <a:t>B)</a:t>
            </a:r>
          </a:p>
        </p:txBody>
      </p:sp>
      <p:sp>
        <p:nvSpPr>
          <p:cNvPr id="195" name="TextBox 194">
            <a:extLst>
              <a:ext uri="{FF2B5EF4-FFF2-40B4-BE49-F238E27FC236}">
                <a16:creationId xmlns:a16="http://schemas.microsoft.com/office/drawing/2014/main" id="{3146FD03-06CC-4D47-A5A8-F2465AEED1D7}"/>
              </a:ext>
            </a:extLst>
          </p:cNvPr>
          <p:cNvSpPr txBox="1"/>
          <p:nvPr/>
        </p:nvSpPr>
        <p:spPr>
          <a:xfrm>
            <a:off x="-3476542" y="254781"/>
            <a:ext cx="2946850" cy="2492990"/>
          </a:xfrm>
          <a:prstGeom prst="rect">
            <a:avLst/>
          </a:prstGeom>
          <a:solidFill>
            <a:schemeClr val="bg1"/>
          </a:solidFill>
          <a:ln>
            <a:solidFill>
              <a:schemeClr val="tx1"/>
            </a:solidFill>
          </a:ln>
        </p:spPr>
        <p:txBody>
          <a:bodyPr wrap="square" rtlCol="0">
            <a:spAutoFit/>
          </a:bodyPr>
          <a:lstStyle/>
          <a:p>
            <a:r>
              <a:rPr lang="en-CA" sz="1200" b="1" dirty="0"/>
              <a:t>Comparison of cell deconvolution algorithms. A)</a:t>
            </a:r>
            <a:r>
              <a:rPr lang="en-CA" sz="1200" dirty="0"/>
              <a:t> Estimated percentage by deconvolution (y-axis) by actual percentage used to construct in silico mixtures (x-axis). Performance metrics are shown for each algorithm and cell type. RMSE, root mean squared error; R2, R squared; MAE, mean absolute error.</a:t>
            </a:r>
            <a:r>
              <a:rPr lang="en-CA" sz="1200" b="1" dirty="0"/>
              <a:t> B) </a:t>
            </a:r>
            <a:r>
              <a:rPr lang="en-CA" sz="1200" dirty="0"/>
              <a:t>Distribution of deviations from deconvolution estimates and actual percentages for in silico mixtures. The mean deviation (estimated minus actual) is labelled in each panel as text, and as the dotted vertical line.</a:t>
            </a:r>
            <a:endParaRPr lang="en-CA" sz="3600" dirty="0"/>
          </a:p>
        </p:txBody>
      </p:sp>
      <p:sp>
        <p:nvSpPr>
          <p:cNvPr id="196" name="TextBox 195">
            <a:extLst>
              <a:ext uri="{FF2B5EF4-FFF2-40B4-BE49-F238E27FC236}">
                <a16:creationId xmlns:a16="http://schemas.microsoft.com/office/drawing/2014/main" id="{15812DFA-1BBD-4D75-B030-5561723412B0}"/>
              </a:ext>
            </a:extLst>
          </p:cNvPr>
          <p:cNvSpPr txBox="1"/>
          <p:nvPr/>
        </p:nvSpPr>
        <p:spPr>
          <a:xfrm>
            <a:off x="97212" y="32787"/>
            <a:ext cx="5630488" cy="246221"/>
          </a:xfrm>
          <a:prstGeom prst="rect">
            <a:avLst/>
          </a:prstGeom>
          <a:noFill/>
        </p:spPr>
        <p:txBody>
          <a:bodyPr wrap="square" rtlCol="0">
            <a:spAutoFit/>
          </a:bodyPr>
          <a:lstStyle/>
          <a:p>
            <a:r>
              <a:rPr lang="en-CA" sz="1000" dirty="0"/>
              <a:t>Figure S12. Comparison of cell deconvolution algorithms</a:t>
            </a:r>
          </a:p>
        </p:txBody>
      </p:sp>
      <p:pic>
        <p:nvPicPr>
          <p:cNvPr id="11" name="Picture 10">
            <a:extLst>
              <a:ext uri="{FF2B5EF4-FFF2-40B4-BE49-F238E27FC236}">
                <a16:creationId xmlns:a16="http://schemas.microsoft.com/office/drawing/2014/main" id="{6CC65A67-3549-4A71-BB87-AA4295685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520" y="4347029"/>
            <a:ext cx="5029210" cy="3657607"/>
          </a:xfrm>
          <a:prstGeom prst="rect">
            <a:avLst/>
          </a:prstGeom>
        </p:spPr>
      </p:pic>
      <p:pic>
        <p:nvPicPr>
          <p:cNvPr id="13" name="Picture 12">
            <a:extLst>
              <a:ext uri="{FF2B5EF4-FFF2-40B4-BE49-F238E27FC236}">
                <a16:creationId xmlns:a16="http://schemas.microsoft.com/office/drawing/2014/main" id="{8D4F144A-9DAE-4FD2-BADD-9B5C40C88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01" y="489914"/>
            <a:ext cx="5029210" cy="3657607"/>
          </a:xfrm>
          <a:prstGeom prst="rect">
            <a:avLst/>
          </a:prstGeom>
        </p:spPr>
      </p:pic>
    </p:spTree>
    <p:extLst>
      <p:ext uri="{BB962C8B-B14F-4D97-AF65-F5344CB8AC3E}">
        <p14:creationId xmlns:p14="http://schemas.microsoft.com/office/powerpoint/2010/main" val="2949482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1" name="Group 1010">
            <a:extLst>
              <a:ext uri="{FF2B5EF4-FFF2-40B4-BE49-F238E27FC236}">
                <a16:creationId xmlns:a16="http://schemas.microsoft.com/office/drawing/2014/main" id="{6C7786EA-FE0F-457F-BA20-D2A3D0C02501}"/>
              </a:ext>
            </a:extLst>
          </p:cNvPr>
          <p:cNvGrpSpPr/>
          <p:nvPr/>
        </p:nvGrpSpPr>
        <p:grpSpPr>
          <a:xfrm>
            <a:off x="2979004" y="3228369"/>
            <a:ext cx="2743200" cy="3657600"/>
            <a:chOff x="0" y="0"/>
            <a:chExt cx="2743200" cy="3657600"/>
          </a:xfrm>
        </p:grpSpPr>
        <p:sp>
          <p:nvSpPr>
            <p:cNvPr id="1012" name="rc3">
              <a:extLst>
                <a:ext uri="{FF2B5EF4-FFF2-40B4-BE49-F238E27FC236}">
                  <a16:creationId xmlns:a16="http://schemas.microsoft.com/office/drawing/2014/main" id="{E84CEC42-A52D-4C91-9DA4-4541F72AF901}"/>
                </a:ext>
              </a:extLst>
            </p:cNvPr>
            <p:cNvSpPr/>
            <p:nvPr/>
          </p:nvSpPr>
          <p:spPr>
            <a:xfrm>
              <a:off x="0" y="0"/>
              <a:ext cx="2743200" cy="3657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013" name="rc4">
              <a:extLst>
                <a:ext uri="{FF2B5EF4-FFF2-40B4-BE49-F238E27FC236}">
                  <a16:creationId xmlns:a16="http://schemas.microsoft.com/office/drawing/2014/main" id="{17668966-4E2C-438D-825C-7CDB5C741ED8}"/>
                </a:ext>
              </a:extLst>
            </p:cNvPr>
            <p:cNvSpPr/>
            <p:nvPr/>
          </p:nvSpPr>
          <p:spPr>
            <a:xfrm>
              <a:off x="0" y="0"/>
              <a:ext cx="2743200" cy="3657600"/>
            </a:xfrm>
            <a:prstGeom prst="rect">
              <a:avLst/>
            </a:prstGeom>
            <a:solidFill>
              <a:srgbClr val="FFFFFF">
                <a:alpha val="100000"/>
              </a:srgbClr>
            </a:solidFill>
            <a:ln w="14782" cap="rnd">
              <a:solidFill>
                <a:srgbClr val="FFFFFF">
                  <a:alpha val="100000"/>
                </a:srgbClr>
              </a:solidFill>
              <a:prstDash val="solid"/>
              <a:round/>
            </a:ln>
          </p:spPr>
          <p:txBody>
            <a:bodyPr/>
            <a:lstStyle/>
            <a:p>
              <a:endParaRPr/>
            </a:p>
          </p:txBody>
        </p:sp>
        <p:sp>
          <p:nvSpPr>
            <p:cNvPr id="1014" name="rc5">
              <a:extLst>
                <a:ext uri="{FF2B5EF4-FFF2-40B4-BE49-F238E27FC236}">
                  <a16:creationId xmlns:a16="http://schemas.microsoft.com/office/drawing/2014/main" id="{15203121-33FF-48FA-AADF-68006FCA7424}"/>
                </a:ext>
              </a:extLst>
            </p:cNvPr>
            <p:cNvSpPr/>
            <p:nvPr/>
          </p:nvSpPr>
          <p:spPr>
            <a:xfrm>
              <a:off x="635184" y="321226"/>
              <a:ext cx="1384938" cy="1364960"/>
            </a:xfrm>
            <a:prstGeom prst="rect">
              <a:avLst/>
            </a:prstGeom>
            <a:solidFill>
              <a:srgbClr val="FFFFFF">
                <a:alpha val="100000"/>
              </a:srgbClr>
            </a:solidFill>
          </p:spPr>
          <p:txBody>
            <a:bodyPr/>
            <a:lstStyle/>
            <a:p>
              <a:endParaRPr/>
            </a:p>
          </p:txBody>
        </p:sp>
        <p:sp>
          <p:nvSpPr>
            <p:cNvPr id="1015" name="pl6">
              <a:extLst>
                <a:ext uri="{FF2B5EF4-FFF2-40B4-BE49-F238E27FC236}">
                  <a16:creationId xmlns:a16="http://schemas.microsoft.com/office/drawing/2014/main" id="{E10390DA-0DED-485D-85D0-155C255FA577}"/>
                </a:ext>
              </a:extLst>
            </p:cNvPr>
            <p:cNvSpPr/>
            <p:nvPr/>
          </p:nvSpPr>
          <p:spPr>
            <a:xfrm>
              <a:off x="635184" y="1624143"/>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16" name="pl7">
              <a:extLst>
                <a:ext uri="{FF2B5EF4-FFF2-40B4-BE49-F238E27FC236}">
                  <a16:creationId xmlns:a16="http://schemas.microsoft.com/office/drawing/2014/main" id="{2E105CA8-05E0-4731-9A4C-C12270A041F9}"/>
                </a:ext>
              </a:extLst>
            </p:cNvPr>
            <p:cNvSpPr/>
            <p:nvPr/>
          </p:nvSpPr>
          <p:spPr>
            <a:xfrm>
              <a:off x="635184" y="1313925"/>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17" name="pl8">
              <a:extLst>
                <a:ext uri="{FF2B5EF4-FFF2-40B4-BE49-F238E27FC236}">
                  <a16:creationId xmlns:a16="http://schemas.microsoft.com/office/drawing/2014/main" id="{68B2E249-CD2E-49A6-8362-82EEFF9EC90F}"/>
                </a:ext>
              </a:extLst>
            </p:cNvPr>
            <p:cNvSpPr/>
            <p:nvPr/>
          </p:nvSpPr>
          <p:spPr>
            <a:xfrm>
              <a:off x="635184" y="1003706"/>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18" name="pl9">
              <a:extLst>
                <a:ext uri="{FF2B5EF4-FFF2-40B4-BE49-F238E27FC236}">
                  <a16:creationId xmlns:a16="http://schemas.microsoft.com/office/drawing/2014/main" id="{24AF77B9-0E6D-4572-B7C0-323F7CE3C4A3}"/>
                </a:ext>
              </a:extLst>
            </p:cNvPr>
            <p:cNvSpPr/>
            <p:nvPr/>
          </p:nvSpPr>
          <p:spPr>
            <a:xfrm>
              <a:off x="635184" y="693488"/>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19" name="pl10">
              <a:extLst>
                <a:ext uri="{FF2B5EF4-FFF2-40B4-BE49-F238E27FC236}">
                  <a16:creationId xmlns:a16="http://schemas.microsoft.com/office/drawing/2014/main" id="{61A3A86B-3768-4819-9CAA-2B4887A7C433}"/>
                </a:ext>
              </a:extLst>
            </p:cNvPr>
            <p:cNvSpPr/>
            <p:nvPr/>
          </p:nvSpPr>
          <p:spPr>
            <a:xfrm>
              <a:off x="635184" y="383270"/>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20" name="rc11">
              <a:extLst>
                <a:ext uri="{FF2B5EF4-FFF2-40B4-BE49-F238E27FC236}">
                  <a16:creationId xmlns:a16="http://schemas.microsoft.com/office/drawing/2014/main" id="{5338D972-702C-4CF2-913D-6E57B5910BB2}"/>
                </a:ext>
              </a:extLst>
            </p:cNvPr>
            <p:cNvSpPr/>
            <p:nvPr/>
          </p:nvSpPr>
          <p:spPr>
            <a:xfrm>
              <a:off x="675135" y="474570"/>
              <a:ext cx="239700" cy="85792"/>
            </a:xfrm>
            <a:prstGeom prst="rect">
              <a:avLst/>
            </a:prstGeom>
            <a:solidFill>
              <a:srgbClr val="6A1B9A">
                <a:alpha val="100000"/>
              </a:srgbClr>
            </a:solidFill>
          </p:spPr>
          <p:txBody>
            <a:bodyPr/>
            <a:lstStyle/>
            <a:p>
              <a:endParaRPr/>
            </a:p>
          </p:txBody>
        </p:sp>
        <p:sp>
          <p:nvSpPr>
            <p:cNvPr id="1021" name="rc12">
              <a:extLst>
                <a:ext uri="{FF2B5EF4-FFF2-40B4-BE49-F238E27FC236}">
                  <a16:creationId xmlns:a16="http://schemas.microsoft.com/office/drawing/2014/main" id="{19506FF8-A002-43F6-9CAD-1E4540B3A93D}"/>
                </a:ext>
              </a:extLst>
            </p:cNvPr>
            <p:cNvSpPr/>
            <p:nvPr/>
          </p:nvSpPr>
          <p:spPr>
            <a:xfrm>
              <a:off x="675135" y="383270"/>
              <a:ext cx="239700" cy="85581"/>
            </a:xfrm>
            <a:prstGeom prst="rect">
              <a:avLst/>
            </a:prstGeom>
            <a:solidFill>
              <a:srgbClr val="1565C0">
                <a:alpha val="100000"/>
              </a:srgbClr>
            </a:solidFill>
          </p:spPr>
          <p:txBody>
            <a:bodyPr/>
            <a:lstStyle/>
            <a:p>
              <a:endParaRPr/>
            </a:p>
          </p:txBody>
        </p:sp>
        <p:sp>
          <p:nvSpPr>
            <p:cNvPr id="1022" name="rc13">
              <a:extLst>
                <a:ext uri="{FF2B5EF4-FFF2-40B4-BE49-F238E27FC236}">
                  <a16:creationId xmlns:a16="http://schemas.microsoft.com/office/drawing/2014/main" id="{68BA35ED-B14C-4FF4-ACF1-CC2639976D9B}"/>
                </a:ext>
              </a:extLst>
            </p:cNvPr>
            <p:cNvSpPr/>
            <p:nvPr/>
          </p:nvSpPr>
          <p:spPr>
            <a:xfrm>
              <a:off x="675135" y="468852"/>
              <a:ext cx="239700" cy="5718"/>
            </a:xfrm>
            <a:prstGeom prst="rect">
              <a:avLst/>
            </a:prstGeom>
            <a:solidFill>
              <a:srgbClr val="BEBEBE">
                <a:alpha val="100000"/>
              </a:srgbClr>
            </a:solidFill>
          </p:spPr>
          <p:txBody>
            <a:bodyPr/>
            <a:lstStyle/>
            <a:p>
              <a:endParaRPr/>
            </a:p>
          </p:txBody>
        </p:sp>
        <p:sp>
          <p:nvSpPr>
            <p:cNvPr id="1023" name="rc14">
              <a:extLst>
                <a:ext uri="{FF2B5EF4-FFF2-40B4-BE49-F238E27FC236}">
                  <a16:creationId xmlns:a16="http://schemas.microsoft.com/office/drawing/2014/main" id="{94EC4C4D-F89E-4299-BEB0-EEB4BE6EE0AF}"/>
                </a:ext>
              </a:extLst>
            </p:cNvPr>
            <p:cNvSpPr/>
            <p:nvPr/>
          </p:nvSpPr>
          <p:spPr>
            <a:xfrm>
              <a:off x="675135" y="560363"/>
              <a:ext cx="239700" cy="680488"/>
            </a:xfrm>
            <a:prstGeom prst="rect">
              <a:avLst/>
            </a:prstGeom>
            <a:solidFill>
              <a:srgbClr val="388E3C">
                <a:alpha val="100000"/>
              </a:srgbClr>
            </a:solidFill>
          </p:spPr>
          <p:txBody>
            <a:bodyPr/>
            <a:lstStyle/>
            <a:p>
              <a:endParaRPr/>
            </a:p>
          </p:txBody>
        </p:sp>
        <p:sp>
          <p:nvSpPr>
            <p:cNvPr id="1024" name="rc15">
              <a:extLst>
                <a:ext uri="{FF2B5EF4-FFF2-40B4-BE49-F238E27FC236}">
                  <a16:creationId xmlns:a16="http://schemas.microsoft.com/office/drawing/2014/main" id="{F529E9F2-881E-4AF1-8C52-EA415643D3CD}"/>
                </a:ext>
              </a:extLst>
            </p:cNvPr>
            <p:cNvSpPr/>
            <p:nvPr/>
          </p:nvSpPr>
          <p:spPr>
            <a:xfrm>
              <a:off x="675135" y="1517308"/>
              <a:ext cx="239700" cy="106835"/>
            </a:xfrm>
            <a:prstGeom prst="rect">
              <a:avLst/>
            </a:prstGeom>
            <a:solidFill>
              <a:srgbClr val="F4702E">
                <a:alpha val="100000"/>
              </a:srgbClr>
            </a:solidFill>
          </p:spPr>
          <p:txBody>
            <a:bodyPr/>
            <a:lstStyle/>
            <a:p>
              <a:endParaRPr/>
            </a:p>
          </p:txBody>
        </p:sp>
        <p:sp>
          <p:nvSpPr>
            <p:cNvPr id="1025" name="rc16">
              <a:extLst>
                <a:ext uri="{FF2B5EF4-FFF2-40B4-BE49-F238E27FC236}">
                  <a16:creationId xmlns:a16="http://schemas.microsoft.com/office/drawing/2014/main" id="{D6CDD8D3-E52B-40D1-BA4C-96B5F893BF68}"/>
                </a:ext>
              </a:extLst>
            </p:cNvPr>
            <p:cNvSpPr/>
            <p:nvPr/>
          </p:nvSpPr>
          <p:spPr>
            <a:xfrm>
              <a:off x="675135" y="1240851"/>
              <a:ext cx="239700" cy="276457"/>
            </a:xfrm>
            <a:prstGeom prst="rect">
              <a:avLst/>
            </a:prstGeom>
            <a:solidFill>
              <a:srgbClr val="FBC02D">
                <a:alpha val="100000"/>
              </a:srgbClr>
            </a:solidFill>
          </p:spPr>
          <p:txBody>
            <a:bodyPr/>
            <a:lstStyle/>
            <a:p>
              <a:endParaRPr/>
            </a:p>
          </p:txBody>
        </p:sp>
        <p:sp>
          <p:nvSpPr>
            <p:cNvPr id="1026" name="rc17">
              <a:extLst>
                <a:ext uri="{FF2B5EF4-FFF2-40B4-BE49-F238E27FC236}">
                  <a16:creationId xmlns:a16="http://schemas.microsoft.com/office/drawing/2014/main" id="{B924CB89-5E7C-4BA9-9543-7FF9E8BD51DA}"/>
                </a:ext>
              </a:extLst>
            </p:cNvPr>
            <p:cNvSpPr/>
            <p:nvPr/>
          </p:nvSpPr>
          <p:spPr>
            <a:xfrm>
              <a:off x="941469" y="481874"/>
              <a:ext cx="239700" cy="94348"/>
            </a:xfrm>
            <a:prstGeom prst="rect">
              <a:avLst/>
            </a:prstGeom>
            <a:solidFill>
              <a:srgbClr val="6A1B9A">
                <a:alpha val="100000"/>
              </a:srgbClr>
            </a:solidFill>
          </p:spPr>
          <p:txBody>
            <a:bodyPr/>
            <a:lstStyle/>
            <a:p>
              <a:endParaRPr/>
            </a:p>
          </p:txBody>
        </p:sp>
        <p:sp>
          <p:nvSpPr>
            <p:cNvPr id="1027" name="rc18">
              <a:extLst>
                <a:ext uri="{FF2B5EF4-FFF2-40B4-BE49-F238E27FC236}">
                  <a16:creationId xmlns:a16="http://schemas.microsoft.com/office/drawing/2014/main" id="{96A6F7C1-A090-4D3E-8397-9F555F30F338}"/>
                </a:ext>
              </a:extLst>
            </p:cNvPr>
            <p:cNvSpPr/>
            <p:nvPr/>
          </p:nvSpPr>
          <p:spPr>
            <a:xfrm>
              <a:off x="941469" y="383270"/>
              <a:ext cx="239700" cy="92237"/>
            </a:xfrm>
            <a:prstGeom prst="rect">
              <a:avLst/>
            </a:prstGeom>
            <a:solidFill>
              <a:srgbClr val="1565C0">
                <a:alpha val="100000"/>
              </a:srgbClr>
            </a:solidFill>
          </p:spPr>
          <p:txBody>
            <a:bodyPr/>
            <a:lstStyle/>
            <a:p>
              <a:endParaRPr/>
            </a:p>
          </p:txBody>
        </p:sp>
        <p:sp>
          <p:nvSpPr>
            <p:cNvPr id="1028" name="rc19">
              <a:extLst>
                <a:ext uri="{FF2B5EF4-FFF2-40B4-BE49-F238E27FC236}">
                  <a16:creationId xmlns:a16="http://schemas.microsoft.com/office/drawing/2014/main" id="{91FD6588-551D-4471-81F5-F30D029FC5E9}"/>
                </a:ext>
              </a:extLst>
            </p:cNvPr>
            <p:cNvSpPr/>
            <p:nvPr/>
          </p:nvSpPr>
          <p:spPr>
            <a:xfrm>
              <a:off x="941469" y="475507"/>
              <a:ext cx="239700" cy="6366"/>
            </a:xfrm>
            <a:prstGeom prst="rect">
              <a:avLst/>
            </a:prstGeom>
            <a:solidFill>
              <a:srgbClr val="BEBEBE">
                <a:alpha val="100000"/>
              </a:srgbClr>
            </a:solidFill>
          </p:spPr>
          <p:txBody>
            <a:bodyPr/>
            <a:lstStyle/>
            <a:p>
              <a:endParaRPr/>
            </a:p>
          </p:txBody>
        </p:sp>
        <p:sp>
          <p:nvSpPr>
            <p:cNvPr id="1029" name="rc20">
              <a:extLst>
                <a:ext uri="{FF2B5EF4-FFF2-40B4-BE49-F238E27FC236}">
                  <a16:creationId xmlns:a16="http://schemas.microsoft.com/office/drawing/2014/main" id="{F3122EF0-1794-4637-A63D-72631E68F036}"/>
                </a:ext>
              </a:extLst>
            </p:cNvPr>
            <p:cNvSpPr/>
            <p:nvPr/>
          </p:nvSpPr>
          <p:spPr>
            <a:xfrm>
              <a:off x="941469" y="576223"/>
              <a:ext cx="239700" cy="676479"/>
            </a:xfrm>
            <a:prstGeom prst="rect">
              <a:avLst/>
            </a:prstGeom>
            <a:solidFill>
              <a:srgbClr val="388E3C">
                <a:alpha val="100000"/>
              </a:srgbClr>
            </a:solidFill>
          </p:spPr>
          <p:txBody>
            <a:bodyPr/>
            <a:lstStyle/>
            <a:p>
              <a:endParaRPr/>
            </a:p>
          </p:txBody>
        </p:sp>
        <p:sp>
          <p:nvSpPr>
            <p:cNvPr id="1030" name="rc21">
              <a:extLst>
                <a:ext uri="{FF2B5EF4-FFF2-40B4-BE49-F238E27FC236}">
                  <a16:creationId xmlns:a16="http://schemas.microsoft.com/office/drawing/2014/main" id="{4FB2BCC6-BD05-428A-A635-A5E3F7150240}"/>
                </a:ext>
              </a:extLst>
            </p:cNvPr>
            <p:cNvSpPr/>
            <p:nvPr/>
          </p:nvSpPr>
          <p:spPr>
            <a:xfrm>
              <a:off x="941469" y="1556954"/>
              <a:ext cx="239700" cy="67188"/>
            </a:xfrm>
            <a:prstGeom prst="rect">
              <a:avLst/>
            </a:prstGeom>
            <a:solidFill>
              <a:srgbClr val="F4702E">
                <a:alpha val="100000"/>
              </a:srgbClr>
            </a:solidFill>
          </p:spPr>
          <p:txBody>
            <a:bodyPr/>
            <a:lstStyle/>
            <a:p>
              <a:endParaRPr/>
            </a:p>
          </p:txBody>
        </p:sp>
        <p:sp>
          <p:nvSpPr>
            <p:cNvPr id="1031" name="rc22">
              <a:extLst>
                <a:ext uri="{FF2B5EF4-FFF2-40B4-BE49-F238E27FC236}">
                  <a16:creationId xmlns:a16="http://schemas.microsoft.com/office/drawing/2014/main" id="{21416224-22EA-4CB1-92B3-9C97E8537722}"/>
                </a:ext>
              </a:extLst>
            </p:cNvPr>
            <p:cNvSpPr/>
            <p:nvPr/>
          </p:nvSpPr>
          <p:spPr>
            <a:xfrm>
              <a:off x="941469" y="1252702"/>
              <a:ext cx="239700" cy="304251"/>
            </a:xfrm>
            <a:prstGeom prst="rect">
              <a:avLst/>
            </a:prstGeom>
            <a:solidFill>
              <a:srgbClr val="FBC02D">
                <a:alpha val="100000"/>
              </a:srgbClr>
            </a:solidFill>
          </p:spPr>
          <p:txBody>
            <a:bodyPr/>
            <a:lstStyle/>
            <a:p>
              <a:endParaRPr/>
            </a:p>
          </p:txBody>
        </p:sp>
        <p:sp>
          <p:nvSpPr>
            <p:cNvPr id="1032" name="rc23">
              <a:extLst>
                <a:ext uri="{FF2B5EF4-FFF2-40B4-BE49-F238E27FC236}">
                  <a16:creationId xmlns:a16="http://schemas.microsoft.com/office/drawing/2014/main" id="{69857AB6-61B0-4B4F-AA24-1ABF24AE4B0C}"/>
                </a:ext>
              </a:extLst>
            </p:cNvPr>
            <p:cNvSpPr/>
            <p:nvPr/>
          </p:nvSpPr>
          <p:spPr>
            <a:xfrm>
              <a:off x="1207803" y="472352"/>
              <a:ext cx="239700" cy="90180"/>
            </a:xfrm>
            <a:prstGeom prst="rect">
              <a:avLst/>
            </a:prstGeom>
            <a:solidFill>
              <a:srgbClr val="6A1B9A">
                <a:alpha val="100000"/>
              </a:srgbClr>
            </a:solidFill>
          </p:spPr>
          <p:txBody>
            <a:bodyPr/>
            <a:lstStyle/>
            <a:p>
              <a:endParaRPr/>
            </a:p>
          </p:txBody>
        </p:sp>
        <p:sp>
          <p:nvSpPr>
            <p:cNvPr id="1033" name="rc24">
              <a:extLst>
                <a:ext uri="{FF2B5EF4-FFF2-40B4-BE49-F238E27FC236}">
                  <a16:creationId xmlns:a16="http://schemas.microsoft.com/office/drawing/2014/main" id="{C2DFAACA-8B1F-4577-BC73-5D52A160612A}"/>
                </a:ext>
              </a:extLst>
            </p:cNvPr>
            <p:cNvSpPr/>
            <p:nvPr/>
          </p:nvSpPr>
          <p:spPr>
            <a:xfrm>
              <a:off x="1207803" y="383270"/>
              <a:ext cx="239700" cy="89081"/>
            </a:xfrm>
            <a:prstGeom prst="rect">
              <a:avLst/>
            </a:prstGeom>
            <a:solidFill>
              <a:srgbClr val="1565C0">
                <a:alpha val="100000"/>
              </a:srgbClr>
            </a:solidFill>
          </p:spPr>
          <p:txBody>
            <a:bodyPr/>
            <a:lstStyle/>
            <a:p>
              <a:endParaRPr/>
            </a:p>
          </p:txBody>
        </p:sp>
        <p:sp>
          <p:nvSpPr>
            <p:cNvPr id="1034" name="rc25">
              <a:extLst>
                <a:ext uri="{FF2B5EF4-FFF2-40B4-BE49-F238E27FC236}">
                  <a16:creationId xmlns:a16="http://schemas.microsoft.com/office/drawing/2014/main" id="{9D39CE11-6611-4C5B-BE1C-06EF4A4ACBCA}"/>
                </a:ext>
              </a:extLst>
            </p:cNvPr>
            <p:cNvSpPr/>
            <p:nvPr/>
          </p:nvSpPr>
          <p:spPr>
            <a:xfrm>
              <a:off x="1207803" y="472352"/>
              <a:ext cx="239700" cy="0"/>
            </a:xfrm>
            <a:prstGeom prst="rect">
              <a:avLst/>
            </a:prstGeom>
            <a:solidFill>
              <a:srgbClr val="BEBEBE">
                <a:alpha val="100000"/>
              </a:srgbClr>
            </a:solidFill>
          </p:spPr>
          <p:txBody>
            <a:bodyPr/>
            <a:lstStyle/>
            <a:p>
              <a:endParaRPr/>
            </a:p>
          </p:txBody>
        </p:sp>
        <p:sp>
          <p:nvSpPr>
            <p:cNvPr id="1035" name="rc26">
              <a:extLst>
                <a:ext uri="{FF2B5EF4-FFF2-40B4-BE49-F238E27FC236}">
                  <a16:creationId xmlns:a16="http://schemas.microsoft.com/office/drawing/2014/main" id="{F7415A6D-94A7-460B-81B1-A2FD6557465A}"/>
                </a:ext>
              </a:extLst>
            </p:cNvPr>
            <p:cNvSpPr/>
            <p:nvPr/>
          </p:nvSpPr>
          <p:spPr>
            <a:xfrm>
              <a:off x="1207803" y="562532"/>
              <a:ext cx="239700" cy="585679"/>
            </a:xfrm>
            <a:prstGeom prst="rect">
              <a:avLst/>
            </a:prstGeom>
            <a:solidFill>
              <a:srgbClr val="388E3C">
                <a:alpha val="100000"/>
              </a:srgbClr>
            </a:solidFill>
          </p:spPr>
          <p:txBody>
            <a:bodyPr/>
            <a:lstStyle/>
            <a:p>
              <a:endParaRPr/>
            </a:p>
          </p:txBody>
        </p:sp>
        <p:sp>
          <p:nvSpPr>
            <p:cNvPr id="1036" name="rc27">
              <a:extLst>
                <a:ext uri="{FF2B5EF4-FFF2-40B4-BE49-F238E27FC236}">
                  <a16:creationId xmlns:a16="http://schemas.microsoft.com/office/drawing/2014/main" id="{F832EAE6-B6DE-4959-BC7B-C90D73FBE400}"/>
                </a:ext>
              </a:extLst>
            </p:cNvPr>
            <p:cNvSpPr/>
            <p:nvPr/>
          </p:nvSpPr>
          <p:spPr>
            <a:xfrm>
              <a:off x="1207803" y="1444595"/>
              <a:ext cx="239700" cy="179547"/>
            </a:xfrm>
            <a:prstGeom prst="rect">
              <a:avLst/>
            </a:prstGeom>
            <a:solidFill>
              <a:srgbClr val="F4702E">
                <a:alpha val="100000"/>
              </a:srgbClr>
            </a:solidFill>
          </p:spPr>
          <p:txBody>
            <a:bodyPr/>
            <a:lstStyle/>
            <a:p>
              <a:endParaRPr/>
            </a:p>
          </p:txBody>
        </p:sp>
        <p:sp>
          <p:nvSpPr>
            <p:cNvPr id="1037" name="rc28">
              <a:extLst>
                <a:ext uri="{FF2B5EF4-FFF2-40B4-BE49-F238E27FC236}">
                  <a16:creationId xmlns:a16="http://schemas.microsoft.com/office/drawing/2014/main" id="{B9C3EC8A-8DFE-4FEE-AC17-512F6C3804ED}"/>
                </a:ext>
              </a:extLst>
            </p:cNvPr>
            <p:cNvSpPr/>
            <p:nvPr/>
          </p:nvSpPr>
          <p:spPr>
            <a:xfrm>
              <a:off x="1207803" y="1148212"/>
              <a:ext cx="239700" cy="296382"/>
            </a:xfrm>
            <a:prstGeom prst="rect">
              <a:avLst/>
            </a:prstGeom>
            <a:solidFill>
              <a:srgbClr val="FBC02D">
                <a:alpha val="100000"/>
              </a:srgbClr>
            </a:solidFill>
          </p:spPr>
          <p:txBody>
            <a:bodyPr/>
            <a:lstStyle/>
            <a:p>
              <a:endParaRPr/>
            </a:p>
          </p:txBody>
        </p:sp>
        <p:sp>
          <p:nvSpPr>
            <p:cNvPr id="1038" name="rc29">
              <a:extLst>
                <a:ext uri="{FF2B5EF4-FFF2-40B4-BE49-F238E27FC236}">
                  <a16:creationId xmlns:a16="http://schemas.microsoft.com/office/drawing/2014/main" id="{B856B76C-8AF4-477B-8E25-B59C03336969}"/>
                </a:ext>
              </a:extLst>
            </p:cNvPr>
            <p:cNvSpPr/>
            <p:nvPr/>
          </p:nvSpPr>
          <p:spPr>
            <a:xfrm>
              <a:off x="1474137" y="433552"/>
              <a:ext cx="239700" cy="32150"/>
            </a:xfrm>
            <a:prstGeom prst="rect">
              <a:avLst/>
            </a:prstGeom>
            <a:solidFill>
              <a:srgbClr val="6A1B9A">
                <a:alpha val="100000"/>
              </a:srgbClr>
            </a:solidFill>
          </p:spPr>
          <p:txBody>
            <a:bodyPr/>
            <a:lstStyle/>
            <a:p>
              <a:endParaRPr/>
            </a:p>
          </p:txBody>
        </p:sp>
        <p:sp>
          <p:nvSpPr>
            <p:cNvPr id="1039" name="rc30">
              <a:extLst>
                <a:ext uri="{FF2B5EF4-FFF2-40B4-BE49-F238E27FC236}">
                  <a16:creationId xmlns:a16="http://schemas.microsoft.com/office/drawing/2014/main" id="{07351944-833B-4B53-9EFF-1748CB3B0B3E}"/>
                </a:ext>
              </a:extLst>
            </p:cNvPr>
            <p:cNvSpPr/>
            <p:nvPr/>
          </p:nvSpPr>
          <p:spPr>
            <a:xfrm>
              <a:off x="1474137" y="383270"/>
              <a:ext cx="239700" cy="40304"/>
            </a:xfrm>
            <a:prstGeom prst="rect">
              <a:avLst/>
            </a:prstGeom>
            <a:solidFill>
              <a:srgbClr val="1565C0">
                <a:alpha val="100000"/>
              </a:srgbClr>
            </a:solidFill>
          </p:spPr>
          <p:txBody>
            <a:bodyPr/>
            <a:lstStyle/>
            <a:p>
              <a:endParaRPr/>
            </a:p>
          </p:txBody>
        </p:sp>
        <p:sp>
          <p:nvSpPr>
            <p:cNvPr id="1040" name="rc31">
              <a:extLst>
                <a:ext uri="{FF2B5EF4-FFF2-40B4-BE49-F238E27FC236}">
                  <a16:creationId xmlns:a16="http://schemas.microsoft.com/office/drawing/2014/main" id="{F44FBD90-1AAB-408B-8A71-99A04E079368}"/>
                </a:ext>
              </a:extLst>
            </p:cNvPr>
            <p:cNvSpPr/>
            <p:nvPr/>
          </p:nvSpPr>
          <p:spPr>
            <a:xfrm>
              <a:off x="1474137" y="423575"/>
              <a:ext cx="239700" cy="9977"/>
            </a:xfrm>
            <a:prstGeom prst="rect">
              <a:avLst/>
            </a:prstGeom>
            <a:solidFill>
              <a:srgbClr val="BEBEBE">
                <a:alpha val="100000"/>
              </a:srgbClr>
            </a:solidFill>
          </p:spPr>
          <p:txBody>
            <a:bodyPr/>
            <a:lstStyle/>
            <a:p>
              <a:endParaRPr/>
            </a:p>
          </p:txBody>
        </p:sp>
        <p:sp>
          <p:nvSpPr>
            <p:cNvPr id="1041" name="rc32">
              <a:extLst>
                <a:ext uri="{FF2B5EF4-FFF2-40B4-BE49-F238E27FC236}">
                  <a16:creationId xmlns:a16="http://schemas.microsoft.com/office/drawing/2014/main" id="{8ED27E96-7764-4178-BA75-F625F3B8C6E3}"/>
                </a:ext>
              </a:extLst>
            </p:cNvPr>
            <p:cNvSpPr/>
            <p:nvPr/>
          </p:nvSpPr>
          <p:spPr>
            <a:xfrm>
              <a:off x="1474137" y="465703"/>
              <a:ext cx="239700" cy="600947"/>
            </a:xfrm>
            <a:prstGeom prst="rect">
              <a:avLst/>
            </a:prstGeom>
            <a:solidFill>
              <a:srgbClr val="388E3C">
                <a:alpha val="100000"/>
              </a:srgbClr>
            </a:solidFill>
          </p:spPr>
          <p:txBody>
            <a:bodyPr/>
            <a:lstStyle/>
            <a:p>
              <a:endParaRPr/>
            </a:p>
          </p:txBody>
        </p:sp>
        <p:sp>
          <p:nvSpPr>
            <p:cNvPr id="1042" name="rc33">
              <a:extLst>
                <a:ext uri="{FF2B5EF4-FFF2-40B4-BE49-F238E27FC236}">
                  <a16:creationId xmlns:a16="http://schemas.microsoft.com/office/drawing/2014/main" id="{AAB666CF-1475-423B-A8C2-452481E3D001}"/>
                </a:ext>
              </a:extLst>
            </p:cNvPr>
            <p:cNvSpPr/>
            <p:nvPr/>
          </p:nvSpPr>
          <p:spPr>
            <a:xfrm>
              <a:off x="1474137" y="1376747"/>
              <a:ext cx="239700" cy="247395"/>
            </a:xfrm>
            <a:prstGeom prst="rect">
              <a:avLst/>
            </a:prstGeom>
            <a:solidFill>
              <a:srgbClr val="F4702E">
                <a:alpha val="100000"/>
              </a:srgbClr>
            </a:solidFill>
          </p:spPr>
          <p:txBody>
            <a:bodyPr/>
            <a:lstStyle/>
            <a:p>
              <a:endParaRPr/>
            </a:p>
          </p:txBody>
        </p:sp>
        <p:sp>
          <p:nvSpPr>
            <p:cNvPr id="1043" name="rc34">
              <a:extLst>
                <a:ext uri="{FF2B5EF4-FFF2-40B4-BE49-F238E27FC236}">
                  <a16:creationId xmlns:a16="http://schemas.microsoft.com/office/drawing/2014/main" id="{63FD5B37-9505-4879-BF42-19CBFC6D7D69}"/>
                </a:ext>
              </a:extLst>
            </p:cNvPr>
            <p:cNvSpPr/>
            <p:nvPr/>
          </p:nvSpPr>
          <p:spPr>
            <a:xfrm>
              <a:off x="1474137" y="1066651"/>
              <a:ext cx="239700" cy="310096"/>
            </a:xfrm>
            <a:prstGeom prst="rect">
              <a:avLst/>
            </a:prstGeom>
            <a:solidFill>
              <a:srgbClr val="FBC02D">
                <a:alpha val="100000"/>
              </a:srgbClr>
            </a:solidFill>
          </p:spPr>
          <p:txBody>
            <a:bodyPr/>
            <a:lstStyle/>
            <a:p>
              <a:endParaRPr/>
            </a:p>
          </p:txBody>
        </p:sp>
        <p:sp>
          <p:nvSpPr>
            <p:cNvPr id="1044" name="rc35">
              <a:extLst>
                <a:ext uri="{FF2B5EF4-FFF2-40B4-BE49-F238E27FC236}">
                  <a16:creationId xmlns:a16="http://schemas.microsoft.com/office/drawing/2014/main" id="{50C056C8-471F-4A3D-B10F-AC8C0F3B4B74}"/>
                </a:ext>
              </a:extLst>
            </p:cNvPr>
            <p:cNvSpPr/>
            <p:nvPr/>
          </p:nvSpPr>
          <p:spPr>
            <a:xfrm>
              <a:off x="1740472" y="486291"/>
              <a:ext cx="239700" cy="61783"/>
            </a:xfrm>
            <a:prstGeom prst="rect">
              <a:avLst/>
            </a:prstGeom>
            <a:solidFill>
              <a:srgbClr val="6A1B9A">
                <a:alpha val="100000"/>
              </a:srgbClr>
            </a:solidFill>
          </p:spPr>
          <p:txBody>
            <a:bodyPr/>
            <a:lstStyle/>
            <a:p>
              <a:endParaRPr/>
            </a:p>
          </p:txBody>
        </p:sp>
        <p:sp>
          <p:nvSpPr>
            <p:cNvPr id="1045" name="rc36">
              <a:extLst>
                <a:ext uri="{FF2B5EF4-FFF2-40B4-BE49-F238E27FC236}">
                  <a16:creationId xmlns:a16="http://schemas.microsoft.com/office/drawing/2014/main" id="{30BBE965-55C3-4ECA-93A2-9DD2EEC0EA31}"/>
                </a:ext>
              </a:extLst>
            </p:cNvPr>
            <p:cNvSpPr/>
            <p:nvPr/>
          </p:nvSpPr>
          <p:spPr>
            <a:xfrm>
              <a:off x="1740472" y="383270"/>
              <a:ext cx="239700" cy="83535"/>
            </a:xfrm>
            <a:prstGeom prst="rect">
              <a:avLst/>
            </a:prstGeom>
            <a:solidFill>
              <a:srgbClr val="1565C0">
                <a:alpha val="100000"/>
              </a:srgbClr>
            </a:solidFill>
          </p:spPr>
          <p:txBody>
            <a:bodyPr/>
            <a:lstStyle/>
            <a:p>
              <a:endParaRPr/>
            </a:p>
          </p:txBody>
        </p:sp>
        <p:sp>
          <p:nvSpPr>
            <p:cNvPr id="1046" name="rc37">
              <a:extLst>
                <a:ext uri="{FF2B5EF4-FFF2-40B4-BE49-F238E27FC236}">
                  <a16:creationId xmlns:a16="http://schemas.microsoft.com/office/drawing/2014/main" id="{7FFB6C19-F09E-4448-9D6C-01F8D3F86D2D}"/>
                </a:ext>
              </a:extLst>
            </p:cNvPr>
            <p:cNvSpPr/>
            <p:nvPr/>
          </p:nvSpPr>
          <p:spPr>
            <a:xfrm>
              <a:off x="1740472" y="466805"/>
              <a:ext cx="239700" cy="19485"/>
            </a:xfrm>
            <a:prstGeom prst="rect">
              <a:avLst/>
            </a:prstGeom>
            <a:solidFill>
              <a:srgbClr val="BEBEBE">
                <a:alpha val="100000"/>
              </a:srgbClr>
            </a:solidFill>
          </p:spPr>
          <p:txBody>
            <a:bodyPr/>
            <a:lstStyle/>
            <a:p>
              <a:endParaRPr/>
            </a:p>
          </p:txBody>
        </p:sp>
        <p:sp>
          <p:nvSpPr>
            <p:cNvPr id="1047" name="rc38">
              <a:extLst>
                <a:ext uri="{FF2B5EF4-FFF2-40B4-BE49-F238E27FC236}">
                  <a16:creationId xmlns:a16="http://schemas.microsoft.com/office/drawing/2014/main" id="{5895BC98-855D-4BA1-9ADF-37DCA67E7DEC}"/>
                </a:ext>
              </a:extLst>
            </p:cNvPr>
            <p:cNvSpPr/>
            <p:nvPr/>
          </p:nvSpPr>
          <p:spPr>
            <a:xfrm>
              <a:off x="1740472" y="548075"/>
              <a:ext cx="239700" cy="604073"/>
            </a:xfrm>
            <a:prstGeom prst="rect">
              <a:avLst/>
            </a:prstGeom>
            <a:solidFill>
              <a:srgbClr val="388E3C">
                <a:alpha val="100000"/>
              </a:srgbClr>
            </a:solidFill>
          </p:spPr>
          <p:txBody>
            <a:bodyPr/>
            <a:lstStyle/>
            <a:p>
              <a:endParaRPr/>
            </a:p>
          </p:txBody>
        </p:sp>
        <p:sp>
          <p:nvSpPr>
            <p:cNvPr id="1048" name="rc39">
              <a:extLst>
                <a:ext uri="{FF2B5EF4-FFF2-40B4-BE49-F238E27FC236}">
                  <a16:creationId xmlns:a16="http://schemas.microsoft.com/office/drawing/2014/main" id="{9A09A075-4D88-44B1-8337-96A26DA5E6B0}"/>
                </a:ext>
              </a:extLst>
            </p:cNvPr>
            <p:cNvSpPr/>
            <p:nvPr/>
          </p:nvSpPr>
          <p:spPr>
            <a:xfrm>
              <a:off x="1740472" y="1484517"/>
              <a:ext cx="239700" cy="139625"/>
            </a:xfrm>
            <a:prstGeom prst="rect">
              <a:avLst/>
            </a:prstGeom>
            <a:solidFill>
              <a:srgbClr val="F4702E">
                <a:alpha val="100000"/>
              </a:srgbClr>
            </a:solidFill>
          </p:spPr>
          <p:txBody>
            <a:bodyPr/>
            <a:lstStyle/>
            <a:p>
              <a:endParaRPr/>
            </a:p>
          </p:txBody>
        </p:sp>
        <p:sp>
          <p:nvSpPr>
            <p:cNvPr id="1049" name="rc40">
              <a:extLst>
                <a:ext uri="{FF2B5EF4-FFF2-40B4-BE49-F238E27FC236}">
                  <a16:creationId xmlns:a16="http://schemas.microsoft.com/office/drawing/2014/main" id="{957E22A5-427A-49B4-ACC5-6A55841D81D2}"/>
                </a:ext>
              </a:extLst>
            </p:cNvPr>
            <p:cNvSpPr/>
            <p:nvPr/>
          </p:nvSpPr>
          <p:spPr>
            <a:xfrm>
              <a:off x="1740472" y="1152149"/>
              <a:ext cx="239700" cy="332368"/>
            </a:xfrm>
            <a:prstGeom prst="rect">
              <a:avLst/>
            </a:prstGeom>
            <a:solidFill>
              <a:srgbClr val="FBC02D">
                <a:alpha val="100000"/>
              </a:srgbClr>
            </a:solidFill>
          </p:spPr>
          <p:txBody>
            <a:bodyPr/>
            <a:lstStyle/>
            <a:p>
              <a:endParaRPr/>
            </a:p>
          </p:txBody>
        </p:sp>
        <p:sp>
          <p:nvSpPr>
            <p:cNvPr id="1050" name="rc41">
              <a:extLst>
                <a:ext uri="{FF2B5EF4-FFF2-40B4-BE49-F238E27FC236}">
                  <a16:creationId xmlns:a16="http://schemas.microsoft.com/office/drawing/2014/main" id="{1B810C19-C9A1-4D35-A4EA-EC8752D273C3}"/>
                </a:ext>
              </a:extLst>
            </p:cNvPr>
            <p:cNvSpPr/>
            <p:nvPr/>
          </p:nvSpPr>
          <p:spPr>
            <a:xfrm>
              <a:off x="635184" y="1762102"/>
              <a:ext cx="1384938" cy="1364960"/>
            </a:xfrm>
            <a:prstGeom prst="rect">
              <a:avLst/>
            </a:prstGeom>
            <a:solidFill>
              <a:srgbClr val="FFFFFF">
                <a:alpha val="100000"/>
              </a:srgbClr>
            </a:solidFill>
          </p:spPr>
          <p:txBody>
            <a:bodyPr/>
            <a:lstStyle/>
            <a:p>
              <a:endParaRPr/>
            </a:p>
          </p:txBody>
        </p:sp>
        <p:sp>
          <p:nvSpPr>
            <p:cNvPr id="1051" name="pl42">
              <a:extLst>
                <a:ext uri="{FF2B5EF4-FFF2-40B4-BE49-F238E27FC236}">
                  <a16:creationId xmlns:a16="http://schemas.microsoft.com/office/drawing/2014/main" id="{628AC676-0BD7-4581-9386-6D25400DFBE6}"/>
                </a:ext>
              </a:extLst>
            </p:cNvPr>
            <p:cNvSpPr/>
            <p:nvPr/>
          </p:nvSpPr>
          <p:spPr>
            <a:xfrm>
              <a:off x="635184" y="3065018"/>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52" name="pl43">
              <a:extLst>
                <a:ext uri="{FF2B5EF4-FFF2-40B4-BE49-F238E27FC236}">
                  <a16:creationId xmlns:a16="http://schemas.microsoft.com/office/drawing/2014/main" id="{9F028E59-2FD3-4B0A-833E-6A4E0041E416}"/>
                </a:ext>
              </a:extLst>
            </p:cNvPr>
            <p:cNvSpPr/>
            <p:nvPr/>
          </p:nvSpPr>
          <p:spPr>
            <a:xfrm>
              <a:off x="635184" y="2754800"/>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53" name="pl44">
              <a:extLst>
                <a:ext uri="{FF2B5EF4-FFF2-40B4-BE49-F238E27FC236}">
                  <a16:creationId xmlns:a16="http://schemas.microsoft.com/office/drawing/2014/main" id="{5AC28DD2-FAD0-462B-A3A3-00C8DCF39E76}"/>
                </a:ext>
              </a:extLst>
            </p:cNvPr>
            <p:cNvSpPr/>
            <p:nvPr/>
          </p:nvSpPr>
          <p:spPr>
            <a:xfrm>
              <a:off x="635184" y="2444582"/>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54" name="pl45">
              <a:extLst>
                <a:ext uri="{FF2B5EF4-FFF2-40B4-BE49-F238E27FC236}">
                  <a16:creationId xmlns:a16="http://schemas.microsoft.com/office/drawing/2014/main" id="{1FF11234-F288-4C7F-BC7B-7D3D3121C922}"/>
                </a:ext>
              </a:extLst>
            </p:cNvPr>
            <p:cNvSpPr/>
            <p:nvPr/>
          </p:nvSpPr>
          <p:spPr>
            <a:xfrm>
              <a:off x="635184" y="2134364"/>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55" name="pl46">
              <a:extLst>
                <a:ext uri="{FF2B5EF4-FFF2-40B4-BE49-F238E27FC236}">
                  <a16:creationId xmlns:a16="http://schemas.microsoft.com/office/drawing/2014/main" id="{31BA5EA8-7897-4B41-A8A0-30795B70AE08}"/>
                </a:ext>
              </a:extLst>
            </p:cNvPr>
            <p:cNvSpPr/>
            <p:nvPr/>
          </p:nvSpPr>
          <p:spPr>
            <a:xfrm>
              <a:off x="635184" y="1824146"/>
              <a:ext cx="1384938" cy="0"/>
            </a:xfrm>
            <a:custGeom>
              <a:avLst/>
              <a:gdLst/>
              <a:ahLst/>
              <a:cxnLst/>
              <a:rect l="0" t="0" r="0" b="0"/>
              <a:pathLst>
                <a:path w="1384938">
                  <a:moveTo>
                    <a:pt x="0" y="0"/>
                  </a:moveTo>
                  <a:lnTo>
                    <a:pt x="1384938" y="0"/>
                  </a:lnTo>
                  <a:lnTo>
                    <a:pt x="1384938" y="0"/>
                  </a:lnTo>
                </a:path>
              </a:pathLst>
            </a:custGeom>
            <a:ln w="14782" cap="flat">
              <a:solidFill>
                <a:srgbClr val="EBEBEB">
                  <a:alpha val="100000"/>
                </a:srgbClr>
              </a:solidFill>
              <a:prstDash val="solid"/>
              <a:round/>
            </a:ln>
          </p:spPr>
          <p:txBody>
            <a:bodyPr/>
            <a:lstStyle/>
            <a:p>
              <a:endParaRPr/>
            </a:p>
          </p:txBody>
        </p:sp>
        <p:sp>
          <p:nvSpPr>
            <p:cNvPr id="1056" name="rc47">
              <a:extLst>
                <a:ext uri="{FF2B5EF4-FFF2-40B4-BE49-F238E27FC236}">
                  <a16:creationId xmlns:a16="http://schemas.microsoft.com/office/drawing/2014/main" id="{C8BDE910-3A90-49F8-8BC5-A5B190FE2A65}"/>
                </a:ext>
              </a:extLst>
            </p:cNvPr>
            <p:cNvSpPr/>
            <p:nvPr/>
          </p:nvSpPr>
          <p:spPr>
            <a:xfrm>
              <a:off x="675135" y="1875518"/>
              <a:ext cx="239700" cy="156765"/>
            </a:xfrm>
            <a:prstGeom prst="rect">
              <a:avLst/>
            </a:prstGeom>
            <a:solidFill>
              <a:srgbClr val="6A1B9A">
                <a:alpha val="100000"/>
              </a:srgbClr>
            </a:solidFill>
          </p:spPr>
          <p:txBody>
            <a:bodyPr/>
            <a:lstStyle/>
            <a:p>
              <a:endParaRPr/>
            </a:p>
          </p:txBody>
        </p:sp>
        <p:sp>
          <p:nvSpPr>
            <p:cNvPr id="1057" name="rc48">
              <a:extLst>
                <a:ext uri="{FF2B5EF4-FFF2-40B4-BE49-F238E27FC236}">
                  <a16:creationId xmlns:a16="http://schemas.microsoft.com/office/drawing/2014/main" id="{3F7E4252-F243-41E1-BEB9-3DE83EFAEFA7}"/>
                </a:ext>
              </a:extLst>
            </p:cNvPr>
            <p:cNvSpPr/>
            <p:nvPr/>
          </p:nvSpPr>
          <p:spPr>
            <a:xfrm>
              <a:off x="675135" y="1824146"/>
              <a:ext cx="239700" cy="26148"/>
            </a:xfrm>
            <a:prstGeom prst="rect">
              <a:avLst/>
            </a:prstGeom>
            <a:solidFill>
              <a:srgbClr val="1565C0">
                <a:alpha val="100000"/>
              </a:srgbClr>
            </a:solidFill>
          </p:spPr>
          <p:txBody>
            <a:bodyPr/>
            <a:lstStyle/>
            <a:p>
              <a:endParaRPr/>
            </a:p>
          </p:txBody>
        </p:sp>
        <p:sp>
          <p:nvSpPr>
            <p:cNvPr id="1058" name="rc49">
              <a:extLst>
                <a:ext uri="{FF2B5EF4-FFF2-40B4-BE49-F238E27FC236}">
                  <a16:creationId xmlns:a16="http://schemas.microsoft.com/office/drawing/2014/main" id="{146DA098-F749-4BF5-B86E-A1C56D2D9AAB}"/>
                </a:ext>
              </a:extLst>
            </p:cNvPr>
            <p:cNvSpPr/>
            <p:nvPr/>
          </p:nvSpPr>
          <p:spPr>
            <a:xfrm>
              <a:off x="675135" y="1850294"/>
              <a:ext cx="239700" cy="25224"/>
            </a:xfrm>
            <a:prstGeom prst="rect">
              <a:avLst/>
            </a:prstGeom>
            <a:solidFill>
              <a:srgbClr val="BEBEBE">
                <a:alpha val="100000"/>
              </a:srgbClr>
            </a:solidFill>
          </p:spPr>
          <p:txBody>
            <a:bodyPr/>
            <a:lstStyle/>
            <a:p>
              <a:endParaRPr/>
            </a:p>
          </p:txBody>
        </p:sp>
        <p:sp>
          <p:nvSpPr>
            <p:cNvPr id="1059" name="rc50">
              <a:extLst>
                <a:ext uri="{FF2B5EF4-FFF2-40B4-BE49-F238E27FC236}">
                  <a16:creationId xmlns:a16="http://schemas.microsoft.com/office/drawing/2014/main" id="{B67856EE-C6F5-41C5-992B-D5A8404E77B3}"/>
                </a:ext>
              </a:extLst>
            </p:cNvPr>
            <p:cNvSpPr/>
            <p:nvPr/>
          </p:nvSpPr>
          <p:spPr>
            <a:xfrm>
              <a:off x="675135" y="2032284"/>
              <a:ext cx="239700" cy="145719"/>
            </a:xfrm>
            <a:prstGeom prst="rect">
              <a:avLst/>
            </a:prstGeom>
            <a:solidFill>
              <a:srgbClr val="388E3C">
                <a:alpha val="100000"/>
              </a:srgbClr>
            </a:solidFill>
          </p:spPr>
          <p:txBody>
            <a:bodyPr/>
            <a:lstStyle/>
            <a:p>
              <a:endParaRPr/>
            </a:p>
          </p:txBody>
        </p:sp>
        <p:sp>
          <p:nvSpPr>
            <p:cNvPr id="1060" name="rc51">
              <a:extLst>
                <a:ext uri="{FF2B5EF4-FFF2-40B4-BE49-F238E27FC236}">
                  <a16:creationId xmlns:a16="http://schemas.microsoft.com/office/drawing/2014/main" id="{72C1F4DF-A569-4E8B-9D57-E71F81C47E24}"/>
                </a:ext>
              </a:extLst>
            </p:cNvPr>
            <p:cNvSpPr/>
            <p:nvPr/>
          </p:nvSpPr>
          <p:spPr>
            <a:xfrm>
              <a:off x="675135" y="2446136"/>
              <a:ext cx="239700" cy="618882"/>
            </a:xfrm>
            <a:prstGeom prst="rect">
              <a:avLst/>
            </a:prstGeom>
            <a:solidFill>
              <a:srgbClr val="F4702E">
                <a:alpha val="100000"/>
              </a:srgbClr>
            </a:solidFill>
          </p:spPr>
          <p:txBody>
            <a:bodyPr/>
            <a:lstStyle/>
            <a:p>
              <a:endParaRPr/>
            </a:p>
          </p:txBody>
        </p:sp>
        <p:sp>
          <p:nvSpPr>
            <p:cNvPr id="1061" name="rc52">
              <a:extLst>
                <a:ext uri="{FF2B5EF4-FFF2-40B4-BE49-F238E27FC236}">
                  <a16:creationId xmlns:a16="http://schemas.microsoft.com/office/drawing/2014/main" id="{D9CF041B-F67C-4072-BED6-B84279923928}"/>
                </a:ext>
              </a:extLst>
            </p:cNvPr>
            <p:cNvSpPr/>
            <p:nvPr/>
          </p:nvSpPr>
          <p:spPr>
            <a:xfrm>
              <a:off x="675135" y="2178004"/>
              <a:ext cx="239700" cy="268132"/>
            </a:xfrm>
            <a:prstGeom prst="rect">
              <a:avLst/>
            </a:prstGeom>
            <a:solidFill>
              <a:srgbClr val="FBC02D">
                <a:alpha val="100000"/>
              </a:srgbClr>
            </a:solidFill>
          </p:spPr>
          <p:txBody>
            <a:bodyPr/>
            <a:lstStyle/>
            <a:p>
              <a:endParaRPr/>
            </a:p>
          </p:txBody>
        </p:sp>
        <p:sp>
          <p:nvSpPr>
            <p:cNvPr id="1062" name="rc53">
              <a:extLst>
                <a:ext uri="{FF2B5EF4-FFF2-40B4-BE49-F238E27FC236}">
                  <a16:creationId xmlns:a16="http://schemas.microsoft.com/office/drawing/2014/main" id="{F6718D3C-C242-49EB-8691-100D0FEBEC5B}"/>
                </a:ext>
              </a:extLst>
            </p:cNvPr>
            <p:cNvSpPr/>
            <p:nvPr/>
          </p:nvSpPr>
          <p:spPr>
            <a:xfrm>
              <a:off x="941469" y="1862081"/>
              <a:ext cx="239700" cy="140509"/>
            </a:xfrm>
            <a:prstGeom prst="rect">
              <a:avLst/>
            </a:prstGeom>
            <a:solidFill>
              <a:srgbClr val="6A1B9A">
                <a:alpha val="100000"/>
              </a:srgbClr>
            </a:solidFill>
          </p:spPr>
          <p:txBody>
            <a:bodyPr/>
            <a:lstStyle/>
            <a:p>
              <a:endParaRPr/>
            </a:p>
          </p:txBody>
        </p:sp>
        <p:sp>
          <p:nvSpPr>
            <p:cNvPr id="1063" name="rc54">
              <a:extLst>
                <a:ext uri="{FF2B5EF4-FFF2-40B4-BE49-F238E27FC236}">
                  <a16:creationId xmlns:a16="http://schemas.microsoft.com/office/drawing/2014/main" id="{9ED63A16-F42C-452D-B19C-09D8044F3503}"/>
                </a:ext>
              </a:extLst>
            </p:cNvPr>
            <p:cNvSpPr/>
            <p:nvPr/>
          </p:nvSpPr>
          <p:spPr>
            <a:xfrm>
              <a:off x="941469" y="1824146"/>
              <a:ext cx="239700" cy="6617"/>
            </a:xfrm>
            <a:prstGeom prst="rect">
              <a:avLst/>
            </a:prstGeom>
            <a:solidFill>
              <a:srgbClr val="1565C0">
                <a:alpha val="100000"/>
              </a:srgbClr>
            </a:solidFill>
          </p:spPr>
          <p:txBody>
            <a:bodyPr/>
            <a:lstStyle/>
            <a:p>
              <a:endParaRPr/>
            </a:p>
          </p:txBody>
        </p:sp>
        <p:sp>
          <p:nvSpPr>
            <p:cNvPr id="1064" name="rc55">
              <a:extLst>
                <a:ext uri="{FF2B5EF4-FFF2-40B4-BE49-F238E27FC236}">
                  <a16:creationId xmlns:a16="http://schemas.microsoft.com/office/drawing/2014/main" id="{67741FB3-91E6-4565-A7E2-314B8BBDEBFF}"/>
                </a:ext>
              </a:extLst>
            </p:cNvPr>
            <p:cNvSpPr/>
            <p:nvPr/>
          </p:nvSpPr>
          <p:spPr>
            <a:xfrm>
              <a:off x="941469" y="1830763"/>
              <a:ext cx="239700" cy="31318"/>
            </a:xfrm>
            <a:prstGeom prst="rect">
              <a:avLst/>
            </a:prstGeom>
            <a:solidFill>
              <a:srgbClr val="BEBEBE">
                <a:alpha val="100000"/>
              </a:srgbClr>
            </a:solidFill>
          </p:spPr>
          <p:txBody>
            <a:bodyPr/>
            <a:lstStyle/>
            <a:p>
              <a:endParaRPr/>
            </a:p>
          </p:txBody>
        </p:sp>
        <p:sp>
          <p:nvSpPr>
            <p:cNvPr id="1065" name="rc56">
              <a:extLst>
                <a:ext uri="{FF2B5EF4-FFF2-40B4-BE49-F238E27FC236}">
                  <a16:creationId xmlns:a16="http://schemas.microsoft.com/office/drawing/2014/main" id="{B335923C-1275-4806-AA2B-0AFA7A0239BC}"/>
                </a:ext>
              </a:extLst>
            </p:cNvPr>
            <p:cNvSpPr/>
            <p:nvPr/>
          </p:nvSpPr>
          <p:spPr>
            <a:xfrm>
              <a:off x="941469" y="2002591"/>
              <a:ext cx="239700" cy="175449"/>
            </a:xfrm>
            <a:prstGeom prst="rect">
              <a:avLst/>
            </a:prstGeom>
            <a:solidFill>
              <a:srgbClr val="388E3C">
                <a:alpha val="100000"/>
              </a:srgbClr>
            </a:solidFill>
          </p:spPr>
          <p:txBody>
            <a:bodyPr/>
            <a:lstStyle/>
            <a:p>
              <a:endParaRPr/>
            </a:p>
          </p:txBody>
        </p:sp>
        <p:sp>
          <p:nvSpPr>
            <p:cNvPr id="1066" name="rc57">
              <a:extLst>
                <a:ext uri="{FF2B5EF4-FFF2-40B4-BE49-F238E27FC236}">
                  <a16:creationId xmlns:a16="http://schemas.microsoft.com/office/drawing/2014/main" id="{BD21A1A8-AC0D-482F-9E4D-AF59CB6EB839}"/>
                </a:ext>
              </a:extLst>
            </p:cNvPr>
            <p:cNvSpPr/>
            <p:nvPr/>
          </p:nvSpPr>
          <p:spPr>
            <a:xfrm>
              <a:off x="941469" y="2368913"/>
              <a:ext cx="239700" cy="696105"/>
            </a:xfrm>
            <a:prstGeom prst="rect">
              <a:avLst/>
            </a:prstGeom>
            <a:solidFill>
              <a:srgbClr val="F4702E">
                <a:alpha val="100000"/>
              </a:srgbClr>
            </a:solidFill>
          </p:spPr>
          <p:txBody>
            <a:bodyPr/>
            <a:lstStyle/>
            <a:p>
              <a:endParaRPr/>
            </a:p>
          </p:txBody>
        </p:sp>
        <p:sp>
          <p:nvSpPr>
            <p:cNvPr id="1067" name="rc58">
              <a:extLst>
                <a:ext uri="{FF2B5EF4-FFF2-40B4-BE49-F238E27FC236}">
                  <a16:creationId xmlns:a16="http://schemas.microsoft.com/office/drawing/2014/main" id="{2D76AEBD-C208-41ED-AF1A-FF3393EC366E}"/>
                </a:ext>
              </a:extLst>
            </p:cNvPr>
            <p:cNvSpPr/>
            <p:nvPr/>
          </p:nvSpPr>
          <p:spPr>
            <a:xfrm>
              <a:off x="941469" y="2178040"/>
              <a:ext cx="239700" cy="190872"/>
            </a:xfrm>
            <a:prstGeom prst="rect">
              <a:avLst/>
            </a:prstGeom>
            <a:solidFill>
              <a:srgbClr val="FBC02D">
                <a:alpha val="100000"/>
              </a:srgbClr>
            </a:solidFill>
          </p:spPr>
          <p:txBody>
            <a:bodyPr/>
            <a:lstStyle/>
            <a:p>
              <a:endParaRPr/>
            </a:p>
          </p:txBody>
        </p:sp>
        <p:sp>
          <p:nvSpPr>
            <p:cNvPr id="1068" name="rc59">
              <a:extLst>
                <a:ext uri="{FF2B5EF4-FFF2-40B4-BE49-F238E27FC236}">
                  <a16:creationId xmlns:a16="http://schemas.microsoft.com/office/drawing/2014/main" id="{CDD3191F-9999-4B42-8CB5-D4BF240EC067}"/>
                </a:ext>
              </a:extLst>
            </p:cNvPr>
            <p:cNvSpPr/>
            <p:nvPr/>
          </p:nvSpPr>
          <p:spPr>
            <a:xfrm>
              <a:off x="1207803" y="1849274"/>
              <a:ext cx="239700" cy="112632"/>
            </a:xfrm>
            <a:prstGeom prst="rect">
              <a:avLst/>
            </a:prstGeom>
            <a:solidFill>
              <a:srgbClr val="6A1B9A">
                <a:alpha val="100000"/>
              </a:srgbClr>
            </a:solidFill>
          </p:spPr>
          <p:txBody>
            <a:bodyPr/>
            <a:lstStyle/>
            <a:p>
              <a:endParaRPr/>
            </a:p>
          </p:txBody>
        </p:sp>
        <p:sp>
          <p:nvSpPr>
            <p:cNvPr id="1069" name="rc60">
              <a:extLst>
                <a:ext uri="{FF2B5EF4-FFF2-40B4-BE49-F238E27FC236}">
                  <a16:creationId xmlns:a16="http://schemas.microsoft.com/office/drawing/2014/main" id="{538D22A4-DCC4-46A2-B316-67EE5ABE47B9}"/>
                </a:ext>
              </a:extLst>
            </p:cNvPr>
            <p:cNvSpPr/>
            <p:nvPr/>
          </p:nvSpPr>
          <p:spPr>
            <a:xfrm>
              <a:off x="1207803" y="1824146"/>
              <a:ext cx="239700" cy="3815"/>
            </a:xfrm>
            <a:prstGeom prst="rect">
              <a:avLst/>
            </a:prstGeom>
            <a:solidFill>
              <a:srgbClr val="1565C0">
                <a:alpha val="100000"/>
              </a:srgbClr>
            </a:solidFill>
          </p:spPr>
          <p:txBody>
            <a:bodyPr/>
            <a:lstStyle/>
            <a:p>
              <a:endParaRPr/>
            </a:p>
          </p:txBody>
        </p:sp>
        <p:sp>
          <p:nvSpPr>
            <p:cNvPr id="1070" name="rc61">
              <a:extLst>
                <a:ext uri="{FF2B5EF4-FFF2-40B4-BE49-F238E27FC236}">
                  <a16:creationId xmlns:a16="http://schemas.microsoft.com/office/drawing/2014/main" id="{86709A2B-4E57-4598-8B52-2F0B70395AFF}"/>
                </a:ext>
              </a:extLst>
            </p:cNvPr>
            <p:cNvSpPr/>
            <p:nvPr/>
          </p:nvSpPr>
          <p:spPr>
            <a:xfrm>
              <a:off x="1207803" y="1827961"/>
              <a:ext cx="239700" cy="21313"/>
            </a:xfrm>
            <a:prstGeom prst="rect">
              <a:avLst/>
            </a:prstGeom>
            <a:solidFill>
              <a:srgbClr val="BEBEBE">
                <a:alpha val="100000"/>
              </a:srgbClr>
            </a:solidFill>
          </p:spPr>
          <p:txBody>
            <a:bodyPr/>
            <a:lstStyle/>
            <a:p>
              <a:endParaRPr/>
            </a:p>
          </p:txBody>
        </p:sp>
        <p:sp>
          <p:nvSpPr>
            <p:cNvPr id="1071" name="rc62">
              <a:extLst>
                <a:ext uri="{FF2B5EF4-FFF2-40B4-BE49-F238E27FC236}">
                  <a16:creationId xmlns:a16="http://schemas.microsoft.com/office/drawing/2014/main" id="{22C22A06-30E9-4459-96FF-00C0D793F37A}"/>
                </a:ext>
              </a:extLst>
            </p:cNvPr>
            <p:cNvSpPr/>
            <p:nvPr/>
          </p:nvSpPr>
          <p:spPr>
            <a:xfrm>
              <a:off x="1207803" y="1961906"/>
              <a:ext cx="239700" cy="109085"/>
            </a:xfrm>
            <a:prstGeom prst="rect">
              <a:avLst/>
            </a:prstGeom>
            <a:solidFill>
              <a:srgbClr val="388E3C">
                <a:alpha val="100000"/>
              </a:srgbClr>
            </a:solidFill>
          </p:spPr>
          <p:txBody>
            <a:bodyPr/>
            <a:lstStyle/>
            <a:p>
              <a:endParaRPr/>
            </a:p>
          </p:txBody>
        </p:sp>
        <p:sp>
          <p:nvSpPr>
            <p:cNvPr id="1072" name="rc63">
              <a:extLst>
                <a:ext uri="{FF2B5EF4-FFF2-40B4-BE49-F238E27FC236}">
                  <a16:creationId xmlns:a16="http://schemas.microsoft.com/office/drawing/2014/main" id="{F57BB6DF-AE36-49FF-BF92-73C521013533}"/>
                </a:ext>
              </a:extLst>
            </p:cNvPr>
            <p:cNvSpPr/>
            <p:nvPr/>
          </p:nvSpPr>
          <p:spPr>
            <a:xfrm>
              <a:off x="1207803" y="2167152"/>
              <a:ext cx="239700" cy="897866"/>
            </a:xfrm>
            <a:prstGeom prst="rect">
              <a:avLst/>
            </a:prstGeom>
            <a:solidFill>
              <a:srgbClr val="F4702E">
                <a:alpha val="100000"/>
              </a:srgbClr>
            </a:solidFill>
          </p:spPr>
          <p:txBody>
            <a:bodyPr/>
            <a:lstStyle/>
            <a:p>
              <a:endParaRPr/>
            </a:p>
          </p:txBody>
        </p:sp>
        <p:sp>
          <p:nvSpPr>
            <p:cNvPr id="1073" name="rc64">
              <a:extLst>
                <a:ext uri="{FF2B5EF4-FFF2-40B4-BE49-F238E27FC236}">
                  <a16:creationId xmlns:a16="http://schemas.microsoft.com/office/drawing/2014/main" id="{41C574C6-5853-44F5-96D5-6BCEBC3CB65D}"/>
                </a:ext>
              </a:extLst>
            </p:cNvPr>
            <p:cNvSpPr/>
            <p:nvPr/>
          </p:nvSpPr>
          <p:spPr>
            <a:xfrm>
              <a:off x="1207803" y="2070992"/>
              <a:ext cx="239700" cy="96160"/>
            </a:xfrm>
            <a:prstGeom prst="rect">
              <a:avLst/>
            </a:prstGeom>
            <a:solidFill>
              <a:srgbClr val="FBC02D">
                <a:alpha val="100000"/>
              </a:srgbClr>
            </a:solidFill>
          </p:spPr>
          <p:txBody>
            <a:bodyPr/>
            <a:lstStyle/>
            <a:p>
              <a:endParaRPr/>
            </a:p>
          </p:txBody>
        </p:sp>
        <p:sp>
          <p:nvSpPr>
            <p:cNvPr id="1074" name="rc65">
              <a:extLst>
                <a:ext uri="{FF2B5EF4-FFF2-40B4-BE49-F238E27FC236}">
                  <a16:creationId xmlns:a16="http://schemas.microsoft.com/office/drawing/2014/main" id="{0CC4D1B4-1877-433F-929E-99604D4EB272}"/>
                </a:ext>
              </a:extLst>
            </p:cNvPr>
            <p:cNvSpPr/>
            <p:nvPr/>
          </p:nvSpPr>
          <p:spPr>
            <a:xfrm>
              <a:off x="1474137" y="1847517"/>
              <a:ext cx="239700" cy="159781"/>
            </a:xfrm>
            <a:prstGeom prst="rect">
              <a:avLst/>
            </a:prstGeom>
            <a:solidFill>
              <a:srgbClr val="6A1B9A">
                <a:alpha val="100000"/>
              </a:srgbClr>
            </a:solidFill>
          </p:spPr>
          <p:txBody>
            <a:bodyPr/>
            <a:lstStyle/>
            <a:p>
              <a:endParaRPr/>
            </a:p>
          </p:txBody>
        </p:sp>
        <p:sp>
          <p:nvSpPr>
            <p:cNvPr id="1075" name="rc66">
              <a:extLst>
                <a:ext uri="{FF2B5EF4-FFF2-40B4-BE49-F238E27FC236}">
                  <a16:creationId xmlns:a16="http://schemas.microsoft.com/office/drawing/2014/main" id="{1F70D66F-D292-4145-B764-6A2DA8E0EF0E}"/>
                </a:ext>
              </a:extLst>
            </p:cNvPr>
            <p:cNvSpPr/>
            <p:nvPr/>
          </p:nvSpPr>
          <p:spPr>
            <a:xfrm>
              <a:off x="1474137" y="1824146"/>
              <a:ext cx="239700" cy="1661"/>
            </a:xfrm>
            <a:prstGeom prst="rect">
              <a:avLst/>
            </a:prstGeom>
            <a:solidFill>
              <a:srgbClr val="1565C0">
                <a:alpha val="100000"/>
              </a:srgbClr>
            </a:solidFill>
          </p:spPr>
          <p:txBody>
            <a:bodyPr/>
            <a:lstStyle/>
            <a:p>
              <a:endParaRPr/>
            </a:p>
          </p:txBody>
        </p:sp>
        <p:sp>
          <p:nvSpPr>
            <p:cNvPr id="1076" name="rc67">
              <a:extLst>
                <a:ext uri="{FF2B5EF4-FFF2-40B4-BE49-F238E27FC236}">
                  <a16:creationId xmlns:a16="http://schemas.microsoft.com/office/drawing/2014/main" id="{EC4E1D6D-BA1A-4047-AC10-241D16125823}"/>
                </a:ext>
              </a:extLst>
            </p:cNvPr>
            <p:cNvSpPr/>
            <p:nvPr/>
          </p:nvSpPr>
          <p:spPr>
            <a:xfrm>
              <a:off x="1474137" y="1825807"/>
              <a:ext cx="239700" cy="21709"/>
            </a:xfrm>
            <a:prstGeom prst="rect">
              <a:avLst/>
            </a:prstGeom>
            <a:solidFill>
              <a:srgbClr val="BEBEBE">
                <a:alpha val="100000"/>
              </a:srgbClr>
            </a:solidFill>
          </p:spPr>
          <p:txBody>
            <a:bodyPr/>
            <a:lstStyle/>
            <a:p>
              <a:endParaRPr/>
            </a:p>
          </p:txBody>
        </p:sp>
        <p:sp>
          <p:nvSpPr>
            <p:cNvPr id="1077" name="rc68">
              <a:extLst>
                <a:ext uri="{FF2B5EF4-FFF2-40B4-BE49-F238E27FC236}">
                  <a16:creationId xmlns:a16="http://schemas.microsoft.com/office/drawing/2014/main" id="{302C9205-8A79-4100-AC44-44EC6D40381A}"/>
                </a:ext>
              </a:extLst>
            </p:cNvPr>
            <p:cNvSpPr/>
            <p:nvPr/>
          </p:nvSpPr>
          <p:spPr>
            <a:xfrm>
              <a:off x="1474137" y="2007298"/>
              <a:ext cx="239700" cy="127310"/>
            </a:xfrm>
            <a:prstGeom prst="rect">
              <a:avLst/>
            </a:prstGeom>
            <a:solidFill>
              <a:srgbClr val="388E3C">
                <a:alpha val="100000"/>
              </a:srgbClr>
            </a:solidFill>
          </p:spPr>
          <p:txBody>
            <a:bodyPr/>
            <a:lstStyle/>
            <a:p>
              <a:endParaRPr/>
            </a:p>
          </p:txBody>
        </p:sp>
        <p:sp>
          <p:nvSpPr>
            <p:cNvPr id="1078" name="rc69">
              <a:extLst>
                <a:ext uri="{FF2B5EF4-FFF2-40B4-BE49-F238E27FC236}">
                  <a16:creationId xmlns:a16="http://schemas.microsoft.com/office/drawing/2014/main" id="{112D98AA-3087-431F-A5A2-E08A5F4CB7D2}"/>
                </a:ext>
              </a:extLst>
            </p:cNvPr>
            <p:cNvSpPr/>
            <p:nvPr/>
          </p:nvSpPr>
          <p:spPr>
            <a:xfrm>
              <a:off x="1474137" y="2349431"/>
              <a:ext cx="239700" cy="715587"/>
            </a:xfrm>
            <a:prstGeom prst="rect">
              <a:avLst/>
            </a:prstGeom>
            <a:solidFill>
              <a:srgbClr val="F4702E">
                <a:alpha val="100000"/>
              </a:srgbClr>
            </a:solidFill>
          </p:spPr>
          <p:txBody>
            <a:bodyPr/>
            <a:lstStyle/>
            <a:p>
              <a:endParaRPr/>
            </a:p>
          </p:txBody>
        </p:sp>
        <p:sp>
          <p:nvSpPr>
            <p:cNvPr id="1079" name="rc70">
              <a:extLst>
                <a:ext uri="{FF2B5EF4-FFF2-40B4-BE49-F238E27FC236}">
                  <a16:creationId xmlns:a16="http://schemas.microsoft.com/office/drawing/2014/main" id="{03AA9802-AF33-49DA-A300-264D66040D5B}"/>
                </a:ext>
              </a:extLst>
            </p:cNvPr>
            <p:cNvSpPr/>
            <p:nvPr/>
          </p:nvSpPr>
          <p:spPr>
            <a:xfrm>
              <a:off x="1474137" y="2134609"/>
              <a:ext cx="239700" cy="214822"/>
            </a:xfrm>
            <a:prstGeom prst="rect">
              <a:avLst/>
            </a:prstGeom>
            <a:solidFill>
              <a:srgbClr val="FBC02D">
                <a:alpha val="100000"/>
              </a:srgbClr>
            </a:solidFill>
          </p:spPr>
          <p:txBody>
            <a:bodyPr/>
            <a:lstStyle/>
            <a:p>
              <a:endParaRPr/>
            </a:p>
          </p:txBody>
        </p:sp>
        <p:sp>
          <p:nvSpPr>
            <p:cNvPr id="1080" name="rc71">
              <a:extLst>
                <a:ext uri="{FF2B5EF4-FFF2-40B4-BE49-F238E27FC236}">
                  <a16:creationId xmlns:a16="http://schemas.microsoft.com/office/drawing/2014/main" id="{0C14C4DB-A8E5-4919-91B9-8228A746271E}"/>
                </a:ext>
              </a:extLst>
            </p:cNvPr>
            <p:cNvSpPr/>
            <p:nvPr/>
          </p:nvSpPr>
          <p:spPr>
            <a:xfrm>
              <a:off x="1740472" y="1858162"/>
              <a:ext cx="239700" cy="129650"/>
            </a:xfrm>
            <a:prstGeom prst="rect">
              <a:avLst/>
            </a:prstGeom>
            <a:solidFill>
              <a:srgbClr val="6A1B9A">
                <a:alpha val="100000"/>
              </a:srgbClr>
            </a:solidFill>
          </p:spPr>
          <p:txBody>
            <a:bodyPr/>
            <a:lstStyle/>
            <a:p>
              <a:endParaRPr/>
            </a:p>
          </p:txBody>
        </p:sp>
        <p:sp>
          <p:nvSpPr>
            <p:cNvPr id="1081" name="rc72">
              <a:extLst>
                <a:ext uri="{FF2B5EF4-FFF2-40B4-BE49-F238E27FC236}">
                  <a16:creationId xmlns:a16="http://schemas.microsoft.com/office/drawing/2014/main" id="{8D380B2A-7F58-4F95-997D-E6FF2F8A2FAF}"/>
                </a:ext>
              </a:extLst>
            </p:cNvPr>
            <p:cNvSpPr/>
            <p:nvPr/>
          </p:nvSpPr>
          <p:spPr>
            <a:xfrm>
              <a:off x="1740472" y="1824146"/>
              <a:ext cx="239700" cy="0"/>
            </a:xfrm>
            <a:prstGeom prst="rect">
              <a:avLst/>
            </a:prstGeom>
            <a:solidFill>
              <a:srgbClr val="1565C0">
                <a:alpha val="100000"/>
              </a:srgbClr>
            </a:solidFill>
          </p:spPr>
          <p:txBody>
            <a:bodyPr/>
            <a:lstStyle/>
            <a:p>
              <a:endParaRPr/>
            </a:p>
          </p:txBody>
        </p:sp>
        <p:sp>
          <p:nvSpPr>
            <p:cNvPr id="1082" name="rc73">
              <a:extLst>
                <a:ext uri="{FF2B5EF4-FFF2-40B4-BE49-F238E27FC236}">
                  <a16:creationId xmlns:a16="http://schemas.microsoft.com/office/drawing/2014/main" id="{524C3575-7DEA-4F3C-9D6E-1E04A609A0D5}"/>
                </a:ext>
              </a:extLst>
            </p:cNvPr>
            <p:cNvSpPr/>
            <p:nvPr/>
          </p:nvSpPr>
          <p:spPr>
            <a:xfrm>
              <a:off x="1740472" y="1824146"/>
              <a:ext cx="239700" cy="34016"/>
            </a:xfrm>
            <a:prstGeom prst="rect">
              <a:avLst/>
            </a:prstGeom>
            <a:solidFill>
              <a:srgbClr val="BEBEBE">
                <a:alpha val="100000"/>
              </a:srgbClr>
            </a:solidFill>
          </p:spPr>
          <p:txBody>
            <a:bodyPr/>
            <a:lstStyle/>
            <a:p>
              <a:endParaRPr/>
            </a:p>
          </p:txBody>
        </p:sp>
        <p:sp>
          <p:nvSpPr>
            <p:cNvPr id="1083" name="rc74">
              <a:extLst>
                <a:ext uri="{FF2B5EF4-FFF2-40B4-BE49-F238E27FC236}">
                  <a16:creationId xmlns:a16="http://schemas.microsoft.com/office/drawing/2014/main" id="{7C43D773-4A37-49E0-A5B7-10529071D401}"/>
                </a:ext>
              </a:extLst>
            </p:cNvPr>
            <p:cNvSpPr/>
            <p:nvPr/>
          </p:nvSpPr>
          <p:spPr>
            <a:xfrm>
              <a:off x="1740472" y="1987812"/>
              <a:ext cx="239700" cy="110290"/>
            </a:xfrm>
            <a:prstGeom prst="rect">
              <a:avLst/>
            </a:prstGeom>
            <a:solidFill>
              <a:srgbClr val="388E3C">
                <a:alpha val="100000"/>
              </a:srgbClr>
            </a:solidFill>
          </p:spPr>
          <p:txBody>
            <a:bodyPr/>
            <a:lstStyle/>
            <a:p>
              <a:endParaRPr/>
            </a:p>
          </p:txBody>
        </p:sp>
        <p:sp>
          <p:nvSpPr>
            <p:cNvPr id="1084" name="rc75">
              <a:extLst>
                <a:ext uri="{FF2B5EF4-FFF2-40B4-BE49-F238E27FC236}">
                  <a16:creationId xmlns:a16="http://schemas.microsoft.com/office/drawing/2014/main" id="{9E6ED14E-3745-42D2-B27E-FB259BCF3D88}"/>
                </a:ext>
              </a:extLst>
            </p:cNvPr>
            <p:cNvSpPr/>
            <p:nvPr/>
          </p:nvSpPr>
          <p:spPr>
            <a:xfrm>
              <a:off x="1740472" y="2191363"/>
              <a:ext cx="239700" cy="873655"/>
            </a:xfrm>
            <a:prstGeom prst="rect">
              <a:avLst/>
            </a:prstGeom>
            <a:solidFill>
              <a:srgbClr val="F4702E">
                <a:alpha val="100000"/>
              </a:srgbClr>
            </a:solidFill>
          </p:spPr>
          <p:txBody>
            <a:bodyPr/>
            <a:lstStyle/>
            <a:p>
              <a:endParaRPr/>
            </a:p>
          </p:txBody>
        </p:sp>
        <p:sp>
          <p:nvSpPr>
            <p:cNvPr id="1085" name="rc76">
              <a:extLst>
                <a:ext uri="{FF2B5EF4-FFF2-40B4-BE49-F238E27FC236}">
                  <a16:creationId xmlns:a16="http://schemas.microsoft.com/office/drawing/2014/main" id="{42433482-7A08-4A98-B307-539234473F87}"/>
                </a:ext>
              </a:extLst>
            </p:cNvPr>
            <p:cNvSpPr/>
            <p:nvPr/>
          </p:nvSpPr>
          <p:spPr>
            <a:xfrm>
              <a:off x="1740472" y="2098103"/>
              <a:ext cx="239700" cy="93259"/>
            </a:xfrm>
            <a:prstGeom prst="rect">
              <a:avLst/>
            </a:prstGeom>
            <a:solidFill>
              <a:srgbClr val="FBC02D">
                <a:alpha val="100000"/>
              </a:srgbClr>
            </a:solidFill>
          </p:spPr>
          <p:txBody>
            <a:bodyPr/>
            <a:lstStyle/>
            <a:p>
              <a:endParaRPr/>
            </a:p>
          </p:txBody>
        </p:sp>
        <p:sp>
          <p:nvSpPr>
            <p:cNvPr id="1086" name="tx77">
              <a:extLst>
                <a:ext uri="{FF2B5EF4-FFF2-40B4-BE49-F238E27FC236}">
                  <a16:creationId xmlns:a16="http://schemas.microsoft.com/office/drawing/2014/main" id="{3BBDBE91-1B85-4B6D-B169-EBDEA6568393}"/>
                </a:ext>
              </a:extLst>
            </p:cNvPr>
            <p:cNvSpPr/>
            <p:nvPr/>
          </p:nvSpPr>
          <p:spPr>
            <a:xfrm>
              <a:off x="2118812" y="957093"/>
              <a:ext cx="48773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Stem villi</a:t>
              </a:r>
            </a:p>
          </p:txBody>
        </p:sp>
        <p:sp>
          <p:nvSpPr>
            <p:cNvPr id="1087" name="tx78">
              <a:extLst>
                <a:ext uri="{FF2B5EF4-FFF2-40B4-BE49-F238E27FC236}">
                  <a16:creationId xmlns:a16="http://schemas.microsoft.com/office/drawing/2014/main" id="{59559F4B-490B-4204-89FF-F8541FF545E3}"/>
                </a:ext>
              </a:extLst>
            </p:cNvPr>
            <p:cNvSpPr/>
            <p:nvPr/>
          </p:nvSpPr>
          <p:spPr>
            <a:xfrm>
              <a:off x="2267849" y="2400946"/>
              <a:ext cx="189666" cy="8727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Villi</a:t>
              </a:r>
            </a:p>
          </p:txBody>
        </p:sp>
        <p:sp>
          <p:nvSpPr>
            <p:cNvPr id="1088" name="pl79">
              <a:extLst>
                <a:ext uri="{FF2B5EF4-FFF2-40B4-BE49-F238E27FC236}">
                  <a16:creationId xmlns:a16="http://schemas.microsoft.com/office/drawing/2014/main" id="{7DDD7992-EF5B-42C3-8094-32E836FFACBB}"/>
                </a:ext>
              </a:extLst>
            </p:cNvPr>
            <p:cNvSpPr/>
            <p:nvPr/>
          </p:nvSpPr>
          <p:spPr>
            <a:xfrm>
              <a:off x="635184" y="3127062"/>
              <a:ext cx="1384938" cy="0"/>
            </a:xfrm>
            <a:custGeom>
              <a:avLst/>
              <a:gdLst/>
              <a:ahLst/>
              <a:cxnLst/>
              <a:rect l="0" t="0" r="0" b="0"/>
              <a:pathLst>
                <a:path w="1384938">
                  <a:moveTo>
                    <a:pt x="0" y="0"/>
                  </a:moveTo>
                  <a:lnTo>
                    <a:pt x="1384938" y="0"/>
                  </a:lnTo>
                </a:path>
              </a:pathLst>
            </a:custGeom>
            <a:ln w="14782" cap="flat">
              <a:solidFill>
                <a:srgbClr val="000000">
                  <a:alpha val="100000"/>
                </a:srgbClr>
              </a:solidFill>
              <a:prstDash val="solid"/>
              <a:round/>
            </a:ln>
          </p:spPr>
          <p:txBody>
            <a:bodyPr/>
            <a:lstStyle/>
            <a:p>
              <a:endParaRPr/>
            </a:p>
          </p:txBody>
        </p:sp>
        <p:sp>
          <p:nvSpPr>
            <p:cNvPr id="1089" name="tx80">
              <a:extLst>
                <a:ext uri="{FF2B5EF4-FFF2-40B4-BE49-F238E27FC236}">
                  <a16:creationId xmlns:a16="http://schemas.microsoft.com/office/drawing/2014/main" id="{B4E24CA5-8D58-4930-975F-599A3F1C2B4A}"/>
                </a:ext>
              </a:extLst>
            </p:cNvPr>
            <p:cNvSpPr/>
            <p:nvPr/>
          </p:nvSpPr>
          <p:spPr>
            <a:xfrm rot="-5400000">
              <a:off x="600913" y="3343976"/>
              <a:ext cx="386298"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PM252</a:t>
              </a:r>
            </a:p>
          </p:txBody>
        </p:sp>
        <p:sp>
          <p:nvSpPr>
            <p:cNvPr id="1090" name="tx81">
              <a:extLst>
                <a:ext uri="{FF2B5EF4-FFF2-40B4-BE49-F238E27FC236}">
                  <a16:creationId xmlns:a16="http://schemas.microsoft.com/office/drawing/2014/main" id="{C8C803B4-A324-49F6-ADE1-EF81E5BBF202}"/>
                </a:ext>
              </a:extLst>
            </p:cNvPr>
            <p:cNvSpPr/>
            <p:nvPr/>
          </p:nvSpPr>
          <p:spPr>
            <a:xfrm rot="-5400000">
              <a:off x="867247" y="3343976"/>
              <a:ext cx="386298"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PM275</a:t>
              </a:r>
            </a:p>
          </p:txBody>
        </p:sp>
        <p:sp>
          <p:nvSpPr>
            <p:cNvPr id="1091" name="tx82">
              <a:extLst>
                <a:ext uri="{FF2B5EF4-FFF2-40B4-BE49-F238E27FC236}">
                  <a16:creationId xmlns:a16="http://schemas.microsoft.com/office/drawing/2014/main" id="{0D014281-D777-476F-A013-893FF7358919}"/>
                </a:ext>
              </a:extLst>
            </p:cNvPr>
            <p:cNvSpPr/>
            <p:nvPr/>
          </p:nvSpPr>
          <p:spPr>
            <a:xfrm rot="-5400000">
              <a:off x="1133582" y="3343976"/>
              <a:ext cx="386298"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PM285</a:t>
              </a:r>
            </a:p>
          </p:txBody>
        </p:sp>
        <p:sp>
          <p:nvSpPr>
            <p:cNvPr id="1092" name="tx83">
              <a:extLst>
                <a:ext uri="{FF2B5EF4-FFF2-40B4-BE49-F238E27FC236}">
                  <a16:creationId xmlns:a16="http://schemas.microsoft.com/office/drawing/2014/main" id="{F54BF536-0C63-456C-9A2F-932E1F3EE5C9}"/>
                </a:ext>
              </a:extLst>
            </p:cNvPr>
            <p:cNvSpPr/>
            <p:nvPr/>
          </p:nvSpPr>
          <p:spPr>
            <a:xfrm rot="-5400000">
              <a:off x="1399886" y="3343946"/>
              <a:ext cx="386298" cy="89177"/>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PM306</a:t>
              </a:r>
            </a:p>
          </p:txBody>
        </p:sp>
        <p:sp>
          <p:nvSpPr>
            <p:cNvPr id="1093" name="tx84">
              <a:extLst>
                <a:ext uri="{FF2B5EF4-FFF2-40B4-BE49-F238E27FC236}">
                  <a16:creationId xmlns:a16="http://schemas.microsoft.com/office/drawing/2014/main" id="{0554E0AD-D45C-48E9-B9B1-9460D836FFC3}"/>
                </a:ext>
              </a:extLst>
            </p:cNvPr>
            <p:cNvSpPr/>
            <p:nvPr/>
          </p:nvSpPr>
          <p:spPr>
            <a:xfrm rot="-5400000">
              <a:off x="1666220" y="3343946"/>
              <a:ext cx="386298" cy="89177"/>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PM320</a:t>
              </a:r>
            </a:p>
          </p:txBody>
        </p:sp>
        <p:sp>
          <p:nvSpPr>
            <p:cNvPr id="1094" name="pl85">
              <a:extLst>
                <a:ext uri="{FF2B5EF4-FFF2-40B4-BE49-F238E27FC236}">
                  <a16:creationId xmlns:a16="http://schemas.microsoft.com/office/drawing/2014/main" id="{31A446A5-BB82-420A-AB23-49D050D50B50}"/>
                </a:ext>
              </a:extLst>
            </p:cNvPr>
            <p:cNvSpPr/>
            <p:nvPr/>
          </p:nvSpPr>
          <p:spPr>
            <a:xfrm>
              <a:off x="635184" y="321226"/>
              <a:ext cx="0" cy="1364960"/>
            </a:xfrm>
            <a:custGeom>
              <a:avLst/>
              <a:gdLst/>
              <a:ahLst/>
              <a:cxnLst/>
              <a:rect l="0" t="0" r="0" b="0"/>
              <a:pathLst>
                <a:path h="1364960">
                  <a:moveTo>
                    <a:pt x="0" y="1364960"/>
                  </a:moveTo>
                  <a:lnTo>
                    <a:pt x="0" y="0"/>
                  </a:lnTo>
                </a:path>
              </a:pathLst>
            </a:custGeom>
            <a:ln w="14782" cap="flat">
              <a:solidFill>
                <a:srgbClr val="000000">
                  <a:alpha val="100000"/>
                </a:srgbClr>
              </a:solidFill>
              <a:prstDash val="solid"/>
              <a:round/>
            </a:ln>
          </p:spPr>
          <p:txBody>
            <a:bodyPr/>
            <a:lstStyle/>
            <a:p>
              <a:endParaRPr/>
            </a:p>
          </p:txBody>
        </p:sp>
        <p:sp>
          <p:nvSpPr>
            <p:cNvPr id="1095" name="tx86">
              <a:extLst>
                <a:ext uri="{FF2B5EF4-FFF2-40B4-BE49-F238E27FC236}">
                  <a16:creationId xmlns:a16="http://schemas.microsoft.com/office/drawing/2014/main" id="{CA640E72-6443-42D4-899F-003372D3EC91}"/>
                </a:ext>
              </a:extLst>
            </p:cNvPr>
            <p:cNvSpPr/>
            <p:nvPr/>
          </p:nvSpPr>
          <p:spPr>
            <a:xfrm>
              <a:off x="390648" y="1575804"/>
              <a:ext cx="176212"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0%</a:t>
              </a:r>
            </a:p>
          </p:txBody>
        </p:sp>
        <p:sp>
          <p:nvSpPr>
            <p:cNvPr id="1096" name="tx87">
              <a:extLst>
                <a:ext uri="{FF2B5EF4-FFF2-40B4-BE49-F238E27FC236}">
                  <a16:creationId xmlns:a16="http://schemas.microsoft.com/office/drawing/2014/main" id="{1FD023EF-C2D0-4B75-B23C-EBD0156B8AEB}"/>
                </a:ext>
              </a:extLst>
            </p:cNvPr>
            <p:cNvSpPr/>
            <p:nvPr/>
          </p:nvSpPr>
          <p:spPr>
            <a:xfrm>
              <a:off x="322842" y="1265585"/>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25%</a:t>
              </a:r>
            </a:p>
          </p:txBody>
        </p:sp>
        <p:sp>
          <p:nvSpPr>
            <p:cNvPr id="1097" name="tx88">
              <a:extLst>
                <a:ext uri="{FF2B5EF4-FFF2-40B4-BE49-F238E27FC236}">
                  <a16:creationId xmlns:a16="http://schemas.microsoft.com/office/drawing/2014/main" id="{0A7260FF-2D55-4D4D-AC14-FADA04632570}"/>
                </a:ext>
              </a:extLst>
            </p:cNvPr>
            <p:cNvSpPr/>
            <p:nvPr/>
          </p:nvSpPr>
          <p:spPr>
            <a:xfrm>
              <a:off x="322842" y="955367"/>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50%</a:t>
              </a:r>
            </a:p>
          </p:txBody>
        </p:sp>
        <p:sp>
          <p:nvSpPr>
            <p:cNvPr id="1098" name="tx89">
              <a:extLst>
                <a:ext uri="{FF2B5EF4-FFF2-40B4-BE49-F238E27FC236}">
                  <a16:creationId xmlns:a16="http://schemas.microsoft.com/office/drawing/2014/main" id="{2F96A7B9-ECBC-495C-B8E8-615FC1B8E5F9}"/>
                </a:ext>
              </a:extLst>
            </p:cNvPr>
            <p:cNvSpPr/>
            <p:nvPr/>
          </p:nvSpPr>
          <p:spPr>
            <a:xfrm>
              <a:off x="322842" y="645149"/>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75%</a:t>
              </a:r>
            </a:p>
          </p:txBody>
        </p:sp>
        <p:sp>
          <p:nvSpPr>
            <p:cNvPr id="1099" name="tx90">
              <a:extLst>
                <a:ext uri="{FF2B5EF4-FFF2-40B4-BE49-F238E27FC236}">
                  <a16:creationId xmlns:a16="http://schemas.microsoft.com/office/drawing/2014/main" id="{A09C763F-BBD6-491F-868A-50466144E566}"/>
                </a:ext>
              </a:extLst>
            </p:cNvPr>
            <p:cNvSpPr/>
            <p:nvPr/>
          </p:nvSpPr>
          <p:spPr>
            <a:xfrm>
              <a:off x="255036" y="334931"/>
              <a:ext cx="311824"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100%</a:t>
              </a:r>
            </a:p>
          </p:txBody>
        </p:sp>
        <p:sp>
          <p:nvSpPr>
            <p:cNvPr id="1100" name="pl91">
              <a:extLst>
                <a:ext uri="{FF2B5EF4-FFF2-40B4-BE49-F238E27FC236}">
                  <a16:creationId xmlns:a16="http://schemas.microsoft.com/office/drawing/2014/main" id="{1651EE35-D4FC-4C68-8D1C-6D1A5A896375}"/>
                </a:ext>
              </a:extLst>
            </p:cNvPr>
            <p:cNvSpPr/>
            <p:nvPr/>
          </p:nvSpPr>
          <p:spPr>
            <a:xfrm>
              <a:off x="635184" y="1762102"/>
              <a:ext cx="0" cy="1364960"/>
            </a:xfrm>
            <a:custGeom>
              <a:avLst/>
              <a:gdLst/>
              <a:ahLst/>
              <a:cxnLst/>
              <a:rect l="0" t="0" r="0" b="0"/>
              <a:pathLst>
                <a:path h="1364960">
                  <a:moveTo>
                    <a:pt x="0" y="1364960"/>
                  </a:moveTo>
                  <a:lnTo>
                    <a:pt x="0" y="0"/>
                  </a:lnTo>
                </a:path>
              </a:pathLst>
            </a:custGeom>
            <a:ln w="14782" cap="flat">
              <a:solidFill>
                <a:srgbClr val="000000">
                  <a:alpha val="100000"/>
                </a:srgbClr>
              </a:solidFill>
              <a:prstDash val="solid"/>
              <a:round/>
            </a:ln>
          </p:spPr>
          <p:txBody>
            <a:bodyPr/>
            <a:lstStyle/>
            <a:p>
              <a:endParaRPr/>
            </a:p>
          </p:txBody>
        </p:sp>
        <p:sp>
          <p:nvSpPr>
            <p:cNvPr id="1101" name="tx92">
              <a:extLst>
                <a:ext uri="{FF2B5EF4-FFF2-40B4-BE49-F238E27FC236}">
                  <a16:creationId xmlns:a16="http://schemas.microsoft.com/office/drawing/2014/main" id="{9C1EB9EC-4E6B-4210-A167-785FB68CCBD0}"/>
                </a:ext>
              </a:extLst>
            </p:cNvPr>
            <p:cNvSpPr/>
            <p:nvPr/>
          </p:nvSpPr>
          <p:spPr>
            <a:xfrm>
              <a:off x="390648" y="3016679"/>
              <a:ext cx="176212"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0%</a:t>
              </a:r>
            </a:p>
          </p:txBody>
        </p:sp>
        <p:sp>
          <p:nvSpPr>
            <p:cNvPr id="1102" name="tx93">
              <a:extLst>
                <a:ext uri="{FF2B5EF4-FFF2-40B4-BE49-F238E27FC236}">
                  <a16:creationId xmlns:a16="http://schemas.microsoft.com/office/drawing/2014/main" id="{3A83B314-CEA0-45E0-89F3-1FC1F3EE5104}"/>
                </a:ext>
              </a:extLst>
            </p:cNvPr>
            <p:cNvSpPr/>
            <p:nvPr/>
          </p:nvSpPr>
          <p:spPr>
            <a:xfrm>
              <a:off x="322842" y="2706461"/>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25%</a:t>
              </a:r>
            </a:p>
          </p:txBody>
        </p:sp>
        <p:sp>
          <p:nvSpPr>
            <p:cNvPr id="1103" name="tx94">
              <a:extLst>
                <a:ext uri="{FF2B5EF4-FFF2-40B4-BE49-F238E27FC236}">
                  <a16:creationId xmlns:a16="http://schemas.microsoft.com/office/drawing/2014/main" id="{B95B213B-A5C0-4076-9011-0890E70E76E1}"/>
                </a:ext>
              </a:extLst>
            </p:cNvPr>
            <p:cNvSpPr/>
            <p:nvPr/>
          </p:nvSpPr>
          <p:spPr>
            <a:xfrm>
              <a:off x="322842" y="2396243"/>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50%</a:t>
              </a:r>
            </a:p>
          </p:txBody>
        </p:sp>
        <p:sp>
          <p:nvSpPr>
            <p:cNvPr id="1104" name="tx95">
              <a:extLst>
                <a:ext uri="{FF2B5EF4-FFF2-40B4-BE49-F238E27FC236}">
                  <a16:creationId xmlns:a16="http://schemas.microsoft.com/office/drawing/2014/main" id="{E4D54781-E4A1-45B7-8527-8FA827C1BA3A}"/>
                </a:ext>
              </a:extLst>
            </p:cNvPr>
            <p:cNvSpPr/>
            <p:nvPr/>
          </p:nvSpPr>
          <p:spPr>
            <a:xfrm>
              <a:off x="322842" y="2086024"/>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75%</a:t>
              </a:r>
            </a:p>
          </p:txBody>
        </p:sp>
        <p:sp>
          <p:nvSpPr>
            <p:cNvPr id="1105" name="tx96">
              <a:extLst>
                <a:ext uri="{FF2B5EF4-FFF2-40B4-BE49-F238E27FC236}">
                  <a16:creationId xmlns:a16="http://schemas.microsoft.com/office/drawing/2014/main" id="{0CC2309D-603E-41AE-9807-9E1659CF7659}"/>
                </a:ext>
              </a:extLst>
            </p:cNvPr>
            <p:cNvSpPr/>
            <p:nvPr/>
          </p:nvSpPr>
          <p:spPr>
            <a:xfrm>
              <a:off x="255036" y="1775806"/>
              <a:ext cx="311824"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100%</a:t>
              </a:r>
            </a:p>
          </p:txBody>
        </p:sp>
      </p:grpSp>
      <p:grpSp>
        <p:nvGrpSpPr>
          <p:cNvPr id="753" name="Group 752">
            <a:extLst>
              <a:ext uri="{FF2B5EF4-FFF2-40B4-BE49-F238E27FC236}">
                <a16:creationId xmlns:a16="http://schemas.microsoft.com/office/drawing/2014/main" id="{571DBBE7-D498-4E48-BA42-7291FCAD19CB}"/>
              </a:ext>
            </a:extLst>
          </p:cNvPr>
          <p:cNvGrpSpPr/>
          <p:nvPr/>
        </p:nvGrpSpPr>
        <p:grpSpPr>
          <a:xfrm>
            <a:off x="368239" y="3184695"/>
            <a:ext cx="2286000" cy="3657600"/>
            <a:chOff x="0" y="0"/>
            <a:chExt cx="2286000" cy="3657600"/>
          </a:xfrm>
        </p:grpSpPr>
        <p:sp>
          <p:nvSpPr>
            <p:cNvPr id="754" name="rc3">
              <a:extLst>
                <a:ext uri="{FF2B5EF4-FFF2-40B4-BE49-F238E27FC236}">
                  <a16:creationId xmlns:a16="http://schemas.microsoft.com/office/drawing/2014/main" id="{FE9DFACE-EF9F-4D24-86D7-F4CC26FCA123}"/>
                </a:ext>
              </a:extLst>
            </p:cNvPr>
            <p:cNvSpPr/>
            <p:nvPr/>
          </p:nvSpPr>
          <p:spPr>
            <a:xfrm>
              <a:off x="0" y="0"/>
              <a:ext cx="2286000" cy="36576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756" name="rc5">
              <a:extLst>
                <a:ext uri="{FF2B5EF4-FFF2-40B4-BE49-F238E27FC236}">
                  <a16:creationId xmlns:a16="http://schemas.microsoft.com/office/drawing/2014/main" id="{0827FE98-1E0C-4846-86F0-617AD1CCF133}"/>
                </a:ext>
              </a:extLst>
            </p:cNvPr>
            <p:cNvSpPr/>
            <p:nvPr/>
          </p:nvSpPr>
          <p:spPr>
            <a:xfrm>
              <a:off x="529320" y="494649"/>
              <a:ext cx="815076" cy="2548896"/>
            </a:xfrm>
            <a:prstGeom prst="rect">
              <a:avLst/>
            </a:prstGeom>
            <a:solidFill>
              <a:srgbClr val="FFFFFF">
                <a:alpha val="100000"/>
              </a:srgbClr>
            </a:solidFill>
          </p:spPr>
          <p:txBody>
            <a:bodyPr/>
            <a:lstStyle/>
            <a:p>
              <a:endParaRPr sz="600"/>
            </a:p>
          </p:txBody>
        </p:sp>
        <p:sp>
          <p:nvSpPr>
            <p:cNvPr id="757" name="pl6">
              <a:extLst>
                <a:ext uri="{FF2B5EF4-FFF2-40B4-BE49-F238E27FC236}">
                  <a16:creationId xmlns:a16="http://schemas.microsoft.com/office/drawing/2014/main" id="{36267144-8FC6-4117-9849-735A13C023DE}"/>
                </a:ext>
              </a:extLst>
            </p:cNvPr>
            <p:cNvSpPr/>
            <p:nvPr/>
          </p:nvSpPr>
          <p:spPr>
            <a:xfrm>
              <a:off x="529320" y="3043546"/>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58" name="pl7">
              <a:extLst>
                <a:ext uri="{FF2B5EF4-FFF2-40B4-BE49-F238E27FC236}">
                  <a16:creationId xmlns:a16="http://schemas.microsoft.com/office/drawing/2014/main" id="{8C794883-20F0-46BA-9B8C-222CC95455A2}"/>
                </a:ext>
              </a:extLst>
            </p:cNvPr>
            <p:cNvSpPr/>
            <p:nvPr/>
          </p:nvSpPr>
          <p:spPr>
            <a:xfrm>
              <a:off x="529320" y="2406322"/>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59" name="pl8">
              <a:extLst>
                <a:ext uri="{FF2B5EF4-FFF2-40B4-BE49-F238E27FC236}">
                  <a16:creationId xmlns:a16="http://schemas.microsoft.com/office/drawing/2014/main" id="{A84EE155-3CD1-4EB6-AD40-FB6855F9798A}"/>
                </a:ext>
              </a:extLst>
            </p:cNvPr>
            <p:cNvSpPr/>
            <p:nvPr/>
          </p:nvSpPr>
          <p:spPr>
            <a:xfrm>
              <a:off x="529320" y="1769098"/>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60" name="pl9">
              <a:extLst>
                <a:ext uri="{FF2B5EF4-FFF2-40B4-BE49-F238E27FC236}">
                  <a16:creationId xmlns:a16="http://schemas.microsoft.com/office/drawing/2014/main" id="{3649D58E-8DF3-458E-97C3-DFEFB910E85C}"/>
                </a:ext>
              </a:extLst>
            </p:cNvPr>
            <p:cNvSpPr/>
            <p:nvPr/>
          </p:nvSpPr>
          <p:spPr>
            <a:xfrm>
              <a:off x="529320" y="1131873"/>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61" name="pl10">
              <a:extLst>
                <a:ext uri="{FF2B5EF4-FFF2-40B4-BE49-F238E27FC236}">
                  <a16:creationId xmlns:a16="http://schemas.microsoft.com/office/drawing/2014/main" id="{A7995BDE-7473-4EB1-AC1B-C844181AA93F}"/>
                </a:ext>
              </a:extLst>
            </p:cNvPr>
            <p:cNvSpPr/>
            <p:nvPr/>
          </p:nvSpPr>
          <p:spPr>
            <a:xfrm>
              <a:off x="529320" y="494649"/>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62" name="rc11">
              <a:extLst>
                <a:ext uri="{FF2B5EF4-FFF2-40B4-BE49-F238E27FC236}">
                  <a16:creationId xmlns:a16="http://schemas.microsoft.com/office/drawing/2014/main" id="{D09D2F82-18A2-45E6-8B6F-35E2785E35EA}"/>
                </a:ext>
              </a:extLst>
            </p:cNvPr>
            <p:cNvSpPr/>
            <p:nvPr/>
          </p:nvSpPr>
          <p:spPr>
            <a:xfrm>
              <a:off x="567527" y="530417"/>
              <a:ext cx="229240" cy="0"/>
            </a:xfrm>
            <a:prstGeom prst="rect">
              <a:avLst/>
            </a:prstGeom>
            <a:solidFill>
              <a:srgbClr val="6A1B9A">
                <a:alpha val="100000"/>
              </a:srgbClr>
            </a:solidFill>
          </p:spPr>
          <p:txBody>
            <a:bodyPr/>
            <a:lstStyle/>
            <a:p>
              <a:endParaRPr sz="600"/>
            </a:p>
          </p:txBody>
        </p:sp>
        <p:sp>
          <p:nvSpPr>
            <p:cNvPr id="763" name="rc12">
              <a:extLst>
                <a:ext uri="{FF2B5EF4-FFF2-40B4-BE49-F238E27FC236}">
                  <a16:creationId xmlns:a16="http://schemas.microsoft.com/office/drawing/2014/main" id="{5B0FEF5D-B7DD-4DA8-AB38-A8BE8316BBBE}"/>
                </a:ext>
              </a:extLst>
            </p:cNvPr>
            <p:cNvSpPr/>
            <p:nvPr/>
          </p:nvSpPr>
          <p:spPr>
            <a:xfrm>
              <a:off x="567527" y="530417"/>
              <a:ext cx="229240" cy="0"/>
            </a:xfrm>
            <a:prstGeom prst="rect">
              <a:avLst/>
            </a:prstGeom>
            <a:solidFill>
              <a:srgbClr val="1565C0">
                <a:alpha val="100000"/>
              </a:srgbClr>
            </a:solidFill>
          </p:spPr>
          <p:txBody>
            <a:bodyPr/>
            <a:lstStyle/>
            <a:p>
              <a:endParaRPr sz="600"/>
            </a:p>
          </p:txBody>
        </p:sp>
        <p:sp>
          <p:nvSpPr>
            <p:cNvPr id="764" name="rc13">
              <a:extLst>
                <a:ext uri="{FF2B5EF4-FFF2-40B4-BE49-F238E27FC236}">
                  <a16:creationId xmlns:a16="http://schemas.microsoft.com/office/drawing/2014/main" id="{80DC1B65-E84A-4C6A-B6F3-E6EE5B92AC67}"/>
                </a:ext>
              </a:extLst>
            </p:cNvPr>
            <p:cNvSpPr/>
            <p:nvPr/>
          </p:nvSpPr>
          <p:spPr>
            <a:xfrm>
              <a:off x="567527" y="494649"/>
              <a:ext cx="229240" cy="35768"/>
            </a:xfrm>
            <a:prstGeom prst="rect">
              <a:avLst/>
            </a:prstGeom>
            <a:solidFill>
              <a:srgbClr val="BEBEBE">
                <a:alpha val="100000"/>
              </a:srgbClr>
            </a:solidFill>
          </p:spPr>
          <p:txBody>
            <a:bodyPr/>
            <a:lstStyle/>
            <a:p>
              <a:endParaRPr sz="600"/>
            </a:p>
          </p:txBody>
        </p:sp>
        <p:sp>
          <p:nvSpPr>
            <p:cNvPr id="765" name="rc14">
              <a:extLst>
                <a:ext uri="{FF2B5EF4-FFF2-40B4-BE49-F238E27FC236}">
                  <a16:creationId xmlns:a16="http://schemas.microsoft.com/office/drawing/2014/main" id="{259D0BC2-DC9E-4E84-82AC-410A48877872}"/>
                </a:ext>
              </a:extLst>
            </p:cNvPr>
            <p:cNvSpPr/>
            <p:nvPr/>
          </p:nvSpPr>
          <p:spPr>
            <a:xfrm>
              <a:off x="567527" y="530417"/>
              <a:ext cx="229240" cy="691775"/>
            </a:xfrm>
            <a:prstGeom prst="rect">
              <a:avLst/>
            </a:prstGeom>
            <a:solidFill>
              <a:srgbClr val="388E3C">
                <a:alpha val="100000"/>
              </a:srgbClr>
            </a:solidFill>
          </p:spPr>
          <p:txBody>
            <a:bodyPr/>
            <a:lstStyle/>
            <a:p>
              <a:endParaRPr sz="600"/>
            </a:p>
          </p:txBody>
        </p:sp>
        <p:sp>
          <p:nvSpPr>
            <p:cNvPr id="766" name="rc15">
              <a:extLst>
                <a:ext uri="{FF2B5EF4-FFF2-40B4-BE49-F238E27FC236}">
                  <a16:creationId xmlns:a16="http://schemas.microsoft.com/office/drawing/2014/main" id="{F6247ADB-21E1-49A0-9380-A8D01C6D48FB}"/>
                </a:ext>
              </a:extLst>
            </p:cNvPr>
            <p:cNvSpPr/>
            <p:nvPr/>
          </p:nvSpPr>
          <p:spPr>
            <a:xfrm>
              <a:off x="567527" y="1946056"/>
              <a:ext cx="229240" cy="1097490"/>
            </a:xfrm>
            <a:prstGeom prst="rect">
              <a:avLst/>
            </a:prstGeom>
            <a:solidFill>
              <a:srgbClr val="F4702E">
                <a:alpha val="100000"/>
              </a:srgbClr>
            </a:solidFill>
          </p:spPr>
          <p:txBody>
            <a:bodyPr/>
            <a:lstStyle/>
            <a:p>
              <a:endParaRPr sz="600"/>
            </a:p>
          </p:txBody>
        </p:sp>
        <p:sp>
          <p:nvSpPr>
            <p:cNvPr id="767" name="rc16">
              <a:extLst>
                <a:ext uri="{FF2B5EF4-FFF2-40B4-BE49-F238E27FC236}">
                  <a16:creationId xmlns:a16="http://schemas.microsoft.com/office/drawing/2014/main" id="{C0B2CC3B-845A-47CE-8E40-99B9694F43F0}"/>
                </a:ext>
              </a:extLst>
            </p:cNvPr>
            <p:cNvSpPr/>
            <p:nvPr/>
          </p:nvSpPr>
          <p:spPr>
            <a:xfrm>
              <a:off x="567527" y="1222193"/>
              <a:ext cx="229240" cy="723862"/>
            </a:xfrm>
            <a:prstGeom prst="rect">
              <a:avLst/>
            </a:prstGeom>
            <a:solidFill>
              <a:srgbClr val="FBC02D">
                <a:alpha val="100000"/>
              </a:srgbClr>
            </a:solidFill>
          </p:spPr>
          <p:txBody>
            <a:bodyPr/>
            <a:lstStyle/>
            <a:p>
              <a:endParaRPr sz="600"/>
            </a:p>
          </p:txBody>
        </p:sp>
        <p:sp>
          <p:nvSpPr>
            <p:cNvPr id="768" name="rc17">
              <a:extLst>
                <a:ext uri="{FF2B5EF4-FFF2-40B4-BE49-F238E27FC236}">
                  <a16:creationId xmlns:a16="http://schemas.microsoft.com/office/drawing/2014/main" id="{C819DB46-87B6-4534-A77E-E77EA8DA39AF}"/>
                </a:ext>
              </a:extLst>
            </p:cNvPr>
            <p:cNvSpPr/>
            <p:nvPr/>
          </p:nvSpPr>
          <p:spPr>
            <a:xfrm>
              <a:off x="822239" y="535741"/>
              <a:ext cx="229240" cy="578303"/>
            </a:xfrm>
            <a:prstGeom prst="rect">
              <a:avLst/>
            </a:prstGeom>
            <a:solidFill>
              <a:srgbClr val="6A1B9A">
                <a:alpha val="100000"/>
              </a:srgbClr>
            </a:solidFill>
          </p:spPr>
          <p:txBody>
            <a:bodyPr/>
            <a:lstStyle/>
            <a:p>
              <a:endParaRPr sz="600"/>
            </a:p>
          </p:txBody>
        </p:sp>
        <p:sp>
          <p:nvSpPr>
            <p:cNvPr id="769" name="rc18">
              <a:extLst>
                <a:ext uri="{FF2B5EF4-FFF2-40B4-BE49-F238E27FC236}">
                  <a16:creationId xmlns:a16="http://schemas.microsoft.com/office/drawing/2014/main" id="{AF246977-3D9C-44C5-A72D-B8BF18326584}"/>
                </a:ext>
              </a:extLst>
            </p:cNvPr>
            <p:cNvSpPr/>
            <p:nvPr/>
          </p:nvSpPr>
          <p:spPr>
            <a:xfrm>
              <a:off x="822239" y="1114045"/>
              <a:ext cx="229240" cy="75357"/>
            </a:xfrm>
            <a:prstGeom prst="rect">
              <a:avLst/>
            </a:prstGeom>
            <a:solidFill>
              <a:srgbClr val="1565C0">
                <a:alpha val="100000"/>
              </a:srgbClr>
            </a:solidFill>
          </p:spPr>
          <p:txBody>
            <a:bodyPr/>
            <a:lstStyle/>
            <a:p>
              <a:endParaRPr sz="600"/>
            </a:p>
          </p:txBody>
        </p:sp>
        <p:sp>
          <p:nvSpPr>
            <p:cNvPr id="770" name="rc19">
              <a:extLst>
                <a:ext uri="{FF2B5EF4-FFF2-40B4-BE49-F238E27FC236}">
                  <a16:creationId xmlns:a16="http://schemas.microsoft.com/office/drawing/2014/main" id="{53D44C86-8A31-4305-A334-3563FE999045}"/>
                </a:ext>
              </a:extLst>
            </p:cNvPr>
            <p:cNvSpPr/>
            <p:nvPr/>
          </p:nvSpPr>
          <p:spPr>
            <a:xfrm>
              <a:off x="822239" y="494649"/>
              <a:ext cx="229240" cy="41091"/>
            </a:xfrm>
            <a:prstGeom prst="rect">
              <a:avLst/>
            </a:prstGeom>
            <a:solidFill>
              <a:srgbClr val="BEBEBE">
                <a:alpha val="100000"/>
              </a:srgbClr>
            </a:solidFill>
          </p:spPr>
          <p:txBody>
            <a:bodyPr/>
            <a:lstStyle/>
            <a:p>
              <a:endParaRPr sz="600"/>
            </a:p>
          </p:txBody>
        </p:sp>
        <p:sp>
          <p:nvSpPr>
            <p:cNvPr id="771" name="rc20">
              <a:extLst>
                <a:ext uri="{FF2B5EF4-FFF2-40B4-BE49-F238E27FC236}">
                  <a16:creationId xmlns:a16="http://schemas.microsoft.com/office/drawing/2014/main" id="{B570DC2D-D438-4471-B31F-B040584C34B6}"/>
                </a:ext>
              </a:extLst>
            </p:cNvPr>
            <p:cNvSpPr/>
            <p:nvPr/>
          </p:nvSpPr>
          <p:spPr>
            <a:xfrm>
              <a:off x="822239" y="1189403"/>
              <a:ext cx="229240" cy="1127456"/>
            </a:xfrm>
            <a:prstGeom prst="rect">
              <a:avLst/>
            </a:prstGeom>
            <a:solidFill>
              <a:srgbClr val="388E3C">
                <a:alpha val="100000"/>
              </a:srgbClr>
            </a:solidFill>
          </p:spPr>
          <p:txBody>
            <a:bodyPr/>
            <a:lstStyle/>
            <a:p>
              <a:endParaRPr sz="600"/>
            </a:p>
          </p:txBody>
        </p:sp>
        <p:sp>
          <p:nvSpPr>
            <p:cNvPr id="772" name="rc21">
              <a:extLst>
                <a:ext uri="{FF2B5EF4-FFF2-40B4-BE49-F238E27FC236}">
                  <a16:creationId xmlns:a16="http://schemas.microsoft.com/office/drawing/2014/main" id="{8AD025A3-8E32-4D8A-BABC-7906A707E934}"/>
                </a:ext>
              </a:extLst>
            </p:cNvPr>
            <p:cNvSpPr/>
            <p:nvPr/>
          </p:nvSpPr>
          <p:spPr>
            <a:xfrm>
              <a:off x="822239" y="2737702"/>
              <a:ext cx="229240" cy="305844"/>
            </a:xfrm>
            <a:prstGeom prst="rect">
              <a:avLst/>
            </a:prstGeom>
            <a:solidFill>
              <a:srgbClr val="F4702E">
                <a:alpha val="100000"/>
              </a:srgbClr>
            </a:solidFill>
          </p:spPr>
          <p:txBody>
            <a:bodyPr/>
            <a:lstStyle/>
            <a:p>
              <a:endParaRPr sz="600"/>
            </a:p>
          </p:txBody>
        </p:sp>
        <p:sp>
          <p:nvSpPr>
            <p:cNvPr id="773" name="rc22">
              <a:extLst>
                <a:ext uri="{FF2B5EF4-FFF2-40B4-BE49-F238E27FC236}">
                  <a16:creationId xmlns:a16="http://schemas.microsoft.com/office/drawing/2014/main" id="{BB0C61C0-CB68-469B-87FD-EEE781BC87F8}"/>
                </a:ext>
              </a:extLst>
            </p:cNvPr>
            <p:cNvSpPr/>
            <p:nvPr/>
          </p:nvSpPr>
          <p:spPr>
            <a:xfrm>
              <a:off x="822239" y="2316860"/>
              <a:ext cx="229240" cy="420841"/>
            </a:xfrm>
            <a:prstGeom prst="rect">
              <a:avLst/>
            </a:prstGeom>
            <a:solidFill>
              <a:srgbClr val="FBC02D">
                <a:alpha val="100000"/>
              </a:srgbClr>
            </a:solidFill>
          </p:spPr>
          <p:txBody>
            <a:bodyPr/>
            <a:lstStyle/>
            <a:p>
              <a:endParaRPr sz="600"/>
            </a:p>
          </p:txBody>
        </p:sp>
        <p:sp>
          <p:nvSpPr>
            <p:cNvPr id="774" name="rc23">
              <a:extLst>
                <a:ext uri="{FF2B5EF4-FFF2-40B4-BE49-F238E27FC236}">
                  <a16:creationId xmlns:a16="http://schemas.microsoft.com/office/drawing/2014/main" id="{9EEC788E-3142-448A-A4D1-2E35B80D5280}"/>
                </a:ext>
              </a:extLst>
            </p:cNvPr>
            <p:cNvSpPr/>
            <p:nvPr/>
          </p:nvSpPr>
          <p:spPr>
            <a:xfrm>
              <a:off x="1076950" y="512435"/>
              <a:ext cx="229240" cy="566450"/>
            </a:xfrm>
            <a:prstGeom prst="rect">
              <a:avLst/>
            </a:prstGeom>
            <a:solidFill>
              <a:srgbClr val="6A1B9A">
                <a:alpha val="100000"/>
              </a:srgbClr>
            </a:solidFill>
          </p:spPr>
          <p:txBody>
            <a:bodyPr/>
            <a:lstStyle/>
            <a:p>
              <a:endParaRPr sz="600"/>
            </a:p>
          </p:txBody>
        </p:sp>
        <p:sp>
          <p:nvSpPr>
            <p:cNvPr id="775" name="rc24">
              <a:extLst>
                <a:ext uri="{FF2B5EF4-FFF2-40B4-BE49-F238E27FC236}">
                  <a16:creationId xmlns:a16="http://schemas.microsoft.com/office/drawing/2014/main" id="{7C16FE82-1E73-443A-97FB-526F64165E03}"/>
                </a:ext>
              </a:extLst>
            </p:cNvPr>
            <p:cNvSpPr/>
            <p:nvPr/>
          </p:nvSpPr>
          <p:spPr>
            <a:xfrm>
              <a:off x="1076950" y="1078886"/>
              <a:ext cx="229240" cy="44730"/>
            </a:xfrm>
            <a:prstGeom prst="rect">
              <a:avLst/>
            </a:prstGeom>
            <a:solidFill>
              <a:srgbClr val="1565C0">
                <a:alpha val="100000"/>
              </a:srgbClr>
            </a:solidFill>
          </p:spPr>
          <p:txBody>
            <a:bodyPr/>
            <a:lstStyle/>
            <a:p>
              <a:endParaRPr sz="600"/>
            </a:p>
          </p:txBody>
        </p:sp>
        <p:sp>
          <p:nvSpPr>
            <p:cNvPr id="776" name="rc25">
              <a:extLst>
                <a:ext uri="{FF2B5EF4-FFF2-40B4-BE49-F238E27FC236}">
                  <a16:creationId xmlns:a16="http://schemas.microsoft.com/office/drawing/2014/main" id="{015782CA-6829-497D-8FC0-DDE185613B3B}"/>
                </a:ext>
              </a:extLst>
            </p:cNvPr>
            <p:cNvSpPr/>
            <p:nvPr/>
          </p:nvSpPr>
          <p:spPr>
            <a:xfrm>
              <a:off x="1076950" y="494649"/>
              <a:ext cx="229240" cy="17785"/>
            </a:xfrm>
            <a:prstGeom prst="rect">
              <a:avLst/>
            </a:prstGeom>
            <a:solidFill>
              <a:srgbClr val="BEBEBE">
                <a:alpha val="100000"/>
              </a:srgbClr>
            </a:solidFill>
          </p:spPr>
          <p:txBody>
            <a:bodyPr/>
            <a:lstStyle/>
            <a:p>
              <a:endParaRPr sz="600"/>
            </a:p>
          </p:txBody>
        </p:sp>
        <p:sp>
          <p:nvSpPr>
            <p:cNvPr id="777" name="rc26">
              <a:extLst>
                <a:ext uri="{FF2B5EF4-FFF2-40B4-BE49-F238E27FC236}">
                  <a16:creationId xmlns:a16="http://schemas.microsoft.com/office/drawing/2014/main" id="{18CBEE0A-6B50-45F7-93AE-22D104F80BC0}"/>
                </a:ext>
              </a:extLst>
            </p:cNvPr>
            <p:cNvSpPr/>
            <p:nvPr/>
          </p:nvSpPr>
          <p:spPr>
            <a:xfrm>
              <a:off x="1076950" y="1123616"/>
              <a:ext cx="229240" cy="587914"/>
            </a:xfrm>
            <a:prstGeom prst="rect">
              <a:avLst/>
            </a:prstGeom>
            <a:solidFill>
              <a:srgbClr val="388E3C">
                <a:alpha val="100000"/>
              </a:srgbClr>
            </a:solidFill>
          </p:spPr>
          <p:txBody>
            <a:bodyPr/>
            <a:lstStyle/>
            <a:p>
              <a:endParaRPr sz="600"/>
            </a:p>
          </p:txBody>
        </p:sp>
        <p:sp>
          <p:nvSpPr>
            <p:cNvPr id="778" name="rc27">
              <a:extLst>
                <a:ext uri="{FF2B5EF4-FFF2-40B4-BE49-F238E27FC236}">
                  <a16:creationId xmlns:a16="http://schemas.microsoft.com/office/drawing/2014/main" id="{8D513E04-7DBA-4A91-8586-502A5E931AC9}"/>
                </a:ext>
              </a:extLst>
            </p:cNvPr>
            <p:cNvSpPr/>
            <p:nvPr/>
          </p:nvSpPr>
          <p:spPr>
            <a:xfrm>
              <a:off x="1076950" y="2484347"/>
              <a:ext cx="229240" cy="559199"/>
            </a:xfrm>
            <a:prstGeom prst="rect">
              <a:avLst/>
            </a:prstGeom>
            <a:solidFill>
              <a:srgbClr val="F4702E">
                <a:alpha val="100000"/>
              </a:srgbClr>
            </a:solidFill>
          </p:spPr>
          <p:txBody>
            <a:bodyPr/>
            <a:lstStyle/>
            <a:p>
              <a:endParaRPr sz="600"/>
            </a:p>
          </p:txBody>
        </p:sp>
        <p:sp>
          <p:nvSpPr>
            <p:cNvPr id="779" name="rc28">
              <a:extLst>
                <a:ext uri="{FF2B5EF4-FFF2-40B4-BE49-F238E27FC236}">
                  <a16:creationId xmlns:a16="http://schemas.microsoft.com/office/drawing/2014/main" id="{E6E5152C-FC05-449D-969E-B5C48B3E0F14}"/>
                </a:ext>
              </a:extLst>
            </p:cNvPr>
            <p:cNvSpPr/>
            <p:nvPr/>
          </p:nvSpPr>
          <p:spPr>
            <a:xfrm>
              <a:off x="1076950" y="1711531"/>
              <a:ext cx="229240" cy="772815"/>
            </a:xfrm>
            <a:prstGeom prst="rect">
              <a:avLst/>
            </a:prstGeom>
            <a:solidFill>
              <a:srgbClr val="FBC02D">
                <a:alpha val="100000"/>
              </a:srgbClr>
            </a:solidFill>
          </p:spPr>
          <p:txBody>
            <a:bodyPr/>
            <a:lstStyle/>
            <a:p>
              <a:endParaRPr sz="600"/>
            </a:p>
          </p:txBody>
        </p:sp>
        <p:sp>
          <p:nvSpPr>
            <p:cNvPr id="780" name="rc29">
              <a:extLst>
                <a:ext uri="{FF2B5EF4-FFF2-40B4-BE49-F238E27FC236}">
                  <a16:creationId xmlns:a16="http://schemas.microsoft.com/office/drawing/2014/main" id="{1FA063A7-21EB-45E7-A7E4-EBC3DC24DDAE}"/>
                </a:ext>
              </a:extLst>
            </p:cNvPr>
            <p:cNvSpPr/>
            <p:nvPr/>
          </p:nvSpPr>
          <p:spPr>
            <a:xfrm>
              <a:off x="1407660" y="494649"/>
              <a:ext cx="815076" cy="2548896"/>
            </a:xfrm>
            <a:prstGeom prst="rect">
              <a:avLst/>
            </a:prstGeom>
            <a:solidFill>
              <a:srgbClr val="FFFFFF">
                <a:alpha val="100000"/>
              </a:srgbClr>
            </a:solidFill>
          </p:spPr>
          <p:txBody>
            <a:bodyPr/>
            <a:lstStyle/>
            <a:p>
              <a:endParaRPr sz="600"/>
            </a:p>
          </p:txBody>
        </p:sp>
        <p:sp>
          <p:nvSpPr>
            <p:cNvPr id="781" name="pl30">
              <a:extLst>
                <a:ext uri="{FF2B5EF4-FFF2-40B4-BE49-F238E27FC236}">
                  <a16:creationId xmlns:a16="http://schemas.microsoft.com/office/drawing/2014/main" id="{5FFF1465-0168-4765-8A26-AA0B94E17308}"/>
                </a:ext>
              </a:extLst>
            </p:cNvPr>
            <p:cNvSpPr/>
            <p:nvPr/>
          </p:nvSpPr>
          <p:spPr>
            <a:xfrm>
              <a:off x="1407660" y="3043546"/>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82" name="pl31">
              <a:extLst>
                <a:ext uri="{FF2B5EF4-FFF2-40B4-BE49-F238E27FC236}">
                  <a16:creationId xmlns:a16="http://schemas.microsoft.com/office/drawing/2014/main" id="{C4C25E82-133B-471D-BEB9-D5F4324C5B97}"/>
                </a:ext>
              </a:extLst>
            </p:cNvPr>
            <p:cNvSpPr/>
            <p:nvPr/>
          </p:nvSpPr>
          <p:spPr>
            <a:xfrm>
              <a:off x="1407660" y="2406322"/>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83" name="pl32">
              <a:extLst>
                <a:ext uri="{FF2B5EF4-FFF2-40B4-BE49-F238E27FC236}">
                  <a16:creationId xmlns:a16="http://schemas.microsoft.com/office/drawing/2014/main" id="{A465C79D-2330-4A7F-9EB0-E48FA7148CFC}"/>
                </a:ext>
              </a:extLst>
            </p:cNvPr>
            <p:cNvSpPr/>
            <p:nvPr/>
          </p:nvSpPr>
          <p:spPr>
            <a:xfrm>
              <a:off x="1407660" y="1769098"/>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84" name="pl33">
              <a:extLst>
                <a:ext uri="{FF2B5EF4-FFF2-40B4-BE49-F238E27FC236}">
                  <a16:creationId xmlns:a16="http://schemas.microsoft.com/office/drawing/2014/main" id="{519AD3F9-FCF7-4017-8899-640EF00C556C}"/>
                </a:ext>
              </a:extLst>
            </p:cNvPr>
            <p:cNvSpPr/>
            <p:nvPr/>
          </p:nvSpPr>
          <p:spPr>
            <a:xfrm>
              <a:off x="1407660" y="1131873"/>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85" name="pl34">
              <a:extLst>
                <a:ext uri="{FF2B5EF4-FFF2-40B4-BE49-F238E27FC236}">
                  <a16:creationId xmlns:a16="http://schemas.microsoft.com/office/drawing/2014/main" id="{FA1A750C-915F-4B1F-8F4A-2E19D35FB80F}"/>
                </a:ext>
              </a:extLst>
            </p:cNvPr>
            <p:cNvSpPr/>
            <p:nvPr/>
          </p:nvSpPr>
          <p:spPr>
            <a:xfrm>
              <a:off x="1407660" y="494649"/>
              <a:ext cx="815076" cy="0"/>
            </a:xfrm>
            <a:custGeom>
              <a:avLst/>
              <a:gdLst/>
              <a:ahLst/>
              <a:cxnLst/>
              <a:rect l="0" t="0" r="0" b="0"/>
              <a:pathLst>
                <a:path w="815076">
                  <a:moveTo>
                    <a:pt x="0" y="0"/>
                  </a:moveTo>
                  <a:lnTo>
                    <a:pt x="815076" y="0"/>
                  </a:lnTo>
                  <a:lnTo>
                    <a:pt x="815076" y="0"/>
                  </a:lnTo>
                </a:path>
              </a:pathLst>
            </a:custGeom>
            <a:ln w="12318" cap="flat">
              <a:solidFill>
                <a:srgbClr val="EBEBEB">
                  <a:alpha val="100000"/>
                </a:srgbClr>
              </a:solidFill>
              <a:prstDash val="solid"/>
              <a:round/>
            </a:ln>
          </p:spPr>
          <p:txBody>
            <a:bodyPr/>
            <a:lstStyle/>
            <a:p>
              <a:endParaRPr sz="600"/>
            </a:p>
          </p:txBody>
        </p:sp>
        <p:sp>
          <p:nvSpPr>
            <p:cNvPr id="786" name="rc35">
              <a:extLst>
                <a:ext uri="{FF2B5EF4-FFF2-40B4-BE49-F238E27FC236}">
                  <a16:creationId xmlns:a16="http://schemas.microsoft.com/office/drawing/2014/main" id="{723CE816-816B-4554-A588-2618518616C6}"/>
                </a:ext>
              </a:extLst>
            </p:cNvPr>
            <p:cNvSpPr/>
            <p:nvPr/>
          </p:nvSpPr>
          <p:spPr>
            <a:xfrm>
              <a:off x="1445867" y="650133"/>
              <a:ext cx="229240" cy="0"/>
            </a:xfrm>
            <a:prstGeom prst="rect">
              <a:avLst/>
            </a:prstGeom>
            <a:solidFill>
              <a:srgbClr val="6A1B9A">
                <a:alpha val="100000"/>
              </a:srgbClr>
            </a:solidFill>
          </p:spPr>
          <p:txBody>
            <a:bodyPr/>
            <a:lstStyle/>
            <a:p>
              <a:endParaRPr sz="600"/>
            </a:p>
          </p:txBody>
        </p:sp>
        <p:sp>
          <p:nvSpPr>
            <p:cNvPr id="787" name="rc36">
              <a:extLst>
                <a:ext uri="{FF2B5EF4-FFF2-40B4-BE49-F238E27FC236}">
                  <a16:creationId xmlns:a16="http://schemas.microsoft.com/office/drawing/2014/main" id="{4CAE85B5-4B66-484E-9742-9C37DBD78F49}"/>
                </a:ext>
              </a:extLst>
            </p:cNvPr>
            <p:cNvSpPr/>
            <p:nvPr/>
          </p:nvSpPr>
          <p:spPr>
            <a:xfrm>
              <a:off x="1445867" y="650133"/>
              <a:ext cx="229240" cy="0"/>
            </a:xfrm>
            <a:prstGeom prst="rect">
              <a:avLst/>
            </a:prstGeom>
            <a:solidFill>
              <a:srgbClr val="1565C0">
                <a:alpha val="100000"/>
              </a:srgbClr>
            </a:solidFill>
          </p:spPr>
          <p:txBody>
            <a:bodyPr/>
            <a:lstStyle/>
            <a:p>
              <a:endParaRPr sz="600"/>
            </a:p>
          </p:txBody>
        </p:sp>
        <p:sp>
          <p:nvSpPr>
            <p:cNvPr id="788" name="rc37">
              <a:extLst>
                <a:ext uri="{FF2B5EF4-FFF2-40B4-BE49-F238E27FC236}">
                  <a16:creationId xmlns:a16="http://schemas.microsoft.com/office/drawing/2014/main" id="{3B546D28-4D1F-4793-9BED-B1B081C180E3}"/>
                </a:ext>
              </a:extLst>
            </p:cNvPr>
            <p:cNvSpPr/>
            <p:nvPr/>
          </p:nvSpPr>
          <p:spPr>
            <a:xfrm>
              <a:off x="1445867" y="494649"/>
              <a:ext cx="229240" cy="155483"/>
            </a:xfrm>
            <a:prstGeom prst="rect">
              <a:avLst/>
            </a:prstGeom>
            <a:solidFill>
              <a:srgbClr val="BEBEBE">
                <a:alpha val="100000"/>
              </a:srgbClr>
            </a:solidFill>
          </p:spPr>
          <p:txBody>
            <a:bodyPr/>
            <a:lstStyle/>
            <a:p>
              <a:endParaRPr sz="600"/>
            </a:p>
          </p:txBody>
        </p:sp>
        <p:sp>
          <p:nvSpPr>
            <p:cNvPr id="789" name="rc38">
              <a:extLst>
                <a:ext uri="{FF2B5EF4-FFF2-40B4-BE49-F238E27FC236}">
                  <a16:creationId xmlns:a16="http://schemas.microsoft.com/office/drawing/2014/main" id="{185285C6-7354-46B1-B126-7F1E49C013E0}"/>
                </a:ext>
              </a:extLst>
            </p:cNvPr>
            <p:cNvSpPr/>
            <p:nvPr/>
          </p:nvSpPr>
          <p:spPr>
            <a:xfrm>
              <a:off x="1445867" y="650133"/>
              <a:ext cx="229240" cy="228053"/>
            </a:xfrm>
            <a:prstGeom prst="rect">
              <a:avLst/>
            </a:prstGeom>
            <a:solidFill>
              <a:srgbClr val="388E3C">
                <a:alpha val="100000"/>
              </a:srgbClr>
            </a:solidFill>
          </p:spPr>
          <p:txBody>
            <a:bodyPr/>
            <a:lstStyle/>
            <a:p>
              <a:endParaRPr sz="600"/>
            </a:p>
          </p:txBody>
        </p:sp>
        <p:sp>
          <p:nvSpPr>
            <p:cNvPr id="790" name="rc39">
              <a:extLst>
                <a:ext uri="{FF2B5EF4-FFF2-40B4-BE49-F238E27FC236}">
                  <a16:creationId xmlns:a16="http://schemas.microsoft.com/office/drawing/2014/main" id="{0BE6C78B-1C3C-4DD9-9E7C-38935CC93E5D}"/>
                </a:ext>
              </a:extLst>
            </p:cNvPr>
            <p:cNvSpPr/>
            <p:nvPr/>
          </p:nvSpPr>
          <p:spPr>
            <a:xfrm>
              <a:off x="1445867" y="1832856"/>
              <a:ext cx="229240" cy="1210690"/>
            </a:xfrm>
            <a:prstGeom prst="rect">
              <a:avLst/>
            </a:prstGeom>
            <a:solidFill>
              <a:srgbClr val="F4702E">
                <a:alpha val="100000"/>
              </a:srgbClr>
            </a:solidFill>
          </p:spPr>
          <p:txBody>
            <a:bodyPr/>
            <a:lstStyle/>
            <a:p>
              <a:endParaRPr sz="600"/>
            </a:p>
          </p:txBody>
        </p:sp>
        <p:sp>
          <p:nvSpPr>
            <p:cNvPr id="791" name="rc40">
              <a:extLst>
                <a:ext uri="{FF2B5EF4-FFF2-40B4-BE49-F238E27FC236}">
                  <a16:creationId xmlns:a16="http://schemas.microsoft.com/office/drawing/2014/main" id="{E4445C15-EED1-4207-9C45-3535EA7949B8}"/>
                </a:ext>
              </a:extLst>
            </p:cNvPr>
            <p:cNvSpPr/>
            <p:nvPr/>
          </p:nvSpPr>
          <p:spPr>
            <a:xfrm>
              <a:off x="1445867" y="878186"/>
              <a:ext cx="229240" cy="954669"/>
            </a:xfrm>
            <a:prstGeom prst="rect">
              <a:avLst/>
            </a:prstGeom>
            <a:solidFill>
              <a:srgbClr val="FBC02D">
                <a:alpha val="100000"/>
              </a:srgbClr>
            </a:solidFill>
          </p:spPr>
          <p:txBody>
            <a:bodyPr/>
            <a:lstStyle/>
            <a:p>
              <a:endParaRPr sz="600"/>
            </a:p>
          </p:txBody>
        </p:sp>
        <p:sp>
          <p:nvSpPr>
            <p:cNvPr id="792" name="rc41">
              <a:extLst>
                <a:ext uri="{FF2B5EF4-FFF2-40B4-BE49-F238E27FC236}">
                  <a16:creationId xmlns:a16="http://schemas.microsoft.com/office/drawing/2014/main" id="{40B7AE89-0121-41A9-ACE8-F1ABA44B4CFA}"/>
                </a:ext>
              </a:extLst>
            </p:cNvPr>
            <p:cNvSpPr/>
            <p:nvPr/>
          </p:nvSpPr>
          <p:spPr>
            <a:xfrm>
              <a:off x="1700578" y="529589"/>
              <a:ext cx="229240" cy="189299"/>
            </a:xfrm>
            <a:prstGeom prst="rect">
              <a:avLst/>
            </a:prstGeom>
            <a:solidFill>
              <a:srgbClr val="6A1B9A">
                <a:alpha val="100000"/>
              </a:srgbClr>
            </a:solidFill>
          </p:spPr>
          <p:txBody>
            <a:bodyPr/>
            <a:lstStyle/>
            <a:p>
              <a:endParaRPr sz="600"/>
            </a:p>
          </p:txBody>
        </p:sp>
        <p:sp>
          <p:nvSpPr>
            <p:cNvPr id="793" name="rc42">
              <a:extLst>
                <a:ext uri="{FF2B5EF4-FFF2-40B4-BE49-F238E27FC236}">
                  <a16:creationId xmlns:a16="http://schemas.microsoft.com/office/drawing/2014/main" id="{61240972-9A53-4B11-ADB7-EE9CFBA7F479}"/>
                </a:ext>
              </a:extLst>
            </p:cNvPr>
            <p:cNvSpPr/>
            <p:nvPr/>
          </p:nvSpPr>
          <p:spPr>
            <a:xfrm>
              <a:off x="1700578" y="718888"/>
              <a:ext cx="229240" cy="2636"/>
            </a:xfrm>
            <a:prstGeom prst="rect">
              <a:avLst/>
            </a:prstGeom>
            <a:solidFill>
              <a:srgbClr val="1565C0">
                <a:alpha val="100000"/>
              </a:srgbClr>
            </a:solidFill>
          </p:spPr>
          <p:txBody>
            <a:bodyPr/>
            <a:lstStyle/>
            <a:p>
              <a:endParaRPr sz="600"/>
            </a:p>
          </p:txBody>
        </p:sp>
        <p:sp>
          <p:nvSpPr>
            <p:cNvPr id="794" name="rc43">
              <a:extLst>
                <a:ext uri="{FF2B5EF4-FFF2-40B4-BE49-F238E27FC236}">
                  <a16:creationId xmlns:a16="http://schemas.microsoft.com/office/drawing/2014/main" id="{3A355B79-3545-4FA1-B3A4-8A9FA8F1B1EB}"/>
                </a:ext>
              </a:extLst>
            </p:cNvPr>
            <p:cNvSpPr/>
            <p:nvPr/>
          </p:nvSpPr>
          <p:spPr>
            <a:xfrm>
              <a:off x="1700578" y="494649"/>
              <a:ext cx="229240" cy="34939"/>
            </a:xfrm>
            <a:prstGeom prst="rect">
              <a:avLst/>
            </a:prstGeom>
            <a:solidFill>
              <a:srgbClr val="BEBEBE">
                <a:alpha val="100000"/>
              </a:srgbClr>
            </a:solidFill>
          </p:spPr>
          <p:txBody>
            <a:bodyPr/>
            <a:lstStyle/>
            <a:p>
              <a:endParaRPr sz="600"/>
            </a:p>
          </p:txBody>
        </p:sp>
        <p:sp>
          <p:nvSpPr>
            <p:cNvPr id="795" name="rc44">
              <a:extLst>
                <a:ext uri="{FF2B5EF4-FFF2-40B4-BE49-F238E27FC236}">
                  <a16:creationId xmlns:a16="http://schemas.microsoft.com/office/drawing/2014/main" id="{649C5348-2E46-4364-B01B-692CF866DF5B}"/>
                </a:ext>
              </a:extLst>
            </p:cNvPr>
            <p:cNvSpPr/>
            <p:nvPr/>
          </p:nvSpPr>
          <p:spPr>
            <a:xfrm>
              <a:off x="1700578" y="721524"/>
              <a:ext cx="229240" cy="697778"/>
            </a:xfrm>
            <a:prstGeom prst="rect">
              <a:avLst/>
            </a:prstGeom>
            <a:solidFill>
              <a:srgbClr val="388E3C">
                <a:alpha val="100000"/>
              </a:srgbClr>
            </a:solidFill>
          </p:spPr>
          <p:txBody>
            <a:bodyPr/>
            <a:lstStyle/>
            <a:p>
              <a:endParaRPr sz="600"/>
            </a:p>
          </p:txBody>
        </p:sp>
        <p:sp>
          <p:nvSpPr>
            <p:cNvPr id="796" name="rc45">
              <a:extLst>
                <a:ext uri="{FF2B5EF4-FFF2-40B4-BE49-F238E27FC236}">
                  <a16:creationId xmlns:a16="http://schemas.microsoft.com/office/drawing/2014/main" id="{6C20BD10-BDAD-4CAD-90C6-A123BD1A72D8}"/>
                </a:ext>
              </a:extLst>
            </p:cNvPr>
            <p:cNvSpPr/>
            <p:nvPr/>
          </p:nvSpPr>
          <p:spPr>
            <a:xfrm>
              <a:off x="1700578" y="1872474"/>
              <a:ext cx="229240" cy="1171071"/>
            </a:xfrm>
            <a:prstGeom prst="rect">
              <a:avLst/>
            </a:prstGeom>
            <a:solidFill>
              <a:srgbClr val="F4702E">
                <a:alpha val="100000"/>
              </a:srgbClr>
            </a:solidFill>
          </p:spPr>
          <p:txBody>
            <a:bodyPr/>
            <a:lstStyle/>
            <a:p>
              <a:endParaRPr sz="600"/>
            </a:p>
          </p:txBody>
        </p:sp>
        <p:sp>
          <p:nvSpPr>
            <p:cNvPr id="797" name="rc46">
              <a:extLst>
                <a:ext uri="{FF2B5EF4-FFF2-40B4-BE49-F238E27FC236}">
                  <a16:creationId xmlns:a16="http://schemas.microsoft.com/office/drawing/2014/main" id="{4454F034-E276-468C-B520-35AA05ED429C}"/>
                </a:ext>
              </a:extLst>
            </p:cNvPr>
            <p:cNvSpPr/>
            <p:nvPr/>
          </p:nvSpPr>
          <p:spPr>
            <a:xfrm>
              <a:off x="1700578" y="1419303"/>
              <a:ext cx="229240" cy="453171"/>
            </a:xfrm>
            <a:prstGeom prst="rect">
              <a:avLst/>
            </a:prstGeom>
            <a:solidFill>
              <a:srgbClr val="FBC02D">
                <a:alpha val="100000"/>
              </a:srgbClr>
            </a:solidFill>
          </p:spPr>
          <p:txBody>
            <a:bodyPr/>
            <a:lstStyle/>
            <a:p>
              <a:endParaRPr sz="600"/>
            </a:p>
          </p:txBody>
        </p:sp>
        <p:sp>
          <p:nvSpPr>
            <p:cNvPr id="798" name="rc47">
              <a:extLst>
                <a:ext uri="{FF2B5EF4-FFF2-40B4-BE49-F238E27FC236}">
                  <a16:creationId xmlns:a16="http://schemas.microsoft.com/office/drawing/2014/main" id="{2C35D126-C853-482E-A83F-2A5737F26430}"/>
                </a:ext>
              </a:extLst>
            </p:cNvPr>
            <p:cNvSpPr/>
            <p:nvPr/>
          </p:nvSpPr>
          <p:spPr>
            <a:xfrm>
              <a:off x="1955290" y="537586"/>
              <a:ext cx="229240" cy="29027"/>
            </a:xfrm>
            <a:prstGeom prst="rect">
              <a:avLst/>
            </a:prstGeom>
            <a:solidFill>
              <a:srgbClr val="6A1B9A">
                <a:alpha val="100000"/>
              </a:srgbClr>
            </a:solidFill>
          </p:spPr>
          <p:txBody>
            <a:bodyPr/>
            <a:lstStyle/>
            <a:p>
              <a:endParaRPr sz="600"/>
            </a:p>
          </p:txBody>
        </p:sp>
        <p:sp>
          <p:nvSpPr>
            <p:cNvPr id="799" name="rc48">
              <a:extLst>
                <a:ext uri="{FF2B5EF4-FFF2-40B4-BE49-F238E27FC236}">
                  <a16:creationId xmlns:a16="http://schemas.microsoft.com/office/drawing/2014/main" id="{EEC2F550-9366-4395-83FD-E6C6175295FB}"/>
                </a:ext>
              </a:extLst>
            </p:cNvPr>
            <p:cNvSpPr/>
            <p:nvPr/>
          </p:nvSpPr>
          <p:spPr>
            <a:xfrm>
              <a:off x="1955290" y="566613"/>
              <a:ext cx="229240" cy="0"/>
            </a:xfrm>
            <a:prstGeom prst="rect">
              <a:avLst/>
            </a:prstGeom>
            <a:solidFill>
              <a:srgbClr val="1565C0">
                <a:alpha val="100000"/>
              </a:srgbClr>
            </a:solidFill>
          </p:spPr>
          <p:txBody>
            <a:bodyPr/>
            <a:lstStyle/>
            <a:p>
              <a:endParaRPr sz="600"/>
            </a:p>
          </p:txBody>
        </p:sp>
        <p:sp>
          <p:nvSpPr>
            <p:cNvPr id="800" name="rc49">
              <a:extLst>
                <a:ext uri="{FF2B5EF4-FFF2-40B4-BE49-F238E27FC236}">
                  <a16:creationId xmlns:a16="http://schemas.microsoft.com/office/drawing/2014/main" id="{48E1A88B-BD99-4625-BCE7-F2E4E9FBEE25}"/>
                </a:ext>
              </a:extLst>
            </p:cNvPr>
            <p:cNvSpPr/>
            <p:nvPr/>
          </p:nvSpPr>
          <p:spPr>
            <a:xfrm>
              <a:off x="1955290" y="494649"/>
              <a:ext cx="229240" cy="42936"/>
            </a:xfrm>
            <a:prstGeom prst="rect">
              <a:avLst/>
            </a:prstGeom>
            <a:solidFill>
              <a:srgbClr val="BEBEBE">
                <a:alpha val="100000"/>
              </a:srgbClr>
            </a:solidFill>
          </p:spPr>
          <p:txBody>
            <a:bodyPr/>
            <a:lstStyle/>
            <a:p>
              <a:endParaRPr sz="600"/>
            </a:p>
          </p:txBody>
        </p:sp>
        <p:sp>
          <p:nvSpPr>
            <p:cNvPr id="801" name="rc50">
              <a:extLst>
                <a:ext uri="{FF2B5EF4-FFF2-40B4-BE49-F238E27FC236}">
                  <a16:creationId xmlns:a16="http://schemas.microsoft.com/office/drawing/2014/main" id="{21EBFE0B-259E-4DB0-9954-24653B972157}"/>
                </a:ext>
              </a:extLst>
            </p:cNvPr>
            <p:cNvSpPr/>
            <p:nvPr/>
          </p:nvSpPr>
          <p:spPr>
            <a:xfrm>
              <a:off x="1955290" y="566613"/>
              <a:ext cx="229240" cy="0"/>
            </a:xfrm>
            <a:prstGeom prst="rect">
              <a:avLst/>
            </a:prstGeom>
            <a:solidFill>
              <a:srgbClr val="388E3C">
                <a:alpha val="100000"/>
              </a:srgbClr>
            </a:solidFill>
          </p:spPr>
          <p:txBody>
            <a:bodyPr/>
            <a:lstStyle/>
            <a:p>
              <a:endParaRPr sz="600"/>
            </a:p>
          </p:txBody>
        </p:sp>
        <p:sp>
          <p:nvSpPr>
            <p:cNvPr id="802" name="rc51">
              <a:extLst>
                <a:ext uri="{FF2B5EF4-FFF2-40B4-BE49-F238E27FC236}">
                  <a16:creationId xmlns:a16="http://schemas.microsoft.com/office/drawing/2014/main" id="{B36DFD1B-68BF-47F9-B1B7-3A45681F0663}"/>
                </a:ext>
              </a:extLst>
            </p:cNvPr>
            <p:cNvSpPr/>
            <p:nvPr/>
          </p:nvSpPr>
          <p:spPr>
            <a:xfrm>
              <a:off x="1955290" y="566613"/>
              <a:ext cx="229240" cy="2476932"/>
            </a:xfrm>
            <a:prstGeom prst="rect">
              <a:avLst/>
            </a:prstGeom>
            <a:solidFill>
              <a:srgbClr val="F4702E">
                <a:alpha val="100000"/>
              </a:srgbClr>
            </a:solidFill>
          </p:spPr>
          <p:txBody>
            <a:bodyPr/>
            <a:lstStyle/>
            <a:p>
              <a:endParaRPr sz="600"/>
            </a:p>
          </p:txBody>
        </p:sp>
        <p:sp>
          <p:nvSpPr>
            <p:cNvPr id="803" name="rc52">
              <a:extLst>
                <a:ext uri="{FF2B5EF4-FFF2-40B4-BE49-F238E27FC236}">
                  <a16:creationId xmlns:a16="http://schemas.microsoft.com/office/drawing/2014/main" id="{A646DD13-A9F1-4BD4-9544-CB77E43308C8}"/>
                </a:ext>
              </a:extLst>
            </p:cNvPr>
            <p:cNvSpPr/>
            <p:nvPr/>
          </p:nvSpPr>
          <p:spPr>
            <a:xfrm>
              <a:off x="1955290" y="566613"/>
              <a:ext cx="229240" cy="0"/>
            </a:xfrm>
            <a:prstGeom prst="rect">
              <a:avLst/>
            </a:prstGeom>
            <a:solidFill>
              <a:srgbClr val="FBC02D">
                <a:alpha val="100000"/>
              </a:srgbClr>
            </a:solidFill>
          </p:spPr>
          <p:txBody>
            <a:bodyPr/>
            <a:lstStyle/>
            <a:p>
              <a:endParaRPr sz="600"/>
            </a:p>
          </p:txBody>
        </p:sp>
        <p:sp>
          <p:nvSpPr>
            <p:cNvPr id="804" name="tx53">
              <a:extLst>
                <a:ext uri="{FF2B5EF4-FFF2-40B4-BE49-F238E27FC236}">
                  <a16:creationId xmlns:a16="http://schemas.microsoft.com/office/drawing/2014/main" id="{FD1827FF-C9BC-413D-AC09-3C1D41245AD1}"/>
                </a:ext>
              </a:extLst>
            </p:cNvPr>
            <p:cNvSpPr/>
            <p:nvPr/>
          </p:nvSpPr>
          <p:spPr>
            <a:xfrm>
              <a:off x="634762" y="307608"/>
              <a:ext cx="604192"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1A1A1A">
                      <a:alpha val="100000"/>
                    </a:srgbClr>
                  </a:solidFill>
                  <a:latin typeface="Arial"/>
                  <a:cs typeface="Arial"/>
                </a:rPr>
                <a:t>Mesenchyme</a:t>
              </a:r>
            </a:p>
          </p:txBody>
        </p:sp>
        <p:sp>
          <p:nvSpPr>
            <p:cNvPr id="805" name="tx54">
              <a:extLst>
                <a:ext uri="{FF2B5EF4-FFF2-40B4-BE49-F238E27FC236}">
                  <a16:creationId xmlns:a16="http://schemas.microsoft.com/office/drawing/2014/main" id="{710AD095-0966-4143-975A-3F2DFF4E498B}"/>
                </a:ext>
              </a:extLst>
            </p:cNvPr>
            <p:cNvSpPr/>
            <p:nvPr/>
          </p:nvSpPr>
          <p:spPr>
            <a:xfrm>
              <a:off x="1521536" y="308799"/>
              <a:ext cx="587325"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1A1A1A">
                      <a:alpha val="100000"/>
                    </a:srgbClr>
                  </a:solidFill>
                  <a:latin typeface="Arial"/>
                  <a:cs typeface="Arial"/>
                </a:rPr>
                <a:t>Trophoblasts</a:t>
              </a:r>
            </a:p>
          </p:txBody>
        </p:sp>
        <p:sp>
          <p:nvSpPr>
            <p:cNvPr id="806" name="pl55">
              <a:extLst>
                <a:ext uri="{FF2B5EF4-FFF2-40B4-BE49-F238E27FC236}">
                  <a16:creationId xmlns:a16="http://schemas.microsoft.com/office/drawing/2014/main" id="{EEAC3CE7-3661-417F-9B6E-211C1E6DB1F4}"/>
                </a:ext>
              </a:extLst>
            </p:cNvPr>
            <p:cNvSpPr/>
            <p:nvPr/>
          </p:nvSpPr>
          <p:spPr>
            <a:xfrm>
              <a:off x="529320" y="3043546"/>
              <a:ext cx="815076" cy="0"/>
            </a:xfrm>
            <a:custGeom>
              <a:avLst/>
              <a:gdLst/>
              <a:ahLst/>
              <a:cxnLst/>
              <a:rect l="0" t="0" r="0" b="0"/>
              <a:pathLst>
                <a:path w="815076">
                  <a:moveTo>
                    <a:pt x="0" y="0"/>
                  </a:moveTo>
                  <a:lnTo>
                    <a:pt x="815076" y="0"/>
                  </a:lnTo>
                </a:path>
              </a:pathLst>
            </a:custGeom>
            <a:ln w="12318" cap="flat">
              <a:solidFill>
                <a:srgbClr val="000000">
                  <a:alpha val="100000"/>
                </a:srgbClr>
              </a:solidFill>
              <a:prstDash val="solid"/>
              <a:round/>
            </a:ln>
          </p:spPr>
          <p:txBody>
            <a:bodyPr/>
            <a:lstStyle/>
            <a:p>
              <a:endParaRPr sz="600"/>
            </a:p>
          </p:txBody>
        </p:sp>
        <p:sp>
          <p:nvSpPr>
            <p:cNvPr id="807" name="tx56">
              <a:extLst>
                <a:ext uri="{FF2B5EF4-FFF2-40B4-BE49-F238E27FC236}">
                  <a16:creationId xmlns:a16="http://schemas.microsoft.com/office/drawing/2014/main" id="{E488B15D-EB43-4C3F-B934-D3816707629E}"/>
                </a:ext>
              </a:extLst>
            </p:cNvPr>
            <p:cNvSpPr/>
            <p:nvPr/>
          </p:nvSpPr>
          <p:spPr>
            <a:xfrm rot="-5400000">
              <a:off x="582804" y="3162271"/>
              <a:ext cx="197494"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First</a:t>
              </a:r>
            </a:p>
          </p:txBody>
        </p:sp>
        <p:sp>
          <p:nvSpPr>
            <p:cNvPr id="808" name="tx57">
              <a:extLst>
                <a:ext uri="{FF2B5EF4-FFF2-40B4-BE49-F238E27FC236}">
                  <a16:creationId xmlns:a16="http://schemas.microsoft.com/office/drawing/2014/main" id="{30700234-6232-4C26-A142-199779CEDE18}"/>
                </a:ext>
              </a:extLst>
            </p:cNvPr>
            <p:cNvSpPr/>
            <p:nvPr/>
          </p:nvSpPr>
          <p:spPr>
            <a:xfrm rot="-5400000">
              <a:off x="763325" y="3235172"/>
              <a:ext cx="344586"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Second</a:t>
              </a:r>
            </a:p>
          </p:txBody>
        </p:sp>
        <p:sp>
          <p:nvSpPr>
            <p:cNvPr id="809" name="tx58">
              <a:extLst>
                <a:ext uri="{FF2B5EF4-FFF2-40B4-BE49-F238E27FC236}">
                  <a16:creationId xmlns:a16="http://schemas.microsoft.com/office/drawing/2014/main" id="{B2F3B600-5E7D-43CC-9172-2906A7F2D11D}"/>
                </a:ext>
              </a:extLst>
            </p:cNvPr>
            <p:cNvSpPr/>
            <p:nvPr/>
          </p:nvSpPr>
          <p:spPr>
            <a:xfrm rot="-5400000">
              <a:off x="1072458" y="3182040"/>
              <a:ext cx="237033"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Term</a:t>
              </a:r>
            </a:p>
          </p:txBody>
        </p:sp>
        <p:sp>
          <p:nvSpPr>
            <p:cNvPr id="810" name="pl59">
              <a:extLst>
                <a:ext uri="{FF2B5EF4-FFF2-40B4-BE49-F238E27FC236}">
                  <a16:creationId xmlns:a16="http://schemas.microsoft.com/office/drawing/2014/main" id="{A463CDF8-00A7-4F1B-8897-414C916D7785}"/>
                </a:ext>
              </a:extLst>
            </p:cNvPr>
            <p:cNvSpPr/>
            <p:nvPr/>
          </p:nvSpPr>
          <p:spPr>
            <a:xfrm>
              <a:off x="1407660" y="3043546"/>
              <a:ext cx="815076" cy="0"/>
            </a:xfrm>
            <a:custGeom>
              <a:avLst/>
              <a:gdLst/>
              <a:ahLst/>
              <a:cxnLst/>
              <a:rect l="0" t="0" r="0" b="0"/>
              <a:pathLst>
                <a:path w="815076">
                  <a:moveTo>
                    <a:pt x="0" y="0"/>
                  </a:moveTo>
                  <a:lnTo>
                    <a:pt x="815076" y="0"/>
                  </a:lnTo>
                </a:path>
              </a:pathLst>
            </a:custGeom>
            <a:ln w="12318" cap="flat">
              <a:solidFill>
                <a:srgbClr val="000000">
                  <a:alpha val="100000"/>
                </a:srgbClr>
              </a:solidFill>
              <a:prstDash val="solid"/>
              <a:round/>
            </a:ln>
          </p:spPr>
          <p:txBody>
            <a:bodyPr/>
            <a:lstStyle/>
            <a:p>
              <a:endParaRPr sz="600"/>
            </a:p>
          </p:txBody>
        </p:sp>
        <p:sp>
          <p:nvSpPr>
            <p:cNvPr id="811" name="tx60">
              <a:extLst>
                <a:ext uri="{FF2B5EF4-FFF2-40B4-BE49-F238E27FC236}">
                  <a16:creationId xmlns:a16="http://schemas.microsoft.com/office/drawing/2014/main" id="{5D642263-806C-4D36-8B05-5B80AC4F9034}"/>
                </a:ext>
              </a:extLst>
            </p:cNvPr>
            <p:cNvSpPr/>
            <p:nvPr/>
          </p:nvSpPr>
          <p:spPr>
            <a:xfrm rot="-5400000">
              <a:off x="1461144" y="3162271"/>
              <a:ext cx="197494"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First</a:t>
              </a:r>
            </a:p>
          </p:txBody>
        </p:sp>
        <p:sp>
          <p:nvSpPr>
            <p:cNvPr id="812" name="tx61">
              <a:extLst>
                <a:ext uri="{FF2B5EF4-FFF2-40B4-BE49-F238E27FC236}">
                  <a16:creationId xmlns:a16="http://schemas.microsoft.com/office/drawing/2014/main" id="{0AB424B8-CF59-44CE-8FB2-0C167BA697A9}"/>
                </a:ext>
              </a:extLst>
            </p:cNvPr>
            <p:cNvSpPr/>
            <p:nvPr/>
          </p:nvSpPr>
          <p:spPr>
            <a:xfrm rot="-5400000">
              <a:off x="1641665" y="3235172"/>
              <a:ext cx="344586"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Second</a:t>
              </a:r>
            </a:p>
          </p:txBody>
        </p:sp>
        <p:sp>
          <p:nvSpPr>
            <p:cNvPr id="813" name="tx62">
              <a:extLst>
                <a:ext uri="{FF2B5EF4-FFF2-40B4-BE49-F238E27FC236}">
                  <a16:creationId xmlns:a16="http://schemas.microsoft.com/office/drawing/2014/main" id="{F9333FBE-E0E2-4535-AAE8-BDCBBB03CCF0}"/>
                </a:ext>
              </a:extLst>
            </p:cNvPr>
            <p:cNvSpPr/>
            <p:nvPr/>
          </p:nvSpPr>
          <p:spPr>
            <a:xfrm rot="-5400000">
              <a:off x="1950798" y="3182040"/>
              <a:ext cx="237033"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Term</a:t>
              </a:r>
            </a:p>
          </p:txBody>
        </p:sp>
        <p:sp>
          <p:nvSpPr>
            <p:cNvPr id="814" name="pl63">
              <a:extLst>
                <a:ext uri="{FF2B5EF4-FFF2-40B4-BE49-F238E27FC236}">
                  <a16:creationId xmlns:a16="http://schemas.microsoft.com/office/drawing/2014/main" id="{37CF2DBF-BACD-4B66-8978-512C7B49D2A8}"/>
                </a:ext>
              </a:extLst>
            </p:cNvPr>
            <p:cNvSpPr/>
            <p:nvPr/>
          </p:nvSpPr>
          <p:spPr>
            <a:xfrm>
              <a:off x="529320" y="494649"/>
              <a:ext cx="0" cy="2548896"/>
            </a:xfrm>
            <a:custGeom>
              <a:avLst/>
              <a:gdLst/>
              <a:ahLst/>
              <a:cxnLst/>
              <a:rect l="0" t="0" r="0" b="0"/>
              <a:pathLst>
                <a:path h="2548896">
                  <a:moveTo>
                    <a:pt x="0" y="2548896"/>
                  </a:moveTo>
                  <a:lnTo>
                    <a:pt x="0" y="0"/>
                  </a:lnTo>
                </a:path>
              </a:pathLst>
            </a:custGeom>
            <a:ln w="12318" cap="flat">
              <a:solidFill>
                <a:srgbClr val="000000">
                  <a:alpha val="100000"/>
                </a:srgbClr>
              </a:solidFill>
              <a:prstDash val="solid"/>
              <a:round/>
            </a:ln>
          </p:spPr>
          <p:txBody>
            <a:bodyPr/>
            <a:lstStyle/>
            <a:p>
              <a:endParaRPr sz="600"/>
            </a:p>
          </p:txBody>
        </p:sp>
        <p:sp>
          <p:nvSpPr>
            <p:cNvPr id="815" name="tx64">
              <a:extLst>
                <a:ext uri="{FF2B5EF4-FFF2-40B4-BE49-F238E27FC236}">
                  <a16:creationId xmlns:a16="http://schemas.microsoft.com/office/drawing/2014/main" id="{B2DF3E0B-7CED-4C40-9F84-2EE7222CE4B2}"/>
                </a:ext>
              </a:extLst>
            </p:cNvPr>
            <p:cNvSpPr/>
            <p:nvPr/>
          </p:nvSpPr>
          <p:spPr>
            <a:xfrm>
              <a:off x="212530" y="3003263"/>
              <a:ext cx="146843" cy="76646"/>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0%</a:t>
              </a:r>
            </a:p>
          </p:txBody>
        </p:sp>
        <p:sp>
          <p:nvSpPr>
            <p:cNvPr id="816" name="tx65">
              <a:extLst>
                <a:ext uri="{FF2B5EF4-FFF2-40B4-BE49-F238E27FC236}">
                  <a16:creationId xmlns:a16="http://schemas.microsoft.com/office/drawing/2014/main" id="{0EC11A78-98A4-4DFB-81E1-BEB585213083}"/>
                </a:ext>
              </a:extLst>
            </p:cNvPr>
            <p:cNvSpPr/>
            <p:nvPr/>
          </p:nvSpPr>
          <p:spPr>
            <a:xfrm>
              <a:off x="212530" y="2366039"/>
              <a:ext cx="203348" cy="76646"/>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25%</a:t>
              </a:r>
            </a:p>
          </p:txBody>
        </p:sp>
        <p:sp>
          <p:nvSpPr>
            <p:cNvPr id="817" name="tx66">
              <a:extLst>
                <a:ext uri="{FF2B5EF4-FFF2-40B4-BE49-F238E27FC236}">
                  <a16:creationId xmlns:a16="http://schemas.microsoft.com/office/drawing/2014/main" id="{DE4B3F35-1EAB-471C-A1F2-267446B5E1D8}"/>
                </a:ext>
              </a:extLst>
            </p:cNvPr>
            <p:cNvSpPr/>
            <p:nvPr/>
          </p:nvSpPr>
          <p:spPr>
            <a:xfrm>
              <a:off x="212530" y="1728815"/>
              <a:ext cx="203348" cy="76646"/>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50%</a:t>
              </a:r>
            </a:p>
          </p:txBody>
        </p:sp>
        <p:sp>
          <p:nvSpPr>
            <p:cNvPr id="818" name="tx67">
              <a:extLst>
                <a:ext uri="{FF2B5EF4-FFF2-40B4-BE49-F238E27FC236}">
                  <a16:creationId xmlns:a16="http://schemas.microsoft.com/office/drawing/2014/main" id="{01AC7B19-BC08-4A71-856A-0283E2410491}"/>
                </a:ext>
              </a:extLst>
            </p:cNvPr>
            <p:cNvSpPr/>
            <p:nvPr/>
          </p:nvSpPr>
          <p:spPr>
            <a:xfrm>
              <a:off x="212530" y="1091591"/>
              <a:ext cx="203348" cy="76646"/>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75%</a:t>
              </a:r>
            </a:p>
          </p:txBody>
        </p:sp>
        <p:sp>
          <p:nvSpPr>
            <p:cNvPr id="819" name="tx68">
              <a:extLst>
                <a:ext uri="{FF2B5EF4-FFF2-40B4-BE49-F238E27FC236}">
                  <a16:creationId xmlns:a16="http://schemas.microsoft.com/office/drawing/2014/main" id="{7F061606-B936-4B12-B16C-8BBB920BA0BE}"/>
                </a:ext>
              </a:extLst>
            </p:cNvPr>
            <p:cNvSpPr/>
            <p:nvPr/>
          </p:nvSpPr>
          <p:spPr>
            <a:xfrm>
              <a:off x="212530" y="454366"/>
              <a:ext cx="259853" cy="76646"/>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4D4D4D">
                      <a:alpha val="100000"/>
                    </a:srgbClr>
                  </a:solidFill>
                  <a:latin typeface="Arial"/>
                  <a:cs typeface="Arial"/>
                </a:rPr>
                <a:t>100%</a:t>
              </a:r>
            </a:p>
          </p:txBody>
        </p:sp>
        <p:sp>
          <p:nvSpPr>
            <p:cNvPr id="820" name="tx69">
              <a:extLst>
                <a:ext uri="{FF2B5EF4-FFF2-40B4-BE49-F238E27FC236}">
                  <a16:creationId xmlns:a16="http://schemas.microsoft.com/office/drawing/2014/main" id="{1A5FBB20-A291-4ED8-9697-604A6E3EBA16}"/>
                </a:ext>
              </a:extLst>
            </p:cNvPr>
            <p:cNvSpPr/>
            <p:nvPr/>
          </p:nvSpPr>
          <p:spPr>
            <a:xfrm>
              <a:off x="1107921" y="3475212"/>
              <a:ext cx="536215" cy="92397"/>
            </a:xfrm>
            <a:prstGeom prst="rect">
              <a:avLst/>
            </a:prstGeom>
            <a:noFill/>
          </p:spPr>
          <p:txBody>
            <a:bodyPr wrap="none" lIns="0" tIns="0" rIns="0" bIns="0" anchor="ctr" anchorCtr="1"/>
            <a:lstStyle/>
            <a:p>
              <a:pPr marL="0" marR="0" indent="0" algn="l">
                <a:lnSpc>
                  <a:spcPts val="1000"/>
                </a:lnSpc>
                <a:spcBef>
                  <a:spcPts val="0"/>
                </a:spcBef>
                <a:spcAft>
                  <a:spcPts val="0"/>
                </a:spcAft>
              </a:pPr>
              <a:r>
                <a:rPr sz="1050">
                  <a:solidFill>
                    <a:srgbClr val="000000">
                      <a:alpha val="100000"/>
                    </a:srgbClr>
                  </a:solidFill>
                  <a:latin typeface="Arial"/>
                  <a:cs typeface="Arial"/>
                </a:rPr>
                <a:t>Trimester</a:t>
              </a:r>
            </a:p>
          </p:txBody>
        </p:sp>
      </p:grpSp>
      <p:sp>
        <p:nvSpPr>
          <p:cNvPr id="2293" name="TextBox 2292">
            <a:extLst>
              <a:ext uri="{FF2B5EF4-FFF2-40B4-BE49-F238E27FC236}">
                <a16:creationId xmlns:a16="http://schemas.microsoft.com/office/drawing/2014/main" id="{26AEAC2C-6D0F-4E9B-AC58-F9B430925BCB}"/>
              </a:ext>
            </a:extLst>
          </p:cNvPr>
          <p:cNvSpPr txBox="1"/>
          <p:nvPr/>
        </p:nvSpPr>
        <p:spPr>
          <a:xfrm>
            <a:off x="181822" y="294055"/>
            <a:ext cx="418830" cy="245773"/>
          </a:xfrm>
          <a:prstGeom prst="rect">
            <a:avLst/>
          </a:prstGeom>
          <a:noFill/>
        </p:spPr>
        <p:txBody>
          <a:bodyPr wrap="square" rtlCol="0">
            <a:spAutoFit/>
          </a:bodyPr>
          <a:lstStyle/>
          <a:p>
            <a:r>
              <a:rPr lang="en-CA" sz="997" b="1" dirty="0"/>
              <a:t>A)</a:t>
            </a:r>
          </a:p>
        </p:txBody>
      </p:sp>
      <p:sp>
        <p:nvSpPr>
          <p:cNvPr id="2295" name="TextBox 2294">
            <a:extLst>
              <a:ext uri="{FF2B5EF4-FFF2-40B4-BE49-F238E27FC236}">
                <a16:creationId xmlns:a16="http://schemas.microsoft.com/office/drawing/2014/main" id="{C93696DB-4247-4323-B988-F6254204628E}"/>
              </a:ext>
            </a:extLst>
          </p:cNvPr>
          <p:cNvSpPr txBox="1"/>
          <p:nvPr/>
        </p:nvSpPr>
        <p:spPr>
          <a:xfrm>
            <a:off x="184266" y="3190347"/>
            <a:ext cx="418830" cy="245773"/>
          </a:xfrm>
          <a:prstGeom prst="rect">
            <a:avLst/>
          </a:prstGeom>
          <a:noFill/>
        </p:spPr>
        <p:txBody>
          <a:bodyPr wrap="square" rtlCol="0">
            <a:spAutoFit/>
          </a:bodyPr>
          <a:lstStyle/>
          <a:p>
            <a:r>
              <a:rPr lang="en-CA" sz="997" b="1" dirty="0"/>
              <a:t>B)</a:t>
            </a:r>
          </a:p>
        </p:txBody>
      </p:sp>
      <p:sp>
        <p:nvSpPr>
          <p:cNvPr id="2297" name="TextBox 2296">
            <a:extLst>
              <a:ext uri="{FF2B5EF4-FFF2-40B4-BE49-F238E27FC236}">
                <a16:creationId xmlns:a16="http://schemas.microsoft.com/office/drawing/2014/main" id="{20B92411-5381-480D-8788-DB0E6A5E04B4}"/>
              </a:ext>
            </a:extLst>
          </p:cNvPr>
          <p:cNvSpPr txBox="1"/>
          <p:nvPr/>
        </p:nvSpPr>
        <p:spPr>
          <a:xfrm>
            <a:off x="2791364" y="3195183"/>
            <a:ext cx="452648" cy="245773"/>
          </a:xfrm>
          <a:prstGeom prst="rect">
            <a:avLst/>
          </a:prstGeom>
          <a:noFill/>
        </p:spPr>
        <p:txBody>
          <a:bodyPr wrap="square" rtlCol="0">
            <a:spAutoFit/>
          </a:bodyPr>
          <a:lstStyle/>
          <a:p>
            <a:r>
              <a:rPr lang="en-CA" sz="997" b="1" dirty="0"/>
              <a:t>C)</a:t>
            </a:r>
          </a:p>
        </p:txBody>
      </p:sp>
      <p:sp>
        <p:nvSpPr>
          <p:cNvPr id="2657" name="TextBox 2656">
            <a:extLst>
              <a:ext uri="{FF2B5EF4-FFF2-40B4-BE49-F238E27FC236}">
                <a16:creationId xmlns:a16="http://schemas.microsoft.com/office/drawing/2014/main" id="{A73B11BB-EB4F-4FA5-953C-BE358C6454C4}"/>
              </a:ext>
            </a:extLst>
          </p:cNvPr>
          <p:cNvSpPr txBox="1"/>
          <p:nvPr/>
        </p:nvSpPr>
        <p:spPr>
          <a:xfrm>
            <a:off x="-3476542" y="254781"/>
            <a:ext cx="2946850" cy="4154984"/>
          </a:xfrm>
          <a:prstGeom prst="rect">
            <a:avLst/>
          </a:prstGeom>
          <a:solidFill>
            <a:schemeClr val="bg1"/>
          </a:solidFill>
          <a:ln>
            <a:solidFill>
              <a:schemeClr val="tx1"/>
            </a:solidFill>
          </a:ln>
        </p:spPr>
        <p:txBody>
          <a:bodyPr wrap="square" rtlCol="0">
            <a:spAutoFit/>
          </a:bodyPr>
          <a:lstStyle/>
          <a:p>
            <a:r>
              <a:rPr lang="en-CA" sz="1200" b="1" dirty="0"/>
              <a:t>Validating cell composition estimates. A)</a:t>
            </a:r>
            <a:r>
              <a:rPr lang="en-CA" sz="1200" dirty="0"/>
              <a:t> Cell deconvolution was applied to n=5 (labelled A-E) cultured trophoblast samples from Yuen et al. 2011 produced trophoblast-dominant samples. Trophoblast samples were treated in varying oxygen levels (1%, 8%, 20%). Half were maintained as CTB and the other half was cultured for 48 hours, which promotes </a:t>
            </a:r>
            <a:r>
              <a:rPr lang="en-CA" sz="1200" dirty="0" err="1"/>
              <a:t>syncytialization</a:t>
            </a:r>
            <a:r>
              <a:rPr lang="en-CA" sz="1200" dirty="0"/>
              <a:t>. </a:t>
            </a:r>
            <a:r>
              <a:rPr lang="en-CA" sz="1200" b="1" dirty="0"/>
              <a:t>B)</a:t>
            </a:r>
            <a:r>
              <a:rPr lang="en-CA" sz="1200" dirty="0"/>
              <a:t> Enzymatic treatment to separate chorionic villi samples into inner mesenchyme and outer trophoblast layer samples. Both types of samples are heterogeneous in cell composition but mesenchymal samples are enriched from endothelial and stromal cells, whereas the outer chorionic villi samples are mostly trophoblast. </a:t>
            </a:r>
            <a:r>
              <a:rPr lang="en-CA" sz="1200" b="1" dirty="0"/>
              <a:t>C)</a:t>
            </a:r>
            <a:r>
              <a:rPr lang="en-CA" sz="1200" dirty="0"/>
              <a:t> Chorionic villi was processed to isolate large stem villi, produced samples that resulted in mainly stromal in proportion compared to normally processed villi. </a:t>
            </a:r>
            <a:r>
              <a:rPr lang="en-CA" sz="1200" b="1" dirty="0"/>
              <a:t>CTB: cytotrophoblast; STB: </a:t>
            </a:r>
            <a:r>
              <a:rPr lang="en-CA" sz="1200" b="1" dirty="0" err="1"/>
              <a:t>syncytiotrophoblast</a:t>
            </a:r>
            <a:r>
              <a:rPr lang="en-CA" sz="1200" b="1" dirty="0"/>
              <a:t>.</a:t>
            </a:r>
          </a:p>
        </p:txBody>
      </p:sp>
      <p:sp>
        <p:nvSpPr>
          <p:cNvPr id="2" name="TextBox 1">
            <a:extLst>
              <a:ext uri="{FF2B5EF4-FFF2-40B4-BE49-F238E27FC236}">
                <a16:creationId xmlns:a16="http://schemas.microsoft.com/office/drawing/2014/main" id="{69FB5A02-4F77-4F04-9C84-C27F11E797F2}"/>
              </a:ext>
            </a:extLst>
          </p:cNvPr>
          <p:cNvSpPr txBox="1"/>
          <p:nvPr/>
        </p:nvSpPr>
        <p:spPr>
          <a:xfrm>
            <a:off x="97212" y="32787"/>
            <a:ext cx="5630488" cy="246221"/>
          </a:xfrm>
          <a:prstGeom prst="rect">
            <a:avLst/>
          </a:prstGeom>
          <a:noFill/>
        </p:spPr>
        <p:txBody>
          <a:bodyPr wrap="square" rtlCol="0">
            <a:spAutoFit/>
          </a:bodyPr>
          <a:lstStyle/>
          <a:p>
            <a:r>
              <a:rPr lang="en-CA" sz="1000" dirty="0"/>
              <a:t>Figure S13. Assessing cell composition estimates.</a:t>
            </a:r>
          </a:p>
        </p:txBody>
      </p:sp>
      <p:grpSp>
        <p:nvGrpSpPr>
          <p:cNvPr id="1482" name="Group 1481">
            <a:extLst>
              <a:ext uri="{FF2B5EF4-FFF2-40B4-BE49-F238E27FC236}">
                <a16:creationId xmlns:a16="http://schemas.microsoft.com/office/drawing/2014/main" id="{AF516AC9-AFD7-455B-9E9E-3363EBB19947}"/>
              </a:ext>
            </a:extLst>
          </p:cNvPr>
          <p:cNvGrpSpPr/>
          <p:nvPr/>
        </p:nvGrpSpPr>
        <p:grpSpPr>
          <a:xfrm>
            <a:off x="466237" y="288090"/>
            <a:ext cx="5486400" cy="2743200"/>
            <a:chOff x="0" y="0"/>
            <a:chExt cx="5486400" cy="2743200"/>
          </a:xfrm>
        </p:grpSpPr>
        <p:sp>
          <p:nvSpPr>
            <p:cNvPr id="1483" name="rc3">
              <a:extLst>
                <a:ext uri="{FF2B5EF4-FFF2-40B4-BE49-F238E27FC236}">
                  <a16:creationId xmlns:a16="http://schemas.microsoft.com/office/drawing/2014/main" id="{F736E126-AFBB-4818-A8C7-B7EA1A13F178}"/>
                </a:ext>
              </a:extLst>
            </p:cNvPr>
            <p:cNvSpPr/>
            <p:nvPr/>
          </p:nvSpPr>
          <p:spPr>
            <a:xfrm>
              <a:off x="0" y="0"/>
              <a:ext cx="5486400" cy="2743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484" name="rc4">
              <a:extLst>
                <a:ext uri="{FF2B5EF4-FFF2-40B4-BE49-F238E27FC236}">
                  <a16:creationId xmlns:a16="http://schemas.microsoft.com/office/drawing/2014/main" id="{DF37DC4F-7CF3-4F67-88AC-E7BE82CCB3A4}"/>
                </a:ext>
              </a:extLst>
            </p:cNvPr>
            <p:cNvSpPr/>
            <p:nvPr/>
          </p:nvSpPr>
          <p:spPr>
            <a:xfrm>
              <a:off x="0" y="0"/>
              <a:ext cx="5486400" cy="2743199"/>
            </a:xfrm>
            <a:prstGeom prst="rect">
              <a:avLst/>
            </a:prstGeom>
            <a:solidFill>
              <a:srgbClr val="FFFFFF">
                <a:alpha val="100000"/>
              </a:srgbClr>
            </a:solidFill>
            <a:ln w="14782" cap="rnd">
              <a:solidFill>
                <a:srgbClr val="FFFFFF">
                  <a:alpha val="100000"/>
                </a:srgbClr>
              </a:solidFill>
              <a:prstDash val="solid"/>
              <a:round/>
            </a:ln>
          </p:spPr>
          <p:txBody>
            <a:bodyPr/>
            <a:lstStyle/>
            <a:p>
              <a:endParaRPr/>
            </a:p>
          </p:txBody>
        </p:sp>
        <p:sp>
          <p:nvSpPr>
            <p:cNvPr id="1485" name="rc5">
              <a:extLst>
                <a:ext uri="{FF2B5EF4-FFF2-40B4-BE49-F238E27FC236}">
                  <a16:creationId xmlns:a16="http://schemas.microsoft.com/office/drawing/2014/main" id="{AE43CED0-1657-4CFE-865B-C52ED99E0FE3}"/>
                </a:ext>
              </a:extLst>
            </p:cNvPr>
            <p:cNvSpPr/>
            <p:nvPr/>
          </p:nvSpPr>
          <p:spPr>
            <a:xfrm>
              <a:off x="635184" y="593579"/>
              <a:ext cx="481068" cy="818706"/>
            </a:xfrm>
            <a:prstGeom prst="rect">
              <a:avLst/>
            </a:prstGeom>
            <a:solidFill>
              <a:srgbClr val="FFFFFF">
                <a:alpha val="100000"/>
              </a:srgbClr>
            </a:solidFill>
          </p:spPr>
          <p:txBody>
            <a:bodyPr/>
            <a:lstStyle/>
            <a:p>
              <a:endParaRPr/>
            </a:p>
          </p:txBody>
        </p:sp>
        <p:sp>
          <p:nvSpPr>
            <p:cNvPr id="1486" name="pl6">
              <a:extLst>
                <a:ext uri="{FF2B5EF4-FFF2-40B4-BE49-F238E27FC236}">
                  <a16:creationId xmlns:a16="http://schemas.microsoft.com/office/drawing/2014/main" id="{D2EC1649-856C-4D55-84E5-00FEB421133F}"/>
                </a:ext>
              </a:extLst>
            </p:cNvPr>
            <p:cNvSpPr/>
            <p:nvPr/>
          </p:nvSpPr>
          <p:spPr>
            <a:xfrm>
              <a:off x="635184" y="1412286"/>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487" name="pl7">
              <a:extLst>
                <a:ext uri="{FF2B5EF4-FFF2-40B4-BE49-F238E27FC236}">
                  <a16:creationId xmlns:a16="http://schemas.microsoft.com/office/drawing/2014/main" id="{DF9C8CD3-754D-4B31-B69E-39D45C8F1636}"/>
                </a:ext>
              </a:extLst>
            </p:cNvPr>
            <p:cNvSpPr/>
            <p:nvPr/>
          </p:nvSpPr>
          <p:spPr>
            <a:xfrm>
              <a:off x="635184" y="1002933"/>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488" name="pl8">
              <a:extLst>
                <a:ext uri="{FF2B5EF4-FFF2-40B4-BE49-F238E27FC236}">
                  <a16:creationId xmlns:a16="http://schemas.microsoft.com/office/drawing/2014/main" id="{95FD7531-25D7-4B1D-81F1-CB65D7DD3D15}"/>
                </a:ext>
              </a:extLst>
            </p:cNvPr>
            <p:cNvSpPr/>
            <p:nvPr/>
          </p:nvSpPr>
          <p:spPr>
            <a:xfrm>
              <a:off x="635184" y="593579"/>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489" name="rc9">
              <a:extLst>
                <a:ext uri="{FF2B5EF4-FFF2-40B4-BE49-F238E27FC236}">
                  <a16:creationId xmlns:a16="http://schemas.microsoft.com/office/drawing/2014/main" id="{CC925521-80C6-4ED5-8E11-A5B901658633}"/>
                </a:ext>
              </a:extLst>
            </p:cNvPr>
            <p:cNvSpPr/>
            <p:nvPr/>
          </p:nvSpPr>
          <p:spPr>
            <a:xfrm>
              <a:off x="657735" y="1148144"/>
              <a:ext cx="135300" cy="264141"/>
            </a:xfrm>
            <a:prstGeom prst="rect">
              <a:avLst/>
            </a:prstGeom>
            <a:solidFill>
              <a:srgbClr val="FBC02D">
                <a:alpha val="100000"/>
              </a:srgbClr>
            </a:solidFill>
          </p:spPr>
          <p:txBody>
            <a:bodyPr/>
            <a:lstStyle/>
            <a:p>
              <a:endParaRPr/>
            </a:p>
          </p:txBody>
        </p:sp>
        <p:sp>
          <p:nvSpPr>
            <p:cNvPr id="1490" name="rc10">
              <a:extLst>
                <a:ext uri="{FF2B5EF4-FFF2-40B4-BE49-F238E27FC236}">
                  <a16:creationId xmlns:a16="http://schemas.microsoft.com/office/drawing/2014/main" id="{34B27F8D-CD8C-4310-A914-EF9B8DE15DE7}"/>
                </a:ext>
              </a:extLst>
            </p:cNvPr>
            <p:cNvSpPr/>
            <p:nvPr/>
          </p:nvSpPr>
          <p:spPr>
            <a:xfrm>
              <a:off x="657735" y="619340"/>
              <a:ext cx="135300" cy="0"/>
            </a:xfrm>
            <a:prstGeom prst="rect">
              <a:avLst/>
            </a:prstGeom>
            <a:solidFill>
              <a:srgbClr val="388E3C">
                <a:alpha val="100000"/>
              </a:srgbClr>
            </a:solidFill>
          </p:spPr>
          <p:txBody>
            <a:bodyPr/>
            <a:lstStyle/>
            <a:p>
              <a:endParaRPr/>
            </a:p>
          </p:txBody>
        </p:sp>
        <p:sp>
          <p:nvSpPr>
            <p:cNvPr id="1491" name="rc11">
              <a:extLst>
                <a:ext uri="{FF2B5EF4-FFF2-40B4-BE49-F238E27FC236}">
                  <a16:creationId xmlns:a16="http://schemas.microsoft.com/office/drawing/2014/main" id="{0C765945-9461-4DB1-8CDE-7CE80034D7D4}"/>
                </a:ext>
              </a:extLst>
            </p:cNvPr>
            <p:cNvSpPr/>
            <p:nvPr/>
          </p:nvSpPr>
          <p:spPr>
            <a:xfrm>
              <a:off x="657735" y="619340"/>
              <a:ext cx="135300" cy="0"/>
            </a:xfrm>
            <a:prstGeom prst="rect">
              <a:avLst/>
            </a:prstGeom>
            <a:solidFill>
              <a:srgbClr val="1565C0">
                <a:alpha val="100000"/>
              </a:srgbClr>
            </a:solidFill>
          </p:spPr>
          <p:txBody>
            <a:bodyPr/>
            <a:lstStyle/>
            <a:p>
              <a:endParaRPr/>
            </a:p>
          </p:txBody>
        </p:sp>
        <p:sp>
          <p:nvSpPr>
            <p:cNvPr id="1492" name="rc12">
              <a:extLst>
                <a:ext uri="{FF2B5EF4-FFF2-40B4-BE49-F238E27FC236}">
                  <a16:creationId xmlns:a16="http://schemas.microsoft.com/office/drawing/2014/main" id="{C6853916-BD0F-4C74-B35D-C77085ADF495}"/>
                </a:ext>
              </a:extLst>
            </p:cNvPr>
            <p:cNvSpPr/>
            <p:nvPr/>
          </p:nvSpPr>
          <p:spPr>
            <a:xfrm>
              <a:off x="657735" y="619340"/>
              <a:ext cx="135300" cy="0"/>
            </a:xfrm>
            <a:prstGeom prst="rect">
              <a:avLst/>
            </a:prstGeom>
            <a:solidFill>
              <a:srgbClr val="6A1B9A">
                <a:alpha val="100000"/>
              </a:srgbClr>
            </a:solidFill>
          </p:spPr>
          <p:txBody>
            <a:bodyPr/>
            <a:lstStyle/>
            <a:p>
              <a:endParaRPr/>
            </a:p>
          </p:txBody>
        </p:sp>
        <p:sp>
          <p:nvSpPr>
            <p:cNvPr id="1493" name="rc13">
              <a:extLst>
                <a:ext uri="{FF2B5EF4-FFF2-40B4-BE49-F238E27FC236}">
                  <a16:creationId xmlns:a16="http://schemas.microsoft.com/office/drawing/2014/main" id="{7BA76594-669F-4323-9AE4-988542C9C53F}"/>
                </a:ext>
              </a:extLst>
            </p:cNvPr>
            <p:cNvSpPr/>
            <p:nvPr/>
          </p:nvSpPr>
          <p:spPr>
            <a:xfrm>
              <a:off x="657735" y="610579"/>
              <a:ext cx="135300" cy="8760"/>
            </a:xfrm>
            <a:prstGeom prst="rect">
              <a:avLst/>
            </a:prstGeom>
            <a:solidFill>
              <a:srgbClr val="BEBEBE">
                <a:alpha val="100000"/>
              </a:srgbClr>
            </a:solidFill>
          </p:spPr>
          <p:txBody>
            <a:bodyPr/>
            <a:lstStyle/>
            <a:p>
              <a:endParaRPr/>
            </a:p>
          </p:txBody>
        </p:sp>
        <p:sp>
          <p:nvSpPr>
            <p:cNvPr id="1494" name="rc14">
              <a:extLst>
                <a:ext uri="{FF2B5EF4-FFF2-40B4-BE49-F238E27FC236}">
                  <a16:creationId xmlns:a16="http://schemas.microsoft.com/office/drawing/2014/main" id="{7FE677E4-DF0E-4A27-A6AF-44BCB4BE61CC}"/>
                </a:ext>
              </a:extLst>
            </p:cNvPr>
            <p:cNvSpPr/>
            <p:nvPr/>
          </p:nvSpPr>
          <p:spPr>
            <a:xfrm>
              <a:off x="657735" y="1412286"/>
              <a:ext cx="135300" cy="0"/>
            </a:xfrm>
            <a:prstGeom prst="rect">
              <a:avLst/>
            </a:prstGeom>
            <a:solidFill>
              <a:srgbClr val="F4702E">
                <a:alpha val="100000"/>
              </a:srgbClr>
            </a:solidFill>
          </p:spPr>
          <p:txBody>
            <a:bodyPr/>
            <a:lstStyle/>
            <a:p>
              <a:endParaRPr/>
            </a:p>
          </p:txBody>
        </p:sp>
        <p:sp>
          <p:nvSpPr>
            <p:cNvPr id="1495" name="rc15">
              <a:extLst>
                <a:ext uri="{FF2B5EF4-FFF2-40B4-BE49-F238E27FC236}">
                  <a16:creationId xmlns:a16="http://schemas.microsoft.com/office/drawing/2014/main" id="{FE45C912-9251-4204-B487-B0F4C60FEA9D}"/>
                </a:ext>
              </a:extLst>
            </p:cNvPr>
            <p:cNvSpPr/>
            <p:nvPr/>
          </p:nvSpPr>
          <p:spPr>
            <a:xfrm>
              <a:off x="958402" y="1126800"/>
              <a:ext cx="135300" cy="256533"/>
            </a:xfrm>
            <a:prstGeom prst="rect">
              <a:avLst/>
            </a:prstGeom>
            <a:solidFill>
              <a:srgbClr val="FBC02D">
                <a:alpha val="100000"/>
              </a:srgbClr>
            </a:solidFill>
          </p:spPr>
          <p:txBody>
            <a:bodyPr/>
            <a:lstStyle/>
            <a:p>
              <a:endParaRPr/>
            </a:p>
          </p:txBody>
        </p:sp>
        <p:sp>
          <p:nvSpPr>
            <p:cNvPr id="1496" name="rc16">
              <a:extLst>
                <a:ext uri="{FF2B5EF4-FFF2-40B4-BE49-F238E27FC236}">
                  <a16:creationId xmlns:a16="http://schemas.microsoft.com/office/drawing/2014/main" id="{C07741B0-D70A-43C6-92A9-5E0D7D235783}"/>
                </a:ext>
              </a:extLst>
            </p:cNvPr>
            <p:cNvSpPr/>
            <p:nvPr/>
          </p:nvSpPr>
          <p:spPr>
            <a:xfrm>
              <a:off x="958402" y="623533"/>
              <a:ext cx="135300" cy="0"/>
            </a:xfrm>
            <a:prstGeom prst="rect">
              <a:avLst/>
            </a:prstGeom>
            <a:solidFill>
              <a:srgbClr val="388E3C">
                <a:alpha val="100000"/>
              </a:srgbClr>
            </a:solidFill>
          </p:spPr>
          <p:txBody>
            <a:bodyPr/>
            <a:lstStyle/>
            <a:p>
              <a:endParaRPr/>
            </a:p>
          </p:txBody>
        </p:sp>
        <p:sp>
          <p:nvSpPr>
            <p:cNvPr id="1497" name="rc17">
              <a:extLst>
                <a:ext uri="{FF2B5EF4-FFF2-40B4-BE49-F238E27FC236}">
                  <a16:creationId xmlns:a16="http://schemas.microsoft.com/office/drawing/2014/main" id="{CBA1313F-8323-4E3B-B9B1-ED3F122AA797}"/>
                </a:ext>
              </a:extLst>
            </p:cNvPr>
            <p:cNvSpPr/>
            <p:nvPr/>
          </p:nvSpPr>
          <p:spPr>
            <a:xfrm>
              <a:off x="958402" y="623533"/>
              <a:ext cx="135300" cy="0"/>
            </a:xfrm>
            <a:prstGeom prst="rect">
              <a:avLst/>
            </a:prstGeom>
            <a:solidFill>
              <a:srgbClr val="1565C0">
                <a:alpha val="100000"/>
              </a:srgbClr>
            </a:solidFill>
          </p:spPr>
          <p:txBody>
            <a:bodyPr/>
            <a:lstStyle/>
            <a:p>
              <a:endParaRPr/>
            </a:p>
          </p:txBody>
        </p:sp>
        <p:sp>
          <p:nvSpPr>
            <p:cNvPr id="1498" name="rc18">
              <a:extLst>
                <a:ext uri="{FF2B5EF4-FFF2-40B4-BE49-F238E27FC236}">
                  <a16:creationId xmlns:a16="http://schemas.microsoft.com/office/drawing/2014/main" id="{9C107930-4638-4A32-BD07-67D476B34406}"/>
                </a:ext>
              </a:extLst>
            </p:cNvPr>
            <p:cNvSpPr/>
            <p:nvPr/>
          </p:nvSpPr>
          <p:spPr>
            <a:xfrm>
              <a:off x="958402" y="623533"/>
              <a:ext cx="135300" cy="0"/>
            </a:xfrm>
            <a:prstGeom prst="rect">
              <a:avLst/>
            </a:prstGeom>
            <a:solidFill>
              <a:srgbClr val="6A1B9A">
                <a:alpha val="100000"/>
              </a:srgbClr>
            </a:solidFill>
          </p:spPr>
          <p:txBody>
            <a:bodyPr/>
            <a:lstStyle/>
            <a:p>
              <a:endParaRPr/>
            </a:p>
          </p:txBody>
        </p:sp>
        <p:sp>
          <p:nvSpPr>
            <p:cNvPr id="1499" name="rc19">
              <a:extLst>
                <a:ext uri="{FF2B5EF4-FFF2-40B4-BE49-F238E27FC236}">
                  <a16:creationId xmlns:a16="http://schemas.microsoft.com/office/drawing/2014/main" id="{8C602106-3FBC-4165-8934-A019C1654118}"/>
                </a:ext>
              </a:extLst>
            </p:cNvPr>
            <p:cNvSpPr/>
            <p:nvPr/>
          </p:nvSpPr>
          <p:spPr>
            <a:xfrm>
              <a:off x="958402" y="613941"/>
              <a:ext cx="135300" cy="9592"/>
            </a:xfrm>
            <a:prstGeom prst="rect">
              <a:avLst/>
            </a:prstGeom>
            <a:solidFill>
              <a:srgbClr val="BEBEBE">
                <a:alpha val="100000"/>
              </a:srgbClr>
            </a:solidFill>
          </p:spPr>
          <p:txBody>
            <a:bodyPr/>
            <a:lstStyle/>
            <a:p>
              <a:endParaRPr/>
            </a:p>
          </p:txBody>
        </p:sp>
        <p:sp>
          <p:nvSpPr>
            <p:cNvPr id="1500" name="rc20">
              <a:extLst>
                <a:ext uri="{FF2B5EF4-FFF2-40B4-BE49-F238E27FC236}">
                  <a16:creationId xmlns:a16="http://schemas.microsoft.com/office/drawing/2014/main" id="{D9DE0150-9C90-40E2-9C73-3642BDC2AD86}"/>
                </a:ext>
              </a:extLst>
            </p:cNvPr>
            <p:cNvSpPr/>
            <p:nvPr/>
          </p:nvSpPr>
          <p:spPr>
            <a:xfrm>
              <a:off x="958402" y="1405510"/>
              <a:ext cx="135300" cy="6776"/>
            </a:xfrm>
            <a:prstGeom prst="rect">
              <a:avLst/>
            </a:prstGeom>
            <a:solidFill>
              <a:srgbClr val="F4702E">
                <a:alpha val="100000"/>
              </a:srgbClr>
            </a:solidFill>
          </p:spPr>
          <p:txBody>
            <a:bodyPr/>
            <a:lstStyle/>
            <a:p>
              <a:endParaRPr/>
            </a:p>
          </p:txBody>
        </p:sp>
        <p:sp>
          <p:nvSpPr>
            <p:cNvPr id="1501" name="rc21">
              <a:extLst>
                <a:ext uri="{FF2B5EF4-FFF2-40B4-BE49-F238E27FC236}">
                  <a16:creationId xmlns:a16="http://schemas.microsoft.com/office/drawing/2014/main" id="{171A9EE6-4E57-487E-86A0-8991F788E908}"/>
                </a:ext>
              </a:extLst>
            </p:cNvPr>
            <p:cNvSpPr/>
            <p:nvPr/>
          </p:nvSpPr>
          <p:spPr>
            <a:xfrm>
              <a:off x="657735" y="883743"/>
              <a:ext cx="135300" cy="264401"/>
            </a:xfrm>
            <a:prstGeom prst="rect">
              <a:avLst/>
            </a:prstGeom>
            <a:solidFill>
              <a:srgbClr val="FBC02D">
                <a:alpha val="100000"/>
              </a:srgbClr>
            </a:solidFill>
          </p:spPr>
          <p:txBody>
            <a:bodyPr/>
            <a:lstStyle/>
            <a:p>
              <a:endParaRPr/>
            </a:p>
          </p:txBody>
        </p:sp>
        <p:sp>
          <p:nvSpPr>
            <p:cNvPr id="1502" name="rc22">
              <a:extLst>
                <a:ext uri="{FF2B5EF4-FFF2-40B4-BE49-F238E27FC236}">
                  <a16:creationId xmlns:a16="http://schemas.microsoft.com/office/drawing/2014/main" id="{9DE0EF3E-9085-4C92-AD12-D3F89F9A9EF4}"/>
                </a:ext>
              </a:extLst>
            </p:cNvPr>
            <p:cNvSpPr/>
            <p:nvPr/>
          </p:nvSpPr>
          <p:spPr>
            <a:xfrm>
              <a:off x="657735" y="619340"/>
              <a:ext cx="135300" cy="0"/>
            </a:xfrm>
            <a:prstGeom prst="rect">
              <a:avLst/>
            </a:prstGeom>
            <a:solidFill>
              <a:srgbClr val="388E3C">
                <a:alpha val="100000"/>
              </a:srgbClr>
            </a:solidFill>
          </p:spPr>
          <p:txBody>
            <a:bodyPr/>
            <a:lstStyle/>
            <a:p>
              <a:endParaRPr/>
            </a:p>
          </p:txBody>
        </p:sp>
        <p:sp>
          <p:nvSpPr>
            <p:cNvPr id="1503" name="rc23">
              <a:extLst>
                <a:ext uri="{FF2B5EF4-FFF2-40B4-BE49-F238E27FC236}">
                  <a16:creationId xmlns:a16="http://schemas.microsoft.com/office/drawing/2014/main" id="{5C3D3808-7C06-4812-A406-6FC3A9DE8B39}"/>
                </a:ext>
              </a:extLst>
            </p:cNvPr>
            <p:cNvSpPr/>
            <p:nvPr/>
          </p:nvSpPr>
          <p:spPr>
            <a:xfrm>
              <a:off x="657735" y="619340"/>
              <a:ext cx="135300" cy="0"/>
            </a:xfrm>
            <a:prstGeom prst="rect">
              <a:avLst/>
            </a:prstGeom>
            <a:solidFill>
              <a:srgbClr val="1565C0">
                <a:alpha val="100000"/>
              </a:srgbClr>
            </a:solidFill>
          </p:spPr>
          <p:txBody>
            <a:bodyPr/>
            <a:lstStyle/>
            <a:p>
              <a:endParaRPr/>
            </a:p>
          </p:txBody>
        </p:sp>
        <p:sp>
          <p:nvSpPr>
            <p:cNvPr id="1504" name="rc24">
              <a:extLst>
                <a:ext uri="{FF2B5EF4-FFF2-40B4-BE49-F238E27FC236}">
                  <a16:creationId xmlns:a16="http://schemas.microsoft.com/office/drawing/2014/main" id="{57E09259-51D3-4481-A76A-86C63497994D}"/>
                </a:ext>
              </a:extLst>
            </p:cNvPr>
            <p:cNvSpPr/>
            <p:nvPr/>
          </p:nvSpPr>
          <p:spPr>
            <a:xfrm>
              <a:off x="657735" y="619340"/>
              <a:ext cx="135300" cy="0"/>
            </a:xfrm>
            <a:prstGeom prst="rect">
              <a:avLst/>
            </a:prstGeom>
            <a:solidFill>
              <a:srgbClr val="6A1B9A">
                <a:alpha val="100000"/>
              </a:srgbClr>
            </a:solidFill>
          </p:spPr>
          <p:txBody>
            <a:bodyPr/>
            <a:lstStyle/>
            <a:p>
              <a:endParaRPr/>
            </a:p>
          </p:txBody>
        </p:sp>
        <p:sp>
          <p:nvSpPr>
            <p:cNvPr id="1505" name="rc25">
              <a:extLst>
                <a:ext uri="{FF2B5EF4-FFF2-40B4-BE49-F238E27FC236}">
                  <a16:creationId xmlns:a16="http://schemas.microsoft.com/office/drawing/2014/main" id="{D0636286-C161-4123-93EA-21860FEAA674}"/>
                </a:ext>
              </a:extLst>
            </p:cNvPr>
            <p:cNvSpPr/>
            <p:nvPr/>
          </p:nvSpPr>
          <p:spPr>
            <a:xfrm>
              <a:off x="657735" y="602079"/>
              <a:ext cx="135300" cy="8500"/>
            </a:xfrm>
            <a:prstGeom prst="rect">
              <a:avLst/>
            </a:prstGeom>
            <a:solidFill>
              <a:srgbClr val="BEBEBE">
                <a:alpha val="100000"/>
              </a:srgbClr>
            </a:solidFill>
          </p:spPr>
          <p:txBody>
            <a:bodyPr/>
            <a:lstStyle/>
            <a:p>
              <a:endParaRPr/>
            </a:p>
          </p:txBody>
        </p:sp>
        <p:sp>
          <p:nvSpPr>
            <p:cNvPr id="1506" name="rc26">
              <a:extLst>
                <a:ext uri="{FF2B5EF4-FFF2-40B4-BE49-F238E27FC236}">
                  <a16:creationId xmlns:a16="http://schemas.microsoft.com/office/drawing/2014/main" id="{D0C7DC60-7E6C-4935-BB69-E0C9506919A7}"/>
                </a:ext>
              </a:extLst>
            </p:cNvPr>
            <p:cNvSpPr/>
            <p:nvPr/>
          </p:nvSpPr>
          <p:spPr>
            <a:xfrm>
              <a:off x="657735" y="1412286"/>
              <a:ext cx="135300" cy="0"/>
            </a:xfrm>
            <a:prstGeom prst="rect">
              <a:avLst/>
            </a:prstGeom>
            <a:solidFill>
              <a:srgbClr val="F4702E">
                <a:alpha val="100000"/>
              </a:srgbClr>
            </a:solidFill>
          </p:spPr>
          <p:txBody>
            <a:bodyPr/>
            <a:lstStyle/>
            <a:p>
              <a:endParaRPr/>
            </a:p>
          </p:txBody>
        </p:sp>
        <p:sp>
          <p:nvSpPr>
            <p:cNvPr id="1507" name="rc27">
              <a:extLst>
                <a:ext uri="{FF2B5EF4-FFF2-40B4-BE49-F238E27FC236}">
                  <a16:creationId xmlns:a16="http://schemas.microsoft.com/office/drawing/2014/main" id="{19269100-6916-43D5-A6FE-B8D0C749D009}"/>
                </a:ext>
              </a:extLst>
            </p:cNvPr>
            <p:cNvSpPr/>
            <p:nvPr/>
          </p:nvSpPr>
          <p:spPr>
            <a:xfrm>
              <a:off x="958402" y="875044"/>
              <a:ext cx="135300" cy="251756"/>
            </a:xfrm>
            <a:prstGeom prst="rect">
              <a:avLst/>
            </a:prstGeom>
            <a:solidFill>
              <a:srgbClr val="FBC02D">
                <a:alpha val="100000"/>
              </a:srgbClr>
            </a:solidFill>
          </p:spPr>
          <p:txBody>
            <a:bodyPr/>
            <a:lstStyle/>
            <a:p>
              <a:endParaRPr/>
            </a:p>
          </p:txBody>
        </p:sp>
        <p:sp>
          <p:nvSpPr>
            <p:cNvPr id="1508" name="rc28">
              <a:extLst>
                <a:ext uri="{FF2B5EF4-FFF2-40B4-BE49-F238E27FC236}">
                  <a16:creationId xmlns:a16="http://schemas.microsoft.com/office/drawing/2014/main" id="{97B5CCCA-DEA2-4E44-BD7F-0F53C4AE45AC}"/>
                </a:ext>
              </a:extLst>
            </p:cNvPr>
            <p:cNvSpPr/>
            <p:nvPr/>
          </p:nvSpPr>
          <p:spPr>
            <a:xfrm>
              <a:off x="958402" y="623533"/>
              <a:ext cx="135300" cy="0"/>
            </a:xfrm>
            <a:prstGeom prst="rect">
              <a:avLst/>
            </a:prstGeom>
            <a:solidFill>
              <a:srgbClr val="388E3C">
                <a:alpha val="100000"/>
              </a:srgbClr>
            </a:solidFill>
          </p:spPr>
          <p:txBody>
            <a:bodyPr/>
            <a:lstStyle/>
            <a:p>
              <a:endParaRPr/>
            </a:p>
          </p:txBody>
        </p:sp>
        <p:sp>
          <p:nvSpPr>
            <p:cNvPr id="1509" name="rc29">
              <a:extLst>
                <a:ext uri="{FF2B5EF4-FFF2-40B4-BE49-F238E27FC236}">
                  <a16:creationId xmlns:a16="http://schemas.microsoft.com/office/drawing/2014/main" id="{B2AB9407-F115-4989-9EE1-F5ADD23647CF}"/>
                </a:ext>
              </a:extLst>
            </p:cNvPr>
            <p:cNvSpPr/>
            <p:nvPr/>
          </p:nvSpPr>
          <p:spPr>
            <a:xfrm>
              <a:off x="958402" y="623533"/>
              <a:ext cx="135300" cy="0"/>
            </a:xfrm>
            <a:prstGeom prst="rect">
              <a:avLst/>
            </a:prstGeom>
            <a:solidFill>
              <a:srgbClr val="1565C0">
                <a:alpha val="100000"/>
              </a:srgbClr>
            </a:solidFill>
          </p:spPr>
          <p:txBody>
            <a:bodyPr/>
            <a:lstStyle/>
            <a:p>
              <a:endParaRPr/>
            </a:p>
          </p:txBody>
        </p:sp>
        <p:sp>
          <p:nvSpPr>
            <p:cNvPr id="1510" name="rc30">
              <a:extLst>
                <a:ext uri="{FF2B5EF4-FFF2-40B4-BE49-F238E27FC236}">
                  <a16:creationId xmlns:a16="http://schemas.microsoft.com/office/drawing/2014/main" id="{AA12231D-CC41-4C3A-909C-C00B55D0D050}"/>
                </a:ext>
              </a:extLst>
            </p:cNvPr>
            <p:cNvSpPr/>
            <p:nvPr/>
          </p:nvSpPr>
          <p:spPr>
            <a:xfrm>
              <a:off x="958402" y="623533"/>
              <a:ext cx="135300" cy="0"/>
            </a:xfrm>
            <a:prstGeom prst="rect">
              <a:avLst/>
            </a:prstGeom>
            <a:solidFill>
              <a:srgbClr val="6A1B9A">
                <a:alpha val="100000"/>
              </a:srgbClr>
            </a:solidFill>
          </p:spPr>
          <p:txBody>
            <a:bodyPr/>
            <a:lstStyle/>
            <a:p>
              <a:endParaRPr/>
            </a:p>
          </p:txBody>
        </p:sp>
        <p:sp>
          <p:nvSpPr>
            <p:cNvPr id="1511" name="rc31">
              <a:extLst>
                <a:ext uri="{FF2B5EF4-FFF2-40B4-BE49-F238E27FC236}">
                  <a16:creationId xmlns:a16="http://schemas.microsoft.com/office/drawing/2014/main" id="{5782F8B3-12EA-4947-B0C2-16BCD1862694}"/>
                </a:ext>
              </a:extLst>
            </p:cNvPr>
            <p:cNvSpPr/>
            <p:nvPr/>
          </p:nvSpPr>
          <p:spPr>
            <a:xfrm>
              <a:off x="958402" y="603599"/>
              <a:ext cx="135300" cy="10342"/>
            </a:xfrm>
            <a:prstGeom prst="rect">
              <a:avLst/>
            </a:prstGeom>
            <a:solidFill>
              <a:srgbClr val="BEBEBE">
                <a:alpha val="100000"/>
              </a:srgbClr>
            </a:solidFill>
          </p:spPr>
          <p:txBody>
            <a:bodyPr/>
            <a:lstStyle/>
            <a:p>
              <a:endParaRPr/>
            </a:p>
          </p:txBody>
        </p:sp>
        <p:sp>
          <p:nvSpPr>
            <p:cNvPr id="1512" name="rc32">
              <a:extLst>
                <a:ext uri="{FF2B5EF4-FFF2-40B4-BE49-F238E27FC236}">
                  <a16:creationId xmlns:a16="http://schemas.microsoft.com/office/drawing/2014/main" id="{E5463317-E530-475F-B872-4F473F924647}"/>
                </a:ext>
              </a:extLst>
            </p:cNvPr>
            <p:cNvSpPr/>
            <p:nvPr/>
          </p:nvSpPr>
          <p:spPr>
            <a:xfrm>
              <a:off x="958402" y="1394706"/>
              <a:ext cx="135300" cy="10804"/>
            </a:xfrm>
            <a:prstGeom prst="rect">
              <a:avLst/>
            </a:prstGeom>
            <a:solidFill>
              <a:srgbClr val="F4702E">
                <a:alpha val="100000"/>
              </a:srgbClr>
            </a:solidFill>
          </p:spPr>
          <p:txBody>
            <a:bodyPr/>
            <a:lstStyle/>
            <a:p>
              <a:endParaRPr/>
            </a:p>
          </p:txBody>
        </p:sp>
        <p:sp>
          <p:nvSpPr>
            <p:cNvPr id="1513" name="rc33">
              <a:extLst>
                <a:ext uri="{FF2B5EF4-FFF2-40B4-BE49-F238E27FC236}">
                  <a16:creationId xmlns:a16="http://schemas.microsoft.com/office/drawing/2014/main" id="{656AAC3A-4A65-459B-B80B-4409FCEE89BB}"/>
                </a:ext>
              </a:extLst>
            </p:cNvPr>
            <p:cNvSpPr/>
            <p:nvPr/>
          </p:nvSpPr>
          <p:spPr>
            <a:xfrm>
              <a:off x="657735" y="619340"/>
              <a:ext cx="135300" cy="264402"/>
            </a:xfrm>
            <a:prstGeom prst="rect">
              <a:avLst/>
            </a:prstGeom>
            <a:solidFill>
              <a:srgbClr val="FBC02D">
                <a:alpha val="100000"/>
              </a:srgbClr>
            </a:solidFill>
          </p:spPr>
          <p:txBody>
            <a:bodyPr/>
            <a:lstStyle/>
            <a:p>
              <a:endParaRPr/>
            </a:p>
          </p:txBody>
        </p:sp>
        <p:sp>
          <p:nvSpPr>
            <p:cNvPr id="1514" name="rc34">
              <a:extLst>
                <a:ext uri="{FF2B5EF4-FFF2-40B4-BE49-F238E27FC236}">
                  <a16:creationId xmlns:a16="http://schemas.microsoft.com/office/drawing/2014/main" id="{04294BFB-4257-42F2-9A5A-CC70BBE01CF6}"/>
                </a:ext>
              </a:extLst>
            </p:cNvPr>
            <p:cNvSpPr/>
            <p:nvPr/>
          </p:nvSpPr>
          <p:spPr>
            <a:xfrm>
              <a:off x="657735" y="619340"/>
              <a:ext cx="135300" cy="0"/>
            </a:xfrm>
            <a:prstGeom prst="rect">
              <a:avLst/>
            </a:prstGeom>
            <a:solidFill>
              <a:srgbClr val="388E3C">
                <a:alpha val="100000"/>
              </a:srgbClr>
            </a:solidFill>
          </p:spPr>
          <p:txBody>
            <a:bodyPr/>
            <a:lstStyle/>
            <a:p>
              <a:endParaRPr/>
            </a:p>
          </p:txBody>
        </p:sp>
        <p:sp>
          <p:nvSpPr>
            <p:cNvPr id="1515" name="rc35">
              <a:extLst>
                <a:ext uri="{FF2B5EF4-FFF2-40B4-BE49-F238E27FC236}">
                  <a16:creationId xmlns:a16="http://schemas.microsoft.com/office/drawing/2014/main" id="{487801DF-65FC-444E-9D11-14E1776A2307}"/>
                </a:ext>
              </a:extLst>
            </p:cNvPr>
            <p:cNvSpPr/>
            <p:nvPr/>
          </p:nvSpPr>
          <p:spPr>
            <a:xfrm>
              <a:off x="657735" y="619340"/>
              <a:ext cx="135300" cy="0"/>
            </a:xfrm>
            <a:prstGeom prst="rect">
              <a:avLst/>
            </a:prstGeom>
            <a:solidFill>
              <a:srgbClr val="1565C0">
                <a:alpha val="100000"/>
              </a:srgbClr>
            </a:solidFill>
          </p:spPr>
          <p:txBody>
            <a:bodyPr/>
            <a:lstStyle/>
            <a:p>
              <a:endParaRPr/>
            </a:p>
          </p:txBody>
        </p:sp>
        <p:sp>
          <p:nvSpPr>
            <p:cNvPr id="1516" name="rc36">
              <a:extLst>
                <a:ext uri="{FF2B5EF4-FFF2-40B4-BE49-F238E27FC236}">
                  <a16:creationId xmlns:a16="http://schemas.microsoft.com/office/drawing/2014/main" id="{F58E5B85-6100-4BA6-938D-7020B65C44B2}"/>
                </a:ext>
              </a:extLst>
            </p:cNvPr>
            <p:cNvSpPr/>
            <p:nvPr/>
          </p:nvSpPr>
          <p:spPr>
            <a:xfrm>
              <a:off x="657735" y="619340"/>
              <a:ext cx="135300" cy="0"/>
            </a:xfrm>
            <a:prstGeom prst="rect">
              <a:avLst/>
            </a:prstGeom>
            <a:solidFill>
              <a:srgbClr val="6A1B9A">
                <a:alpha val="100000"/>
              </a:srgbClr>
            </a:solidFill>
          </p:spPr>
          <p:txBody>
            <a:bodyPr/>
            <a:lstStyle/>
            <a:p>
              <a:endParaRPr/>
            </a:p>
          </p:txBody>
        </p:sp>
        <p:sp>
          <p:nvSpPr>
            <p:cNvPr id="1517" name="rc37">
              <a:extLst>
                <a:ext uri="{FF2B5EF4-FFF2-40B4-BE49-F238E27FC236}">
                  <a16:creationId xmlns:a16="http://schemas.microsoft.com/office/drawing/2014/main" id="{8169199D-7D2D-4309-B706-212315BB83A5}"/>
                </a:ext>
              </a:extLst>
            </p:cNvPr>
            <p:cNvSpPr/>
            <p:nvPr/>
          </p:nvSpPr>
          <p:spPr>
            <a:xfrm>
              <a:off x="657735" y="593579"/>
              <a:ext cx="135300" cy="8499"/>
            </a:xfrm>
            <a:prstGeom prst="rect">
              <a:avLst/>
            </a:prstGeom>
            <a:solidFill>
              <a:srgbClr val="BEBEBE">
                <a:alpha val="100000"/>
              </a:srgbClr>
            </a:solidFill>
          </p:spPr>
          <p:txBody>
            <a:bodyPr/>
            <a:lstStyle/>
            <a:p>
              <a:endParaRPr/>
            </a:p>
          </p:txBody>
        </p:sp>
        <p:sp>
          <p:nvSpPr>
            <p:cNvPr id="1518" name="rc38">
              <a:extLst>
                <a:ext uri="{FF2B5EF4-FFF2-40B4-BE49-F238E27FC236}">
                  <a16:creationId xmlns:a16="http://schemas.microsoft.com/office/drawing/2014/main" id="{E3012AE2-78D7-4D83-ADEC-A8489F7EAAD7}"/>
                </a:ext>
              </a:extLst>
            </p:cNvPr>
            <p:cNvSpPr/>
            <p:nvPr/>
          </p:nvSpPr>
          <p:spPr>
            <a:xfrm>
              <a:off x="657735" y="1412286"/>
              <a:ext cx="135300" cy="0"/>
            </a:xfrm>
            <a:prstGeom prst="rect">
              <a:avLst/>
            </a:prstGeom>
            <a:solidFill>
              <a:srgbClr val="F4702E">
                <a:alpha val="100000"/>
              </a:srgbClr>
            </a:solidFill>
          </p:spPr>
          <p:txBody>
            <a:bodyPr/>
            <a:lstStyle/>
            <a:p>
              <a:endParaRPr/>
            </a:p>
          </p:txBody>
        </p:sp>
        <p:sp>
          <p:nvSpPr>
            <p:cNvPr id="1519" name="rc39">
              <a:extLst>
                <a:ext uri="{FF2B5EF4-FFF2-40B4-BE49-F238E27FC236}">
                  <a16:creationId xmlns:a16="http://schemas.microsoft.com/office/drawing/2014/main" id="{A537766E-A642-4884-854D-F53D5EECC45B}"/>
                </a:ext>
              </a:extLst>
            </p:cNvPr>
            <p:cNvSpPr/>
            <p:nvPr/>
          </p:nvSpPr>
          <p:spPr>
            <a:xfrm>
              <a:off x="958402" y="623533"/>
              <a:ext cx="135300" cy="251510"/>
            </a:xfrm>
            <a:prstGeom prst="rect">
              <a:avLst/>
            </a:prstGeom>
            <a:solidFill>
              <a:srgbClr val="FBC02D">
                <a:alpha val="100000"/>
              </a:srgbClr>
            </a:solidFill>
          </p:spPr>
          <p:txBody>
            <a:bodyPr/>
            <a:lstStyle/>
            <a:p>
              <a:endParaRPr/>
            </a:p>
          </p:txBody>
        </p:sp>
        <p:sp>
          <p:nvSpPr>
            <p:cNvPr id="1520" name="rc40">
              <a:extLst>
                <a:ext uri="{FF2B5EF4-FFF2-40B4-BE49-F238E27FC236}">
                  <a16:creationId xmlns:a16="http://schemas.microsoft.com/office/drawing/2014/main" id="{7E14EE63-D6CB-4B4B-9DC3-FE0988944352}"/>
                </a:ext>
              </a:extLst>
            </p:cNvPr>
            <p:cNvSpPr/>
            <p:nvPr/>
          </p:nvSpPr>
          <p:spPr>
            <a:xfrm>
              <a:off x="958402" y="623533"/>
              <a:ext cx="135300" cy="0"/>
            </a:xfrm>
            <a:prstGeom prst="rect">
              <a:avLst/>
            </a:prstGeom>
            <a:solidFill>
              <a:srgbClr val="388E3C">
                <a:alpha val="100000"/>
              </a:srgbClr>
            </a:solidFill>
          </p:spPr>
          <p:txBody>
            <a:bodyPr/>
            <a:lstStyle/>
            <a:p>
              <a:endParaRPr/>
            </a:p>
          </p:txBody>
        </p:sp>
        <p:sp>
          <p:nvSpPr>
            <p:cNvPr id="1521" name="rc41">
              <a:extLst>
                <a:ext uri="{FF2B5EF4-FFF2-40B4-BE49-F238E27FC236}">
                  <a16:creationId xmlns:a16="http://schemas.microsoft.com/office/drawing/2014/main" id="{EE910F40-E6C9-4D6A-AA0C-3EF03DDC7586}"/>
                </a:ext>
              </a:extLst>
            </p:cNvPr>
            <p:cNvSpPr/>
            <p:nvPr/>
          </p:nvSpPr>
          <p:spPr>
            <a:xfrm>
              <a:off x="958402" y="623533"/>
              <a:ext cx="135300" cy="0"/>
            </a:xfrm>
            <a:prstGeom prst="rect">
              <a:avLst/>
            </a:prstGeom>
            <a:solidFill>
              <a:srgbClr val="1565C0">
                <a:alpha val="100000"/>
              </a:srgbClr>
            </a:solidFill>
          </p:spPr>
          <p:txBody>
            <a:bodyPr/>
            <a:lstStyle/>
            <a:p>
              <a:endParaRPr/>
            </a:p>
          </p:txBody>
        </p:sp>
        <p:sp>
          <p:nvSpPr>
            <p:cNvPr id="1522" name="rc42">
              <a:extLst>
                <a:ext uri="{FF2B5EF4-FFF2-40B4-BE49-F238E27FC236}">
                  <a16:creationId xmlns:a16="http://schemas.microsoft.com/office/drawing/2014/main" id="{6F721961-45ED-4C79-A418-69871CD08FBB}"/>
                </a:ext>
              </a:extLst>
            </p:cNvPr>
            <p:cNvSpPr/>
            <p:nvPr/>
          </p:nvSpPr>
          <p:spPr>
            <a:xfrm>
              <a:off x="958402" y="623533"/>
              <a:ext cx="135300" cy="0"/>
            </a:xfrm>
            <a:prstGeom prst="rect">
              <a:avLst/>
            </a:prstGeom>
            <a:solidFill>
              <a:srgbClr val="6A1B9A">
                <a:alpha val="100000"/>
              </a:srgbClr>
            </a:solidFill>
          </p:spPr>
          <p:txBody>
            <a:bodyPr/>
            <a:lstStyle/>
            <a:p>
              <a:endParaRPr/>
            </a:p>
          </p:txBody>
        </p:sp>
        <p:sp>
          <p:nvSpPr>
            <p:cNvPr id="1523" name="rc43">
              <a:extLst>
                <a:ext uri="{FF2B5EF4-FFF2-40B4-BE49-F238E27FC236}">
                  <a16:creationId xmlns:a16="http://schemas.microsoft.com/office/drawing/2014/main" id="{9D7F75B7-1D3D-4505-9509-D7E2F60BE9D9}"/>
                </a:ext>
              </a:extLst>
            </p:cNvPr>
            <p:cNvSpPr/>
            <p:nvPr/>
          </p:nvSpPr>
          <p:spPr>
            <a:xfrm>
              <a:off x="958402" y="593579"/>
              <a:ext cx="135300" cy="10019"/>
            </a:xfrm>
            <a:prstGeom prst="rect">
              <a:avLst/>
            </a:prstGeom>
            <a:solidFill>
              <a:srgbClr val="BEBEBE">
                <a:alpha val="100000"/>
              </a:srgbClr>
            </a:solidFill>
          </p:spPr>
          <p:txBody>
            <a:bodyPr/>
            <a:lstStyle/>
            <a:p>
              <a:endParaRPr/>
            </a:p>
          </p:txBody>
        </p:sp>
        <p:sp>
          <p:nvSpPr>
            <p:cNvPr id="1524" name="rc44">
              <a:extLst>
                <a:ext uri="{FF2B5EF4-FFF2-40B4-BE49-F238E27FC236}">
                  <a16:creationId xmlns:a16="http://schemas.microsoft.com/office/drawing/2014/main" id="{37CA3E13-1C06-4F68-A14A-B934EB3C9BE7}"/>
                </a:ext>
              </a:extLst>
            </p:cNvPr>
            <p:cNvSpPr/>
            <p:nvPr/>
          </p:nvSpPr>
          <p:spPr>
            <a:xfrm>
              <a:off x="958402" y="1383333"/>
              <a:ext cx="135300" cy="11372"/>
            </a:xfrm>
            <a:prstGeom prst="rect">
              <a:avLst/>
            </a:prstGeom>
            <a:solidFill>
              <a:srgbClr val="F4702E">
                <a:alpha val="100000"/>
              </a:srgbClr>
            </a:solidFill>
          </p:spPr>
          <p:txBody>
            <a:bodyPr/>
            <a:lstStyle/>
            <a:p>
              <a:endParaRPr/>
            </a:p>
          </p:txBody>
        </p:sp>
        <p:sp>
          <p:nvSpPr>
            <p:cNvPr id="1525" name="rc45">
              <a:extLst>
                <a:ext uri="{FF2B5EF4-FFF2-40B4-BE49-F238E27FC236}">
                  <a16:creationId xmlns:a16="http://schemas.microsoft.com/office/drawing/2014/main" id="{ACD53DDF-9C2E-4976-AF61-4D8C0B12312A}"/>
                </a:ext>
              </a:extLst>
            </p:cNvPr>
            <p:cNvSpPr/>
            <p:nvPr/>
          </p:nvSpPr>
          <p:spPr>
            <a:xfrm>
              <a:off x="808068" y="1148753"/>
              <a:ext cx="135300" cy="259228"/>
            </a:xfrm>
            <a:prstGeom prst="rect">
              <a:avLst/>
            </a:prstGeom>
            <a:solidFill>
              <a:srgbClr val="FBC02D">
                <a:alpha val="100000"/>
              </a:srgbClr>
            </a:solidFill>
          </p:spPr>
          <p:txBody>
            <a:bodyPr/>
            <a:lstStyle/>
            <a:p>
              <a:endParaRPr/>
            </a:p>
          </p:txBody>
        </p:sp>
        <p:sp>
          <p:nvSpPr>
            <p:cNvPr id="1526" name="rc46">
              <a:extLst>
                <a:ext uri="{FF2B5EF4-FFF2-40B4-BE49-F238E27FC236}">
                  <a16:creationId xmlns:a16="http://schemas.microsoft.com/office/drawing/2014/main" id="{0B0CB666-3AFE-4F3C-AA1D-82DF2A35FFA3}"/>
                </a:ext>
              </a:extLst>
            </p:cNvPr>
            <p:cNvSpPr/>
            <p:nvPr/>
          </p:nvSpPr>
          <p:spPr>
            <a:xfrm>
              <a:off x="808068" y="618448"/>
              <a:ext cx="135300" cy="0"/>
            </a:xfrm>
            <a:prstGeom prst="rect">
              <a:avLst/>
            </a:prstGeom>
            <a:solidFill>
              <a:srgbClr val="388E3C">
                <a:alpha val="100000"/>
              </a:srgbClr>
            </a:solidFill>
          </p:spPr>
          <p:txBody>
            <a:bodyPr/>
            <a:lstStyle/>
            <a:p>
              <a:endParaRPr/>
            </a:p>
          </p:txBody>
        </p:sp>
        <p:sp>
          <p:nvSpPr>
            <p:cNvPr id="1527" name="rc47">
              <a:extLst>
                <a:ext uri="{FF2B5EF4-FFF2-40B4-BE49-F238E27FC236}">
                  <a16:creationId xmlns:a16="http://schemas.microsoft.com/office/drawing/2014/main" id="{AC1F4D1E-E952-40F2-A64B-C07B472F2F46}"/>
                </a:ext>
              </a:extLst>
            </p:cNvPr>
            <p:cNvSpPr/>
            <p:nvPr/>
          </p:nvSpPr>
          <p:spPr>
            <a:xfrm>
              <a:off x="808068" y="618448"/>
              <a:ext cx="135300" cy="0"/>
            </a:xfrm>
            <a:prstGeom prst="rect">
              <a:avLst/>
            </a:prstGeom>
            <a:solidFill>
              <a:srgbClr val="1565C0">
                <a:alpha val="100000"/>
              </a:srgbClr>
            </a:solidFill>
          </p:spPr>
          <p:txBody>
            <a:bodyPr/>
            <a:lstStyle/>
            <a:p>
              <a:endParaRPr/>
            </a:p>
          </p:txBody>
        </p:sp>
        <p:sp>
          <p:nvSpPr>
            <p:cNvPr id="1528" name="rc48">
              <a:extLst>
                <a:ext uri="{FF2B5EF4-FFF2-40B4-BE49-F238E27FC236}">
                  <a16:creationId xmlns:a16="http://schemas.microsoft.com/office/drawing/2014/main" id="{9E17F89E-D1F5-4012-9FB2-0C157B8756DC}"/>
                </a:ext>
              </a:extLst>
            </p:cNvPr>
            <p:cNvSpPr/>
            <p:nvPr/>
          </p:nvSpPr>
          <p:spPr>
            <a:xfrm>
              <a:off x="808068" y="618448"/>
              <a:ext cx="135300" cy="0"/>
            </a:xfrm>
            <a:prstGeom prst="rect">
              <a:avLst/>
            </a:prstGeom>
            <a:solidFill>
              <a:srgbClr val="6A1B9A">
                <a:alpha val="100000"/>
              </a:srgbClr>
            </a:solidFill>
          </p:spPr>
          <p:txBody>
            <a:bodyPr/>
            <a:lstStyle/>
            <a:p>
              <a:endParaRPr/>
            </a:p>
          </p:txBody>
        </p:sp>
        <p:sp>
          <p:nvSpPr>
            <p:cNvPr id="1529" name="rc49">
              <a:extLst>
                <a:ext uri="{FF2B5EF4-FFF2-40B4-BE49-F238E27FC236}">
                  <a16:creationId xmlns:a16="http://schemas.microsoft.com/office/drawing/2014/main" id="{7E6F163D-77BC-4888-9004-C91337A39539}"/>
                </a:ext>
              </a:extLst>
            </p:cNvPr>
            <p:cNvSpPr/>
            <p:nvPr/>
          </p:nvSpPr>
          <p:spPr>
            <a:xfrm>
              <a:off x="808068" y="609079"/>
              <a:ext cx="135300" cy="9368"/>
            </a:xfrm>
            <a:prstGeom prst="rect">
              <a:avLst/>
            </a:prstGeom>
            <a:solidFill>
              <a:srgbClr val="BEBEBE">
                <a:alpha val="100000"/>
              </a:srgbClr>
            </a:solidFill>
          </p:spPr>
          <p:txBody>
            <a:bodyPr/>
            <a:lstStyle/>
            <a:p>
              <a:endParaRPr/>
            </a:p>
          </p:txBody>
        </p:sp>
        <p:sp>
          <p:nvSpPr>
            <p:cNvPr id="1530" name="rc50">
              <a:extLst>
                <a:ext uri="{FF2B5EF4-FFF2-40B4-BE49-F238E27FC236}">
                  <a16:creationId xmlns:a16="http://schemas.microsoft.com/office/drawing/2014/main" id="{E588B85F-29FC-43C5-8B2D-50504485A532}"/>
                </a:ext>
              </a:extLst>
            </p:cNvPr>
            <p:cNvSpPr/>
            <p:nvPr/>
          </p:nvSpPr>
          <p:spPr>
            <a:xfrm>
              <a:off x="808068" y="1407981"/>
              <a:ext cx="135300" cy="4304"/>
            </a:xfrm>
            <a:prstGeom prst="rect">
              <a:avLst/>
            </a:prstGeom>
            <a:solidFill>
              <a:srgbClr val="F4702E">
                <a:alpha val="100000"/>
              </a:srgbClr>
            </a:solidFill>
          </p:spPr>
          <p:txBody>
            <a:bodyPr/>
            <a:lstStyle/>
            <a:p>
              <a:endParaRPr/>
            </a:p>
          </p:txBody>
        </p:sp>
        <p:sp>
          <p:nvSpPr>
            <p:cNvPr id="1531" name="rc51">
              <a:extLst>
                <a:ext uri="{FF2B5EF4-FFF2-40B4-BE49-F238E27FC236}">
                  <a16:creationId xmlns:a16="http://schemas.microsoft.com/office/drawing/2014/main" id="{8857222F-70C2-421C-80D0-492DA0559151}"/>
                </a:ext>
              </a:extLst>
            </p:cNvPr>
            <p:cNvSpPr/>
            <p:nvPr/>
          </p:nvSpPr>
          <p:spPr>
            <a:xfrm>
              <a:off x="808068" y="884112"/>
              <a:ext cx="135300" cy="264640"/>
            </a:xfrm>
            <a:prstGeom prst="rect">
              <a:avLst/>
            </a:prstGeom>
            <a:solidFill>
              <a:srgbClr val="FBC02D">
                <a:alpha val="100000"/>
              </a:srgbClr>
            </a:solidFill>
          </p:spPr>
          <p:txBody>
            <a:bodyPr/>
            <a:lstStyle/>
            <a:p>
              <a:endParaRPr/>
            </a:p>
          </p:txBody>
        </p:sp>
        <p:sp>
          <p:nvSpPr>
            <p:cNvPr id="1532" name="rc52">
              <a:extLst>
                <a:ext uri="{FF2B5EF4-FFF2-40B4-BE49-F238E27FC236}">
                  <a16:creationId xmlns:a16="http://schemas.microsoft.com/office/drawing/2014/main" id="{C901FC31-BC35-4D89-BD63-4F16F01E2E27}"/>
                </a:ext>
              </a:extLst>
            </p:cNvPr>
            <p:cNvSpPr/>
            <p:nvPr/>
          </p:nvSpPr>
          <p:spPr>
            <a:xfrm>
              <a:off x="808068" y="618448"/>
              <a:ext cx="135300" cy="0"/>
            </a:xfrm>
            <a:prstGeom prst="rect">
              <a:avLst/>
            </a:prstGeom>
            <a:solidFill>
              <a:srgbClr val="388E3C">
                <a:alpha val="100000"/>
              </a:srgbClr>
            </a:solidFill>
          </p:spPr>
          <p:txBody>
            <a:bodyPr/>
            <a:lstStyle/>
            <a:p>
              <a:endParaRPr/>
            </a:p>
          </p:txBody>
        </p:sp>
        <p:sp>
          <p:nvSpPr>
            <p:cNvPr id="1533" name="rc53">
              <a:extLst>
                <a:ext uri="{FF2B5EF4-FFF2-40B4-BE49-F238E27FC236}">
                  <a16:creationId xmlns:a16="http://schemas.microsoft.com/office/drawing/2014/main" id="{64B7FB93-6AF8-4F9A-8567-1C43E62114DA}"/>
                </a:ext>
              </a:extLst>
            </p:cNvPr>
            <p:cNvSpPr/>
            <p:nvPr/>
          </p:nvSpPr>
          <p:spPr>
            <a:xfrm>
              <a:off x="808068" y="618448"/>
              <a:ext cx="135300" cy="0"/>
            </a:xfrm>
            <a:prstGeom prst="rect">
              <a:avLst/>
            </a:prstGeom>
            <a:solidFill>
              <a:srgbClr val="1565C0">
                <a:alpha val="100000"/>
              </a:srgbClr>
            </a:solidFill>
          </p:spPr>
          <p:txBody>
            <a:bodyPr/>
            <a:lstStyle/>
            <a:p>
              <a:endParaRPr/>
            </a:p>
          </p:txBody>
        </p:sp>
        <p:sp>
          <p:nvSpPr>
            <p:cNvPr id="1534" name="rc54">
              <a:extLst>
                <a:ext uri="{FF2B5EF4-FFF2-40B4-BE49-F238E27FC236}">
                  <a16:creationId xmlns:a16="http://schemas.microsoft.com/office/drawing/2014/main" id="{D187335C-57B2-4855-A184-15A61F3E3ACF}"/>
                </a:ext>
              </a:extLst>
            </p:cNvPr>
            <p:cNvSpPr/>
            <p:nvPr/>
          </p:nvSpPr>
          <p:spPr>
            <a:xfrm>
              <a:off x="808068" y="618448"/>
              <a:ext cx="135300" cy="0"/>
            </a:xfrm>
            <a:prstGeom prst="rect">
              <a:avLst/>
            </a:prstGeom>
            <a:solidFill>
              <a:srgbClr val="6A1B9A">
                <a:alpha val="100000"/>
              </a:srgbClr>
            </a:solidFill>
          </p:spPr>
          <p:txBody>
            <a:bodyPr/>
            <a:lstStyle/>
            <a:p>
              <a:endParaRPr/>
            </a:p>
          </p:txBody>
        </p:sp>
        <p:sp>
          <p:nvSpPr>
            <p:cNvPr id="1535" name="rc55">
              <a:extLst>
                <a:ext uri="{FF2B5EF4-FFF2-40B4-BE49-F238E27FC236}">
                  <a16:creationId xmlns:a16="http://schemas.microsoft.com/office/drawing/2014/main" id="{56EF8937-67F5-43A6-B8EF-53E8437CED2B}"/>
                </a:ext>
              </a:extLst>
            </p:cNvPr>
            <p:cNvSpPr/>
            <p:nvPr/>
          </p:nvSpPr>
          <p:spPr>
            <a:xfrm>
              <a:off x="808068" y="600817"/>
              <a:ext cx="135300" cy="8261"/>
            </a:xfrm>
            <a:prstGeom prst="rect">
              <a:avLst/>
            </a:prstGeom>
            <a:solidFill>
              <a:srgbClr val="BEBEBE">
                <a:alpha val="100000"/>
              </a:srgbClr>
            </a:solidFill>
          </p:spPr>
          <p:txBody>
            <a:bodyPr/>
            <a:lstStyle/>
            <a:p>
              <a:endParaRPr/>
            </a:p>
          </p:txBody>
        </p:sp>
        <p:sp>
          <p:nvSpPr>
            <p:cNvPr id="1536" name="rc56">
              <a:extLst>
                <a:ext uri="{FF2B5EF4-FFF2-40B4-BE49-F238E27FC236}">
                  <a16:creationId xmlns:a16="http://schemas.microsoft.com/office/drawing/2014/main" id="{9BA2A3A2-BC24-4720-984B-15E2CFE4BA5D}"/>
                </a:ext>
              </a:extLst>
            </p:cNvPr>
            <p:cNvSpPr/>
            <p:nvPr/>
          </p:nvSpPr>
          <p:spPr>
            <a:xfrm>
              <a:off x="808068" y="1407981"/>
              <a:ext cx="135300" cy="0"/>
            </a:xfrm>
            <a:prstGeom prst="rect">
              <a:avLst/>
            </a:prstGeom>
            <a:solidFill>
              <a:srgbClr val="F4702E">
                <a:alpha val="100000"/>
              </a:srgbClr>
            </a:solidFill>
          </p:spPr>
          <p:txBody>
            <a:bodyPr/>
            <a:lstStyle/>
            <a:p>
              <a:endParaRPr/>
            </a:p>
          </p:txBody>
        </p:sp>
        <p:sp>
          <p:nvSpPr>
            <p:cNvPr id="1537" name="rc57">
              <a:extLst>
                <a:ext uri="{FF2B5EF4-FFF2-40B4-BE49-F238E27FC236}">
                  <a16:creationId xmlns:a16="http://schemas.microsoft.com/office/drawing/2014/main" id="{A2CE894D-1391-48D3-9E52-1D6CE9299E0D}"/>
                </a:ext>
              </a:extLst>
            </p:cNvPr>
            <p:cNvSpPr/>
            <p:nvPr/>
          </p:nvSpPr>
          <p:spPr>
            <a:xfrm>
              <a:off x="808068" y="618448"/>
              <a:ext cx="135300" cy="265664"/>
            </a:xfrm>
            <a:prstGeom prst="rect">
              <a:avLst/>
            </a:prstGeom>
            <a:solidFill>
              <a:srgbClr val="FBC02D">
                <a:alpha val="100000"/>
              </a:srgbClr>
            </a:solidFill>
          </p:spPr>
          <p:txBody>
            <a:bodyPr/>
            <a:lstStyle/>
            <a:p>
              <a:endParaRPr/>
            </a:p>
          </p:txBody>
        </p:sp>
        <p:sp>
          <p:nvSpPr>
            <p:cNvPr id="1538" name="rc58">
              <a:extLst>
                <a:ext uri="{FF2B5EF4-FFF2-40B4-BE49-F238E27FC236}">
                  <a16:creationId xmlns:a16="http://schemas.microsoft.com/office/drawing/2014/main" id="{EAB4E9F5-28E4-4978-B68D-68B059F66169}"/>
                </a:ext>
              </a:extLst>
            </p:cNvPr>
            <p:cNvSpPr/>
            <p:nvPr/>
          </p:nvSpPr>
          <p:spPr>
            <a:xfrm>
              <a:off x="808068" y="618448"/>
              <a:ext cx="135300" cy="0"/>
            </a:xfrm>
            <a:prstGeom prst="rect">
              <a:avLst/>
            </a:prstGeom>
            <a:solidFill>
              <a:srgbClr val="388E3C">
                <a:alpha val="100000"/>
              </a:srgbClr>
            </a:solidFill>
          </p:spPr>
          <p:txBody>
            <a:bodyPr/>
            <a:lstStyle/>
            <a:p>
              <a:endParaRPr/>
            </a:p>
          </p:txBody>
        </p:sp>
        <p:sp>
          <p:nvSpPr>
            <p:cNvPr id="1539" name="rc59">
              <a:extLst>
                <a:ext uri="{FF2B5EF4-FFF2-40B4-BE49-F238E27FC236}">
                  <a16:creationId xmlns:a16="http://schemas.microsoft.com/office/drawing/2014/main" id="{B358AA0A-28D9-4E22-9377-49BE595F1B0C}"/>
                </a:ext>
              </a:extLst>
            </p:cNvPr>
            <p:cNvSpPr/>
            <p:nvPr/>
          </p:nvSpPr>
          <p:spPr>
            <a:xfrm>
              <a:off x="808068" y="618448"/>
              <a:ext cx="135300" cy="0"/>
            </a:xfrm>
            <a:prstGeom prst="rect">
              <a:avLst/>
            </a:prstGeom>
            <a:solidFill>
              <a:srgbClr val="1565C0">
                <a:alpha val="100000"/>
              </a:srgbClr>
            </a:solidFill>
          </p:spPr>
          <p:txBody>
            <a:bodyPr/>
            <a:lstStyle/>
            <a:p>
              <a:endParaRPr/>
            </a:p>
          </p:txBody>
        </p:sp>
        <p:sp>
          <p:nvSpPr>
            <p:cNvPr id="1540" name="rc60">
              <a:extLst>
                <a:ext uri="{FF2B5EF4-FFF2-40B4-BE49-F238E27FC236}">
                  <a16:creationId xmlns:a16="http://schemas.microsoft.com/office/drawing/2014/main" id="{63CD253D-BB5B-4C7B-BBAD-CA87899FB582}"/>
                </a:ext>
              </a:extLst>
            </p:cNvPr>
            <p:cNvSpPr/>
            <p:nvPr/>
          </p:nvSpPr>
          <p:spPr>
            <a:xfrm>
              <a:off x="808068" y="618448"/>
              <a:ext cx="135300" cy="0"/>
            </a:xfrm>
            <a:prstGeom prst="rect">
              <a:avLst/>
            </a:prstGeom>
            <a:solidFill>
              <a:srgbClr val="6A1B9A">
                <a:alpha val="100000"/>
              </a:srgbClr>
            </a:solidFill>
          </p:spPr>
          <p:txBody>
            <a:bodyPr/>
            <a:lstStyle/>
            <a:p>
              <a:endParaRPr/>
            </a:p>
          </p:txBody>
        </p:sp>
        <p:sp>
          <p:nvSpPr>
            <p:cNvPr id="1541" name="rc61">
              <a:extLst>
                <a:ext uri="{FF2B5EF4-FFF2-40B4-BE49-F238E27FC236}">
                  <a16:creationId xmlns:a16="http://schemas.microsoft.com/office/drawing/2014/main" id="{24AB258E-11C8-4776-8E1A-33869E8C51FA}"/>
                </a:ext>
              </a:extLst>
            </p:cNvPr>
            <p:cNvSpPr/>
            <p:nvPr/>
          </p:nvSpPr>
          <p:spPr>
            <a:xfrm>
              <a:off x="808068" y="593579"/>
              <a:ext cx="135300" cy="7237"/>
            </a:xfrm>
            <a:prstGeom prst="rect">
              <a:avLst/>
            </a:prstGeom>
            <a:solidFill>
              <a:srgbClr val="BEBEBE">
                <a:alpha val="100000"/>
              </a:srgbClr>
            </a:solidFill>
          </p:spPr>
          <p:txBody>
            <a:bodyPr/>
            <a:lstStyle/>
            <a:p>
              <a:endParaRPr/>
            </a:p>
          </p:txBody>
        </p:sp>
        <p:sp>
          <p:nvSpPr>
            <p:cNvPr id="1542" name="rc62">
              <a:extLst>
                <a:ext uri="{FF2B5EF4-FFF2-40B4-BE49-F238E27FC236}">
                  <a16:creationId xmlns:a16="http://schemas.microsoft.com/office/drawing/2014/main" id="{771FFCE7-8EDA-4477-B45E-ABBF0B2257B7}"/>
                </a:ext>
              </a:extLst>
            </p:cNvPr>
            <p:cNvSpPr/>
            <p:nvPr/>
          </p:nvSpPr>
          <p:spPr>
            <a:xfrm>
              <a:off x="808068" y="1407981"/>
              <a:ext cx="135300" cy="0"/>
            </a:xfrm>
            <a:prstGeom prst="rect">
              <a:avLst/>
            </a:prstGeom>
            <a:solidFill>
              <a:srgbClr val="F4702E">
                <a:alpha val="100000"/>
              </a:srgbClr>
            </a:solidFill>
          </p:spPr>
          <p:txBody>
            <a:bodyPr/>
            <a:lstStyle/>
            <a:p>
              <a:endParaRPr/>
            </a:p>
          </p:txBody>
        </p:sp>
        <p:sp>
          <p:nvSpPr>
            <p:cNvPr id="1543" name="rc63">
              <a:extLst>
                <a:ext uri="{FF2B5EF4-FFF2-40B4-BE49-F238E27FC236}">
                  <a16:creationId xmlns:a16="http://schemas.microsoft.com/office/drawing/2014/main" id="{B91882F3-B9D1-43C4-9D42-EC9C0D1FBA7A}"/>
                </a:ext>
              </a:extLst>
            </p:cNvPr>
            <p:cNvSpPr/>
            <p:nvPr/>
          </p:nvSpPr>
          <p:spPr>
            <a:xfrm>
              <a:off x="635184" y="1488202"/>
              <a:ext cx="481068" cy="818706"/>
            </a:xfrm>
            <a:prstGeom prst="rect">
              <a:avLst/>
            </a:prstGeom>
            <a:solidFill>
              <a:srgbClr val="FFFFFF">
                <a:alpha val="100000"/>
              </a:srgbClr>
            </a:solidFill>
          </p:spPr>
          <p:txBody>
            <a:bodyPr/>
            <a:lstStyle/>
            <a:p>
              <a:endParaRPr/>
            </a:p>
          </p:txBody>
        </p:sp>
        <p:sp>
          <p:nvSpPr>
            <p:cNvPr id="1544" name="pl64">
              <a:extLst>
                <a:ext uri="{FF2B5EF4-FFF2-40B4-BE49-F238E27FC236}">
                  <a16:creationId xmlns:a16="http://schemas.microsoft.com/office/drawing/2014/main" id="{40F56B14-1779-459B-BA98-04B70A420DEE}"/>
                </a:ext>
              </a:extLst>
            </p:cNvPr>
            <p:cNvSpPr/>
            <p:nvPr/>
          </p:nvSpPr>
          <p:spPr>
            <a:xfrm>
              <a:off x="635184" y="2306908"/>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545" name="pl65">
              <a:extLst>
                <a:ext uri="{FF2B5EF4-FFF2-40B4-BE49-F238E27FC236}">
                  <a16:creationId xmlns:a16="http://schemas.microsoft.com/office/drawing/2014/main" id="{B638F649-0D5B-4076-9DE5-89022A7D5AC9}"/>
                </a:ext>
              </a:extLst>
            </p:cNvPr>
            <p:cNvSpPr/>
            <p:nvPr/>
          </p:nvSpPr>
          <p:spPr>
            <a:xfrm>
              <a:off x="635184" y="1897555"/>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546" name="pl66">
              <a:extLst>
                <a:ext uri="{FF2B5EF4-FFF2-40B4-BE49-F238E27FC236}">
                  <a16:creationId xmlns:a16="http://schemas.microsoft.com/office/drawing/2014/main" id="{3B90479B-FC43-45F6-8C5D-FC09A340E67D}"/>
                </a:ext>
              </a:extLst>
            </p:cNvPr>
            <p:cNvSpPr/>
            <p:nvPr/>
          </p:nvSpPr>
          <p:spPr>
            <a:xfrm>
              <a:off x="635184" y="1488202"/>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547" name="rc67">
              <a:extLst>
                <a:ext uri="{FF2B5EF4-FFF2-40B4-BE49-F238E27FC236}">
                  <a16:creationId xmlns:a16="http://schemas.microsoft.com/office/drawing/2014/main" id="{3DEDAB10-EB1D-4996-B5E1-6F3A1ADC62F5}"/>
                </a:ext>
              </a:extLst>
            </p:cNvPr>
            <p:cNvSpPr/>
            <p:nvPr/>
          </p:nvSpPr>
          <p:spPr>
            <a:xfrm>
              <a:off x="657735" y="2015743"/>
              <a:ext cx="135300" cy="248774"/>
            </a:xfrm>
            <a:prstGeom prst="rect">
              <a:avLst/>
            </a:prstGeom>
            <a:solidFill>
              <a:srgbClr val="FBC02D">
                <a:alpha val="100000"/>
              </a:srgbClr>
            </a:solidFill>
          </p:spPr>
          <p:txBody>
            <a:bodyPr/>
            <a:lstStyle/>
            <a:p>
              <a:endParaRPr/>
            </a:p>
          </p:txBody>
        </p:sp>
        <p:sp>
          <p:nvSpPr>
            <p:cNvPr id="1548" name="rc68">
              <a:extLst>
                <a:ext uri="{FF2B5EF4-FFF2-40B4-BE49-F238E27FC236}">
                  <a16:creationId xmlns:a16="http://schemas.microsoft.com/office/drawing/2014/main" id="{763FFDC8-30FD-4570-A0CB-388C3E4AA715}"/>
                </a:ext>
              </a:extLst>
            </p:cNvPr>
            <p:cNvSpPr/>
            <p:nvPr/>
          </p:nvSpPr>
          <p:spPr>
            <a:xfrm>
              <a:off x="657735" y="1511520"/>
              <a:ext cx="135300" cy="0"/>
            </a:xfrm>
            <a:prstGeom prst="rect">
              <a:avLst/>
            </a:prstGeom>
            <a:solidFill>
              <a:srgbClr val="388E3C">
                <a:alpha val="100000"/>
              </a:srgbClr>
            </a:solidFill>
          </p:spPr>
          <p:txBody>
            <a:bodyPr/>
            <a:lstStyle/>
            <a:p>
              <a:endParaRPr/>
            </a:p>
          </p:txBody>
        </p:sp>
        <p:sp>
          <p:nvSpPr>
            <p:cNvPr id="1549" name="rc69">
              <a:extLst>
                <a:ext uri="{FF2B5EF4-FFF2-40B4-BE49-F238E27FC236}">
                  <a16:creationId xmlns:a16="http://schemas.microsoft.com/office/drawing/2014/main" id="{BD01BF23-B600-44AC-8C92-F4247C620B80}"/>
                </a:ext>
              </a:extLst>
            </p:cNvPr>
            <p:cNvSpPr/>
            <p:nvPr/>
          </p:nvSpPr>
          <p:spPr>
            <a:xfrm>
              <a:off x="657735" y="1511520"/>
              <a:ext cx="135300" cy="0"/>
            </a:xfrm>
            <a:prstGeom prst="rect">
              <a:avLst/>
            </a:prstGeom>
            <a:solidFill>
              <a:srgbClr val="1565C0">
                <a:alpha val="100000"/>
              </a:srgbClr>
            </a:solidFill>
          </p:spPr>
          <p:txBody>
            <a:bodyPr/>
            <a:lstStyle/>
            <a:p>
              <a:endParaRPr/>
            </a:p>
          </p:txBody>
        </p:sp>
        <p:sp>
          <p:nvSpPr>
            <p:cNvPr id="1550" name="rc70">
              <a:extLst>
                <a:ext uri="{FF2B5EF4-FFF2-40B4-BE49-F238E27FC236}">
                  <a16:creationId xmlns:a16="http://schemas.microsoft.com/office/drawing/2014/main" id="{8E3C776E-14DF-413B-806D-3EC9F6546E74}"/>
                </a:ext>
              </a:extLst>
            </p:cNvPr>
            <p:cNvSpPr/>
            <p:nvPr/>
          </p:nvSpPr>
          <p:spPr>
            <a:xfrm>
              <a:off x="657735" y="1511520"/>
              <a:ext cx="135300" cy="0"/>
            </a:xfrm>
            <a:prstGeom prst="rect">
              <a:avLst/>
            </a:prstGeom>
            <a:solidFill>
              <a:srgbClr val="6A1B9A">
                <a:alpha val="100000"/>
              </a:srgbClr>
            </a:solidFill>
          </p:spPr>
          <p:txBody>
            <a:bodyPr/>
            <a:lstStyle/>
            <a:p>
              <a:endParaRPr/>
            </a:p>
          </p:txBody>
        </p:sp>
        <p:sp>
          <p:nvSpPr>
            <p:cNvPr id="1551" name="rc71">
              <a:extLst>
                <a:ext uri="{FF2B5EF4-FFF2-40B4-BE49-F238E27FC236}">
                  <a16:creationId xmlns:a16="http://schemas.microsoft.com/office/drawing/2014/main" id="{7FD2530D-E937-41C7-8780-9CDF37E982E0}"/>
                </a:ext>
              </a:extLst>
            </p:cNvPr>
            <p:cNvSpPr/>
            <p:nvPr/>
          </p:nvSpPr>
          <p:spPr>
            <a:xfrm>
              <a:off x="657735" y="1503481"/>
              <a:ext cx="135300" cy="8039"/>
            </a:xfrm>
            <a:prstGeom prst="rect">
              <a:avLst/>
            </a:prstGeom>
            <a:solidFill>
              <a:srgbClr val="BEBEBE">
                <a:alpha val="100000"/>
              </a:srgbClr>
            </a:solidFill>
          </p:spPr>
          <p:txBody>
            <a:bodyPr/>
            <a:lstStyle/>
            <a:p>
              <a:endParaRPr/>
            </a:p>
          </p:txBody>
        </p:sp>
        <p:sp>
          <p:nvSpPr>
            <p:cNvPr id="1552" name="rc72">
              <a:extLst>
                <a:ext uri="{FF2B5EF4-FFF2-40B4-BE49-F238E27FC236}">
                  <a16:creationId xmlns:a16="http://schemas.microsoft.com/office/drawing/2014/main" id="{B1806E9F-D452-488D-B078-1D3918C5C036}"/>
                </a:ext>
              </a:extLst>
            </p:cNvPr>
            <p:cNvSpPr/>
            <p:nvPr/>
          </p:nvSpPr>
          <p:spPr>
            <a:xfrm>
              <a:off x="657735" y="2290820"/>
              <a:ext cx="135300" cy="16088"/>
            </a:xfrm>
            <a:prstGeom prst="rect">
              <a:avLst/>
            </a:prstGeom>
            <a:solidFill>
              <a:srgbClr val="F4702E">
                <a:alpha val="100000"/>
              </a:srgbClr>
            </a:solidFill>
          </p:spPr>
          <p:txBody>
            <a:bodyPr/>
            <a:lstStyle/>
            <a:p>
              <a:endParaRPr/>
            </a:p>
          </p:txBody>
        </p:sp>
        <p:sp>
          <p:nvSpPr>
            <p:cNvPr id="1553" name="rc73">
              <a:extLst>
                <a:ext uri="{FF2B5EF4-FFF2-40B4-BE49-F238E27FC236}">
                  <a16:creationId xmlns:a16="http://schemas.microsoft.com/office/drawing/2014/main" id="{BC3D3597-DD9E-4529-999B-0BB3E8A84355}"/>
                </a:ext>
              </a:extLst>
            </p:cNvPr>
            <p:cNvSpPr/>
            <p:nvPr/>
          </p:nvSpPr>
          <p:spPr>
            <a:xfrm>
              <a:off x="958402" y="2011649"/>
              <a:ext cx="135300" cy="245361"/>
            </a:xfrm>
            <a:prstGeom prst="rect">
              <a:avLst/>
            </a:prstGeom>
            <a:solidFill>
              <a:srgbClr val="FBC02D">
                <a:alpha val="100000"/>
              </a:srgbClr>
            </a:solidFill>
          </p:spPr>
          <p:txBody>
            <a:bodyPr/>
            <a:lstStyle/>
            <a:p>
              <a:endParaRPr/>
            </a:p>
          </p:txBody>
        </p:sp>
        <p:sp>
          <p:nvSpPr>
            <p:cNvPr id="1554" name="rc74">
              <a:extLst>
                <a:ext uri="{FF2B5EF4-FFF2-40B4-BE49-F238E27FC236}">
                  <a16:creationId xmlns:a16="http://schemas.microsoft.com/office/drawing/2014/main" id="{4786C942-65BB-42F5-B199-704656AEF07C}"/>
                </a:ext>
              </a:extLst>
            </p:cNvPr>
            <p:cNvSpPr/>
            <p:nvPr/>
          </p:nvSpPr>
          <p:spPr>
            <a:xfrm>
              <a:off x="958402" y="1516105"/>
              <a:ext cx="135300" cy="0"/>
            </a:xfrm>
            <a:prstGeom prst="rect">
              <a:avLst/>
            </a:prstGeom>
            <a:solidFill>
              <a:srgbClr val="388E3C">
                <a:alpha val="100000"/>
              </a:srgbClr>
            </a:solidFill>
          </p:spPr>
          <p:txBody>
            <a:bodyPr/>
            <a:lstStyle/>
            <a:p>
              <a:endParaRPr/>
            </a:p>
          </p:txBody>
        </p:sp>
        <p:sp>
          <p:nvSpPr>
            <p:cNvPr id="1555" name="rc75">
              <a:extLst>
                <a:ext uri="{FF2B5EF4-FFF2-40B4-BE49-F238E27FC236}">
                  <a16:creationId xmlns:a16="http://schemas.microsoft.com/office/drawing/2014/main" id="{ED347715-076B-4D7E-B6F3-647EA26CBCB7}"/>
                </a:ext>
              </a:extLst>
            </p:cNvPr>
            <p:cNvSpPr/>
            <p:nvPr/>
          </p:nvSpPr>
          <p:spPr>
            <a:xfrm>
              <a:off x="958402" y="1516105"/>
              <a:ext cx="135300" cy="0"/>
            </a:xfrm>
            <a:prstGeom prst="rect">
              <a:avLst/>
            </a:prstGeom>
            <a:solidFill>
              <a:srgbClr val="1565C0">
                <a:alpha val="100000"/>
              </a:srgbClr>
            </a:solidFill>
          </p:spPr>
          <p:txBody>
            <a:bodyPr/>
            <a:lstStyle/>
            <a:p>
              <a:endParaRPr/>
            </a:p>
          </p:txBody>
        </p:sp>
        <p:sp>
          <p:nvSpPr>
            <p:cNvPr id="1556" name="rc76">
              <a:extLst>
                <a:ext uri="{FF2B5EF4-FFF2-40B4-BE49-F238E27FC236}">
                  <a16:creationId xmlns:a16="http://schemas.microsoft.com/office/drawing/2014/main" id="{A6BFABCB-834E-44BA-94A0-FAA1FBA6F149}"/>
                </a:ext>
              </a:extLst>
            </p:cNvPr>
            <p:cNvSpPr/>
            <p:nvPr/>
          </p:nvSpPr>
          <p:spPr>
            <a:xfrm>
              <a:off x="958402" y="1516105"/>
              <a:ext cx="135300" cy="0"/>
            </a:xfrm>
            <a:prstGeom prst="rect">
              <a:avLst/>
            </a:prstGeom>
            <a:solidFill>
              <a:srgbClr val="6A1B9A">
                <a:alpha val="100000"/>
              </a:srgbClr>
            </a:solidFill>
          </p:spPr>
          <p:txBody>
            <a:bodyPr/>
            <a:lstStyle/>
            <a:p>
              <a:endParaRPr/>
            </a:p>
          </p:txBody>
        </p:sp>
        <p:sp>
          <p:nvSpPr>
            <p:cNvPr id="1557" name="rc77">
              <a:extLst>
                <a:ext uri="{FF2B5EF4-FFF2-40B4-BE49-F238E27FC236}">
                  <a16:creationId xmlns:a16="http://schemas.microsoft.com/office/drawing/2014/main" id="{4C70CA9C-AE33-4363-94C1-3B2240BC26F0}"/>
                </a:ext>
              </a:extLst>
            </p:cNvPr>
            <p:cNvSpPr/>
            <p:nvPr/>
          </p:nvSpPr>
          <p:spPr>
            <a:xfrm>
              <a:off x="958402" y="1506658"/>
              <a:ext cx="135300" cy="9447"/>
            </a:xfrm>
            <a:prstGeom prst="rect">
              <a:avLst/>
            </a:prstGeom>
            <a:solidFill>
              <a:srgbClr val="BEBEBE">
                <a:alpha val="100000"/>
              </a:srgbClr>
            </a:solidFill>
          </p:spPr>
          <p:txBody>
            <a:bodyPr/>
            <a:lstStyle/>
            <a:p>
              <a:endParaRPr/>
            </a:p>
          </p:txBody>
        </p:sp>
        <p:sp>
          <p:nvSpPr>
            <p:cNvPr id="1558" name="rc78">
              <a:extLst>
                <a:ext uri="{FF2B5EF4-FFF2-40B4-BE49-F238E27FC236}">
                  <a16:creationId xmlns:a16="http://schemas.microsoft.com/office/drawing/2014/main" id="{EC9F39D0-2DFC-4A79-B547-ED7A86174413}"/>
                </a:ext>
              </a:extLst>
            </p:cNvPr>
            <p:cNvSpPr/>
            <p:nvPr/>
          </p:nvSpPr>
          <p:spPr>
            <a:xfrm>
              <a:off x="958402" y="2288815"/>
              <a:ext cx="135300" cy="18093"/>
            </a:xfrm>
            <a:prstGeom prst="rect">
              <a:avLst/>
            </a:prstGeom>
            <a:solidFill>
              <a:srgbClr val="F4702E">
                <a:alpha val="100000"/>
              </a:srgbClr>
            </a:solidFill>
          </p:spPr>
          <p:txBody>
            <a:bodyPr/>
            <a:lstStyle/>
            <a:p>
              <a:endParaRPr/>
            </a:p>
          </p:txBody>
        </p:sp>
        <p:sp>
          <p:nvSpPr>
            <p:cNvPr id="1559" name="rc79">
              <a:extLst>
                <a:ext uri="{FF2B5EF4-FFF2-40B4-BE49-F238E27FC236}">
                  <a16:creationId xmlns:a16="http://schemas.microsoft.com/office/drawing/2014/main" id="{DDB7A985-41EE-4107-8471-5246B5E403C4}"/>
                </a:ext>
              </a:extLst>
            </p:cNvPr>
            <p:cNvSpPr/>
            <p:nvPr/>
          </p:nvSpPr>
          <p:spPr>
            <a:xfrm>
              <a:off x="657735" y="1763175"/>
              <a:ext cx="135300" cy="252568"/>
            </a:xfrm>
            <a:prstGeom prst="rect">
              <a:avLst/>
            </a:prstGeom>
            <a:solidFill>
              <a:srgbClr val="FBC02D">
                <a:alpha val="100000"/>
              </a:srgbClr>
            </a:solidFill>
          </p:spPr>
          <p:txBody>
            <a:bodyPr/>
            <a:lstStyle/>
            <a:p>
              <a:endParaRPr/>
            </a:p>
          </p:txBody>
        </p:sp>
        <p:sp>
          <p:nvSpPr>
            <p:cNvPr id="1560" name="rc80">
              <a:extLst>
                <a:ext uri="{FF2B5EF4-FFF2-40B4-BE49-F238E27FC236}">
                  <a16:creationId xmlns:a16="http://schemas.microsoft.com/office/drawing/2014/main" id="{0CBD079C-EF14-4462-8DD2-D78D8E7DC3CD}"/>
                </a:ext>
              </a:extLst>
            </p:cNvPr>
            <p:cNvSpPr/>
            <p:nvPr/>
          </p:nvSpPr>
          <p:spPr>
            <a:xfrm>
              <a:off x="657735" y="1511520"/>
              <a:ext cx="135300" cy="0"/>
            </a:xfrm>
            <a:prstGeom prst="rect">
              <a:avLst/>
            </a:prstGeom>
            <a:solidFill>
              <a:srgbClr val="388E3C">
                <a:alpha val="100000"/>
              </a:srgbClr>
            </a:solidFill>
          </p:spPr>
          <p:txBody>
            <a:bodyPr/>
            <a:lstStyle/>
            <a:p>
              <a:endParaRPr/>
            </a:p>
          </p:txBody>
        </p:sp>
        <p:sp>
          <p:nvSpPr>
            <p:cNvPr id="1561" name="rc81">
              <a:extLst>
                <a:ext uri="{FF2B5EF4-FFF2-40B4-BE49-F238E27FC236}">
                  <a16:creationId xmlns:a16="http://schemas.microsoft.com/office/drawing/2014/main" id="{59539CCD-1997-4CE2-8C86-8C62D2BF6E93}"/>
                </a:ext>
              </a:extLst>
            </p:cNvPr>
            <p:cNvSpPr/>
            <p:nvPr/>
          </p:nvSpPr>
          <p:spPr>
            <a:xfrm>
              <a:off x="657735" y="1511520"/>
              <a:ext cx="135300" cy="0"/>
            </a:xfrm>
            <a:prstGeom prst="rect">
              <a:avLst/>
            </a:prstGeom>
            <a:solidFill>
              <a:srgbClr val="1565C0">
                <a:alpha val="100000"/>
              </a:srgbClr>
            </a:solidFill>
          </p:spPr>
          <p:txBody>
            <a:bodyPr/>
            <a:lstStyle/>
            <a:p>
              <a:endParaRPr/>
            </a:p>
          </p:txBody>
        </p:sp>
        <p:sp>
          <p:nvSpPr>
            <p:cNvPr id="1562" name="rc82">
              <a:extLst>
                <a:ext uri="{FF2B5EF4-FFF2-40B4-BE49-F238E27FC236}">
                  <a16:creationId xmlns:a16="http://schemas.microsoft.com/office/drawing/2014/main" id="{C84F9F8A-9755-47B0-8915-D34F67FE15DC}"/>
                </a:ext>
              </a:extLst>
            </p:cNvPr>
            <p:cNvSpPr/>
            <p:nvPr/>
          </p:nvSpPr>
          <p:spPr>
            <a:xfrm>
              <a:off x="657735" y="1511520"/>
              <a:ext cx="135300" cy="0"/>
            </a:xfrm>
            <a:prstGeom prst="rect">
              <a:avLst/>
            </a:prstGeom>
            <a:solidFill>
              <a:srgbClr val="6A1B9A">
                <a:alpha val="100000"/>
              </a:srgbClr>
            </a:solidFill>
          </p:spPr>
          <p:txBody>
            <a:bodyPr/>
            <a:lstStyle/>
            <a:p>
              <a:endParaRPr/>
            </a:p>
          </p:txBody>
        </p:sp>
        <p:sp>
          <p:nvSpPr>
            <p:cNvPr id="1563" name="rc83">
              <a:extLst>
                <a:ext uri="{FF2B5EF4-FFF2-40B4-BE49-F238E27FC236}">
                  <a16:creationId xmlns:a16="http://schemas.microsoft.com/office/drawing/2014/main" id="{D341F8CB-BC0C-4B93-8FB7-76BED15910A5}"/>
                </a:ext>
              </a:extLst>
            </p:cNvPr>
            <p:cNvSpPr/>
            <p:nvPr/>
          </p:nvSpPr>
          <p:spPr>
            <a:xfrm>
              <a:off x="657735" y="1495488"/>
              <a:ext cx="135300" cy="7992"/>
            </a:xfrm>
            <a:prstGeom prst="rect">
              <a:avLst/>
            </a:prstGeom>
            <a:solidFill>
              <a:srgbClr val="BEBEBE">
                <a:alpha val="100000"/>
              </a:srgbClr>
            </a:solidFill>
          </p:spPr>
          <p:txBody>
            <a:bodyPr/>
            <a:lstStyle/>
            <a:p>
              <a:endParaRPr/>
            </a:p>
          </p:txBody>
        </p:sp>
        <p:sp>
          <p:nvSpPr>
            <p:cNvPr id="1564" name="rc84">
              <a:extLst>
                <a:ext uri="{FF2B5EF4-FFF2-40B4-BE49-F238E27FC236}">
                  <a16:creationId xmlns:a16="http://schemas.microsoft.com/office/drawing/2014/main" id="{98D137A0-B9F4-4D1B-B3EE-9B6E7972596A}"/>
                </a:ext>
              </a:extLst>
            </p:cNvPr>
            <p:cNvSpPr/>
            <p:nvPr/>
          </p:nvSpPr>
          <p:spPr>
            <a:xfrm>
              <a:off x="657735" y="2278479"/>
              <a:ext cx="135300" cy="12340"/>
            </a:xfrm>
            <a:prstGeom prst="rect">
              <a:avLst/>
            </a:prstGeom>
            <a:solidFill>
              <a:srgbClr val="F4702E">
                <a:alpha val="100000"/>
              </a:srgbClr>
            </a:solidFill>
          </p:spPr>
          <p:txBody>
            <a:bodyPr/>
            <a:lstStyle/>
            <a:p>
              <a:endParaRPr/>
            </a:p>
          </p:txBody>
        </p:sp>
        <p:sp>
          <p:nvSpPr>
            <p:cNvPr id="1565" name="rc85">
              <a:extLst>
                <a:ext uri="{FF2B5EF4-FFF2-40B4-BE49-F238E27FC236}">
                  <a16:creationId xmlns:a16="http://schemas.microsoft.com/office/drawing/2014/main" id="{AAC90A4D-1801-4D61-AA22-FCE15BA8182B}"/>
                </a:ext>
              </a:extLst>
            </p:cNvPr>
            <p:cNvSpPr/>
            <p:nvPr/>
          </p:nvSpPr>
          <p:spPr>
            <a:xfrm>
              <a:off x="958402" y="1757611"/>
              <a:ext cx="135300" cy="254037"/>
            </a:xfrm>
            <a:prstGeom prst="rect">
              <a:avLst/>
            </a:prstGeom>
            <a:solidFill>
              <a:srgbClr val="FBC02D">
                <a:alpha val="100000"/>
              </a:srgbClr>
            </a:solidFill>
          </p:spPr>
          <p:txBody>
            <a:bodyPr/>
            <a:lstStyle/>
            <a:p>
              <a:endParaRPr/>
            </a:p>
          </p:txBody>
        </p:sp>
        <p:sp>
          <p:nvSpPr>
            <p:cNvPr id="1566" name="rc86">
              <a:extLst>
                <a:ext uri="{FF2B5EF4-FFF2-40B4-BE49-F238E27FC236}">
                  <a16:creationId xmlns:a16="http://schemas.microsoft.com/office/drawing/2014/main" id="{E12E6A7E-B713-48BB-ADEA-75AEE7BB286A}"/>
                </a:ext>
              </a:extLst>
            </p:cNvPr>
            <p:cNvSpPr/>
            <p:nvPr/>
          </p:nvSpPr>
          <p:spPr>
            <a:xfrm>
              <a:off x="958402" y="1516105"/>
              <a:ext cx="135300" cy="0"/>
            </a:xfrm>
            <a:prstGeom prst="rect">
              <a:avLst/>
            </a:prstGeom>
            <a:solidFill>
              <a:srgbClr val="388E3C">
                <a:alpha val="100000"/>
              </a:srgbClr>
            </a:solidFill>
          </p:spPr>
          <p:txBody>
            <a:bodyPr/>
            <a:lstStyle/>
            <a:p>
              <a:endParaRPr/>
            </a:p>
          </p:txBody>
        </p:sp>
        <p:sp>
          <p:nvSpPr>
            <p:cNvPr id="1567" name="rc87">
              <a:extLst>
                <a:ext uri="{FF2B5EF4-FFF2-40B4-BE49-F238E27FC236}">
                  <a16:creationId xmlns:a16="http://schemas.microsoft.com/office/drawing/2014/main" id="{C1665C8E-E0EF-4C9F-BF5C-AE1AC4754914}"/>
                </a:ext>
              </a:extLst>
            </p:cNvPr>
            <p:cNvSpPr/>
            <p:nvPr/>
          </p:nvSpPr>
          <p:spPr>
            <a:xfrm>
              <a:off x="958402" y="1516105"/>
              <a:ext cx="135300" cy="0"/>
            </a:xfrm>
            <a:prstGeom prst="rect">
              <a:avLst/>
            </a:prstGeom>
            <a:solidFill>
              <a:srgbClr val="1565C0">
                <a:alpha val="100000"/>
              </a:srgbClr>
            </a:solidFill>
          </p:spPr>
          <p:txBody>
            <a:bodyPr/>
            <a:lstStyle/>
            <a:p>
              <a:endParaRPr/>
            </a:p>
          </p:txBody>
        </p:sp>
        <p:sp>
          <p:nvSpPr>
            <p:cNvPr id="1568" name="rc88">
              <a:extLst>
                <a:ext uri="{FF2B5EF4-FFF2-40B4-BE49-F238E27FC236}">
                  <a16:creationId xmlns:a16="http://schemas.microsoft.com/office/drawing/2014/main" id="{53FCD15E-70A8-4F3F-8369-E5F92F04618C}"/>
                </a:ext>
              </a:extLst>
            </p:cNvPr>
            <p:cNvSpPr/>
            <p:nvPr/>
          </p:nvSpPr>
          <p:spPr>
            <a:xfrm>
              <a:off x="958402" y="1516105"/>
              <a:ext cx="135300" cy="0"/>
            </a:xfrm>
            <a:prstGeom prst="rect">
              <a:avLst/>
            </a:prstGeom>
            <a:solidFill>
              <a:srgbClr val="6A1B9A">
                <a:alpha val="100000"/>
              </a:srgbClr>
            </a:solidFill>
          </p:spPr>
          <p:txBody>
            <a:bodyPr/>
            <a:lstStyle/>
            <a:p>
              <a:endParaRPr/>
            </a:p>
          </p:txBody>
        </p:sp>
        <p:sp>
          <p:nvSpPr>
            <p:cNvPr id="1569" name="rc89">
              <a:extLst>
                <a:ext uri="{FF2B5EF4-FFF2-40B4-BE49-F238E27FC236}">
                  <a16:creationId xmlns:a16="http://schemas.microsoft.com/office/drawing/2014/main" id="{0E5E6818-8C14-440B-AEFE-A61E748D0DF0}"/>
                </a:ext>
              </a:extLst>
            </p:cNvPr>
            <p:cNvSpPr/>
            <p:nvPr/>
          </p:nvSpPr>
          <p:spPr>
            <a:xfrm>
              <a:off x="958402" y="1498242"/>
              <a:ext cx="135300" cy="8416"/>
            </a:xfrm>
            <a:prstGeom prst="rect">
              <a:avLst/>
            </a:prstGeom>
            <a:solidFill>
              <a:srgbClr val="BEBEBE">
                <a:alpha val="100000"/>
              </a:srgbClr>
            </a:solidFill>
          </p:spPr>
          <p:txBody>
            <a:bodyPr/>
            <a:lstStyle/>
            <a:p>
              <a:endParaRPr/>
            </a:p>
          </p:txBody>
        </p:sp>
        <p:sp>
          <p:nvSpPr>
            <p:cNvPr id="1570" name="rc90">
              <a:extLst>
                <a:ext uri="{FF2B5EF4-FFF2-40B4-BE49-F238E27FC236}">
                  <a16:creationId xmlns:a16="http://schemas.microsoft.com/office/drawing/2014/main" id="{66B41BE1-DAE7-4FBD-892B-586C20157A37}"/>
                </a:ext>
              </a:extLst>
            </p:cNvPr>
            <p:cNvSpPr/>
            <p:nvPr/>
          </p:nvSpPr>
          <p:spPr>
            <a:xfrm>
              <a:off x="958402" y="2278367"/>
              <a:ext cx="135300" cy="10448"/>
            </a:xfrm>
            <a:prstGeom prst="rect">
              <a:avLst/>
            </a:prstGeom>
            <a:solidFill>
              <a:srgbClr val="F4702E">
                <a:alpha val="100000"/>
              </a:srgbClr>
            </a:solidFill>
          </p:spPr>
          <p:txBody>
            <a:bodyPr/>
            <a:lstStyle/>
            <a:p>
              <a:endParaRPr/>
            </a:p>
          </p:txBody>
        </p:sp>
        <p:sp>
          <p:nvSpPr>
            <p:cNvPr id="1571" name="rc91">
              <a:extLst>
                <a:ext uri="{FF2B5EF4-FFF2-40B4-BE49-F238E27FC236}">
                  <a16:creationId xmlns:a16="http://schemas.microsoft.com/office/drawing/2014/main" id="{6D49DBED-C518-4E8E-A963-F310F5C8D228}"/>
                </a:ext>
              </a:extLst>
            </p:cNvPr>
            <p:cNvSpPr/>
            <p:nvPr/>
          </p:nvSpPr>
          <p:spPr>
            <a:xfrm>
              <a:off x="657735" y="1511520"/>
              <a:ext cx="135300" cy="251654"/>
            </a:xfrm>
            <a:prstGeom prst="rect">
              <a:avLst/>
            </a:prstGeom>
            <a:solidFill>
              <a:srgbClr val="FBC02D">
                <a:alpha val="100000"/>
              </a:srgbClr>
            </a:solidFill>
          </p:spPr>
          <p:txBody>
            <a:bodyPr/>
            <a:lstStyle/>
            <a:p>
              <a:endParaRPr/>
            </a:p>
          </p:txBody>
        </p:sp>
        <p:sp>
          <p:nvSpPr>
            <p:cNvPr id="1572" name="rc92">
              <a:extLst>
                <a:ext uri="{FF2B5EF4-FFF2-40B4-BE49-F238E27FC236}">
                  <a16:creationId xmlns:a16="http://schemas.microsoft.com/office/drawing/2014/main" id="{659D06D8-03EE-4B91-BB52-6C2C9C3A1C73}"/>
                </a:ext>
              </a:extLst>
            </p:cNvPr>
            <p:cNvSpPr/>
            <p:nvPr/>
          </p:nvSpPr>
          <p:spPr>
            <a:xfrm>
              <a:off x="657735" y="1511520"/>
              <a:ext cx="135300" cy="0"/>
            </a:xfrm>
            <a:prstGeom prst="rect">
              <a:avLst/>
            </a:prstGeom>
            <a:solidFill>
              <a:srgbClr val="388E3C">
                <a:alpha val="100000"/>
              </a:srgbClr>
            </a:solidFill>
          </p:spPr>
          <p:txBody>
            <a:bodyPr/>
            <a:lstStyle/>
            <a:p>
              <a:endParaRPr/>
            </a:p>
          </p:txBody>
        </p:sp>
        <p:sp>
          <p:nvSpPr>
            <p:cNvPr id="1573" name="rc93">
              <a:extLst>
                <a:ext uri="{FF2B5EF4-FFF2-40B4-BE49-F238E27FC236}">
                  <a16:creationId xmlns:a16="http://schemas.microsoft.com/office/drawing/2014/main" id="{8C5521EA-3EB1-43B2-AC3A-D3E62F9BF4E2}"/>
                </a:ext>
              </a:extLst>
            </p:cNvPr>
            <p:cNvSpPr/>
            <p:nvPr/>
          </p:nvSpPr>
          <p:spPr>
            <a:xfrm>
              <a:off x="657735" y="1511520"/>
              <a:ext cx="135300" cy="0"/>
            </a:xfrm>
            <a:prstGeom prst="rect">
              <a:avLst/>
            </a:prstGeom>
            <a:solidFill>
              <a:srgbClr val="1565C0">
                <a:alpha val="100000"/>
              </a:srgbClr>
            </a:solidFill>
          </p:spPr>
          <p:txBody>
            <a:bodyPr/>
            <a:lstStyle/>
            <a:p>
              <a:endParaRPr/>
            </a:p>
          </p:txBody>
        </p:sp>
        <p:sp>
          <p:nvSpPr>
            <p:cNvPr id="1574" name="rc94">
              <a:extLst>
                <a:ext uri="{FF2B5EF4-FFF2-40B4-BE49-F238E27FC236}">
                  <a16:creationId xmlns:a16="http://schemas.microsoft.com/office/drawing/2014/main" id="{70C1E60C-EBB6-43C0-9D5A-FD39E3F2948A}"/>
                </a:ext>
              </a:extLst>
            </p:cNvPr>
            <p:cNvSpPr/>
            <p:nvPr/>
          </p:nvSpPr>
          <p:spPr>
            <a:xfrm>
              <a:off x="657735" y="1511520"/>
              <a:ext cx="135300" cy="0"/>
            </a:xfrm>
            <a:prstGeom prst="rect">
              <a:avLst/>
            </a:prstGeom>
            <a:solidFill>
              <a:srgbClr val="6A1B9A">
                <a:alpha val="100000"/>
              </a:srgbClr>
            </a:solidFill>
          </p:spPr>
          <p:txBody>
            <a:bodyPr/>
            <a:lstStyle/>
            <a:p>
              <a:endParaRPr/>
            </a:p>
          </p:txBody>
        </p:sp>
        <p:sp>
          <p:nvSpPr>
            <p:cNvPr id="1575" name="rc95">
              <a:extLst>
                <a:ext uri="{FF2B5EF4-FFF2-40B4-BE49-F238E27FC236}">
                  <a16:creationId xmlns:a16="http://schemas.microsoft.com/office/drawing/2014/main" id="{32C32522-8C4A-407D-A22C-73F041C57AAA}"/>
                </a:ext>
              </a:extLst>
            </p:cNvPr>
            <p:cNvSpPr/>
            <p:nvPr/>
          </p:nvSpPr>
          <p:spPr>
            <a:xfrm>
              <a:off x="657735" y="1488202"/>
              <a:ext cx="135300" cy="7286"/>
            </a:xfrm>
            <a:prstGeom prst="rect">
              <a:avLst/>
            </a:prstGeom>
            <a:solidFill>
              <a:srgbClr val="BEBEBE">
                <a:alpha val="100000"/>
              </a:srgbClr>
            </a:solidFill>
          </p:spPr>
          <p:txBody>
            <a:bodyPr/>
            <a:lstStyle/>
            <a:p>
              <a:endParaRPr/>
            </a:p>
          </p:txBody>
        </p:sp>
        <p:sp>
          <p:nvSpPr>
            <p:cNvPr id="1576" name="rc96">
              <a:extLst>
                <a:ext uri="{FF2B5EF4-FFF2-40B4-BE49-F238E27FC236}">
                  <a16:creationId xmlns:a16="http://schemas.microsoft.com/office/drawing/2014/main" id="{44515564-FCE0-4AEF-A48C-4DE5190C13C5}"/>
                </a:ext>
              </a:extLst>
            </p:cNvPr>
            <p:cNvSpPr/>
            <p:nvPr/>
          </p:nvSpPr>
          <p:spPr>
            <a:xfrm>
              <a:off x="657735" y="2264517"/>
              <a:ext cx="135300" cy="13961"/>
            </a:xfrm>
            <a:prstGeom prst="rect">
              <a:avLst/>
            </a:prstGeom>
            <a:solidFill>
              <a:srgbClr val="F4702E">
                <a:alpha val="100000"/>
              </a:srgbClr>
            </a:solidFill>
          </p:spPr>
          <p:txBody>
            <a:bodyPr/>
            <a:lstStyle/>
            <a:p>
              <a:endParaRPr/>
            </a:p>
          </p:txBody>
        </p:sp>
        <p:sp>
          <p:nvSpPr>
            <p:cNvPr id="1577" name="rc97">
              <a:extLst>
                <a:ext uri="{FF2B5EF4-FFF2-40B4-BE49-F238E27FC236}">
                  <a16:creationId xmlns:a16="http://schemas.microsoft.com/office/drawing/2014/main" id="{9288EC24-59CB-4045-BDBA-E1414196D7B9}"/>
                </a:ext>
              </a:extLst>
            </p:cNvPr>
            <p:cNvSpPr/>
            <p:nvPr/>
          </p:nvSpPr>
          <p:spPr>
            <a:xfrm>
              <a:off x="958402" y="1516105"/>
              <a:ext cx="135300" cy="241506"/>
            </a:xfrm>
            <a:prstGeom prst="rect">
              <a:avLst/>
            </a:prstGeom>
            <a:solidFill>
              <a:srgbClr val="FBC02D">
                <a:alpha val="100000"/>
              </a:srgbClr>
            </a:solidFill>
          </p:spPr>
          <p:txBody>
            <a:bodyPr/>
            <a:lstStyle/>
            <a:p>
              <a:endParaRPr/>
            </a:p>
          </p:txBody>
        </p:sp>
        <p:sp>
          <p:nvSpPr>
            <p:cNvPr id="1578" name="rc98">
              <a:extLst>
                <a:ext uri="{FF2B5EF4-FFF2-40B4-BE49-F238E27FC236}">
                  <a16:creationId xmlns:a16="http://schemas.microsoft.com/office/drawing/2014/main" id="{4E3E79E1-265E-4BEC-9559-ED284E0FF0FC}"/>
                </a:ext>
              </a:extLst>
            </p:cNvPr>
            <p:cNvSpPr/>
            <p:nvPr/>
          </p:nvSpPr>
          <p:spPr>
            <a:xfrm>
              <a:off x="958402" y="1516105"/>
              <a:ext cx="135300" cy="0"/>
            </a:xfrm>
            <a:prstGeom prst="rect">
              <a:avLst/>
            </a:prstGeom>
            <a:solidFill>
              <a:srgbClr val="388E3C">
                <a:alpha val="100000"/>
              </a:srgbClr>
            </a:solidFill>
          </p:spPr>
          <p:txBody>
            <a:bodyPr/>
            <a:lstStyle/>
            <a:p>
              <a:endParaRPr/>
            </a:p>
          </p:txBody>
        </p:sp>
        <p:sp>
          <p:nvSpPr>
            <p:cNvPr id="1579" name="rc99">
              <a:extLst>
                <a:ext uri="{FF2B5EF4-FFF2-40B4-BE49-F238E27FC236}">
                  <a16:creationId xmlns:a16="http://schemas.microsoft.com/office/drawing/2014/main" id="{05CB84CC-2B38-4763-BF34-43D8F44C0ABB}"/>
                </a:ext>
              </a:extLst>
            </p:cNvPr>
            <p:cNvSpPr/>
            <p:nvPr/>
          </p:nvSpPr>
          <p:spPr>
            <a:xfrm>
              <a:off x="958402" y="1516105"/>
              <a:ext cx="135300" cy="0"/>
            </a:xfrm>
            <a:prstGeom prst="rect">
              <a:avLst/>
            </a:prstGeom>
            <a:solidFill>
              <a:srgbClr val="1565C0">
                <a:alpha val="100000"/>
              </a:srgbClr>
            </a:solidFill>
          </p:spPr>
          <p:txBody>
            <a:bodyPr/>
            <a:lstStyle/>
            <a:p>
              <a:endParaRPr/>
            </a:p>
          </p:txBody>
        </p:sp>
        <p:sp>
          <p:nvSpPr>
            <p:cNvPr id="1580" name="rc100">
              <a:extLst>
                <a:ext uri="{FF2B5EF4-FFF2-40B4-BE49-F238E27FC236}">
                  <a16:creationId xmlns:a16="http://schemas.microsoft.com/office/drawing/2014/main" id="{CC116625-ADAE-43E3-8AB7-77C9EF4D486F}"/>
                </a:ext>
              </a:extLst>
            </p:cNvPr>
            <p:cNvSpPr/>
            <p:nvPr/>
          </p:nvSpPr>
          <p:spPr>
            <a:xfrm>
              <a:off x="958402" y="1516105"/>
              <a:ext cx="135300" cy="0"/>
            </a:xfrm>
            <a:prstGeom prst="rect">
              <a:avLst/>
            </a:prstGeom>
            <a:solidFill>
              <a:srgbClr val="6A1B9A">
                <a:alpha val="100000"/>
              </a:srgbClr>
            </a:solidFill>
          </p:spPr>
          <p:txBody>
            <a:bodyPr/>
            <a:lstStyle/>
            <a:p>
              <a:endParaRPr/>
            </a:p>
          </p:txBody>
        </p:sp>
        <p:sp>
          <p:nvSpPr>
            <p:cNvPr id="1581" name="rc101">
              <a:extLst>
                <a:ext uri="{FF2B5EF4-FFF2-40B4-BE49-F238E27FC236}">
                  <a16:creationId xmlns:a16="http://schemas.microsoft.com/office/drawing/2014/main" id="{8AA69376-D1A0-4FD5-9984-AA3605E1451B}"/>
                </a:ext>
              </a:extLst>
            </p:cNvPr>
            <p:cNvSpPr/>
            <p:nvPr/>
          </p:nvSpPr>
          <p:spPr>
            <a:xfrm>
              <a:off x="958402" y="1488202"/>
              <a:ext cx="135300" cy="10039"/>
            </a:xfrm>
            <a:prstGeom prst="rect">
              <a:avLst/>
            </a:prstGeom>
            <a:solidFill>
              <a:srgbClr val="BEBEBE">
                <a:alpha val="100000"/>
              </a:srgbClr>
            </a:solidFill>
          </p:spPr>
          <p:txBody>
            <a:bodyPr/>
            <a:lstStyle/>
            <a:p>
              <a:endParaRPr/>
            </a:p>
          </p:txBody>
        </p:sp>
        <p:sp>
          <p:nvSpPr>
            <p:cNvPr id="1582" name="rc102">
              <a:extLst>
                <a:ext uri="{FF2B5EF4-FFF2-40B4-BE49-F238E27FC236}">
                  <a16:creationId xmlns:a16="http://schemas.microsoft.com/office/drawing/2014/main" id="{78BC41FA-979A-435B-A356-38DB0EA27A14}"/>
                </a:ext>
              </a:extLst>
            </p:cNvPr>
            <p:cNvSpPr/>
            <p:nvPr/>
          </p:nvSpPr>
          <p:spPr>
            <a:xfrm>
              <a:off x="958402" y="2257011"/>
              <a:ext cx="135300" cy="21355"/>
            </a:xfrm>
            <a:prstGeom prst="rect">
              <a:avLst/>
            </a:prstGeom>
            <a:solidFill>
              <a:srgbClr val="F4702E">
                <a:alpha val="100000"/>
              </a:srgbClr>
            </a:solidFill>
          </p:spPr>
          <p:txBody>
            <a:bodyPr/>
            <a:lstStyle/>
            <a:p>
              <a:endParaRPr/>
            </a:p>
          </p:txBody>
        </p:sp>
        <p:sp>
          <p:nvSpPr>
            <p:cNvPr id="1583" name="rc103">
              <a:extLst>
                <a:ext uri="{FF2B5EF4-FFF2-40B4-BE49-F238E27FC236}">
                  <a16:creationId xmlns:a16="http://schemas.microsoft.com/office/drawing/2014/main" id="{D38BF02B-6657-4EF3-81C7-4C5C4DF866F1}"/>
                </a:ext>
              </a:extLst>
            </p:cNvPr>
            <p:cNvSpPr/>
            <p:nvPr/>
          </p:nvSpPr>
          <p:spPr>
            <a:xfrm>
              <a:off x="808068" y="2005613"/>
              <a:ext cx="135300" cy="245389"/>
            </a:xfrm>
            <a:prstGeom prst="rect">
              <a:avLst/>
            </a:prstGeom>
            <a:solidFill>
              <a:srgbClr val="FBC02D">
                <a:alpha val="100000"/>
              </a:srgbClr>
            </a:solidFill>
          </p:spPr>
          <p:txBody>
            <a:bodyPr/>
            <a:lstStyle/>
            <a:p>
              <a:endParaRPr/>
            </a:p>
          </p:txBody>
        </p:sp>
        <p:sp>
          <p:nvSpPr>
            <p:cNvPr id="1584" name="rc104">
              <a:extLst>
                <a:ext uri="{FF2B5EF4-FFF2-40B4-BE49-F238E27FC236}">
                  <a16:creationId xmlns:a16="http://schemas.microsoft.com/office/drawing/2014/main" id="{74308551-112C-4ACA-B5B6-EBDAED6D8F10}"/>
                </a:ext>
              </a:extLst>
            </p:cNvPr>
            <p:cNvSpPr/>
            <p:nvPr/>
          </p:nvSpPr>
          <p:spPr>
            <a:xfrm>
              <a:off x="808068" y="1515133"/>
              <a:ext cx="135300" cy="0"/>
            </a:xfrm>
            <a:prstGeom prst="rect">
              <a:avLst/>
            </a:prstGeom>
            <a:solidFill>
              <a:srgbClr val="388E3C">
                <a:alpha val="100000"/>
              </a:srgbClr>
            </a:solidFill>
          </p:spPr>
          <p:txBody>
            <a:bodyPr/>
            <a:lstStyle/>
            <a:p>
              <a:endParaRPr/>
            </a:p>
          </p:txBody>
        </p:sp>
        <p:sp>
          <p:nvSpPr>
            <p:cNvPr id="1585" name="rc105">
              <a:extLst>
                <a:ext uri="{FF2B5EF4-FFF2-40B4-BE49-F238E27FC236}">
                  <a16:creationId xmlns:a16="http://schemas.microsoft.com/office/drawing/2014/main" id="{27D37802-99E6-4EF6-9A16-3F6F4DB73547}"/>
                </a:ext>
              </a:extLst>
            </p:cNvPr>
            <p:cNvSpPr/>
            <p:nvPr/>
          </p:nvSpPr>
          <p:spPr>
            <a:xfrm>
              <a:off x="808068" y="1515133"/>
              <a:ext cx="135300" cy="0"/>
            </a:xfrm>
            <a:prstGeom prst="rect">
              <a:avLst/>
            </a:prstGeom>
            <a:solidFill>
              <a:srgbClr val="1565C0">
                <a:alpha val="100000"/>
              </a:srgbClr>
            </a:solidFill>
          </p:spPr>
          <p:txBody>
            <a:bodyPr/>
            <a:lstStyle/>
            <a:p>
              <a:endParaRPr/>
            </a:p>
          </p:txBody>
        </p:sp>
        <p:sp>
          <p:nvSpPr>
            <p:cNvPr id="1586" name="rc106">
              <a:extLst>
                <a:ext uri="{FF2B5EF4-FFF2-40B4-BE49-F238E27FC236}">
                  <a16:creationId xmlns:a16="http://schemas.microsoft.com/office/drawing/2014/main" id="{F9FF71A0-D53C-4CC5-9FA8-EF8FB9F362ED}"/>
                </a:ext>
              </a:extLst>
            </p:cNvPr>
            <p:cNvSpPr/>
            <p:nvPr/>
          </p:nvSpPr>
          <p:spPr>
            <a:xfrm>
              <a:off x="808068" y="1515133"/>
              <a:ext cx="135300" cy="0"/>
            </a:xfrm>
            <a:prstGeom prst="rect">
              <a:avLst/>
            </a:prstGeom>
            <a:solidFill>
              <a:srgbClr val="6A1B9A">
                <a:alpha val="100000"/>
              </a:srgbClr>
            </a:solidFill>
          </p:spPr>
          <p:txBody>
            <a:bodyPr/>
            <a:lstStyle/>
            <a:p>
              <a:endParaRPr/>
            </a:p>
          </p:txBody>
        </p:sp>
        <p:sp>
          <p:nvSpPr>
            <p:cNvPr id="1587" name="rc107">
              <a:extLst>
                <a:ext uri="{FF2B5EF4-FFF2-40B4-BE49-F238E27FC236}">
                  <a16:creationId xmlns:a16="http://schemas.microsoft.com/office/drawing/2014/main" id="{06BC28FF-69DB-478F-B1A9-32354E9BD76B}"/>
                </a:ext>
              </a:extLst>
            </p:cNvPr>
            <p:cNvSpPr/>
            <p:nvPr/>
          </p:nvSpPr>
          <p:spPr>
            <a:xfrm>
              <a:off x="808068" y="1506116"/>
              <a:ext cx="135300" cy="9016"/>
            </a:xfrm>
            <a:prstGeom prst="rect">
              <a:avLst/>
            </a:prstGeom>
            <a:solidFill>
              <a:srgbClr val="BEBEBE">
                <a:alpha val="100000"/>
              </a:srgbClr>
            </a:solidFill>
          </p:spPr>
          <p:txBody>
            <a:bodyPr/>
            <a:lstStyle/>
            <a:p>
              <a:endParaRPr/>
            </a:p>
          </p:txBody>
        </p:sp>
        <p:sp>
          <p:nvSpPr>
            <p:cNvPr id="1588" name="rc108">
              <a:extLst>
                <a:ext uri="{FF2B5EF4-FFF2-40B4-BE49-F238E27FC236}">
                  <a16:creationId xmlns:a16="http://schemas.microsoft.com/office/drawing/2014/main" id="{3092CA6E-AA33-4398-900F-7A0B39A92FA3}"/>
                </a:ext>
              </a:extLst>
            </p:cNvPr>
            <p:cNvSpPr/>
            <p:nvPr/>
          </p:nvSpPr>
          <p:spPr>
            <a:xfrm>
              <a:off x="808068" y="2288413"/>
              <a:ext cx="135300" cy="18495"/>
            </a:xfrm>
            <a:prstGeom prst="rect">
              <a:avLst/>
            </a:prstGeom>
            <a:solidFill>
              <a:srgbClr val="F4702E">
                <a:alpha val="100000"/>
              </a:srgbClr>
            </a:solidFill>
          </p:spPr>
          <p:txBody>
            <a:bodyPr/>
            <a:lstStyle/>
            <a:p>
              <a:endParaRPr/>
            </a:p>
          </p:txBody>
        </p:sp>
        <p:sp>
          <p:nvSpPr>
            <p:cNvPr id="1589" name="rc109">
              <a:extLst>
                <a:ext uri="{FF2B5EF4-FFF2-40B4-BE49-F238E27FC236}">
                  <a16:creationId xmlns:a16="http://schemas.microsoft.com/office/drawing/2014/main" id="{BCCADAED-1879-4CDE-8F1F-45542595952C}"/>
                </a:ext>
              </a:extLst>
            </p:cNvPr>
            <p:cNvSpPr/>
            <p:nvPr/>
          </p:nvSpPr>
          <p:spPr>
            <a:xfrm>
              <a:off x="808068" y="1759222"/>
              <a:ext cx="135300" cy="246391"/>
            </a:xfrm>
            <a:prstGeom prst="rect">
              <a:avLst/>
            </a:prstGeom>
            <a:solidFill>
              <a:srgbClr val="FBC02D">
                <a:alpha val="100000"/>
              </a:srgbClr>
            </a:solidFill>
          </p:spPr>
          <p:txBody>
            <a:bodyPr/>
            <a:lstStyle/>
            <a:p>
              <a:endParaRPr/>
            </a:p>
          </p:txBody>
        </p:sp>
        <p:sp>
          <p:nvSpPr>
            <p:cNvPr id="1590" name="rc110">
              <a:extLst>
                <a:ext uri="{FF2B5EF4-FFF2-40B4-BE49-F238E27FC236}">
                  <a16:creationId xmlns:a16="http://schemas.microsoft.com/office/drawing/2014/main" id="{2AA6F5CD-AEA2-4AE4-A6CA-FF3220D8D487}"/>
                </a:ext>
              </a:extLst>
            </p:cNvPr>
            <p:cNvSpPr/>
            <p:nvPr/>
          </p:nvSpPr>
          <p:spPr>
            <a:xfrm>
              <a:off x="808068" y="1515133"/>
              <a:ext cx="135300" cy="0"/>
            </a:xfrm>
            <a:prstGeom prst="rect">
              <a:avLst/>
            </a:prstGeom>
            <a:solidFill>
              <a:srgbClr val="388E3C">
                <a:alpha val="100000"/>
              </a:srgbClr>
            </a:solidFill>
          </p:spPr>
          <p:txBody>
            <a:bodyPr/>
            <a:lstStyle/>
            <a:p>
              <a:endParaRPr/>
            </a:p>
          </p:txBody>
        </p:sp>
        <p:sp>
          <p:nvSpPr>
            <p:cNvPr id="1591" name="rc111">
              <a:extLst>
                <a:ext uri="{FF2B5EF4-FFF2-40B4-BE49-F238E27FC236}">
                  <a16:creationId xmlns:a16="http://schemas.microsoft.com/office/drawing/2014/main" id="{B6F6D7F6-DBE2-4067-BA52-F7AA8C812043}"/>
                </a:ext>
              </a:extLst>
            </p:cNvPr>
            <p:cNvSpPr/>
            <p:nvPr/>
          </p:nvSpPr>
          <p:spPr>
            <a:xfrm>
              <a:off x="808068" y="1515133"/>
              <a:ext cx="135300" cy="0"/>
            </a:xfrm>
            <a:prstGeom prst="rect">
              <a:avLst/>
            </a:prstGeom>
            <a:solidFill>
              <a:srgbClr val="1565C0">
                <a:alpha val="100000"/>
              </a:srgbClr>
            </a:solidFill>
          </p:spPr>
          <p:txBody>
            <a:bodyPr/>
            <a:lstStyle/>
            <a:p>
              <a:endParaRPr/>
            </a:p>
          </p:txBody>
        </p:sp>
        <p:sp>
          <p:nvSpPr>
            <p:cNvPr id="1592" name="rc112">
              <a:extLst>
                <a:ext uri="{FF2B5EF4-FFF2-40B4-BE49-F238E27FC236}">
                  <a16:creationId xmlns:a16="http://schemas.microsoft.com/office/drawing/2014/main" id="{6D68161C-BA06-4F05-A3CF-E02B66F7D196}"/>
                </a:ext>
              </a:extLst>
            </p:cNvPr>
            <p:cNvSpPr/>
            <p:nvPr/>
          </p:nvSpPr>
          <p:spPr>
            <a:xfrm>
              <a:off x="808068" y="1515133"/>
              <a:ext cx="135300" cy="0"/>
            </a:xfrm>
            <a:prstGeom prst="rect">
              <a:avLst/>
            </a:prstGeom>
            <a:solidFill>
              <a:srgbClr val="6A1B9A">
                <a:alpha val="100000"/>
              </a:srgbClr>
            </a:solidFill>
          </p:spPr>
          <p:txBody>
            <a:bodyPr/>
            <a:lstStyle/>
            <a:p>
              <a:endParaRPr/>
            </a:p>
          </p:txBody>
        </p:sp>
        <p:sp>
          <p:nvSpPr>
            <p:cNvPr id="1593" name="rc113">
              <a:extLst>
                <a:ext uri="{FF2B5EF4-FFF2-40B4-BE49-F238E27FC236}">
                  <a16:creationId xmlns:a16="http://schemas.microsoft.com/office/drawing/2014/main" id="{DA71090F-3F8F-4258-BDD1-8278A43C5F65}"/>
                </a:ext>
              </a:extLst>
            </p:cNvPr>
            <p:cNvSpPr/>
            <p:nvPr/>
          </p:nvSpPr>
          <p:spPr>
            <a:xfrm>
              <a:off x="808068" y="1497331"/>
              <a:ext cx="135300" cy="8785"/>
            </a:xfrm>
            <a:prstGeom prst="rect">
              <a:avLst/>
            </a:prstGeom>
            <a:solidFill>
              <a:srgbClr val="BEBEBE">
                <a:alpha val="100000"/>
              </a:srgbClr>
            </a:solidFill>
          </p:spPr>
          <p:txBody>
            <a:bodyPr/>
            <a:lstStyle/>
            <a:p>
              <a:endParaRPr/>
            </a:p>
          </p:txBody>
        </p:sp>
        <p:sp>
          <p:nvSpPr>
            <p:cNvPr id="1594" name="rc114">
              <a:extLst>
                <a:ext uri="{FF2B5EF4-FFF2-40B4-BE49-F238E27FC236}">
                  <a16:creationId xmlns:a16="http://schemas.microsoft.com/office/drawing/2014/main" id="{E4AD7B72-EE78-415E-9F6D-8BC156E33F25}"/>
                </a:ext>
              </a:extLst>
            </p:cNvPr>
            <p:cNvSpPr/>
            <p:nvPr/>
          </p:nvSpPr>
          <p:spPr>
            <a:xfrm>
              <a:off x="808068" y="2270688"/>
              <a:ext cx="135300" cy="17725"/>
            </a:xfrm>
            <a:prstGeom prst="rect">
              <a:avLst/>
            </a:prstGeom>
            <a:solidFill>
              <a:srgbClr val="F4702E">
                <a:alpha val="100000"/>
              </a:srgbClr>
            </a:solidFill>
          </p:spPr>
          <p:txBody>
            <a:bodyPr/>
            <a:lstStyle/>
            <a:p>
              <a:endParaRPr/>
            </a:p>
          </p:txBody>
        </p:sp>
        <p:sp>
          <p:nvSpPr>
            <p:cNvPr id="1595" name="rc115">
              <a:extLst>
                <a:ext uri="{FF2B5EF4-FFF2-40B4-BE49-F238E27FC236}">
                  <a16:creationId xmlns:a16="http://schemas.microsoft.com/office/drawing/2014/main" id="{F9779952-D30B-4A2F-91E8-A457A3AAF534}"/>
                </a:ext>
              </a:extLst>
            </p:cNvPr>
            <p:cNvSpPr/>
            <p:nvPr/>
          </p:nvSpPr>
          <p:spPr>
            <a:xfrm>
              <a:off x="808068" y="1515133"/>
              <a:ext cx="135300" cy="244088"/>
            </a:xfrm>
            <a:prstGeom prst="rect">
              <a:avLst/>
            </a:prstGeom>
            <a:solidFill>
              <a:srgbClr val="FBC02D">
                <a:alpha val="100000"/>
              </a:srgbClr>
            </a:solidFill>
          </p:spPr>
          <p:txBody>
            <a:bodyPr/>
            <a:lstStyle/>
            <a:p>
              <a:endParaRPr/>
            </a:p>
          </p:txBody>
        </p:sp>
        <p:sp>
          <p:nvSpPr>
            <p:cNvPr id="1596" name="rc116">
              <a:extLst>
                <a:ext uri="{FF2B5EF4-FFF2-40B4-BE49-F238E27FC236}">
                  <a16:creationId xmlns:a16="http://schemas.microsoft.com/office/drawing/2014/main" id="{27E5CA44-0CEE-468B-9911-A6FDC4BE3C32}"/>
                </a:ext>
              </a:extLst>
            </p:cNvPr>
            <p:cNvSpPr/>
            <p:nvPr/>
          </p:nvSpPr>
          <p:spPr>
            <a:xfrm>
              <a:off x="808068" y="1515133"/>
              <a:ext cx="135300" cy="0"/>
            </a:xfrm>
            <a:prstGeom prst="rect">
              <a:avLst/>
            </a:prstGeom>
            <a:solidFill>
              <a:srgbClr val="388E3C">
                <a:alpha val="100000"/>
              </a:srgbClr>
            </a:solidFill>
          </p:spPr>
          <p:txBody>
            <a:bodyPr/>
            <a:lstStyle/>
            <a:p>
              <a:endParaRPr/>
            </a:p>
          </p:txBody>
        </p:sp>
        <p:sp>
          <p:nvSpPr>
            <p:cNvPr id="1597" name="rc117">
              <a:extLst>
                <a:ext uri="{FF2B5EF4-FFF2-40B4-BE49-F238E27FC236}">
                  <a16:creationId xmlns:a16="http://schemas.microsoft.com/office/drawing/2014/main" id="{9AED10D0-3F57-4920-8078-13B20CDAA957}"/>
                </a:ext>
              </a:extLst>
            </p:cNvPr>
            <p:cNvSpPr/>
            <p:nvPr/>
          </p:nvSpPr>
          <p:spPr>
            <a:xfrm>
              <a:off x="808068" y="1515133"/>
              <a:ext cx="135300" cy="0"/>
            </a:xfrm>
            <a:prstGeom prst="rect">
              <a:avLst/>
            </a:prstGeom>
            <a:solidFill>
              <a:srgbClr val="1565C0">
                <a:alpha val="100000"/>
              </a:srgbClr>
            </a:solidFill>
          </p:spPr>
          <p:txBody>
            <a:bodyPr/>
            <a:lstStyle/>
            <a:p>
              <a:endParaRPr/>
            </a:p>
          </p:txBody>
        </p:sp>
        <p:sp>
          <p:nvSpPr>
            <p:cNvPr id="1598" name="rc118">
              <a:extLst>
                <a:ext uri="{FF2B5EF4-FFF2-40B4-BE49-F238E27FC236}">
                  <a16:creationId xmlns:a16="http://schemas.microsoft.com/office/drawing/2014/main" id="{7DF55FDE-CF6A-4554-80E9-2A1E2E334E28}"/>
                </a:ext>
              </a:extLst>
            </p:cNvPr>
            <p:cNvSpPr/>
            <p:nvPr/>
          </p:nvSpPr>
          <p:spPr>
            <a:xfrm>
              <a:off x="808068" y="1515133"/>
              <a:ext cx="135300" cy="0"/>
            </a:xfrm>
            <a:prstGeom prst="rect">
              <a:avLst/>
            </a:prstGeom>
            <a:solidFill>
              <a:srgbClr val="6A1B9A">
                <a:alpha val="100000"/>
              </a:srgbClr>
            </a:solidFill>
          </p:spPr>
          <p:txBody>
            <a:bodyPr/>
            <a:lstStyle/>
            <a:p>
              <a:endParaRPr/>
            </a:p>
          </p:txBody>
        </p:sp>
        <p:sp>
          <p:nvSpPr>
            <p:cNvPr id="1599" name="rc119">
              <a:extLst>
                <a:ext uri="{FF2B5EF4-FFF2-40B4-BE49-F238E27FC236}">
                  <a16:creationId xmlns:a16="http://schemas.microsoft.com/office/drawing/2014/main" id="{E8920711-5333-4383-BCEC-CDD800FD62D2}"/>
                </a:ext>
              </a:extLst>
            </p:cNvPr>
            <p:cNvSpPr/>
            <p:nvPr/>
          </p:nvSpPr>
          <p:spPr>
            <a:xfrm>
              <a:off x="808068" y="1488202"/>
              <a:ext cx="135300" cy="9129"/>
            </a:xfrm>
            <a:prstGeom prst="rect">
              <a:avLst/>
            </a:prstGeom>
            <a:solidFill>
              <a:srgbClr val="BEBEBE">
                <a:alpha val="100000"/>
              </a:srgbClr>
            </a:solidFill>
          </p:spPr>
          <p:txBody>
            <a:bodyPr/>
            <a:lstStyle/>
            <a:p>
              <a:endParaRPr/>
            </a:p>
          </p:txBody>
        </p:sp>
        <p:sp>
          <p:nvSpPr>
            <p:cNvPr id="1600" name="rc120">
              <a:extLst>
                <a:ext uri="{FF2B5EF4-FFF2-40B4-BE49-F238E27FC236}">
                  <a16:creationId xmlns:a16="http://schemas.microsoft.com/office/drawing/2014/main" id="{7973B604-5160-4560-B795-B81ED33A4180}"/>
                </a:ext>
              </a:extLst>
            </p:cNvPr>
            <p:cNvSpPr/>
            <p:nvPr/>
          </p:nvSpPr>
          <p:spPr>
            <a:xfrm>
              <a:off x="808068" y="2251003"/>
              <a:ext cx="135300" cy="19684"/>
            </a:xfrm>
            <a:prstGeom prst="rect">
              <a:avLst/>
            </a:prstGeom>
            <a:solidFill>
              <a:srgbClr val="F4702E">
                <a:alpha val="100000"/>
              </a:srgbClr>
            </a:solidFill>
          </p:spPr>
          <p:txBody>
            <a:bodyPr/>
            <a:lstStyle/>
            <a:p>
              <a:endParaRPr/>
            </a:p>
          </p:txBody>
        </p:sp>
        <p:sp>
          <p:nvSpPr>
            <p:cNvPr id="1601" name="rc121">
              <a:extLst>
                <a:ext uri="{FF2B5EF4-FFF2-40B4-BE49-F238E27FC236}">
                  <a16:creationId xmlns:a16="http://schemas.microsoft.com/office/drawing/2014/main" id="{70C53821-FCC2-4BCB-AECD-AF109595FC38}"/>
                </a:ext>
              </a:extLst>
            </p:cNvPr>
            <p:cNvSpPr/>
            <p:nvPr/>
          </p:nvSpPr>
          <p:spPr>
            <a:xfrm>
              <a:off x="1192168" y="593579"/>
              <a:ext cx="481068" cy="818706"/>
            </a:xfrm>
            <a:prstGeom prst="rect">
              <a:avLst/>
            </a:prstGeom>
            <a:solidFill>
              <a:srgbClr val="FFFFFF">
                <a:alpha val="100000"/>
              </a:srgbClr>
            </a:solidFill>
          </p:spPr>
          <p:txBody>
            <a:bodyPr/>
            <a:lstStyle/>
            <a:p>
              <a:endParaRPr/>
            </a:p>
          </p:txBody>
        </p:sp>
        <p:sp>
          <p:nvSpPr>
            <p:cNvPr id="1602" name="pl122">
              <a:extLst>
                <a:ext uri="{FF2B5EF4-FFF2-40B4-BE49-F238E27FC236}">
                  <a16:creationId xmlns:a16="http://schemas.microsoft.com/office/drawing/2014/main" id="{BFA6D188-3354-4F77-BF47-895E7425D211}"/>
                </a:ext>
              </a:extLst>
            </p:cNvPr>
            <p:cNvSpPr/>
            <p:nvPr/>
          </p:nvSpPr>
          <p:spPr>
            <a:xfrm>
              <a:off x="1192168" y="1412286"/>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03" name="pl123">
              <a:extLst>
                <a:ext uri="{FF2B5EF4-FFF2-40B4-BE49-F238E27FC236}">
                  <a16:creationId xmlns:a16="http://schemas.microsoft.com/office/drawing/2014/main" id="{F920D843-7BFE-4FA5-BE7F-C64649B76419}"/>
                </a:ext>
              </a:extLst>
            </p:cNvPr>
            <p:cNvSpPr/>
            <p:nvPr/>
          </p:nvSpPr>
          <p:spPr>
            <a:xfrm>
              <a:off x="1192168" y="1002933"/>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04" name="pl124">
              <a:extLst>
                <a:ext uri="{FF2B5EF4-FFF2-40B4-BE49-F238E27FC236}">
                  <a16:creationId xmlns:a16="http://schemas.microsoft.com/office/drawing/2014/main" id="{5D08EAC8-7BD6-4C87-BEAA-77660759848D}"/>
                </a:ext>
              </a:extLst>
            </p:cNvPr>
            <p:cNvSpPr/>
            <p:nvPr/>
          </p:nvSpPr>
          <p:spPr>
            <a:xfrm>
              <a:off x="1192168" y="593579"/>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05" name="rc125">
              <a:extLst>
                <a:ext uri="{FF2B5EF4-FFF2-40B4-BE49-F238E27FC236}">
                  <a16:creationId xmlns:a16="http://schemas.microsoft.com/office/drawing/2014/main" id="{182AD8C9-CD5D-4621-9DDF-DBFD9033354D}"/>
                </a:ext>
              </a:extLst>
            </p:cNvPr>
            <p:cNvSpPr/>
            <p:nvPr/>
          </p:nvSpPr>
          <p:spPr>
            <a:xfrm>
              <a:off x="1214718" y="1116609"/>
              <a:ext cx="135300" cy="249609"/>
            </a:xfrm>
            <a:prstGeom prst="rect">
              <a:avLst/>
            </a:prstGeom>
            <a:solidFill>
              <a:srgbClr val="FBC02D">
                <a:alpha val="100000"/>
              </a:srgbClr>
            </a:solidFill>
          </p:spPr>
          <p:txBody>
            <a:bodyPr/>
            <a:lstStyle/>
            <a:p>
              <a:endParaRPr/>
            </a:p>
          </p:txBody>
        </p:sp>
        <p:sp>
          <p:nvSpPr>
            <p:cNvPr id="1606" name="rc126">
              <a:extLst>
                <a:ext uri="{FF2B5EF4-FFF2-40B4-BE49-F238E27FC236}">
                  <a16:creationId xmlns:a16="http://schemas.microsoft.com/office/drawing/2014/main" id="{23CA4AE0-30C2-4764-955B-2A61F0644331}"/>
                </a:ext>
              </a:extLst>
            </p:cNvPr>
            <p:cNvSpPr/>
            <p:nvPr/>
          </p:nvSpPr>
          <p:spPr>
            <a:xfrm>
              <a:off x="1214718" y="620481"/>
              <a:ext cx="135300" cy="0"/>
            </a:xfrm>
            <a:prstGeom prst="rect">
              <a:avLst/>
            </a:prstGeom>
            <a:solidFill>
              <a:srgbClr val="388E3C">
                <a:alpha val="100000"/>
              </a:srgbClr>
            </a:solidFill>
          </p:spPr>
          <p:txBody>
            <a:bodyPr/>
            <a:lstStyle/>
            <a:p>
              <a:endParaRPr/>
            </a:p>
          </p:txBody>
        </p:sp>
        <p:sp>
          <p:nvSpPr>
            <p:cNvPr id="1607" name="rc127">
              <a:extLst>
                <a:ext uri="{FF2B5EF4-FFF2-40B4-BE49-F238E27FC236}">
                  <a16:creationId xmlns:a16="http://schemas.microsoft.com/office/drawing/2014/main" id="{71F74A92-C6D5-455B-9FDC-BA87E66E1158}"/>
                </a:ext>
              </a:extLst>
            </p:cNvPr>
            <p:cNvSpPr/>
            <p:nvPr/>
          </p:nvSpPr>
          <p:spPr>
            <a:xfrm>
              <a:off x="1214718" y="620481"/>
              <a:ext cx="135300" cy="0"/>
            </a:xfrm>
            <a:prstGeom prst="rect">
              <a:avLst/>
            </a:prstGeom>
            <a:solidFill>
              <a:srgbClr val="1565C0">
                <a:alpha val="100000"/>
              </a:srgbClr>
            </a:solidFill>
          </p:spPr>
          <p:txBody>
            <a:bodyPr/>
            <a:lstStyle/>
            <a:p>
              <a:endParaRPr/>
            </a:p>
          </p:txBody>
        </p:sp>
        <p:sp>
          <p:nvSpPr>
            <p:cNvPr id="1608" name="rc128">
              <a:extLst>
                <a:ext uri="{FF2B5EF4-FFF2-40B4-BE49-F238E27FC236}">
                  <a16:creationId xmlns:a16="http://schemas.microsoft.com/office/drawing/2014/main" id="{3A11F628-C38B-4879-A082-59BA5514CFB2}"/>
                </a:ext>
              </a:extLst>
            </p:cNvPr>
            <p:cNvSpPr/>
            <p:nvPr/>
          </p:nvSpPr>
          <p:spPr>
            <a:xfrm>
              <a:off x="1214718" y="620481"/>
              <a:ext cx="135300" cy="0"/>
            </a:xfrm>
            <a:prstGeom prst="rect">
              <a:avLst/>
            </a:prstGeom>
            <a:solidFill>
              <a:srgbClr val="6A1B9A">
                <a:alpha val="100000"/>
              </a:srgbClr>
            </a:solidFill>
          </p:spPr>
          <p:txBody>
            <a:bodyPr/>
            <a:lstStyle/>
            <a:p>
              <a:endParaRPr/>
            </a:p>
          </p:txBody>
        </p:sp>
        <p:sp>
          <p:nvSpPr>
            <p:cNvPr id="1609" name="rc129">
              <a:extLst>
                <a:ext uri="{FF2B5EF4-FFF2-40B4-BE49-F238E27FC236}">
                  <a16:creationId xmlns:a16="http://schemas.microsoft.com/office/drawing/2014/main" id="{B5883749-A518-4703-BCCD-661CBC7CC730}"/>
                </a:ext>
              </a:extLst>
            </p:cNvPr>
            <p:cNvSpPr/>
            <p:nvPr/>
          </p:nvSpPr>
          <p:spPr>
            <a:xfrm>
              <a:off x="1214718" y="611784"/>
              <a:ext cx="135300" cy="8697"/>
            </a:xfrm>
            <a:prstGeom prst="rect">
              <a:avLst/>
            </a:prstGeom>
            <a:solidFill>
              <a:srgbClr val="BEBEBE">
                <a:alpha val="100000"/>
              </a:srgbClr>
            </a:solidFill>
          </p:spPr>
          <p:txBody>
            <a:bodyPr/>
            <a:lstStyle/>
            <a:p>
              <a:endParaRPr/>
            </a:p>
          </p:txBody>
        </p:sp>
        <p:sp>
          <p:nvSpPr>
            <p:cNvPr id="1610" name="rc130">
              <a:extLst>
                <a:ext uri="{FF2B5EF4-FFF2-40B4-BE49-F238E27FC236}">
                  <a16:creationId xmlns:a16="http://schemas.microsoft.com/office/drawing/2014/main" id="{B1887DCC-0ADF-449B-AD96-9DAC61800838}"/>
                </a:ext>
              </a:extLst>
            </p:cNvPr>
            <p:cNvSpPr/>
            <p:nvPr/>
          </p:nvSpPr>
          <p:spPr>
            <a:xfrm>
              <a:off x="1214718" y="1397690"/>
              <a:ext cx="135300" cy="14596"/>
            </a:xfrm>
            <a:prstGeom prst="rect">
              <a:avLst/>
            </a:prstGeom>
            <a:solidFill>
              <a:srgbClr val="F4702E">
                <a:alpha val="100000"/>
              </a:srgbClr>
            </a:solidFill>
          </p:spPr>
          <p:txBody>
            <a:bodyPr/>
            <a:lstStyle/>
            <a:p>
              <a:endParaRPr/>
            </a:p>
          </p:txBody>
        </p:sp>
        <p:sp>
          <p:nvSpPr>
            <p:cNvPr id="1611" name="rc131">
              <a:extLst>
                <a:ext uri="{FF2B5EF4-FFF2-40B4-BE49-F238E27FC236}">
                  <a16:creationId xmlns:a16="http://schemas.microsoft.com/office/drawing/2014/main" id="{98D648AA-1D09-430D-B76B-B2418F8ED77E}"/>
                </a:ext>
              </a:extLst>
            </p:cNvPr>
            <p:cNvSpPr/>
            <p:nvPr/>
          </p:nvSpPr>
          <p:spPr>
            <a:xfrm>
              <a:off x="1515386" y="1082847"/>
              <a:ext cx="135300" cy="230784"/>
            </a:xfrm>
            <a:prstGeom prst="rect">
              <a:avLst/>
            </a:prstGeom>
            <a:solidFill>
              <a:srgbClr val="FBC02D">
                <a:alpha val="100000"/>
              </a:srgbClr>
            </a:solidFill>
          </p:spPr>
          <p:txBody>
            <a:bodyPr/>
            <a:lstStyle/>
            <a:p>
              <a:endParaRPr/>
            </a:p>
          </p:txBody>
        </p:sp>
        <p:sp>
          <p:nvSpPr>
            <p:cNvPr id="1612" name="rc132">
              <a:extLst>
                <a:ext uri="{FF2B5EF4-FFF2-40B4-BE49-F238E27FC236}">
                  <a16:creationId xmlns:a16="http://schemas.microsoft.com/office/drawing/2014/main" id="{B78E7E29-7BC2-44DF-8EAE-4C7B8613D317}"/>
                </a:ext>
              </a:extLst>
            </p:cNvPr>
            <p:cNvSpPr/>
            <p:nvPr/>
          </p:nvSpPr>
          <p:spPr>
            <a:xfrm>
              <a:off x="1515386" y="625075"/>
              <a:ext cx="135300" cy="0"/>
            </a:xfrm>
            <a:prstGeom prst="rect">
              <a:avLst/>
            </a:prstGeom>
            <a:solidFill>
              <a:srgbClr val="388E3C">
                <a:alpha val="100000"/>
              </a:srgbClr>
            </a:solidFill>
          </p:spPr>
          <p:txBody>
            <a:bodyPr/>
            <a:lstStyle/>
            <a:p>
              <a:endParaRPr/>
            </a:p>
          </p:txBody>
        </p:sp>
        <p:sp>
          <p:nvSpPr>
            <p:cNvPr id="1613" name="rc133">
              <a:extLst>
                <a:ext uri="{FF2B5EF4-FFF2-40B4-BE49-F238E27FC236}">
                  <a16:creationId xmlns:a16="http://schemas.microsoft.com/office/drawing/2014/main" id="{9FA7C424-0482-4254-9B22-4F5FCBA9BA78}"/>
                </a:ext>
              </a:extLst>
            </p:cNvPr>
            <p:cNvSpPr/>
            <p:nvPr/>
          </p:nvSpPr>
          <p:spPr>
            <a:xfrm>
              <a:off x="1515386" y="625075"/>
              <a:ext cx="135300" cy="0"/>
            </a:xfrm>
            <a:prstGeom prst="rect">
              <a:avLst/>
            </a:prstGeom>
            <a:solidFill>
              <a:srgbClr val="1565C0">
                <a:alpha val="100000"/>
              </a:srgbClr>
            </a:solidFill>
          </p:spPr>
          <p:txBody>
            <a:bodyPr/>
            <a:lstStyle/>
            <a:p>
              <a:endParaRPr/>
            </a:p>
          </p:txBody>
        </p:sp>
        <p:sp>
          <p:nvSpPr>
            <p:cNvPr id="1614" name="rc134">
              <a:extLst>
                <a:ext uri="{FF2B5EF4-FFF2-40B4-BE49-F238E27FC236}">
                  <a16:creationId xmlns:a16="http://schemas.microsoft.com/office/drawing/2014/main" id="{502C325F-95A2-4A2E-980D-34C82417A5DE}"/>
                </a:ext>
              </a:extLst>
            </p:cNvPr>
            <p:cNvSpPr/>
            <p:nvPr/>
          </p:nvSpPr>
          <p:spPr>
            <a:xfrm>
              <a:off x="1515386" y="625075"/>
              <a:ext cx="135300" cy="0"/>
            </a:xfrm>
            <a:prstGeom prst="rect">
              <a:avLst/>
            </a:prstGeom>
            <a:solidFill>
              <a:srgbClr val="6A1B9A">
                <a:alpha val="100000"/>
              </a:srgbClr>
            </a:solidFill>
          </p:spPr>
          <p:txBody>
            <a:bodyPr/>
            <a:lstStyle/>
            <a:p>
              <a:endParaRPr/>
            </a:p>
          </p:txBody>
        </p:sp>
        <p:sp>
          <p:nvSpPr>
            <p:cNvPr id="1615" name="rc135">
              <a:extLst>
                <a:ext uri="{FF2B5EF4-FFF2-40B4-BE49-F238E27FC236}">
                  <a16:creationId xmlns:a16="http://schemas.microsoft.com/office/drawing/2014/main" id="{CB7B2DCF-FAF6-47E0-A7DA-4C274CED0B4F}"/>
                </a:ext>
              </a:extLst>
            </p:cNvPr>
            <p:cNvSpPr/>
            <p:nvPr/>
          </p:nvSpPr>
          <p:spPr>
            <a:xfrm>
              <a:off x="1515386" y="614005"/>
              <a:ext cx="135300" cy="11069"/>
            </a:xfrm>
            <a:prstGeom prst="rect">
              <a:avLst/>
            </a:prstGeom>
            <a:solidFill>
              <a:srgbClr val="BEBEBE">
                <a:alpha val="100000"/>
              </a:srgbClr>
            </a:solidFill>
          </p:spPr>
          <p:txBody>
            <a:bodyPr/>
            <a:lstStyle/>
            <a:p>
              <a:endParaRPr/>
            </a:p>
          </p:txBody>
        </p:sp>
        <p:sp>
          <p:nvSpPr>
            <p:cNvPr id="1616" name="rc136">
              <a:extLst>
                <a:ext uri="{FF2B5EF4-FFF2-40B4-BE49-F238E27FC236}">
                  <a16:creationId xmlns:a16="http://schemas.microsoft.com/office/drawing/2014/main" id="{E70F6923-A3AB-4975-8913-7B9756FE2B19}"/>
                </a:ext>
              </a:extLst>
            </p:cNvPr>
            <p:cNvSpPr/>
            <p:nvPr/>
          </p:nvSpPr>
          <p:spPr>
            <a:xfrm>
              <a:off x="1515386" y="1381239"/>
              <a:ext cx="135300" cy="31047"/>
            </a:xfrm>
            <a:prstGeom prst="rect">
              <a:avLst/>
            </a:prstGeom>
            <a:solidFill>
              <a:srgbClr val="F4702E">
                <a:alpha val="100000"/>
              </a:srgbClr>
            </a:solidFill>
          </p:spPr>
          <p:txBody>
            <a:bodyPr/>
            <a:lstStyle/>
            <a:p>
              <a:endParaRPr/>
            </a:p>
          </p:txBody>
        </p:sp>
        <p:sp>
          <p:nvSpPr>
            <p:cNvPr id="1617" name="rc137">
              <a:extLst>
                <a:ext uri="{FF2B5EF4-FFF2-40B4-BE49-F238E27FC236}">
                  <a16:creationId xmlns:a16="http://schemas.microsoft.com/office/drawing/2014/main" id="{E5249E43-E0D2-4F73-B284-6F2D4479FE47}"/>
                </a:ext>
              </a:extLst>
            </p:cNvPr>
            <p:cNvSpPr/>
            <p:nvPr/>
          </p:nvSpPr>
          <p:spPr>
            <a:xfrm>
              <a:off x="1214718" y="869693"/>
              <a:ext cx="135300" cy="246915"/>
            </a:xfrm>
            <a:prstGeom prst="rect">
              <a:avLst/>
            </a:prstGeom>
            <a:solidFill>
              <a:srgbClr val="FBC02D">
                <a:alpha val="100000"/>
              </a:srgbClr>
            </a:solidFill>
          </p:spPr>
          <p:txBody>
            <a:bodyPr/>
            <a:lstStyle/>
            <a:p>
              <a:endParaRPr/>
            </a:p>
          </p:txBody>
        </p:sp>
        <p:sp>
          <p:nvSpPr>
            <p:cNvPr id="1618" name="rc138">
              <a:extLst>
                <a:ext uri="{FF2B5EF4-FFF2-40B4-BE49-F238E27FC236}">
                  <a16:creationId xmlns:a16="http://schemas.microsoft.com/office/drawing/2014/main" id="{663885BA-7448-46B8-AB85-57EB091D9A9D}"/>
                </a:ext>
              </a:extLst>
            </p:cNvPr>
            <p:cNvSpPr/>
            <p:nvPr/>
          </p:nvSpPr>
          <p:spPr>
            <a:xfrm>
              <a:off x="1214718" y="620481"/>
              <a:ext cx="135300" cy="0"/>
            </a:xfrm>
            <a:prstGeom prst="rect">
              <a:avLst/>
            </a:prstGeom>
            <a:solidFill>
              <a:srgbClr val="388E3C">
                <a:alpha val="100000"/>
              </a:srgbClr>
            </a:solidFill>
          </p:spPr>
          <p:txBody>
            <a:bodyPr/>
            <a:lstStyle/>
            <a:p>
              <a:endParaRPr/>
            </a:p>
          </p:txBody>
        </p:sp>
        <p:sp>
          <p:nvSpPr>
            <p:cNvPr id="1619" name="rc139">
              <a:extLst>
                <a:ext uri="{FF2B5EF4-FFF2-40B4-BE49-F238E27FC236}">
                  <a16:creationId xmlns:a16="http://schemas.microsoft.com/office/drawing/2014/main" id="{73F30AF2-A440-4C95-AC8A-F655C398C295}"/>
                </a:ext>
              </a:extLst>
            </p:cNvPr>
            <p:cNvSpPr/>
            <p:nvPr/>
          </p:nvSpPr>
          <p:spPr>
            <a:xfrm>
              <a:off x="1214718" y="620481"/>
              <a:ext cx="135300" cy="0"/>
            </a:xfrm>
            <a:prstGeom prst="rect">
              <a:avLst/>
            </a:prstGeom>
            <a:solidFill>
              <a:srgbClr val="1565C0">
                <a:alpha val="100000"/>
              </a:srgbClr>
            </a:solidFill>
          </p:spPr>
          <p:txBody>
            <a:bodyPr/>
            <a:lstStyle/>
            <a:p>
              <a:endParaRPr/>
            </a:p>
          </p:txBody>
        </p:sp>
        <p:sp>
          <p:nvSpPr>
            <p:cNvPr id="1620" name="rc140">
              <a:extLst>
                <a:ext uri="{FF2B5EF4-FFF2-40B4-BE49-F238E27FC236}">
                  <a16:creationId xmlns:a16="http://schemas.microsoft.com/office/drawing/2014/main" id="{13721D65-BC39-4148-B53B-7DEEDBCDABCA}"/>
                </a:ext>
              </a:extLst>
            </p:cNvPr>
            <p:cNvSpPr/>
            <p:nvPr/>
          </p:nvSpPr>
          <p:spPr>
            <a:xfrm>
              <a:off x="1214718" y="620481"/>
              <a:ext cx="135300" cy="0"/>
            </a:xfrm>
            <a:prstGeom prst="rect">
              <a:avLst/>
            </a:prstGeom>
            <a:solidFill>
              <a:srgbClr val="6A1B9A">
                <a:alpha val="100000"/>
              </a:srgbClr>
            </a:solidFill>
          </p:spPr>
          <p:txBody>
            <a:bodyPr/>
            <a:lstStyle/>
            <a:p>
              <a:endParaRPr/>
            </a:p>
          </p:txBody>
        </p:sp>
        <p:sp>
          <p:nvSpPr>
            <p:cNvPr id="1621" name="rc141">
              <a:extLst>
                <a:ext uri="{FF2B5EF4-FFF2-40B4-BE49-F238E27FC236}">
                  <a16:creationId xmlns:a16="http://schemas.microsoft.com/office/drawing/2014/main" id="{007318D9-41F1-48CD-A3C1-54603DDC831D}"/>
                </a:ext>
              </a:extLst>
            </p:cNvPr>
            <p:cNvSpPr/>
            <p:nvPr/>
          </p:nvSpPr>
          <p:spPr>
            <a:xfrm>
              <a:off x="1214718" y="602425"/>
              <a:ext cx="135300" cy="9359"/>
            </a:xfrm>
            <a:prstGeom prst="rect">
              <a:avLst/>
            </a:prstGeom>
            <a:solidFill>
              <a:srgbClr val="BEBEBE">
                <a:alpha val="100000"/>
              </a:srgbClr>
            </a:solidFill>
          </p:spPr>
          <p:txBody>
            <a:bodyPr/>
            <a:lstStyle/>
            <a:p>
              <a:endParaRPr/>
            </a:p>
          </p:txBody>
        </p:sp>
        <p:sp>
          <p:nvSpPr>
            <p:cNvPr id="1622" name="rc142">
              <a:extLst>
                <a:ext uri="{FF2B5EF4-FFF2-40B4-BE49-F238E27FC236}">
                  <a16:creationId xmlns:a16="http://schemas.microsoft.com/office/drawing/2014/main" id="{8EA1EE21-8786-4928-AF55-4A5200D5CB46}"/>
                </a:ext>
              </a:extLst>
            </p:cNvPr>
            <p:cNvSpPr/>
            <p:nvPr/>
          </p:nvSpPr>
          <p:spPr>
            <a:xfrm>
              <a:off x="1214718" y="1381063"/>
              <a:ext cx="135300" cy="16627"/>
            </a:xfrm>
            <a:prstGeom prst="rect">
              <a:avLst/>
            </a:prstGeom>
            <a:solidFill>
              <a:srgbClr val="F4702E">
                <a:alpha val="100000"/>
              </a:srgbClr>
            </a:solidFill>
          </p:spPr>
          <p:txBody>
            <a:bodyPr/>
            <a:lstStyle/>
            <a:p>
              <a:endParaRPr/>
            </a:p>
          </p:txBody>
        </p:sp>
        <p:sp>
          <p:nvSpPr>
            <p:cNvPr id="1623" name="rc143">
              <a:extLst>
                <a:ext uri="{FF2B5EF4-FFF2-40B4-BE49-F238E27FC236}">
                  <a16:creationId xmlns:a16="http://schemas.microsoft.com/office/drawing/2014/main" id="{82E5E950-391E-4282-B9BD-2CE598B1A355}"/>
                </a:ext>
              </a:extLst>
            </p:cNvPr>
            <p:cNvSpPr/>
            <p:nvPr/>
          </p:nvSpPr>
          <p:spPr>
            <a:xfrm>
              <a:off x="1515386" y="851091"/>
              <a:ext cx="135300" cy="231756"/>
            </a:xfrm>
            <a:prstGeom prst="rect">
              <a:avLst/>
            </a:prstGeom>
            <a:solidFill>
              <a:srgbClr val="FBC02D">
                <a:alpha val="100000"/>
              </a:srgbClr>
            </a:solidFill>
          </p:spPr>
          <p:txBody>
            <a:bodyPr/>
            <a:lstStyle/>
            <a:p>
              <a:endParaRPr/>
            </a:p>
          </p:txBody>
        </p:sp>
        <p:sp>
          <p:nvSpPr>
            <p:cNvPr id="1624" name="rc144">
              <a:extLst>
                <a:ext uri="{FF2B5EF4-FFF2-40B4-BE49-F238E27FC236}">
                  <a16:creationId xmlns:a16="http://schemas.microsoft.com/office/drawing/2014/main" id="{CD1F9A10-F014-4A75-A569-8268E338055E}"/>
                </a:ext>
              </a:extLst>
            </p:cNvPr>
            <p:cNvSpPr/>
            <p:nvPr/>
          </p:nvSpPr>
          <p:spPr>
            <a:xfrm>
              <a:off x="1515386" y="625075"/>
              <a:ext cx="135300" cy="0"/>
            </a:xfrm>
            <a:prstGeom prst="rect">
              <a:avLst/>
            </a:prstGeom>
            <a:solidFill>
              <a:srgbClr val="388E3C">
                <a:alpha val="100000"/>
              </a:srgbClr>
            </a:solidFill>
          </p:spPr>
          <p:txBody>
            <a:bodyPr/>
            <a:lstStyle/>
            <a:p>
              <a:endParaRPr/>
            </a:p>
          </p:txBody>
        </p:sp>
        <p:sp>
          <p:nvSpPr>
            <p:cNvPr id="1625" name="rc145">
              <a:extLst>
                <a:ext uri="{FF2B5EF4-FFF2-40B4-BE49-F238E27FC236}">
                  <a16:creationId xmlns:a16="http://schemas.microsoft.com/office/drawing/2014/main" id="{93DD706C-29FA-4793-91F0-3D0E76BEEF3C}"/>
                </a:ext>
              </a:extLst>
            </p:cNvPr>
            <p:cNvSpPr/>
            <p:nvPr/>
          </p:nvSpPr>
          <p:spPr>
            <a:xfrm>
              <a:off x="1515386" y="625075"/>
              <a:ext cx="135300" cy="0"/>
            </a:xfrm>
            <a:prstGeom prst="rect">
              <a:avLst/>
            </a:prstGeom>
            <a:solidFill>
              <a:srgbClr val="1565C0">
                <a:alpha val="100000"/>
              </a:srgbClr>
            </a:solidFill>
          </p:spPr>
          <p:txBody>
            <a:bodyPr/>
            <a:lstStyle/>
            <a:p>
              <a:endParaRPr/>
            </a:p>
          </p:txBody>
        </p:sp>
        <p:sp>
          <p:nvSpPr>
            <p:cNvPr id="1626" name="rc146">
              <a:extLst>
                <a:ext uri="{FF2B5EF4-FFF2-40B4-BE49-F238E27FC236}">
                  <a16:creationId xmlns:a16="http://schemas.microsoft.com/office/drawing/2014/main" id="{9F6C567F-5AE4-4CAF-9F6C-E64D1C727D68}"/>
                </a:ext>
              </a:extLst>
            </p:cNvPr>
            <p:cNvSpPr/>
            <p:nvPr/>
          </p:nvSpPr>
          <p:spPr>
            <a:xfrm>
              <a:off x="1515386" y="625075"/>
              <a:ext cx="135300" cy="0"/>
            </a:xfrm>
            <a:prstGeom prst="rect">
              <a:avLst/>
            </a:prstGeom>
            <a:solidFill>
              <a:srgbClr val="6A1B9A">
                <a:alpha val="100000"/>
              </a:srgbClr>
            </a:solidFill>
          </p:spPr>
          <p:txBody>
            <a:bodyPr/>
            <a:lstStyle/>
            <a:p>
              <a:endParaRPr/>
            </a:p>
          </p:txBody>
        </p:sp>
        <p:sp>
          <p:nvSpPr>
            <p:cNvPr id="1627" name="rc147">
              <a:extLst>
                <a:ext uri="{FF2B5EF4-FFF2-40B4-BE49-F238E27FC236}">
                  <a16:creationId xmlns:a16="http://schemas.microsoft.com/office/drawing/2014/main" id="{6F18317A-81F8-492D-90B1-3B57430C2EDB}"/>
                </a:ext>
              </a:extLst>
            </p:cNvPr>
            <p:cNvSpPr/>
            <p:nvPr/>
          </p:nvSpPr>
          <p:spPr>
            <a:xfrm>
              <a:off x="1515386" y="603888"/>
              <a:ext cx="135300" cy="10116"/>
            </a:xfrm>
            <a:prstGeom prst="rect">
              <a:avLst/>
            </a:prstGeom>
            <a:solidFill>
              <a:srgbClr val="BEBEBE">
                <a:alpha val="100000"/>
              </a:srgbClr>
            </a:solidFill>
          </p:spPr>
          <p:txBody>
            <a:bodyPr/>
            <a:lstStyle/>
            <a:p>
              <a:endParaRPr/>
            </a:p>
          </p:txBody>
        </p:sp>
        <p:sp>
          <p:nvSpPr>
            <p:cNvPr id="1628" name="rc148">
              <a:extLst>
                <a:ext uri="{FF2B5EF4-FFF2-40B4-BE49-F238E27FC236}">
                  <a16:creationId xmlns:a16="http://schemas.microsoft.com/office/drawing/2014/main" id="{3DFDFD3E-EF46-41C2-8D6D-5B50B0884708}"/>
                </a:ext>
              </a:extLst>
            </p:cNvPr>
            <p:cNvSpPr/>
            <p:nvPr/>
          </p:nvSpPr>
          <p:spPr>
            <a:xfrm>
              <a:off x="1515386" y="1350210"/>
              <a:ext cx="135300" cy="31029"/>
            </a:xfrm>
            <a:prstGeom prst="rect">
              <a:avLst/>
            </a:prstGeom>
            <a:solidFill>
              <a:srgbClr val="F4702E">
                <a:alpha val="100000"/>
              </a:srgbClr>
            </a:solidFill>
          </p:spPr>
          <p:txBody>
            <a:bodyPr/>
            <a:lstStyle/>
            <a:p>
              <a:endParaRPr/>
            </a:p>
          </p:txBody>
        </p:sp>
        <p:sp>
          <p:nvSpPr>
            <p:cNvPr id="1629" name="rc149">
              <a:extLst>
                <a:ext uri="{FF2B5EF4-FFF2-40B4-BE49-F238E27FC236}">
                  <a16:creationId xmlns:a16="http://schemas.microsoft.com/office/drawing/2014/main" id="{9826F389-6AEB-46E8-A80D-C8115D83D0D3}"/>
                </a:ext>
              </a:extLst>
            </p:cNvPr>
            <p:cNvSpPr/>
            <p:nvPr/>
          </p:nvSpPr>
          <p:spPr>
            <a:xfrm>
              <a:off x="1214718" y="620481"/>
              <a:ext cx="135300" cy="249211"/>
            </a:xfrm>
            <a:prstGeom prst="rect">
              <a:avLst/>
            </a:prstGeom>
            <a:solidFill>
              <a:srgbClr val="FBC02D">
                <a:alpha val="100000"/>
              </a:srgbClr>
            </a:solidFill>
          </p:spPr>
          <p:txBody>
            <a:bodyPr/>
            <a:lstStyle/>
            <a:p>
              <a:endParaRPr/>
            </a:p>
          </p:txBody>
        </p:sp>
        <p:sp>
          <p:nvSpPr>
            <p:cNvPr id="1630" name="rc150">
              <a:extLst>
                <a:ext uri="{FF2B5EF4-FFF2-40B4-BE49-F238E27FC236}">
                  <a16:creationId xmlns:a16="http://schemas.microsoft.com/office/drawing/2014/main" id="{2A6114EF-E471-4EC5-9B4E-EDDB53243A6F}"/>
                </a:ext>
              </a:extLst>
            </p:cNvPr>
            <p:cNvSpPr/>
            <p:nvPr/>
          </p:nvSpPr>
          <p:spPr>
            <a:xfrm>
              <a:off x="1214718" y="620481"/>
              <a:ext cx="135300" cy="0"/>
            </a:xfrm>
            <a:prstGeom prst="rect">
              <a:avLst/>
            </a:prstGeom>
            <a:solidFill>
              <a:srgbClr val="388E3C">
                <a:alpha val="100000"/>
              </a:srgbClr>
            </a:solidFill>
          </p:spPr>
          <p:txBody>
            <a:bodyPr/>
            <a:lstStyle/>
            <a:p>
              <a:endParaRPr/>
            </a:p>
          </p:txBody>
        </p:sp>
        <p:sp>
          <p:nvSpPr>
            <p:cNvPr id="1631" name="rc151">
              <a:extLst>
                <a:ext uri="{FF2B5EF4-FFF2-40B4-BE49-F238E27FC236}">
                  <a16:creationId xmlns:a16="http://schemas.microsoft.com/office/drawing/2014/main" id="{9E6A3367-5A6A-4176-9734-04E97D392549}"/>
                </a:ext>
              </a:extLst>
            </p:cNvPr>
            <p:cNvSpPr/>
            <p:nvPr/>
          </p:nvSpPr>
          <p:spPr>
            <a:xfrm>
              <a:off x="1214718" y="620481"/>
              <a:ext cx="135300" cy="0"/>
            </a:xfrm>
            <a:prstGeom prst="rect">
              <a:avLst/>
            </a:prstGeom>
            <a:solidFill>
              <a:srgbClr val="1565C0">
                <a:alpha val="100000"/>
              </a:srgbClr>
            </a:solidFill>
          </p:spPr>
          <p:txBody>
            <a:bodyPr/>
            <a:lstStyle/>
            <a:p>
              <a:endParaRPr/>
            </a:p>
          </p:txBody>
        </p:sp>
        <p:sp>
          <p:nvSpPr>
            <p:cNvPr id="1632" name="rc152">
              <a:extLst>
                <a:ext uri="{FF2B5EF4-FFF2-40B4-BE49-F238E27FC236}">
                  <a16:creationId xmlns:a16="http://schemas.microsoft.com/office/drawing/2014/main" id="{D02D1FF9-C116-486C-95F8-B026A2BEBE7D}"/>
                </a:ext>
              </a:extLst>
            </p:cNvPr>
            <p:cNvSpPr/>
            <p:nvPr/>
          </p:nvSpPr>
          <p:spPr>
            <a:xfrm>
              <a:off x="1214718" y="620481"/>
              <a:ext cx="135300" cy="0"/>
            </a:xfrm>
            <a:prstGeom prst="rect">
              <a:avLst/>
            </a:prstGeom>
            <a:solidFill>
              <a:srgbClr val="6A1B9A">
                <a:alpha val="100000"/>
              </a:srgbClr>
            </a:solidFill>
          </p:spPr>
          <p:txBody>
            <a:bodyPr/>
            <a:lstStyle/>
            <a:p>
              <a:endParaRPr/>
            </a:p>
          </p:txBody>
        </p:sp>
        <p:sp>
          <p:nvSpPr>
            <p:cNvPr id="1633" name="rc153">
              <a:extLst>
                <a:ext uri="{FF2B5EF4-FFF2-40B4-BE49-F238E27FC236}">
                  <a16:creationId xmlns:a16="http://schemas.microsoft.com/office/drawing/2014/main" id="{D2753AE5-CAFC-461F-96D0-81F223DDD0FB}"/>
                </a:ext>
              </a:extLst>
            </p:cNvPr>
            <p:cNvSpPr/>
            <p:nvPr/>
          </p:nvSpPr>
          <p:spPr>
            <a:xfrm>
              <a:off x="1214718" y="593579"/>
              <a:ext cx="135300" cy="8845"/>
            </a:xfrm>
            <a:prstGeom prst="rect">
              <a:avLst/>
            </a:prstGeom>
            <a:solidFill>
              <a:srgbClr val="BEBEBE">
                <a:alpha val="100000"/>
              </a:srgbClr>
            </a:solidFill>
          </p:spPr>
          <p:txBody>
            <a:bodyPr/>
            <a:lstStyle/>
            <a:p>
              <a:endParaRPr/>
            </a:p>
          </p:txBody>
        </p:sp>
        <p:sp>
          <p:nvSpPr>
            <p:cNvPr id="1634" name="rc154">
              <a:extLst>
                <a:ext uri="{FF2B5EF4-FFF2-40B4-BE49-F238E27FC236}">
                  <a16:creationId xmlns:a16="http://schemas.microsoft.com/office/drawing/2014/main" id="{55C9D00D-3C82-4204-A4B0-BF9F7D8FB7AA}"/>
                </a:ext>
              </a:extLst>
            </p:cNvPr>
            <p:cNvSpPr/>
            <p:nvPr/>
          </p:nvSpPr>
          <p:spPr>
            <a:xfrm>
              <a:off x="1214718" y="1366218"/>
              <a:ext cx="135300" cy="14844"/>
            </a:xfrm>
            <a:prstGeom prst="rect">
              <a:avLst/>
            </a:prstGeom>
            <a:solidFill>
              <a:srgbClr val="F4702E">
                <a:alpha val="100000"/>
              </a:srgbClr>
            </a:solidFill>
          </p:spPr>
          <p:txBody>
            <a:bodyPr/>
            <a:lstStyle/>
            <a:p>
              <a:endParaRPr/>
            </a:p>
          </p:txBody>
        </p:sp>
        <p:sp>
          <p:nvSpPr>
            <p:cNvPr id="1635" name="rc155">
              <a:extLst>
                <a:ext uri="{FF2B5EF4-FFF2-40B4-BE49-F238E27FC236}">
                  <a16:creationId xmlns:a16="http://schemas.microsoft.com/office/drawing/2014/main" id="{5C779AC0-BA40-4DE7-8C49-B9024ECDF01D}"/>
                </a:ext>
              </a:extLst>
            </p:cNvPr>
            <p:cNvSpPr/>
            <p:nvPr/>
          </p:nvSpPr>
          <p:spPr>
            <a:xfrm>
              <a:off x="1515386" y="625075"/>
              <a:ext cx="135300" cy="226016"/>
            </a:xfrm>
            <a:prstGeom prst="rect">
              <a:avLst/>
            </a:prstGeom>
            <a:solidFill>
              <a:srgbClr val="FBC02D">
                <a:alpha val="100000"/>
              </a:srgbClr>
            </a:solidFill>
          </p:spPr>
          <p:txBody>
            <a:bodyPr/>
            <a:lstStyle/>
            <a:p>
              <a:endParaRPr/>
            </a:p>
          </p:txBody>
        </p:sp>
        <p:sp>
          <p:nvSpPr>
            <p:cNvPr id="1636" name="rc156">
              <a:extLst>
                <a:ext uri="{FF2B5EF4-FFF2-40B4-BE49-F238E27FC236}">
                  <a16:creationId xmlns:a16="http://schemas.microsoft.com/office/drawing/2014/main" id="{856C5E96-1C1C-4C8E-8A1C-15180DB3CF7C}"/>
                </a:ext>
              </a:extLst>
            </p:cNvPr>
            <p:cNvSpPr/>
            <p:nvPr/>
          </p:nvSpPr>
          <p:spPr>
            <a:xfrm>
              <a:off x="1515386" y="625075"/>
              <a:ext cx="135300" cy="0"/>
            </a:xfrm>
            <a:prstGeom prst="rect">
              <a:avLst/>
            </a:prstGeom>
            <a:solidFill>
              <a:srgbClr val="388E3C">
                <a:alpha val="100000"/>
              </a:srgbClr>
            </a:solidFill>
          </p:spPr>
          <p:txBody>
            <a:bodyPr/>
            <a:lstStyle/>
            <a:p>
              <a:endParaRPr/>
            </a:p>
          </p:txBody>
        </p:sp>
        <p:sp>
          <p:nvSpPr>
            <p:cNvPr id="1637" name="rc157">
              <a:extLst>
                <a:ext uri="{FF2B5EF4-FFF2-40B4-BE49-F238E27FC236}">
                  <a16:creationId xmlns:a16="http://schemas.microsoft.com/office/drawing/2014/main" id="{0140FEDC-139C-478B-B03F-1ABDFDA3A0A8}"/>
                </a:ext>
              </a:extLst>
            </p:cNvPr>
            <p:cNvSpPr/>
            <p:nvPr/>
          </p:nvSpPr>
          <p:spPr>
            <a:xfrm>
              <a:off x="1515386" y="625075"/>
              <a:ext cx="135300" cy="0"/>
            </a:xfrm>
            <a:prstGeom prst="rect">
              <a:avLst/>
            </a:prstGeom>
            <a:solidFill>
              <a:srgbClr val="1565C0">
                <a:alpha val="100000"/>
              </a:srgbClr>
            </a:solidFill>
          </p:spPr>
          <p:txBody>
            <a:bodyPr/>
            <a:lstStyle/>
            <a:p>
              <a:endParaRPr/>
            </a:p>
          </p:txBody>
        </p:sp>
        <p:sp>
          <p:nvSpPr>
            <p:cNvPr id="1638" name="rc158">
              <a:extLst>
                <a:ext uri="{FF2B5EF4-FFF2-40B4-BE49-F238E27FC236}">
                  <a16:creationId xmlns:a16="http://schemas.microsoft.com/office/drawing/2014/main" id="{1775D859-404D-489A-83C2-FD794272174D}"/>
                </a:ext>
              </a:extLst>
            </p:cNvPr>
            <p:cNvSpPr/>
            <p:nvPr/>
          </p:nvSpPr>
          <p:spPr>
            <a:xfrm>
              <a:off x="1515386" y="625075"/>
              <a:ext cx="135300" cy="0"/>
            </a:xfrm>
            <a:prstGeom prst="rect">
              <a:avLst/>
            </a:prstGeom>
            <a:solidFill>
              <a:srgbClr val="6A1B9A">
                <a:alpha val="100000"/>
              </a:srgbClr>
            </a:solidFill>
          </p:spPr>
          <p:txBody>
            <a:bodyPr/>
            <a:lstStyle/>
            <a:p>
              <a:endParaRPr/>
            </a:p>
          </p:txBody>
        </p:sp>
        <p:sp>
          <p:nvSpPr>
            <p:cNvPr id="1639" name="rc159">
              <a:extLst>
                <a:ext uri="{FF2B5EF4-FFF2-40B4-BE49-F238E27FC236}">
                  <a16:creationId xmlns:a16="http://schemas.microsoft.com/office/drawing/2014/main" id="{FD4CC490-23B2-43B5-82DA-45C4C06336EE}"/>
                </a:ext>
              </a:extLst>
            </p:cNvPr>
            <p:cNvSpPr/>
            <p:nvPr/>
          </p:nvSpPr>
          <p:spPr>
            <a:xfrm>
              <a:off x="1515386" y="593579"/>
              <a:ext cx="135300" cy="10308"/>
            </a:xfrm>
            <a:prstGeom prst="rect">
              <a:avLst/>
            </a:prstGeom>
            <a:solidFill>
              <a:srgbClr val="BEBEBE">
                <a:alpha val="100000"/>
              </a:srgbClr>
            </a:solidFill>
          </p:spPr>
          <p:txBody>
            <a:bodyPr/>
            <a:lstStyle/>
            <a:p>
              <a:endParaRPr/>
            </a:p>
          </p:txBody>
        </p:sp>
        <p:sp>
          <p:nvSpPr>
            <p:cNvPr id="1640" name="rc160">
              <a:extLst>
                <a:ext uri="{FF2B5EF4-FFF2-40B4-BE49-F238E27FC236}">
                  <a16:creationId xmlns:a16="http://schemas.microsoft.com/office/drawing/2014/main" id="{4789ED8D-4340-4539-A891-B9CD09FC87F4}"/>
                </a:ext>
              </a:extLst>
            </p:cNvPr>
            <p:cNvSpPr/>
            <p:nvPr/>
          </p:nvSpPr>
          <p:spPr>
            <a:xfrm>
              <a:off x="1515386" y="1313632"/>
              <a:ext cx="135300" cy="36577"/>
            </a:xfrm>
            <a:prstGeom prst="rect">
              <a:avLst/>
            </a:prstGeom>
            <a:solidFill>
              <a:srgbClr val="F4702E">
                <a:alpha val="100000"/>
              </a:srgbClr>
            </a:solidFill>
          </p:spPr>
          <p:txBody>
            <a:bodyPr/>
            <a:lstStyle/>
            <a:p>
              <a:endParaRPr/>
            </a:p>
          </p:txBody>
        </p:sp>
        <p:sp>
          <p:nvSpPr>
            <p:cNvPr id="1641" name="rc161">
              <a:extLst>
                <a:ext uri="{FF2B5EF4-FFF2-40B4-BE49-F238E27FC236}">
                  <a16:creationId xmlns:a16="http://schemas.microsoft.com/office/drawing/2014/main" id="{DA563B80-3B30-4749-AB9D-F51324D8C9DF}"/>
                </a:ext>
              </a:extLst>
            </p:cNvPr>
            <p:cNvSpPr/>
            <p:nvPr/>
          </p:nvSpPr>
          <p:spPr>
            <a:xfrm>
              <a:off x="1365052" y="1102593"/>
              <a:ext cx="135300" cy="232700"/>
            </a:xfrm>
            <a:prstGeom prst="rect">
              <a:avLst/>
            </a:prstGeom>
            <a:solidFill>
              <a:srgbClr val="FBC02D">
                <a:alpha val="100000"/>
              </a:srgbClr>
            </a:solidFill>
          </p:spPr>
          <p:txBody>
            <a:bodyPr/>
            <a:lstStyle/>
            <a:p>
              <a:endParaRPr/>
            </a:p>
          </p:txBody>
        </p:sp>
        <p:sp>
          <p:nvSpPr>
            <p:cNvPr id="1642" name="rc162">
              <a:extLst>
                <a:ext uri="{FF2B5EF4-FFF2-40B4-BE49-F238E27FC236}">
                  <a16:creationId xmlns:a16="http://schemas.microsoft.com/office/drawing/2014/main" id="{CC9E58E5-333C-4619-BA1C-D5AF9190167A}"/>
                </a:ext>
              </a:extLst>
            </p:cNvPr>
            <p:cNvSpPr/>
            <p:nvPr/>
          </p:nvSpPr>
          <p:spPr>
            <a:xfrm>
              <a:off x="1365052" y="626227"/>
              <a:ext cx="135300" cy="0"/>
            </a:xfrm>
            <a:prstGeom prst="rect">
              <a:avLst/>
            </a:prstGeom>
            <a:solidFill>
              <a:srgbClr val="388E3C">
                <a:alpha val="100000"/>
              </a:srgbClr>
            </a:solidFill>
          </p:spPr>
          <p:txBody>
            <a:bodyPr/>
            <a:lstStyle/>
            <a:p>
              <a:endParaRPr/>
            </a:p>
          </p:txBody>
        </p:sp>
        <p:sp>
          <p:nvSpPr>
            <p:cNvPr id="1643" name="rc163">
              <a:extLst>
                <a:ext uri="{FF2B5EF4-FFF2-40B4-BE49-F238E27FC236}">
                  <a16:creationId xmlns:a16="http://schemas.microsoft.com/office/drawing/2014/main" id="{63EAED2C-D7A6-41BD-B682-61589ABBE1F9}"/>
                </a:ext>
              </a:extLst>
            </p:cNvPr>
            <p:cNvSpPr/>
            <p:nvPr/>
          </p:nvSpPr>
          <p:spPr>
            <a:xfrm>
              <a:off x="1365052" y="626227"/>
              <a:ext cx="135300" cy="0"/>
            </a:xfrm>
            <a:prstGeom prst="rect">
              <a:avLst/>
            </a:prstGeom>
            <a:solidFill>
              <a:srgbClr val="1565C0">
                <a:alpha val="100000"/>
              </a:srgbClr>
            </a:solidFill>
          </p:spPr>
          <p:txBody>
            <a:bodyPr/>
            <a:lstStyle/>
            <a:p>
              <a:endParaRPr/>
            </a:p>
          </p:txBody>
        </p:sp>
        <p:sp>
          <p:nvSpPr>
            <p:cNvPr id="1644" name="rc164">
              <a:extLst>
                <a:ext uri="{FF2B5EF4-FFF2-40B4-BE49-F238E27FC236}">
                  <a16:creationId xmlns:a16="http://schemas.microsoft.com/office/drawing/2014/main" id="{F89FA45F-5961-4A54-BDC5-954188F1222D}"/>
                </a:ext>
              </a:extLst>
            </p:cNvPr>
            <p:cNvSpPr/>
            <p:nvPr/>
          </p:nvSpPr>
          <p:spPr>
            <a:xfrm>
              <a:off x="1365052" y="626227"/>
              <a:ext cx="135300" cy="0"/>
            </a:xfrm>
            <a:prstGeom prst="rect">
              <a:avLst/>
            </a:prstGeom>
            <a:solidFill>
              <a:srgbClr val="6A1B9A">
                <a:alpha val="100000"/>
              </a:srgbClr>
            </a:solidFill>
          </p:spPr>
          <p:txBody>
            <a:bodyPr/>
            <a:lstStyle/>
            <a:p>
              <a:endParaRPr/>
            </a:p>
          </p:txBody>
        </p:sp>
        <p:sp>
          <p:nvSpPr>
            <p:cNvPr id="1645" name="rc165">
              <a:extLst>
                <a:ext uri="{FF2B5EF4-FFF2-40B4-BE49-F238E27FC236}">
                  <a16:creationId xmlns:a16="http://schemas.microsoft.com/office/drawing/2014/main" id="{88981DC4-7030-4E13-8E11-E75E329D855B}"/>
                </a:ext>
              </a:extLst>
            </p:cNvPr>
            <p:cNvSpPr/>
            <p:nvPr/>
          </p:nvSpPr>
          <p:spPr>
            <a:xfrm>
              <a:off x="1365052" y="616004"/>
              <a:ext cx="135300" cy="10222"/>
            </a:xfrm>
            <a:prstGeom prst="rect">
              <a:avLst/>
            </a:prstGeom>
            <a:solidFill>
              <a:srgbClr val="BEBEBE">
                <a:alpha val="100000"/>
              </a:srgbClr>
            </a:solidFill>
          </p:spPr>
          <p:txBody>
            <a:bodyPr/>
            <a:lstStyle/>
            <a:p>
              <a:endParaRPr/>
            </a:p>
          </p:txBody>
        </p:sp>
        <p:sp>
          <p:nvSpPr>
            <p:cNvPr id="1646" name="rc166">
              <a:extLst>
                <a:ext uri="{FF2B5EF4-FFF2-40B4-BE49-F238E27FC236}">
                  <a16:creationId xmlns:a16="http://schemas.microsoft.com/office/drawing/2014/main" id="{19C26F7D-94A2-448A-BDED-6E674D38CDF7}"/>
                </a:ext>
              </a:extLst>
            </p:cNvPr>
            <p:cNvSpPr/>
            <p:nvPr/>
          </p:nvSpPr>
          <p:spPr>
            <a:xfrm>
              <a:off x="1365052" y="1382307"/>
              <a:ext cx="135300" cy="29978"/>
            </a:xfrm>
            <a:prstGeom prst="rect">
              <a:avLst/>
            </a:prstGeom>
            <a:solidFill>
              <a:srgbClr val="F4702E">
                <a:alpha val="100000"/>
              </a:srgbClr>
            </a:solidFill>
          </p:spPr>
          <p:txBody>
            <a:bodyPr/>
            <a:lstStyle/>
            <a:p>
              <a:endParaRPr/>
            </a:p>
          </p:txBody>
        </p:sp>
        <p:sp>
          <p:nvSpPr>
            <p:cNvPr id="1647" name="rc167">
              <a:extLst>
                <a:ext uri="{FF2B5EF4-FFF2-40B4-BE49-F238E27FC236}">
                  <a16:creationId xmlns:a16="http://schemas.microsoft.com/office/drawing/2014/main" id="{CAAF7A30-5ED4-4402-8A17-00C56AD7B4A4}"/>
                </a:ext>
              </a:extLst>
            </p:cNvPr>
            <p:cNvSpPr/>
            <p:nvPr/>
          </p:nvSpPr>
          <p:spPr>
            <a:xfrm>
              <a:off x="1365052" y="866979"/>
              <a:ext cx="135300" cy="235614"/>
            </a:xfrm>
            <a:prstGeom prst="rect">
              <a:avLst/>
            </a:prstGeom>
            <a:solidFill>
              <a:srgbClr val="FBC02D">
                <a:alpha val="100000"/>
              </a:srgbClr>
            </a:solidFill>
          </p:spPr>
          <p:txBody>
            <a:bodyPr/>
            <a:lstStyle/>
            <a:p>
              <a:endParaRPr/>
            </a:p>
          </p:txBody>
        </p:sp>
        <p:sp>
          <p:nvSpPr>
            <p:cNvPr id="1648" name="rc168">
              <a:extLst>
                <a:ext uri="{FF2B5EF4-FFF2-40B4-BE49-F238E27FC236}">
                  <a16:creationId xmlns:a16="http://schemas.microsoft.com/office/drawing/2014/main" id="{E6B979E0-D300-4F30-9188-B0D68B7E634B}"/>
                </a:ext>
              </a:extLst>
            </p:cNvPr>
            <p:cNvSpPr/>
            <p:nvPr/>
          </p:nvSpPr>
          <p:spPr>
            <a:xfrm>
              <a:off x="1365052" y="626227"/>
              <a:ext cx="135300" cy="0"/>
            </a:xfrm>
            <a:prstGeom prst="rect">
              <a:avLst/>
            </a:prstGeom>
            <a:solidFill>
              <a:srgbClr val="388E3C">
                <a:alpha val="100000"/>
              </a:srgbClr>
            </a:solidFill>
          </p:spPr>
          <p:txBody>
            <a:bodyPr/>
            <a:lstStyle/>
            <a:p>
              <a:endParaRPr/>
            </a:p>
          </p:txBody>
        </p:sp>
        <p:sp>
          <p:nvSpPr>
            <p:cNvPr id="1649" name="rc169">
              <a:extLst>
                <a:ext uri="{FF2B5EF4-FFF2-40B4-BE49-F238E27FC236}">
                  <a16:creationId xmlns:a16="http://schemas.microsoft.com/office/drawing/2014/main" id="{616609FF-D078-4191-9917-EE7D52EFE1AD}"/>
                </a:ext>
              </a:extLst>
            </p:cNvPr>
            <p:cNvSpPr/>
            <p:nvPr/>
          </p:nvSpPr>
          <p:spPr>
            <a:xfrm>
              <a:off x="1365052" y="626227"/>
              <a:ext cx="135300" cy="0"/>
            </a:xfrm>
            <a:prstGeom prst="rect">
              <a:avLst/>
            </a:prstGeom>
            <a:solidFill>
              <a:srgbClr val="1565C0">
                <a:alpha val="100000"/>
              </a:srgbClr>
            </a:solidFill>
          </p:spPr>
          <p:txBody>
            <a:bodyPr/>
            <a:lstStyle/>
            <a:p>
              <a:endParaRPr/>
            </a:p>
          </p:txBody>
        </p:sp>
        <p:sp>
          <p:nvSpPr>
            <p:cNvPr id="1650" name="rc170">
              <a:extLst>
                <a:ext uri="{FF2B5EF4-FFF2-40B4-BE49-F238E27FC236}">
                  <a16:creationId xmlns:a16="http://schemas.microsoft.com/office/drawing/2014/main" id="{82C589F3-07CE-4081-AA81-DDB558E889B8}"/>
                </a:ext>
              </a:extLst>
            </p:cNvPr>
            <p:cNvSpPr/>
            <p:nvPr/>
          </p:nvSpPr>
          <p:spPr>
            <a:xfrm>
              <a:off x="1365052" y="626227"/>
              <a:ext cx="135300" cy="0"/>
            </a:xfrm>
            <a:prstGeom prst="rect">
              <a:avLst/>
            </a:prstGeom>
            <a:solidFill>
              <a:srgbClr val="6A1B9A">
                <a:alpha val="100000"/>
              </a:srgbClr>
            </a:solidFill>
          </p:spPr>
          <p:txBody>
            <a:bodyPr/>
            <a:lstStyle/>
            <a:p>
              <a:endParaRPr/>
            </a:p>
          </p:txBody>
        </p:sp>
        <p:sp>
          <p:nvSpPr>
            <p:cNvPr id="1651" name="rc171">
              <a:extLst>
                <a:ext uri="{FF2B5EF4-FFF2-40B4-BE49-F238E27FC236}">
                  <a16:creationId xmlns:a16="http://schemas.microsoft.com/office/drawing/2014/main" id="{3DCE94E9-F61C-473A-A71A-91E721F927B1}"/>
                </a:ext>
              </a:extLst>
            </p:cNvPr>
            <p:cNvSpPr/>
            <p:nvPr/>
          </p:nvSpPr>
          <p:spPr>
            <a:xfrm>
              <a:off x="1365052" y="601943"/>
              <a:ext cx="135300" cy="14060"/>
            </a:xfrm>
            <a:prstGeom prst="rect">
              <a:avLst/>
            </a:prstGeom>
            <a:solidFill>
              <a:srgbClr val="BEBEBE">
                <a:alpha val="100000"/>
              </a:srgbClr>
            </a:solidFill>
          </p:spPr>
          <p:txBody>
            <a:bodyPr/>
            <a:lstStyle/>
            <a:p>
              <a:endParaRPr/>
            </a:p>
          </p:txBody>
        </p:sp>
        <p:sp>
          <p:nvSpPr>
            <p:cNvPr id="1652" name="rc172">
              <a:extLst>
                <a:ext uri="{FF2B5EF4-FFF2-40B4-BE49-F238E27FC236}">
                  <a16:creationId xmlns:a16="http://schemas.microsoft.com/office/drawing/2014/main" id="{129BAC83-860E-4C59-A9E8-290AD595E84C}"/>
                </a:ext>
              </a:extLst>
            </p:cNvPr>
            <p:cNvSpPr/>
            <p:nvPr/>
          </p:nvSpPr>
          <p:spPr>
            <a:xfrm>
              <a:off x="1365052" y="1359080"/>
              <a:ext cx="135300" cy="23226"/>
            </a:xfrm>
            <a:prstGeom prst="rect">
              <a:avLst/>
            </a:prstGeom>
            <a:solidFill>
              <a:srgbClr val="F4702E">
                <a:alpha val="100000"/>
              </a:srgbClr>
            </a:solidFill>
          </p:spPr>
          <p:txBody>
            <a:bodyPr/>
            <a:lstStyle/>
            <a:p>
              <a:endParaRPr/>
            </a:p>
          </p:txBody>
        </p:sp>
        <p:sp>
          <p:nvSpPr>
            <p:cNvPr id="1653" name="rc173">
              <a:extLst>
                <a:ext uri="{FF2B5EF4-FFF2-40B4-BE49-F238E27FC236}">
                  <a16:creationId xmlns:a16="http://schemas.microsoft.com/office/drawing/2014/main" id="{467616F9-7EF6-4B3A-A73F-D47D3DE45E07}"/>
                </a:ext>
              </a:extLst>
            </p:cNvPr>
            <p:cNvSpPr/>
            <p:nvPr/>
          </p:nvSpPr>
          <p:spPr>
            <a:xfrm>
              <a:off x="1365052" y="626227"/>
              <a:ext cx="135300" cy="240752"/>
            </a:xfrm>
            <a:prstGeom prst="rect">
              <a:avLst/>
            </a:prstGeom>
            <a:solidFill>
              <a:srgbClr val="FBC02D">
                <a:alpha val="100000"/>
              </a:srgbClr>
            </a:solidFill>
          </p:spPr>
          <p:txBody>
            <a:bodyPr/>
            <a:lstStyle/>
            <a:p>
              <a:endParaRPr/>
            </a:p>
          </p:txBody>
        </p:sp>
        <p:sp>
          <p:nvSpPr>
            <p:cNvPr id="1654" name="rc174">
              <a:extLst>
                <a:ext uri="{FF2B5EF4-FFF2-40B4-BE49-F238E27FC236}">
                  <a16:creationId xmlns:a16="http://schemas.microsoft.com/office/drawing/2014/main" id="{E2A8242F-7E29-4F32-B257-BAAA11B95201}"/>
                </a:ext>
              </a:extLst>
            </p:cNvPr>
            <p:cNvSpPr/>
            <p:nvPr/>
          </p:nvSpPr>
          <p:spPr>
            <a:xfrm>
              <a:off x="1365052" y="626227"/>
              <a:ext cx="135300" cy="0"/>
            </a:xfrm>
            <a:prstGeom prst="rect">
              <a:avLst/>
            </a:prstGeom>
            <a:solidFill>
              <a:srgbClr val="388E3C">
                <a:alpha val="100000"/>
              </a:srgbClr>
            </a:solidFill>
          </p:spPr>
          <p:txBody>
            <a:bodyPr/>
            <a:lstStyle/>
            <a:p>
              <a:endParaRPr/>
            </a:p>
          </p:txBody>
        </p:sp>
        <p:sp>
          <p:nvSpPr>
            <p:cNvPr id="1655" name="rc175">
              <a:extLst>
                <a:ext uri="{FF2B5EF4-FFF2-40B4-BE49-F238E27FC236}">
                  <a16:creationId xmlns:a16="http://schemas.microsoft.com/office/drawing/2014/main" id="{D6962B2C-779A-49F6-AB77-78916546DC9B}"/>
                </a:ext>
              </a:extLst>
            </p:cNvPr>
            <p:cNvSpPr/>
            <p:nvPr/>
          </p:nvSpPr>
          <p:spPr>
            <a:xfrm>
              <a:off x="1365052" y="626227"/>
              <a:ext cx="135300" cy="0"/>
            </a:xfrm>
            <a:prstGeom prst="rect">
              <a:avLst/>
            </a:prstGeom>
            <a:solidFill>
              <a:srgbClr val="1565C0">
                <a:alpha val="100000"/>
              </a:srgbClr>
            </a:solidFill>
          </p:spPr>
          <p:txBody>
            <a:bodyPr/>
            <a:lstStyle/>
            <a:p>
              <a:endParaRPr/>
            </a:p>
          </p:txBody>
        </p:sp>
        <p:sp>
          <p:nvSpPr>
            <p:cNvPr id="1656" name="rc176">
              <a:extLst>
                <a:ext uri="{FF2B5EF4-FFF2-40B4-BE49-F238E27FC236}">
                  <a16:creationId xmlns:a16="http://schemas.microsoft.com/office/drawing/2014/main" id="{968C8DCC-DDCA-4EB7-9BC3-D78D098AB850}"/>
                </a:ext>
              </a:extLst>
            </p:cNvPr>
            <p:cNvSpPr/>
            <p:nvPr/>
          </p:nvSpPr>
          <p:spPr>
            <a:xfrm>
              <a:off x="1365052" y="626227"/>
              <a:ext cx="135300" cy="0"/>
            </a:xfrm>
            <a:prstGeom prst="rect">
              <a:avLst/>
            </a:prstGeom>
            <a:solidFill>
              <a:srgbClr val="6A1B9A">
                <a:alpha val="100000"/>
              </a:srgbClr>
            </a:solidFill>
          </p:spPr>
          <p:txBody>
            <a:bodyPr/>
            <a:lstStyle/>
            <a:p>
              <a:endParaRPr/>
            </a:p>
          </p:txBody>
        </p:sp>
        <p:sp>
          <p:nvSpPr>
            <p:cNvPr id="1657" name="rc177">
              <a:extLst>
                <a:ext uri="{FF2B5EF4-FFF2-40B4-BE49-F238E27FC236}">
                  <a16:creationId xmlns:a16="http://schemas.microsoft.com/office/drawing/2014/main" id="{EF2755DA-6E05-443F-BE0F-1D0B7754E8C6}"/>
                </a:ext>
              </a:extLst>
            </p:cNvPr>
            <p:cNvSpPr/>
            <p:nvPr/>
          </p:nvSpPr>
          <p:spPr>
            <a:xfrm>
              <a:off x="1365052" y="593579"/>
              <a:ext cx="135300" cy="8363"/>
            </a:xfrm>
            <a:prstGeom prst="rect">
              <a:avLst/>
            </a:prstGeom>
            <a:solidFill>
              <a:srgbClr val="BEBEBE">
                <a:alpha val="100000"/>
              </a:srgbClr>
            </a:solidFill>
          </p:spPr>
          <p:txBody>
            <a:bodyPr/>
            <a:lstStyle/>
            <a:p>
              <a:endParaRPr/>
            </a:p>
          </p:txBody>
        </p:sp>
        <p:sp>
          <p:nvSpPr>
            <p:cNvPr id="1658" name="rc178">
              <a:extLst>
                <a:ext uri="{FF2B5EF4-FFF2-40B4-BE49-F238E27FC236}">
                  <a16:creationId xmlns:a16="http://schemas.microsoft.com/office/drawing/2014/main" id="{8E7FD541-F419-48A6-9AFB-3C14FB4A0EF0}"/>
                </a:ext>
              </a:extLst>
            </p:cNvPr>
            <p:cNvSpPr/>
            <p:nvPr/>
          </p:nvSpPr>
          <p:spPr>
            <a:xfrm>
              <a:off x="1365052" y="1335294"/>
              <a:ext cx="135300" cy="23786"/>
            </a:xfrm>
            <a:prstGeom prst="rect">
              <a:avLst/>
            </a:prstGeom>
            <a:solidFill>
              <a:srgbClr val="F4702E">
                <a:alpha val="100000"/>
              </a:srgbClr>
            </a:solidFill>
          </p:spPr>
          <p:txBody>
            <a:bodyPr/>
            <a:lstStyle/>
            <a:p>
              <a:endParaRPr/>
            </a:p>
          </p:txBody>
        </p:sp>
        <p:sp>
          <p:nvSpPr>
            <p:cNvPr id="1659" name="rc179">
              <a:extLst>
                <a:ext uri="{FF2B5EF4-FFF2-40B4-BE49-F238E27FC236}">
                  <a16:creationId xmlns:a16="http://schemas.microsoft.com/office/drawing/2014/main" id="{FB82D63D-6950-4EB0-A73C-13EF6FF794ED}"/>
                </a:ext>
              </a:extLst>
            </p:cNvPr>
            <p:cNvSpPr/>
            <p:nvPr/>
          </p:nvSpPr>
          <p:spPr>
            <a:xfrm>
              <a:off x="1192168" y="1488202"/>
              <a:ext cx="481068" cy="818706"/>
            </a:xfrm>
            <a:prstGeom prst="rect">
              <a:avLst/>
            </a:prstGeom>
            <a:solidFill>
              <a:srgbClr val="FFFFFF">
                <a:alpha val="100000"/>
              </a:srgbClr>
            </a:solidFill>
          </p:spPr>
          <p:txBody>
            <a:bodyPr/>
            <a:lstStyle/>
            <a:p>
              <a:endParaRPr/>
            </a:p>
          </p:txBody>
        </p:sp>
        <p:sp>
          <p:nvSpPr>
            <p:cNvPr id="1660" name="pl180">
              <a:extLst>
                <a:ext uri="{FF2B5EF4-FFF2-40B4-BE49-F238E27FC236}">
                  <a16:creationId xmlns:a16="http://schemas.microsoft.com/office/drawing/2014/main" id="{D806CD16-EC3C-4ACE-9F38-EB151DF57BB8}"/>
                </a:ext>
              </a:extLst>
            </p:cNvPr>
            <p:cNvSpPr/>
            <p:nvPr/>
          </p:nvSpPr>
          <p:spPr>
            <a:xfrm>
              <a:off x="1192168" y="2306908"/>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61" name="pl181">
              <a:extLst>
                <a:ext uri="{FF2B5EF4-FFF2-40B4-BE49-F238E27FC236}">
                  <a16:creationId xmlns:a16="http://schemas.microsoft.com/office/drawing/2014/main" id="{D5BB3F69-9D58-4DB9-85A5-5E63DCCC8BDF}"/>
                </a:ext>
              </a:extLst>
            </p:cNvPr>
            <p:cNvSpPr/>
            <p:nvPr/>
          </p:nvSpPr>
          <p:spPr>
            <a:xfrm>
              <a:off x="1192168" y="1897555"/>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62" name="pl182">
              <a:extLst>
                <a:ext uri="{FF2B5EF4-FFF2-40B4-BE49-F238E27FC236}">
                  <a16:creationId xmlns:a16="http://schemas.microsoft.com/office/drawing/2014/main" id="{37E2B956-AF40-4384-AFBD-73349B7B2698}"/>
                </a:ext>
              </a:extLst>
            </p:cNvPr>
            <p:cNvSpPr/>
            <p:nvPr/>
          </p:nvSpPr>
          <p:spPr>
            <a:xfrm>
              <a:off x="1192168" y="1488202"/>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663" name="rc183">
              <a:extLst>
                <a:ext uri="{FF2B5EF4-FFF2-40B4-BE49-F238E27FC236}">
                  <a16:creationId xmlns:a16="http://schemas.microsoft.com/office/drawing/2014/main" id="{F97196CF-838C-4FA2-824A-5B386490BC83}"/>
                </a:ext>
              </a:extLst>
            </p:cNvPr>
            <p:cNvSpPr/>
            <p:nvPr/>
          </p:nvSpPr>
          <p:spPr>
            <a:xfrm>
              <a:off x="1214718" y="1963282"/>
              <a:ext cx="135300" cy="223746"/>
            </a:xfrm>
            <a:prstGeom prst="rect">
              <a:avLst/>
            </a:prstGeom>
            <a:solidFill>
              <a:srgbClr val="FBC02D">
                <a:alpha val="100000"/>
              </a:srgbClr>
            </a:solidFill>
          </p:spPr>
          <p:txBody>
            <a:bodyPr/>
            <a:lstStyle/>
            <a:p>
              <a:endParaRPr/>
            </a:p>
          </p:txBody>
        </p:sp>
        <p:sp>
          <p:nvSpPr>
            <p:cNvPr id="1664" name="rc184">
              <a:extLst>
                <a:ext uri="{FF2B5EF4-FFF2-40B4-BE49-F238E27FC236}">
                  <a16:creationId xmlns:a16="http://schemas.microsoft.com/office/drawing/2014/main" id="{7F6ED10C-08C9-45CB-AA42-5CD92894326F}"/>
                </a:ext>
              </a:extLst>
            </p:cNvPr>
            <p:cNvSpPr/>
            <p:nvPr/>
          </p:nvSpPr>
          <p:spPr>
            <a:xfrm>
              <a:off x="1214718" y="1517413"/>
              <a:ext cx="135300" cy="0"/>
            </a:xfrm>
            <a:prstGeom prst="rect">
              <a:avLst/>
            </a:prstGeom>
            <a:solidFill>
              <a:srgbClr val="388E3C">
                <a:alpha val="100000"/>
              </a:srgbClr>
            </a:solidFill>
          </p:spPr>
          <p:txBody>
            <a:bodyPr/>
            <a:lstStyle/>
            <a:p>
              <a:endParaRPr/>
            </a:p>
          </p:txBody>
        </p:sp>
        <p:sp>
          <p:nvSpPr>
            <p:cNvPr id="1665" name="rc185">
              <a:extLst>
                <a:ext uri="{FF2B5EF4-FFF2-40B4-BE49-F238E27FC236}">
                  <a16:creationId xmlns:a16="http://schemas.microsoft.com/office/drawing/2014/main" id="{0F97243A-F5F7-41BC-904A-BA605170E66C}"/>
                </a:ext>
              </a:extLst>
            </p:cNvPr>
            <p:cNvSpPr/>
            <p:nvPr/>
          </p:nvSpPr>
          <p:spPr>
            <a:xfrm>
              <a:off x="1214718" y="1517413"/>
              <a:ext cx="135300" cy="0"/>
            </a:xfrm>
            <a:prstGeom prst="rect">
              <a:avLst/>
            </a:prstGeom>
            <a:solidFill>
              <a:srgbClr val="1565C0">
                <a:alpha val="100000"/>
              </a:srgbClr>
            </a:solidFill>
          </p:spPr>
          <p:txBody>
            <a:bodyPr/>
            <a:lstStyle/>
            <a:p>
              <a:endParaRPr/>
            </a:p>
          </p:txBody>
        </p:sp>
        <p:sp>
          <p:nvSpPr>
            <p:cNvPr id="1666" name="rc186">
              <a:extLst>
                <a:ext uri="{FF2B5EF4-FFF2-40B4-BE49-F238E27FC236}">
                  <a16:creationId xmlns:a16="http://schemas.microsoft.com/office/drawing/2014/main" id="{F40DB314-382D-4999-83D7-035D0503DF04}"/>
                </a:ext>
              </a:extLst>
            </p:cNvPr>
            <p:cNvSpPr/>
            <p:nvPr/>
          </p:nvSpPr>
          <p:spPr>
            <a:xfrm>
              <a:off x="1214718" y="1517413"/>
              <a:ext cx="135300" cy="0"/>
            </a:xfrm>
            <a:prstGeom prst="rect">
              <a:avLst/>
            </a:prstGeom>
            <a:solidFill>
              <a:srgbClr val="6A1B9A">
                <a:alpha val="100000"/>
              </a:srgbClr>
            </a:solidFill>
          </p:spPr>
          <p:txBody>
            <a:bodyPr/>
            <a:lstStyle/>
            <a:p>
              <a:endParaRPr/>
            </a:p>
          </p:txBody>
        </p:sp>
        <p:sp>
          <p:nvSpPr>
            <p:cNvPr id="1667" name="rc187">
              <a:extLst>
                <a:ext uri="{FF2B5EF4-FFF2-40B4-BE49-F238E27FC236}">
                  <a16:creationId xmlns:a16="http://schemas.microsoft.com/office/drawing/2014/main" id="{2A051507-9800-4AE4-AEE2-714FB7A3BBE2}"/>
                </a:ext>
              </a:extLst>
            </p:cNvPr>
            <p:cNvSpPr/>
            <p:nvPr/>
          </p:nvSpPr>
          <p:spPr>
            <a:xfrm>
              <a:off x="1214718" y="1507604"/>
              <a:ext cx="135300" cy="9808"/>
            </a:xfrm>
            <a:prstGeom prst="rect">
              <a:avLst/>
            </a:prstGeom>
            <a:solidFill>
              <a:srgbClr val="BEBEBE">
                <a:alpha val="100000"/>
              </a:srgbClr>
            </a:solidFill>
          </p:spPr>
          <p:txBody>
            <a:bodyPr/>
            <a:lstStyle/>
            <a:p>
              <a:endParaRPr/>
            </a:p>
          </p:txBody>
        </p:sp>
        <p:sp>
          <p:nvSpPr>
            <p:cNvPr id="1668" name="rc188">
              <a:extLst>
                <a:ext uri="{FF2B5EF4-FFF2-40B4-BE49-F238E27FC236}">
                  <a16:creationId xmlns:a16="http://schemas.microsoft.com/office/drawing/2014/main" id="{69C0EDDF-5B7A-45C6-9F40-A99CA08AB83E}"/>
                </a:ext>
              </a:extLst>
            </p:cNvPr>
            <p:cNvSpPr/>
            <p:nvPr/>
          </p:nvSpPr>
          <p:spPr>
            <a:xfrm>
              <a:off x="1214718" y="2267561"/>
              <a:ext cx="135300" cy="39347"/>
            </a:xfrm>
            <a:prstGeom prst="rect">
              <a:avLst/>
            </a:prstGeom>
            <a:solidFill>
              <a:srgbClr val="F4702E">
                <a:alpha val="100000"/>
              </a:srgbClr>
            </a:solidFill>
          </p:spPr>
          <p:txBody>
            <a:bodyPr/>
            <a:lstStyle/>
            <a:p>
              <a:endParaRPr/>
            </a:p>
          </p:txBody>
        </p:sp>
        <p:sp>
          <p:nvSpPr>
            <p:cNvPr id="1669" name="rc189">
              <a:extLst>
                <a:ext uri="{FF2B5EF4-FFF2-40B4-BE49-F238E27FC236}">
                  <a16:creationId xmlns:a16="http://schemas.microsoft.com/office/drawing/2014/main" id="{99094CDF-7202-4429-B0D1-76C606DB3A27}"/>
                </a:ext>
              </a:extLst>
            </p:cNvPr>
            <p:cNvSpPr/>
            <p:nvPr/>
          </p:nvSpPr>
          <p:spPr>
            <a:xfrm>
              <a:off x="1515386" y="1952729"/>
              <a:ext cx="135300" cy="211336"/>
            </a:xfrm>
            <a:prstGeom prst="rect">
              <a:avLst/>
            </a:prstGeom>
            <a:solidFill>
              <a:srgbClr val="FBC02D">
                <a:alpha val="100000"/>
              </a:srgbClr>
            </a:solidFill>
          </p:spPr>
          <p:txBody>
            <a:bodyPr/>
            <a:lstStyle/>
            <a:p>
              <a:endParaRPr/>
            </a:p>
          </p:txBody>
        </p:sp>
        <p:sp>
          <p:nvSpPr>
            <p:cNvPr id="1670" name="rc190">
              <a:extLst>
                <a:ext uri="{FF2B5EF4-FFF2-40B4-BE49-F238E27FC236}">
                  <a16:creationId xmlns:a16="http://schemas.microsoft.com/office/drawing/2014/main" id="{484D28B6-442A-4C5D-A58E-B721948ECE63}"/>
                </a:ext>
              </a:extLst>
            </p:cNvPr>
            <p:cNvSpPr/>
            <p:nvPr/>
          </p:nvSpPr>
          <p:spPr>
            <a:xfrm>
              <a:off x="1515386" y="1521337"/>
              <a:ext cx="135300" cy="0"/>
            </a:xfrm>
            <a:prstGeom prst="rect">
              <a:avLst/>
            </a:prstGeom>
            <a:solidFill>
              <a:srgbClr val="388E3C">
                <a:alpha val="100000"/>
              </a:srgbClr>
            </a:solidFill>
          </p:spPr>
          <p:txBody>
            <a:bodyPr/>
            <a:lstStyle/>
            <a:p>
              <a:endParaRPr/>
            </a:p>
          </p:txBody>
        </p:sp>
        <p:sp>
          <p:nvSpPr>
            <p:cNvPr id="1671" name="rc191">
              <a:extLst>
                <a:ext uri="{FF2B5EF4-FFF2-40B4-BE49-F238E27FC236}">
                  <a16:creationId xmlns:a16="http://schemas.microsoft.com/office/drawing/2014/main" id="{49334B42-5312-47DE-B055-D0C6C37F1397}"/>
                </a:ext>
              </a:extLst>
            </p:cNvPr>
            <p:cNvSpPr/>
            <p:nvPr/>
          </p:nvSpPr>
          <p:spPr>
            <a:xfrm>
              <a:off x="1515386" y="1521337"/>
              <a:ext cx="135300" cy="0"/>
            </a:xfrm>
            <a:prstGeom prst="rect">
              <a:avLst/>
            </a:prstGeom>
            <a:solidFill>
              <a:srgbClr val="1565C0">
                <a:alpha val="100000"/>
              </a:srgbClr>
            </a:solidFill>
          </p:spPr>
          <p:txBody>
            <a:bodyPr/>
            <a:lstStyle/>
            <a:p>
              <a:endParaRPr/>
            </a:p>
          </p:txBody>
        </p:sp>
        <p:sp>
          <p:nvSpPr>
            <p:cNvPr id="1672" name="rc192">
              <a:extLst>
                <a:ext uri="{FF2B5EF4-FFF2-40B4-BE49-F238E27FC236}">
                  <a16:creationId xmlns:a16="http://schemas.microsoft.com/office/drawing/2014/main" id="{68045472-2E11-4E91-B225-B60219F7B500}"/>
                </a:ext>
              </a:extLst>
            </p:cNvPr>
            <p:cNvSpPr/>
            <p:nvPr/>
          </p:nvSpPr>
          <p:spPr>
            <a:xfrm>
              <a:off x="1515386" y="1521337"/>
              <a:ext cx="135300" cy="0"/>
            </a:xfrm>
            <a:prstGeom prst="rect">
              <a:avLst/>
            </a:prstGeom>
            <a:solidFill>
              <a:srgbClr val="6A1B9A">
                <a:alpha val="100000"/>
              </a:srgbClr>
            </a:solidFill>
          </p:spPr>
          <p:txBody>
            <a:bodyPr/>
            <a:lstStyle/>
            <a:p>
              <a:endParaRPr/>
            </a:p>
          </p:txBody>
        </p:sp>
        <p:sp>
          <p:nvSpPr>
            <p:cNvPr id="1673" name="rc193">
              <a:extLst>
                <a:ext uri="{FF2B5EF4-FFF2-40B4-BE49-F238E27FC236}">
                  <a16:creationId xmlns:a16="http://schemas.microsoft.com/office/drawing/2014/main" id="{EDA96872-CD3D-4951-BA8B-C1926ACBD52D}"/>
                </a:ext>
              </a:extLst>
            </p:cNvPr>
            <p:cNvSpPr/>
            <p:nvPr/>
          </p:nvSpPr>
          <p:spPr>
            <a:xfrm>
              <a:off x="1515386" y="1509994"/>
              <a:ext cx="135300" cy="11343"/>
            </a:xfrm>
            <a:prstGeom prst="rect">
              <a:avLst/>
            </a:prstGeom>
            <a:solidFill>
              <a:srgbClr val="BEBEBE">
                <a:alpha val="100000"/>
              </a:srgbClr>
            </a:solidFill>
          </p:spPr>
          <p:txBody>
            <a:bodyPr/>
            <a:lstStyle/>
            <a:p>
              <a:endParaRPr/>
            </a:p>
          </p:txBody>
        </p:sp>
        <p:sp>
          <p:nvSpPr>
            <p:cNvPr id="1674" name="rc194">
              <a:extLst>
                <a:ext uri="{FF2B5EF4-FFF2-40B4-BE49-F238E27FC236}">
                  <a16:creationId xmlns:a16="http://schemas.microsoft.com/office/drawing/2014/main" id="{23DE0342-A739-4DE8-BF98-99F4AC649DC6}"/>
                </a:ext>
              </a:extLst>
            </p:cNvPr>
            <p:cNvSpPr/>
            <p:nvPr/>
          </p:nvSpPr>
          <p:spPr>
            <a:xfrm>
              <a:off x="1515386" y="2256687"/>
              <a:ext cx="135300" cy="50221"/>
            </a:xfrm>
            <a:prstGeom prst="rect">
              <a:avLst/>
            </a:prstGeom>
            <a:solidFill>
              <a:srgbClr val="F4702E">
                <a:alpha val="100000"/>
              </a:srgbClr>
            </a:solidFill>
          </p:spPr>
          <p:txBody>
            <a:bodyPr/>
            <a:lstStyle/>
            <a:p>
              <a:endParaRPr/>
            </a:p>
          </p:txBody>
        </p:sp>
        <p:sp>
          <p:nvSpPr>
            <p:cNvPr id="1675" name="rc195">
              <a:extLst>
                <a:ext uri="{FF2B5EF4-FFF2-40B4-BE49-F238E27FC236}">
                  <a16:creationId xmlns:a16="http://schemas.microsoft.com/office/drawing/2014/main" id="{00904525-7509-4ACF-BC37-AD9BD30CF16D}"/>
                </a:ext>
              </a:extLst>
            </p:cNvPr>
            <p:cNvSpPr/>
            <p:nvPr/>
          </p:nvSpPr>
          <p:spPr>
            <a:xfrm>
              <a:off x="1214718" y="1741194"/>
              <a:ext cx="135300" cy="222088"/>
            </a:xfrm>
            <a:prstGeom prst="rect">
              <a:avLst/>
            </a:prstGeom>
            <a:solidFill>
              <a:srgbClr val="FBC02D">
                <a:alpha val="100000"/>
              </a:srgbClr>
            </a:solidFill>
          </p:spPr>
          <p:txBody>
            <a:bodyPr/>
            <a:lstStyle/>
            <a:p>
              <a:endParaRPr/>
            </a:p>
          </p:txBody>
        </p:sp>
        <p:sp>
          <p:nvSpPr>
            <p:cNvPr id="1676" name="rc196">
              <a:extLst>
                <a:ext uri="{FF2B5EF4-FFF2-40B4-BE49-F238E27FC236}">
                  <a16:creationId xmlns:a16="http://schemas.microsoft.com/office/drawing/2014/main" id="{0E583ADC-9065-4B30-A384-D03BDD0EE239}"/>
                </a:ext>
              </a:extLst>
            </p:cNvPr>
            <p:cNvSpPr/>
            <p:nvPr/>
          </p:nvSpPr>
          <p:spPr>
            <a:xfrm>
              <a:off x="1214718" y="1517413"/>
              <a:ext cx="135300" cy="0"/>
            </a:xfrm>
            <a:prstGeom prst="rect">
              <a:avLst/>
            </a:prstGeom>
            <a:solidFill>
              <a:srgbClr val="388E3C">
                <a:alpha val="100000"/>
              </a:srgbClr>
            </a:solidFill>
          </p:spPr>
          <p:txBody>
            <a:bodyPr/>
            <a:lstStyle/>
            <a:p>
              <a:endParaRPr/>
            </a:p>
          </p:txBody>
        </p:sp>
        <p:sp>
          <p:nvSpPr>
            <p:cNvPr id="1677" name="rc197">
              <a:extLst>
                <a:ext uri="{FF2B5EF4-FFF2-40B4-BE49-F238E27FC236}">
                  <a16:creationId xmlns:a16="http://schemas.microsoft.com/office/drawing/2014/main" id="{E37F947B-7D41-4274-AA9C-F00574B450B6}"/>
                </a:ext>
              </a:extLst>
            </p:cNvPr>
            <p:cNvSpPr/>
            <p:nvPr/>
          </p:nvSpPr>
          <p:spPr>
            <a:xfrm>
              <a:off x="1214718" y="1517413"/>
              <a:ext cx="135300" cy="0"/>
            </a:xfrm>
            <a:prstGeom prst="rect">
              <a:avLst/>
            </a:prstGeom>
            <a:solidFill>
              <a:srgbClr val="1565C0">
                <a:alpha val="100000"/>
              </a:srgbClr>
            </a:solidFill>
          </p:spPr>
          <p:txBody>
            <a:bodyPr/>
            <a:lstStyle/>
            <a:p>
              <a:endParaRPr/>
            </a:p>
          </p:txBody>
        </p:sp>
        <p:sp>
          <p:nvSpPr>
            <p:cNvPr id="1678" name="rc198">
              <a:extLst>
                <a:ext uri="{FF2B5EF4-FFF2-40B4-BE49-F238E27FC236}">
                  <a16:creationId xmlns:a16="http://schemas.microsoft.com/office/drawing/2014/main" id="{4640066C-E73B-4E4D-B1FE-372F8BD94CF2}"/>
                </a:ext>
              </a:extLst>
            </p:cNvPr>
            <p:cNvSpPr/>
            <p:nvPr/>
          </p:nvSpPr>
          <p:spPr>
            <a:xfrm>
              <a:off x="1214718" y="1517413"/>
              <a:ext cx="135300" cy="0"/>
            </a:xfrm>
            <a:prstGeom prst="rect">
              <a:avLst/>
            </a:prstGeom>
            <a:solidFill>
              <a:srgbClr val="6A1B9A">
                <a:alpha val="100000"/>
              </a:srgbClr>
            </a:solidFill>
          </p:spPr>
          <p:txBody>
            <a:bodyPr/>
            <a:lstStyle/>
            <a:p>
              <a:endParaRPr/>
            </a:p>
          </p:txBody>
        </p:sp>
        <p:sp>
          <p:nvSpPr>
            <p:cNvPr id="1679" name="rc199">
              <a:extLst>
                <a:ext uri="{FF2B5EF4-FFF2-40B4-BE49-F238E27FC236}">
                  <a16:creationId xmlns:a16="http://schemas.microsoft.com/office/drawing/2014/main" id="{5EC72A8E-6911-43FA-B51F-2ABC3D329A6F}"/>
                </a:ext>
              </a:extLst>
            </p:cNvPr>
            <p:cNvSpPr/>
            <p:nvPr/>
          </p:nvSpPr>
          <p:spPr>
            <a:xfrm>
              <a:off x="1214718" y="1498100"/>
              <a:ext cx="135300" cy="9504"/>
            </a:xfrm>
            <a:prstGeom prst="rect">
              <a:avLst/>
            </a:prstGeom>
            <a:solidFill>
              <a:srgbClr val="BEBEBE">
                <a:alpha val="100000"/>
              </a:srgbClr>
            </a:solidFill>
          </p:spPr>
          <p:txBody>
            <a:bodyPr/>
            <a:lstStyle/>
            <a:p>
              <a:endParaRPr/>
            </a:p>
          </p:txBody>
        </p:sp>
        <p:sp>
          <p:nvSpPr>
            <p:cNvPr id="1680" name="rc200">
              <a:extLst>
                <a:ext uri="{FF2B5EF4-FFF2-40B4-BE49-F238E27FC236}">
                  <a16:creationId xmlns:a16="http://schemas.microsoft.com/office/drawing/2014/main" id="{E51BDF55-BA5A-40B1-8503-487CE868F694}"/>
                </a:ext>
              </a:extLst>
            </p:cNvPr>
            <p:cNvSpPr/>
            <p:nvPr/>
          </p:nvSpPr>
          <p:spPr>
            <a:xfrm>
              <a:off x="1214718" y="2226251"/>
              <a:ext cx="135300" cy="41309"/>
            </a:xfrm>
            <a:prstGeom prst="rect">
              <a:avLst/>
            </a:prstGeom>
            <a:solidFill>
              <a:srgbClr val="F4702E">
                <a:alpha val="100000"/>
              </a:srgbClr>
            </a:solidFill>
          </p:spPr>
          <p:txBody>
            <a:bodyPr/>
            <a:lstStyle/>
            <a:p>
              <a:endParaRPr/>
            </a:p>
          </p:txBody>
        </p:sp>
        <p:sp>
          <p:nvSpPr>
            <p:cNvPr id="1681" name="rc201">
              <a:extLst>
                <a:ext uri="{FF2B5EF4-FFF2-40B4-BE49-F238E27FC236}">
                  <a16:creationId xmlns:a16="http://schemas.microsoft.com/office/drawing/2014/main" id="{C6860352-816E-41AE-956C-5C052C2D9B82}"/>
                </a:ext>
              </a:extLst>
            </p:cNvPr>
            <p:cNvSpPr/>
            <p:nvPr/>
          </p:nvSpPr>
          <p:spPr>
            <a:xfrm>
              <a:off x="1515386" y="1736950"/>
              <a:ext cx="135300" cy="215778"/>
            </a:xfrm>
            <a:prstGeom prst="rect">
              <a:avLst/>
            </a:prstGeom>
            <a:solidFill>
              <a:srgbClr val="FBC02D">
                <a:alpha val="100000"/>
              </a:srgbClr>
            </a:solidFill>
          </p:spPr>
          <p:txBody>
            <a:bodyPr/>
            <a:lstStyle/>
            <a:p>
              <a:endParaRPr/>
            </a:p>
          </p:txBody>
        </p:sp>
        <p:sp>
          <p:nvSpPr>
            <p:cNvPr id="1682" name="rc202">
              <a:extLst>
                <a:ext uri="{FF2B5EF4-FFF2-40B4-BE49-F238E27FC236}">
                  <a16:creationId xmlns:a16="http://schemas.microsoft.com/office/drawing/2014/main" id="{CA7A770B-7870-4808-BF5B-E4FF33C00DA9}"/>
                </a:ext>
              </a:extLst>
            </p:cNvPr>
            <p:cNvSpPr/>
            <p:nvPr/>
          </p:nvSpPr>
          <p:spPr>
            <a:xfrm>
              <a:off x="1515386" y="1521337"/>
              <a:ext cx="135300" cy="0"/>
            </a:xfrm>
            <a:prstGeom prst="rect">
              <a:avLst/>
            </a:prstGeom>
            <a:solidFill>
              <a:srgbClr val="388E3C">
                <a:alpha val="100000"/>
              </a:srgbClr>
            </a:solidFill>
          </p:spPr>
          <p:txBody>
            <a:bodyPr/>
            <a:lstStyle/>
            <a:p>
              <a:endParaRPr/>
            </a:p>
          </p:txBody>
        </p:sp>
        <p:sp>
          <p:nvSpPr>
            <p:cNvPr id="1683" name="rc203">
              <a:extLst>
                <a:ext uri="{FF2B5EF4-FFF2-40B4-BE49-F238E27FC236}">
                  <a16:creationId xmlns:a16="http://schemas.microsoft.com/office/drawing/2014/main" id="{8AF9D0CE-82B9-4C9B-9C71-6874159B715E}"/>
                </a:ext>
              </a:extLst>
            </p:cNvPr>
            <p:cNvSpPr/>
            <p:nvPr/>
          </p:nvSpPr>
          <p:spPr>
            <a:xfrm>
              <a:off x="1515386" y="1521337"/>
              <a:ext cx="135300" cy="0"/>
            </a:xfrm>
            <a:prstGeom prst="rect">
              <a:avLst/>
            </a:prstGeom>
            <a:solidFill>
              <a:srgbClr val="1565C0">
                <a:alpha val="100000"/>
              </a:srgbClr>
            </a:solidFill>
          </p:spPr>
          <p:txBody>
            <a:bodyPr/>
            <a:lstStyle/>
            <a:p>
              <a:endParaRPr/>
            </a:p>
          </p:txBody>
        </p:sp>
        <p:sp>
          <p:nvSpPr>
            <p:cNvPr id="1684" name="rc204">
              <a:extLst>
                <a:ext uri="{FF2B5EF4-FFF2-40B4-BE49-F238E27FC236}">
                  <a16:creationId xmlns:a16="http://schemas.microsoft.com/office/drawing/2014/main" id="{E08E7222-F09E-42CE-AB51-348A263F2A54}"/>
                </a:ext>
              </a:extLst>
            </p:cNvPr>
            <p:cNvSpPr/>
            <p:nvPr/>
          </p:nvSpPr>
          <p:spPr>
            <a:xfrm>
              <a:off x="1515386" y="1521337"/>
              <a:ext cx="135300" cy="0"/>
            </a:xfrm>
            <a:prstGeom prst="rect">
              <a:avLst/>
            </a:prstGeom>
            <a:solidFill>
              <a:srgbClr val="6A1B9A">
                <a:alpha val="100000"/>
              </a:srgbClr>
            </a:solidFill>
          </p:spPr>
          <p:txBody>
            <a:bodyPr/>
            <a:lstStyle/>
            <a:p>
              <a:endParaRPr/>
            </a:p>
          </p:txBody>
        </p:sp>
        <p:sp>
          <p:nvSpPr>
            <p:cNvPr id="1685" name="rc205">
              <a:extLst>
                <a:ext uri="{FF2B5EF4-FFF2-40B4-BE49-F238E27FC236}">
                  <a16:creationId xmlns:a16="http://schemas.microsoft.com/office/drawing/2014/main" id="{80AA5E06-AEFE-419F-AD2C-D10B294E5F3B}"/>
                </a:ext>
              </a:extLst>
            </p:cNvPr>
            <p:cNvSpPr/>
            <p:nvPr/>
          </p:nvSpPr>
          <p:spPr>
            <a:xfrm>
              <a:off x="1515386" y="1498420"/>
              <a:ext cx="135300" cy="11573"/>
            </a:xfrm>
            <a:prstGeom prst="rect">
              <a:avLst/>
            </a:prstGeom>
            <a:solidFill>
              <a:srgbClr val="BEBEBE">
                <a:alpha val="100000"/>
              </a:srgbClr>
            </a:solidFill>
          </p:spPr>
          <p:txBody>
            <a:bodyPr/>
            <a:lstStyle/>
            <a:p>
              <a:endParaRPr/>
            </a:p>
          </p:txBody>
        </p:sp>
        <p:sp>
          <p:nvSpPr>
            <p:cNvPr id="1686" name="rc206">
              <a:extLst>
                <a:ext uri="{FF2B5EF4-FFF2-40B4-BE49-F238E27FC236}">
                  <a16:creationId xmlns:a16="http://schemas.microsoft.com/office/drawing/2014/main" id="{BE265C8B-31DC-4E64-AFB3-CF0AF59328D3}"/>
                </a:ext>
              </a:extLst>
            </p:cNvPr>
            <p:cNvSpPr/>
            <p:nvPr/>
          </p:nvSpPr>
          <p:spPr>
            <a:xfrm>
              <a:off x="1515386" y="2211137"/>
              <a:ext cx="135300" cy="45549"/>
            </a:xfrm>
            <a:prstGeom prst="rect">
              <a:avLst/>
            </a:prstGeom>
            <a:solidFill>
              <a:srgbClr val="F4702E">
                <a:alpha val="100000"/>
              </a:srgbClr>
            </a:solidFill>
          </p:spPr>
          <p:txBody>
            <a:bodyPr/>
            <a:lstStyle/>
            <a:p>
              <a:endParaRPr/>
            </a:p>
          </p:txBody>
        </p:sp>
        <p:sp>
          <p:nvSpPr>
            <p:cNvPr id="1687" name="rc207">
              <a:extLst>
                <a:ext uri="{FF2B5EF4-FFF2-40B4-BE49-F238E27FC236}">
                  <a16:creationId xmlns:a16="http://schemas.microsoft.com/office/drawing/2014/main" id="{355BF627-BF35-41BC-A6BD-1105A1D0DD7C}"/>
                </a:ext>
              </a:extLst>
            </p:cNvPr>
            <p:cNvSpPr/>
            <p:nvPr/>
          </p:nvSpPr>
          <p:spPr>
            <a:xfrm>
              <a:off x="1214718" y="1517413"/>
              <a:ext cx="135300" cy="223781"/>
            </a:xfrm>
            <a:prstGeom prst="rect">
              <a:avLst/>
            </a:prstGeom>
            <a:solidFill>
              <a:srgbClr val="FBC02D">
                <a:alpha val="100000"/>
              </a:srgbClr>
            </a:solidFill>
          </p:spPr>
          <p:txBody>
            <a:bodyPr/>
            <a:lstStyle/>
            <a:p>
              <a:endParaRPr/>
            </a:p>
          </p:txBody>
        </p:sp>
        <p:sp>
          <p:nvSpPr>
            <p:cNvPr id="1688" name="rc208">
              <a:extLst>
                <a:ext uri="{FF2B5EF4-FFF2-40B4-BE49-F238E27FC236}">
                  <a16:creationId xmlns:a16="http://schemas.microsoft.com/office/drawing/2014/main" id="{000AC279-FAAD-42FA-81C3-156AD712FA75}"/>
                </a:ext>
              </a:extLst>
            </p:cNvPr>
            <p:cNvSpPr/>
            <p:nvPr/>
          </p:nvSpPr>
          <p:spPr>
            <a:xfrm>
              <a:off x="1214718" y="1517413"/>
              <a:ext cx="135300" cy="0"/>
            </a:xfrm>
            <a:prstGeom prst="rect">
              <a:avLst/>
            </a:prstGeom>
            <a:solidFill>
              <a:srgbClr val="388E3C">
                <a:alpha val="100000"/>
              </a:srgbClr>
            </a:solidFill>
          </p:spPr>
          <p:txBody>
            <a:bodyPr/>
            <a:lstStyle/>
            <a:p>
              <a:endParaRPr/>
            </a:p>
          </p:txBody>
        </p:sp>
        <p:sp>
          <p:nvSpPr>
            <p:cNvPr id="1689" name="rc209">
              <a:extLst>
                <a:ext uri="{FF2B5EF4-FFF2-40B4-BE49-F238E27FC236}">
                  <a16:creationId xmlns:a16="http://schemas.microsoft.com/office/drawing/2014/main" id="{883C6E0F-1817-4432-92AE-E4043871EC4D}"/>
                </a:ext>
              </a:extLst>
            </p:cNvPr>
            <p:cNvSpPr/>
            <p:nvPr/>
          </p:nvSpPr>
          <p:spPr>
            <a:xfrm>
              <a:off x="1214718" y="1517413"/>
              <a:ext cx="135300" cy="0"/>
            </a:xfrm>
            <a:prstGeom prst="rect">
              <a:avLst/>
            </a:prstGeom>
            <a:solidFill>
              <a:srgbClr val="1565C0">
                <a:alpha val="100000"/>
              </a:srgbClr>
            </a:solidFill>
          </p:spPr>
          <p:txBody>
            <a:bodyPr/>
            <a:lstStyle/>
            <a:p>
              <a:endParaRPr/>
            </a:p>
          </p:txBody>
        </p:sp>
        <p:sp>
          <p:nvSpPr>
            <p:cNvPr id="1690" name="rc210">
              <a:extLst>
                <a:ext uri="{FF2B5EF4-FFF2-40B4-BE49-F238E27FC236}">
                  <a16:creationId xmlns:a16="http://schemas.microsoft.com/office/drawing/2014/main" id="{F69AD24A-5DB1-42A0-A5D8-C390F7EAE375}"/>
                </a:ext>
              </a:extLst>
            </p:cNvPr>
            <p:cNvSpPr/>
            <p:nvPr/>
          </p:nvSpPr>
          <p:spPr>
            <a:xfrm>
              <a:off x="1214718" y="1517413"/>
              <a:ext cx="135300" cy="0"/>
            </a:xfrm>
            <a:prstGeom prst="rect">
              <a:avLst/>
            </a:prstGeom>
            <a:solidFill>
              <a:srgbClr val="6A1B9A">
                <a:alpha val="100000"/>
              </a:srgbClr>
            </a:solidFill>
          </p:spPr>
          <p:txBody>
            <a:bodyPr/>
            <a:lstStyle/>
            <a:p>
              <a:endParaRPr/>
            </a:p>
          </p:txBody>
        </p:sp>
        <p:sp>
          <p:nvSpPr>
            <p:cNvPr id="1691" name="rc211">
              <a:extLst>
                <a:ext uri="{FF2B5EF4-FFF2-40B4-BE49-F238E27FC236}">
                  <a16:creationId xmlns:a16="http://schemas.microsoft.com/office/drawing/2014/main" id="{9BA2E9F8-1C82-45C5-8B7C-1816CFAE52BE}"/>
                </a:ext>
              </a:extLst>
            </p:cNvPr>
            <p:cNvSpPr/>
            <p:nvPr/>
          </p:nvSpPr>
          <p:spPr>
            <a:xfrm>
              <a:off x="1214718" y="1488202"/>
              <a:ext cx="135300" cy="9898"/>
            </a:xfrm>
            <a:prstGeom prst="rect">
              <a:avLst/>
            </a:prstGeom>
            <a:solidFill>
              <a:srgbClr val="BEBEBE">
                <a:alpha val="100000"/>
              </a:srgbClr>
            </a:solidFill>
          </p:spPr>
          <p:txBody>
            <a:bodyPr/>
            <a:lstStyle/>
            <a:p>
              <a:endParaRPr/>
            </a:p>
          </p:txBody>
        </p:sp>
        <p:sp>
          <p:nvSpPr>
            <p:cNvPr id="1692" name="rc212">
              <a:extLst>
                <a:ext uri="{FF2B5EF4-FFF2-40B4-BE49-F238E27FC236}">
                  <a16:creationId xmlns:a16="http://schemas.microsoft.com/office/drawing/2014/main" id="{7907F3F7-6473-4E06-A0E8-9B7F443EE866}"/>
                </a:ext>
              </a:extLst>
            </p:cNvPr>
            <p:cNvSpPr/>
            <p:nvPr/>
          </p:nvSpPr>
          <p:spPr>
            <a:xfrm>
              <a:off x="1214718" y="2187029"/>
              <a:ext cx="135300" cy="39222"/>
            </a:xfrm>
            <a:prstGeom prst="rect">
              <a:avLst/>
            </a:prstGeom>
            <a:solidFill>
              <a:srgbClr val="F4702E">
                <a:alpha val="100000"/>
              </a:srgbClr>
            </a:solidFill>
          </p:spPr>
          <p:txBody>
            <a:bodyPr/>
            <a:lstStyle/>
            <a:p>
              <a:endParaRPr/>
            </a:p>
          </p:txBody>
        </p:sp>
        <p:sp>
          <p:nvSpPr>
            <p:cNvPr id="1693" name="rc213">
              <a:extLst>
                <a:ext uri="{FF2B5EF4-FFF2-40B4-BE49-F238E27FC236}">
                  <a16:creationId xmlns:a16="http://schemas.microsoft.com/office/drawing/2014/main" id="{26115826-08C5-4B0C-A7C0-1187A0F85827}"/>
                </a:ext>
              </a:extLst>
            </p:cNvPr>
            <p:cNvSpPr/>
            <p:nvPr/>
          </p:nvSpPr>
          <p:spPr>
            <a:xfrm>
              <a:off x="1515386" y="1521337"/>
              <a:ext cx="135300" cy="215612"/>
            </a:xfrm>
            <a:prstGeom prst="rect">
              <a:avLst/>
            </a:prstGeom>
            <a:solidFill>
              <a:srgbClr val="FBC02D">
                <a:alpha val="100000"/>
              </a:srgbClr>
            </a:solidFill>
          </p:spPr>
          <p:txBody>
            <a:bodyPr/>
            <a:lstStyle/>
            <a:p>
              <a:endParaRPr/>
            </a:p>
          </p:txBody>
        </p:sp>
        <p:sp>
          <p:nvSpPr>
            <p:cNvPr id="1694" name="rc214">
              <a:extLst>
                <a:ext uri="{FF2B5EF4-FFF2-40B4-BE49-F238E27FC236}">
                  <a16:creationId xmlns:a16="http://schemas.microsoft.com/office/drawing/2014/main" id="{07B91DB0-82A8-4388-8BE0-C9A2A2012DB7}"/>
                </a:ext>
              </a:extLst>
            </p:cNvPr>
            <p:cNvSpPr/>
            <p:nvPr/>
          </p:nvSpPr>
          <p:spPr>
            <a:xfrm>
              <a:off x="1515386" y="1521337"/>
              <a:ext cx="135300" cy="0"/>
            </a:xfrm>
            <a:prstGeom prst="rect">
              <a:avLst/>
            </a:prstGeom>
            <a:solidFill>
              <a:srgbClr val="388E3C">
                <a:alpha val="100000"/>
              </a:srgbClr>
            </a:solidFill>
          </p:spPr>
          <p:txBody>
            <a:bodyPr/>
            <a:lstStyle/>
            <a:p>
              <a:endParaRPr/>
            </a:p>
          </p:txBody>
        </p:sp>
        <p:sp>
          <p:nvSpPr>
            <p:cNvPr id="1695" name="rc215">
              <a:extLst>
                <a:ext uri="{FF2B5EF4-FFF2-40B4-BE49-F238E27FC236}">
                  <a16:creationId xmlns:a16="http://schemas.microsoft.com/office/drawing/2014/main" id="{4375216F-E8E6-4335-A2A5-F677DAB8AE49}"/>
                </a:ext>
              </a:extLst>
            </p:cNvPr>
            <p:cNvSpPr/>
            <p:nvPr/>
          </p:nvSpPr>
          <p:spPr>
            <a:xfrm>
              <a:off x="1515386" y="1521337"/>
              <a:ext cx="135300" cy="0"/>
            </a:xfrm>
            <a:prstGeom prst="rect">
              <a:avLst/>
            </a:prstGeom>
            <a:solidFill>
              <a:srgbClr val="1565C0">
                <a:alpha val="100000"/>
              </a:srgbClr>
            </a:solidFill>
          </p:spPr>
          <p:txBody>
            <a:bodyPr/>
            <a:lstStyle/>
            <a:p>
              <a:endParaRPr/>
            </a:p>
          </p:txBody>
        </p:sp>
        <p:sp>
          <p:nvSpPr>
            <p:cNvPr id="1696" name="rc216">
              <a:extLst>
                <a:ext uri="{FF2B5EF4-FFF2-40B4-BE49-F238E27FC236}">
                  <a16:creationId xmlns:a16="http://schemas.microsoft.com/office/drawing/2014/main" id="{9459EF44-AC91-40DC-8EB8-A7D3DAE54BE8}"/>
                </a:ext>
              </a:extLst>
            </p:cNvPr>
            <p:cNvSpPr/>
            <p:nvPr/>
          </p:nvSpPr>
          <p:spPr>
            <a:xfrm>
              <a:off x="1515386" y="1521337"/>
              <a:ext cx="135300" cy="0"/>
            </a:xfrm>
            <a:prstGeom prst="rect">
              <a:avLst/>
            </a:prstGeom>
            <a:solidFill>
              <a:srgbClr val="6A1B9A">
                <a:alpha val="100000"/>
              </a:srgbClr>
            </a:solidFill>
          </p:spPr>
          <p:txBody>
            <a:bodyPr/>
            <a:lstStyle/>
            <a:p>
              <a:endParaRPr/>
            </a:p>
          </p:txBody>
        </p:sp>
        <p:sp>
          <p:nvSpPr>
            <p:cNvPr id="1697" name="rc217">
              <a:extLst>
                <a:ext uri="{FF2B5EF4-FFF2-40B4-BE49-F238E27FC236}">
                  <a16:creationId xmlns:a16="http://schemas.microsoft.com/office/drawing/2014/main" id="{64DE9A60-14D7-4108-BA11-718E298C35AF}"/>
                </a:ext>
              </a:extLst>
            </p:cNvPr>
            <p:cNvSpPr/>
            <p:nvPr/>
          </p:nvSpPr>
          <p:spPr>
            <a:xfrm>
              <a:off x="1515386" y="1488202"/>
              <a:ext cx="135300" cy="10218"/>
            </a:xfrm>
            <a:prstGeom prst="rect">
              <a:avLst/>
            </a:prstGeom>
            <a:solidFill>
              <a:srgbClr val="BEBEBE">
                <a:alpha val="100000"/>
              </a:srgbClr>
            </a:solidFill>
          </p:spPr>
          <p:txBody>
            <a:bodyPr/>
            <a:lstStyle/>
            <a:p>
              <a:endParaRPr/>
            </a:p>
          </p:txBody>
        </p:sp>
        <p:sp>
          <p:nvSpPr>
            <p:cNvPr id="1698" name="rc218">
              <a:extLst>
                <a:ext uri="{FF2B5EF4-FFF2-40B4-BE49-F238E27FC236}">
                  <a16:creationId xmlns:a16="http://schemas.microsoft.com/office/drawing/2014/main" id="{C40A63CD-CDEB-4694-8927-D2BB90DF3FE9}"/>
                </a:ext>
              </a:extLst>
            </p:cNvPr>
            <p:cNvSpPr/>
            <p:nvPr/>
          </p:nvSpPr>
          <p:spPr>
            <a:xfrm>
              <a:off x="1515386" y="2164066"/>
              <a:ext cx="135300" cy="47071"/>
            </a:xfrm>
            <a:prstGeom prst="rect">
              <a:avLst/>
            </a:prstGeom>
            <a:solidFill>
              <a:srgbClr val="F4702E">
                <a:alpha val="100000"/>
              </a:srgbClr>
            </a:solidFill>
          </p:spPr>
          <p:txBody>
            <a:bodyPr/>
            <a:lstStyle/>
            <a:p>
              <a:endParaRPr/>
            </a:p>
          </p:txBody>
        </p:sp>
        <p:sp>
          <p:nvSpPr>
            <p:cNvPr id="1699" name="rc219">
              <a:extLst>
                <a:ext uri="{FF2B5EF4-FFF2-40B4-BE49-F238E27FC236}">
                  <a16:creationId xmlns:a16="http://schemas.microsoft.com/office/drawing/2014/main" id="{B227977C-DD1F-49CD-B85E-EFCDBA109B74}"/>
                </a:ext>
              </a:extLst>
            </p:cNvPr>
            <p:cNvSpPr/>
            <p:nvPr/>
          </p:nvSpPr>
          <p:spPr>
            <a:xfrm>
              <a:off x="1365052" y="1955388"/>
              <a:ext cx="135300" cy="213738"/>
            </a:xfrm>
            <a:prstGeom prst="rect">
              <a:avLst/>
            </a:prstGeom>
            <a:solidFill>
              <a:srgbClr val="FBC02D">
                <a:alpha val="100000"/>
              </a:srgbClr>
            </a:solidFill>
          </p:spPr>
          <p:txBody>
            <a:bodyPr/>
            <a:lstStyle/>
            <a:p>
              <a:endParaRPr/>
            </a:p>
          </p:txBody>
        </p:sp>
        <p:sp>
          <p:nvSpPr>
            <p:cNvPr id="1700" name="rc220">
              <a:extLst>
                <a:ext uri="{FF2B5EF4-FFF2-40B4-BE49-F238E27FC236}">
                  <a16:creationId xmlns:a16="http://schemas.microsoft.com/office/drawing/2014/main" id="{35DC2AB0-9799-4753-B472-A58376B6461B}"/>
                </a:ext>
              </a:extLst>
            </p:cNvPr>
            <p:cNvSpPr/>
            <p:nvPr/>
          </p:nvSpPr>
          <p:spPr>
            <a:xfrm>
              <a:off x="1365052" y="1519559"/>
              <a:ext cx="135300" cy="0"/>
            </a:xfrm>
            <a:prstGeom prst="rect">
              <a:avLst/>
            </a:prstGeom>
            <a:solidFill>
              <a:srgbClr val="388E3C">
                <a:alpha val="100000"/>
              </a:srgbClr>
            </a:solidFill>
          </p:spPr>
          <p:txBody>
            <a:bodyPr/>
            <a:lstStyle/>
            <a:p>
              <a:endParaRPr/>
            </a:p>
          </p:txBody>
        </p:sp>
        <p:sp>
          <p:nvSpPr>
            <p:cNvPr id="1701" name="rc221">
              <a:extLst>
                <a:ext uri="{FF2B5EF4-FFF2-40B4-BE49-F238E27FC236}">
                  <a16:creationId xmlns:a16="http://schemas.microsoft.com/office/drawing/2014/main" id="{BCF3263A-E099-4649-B714-418424AC2FB1}"/>
                </a:ext>
              </a:extLst>
            </p:cNvPr>
            <p:cNvSpPr/>
            <p:nvPr/>
          </p:nvSpPr>
          <p:spPr>
            <a:xfrm>
              <a:off x="1365052" y="1519559"/>
              <a:ext cx="135300" cy="0"/>
            </a:xfrm>
            <a:prstGeom prst="rect">
              <a:avLst/>
            </a:prstGeom>
            <a:solidFill>
              <a:srgbClr val="1565C0">
                <a:alpha val="100000"/>
              </a:srgbClr>
            </a:solidFill>
          </p:spPr>
          <p:txBody>
            <a:bodyPr/>
            <a:lstStyle/>
            <a:p>
              <a:endParaRPr/>
            </a:p>
          </p:txBody>
        </p:sp>
        <p:sp>
          <p:nvSpPr>
            <p:cNvPr id="1702" name="rc222">
              <a:extLst>
                <a:ext uri="{FF2B5EF4-FFF2-40B4-BE49-F238E27FC236}">
                  <a16:creationId xmlns:a16="http://schemas.microsoft.com/office/drawing/2014/main" id="{6CB8680A-DEB7-42F3-8128-520E996EB82A}"/>
                </a:ext>
              </a:extLst>
            </p:cNvPr>
            <p:cNvSpPr/>
            <p:nvPr/>
          </p:nvSpPr>
          <p:spPr>
            <a:xfrm>
              <a:off x="1365052" y="1519559"/>
              <a:ext cx="135300" cy="0"/>
            </a:xfrm>
            <a:prstGeom prst="rect">
              <a:avLst/>
            </a:prstGeom>
            <a:solidFill>
              <a:srgbClr val="6A1B9A">
                <a:alpha val="100000"/>
              </a:srgbClr>
            </a:solidFill>
          </p:spPr>
          <p:txBody>
            <a:bodyPr/>
            <a:lstStyle/>
            <a:p>
              <a:endParaRPr/>
            </a:p>
          </p:txBody>
        </p:sp>
        <p:sp>
          <p:nvSpPr>
            <p:cNvPr id="1703" name="rc223">
              <a:extLst>
                <a:ext uri="{FF2B5EF4-FFF2-40B4-BE49-F238E27FC236}">
                  <a16:creationId xmlns:a16="http://schemas.microsoft.com/office/drawing/2014/main" id="{7BBF05DA-17B5-4336-B6DD-F8E982B96A68}"/>
                </a:ext>
              </a:extLst>
            </p:cNvPr>
            <p:cNvSpPr/>
            <p:nvPr/>
          </p:nvSpPr>
          <p:spPr>
            <a:xfrm>
              <a:off x="1365052" y="1508397"/>
              <a:ext cx="135300" cy="11161"/>
            </a:xfrm>
            <a:prstGeom prst="rect">
              <a:avLst/>
            </a:prstGeom>
            <a:solidFill>
              <a:srgbClr val="BEBEBE">
                <a:alpha val="100000"/>
              </a:srgbClr>
            </a:solidFill>
          </p:spPr>
          <p:txBody>
            <a:bodyPr/>
            <a:lstStyle/>
            <a:p>
              <a:endParaRPr/>
            </a:p>
          </p:txBody>
        </p:sp>
        <p:sp>
          <p:nvSpPr>
            <p:cNvPr id="1704" name="rc224">
              <a:extLst>
                <a:ext uri="{FF2B5EF4-FFF2-40B4-BE49-F238E27FC236}">
                  <a16:creationId xmlns:a16="http://schemas.microsoft.com/office/drawing/2014/main" id="{F167A3FA-7E2B-4D22-9014-6BEB207FE1E3}"/>
                </a:ext>
              </a:extLst>
            </p:cNvPr>
            <p:cNvSpPr/>
            <p:nvPr/>
          </p:nvSpPr>
          <p:spPr>
            <a:xfrm>
              <a:off x="1365052" y="2258906"/>
              <a:ext cx="135300" cy="48002"/>
            </a:xfrm>
            <a:prstGeom prst="rect">
              <a:avLst/>
            </a:prstGeom>
            <a:solidFill>
              <a:srgbClr val="F4702E">
                <a:alpha val="100000"/>
              </a:srgbClr>
            </a:solidFill>
          </p:spPr>
          <p:txBody>
            <a:bodyPr/>
            <a:lstStyle/>
            <a:p>
              <a:endParaRPr/>
            </a:p>
          </p:txBody>
        </p:sp>
        <p:sp>
          <p:nvSpPr>
            <p:cNvPr id="1705" name="rc225">
              <a:extLst>
                <a:ext uri="{FF2B5EF4-FFF2-40B4-BE49-F238E27FC236}">
                  <a16:creationId xmlns:a16="http://schemas.microsoft.com/office/drawing/2014/main" id="{0B8F348E-F49D-432E-9ABE-DEB3E24F8C71}"/>
                </a:ext>
              </a:extLst>
            </p:cNvPr>
            <p:cNvSpPr/>
            <p:nvPr/>
          </p:nvSpPr>
          <p:spPr>
            <a:xfrm>
              <a:off x="1365052" y="1741928"/>
              <a:ext cx="135300" cy="213459"/>
            </a:xfrm>
            <a:prstGeom prst="rect">
              <a:avLst/>
            </a:prstGeom>
            <a:solidFill>
              <a:srgbClr val="FBC02D">
                <a:alpha val="100000"/>
              </a:srgbClr>
            </a:solidFill>
          </p:spPr>
          <p:txBody>
            <a:bodyPr/>
            <a:lstStyle/>
            <a:p>
              <a:endParaRPr/>
            </a:p>
          </p:txBody>
        </p:sp>
        <p:sp>
          <p:nvSpPr>
            <p:cNvPr id="1706" name="rc226">
              <a:extLst>
                <a:ext uri="{FF2B5EF4-FFF2-40B4-BE49-F238E27FC236}">
                  <a16:creationId xmlns:a16="http://schemas.microsoft.com/office/drawing/2014/main" id="{1A1F46CD-76B8-4043-AED1-EE69D67B21CD}"/>
                </a:ext>
              </a:extLst>
            </p:cNvPr>
            <p:cNvSpPr/>
            <p:nvPr/>
          </p:nvSpPr>
          <p:spPr>
            <a:xfrm>
              <a:off x="1365052" y="1519559"/>
              <a:ext cx="135300" cy="0"/>
            </a:xfrm>
            <a:prstGeom prst="rect">
              <a:avLst/>
            </a:prstGeom>
            <a:solidFill>
              <a:srgbClr val="388E3C">
                <a:alpha val="100000"/>
              </a:srgbClr>
            </a:solidFill>
          </p:spPr>
          <p:txBody>
            <a:bodyPr/>
            <a:lstStyle/>
            <a:p>
              <a:endParaRPr/>
            </a:p>
          </p:txBody>
        </p:sp>
        <p:sp>
          <p:nvSpPr>
            <p:cNvPr id="1707" name="rc227">
              <a:extLst>
                <a:ext uri="{FF2B5EF4-FFF2-40B4-BE49-F238E27FC236}">
                  <a16:creationId xmlns:a16="http://schemas.microsoft.com/office/drawing/2014/main" id="{7769F92C-09DB-4EE2-BA21-14C50F10C0AA}"/>
                </a:ext>
              </a:extLst>
            </p:cNvPr>
            <p:cNvSpPr/>
            <p:nvPr/>
          </p:nvSpPr>
          <p:spPr>
            <a:xfrm>
              <a:off x="1365052" y="1519559"/>
              <a:ext cx="135300" cy="0"/>
            </a:xfrm>
            <a:prstGeom prst="rect">
              <a:avLst/>
            </a:prstGeom>
            <a:solidFill>
              <a:srgbClr val="1565C0">
                <a:alpha val="100000"/>
              </a:srgbClr>
            </a:solidFill>
          </p:spPr>
          <p:txBody>
            <a:bodyPr/>
            <a:lstStyle/>
            <a:p>
              <a:endParaRPr/>
            </a:p>
          </p:txBody>
        </p:sp>
        <p:sp>
          <p:nvSpPr>
            <p:cNvPr id="1708" name="rc228">
              <a:extLst>
                <a:ext uri="{FF2B5EF4-FFF2-40B4-BE49-F238E27FC236}">
                  <a16:creationId xmlns:a16="http://schemas.microsoft.com/office/drawing/2014/main" id="{3F7057AB-4B85-4C43-A3B6-1BA2BDE6757D}"/>
                </a:ext>
              </a:extLst>
            </p:cNvPr>
            <p:cNvSpPr/>
            <p:nvPr/>
          </p:nvSpPr>
          <p:spPr>
            <a:xfrm>
              <a:off x="1365052" y="1519559"/>
              <a:ext cx="135300" cy="0"/>
            </a:xfrm>
            <a:prstGeom prst="rect">
              <a:avLst/>
            </a:prstGeom>
            <a:solidFill>
              <a:srgbClr val="6A1B9A">
                <a:alpha val="100000"/>
              </a:srgbClr>
            </a:solidFill>
          </p:spPr>
          <p:txBody>
            <a:bodyPr/>
            <a:lstStyle/>
            <a:p>
              <a:endParaRPr/>
            </a:p>
          </p:txBody>
        </p:sp>
        <p:sp>
          <p:nvSpPr>
            <p:cNvPr id="1709" name="rc229">
              <a:extLst>
                <a:ext uri="{FF2B5EF4-FFF2-40B4-BE49-F238E27FC236}">
                  <a16:creationId xmlns:a16="http://schemas.microsoft.com/office/drawing/2014/main" id="{592D97AE-E096-4C9F-9505-9CCC0BECB71A}"/>
                </a:ext>
              </a:extLst>
            </p:cNvPr>
            <p:cNvSpPr/>
            <p:nvPr/>
          </p:nvSpPr>
          <p:spPr>
            <a:xfrm>
              <a:off x="1365052" y="1498247"/>
              <a:ext cx="135300" cy="10150"/>
            </a:xfrm>
            <a:prstGeom prst="rect">
              <a:avLst/>
            </a:prstGeom>
            <a:solidFill>
              <a:srgbClr val="BEBEBE">
                <a:alpha val="100000"/>
              </a:srgbClr>
            </a:solidFill>
          </p:spPr>
          <p:txBody>
            <a:bodyPr/>
            <a:lstStyle/>
            <a:p>
              <a:endParaRPr/>
            </a:p>
          </p:txBody>
        </p:sp>
        <p:sp>
          <p:nvSpPr>
            <p:cNvPr id="1710" name="rc230">
              <a:extLst>
                <a:ext uri="{FF2B5EF4-FFF2-40B4-BE49-F238E27FC236}">
                  <a16:creationId xmlns:a16="http://schemas.microsoft.com/office/drawing/2014/main" id="{C805508A-E290-4A3C-A817-EBA7CE4D62AD}"/>
                </a:ext>
              </a:extLst>
            </p:cNvPr>
            <p:cNvSpPr/>
            <p:nvPr/>
          </p:nvSpPr>
          <p:spPr>
            <a:xfrm>
              <a:off x="1365052" y="2209614"/>
              <a:ext cx="135300" cy="49292"/>
            </a:xfrm>
            <a:prstGeom prst="rect">
              <a:avLst/>
            </a:prstGeom>
            <a:solidFill>
              <a:srgbClr val="F4702E">
                <a:alpha val="100000"/>
              </a:srgbClr>
            </a:solidFill>
          </p:spPr>
          <p:txBody>
            <a:bodyPr/>
            <a:lstStyle/>
            <a:p>
              <a:endParaRPr/>
            </a:p>
          </p:txBody>
        </p:sp>
        <p:sp>
          <p:nvSpPr>
            <p:cNvPr id="1711" name="rc231">
              <a:extLst>
                <a:ext uri="{FF2B5EF4-FFF2-40B4-BE49-F238E27FC236}">
                  <a16:creationId xmlns:a16="http://schemas.microsoft.com/office/drawing/2014/main" id="{4AD41EFC-86D3-4DA0-A900-5DCFEF2719F3}"/>
                </a:ext>
              </a:extLst>
            </p:cNvPr>
            <p:cNvSpPr/>
            <p:nvPr/>
          </p:nvSpPr>
          <p:spPr>
            <a:xfrm>
              <a:off x="1365052" y="1519559"/>
              <a:ext cx="135300" cy="222369"/>
            </a:xfrm>
            <a:prstGeom prst="rect">
              <a:avLst/>
            </a:prstGeom>
            <a:solidFill>
              <a:srgbClr val="FBC02D">
                <a:alpha val="100000"/>
              </a:srgbClr>
            </a:solidFill>
          </p:spPr>
          <p:txBody>
            <a:bodyPr/>
            <a:lstStyle/>
            <a:p>
              <a:endParaRPr/>
            </a:p>
          </p:txBody>
        </p:sp>
        <p:sp>
          <p:nvSpPr>
            <p:cNvPr id="1712" name="rc232">
              <a:extLst>
                <a:ext uri="{FF2B5EF4-FFF2-40B4-BE49-F238E27FC236}">
                  <a16:creationId xmlns:a16="http://schemas.microsoft.com/office/drawing/2014/main" id="{F2A6A518-5F34-428E-803D-1287C232DAD4}"/>
                </a:ext>
              </a:extLst>
            </p:cNvPr>
            <p:cNvSpPr/>
            <p:nvPr/>
          </p:nvSpPr>
          <p:spPr>
            <a:xfrm>
              <a:off x="1365052" y="1519559"/>
              <a:ext cx="135300" cy="0"/>
            </a:xfrm>
            <a:prstGeom prst="rect">
              <a:avLst/>
            </a:prstGeom>
            <a:solidFill>
              <a:srgbClr val="388E3C">
                <a:alpha val="100000"/>
              </a:srgbClr>
            </a:solidFill>
          </p:spPr>
          <p:txBody>
            <a:bodyPr/>
            <a:lstStyle/>
            <a:p>
              <a:endParaRPr/>
            </a:p>
          </p:txBody>
        </p:sp>
        <p:sp>
          <p:nvSpPr>
            <p:cNvPr id="1713" name="rc233">
              <a:extLst>
                <a:ext uri="{FF2B5EF4-FFF2-40B4-BE49-F238E27FC236}">
                  <a16:creationId xmlns:a16="http://schemas.microsoft.com/office/drawing/2014/main" id="{4B914537-8760-43FC-84CF-B7BAA1E94E15}"/>
                </a:ext>
              </a:extLst>
            </p:cNvPr>
            <p:cNvSpPr/>
            <p:nvPr/>
          </p:nvSpPr>
          <p:spPr>
            <a:xfrm>
              <a:off x="1365052" y="1519559"/>
              <a:ext cx="135300" cy="0"/>
            </a:xfrm>
            <a:prstGeom prst="rect">
              <a:avLst/>
            </a:prstGeom>
            <a:solidFill>
              <a:srgbClr val="1565C0">
                <a:alpha val="100000"/>
              </a:srgbClr>
            </a:solidFill>
          </p:spPr>
          <p:txBody>
            <a:bodyPr/>
            <a:lstStyle/>
            <a:p>
              <a:endParaRPr/>
            </a:p>
          </p:txBody>
        </p:sp>
        <p:sp>
          <p:nvSpPr>
            <p:cNvPr id="1714" name="rc234">
              <a:extLst>
                <a:ext uri="{FF2B5EF4-FFF2-40B4-BE49-F238E27FC236}">
                  <a16:creationId xmlns:a16="http://schemas.microsoft.com/office/drawing/2014/main" id="{561B9374-982B-44E1-A7BA-4A23A4FE405D}"/>
                </a:ext>
              </a:extLst>
            </p:cNvPr>
            <p:cNvSpPr/>
            <p:nvPr/>
          </p:nvSpPr>
          <p:spPr>
            <a:xfrm>
              <a:off x="1365052" y="1519559"/>
              <a:ext cx="135300" cy="0"/>
            </a:xfrm>
            <a:prstGeom prst="rect">
              <a:avLst/>
            </a:prstGeom>
            <a:solidFill>
              <a:srgbClr val="6A1B9A">
                <a:alpha val="100000"/>
              </a:srgbClr>
            </a:solidFill>
          </p:spPr>
          <p:txBody>
            <a:bodyPr/>
            <a:lstStyle/>
            <a:p>
              <a:endParaRPr/>
            </a:p>
          </p:txBody>
        </p:sp>
        <p:sp>
          <p:nvSpPr>
            <p:cNvPr id="1715" name="rc235">
              <a:extLst>
                <a:ext uri="{FF2B5EF4-FFF2-40B4-BE49-F238E27FC236}">
                  <a16:creationId xmlns:a16="http://schemas.microsoft.com/office/drawing/2014/main" id="{2E52FB50-D623-455A-ACC3-594CF7791F29}"/>
                </a:ext>
              </a:extLst>
            </p:cNvPr>
            <p:cNvSpPr/>
            <p:nvPr/>
          </p:nvSpPr>
          <p:spPr>
            <a:xfrm>
              <a:off x="1365052" y="1488202"/>
              <a:ext cx="135300" cy="10045"/>
            </a:xfrm>
            <a:prstGeom prst="rect">
              <a:avLst/>
            </a:prstGeom>
            <a:solidFill>
              <a:srgbClr val="BEBEBE">
                <a:alpha val="100000"/>
              </a:srgbClr>
            </a:solidFill>
          </p:spPr>
          <p:txBody>
            <a:bodyPr/>
            <a:lstStyle/>
            <a:p>
              <a:endParaRPr/>
            </a:p>
          </p:txBody>
        </p:sp>
        <p:sp>
          <p:nvSpPr>
            <p:cNvPr id="1716" name="rc236">
              <a:extLst>
                <a:ext uri="{FF2B5EF4-FFF2-40B4-BE49-F238E27FC236}">
                  <a16:creationId xmlns:a16="http://schemas.microsoft.com/office/drawing/2014/main" id="{6BAED4C5-A5BF-4853-8917-EB435A569CA1}"/>
                </a:ext>
              </a:extLst>
            </p:cNvPr>
            <p:cNvSpPr/>
            <p:nvPr/>
          </p:nvSpPr>
          <p:spPr>
            <a:xfrm>
              <a:off x="1365052" y="2169126"/>
              <a:ext cx="135300" cy="40487"/>
            </a:xfrm>
            <a:prstGeom prst="rect">
              <a:avLst/>
            </a:prstGeom>
            <a:solidFill>
              <a:srgbClr val="F4702E">
                <a:alpha val="100000"/>
              </a:srgbClr>
            </a:solidFill>
          </p:spPr>
          <p:txBody>
            <a:bodyPr/>
            <a:lstStyle/>
            <a:p>
              <a:endParaRPr/>
            </a:p>
          </p:txBody>
        </p:sp>
        <p:sp>
          <p:nvSpPr>
            <p:cNvPr id="1717" name="rc237">
              <a:extLst>
                <a:ext uri="{FF2B5EF4-FFF2-40B4-BE49-F238E27FC236}">
                  <a16:creationId xmlns:a16="http://schemas.microsoft.com/office/drawing/2014/main" id="{576B64BC-EAE4-4C18-9A2D-349198D3DBA1}"/>
                </a:ext>
              </a:extLst>
            </p:cNvPr>
            <p:cNvSpPr/>
            <p:nvPr/>
          </p:nvSpPr>
          <p:spPr>
            <a:xfrm>
              <a:off x="1749152" y="593579"/>
              <a:ext cx="481068" cy="818706"/>
            </a:xfrm>
            <a:prstGeom prst="rect">
              <a:avLst/>
            </a:prstGeom>
            <a:solidFill>
              <a:srgbClr val="FFFFFF">
                <a:alpha val="100000"/>
              </a:srgbClr>
            </a:solidFill>
          </p:spPr>
          <p:txBody>
            <a:bodyPr/>
            <a:lstStyle/>
            <a:p>
              <a:endParaRPr/>
            </a:p>
          </p:txBody>
        </p:sp>
        <p:sp>
          <p:nvSpPr>
            <p:cNvPr id="1718" name="pl238">
              <a:extLst>
                <a:ext uri="{FF2B5EF4-FFF2-40B4-BE49-F238E27FC236}">
                  <a16:creationId xmlns:a16="http://schemas.microsoft.com/office/drawing/2014/main" id="{C41F04ED-48D2-449B-A935-98523044737B}"/>
                </a:ext>
              </a:extLst>
            </p:cNvPr>
            <p:cNvSpPr/>
            <p:nvPr/>
          </p:nvSpPr>
          <p:spPr>
            <a:xfrm>
              <a:off x="1749152" y="1412286"/>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19" name="pl239">
              <a:extLst>
                <a:ext uri="{FF2B5EF4-FFF2-40B4-BE49-F238E27FC236}">
                  <a16:creationId xmlns:a16="http://schemas.microsoft.com/office/drawing/2014/main" id="{4B8895C8-33C6-43EE-A657-FC43CEC2DF34}"/>
                </a:ext>
              </a:extLst>
            </p:cNvPr>
            <p:cNvSpPr/>
            <p:nvPr/>
          </p:nvSpPr>
          <p:spPr>
            <a:xfrm>
              <a:off x="1749152" y="1002933"/>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20" name="pl240">
              <a:extLst>
                <a:ext uri="{FF2B5EF4-FFF2-40B4-BE49-F238E27FC236}">
                  <a16:creationId xmlns:a16="http://schemas.microsoft.com/office/drawing/2014/main" id="{FF02123C-A0A5-45FE-BB3A-8B3400B3991D}"/>
                </a:ext>
              </a:extLst>
            </p:cNvPr>
            <p:cNvSpPr/>
            <p:nvPr/>
          </p:nvSpPr>
          <p:spPr>
            <a:xfrm>
              <a:off x="1749152" y="593579"/>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21" name="rc241">
              <a:extLst>
                <a:ext uri="{FF2B5EF4-FFF2-40B4-BE49-F238E27FC236}">
                  <a16:creationId xmlns:a16="http://schemas.microsoft.com/office/drawing/2014/main" id="{E91BF037-D300-474E-AC2B-A26BD744F4F9}"/>
                </a:ext>
              </a:extLst>
            </p:cNvPr>
            <p:cNvSpPr/>
            <p:nvPr/>
          </p:nvSpPr>
          <p:spPr>
            <a:xfrm>
              <a:off x="1771702" y="1143131"/>
              <a:ext cx="135300" cy="261781"/>
            </a:xfrm>
            <a:prstGeom prst="rect">
              <a:avLst/>
            </a:prstGeom>
            <a:solidFill>
              <a:srgbClr val="FBC02D">
                <a:alpha val="100000"/>
              </a:srgbClr>
            </a:solidFill>
          </p:spPr>
          <p:txBody>
            <a:bodyPr/>
            <a:lstStyle/>
            <a:p>
              <a:endParaRPr/>
            </a:p>
          </p:txBody>
        </p:sp>
        <p:sp>
          <p:nvSpPr>
            <p:cNvPr id="1722" name="rc242">
              <a:extLst>
                <a:ext uri="{FF2B5EF4-FFF2-40B4-BE49-F238E27FC236}">
                  <a16:creationId xmlns:a16="http://schemas.microsoft.com/office/drawing/2014/main" id="{7BB4EFFD-B2DD-4586-A28C-6523577DFEE1}"/>
                </a:ext>
              </a:extLst>
            </p:cNvPr>
            <p:cNvSpPr/>
            <p:nvPr/>
          </p:nvSpPr>
          <p:spPr>
            <a:xfrm>
              <a:off x="1771702" y="620068"/>
              <a:ext cx="135300" cy="0"/>
            </a:xfrm>
            <a:prstGeom prst="rect">
              <a:avLst/>
            </a:prstGeom>
            <a:solidFill>
              <a:srgbClr val="388E3C">
                <a:alpha val="100000"/>
              </a:srgbClr>
            </a:solidFill>
          </p:spPr>
          <p:txBody>
            <a:bodyPr/>
            <a:lstStyle/>
            <a:p>
              <a:endParaRPr/>
            </a:p>
          </p:txBody>
        </p:sp>
        <p:sp>
          <p:nvSpPr>
            <p:cNvPr id="1723" name="rc243">
              <a:extLst>
                <a:ext uri="{FF2B5EF4-FFF2-40B4-BE49-F238E27FC236}">
                  <a16:creationId xmlns:a16="http://schemas.microsoft.com/office/drawing/2014/main" id="{564CD165-958C-4D9D-BDF6-5BBE639A485F}"/>
                </a:ext>
              </a:extLst>
            </p:cNvPr>
            <p:cNvSpPr/>
            <p:nvPr/>
          </p:nvSpPr>
          <p:spPr>
            <a:xfrm>
              <a:off x="1771702" y="620068"/>
              <a:ext cx="135300" cy="0"/>
            </a:xfrm>
            <a:prstGeom prst="rect">
              <a:avLst/>
            </a:prstGeom>
            <a:solidFill>
              <a:srgbClr val="1565C0">
                <a:alpha val="100000"/>
              </a:srgbClr>
            </a:solidFill>
          </p:spPr>
          <p:txBody>
            <a:bodyPr/>
            <a:lstStyle/>
            <a:p>
              <a:endParaRPr/>
            </a:p>
          </p:txBody>
        </p:sp>
        <p:sp>
          <p:nvSpPr>
            <p:cNvPr id="1724" name="rc244">
              <a:extLst>
                <a:ext uri="{FF2B5EF4-FFF2-40B4-BE49-F238E27FC236}">
                  <a16:creationId xmlns:a16="http://schemas.microsoft.com/office/drawing/2014/main" id="{A1FA6A31-BC08-4025-B505-3A5B2C54C437}"/>
                </a:ext>
              </a:extLst>
            </p:cNvPr>
            <p:cNvSpPr/>
            <p:nvPr/>
          </p:nvSpPr>
          <p:spPr>
            <a:xfrm>
              <a:off x="1771702" y="620068"/>
              <a:ext cx="135300" cy="0"/>
            </a:xfrm>
            <a:prstGeom prst="rect">
              <a:avLst/>
            </a:prstGeom>
            <a:solidFill>
              <a:srgbClr val="6A1B9A">
                <a:alpha val="100000"/>
              </a:srgbClr>
            </a:solidFill>
          </p:spPr>
          <p:txBody>
            <a:bodyPr/>
            <a:lstStyle/>
            <a:p>
              <a:endParaRPr/>
            </a:p>
          </p:txBody>
        </p:sp>
        <p:sp>
          <p:nvSpPr>
            <p:cNvPr id="1725" name="rc245">
              <a:extLst>
                <a:ext uri="{FF2B5EF4-FFF2-40B4-BE49-F238E27FC236}">
                  <a16:creationId xmlns:a16="http://schemas.microsoft.com/office/drawing/2014/main" id="{8F28C6BA-D2D0-44BB-A027-C0E539C9296C}"/>
                </a:ext>
              </a:extLst>
            </p:cNvPr>
            <p:cNvSpPr/>
            <p:nvPr/>
          </p:nvSpPr>
          <p:spPr>
            <a:xfrm>
              <a:off x="1771702" y="610430"/>
              <a:ext cx="135300" cy="9638"/>
            </a:xfrm>
            <a:prstGeom prst="rect">
              <a:avLst/>
            </a:prstGeom>
            <a:solidFill>
              <a:srgbClr val="BEBEBE">
                <a:alpha val="100000"/>
              </a:srgbClr>
            </a:solidFill>
          </p:spPr>
          <p:txBody>
            <a:bodyPr/>
            <a:lstStyle/>
            <a:p>
              <a:endParaRPr/>
            </a:p>
          </p:txBody>
        </p:sp>
        <p:sp>
          <p:nvSpPr>
            <p:cNvPr id="1726" name="rc246">
              <a:extLst>
                <a:ext uri="{FF2B5EF4-FFF2-40B4-BE49-F238E27FC236}">
                  <a16:creationId xmlns:a16="http://schemas.microsoft.com/office/drawing/2014/main" id="{D10A41AC-2BF4-4AE7-966B-B81D9F757706}"/>
                </a:ext>
              </a:extLst>
            </p:cNvPr>
            <p:cNvSpPr/>
            <p:nvPr/>
          </p:nvSpPr>
          <p:spPr>
            <a:xfrm>
              <a:off x="1771702" y="1410804"/>
              <a:ext cx="135300" cy="1482"/>
            </a:xfrm>
            <a:prstGeom prst="rect">
              <a:avLst/>
            </a:prstGeom>
            <a:solidFill>
              <a:srgbClr val="F4702E">
                <a:alpha val="100000"/>
              </a:srgbClr>
            </a:solidFill>
          </p:spPr>
          <p:txBody>
            <a:bodyPr/>
            <a:lstStyle/>
            <a:p>
              <a:endParaRPr/>
            </a:p>
          </p:txBody>
        </p:sp>
        <p:sp>
          <p:nvSpPr>
            <p:cNvPr id="1727" name="rc247">
              <a:extLst>
                <a:ext uri="{FF2B5EF4-FFF2-40B4-BE49-F238E27FC236}">
                  <a16:creationId xmlns:a16="http://schemas.microsoft.com/office/drawing/2014/main" id="{C8B5E641-A44C-4CD4-9481-311A66C5C7A6}"/>
                </a:ext>
              </a:extLst>
            </p:cNvPr>
            <p:cNvSpPr/>
            <p:nvPr/>
          </p:nvSpPr>
          <p:spPr>
            <a:xfrm>
              <a:off x="2072370" y="1132420"/>
              <a:ext cx="135300" cy="253418"/>
            </a:xfrm>
            <a:prstGeom prst="rect">
              <a:avLst/>
            </a:prstGeom>
            <a:solidFill>
              <a:srgbClr val="FBC02D">
                <a:alpha val="100000"/>
              </a:srgbClr>
            </a:solidFill>
          </p:spPr>
          <p:txBody>
            <a:bodyPr/>
            <a:lstStyle/>
            <a:p>
              <a:endParaRPr/>
            </a:p>
          </p:txBody>
        </p:sp>
        <p:sp>
          <p:nvSpPr>
            <p:cNvPr id="1728" name="rc248">
              <a:extLst>
                <a:ext uri="{FF2B5EF4-FFF2-40B4-BE49-F238E27FC236}">
                  <a16:creationId xmlns:a16="http://schemas.microsoft.com/office/drawing/2014/main" id="{640877D8-D642-4541-A923-6D3778C358F5}"/>
                </a:ext>
              </a:extLst>
            </p:cNvPr>
            <p:cNvSpPr/>
            <p:nvPr/>
          </p:nvSpPr>
          <p:spPr>
            <a:xfrm>
              <a:off x="2072370" y="621582"/>
              <a:ext cx="135300" cy="0"/>
            </a:xfrm>
            <a:prstGeom prst="rect">
              <a:avLst/>
            </a:prstGeom>
            <a:solidFill>
              <a:srgbClr val="388E3C">
                <a:alpha val="100000"/>
              </a:srgbClr>
            </a:solidFill>
          </p:spPr>
          <p:txBody>
            <a:bodyPr/>
            <a:lstStyle/>
            <a:p>
              <a:endParaRPr/>
            </a:p>
          </p:txBody>
        </p:sp>
        <p:sp>
          <p:nvSpPr>
            <p:cNvPr id="1729" name="rc249">
              <a:extLst>
                <a:ext uri="{FF2B5EF4-FFF2-40B4-BE49-F238E27FC236}">
                  <a16:creationId xmlns:a16="http://schemas.microsoft.com/office/drawing/2014/main" id="{5AE26C86-DD31-4B8C-8174-ED8BB8FAFAF4}"/>
                </a:ext>
              </a:extLst>
            </p:cNvPr>
            <p:cNvSpPr/>
            <p:nvPr/>
          </p:nvSpPr>
          <p:spPr>
            <a:xfrm>
              <a:off x="2072370" y="621582"/>
              <a:ext cx="135300" cy="0"/>
            </a:xfrm>
            <a:prstGeom prst="rect">
              <a:avLst/>
            </a:prstGeom>
            <a:solidFill>
              <a:srgbClr val="1565C0">
                <a:alpha val="100000"/>
              </a:srgbClr>
            </a:solidFill>
          </p:spPr>
          <p:txBody>
            <a:bodyPr/>
            <a:lstStyle/>
            <a:p>
              <a:endParaRPr/>
            </a:p>
          </p:txBody>
        </p:sp>
        <p:sp>
          <p:nvSpPr>
            <p:cNvPr id="1730" name="rc250">
              <a:extLst>
                <a:ext uri="{FF2B5EF4-FFF2-40B4-BE49-F238E27FC236}">
                  <a16:creationId xmlns:a16="http://schemas.microsoft.com/office/drawing/2014/main" id="{BA19C7D1-D952-46BE-9E2F-E0BA2E3A2E29}"/>
                </a:ext>
              </a:extLst>
            </p:cNvPr>
            <p:cNvSpPr/>
            <p:nvPr/>
          </p:nvSpPr>
          <p:spPr>
            <a:xfrm>
              <a:off x="2072370" y="621582"/>
              <a:ext cx="135300" cy="0"/>
            </a:xfrm>
            <a:prstGeom prst="rect">
              <a:avLst/>
            </a:prstGeom>
            <a:solidFill>
              <a:srgbClr val="6A1B9A">
                <a:alpha val="100000"/>
              </a:srgbClr>
            </a:solidFill>
          </p:spPr>
          <p:txBody>
            <a:bodyPr/>
            <a:lstStyle/>
            <a:p>
              <a:endParaRPr/>
            </a:p>
          </p:txBody>
        </p:sp>
        <p:sp>
          <p:nvSpPr>
            <p:cNvPr id="1731" name="rc251">
              <a:extLst>
                <a:ext uri="{FF2B5EF4-FFF2-40B4-BE49-F238E27FC236}">
                  <a16:creationId xmlns:a16="http://schemas.microsoft.com/office/drawing/2014/main" id="{94E2951E-3487-44D5-B558-5F0B80ABF23F}"/>
                </a:ext>
              </a:extLst>
            </p:cNvPr>
            <p:cNvSpPr/>
            <p:nvPr/>
          </p:nvSpPr>
          <p:spPr>
            <a:xfrm>
              <a:off x="2072370" y="612160"/>
              <a:ext cx="135300" cy="9421"/>
            </a:xfrm>
            <a:prstGeom prst="rect">
              <a:avLst/>
            </a:prstGeom>
            <a:solidFill>
              <a:srgbClr val="BEBEBE">
                <a:alpha val="100000"/>
              </a:srgbClr>
            </a:solidFill>
          </p:spPr>
          <p:txBody>
            <a:bodyPr/>
            <a:lstStyle/>
            <a:p>
              <a:endParaRPr/>
            </a:p>
          </p:txBody>
        </p:sp>
        <p:sp>
          <p:nvSpPr>
            <p:cNvPr id="1732" name="rc252">
              <a:extLst>
                <a:ext uri="{FF2B5EF4-FFF2-40B4-BE49-F238E27FC236}">
                  <a16:creationId xmlns:a16="http://schemas.microsoft.com/office/drawing/2014/main" id="{F433F7C2-A05D-47FF-A6E0-866F789112D3}"/>
                </a:ext>
              </a:extLst>
            </p:cNvPr>
            <p:cNvSpPr/>
            <p:nvPr/>
          </p:nvSpPr>
          <p:spPr>
            <a:xfrm>
              <a:off x="2072370" y="1402224"/>
              <a:ext cx="135300" cy="10062"/>
            </a:xfrm>
            <a:prstGeom prst="rect">
              <a:avLst/>
            </a:prstGeom>
            <a:solidFill>
              <a:srgbClr val="F4702E">
                <a:alpha val="100000"/>
              </a:srgbClr>
            </a:solidFill>
          </p:spPr>
          <p:txBody>
            <a:bodyPr/>
            <a:lstStyle/>
            <a:p>
              <a:endParaRPr/>
            </a:p>
          </p:txBody>
        </p:sp>
        <p:sp>
          <p:nvSpPr>
            <p:cNvPr id="1733" name="rc253">
              <a:extLst>
                <a:ext uri="{FF2B5EF4-FFF2-40B4-BE49-F238E27FC236}">
                  <a16:creationId xmlns:a16="http://schemas.microsoft.com/office/drawing/2014/main" id="{1034911E-D711-409D-886E-8793B6CF8CC0}"/>
                </a:ext>
              </a:extLst>
            </p:cNvPr>
            <p:cNvSpPr/>
            <p:nvPr/>
          </p:nvSpPr>
          <p:spPr>
            <a:xfrm>
              <a:off x="1771702" y="880606"/>
              <a:ext cx="135300" cy="262524"/>
            </a:xfrm>
            <a:prstGeom prst="rect">
              <a:avLst/>
            </a:prstGeom>
            <a:solidFill>
              <a:srgbClr val="FBC02D">
                <a:alpha val="100000"/>
              </a:srgbClr>
            </a:solidFill>
          </p:spPr>
          <p:txBody>
            <a:bodyPr/>
            <a:lstStyle/>
            <a:p>
              <a:endParaRPr/>
            </a:p>
          </p:txBody>
        </p:sp>
        <p:sp>
          <p:nvSpPr>
            <p:cNvPr id="1734" name="rc254">
              <a:extLst>
                <a:ext uri="{FF2B5EF4-FFF2-40B4-BE49-F238E27FC236}">
                  <a16:creationId xmlns:a16="http://schemas.microsoft.com/office/drawing/2014/main" id="{A8BD4B1E-865D-4AC5-B2C7-CD8F1F887403}"/>
                </a:ext>
              </a:extLst>
            </p:cNvPr>
            <p:cNvSpPr/>
            <p:nvPr/>
          </p:nvSpPr>
          <p:spPr>
            <a:xfrm>
              <a:off x="1771702" y="620068"/>
              <a:ext cx="135300" cy="0"/>
            </a:xfrm>
            <a:prstGeom prst="rect">
              <a:avLst/>
            </a:prstGeom>
            <a:solidFill>
              <a:srgbClr val="388E3C">
                <a:alpha val="100000"/>
              </a:srgbClr>
            </a:solidFill>
          </p:spPr>
          <p:txBody>
            <a:bodyPr/>
            <a:lstStyle/>
            <a:p>
              <a:endParaRPr/>
            </a:p>
          </p:txBody>
        </p:sp>
        <p:sp>
          <p:nvSpPr>
            <p:cNvPr id="1735" name="rc255">
              <a:extLst>
                <a:ext uri="{FF2B5EF4-FFF2-40B4-BE49-F238E27FC236}">
                  <a16:creationId xmlns:a16="http://schemas.microsoft.com/office/drawing/2014/main" id="{F3C6A278-D482-4741-9A6A-AFA655589079}"/>
                </a:ext>
              </a:extLst>
            </p:cNvPr>
            <p:cNvSpPr/>
            <p:nvPr/>
          </p:nvSpPr>
          <p:spPr>
            <a:xfrm>
              <a:off x="1771702" y="620068"/>
              <a:ext cx="135300" cy="0"/>
            </a:xfrm>
            <a:prstGeom prst="rect">
              <a:avLst/>
            </a:prstGeom>
            <a:solidFill>
              <a:srgbClr val="1565C0">
                <a:alpha val="100000"/>
              </a:srgbClr>
            </a:solidFill>
          </p:spPr>
          <p:txBody>
            <a:bodyPr/>
            <a:lstStyle/>
            <a:p>
              <a:endParaRPr/>
            </a:p>
          </p:txBody>
        </p:sp>
        <p:sp>
          <p:nvSpPr>
            <p:cNvPr id="1736" name="rc256">
              <a:extLst>
                <a:ext uri="{FF2B5EF4-FFF2-40B4-BE49-F238E27FC236}">
                  <a16:creationId xmlns:a16="http://schemas.microsoft.com/office/drawing/2014/main" id="{D04407EC-EE00-45D2-8EEA-EDD6557C911C}"/>
                </a:ext>
              </a:extLst>
            </p:cNvPr>
            <p:cNvSpPr/>
            <p:nvPr/>
          </p:nvSpPr>
          <p:spPr>
            <a:xfrm>
              <a:off x="1771702" y="620068"/>
              <a:ext cx="135300" cy="0"/>
            </a:xfrm>
            <a:prstGeom prst="rect">
              <a:avLst/>
            </a:prstGeom>
            <a:solidFill>
              <a:srgbClr val="6A1B9A">
                <a:alpha val="100000"/>
              </a:srgbClr>
            </a:solidFill>
          </p:spPr>
          <p:txBody>
            <a:bodyPr/>
            <a:lstStyle/>
            <a:p>
              <a:endParaRPr/>
            </a:p>
          </p:txBody>
        </p:sp>
        <p:sp>
          <p:nvSpPr>
            <p:cNvPr id="1737" name="rc257">
              <a:extLst>
                <a:ext uri="{FF2B5EF4-FFF2-40B4-BE49-F238E27FC236}">
                  <a16:creationId xmlns:a16="http://schemas.microsoft.com/office/drawing/2014/main" id="{A0C5370D-AFD0-4E14-A4A9-B0D343EBC995}"/>
                </a:ext>
              </a:extLst>
            </p:cNvPr>
            <p:cNvSpPr/>
            <p:nvPr/>
          </p:nvSpPr>
          <p:spPr>
            <a:xfrm>
              <a:off x="1771702" y="602011"/>
              <a:ext cx="135300" cy="8418"/>
            </a:xfrm>
            <a:prstGeom prst="rect">
              <a:avLst/>
            </a:prstGeom>
            <a:solidFill>
              <a:srgbClr val="BEBEBE">
                <a:alpha val="100000"/>
              </a:srgbClr>
            </a:solidFill>
          </p:spPr>
          <p:txBody>
            <a:bodyPr/>
            <a:lstStyle/>
            <a:p>
              <a:endParaRPr/>
            </a:p>
          </p:txBody>
        </p:sp>
        <p:sp>
          <p:nvSpPr>
            <p:cNvPr id="1738" name="rc258">
              <a:extLst>
                <a:ext uri="{FF2B5EF4-FFF2-40B4-BE49-F238E27FC236}">
                  <a16:creationId xmlns:a16="http://schemas.microsoft.com/office/drawing/2014/main" id="{75B528F1-B997-4BE4-A0C7-6B6C34E8214F}"/>
                </a:ext>
              </a:extLst>
            </p:cNvPr>
            <p:cNvSpPr/>
            <p:nvPr/>
          </p:nvSpPr>
          <p:spPr>
            <a:xfrm>
              <a:off x="1771702" y="1408844"/>
              <a:ext cx="135300" cy="1959"/>
            </a:xfrm>
            <a:prstGeom prst="rect">
              <a:avLst/>
            </a:prstGeom>
            <a:solidFill>
              <a:srgbClr val="F4702E">
                <a:alpha val="100000"/>
              </a:srgbClr>
            </a:solidFill>
          </p:spPr>
          <p:txBody>
            <a:bodyPr/>
            <a:lstStyle/>
            <a:p>
              <a:endParaRPr/>
            </a:p>
          </p:txBody>
        </p:sp>
        <p:sp>
          <p:nvSpPr>
            <p:cNvPr id="1739" name="rc259">
              <a:extLst>
                <a:ext uri="{FF2B5EF4-FFF2-40B4-BE49-F238E27FC236}">
                  <a16:creationId xmlns:a16="http://schemas.microsoft.com/office/drawing/2014/main" id="{BFE9AB00-69BE-4B3A-9E92-90B9DE82E3A6}"/>
                </a:ext>
              </a:extLst>
            </p:cNvPr>
            <p:cNvSpPr/>
            <p:nvPr/>
          </p:nvSpPr>
          <p:spPr>
            <a:xfrm>
              <a:off x="2072370" y="879017"/>
              <a:ext cx="135300" cy="253402"/>
            </a:xfrm>
            <a:prstGeom prst="rect">
              <a:avLst/>
            </a:prstGeom>
            <a:solidFill>
              <a:srgbClr val="FBC02D">
                <a:alpha val="100000"/>
              </a:srgbClr>
            </a:solidFill>
          </p:spPr>
          <p:txBody>
            <a:bodyPr/>
            <a:lstStyle/>
            <a:p>
              <a:endParaRPr/>
            </a:p>
          </p:txBody>
        </p:sp>
        <p:sp>
          <p:nvSpPr>
            <p:cNvPr id="1740" name="rc260">
              <a:extLst>
                <a:ext uri="{FF2B5EF4-FFF2-40B4-BE49-F238E27FC236}">
                  <a16:creationId xmlns:a16="http://schemas.microsoft.com/office/drawing/2014/main" id="{57300ED0-9303-4313-81EF-883027C6F377}"/>
                </a:ext>
              </a:extLst>
            </p:cNvPr>
            <p:cNvSpPr/>
            <p:nvPr/>
          </p:nvSpPr>
          <p:spPr>
            <a:xfrm>
              <a:off x="2072370" y="621582"/>
              <a:ext cx="135300" cy="0"/>
            </a:xfrm>
            <a:prstGeom prst="rect">
              <a:avLst/>
            </a:prstGeom>
            <a:solidFill>
              <a:srgbClr val="388E3C">
                <a:alpha val="100000"/>
              </a:srgbClr>
            </a:solidFill>
          </p:spPr>
          <p:txBody>
            <a:bodyPr/>
            <a:lstStyle/>
            <a:p>
              <a:endParaRPr/>
            </a:p>
          </p:txBody>
        </p:sp>
        <p:sp>
          <p:nvSpPr>
            <p:cNvPr id="1741" name="rc261">
              <a:extLst>
                <a:ext uri="{FF2B5EF4-FFF2-40B4-BE49-F238E27FC236}">
                  <a16:creationId xmlns:a16="http://schemas.microsoft.com/office/drawing/2014/main" id="{99F409F2-6D07-432C-AABB-F02983A8D53B}"/>
                </a:ext>
              </a:extLst>
            </p:cNvPr>
            <p:cNvSpPr/>
            <p:nvPr/>
          </p:nvSpPr>
          <p:spPr>
            <a:xfrm>
              <a:off x="2072370" y="621582"/>
              <a:ext cx="135300" cy="0"/>
            </a:xfrm>
            <a:prstGeom prst="rect">
              <a:avLst/>
            </a:prstGeom>
            <a:solidFill>
              <a:srgbClr val="1565C0">
                <a:alpha val="100000"/>
              </a:srgbClr>
            </a:solidFill>
          </p:spPr>
          <p:txBody>
            <a:bodyPr/>
            <a:lstStyle/>
            <a:p>
              <a:endParaRPr/>
            </a:p>
          </p:txBody>
        </p:sp>
        <p:sp>
          <p:nvSpPr>
            <p:cNvPr id="1742" name="rc262">
              <a:extLst>
                <a:ext uri="{FF2B5EF4-FFF2-40B4-BE49-F238E27FC236}">
                  <a16:creationId xmlns:a16="http://schemas.microsoft.com/office/drawing/2014/main" id="{AB739ABF-E5B7-4C2B-B2F2-F39783ABBA6D}"/>
                </a:ext>
              </a:extLst>
            </p:cNvPr>
            <p:cNvSpPr/>
            <p:nvPr/>
          </p:nvSpPr>
          <p:spPr>
            <a:xfrm>
              <a:off x="2072370" y="621582"/>
              <a:ext cx="135300" cy="0"/>
            </a:xfrm>
            <a:prstGeom prst="rect">
              <a:avLst/>
            </a:prstGeom>
            <a:solidFill>
              <a:srgbClr val="6A1B9A">
                <a:alpha val="100000"/>
              </a:srgbClr>
            </a:solidFill>
          </p:spPr>
          <p:txBody>
            <a:bodyPr/>
            <a:lstStyle/>
            <a:p>
              <a:endParaRPr/>
            </a:p>
          </p:txBody>
        </p:sp>
        <p:sp>
          <p:nvSpPr>
            <p:cNvPr id="1743" name="rc263">
              <a:extLst>
                <a:ext uri="{FF2B5EF4-FFF2-40B4-BE49-F238E27FC236}">
                  <a16:creationId xmlns:a16="http://schemas.microsoft.com/office/drawing/2014/main" id="{AF4585DE-87B1-4B13-98EA-8DF8831A7045}"/>
                </a:ext>
              </a:extLst>
            </p:cNvPr>
            <p:cNvSpPr/>
            <p:nvPr/>
          </p:nvSpPr>
          <p:spPr>
            <a:xfrm>
              <a:off x="2072370" y="602608"/>
              <a:ext cx="135300" cy="9551"/>
            </a:xfrm>
            <a:prstGeom prst="rect">
              <a:avLst/>
            </a:prstGeom>
            <a:solidFill>
              <a:srgbClr val="BEBEBE">
                <a:alpha val="100000"/>
              </a:srgbClr>
            </a:solidFill>
          </p:spPr>
          <p:txBody>
            <a:bodyPr/>
            <a:lstStyle/>
            <a:p>
              <a:endParaRPr/>
            </a:p>
          </p:txBody>
        </p:sp>
        <p:sp>
          <p:nvSpPr>
            <p:cNvPr id="1744" name="rc264">
              <a:extLst>
                <a:ext uri="{FF2B5EF4-FFF2-40B4-BE49-F238E27FC236}">
                  <a16:creationId xmlns:a16="http://schemas.microsoft.com/office/drawing/2014/main" id="{CC3C8EB4-8929-4231-9DE3-D706C915AEA0}"/>
                </a:ext>
              </a:extLst>
            </p:cNvPr>
            <p:cNvSpPr/>
            <p:nvPr/>
          </p:nvSpPr>
          <p:spPr>
            <a:xfrm>
              <a:off x="2072370" y="1392276"/>
              <a:ext cx="135300" cy="9947"/>
            </a:xfrm>
            <a:prstGeom prst="rect">
              <a:avLst/>
            </a:prstGeom>
            <a:solidFill>
              <a:srgbClr val="F4702E">
                <a:alpha val="100000"/>
              </a:srgbClr>
            </a:solidFill>
          </p:spPr>
          <p:txBody>
            <a:bodyPr/>
            <a:lstStyle/>
            <a:p>
              <a:endParaRPr/>
            </a:p>
          </p:txBody>
        </p:sp>
        <p:sp>
          <p:nvSpPr>
            <p:cNvPr id="1745" name="rc265">
              <a:extLst>
                <a:ext uri="{FF2B5EF4-FFF2-40B4-BE49-F238E27FC236}">
                  <a16:creationId xmlns:a16="http://schemas.microsoft.com/office/drawing/2014/main" id="{924A54B6-00FD-4D5E-8E93-2913F336C2C0}"/>
                </a:ext>
              </a:extLst>
            </p:cNvPr>
            <p:cNvSpPr/>
            <p:nvPr/>
          </p:nvSpPr>
          <p:spPr>
            <a:xfrm>
              <a:off x="1771702" y="620068"/>
              <a:ext cx="135300" cy="260538"/>
            </a:xfrm>
            <a:prstGeom prst="rect">
              <a:avLst/>
            </a:prstGeom>
            <a:solidFill>
              <a:srgbClr val="FBC02D">
                <a:alpha val="100000"/>
              </a:srgbClr>
            </a:solidFill>
          </p:spPr>
          <p:txBody>
            <a:bodyPr/>
            <a:lstStyle/>
            <a:p>
              <a:endParaRPr/>
            </a:p>
          </p:txBody>
        </p:sp>
        <p:sp>
          <p:nvSpPr>
            <p:cNvPr id="1746" name="rc266">
              <a:extLst>
                <a:ext uri="{FF2B5EF4-FFF2-40B4-BE49-F238E27FC236}">
                  <a16:creationId xmlns:a16="http://schemas.microsoft.com/office/drawing/2014/main" id="{B3A036FB-2BE9-4190-8E3F-172AC37AEB92}"/>
                </a:ext>
              </a:extLst>
            </p:cNvPr>
            <p:cNvSpPr/>
            <p:nvPr/>
          </p:nvSpPr>
          <p:spPr>
            <a:xfrm>
              <a:off x="1771702" y="620068"/>
              <a:ext cx="135300" cy="0"/>
            </a:xfrm>
            <a:prstGeom prst="rect">
              <a:avLst/>
            </a:prstGeom>
            <a:solidFill>
              <a:srgbClr val="388E3C">
                <a:alpha val="100000"/>
              </a:srgbClr>
            </a:solidFill>
          </p:spPr>
          <p:txBody>
            <a:bodyPr/>
            <a:lstStyle/>
            <a:p>
              <a:endParaRPr/>
            </a:p>
          </p:txBody>
        </p:sp>
        <p:sp>
          <p:nvSpPr>
            <p:cNvPr id="1747" name="rc267">
              <a:extLst>
                <a:ext uri="{FF2B5EF4-FFF2-40B4-BE49-F238E27FC236}">
                  <a16:creationId xmlns:a16="http://schemas.microsoft.com/office/drawing/2014/main" id="{52E60D59-2BC3-4C68-B640-1B3FE8958595}"/>
                </a:ext>
              </a:extLst>
            </p:cNvPr>
            <p:cNvSpPr/>
            <p:nvPr/>
          </p:nvSpPr>
          <p:spPr>
            <a:xfrm>
              <a:off x="1771702" y="620068"/>
              <a:ext cx="135300" cy="0"/>
            </a:xfrm>
            <a:prstGeom prst="rect">
              <a:avLst/>
            </a:prstGeom>
            <a:solidFill>
              <a:srgbClr val="1565C0">
                <a:alpha val="100000"/>
              </a:srgbClr>
            </a:solidFill>
          </p:spPr>
          <p:txBody>
            <a:bodyPr/>
            <a:lstStyle/>
            <a:p>
              <a:endParaRPr/>
            </a:p>
          </p:txBody>
        </p:sp>
        <p:sp>
          <p:nvSpPr>
            <p:cNvPr id="1748" name="rc268">
              <a:extLst>
                <a:ext uri="{FF2B5EF4-FFF2-40B4-BE49-F238E27FC236}">
                  <a16:creationId xmlns:a16="http://schemas.microsoft.com/office/drawing/2014/main" id="{5F3398AD-1D44-4EE5-96B7-1F67186EE556}"/>
                </a:ext>
              </a:extLst>
            </p:cNvPr>
            <p:cNvSpPr/>
            <p:nvPr/>
          </p:nvSpPr>
          <p:spPr>
            <a:xfrm>
              <a:off x="1771702" y="620068"/>
              <a:ext cx="135300" cy="0"/>
            </a:xfrm>
            <a:prstGeom prst="rect">
              <a:avLst/>
            </a:prstGeom>
            <a:solidFill>
              <a:srgbClr val="6A1B9A">
                <a:alpha val="100000"/>
              </a:srgbClr>
            </a:solidFill>
          </p:spPr>
          <p:txBody>
            <a:bodyPr/>
            <a:lstStyle/>
            <a:p>
              <a:endParaRPr/>
            </a:p>
          </p:txBody>
        </p:sp>
        <p:sp>
          <p:nvSpPr>
            <p:cNvPr id="1749" name="rc269">
              <a:extLst>
                <a:ext uri="{FF2B5EF4-FFF2-40B4-BE49-F238E27FC236}">
                  <a16:creationId xmlns:a16="http://schemas.microsoft.com/office/drawing/2014/main" id="{2BBA04E9-A1FE-439D-8CAF-BFE9A1F5F9E2}"/>
                </a:ext>
              </a:extLst>
            </p:cNvPr>
            <p:cNvSpPr/>
            <p:nvPr/>
          </p:nvSpPr>
          <p:spPr>
            <a:xfrm>
              <a:off x="1771702" y="593579"/>
              <a:ext cx="135300" cy="8431"/>
            </a:xfrm>
            <a:prstGeom prst="rect">
              <a:avLst/>
            </a:prstGeom>
            <a:solidFill>
              <a:srgbClr val="BEBEBE">
                <a:alpha val="100000"/>
              </a:srgbClr>
            </a:solidFill>
          </p:spPr>
          <p:txBody>
            <a:bodyPr/>
            <a:lstStyle/>
            <a:p>
              <a:endParaRPr/>
            </a:p>
          </p:txBody>
        </p:sp>
        <p:sp>
          <p:nvSpPr>
            <p:cNvPr id="1750" name="rc270">
              <a:extLst>
                <a:ext uri="{FF2B5EF4-FFF2-40B4-BE49-F238E27FC236}">
                  <a16:creationId xmlns:a16="http://schemas.microsoft.com/office/drawing/2014/main" id="{E14E44D1-BD29-4BFB-952D-962475160A1E}"/>
                </a:ext>
              </a:extLst>
            </p:cNvPr>
            <p:cNvSpPr/>
            <p:nvPr/>
          </p:nvSpPr>
          <p:spPr>
            <a:xfrm>
              <a:off x="1771702" y="1404912"/>
              <a:ext cx="135300" cy="3932"/>
            </a:xfrm>
            <a:prstGeom prst="rect">
              <a:avLst/>
            </a:prstGeom>
            <a:solidFill>
              <a:srgbClr val="F4702E">
                <a:alpha val="100000"/>
              </a:srgbClr>
            </a:solidFill>
          </p:spPr>
          <p:txBody>
            <a:bodyPr/>
            <a:lstStyle/>
            <a:p>
              <a:endParaRPr/>
            </a:p>
          </p:txBody>
        </p:sp>
        <p:sp>
          <p:nvSpPr>
            <p:cNvPr id="1751" name="rc271">
              <a:extLst>
                <a:ext uri="{FF2B5EF4-FFF2-40B4-BE49-F238E27FC236}">
                  <a16:creationId xmlns:a16="http://schemas.microsoft.com/office/drawing/2014/main" id="{C35D325D-4E1F-496D-B611-BAEA037AFBCE}"/>
                </a:ext>
              </a:extLst>
            </p:cNvPr>
            <p:cNvSpPr/>
            <p:nvPr/>
          </p:nvSpPr>
          <p:spPr>
            <a:xfrm>
              <a:off x="2072370" y="621582"/>
              <a:ext cx="135300" cy="257435"/>
            </a:xfrm>
            <a:prstGeom prst="rect">
              <a:avLst/>
            </a:prstGeom>
            <a:solidFill>
              <a:srgbClr val="FBC02D">
                <a:alpha val="100000"/>
              </a:srgbClr>
            </a:solidFill>
          </p:spPr>
          <p:txBody>
            <a:bodyPr/>
            <a:lstStyle/>
            <a:p>
              <a:endParaRPr/>
            </a:p>
          </p:txBody>
        </p:sp>
        <p:sp>
          <p:nvSpPr>
            <p:cNvPr id="1752" name="rc272">
              <a:extLst>
                <a:ext uri="{FF2B5EF4-FFF2-40B4-BE49-F238E27FC236}">
                  <a16:creationId xmlns:a16="http://schemas.microsoft.com/office/drawing/2014/main" id="{D143F482-8888-48DD-A06E-4ED084B6B87B}"/>
                </a:ext>
              </a:extLst>
            </p:cNvPr>
            <p:cNvSpPr/>
            <p:nvPr/>
          </p:nvSpPr>
          <p:spPr>
            <a:xfrm>
              <a:off x="2072370" y="621582"/>
              <a:ext cx="135300" cy="0"/>
            </a:xfrm>
            <a:prstGeom prst="rect">
              <a:avLst/>
            </a:prstGeom>
            <a:solidFill>
              <a:srgbClr val="388E3C">
                <a:alpha val="100000"/>
              </a:srgbClr>
            </a:solidFill>
          </p:spPr>
          <p:txBody>
            <a:bodyPr/>
            <a:lstStyle/>
            <a:p>
              <a:endParaRPr/>
            </a:p>
          </p:txBody>
        </p:sp>
        <p:sp>
          <p:nvSpPr>
            <p:cNvPr id="1753" name="rc273">
              <a:extLst>
                <a:ext uri="{FF2B5EF4-FFF2-40B4-BE49-F238E27FC236}">
                  <a16:creationId xmlns:a16="http://schemas.microsoft.com/office/drawing/2014/main" id="{707B70B3-2DC2-4127-A516-6BE75B51534F}"/>
                </a:ext>
              </a:extLst>
            </p:cNvPr>
            <p:cNvSpPr/>
            <p:nvPr/>
          </p:nvSpPr>
          <p:spPr>
            <a:xfrm>
              <a:off x="2072370" y="621582"/>
              <a:ext cx="135300" cy="0"/>
            </a:xfrm>
            <a:prstGeom prst="rect">
              <a:avLst/>
            </a:prstGeom>
            <a:solidFill>
              <a:srgbClr val="1565C0">
                <a:alpha val="100000"/>
              </a:srgbClr>
            </a:solidFill>
          </p:spPr>
          <p:txBody>
            <a:bodyPr/>
            <a:lstStyle/>
            <a:p>
              <a:endParaRPr/>
            </a:p>
          </p:txBody>
        </p:sp>
        <p:sp>
          <p:nvSpPr>
            <p:cNvPr id="1754" name="rc274">
              <a:extLst>
                <a:ext uri="{FF2B5EF4-FFF2-40B4-BE49-F238E27FC236}">
                  <a16:creationId xmlns:a16="http://schemas.microsoft.com/office/drawing/2014/main" id="{D2FE06C3-F6D6-40F8-BBD2-4485A008869F}"/>
                </a:ext>
              </a:extLst>
            </p:cNvPr>
            <p:cNvSpPr/>
            <p:nvPr/>
          </p:nvSpPr>
          <p:spPr>
            <a:xfrm>
              <a:off x="2072370" y="621582"/>
              <a:ext cx="135300" cy="0"/>
            </a:xfrm>
            <a:prstGeom prst="rect">
              <a:avLst/>
            </a:prstGeom>
            <a:solidFill>
              <a:srgbClr val="6A1B9A">
                <a:alpha val="100000"/>
              </a:srgbClr>
            </a:solidFill>
          </p:spPr>
          <p:txBody>
            <a:bodyPr/>
            <a:lstStyle/>
            <a:p>
              <a:endParaRPr/>
            </a:p>
          </p:txBody>
        </p:sp>
        <p:sp>
          <p:nvSpPr>
            <p:cNvPr id="1755" name="rc275">
              <a:extLst>
                <a:ext uri="{FF2B5EF4-FFF2-40B4-BE49-F238E27FC236}">
                  <a16:creationId xmlns:a16="http://schemas.microsoft.com/office/drawing/2014/main" id="{6A2421E4-2D49-492A-ACFB-3874C0977B0C}"/>
                </a:ext>
              </a:extLst>
            </p:cNvPr>
            <p:cNvSpPr/>
            <p:nvPr/>
          </p:nvSpPr>
          <p:spPr>
            <a:xfrm>
              <a:off x="2072370" y="593579"/>
              <a:ext cx="135300" cy="9029"/>
            </a:xfrm>
            <a:prstGeom prst="rect">
              <a:avLst/>
            </a:prstGeom>
            <a:solidFill>
              <a:srgbClr val="BEBEBE">
                <a:alpha val="100000"/>
              </a:srgbClr>
            </a:solidFill>
          </p:spPr>
          <p:txBody>
            <a:bodyPr/>
            <a:lstStyle/>
            <a:p>
              <a:endParaRPr/>
            </a:p>
          </p:txBody>
        </p:sp>
        <p:sp>
          <p:nvSpPr>
            <p:cNvPr id="1756" name="rc276">
              <a:extLst>
                <a:ext uri="{FF2B5EF4-FFF2-40B4-BE49-F238E27FC236}">
                  <a16:creationId xmlns:a16="http://schemas.microsoft.com/office/drawing/2014/main" id="{6E756731-98CD-4579-AD24-D9D61B1245FE}"/>
                </a:ext>
              </a:extLst>
            </p:cNvPr>
            <p:cNvSpPr/>
            <p:nvPr/>
          </p:nvSpPr>
          <p:spPr>
            <a:xfrm>
              <a:off x="2072370" y="1385838"/>
              <a:ext cx="135300" cy="6437"/>
            </a:xfrm>
            <a:prstGeom prst="rect">
              <a:avLst/>
            </a:prstGeom>
            <a:solidFill>
              <a:srgbClr val="F4702E">
                <a:alpha val="100000"/>
              </a:srgbClr>
            </a:solidFill>
          </p:spPr>
          <p:txBody>
            <a:bodyPr/>
            <a:lstStyle/>
            <a:p>
              <a:endParaRPr/>
            </a:p>
          </p:txBody>
        </p:sp>
        <p:sp>
          <p:nvSpPr>
            <p:cNvPr id="1757" name="rc277">
              <a:extLst>
                <a:ext uri="{FF2B5EF4-FFF2-40B4-BE49-F238E27FC236}">
                  <a16:creationId xmlns:a16="http://schemas.microsoft.com/office/drawing/2014/main" id="{0AD182CE-51A0-44C1-9784-4E40403C9302}"/>
                </a:ext>
              </a:extLst>
            </p:cNvPr>
            <p:cNvSpPr/>
            <p:nvPr/>
          </p:nvSpPr>
          <p:spPr>
            <a:xfrm>
              <a:off x="1922036" y="1139599"/>
              <a:ext cx="135300" cy="255900"/>
            </a:xfrm>
            <a:prstGeom prst="rect">
              <a:avLst/>
            </a:prstGeom>
            <a:solidFill>
              <a:srgbClr val="FBC02D">
                <a:alpha val="100000"/>
              </a:srgbClr>
            </a:solidFill>
          </p:spPr>
          <p:txBody>
            <a:bodyPr/>
            <a:lstStyle/>
            <a:p>
              <a:endParaRPr/>
            </a:p>
          </p:txBody>
        </p:sp>
        <p:sp>
          <p:nvSpPr>
            <p:cNvPr id="1758" name="rc278">
              <a:extLst>
                <a:ext uri="{FF2B5EF4-FFF2-40B4-BE49-F238E27FC236}">
                  <a16:creationId xmlns:a16="http://schemas.microsoft.com/office/drawing/2014/main" id="{B0093E8A-C0E4-493D-8D5F-9B460426782E}"/>
                </a:ext>
              </a:extLst>
            </p:cNvPr>
            <p:cNvSpPr/>
            <p:nvPr/>
          </p:nvSpPr>
          <p:spPr>
            <a:xfrm>
              <a:off x="1922036" y="620525"/>
              <a:ext cx="135300" cy="0"/>
            </a:xfrm>
            <a:prstGeom prst="rect">
              <a:avLst/>
            </a:prstGeom>
            <a:solidFill>
              <a:srgbClr val="388E3C">
                <a:alpha val="100000"/>
              </a:srgbClr>
            </a:solidFill>
          </p:spPr>
          <p:txBody>
            <a:bodyPr/>
            <a:lstStyle/>
            <a:p>
              <a:endParaRPr/>
            </a:p>
          </p:txBody>
        </p:sp>
        <p:sp>
          <p:nvSpPr>
            <p:cNvPr id="1759" name="rc279">
              <a:extLst>
                <a:ext uri="{FF2B5EF4-FFF2-40B4-BE49-F238E27FC236}">
                  <a16:creationId xmlns:a16="http://schemas.microsoft.com/office/drawing/2014/main" id="{D8BBAF32-623E-4820-AF67-CD84750FC314}"/>
                </a:ext>
              </a:extLst>
            </p:cNvPr>
            <p:cNvSpPr/>
            <p:nvPr/>
          </p:nvSpPr>
          <p:spPr>
            <a:xfrm>
              <a:off x="1922036" y="620525"/>
              <a:ext cx="135300" cy="0"/>
            </a:xfrm>
            <a:prstGeom prst="rect">
              <a:avLst/>
            </a:prstGeom>
            <a:solidFill>
              <a:srgbClr val="1565C0">
                <a:alpha val="100000"/>
              </a:srgbClr>
            </a:solidFill>
          </p:spPr>
          <p:txBody>
            <a:bodyPr/>
            <a:lstStyle/>
            <a:p>
              <a:endParaRPr/>
            </a:p>
          </p:txBody>
        </p:sp>
        <p:sp>
          <p:nvSpPr>
            <p:cNvPr id="1760" name="rc280">
              <a:extLst>
                <a:ext uri="{FF2B5EF4-FFF2-40B4-BE49-F238E27FC236}">
                  <a16:creationId xmlns:a16="http://schemas.microsoft.com/office/drawing/2014/main" id="{84941F6B-7BA3-44E7-9FAF-D0CCCEC16A90}"/>
                </a:ext>
              </a:extLst>
            </p:cNvPr>
            <p:cNvSpPr/>
            <p:nvPr/>
          </p:nvSpPr>
          <p:spPr>
            <a:xfrm>
              <a:off x="1922036" y="620525"/>
              <a:ext cx="135300" cy="0"/>
            </a:xfrm>
            <a:prstGeom prst="rect">
              <a:avLst/>
            </a:prstGeom>
            <a:solidFill>
              <a:srgbClr val="6A1B9A">
                <a:alpha val="100000"/>
              </a:srgbClr>
            </a:solidFill>
          </p:spPr>
          <p:txBody>
            <a:bodyPr/>
            <a:lstStyle/>
            <a:p>
              <a:endParaRPr/>
            </a:p>
          </p:txBody>
        </p:sp>
        <p:sp>
          <p:nvSpPr>
            <p:cNvPr id="1761" name="rc281">
              <a:extLst>
                <a:ext uri="{FF2B5EF4-FFF2-40B4-BE49-F238E27FC236}">
                  <a16:creationId xmlns:a16="http://schemas.microsoft.com/office/drawing/2014/main" id="{F8C1D924-A371-41F3-AC75-F9C6FB84C8CD}"/>
                </a:ext>
              </a:extLst>
            </p:cNvPr>
            <p:cNvSpPr/>
            <p:nvPr/>
          </p:nvSpPr>
          <p:spPr>
            <a:xfrm>
              <a:off x="1922036" y="611416"/>
              <a:ext cx="135300" cy="9109"/>
            </a:xfrm>
            <a:prstGeom prst="rect">
              <a:avLst/>
            </a:prstGeom>
            <a:solidFill>
              <a:srgbClr val="BEBEBE">
                <a:alpha val="100000"/>
              </a:srgbClr>
            </a:solidFill>
          </p:spPr>
          <p:txBody>
            <a:bodyPr/>
            <a:lstStyle/>
            <a:p>
              <a:endParaRPr/>
            </a:p>
          </p:txBody>
        </p:sp>
        <p:sp>
          <p:nvSpPr>
            <p:cNvPr id="1762" name="rc282">
              <a:extLst>
                <a:ext uri="{FF2B5EF4-FFF2-40B4-BE49-F238E27FC236}">
                  <a16:creationId xmlns:a16="http://schemas.microsoft.com/office/drawing/2014/main" id="{8E48FE53-DADF-4493-9B90-887C9AC52B81}"/>
                </a:ext>
              </a:extLst>
            </p:cNvPr>
            <p:cNvSpPr/>
            <p:nvPr/>
          </p:nvSpPr>
          <p:spPr>
            <a:xfrm>
              <a:off x="1922036" y="1404394"/>
              <a:ext cx="135300" cy="7892"/>
            </a:xfrm>
            <a:prstGeom prst="rect">
              <a:avLst/>
            </a:prstGeom>
            <a:solidFill>
              <a:srgbClr val="F4702E">
                <a:alpha val="100000"/>
              </a:srgbClr>
            </a:solidFill>
          </p:spPr>
          <p:txBody>
            <a:bodyPr/>
            <a:lstStyle/>
            <a:p>
              <a:endParaRPr/>
            </a:p>
          </p:txBody>
        </p:sp>
        <p:sp>
          <p:nvSpPr>
            <p:cNvPr id="1763" name="rc283">
              <a:extLst>
                <a:ext uri="{FF2B5EF4-FFF2-40B4-BE49-F238E27FC236}">
                  <a16:creationId xmlns:a16="http://schemas.microsoft.com/office/drawing/2014/main" id="{8A80E545-4590-40BA-BE19-2DEA2F780AF9}"/>
                </a:ext>
              </a:extLst>
            </p:cNvPr>
            <p:cNvSpPr/>
            <p:nvPr/>
          </p:nvSpPr>
          <p:spPr>
            <a:xfrm>
              <a:off x="1922036" y="880202"/>
              <a:ext cx="135300" cy="259396"/>
            </a:xfrm>
            <a:prstGeom prst="rect">
              <a:avLst/>
            </a:prstGeom>
            <a:solidFill>
              <a:srgbClr val="FBC02D">
                <a:alpha val="100000"/>
              </a:srgbClr>
            </a:solidFill>
          </p:spPr>
          <p:txBody>
            <a:bodyPr/>
            <a:lstStyle/>
            <a:p>
              <a:endParaRPr/>
            </a:p>
          </p:txBody>
        </p:sp>
        <p:sp>
          <p:nvSpPr>
            <p:cNvPr id="1764" name="rc284">
              <a:extLst>
                <a:ext uri="{FF2B5EF4-FFF2-40B4-BE49-F238E27FC236}">
                  <a16:creationId xmlns:a16="http://schemas.microsoft.com/office/drawing/2014/main" id="{375F56E0-0B48-48EC-AB9D-033221D702E4}"/>
                </a:ext>
              </a:extLst>
            </p:cNvPr>
            <p:cNvSpPr/>
            <p:nvPr/>
          </p:nvSpPr>
          <p:spPr>
            <a:xfrm>
              <a:off x="1922036" y="620525"/>
              <a:ext cx="135300" cy="0"/>
            </a:xfrm>
            <a:prstGeom prst="rect">
              <a:avLst/>
            </a:prstGeom>
            <a:solidFill>
              <a:srgbClr val="388E3C">
                <a:alpha val="100000"/>
              </a:srgbClr>
            </a:solidFill>
          </p:spPr>
          <p:txBody>
            <a:bodyPr/>
            <a:lstStyle/>
            <a:p>
              <a:endParaRPr/>
            </a:p>
          </p:txBody>
        </p:sp>
        <p:sp>
          <p:nvSpPr>
            <p:cNvPr id="1765" name="rc285">
              <a:extLst>
                <a:ext uri="{FF2B5EF4-FFF2-40B4-BE49-F238E27FC236}">
                  <a16:creationId xmlns:a16="http://schemas.microsoft.com/office/drawing/2014/main" id="{DD2550B2-942D-41B4-A9D0-53988167C382}"/>
                </a:ext>
              </a:extLst>
            </p:cNvPr>
            <p:cNvSpPr/>
            <p:nvPr/>
          </p:nvSpPr>
          <p:spPr>
            <a:xfrm>
              <a:off x="1922036" y="620525"/>
              <a:ext cx="135300" cy="0"/>
            </a:xfrm>
            <a:prstGeom prst="rect">
              <a:avLst/>
            </a:prstGeom>
            <a:solidFill>
              <a:srgbClr val="1565C0">
                <a:alpha val="100000"/>
              </a:srgbClr>
            </a:solidFill>
          </p:spPr>
          <p:txBody>
            <a:bodyPr/>
            <a:lstStyle/>
            <a:p>
              <a:endParaRPr/>
            </a:p>
          </p:txBody>
        </p:sp>
        <p:sp>
          <p:nvSpPr>
            <p:cNvPr id="1766" name="rc286">
              <a:extLst>
                <a:ext uri="{FF2B5EF4-FFF2-40B4-BE49-F238E27FC236}">
                  <a16:creationId xmlns:a16="http://schemas.microsoft.com/office/drawing/2014/main" id="{1965B72D-72B5-4F4E-8D77-CE0D6B458A06}"/>
                </a:ext>
              </a:extLst>
            </p:cNvPr>
            <p:cNvSpPr/>
            <p:nvPr/>
          </p:nvSpPr>
          <p:spPr>
            <a:xfrm>
              <a:off x="1922036" y="620525"/>
              <a:ext cx="135300" cy="0"/>
            </a:xfrm>
            <a:prstGeom prst="rect">
              <a:avLst/>
            </a:prstGeom>
            <a:solidFill>
              <a:srgbClr val="6A1B9A">
                <a:alpha val="100000"/>
              </a:srgbClr>
            </a:solidFill>
          </p:spPr>
          <p:txBody>
            <a:bodyPr/>
            <a:lstStyle/>
            <a:p>
              <a:endParaRPr/>
            </a:p>
          </p:txBody>
        </p:sp>
        <p:sp>
          <p:nvSpPr>
            <p:cNvPr id="1767" name="rc287">
              <a:extLst>
                <a:ext uri="{FF2B5EF4-FFF2-40B4-BE49-F238E27FC236}">
                  <a16:creationId xmlns:a16="http://schemas.microsoft.com/office/drawing/2014/main" id="{4B157578-D6DD-4044-84ED-E2646811D997}"/>
                </a:ext>
              </a:extLst>
            </p:cNvPr>
            <p:cNvSpPr/>
            <p:nvPr/>
          </p:nvSpPr>
          <p:spPr>
            <a:xfrm>
              <a:off x="1922036" y="602773"/>
              <a:ext cx="135300" cy="8643"/>
            </a:xfrm>
            <a:prstGeom prst="rect">
              <a:avLst/>
            </a:prstGeom>
            <a:solidFill>
              <a:srgbClr val="BEBEBE">
                <a:alpha val="100000"/>
              </a:srgbClr>
            </a:solidFill>
          </p:spPr>
          <p:txBody>
            <a:bodyPr/>
            <a:lstStyle/>
            <a:p>
              <a:endParaRPr/>
            </a:p>
          </p:txBody>
        </p:sp>
        <p:sp>
          <p:nvSpPr>
            <p:cNvPr id="1768" name="rc288">
              <a:extLst>
                <a:ext uri="{FF2B5EF4-FFF2-40B4-BE49-F238E27FC236}">
                  <a16:creationId xmlns:a16="http://schemas.microsoft.com/office/drawing/2014/main" id="{A6834F56-BBB3-4680-9127-7F703D4D0CFA}"/>
                </a:ext>
              </a:extLst>
            </p:cNvPr>
            <p:cNvSpPr/>
            <p:nvPr/>
          </p:nvSpPr>
          <p:spPr>
            <a:xfrm>
              <a:off x="1922036" y="1399532"/>
              <a:ext cx="135300" cy="4862"/>
            </a:xfrm>
            <a:prstGeom prst="rect">
              <a:avLst/>
            </a:prstGeom>
            <a:solidFill>
              <a:srgbClr val="F4702E">
                <a:alpha val="100000"/>
              </a:srgbClr>
            </a:solidFill>
          </p:spPr>
          <p:txBody>
            <a:bodyPr/>
            <a:lstStyle/>
            <a:p>
              <a:endParaRPr/>
            </a:p>
          </p:txBody>
        </p:sp>
        <p:sp>
          <p:nvSpPr>
            <p:cNvPr id="1769" name="rc289">
              <a:extLst>
                <a:ext uri="{FF2B5EF4-FFF2-40B4-BE49-F238E27FC236}">
                  <a16:creationId xmlns:a16="http://schemas.microsoft.com/office/drawing/2014/main" id="{B2B23E43-0C44-488A-AAE7-EE5E6E244C35}"/>
                </a:ext>
              </a:extLst>
            </p:cNvPr>
            <p:cNvSpPr/>
            <p:nvPr/>
          </p:nvSpPr>
          <p:spPr>
            <a:xfrm>
              <a:off x="1922036" y="620525"/>
              <a:ext cx="135300" cy="259677"/>
            </a:xfrm>
            <a:prstGeom prst="rect">
              <a:avLst/>
            </a:prstGeom>
            <a:solidFill>
              <a:srgbClr val="FBC02D">
                <a:alpha val="100000"/>
              </a:srgbClr>
            </a:solidFill>
          </p:spPr>
          <p:txBody>
            <a:bodyPr/>
            <a:lstStyle/>
            <a:p>
              <a:endParaRPr/>
            </a:p>
          </p:txBody>
        </p:sp>
        <p:sp>
          <p:nvSpPr>
            <p:cNvPr id="1770" name="rc290">
              <a:extLst>
                <a:ext uri="{FF2B5EF4-FFF2-40B4-BE49-F238E27FC236}">
                  <a16:creationId xmlns:a16="http://schemas.microsoft.com/office/drawing/2014/main" id="{43B07884-B8F1-4D47-A2B6-75EAC54F8C46}"/>
                </a:ext>
              </a:extLst>
            </p:cNvPr>
            <p:cNvSpPr/>
            <p:nvPr/>
          </p:nvSpPr>
          <p:spPr>
            <a:xfrm>
              <a:off x="1922036" y="620525"/>
              <a:ext cx="135300" cy="0"/>
            </a:xfrm>
            <a:prstGeom prst="rect">
              <a:avLst/>
            </a:prstGeom>
            <a:solidFill>
              <a:srgbClr val="388E3C">
                <a:alpha val="100000"/>
              </a:srgbClr>
            </a:solidFill>
          </p:spPr>
          <p:txBody>
            <a:bodyPr/>
            <a:lstStyle/>
            <a:p>
              <a:endParaRPr/>
            </a:p>
          </p:txBody>
        </p:sp>
        <p:sp>
          <p:nvSpPr>
            <p:cNvPr id="1771" name="rc291">
              <a:extLst>
                <a:ext uri="{FF2B5EF4-FFF2-40B4-BE49-F238E27FC236}">
                  <a16:creationId xmlns:a16="http://schemas.microsoft.com/office/drawing/2014/main" id="{728A8EBB-FA41-47AB-BCC2-94938E826463}"/>
                </a:ext>
              </a:extLst>
            </p:cNvPr>
            <p:cNvSpPr/>
            <p:nvPr/>
          </p:nvSpPr>
          <p:spPr>
            <a:xfrm>
              <a:off x="1922036" y="620525"/>
              <a:ext cx="135300" cy="0"/>
            </a:xfrm>
            <a:prstGeom prst="rect">
              <a:avLst/>
            </a:prstGeom>
            <a:solidFill>
              <a:srgbClr val="1565C0">
                <a:alpha val="100000"/>
              </a:srgbClr>
            </a:solidFill>
          </p:spPr>
          <p:txBody>
            <a:bodyPr/>
            <a:lstStyle/>
            <a:p>
              <a:endParaRPr/>
            </a:p>
          </p:txBody>
        </p:sp>
        <p:sp>
          <p:nvSpPr>
            <p:cNvPr id="1772" name="rc292">
              <a:extLst>
                <a:ext uri="{FF2B5EF4-FFF2-40B4-BE49-F238E27FC236}">
                  <a16:creationId xmlns:a16="http://schemas.microsoft.com/office/drawing/2014/main" id="{8F0FCB8B-90EC-4A2E-88A7-48A5A4699F75}"/>
                </a:ext>
              </a:extLst>
            </p:cNvPr>
            <p:cNvSpPr/>
            <p:nvPr/>
          </p:nvSpPr>
          <p:spPr>
            <a:xfrm>
              <a:off x="1922036" y="620525"/>
              <a:ext cx="135300" cy="0"/>
            </a:xfrm>
            <a:prstGeom prst="rect">
              <a:avLst/>
            </a:prstGeom>
            <a:solidFill>
              <a:srgbClr val="6A1B9A">
                <a:alpha val="100000"/>
              </a:srgbClr>
            </a:solidFill>
          </p:spPr>
          <p:txBody>
            <a:bodyPr/>
            <a:lstStyle/>
            <a:p>
              <a:endParaRPr/>
            </a:p>
          </p:txBody>
        </p:sp>
        <p:sp>
          <p:nvSpPr>
            <p:cNvPr id="1773" name="rc293">
              <a:extLst>
                <a:ext uri="{FF2B5EF4-FFF2-40B4-BE49-F238E27FC236}">
                  <a16:creationId xmlns:a16="http://schemas.microsoft.com/office/drawing/2014/main" id="{24FF2ED3-3457-41EC-A5DA-588315F819EC}"/>
                </a:ext>
              </a:extLst>
            </p:cNvPr>
            <p:cNvSpPr/>
            <p:nvPr/>
          </p:nvSpPr>
          <p:spPr>
            <a:xfrm>
              <a:off x="1922036" y="593579"/>
              <a:ext cx="135300" cy="9193"/>
            </a:xfrm>
            <a:prstGeom prst="rect">
              <a:avLst/>
            </a:prstGeom>
            <a:solidFill>
              <a:srgbClr val="BEBEBE">
                <a:alpha val="100000"/>
              </a:srgbClr>
            </a:solidFill>
          </p:spPr>
          <p:txBody>
            <a:bodyPr/>
            <a:lstStyle/>
            <a:p>
              <a:endParaRPr/>
            </a:p>
          </p:txBody>
        </p:sp>
        <p:sp>
          <p:nvSpPr>
            <p:cNvPr id="1774" name="rc294">
              <a:extLst>
                <a:ext uri="{FF2B5EF4-FFF2-40B4-BE49-F238E27FC236}">
                  <a16:creationId xmlns:a16="http://schemas.microsoft.com/office/drawing/2014/main" id="{A9E8CA12-D60B-410B-88B9-08228F8CA1CF}"/>
                </a:ext>
              </a:extLst>
            </p:cNvPr>
            <p:cNvSpPr/>
            <p:nvPr/>
          </p:nvSpPr>
          <p:spPr>
            <a:xfrm>
              <a:off x="1922036" y="1395500"/>
              <a:ext cx="135300" cy="4031"/>
            </a:xfrm>
            <a:prstGeom prst="rect">
              <a:avLst/>
            </a:prstGeom>
            <a:solidFill>
              <a:srgbClr val="F4702E">
                <a:alpha val="100000"/>
              </a:srgbClr>
            </a:solidFill>
          </p:spPr>
          <p:txBody>
            <a:bodyPr/>
            <a:lstStyle/>
            <a:p>
              <a:endParaRPr/>
            </a:p>
          </p:txBody>
        </p:sp>
        <p:sp>
          <p:nvSpPr>
            <p:cNvPr id="1775" name="rc295">
              <a:extLst>
                <a:ext uri="{FF2B5EF4-FFF2-40B4-BE49-F238E27FC236}">
                  <a16:creationId xmlns:a16="http://schemas.microsoft.com/office/drawing/2014/main" id="{A5FEC09D-2BD2-463E-A777-2C532500CF11}"/>
                </a:ext>
              </a:extLst>
            </p:cNvPr>
            <p:cNvSpPr/>
            <p:nvPr/>
          </p:nvSpPr>
          <p:spPr>
            <a:xfrm>
              <a:off x="1749152" y="1488202"/>
              <a:ext cx="481068" cy="818706"/>
            </a:xfrm>
            <a:prstGeom prst="rect">
              <a:avLst/>
            </a:prstGeom>
            <a:solidFill>
              <a:srgbClr val="FFFFFF">
                <a:alpha val="100000"/>
              </a:srgbClr>
            </a:solidFill>
          </p:spPr>
          <p:txBody>
            <a:bodyPr/>
            <a:lstStyle/>
            <a:p>
              <a:endParaRPr/>
            </a:p>
          </p:txBody>
        </p:sp>
        <p:sp>
          <p:nvSpPr>
            <p:cNvPr id="1776" name="pl296">
              <a:extLst>
                <a:ext uri="{FF2B5EF4-FFF2-40B4-BE49-F238E27FC236}">
                  <a16:creationId xmlns:a16="http://schemas.microsoft.com/office/drawing/2014/main" id="{99EB40B8-3D39-42F6-8271-C0F48CEFA5B1}"/>
                </a:ext>
              </a:extLst>
            </p:cNvPr>
            <p:cNvSpPr/>
            <p:nvPr/>
          </p:nvSpPr>
          <p:spPr>
            <a:xfrm>
              <a:off x="1749152" y="2306908"/>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77" name="pl297">
              <a:extLst>
                <a:ext uri="{FF2B5EF4-FFF2-40B4-BE49-F238E27FC236}">
                  <a16:creationId xmlns:a16="http://schemas.microsoft.com/office/drawing/2014/main" id="{70E9EA94-76DE-4811-8ED1-8F51E8C53983}"/>
                </a:ext>
              </a:extLst>
            </p:cNvPr>
            <p:cNvSpPr/>
            <p:nvPr/>
          </p:nvSpPr>
          <p:spPr>
            <a:xfrm>
              <a:off x="1749152" y="1897555"/>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78" name="pl298">
              <a:extLst>
                <a:ext uri="{FF2B5EF4-FFF2-40B4-BE49-F238E27FC236}">
                  <a16:creationId xmlns:a16="http://schemas.microsoft.com/office/drawing/2014/main" id="{7D611BB2-8F1A-46E8-9101-4BF747EA811B}"/>
                </a:ext>
              </a:extLst>
            </p:cNvPr>
            <p:cNvSpPr/>
            <p:nvPr/>
          </p:nvSpPr>
          <p:spPr>
            <a:xfrm>
              <a:off x="1749152" y="1488202"/>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779" name="rc299">
              <a:extLst>
                <a:ext uri="{FF2B5EF4-FFF2-40B4-BE49-F238E27FC236}">
                  <a16:creationId xmlns:a16="http://schemas.microsoft.com/office/drawing/2014/main" id="{1F6D942E-D02D-44C7-B74C-B81875C157BC}"/>
                </a:ext>
              </a:extLst>
            </p:cNvPr>
            <p:cNvSpPr/>
            <p:nvPr/>
          </p:nvSpPr>
          <p:spPr>
            <a:xfrm>
              <a:off x="1771702" y="1982443"/>
              <a:ext cx="135300" cy="233757"/>
            </a:xfrm>
            <a:prstGeom prst="rect">
              <a:avLst/>
            </a:prstGeom>
            <a:solidFill>
              <a:srgbClr val="FBC02D">
                <a:alpha val="100000"/>
              </a:srgbClr>
            </a:solidFill>
          </p:spPr>
          <p:txBody>
            <a:bodyPr/>
            <a:lstStyle/>
            <a:p>
              <a:endParaRPr/>
            </a:p>
          </p:txBody>
        </p:sp>
        <p:sp>
          <p:nvSpPr>
            <p:cNvPr id="1780" name="rc300">
              <a:extLst>
                <a:ext uri="{FF2B5EF4-FFF2-40B4-BE49-F238E27FC236}">
                  <a16:creationId xmlns:a16="http://schemas.microsoft.com/office/drawing/2014/main" id="{A91BCC7A-933C-4A6F-AEB9-CAF3AB87D546}"/>
                </a:ext>
              </a:extLst>
            </p:cNvPr>
            <p:cNvSpPr/>
            <p:nvPr/>
          </p:nvSpPr>
          <p:spPr>
            <a:xfrm>
              <a:off x="1771702" y="1513830"/>
              <a:ext cx="135300" cy="0"/>
            </a:xfrm>
            <a:prstGeom prst="rect">
              <a:avLst/>
            </a:prstGeom>
            <a:solidFill>
              <a:srgbClr val="388E3C">
                <a:alpha val="100000"/>
              </a:srgbClr>
            </a:solidFill>
          </p:spPr>
          <p:txBody>
            <a:bodyPr/>
            <a:lstStyle/>
            <a:p>
              <a:endParaRPr/>
            </a:p>
          </p:txBody>
        </p:sp>
        <p:sp>
          <p:nvSpPr>
            <p:cNvPr id="1781" name="rc301">
              <a:extLst>
                <a:ext uri="{FF2B5EF4-FFF2-40B4-BE49-F238E27FC236}">
                  <a16:creationId xmlns:a16="http://schemas.microsoft.com/office/drawing/2014/main" id="{53D33043-DF30-46D7-A3C3-C09DB28BFA02}"/>
                </a:ext>
              </a:extLst>
            </p:cNvPr>
            <p:cNvSpPr/>
            <p:nvPr/>
          </p:nvSpPr>
          <p:spPr>
            <a:xfrm>
              <a:off x="1771702" y="1513830"/>
              <a:ext cx="135300" cy="0"/>
            </a:xfrm>
            <a:prstGeom prst="rect">
              <a:avLst/>
            </a:prstGeom>
            <a:solidFill>
              <a:srgbClr val="1565C0">
                <a:alpha val="100000"/>
              </a:srgbClr>
            </a:solidFill>
          </p:spPr>
          <p:txBody>
            <a:bodyPr/>
            <a:lstStyle/>
            <a:p>
              <a:endParaRPr/>
            </a:p>
          </p:txBody>
        </p:sp>
        <p:sp>
          <p:nvSpPr>
            <p:cNvPr id="1782" name="rc302">
              <a:extLst>
                <a:ext uri="{FF2B5EF4-FFF2-40B4-BE49-F238E27FC236}">
                  <a16:creationId xmlns:a16="http://schemas.microsoft.com/office/drawing/2014/main" id="{7C319CCF-3BD8-4F4C-A43D-D0350CC7576A}"/>
                </a:ext>
              </a:extLst>
            </p:cNvPr>
            <p:cNvSpPr/>
            <p:nvPr/>
          </p:nvSpPr>
          <p:spPr>
            <a:xfrm>
              <a:off x="1771702" y="1513830"/>
              <a:ext cx="135300" cy="0"/>
            </a:xfrm>
            <a:prstGeom prst="rect">
              <a:avLst/>
            </a:prstGeom>
            <a:solidFill>
              <a:srgbClr val="6A1B9A">
                <a:alpha val="100000"/>
              </a:srgbClr>
            </a:solidFill>
          </p:spPr>
          <p:txBody>
            <a:bodyPr/>
            <a:lstStyle/>
            <a:p>
              <a:endParaRPr/>
            </a:p>
          </p:txBody>
        </p:sp>
        <p:sp>
          <p:nvSpPr>
            <p:cNvPr id="1783" name="rc303">
              <a:extLst>
                <a:ext uri="{FF2B5EF4-FFF2-40B4-BE49-F238E27FC236}">
                  <a16:creationId xmlns:a16="http://schemas.microsoft.com/office/drawing/2014/main" id="{0AA62682-DEE6-4F1B-875B-8705CFEDED6A}"/>
                </a:ext>
              </a:extLst>
            </p:cNvPr>
            <p:cNvSpPr/>
            <p:nvPr/>
          </p:nvSpPr>
          <p:spPr>
            <a:xfrm>
              <a:off x="1771702" y="1504873"/>
              <a:ext cx="135300" cy="8957"/>
            </a:xfrm>
            <a:prstGeom prst="rect">
              <a:avLst/>
            </a:prstGeom>
            <a:solidFill>
              <a:srgbClr val="BEBEBE">
                <a:alpha val="100000"/>
              </a:srgbClr>
            </a:solidFill>
          </p:spPr>
          <p:txBody>
            <a:bodyPr/>
            <a:lstStyle/>
            <a:p>
              <a:endParaRPr/>
            </a:p>
          </p:txBody>
        </p:sp>
        <p:sp>
          <p:nvSpPr>
            <p:cNvPr id="1784" name="rc304">
              <a:extLst>
                <a:ext uri="{FF2B5EF4-FFF2-40B4-BE49-F238E27FC236}">
                  <a16:creationId xmlns:a16="http://schemas.microsoft.com/office/drawing/2014/main" id="{ACB6E01E-2933-41E6-9150-BE1D7939731D}"/>
                </a:ext>
              </a:extLst>
            </p:cNvPr>
            <p:cNvSpPr/>
            <p:nvPr/>
          </p:nvSpPr>
          <p:spPr>
            <a:xfrm>
              <a:off x="1771702" y="2276721"/>
              <a:ext cx="135300" cy="30187"/>
            </a:xfrm>
            <a:prstGeom prst="rect">
              <a:avLst/>
            </a:prstGeom>
            <a:solidFill>
              <a:srgbClr val="F4702E">
                <a:alpha val="100000"/>
              </a:srgbClr>
            </a:solidFill>
          </p:spPr>
          <p:txBody>
            <a:bodyPr/>
            <a:lstStyle/>
            <a:p>
              <a:endParaRPr/>
            </a:p>
          </p:txBody>
        </p:sp>
        <p:sp>
          <p:nvSpPr>
            <p:cNvPr id="1785" name="rc305">
              <a:extLst>
                <a:ext uri="{FF2B5EF4-FFF2-40B4-BE49-F238E27FC236}">
                  <a16:creationId xmlns:a16="http://schemas.microsoft.com/office/drawing/2014/main" id="{B94B31A9-3712-434F-983D-384CE9691CC3}"/>
                </a:ext>
              </a:extLst>
            </p:cNvPr>
            <p:cNvSpPr/>
            <p:nvPr/>
          </p:nvSpPr>
          <p:spPr>
            <a:xfrm>
              <a:off x="2072370" y="1978328"/>
              <a:ext cx="135300" cy="227867"/>
            </a:xfrm>
            <a:prstGeom prst="rect">
              <a:avLst/>
            </a:prstGeom>
            <a:solidFill>
              <a:srgbClr val="FBC02D">
                <a:alpha val="100000"/>
              </a:srgbClr>
            </a:solidFill>
          </p:spPr>
          <p:txBody>
            <a:bodyPr/>
            <a:lstStyle/>
            <a:p>
              <a:endParaRPr/>
            </a:p>
          </p:txBody>
        </p:sp>
        <p:sp>
          <p:nvSpPr>
            <p:cNvPr id="1786" name="rc306">
              <a:extLst>
                <a:ext uri="{FF2B5EF4-FFF2-40B4-BE49-F238E27FC236}">
                  <a16:creationId xmlns:a16="http://schemas.microsoft.com/office/drawing/2014/main" id="{05B1BF97-21BB-486F-8F8C-EF3A83CE5809}"/>
                </a:ext>
              </a:extLst>
            </p:cNvPr>
            <p:cNvSpPr/>
            <p:nvPr/>
          </p:nvSpPr>
          <p:spPr>
            <a:xfrm>
              <a:off x="2072370" y="1515978"/>
              <a:ext cx="135300" cy="0"/>
            </a:xfrm>
            <a:prstGeom prst="rect">
              <a:avLst/>
            </a:prstGeom>
            <a:solidFill>
              <a:srgbClr val="388E3C">
                <a:alpha val="100000"/>
              </a:srgbClr>
            </a:solidFill>
          </p:spPr>
          <p:txBody>
            <a:bodyPr/>
            <a:lstStyle/>
            <a:p>
              <a:endParaRPr/>
            </a:p>
          </p:txBody>
        </p:sp>
        <p:sp>
          <p:nvSpPr>
            <p:cNvPr id="1787" name="rc307">
              <a:extLst>
                <a:ext uri="{FF2B5EF4-FFF2-40B4-BE49-F238E27FC236}">
                  <a16:creationId xmlns:a16="http://schemas.microsoft.com/office/drawing/2014/main" id="{04E3C310-1D6D-47BC-B340-E3D04F7128BD}"/>
                </a:ext>
              </a:extLst>
            </p:cNvPr>
            <p:cNvSpPr/>
            <p:nvPr/>
          </p:nvSpPr>
          <p:spPr>
            <a:xfrm>
              <a:off x="2072370" y="1515978"/>
              <a:ext cx="135300" cy="0"/>
            </a:xfrm>
            <a:prstGeom prst="rect">
              <a:avLst/>
            </a:prstGeom>
            <a:solidFill>
              <a:srgbClr val="1565C0">
                <a:alpha val="100000"/>
              </a:srgbClr>
            </a:solidFill>
          </p:spPr>
          <p:txBody>
            <a:bodyPr/>
            <a:lstStyle/>
            <a:p>
              <a:endParaRPr/>
            </a:p>
          </p:txBody>
        </p:sp>
        <p:sp>
          <p:nvSpPr>
            <p:cNvPr id="1788" name="rc308">
              <a:extLst>
                <a:ext uri="{FF2B5EF4-FFF2-40B4-BE49-F238E27FC236}">
                  <a16:creationId xmlns:a16="http://schemas.microsoft.com/office/drawing/2014/main" id="{F7E2C050-3DE2-4D1A-8E14-5C77113DD19F}"/>
                </a:ext>
              </a:extLst>
            </p:cNvPr>
            <p:cNvSpPr/>
            <p:nvPr/>
          </p:nvSpPr>
          <p:spPr>
            <a:xfrm>
              <a:off x="2072370" y="1515978"/>
              <a:ext cx="135300" cy="0"/>
            </a:xfrm>
            <a:prstGeom prst="rect">
              <a:avLst/>
            </a:prstGeom>
            <a:solidFill>
              <a:srgbClr val="6A1B9A">
                <a:alpha val="100000"/>
              </a:srgbClr>
            </a:solidFill>
          </p:spPr>
          <p:txBody>
            <a:bodyPr/>
            <a:lstStyle/>
            <a:p>
              <a:endParaRPr/>
            </a:p>
          </p:txBody>
        </p:sp>
        <p:sp>
          <p:nvSpPr>
            <p:cNvPr id="1789" name="rc309">
              <a:extLst>
                <a:ext uri="{FF2B5EF4-FFF2-40B4-BE49-F238E27FC236}">
                  <a16:creationId xmlns:a16="http://schemas.microsoft.com/office/drawing/2014/main" id="{C6A13BAC-F3E6-4247-9B99-BCE3705F15AA}"/>
                </a:ext>
              </a:extLst>
            </p:cNvPr>
            <p:cNvSpPr/>
            <p:nvPr/>
          </p:nvSpPr>
          <p:spPr>
            <a:xfrm>
              <a:off x="2072370" y="1505742"/>
              <a:ext cx="135300" cy="10236"/>
            </a:xfrm>
            <a:prstGeom prst="rect">
              <a:avLst/>
            </a:prstGeom>
            <a:solidFill>
              <a:srgbClr val="BEBEBE">
                <a:alpha val="100000"/>
              </a:srgbClr>
            </a:solidFill>
          </p:spPr>
          <p:txBody>
            <a:bodyPr/>
            <a:lstStyle/>
            <a:p>
              <a:endParaRPr/>
            </a:p>
          </p:txBody>
        </p:sp>
        <p:sp>
          <p:nvSpPr>
            <p:cNvPr id="1790" name="rc310">
              <a:extLst>
                <a:ext uri="{FF2B5EF4-FFF2-40B4-BE49-F238E27FC236}">
                  <a16:creationId xmlns:a16="http://schemas.microsoft.com/office/drawing/2014/main" id="{459A77AC-545E-4FA4-9FA4-405FE7E5584F}"/>
                </a:ext>
              </a:extLst>
            </p:cNvPr>
            <p:cNvSpPr/>
            <p:nvPr/>
          </p:nvSpPr>
          <p:spPr>
            <a:xfrm>
              <a:off x="2072370" y="2272110"/>
              <a:ext cx="135300" cy="34798"/>
            </a:xfrm>
            <a:prstGeom prst="rect">
              <a:avLst/>
            </a:prstGeom>
            <a:solidFill>
              <a:srgbClr val="F4702E">
                <a:alpha val="100000"/>
              </a:srgbClr>
            </a:solidFill>
          </p:spPr>
          <p:txBody>
            <a:bodyPr/>
            <a:lstStyle/>
            <a:p>
              <a:endParaRPr/>
            </a:p>
          </p:txBody>
        </p:sp>
        <p:sp>
          <p:nvSpPr>
            <p:cNvPr id="1791" name="rc311">
              <a:extLst>
                <a:ext uri="{FF2B5EF4-FFF2-40B4-BE49-F238E27FC236}">
                  <a16:creationId xmlns:a16="http://schemas.microsoft.com/office/drawing/2014/main" id="{6C14DADD-28C1-40F7-B8B2-C912B6B4A4B7}"/>
                </a:ext>
              </a:extLst>
            </p:cNvPr>
            <p:cNvSpPr/>
            <p:nvPr/>
          </p:nvSpPr>
          <p:spPr>
            <a:xfrm>
              <a:off x="1771702" y="1746274"/>
              <a:ext cx="135300" cy="236168"/>
            </a:xfrm>
            <a:prstGeom prst="rect">
              <a:avLst/>
            </a:prstGeom>
            <a:solidFill>
              <a:srgbClr val="FBC02D">
                <a:alpha val="100000"/>
              </a:srgbClr>
            </a:solidFill>
          </p:spPr>
          <p:txBody>
            <a:bodyPr/>
            <a:lstStyle/>
            <a:p>
              <a:endParaRPr/>
            </a:p>
          </p:txBody>
        </p:sp>
        <p:sp>
          <p:nvSpPr>
            <p:cNvPr id="1792" name="rc312">
              <a:extLst>
                <a:ext uri="{FF2B5EF4-FFF2-40B4-BE49-F238E27FC236}">
                  <a16:creationId xmlns:a16="http://schemas.microsoft.com/office/drawing/2014/main" id="{BD04C937-12A0-44CB-AD2C-2C9AFD8EA800}"/>
                </a:ext>
              </a:extLst>
            </p:cNvPr>
            <p:cNvSpPr/>
            <p:nvPr/>
          </p:nvSpPr>
          <p:spPr>
            <a:xfrm>
              <a:off x="1771702" y="1513830"/>
              <a:ext cx="135300" cy="0"/>
            </a:xfrm>
            <a:prstGeom prst="rect">
              <a:avLst/>
            </a:prstGeom>
            <a:solidFill>
              <a:srgbClr val="388E3C">
                <a:alpha val="100000"/>
              </a:srgbClr>
            </a:solidFill>
          </p:spPr>
          <p:txBody>
            <a:bodyPr/>
            <a:lstStyle/>
            <a:p>
              <a:endParaRPr/>
            </a:p>
          </p:txBody>
        </p:sp>
        <p:sp>
          <p:nvSpPr>
            <p:cNvPr id="1793" name="rc313">
              <a:extLst>
                <a:ext uri="{FF2B5EF4-FFF2-40B4-BE49-F238E27FC236}">
                  <a16:creationId xmlns:a16="http://schemas.microsoft.com/office/drawing/2014/main" id="{D4C278C2-4FB1-401D-9D79-BE7C681A4F8D}"/>
                </a:ext>
              </a:extLst>
            </p:cNvPr>
            <p:cNvSpPr/>
            <p:nvPr/>
          </p:nvSpPr>
          <p:spPr>
            <a:xfrm>
              <a:off x="1771702" y="1513830"/>
              <a:ext cx="135300" cy="0"/>
            </a:xfrm>
            <a:prstGeom prst="rect">
              <a:avLst/>
            </a:prstGeom>
            <a:solidFill>
              <a:srgbClr val="1565C0">
                <a:alpha val="100000"/>
              </a:srgbClr>
            </a:solidFill>
          </p:spPr>
          <p:txBody>
            <a:bodyPr/>
            <a:lstStyle/>
            <a:p>
              <a:endParaRPr/>
            </a:p>
          </p:txBody>
        </p:sp>
        <p:sp>
          <p:nvSpPr>
            <p:cNvPr id="1794" name="rc314">
              <a:extLst>
                <a:ext uri="{FF2B5EF4-FFF2-40B4-BE49-F238E27FC236}">
                  <a16:creationId xmlns:a16="http://schemas.microsoft.com/office/drawing/2014/main" id="{6A4C78E7-F63E-4687-9419-54E893FE8251}"/>
                </a:ext>
              </a:extLst>
            </p:cNvPr>
            <p:cNvSpPr/>
            <p:nvPr/>
          </p:nvSpPr>
          <p:spPr>
            <a:xfrm>
              <a:off x="1771702" y="1513830"/>
              <a:ext cx="135300" cy="0"/>
            </a:xfrm>
            <a:prstGeom prst="rect">
              <a:avLst/>
            </a:prstGeom>
            <a:solidFill>
              <a:srgbClr val="6A1B9A">
                <a:alpha val="100000"/>
              </a:srgbClr>
            </a:solidFill>
          </p:spPr>
          <p:txBody>
            <a:bodyPr/>
            <a:lstStyle/>
            <a:p>
              <a:endParaRPr/>
            </a:p>
          </p:txBody>
        </p:sp>
        <p:sp>
          <p:nvSpPr>
            <p:cNvPr id="1795" name="rc315">
              <a:extLst>
                <a:ext uri="{FF2B5EF4-FFF2-40B4-BE49-F238E27FC236}">
                  <a16:creationId xmlns:a16="http://schemas.microsoft.com/office/drawing/2014/main" id="{DABC6080-6592-42EA-AFA7-C61C0AF67FC2}"/>
                </a:ext>
              </a:extLst>
            </p:cNvPr>
            <p:cNvSpPr/>
            <p:nvPr/>
          </p:nvSpPr>
          <p:spPr>
            <a:xfrm>
              <a:off x="1771702" y="1496644"/>
              <a:ext cx="135300" cy="8228"/>
            </a:xfrm>
            <a:prstGeom prst="rect">
              <a:avLst/>
            </a:prstGeom>
            <a:solidFill>
              <a:srgbClr val="BEBEBE">
                <a:alpha val="100000"/>
              </a:srgbClr>
            </a:solidFill>
          </p:spPr>
          <p:txBody>
            <a:bodyPr/>
            <a:lstStyle/>
            <a:p>
              <a:endParaRPr/>
            </a:p>
          </p:txBody>
        </p:sp>
        <p:sp>
          <p:nvSpPr>
            <p:cNvPr id="1796" name="rc316">
              <a:extLst>
                <a:ext uri="{FF2B5EF4-FFF2-40B4-BE49-F238E27FC236}">
                  <a16:creationId xmlns:a16="http://schemas.microsoft.com/office/drawing/2014/main" id="{9BE8959E-F840-467C-9A27-789E252CAFE6}"/>
                </a:ext>
              </a:extLst>
            </p:cNvPr>
            <p:cNvSpPr/>
            <p:nvPr/>
          </p:nvSpPr>
          <p:spPr>
            <a:xfrm>
              <a:off x="1771702" y="2248216"/>
              <a:ext cx="135300" cy="28504"/>
            </a:xfrm>
            <a:prstGeom prst="rect">
              <a:avLst/>
            </a:prstGeom>
            <a:solidFill>
              <a:srgbClr val="F4702E">
                <a:alpha val="100000"/>
              </a:srgbClr>
            </a:solidFill>
          </p:spPr>
          <p:txBody>
            <a:bodyPr/>
            <a:lstStyle/>
            <a:p>
              <a:endParaRPr/>
            </a:p>
          </p:txBody>
        </p:sp>
        <p:sp>
          <p:nvSpPr>
            <p:cNvPr id="1797" name="rc317">
              <a:extLst>
                <a:ext uri="{FF2B5EF4-FFF2-40B4-BE49-F238E27FC236}">
                  <a16:creationId xmlns:a16="http://schemas.microsoft.com/office/drawing/2014/main" id="{CE9D08F6-A418-4DA3-B51B-7A2333884946}"/>
                </a:ext>
              </a:extLst>
            </p:cNvPr>
            <p:cNvSpPr/>
            <p:nvPr/>
          </p:nvSpPr>
          <p:spPr>
            <a:xfrm>
              <a:off x="2072370" y="1747657"/>
              <a:ext cx="135300" cy="230671"/>
            </a:xfrm>
            <a:prstGeom prst="rect">
              <a:avLst/>
            </a:prstGeom>
            <a:solidFill>
              <a:srgbClr val="FBC02D">
                <a:alpha val="100000"/>
              </a:srgbClr>
            </a:solidFill>
          </p:spPr>
          <p:txBody>
            <a:bodyPr/>
            <a:lstStyle/>
            <a:p>
              <a:endParaRPr/>
            </a:p>
          </p:txBody>
        </p:sp>
        <p:sp>
          <p:nvSpPr>
            <p:cNvPr id="1798" name="rc318">
              <a:extLst>
                <a:ext uri="{FF2B5EF4-FFF2-40B4-BE49-F238E27FC236}">
                  <a16:creationId xmlns:a16="http://schemas.microsoft.com/office/drawing/2014/main" id="{58AD636E-8EC0-4921-8474-6EAA23C886EB}"/>
                </a:ext>
              </a:extLst>
            </p:cNvPr>
            <p:cNvSpPr/>
            <p:nvPr/>
          </p:nvSpPr>
          <p:spPr>
            <a:xfrm>
              <a:off x="2072370" y="1515978"/>
              <a:ext cx="135300" cy="0"/>
            </a:xfrm>
            <a:prstGeom prst="rect">
              <a:avLst/>
            </a:prstGeom>
            <a:solidFill>
              <a:srgbClr val="388E3C">
                <a:alpha val="100000"/>
              </a:srgbClr>
            </a:solidFill>
          </p:spPr>
          <p:txBody>
            <a:bodyPr/>
            <a:lstStyle/>
            <a:p>
              <a:endParaRPr/>
            </a:p>
          </p:txBody>
        </p:sp>
        <p:sp>
          <p:nvSpPr>
            <p:cNvPr id="1799" name="rc319">
              <a:extLst>
                <a:ext uri="{FF2B5EF4-FFF2-40B4-BE49-F238E27FC236}">
                  <a16:creationId xmlns:a16="http://schemas.microsoft.com/office/drawing/2014/main" id="{9607896F-4B65-4BA7-8969-B8A4F78FCE2E}"/>
                </a:ext>
              </a:extLst>
            </p:cNvPr>
            <p:cNvSpPr/>
            <p:nvPr/>
          </p:nvSpPr>
          <p:spPr>
            <a:xfrm>
              <a:off x="2072370" y="1515978"/>
              <a:ext cx="135300" cy="0"/>
            </a:xfrm>
            <a:prstGeom prst="rect">
              <a:avLst/>
            </a:prstGeom>
            <a:solidFill>
              <a:srgbClr val="1565C0">
                <a:alpha val="100000"/>
              </a:srgbClr>
            </a:solidFill>
          </p:spPr>
          <p:txBody>
            <a:bodyPr/>
            <a:lstStyle/>
            <a:p>
              <a:endParaRPr/>
            </a:p>
          </p:txBody>
        </p:sp>
        <p:sp>
          <p:nvSpPr>
            <p:cNvPr id="1800" name="rc320">
              <a:extLst>
                <a:ext uri="{FF2B5EF4-FFF2-40B4-BE49-F238E27FC236}">
                  <a16:creationId xmlns:a16="http://schemas.microsoft.com/office/drawing/2014/main" id="{0FC2A5D6-EF6A-4CF8-B7B6-3F2DB981CF4F}"/>
                </a:ext>
              </a:extLst>
            </p:cNvPr>
            <p:cNvSpPr/>
            <p:nvPr/>
          </p:nvSpPr>
          <p:spPr>
            <a:xfrm>
              <a:off x="2072370" y="1515978"/>
              <a:ext cx="135300" cy="0"/>
            </a:xfrm>
            <a:prstGeom prst="rect">
              <a:avLst/>
            </a:prstGeom>
            <a:solidFill>
              <a:srgbClr val="6A1B9A">
                <a:alpha val="100000"/>
              </a:srgbClr>
            </a:solidFill>
          </p:spPr>
          <p:txBody>
            <a:bodyPr/>
            <a:lstStyle/>
            <a:p>
              <a:endParaRPr/>
            </a:p>
          </p:txBody>
        </p:sp>
        <p:sp>
          <p:nvSpPr>
            <p:cNvPr id="1801" name="rc321">
              <a:extLst>
                <a:ext uri="{FF2B5EF4-FFF2-40B4-BE49-F238E27FC236}">
                  <a16:creationId xmlns:a16="http://schemas.microsoft.com/office/drawing/2014/main" id="{EE11A9AF-8B35-4EB8-917E-EFE1C21209D4}"/>
                </a:ext>
              </a:extLst>
            </p:cNvPr>
            <p:cNvSpPr/>
            <p:nvPr/>
          </p:nvSpPr>
          <p:spPr>
            <a:xfrm>
              <a:off x="2072370" y="1497142"/>
              <a:ext cx="135300" cy="8599"/>
            </a:xfrm>
            <a:prstGeom prst="rect">
              <a:avLst/>
            </a:prstGeom>
            <a:solidFill>
              <a:srgbClr val="BEBEBE">
                <a:alpha val="100000"/>
              </a:srgbClr>
            </a:solidFill>
          </p:spPr>
          <p:txBody>
            <a:bodyPr/>
            <a:lstStyle/>
            <a:p>
              <a:endParaRPr/>
            </a:p>
          </p:txBody>
        </p:sp>
        <p:sp>
          <p:nvSpPr>
            <p:cNvPr id="1802" name="rc322">
              <a:extLst>
                <a:ext uri="{FF2B5EF4-FFF2-40B4-BE49-F238E27FC236}">
                  <a16:creationId xmlns:a16="http://schemas.microsoft.com/office/drawing/2014/main" id="{FE3613D9-B50F-4474-B573-C41113E4775D}"/>
                </a:ext>
              </a:extLst>
            </p:cNvPr>
            <p:cNvSpPr/>
            <p:nvPr/>
          </p:nvSpPr>
          <p:spPr>
            <a:xfrm>
              <a:off x="2072370" y="2238479"/>
              <a:ext cx="135300" cy="33631"/>
            </a:xfrm>
            <a:prstGeom prst="rect">
              <a:avLst/>
            </a:prstGeom>
            <a:solidFill>
              <a:srgbClr val="F4702E">
                <a:alpha val="100000"/>
              </a:srgbClr>
            </a:solidFill>
          </p:spPr>
          <p:txBody>
            <a:bodyPr/>
            <a:lstStyle/>
            <a:p>
              <a:endParaRPr/>
            </a:p>
          </p:txBody>
        </p:sp>
        <p:sp>
          <p:nvSpPr>
            <p:cNvPr id="1803" name="rc323">
              <a:extLst>
                <a:ext uri="{FF2B5EF4-FFF2-40B4-BE49-F238E27FC236}">
                  <a16:creationId xmlns:a16="http://schemas.microsoft.com/office/drawing/2014/main" id="{83AED828-426F-4758-B3B4-C53639BF4637}"/>
                </a:ext>
              </a:extLst>
            </p:cNvPr>
            <p:cNvSpPr/>
            <p:nvPr/>
          </p:nvSpPr>
          <p:spPr>
            <a:xfrm>
              <a:off x="1771702" y="1513830"/>
              <a:ext cx="135300" cy="232443"/>
            </a:xfrm>
            <a:prstGeom prst="rect">
              <a:avLst/>
            </a:prstGeom>
            <a:solidFill>
              <a:srgbClr val="FBC02D">
                <a:alpha val="100000"/>
              </a:srgbClr>
            </a:solidFill>
          </p:spPr>
          <p:txBody>
            <a:bodyPr/>
            <a:lstStyle/>
            <a:p>
              <a:endParaRPr/>
            </a:p>
          </p:txBody>
        </p:sp>
        <p:sp>
          <p:nvSpPr>
            <p:cNvPr id="1804" name="rc324">
              <a:extLst>
                <a:ext uri="{FF2B5EF4-FFF2-40B4-BE49-F238E27FC236}">
                  <a16:creationId xmlns:a16="http://schemas.microsoft.com/office/drawing/2014/main" id="{6AAEA2DC-2C81-495D-9E18-722B700213D1}"/>
                </a:ext>
              </a:extLst>
            </p:cNvPr>
            <p:cNvSpPr/>
            <p:nvPr/>
          </p:nvSpPr>
          <p:spPr>
            <a:xfrm>
              <a:off x="1771702" y="1513830"/>
              <a:ext cx="135300" cy="0"/>
            </a:xfrm>
            <a:prstGeom prst="rect">
              <a:avLst/>
            </a:prstGeom>
            <a:solidFill>
              <a:srgbClr val="388E3C">
                <a:alpha val="100000"/>
              </a:srgbClr>
            </a:solidFill>
          </p:spPr>
          <p:txBody>
            <a:bodyPr/>
            <a:lstStyle/>
            <a:p>
              <a:endParaRPr/>
            </a:p>
          </p:txBody>
        </p:sp>
        <p:sp>
          <p:nvSpPr>
            <p:cNvPr id="1805" name="rc325">
              <a:extLst>
                <a:ext uri="{FF2B5EF4-FFF2-40B4-BE49-F238E27FC236}">
                  <a16:creationId xmlns:a16="http://schemas.microsoft.com/office/drawing/2014/main" id="{AAC8760E-3C29-4DFE-A19E-C9B43E5ED324}"/>
                </a:ext>
              </a:extLst>
            </p:cNvPr>
            <p:cNvSpPr/>
            <p:nvPr/>
          </p:nvSpPr>
          <p:spPr>
            <a:xfrm>
              <a:off x="1771702" y="1513830"/>
              <a:ext cx="135300" cy="0"/>
            </a:xfrm>
            <a:prstGeom prst="rect">
              <a:avLst/>
            </a:prstGeom>
            <a:solidFill>
              <a:srgbClr val="1565C0">
                <a:alpha val="100000"/>
              </a:srgbClr>
            </a:solidFill>
          </p:spPr>
          <p:txBody>
            <a:bodyPr/>
            <a:lstStyle/>
            <a:p>
              <a:endParaRPr/>
            </a:p>
          </p:txBody>
        </p:sp>
        <p:sp>
          <p:nvSpPr>
            <p:cNvPr id="1806" name="rc326">
              <a:extLst>
                <a:ext uri="{FF2B5EF4-FFF2-40B4-BE49-F238E27FC236}">
                  <a16:creationId xmlns:a16="http://schemas.microsoft.com/office/drawing/2014/main" id="{A3934AE7-691F-4DAA-8440-316F7278CBA3}"/>
                </a:ext>
              </a:extLst>
            </p:cNvPr>
            <p:cNvSpPr/>
            <p:nvPr/>
          </p:nvSpPr>
          <p:spPr>
            <a:xfrm>
              <a:off x="1771702" y="1513830"/>
              <a:ext cx="135300" cy="0"/>
            </a:xfrm>
            <a:prstGeom prst="rect">
              <a:avLst/>
            </a:prstGeom>
            <a:solidFill>
              <a:srgbClr val="6A1B9A">
                <a:alpha val="100000"/>
              </a:srgbClr>
            </a:solidFill>
          </p:spPr>
          <p:txBody>
            <a:bodyPr/>
            <a:lstStyle/>
            <a:p>
              <a:endParaRPr/>
            </a:p>
          </p:txBody>
        </p:sp>
        <p:sp>
          <p:nvSpPr>
            <p:cNvPr id="1807" name="rc327">
              <a:extLst>
                <a:ext uri="{FF2B5EF4-FFF2-40B4-BE49-F238E27FC236}">
                  <a16:creationId xmlns:a16="http://schemas.microsoft.com/office/drawing/2014/main" id="{B66933F3-D170-4030-BDF3-AD40C31E9960}"/>
                </a:ext>
              </a:extLst>
            </p:cNvPr>
            <p:cNvSpPr/>
            <p:nvPr/>
          </p:nvSpPr>
          <p:spPr>
            <a:xfrm>
              <a:off x="1771702" y="1488202"/>
              <a:ext cx="135300" cy="8442"/>
            </a:xfrm>
            <a:prstGeom prst="rect">
              <a:avLst/>
            </a:prstGeom>
            <a:solidFill>
              <a:srgbClr val="BEBEBE">
                <a:alpha val="100000"/>
              </a:srgbClr>
            </a:solidFill>
          </p:spPr>
          <p:txBody>
            <a:bodyPr/>
            <a:lstStyle/>
            <a:p>
              <a:endParaRPr/>
            </a:p>
          </p:txBody>
        </p:sp>
        <p:sp>
          <p:nvSpPr>
            <p:cNvPr id="1808" name="rc328">
              <a:extLst>
                <a:ext uri="{FF2B5EF4-FFF2-40B4-BE49-F238E27FC236}">
                  <a16:creationId xmlns:a16="http://schemas.microsoft.com/office/drawing/2014/main" id="{C5C39153-D738-4855-9370-3698014BD52C}"/>
                </a:ext>
              </a:extLst>
            </p:cNvPr>
            <p:cNvSpPr/>
            <p:nvPr/>
          </p:nvSpPr>
          <p:spPr>
            <a:xfrm>
              <a:off x="1771702" y="2216200"/>
              <a:ext cx="135300" cy="32016"/>
            </a:xfrm>
            <a:prstGeom prst="rect">
              <a:avLst/>
            </a:prstGeom>
            <a:solidFill>
              <a:srgbClr val="F4702E">
                <a:alpha val="100000"/>
              </a:srgbClr>
            </a:solidFill>
          </p:spPr>
          <p:txBody>
            <a:bodyPr/>
            <a:lstStyle/>
            <a:p>
              <a:endParaRPr/>
            </a:p>
          </p:txBody>
        </p:sp>
        <p:sp>
          <p:nvSpPr>
            <p:cNvPr id="1809" name="rc329">
              <a:extLst>
                <a:ext uri="{FF2B5EF4-FFF2-40B4-BE49-F238E27FC236}">
                  <a16:creationId xmlns:a16="http://schemas.microsoft.com/office/drawing/2014/main" id="{7858B458-3F01-44F9-BACF-EB672216BCB5}"/>
                </a:ext>
              </a:extLst>
            </p:cNvPr>
            <p:cNvSpPr/>
            <p:nvPr/>
          </p:nvSpPr>
          <p:spPr>
            <a:xfrm>
              <a:off x="2072370" y="1515978"/>
              <a:ext cx="135300" cy="231678"/>
            </a:xfrm>
            <a:prstGeom prst="rect">
              <a:avLst/>
            </a:prstGeom>
            <a:solidFill>
              <a:srgbClr val="FBC02D">
                <a:alpha val="100000"/>
              </a:srgbClr>
            </a:solidFill>
          </p:spPr>
          <p:txBody>
            <a:bodyPr/>
            <a:lstStyle/>
            <a:p>
              <a:endParaRPr/>
            </a:p>
          </p:txBody>
        </p:sp>
        <p:sp>
          <p:nvSpPr>
            <p:cNvPr id="1810" name="rc330">
              <a:extLst>
                <a:ext uri="{FF2B5EF4-FFF2-40B4-BE49-F238E27FC236}">
                  <a16:creationId xmlns:a16="http://schemas.microsoft.com/office/drawing/2014/main" id="{361A948B-FC9B-4549-9A7A-860CB5CA6756}"/>
                </a:ext>
              </a:extLst>
            </p:cNvPr>
            <p:cNvSpPr/>
            <p:nvPr/>
          </p:nvSpPr>
          <p:spPr>
            <a:xfrm>
              <a:off x="2072370" y="1515978"/>
              <a:ext cx="135300" cy="0"/>
            </a:xfrm>
            <a:prstGeom prst="rect">
              <a:avLst/>
            </a:prstGeom>
            <a:solidFill>
              <a:srgbClr val="388E3C">
                <a:alpha val="100000"/>
              </a:srgbClr>
            </a:solidFill>
          </p:spPr>
          <p:txBody>
            <a:bodyPr/>
            <a:lstStyle/>
            <a:p>
              <a:endParaRPr/>
            </a:p>
          </p:txBody>
        </p:sp>
        <p:sp>
          <p:nvSpPr>
            <p:cNvPr id="1811" name="rc331">
              <a:extLst>
                <a:ext uri="{FF2B5EF4-FFF2-40B4-BE49-F238E27FC236}">
                  <a16:creationId xmlns:a16="http://schemas.microsoft.com/office/drawing/2014/main" id="{69BB2109-B524-45DD-BB56-17F52321F6E3}"/>
                </a:ext>
              </a:extLst>
            </p:cNvPr>
            <p:cNvSpPr/>
            <p:nvPr/>
          </p:nvSpPr>
          <p:spPr>
            <a:xfrm>
              <a:off x="2072370" y="1515978"/>
              <a:ext cx="135300" cy="0"/>
            </a:xfrm>
            <a:prstGeom prst="rect">
              <a:avLst/>
            </a:prstGeom>
            <a:solidFill>
              <a:srgbClr val="1565C0">
                <a:alpha val="100000"/>
              </a:srgbClr>
            </a:solidFill>
          </p:spPr>
          <p:txBody>
            <a:bodyPr/>
            <a:lstStyle/>
            <a:p>
              <a:endParaRPr/>
            </a:p>
          </p:txBody>
        </p:sp>
        <p:sp>
          <p:nvSpPr>
            <p:cNvPr id="1812" name="rc332">
              <a:extLst>
                <a:ext uri="{FF2B5EF4-FFF2-40B4-BE49-F238E27FC236}">
                  <a16:creationId xmlns:a16="http://schemas.microsoft.com/office/drawing/2014/main" id="{5AAB464B-AEE7-4DBB-B6F4-B1D3A1E2C539}"/>
                </a:ext>
              </a:extLst>
            </p:cNvPr>
            <p:cNvSpPr/>
            <p:nvPr/>
          </p:nvSpPr>
          <p:spPr>
            <a:xfrm>
              <a:off x="2072370" y="1515978"/>
              <a:ext cx="135300" cy="0"/>
            </a:xfrm>
            <a:prstGeom prst="rect">
              <a:avLst/>
            </a:prstGeom>
            <a:solidFill>
              <a:srgbClr val="6A1B9A">
                <a:alpha val="100000"/>
              </a:srgbClr>
            </a:solidFill>
          </p:spPr>
          <p:txBody>
            <a:bodyPr/>
            <a:lstStyle/>
            <a:p>
              <a:endParaRPr/>
            </a:p>
          </p:txBody>
        </p:sp>
        <p:sp>
          <p:nvSpPr>
            <p:cNvPr id="1813" name="rc333">
              <a:extLst>
                <a:ext uri="{FF2B5EF4-FFF2-40B4-BE49-F238E27FC236}">
                  <a16:creationId xmlns:a16="http://schemas.microsoft.com/office/drawing/2014/main" id="{7D03C59B-E066-45C5-AA00-C6E7E180DB56}"/>
                </a:ext>
              </a:extLst>
            </p:cNvPr>
            <p:cNvSpPr/>
            <p:nvPr/>
          </p:nvSpPr>
          <p:spPr>
            <a:xfrm>
              <a:off x="2072370" y="1488202"/>
              <a:ext cx="135300" cy="8940"/>
            </a:xfrm>
            <a:prstGeom prst="rect">
              <a:avLst/>
            </a:prstGeom>
            <a:solidFill>
              <a:srgbClr val="BEBEBE">
                <a:alpha val="100000"/>
              </a:srgbClr>
            </a:solidFill>
          </p:spPr>
          <p:txBody>
            <a:bodyPr/>
            <a:lstStyle/>
            <a:p>
              <a:endParaRPr/>
            </a:p>
          </p:txBody>
        </p:sp>
        <p:sp>
          <p:nvSpPr>
            <p:cNvPr id="1814" name="rc334">
              <a:extLst>
                <a:ext uri="{FF2B5EF4-FFF2-40B4-BE49-F238E27FC236}">
                  <a16:creationId xmlns:a16="http://schemas.microsoft.com/office/drawing/2014/main" id="{44AF1C37-EBF7-487A-A3CF-466B1BEE6004}"/>
                </a:ext>
              </a:extLst>
            </p:cNvPr>
            <p:cNvSpPr/>
            <p:nvPr/>
          </p:nvSpPr>
          <p:spPr>
            <a:xfrm>
              <a:off x="2072370" y="2206196"/>
              <a:ext cx="135300" cy="32283"/>
            </a:xfrm>
            <a:prstGeom prst="rect">
              <a:avLst/>
            </a:prstGeom>
            <a:solidFill>
              <a:srgbClr val="F4702E">
                <a:alpha val="100000"/>
              </a:srgbClr>
            </a:solidFill>
          </p:spPr>
          <p:txBody>
            <a:bodyPr/>
            <a:lstStyle/>
            <a:p>
              <a:endParaRPr/>
            </a:p>
          </p:txBody>
        </p:sp>
        <p:sp>
          <p:nvSpPr>
            <p:cNvPr id="1815" name="rc335">
              <a:extLst>
                <a:ext uri="{FF2B5EF4-FFF2-40B4-BE49-F238E27FC236}">
                  <a16:creationId xmlns:a16="http://schemas.microsoft.com/office/drawing/2014/main" id="{728A1FBC-64B4-4092-913F-842551D437D2}"/>
                </a:ext>
              </a:extLst>
            </p:cNvPr>
            <p:cNvSpPr/>
            <p:nvPr/>
          </p:nvSpPr>
          <p:spPr>
            <a:xfrm>
              <a:off x="1922036" y="1981972"/>
              <a:ext cx="135300" cy="231775"/>
            </a:xfrm>
            <a:prstGeom prst="rect">
              <a:avLst/>
            </a:prstGeom>
            <a:solidFill>
              <a:srgbClr val="FBC02D">
                <a:alpha val="100000"/>
              </a:srgbClr>
            </a:solidFill>
          </p:spPr>
          <p:txBody>
            <a:bodyPr/>
            <a:lstStyle/>
            <a:p>
              <a:endParaRPr/>
            </a:p>
          </p:txBody>
        </p:sp>
        <p:sp>
          <p:nvSpPr>
            <p:cNvPr id="1816" name="rc336">
              <a:extLst>
                <a:ext uri="{FF2B5EF4-FFF2-40B4-BE49-F238E27FC236}">
                  <a16:creationId xmlns:a16="http://schemas.microsoft.com/office/drawing/2014/main" id="{E6B3C263-5342-4CAE-A064-7FF0CB104BCE}"/>
                </a:ext>
              </a:extLst>
            </p:cNvPr>
            <p:cNvSpPr/>
            <p:nvPr/>
          </p:nvSpPr>
          <p:spPr>
            <a:xfrm>
              <a:off x="1922036" y="1515176"/>
              <a:ext cx="135300" cy="0"/>
            </a:xfrm>
            <a:prstGeom prst="rect">
              <a:avLst/>
            </a:prstGeom>
            <a:solidFill>
              <a:srgbClr val="388E3C">
                <a:alpha val="100000"/>
              </a:srgbClr>
            </a:solidFill>
          </p:spPr>
          <p:txBody>
            <a:bodyPr/>
            <a:lstStyle/>
            <a:p>
              <a:endParaRPr/>
            </a:p>
          </p:txBody>
        </p:sp>
        <p:sp>
          <p:nvSpPr>
            <p:cNvPr id="1817" name="rc337">
              <a:extLst>
                <a:ext uri="{FF2B5EF4-FFF2-40B4-BE49-F238E27FC236}">
                  <a16:creationId xmlns:a16="http://schemas.microsoft.com/office/drawing/2014/main" id="{37877911-E61D-49FC-BCE4-DEC8B2213430}"/>
                </a:ext>
              </a:extLst>
            </p:cNvPr>
            <p:cNvSpPr/>
            <p:nvPr/>
          </p:nvSpPr>
          <p:spPr>
            <a:xfrm>
              <a:off x="1922036" y="1515176"/>
              <a:ext cx="135300" cy="0"/>
            </a:xfrm>
            <a:prstGeom prst="rect">
              <a:avLst/>
            </a:prstGeom>
            <a:solidFill>
              <a:srgbClr val="1565C0">
                <a:alpha val="100000"/>
              </a:srgbClr>
            </a:solidFill>
          </p:spPr>
          <p:txBody>
            <a:bodyPr/>
            <a:lstStyle/>
            <a:p>
              <a:endParaRPr/>
            </a:p>
          </p:txBody>
        </p:sp>
        <p:sp>
          <p:nvSpPr>
            <p:cNvPr id="1818" name="rc338">
              <a:extLst>
                <a:ext uri="{FF2B5EF4-FFF2-40B4-BE49-F238E27FC236}">
                  <a16:creationId xmlns:a16="http://schemas.microsoft.com/office/drawing/2014/main" id="{082C8055-9397-415C-BB03-5049939676ED}"/>
                </a:ext>
              </a:extLst>
            </p:cNvPr>
            <p:cNvSpPr/>
            <p:nvPr/>
          </p:nvSpPr>
          <p:spPr>
            <a:xfrm>
              <a:off x="1922036" y="1515176"/>
              <a:ext cx="135300" cy="0"/>
            </a:xfrm>
            <a:prstGeom prst="rect">
              <a:avLst/>
            </a:prstGeom>
            <a:solidFill>
              <a:srgbClr val="6A1B9A">
                <a:alpha val="100000"/>
              </a:srgbClr>
            </a:solidFill>
          </p:spPr>
          <p:txBody>
            <a:bodyPr/>
            <a:lstStyle/>
            <a:p>
              <a:endParaRPr/>
            </a:p>
          </p:txBody>
        </p:sp>
        <p:sp>
          <p:nvSpPr>
            <p:cNvPr id="1819" name="rc339">
              <a:extLst>
                <a:ext uri="{FF2B5EF4-FFF2-40B4-BE49-F238E27FC236}">
                  <a16:creationId xmlns:a16="http://schemas.microsoft.com/office/drawing/2014/main" id="{245D5385-0E5E-4A08-9A3D-F61DA2E90490}"/>
                </a:ext>
              </a:extLst>
            </p:cNvPr>
            <p:cNvSpPr/>
            <p:nvPr/>
          </p:nvSpPr>
          <p:spPr>
            <a:xfrm>
              <a:off x="1922036" y="1505867"/>
              <a:ext cx="135300" cy="9308"/>
            </a:xfrm>
            <a:prstGeom prst="rect">
              <a:avLst/>
            </a:prstGeom>
            <a:solidFill>
              <a:srgbClr val="BEBEBE">
                <a:alpha val="100000"/>
              </a:srgbClr>
            </a:solidFill>
          </p:spPr>
          <p:txBody>
            <a:bodyPr/>
            <a:lstStyle/>
            <a:p>
              <a:endParaRPr/>
            </a:p>
          </p:txBody>
        </p:sp>
        <p:sp>
          <p:nvSpPr>
            <p:cNvPr id="1820" name="rc340">
              <a:extLst>
                <a:ext uri="{FF2B5EF4-FFF2-40B4-BE49-F238E27FC236}">
                  <a16:creationId xmlns:a16="http://schemas.microsoft.com/office/drawing/2014/main" id="{EB0C0372-CBC1-4745-BB7A-2C91CD2741DB}"/>
                </a:ext>
              </a:extLst>
            </p:cNvPr>
            <p:cNvSpPr/>
            <p:nvPr/>
          </p:nvSpPr>
          <p:spPr>
            <a:xfrm>
              <a:off x="1922036" y="2275091"/>
              <a:ext cx="135300" cy="31817"/>
            </a:xfrm>
            <a:prstGeom prst="rect">
              <a:avLst/>
            </a:prstGeom>
            <a:solidFill>
              <a:srgbClr val="F4702E">
                <a:alpha val="100000"/>
              </a:srgbClr>
            </a:solidFill>
          </p:spPr>
          <p:txBody>
            <a:bodyPr/>
            <a:lstStyle/>
            <a:p>
              <a:endParaRPr/>
            </a:p>
          </p:txBody>
        </p:sp>
        <p:sp>
          <p:nvSpPr>
            <p:cNvPr id="1821" name="rc341">
              <a:extLst>
                <a:ext uri="{FF2B5EF4-FFF2-40B4-BE49-F238E27FC236}">
                  <a16:creationId xmlns:a16="http://schemas.microsoft.com/office/drawing/2014/main" id="{0891D23B-887C-4C67-B91E-B36415A26B01}"/>
                </a:ext>
              </a:extLst>
            </p:cNvPr>
            <p:cNvSpPr/>
            <p:nvPr/>
          </p:nvSpPr>
          <p:spPr>
            <a:xfrm>
              <a:off x="1922036" y="1750325"/>
              <a:ext cx="135300" cy="231647"/>
            </a:xfrm>
            <a:prstGeom prst="rect">
              <a:avLst/>
            </a:prstGeom>
            <a:solidFill>
              <a:srgbClr val="FBC02D">
                <a:alpha val="100000"/>
              </a:srgbClr>
            </a:solidFill>
          </p:spPr>
          <p:txBody>
            <a:bodyPr/>
            <a:lstStyle/>
            <a:p>
              <a:endParaRPr/>
            </a:p>
          </p:txBody>
        </p:sp>
        <p:sp>
          <p:nvSpPr>
            <p:cNvPr id="1822" name="rc342">
              <a:extLst>
                <a:ext uri="{FF2B5EF4-FFF2-40B4-BE49-F238E27FC236}">
                  <a16:creationId xmlns:a16="http://schemas.microsoft.com/office/drawing/2014/main" id="{213473D5-8B14-430E-ABB4-EE0A1DE92B3B}"/>
                </a:ext>
              </a:extLst>
            </p:cNvPr>
            <p:cNvSpPr/>
            <p:nvPr/>
          </p:nvSpPr>
          <p:spPr>
            <a:xfrm>
              <a:off x="1922036" y="1515176"/>
              <a:ext cx="135300" cy="0"/>
            </a:xfrm>
            <a:prstGeom prst="rect">
              <a:avLst/>
            </a:prstGeom>
            <a:solidFill>
              <a:srgbClr val="388E3C">
                <a:alpha val="100000"/>
              </a:srgbClr>
            </a:solidFill>
          </p:spPr>
          <p:txBody>
            <a:bodyPr/>
            <a:lstStyle/>
            <a:p>
              <a:endParaRPr/>
            </a:p>
          </p:txBody>
        </p:sp>
        <p:sp>
          <p:nvSpPr>
            <p:cNvPr id="1823" name="rc343">
              <a:extLst>
                <a:ext uri="{FF2B5EF4-FFF2-40B4-BE49-F238E27FC236}">
                  <a16:creationId xmlns:a16="http://schemas.microsoft.com/office/drawing/2014/main" id="{7080A9F5-5335-452D-A8B7-69AA58D82845}"/>
                </a:ext>
              </a:extLst>
            </p:cNvPr>
            <p:cNvSpPr/>
            <p:nvPr/>
          </p:nvSpPr>
          <p:spPr>
            <a:xfrm>
              <a:off x="1922036" y="1515176"/>
              <a:ext cx="135300" cy="0"/>
            </a:xfrm>
            <a:prstGeom prst="rect">
              <a:avLst/>
            </a:prstGeom>
            <a:solidFill>
              <a:srgbClr val="1565C0">
                <a:alpha val="100000"/>
              </a:srgbClr>
            </a:solidFill>
          </p:spPr>
          <p:txBody>
            <a:bodyPr/>
            <a:lstStyle/>
            <a:p>
              <a:endParaRPr/>
            </a:p>
          </p:txBody>
        </p:sp>
        <p:sp>
          <p:nvSpPr>
            <p:cNvPr id="1824" name="rc344">
              <a:extLst>
                <a:ext uri="{FF2B5EF4-FFF2-40B4-BE49-F238E27FC236}">
                  <a16:creationId xmlns:a16="http://schemas.microsoft.com/office/drawing/2014/main" id="{11332F9F-EC4E-4708-8144-A36B20737C0B}"/>
                </a:ext>
              </a:extLst>
            </p:cNvPr>
            <p:cNvSpPr/>
            <p:nvPr/>
          </p:nvSpPr>
          <p:spPr>
            <a:xfrm>
              <a:off x="1922036" y="1515176"/>
              <a:ext cx="135300" cy="0"/>
            </a:xfrm>
            <a:prstGeom prst="rect">
              <a:avLst/>
            </a:prstGeom>
            <a:solidFill>
              <a:srgbClr val="6A1B9A">
                <a:alpha val="100000"/>
              </a:srgbClr>
            </a:solidFill>
          </p:spPr>
          <p:txBody>
            <a:bodyPr/>
            <a:lstStyle/>
            <a:p>
              <a:endParaRPr/>
            </a:p>
          </p:txBody>
        </p:sp>
        <p:sp>
          <p:nvSpPr>
            <p:cNvPr id="1825" name="rc345">
              <a:extLst>
                <a:ext uri="{FF2B5EF4-FFF2-40B4-BE49-F238E27FC236}">
                  <a16:creationId xmlns:a16="http://schemas.microsoft.com/office/drawing/2014/main" id="{F1C6AC73-F8AB-45DF-A127-7E5BC6A02E01}"/>
                </a:ext>
              </a:extLst>
            </p:cNvPr>
            <p:cNvSpPr/>
            <p:nvPr/>
          </p:nvSpPr>
          <p:spPr>
            <a:xfrm>
              <a:off x="1922036" y="1497283"/>
              <a:ext cx="135300" cy="8583"/>
            </a:xfrm>
            <a:prstGeom prst="rect">
              <a:avLst/>
            </a:prstGeom>
            <a:solidFill>
              <a:srgbClr val="BEBEBE">
                <a:alpha val="100000"/>
              </a:srgbClr>
            </a:solidFill>
          </p:spPr>
          <p:txBody>
            <a:bodyPr/>
            <a:lstStyle/>
            <a:p>
              <a:endParaRPr/>
            </a:p>
          </p:txBody>
        </p:sp>
        <p:sp>
          <p:nvSpPr>
            <p:cNvPr id="1826" name="rc346">
              <a:extLst>
                <a:ext uri="{FF2B5EF4-FFF2-40B4-BE49-F238E27FC236}">
                  <a16:creationId xmlns:a16="http://schemas.microsoft.com/office/drawing/2014/main" id="{51CBDE69-64A0-4183-BD61-B882DD336BF0}"/>
                </a:ext>
              </a:extLst>
            </p:cNvPr>
            <p:cNvSpPr/>
            <p:nvPr/>
          </p:nvSpPr>
          <p:spPr>
            <a:xfrm>
              <a:off x="1922036" y="2242420"/>
              <a:ext cx="135300" cy="32671"/>
            </a:xfrm>
            <a:prstGeom prst="rect">
              <a:avLst/>
            </a:prstGeom>
            <a:solidFill>
              <a:srgbClr val="F4702E">
                <a:alpha val="100000"/>
              </a:srgbClr>
            </a:solidFill>
          </p:spPr>
          <p:txBody>
            <a:bodyPr/>
            <a:lstStyle/>
            <a:p>
              <a:endParaRPr/>
            </a:p>
          </p:txBody>
        </p:sp>
        <p:sp>
          <p:nvSpPr>
            <p:cNvPr id="1827" name="rc347">
              <a:extLst>
                <a:ext uri="{FF2B5EF4-FFF2-40B4-BE49-F238E27FC236}">
                  <a16:creationId xmlns:a16="http://schemas.microsoft.com/office/drawing/2014/main" id="{4DACE9FC-EF04-44DE-BB56-B0E347FB876E}"/>
                </a:ext>
              </a:extLst>
            </p:cNvPr>
            <p:cNvSpPr/>
            <p:nvPr/>
          </p:nvSpPr>
          <p:spPr>
            <a:xfrm>
              <a:off x="1922036" y="1515176"/>
              <a:ext cx="135300" cy="235149"/>
            </a:xfrm>
            <a:prstGeom prst="rect">
              <a:avLst/>
            </a:prstGeom>
            <a:solidFill>
              <a:srgbClr val="FBC02D">
                <a:alpha val="100000"/>
              </a:srgbClr>
            </a:solidFill>
          </p:spPr>
          <p:txBody>
            <a:bodyPr/>
            <a:lstStyle/>
            <a:p>
              <a:endParaRPr/>
            </a:p>
          </p:txBody>
        </p:sp>
        <p:sp>
          <p:nvSpPr>
            <p:cNvPr id="1828" name="rc348">
              <a:extLst>
                <a:ext uri="{FF2B5EF4-FFF2-40B4-BE49-F238E27FC236}">
                  <a16:creationId xmlns:a16="http://schemas.microsoft.com/office/drawing/2014/main" id="{F63C3919-8AA6-4D43-A271-4213A299456E}"/>
                </a:ext>
              </a:extLst>
            </p:cNvPr>
            <p:cNvSpPr/>
            <p:nvPr/>
          </p:nvSpPr>
          <p:spPr>
            <a:xfrm>
              <a:off x="1922036" y="1515176"/>
              <a:ext cx="135300" cy="0"/>
            </a:xfrm>
            <a:prstGeom prst="rect">
              <a:avLst/>
            </a:prstGeom>
            <a:solidFill>
              <a:srgbClr val="388E3C">
                <a:alpha val="100000"/>
              </a:srgbClr>
            </a:solidFill>
          </p:spPr>
          <p:txBody>
            <a:bodyPr/>
            <a:lstStyle/>
            <a:p>
              <a:endParaRPr/>
            </a:p>
          </p:txBody>
        </p:sp>
        <p:sp>
          <p:nvSpPr>
            <p:cNvPr id="1829" name="rc349">
              <a:extLst>
                <a:ext uri="{FF2B5EF4-FFF2-40B4-BE49-F238E27FC236}">
                  <a16:creationId xmlns:a16="http://schemas.microsoft.com/office/drawing/2014/main" id="{92D74382-8226-4F29-8B6E-C065DC6CAEB7}"/>
                </a:ext>
              </a:extLst>
            </p:cNvPr>
            <p:cNvSpPr/>
            <p:nvPr/>
          </p:nvSpPr>
          <p:spPr>
            <a:xfrm>
              <a:off x="1922036" y="1515176"/>
              <a:ext cx="135300" cy="0"/>
            </a:xfrm>
            <a:prstGeom prst="rect">
              <a:avLst/>
            </a:prstGeom>
            <a:solidFill>
              <a:srgbClr val="1565C0">
                <a:alpha val="100000"/>
              </a:srgbClr>
            </a:solidFill>
          </p:spPr>
          <p:txBody>
            <a:bodyPr/>
            <a:lstStyle/>
            <a:p>
              <a:endParaRPr/>
            </a:p>
          </p:txBody>
        </p:sp>
        <p:sp>
          <p:nvSpPr>
            <p:cNvPr id="1830" name="rc350">
              <a:extLst>
                <a:ext uri="{FF2B5EF4-FFF2-40B4-BE49-F238E27FC236}">
                  <a16:creationId xmlns:a16="http://schemas.microsoft.com/office/drawing/2014/main" id="{CD40C914-F228-4764-9AAC-90EB1760E686}"/>
                </a:ext>
              </a:extLst>
            </p:cNvPr>
            <p:cNvSpPr/>
            <p:nvPr/>
          </p:nvSpPr>
          <p:spPr>
            <a:xfrm>
              <a:off x="1922036" y="1515176"/>
              <a:ext cx="135300" cy="0"/>
            </a:xfrm>
            <a:prstGeom prst="rect">
              <a:avLst/>
            </a:prstGeom>
            <a:solidFill>
              <a:srgbClr val="6A1B9A">
                <a:alpha val="100000"/>
              </a:srgbClr>
            </a:solidFill>
          </p:spPr>
          <p:txBody>
            <a:bodyPr/>
            <a:lstStyle/>
            <a:p>
              <a:endParaRPr/>
            </a:p>
          </p:txBody>
        </p:sp>
        <p:sp>
          <p:nvSpPr>
            <p:cNvPr id="1831" name="rc351">
              <a:extLst>
                <a:ext uri="{FF2B5EF4-FFF2-40B4-BE49-F238E27FC236}">
                  <a16:creationId xmlns:a16="http://schemas.microsoft.com/office/drawing/2014/main" id="{66FFEB1C-26BB-4C7C-8122-3EBE1F006028}"/>
                </a:ext>
              </a:extLst>
            </p:cNvPr>
            <p:cNvSpPr/>
            <p:nvPr/>
          </p:nvSpPr>
          <p:spPr>
            <a:xfrm>
              <a:off x="1922036" y="1488202"/>
              <a:ext cx="135300" cy="9081"/>
            </a:xfrm>
            <a:prstGeom prst="rect">
              <a:avLst/>
            </a:prstGeom>
            <a:solidFill>
              <a:srgbClr val="BEBEBE">
                <a:alpha val="100000"/>
              </a:srgbClr>
            </a:solidFill>
          </p:spPr>
          <p:txBody>
            <a:bodyPr/>
            <a:lstStyle/>
            <a:p>
              <a:endParaRPr/>
            </a:p>
          </p:txBody>
        </p:sp>
        <p:sp>
          <p:nvSpPr>
            <p:cNvPr id="1832" name="rc352">
              <a:extLst>
                <a:ext uri="{FF2B5EF4-FFF2-40B4-BE49-F238E27FC236}">
                  <a16:creationId xmlns:a16="http://schemas.microsoft.com/office/drawing/2014/main" id="{EB718C66-9D39-4A76-945A-ABD7F17EFBE8}"/>
                </a:ext>
              </a:extLst>
            </p:cNvPr>
            <p:cNvSpPr/>
            <p:nvPr/>
          </p:nvSpPr>
          <p:spPr>
            <a:xfrm>
              <a:off x="1922036" y="2213748"/>
              <a:ext cx="135300" cy="28671"/>
            </a:xfrm>
            <a:prstGeom prst="rect">
              <a:avLst/>
            </a:prstGeom>
            <a:solidFill>
              <a:srgbClr val="F4702E">
                <a:alpha val="100000"/>
              </a:srgbClr>
            </a:solidFill>
          </p:spPr>
          <p:txBody>
            <a:bodyPr/>
            <a:lstStyle/>
            <a:p>
              <a:endParaRPr/>
            </a:p>
          </p:txBody>
        </p:sp>
        <p:sp>
          <p:nvSpPr>
            <p:cNvPr id="1833" name="rc353">
              <a:extLst>
                <a:ext uri="{FF2B5EF4-FFF2-40B4-BE49-F238E27FC236}">
                  <a16:creationId xmlns:a16="http://schemas.microsoft.com/office/drawing/2014/main" id="{C0113297-25C6-47FD-AABB-C85ED45405B2}"/>
                </a:ext>
              </a:extLst>
            </p:cNvPr>
            <p:cNvSpPr/>
            <p:nvPr/>
          </p:nvSpPr>
          <p:spPr>
            <a:xfrm>
              <a:off x="2306135" y="593579"/>
              <a:ext cx="481068" cy="818706"/>
            </a:xfrm>
            <a:prstGeom prst="rect">
              <a:avLst/>
            </a:prstGeom>
            <a:solidFill>
              <a:srgbClr val="FFFFFF">
                <a:alpha val="100000"/>
              </a:srgbClr>
            </a:solidFill>
          </p:spPr>
          <p:txBody>
            <a:bodyPr/>
            <a:lstStyle/>
            <a:p>
              <a:endParaRPr/>
            </a:p>
          </p:txBody>
        </p:sp>
        <p:sp>
          <p:nvSpPr>
            <p:cNvPr id="1834" name="pl354">
              <a:extLst>
                <a:ext uri="{FF2B5EF4-FFF2-40B4-BE49-F238E27FC236}">
                  <a16:creationId xmlns:a16="http://schemas.microsoft.com/office/drawing/2014/main" id="{881AC461-9446-49B2-9587-0AA3BE128139}"/>
                </a:ext>
              </a:extLst>
            </p:cNvPr>
            <p:cNvSpPr/>
            <p:nvPr/>
          </p:nvSpPr>
          <p:spPr>
            <a:xfrm>
              <a:off x="2306135" y="1412286"/>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35" name="pl355">
              <a:extLst>
                <a:ext uri="{FF2B5EF4-FFF2-40B4-BE49-F238E27FC236}">
                  <a16:creationId xmlns:a16="http://schemas.microsoft.com/office/drawing/2014/main" id="{BA9C2782-0F4A-4F3B-8F9F-5E4F7AFF1D72}"/>
                </a:ext>
              </a:extLst>
            </p:cNvPr>
            <p:cNvSpPr/>
            <p:nvPr/>
          </p:nvSpPr>
          <p:spPr>
            <a:xfrm>
              <a:off x="2306135" y="1002933"/>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36" name="pl356">
              <a:extLst>
                <a:ext uri="{FF2B5EF4-FFF2-40B4-BE49-F238E27FC236}">
                  <a16:creationId xmlns:a16="http://schemas.microsoft.com/office/drawing/2014/main" id="{5FC00633-90A2-443A-BE28-8F2DBEE26C15}"/>
                </a:ext>
              </a:extLst>
            </p:cNvPr>
            <p:cNvSpPr/>
            <p:nvPr/>
          </p:nvSpPr>
          <p:spPr>
            <a:xfrm>
              <a:off x="2306135" y="593579"/>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37" name="rc357">
              <a:extLst>
                <a:ext uri="{FF2B5EF4-FFF2-40B4-BE49-F238E27FC236}">
                  <a16:creationId xmlns:a16="http://schemas.microsoft.com/office/drawing/2014/main" id="{E6720299-AB2A-440D-A745-7D655873AC92}"/>
                </a:ext>
              </a:extLst>
            </p:cNvPr>
            <p:cNvSpPr/>
            <p:nvPr/>
          </p:nvSpPr>
          <p:spPr>
            <a:xfrm>
              <a:off x="2629353" y="1148998"/>
              <a:ext cx="135300" cy="253727"/>
            </a:xfrm>
            <a:prstGeom prst="rect">
              <a:avLst/>
            </a:prstGeom>
            <a:solidFill>
              <a:srgbClr val="FBC02D">
                <a:alpha val="100000"/>
              </a:srgbClr>
            </a:solidFill>
          </p:spPr>
          <p:txBody>
            <a:bodyPr/>
            <a:lstStyle/>
            <a:p>
              <a:endParaRPr/>
            </a:p>
          </p:txBody>
        </p:sp>
        <p:sp>
          <p:nvSpPr>
            <p:cNvPr id="1838" name="rc358">
              <a:extLst>
                <a:ext uri="{FF2B5EF4-FFF2-40B4-BE49-F238E27FC236}">
                  <a16:creationId xmlns:a16="http://schemas.microsoft.com/office/drawing/2014/main" id="{4897E48E-6178-443E-9C5A-0A2AEB817D66}"/>
                </a:ext>
              </a:extLst>
            </p:cNvPr>
            <p:cNvSpPr/>
            <p:nvPr/>
          </p:nvSpPr>
          <p:spPr>
            <a:xfrm>
              <a:off x="2629353" y="636025"/>
              <a:ext cx="135300" cy="0"/>
            </a:xfrm>
            <a:prstGeom prst="rect">
              <a:avLst/>
            </a:prstGeom>
            <a:solidFill>
              <a:srgbClr val="388E3C">
                <a:alpha val="100000"/>
              </a:srgbClr>
            </a:solidFill>
          </p:spPr>
          <p:txBody>
            <a:bodyPr/>
            <a:lstStyle/>
            <a:p>
              <a:endParaRPr/>
            </a:p>
          </p:txBody>
        </p:sp>
        <p:sp>
          <p:nvSpPr>
            <p:cNvPr id="1839" name="rc359">
              <a:extLst>
                <a:ext uri="{FF2B5EF4-FFF2-40B4-BE49-F238E27FC236}">
                  <a16:creationId xmlns:a16="http://schemas.microsoft.com/office/drawing/2014/main" id="{8B7965EE-4888-4F6C-A23D-B7BA953CBFD0}"/>
                </a:ext>
              </a:extLst>
            </p:cNvPr>
            <p:cNvSpPr/>
            <p:nvPr/>
          </p:nvSpPr>
          <p:spPr>
            <a:xfrm>
              <a:off x="2629353" y="636025"/>
              <a:ext cx="135300" cy="0"/>
            </a:xfrm>
            <a:prstGeom prst="rect">
              <a:avLst/>
            </a:prstGeom>
            <a:solidFill>
              <a:srgbClr val="1565C0">
                <a:alpha val="100000"/>
              </a:srgbClr>
            </a:solidFill>
          </p:spPr>
          <p:txBody>
            <a:bodyPr/>
            <a:lstStyle/>
            <a:p>
              <a:endParaRPr/>
            </a:p>
          </p:txBody>
        </p:sp>
        <p:sp>
          <p:nvSpPr>
            <p:cNvPr id="1840" name="rc360">
              <a:extLst>
                <a:ext uri="{FF2B5EF4-FFF2-40B4-BE49-F238E27FC236}">
                  <a16:creationId xmlns:a16="http://schemas.microsoft.com/office/drawing/2014/main" id="{2E867F57-EBCA-4193-A057-089518CCF72E}"/>
                </a:ext>
              </a:extLst>
            </p:cNvPr>
            <p:cNvSpPr/>
            <p:nvPr/>
          </p:nvSpPr>
          <p:spPr>
            <a:xfrm>
              <a:off x="2629353" y="634440"/>
              <a:ext cx="135300" cy="0"/>
            </a:xfrm>
            <a:prstGeom prst="rect">
              <a:avLst/>
            </a:prstGeom>
            <a:solidFill>
              <a:srgbClr val="6A1B9A">
                <a:alpha val="100000"/>
              </a:srgbClr>
            </a:solidFill>
          </p:spPr>
          <p:txBody>
            <a:bodyPr/>
            <a:lstStyle/>
            <a:p>
              <a:endParaRPr/>
            </a:p>
          </p:txBody>
        </p:sp>
        <p:sp>
          <p:nvSpPr>
            <p:cNvPr id="1841" name="rc361">
              <a:extLst>
                <a:ext uri="{FF2B5EF4-FFF2-40B4-BE49-F238E27FC236}">
                  <a16:creationId xmlns:a16="http://schemas.microsoft.com/office/drawing/2014/main" id="{4C44B327-4B43-478E-B77C-046E95CDE114}"/>
                </a:ext>
              </a:extLst>
            </p:cNvPr>
            <p:cNvSpPr/>
            <p:nvPr/>
          </p:nvSpPr>
          <p:spPr>
            <a:xfrm>
              <a:off x="2629353" y="621558"/>
              <a:ext cx="135300" cy="12882"/>
            </a:xfrm>
            <a:prstGeom prst="rect">
              <a:avLst/>
            </a:prstGeom>
            <a:solidFill>
              <a:srgbClr val="BEBEBE">
                <a:alpha val="100000"/>
              </a:srgbClr>
            </a:solidFill>
          </p:spPr>
          <p:txBody>
            <a:bodyPr/>
            <a:lstStyle/>
            <a:p>
              <a:endParaRPr/>
            </a:p>
          </p:txBody>
        </p:sp>
        <p:sp>
          <p:nvSpPr>
            <p:cNvPr id="1842" name="rc362">
              <a:extLst>
                <a:ext uri="{FF2B5EF4-FFF2-40B4-BE49-F238E27FC236}">
                  <a16:creationId xmlns:a16="http://schemas.microsoft.com/office/drawing/2014/main" id="{BCD2359E-D52A-4A08-871F-80CDD92E09C0}"/>
                </a:ext>
              </a:extLst>
            </p:cNvPr>
            <p:cNvSpPr/>
            <p:nvPr/>
          </p:nvSpPr>
          <p:spPr>
            <a:xfrm>
              <a:off x="2629353" y="1405994"/>
              <a:ext cx="135300" cy="6292"/>
            </a:xfrm>
            <a:prstGeom prst="rect">
              <a:avLst/>
            </a:prstGeom>
            <a:solidFill>
              <a:srgbClr val="F4702E">
                <a:alpha val="100000"/>
              </a:srgbClr>
            </a:solidFill>
          </p:spPr>
          <p:txBody>
            <a:bodyPr/>
            <a:lstStyle/>
            <a:p>
              <a:endParaRPr/>
            </a:p>
          </p:txBody>
        </p:sp>
        <p:sp>
          <p:nvSpPr>
            <p:cNvPr id="1843" name="rc363">
              <a:extLst>
                <a:ext uri="{FF2B5EF4-FFF2-40B4-BE49-F238E27FC236}">
                  <a16:creationId xmlns:a16="http://schemas.microsoft.com/office/drawing/2014/main" id="{BA654F87-E2A5-42AB-8C75-2964563D5FD8}"/>
                </a:ext>
              </a:extLst>
            </p:cNvPr>
            <p:cNvSpPr/>
            <p:nvPr/>
          </p:nvSpPr>
          <p:spPr>
            <a:xfrm>
              <a:off x="2629353" y="894038"/>
              <a:ext cx="135300" cy="254960"/>
            </a:xfrm>
            <a:prstGeom prst="rect">
              <a:avLst/>
            </a:prstGeom>
            <a:solidFill>
              <a:srgbClr val="FBC02D">
                <a:alpha val="100000"/>
              </a:srgbClr>
            </a:solidFill>
          </p:spPr>
          <p:txBody>
            <a:bodyPr/>
            <a:lstStyle/>
            <a:p>
              <a:endParaRPr/>
            </a:p>
          </p:txBody>
        </p:sp>
        <p:sp>
          <p:nvSpPr>
            <p:cNvPr id="1844" name="rc364">
              <a:extLst>
                <a:ext uri="{FF2B5EF4-FFF2-40B4-BE49-F238E27FC236}">
                  <a16:creationId xmlns:a16="http://schemas.microsoft.com/office/drawing/2014/main" id="{41C22ED5-A83A-48F9-9263-695593F56B0D}"/>
                </a:ext>
              </a:extLst>
            </p:cNvPr>
            <p:cNvSpPr/>
            <p:nvPr/>
          </p:nvSpPr>
          <p:spPr>
            <a:xfrm>
              <a:off x="2629353" y="636025"/>
              <a:ext cx="135300" cy="0"/>
            </a:xfrm>
            <a:prstGeom prst="rect">
              <a:avLst/>
            </a:prstGeom>
            <a:solidFill>
              <a:srgbClr val="388E3C">
                <a:alpha val="100000"/>
              </a:srgbClr>
            </a:solidFill>
          </p:spPr>
          <p:txBody>
            <a:bodyPr/>
            <a:lstStyle/>
            <a:p>
              <a:endParaRPr/>
            </a:p>
          </p:txBody>
        </p:sp>
        <p:sp>
          <p:nvSpPr>
            <p:cNvPr id="1845" name="rc365">
              <a:extLst>
                <a:ext uri="{FF2B5EF4-FFF2-40B4-BE49-F238E27FC236}">
                  <a16:creationId xmlns:a16="http://schemas.microsoft.com/office/drawing/2014/main" id="{637A5058-3808-4BE9-A5D6-274012390633}"/>
                </a:ext>
              </a:extLst>
            </p:cNvPr>
            <p:cNvSpPr/>
            <p:nvPr/>
          </p:nvSpPr>
          <p:spPr>
            <a:xfrm>
              <a:off x="2629353" y="634440"/>
              <a:ext cx="135300" cy="1584"/>
            </a:xfrm>
            <a:prstGeom prst="rect">
              <a:avLst/>
            </a:prstGeom>
            <a:solidFill>
              <a:srgbClr val="1565C0">
                <a:alpha val="100000"/>
              </a:srgbClr>
            </a:solidFill>
          </p:spPr>
          <p:txBody>
            <a:bodyPr/>
            <a:lstStyle/>
            <a:p>
              <a:endParaRPr/>
            </a:p>
          </p:txBody>
        </p:sp>
        <p:sp>
          <p:nvSpPr>
            <p:cNvPr id="1846" name="rc366">
              <a:extLst>
                <a:ext uri="{FF2B5EF4-FFF2-40B4-BE49-F238E27FC236}">
                  <a16:creationId xmlns:a16="http://schemas.microsoft.com/office/drawing/2014/main" id="{570CDB00-AE6D-4467-9FEF-5CAA8091450A}"/>
                </a:ext>
              </a:extLst>
            </p:cNvPr>
            <p:cNvSpPr/>
            <p:nvPr/>
          </p:nvSpPr>
          <p:spPr>
            <a:xfrm>
              <a:off x="2629353" y="634440"/>
              <a:ext cx="135300" cy="0"/>
            </a:xfrm>
            <a:prstGeom prst="rect">
              <a:avLst/>
            </a:prstGeom>
            <a:solidFill>
              <a:srgbClr val="6A1B9A">
                <a:alpha val="100000"/>
              </a:srgbClr>
            </a:solidFill>
          </p:spPr>
          <p:txBody>
            <a:bodyPr/>
            <a:lstStyle/>
            <a:p>
              <a:endParaRPr/>
            </a:p>
          </p:txBody>
        </p:sp>
        <p:sp>
          <p:nvSpPr>
            <p:cNvPr id="1847" name="rc367">
              <a:extLst>
                <a:ext uri="{FF2B5EF4-FFF2-40B4-BE49-F238E27FC236}">
                  <a16:creationId xmlns:a16="http://schemas.microsoft.com/office/drawing/2014/main" id="{6968BD9B-EC6A-47B7-9B89-1BC42B3FC42D}"/>
                </a:ext>
              </a:extLst>
            </p:cNvPr>
            <p:cNvSpPr/>
            <p:nvPr/>
          </p:nvSpPr>
          <p:spPr>
            <a:xfrm>
              <a:off x="2629353" y="606298"/>
              <a:ext cx="135300" cy="15259"/>
            </a:xfrm>
            <a:prstGeom prst="rect">
              <a:avLst/>
            </a:prstGeom>
            <a:solidFill>
              <a:srgbClr val="BEBEBE">
                <a:alpha val="100000"/>
              </a:srgbClr>
            </a:solidFill>
          </p:spPr>
          <p:txBody>
            <a:bodyPr/>
            <a:lstStyle/>
            <a:p>
              <a:endParaRPr/>
            </a:p>
          </p:txBody>
        </p:sp>
        <p:sp>
          <p:nvSpPr>
            <p:cNvPr id="1848" name="rc368">
              <a:extLst>
                <a:ext uri="{FF2B5EF4-FFF2-40B4-BE49-F238E27FC236}">
                  <a16:creationId xmlns:a16="http://schemas.microsoft.com/office/drawing/2014/main" id="{6513B0C2-118D-4017-AC7B-CDF5B7ADDBD7}"/>
                </a:ext>
              </a:extLst>
            </p:cNvPr>
            <p:cNvSpPr/>
            <p:nvPr/>
          </p:nvSpPr>
          <p:spPr>
            <a:xfrm>
              <a:off x="2629353" y="1404896"/>
              <a:ext cx="135300" cy="1097"/>
            </a:xfrm>
            <a:prstGeom prst="rect">
              <a:avLst/>
            </a:prstGeom>
            <a:solidFill>
              <a:srgbClr val="F4702E">
                <a:alpha val="100000"/>
              </a:srgbClr>
            </a:solidFill>
          </p:spPr>
          <p:txBody>
            <a:bodyPr/>
            <a:lstStyle/>
            <a:p>
              <a:endParaRPr/>
            </a:p>
          </p:txBody>
        </p:sp>
        <p:sp>
          <p:nvSpPr>
            <p:cNvPr id="1849" name="rc369">
              <a:extLst>
                <a:ext uri="{FF2B5EF4-FFF2-40B4-BE49-F238E27FC236}">
                  <a16:creationId xmlns:a16="http://schemas.microsoft.com/office/drawing/2014/main" id="{B1A5D748-33F7-4B0E-AC49-8E82ECC29ADE}"/>
                </a:ext>
              </a:extLst>
            </p:cNvPr>
            <p:cNvSpPr/>
            <p:nvPr/>
          </p:nvSpPr>
          <p:spPr>
            <a:xfrm>
              <a:off x="2629353" y="636025"/>
              <a:ext cx="135300" cy="258013"/>
            </a:xfrm>
            <a:prstGeom prst="rect">
              <a:avLst/>
            </a:prstGeom>
            <a:solidFill>
              <a:srgbClr val="FBC02D">
                <a:alpha val="100000"/>
              </a:srgbClr>
            </a:solidFill>
          </p:spPr>
          <p:txBody>
            <a:bodyPr/>
            <a:lstStyle/>
            <a:p>
              <a:endParaRPr/>
            </a:p>
          </p:txBody>
        </p:sp>
        <p:sp>
          <p:nvSpPr>
            <p:cNvPr id="1850" name="rc370">
              <a:extLst>
                <a:ext uri="{FF2B5EF4-FFF2-40B4-BE49-F238E27FC236}">
                  <a16:creationId xmlns:a16="http://schemas.microsoft.com/office/drawing/2014/main" id="{0401E880-A2A9-4932-9880-11A4831AE6F4}"/>
                </a:ext>
              </a:extLst>
            </p:cNvPr>
            <p:cNvSpPr/>
            <p:nvPr/>
          </p:nvSpPr>
          <p:spPr>
            <a:xfrm>
              <a:off x="2629353" y="636025"/>
              <a:ext cx="135300" cy="0"/>
            </a:xfrm>
            <a:prstGeom prst="rect">
              <a:avLst/>
            </a:prstGeom>
            <a:solidFill>
              <a:srgbClr val="388E3C">
                <a:alpha val="100000"/>
              </a:srgbClr>
            </a:solidFill>
          </p:spPr>
          <p:txBody>
            <a:bodyPr/>
            <a:lstStyle/>
            <a:p>
              <a:endParaRPr/>
            </a:p>
          </p:txBody>
        </p:sp>
        <p:sp>
          <p:nvSpPr>
            <p:cNvPr id="1851" name="rc371">
              <a:extLst>
                <a:ext uri="{FF2B5EF4-FFF2-40B4-BE49-F238E27FC236}">
                  <a16:creationId xmlns:a16="http://schemas.microsoft.com/office/drawing/2014/main" id="{E6BE5777-01CE-4BFA-8F0F-61E0A438C8B2}"/>
                </a:ext>
              </a:extLst>
            </p:cNvPr>
            <p:cNvSpPr/>
            <p:nvPr/>
          </p:nvSpPr>
          <p:spPr>
            <a:xfrm>
              <a:off x="2629353" y="634440"/>
              <a:ext cx="135300" cy="0"/>
            </a:xfrm>
            <a:prstGeom prst="rect">
              <a:avLst/>
            </a:prstGeom>
            <a:solidFill>
              <a:srgbClr val="1565C0">
                <a:alpha val="100000"/>
              </a:srgbClr>
            </a:solidFill>
          </p:spPr>
          <p:txBody>
            <a:bodyPr/>
            <a:lstStyle/>
            <a:p>
              <a:endParaRPr/>
            </a:p>
          </p:txBody>
        </p:sp>
        <p:sp>
          <p:nvSpPr>
            <p:cNvPr id="1852" name="rc372">
              <a:extLst>
                <a:ext uri="{FF2B5EF4-FFF2-40B4-BE49-F238E27FC236}">
                  <a16:creationId xmlns:a16="http://schemas.microsoft.com/office/drawing/2014/main" id="{7385FA5C-6B8A-4917-9A2A-C7BA49A70128}"/>
                </a:ext>
              </a:extLst>
            </p:cNvPr>
            <p:cNvSpPr/>
            <p:nvPr/>
          </p:nvSpPr>
          <p:spPr>
            <a:xfrm>
              <a:off x="2629353" y="634440"/>
              <a:ext cx="135300" cy="0"/>
            </a:xfrm>
            <a:prstGeom prst="rect">
              <a:avLst/>
            </a:prstGeom>
            <a:solidFill>
              <a:srgbClr val="6A1B9A">
                <a:alpha val="100000"/>
              </a:srgbClr>
            </a:solidFill>
          </p:spPr>
          <p:txBody>
            <a:bodyPr/>
            <a:lstStyle/>
            <a:p>
              <a:endParaRPr/>
            </a:p>
          </p:txBody>
        </p:sp>
        <p:sp>
          <p:nvSpPr>
            <p:cNvPr id="1853" name="rc373">
              <a:extLst>
                <a:ext uri="{FF2B5EF4-FFF2-40B4-BE49-F238E27FC236}">
                  <a16:creationId xmlns:a16="http://schemas.microsoft.com/office/drawing/2014/main" id="{D3CFDE7B-A9EA-4AAF-A720-1561AD90EE79}"/>
                </a:ext>
              </a:extLst>
            </p:cNvPr>
            <p:cNvSpPr/>
            <p:nvPr/>
          </p:nvSpPr>
          <p:spPr>
            <a:xfrm>
              <a:off x="2629353" y="593579"/>
              <a:ext cx="135300" cy="12718"/>
            </a:xfrm>
            <a:prstGeom prst="rect">
              <a:avLst/>
            </a:prstGeom>
            <a:solidFill>
              <a:srgbClr val="BEBEBE">
                <a:alpha val="100000"/>
              </a:srgbClr>
            </a:solidFill>
          </p:spPr>
          <p:txBody>
            <a:bodyPr/>
            <a:lstStyle/>
            <a:p>
              <a:endParaRPr/>
            </a:p>
          </p:txBody>
        </p:sp>
        <p:sp>
          <p:nvSpPr>
            <p:cNvPr id="1854" name="rc374">
              <a:extLst>
                <a:ext uri="{FF2B5EF4-FFF2-40B4-BE49-F238E27FC236}">
                  <a16:creationId xmlns:a16="http://schemas.microsoft.com/office/drawing/2014/main" id="{7D317FA7-AB01-4BBF-A1EC-DA57062803A7}"/>
                </a:ext>
              </a:extLst>
            </p:cNvPr>
            <p:cNvSpPr/>
            <p:nvPr/>
          </p:nvSpPr>
          <p:spPr>
            <a:xfrm>
              <a:off x="2629353" y="1402726"/>
              <a:ext cx="135300" cy="2170"/>
            </a:xfrm>
            <a:prstGeom prst="rect">
              <a:avLst/>
            </a:prstGeom>
            <a:solidFill>
              <a:srgbClr val="F4702E">
                <a:alpha val="100000"/>
              </a:srgbClr>
            </a:solidFill>
          </p:spPr>
          <p:txBody>
            <a:bodyPr/>
            <a:lstStyle/>
            <a:p>
              <a:endParaRPr/>
            </a:p>
          </p:txBody>
        </p:sp>
        <p:sp>
          <p:nvSpPr>
            <p:cNvPr id="1855" name="rc375">
              <a:extLst>
                <a:ext uri="{FF2B5EF4-FFF2-40B4-BE49-F238E27FC236}">
                  <a16:creationId xmlns:a16="http://schemas.microsoft.com/office/drawing/2014/main" id="{FB0EEFFD-639B-443A-910B-4EEEC8D8FF8D}"/>
                </a:ext>
              </a:extLst>
            </p:cNvPr>
            <p:cNvSpPr/>
            <p:nvPr/>
          </p:nvSpPr>
          <p:spPr>
            <a:xfrm>
              <a:off x="2328685" y="1152357"/>
              <a:ext cx="135300" cy="259928"/>
            </a:xfrm>
            <a:prstGeom prst="rect">
              <a:avLst/>
            </a:prstGeom>
            <a:solidFill>
              <a:srgbClr val="FBC02D">
                <a:alpha val="100000"/>
              </a:srgbClr>
            </a:solidFill>
          </p:spPr>
          <p:txBody>
            <a:bodyPr/>
            <a:lstStyle/>
            <a:p>
              <a:endParaRPr/>
            </a:p>
          </p:txBody>
        </p:sp>
        <p:sp>
          <p:nvSpPr>
            <p:cNvPr id="1856" name="rc376">
              <a:extLst>
                <a:ext uri="{FF2B5EF4-FFF2-40B4-BE49-F238E27FC236}">
                  <a16:creationId xmlns:a16="http://schemas.microsoft.com/office/drawing/2014/main" id="{0D0D5A49-D13D-4EFA-94D0-4506B6BB9508}"/>
                </a:ext>
              </a:extLst>
            </p:cNvPr>
            <p:cNvSpPr/>
            <p:nvPr/>
          </p:nvSpPr>
          <p:spPr>
            <a:xfrm>
              <a:off x="2328685" y="632144"/>
              <a:ext cx="135300" cy="0"/>
            </a:xfrm>
            <a:prstGeom prst="rect">
              <a:avLst/>
            </a:prstGeom>
            <a:solidFill>
              <a:srgbClr val="388E3C">
                <a:alpha val="100000"/>
              </a:srgbClr>
            </a:solidFill>
          </p:spPr>
          <p:txBody>
            <a:bodyPr/>
            <a:lstStyle/>
            <a:p>
              <a:endParaRPr/>
            </a:p>
          </p:txBody>
        </p:sp>
        <p:sp>
          <p:nvSpPr>
            <p:cNvPr id="1857" name="rc377">
              <a:extLst>
                <a:ext uri="{FF2B5EF4-FFF2-40B4-BE49-F238E27FC236}">
                  <a16:creationId xmlns:a16="http://schemas.microsoft.com/office/drawing/2014/main" id="{0419F2B1-E51D-4F0B-A341-BC9AB9161C58}"/>
                </a:ext>
              </a:extLst>
            </p:cNvPr>
            <p:cNvSpPr/>
            <p:nvPr/>
          </p:nvSpPr>
          <p:spPr>
            <a:xfrm>
              <a:off x="2328685" y="632144"/>
              <a:ext cx="135300" cy="0"/>
            </a:xfrm>
            <a:prstGeom prst="rect">
              <a:avLst/>
            </a:prstGeom>
            <a:solidFill>
              <a:srgbClr val="1565C0">
                <a:alpha val="100000"/>
              </a:srgbClr>
            </a:solidFill>
          </p:spPr>
          <p:txBody>
            <a:bodyPr/>
            <a:lstStyle/>
            <a:p>
              <a:endParaRPr/>
            </a:p>
          </p:txBody>
        </p:sp>
        <p:sp>
          <p:nvSpPr>
            <p:cNvPr id="1858" name="rc378">
              <a:extLst>
                <a:ext uri="{FF2B5EF4-FFF2-40B4-BE49-F238E27FC236}">
                  <a16:creationId xmlns:a16="http://schemas.microsoft.com/office/drawing/2014/main" id="{D8D63789-95D3-4D83-85A9-EC708C8C2BB5}"/>
                </a:ext>
              </a:extLst>
            </p:cNvPr>
            <p:cNvSpPr/>
            <p:nvPr/>
          </p:nvSpPr>
          <p:spPr>
            <a:xfrm>
              <a:off x="2328685" y="632144"/>
              <a:ext cx="135300" cy="0"/>
            </a:xfrm>
            <a:prstGeom prst="rect">
              <a:avLst/>
            </a:prstGeom>
            <a:solidFill>
              <a:srgbClr val="6A1B9A">
                <a:alpha val="100000"/>
              </a:srgbClr>
            </a:solidFill>
          </p:spPr>
          <p:txBody>
            <a:bodyPr/>
            <a:lstStyle/>
            <a:p>
              <a:endParaRPr/>
            </a:p>
          </p:txBody>
        </p:sp>
        <p:sp>
          <p:nvSpPr>
            <p:cNvPr id="1859" name="rc379">
              <a:extLst>
                <a:ext uri="{FF2B5EF4-FFF2-40B4-BE49-F238E27FC236}">
                  <a16:creationId xmlns:a16="http://schemas.microsoft.com/office/drawing/2014/main" id="{E4CF4E56-C4F6-4265-90C3-FAB997CF5CBA}"/>
                </a:ext>
              </a:extLst>
            </p:cNvPr>
            <p:cNvSpPr/>
            <p:nvPr/>
          </p:nvSpPr>
          <p:spPr>
            <a:xfrm>
              <a:off x="2328685" y="619171"/>
              <a:ext cx="135300" cy="12973"/>
            </a:xfrm>
            <a:prstGeom prst="rect">
              <a:avLst/>
            </a:prstGeom>
            <a:solidFill>
              <a:srgbClr val="BEBEBE">
                <a:alpha val="100000"/>
              </a:srgbClr>
            </a:solidFill>
          </p:spPr>
          <p:txBody>
            <a:bodyPr/>
            <a:lstStyle/>
            <a:p>
              <a:endParaRPr/>
            </a:p>
          </p:txBody>
        </p:sp>
        <p:sp>
          <p:nvSpPr>
            <p:cNvPr id="1860" name="rc380">
              <a:extLst>
                <a:ext uri="{FF2B5EF4-FFF2-40B4-BE49-F238E27FC236}">
                  <a16:creationId xmlns:a16="http://schemas.microsoft.com/office/drawing/2014/main" id="{00178F6A-7DDA-4943-8190-D4EDB6EA29D7}"/>
                </a:ext>
              </a:extLst>
            </p:cNvPr>
            <p:cNvSpPr/>
            <p:nvPr/>
          </p:nvSpPr>
          <p:spPr>
            <a:xfrm>
              <a:off x="2328685" y="1412286"/>
              <a:ext cx="135300" cy="0"/>
            </a:xfrm>
            <a:prstGeom prst="rect">
              <a:avLst/>
            </a:prstGeom>
            <a:solidFill>
              <a:srgbClr val="F4702E">
                <a:alpha val="100000"/>
              </a:srgbClr>
            </a:solidFill>
          </p:spPr>
          <p:txBody>
            <a:bodyPr/>
            <a:lstStyle/>
            <a:p>
              <a:endParaRPr/>
            </a:p>
          </p:txBody>
        </p:sp>
        <p:sp>
          <p:nvSpPr>
            <p:cNvPr id="1861" name="rc381">
              <a:extLst>
                <a:ext uri="{FF2B5EF4-FFF2-40B4-BE49-F238E27FC236}">
                  <a16:creationId xmlns:a16="http://schemas.microsoft.com/office/drawing/2014/main" id="{D960ADF1-B4A9-4103-A0D2-69001DEB3AA4}"/>
                </a:ext>
              </a:extLst>
            </p:cNvPr>
            <p:cNvSpPr/>
            <p:nvPr/>
          </p:nvSpPr>
          <p:spPr>
            <a:xfrm>
              <a:off x="2328685" y="892218"/>
              <a:ext cx="135300" cy="260139"/>
            </a:xfrm>
            <a:prstGeom prst="rect">
              <a:avLst/>
            </a:prstGeom>
            <a:solidFill>
              <a:srgbClr val="FBC02D">
                <a:alpha val="100000"/>
              </a:srgbClr>
            </a:solidFill>
          </p:spPr>
          <p:txBody>
            <a:bodyPr/>
            <a:lstStyle/>
            <a:p>
              <a:endParaRPr/>
            </a:p>
          </p:txBody>
        </p:sp>
        <p:sp>
          <p:nvSpPr>
            <p:cNvPr id="1862" name="rc382">
              <a:extLst>
                <a:ext uri="{FF2B5EF4-FFF2-40B4-BE49-F238E27FC236}">
                  <a16:creationId xmlns:a16="http://schemas.microsoft.com/office/drawing/2014/main" id="{B214C720-C716-46DB-A994-B4D1DE8A9048}"/>
                </a:ext>
              </a:extLst>
            </p:cNvPr>
            <p:cNvSpPr/>
            <p:nvPr/>
          </p:nvSpPr>
          <p:spPr>
            <a:xfrm>
              <a:off x="2328685" y="632144"/>
              <a:ext cx="135300" cy="0"/>
            </a:xfrm>
            <a:prstGeom prst="rect">
              <a:avLst/>
            </a:prstGeom>
            <a:solidFill>
              <a:srgbClr val="388E3C">
                <a:alpha val="100000"/>
              </a:srgbClr>
            </a:solidFill>
          </p:spPr>
          <p:txBody>
            <a:bodyPr/>
            <a:lstStyle/>
            <a:p>
              <a:endParaRPr/>
            </a:p>
          </p:txBody>
        </p:sp>
        <p:sp>
          <p:nvSpPr>
            <p:cNvPr id="1863" name="rc383">
              <a:extLst>
                <a:ext uri="{FF2B5EF4-FFF2-40B4-BE49-F238E27FC236}">
                  <a16:creationId xmlns:a16="http://schemas.microsoft.com/office/drawing/2014/main" id="{80BE3F40-A1CB-4412-AB3B-C2CF72B8D3AC}"/>
                </a:ext>
              </a:extLst>
            </p:cNvPr>
            <p:cNvSpPr/>
            <p:nvPr/>
          </p:nvSpPr>
          <p:spPr>
            <a:xfrm>
              <a:off x="2328685" y="632144"/>
              <a:ext cx="135300" cy="0"/>
            </a:xfrm>
            <a:prstGeom prst="rect">
              <a:avLst/>
            </a:prstGeom>
            <a:solidFill>
              <a:srgbClr val="1565C0">
                <a:alpha val="100000"/>
              </a:srgbClr>
            </a:solidFill>
          </p:spPr>
          <p:txBody>
            <a:bodyPr/>
            <a:lstStyle/>
            <a:p>
              <a:endParaRPr/>
            </a:p>
          </p:txBody>
        </p:sp>
        <p:sp>
          <p:nvSpPr>
            <p:cNvPr id="1864" name="rc384">
              <a:extLst>
                <a:ext uri="{FF2B5EF4-FFF2-40B4-BE49-F238E27FC236}">
                  <a16:creationId xmlns:a16="http://schemas.microsoft.com/office/drawing/2014/main" id="{97827698-0EE8-44E1-9260-BADA1ADAE21D}"/>
                </a:ext>
              </a:extLst>
            </p:cNvPr>
            <p:cNvSpPr/>
            <p:nvPr/>
          </p:nvSpPr>
          <p:spPr>
            <a:xfrm>
              <a:off x="2328685" y="632144"/>
              <a:ext cx="135300" cy="0"/>
            </a:xfrm>
            <a:prstGeom prst="rect">
              <a:avLst/>
            </a:prstGeom>
            <a:solidFill>
              <a:srgbClr val="6A1B9A">
                <a:alpha val="100000"/>
              </a:srgbClr>
            </a:solidFill>
          </p:spPr>
          <p:txBody>
            <a:bodyPr/>
            <a:lstStyle/>
            <a:p>
              <a:endParaRPr/>
            </a:p>
          </p:txBody>
        </p:sp>
        <p:sp>
          <p:nvSpPr>
            <p:cNvPr id="1865" name="rc385">
              <a:extLst>
                <a:ext uri="{FF2B5EF4-FFF2-40B4-BE49-F238E27FC236}">
                  <a16:creationId xmlns:a16="http://schemas.microsoft.com/office/drawing/2014/main" id="{B285F7E2-6425-4654-9BCD-8040A05B7794}"/>
                </a:ext>
              </a:extLst>
            </p:cNvPr>
            <p:cNvSpPr/>
            <p:nvPr/>
          </p:nvSpPr>
          <p:spPr>
            <a:xfrm>
              <a:off x="2328685" y="606408"/>
              <a:ext cx="135300" cy="12763"/>
            </a:xfrm>
            <a:prstGeom prst="rect">
              <a:avLst/>
            </a:prstGeom>
            <a:solidFill>
              <a:srgbClr val="BEBEBE">
                <a:alpha val="100000"/>
              </a:srgbClr>
            </a:solidFill>
          </p:spPr>
          <p:txBody>
            <a:bodyPr/>
            <a:lstStyle/>
            <a:p>
              <a:endParaRPr/>
            </a:p>
          </p:txBody>
        </p:sp>
        <p:sp>
          <p:nvSpPr>
            <p:cNvPr id="1866" name="rc386">
              <a:extLst>
                <a:ext uri="{FF2B5EF4-FFF2-40B4-BE49-F238E27FC236}">
                  <a16:creationId xmlns:a16="http://schemas.microsoft.com/office/drawing/2014/main" id="{1288962D-1E65-4995-9144-2F730BA15128}"/>
                </a:ext>
              </a:extLst>
            </p:cNvPr>
            <p:cNvSpPr/>
            <p:nvPr/>
          </p:nvSpPr>
          <p:spPr>
            <a:xfrm>
              <a:off x="2328685" y="1412286"/>
              <a:ext cx="135300" cy="0"/>
            </a:xfrm>
            <a:prstGeom prst="rect">
              <a:avLst/>
            </a:prstGeom>
            <a:solidFill>
              <a:srgbClr val="F4702E">
                <a:alpha val="100000"/>
              </a:srgbClr>
            </a:solidFill>
          </p:spPr>
          <p:txBody>
            <a:bodyPr/>
            <a:lstStyle/>
            <a:p>
              <a:endParaRPr/>
            </a:p>
          </p:txBody>
        </p:sp>
        <p:sp>
          <p:nvSpPr>
            <p:cNvPr id="1867" name="rc387">
              <a:extLst>
                <a:ext uri="{FF2B5EF4-FFF2-40B4-BE49-F238E27FC236}">
                  <a16:creationId xmlns:a16="http://schemas.microsoft.com/office/drawing/2014/main" id="{DFF3DF39-5741-42F9-B9EF-1F257E6BA971}"/>
                </a:ext>
              </a:extLst>
            </p:cNvPr>
            <p:cNvSpPr/>
            <p:nvPr/>
          </p:nvSpPr>
          <p:spPr>
            <a:xfrm>
              <a:off x="2328685" y="632144"/>
              <a:ext cx="135300" cy="260073"/>
            </a:xfrm>
            <a:prstGeom prst="rect">
              <a:avLst/>
            </a:prstGeom>
            <a:solidFill>
              <a:srgbClr val="FBC02D">
                <a:alpha val="100000"/>
              </a:srgbClr>
            </a:solidFill>
          </p:spPr>
          <p:txBody>
            <a:bodyPr/>
            <a:lstStyle/>
            <a:p>
              <a:endParaRPr/>
            </a:p>
          </p:txBody>
        </p:sp>
        <p:sp>
          <p:nvSpPr>
            <p:cNvPr id="1868" name="rc388">
              <a:extLst>
                <a:ext uri="{FF2B5EF4-FFF2-40B4-BE49-F238E27FC236}">
                  <a16:creationId xmlns:a16="http://schemas.microsoft.com/office/drawing/2014/main" id="{BC7341AD-7BE4-4526-B167-1B35352D65BB}"/>
                </a:ext>
              </a:extLst>
            </p:cNvPr>
            <p:cNvSpPr/>
            <p:nvPr/>
          </p:nvSpPr>
          <p:spPr>
            <a:xfrm>
              <a:off x="2328685" y="632144"/>
              <a:ext cx="135300" cy="0"/>
            </a:xfrm>
            <a:prstGeom prst="rect">
              <a:avLst/>
            </a:prstGeom>
            <a:solidFill>
              <a:srgbClr val="388E3C">
                <a:alpha val="100000"/>
              </a:srgbClr>
            </a:solidFill>
          </p:spPr>
          <p:txBody>
            <a:bodyPr/>
            <a:lstStyle/>
            <a:p>
              <a:endParaRPr/>
            </a:p>
          </p:txBody>
        </p:sp>
        <p:sp>
          <p:nvSpPr>
            <p:cNvPr id="1869" name="rc389">
              <a:extLst>
                <a:ext uri="{FF2B5EF4-FFF2-40B4-BE49-F238E27FC236}">
                  <a16:creationId xmlns:a16="http://schemas.microsoft.com/office/drawing/2014/main" id="{5BEAE2B7-081B-4A95-B71B-6E0C94F564B2}"/>
                </a:ext>
              </a:extLst>
            </p:cNvPr>
            <p:cNvSpPr/>
            <p:nvPr/>
          </p:nvSpPr>
          <p:spPr>
            <a:xfrm>
              <a:off x="2328685" y="632144"/>
              <a:ext cx="135300" cy="0"/>
            </a:xfrm>
            <a:prstGeom prst="rect">
              <a:avLst/>
            </a:prstGeom>
            <a:solidFill>
              <a:srgbClr val="1565C0">
                <a:alpha val="100000"/>
              </a:srgbClr>
            </a:solidFill>
          </p:spPr>
          <p:txBody>
            <a:bodyPr/>
            <a:lstStyle/>
            <a:p>
              <a:endParaRPr/>
            </a:p>
          </p:txBody>
        </p:sp>
        <p:sp>
          <p:nvSpPr>
            <p:cNvPr id="1870" name="rc390">
              <a:extLst>
                <a:ext uri="{FF2B5EF4-FFF2-40B4-BE49-F238E27FC236}">
                  <a16:creationId xmlns:a16="http://schemas.microsoft.com/office/drawing/2014/main" id="{A993FBE7-F494-4BD9-8A26-0D6681C20C5F}"/>
                </a:ext>
              </a:extLst>
            </p:cNvPr>
            <p:cNvSpPr/>
            <p:nvPr/>
          </p:nvSpPr>
          <p:spPr>
            <a:xfrm>
              <a:off x="2328685" y="632144"/>
              <a:ext cx="135300" cy="0"/>
            </a:xfrm>
            <a:prstGeom prst="rect">
              <a:avLst/>
            </a:prstGeom>
            <a:solidFill>
              <a:srgbClr val="6A1B9A">
                <a:alpha val="100000"/>
              </a:srgbClr>
            </a:solidFill>
          </p:spPr>
          <p:txBody>
            <a:bodyPr/>
            <a:lstStyle/>
            <a:p>
              <a:endParaRPr/>
            </a:p>
          </p:txBody>
        </p:sp>
        <p:sp>
          <p:nvSpPr>
            <p:cNvPr id="1871" name="rc391">
              <a:extLst>
                <a:ext uri="{FF2B5EF4-FFF2-40B4-BE49-F238E27FC236}">
                  <a16:creationId xmlns:a16="http://schemas.microsoft.com/office/drawing/2014/main" id="{A4FEB8D7-C998-491E-B124-2701F873C581}"/>
                </a:ext>
              </a:extLst>
            </p:cNvPr>
            <p:cNvSpPr/>
            <p:nvPr/>
          </p:nvSpPr>
          <p:spPr>
            <a:xfrm>
              <a:off x="2328685" y="593579"/>
              <a:ext cx="135300" cy="12828"/>
            </a:xfrm>
            <a:prstGeom prst="rect">
              <a:avLst/>
            </a:prstGeom>
            <a:solidFill>
              <a:srgbClr val="BEBEBE">
                <a:alpha val="100000"/>
              </a:srgbClr>
            </a:solidFill>
          </p:spPr>
          <p:txBody>
            <a:bodyPr/>
            <a:lstStyle/>
            <a:p>
              <a:endParaRPr/>
            </a:p>
          </p:txBody>
        </p:sp>
        <p:sp>
          <p:nvSpPr>
            <p:cNvPr id="1872" name="rc392">
              <a:extLst>
                <a:ext uri="{FF2B5EF4-FFF2-40B4-BE49-F238E27FC236}">
                  <a16:creationId xmlns:a16="http://schemas.microsoft.com/office/drawing/2014/main" id="{0A8308CC-C844-41C9-9764-C4BC80896917}"/>
                </a:ext>
              </a:extLst>
            </p:cNvPr>
            <p:cNvSpPr/>
            <p:nvPr/>
          </p:nvSpPr>
          <p:spPr>
            <a:xfrm>
              <a:off x="2328685" y="1412286"/>
              <a:ext cx="135300" cy="0"/>
            </a:xfrm>
            <a:prstGeom prst="rect">
              <a:avLst/>
            </a:prstGeom>
            <a:solidFill>
              <a:srgbClr val="F4702E">
                <a:alpha val="100000"/>
              </a:srgbClr>
            </a:solidFill>
          </p:spPr>
          <p:txBody>
            <a:bodyPr/>
            <a:lstStyle/>
            <a:p>
              <a:endParaRPr/>
            </a:p>
          </p:txBody>
        </p:sp>
        <p:sp>
          <p:nvSpPr>
            <p:cNvPr id="1873" name="rc393">
              <a:extLst>
                <a:ext uri="{FF2B5EF4-FFF2-40B4-BE49-F238E27FC236}">
                  <a16:creationId xmlns:a16="http://schemas.microsoft.com/office/drawing/2014/main" id="{49F2ADF7-1BA5-406D-B8EA-71A4DC167010}"/>
                </a:ext>
              </a:extLst>
            </p:cNvPr>
            <p:cNvSpPr/>
            <p:nvPr/>
          </p:nvSpPr>
          <p:spPr>
            <a:xfrm>
              <a:off x="2479019" y="1150213"/>
              <a:ext cx="135300" cy="259833"/>
            </a:xfrm>
            <a:prstGeom prst="rect">
              <a:avLst/>
            </a:prstGeom>
            <a:solidFill>
              <a:srgbClr val="FBC02D">
                <a:alpha val="100000"/>
              </a:srgbClr>
            </a:solidFill>
          </p:spPr>
          <p:txBody>
            <a:bodyPr/>
            <a:lstStyle/>
            <a:p>
              <a:endParaRPr/>
            </a:p>
          </p:txBody>
        </p:sp>
        <p:sp>
          <p:nvSpPr>
            <p:cNvPr id="1874" name="rc394">
              <a:extLst>
                <a:ext uri="{FF2B5EF4-FFF2-40B4-BE49-F238E27FC236}">
                  <a16:creationId xmlns:a16="http://schemas.microsoft.com/office/drawing/2014/main" id="{CE077B2F-6F7C-43B2-8696-E45C53B4CB21}"/>
                </a:ext>
              </a:extLst>
            </p:cNvPr>
            <p:cNvSpPr/>
            <p:nvPr/>
          </p:nvSpPr>
          <p:spPr>
            <a:xfrm>
              <a:off x="2479019" y="632195"/>
              <a:ext cx="135300" cy="0"/>
            </a:xfrm>
            <a:prstGeom prst="rect">
              <a:avLst/>
            </a:prstGeom>
            <a:solidFill>
              <a:srgbClr val="388E3C">
                <a:alpha val="100000"/>
              </a:srgbClr>
            </a:solidFill>
          </p:spPr>
          <p:txBody>
            <a:bodyPr/>
            <a:lstStyle/>
            <a:p>
              <a:endParaRPr/>
            </a:p>
          </p:txBody>
        </p:sp>
        <p:sp>
          <p:nvSpPr>
            <p:cNvPr id="1875" name="rc395">
              <a:extLst>
                <a:ext uri="{FF2B5EF4-FFF2-40B4-BE49-F238E27FC236}">
                  <a16:creationId xmlns:a16="http://schemas.microsoft.com/office/drawing/2014/main" id="{F763AC57-B6F2-4D4D-9852-195C42EE1BE9}"/>
                </a:ext>
              </a:extLst>
            </p:cNvPr>
            <p:cNvSpPr/>
            <p:nvPr/>
          </p:nvSpPr>
          <p:spPr>
            <a:xfrm>
              <a:off x="2479019" y="632195"/>
              <a:ext cx="135300" cy="0"/>
            </a:xfrm>
            <a:prstGeom prst="rect">
              <a:avLst/>
            </a:prstGeom>
            <a:solidFill>
              <a:srgbClr val="1565C0">
                <a:alpha val="100000"/>
              </a:srgbClr>
            </a:solidFill>
          </p:spPr>
          <p:txBody>
            <a:bodyPr/>
            <a:lstStyle/>
            <a:p>
              <a:endParaRPr/>
            </a:p>
          </p:txBody>
        </p:sp>
        <p:sp>
          <p:nvSpPr>
            <p:cNvPr id="1876" name="rc396">
              <a:extLst>
                <a:ext uri="{FF2B5EF4-FFF2-40B4-BE49-F238E27FC236}">
                  <a16:creationId xmlns:a16="http://schemas.microsoft.com/office/drawing/2014/main" id="{0E3B63C3-791E-4B3F-BFA2-01C419500707}"/>
                </a:ext>
              </a:extLst>
            </p:cNvPr>
            <p:cNvSpPr/>
            <p:nvPr/>
          </p:nvSpPr>
          <p:spPr>
            <a:xfrm>
              <a:off x="2479019" y="632195"/>
              <a:ext cx="135300" cy="0"/>
            </a:xfrm>
            <a:prstGeom prst="rect">
              <a:avLst/>
            </a:prstGeom>
            <a:solidFill>
              <a:srgbClr val="6A1B9A">
                <a:alpha val="100000"/>
              </a:srgbClr>
            </a:solidFill>
          </p:spPr>
          <p:txBody>
            <a:bodyPr/>
            <a:lstStyle/>
            <a:p>
              <a:endParaRPr/>
            </a:p>
          </p:txBody>
        </p:sp>
        <p:sp>
          <p:nvSpPr>
            <p:cNvPr id="1877" name="rc397">
              <a:extLst>
                <a:ext uri="{FF2B5EF4-FFF2-40B4-BE49-F238E27FC236}">
                  <a16:creationId xmlns:a16="http://schemas.microsoft.com/office/drawing/2014/main" id="{16EF6BE4-F13F-4FDA-BAA4-2200FED1A5F1}"/>
                </a:ext>
              </a:extLst>
            </p:cNvPr>
            <p:cNvSpPr/>
            <p:nvPr/>
          </p:nvSpPr>
          <p:spPr>
            <a:xfrm>
              <a:off x="2479019" y="619126"/>
              <a:ext cx="135300" cy="13068"/>
            </a:xfrm>
            <a:prstGeom prst="rect">
              <a:avLst/>
            </a:prstGeom>
            <a:solidFill>
              <a:srgbClr val="BEBEBE">
                <a:alpha val="100000"/>
              </a:srgbClr>
            </a:solidFill>
          </p:spPr>
          <p:txBody>
            <a:bodyPr/>
            <a:lstStyle/>
            <a:p>
              <a:endParaRPr/>
            </a:p>
          </p:txBody>
        </p:sp>
        <p:sp>
          <p:nvSpPr>
            <p:cNvPr id="1878" name="rc398">
              <a:extLst>
                <a:ext uri="{FF2B5EF4-FFF2-40B4-BE49-F238E27FC236}">
                  <a16:creationId xmlns:a16="http://schemas.microsoft.com/office/drawing/2014/main" id="{91C9FE26-9211-46E5-A27B-CC13A476ADC2}"/>
                </a:ext>
              </a:extLst>
            </p:cNvPr>
            <p:cNvSpPr/>
            <p:nvPr/>
          </p:nvSpPr>
          <p:spPr>
            <a:xfrm>
              <a:off x="2479019" y="1412286"/>
              <a:ext cx="135300" cy="0"/>
            </a:xfrm>
            <a:prstGeom prst="rect">
              <a:avLst/>
            </a:prstGeom>
            <a:solidFill>
              <a:srgbClr val="F4702E">
                <a:alpha val="100000"/>
              </a:srgbClr>
            </a:solidFill>
          </p:spPr>
          <p:txBody>
            <a:bodyPr/>
            <a:lstStyle/>
            <a:p>
              <a:endParaRPr/>
            </a:p>
          </p:txBody>
        </p:sp>
        <p:sp>
          <p:nvSpPr>
            <p:cNvPr id="1879" name="rc399">
              <a:extLst>
                <a:ext uri="{FF2B5EF4-FFF2-40B4-BE49-F238E27FC236}">
                  <a16:creationId xmlns:a16="http://schemas.microsoft.com/office/drawing/2014/main" id="{30EA5E43-3E15-45E3-A016-763665DF5457}"/>
                </a:ext>
              </a:extLst>
            </p:cNvPr>
            <p:cNvSpPr/>
            <p:nvPr/>
          </p:nvSpPr>
          <p:spPr>
            <a:xfrm>
              <a:off x="2479019" y="890502"/>
              <a:ext cx="135300" cy="259711"/>
            </a:xfrm>
            <a:prstGeom prst="rect">
              <a:avLst/>
            </a:prstGeom>
            <a:solidFill>
              <a:srgbClr val="FBC02D">
                <a:alpha val="100000"/>
              </a:srgbClr>
            </a:solidFill>
          </p:spPr>
          <p:txBody>
            <a:bodyPr/>
            <a:lstStyle/>
            <a:p>
              <a:endParaRPr/>
            </a:p>
          </p:txBody>
        </p:sp>
        <p:sp>
          <p:nvSpPr>
            <p:cNvPr id="1880" name="rc400">
              <a:extLst>
                <a:ext uri="{FF2B5EF4-FFF2-40B4-BE49-F238E27FC236}">
                  <a16:creationId xmlns:a16="http://schemas.microsoft.com/office/drawing/2014/main" id="{9F5FFA50-5A51-4406-AE5B-A2DD749E2D60}"/>
                </a:ext>
              </a:extLst>
            </p:cNvPr>
            <p:cNvSpPr/>
            <p:nvPr/>
          </p:nvSpPr>
          <p:spPr>
            <a:xfrm>
              <a:off x="2479019" y="632195"/>
              <a:ext cx="135300" cy="0"/>
            </a:xfrm>
            <a:prstGeom prst="rect">
              <a:avLst/>
            </a:prstGeom>
            <a:solidFill>
              <a:srgbClr val="388E3C">
                <a:alpha val="100000"/>
              </a:srgbClr>
            </a:solidFill>
          </p:spPr>
          <p:txBody>
            <a:bodyPr/>
            <a:lstStyle/>
            <a:p>
              <a:endParaRPr/>
            </a:p>
          </p:txBody>
        </p:sp>
        <p:sp>
          <p:nvSpPr>
            <p:cNvPr id="1881" name="rc401">
              <a:extLst>
                <a:ext uri="{FF2B5EF4-FFF2-40B4-BE49-F238E27FC236}">
                  <a16:creationId xmlns:a16="http://schemas.microsoft.com/office/drawing/2014/main" id="{045F8EE0-0E46-4F75-80B9-FB091B3CAD9F}"/>
                </a:ext>
              </a:extLst>
            </p:cNvPr>
            <p:cNvSpPr/>
            <p:nvPr/>
          </p:nvSpPr>
          <p:spPr>
            <a:xfrm>
              <a:off x="2479019" y="632195"/>
              <a:ext cx="135300" cy="0"/>
            </a:xfrm>
            <a:prstGeom prst="rect">
              <a:avLst/>
            </a:prstGeom>
            <a:solidFill>
              <a:srgbClr val="1565C0">
                <a:alpha val="100000"/>
              </a:srgbClr>
            </a:solidFill>
          </p:spPr>
          <p:txBody>
            <a:bodyPr/>
            <a:lstStyle/>
            <a:p>
              <a:endParaRPr/>
            </a:p>
          </p:txBody>
        </p:sp>
        <p:sp>
          <p:nvSpPr>
            <p:cNvPr id="1882" name="rc402">
              <a:extLst>
                <a:ext uri="{FF2B5EF4-FFF2-40B4-BE49-F238E27FC236}">
                  <a16:creationId xmlns:a16="http://schemas.microsoft.com/office/drawing/2014/main" id="{FF105366-AF3D-4110-912A-CE078B40F815}"/>
                </a:ext>
              </a:extLst>
            </p:cNvPr>
            <p:cNvSpPr/>
            <p:nvPr/>
          </p:nvSpPr>
          <p:spPr>
            <a:xfrm>
              <a:off x="2479019" y="632195"/>
              <a:ext cx="135300" cy="0"/>
            </a:xfrm>
            <a:prstGeom prst="rect">
              <a:avLst/>
            </a:prstGeom>
            <a:solidFill>
              <a:srgbClr val="6A1B9A">
                <a:alpha val="100000"/>
              </a:srgbClr>
            </a:solidFill>
          </p:spPr>
          <p:txBody>
            <a:bodyPr/>
            <a:lstStyle/>
            <a:p>
              <a:endParaRPr/>
            </a:p>
          </p:txBody>
        </p:sp>
        <p:sp>
          <p:nvSpPr>
            <p:cNvPr id="1883" name="rc403">
              <a:extLst>
                <a:ext uri="{FF2B5EF4-FFF2-40B4-BE49-F238E27FC236}">
                  <a16:creationId xmlns:a16="http://schemas.microsoft.com/office/drawing/2014/main" id="{EC8312DE-6900-4237-9C1A-16FF6CC24C67}"/>
                </a:ext>
              </a:extLst>
            </p:cNvPr>
            <p:cNvSpPr/>
            <p:nvPr/>
          </p:nvSpPr>
          <p:spPr>
            <a:xfrm>
              <a:off x="2479019" y="605935"/>
              <a:ext cx="135300" cy="13191"/>
            </a:xfrm>
            <a:prstGeom prst="rect">
              <a:avLst/>
            </a:prstGeom>
            <a:solidFill>
              <a:srgbClr val="BEBEBE">
                <a:alpha val="100000"/>
              </a:srgbClr>
            </a:solidFill>
          </p:spPr>
          <p:txBody>
            <a:bodyPr/>
            <a:lstStyle/>
            <a:p>
              <a:endParaRPr/>
            </a:p>
          </p:txBody>
        </p:sp>
        <p:sp>
          <p:nvSpPr>
            <p:cNvPr id="1884" name="rc404">
              <a:extLst>
                <a:ext uri="{FF2B5EF4-FFF2-40B4-BE49-F238E27FC236}">
                  <a16:creationId xmlns:a16="http://schemas.microsoft.com/office/drawing/2014/main" id="{0E6C07B3-EF62-4D63-963E-182B47FC8BA8}"/>
                </a:ext>
              </a:extLst>
            </p:cNvPr>
            <p:cNvSpPr/>
            <p:nvPr/>
          </p:nvSpPr>
          <p:spPr>
            <a:xfrm>
              <a:off x="2479019" y="1412286"/>
              <a:ext cx="135300" cy="0"/>
            </a:xfrm>
            <a:prstGeom prst="rect">
              <a:avLst/>
            </a:prstGeom>
            <a:solidFill>
              <a:srgbClr val="F4702E">
                <a:alpha val="100000"/>
              </a:srgbClr>
            </a:solidFill>
          </p:spPr>
          <p:txBody>
            <a:bodyPr/>
            <a:lstStyle/>
            <a:p>
              <a:endParaRPr/>
            </a:p>
          </p:txBody>
        </p:sp>
        <p:sp>
          <p:nvSpPr>
            <p:cNvPr id="1885" name="rc405">
              <a:extLst>
                <a:ext uri="{FF2B5EF4-FFF2-40B4-BE49-F238E27FC236}">
                  <a16:creationId xmlns:a16="http://schemas.microsoft.com/office/drawing/2014/main" id="{F2BEAF5A-59E8-4F59-99D0-B3BD43D1FA49}"/>
                </a:ext>
              </a:extLst>
            </p:cNvPr>
            <p:cNvSpPr/>
            <p:nvPr/>
          </p:nvSpPr>
          <p:spPr>
            <a:xfrm>
              <a:off x="2479019" y="632195"/>
              <a:ext cx="135300" cy="258307"/>
            </a:xfrm>
            <a:prstGeom prst="rect">
              <a:avLst/>
            </a:prstGeom>
            <a:solidFill>
              <a:srgbClr val="FBC02D">
                <a:alpha val="100000"/>
              </a:srgbClr>
            </a:solidFill>
          </p:spPr>
          <p:txBody>
            <a:bodyPr/>
            <a:lstStyle/>
            <a:p>
              <a:endParaRPr/>
            </a:p>
          </p:txBody>
        </p:sp>
        <p:sp>
          <p:nvSpPr>
            <p:cNvPr id="1886" name="rc406">
              <a:extLst>
                <a:ext uri="{FF2B5EF4-FFF2-40B4-BE49-F238E27FC236}">
                  <a16:creationId xmlns:a16="http://schemas.microsoft.com/office/drawing/2014/main" id="{C4ACE038-70B1-49B3-B8AD-490CB9F1357F}"/>
                </a:ext>
              </a:extLst>
            </p:cNvPr>
            <p:cNvSpPr/>
            <p:nvPr/>
          </p:nvSpPr>
          <p:spPr>
            <a:xfrm>
              <a:off x="2479019" y="632195"/>
              <a:ext cx="135300" cy="0"/>
            </a:xfrm>
            <a:prstGeom prst="rect">
              <a:avLst/>
            </a:prstGeom>
            <a:solidFill>
              <a:srgbClr val="388E3C">
                <a:alpha val="100000"/>
              </a:srgbClr>
            </a:solidFill>
          </p:spPr>
          <p:txBody>
            <a:bodyPr/>
            <a:lstStyle/>
            <a:p>
              <a:endParaRPr/>
            </a:p>
          </p:txBody>
        </p:sp>
        <p:sp>
          <p:nvSpPr>
            <p:cNvPr id="1887" name="rc407">
              <a:extLst>
                <a:ext uri="{FF2B5EF4-FFF2-40B4-BE49-F238E27FC236}">
                  <a16:creationId xmlns:a16="http://schemas.microsoft.com/office/drawing/2014/main" id="{05E218B6-4717-416A-A934-C20DC0AC46FD}"/>
                </a:ext>
              </a:extLst>
            </p:cNvPr>
            <p:cNvSpPr/>
            <p:nvPr/>
          </p:nvSpPr>
          <p:spPr>
            <a:xfrm>
              <a:off x="2479019" y="632195"/>
              <a:ext cx="135300" cy="0"/>
            </a:xfrm>
            <a:prstGeom prst="rect">
              <a:avLst/>
            </a:prstGeom>
            <a:solidFill>
              <a:srgbClr val="1565C0">
                <a:alpha val="100000"/>
              </a:srgbClr>
            </a:solidFill>
          </p:spPr>
          <p:txBody>
            <a:bodyPr/>
            <a:lstStyle/>
            <a:p>
              <a:endParaRPr/>
            </a:p>
          </p:txBody>
        </p:sp>
        <p:sp>
          <p:nvSpPr>
            <p:cNvPr id="1888" name="rc408">
              <a:extLst>
                <a:ext uri="{FF2B5EF4-FFF2-40B4-BE49-F238E27FC236}">
                  <a16:creationId xmlns:a16="http://schemas.microsoft.com/office/drawing/2014/main" id="{BB9B5786-EDDF-42F3-B33C-8A310F28600C}"/>
                </a:ext>
              </a:extLst>
            </p:cNvPr>
            <p:cNvSpPr/>
            <p:nvPr/>
          </p:nvSpPr>
          <p:spPr>
            <a:xfrm>
              <a:off x="2479019" y="632195"/>
              <a:ext cx="135300" cy="0"/>
            </a:xfrm>
            <a:prstGeom prst="rect">
              <a:avLst/>
            </a:prstGeom>
            <a:solidFill>
              <a:srgbClr val="6A1B9A">
                <a:alpha val="100000"/>
              </a:srgbClr>
            </a:solidFill>
          </p:spPr>
          <p:txBody>
            <a:bodyPr/>
            <a:lstStyle/>
            <a:p>
              <a:endParaRPr/>
            </a:p>
          </p:txBody>
        </p:sp>
        <p:sp>
          <p:nvSpPr>
            <p:cNvPr id="1889" name="rc409">
              <a:extLst>
                <a:ext uri="{FF2B5EF4-FFF2-40B4-BE49-F238E27FC236}">
                  <a16:creationId xmlns:a16="http://schemas.microsoft.com/office/drawing/2014/main" id="{22A9641B-7F88-4394-AED1-33883BBAAA51}"/>
                </a:ext>
              </a:extLst>
            </p:cNvPr>
            <p:cNvSpPr/>
            <p:nvPr/>
          </p:nvSpPr>
          <p:spPr>
            <a:xfrm>
              <a:off x="2479019" y="593579"/>
              <a:ext cx="135300" cy="12355"/>
            </a:xfrm>
            <a:prstGeom prst="rect">
              <a:avLst/>
            </a:prstGeom>
            <a:solidFill>
              <a:srgbClr val="BEBEBE">
                <a:alpha val="100000"/>
              </a:srgbClr>
            </a:solidFill>
          </p:spPr>
          <p:txBody>
            <a:bodyPr/>
            <a:lstStyle/>
            <a:p>
              <a:endParaRPr/>
            </a:p>
          </p:txBody>
        </p:sp>
        <p:sp>
          <p:nvSpPr>
            <p:cNvPr id="1890" name="rc410">
              <a:extLst>
                <a:ext uri="{FF2B5EF4-FFF2-40B4-BE49-F238E27FC236}">
                  <a16:creationId xmlns:a16="http://schemas.microsoft.com/office/drawing/2014/main" id="{81EADD12-B878-402B-AF03-3216C7C5DBB2}"/>
                </a:ext>
              </a:extLst>
            </p:cNvPr>
            <p:cNvSpPr/>
            <p:nvPr/>
          </p:nvSpPr>
          <p:spPr>
            <a:xfrm>
              <a:off x="2479019" y="1410047"/>
              <a:ext cx="135300" cy="2239"/>
            </a:xfrm>
            <a:prstGeom prst="rect">
              <a:avLst/>
            </a:prstGeom>
            <a:solidFill>
              <a:srgbClr val="F4702E">
                <a:alpha val="100000"/>
              </a:srgbClr>
            </a:solidFill>
          </p:spPr>
          <p:txBody>
            <a:bodyPr/>
            <a:lstStyle/>
            <a:p>
              <a:endParaRPr/>
            </a:p>
          </p:txBody>
        </p:sp>
        <p:sp>
          <p:nvSpPr>
            <p:cNvPr id="1891" name="rc411">
              <a:extLst>
                <a:ext uri="{FF2B5EF4-FFF2-40B4-BE49-F238E27FC236}">
                  <a16:creationId xmlns:a16="http://schemas.microsoft.com/office/drawing/2014/main" id="{E5E17987-6B8C-46DB-AE56-77F36056C267}"/>
                </a:ext>
              </a:extLst>
            </p:cNvPr>
            <p:cNvSpPr/>
            <p:nvPr/>
          </p:nvSpPr>
          <p:spPr>
            <a:xfrm>
              <a:off x="2306135" y="1488202"/>
              <a:ext cx="481068" cy="818706"/>
            </a:xfrm>
            <a:prstGeom prst="rect">
              <a:avLst/>
            </a:prstGeom>
            <a:solidFill>
              <a:srgbClr val="FFFFFF">
                <a:alpha val="100000"/>
              </a:srgbClr>
            </a:solidFill>
          </p:spPr>
          <p:txBody>
            <a:bodyPr/>
            <a:lstStyle/>
            <a:p>
              <a:endParaRPr/>
            </a:p>
          </p:txBody>
        </p:sp>
        <p:sp>
          <p:nvSpPr>
            <p:cNvPr id="1892" name="pl412">
              <a:extLst>
                <a:ext uri="{FF2B5EF4-FFF2-40B4-BE49-F238E27FC236}">
                  <a16:creationId xmlns:a16="http://schemas.microsoft.com/office/drawing/2014/main" id="{E637113B-C230-4F41-9901-D9DABBE15AF2}"/>
                </a:ext>
              </a:extLst>
            </p:cNvPr>
            <p:cNvSpPr/>
            <p:nvPr/>
          </p:nvSpPr>
          <p:spPr>
            <a:xfrm>
              <a:off x="2306135" y="2306908"/>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93" name="pl413">
              <a:extLst>
                <a:ext uri="{FF2B5EF4-FFF2-40B4-BE49-F238E27FC236}">
                  <a16:creationId xmlns:a16="http://schemas.microsoft.com/office/drawing/2014/main" id="{F2E8A338-82F1-46BD-B6A7-27218EA20614}"/>
                </a:ext>
              </a:extLst>
            </p:cNvPr>
            <p:cNvSpPr/>
            <p:nvPr/>
          </p:nvSpPr>
          <p:spPr>
            <a:xfrm>
              <a:off x="2306135" y="1897555"/>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94" name="pl414">
              <a:extLst>
                <a:ext uri="{FF2B5EF4-FFF2-40B4-BE49-F238E27FC236}">
                  <a16:creationId xmlns:a16="http://schemas.microsoft.com/office/drawing/2014/main" id="{C5684B3C-47B3-466C-92F3-27662B4AFCE4}"/>
                </a:ext>
              </a:extLst>
            </p:cNvPr>
            <p:cNvSpPr/>
            <p:nvPr/>
          </p:nvSpPr>
          <p:spPr>
            <a:xfrm>
              <a:off x="2306135" y="1488202"/>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895" name="rc415">
              <a:extLst>
                <a:ext uri="{FF2B5EF4-FFF2-40B4-BE49-F238E27FC236}">
                  <a16:creationId xmlns:a16="http://schemas.microsoft.com/office/drawing/2014/main" id="{3ABE2594-0E20-4FE2-B65C-76DC993C22DA}"/>
                </a:ext>
              </a:extLst>
            </p:cNvPr>
            <p:cNvSpPr/>
            <p:nvPr/>
          </p:nvSpPr>
          <p:spPr>
            <a:xfrm>
              <a:off x="2328685" y="2020763"/>
              <a:ext cx="135300" cy="248074"/>
            </a:xfrm>
            <a:prstGeom prst="rect">
              <a:avLst/>
            </a:prstGeom>
            <a:solidFill>
              <a:srgbClr val="FBC02D">
                <a:alpha val="100000"/>
              </a:srgbClr>
            </a:solidFill>
          </p:spPr>
          <p:txBody>
            <a:bodyPr/>
            <a:lstStyle/>
            <a:p>
              <a:endParaRPr/>
            </a:p>
          </p:txBody>
        </p:sp>
        <p:sp>
          <p:nvSpPr>
            <p:cNvPr id="1896" name="rc416">
              <a:extLst>
                <a:ext uri="{FF2B5EF4-FFF2-40B4-BE49-F238E27FC236}">
                  <a16:creationId xmlns:a16="http://schemas.microsoft.com/office/drawing/2014/main" id="{0756D07C-CBC3-41ED-87EB-C68C55B699DC}"/>
                </a:ext>
              </a:extLst>
            </p:cNvPr>
            <p:cNvSpPr/>
            <p:nvPr/>
          </p:nvSpPr>
          <p:spPr>
            <a:xfrm>
              <a:off x="2328685" y="1520301"/>
              <a:ext cx="135300" cy="0"/>
            </a:xfrm>
            <a:prstGeom prst="rect">
              <a:avLst/>
            </a:prstGeom>
            <a:solidFill>
              <a:srgbClr val="388E3C">
                <a:alpha val="100000"/>
              </a:srgbClr>
            </a:solidFill>
          </p:spPr>
          <p:txBody>
            <a:bodyPr/>
            <a:lstStyle/>
            <a:p>
              <a:endParaRPr/>
            </a:p>
          </p:txBody>
        </p:sp>
        <p:sp>
          <p:nvSpPr>
            <p:cNvPr id="1897" name="rc417">
              <a:extLst>
                <a:ext uri="{FF2B5EF4-FFF2-40B4-BE49-F238E27FC236}">
                  <a16:creationId xmlns:a16="http://schemas.microsoft.com/office/drawing/2014/main" id="{4EB8CA4F-BC19-42D7-AADF-6F815D149C2E}"/>
                </a:ext>
              </a:extLst>
            </p:cNvPr>
            <p:cNvSpPr/>
            <p:nvPr/>
          </p:nvSpPr>
          <p:spPr>
            <a:xfrm>
              <a:off x="2328685" y="1520301"/>
              <a:ext cx="135300" cy="0"/>
            </a:xfrm>
            <a:prstGeom prst="rect">
              <a:avLst/>
            </a:prstGeom>
            <a:solidFill>
              <a:srgbClr val="1565C0">
                <a:alpha val="100000"/>
              </a:srgbClr>
            </a:solidFill>
          </p:spPr>
          <p:txBody>
            <a:bodyPr/>
            <a:lstStyle/>
            <a:p>
              <a:endParaRPr/>
            </a:p>
          </p:txBody>
        </p:sp>
        <p:sp>
          <p:nvSpPr>
            <p:cNvPr id="1898" name="rc418">
              <a:extLst>
                <a:ext uri="{FF2B5EF4-FFF2-40B4-BE49-F238E27FC236}">
                  <a16:creationId xmlns:a16="http://schemas.microsoft.com/office/drawing/2014/main" id="{B1422DD9-1B53-4898-AFCC-DF0B62DD77A5}"/>
                </a:ext>
              </a:extLst>
            </p:cNvPr>
            <p:cNvSpPr/>
            <p:nvPr/>
          </p:nvSpPr>
          <p:spPr>
            <a:xfrm>
              <a:off x="2328685" y="1520301"/>
              <a:ext cx="135300" cy="0"/>
            </a:xfrm>
            <a:prstGeom prst="rect">
              <a:avLst/>
            </a:prstGeom>
            <a:solidFill>
              <a:srgbClr val="6A1B9A">
                <a:alpha val="100000"/>
              </a:srgbClr>
            </a:solidFill>
          </p:spPr>
          <p:txBody>
            <a:bodyPr/>
            <a:lstStyle/>
            <a:p>
              <a:endParaRPr/>
            </a:p>
          </p:txBody>
        </p:sp>
        <p:sp>
          <p:nvSpPr>
            <p:cNvPr id="1899" name="rc419">
              <a:extLst>
                <a:ext uri="{FF2B5EF4-FFF2-40B4-BE49-F238E27FC236}">
                  <a16:creationId xmlns:a16="http://schemas.microsoft.com/office/drawing/2014/main" id="{6EC49041-F413-4CE2-BFA9-A90031F89049}"/>
                </a:ext>
              </a:extLst>
            </p:cNvPr>
            <p:cNvSpPr/>
            <p:nvPr/>
          </p:nvSpPr>
          <p:spPr>
            <a:xfrm>
              <a:off x="2328685" y="1509440"/>
              <a:ext cx="135300" cy="10860"/>
            </a:xfrm>
            <a:prstGeom prst="rect">
              <a:avLst/>
            </a:prstGeom>
            <a:solidFill>
              <a:srgbClr val="BEBEBE">
                <a:alpha val="100000"/>
              </a:srgbClr>
            </a:solidFill>
          </p:spPr>
          <p:txBody>
            <a:bodyPr/>
            <a:lstStyle/>
            <a:p>
              <a:endParaRPr/>
            </a:p>
          </p:txBody>
        </p:sp>
        <p:sp>
          <p:nvSpPr>
            <p:cNvPr id="1900" name="rc420">
              <a:extLst>
                <a:ext uri="{FF2B5EF4-FFF2-40B4-BE49-F238E27FC236}">
                  <a16:creationId xmlns:a16="http://schemas.microsoft.com/office/drawing/2014/main" id="{8AB0005F-AD17-4199-A4BB-87898121CB26}"/>
                </a:ext>
              </a:extLst>
            </p:cNvPr>
            <p:cNvSpPr/>
            <p:nvPr/>
          </p:nvSpPr>
          <p:spPr>
            <a:xfrm>
              <a:off x="2328685" y="2292941"/>
              <a:ext cx="135300" cy="13967"/>
            </a:xfrm>
            <a:prstGeom prst="rect">
              <a:avLst/>
            </a:prstGeom>
            <a:solidFill>
              <a:srgbClr val="F4702E">
                <a:alpha val="100000"/>
              </a:srgbClr>
            </a:solidFill>
          </p:spPr>
          <p:txBody>
            <a:bodyPr/>
            <a:lstStyle/>
            <a:p>
              <a:endParaRPr/>
            </a:p>
          </p:txBody>
        </p:sp>
        <p:sp>
          <p:nvSpPr>
            <p:cNvPr id="1901" name="rc421">
              <a:extLst>
                <a:ext uri="{FF2B5EF4-FFF2-40B4-BE49-F238E27FC236}">
                  <a16:creationId xmlns:a16="http://schemas.microsoft.com/office/drawing/2014/main" id="{1A548A26-63BD-4DF0-A4D7-01279FAD7F37}"/>
                </a:ext>
              </a:extLst>
            </p:cNvPr>
            <p:cNvSpPr/>
            <p:nvPr/>
          </p:nvSpPr>
          <p:spPr>
            <a:xfrm>
              <a:off x="2328685" y="1770868"/>
              <a:ext cx="135300" cy="249894"/>
            </a:xfrm>
            <a:prstGeom prst="rect">
              <a:avLst/>
            </a:prstGeom>
            <a:solidFill>
              <a:srgbClr val="FBC02D">
                <a:alpha val="100000"/>
              </a:srgbClr>
            </a:solidFill>
          </p:spPr>
          <p:txBody>
            <a:bodyPr/>
            <a:lstStyle/>
            <a:p>
              <a:endParaRPr/>
            </a:p>
          </p:txBody>
        </p:sp>
        <p:sp>
          <p:nvSpPr>
            <p:cNvPr id="1902" name="rc422">
              <a:extLst>
                <a:ext uri="{FF2B5EF4-FFF2-40B4-BE49-F238E27FC236}">
                  <a16:creationId xmlns:a16="http://schemas.microsoft.com/office/drawing/2014/main" id="{62509AB7-37A6-49C4-BD49-4237B3F5F24F}"/>
                </a:ext>
              </a:extLst>
            </p:cNvPr>
            <p:cNvSpPr/>
            <p:nvPr/>
          </p:nvSpPr>
          <p:spPr>
            <a:xfrm>
              <a:off x="2328685" y="1520301"/>
              <a:ext cx="135300" cy="0"/>
            </a:xfrm>
            <a:prstGeom prst="rect">
              <a:avLst/>
            </a:prstGeom>
            <a:solidFill>
              <a:srgbClr val="388E3C">
                <a:alpha val="100000"/>
              </a:srgbClr>
            </a:solidFill>
          </p:spPr>
          <p:txBody>
            <a:bodyPr/>
            <a:lstStyle/>
            <a:p>
              <a:endParaRPr/>
            </a:p>
          </p:txBody>
        </p:sp>
        <p:sp>
          <p:nvSpPr>
            <p:cNvPr id="1903" name="rc423">
              <a:extLst>
                <a:ext uri="{FF2B5EF4-FFF2-40B4-BE49-F238E27FC236}">
                  <a16:creationId xmlns:a16="http://schemas.microsoft.com/office/drawing/2014/main" id="{2BEC534E-E765-4F6C-9C84-D8A8FF8A8BC6}"/>
                </a:ext>
              </a:extLst>
            </p:cNvPr>
            <p:cNvSpPr/>
            <p:nvPr/>
          </p:nvSpPr>
          <p:spPr>
            <a:xfrm>
              <a:off x="2328685" y="1520301"/>
              <a:ext cx="135300" cy="0"/>
            </a:xfrm>
            <a:prstGeom prst="rect">
              <a:avLst/>
            </a:prstGeom>
            <a:solidFill>
              <a:srgbClr val="1565C0">
                <a:alpha val="100000"/>
              </a:srgbClr>
            </a:solidFill>
          </p:spPr>
          <p:txBody>
            <a:bodyPr/>
            <a:lstStyle/>
            <a:p>
              <a:endParaRPr/>
            </a:p>
          </p:txBody>
        </p:sp>
        <p:sp>
          <p:nvSpPr>
            <p:cNvPr id="1904" name="rc424">
              <a:extLst>
                <a:ext uri="{FF2B5EF4-FFF2-40B4-BE49-F238E27FC236}">
                  <a16:creationId xmlns:a16="http://schemas.microsoft.com/office/drawing/2014/main" id="{12086AB0-2AF7-41B5-9FCC-809BE65D085B}"/>
                </a:ext>
              </a:extLst>
            </p:cNvPr>
            <p:cNvSpPr/>
            <p:nvPr/>
          </p:nvSpPr>
          <p:spPr>
            <a:xfrm>
              <a:off x="2328685" y="1520301"/>
              <a:ext cx="135300" cy="0"/>
            </a:xfrm>
            <a:prstGeom prst="rect">
              <a:avLst/>
            </a:prstGeom>
            <a:solidFill>
              <a:srgbClr val="6A1B9A">
                <a:alpha val="100000"/>
              </a:srgbClr>
            </a:solidFill>
          </p:spPr>
          <p:txBody>
            <a:bodyPr/>
            <a:lstStyle/>
            <a:p>
              <a:endParaRPr/>
            </a:p>
          </p:txBody>
        </p:sp>
        <p:sp>
          <p:nvSpPr>
            <p:cNvPr id="1905" name="rc425">
              <a:extLst>
                <a:ext uri="{FF2B5EF4-FFF2-40B4-BE49-F238E27FC236}">
                  <a16:creationId xmlns:a16="http://schemas.microsoft.com/office/drawing/2014/main" id="{B14168FC-8430-4103-ACB1-71D9E195F39A}"/>
                </a:ext>
              </a:extLst>
            </p:cNvPr>
            <p:cNvSpPr/>
            <p:nvPr/>
          </p:nvSpPr>
          <p:spPr>
            <a:xfrm>
              <a:off x="2328685" y="1498615"/>
              <a:ext cx="135300" cy="10825"/>
            </a:xfrm>
            <a:prstGeom prst="rect">
              <a:avLst/>
            </a:prstGeom>
            <a:solidFill>
              <a:srgbClr val="BEBEBE">
                <a:alpha val="100000"/>
              </a:srgbClr>
            </a:solidFill>
          </p:spPr>
          <p:txBody>
            <a:bodyPr/>
            <a:lstStyle/>
            <a:p>
              <a:endParaRPr/>
            </a:p>
          </p:txBody>
        </p:sp>
        <p:sp>
          <p:nvSpPr>
            <p:cNvPr id="1906" name="rc426">
              <a:extLst>
                <a:ext uri="{FF2B5EF4-FFF2-40B4-BE49-F238E27FC236}">
                  <a16:creationId xmlns:a16="http://schemas.microsoft.com/office/drawing/2014/main" id="{B711DDBA-611E-48C2-85FE-2060CA03C94F}"/>
                </a:ext>
              </a:extLst>
            </p:cNvPr>
            <p:cNvSpPr/>
            <p:nvPr/>
          </p:nvSpPr>
          <p:spPr>
            <a:xfrm>
              <a:off x="2328685" y="2280759"/>
              <a:ext cx="135300" cy="12182"/>
            </a:xfrm>
            <a:prstGeom prst="rect">
              <a:avLst/>
            </a:prstGeom>
            <a:solidFill>
              <a:srgbClr val="F4702E">
                <a:alpha val="100000"/>
              </a:srgbClr>
            </a:solidFill>
          </p:spPr>
          <p:txBody>
            <a:bodyPr/>
            <a:lstStyle/>
            <a:p>
              <a:endParaRPr/>
            </a:p>
          </p:txBody>
        </p:sp>
        <p:sp>
          <p:nvSpPr>
            <p:cNvPr id="1907" name="rc427">
              <a:extLst>
                <a:ext uri="{FF2B5EF4-FFF2-40B4-BE49-F238E27FC236}">
                  <a16:creationId xmlns:a16="http://schemas.microsoft.com/office/drawing/2014/main" id="{79C1317D-8A08-4102-819F-0470F6029D03}"/>
                </a:ext>
              </a:extLst>
            </p:cNvPr>
            <p:cNvSpPr/>
            <p:nvPr/>
          </p:nvSpPr>
          <p:spPr>
            <a:xfrm>
              <a:off x="2328685" y="1520301"/>
              <a:ext cx="135300" cy="250567"/>
            </a:xfrm>
            <a:prstGeom prst="rect">
              <a:avLst/>
            </a:prstGeom>
            <a:solidFill>
              <a:srgbClr val="FBC02D">
                <a:alpha val="100000"/>
              </a:srgbClr>
            </a:solidFill>
          </p:spPr>
          <p:txBody>
            <a:bodyPr/>
            <a:lstStyle/>
            <a:p>
              <a:endParaRPr/>
            </a:p>
          </p:txBody>
        </p:sp>
        <p:sp>
          <p:nvSpPr>
            <p:cNvPr id="1908" name="rc428">
              <a:extLst>
                <a:ext uri="{FF2B5EF4-FFF2-40B4-BE49-F238E27FC236}">
                  <a16:creationId xmlns:a16="http://schemas.microsoft.com/office/drawing/2014/main" id="{CF391F12-07AF-4645-8562-BF7878ABD38A}"/>
                </a:ext>
              </a:extLst>
            </p:cNvPr>
            <p:cNvSpPr/>
            <p:nvPr/>
          </p:nvSpPr>
          <p:spPr>
            <a:xfrm>
              <a:off x="2328685" y="1520301"/>
              <a:ext cx="135300" cy="0"/>
            </a:xfrm>
            <a:prstGeom prst="rect">
              <a:avLst/>
            </a:prstGeom>
            <a:solidFill>
              <a:srgbClr val="388E3C">
                <a:alpha val="100000"/>
              </a:srgbClr>
            </a:solidFill>
          </p:spPr>
          <p:txBody>
            <a:bodyPr/>
            <a:lstStyle/>
            <a:p>
              <a:endParaRPr/>
            </a:p>
          </p:txBody>
        </p:sp>
        <p:sp>
          <p:nvSpPr>
            <p:cNvPr id="1909" name="rc429">
              <a:extLst>
                <a:ext uri="{FF2B5EF4-FFF2-40B4-BE49-F238E27FC236}">
                  <a16:creationId xmlns:a16="http://schemas.microsoft.com/office/drawing/2014/main" id="{21272808-0139-4BB7-9F6A-B3C40C12C208}"/>
                </a:ext>
              </a:extLst>
            </p:cNvPr>
            <p:cNvSpPr/>
            <p:nvPr/>
          </p:nvSpPr>
          <p:spPr>
            <a:xfrm>
              <a:off x="2328685" y="1520301"/>
              <a:ext cx="135300" cy="0"/>
            </a:xfrm>
            <a:prstGeom prst="rect">
              <a:avLst/>
            </a:prstGeom>
            <a:solidFill>
              <a:srgbClr val="1565C0">
                <a:alpha val="100000"/>
              </a:srgbClr>
            </a:solidFill>
          </p:spPr>
          <p:txBody>
            <a:bodyPr/>
            <a:lstStyle/>
            <a:p>
              <a:endParaRPr/>
            </a:p>
          </p:txBody>
        </p:sp>
        <p:sp>
          <p:nvSpPr>
            <p:cNvPr id="1910" name="rc430">
              <a:extLst>
                <a:ext uri="{FF2B5EF4-FFF2-40B4-BE49-F238E27FC236}">
                  <a16:creationId xmlns:a16="http://schemas.microsoft.com/office/drawing/2014/main" id="{EB6CC5EA-8BC3-4764-AF6B-5EA6F7B7FAC0}"/>
                </a:ext>
              </a:extLst>
            </p:cNvPr>
            <p:cNvSpPr/>
            <p:nvPr/>
          </p:nvSpPr>
          <p:spPr>
            <a:xfrm>
              <a:off x="2328685" y="1520301"/>
              <a:ext cx="135300" cy="0"/>
            </a:xfrm>
            <a:prstGeom prst="rect">
              <a:avLst/>
            </a:prstGeom>
            <a:solidFill>
              <a:srgbClr val="6A1B9A">
                <a:alpha val="100000"/>
              </a:srgbClr>
            </a:solidFill>
          </p:spPr>
          <p:txBody>
            <a:bodyPr/>
            <a:lstStyle/>
            <a:p>
              <a:endParaRPr/>
            </a:p>
          </p:txBody>
        </p:sp>
        <p:sp>
          <p:nvSpPr>
            <p:cNvPr id="1911" name="rc431">
              <a:extLst>
                <a:ext uri="{FF2B5EF4-FFF2-40B4-BE49-F238E27FC236}">
                  <a16:creationId xmlns:a16="http://schemas.microsoft.com/office/drawing/2014/main" id="{0EE98ADC-8284-4487-8AC5-988E9E7C2004}"/>
                </a:ext>
              </a:extLst>
            </p:cNvPr>
            <p:cNvSpPr/>
            <p:nvPr/>
          </p:nvSpPr>
          <p:spPr>
            <a:xfrm>
              <a:off x="2328685" y="1488202"/>
              <a:ext cx="135300" cy="10413"/>
            </a:xfrm>
            <a:prstGeom prst="rect">
              <a:avLst/>
            </a:prstGeom>
            <a:solidFill>
              <a:srgbClr val="BEBEBE">
                <a:alpha val="100000"/>
              </a:srgbClr>
            </a:solidFill>
          </p:spPr>
          <p:txBody>
            <a:bodyPr/>
            <a:lstStyle/>
            <a:p>
              <a:endParaRPr/>
            </a:p>
          </p:txBody>
        </p:sp>
        <p:sp>
          <p:nvSpPr>
            <p:cNvPr id="1912" name="rc432">
              <a:extLst>
                <a:ext uri="{FF2B5EF4-FFF2-40B4-BE49-F238E27FC236}">
                  <a16:creationId xmlns:a16="http://schemas.microsoft.com/office/drawing/2014/main" id="{1F891EB6-A131-4DDE-A55D-2FF2B5253847}"/>
                </a:ext>
              </a:extLst>
            </p:cNvPr>
            <p:cNvSpPr/>
            <p:nvPr/>
          </p:nvSpPr>
          <p:spPr>
            <a:xfrm>
              <a:off x="2328685" y="2268838"/>
              <a:ext cx="135300" cy="11921"/>
            </a:xfrm>
            <a:prstGeom prst="rect">
              <a:avLst/>
            </a:prstGeom>
            <a:solidFill>
              <a:srgbClr val="F4702E">
                <a:alpha val="100000"/>
              </a:srgbClr>
            </a:solidFill>
          </p:spPr>
          <p:txBody>
            <a:bodyPr/>
            <a:lstStyle/>
            <a:p>
              <a:endParaRPr/>
            </a:p>
          </p:txBody>
        </p:sp>
        <p:sp>
          <p:nvSpPr>
            <p:cNvPr id="1913" name="rc433">
              <a:extLst>
                <a:ext uri="{FF2B5EF4-FFF2-40B4-BE49-F238E27FC236}">
                  <a16:creationId xmlns:a16="http://schemas.microsoft.com/office/drawing/2014/main" id="{8706DA7B-F0E0-48C1-98CE-22B2EC02841B}"/>
                </a:ext>
              </a:extLst>
            </p:cNvPr>
            <p:cNvSpPr/>
            <p:nvPr/>
          </p:nvSpPr>
          <p:spPr>
            <a:xfrm>
              <a:off x="2629353" y="2019452"/>
              <a:ext cx="135300" cy="241703"/>
            </a:xfrm>
            <a:prstGeom prst="rect">
              <a:avLst/>
            </a:prstGeom>
            <a:solidFill>
              <a:srgbClr val="FBC02D">
                <a:alpha val="100000"/>
              </a:srgbClr>
            </a:solidFill>
          </p:spPr>
          <p:txBody>
            <a:bodyPr/>
            <a:lstStyle/>
            <a:p>
              <a:endParaRPr/>
            </a:p>
          </p:txBody>
        </p:sp>
        <p:sp>
          <p:nvSpPr>
            <p:cNvPr id="1914" name="rc434">
              <a:extLst>
                <a:ext uri="{FF2B5EF4-FFF2-40B4-BE49-F238E27FC236}">
                  <a16:creationId xmlns:a16="http://schemas.microsoft.com/office/drawing/2014/main" id="{18FFEAD1-1842-4CA0-931E-2D249B64D8B4}"/>
                </a:ext>
              </a:extLst>
            </p:cNvPr>
            <p:cNvSpPr/>
            <p:nvPr/>
          </p:nvSpPr>
          <p:spPr>
            <a:xfrm>
              <a:off x="2629353" y="1527208"/>
              <a:ext cx="135300" cy="0"/>
            </a:xfrm>
            <a:prstGeom prst="rect">
              <a:avLst/>
            </a:prstGeom>
            <a:solidFill>
              <a:srgbClr val="388E3C">
                <a:alpha val="100000"/>
              </a:srgbClr>
            </a:solidFill>
          </p:spPr>
          <p:txBody>
            <a:bodyPr/>
            <a:lstStyle/>
            <a:p>
              <a:endParaRPr/>
            </a:p>
          </p:txBody>
        </p:sp>
        <p:sp>
          <p:nvSpPr>
            <p:cNvPr id="1915" name="rc435">
              <a:extLst>
                <a:ext uri="{FF2B5EF4-FFF2-40B4-BE49-F238E27FC236}">
                  <a16:creationId xmlns:a16="http://schemas.microsoft.com/office/drawing/2014/main" id="{1392E65E-4AAE-46B8-B9F8-A079E6C7F542}"/>
                </a:ext>
              </a:extLst>
            </p:cNvPr>
            <p:cNvSpPr/>
            <p:nvPr/>
          </p:nvSpPr>
          <p:spPr>
            <a:xfrm>
              <a:off x="2629353" y="1525794"/>
              <a:ext cx="135300" cy="1413"/>
            </a:xfrm>
            <a:prstGeom prst="rect">
              <a:avLst/>
            </a:prstGeom>
            <a:solidFill>
              <a:srgbClr val="1565C0">
                <a:alpha val="100000"/>
              </a:srgbClr>
            </a:solidFill>
          </p:spPr>
          <p:txBody>
            <a:bodyPr/>
            <a:lstStyle/>
            <a:p>
              <a:endParaRPr/>
            </a:p>
          </p:txBody>
        </p:sp>
        <p:sp>
          <p:nvSpPr>
            <p:cNvPr id="1916" name="rc436">
              <a:extLst>
                <a:ext uri="{FF2B5EF4-FFF2-40B4-BE49-F238E27FC236}">
                  <a16:creationId xmlns:a16="http://schemas.microsoft.com/office/drawing/2014/main" id="{AB710747-2F20-4F2B-9972-F5FE105663D5}"/>
                </a:ext>
              </a:extLst>
            </p:cNvPr>
            <p:cNvSpPr/>
            <p:nvPr/>
          </p:nvSpPr>
          <p:spPr>
            <a:xfrm>
              <a:off x="2629353" y="1525794"/>
              <a:ext cx="135300" cy="0"/>
            </a:xfrm>
            <a:prstGeom prst="rect">
              <a:avLst/>
            </a:prstGeom>
            <a:solidFill>
              <a:srgbClr val="6A1B9A">
                <a:alpha val="100000"/>
              </a:srgbClr>
            </a:solidFill>
          </p:spPr>
          <p:txBody>
            <a:bodyPr/>
            <a:lstStyle/>
            <a:p>
              <a:endParaRPr/>
            </a:p>
          </p:txBody>
        </p:sp>
        <p:sp>
          <p:nvSpPr>
            <p:cNvPr id="1917" name="rc437">
              <a:extLst>
                <a:ext uri="{FF2B5EF4-FFF2-40B4-BE49-F238E27FC236}">
                  <a16:creationId xmlns:a16="http://schemas.microsoft.com/office/drawing/2014/main" id="{3A8B24CD-8B3F-494D-B4B2-6AF58632239A}"/>
                </a:ext>
              </a:extLst>
            </p:cNvPr>
            <p:cNvSpPr/>
            <p:nvPr/>
          </p:nvSpPr>
          <p:spPr>
            <a:xfrm>
              <a:off x="2629353" y="1512274"/>
              <a:ext cx="135300" cy="13520"/>
            </a:xfrm>
            <a:prstGeom prst="rect">
              <a:avLst/>
            </a:prstGeom>
            <a:solidFill>
              <a:srgbClr val="BEBEBE">
                <a:alpha val="100000"/>
              </a:srgbClr>
            </a:solidFill>
          </p:spPr>
          <p:txBody>
            <a:bodyPr/>
            <a:lstStyle/>
            <a:p>
              <a:endParaRPr/>
            </a:p>
          </p:txBody>
        </p:sp>
        <p:sp>
          <p:nvSpPr>
            <p:cNvPr id="1918" name="rc438">
              <a:extLst>
                <a:ext uri="{FF2B5EF4-FFF2-40B4-BE49-F238E27FC236}">
                  <a16:creationId xmlns:a16="http://schemas.microsoft.com/office/drawing/2014/main" id="{14C39E62-275E-46F0-9925-CD448A679F63}"/>
                </a:ext>
              </a:extLst>
            </p:cNvPr>
            <p:cNvSpPr/>
            <p:nvPr/>
          </p:nvSpPr>
          <p:spPr>
            <a:xfrm>
              <a:off x="2629353" y="2290644"/>
              <a:ext cx="135300" cy="16264"/>
            </a:xfrm>
            <a:prstGeom prst="rect">
              <a:avLst/>
            </a:prstGeom>
            <a:solidFill>
              <a:srgbClr val="F4702E">
                <a:alpha val="100000"/>
              </a:srgbClr>
            </a:solidFill>
          </p:spPr>
          <p:txBody>
            <a:bodyPr/>
            <a:lstStyle/>
            <a:p>
              <a:endParaRPr/>
            </a:p>
          </p:txBody>
        </p:sp>
        <p:sp>
          <p:nvSpPr>
            <p:cNvPr id="1919" name="rc439">
              <a:extLst>
                <a:ext uri="{FF2B5EF4-FFF2-40B4-BE49-F238E27FC236}">
                  <a16:creationId xmlns:a16="http://schemas.microsoft.com/office/drawing/2014/main" id="{F5582227-B584-4F6B-A6EB-594ACB16F9E2}"/>
                </a:ext>
              </a:extLst>
            </p:cNvPr>
            <p:cNvSpPr/>
            <p:nvPr/>
          </p:nvSpPr>
          <p:spPr>
            <a:xfrm>
              <a:off x="2629353" y="1775255"/>
              <a:ext cx="135300" cy="244196"/>
            </a:xfrm>
            <a:prstGeom prst="rect">
              <a:avLst/>
            </a:prstGeom>
            <a:solidFill>
              <a:srgbClr val="FBC02D">
                <a:alpha val="100000"/>
              </a:srgbClr>
            </a:solidFill>
          </p:spPr>
          <p:txBody>
            <a:bodyPr/>
            <a:lstStyle/>
            <a:p>
              <a:endParaRPr/>
            </a:p>
          </p:txBody>
        </p:sp>
        <p:sp>
          <p:nvSpPr>
            <p:cNvPr id="1920" name="rc440">
              <a:extLst>
                <a:ext uri="{FF2B5EF4-FFF2-40B4-BE49-F238E27FC236}">
                  <a16:creationId xmlns:a16="http://schemas.microsoft.com/office/drawing/2014/main" id="{3194F9AC-1249-4C16-A97D-8ED75B2DBCF6}"/>
                </a:ext>
              </a:extLst>
            </p:cNvPr>
            <p:cNvSpPr/>
            <p:nvPr/>
          </p:nvSpPr>
          <p:spPr>
            <a:xfrm>
              <a:off x="2629353" y="1527208"/>
              <a:ext cx="135300" cy="0"/>
            </a:xfrm>
            <a:prstGeom prst="rect">
              <a:avLst/>
            </a:prstGeom>
            <a:solidFill>
              <a:srgbClr val="388E3C">
                <a:alpha val="100000"/>
              </a:srgbClr>
            </a:solidFill>
          </p:spPr>
          <p:txBody>
            <a:bodyPr/>
            <a:lstStyle/>
            <a:p>
              <a:endParaRPr/>
            </a:p>
          </p:txBody>
        </p:sp>
        <p:sp>
          <p:nvSpPr>
            <p:cNvPr id="1921" name="rc441">
              <a:extLst>
                <a:ext uri="{FF2B5EF4-FFF2-40B4-BE49-F238E27FC236}">
                  <a16:creationId xmlns:a16="http://schemas.microsoft.com/office/drawing/2014/main" id="{75B532A8-0224-4672-AF54-E2BA590D92B4}"/>
                </a:ext>
              </a:extLst>
            </p:cNvPr>
            <p:cNvSpPr/>
            <p:nvPr/>
          </p:nvSpPr>
          <p:spPr>
            <a:xfrm>
              <a:off x="2629353" y="1525794"/>
              <a:ext cx="135300" cy="0"/>
            </a:xfrm>
            <a:prstGeom prst="rect">
              <a:avLst/>
            </a:prstGeom>
            <a:solidFill>
              <a:srgbClr val="1565C0">
                <a:alpha val="100000"/>
              </a:srgbClr>
            </a:solidFill>
          </p:spPr>
          <p:txBody>
            <a:bodyPr/>
            <a:lstStyle/>
            <a:p>
              <a:endParaRPr/>
            </a:p>
          </p:txBody>
        </p:sp>
        <p:sp>
          <p:nvSpPr>
            <p:cNvPr id="1922" name="rc442">
              <a:extLst>
                <a:ext uri="{FF2B5EF4-FFF2-40B4-BE49-F238E27FC236}">
                  <a16:creationId xmlns:a16="http://schemas.microsoft.com/office/drawing/2014/main" id="{7900ADB5-E54D-4A1C-BD3F-0B4F8DA5EB58}"/>
                </a:ext>
              </a:extLst>
            </p:cNvPr>
            <p:cNvSpPr/>
            <p:nvPr/>
          </p:nvSpPr>
          <p:spPr>
            <a:xfrm>
              <a:off x="2629353" y="1525794"/>
              <a:ext cx="135300" cy="0"/>
            </a:xfrm>
            <a:prstGeom prst="rect">
              <a:avLst/>
            </a:prstGeom>
            <a:solidFill>
              <a:srgbClr val="6A1B9A">
                <a:alpha val="100000"/>
              </a:srgbClr>
            </a:solidFill>
          </p:spPr>
          <p:txBody>
            <a:bodyPr/>
            <a:lstStyle/>
            <a:p>
              <a:endParaRPr/>
            </a:p>
          </p:txBody>
        </p:sp>
        <p:sp>
          <p:nvSpPr>
            <p:cNvPr id="1923" name="rc443">
              <a:extLst>
                <a:ext uri="{FF2B5EF4-FFF2-40B4-BE49-F238E27FC236}">
                  <a16:creationId xmlns:a16="http://schemas.microsoft.com/office/drawing/2014/main" id="{69D41D0D-8508-4A1D-B4C3-C62BF548CF81}"/>
                </a:ext>
              </a:extLst>
            </p:cNvPr>
            <p:cNvSpPr/>
            <p:nvPr/>
          </p:nvSpPr>
          <p:spPr>
            <a:xfrm>
              <a:off x="2629353" y="1500533"/>
              <a:ext cx="135300" cy="11740"/>
            </a:xfrm>
            <a:prstGeom prst="rect">
              <a:avLst/>
            </a:prstGeom>
            <a:solidFill>
              <a:srgbClr val="BEBEBE">
                <a:alpha val="100000"/>
              </a:srgbClr>
            </a:solidFill>
          </p:spPr>
          <p:txBody>
            <a:bodyPr/>
            <a:lstStyle/>
            <a:p>
              <a:endParaRPr/>
            </a:p>
          </p:txBody>
        </p:sp>
        <p:sp>
          <p:nvSpPr>
            <p:cNvPr id="1924" name="rc444">
              <a:extLst>
                <a:ext uri="{FF2B5EF4-FFF2-40B4-BE49-F238E27FC236}">
                  <a16:creationId xmlns:a16="http://schemas.microsoft.com/office/drawing/2014/main" id="{04C77EB0-8D2F-4B24-9FEA-076B899C32E9}"/>
                </a:ext>
              </a:extLst>
            </p:cNvPr>
            <p:cNvSpPr/>
            <p:nvPr/>
          </p:nvSpPr>
          <p:spPr>
            <a:xfrm>
              <a:off x="2629353" y="2273679"/>
              <a:ext cx="135300" cy="16965"/>
            </a:xfrm>
            <a:prstGeom prst="rect">
              <a:avLst/>
            </a:prstGeom>
            <a:solidFill>
              <a:srgbClr val="F4702E">
                <a:alpha val="100000"/>
              </a:srgbClr>
            </a:solidFill>
          </p:spPr>
          <p:txBody>
            <a:bodyPr/>
            <a:lstStyle/>
            <a:p>
              <a:endParaRPr/>
            </a:p>
          </p:txBody>
        </p:sp>
        <p:sp>
          <p:nvSpPr>
            <p:cNvPr id="1925" name="rc445">
              <a:extLst>
                <a:ext uri="{FF2B5EF4-FFF2-40B4-BE49-F238E27FC236}">
                  <a16:creationId xmlns:a16="http://schemas.microsoft.com/office/drawing/2014/main" id="{F5B189A1-CAEC-49C4-85E4-F2DBE6B47460}"/>
                </a:ext>
              </a:extLst>
            </p:cNvPr>
            <p:cNvSpPr/>
            <p:nvPr/>
          </p:nvSpPr>
          <p:spPr>
            <a:xfrm>
              <a:off x="2629353" y="1527208"/>
              <a:ext cx="135300" cy="248047"/>
            </a:xfrm>
            <a:prstGeom prst="rect">
              <a:avLst/>
            </a:prstGeom>
            <a:solidFill>
              <a:srgbClr val="FBC02D">
                <a:alpha val="100000"/>
              </a:srgbClr>
            </a:solidFill>
          </p:spPr>
          <p:txBody>
            <a:bodyPr/>
            <a:lstStyle/>
            <a:p>
              <a:endParaRPr/>
            </a:p>
          </p:txBody>
        </p:sp>
        <p:sp>
          <p:nvSpPr>
            <p:cNvPr id="1926" name="rc446">
              <a:extLst>
                <a:ext uri="{FF2B5EF4-FFF2-40B4-BE49-F238E27FC236}">
                  <a16:creationId xmlns:a16="http://schemas.microsoft.com/office/drawing/2014/main" id="{B51D99B3-19B2-485F-BF9D-4CEF6AA3E698}"/>
                </a:ext>
              </a:extLst>
            </p:cNvPr>
            <p:cNvSpPr/>
            <p:nvPr/>
          </p:nvSpPr>
          <p:spPr>
            <a:xfrm>
              <a:off x="2629353" y="1527208"/>
              <a:ext cx="135300" cy="0"/>
            </a:xfrm>
            <a:prstGeom prst="rect">
              <a:avLst/>
            </a:prstGeom>
            <a:solidFill>
              <a:srgbClr val="388E3C">
                <a:alpha val="100000"/>
              </a:srgbClr>
            </a:solidFill>
          </p:spPr>
          <p:txBody>
            <a:bodyPr/>
            <a:lstStyle/>
            <a:p>
              <a:endParaRPr/>
            </a:p>
          </p:txBody>
        </p:sp>
        <p:sp>
          <p:nvSpPr>
            <p:cNvPr id="1927" name="rc447">
              <a:extLst>
                <a:ext uri="{FF2B5EF4-FFF2-40B4-BE49-F238E27FC236}">
                  <a16:creationId xmlns:a16="http://schemas.microsoft.com/office/drawing/2014/main" id="{4C65000C-0E40-42FE-8004-F725C9FADFAF}"/>
                </a:ext>
              </a:extLst>
            </p:cNvPr>
            <p:cNvSpPr/>
            <p:nvPr/>
          </p:nvSpPr>
          <p:spPr>
            <a:xfrm>
              <a:off x="2629353" y="1525794"/>
              <a:ext cx="135300" cy="0"/>
            </a:xfrm>
            <a:prstGeom prst="rect">
              <a:avLst/>
            </a:prstGeom>
            <a:solidFill>
              <a:srgbClr val="1565C0">
                <a:alpha val="100000"/>
              </a:srgbClr>
            </a:solidFill>
          </p:spPr>
          <p:txBody>
            <a:bodyPr/>
            <a:lstStyle/>
            <a:p>
              <a:endParaRPr/>
            </a:p>
          </p:txBody>
        </p:sp>
        <p:sp>
          <p:nvSpPr>
            <p:cNvPr id="1928" name="rc448">
              <a:extLst>
                <a:ext uri="{FF2B5EF4-FFF2-40B4-BE49-F238E27FC236}">
                  <a16:creationId xmlns:a16="http://schemas.microsoft.com/office/drawing/2014/main" id="{4A659A27-6FB1-41A1-945E-7A30D5D3BB72}"/>
                </a:ext>
              </a:extLst>
            </p:cNvPr>
            <p:cNvSpPr/>
            <p:nvPr/>
          </p:nvSpPr>
          <p:spPr>
            <a:xfrm>
              <a:off x="2629353" y="1525794"/>
              <a:ext cx="135300" cy="0"/>
            </a:xfrm>
            <a:prstGeom prst="rect">
              <a:avLst/>
            </a:prstGeom>
            <a:solidFill>
              <a:srgbClr val="6A1B9A">
                <a:alpha val="100000"/>
              </a:srgbClr>
            </a:solidFill>
          </p:spPr>
          <p:txBody>
            <a:bodyPr/>
            <a:lstStyle/>
            <a:p>
              <a:endParaRPr/>
            </a:p>
          </p:txBody>
        </p:sp>
        <p:sp>
          <p:nvSpPr>
            <p:cNvPr id="1929" name="rc449">
              <a:extLst>
                <a:ext uri="{FF2B5EF4-FFF2-40B4-BE49-F238E27FC236}">
                  <a16:creationId xmlns:a16="http://schemas.microsoft.com/office/drawing/2014/main" id="{7A66C596-E29D-4A37-9521-45F67DCA678E}"/>
                </a:ext>
              </a:extLst>
            </p:cNvPr>
            <p:cNvSpPr/>
            <p:nvPr/>
          </p:nvSpPr>
          <p:spPr>
            <a:xfrm>
              <a:off x="2629353" y="1488202"/>
              <a:ext cx="135300" cy="12331"/>
            </a:xfrm>
            <a:prstGeom prst="rect">
              <a:avLst/>
            </a:prstGeom>
            <a:solidFill>
              <a:srgbClr val="BEBEBE">
                <a:alpha val="100000"/>
              </a:srgbClr>
            </a:solidFill>
          </p:spPr>
          <p:txBody>
            <a:bodyPr/>
            <a:lstStyle/>
            <a:p>
              <a:endParaRPr/>
            </a:p>
          </p:txBody>
        </p:sp>
        <p:sp>
          <p:nvSpPr>
            <p:cNvPr id="1930" name="rc450">
              <a:extLst>
                <a:ext uri="{FF2B5EF4-FFF2-40B4-BE49-F238E27FC236}">
                  <a16:creationId xmlns:a16="http://schemas.microsoft.com/office/drawing/2014/main" id="{11A5612F-16A4-4692-99F9-7E07602960BC}"/>
                </a:ext>
              </a:extLst>
            </p:cNvPr>
            <p:cNvSpPr/>
            <p:nvPr/>
          </p:nvSpPr>
          <p:spPr>
            <a:xfrm>
              <a:off x="2629353" y="2261156"/>
              <a:ext cx="135300" cy="12523"/>
            </a:xfrm>
            <a:prstGeom prst="rect">
              <a:avLst/>
            </a:prstGeom>
            <a:solidFill>
              <a:srgbClr val="F4702E">
                <a:alpha val="100000"/>
              </a:srgbClr>
            </a:solidFill>
          </p:spPr>
          <p:txBody>
            <a:bodyPr/>
            <a:lstStyle/>
            <a:p>
              <a:endParaRPr/>
            </a:p>
          </p:txBody>
        </p:sp>
        <p:sp>
          <p:nvSpPr>
            <p:cNvPr id="1931" name="rc451">
              <a:extLst>
                <a:ext uri="{FF2B5EF4-FFF2-40B4-BE49-F238E27FC236}">
                  <a16:creationId xmlns:a16="http://schemas.microsoft.com/office/drawing/2014/main" id="{876E0243-999D-41A5-82C6-40E50F4DDDD6}"/>
                </a:ext>
              </a:extLst>
            </p:cNvPr>
            <p:cNvSpPr/>
            <p:nvPr/>
          </p:nvSpPr>
          <p:spPr>
            <a:xfrm>
              <a:off x="2479019" y="2027622"/>
              <a:ext cx="135300" cy="246107"/>
            </a:xfrm>
            <a:prstGeom prst="rect">
              <a:avLst/>
            </a:prstGeom>
            <a:solidFill>
              <a:srgbClr val="FBC02D">
                <a:alpha val="100000"/>
              </a:srgbClr>
            </a:solidFill>
          </p:spPr>
          <p:txBody>
            <a:bodyPr/>
            <a:lstStyle/>
            <a:p>
              <a:endParaRPr/>
            </a:p>
          </p:txBody>
        </p:sp>
        <p:sp>
          <p:nvSpPr>
            <p:cNvPr id="1932" name="rc452">
              <a:extLst>
                <a:ext uri="{FF2B5EF4-FFF2-40B4-BE49-F238E27FC236}">
                  <a16:creationId xmlns:a16="http://schemas.microsoft.com/office/drawing/2014/main" id="{2807A7C3-27CF-460B-A60D-C2BD01B83543}"/>
                </a:ext>
              </a:extLst>
            </p:cNvPr>
            <p:cNvSpPr/>
            <p:nvPr/>
          </p:nvSpPr>
          <p:spPr>
            <a:xfrm>
              <a:off x="2479019" y="1524847"/>
              <a:ext cx="135300" cy="0"/>
            </a:xfrm>
            <a:prstGeom prst="rect">
              <a:avLst/>
            </a:prstGeom>
            <a:solidFill>
              <a:srgbClr val="388E3C">
                <a:alpha val="100000"/>
              </a:srgbClr>
            </a:solidFill>
          </p:spPr>
          <p:txBody>
            <a:bodyPr/>
            <a:lstStyle/>
            <a:p>
              <a:endParaRPr/>
            </a:p>
          </p:txBody>
        </p:sp>
        <p:sp>
          <p:nvSpPr>
            <p:cNvPr id="1933" name="rc453">
              <a:extLst>
                <a:ext uri="{FF2B5EF4-FFF2-40B4-BE49-F238E27FC236}">
                  <a16:creationId xmlns:a16="http://schemas.microsoft.com/office/drawing/2014/main" id="{FB6D78B2-5EE2-4EE1-A0D8-8017375BD809}"/>
                </a:ext>
              </a:extLst>
            </p:cNvPr>
            <p:cNvSpPr/>
            <p:nvPr/>
          </p:nvSpPr>
          <p:spPr>
            <a:xfrm>
              <a:off x="2479019" y="1524847"/>
              <a:ext cx="135300" cy="0"/>
            </a:xfrm>
            <a:prstGeom prst="rect">
              <a:avLst/>
            </a:prstGeom>
            <a:solidFill>
              <a:srgbClr val="1565C0">
                <a:alpha val="100000"/>
              </a:srgbClr>
            </a:solidFill>
          </p:spPr>
          <p:txBody>
            <a:bodyPr/>
            <a:lstStyle/>
            <a:p>
              <a:endParaRPr/>
            </a:p>
          </p:txBody>
        </p:sp>
        <p:sp>
          <p:nvSpPr>
            <p:cNvPr id="1934" name="rc454">
              <a:extLst>
                <a:ext uri="{FF2B5EF4-FFF2-40B4-BE49-F238E27FC236}">
                  <a16:creationId xmlns:a16="http://schemas.microsoft.com/office/drawing/2014/main" id="{7C350C4B-95A3-4DDC-B21E-30E1039A6F84}"/>
                </a:ext>
              </a:extLst>
            </p:cNvPr>
            <p:cNvSpPr/>
            <p:nvPr/>
          </p:nvSpPr>
          <p:spPr>
            <a:xfrm>
              <a:off x="2479019" y="1524847"/>
              <a:ext cx="135300" cy="0"/>
            </a:xfrm>
            <a:prstGeom prst="rect">
              <a:avLst/>
            </a:prstGeom>
            <a:solidFill>
              <a:srgbClr val="6A1B9A">
                <a:alpha val="100000"/>
              </a:srgbClr>
            </a:solidFill>
          </p:spPr>
          <p:txBody>
            <a:bodyPr/>
            <a:lstStyle/>
            <a:p>
              <a:endParaRPr/>
            </a:p>
          </p:txBody>
        </p:sp>
        <p:sp>
          <p:nvSpPr>
            <p:cNvPr id="1935" name="rc455">
              <a:extLst>
                <a:ext uri="{FF2B5EF4-FFF2-40B4-BE49-F238E27FC236}">
                  <a16:creationId xmlns:a16="http://schemas.microsoft.com/office/drawing/2014/main" id="{2D893542-8C91-4F6C-BE22-7409BCF7F39B}"/>
                </a:ext>
              </a:extLst>
            </p:cNvPr>
            <p:cNvSpPr/>
            <p:nvPr/>
          </p:nvSpPr>
          <p:spPr>
            <a:xfrm>
              <a:off x="2479019" y="1511353"/>
              <a:ext cx="135300" cy="13494"/>
            </a:xfrm>
            <a:prstGeom prst="rect">
              <a:avLst/>
            </a:prstGeom>
            <a:solidFill>
              <a:srgbClr val="BEBEBE">
                <a:alpha val="100000"/>
              </a:srgbClr>
            </a:solidFill>
          </p:spPr>
          <p:txBody>
            <a:bodyPr/>
            <a:lstStyle/>
            <a:p>
              <a:endParaRPr/>
            </a:p>
          </p:txBody>
        </p:sp>
        <p:sp>
          <p:nvSpPr>
            <p:cNvPr id="1936" name="rc456">
              <a:extLst>
                <a:ext uri="{FF2B5EF4-FFF2-40B4-BE49-F238E27FC236}">
                  <a16:creationId xmlns:a16="http://schemas.microsoft.com/office/drawing/2014/main" id="{13D2993F-44E9-4B43-9C0C-BACDF739B542}"/>
                </a:ext>
              </a:extLst>
            </p:cNvPr>
            <p:cNvSpPr/>
            <p:nvPr/>
          </p:nvSpPr>
          <p:spPr>
            <a:xfrm>
              <a:off x="2479019" y="2293608"/>
              <a:ext cx="135300" cy="13300"/>
            </a:xfrm>
            <a:prstGeom prst="rect">
              <a:avLst/>
            </a:prstGeom>
            <a:solidFill>
              <a:srgbClr val="F4702E">
                <a:alpha val="100000"/>
              </a:srgbClr>
            </a:solidFill>
          </p:spPr>
          <p:txBody>
            <a:bodyPr/>
            <a:lstStyle/>
            <a:p>
              <a:endParaRPr/>
            </a:p>
          </p:txBody>
        </p:sp>
        <p:sp>
          <p:nvSpPr>
            <p:cNvPr id="1937" name="rc457">
              <a:extLst>
                <a:ext uri="{FF2B5EF4-FFF2-40B4-BE49-F238E27FC236}">
                  <a16:creationId xmlns:a16="http://schemas.microsoft.com/office/drawing/2014/main" id="{8A57CEB9-C3AF-4C6C-B8A7-E0E4D582E4E1}"/>
                </a:ext>
              </a:extLst>
            </p:cNvPr>
            <p:cNvSpPr/>
            <p:nvPr/>
          </p:nvSpPr>
          <p:spPr>
            <a:xfrm>
              <a:off x="2479019" y="1780107"/>
              <a:ext cx="135300" cy="247514"/>
            </a:xfrm>
            <a:prstGeom prst="rect">
              <a:avLst/>
            </a:prstGeom>
            <a:solidFill>
              <a:srgbClr val="FBC02D">
                <a:alpha val="100000"/>
              </a:srgbClr>
            </a:solidFill>
          </p:spPr>
          <p:txBody>
            <a:bodyPr/>
            <a:lstStyle/>
            <a:p>
              <a:endParaRPr/>
            </a:p>
          </p:txBody>
        </p:sp>
        <p:sp>
          <p:nvSpPr>
            <p:cNvPr id="1938" name="rc458">
              <a:extLst>
                <a:ext uri="{FF2B5EF4-FFF2-40B4-BE49-F238E27FC236}">
                  <a16:creationId xmlns:a16="http://schemas.microsoft.com/office/drawing/2014/main" id="{F96EC80B-212D-41B8-8ABE-5F11DC5D5068}"/>
                </a:ext>
              </a:extLst>
            </p:cNvPr>
            <p:cNvSpPr/>
            <p:nvPr/>
          </p:nvSpPr>
          <p:spPr>
            <a:xfrm>
              <a:off x="2479019" y="1524847"/>
              <a:ext cx="135300" cy="0"/>
            </a:xfrm>
            <a:prstGeom prst="rect">
              <a:avLst/>
            </a:prstGeom>
            <a:solidFill>
              <a:srgbClr val="388E3C">
                <a:alpha val="100000"/>
              </a:srgbClr>
            </a:solidFill>
          </p:spPr>
          <p:txBody>
            <a:bodyPr/>
            <a:lstStyle/>
            <a:p>
              <a:endParaRPr/>
            </a:p>
          </p:txBody>
        </p:sp>
        <p:sp>
          <p:nvSpPr>
            <p:cNvPr id="1939" name="rc459">
              <a:extLst>
                <a:ext uri="{FF2B5EF4-FFF2-40B4-BE49-F238E27FC236}">
                  <a16:creationId xmlns:a16="http://schemas.microsoft.com/office/drawing/2014/main" id="{6D3AF274-133E-48E0-ADB2-DDB8EE62DCB0}"/>
                </a:ext>
              </a:extLst>
            </p:cNvPr>
            <p:cNvSpPr/>
            <p:nvPr/>
          </p:nvSpPr>
          <p:spPr>
            <a:xfrm>
              <a:off x="2479019" y="1524847"/>
              <a:ext cx="135300" cy="0"/>
            </a:xfrm>
            <a:prstGeom prst="rect">
              <a:avLst/>
            </a:prstGeom>
            <a:solidFill>
              <a:srgbClr val="1565C0">
                <a:alpha val="100000"/>
              </a:srgbClr>
            </a:solidFill>
          </p:spPr>
          <p:txBody>
            <a:bodyPr/>
            <a:lstStyle/>
            <a:p>
              <a:endParaRPr/>
            </a:p>
          </p:txBody>
        </p:sp>
        <p:sp>
          <p:nvSpPr>
            <p:cNvPr id="1940" name="rc460">
              <a:extLst>
                <a:ext uri="{FF2B5EF4-FFF2-40B4-BE49-F238E27FC236}">
                  <a16:creationId xmlns:a16="http://schemas.microsoft.com/office/drawing/2014/main" id="{CDECC7BB-3266-49AD-9C4D-B223107E70B4}"/>
                </a:ext>
              </a:extLst>
            </p:cNvPr>
            <p:cNvSpPr/>
            <p:nvPr/>
          </p:nvSpPr>
          <p:spPr>
            <a:xfrm>
              <a:off x="2479019" y="1524847"/>
              <a:ext cx="135300" cy="0"/>
            </a:xfrm>
            <a:prstGeom prst="rect">
              <a:avLst/>
            </a:prstGeom>
            <a:solidFill>
              <a:srgbClr val="6A1B9A">
                <a:alpha val="100000"/>
              </a:srgbClr>
            </a:solidFill>
          </p:spPr>
          <p:txBody>
            <a:bodyPr/>
            <a:lstStyle/>
            <a:p>
              <a:endParaRPr/>
            </a:p>
          </p:txBody>
        </p:sp>
        <p:sp>
          <p:nvSpPr>
            <p:cNvPr id="1941" name="rc461">
              <a:extLst>
                <a:ext uri="{FF2B5EF4-FFF2-40B4-BE49-F238E27FC236}">
                  <a16:creationId xmlns:a16="http://schemas.microsoft.com/office/drawing/2014/main" id="{FDFC17FE-BDD5-4666-B088-6CDA7DB629FD}"/>
                </a:ext>
              </a:extLst>
            </p:cNvPr>
            <p:cNvSpPr/>
            <p:nvPr/>
          </p:nvSpPr>
          <p:spPr>
            <a:xfrm>
              <a:off x="2479019" y="1499712"/>
              <a:ext cx="135300" cy="11641"/>
            </a:xfrm>
            <a:prstGeom prst="rect">
              <a:avLst/>
            </a:prstGeom>
            <a:solidFill>
              <a:srgbClr val="BEBEBE">
                <a:alpha val="100000"/>
              </a:srgbClr>
            </a:solidFill>
          </p:spPr>
          <p:txBody>
            <a:bodyPr/>
            <a:lstStyle/>
            <a:p>
              <a:endParaRPr/>
            </a:p>
          </p:txBody>
        </p:sp>
        <p:sp>
          <p:nvSpPr>
            <p:cNvPr id="1942" name="rc462">
              <a:extLst>
                <a:ext uri="{FF2B5EF4-FFF2-40B4-BE49-F238E27FC236}">
                  <a16:creationId xmlns:a16="http://schemas.microsoft.com/office/drawing/2014/main" id="{ABB62395-C3CE-4188-86A2-D28D6DED8782}"/>
                </a:ext>
              </a:extLst>
            </p:cNvPr>
            <p:cNvSpPr/>
            <p:nvPr/>
          </p:nvSpPr>
          <p:spPr>
            <a:xfrm>
              <a:off x="2479019" y="2279861"/>
              <a:ext cx="135300" cy="13746"/>
            </a:xfrm>
            <a:prstGeom prst="rect">
              <a:avLst/>
            </a:prstGeom>
            <a:solidFill>
              <a:srgbClr val="F4702E">
                <a:alpha val="100000"/>
              </a:srgbClr>
            </a:solidFill>
          </p:spPr>
          <p:txBody>
            <a:bodyPr/>
            <a:lstStyle/>
            <a:p>
              <a:endParaRPr/>
            </a:p>
          </p:txBody>
        </p:sp>
        <p:sp>
          <p:nvSpPr>
            <p:cNvPr id="1943" name="rc463">
              <a:extLst>
                <a:ext uri="{FF2B5EF4-FFF2-40B4-BE49-F238E27FC236}">
                  <a16:creationId xmlns:a16="http://schemas.microsoft.com/office/drawing/2014/main" id="{0AED3BD1-DF0F-4EB7-B2DD-80DEC739FAC2}"/>
                </a:ext>
              </a:extLst>
            </p:cNvPr>
            <p:cNvSpPr/>
            <p:nvPr/>
          </p:nvSpPr>
          <p:spPr>
            <a:xfrm>
              <a:off x="2479019" y="1524847"/>
              <a:ext cx="135300" cy="255259"/>
            </a:xfrm>
            <a:prstGeom prst="rect">
              <a:avLst/>
            </a:prstGeom>
            <a:solidFill>
              <a:srgbClr val="FBC02D">
                <a:alpha val="100000"/>
              </a:srgbClr>
            </a:solidFill>
          </p:spPr>
          <p:txBody>
            <a:bodyPr/>
            <a:lstStyle/>
            <a:p>
              <a:endParaRPr/>
            </a:p>
          </p:txBody>
        </p:sp>
        <p:sp>
          <p:nvSpPr>
            <p:cNvPr id="1944" name="rc464">
              <a:extLst>
                <a:ext uri="{FF2B5EF4-FFF2-40B4-BE49-F238E27FC236}">
                  <a16:creationId xmlns:a16="http://schemas.microsoft.com/office/drawing/2014/main" id="{B6BC0FF9-B5F8-450D-BC17-08BCF9766C62}"/>
                </a:ext>
              </a:extLst>
            </p:cNvPr>
            <p:cNvSpPr/>
            <p:nvPr/>
          </p:nvSpPr>
          <p:spPr>
            <a:xfrm>
              <a:off x="2479019" y="1524847"/>
              <a:ext cx="135300" cy="0"/>
            </a:xfrm>
            <a:prstGeom prst="rect">
              <a:avLst/>
            </a:prstGeom>
            <a:solidFill>
              <a:srgbClr val="388E3C">
                <a:alpha val="100000"/>
              </a:srgbClr>
            </a:solidFill>
          </p:spPr>
          <p:txBody>
            <a:bodyPr/>
            <a:lstStyle/>
            <a:p>
              <a:endParaRPr/>
            </a:p>
          </p:txBody>
        </p:sp>
        <p:sp>
          <p:nvSpPr>
            <p:cNvPr id="1945" name="rc465">
              <a:extLst>
                <a:ext uri="{FF2B5EF4-FFF2-40B4-BE49-F238E27FC236}">
                  <a16:creationId xmlns:a16="http://schemas.microsoft.com/office/drawing/2014/main" id="{5A90EAC0-6812-421F-BC94-F15E9A5D282D}"/>
                </a:ext>
              </a:extLst>
            </p:cNvPr>
            <p:cNvSpPr/>
            <p:nvPr/>
          </p:nvSpPr>
          <p:spPr>
            <a:xfrm>
              <a:off x="2479019" y="1524847"/>
              <a:ext cx="135300" cy="0"/>
            </a:xfrm>
            <a:prstGeom prst="rect">
              <a:avLst/>
            </a:prstGeom>
            <a:solidFill>
              <a:srgbClr val="1565C0">
                <a:alpha val="100000"/>
              </a:srgbClr>
            </a:solidFill>
          </p:spPr>
          <p:txBody>
            <a:bodyPr/>
            <a:lstStyle/>
            <a:p>
              <a:endParaRPr/>
            </a:p>
          </p:txBody>
        </p:sp>
        <p:sp>
          <p:nvSpPr>
            <p:cNvPr id="1946" name="rc466">
              <a:extLst>
                <a:ext uri="{FF2B5EF4-FFF2-40B4-BE49-F238E27FC236}">
                  <a16:creationId xmlns:a16="http://schemas.microsoft.com/office/drawing/2014/main" id="{C8846E19-971C-4395-84B4-4D0DB7C9AE4A}"/>
                </a:ext>
              </a:extLst>
            </p:cNvPr>
            <p:cNvSpPr/>
            <p:nvPr/>
          </p:nvSpPr>
          <p:spPr>
            <a:xfrm>
              <a:off x="2479019" y="1524847"/>
              <a:ext cx="135300" cy="0"/>
            </a:xfrm>
            <a:prstGeom prst="rect">
              <a:avLst/>
            </a:prstGeom>
            <a:solidFill>
              <a:srgbClr val="6A1B9A">
                <a:alpha val="100000"/>
              </a:srgbClr>
            </a:solidFill>
          </p:spPr>
          <p:txBody>
            <a:bodyPr/>
            <a:lstStyle/>
            <a:p>
              <a:endParaRPr/>
            </a:p>
          </p:txBody>
        </p:sp>
        <p:sp>
          <p:nvSpPr>
            <p:cNvPr id="1947" name="rc467">
              <a:extLst>
                <a:ext uri="{FF2B5EF4-FFF2-40B4-BE49-F238E27FC236}">
                  <a16:creationId xmlns:a16="http://schemas.microsoft.com/office/drawing/2014/main" id="{9A2326DF-A107-4588-B318-063615DD8302}"/>
                </a:ext>
              </a:extLst>
            </p:cNvPr>
            <p:cNvSpPr/>
            <p:nvPr/>
          </p:nvSpPr>
          <p:spPr>
            <a:xfrm>
              <a:off x="2479019" y="1488202"/>
              <a:ext cx="135300" cy="11510"/>
            </a:xfrm>
            <a:prstGeom prst="rect">
              <a:avLst/>
            </a:prstGeom>
            <a:solidFill>
              <a:srgbClr val="BEBEBE">
                <a:alpha val="100000"/>
              </a:srgbClr>
            </a:solidFill>
          </p:spPr>
          <p:txBody>
            <a:bodyPr/>
            <a:lstStyle/>
            <a:p>
              <a:endParaRPr/>
            </a:p>
          </p:txBody>
        </p:sp>
        <p:sp>
          <p:nvSpPr>
            <p:cNvPr id="1948" name="rc468">
              <a:extLst>
                <a:ext uri="{FF2B5EF4-FFF2-40B4-BE49-F238E27FC236}">
                  <a16:creationId xmlns:a16="http://schemas.microsoft.com/office/drawing/2014/main" id="{0937A756-15BB-4361-8A15-BF76DB3E00D5}"/>
                </a:ext>
              </a:extLst>
            </p:cNvPr>
            <p:cNvSpPr/>
            <p:nvPr/>
          </p:nvSpPr>
          <p:spPr>
            <a:xfrm>
              <a:off x="2479019" y="2273730"/>
              <a:ext cx="135300" cy="6131"/>
            </a:xfrm>
            <a:prstGeom prst="rect">
              <a:avLst/>
            </a:prstGeom>
            <a:solidFill>
              <a:srgbClr val="F4702E">
                <a:alpha val="100000"/>
              </a:srgbClr>
            </a:solidFill>
          </p:spPr>
          <p:txBody>
            <a:bodyPr/>
            <a:lstStyle/>
            <a:p>
              <a:endParaRPr/>
            </a:p>
          </p:txBody>
        </p:sp>
        <p:sp>
          <p:nvSpPr>
            <p:cNvPr id="1949" name="rc469">
              <a:extLst>
                <a:ext uri="{FF2B5EF4-FFF2-40B4-BE49-F238E27FC236}">
                  <a16:creationId xmlns:a16="http://schemas.microsoft.com/office/drawing/2014/main" id="{374D49AB-FA03-49B1-AFCD-A4C65E67F45E}"/>
                </a:ext>
              </a:extLst>
            </p:cNvPr>
            <p:cNvSpPr/>
            <p:nvPr/>
          </p:nvSpPr>
          <p:spPr>
            <a:xfrm>
              <a:off x="2863119" y="593579"/>
              <a:ext cx="481068" cy="818706"/>
            </a:xfrm>
            <a:prstGeom prst="rect">
              <a:avLst/>
            </a:prstGeom>
            <a:solidFill>
              <a:srgbClr val="FFFFFF">
                <a:alpha val="100000"/>
              </a:srgbClr>
            </a:solidFill>
          </p:spPr>
          <p:txBody>
            <a:bodyPr/>
            <a:lstStyle/>
            <a:p>
              <a:endParaRPr/>
            </a:p>
          </p:txBody>
        </p:sp>
        <p:sp>
          <p:nvSpPr>
            <p:cNvPr id="1950" name="pl470">
              <a:extLst>
                <a:ext uri="{FF2B5EF4-FFF2-40B4-BE49-F238E27FC236}">
                  <a16:creationId xmlns:a16="http://schemas.microsoft.com/office/drawing/2014/main" id="{EE99F702-0C62-4673-B88F-F6321465A36C}"/>
                </a:ext>
              </a:extLst>
            </p:cNvPr>
            <p:cNvSpPr/>
            <p:nvPr/>
          </p:nvSpPr>
          <p:spPr>
            <a:xfrm>
              <a:off x="2863119" y="1412286"/>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951" name="pl471">
              <a:extLst>
                <a:ext uri="{FF2B5EF4-FFF2-40B4-BE49-F238E27FC236}">
                  <a16:creationId xmlns:a16="http://schemas.microsoft.com/office/drawing/2014/main" id="{B92E0539-37B7-4B6A-94B0-BEE27437F885}"/>
                </a:ext>
              </a:extLst>
            </p:cNvPr>
            <p:cNvSpPr/>
            <p:nvPr/>
          </p:nvSpPr>
          <p:spPr>
            <a:xfrm>
              <a:off x="2863119" y="1002933"/>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952" name="pl472">
              <a:extLst>
                <a:ext uri="{FF2B5EF4-FFF2-40B4-BE49-F238E27FC236}">
                  <a16:creationId xmlns:a16="http://schemas.microsoft.com/office/drawing/2014/main" id="{B98F0205-4FBB-4227-B25D-0D2E1EC86641}"/>
                </a:ext>
              </a:extLst>
            </p:cNvPr>
            <p:cNvSpPr/>
            <p:nvPr/>
          </p:nvSpPr>
          <p:spPr>
            <a:xfrm>
              <a:off x="2863119" y="593579"/>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1953" name="rc473">
              <a:extLst>
                <a:ext uri="{FF2B5EF4-FFF2-40B4-BE49-F238E27FC236}">
                  <a16:creationId xmlns:a16="http://schemas.microsoft.com/office/drawing/2014/main" id="{470A08B2-DED4-4E61-A96C-9BF9B5440072}"/>
                </a:ext>
              </a:extLst>
            </p:cNvPr>
            <p:cNvSpPr/>
            <p:nvPr/>
          </p:nvSpPr>
          <p:spPr>
            <a:xfrm>
              <a:off x="2885669" y="1176269"/>
              <a:ext cx="135300" cy="235798"/>
            </a:xfrm>
            <a:prstGeom prst="rect">
              <a:avLst/>
            </a:prstGeom>
            <a:solidFill>
              <a:srgbClr val="FBC02D">
                <a:alpha val="100000"/>
              </a:srgbClr>
            </a:solidFill>
          </p:spPr>
          <p:txBody>
            <a:bodyPr/>
            <a:lstStyle/>
            <a:p>
              <a:endParaRPr/>
            </a:p>
          </p:txBody>
        </p:sp>
        <p:sp>
          <p:nvSpPr>
            <p:cNvPr id="1954" name="rc474">
              <a:extLst>
                <a:ext uri="{FF2B5EF4-FFF2-40B4-BE49-F238E27FC236}">
                  <a16:creationId xmlns:a16="http://schemas.microsoft.com/office/drawing/2014/main" id="{C9E7446D-3C70-4FEF-8D94-BF576EA08A75}"/>
                </a:ext>
              </a:extLst>
            </p:cNvPr>
            <p:cNvSpPr/>
            <p:nvPr/>
          </p:nvSpPr>
          <p:spPr>
            <a:xfrm>
              <a:off x="2885669" y="693414"/>
              <a:ext cx="135300" cy="0"/>
            </a:xfrm>
            <a:prstGeom prst="rect">
              <a:avLst/>
            </a:prstGeom>
            <a:solidFill>
              <a:srgbClr val="388E3C">
                <a:alpha val="100000"/>
              </a:srgbClr>
            </a:solidFill>
          </p:spPr>
          <p:txBody>
            <a:bodyPr/>
            <a:lstStyle/>
            <a:p>
              <a:endParaRPr/>
            </a:p>
          </p:txBody>
        </p:sp>
        <p:sp>
          <p:nvSpPr>
            <p:cNvPr id="1955" name="rc475">
              <a:extLst>
                <a:ext uri="{FF2B5EF4-FFF2-40B4-BE49-F238E27FC236}">
                  <a16:creationId xmlns:a16="http://schemas.microsoft.com/office/drawing/2014/main" id="{01135065-D4CB-4C52-841A-369B75506212}"/>
                </a:ext>
              </a:extLst>
            </p:cNvPr>
            <p:cNvSpPr/>
            <p:nvPr/>
          </p:nvSpPr>
          <p:spPr>
            <a:xfrm>
              <a:off x="2885669" y="678298"/>
              <a:ext cx="135300" cy="15115"/>
            </a:xfrm>
            <a:prstGeom prst="rect">
              <a:avLst/>
            </a:prstGeom>
            <a:solidFill>
              <a:srgbClr val="1565C0">
                <a:alpha val="100000"/>
              </a:srgbClr>
            </a:solidFill>
          </p:spPr>
          <p:txBody>
            <a:bodyPr/>
            <a:lstStyle/>
            <a:p>
              <a:endParaRPr/>
            </a:p>
          </p:txBody>
        </p:sp>
        <p:sp>
          <p:nvSpPr>
            <p:cNvPr id="1956" name="rc476">
              <a:extLst>
                <a:ext uri="{FF2B5EF4-FFF2-40B4-BE49-F238E27FC236}">
                  <a16:creationId xmlns:a16="http://schemas.microsoft.com/office/drawing/2014/main" id="{DA0FA3BA-FA88-4DCB-BAF1-240F0C662176}"/>
                </a:ext>
              </a:extLst>
            </p:cNvPr>
            <p:cNvSpPr/>
            <p:nvPr/>
          </p:nvSpPr>
          <p:spPr>
            <a:xfrm>
              <a:off x="2885669" y="653660"/>
              <a:ext cx="135300" cy="0"/>
            </a:xfrm>
            <a:prstGeom prst="rect">
              <a:avLst/>
            </a:prstGeom>
            <a:solidFill>
              <a:srgbClr val="6A1B9A">
                <a:alpha val="100000"/>
              </a:srgbClr>
            </a:solidFill>
          </p:spPr>
          <p:txBody>
            <a:bodyPr/>
            <a:lstStyle/>
            <a:p>
              <a:endParaRPr/>
            </a:p>
          </p:txBody>
        </p:sp>
        <p:sp>
          <p:nvSpPr>
            <p:cNvPr id="1957" name="rc477">
              <a:extLst>
                <a:ext uri="{FF2B5EF4-FFF2-40B4-BE49-F238E27FC236}">
                  <a16:creationId xmlns:a16="http://schemas.microsoft.com/office/drawing/2014/main" id="{9DD4DEAF-CBB0-4E2A-A68C-D5020DE72802}"/>
                </a:ext>
              </a:extLst>
            </p:cNvPr>
            <p:cNvSpPr/>
            <p:nvPr/>
          </p:nvSpPr>
          <p:spPr>
            <a:xfrm>
              <a:off x="2885669" y="631891"/>
              <a:ext cx="135300" cy="21769"/>
            </a:xfrm>
            <a:prstGeom prst="rect">
              <a:avLst/>
            </a:prstGeom>
            <a:solidFill>
              <a:srgbClr val="BEBEBE">
                <a:alpha val="100000"/>
              </a:srgbClr>
            </a:solidFill>
          </p:spPr>
          <p:txBody>
            <a:bodyPr/>
            <a:lstStyle/>
            <a:p>
              <a:endParaRPr/>
            </a:p>
          </p:txBody>
        </p:sp>
        <p:sp>
          <p:nvSpPr>
            <p:cNvPr id="1958" name="rc478">
              <a:extLst>
                <a:ext uri="{FF2B5EF4-FFF2-40B4-BE49-F238E27FC236}">
                  <a16:creationId xmlns:a16="http://schemas.microsoft.com/office/drawing/2014/main" id="{84AF45ED-8DD2-4B9C-818C-850D97F1510D}"/>
                </a:ext>
              </a:extLst>
            </p:cNvPr>
            <p:cNvSpPr/>
            <p:nvPr/>
          </p:nvSpPr>
          <p:spPr>
            <a:xfrm>
              <a:off x="2885669" y="1412067"/>
              <a:ext cx="135300" cy="219"/>
            </a:xfrm>
            <a:prstGeom prst="rect">
              <a:avLst/>
            </a:prstGeom>
            <a:solidFill>
              <a:srgbClr val="F4702E">
                <a:alpha val="100000"/>
              </a:srgbClr>
            </a:solidFill>
          </p:spPr>
          <p:txBody>
            <a:bodyPr/>
            <a:lstStyle/>
            <a:p>
              <a:endParaRPr/>
            </a:p>
          </p:txBody>
        </p:sp>
        <p:sp>
          <p:nvSpPr>
            <p:cNvPr id="1959" name="rc479">
              <a:extLst>
                <a:ext uri="{FF2B5EF4-FFF2-40B4-BE49-F238E27FC236}">
                  <a16:creationId xmlns:a16="http://schemas.microsoft.com/office/drawing/2014/main" id="{103CA74B-B3AE-43F8-BF26-D0D7A984FB58}"/>
                </a:ext>
              </a:extLst>
            </p:cNvPr>
            <p:cNvSpPr/>
            <p:nvPr/>
          </p:nvSpPr>
          <p:spPr>
            <a:xfrm>
              <a:off x="3186337" y="1183890"/>
              <a:ext cx="135300" cy="215026"/>
            </a:xfrm>
            <a:prstGeom prst="rect">
              <a:avLst/>
            </a:prstGeom>
            <a:solidFill>
              <a:srgbClr val="FBC02D">
                <a:alpha val="100000"/>
              </a:srgbClr>
            </a:solidFill>
          </p:spPr>
          <p:txBody>
            <a:bodyPr/>
            <a:lstStyle/>
            <a:p>
              <a:endParaRPr/>
            </a:p>
          </p:txBody>
        </p:sp>
        <p:sp>
          <p:nvSpPr>
            <p:cNvPr id="1960" name="rc480">
              <a:extLst>
                <a:ext uri="{FF2B5EF4-FFF2-40B4-BE49-F238E27FC236}">
                  <a16:creationId xmlns:a16="http://schemas.microsoft.com/office/drawing/2014/main" id="{C89B0A57-21AF-4405-92D4-B1615AE79B5A}"/>
                </a:ext>
              </a:extLst>
            </p:cNvPr>
            <p:cNvSpPr/>
            <p:nvPr/>
          </p:nvSpPr>
          <p:spPr>
            <a:xfrm>
              <a:off x="3186337" y="735411"/>
              <a:ext cx="135300" cy="0"/>
            </a:xfrm>
            <a:prstGeom prst="rect">
              <a:avLst/>
            </a:prstGeom>
            <a:solidFill>
              <a:srgbClr val="388E3C">
                <a:alpha val="100000"/>
              </a:srgbClr>
            </a:solidFill>
          </p:spPr>
          <p:txBody>
            <a:bodyPr/>
            <a:lstStyle/>
            <a:p>
              <a:endParaRPr/>
            </a:p>
          </p:txBody>
        </p:sp>
        <p:sp>
          <p:nvSpPr>
            <p:cNvPr id="1961" name="rc481">
              <a:extLst>
                <a:ext uri="{FF2B5EF4-FFF2-40B4-BE49-F238E27FC236}">
                  <a16:creationId xmlns:a16="http://schemas.microsoft.com/office/drawing/2014/main" id="{534FF1F8-F38E-4F03-A3E5-3CF4AE73C952}"/>
                </a:ext>
              </a:extLst>
            </p:cNvPr>
            <p:cNvSpPr/>
            <p:nvPr/>
          </p:nvSpPr>
          <p:spPr>
            <a:xfrm>
              <a:off x="3186337" y="713002"/>
              <a:ext cx="135300" cy="22408"/>
            </a:xfrm>
            <a:prstGeom prst="rect">
              <a:avLst/>
            </a:prstGeom>
            <a:solidFill>
              <a:srgbClr val="1565C0">
                <a:alpha val="100000"/>
              </a:srgbClr>
            </a:solidFill>
          </p:spPr>
          <p:txBody>
            <a:bodyPr/>
            <a:lstStyle/>
            <a:p>
              <a:endParaRPr/>
            </a:p>
          </p:txBody>
        </p:sp>
        <p:sp>
          <p:nvSpPr>
            <p:cNvPr id="1962" name="rc482">
              <a:extLst>
                <a:ext uri="{FF2B5EF4-FFF2-40B4-BE49-F238E27FC236}">
                  <a16:creationId xmlns:a16="http://schemas.microsoft.com/office/drawing/2014/main" id="{A1F45BF2-5770-455B-BA7E-7A6CED48F793}"/>
                </a:ext>
              </a:extLst>
            </p:cNvPr>
            <p:cNvSpPr/>
            <p:nvPr/>
          </p:nvSpPr>
          <p:spPr>
            <a:xfrm>
              <a:off x="3186337" y="674980"/>
              <a:ext cx="135300" cy="0"/>
            </a:xfrm>
            <a:prstGeom prst="rect">
              <a:avLst/>
            </a:prstGeom>
            <a:solidFill>
              <a:srgbClr val="6A1B9A">
                <a:alpha val="100000"/>
              </a:srgbClr>
            </a:solidFill>
          </p:spPr>
          <p:txBody>
            <a:bodyPr/>
            <a:lstStyle/>
            <a:p>
              <a:endParaRPr/>
            </a:p>
          </p:txBody>
        </p:sp>
        <p:sp>
          <p:nvSpPr>
            <p:cNvPr id="1963" name="rc483">
              <a:extLst>
                <a:ext uri="{FF2B5EF4-FFF2-40B4-BE49-F238E27FC236}">
                  <a16:creationId xmlns:a16="http://schemas.microsoft.com/office/drawing/2014/main" id="{AB7DBE15-F732-48F9-9AF3-5A1F6388D474}"/>
                </a:ext>
              </a:extLst>
            </p:cNvPr>
            <p:cNvSpPr/>
            <p:nvPr/>
          </p:nvSpPr>
          <p:spPr>
            <a:xfrm>
              <a:off x="3186337" y="644277"/>
              <a:ext cx="135300" cy="30703"/>
            </a:xfrm>
            <a:prstGeom prst="rect">
              <a:avLst/>
            </a:prstGeom>
            <a:solidFill>
              <a:srgbClr val="BEBEBE">
                <a:alpha val="100000"/>
              </a:srgbClr>
            </a:solidFill>
          </p:spPr>
          <p:txBody>
            <a:bodyPr/>
            <a:lstStyle/>
            <a:p>
              <a:endParaRPr/>
            </a:p>
          </p:txBody>
        </p:sp>
        <p:sp>
          <p:nvSpPr>
            <p:cNvPr id="1964" name="rc484">
              <a:extLst>
                <a:ext uri="{FF2B5EF4-FFF2-40B4-BE49-F238E27FC236}">
                  <a16:creationId xmlns:a16="http://schemas.microsoft.com/office/drawing/2014/main" id="{5D9E87D5-3F1E-48F0-AFC1-A7FA357FAE21}"/>
                </a:ext>
              </a:extLst>
            </p:cNvPr>
            <p:cNvSpPr/>
            <p:nvPr/>
          </p:nvSpPr>
          <p:spPr>
            <a:xfrm>
              <a:off x="3186337" y="1407522"/>
              <a:ext cx="135300" cy="4763"/>
            </a:xfrm>
            <a:prstGeom prst="rect">
              <a:avLst/>
            </a:prstGeom>
            <a:solidFill>
              <a:srgbClr val="F4702E">
                <a:alpha val="100000"/>
              </a:srgbClr>
            </a:solidFill>
          </p:spPr>
          <p:txBody>
            <a:bodyPr/>
            <a:lstStyle/>
            <a:p>
              <a:endParaRPr/>
            </a:p>
          </p:txBody>
        </p:sp>
        <p:sp>
          <p:nvSpPr>
            <p:cNvPr id="1965" name="rc485">
              <a:extLst>
                <a:ext uri="{FF2B5EF4-FFF2-40B4-BE49-F238E27FC236}">
                  <a16:creationId xmlns:a16="http://schemas.microsoft.com/office/drawing/2014/main" id="{85D48727-2EA9-41AE-84F6-A08D58778C85}"/>
                </a:ext>
              </a:extLst>
            </p:cNvPr>
            <p:cNvSpPr/>
            <p:nvPr/>
          </p:nvSpPr>
          <p:spPr>
            <a:xfrm>
              <a:off x="2885669" y="936492"/>
              <a:ext cx="135300" cy="239776"/>
            </a:xfrm>
            <a:prstGeom prst="rect">
              <a:avLst/>
            </a:prstGeom>
            <a:solidFill>
              <a:srgbClr val="FBC02D">
                <a:alpha val="100000"/>
              </a:srgbClr>
            </a:solidFill>
          </p:spPr>
          <p:txBody>
            <a:bodyPr/>
            <a:lstStyle/>
            <a:p>
              <a:endParaRPr/>
            </a:p>
          </p:txBody>
        </p:sp>
        <p:sp>
          <p:nvSpPr>
            <p:cNvPr id="1966" name="rc486">
              <a:extLst>
                <a:ext uri="{FF2B5EF4-FFF2-40B4-BE49-F238E27FC236}">
                  <a16:creationId xmlns:a16="http://schemas.microsoft.com/office/drawing/2014/main" id="{5FB11D28-1752-4493-AE69-FA60040D0A73}"/>
                </a:ext>
              </a:extLst>
            </p:cNvPr>
            <p:cNvSpPr/>
            <p:nvPr/>
          </p:nvSpPr>
          <p:spPr>
            <a:xfrm>
              <a:off x="2885669" y="693414"/>
              <a:ext cx="135300" cy="0"/>
            </a:xfrm>
            <a:prstGeom prst="rect">
              <a:avLst/>
            </a:prstGeom>
            <a:solidFill>
              <a:srgbClr val="388E3C">
                <a:alpha val="100000"/>
              </a:srgbClr>
            </a:solidFill>
          </p:spPr>
          <p:txBody>
            <a:bodyPr/>
            <a:lstStyle/>
            <a:p>
              <a:endParaRPr/>
            </a:p>
          </p:txBody>
        </p:sp>
        <p:sp>
          <p:nvSpPr>
            <p:cNvPr id="1967" name="rc487">
              <a:extLst>
                <a:ext uri="{FF2B5EF4-FFF2-40B4-BE49-F238E27FC236}">
                  <a16:creationId xmlns:a16="http://schemas.microsoft.com/office/drawing/2014/main" id="{BEC8D493-2485-44A3-B394-8E52C76C4F77}"/>
                </a:ext>
              </a:extLst>
            </p:cNvPr>
            <p:cNvSpPr/>
            <p:nvPr/>
          </p:nvSpPr>
          <p:spPr>
            <a:xfrm>
              <a:off x="2885669" y="664705"/>
              <a:ext cx="135300" cy="13593"/>
            </a:xfrm>
            <a:prstGeom prst="rect">
              <a:avLst/>
            </a:prstGeom>
            <a:solidFill>
              <a:srgbClr val="1565C0">
                <a:alpha val="100000"/>
              </a:srgbClr>
            </a:solidFill>
          </p:spPr>
          <p:txBody>
            <a:bodyPr/>
            <a:lstStyle/>
            <a:p>
              <a:endParaRPr/>
            </a:p>
          </p:txBody>
        </p:sp>
        <p:sp>
          <p:nvSpPr>
            <p:cNvPr id="1968" name="rc488">
              <a:extLst>
                <a:ext uri="{FF2B5EF4-FFF2-40B4-BE49-F238E27FC236}">
                  <a16:creationId xmlns:a16="http://schemas.microsoft.com/office/drawing/2014/main" id="{7A308897-112C-4E51-882D-05D7EA7976F9}"/>
                </a:ext>
              </a:extLst>
            </p:cNvPr>
            <p:cNvSpPr/>
            <p:nvPr/>
          </p:nvSpPr>
          <p:spPr>
            <a:xfrm>
              <a:off x="2885669" y="653660"/>
              <a:ext cx="135300" cy="0"/>
            </a:xfrm>
            <a:prstGeom prst="rect">
              <a:avLst/>
            </a:prstGeom>
            <a:solidFill>
              <a:srgbClr val="6A1B9A">
                <a:alpha val="100000"/>
              </a:srgbClr>
            </a:solidFill>
          </p:spPr>
          <p:txBody>
            <a:bodyPr/>
            <a:lstStyle/>
            <a:p>
              <a:endParaRPr/>
            </a:p>
          </p:txBody>
        </p:sp>
        <p:sp>
          <p:nvSpPr>
            <p:cNvPr id="1969" name="rc489">
              <a:extLst>
                <a:ext uri="{FF2B5EF4-FFF2-40B4-BE49-F238E27FC236}">
                  <a16:creationId xmlns:a16="http://schemas.microsoft.com/office/drawing/2014/main" id="{3B62A49D-B1A6-4173-817D-2D423F303907}"/>
                </a:ext>
              </a:extLst>
            </p:cNvPr>
            <p:cNvSpPr/>
            <p:nvPr/>
          </p:nvSpPr>
          <p:spPr>
            <a:xfrm>
              <a:off x="2885669" y="612359"/>
              <a:ext cx="135300" cy="19532"/>
            </a:xfrm>
            <a:prstGeom prst="rect">
              <a:avLst/>
            </a:prstGeom>
            <a:solidFill>
              <a:srgbClr val="BEBEBE">
                <a:alpha val="100000"/>
              </a:srgbClr>
            </a:solidFill>
          </p:spPr>
          <p:txBody>
            <a:bodyPr/>
            <a:lstStyle/>
            <a:p>
              <a:endParaRPr/>
            </a:p>
          </p:txBody>
        </p:sp>
        <p:sp>
          <p:nvSpPr>
            <p:cNvPr id="1970" name="rc490">
              <a:extLst>
                <a:ext uri="{FF2B5EF4-FFF2-40B4-BE49-F238E27FC236}">
                  <a16:creationId xmlns:a16="http://schemas.microsoft.com/office/drawing/2014/main" id="{46AC49F1-A286-48F5-B76C-4800F6BC5CE9}"/>
                </a:ext>
              </a:extLst>
            </p:cNvPr>
            <p:cNvSpPr/>
            <p:nvPr/>
          </p:nvSpPr>
          <p:spPr>
            <a:xfrm>
              <a:off x="2885669" y="1412067"/>
              <a:ext cx="135300" cy="0"/>
            </a:xfrm>
            <a:prstGeom prst="rect">
              <a:avLst/>
            </a:prstGeom>
            <a:solidFill>
              <a:srgbClr val="F4702E">
                <a:alpha val="100000"/>
              </a:srgbClr>
            </a:solidFill>
          </p:spPr>
          <p:txBody>
            <a:bodyPr/>
            <a:lstStyle/>
            <a:p>
              <a:endParaRPr/>
            </a:p>
          </p:txBody>
        </p:sp>
        <p:sp>
          <p:nvSpPr>
            <p:cNvPr id="1971" name="rc491">
              <a:extLst>
                <a:ext uri="{FF2B5EF4-FFF2-40B4-BE49-F238E27FC236}">
                  <a16:creationId xmlns:a16="http://schemas.microsoft.com/office/drawing/2014/main" id="{E26838ED-C1FC-4CAE-9A2C-394F53C11018}"/>
                </a:ext>
              </a:extLst>
            </p:cNvPr>
            <p:cNvSpPr/>
            <p:nvPr/>
          </p:nvSpPr>
          <p:spPr>
            <a:xfrm>
              <a:off x="3186337" y="958001"/>
              <a:ext cx="135300" cy="225888"/>
            </a:xfrm>
            <a:prstGeom prst="rect">
              <a:avLst/>
            </a:prstGeom>
            <a:solidFill>
              <a:srgbClr val="FBC02D">
                <a:alpha val="100000"/>
              </a:srgbClr>
            </a:solidFill>
          </p:spPr>
          <p:txBody>
            <a:bodyPr/>
            <a:lstStyle/>
            <a:p>
              <a:endParaRPr/>
            </a:p>
          </p:txBody>
        </p:sp>
        <p:sp>
          <p:nvSpPr>
            <p:cNvPr id="1972" name="rc492">
              <a:extLst>
                <a:ext uri="{FF2B5EF4-FFF2-40B4-BE49-F238E27FC236}">
                  <a16:creationId xmlns:a16="http://schemas.microsoft.com/office/drawing/2014/main" id="{8D73BB5B-2D19-4B44-9949-3E6D00D33D63}"/>
                </a:ext>
              </a:extLst>
            </p:cNvPr>
            <p:cNvSpPr/>
            <p:nvPr/>
          </p:nvSpPr>
          <p:spPr>
            <a:xfrm>
              <a:off x="3186337" y="735411"/>
              <a:ext cx="135300" cy="0"/>
            </a:xfrm>
            <a:prstGeom prst="rect">
              <a:avLst/>
            </a:prstGeom>
            <a:solidFill>
              <a:srgbClr val="388E3C">
                <a:alpha val="100000"/>
              </a:srgbClr>
            </a:solidFill>
          </p:spPr>
          <p:txBody>
            <a:bodyPr/>
            <a:lstStyle/>
            <a:p>
              <a:endParaRPr/>
            </a:p>
          </p:txBody>
        </p:sp>
        <p:sp>
          <p:nvSpPr>
            <p:cNvPr id="1973" name="rc493">
              <a:extLst>
                <a:ext uri="{FF2B5EF4-FFF2-40B4-BE49-F238E27FC236}">
                  <a16:creationId xmlns:a16="http://schemas.microsoft.com/office/drawing/2014/main" id="{737B654C-C05F-4AB8-B468-ACFEE9645F41}"/>
                </a:ext>
              </a:extLst>
            </p:cNvPr>
            <p:cNvSpPr/>
            <p:nvPr/>
          </p:nvSpPr>
          <p:spPr>
            <a:xfrm>
              <a:off x="3186337" y="691666"/>
              <a:ext cx="135300" cy="21336"/>
            </a:xfrm>
            <a:prstGeom prst="rect">
              <a:avLst/>
            </a:prstGeom>
            <a:solidFill>
              <a:srgbClr val="1565C0">
                <a:alpha val="100000"/>
              </a:srgbClr>
            </a:solidFill>
          </p:spPr>
          <p:txBody>
            <a:bodyPr/>
            <a:lstStyle/>
            <a:p>
              <a:endParaRPr/>
            </a:p>
          </p:txBody>
        </p:sp>
        <p:sp>
          <p:nvSpPr>
            <p:cNvPr id="1974" name="rc494">
              <a:extLst>
                <a:ext uri="{FF2B5EF4-FFF2-40B4-BE49-F238E27FC236}">
                  <a16:creationId xmlns:a16="http://schemas.microsoft.com/office/drawing/2014/main" id="{63FAD628-78BE-415A-ABAE-5E29BA3F6600}"/>
                </a:ext>
              </a:extLst>
            </p:cNvPr>
            <p:cNvSpPr/>
            <p:nvPr/>
          </p:nvSpPr>
          <p:spPr>
            <a:xfrm>
              <a:off x="3186337" y="674980"/>
              <a:ext cx="135300" cy="0"/>
            </a:xfrm>
            <a:prstGeom prst="rect">
              <a:avLst/>
            </a:prstGeom>
            <a:solidFill>
              <a:srgbClr val="6A1B9A">
                <a:alpha val="100000"/>
              </a:srgbClr>
            </a:solidFill>
          </p:spPr>
          <p:txBody>
            <a:bodyPr/>
            <a:lstStyle/>
            <a:p>
              <a:endParaRPr/>
            </a:p>
          </p:txBody>
        </p:sp>
        <p:sp>
          <p:nvSpPr>
            <p:cNvPr id="1975" name="rc495">
              <a:extLst>
                <a:ext uri="{FF2B5EF4-FFF2-40B4-BE49-F238E27FC236}">
                  <a16:creationId xmlns:a16="http://schemas.microsoft.com/office/drawing/2014/main" id="{F85FD57B-F2A2-4DB6-9BBC-E8672B6CAFDA}"/>
                </a:ext>
              </a:extLst>
            </p:cNvPr>
            <p:cNvSpPr/>
            <p:nvPr/>
          </p:nvSpPr>
          <p:spPr>
            <a:xfrm>
              <a:off x="3186337" y="618600"/>
              <a:ext cx="135300" cy="25677"/>
            </a:xfrm>
            <a:prstGeom prst="rect">
              <a:avLst/>
            </a:prstGeom>
            <a:solidFill>
              <a:srgbClr val="BEBEBE">
                <a:alpha val="100000"/>
              </a:srgbClr>
            </a:solidFill>
          </p:spPr>
          <p:txBody>
            <a:bodyPr/>
            <a:lstStyle/>
            <a:p>
              <a:endParaRPr/>
            </a:p>
          </p:txBody>
        </p:sp>
        <p:sp>
          <p:nvSpPr>
            <p:cNvPr id="1976" name="rc496">
              <a:extLst>
                <a:ext uri="{FF2B5EF4-FFF2-40B4-BE49-F238E27FC236}">
                  <a16:creationId xmlns:a16="http://schemas.microsoft.com/office/drawing/2014/main" id="{CFD95EFF-23CD-44B3-9CB0-4612C5F2E0A5}"/>
                </a:ext>
              </a:extLst>
            </p:cNvPr>
            <p:cNvSpPr/>
            <p:nvPr/>
          </p:nvSpPr>
          <p:spPr>
            <a:xfrm>
              <a:off x="3186337" y="1407522"/>
              <a:ext cx="135300" cy="0"/>
            </a:xfrm>
            <a:prstGeom prst="rect">
              <a:avLst/>
            </a:prstGeom>
            <a:solidFill>
              <a:srgbClr val="F4702E">
                <a:alpha val="100000"/>
              </a:srgbClr>
            </a:solidFill>
          </p:spPr>
          <p:txBody>
            <a:bodyPr/>
            <a:lstStyle/>
            <a:p>
              <a:endParaRPr/>
            </a:p>
          </p:txBody>
        </p:sp>
        <p:sp>
          <p:nvSpPr>
            <p:cNvPr id="1977" name="rc497">
              <a:extLst>
                <a:ext uri="{FF2B5EF4-FFF2-40B4-BE49-F238E27FC236}">
                  <a16:creationId xmlns:a16="http://schemas.microsoft.com/office/drawing/2014/main" id="{655B9262-C31B-4684-825E-63E6ED6A0321}"/>
                </a:ext>
              </a:extLst>
            </p:cNvPr>
            <p:cNvSpPr/>
            <p:nvPr/>
          </p:nvSpPr>
          <p:spPr>
            <a:xfrm>
              <a:off x="2885669" y="693414"/>
              <a:ext cx="135300" cy="243078"/>
            </a:xfrm>
            <a:prstGeom prst="rect">
              <a:avLst/>
            </a:prstGeom>
            <a:solidFill>
              <a:srgbClr val="FBC02D">
                <a:alpha val="100000"/>
              </a:srgbClr>
            </a:solidFill>
          </p:spPr>
          <p:txBody>
            <a:bodyPr/>
            <a:lstStyle/>
            <a:p>
              <a:endParaRPr/>
            </a:p>
          </p:txBody>
        </p:sp>
        <p:sp>
          <p:nvSpPr>
            <p:cNvPr id="1978" name="rc498">
              <a:extLst>
                <a:ext uri="{FF2B5EF4-FFF2-40B4-BE49-F238E27FC236}">
                  <a16:creationId xmlns:a16="http://schemas.microsoft.com/office/drawing/2014/main" id="{DCBAD572-C7CC-40A4-8A14-09DB1E92EF34}"/>
                </a:ext>
              </a:extLst>
            </p:cNvPr>
            <p:cNvSpPr/>
            <p:nvPr/>
          </p:nvSpPr>
          <p:spPr>
            <a:xfrm>
              <a:off x="2885669" y="693414"/>
              <a:ext cx="135300" cy="0"/>
            </a:xfrm>
            <a:prstGeom prst="rect">
              <a:avLst/>
            </a:prstGeom>
            <a:solidFill>
              <a:srgbClr val="388E3C">
                <a:alpha val="100000"/>
              </a:srgbClr>
            </a:solidFill>
          </p:spPr>
          <p:txBody>
            <a:bodyPr/>
            <a:lstStyle/>
            <a:p>
              <a:endParaRPr/>
            </a:p>
          </p:txBody>
        </p:sp>
        <p:sp>
          <p:nvSpPr>
            <p:cNvPr id="1979" name="rc499">
              <a:extLst>
                <a:ext uri="{FF2B5EF4-FFF2-40B4-BE49-F238E27FC236}">
                  <a16:creationId xmlns:a16="http://schemas.microsoft.com/office/drawing/2014/main" id="{9D17B16B-A9D5-40DB-B2F0-639AC3D2CC39}"/>
                </a:ext>
              </a:extLst>
            </p:cNvPr>
            <p:cNvSpPr/>
            <p:nvPr/>
          </p:nvSpPr>
          <p:spPr>
            <a:xfrm>
              <a:off x="2885669" y="653660"/>
              <a:ext cx="135300" cy="11044"/>
            </a:xfrm>
            <a:prstGeom prst="rect">
              <a:avLst/>
            </a:prstGeom>
            <a:solidFill>
              <a:srgbClr val="1565C0">
                <a:alpha val="100000"/>
              </a:srgbClr>
            </a:solidFill>
          </p:spPr>
          <p:txBody>
            <a:bodyPr/>
            <a:lstStyle/>
            <a:p>
              <a:endParaRPr/>
            </a:p>
          </p:txBody>
        </p:sp>
        <p:sp>
          <p:nvSpPr>
            <p:cNvPr id="1980" name="rc500">
              <a:extLst>
                <a:ext uri="{FF2B5EF4-FFF2-40B4-BE49-F238E27FC236}">
                  <a16:creationId xmlns:a16="http://schemas.microsoft.com/office/drawing/2014/main" id="{2A246476-8C8A-460B-B5BA-C5B0C202851D}"/>
                </a:ext>
              </a:extLst>
            </p:cNvPr>
            <p:cNvSpPr/>
            <p:nvPr/>
          </p:nvSpPr>
          <p:spPr>
            <a:xfrm>
              <a:off x="2885669" y="653660"/>
              <a:ext cx="135300" cy="0"/>
            </a:xfrm>
            <a:prstGeom prst="rect">
              <a:avLst/>
            </a:prstGeom>
            <a:solidFill>
              <a:srgbClr val="6A1B9A">
                <a:alpha val="100000"/>
              </a:srgbClr>
            </a:solidFill>
          </p:spPr>
          <p:txBody>
            <a:bodyPr/>
            <a:lstStyle/>
            <a:p>
              <a:endParaRPr/>
            </a:p>
          </p:txBody>
        </p:sp>
        <p:sp>
          <p:nvSpPr>
            <p:cNvPr id="1981" name="rc501">
              <a:extLst>
                <a:ext uri="{FF2B5EF4-FFF2-40B4-BE49-F238E27FC236}">
                  <a16:creationId xmlns:a16="http://schemas.microsoft.com/office/drawing/2014/main" id="{A398D98D-B027-48F6-BC56-0BB8A1453865}"/>
                </a:ext>
              </a:extLst>
            </p:cNvPr>
            <p:cNvSpPr/>
            <p:nvPr/>
          </p:nvSpPr>
          <p:spPr>
            <a:xfrm>
              <a:off x="2885669" y="593579"/>
              <a:ext cx="135300" cy="18779"/>
            </a:xfrm>
            <a:prstGeom prst="rect">
              <a:avLst/>
            </a:prstGeom>
            <a:solidFill>
              <a:srgbClr val="BEBEBE">
                <a:alpha val="100000"/>
              </a:srgbClr>
            </a:solidFill>
          </p:spPr>
          <p:txBody>
            <a:bodyPr/>
            <a:lstStyle/>
            <a:p>
              <a:endParaRPr/>
            </a:p>
          </p:txBody>
        </p:sp>
        <p:sp>
          <p:nvSpPr>
            <p:cNvPr id="1982" name="rc502">
              <a:extLst>
                <a:ext uri="{FF2B5EF4-FFF2-40B4-BE49-F238E27FC236}">
                  <a16:creationId xmlns:a16="http://schemas.microsoft.com/office/drawing/2014/main" id="{F3DD39CB-E34E-45FE-999C-EB4521BBC47E}"/>
                </a:ext>
              </a:extLst>
            </p:cNvPr>
            <p:cNvSpPr/>
            <p:nvPr/>
          </p:nvSpPr>
          <p:spPr>
            <a:xfrm>
              <a:off x="2885669" y="1412067"/>
              <a:ext cx="135300" cy="0"/>
            </a:xfrm>
            <a:prstGeom prst="rect">
              <a:avLst/>
            </a:prstGeom>
            <a:solidFill>
              <a:srgbClr val="F4702E">
                <a:alpha val="100000"/>
              </a:srgbClr>
            </a:solidFill>
          </p:spPr>
          <p:txBody>
            <a:bodyPr/>
            <a:lstStyle/>
            <a:p>
              <a:endParaRPr/>
            </a:p>
          </p:txBody>
        </p:sp>
        <p:sp>
          <p:nvSpPr>
            <p:cNvPr id="1983" name="rc503">
              <a:extLst>
                <a:ext uri="{FF2B5EF4-FFF2-40B4-BE49-F238E27FC236}">
                  <a16:creationId xmlns:a16="http://schemas.microsoft.com/office/drawing/2014/main" id="{C3E6CAE7-4847-4E89-BC9A-65F04C58C680}"/>
                </a:ext>
              </a:extLst>
            </p:cNvPr>
            <p:cNvSpPr/>
            <p:nvPr/>
          </p:nvSpPr>
          <p:spPr>
            <a:xfrm>
              <a:off x="3186337" y="735411"/>
              <a:ext cx="135300" cy="222590"/>
            </a:xfrm>
            <a:prstGeom prst="rect">
              <a:avLst/>
            </a:prstGeom>
            <a:solidFill>
              <a:srgbClr val="FBC02D">
                <a:alpha val="100000"/>
              </a:srgbClr>
            </a:solidFill>
          </p:spPr>
          <p:txBody>
            <a:bodyPr/>
            <a:lstStyle/>
            <a:p>
              <a:endParaRPr/>
            </a:p>
          </p:txBody>
        </p:sp>
        <p:sp>
          <p:nvSpPr>
            <p:cNvPr id="1984" name="rc504">
              <a:extLst>
                <a:ext uri="{FF2B5EF4-FFF2-40B4-BE49-F238E27FC236}">
                  <a16:creationId xmlns:a16="http://schemas.microsoft.com/office/drawing/2014/main" id="{373CE349-A625-4483-BF68-2995C3BBBEEA}"/>
                </a:ext>
              </a:extLst>
            </p:cNvPr>
            <p:cNvSpPr/>
            <p:nvPr/>
          </p:nvSpPr>
          <p:spPr>
            <a:xfrm>
              <a:off x="3186337" y="735411"/>
              <a:ext cx="135300" cy="0"/>
            </a:xfrm>
            <a:prstGeom prst="rect">
              <a:avLst/>
            </a:prstGeom>
            <a:solidFill>
              <a:srgbClr val="388E3C">
                <a:alpha val="100000"/>
              </a:srgbClr>
            </a:solidFill>
          </p:spPr>
          <p:txBody>
            <a:bodyPr/>
            <a:lstStyle/>
            <a:p>
              <a:endParaRPr/>
            </a:p>
          </p:txBody>
        </p:sp>
        <p:sp>
          <p:nvSpPr>
            <p:cNvPr id="1985" name="rc505">
              <a:extLst>
                <a:ext uri="{FF2B5EF4-FFF2-40B4-BE49-F238E27FC236}">
                  <a16:creationId xmlns:a16="http://schemas.microsoft.com/office/drawing/2014/main" id="{7936016B-0851-4878-BE6F-4B17820141C3}"/>
                </a:ext>
              </a:extLst>
            </p:cNvPr>
            <p:cNvSpPr/>
            <p:nvPr/>
          </p:nvSpPr>
          <p:spPr>
            <a:xfrm>
              <a:off x="3186337" y="674980"/>
              <a:ext cx="135300" cy="16685"/>
            </a:xfrm>
            <a:prstGeom prst="rect">
              <a:avLst/>
            </a:prstGeom>
            <a:solidFill>
              <a:srgbClr val="1565C0">
                <a:alpha val="100000"/>
              </a:srgbClr>
            </a:solidFill>
          </p:spPr>
          <p:txBody>
            <a:bodyPr/>
            <a:lstStyle/>
            <a:p>
              <a:endParaRPr/>
            </a:p>
          </p:txBody>
        </p:sp>
        <p:sp>
          <p:nvSpPr>
            <p:cNvPr id="1986" name="rc506">
              <a:extLst>
                <a:ext uri="{FF2B5EF4-FFF2-40B4-BE49-F238E27FC236}">
                  <a16:creationId xmlns:a16="http://schemas.microsoft.com/office/drawing/2014/main" id="{4D92D698-85E0-4CB4-9D6F-E458DC7A58B3}"/>
                </a:ext>
              </a:extLst>
            </p:cNvPr>
            <p:cNvSpPr/>
            <p:nvPr/>
          </p:nvSpPr>
          <p:spPr>
            <a:xfrm>
              <a:off x="3186337" y="674980"/>
              <a:ext cx="135300" cy="0"/>
            </a:xfrm>
            <a:prstGeom prst="rect">
              <a:avLst/>
            </a:prstGeom>
            <a:solidFill>
              <a:srgbClr val="6A1B9A">
                <a:alpha val="100000"/>
              </a:srgbClr>
            </a:solidFill>
          </p:spPr>
          <p:txBody>
            <a:bodyPr/>
            <a:lstStyle/>
            <a:p>
              <a:endParaRPr/>
            </a:p>
          </p:txBody>
        </p:sp>
        <p:sp>
          <p:nvSpPr>
            <p:cNvPr id="1987" name="rc507">
              <a:extLst>
                <a:ext uri="{FF2B5EF4-FFF2-40B4-BE49-F238E27FC236}">
                  <a16:creationId xmlns:a16="http://schemas.microsoft.com/office/drawing/2014/main" id="{851B92AE-12D3-4B48-B713-C0216D90171B}"/>
                </a:ext>
              </a:extLst>
            </p:cNvPr>
            <p:cNvSpPr/>
            <p:nvPr/>
          </p:nvSpPr>
          <p:spPr>
            <a:xfrm>
              <a:off x="3186337" y="593579"/>
              <a:ext cx="135300" cy="25020"/>
            </a:xfrm>
            <a:prstGeom prst="rect">
              <a:avLst/>
            </a:prstGeom>
            <a:solidFill>
              <a:srgbClr val="BEBEBE">
                <a:alpha val="100000"/>
              </a:srgbClr>
            </a:solidFill>
          </p:spPr>
          <p:txBody>
            <a:bodyPr/>
            <a:lstStyle/>
            <a:p>
              <a:endParaRPr/>
            </a:p>
          </p:txBody>
        </p:sp>
        <p:sp>
          <p:nvSpPr>
            <p:cNvPr id="1988" name="rc508">
              <a:extLst>
                <a:ext uri="{FF2B5EF4-FFF2-40B4-BE49-F238E27FC236}">
                  <a16:creationId xmlns:a16="http://schemas.microsoft.com/office/drawing/2014/main" id="{2A2F2955-2855-4564-B1A7-56D403484A04}"/>
                </a:ext>
              </a:extLst>
            </p:cNvPr>
            <p:cNvSpPr/>
            <p:nvPr/>
          </p:nvSpPr>
          <p:spPr>
            <a:xfrm>
              <a:off x="3186337" y="1398917"/>
              <a:ext cx="135300" cy="8605"/>
            </a:xfrm>
            <a:prstGeom prst="rect">
              <a:avLst/>
            </a:prstGeom>
            <a:solidFill>
              <a:srgbClr val="F4702E">
                <a:alpha val="100000"/>
              </a:srgbClr>
            </a:solidFill>
          </p:spPr>
          <p:txBody>
            <a:bodyPr/>
            <a:lstStyle/>
            <a:p>
              <a:endParaRPr/>
            </a:p>
          </p:txBody>
        </p:sp>
        <p:sp>
          <p:nvSpPr>
            <p:cNvPr id="1989" name="rc509">
              <a:extLst>
                <a:ext uri="{FF2B5EF4-FFF2-40B4-BE49-F238E27FC236}">
                  <a16:creationId xmlns:a16="http://schemas.microsoft.com/office/drawing/2014/main" id="{D2F7D3D5-92B4-4DBA-9682-01F72410695F}"/>
                </a:ext>
              </a:extLst>
            </p:cNvPr>
            <p:cNvSpPr/>
            <p:nvPr/>
          </p:nvSpPr>
          <p:spPr>
            <a:xfrm>
              <a:off x="3036003" y="1176794"/>
              <a:ext cx="135300" cy="228399"/>
            </a:xfrm>
            <a:prstGeom prst="rect">
              <a:avLst/>
            </a:prstGeom>
            <a:solidFill>
              <a:srgbClr val="FBC02D">
                <a:alpha val="100000"/>
              </a:srgbClr>
            </a:solidFill>
          </p:spPr>
          <p:txBody>
            <a:bodyPr/>
            <a:lstStyle/>
            <a:p>
              <a:endParaRPr/>
            </a:p>
          </p:txBody>
        </p:sp>
        <p:sp>
          <p:nvSpPr>
            <p:cNvPr id="1990" name="rc510">
              <a:extLst>
                <a:ext uri="{FF2B5EF4-FFF2-40B4-BE49-F238E27FC236}">
                  <a16:creationId xmlns:a16="http://schemas.microsoft.com/office/drawing/2014/main" id="{B15BB8CE-D31D-4AA8-9624-3409B0FA347E}"/>
                </a:ext>
              </a:extLst>
            </p:cNvPr>
            <p:cNvSpPr/>
            <p:nvPr/>
          </p:nvSpPr>
          <p:spPr>
            <a:xfrm>
              <a:off x="3036003" y="715050"/>
              <a:ext cx="135300" cy="0"/>
            </a:xfrm>
            <a:prstGeom prst="rect">
              <a:avLst/>
            </a:prstGeom>
            <a:solidFill>
              <a:srgbClr val="388E3C">
                <a:alpha val="100000"/>
              </a:srgbClr>
            </a:solidFill>
          </p:spPr>
          <p:txBody>
            <a:bodyPr/>
            <a:lstStyle/>
            <a:p>
              <a:endParaRPr/>
            </a:p>
          </p:txBody>
        </p:sp>
        <p:sp>
          <p:nvSpPr>
            <p:cNvPr id="1991" name="rc511">
              <a:extLst>
                <a:ext uri="{FF2B5EF4-FFF2-40B4-BE49-F238E27FC236}">
                  <a16:creationId xmlns:a16="http://schemas.microsoft.com/office/drawing/2014/main" id="{2C6F96E4-D578-490B-B4CB-C5A457F11C51}"/>
                </a:ext>
              </a:extLst>
            </p:cNvPr>
            <p:cNvSpPr/>
            <p:nvPr/>
          </p:nvSpPr>
          <p:spPr>
            <a:xfrm>
              <a:off x="3036003" y="699459"/>
              <a:ext cx="135300" cy="15591"/>
            </a:xfrm>
            <a:prstGeom prst="rect">
              <a:avLst/>
            </a:prstGeom>
            <a:solidFill>
              <a:srgbClr val="1565C0">
                <a:alpha val="100000"/>
              </a:srgbClr>
            </a:solidFill>
          </p:spPr>
          <p:txBody>
            <a:bodyPr/>
            <a:lstStyle/>
            <a:p>
              <a:endParaRPr/>
            </a:p>
          </p:txBody>
        </p:sp>
        <p:sp>
          <p:nvSpPr>
            <p:cNvPr id="1992" name="rc512">
              <a:extLst>
                <a:ext uri="{FF2B5EF4-FFF2-40B4-BE49-F238E27FC236}">
                  <a16:creationId xmlns:a16="http://schemas.microsoft.com/office/drawing/2014/main" id="{9FC59539-59F3-419B-81FA-9B2C3F8F555B}"/>
                </a:ext>
              </a:extLst>
            </p:cNvPr>
            <p:cNvSpPr/>
            <p:nvPr/>
          </p:nvSpPr>
          <p:spPr>
            <a:xfrm>
              <a:off x="3036003" y="666848"/>
              <a:ext cx="135300" cy="0"/>
            </a:xfrm>
            <a:prstGeom prst="rect">
              <a:avLst/>
            </a:prstGeom>
            <a:solidFill>
              <a:srgbClr val="6A1B9A">
                <a:alpha val="100000"/>
              </a:srgbClr>
            </a:solidFill>
          </p:spPr>
          <p:txBody>
            <a:bodyPr/>
            <a:lstStyle/>
            <a:p>
              <a:endParaRPr/>
            </a:p>
          </p:txBody>
        </p:sp>
        <p:sp>
          <p:nvSpPr>
            <p:cNvPr id="1993" name="rc513">
              <a:extLst>
                <a:ext uri="{FF2B5EF4-FFF2-40B4-BE49-F238E27FC236}">
                  <a16:creationId xmlns:a16="http://schemas.microsoft.com/office/drawing/2014/main" id="{6108E468-1353-4111-BB3C-D088819C5834}"/>
                </a:ext>
              </a:extLst>
            </p:cNvPr>
            <p:cNvSpPr/>
            <p:nvPr/>
          </p:nvSpPr>
          <p:spPr>
            <a:xfrm>
              <a:off x="3036003" y="641834"/>
              <a:ext cx="135300" cy="25013"/>
            </a:xfrm>
            <a:prstGeom prst="rect">
              <a:avLst/>
            </a:prstGeom>
            <a:solidFill>
              <a:srgbClr val="BEBEBE">
                <a:alpha val="100000"/>
              </a:srgbClr>
            </a:solidFill>
          </p:spPr>
          <p:txBody>
            <a:bodyPr/>
            <a:lstStyle/>
            <a:p>
              <a:endParaRPr/>
            </a:p>
          </p:txBody>
        </p:sp>
        <p:sp>
          <p:nvSpPr>
            <p:cNvPr id="1994" name="rc514">
              <a:extLst>
                <a:ext uri="{FF2B5EF4-FFF2-40B4-BE49-F238E27FC236}">
                  <a16:creationId xmlns:a16="http://schemas.microsoft.com/office/drawing/2014/main" id="{1F090E7F-33F6-4BA2-8135-5DF10F5F0EC1}"/>
                </a:ext>
              </a:extLst>
            </p:cNvPr>
            <p:cNvSpPr/>
            <p:nvPr/>
          </p:nvSpPr>
          <p:spPr>
            <a:xfrm>
              <a:off x="3036003" y="1408388"/>
              <a:ext cx="135300" cy="3897"/>
            </a:xfrm>
            <a:prstGeom prst="rect">
              <a:avLst/>
            </a:prstGeom>
            <a:solidFill>
              <a:srgbClr val="F4702E">
                <a:alpha val="100000"/>
              </a:srgbClr>
            </a:solidFill>
          </p:spPr>
          <p:txBody>
            <a:bodyPr/>
            <a:lstStyle/>
            <a:p>
              <a:endParaRPr/>
            </a:p>
          </p:txBody>
        </p:sp>
        <p:sp>
          <p:nvSpPr>
            <p:cNvPr id="1995" name="rc515">
              <a:extLst>
                <a:ext uri="{FF2B5EF4-FFF2-40B4-BE49-F238E27FC236}">
                  <a16:creationId xmlns:a16="http://schemas.microsoft.com/office/drawing/2014/main" id="{F282E5E2-58E7-4328-BD6C-7DD905E95FC7}"/>
                </a:ext>
              </a:extLst>
            </p:cNvPr>
            <p:cNvSpPr/>
            <p:nvPr/>
          </p:nvSpPr>
          <p:spPr>
            <a:xfrm>
              <a:off x="3036003" y="946771"/>
              <a:ext cx="135300" cy="230023"/>
            </a:xfrm>
            <a:prstGeom prst="rect">
              <a:avLst/>
            </a:prstGeom>
            <a:solidFill>
              <a:srgbClr val="FBC02D">
                <a:alpha val="100000"/>
              </a:srgbClr>
            </a:solidFill>
          </p:spPr>
          <p:txBody>
            <a:bodyPr/>
            <a:lstStyle/>
            <a:p>
              <a:endParaRPr/>
            </a:p>
          </p:txBody>
        </p:sp>
        <p:sp>
          <p:nvSpPr>
            <p:cNvPr id="1996" name="rc516">
              <a:extLst>
                <a:ext uri="{FF2B5EF4-FFF2-40B4-BE49-F238E27FC236}">
                  <a16:creationId xmlns:a16="http://schemas.microsoft.com/office/drawing/2014/main" id="{E6E35E3B-57ED-4109-9D47-5D03F1392698}"/>
                </a:ext>
              </a:extLst>
            </p:cNvPr>
            <p:cNvSpPr/>
            <p:nvPr/>
          </p:nvSpPr>
          <p:spPr>
            <a:xfrm>
              <a:off x="3036003" y="715050"/>
              <a:ext cx="135300" cy="0"/>
            </a:xfrm>
            <a:prstGeom prst="rect">
              <a:avLst/>
            </a:prstGeom>
            <a:solidFill>
              <a:srgbClr val="388E3C">
                <a:alpha val="100000"/>
              </a:srgbClr>
            </a:solidFill>
          </p:spPr>
          <p:txBody>
            <a:bodyPr/>
            <a:lstStyle/>
            <a:p>
              <a:endParaRPr/>
            </a:p>
          </p:txBody>
        </p:sp>
        <p:sp>
          <p:nvSpPr>
            <p:cNvPr id="1997" name="rc517">
              <a:extLst>
                <a:ext uri="{FF2B5EF4-FFF2-40B4-BE49-F238E27FC236}">
                  <a16:creationId xmlns:a16="http://schemas.microsoft.com/office/drawing/2014/main" id="{6D4E0023-887D-4553-926F-40489F41D401}"/>
                </a:ext>
              </a:extLst>
            </p:cNvPr>
            <p:cNvSpPr/>
            <p:nvPr/>
          </p:nvSpPr>
          <p:spPr>
            <a:xfrm>
              <a:off x="3036003" y="683152"/>
              <a:ext cx="135300" cy="16307"/>
            </a:xfrm>
            <a:prstGeom prst="rect">
              <a:avLst/>
            </a:prstGeom>
            <a:solidFill>
              <a:srgbClr val="1565C0">
                <a:alpha val="100000"/>
              </a:srgbClr>
            </a:solidFill>
          </p:spPr>
          <p:txBody>
            <a:bodyPr/>
            <a:lstStyle/>
            <a:p>
              <a:endParaRPr/>
            </a:p>
          </p:txBody>
        </p:sp>
        <p:sp>
          <p:nvSpPr>
            <p:cNvPr id="1998" name="rc518">
              <a:extLst>
                <a:ext uri="{FF2B5EF4-FFF2-40B4-BE49-F238E27FC236}">
                  <a16:creationId xmlns:a16="http://schemas.microsoft.com/office/drawing/2014/main" id="{105CAD89-92CC-40F0-B04C-3A2E77ECDEB3}"/>
                </a:ext>
              </a:extLst>
            </p:cNvPr>
            <p:cNvSpPr/>
            <p:nvPr/>
          </p:nvSpPr>
          <p:spPr>
            <a:xfrm>
              <a:off x="3036003" y="666848"/>
              <a:ext cx="135300" cy="0"/>
            </a:xfrm>
            <a:prstGeom prst="rect">
              <a:avLst/>
            </a:prstGeom>
            <a:solidFill>
              <a:srgbClr val="6A1B9A">
                <a:alpha val="100000"/>
              </a:srgbClr>
            </a:solidFill>
          </p:spPr>
          <p:txBody>
            <a:bodyPr/>
            <a:lstStyle/>
            <a:p>
              <a:endParaRPr/>
            </a:p>
          </p:txBody>
        </p:sp>
        <p:sp>
          <p:nvSpPr>
            <p:cNvPr id="1999" name="rc519">
              <a:extLst>
                <a:ext uri="{FF2B5EF4-FFF2-40B4-BE49-F238E27FC236}">
                  <a16:creationId xmlns:a16="http://schemas.microsoft.com/office/drawing/2014/main" id="{40CB4E91-91AF-4758-AC74-A526B61B5C68}"/>
                </a:ext>
              </a:extLst>
            </p:cNvPr>
            <p:cNvSpPr/>
            <p:nvPr/>
          </p:nvSpPr>
          <p:spPr>
            <a:xfrm>
              <a:off x="3036003" y="618458"/>
              <a:ext cx="135300" cy="23376"/>
            </a:xfrm>
            <a:prstGeom prst="rect">
              <a:avLst/>
            </a:prstGeom>
            <a:solidFill>
              <a:srgbClr val="BEBEBE">
                <a:alpha val="100000"/>
              </a:srgbClr>
            </a:solidFill>
          </p:spPr>
          <p:txBody>
            <a:bodyPr/>
            <a:lstStyle/>
            <a:p>
              <a:endParaRPr/>
            </a:p>
          </p:txBody>
        </p:sp>
        <p:sp>
          <p:nvSpPr>
            <p:cNvPr id="2000" name="rc520">
              <a:extLst>
                <a:ext uri="{FF2B5EF4-FFF2-40B4-BE49-F238E27FC236}">
                  <a16:creationId xmlns:a16="http://schemas.microsoft.com/office/drawing/2014/main" id="{BEF4E2F2-1F52-47A1-9488-D8F9C3F54188}"/>
                </a:ext>
              </a:extLst>
            </p:cNvPr>
            <p:cNvSpPr/>
            <p:nvPr/>
          </p:nvSpPr>
          <p:spPr>
            <a:xfrm>
              <a:off x="3036003" y="1405193"/>
              <a:ext cx="135300" cy="3195"/>
            </a:xfrm>
            <a:prstGeom prst="rect">
              <a:avLst/>
            </a:prstGeom>
            <a:solidFill>
              <a:srgbClr val="F4702E">
                <a:alpha val="100000"/>
              </a:srgbClr>
            </a:solidFill>
          </p:spPr>
          <p:txBody>
            <a:bodyPr/>
            <a:lstStyle/>
            <a:p>
              <a:endParaRPr/>
            </a:p>
          </p:txBody>
        </p:sp>
        <p:sp>
          <p:nvSpPr>
            <p:cNvPr id="2001" name="rc521">
              <a:extLst>
                <a:ext uri="{FF2B5EF4-FFF2-40B4-BE49-F238E27FC236}">
                  <a16:creationId xmlns:a16="http://schemas.microsoft.com/office/drawing/2014/main" id="{507B187C-900F-4201-8BBC-5C3D933DA0FB}"/>
                </a:ext>
              </a:extLst>
            </p:cNvPr>
            <p:cNvSpPr/>
            <p:nvPr/>
          </p:nvSpPr>
          <p:spPr>
            <a:xfrm>
              <a:off x="3036003" y="715050"/>
              <a:ext cx="135300" cy="231720"/>
            </a:xfrm>
            <a:prstGeom prst="rect">
              <a:avLst/>
            </a:prstGeom>
            <a:solidFill>
              <a:srgbClr val="FBC02D">
                <a:alpha val="100000"/>
              </a:srgbClr>
            </a:solidFill>
          </p:spPr>
          <p:txBody>
            <a:bodyPr/>
            <a:lstStyle/>
            <a:p>
              <a:endParaRPr/>
            </a:p>
          </p:txBody>
        </p:sp>
        <p:sp>
          <p:nvSpPr>
            <p:cNvPr id="2002" name="rc522">
              <a:extLst>
                <a:ext uri="{FF2B5EF4-FFF2-40B4-BE49-F238E27FC236}">
                  <a16:creationId xmlns:a16="http://schemas.microsoft.com/office/drawing/2014/main" id="{DF82A9F7-F58E-4C22-8034-C150604CA891}"/>
                </a:ext>
              </a:extLst>
            </p:cNvPr>
            <p:cNvSpPr/>
            <p:nvPr/>
          </p:nvSpPr>
          <p:spPr>
            <a:xfrm>
              <a:off x="3036003" y="715050"/>
              <a:ext cx="135300" cy="0"/>
            </a:xfrm>
            <a:prstGeom prst="rect">
              <a:avLst/>
            </a:prstGeom>
            <a:solidFill>
              <a:srgbClr val="388E3C">
                <a:alpha val="100000"/>
              </a:srgbClr>
            </a:solidFill>
          </p:spPr>
          <p:txBody>
            <a:bodyPr/>
            <a:lstStyle/>
            <a:p>
              <a:endParaRPr/>
            </a:p>
          </p:txBody>
        </p:sp>
        <p:sp>
          <p:nvSpPr>
            <p:cNvPr id="2003" name="rc523">
              <a:extLst>
                <a:ext uri="{FF2B5EF4-FFF2-40B4-BE49-F238E27FC236}">
                  <a16:creationId xmlns:a16="http://schemas.microsoft.com/office/drawing/2014/main" id="{3E546E5D-22A3-45B9-89B3-058AAB8E60FD}"/>
                </a:ext>
              </a:extLst>
            </p:cNvPr>
            <p:cNvSpPr/>
            <p:nvPr/>
          </p:nvSpPr>
          <p:spPr>
            <a:xfrm>
              <a:off x="3036003" y="666848"/>
              <a:ext cx="135300" cy="16303"/>
            </a:xfrm>
            <a:prstGeom prst="rect">
              <a:avLst/>
            </a:prstGeom>
            <a:solidFill>
              <a:srgbClr val="1565C0">
                <a:alpha val="100000"/>
              </a:srgbClr>
            </a:solidFill>
          </p:spPr>
          <p:txBody>
            <a:bodyPr/>
            <a:lstStyle/>
            <a:p>
              <a:endParaRPr/>
            </a:p>
          </p:txBody>
        </p:sp>
        <p:sp>
          <p:nvSpPr>
            <p:cNvPr id="2004" name="rc524">
              <a:extLst>
                <a:ext uri="{FF2B5EF4-FFF2-40B4-BE49-F238E27FC236}">
                  <a16:creationId xmlns:a16="http://schemas.microsoft.com/office/drawing/2014/main" id="{D48750C6-0A48-4383-B54C-E900870F4E97}"/>
                </a:ext>
              </a:extLst>
            </p:cNvPr>
            <p:cNvSpPr/>
            <p:nvPr/>
          </p:nvSpPr>
          <p:spPr>
            <a:xfrm>
              <a:off x="3036003" y="666848"/>
              <a:ext cx="135300" cy="0"/>
            </a:xfrm>
            <a:prstGeom prst="rect">
              <a:avLst/>
            </a:prstGeom>
            <a:solidFill>
              <a:srgbClr val="6A1B9A">
                <a:alpha val="100000"/>
              </a:srgbClr>
            </a:solidFill>
          </p:spPr>
          <p:txBody>
            <a:bodyPr/>
            <a:lstStyle/>
            <a:p>
              <a:endParaRPr/>
            </a:p>
          </p:txBody>
        </p:sp>
        <p:sp>
          <p:nvSpPr>
            <p:cNvPr id="2005" name="rc525">
              <a:extLst>
                <a:ext uri="{FF2B5EF4-FFF2-40B4-BE49-F238E27FC236}">
                  <a16:creationId xmlns:a16="http://schemas.microsoft.com/office/drawing/2014/main" id="{9B636C1C-8544-44F5-B645-DA61809B4060}"/>
                </a:ext>
              </a:extLst>
            </p:cNvPr>
            <p:cNvSpPr/>
            <p:nvPr/>
          </p:nvSpPr>
          <p:spPr>
            <a:xfrm>
              <a:off x="3036003" y="593579"/>
              <a:ext cx="135300" cy="24878"/>
            </a:xfrm>
            <a:prstGeom prst="rect">
              <a:avLst/>
            </a:prstGeom>
            <a:solidFill>
              <a:srgbClr val="BEBEBE">
                <a:alpha val="100000"/>
              </a:srgbClr>
            </a:solidFill>
          </p:spPr>
          <p:txBody>
            <a:bodyPr/>
            <a:lstStyle/>
            <a:p>
              <a:endParaRPr/>
            </a:p>
          </p:txBody>
        </p:sp>
        <p:sp>
          <p:nvSpPr>
            <p:cNvPr id="2006" name="rc526">
              <a:extLst>
                <a:ext uri="{FF2B5EF4-FFF2-40B4-BE49-F238E27FC236}">
                  <a16:creationId xmlns:a16="http://schemas.microsoft.com/office/drawing/2014/main" id="{30BEAAAA-8263-47A6-B99D-91FD8DED169E}"/>
                </a:ext>
              </a:extLst>
            </p:cNvPr>
            <p:cNvSpPr/>
            <p:nvPr/>
          </p:nvSpPr>
          <p:spPr>
            <a:xfrm>
              <a:off x="3036003" y="1405193"/>
              <a:ext cx="135300" cy="0"/>
            </a:xfrm>
            <a:prstGeom prst="rect">
              <a:avLst/>
            </a:prstGeom>
            <a:solidFill>
              <a:srgbClr val="F4702E">
                <a:alpha val="100000"/>
              </a:srgbClr>
            </a:solidFill>
          </p:spPr>
          <p:txBody>
            <a:bodyPr/>
            <a:lstStyle/>
            <a:p>
              <a:endParaRPr/>
            </a:p>
          </p:txBody>
        </p:sp>
        <p:sp>
          <p:nvSpPr>
            <p:cNvPr id="2007" name="rc527">
              <a:extLst>
                <a:ext uri="{FF2B5EF4-FFF2-40B4-BE49-F238E27FC236}">
                  <a16:creationId xmlns:a16="http://schemas.microsoft.com/office/drawing/2014/main" id="{23405698-8264-4D4C-B7DD-0EDBAA019BB0}"/>
                </a:ext>
              </a:extLst>
            </p:cNvPr>
            <p:cNvSpPr/>
            <p:nvPr/>
          </p:nvSpPr>
          <p:spPr>
            <a:xfrm>
              <a:off x="2863119" y="1488202"/>
              <a:ext cx="481068" cy="818706"/>
            </a:xfrm>
            <a:prstGeom prst="rect">
              <a:avLst/>
            </a:prstGeom>
            <a:solidFill>
              <a:srgbClr val="FFFFFF">
                <a:alpha val="100000"/>
              </a:srgbClr>
            </a:solidFill>
          </p:spPr>
          <p:txBody>
            <a:bodyPr/>
            <a:lstStyle/>
            <a:p>
              <a:endParaRPr/>
            </a:p>
          </p:txBody>
        </p:sp>
        <p:sp>
          <p:nvSpPr>
            <p:cNvPr id="2008" name="pl528">
              <a:extLst>
                <a:ext uri="{FF2B5EF4-FFF2-40B4-BE49-F238E27FC236}">
                  <a16:creationId xmlns:a16="http://schemas.microsoft.com/office/drawing/2014/main" id="{C8FA3063-5DF4-4450-9E06-D1E134F1EB58}"/>
                </a:ext>
              </a:extLst>
            </p:cNvPr>
            <p:cNvSpPr/>
            <p:nvPr/>
          </p:nvSpPr>
          <p:spPr>
            <a:xfrm>
              <a:off x="2863119" y="2306908"/>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2009" name="pl529">
              <a:extLst>
                <a:ext uri="{FF2B5EF4-FFF2-40B4-BE49-F238E27FC236}">
                  <a16:creationId xmlns:a16="http://schemas.microsoft.com/office/drawing/2014/main" id="{F42F647B-119D-4424-84F8-953A02D534D5}"/>
                </a:ext>
              </a:extLst>
            </p:cNvPr>
            <p:cNvSpPr/>
            <p:nvPr/>
          </p:nvSpPr>
          <p:spPr>
            <a:xfrm>
              <a:off x="2863119" y="1897555"/>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2010" name="pl530">
              <a:extLst>
                <a:ext uri="{FF2B5EF4-FFF2-40B4-BE49-F238E27FC236}">
                  <a16:creationId xmlns:a16="http://schemas.microsoft.com/office/drawing/2014/main" id="{4A1F8CF0-703A-4B2B-931E-B43F91A3B419}"/>
                </a:ext>
              </a:extLst>
            </p:cNvPr>
            <p:cNvSpPr/>
            <p:nvPr/>
          </p:nvSpPr>
          <p:spPr>
            <a:xfrm>
              <a:off x="2863119" y="1488202"/>
              <a:ext cx="481068" cy="0"/>
            </a:xfrm>
            <a:custGeom>
              <a:avLst/>
              <a:gdLst/>
              <a:ahLst/>
              <a:cxnLst/>
              <a:rect l="0" t="0" r="0" b="0"/>
              <a:pathLst>
                <a:path w="481068">
                  <a:moveTo>
                    <a:pt x="0" y="0"/>
                  </a:moveTo>
                  <a:lnTo>
                    <a:pt x="481068" y="0"/>
                  </a:lnTo>
                  <a:lnTo>
                    <a:pt x="481068" y="0"/>
                  </a:lnTo>
                </a:path>
              </a:pathLst>
            </a:custGeom>
            <a:ln w="14782" cap="flat">
              <a:solidFill>
                <a:srgbClr val="EBEBEB">
                  <a:alpha val="100000"/>
                </a:srgbClr>
              </a:solidFill>
              <a:prstDash val="solid"/>
              <a:round/>
            </a:ln>
          </p:spPr>
          <p:txBody>
            <a:bodyPr/>
            <a:lstStyle/>
            <a:p>
              <a:endParaRPr/>
            </a:p>
          </p:txBody>
        </p:sp>
        <p:sp>
          <p:nvSpPr>
            <p:cNvPr id="2011" name="rc531">
              <a:extLst>
                <a:ext uri="{FF2B5EF4-FFF2-40B4-BE49-F238E27FC236}">
                  <a16:creationId xmlns:a16="http://schemas.microsoft.com/office/drawing/2014/main" id="{A0841956-35DA-4340-9B3A-A6F1B60336C4}"/>
                </a:ext>
              </a:extLst>
            </p:cNvPr>
            <p:cNvSpPr/>
            <p:nvPr/>
          </p:nvSpPr>
          <p:spPr>
            <a:xfrm>
              <a:off x="2885669" y="2061893"/>
              <a:ext cx="135300" cy="203871"/>
            </a:xfrm>
            <a:prstGeom prst="rect">
              <a:avLst/>
            </a:prstGeom>
            <a:solidFill>
              <a:srgbClr val="FBC02D">
                <a:alpha val="100000"/>
              </a:srgbClr>
            </a:solidFill>
          </p:spPr>
          <p:txBody>
            <a:bodyPr/>
            <a:lstStyle/>
            <a:p>
              <a:endParaRPr/>
            </a:p>
          </p:txBody>
        </p:sp>
        <p:sp>
          <p:nvSpPr>
            <p:cNvPr id="2012" name="rc532">
              <a:extLst>
                <a:ext uri="{FF2B5EF4-FFF2-40B4-BE49-F238E27FC236}">
                  <a16:creationId xmlns:a16="http://schemas.microsoft.com/office/drawing/2014/main" id="{0AE1FB0E-4A99-49A1-B1C0-4DD3928310CF}"/>
                </a:ext>
              </a:extLst>
            </p:cNvPr>
            <p:cNvSpPr/>
            <p:nvPr/>
          </p:nvSpPr>
          <p:spPr>
            <a:xfrm>
              <a:off x="2885669" y="1640704"/>
              <a:ext cx="135300" cy="0"/>
            </a:xfrm>
            <a:prstGeom prst="rect">
              <a:avLst/>
            </a:prstGeom>
            <a:solidFill>
              <a:srgbClr val="388E3C">
                <a:alpha val="100000"/>
              </a:srgbClr>
            </a:solidFill>
          </p:spPr>
          <p:txBody>
            <a:bodyPr/>
            <a:lstStyle/>
            <a:p>
              <a:endParaRPr/>
            </a:p>
          </p:txBody>
        </p:sp>
        <p:sp>
          <p:nvSpPr>
            <p:cNvPr id="2013" name="rc533">
              <a:extLst>
                <a:ext uri="{FF2B5EF4-FFF2-40B4-BE49-F238E27FC236}">
                  <a16:creationId xmlns:a16="http://schemas.microsoft.com/office/drawing/2014/main" id="{F1F0B892-556B-4927-85A8-B4C7F2CF0E6B}"/>
                </a:ext>
              </a:extLst>
            </p:cNvPr>
            <p:cNvSpPr/>
            <p:nvPr/>
          </p:nvSpPr>
          <p:spPr>
            <a:xfrm>
              <a:off x="2885669" y="1613317"/>
              <a:ext cx="135300" cy="27386"/>
            </a:xfrm>
            <a:prstGeom prst="rect">
              <a:avLst/>
            </a:prstGeom>
            <a:solidFill>
              <a:srgbClr val="1565C0">
                <a:alpha val="100000"/>
              </a:srgbClr>
            </a:solidFill>
          </p:spPr>
          <p:txBody>
            <a:bodyPr/>
            <a:lstStyle/>
            <a:p>
              <a:endParaRPr/>
            </a:p>
          </p:txBody>
        </p:sp>
        <p:sp>
          <p:nvSpPr>
            <p:cNvPr id="2014" name="rc534">
              <a:extLst>
                <a:ext uri="{FF2B5EF4-FFF2-40B4-BE49-F238E27FC236}">
                  <a16:creationId xmlns:a16="http://schemas.microsoft.com/office/drawing/2014/main" id="{271041FD-E62C-429E-869B-C64D5B63A018}"/>
                </a:ext>
              </a:extLst>
            </p:cNvPr>
            <p:cNvSpPr/>
            <p:nvPr/>
          </p:nvSpPr>
          <p:spPr>
            <a:xfrm>
              <a:off x="2885669" y="1564048"/>
              <a:ext cx="135300" cy="0"/>
            </a:xfrm>
            <a:prstGeom prst="rect">
              <a:avLst/>
            </a:prstGeom>
            <a:solidFill>
              <a:srgbClr val="6A1B9A">
                <a:alpha val="100000"/>
              </a:srgbClr>
            </a:solidFill>
          </p:spPr>
          <p:txBody>
            <a:bodyPr/>
            <a:lstStyle/>
            <a:p>
              <a:endParaRPr/>
            </a:p>
          </p:txBody>
        </p:sp>
        <p:sp>
          <p:nvSpPr>
            <p:cNvPr id="2015" name="rc535">
              <a:extLst>
                <a:ext uri="{FF2B5EF4-FFF2-40B4-BE49-F238E27FC236}">
                  <a16:creationId xmlns:a16="http://schemas.microsoft.com/office/drawing/2014/main" id="{E874AAB7-4797-4B67-88A5-6FF1973BDECA}"/>
                </a:ext>
              </a:extLst>
            </p:cNvPr>
            <p:cNvSpPr/>
            <p:nvPr/>
          </p:nvSpPr>
          <p:spPr>
            <a:xfrm>
              <a:off x="2885669" y="1536704"/>
              <a:ext cx="135300" cy="27343"/>
            </a:xfrm>
            <a:prstGeom prst="rect">
              <a:avLst/>
            </a:prstGeom>
            <a:solidFill>
              <a:srgbClr val="BEBEBE">
                <a:alpha val="100000"/>
              </a:srgbClr>
            </a:solidFill>
          </p:spPr>
          <p:txBody>
            <a:bodyPr/>
            <a:lstStyle/>
            <a:p>
              <a:endParaRPr/>
            </a:p>
          </p:txBody>
        </p:sp>
        <p:sp>
          <p:nvSpPr>
            <p:cNvPr id="2016" name="rc536">
              <a:extLst>
                <a:ext uri="{FF2B5EF4-FFF2-40B4-BE49-F238E27FC236}">
                  <a16:creationId xmlns:a16="http://schemas.microsoft.com/office/drawing/2014/main" id="{23A16DA9-460B-44AC-869F-447B4000E58A}"/>
                </a:ext>
              </a:extLst>
            </p:cNvPr>
            <p:cNvSpPr/>
            <p:nvPr/>
          </p:nvSpPr>
          <p:spPr>
            <a:xfrm>
              <a:off x="2885669" y="2292608"/>
              <a:ext cx="135300" cy="14300"/>
            </a:xfrm>
            <a:prstGeom prst="rect">
              <a:avLst/>
            </a:prstGeom>
            <a:solidFill>
              <a:srgbClr val="F4702E">
                <a:alpha val="100000"/>
              </a:srgbClr>
            </a:solidFill>
          </p:spPr>
          <p:txBody>
            <a:bodyPr/>
            <a:lstStyle/>
            <a:p>
              <a:endParaRPr/>
            </a:p>
          </p:txBody>
        </p:sp>
        <p:sp>
          <p:nvSpPr>
            <p:cNvPr id="2017" name="rc537">
              <a:extLst>
                <a:ext uri="{FF2B5EF4-FFF2-40B4-BE49-F238E27FC236}">
                  <a16:creationId xmlns:a16="http://schemas.microsoft.com/office/drawing/2014/main" id="{1E5211EF-8434-46FD-8686-FBD67FD0AA1B}"/>
                </a:ext>
              </a:extLst>
            </p:cNvPr>
            <p:cNvSpPr/>
            <p:nvPr/>
          </p:nvSpPr>
          <p:spPr>
            <a:xfrm>
              <a:off x="3186337" y="2063477"/>
              <a:ext cx="135300" cy="198197"/>
            </a:xfrm>
            <a:prstGeom prst="rect">
              <a:avLst/>
            </a:prstGeom>
            <a:solidFill>
              <a:srgbClr val="FBC02D">
                <a:alpha val="100000"/>
              </a:srgbClr>
            </a:solidFill>
          </p:spPr>
          <p:txBody>
            <a:bodyPr/>
            <a:lstStyle/>
            <a:p>
              <a:endParaRPr/>
            </a:p>
          </p:txBody>
        </p:sp>
        <p:sp>
          <p:nvSpPr>
            <p:cNvPr id="2018" name="rc538">
              <a:extLst>
                <a:ext uri="{FF2B5EF4-FFF2-40B4-BE49-F238E27FC236}">
                  <a16:creationId xmlns:a16="http://schemas.microsoft.com/office/drawing/2014/main" id="{1615F85D-3F31-4F60-850E-D42D9AD297CA}"/>
                </a:ext>
              </a:extLst>
            </p:cNvPr>
            <p:cNvSpPr/>
            <p:nvPr/>
          </p:nvSpPr>
          <p:spPr>
            <a:xfrm>
              <a:off x="3186337" y="1663072"/>
              <a:ext cx="135300" cy="0"/>
            </a:xfrm>
            <a:prstGeom prst="rect">
              <a:avLst/>
            </a:prstGeom>
            <a:solidFill>
              <a:srgbClr val="388E3C">
                <a:alpha val="100000"/>
              </a:srgbClr>
            </a:solidFill>
          </p:spPr>
          <p:txBody>
            <a:bodyPr/>
            <a:lstStyle/>
            <a:p>
              <a:endParaRPr/>
            </a:p>
          </p:txBody>
        </p:sp>
        <p:sp>
          <p:nvSpPr>
            <p:cNvPr id="2019" name="rc539">
              <a:extLst>
                <a:ext uri="{FF2B5EF4-FFF2-40B4-BE49-F238E27FC236}">
                  <a16:creationId xmlns:a16="http://schemas.microsoft.com/office/drawing/2014/main" id="{8409CE51-1A8E-49E0-82E4-A7610FEFC5EF}"/>
                </a:ext>
              </a:extLst>
            </p:cNvPr>
            <p:cNvSpPr/>
            <p:nvPr/>
          </p:nvSpPr>
          <p:spPr>
            <a:xfrm>
              <a:off x="3186337" y="1632625"/>
              <a:ext cx="135300" cy="30446"/>
            </a:xfrm>
            <a:prstGeom prst="rect">
              <a:avLst/>
            </a:prstGeom>
            <a:solidFill>
              <a:srgbClr val="1565C0">
                <a:alpha val="100000"/>
              </a:srgbClr>
            </a:solidFill>
          </p:spPr>
          <p:txBody>
            <a:bodyPr/>
            <a:lstStyle/>
            <a:p>
              <a:endParaRPr/>
            </a:p>
          </p:txBody>
        </p:sp>
        <p:sp>
          <p:nvSpPr>
            <p:cNvPr id="2020" name="rc540">
              <a:extLst>
                <a:ext uri="{FF2B5EF4-FFF2-40B4-BE49-F238E27FC236}">
                  <a16:creationId xmlns:a16="http://schemas.microsoft.com/office/drawing/2014/main" id="{BF727BCC-0DCD-4740-9791-10DBDDB2C344}"/>
                </a:ext>
              </a:extLst>
            </p:cNvPr>
            <p:cNvSpPr/>
            <p:nvPr/>
          </p:nvSpPr>
          <p:spPr>
            <a:xfrm>
              <a:off x="3186337" y="1574756"/>
              <a:ext cx="135300" cy="0"/>
            </a:xfrm>
            <a:prstGeom prst="rect">
              <a:avLst/>
            </a:prstGeom>
            <a:solidFill>
              <a:srgbClr val="6A1B9A">
                <a:alpha val="100000"/>
              </a:srgbClr>
            </a:solidFill>
          </p:spPr>
          <p:txBody>
            <a:bodyPr/>
            <a:lstStyle/>
            <a:p>
              <a:endParaRPr/>
            </a:p>
          </p:txBody>
        </p:sp>
        <p:sp>
          <p:nvSpPr>
            <p:cNvPr id="2021" name="rc541">
              <a:extLst>
                <a:ext uri="{FF2B5EF4-FFF2-40B4-BE49-F238E27FC236}">
                  <a16:creationId xmlns:a16="http://schemas.microsoft.com/office/drawing/2014/main" id="{AD7C47F4-B3E2-499D-96FE-650543A33755}"/>
                </a:ext>
              </a:extLst>
            </p:cNvPr>
            <p:cNvSpPr/>
            <p:nvPr/>
          </p:nvSpPr>
          <p:spPr>
            <a:xfrm>
              <a:off x="3186337" y="1545384"/>
              <a:ext cx="135300" cy="29372"/>
            </a:xfrm>
            <a:prstGeom prst="rect">
              <a:avLst/>
            </a:prstGeom>
            <a:solidFill>
              <a:srgbClr val="BEBEBE">
                <a:alpha val="100000"/>
              </a:srgbClr>
            </a:solidFill>
          </p:spPr>
          <p:txBody>
            <a:bodyPr/>
            <a:lstStyle/>
            <a:p>
              <a:endParaRPr/>
            </a:p>
          </p:txBody>
        </p:sp>
        <p:sp>
          <p:nvSpPr>
            <p:cNvPr id="2022" name="rc542">
              <a:extLst>
                <a:ext uri="{FF2B5EF4-FFF2-40B4-BE49-F238E27FC236}">
                  <a16:creationId xmlns:a16="http://schemas.microsoft.com/office/drawing/2014/main" id="{07883D97-7E37-4DC8-889F-46BC4DE5B36A}"/>
                </a:ext>
              </a:extLst>
            </p:cNvPr>
            <p:cNvSpPr/>
            <p:nvPr/>
          </p:nvSpPr>
          <p:spPr>
            <a:xfrm>
              <a:off x="3186337" y="2292022"/>
              <a:ext cx="135300" cy="14886"/>
            </a:xfrm>
            <a:prstGeom prst="rect">
              <a:avLst/>
            </a:prstGeom>
            <a:solidFill>
              <a:srgbClr val="F4702E">
                <a:alpha val="100000"/>
              </a:srgbClr>
            </a:solidFill>
          </p:spPr>
          <p:txBody>
            <a:bodyPr/>
            <a:lstStyle/>
            <a:p>
              <a:endParaRPr/>
            </a:p>
          </p:txBody>
        </p:sp>
        <p:sp>
          <p:nvSpPr>
            <p:cNvPr id="2023" name="rc543">
              <a:extLst>
                <a:ext uri="{FF2B5EF4-FFF2-40B4-BE49-F238E27FC236}">
                  <a16:creationId xmlns:a16="http://schemas.microsoft.com/office/drawing/2014/main" id="{5BC1B515-C7D0-4E67-A196-0C5C0953AF8A}"/>
                </a:ext>
              </a:extLst>
            </p:cNvPr>
            <p:cNvSpPr/>
            <p:nvPr/>
          </p:nvSpPr>
          <p:spPr>
            <a:xfrm>
              <a:off x="2885669" y="1843743"/>
              <a:ext cx="135300" cy="218150"/>
            </a:xfrm>
            <a:prstGeom prst="rect">
              <a:avLst/>
            </a:prstGeom>
            <a:solidFill>
              <a:srgbClr val="FBC02D">
                <a:alpha val="100000"/>
              </a:srgbClr>
            </a:solidFill>
          </p:spPr>
          <p:txBody>
            <a:bodyPr/>
            <a:lstStyle/>
            <a:p>
              <a:endParaRPr/>
            </a:p>
          </p:txBody>
        </p:sp>
        <p:sp>
          <p:nvSpPr>
            <p:cNvPr id="2024" name="rc544">
              <a:extLst>
                <a:ext uri="{FF2B5EF4-FFF2-40B4-BE49-F238E27FC236}">
                  <a16:creationId xmlns:a16="http://schemas.microsoft.com/office/drawing/2014/main" id="{753048BB-A202-4763-BEFB-1CDF37B8C5C6}"/>
                </a:ext>
              </a:extLst>
            </p:cNvPr>
            <p:cNvSpPr/>
            <p:nvPr/>
          </p:nvSpPr>
          <p:spPr>
            <a:xfrm>
              <a:off x="2885669" y="1640704"/>
              <a:ext cx="135300" cy="0"/>
            </a:xfrm>
            <a:prstGeom prst="rect">
              <a:avLst/>
            </a:prstGeom>
            <a:solidFill>
              <a:srgbClr val="388E3C">
                <a:alpha val="100000"/>
              </a:srgbClr>
            </a:solidFill>
          </p:spPr>
          <p:txBody>
            <a:bodyPr/>
            <a:lstStyle/>
            <a:p>
              <a:endParaRPr/>
            </a:p>
          </p:txBody>
        </p:sp>
        <p:sp>
          <p:nvSpPr>
            <p:cNvPr id="2025" name="rc545">
              <a:extLst>
                <a:ext uri="{FF2B5EF4-FFF2-40B4-BE49-F238E27FC236}">
                  <a16:creationId xmlns:a16="http://schemas.microsoft.com/office/drawing/2014/main" id="{2279C147-30BB-4128-9F8C-83F2B936D98B}"/>
                </a:ext>
              </a:extLst>
            </p:cNvPr>
            <p:cNvSpPr/>
            <p:nvPr/>
          </p:nvSpPr>
          <p:spPr>
            <a:xfrm>
              <a:off x="2885669" y="1593190"/>
              <a:ext cx="135300" cy="20126"/>
            </a:xfrm>
            <a:prstGeom prst="rect">
              <a:avLst/>
            </a:prstGeom>
            <a:solidFill>
              <a:srgbClr val="1565C0">
                <a:alpha val="100000"/>
              </a:srgbClr>
            </a:solidFill>
          </p:spPr>
          <p:txBody>
            <a:bodyPr/>
            <a:lstStyle/>
            <a:p>
              <a:endParaRPr/>
            </a:p>
          </p:txBody>
        </p:sp>
        <p:sp>
          <p:nvSpPr>
            <p:cNvPr id="2026" name="rc546">
              <a:extLst>
                <a:ext uri="{FF2B5EF4-FFF2-40B4-BE49-F238E27FC236}">
                  <a16:creationId xmlns:a16="http://schemas.microsoft.com/office/drawing/2014/main" id="{B89D2BB3-CF3B-4F4B-9EFE-9B3FFA7D0330}"/>
                </a:ext>
              </a:extLst>
            </p:cNvPr>
            <p:cNvSpPr/>
            <p:nvPr/>
          </p:nvSpPr>
          <p:spPr>
            <a:xfrm>
              <a:off x="2885669" y="1564048"/>
              <a:ext cx="135300" cy="0"/>
            </a:xfrm>
            <a:prstGeom prst="rect">
              <a:avLst/>
            </a:prstGeom>
            <a:solidFill>
              <a:srgbClr val="6A1B9A">
                <a:alpha val="100000"/>
              </a:srgbClr>
            </a:solidFill>
          </p:spPr>
          <p:txBody>
            <a:bodyPr/>
            <a:lstStyle/>
            <a:p>
              <a:endParaRPr/>
            </a:p>
          </p:txBody>
        </p:sp>
        <p:sp>
          <p:nvSpPr>
            <p:cNvPr id="2027" name="rc547">
              <a:extLst>
                <a:ext uri="{FF2B5EF4-FFF2-40B4-BE49-F238E27FC236}">
                  <a16:creationId xmlns:a16="http://schemas.microsoft.com/office/drawing/2014/main" id="{72D96DE6-3092-4C86-A891-B30D8E881EEC}"/>
                </a:ext>
              </a:extLst>
            </p:cNvPr>
            <p:cNvSpPr/>
            <p:nvPr/>
          </p:nvSpPr>
          <p:spPr>
            <a:xfrm>
              <a:off x="2885669" y="1515488"/>
              <a:ext cx="135300" cy="21216"/>
            </a:xfrm>
            <a:prstGeom prst="rect">
              <a:avLst/>
            </a:prstGeom>
            <a:solidFill>
              <a:srgbClr val="BEBEBE">
                <a:alpha val="100000"/>
              </a:srgbClr>
            </a:solidFill>
          </p:spPr>
          <p:txBody>
            <a:bodyPr/>
            <a:lstStyle/>
            <a:p>
              <a:endParaRPr/>
            </a:p>
          </p:txBody>
        </p:sp>
        <p:sp>
          <p:nvSpPr>
            <p:cNvPr id="2028" name="rc548">
              <a:extLst>
                <a:ext uri="{FF2B5EF4-FFF2-40B4-BE49-F238E27FC236}">
                  <a16:creationId xmlns:a16="http://schemas.microsoft.com/office/drawing/2014/main" id="{478DA855-32CF-46A7-B2E4-66749547D8AE}"/>
                </a:ext>
              </a:extLst>
            </p:cNvPr>
            <p:cNvSpPr/>
            <p:nvPr/>
          </p:nvSpPr>
          <p:spPr>
            <a:xfrm>
              <a:off x="2885669" y="2279199"/>
              <a:ext cx="135300" cy="13408"/>
            </a:xfrm>
            <a:prstGeom prst="rect">
              <a:avLst/>
            </a:prstGeom>
            <a:solidFill>
              <a:srgbClr val="F4702E">
                <a:alpha val="100000"/>
              </a:srgbClr>
            </a:solidFill>
          </p:spPr>
          <p:txBody>
            <a:bodyPr/>
            <a:lstStyle/>
            <a:p>
              <a:endParaRPr/>
            </a:p>
          </p:txBody>
        </p:sp>
        <p:sp>
          <p:nvSpPr>
            <p:cNvPr id="2029" name="rc549">
              <a:extLst>
                <a:ext uri="{FF2B5EF4-FFF2-40B4-BE49-F238E27FC236}">
                  <a16:creationId xmlns:a16="http://schemas.microsoft.com/office/drawing/2014/main" id="{ED04EC38-21F2-4340-8A0D-D0FAF355CFAA}"/>
                </a:ext>
              </a:extLst>
            </p:cNvPr>
            <p:cNvSpPr/>
            <p:nvPr/>
          </p:nvSpPr>
          <p:spPr>
            <a:xfrm>
              <a:off x="3186337" y="1863580"/>
              <a:ext cx="135300" cy="199897"/>
            </a:xfrm>
            <a:prstGeom prst="rect">
              <a:avLst/>
            </a:prstGeom>
            <a:solidFill>
              <a:srgbClr val="FBC02D">
                <a:alpha val="100000"/>
              </a:srgbClr>
            </a:solidFill>
          </p:spPr>
          <p:txBody>
            <a:bodyPr/>
            <a:lstStyle/>
            <a:p>
              <a:endParaRPr/>
            </a:p>
          </p:txBody>
        </p:sp>
        <p:sp>
          <p:nvSpPr>
            <p:cNvPr id="2030" name="rc550">
              <a:extLst>
                <a:ext uri="{FF2B5EF4-FFF2-40B4-BE49-F238E27FC236}">
                  <a16:creationId xmlns:a16="http://schemas.microsoft.com/office/drawing/2014/main" id="{260FD2B0-27AF-4EDB-AFE7-3C84A35B3C3D}"/>
                </a:ext>
              </a:extLst>
            </p:cNvPr>
            <p:cNvSpPr/>
            <p:nvPr/>
          </p:nvSpPr>
          <p:spPr>
            <a:xfrm>
              <a:off x="3186337" y="1663072"/>
              <a:ext cx="135300" cy="0"/>
            </a:xfrm>
            <a:prstGeom prst="rect">
              <a:avLst/>
            </a:prstGeom>
            <a:solidFill>
              <a:srgbClr val="388E3C">
                <a:alpha val="100000"/>
              </a:srgbClr>
            </a:solidFill>
          </p:spPr>
          <p:txBody>
            <a:bodyPr/>
            <a:lstStyle/>
            <a:p>
              <a:endParaRPr/>
            </a:p>
          </p:txBody>
        </p:sp>
        <p:sp>
          <p:nvSpPr>
            <p:cNvPr id="2031" name="rc551">
              <a:extLst>
                <a:ext uri="{FF2B5EF4-FFF2-40B4-BE49-F238E27FC236}">
                  <a16:creationId xmlns:a16="http://schemas.microsoft.com/office/drawing/2014/main" id="{C971760E-84CE-4AFD-AAC6-8902925713E7}"/>
                </a:ext>
              </a:extLst>
            </p:cNvPr>
            <p:cNvSpPr/>
            <p:nvPr/>
          </p:nvSpPr>
          <p:spPr>
            <a:xfrm>
              <a:off x="3186337" y="1603401"/>
              <a:ext cx="135300" cy="29224"/>
            </a:xfrm>
            <a:prstGeom prst="rect">
              <a:avLst/>
            </a:prstGeom>
            <a:solidFill>
              <a:srgbClr val="1565C0">
                <a:alpha val="100000"/>
              </a:srgbClr>
            </a:solidFill>
          </p:spPr>
          <p:txBody>
            <a:bodyPr/>
            <a:lstStyle/>
            <a:p>
              <a:endParaRPr/>
            </a:p>
          </p:txBody>
        </p:sp>
        <p:sp>
          <p:nvSpPr>
            <p:cNvPr id="2032" name="rc552">
              <a:extLst>
                <a:ext uri="{FF2B5EF4-FFF2-40B4-BE49-F238E27FC236}">
                  <a16:creationId xmlns:a16="http://schemas.microsoft.com/office/drawing/2014/main" id="{C2C217C5-D9E9-4A72-8FA8-9BB2E25E0A78}"/>
                </a:ext>
              </a:extLst>
            </p:cNvPr>
            <p:cNvSpPr/>
            <p:nvPr/>
          </p:nvSpPr>
          <p:spPr>
            <a:xfrm>
              <a:off x="3186337" y="1574756"/>
              <a:ext cx="135300" cy="0"/>
            </a:xfrm>
            <a:prstGeom prst="rect">
              <a:avLst/>
            </a:prstGeom>
            <a:solidFill>
              <a:srgbClr val="6A1B9A">
                <a:alpha val="100000"/>
              </a:srgbClr>
            </a:solidFill>
          </p:spPr>
          <p:txBody>
            <a:bodyPr/>
            <a:lstStyle/>
            <a:p>
              <a:endParaRPr/>
            </a:p>
          </p:txBody>
        </p:sp>
        <p:sp>
          <p:nvSpPr>
            <p:cNvPr id="2033" name="rc553">
              <a:extLst>
                <a:ext uri="{FF2B5EF4-FFF2-40B4-BE49-F238E27FC236}">
                  <a16:creationId xmlns:a16="http://schemas.microsoft.com/office/drawing/2014/main" id="{9E822B80-B135-4E2C-AAA4-6CB2CC850CA6}"/>
                </a:ext>
              </a:extLst>
            </p:cNvPr>
            <p:cNvSpPr/>
            <p:nvPr/>
          </p:nvSpPr>
          <p:spPr>
            <a:xfrm>
              <a:off x="3186337" y="1516243"/>
              <a:ext cx="135300" cy="29140"/>
            </a:xfrm>
            <a:prstGeom prst="rect">
              <a:avLst/>
            </a:prstGeom>
            <a:solidFill>
              <a:srgbClr val="BEBEBE">
                <a:alpha val="100000"/>
              </a:srgbClr>
            </a:solidFill>
          </p:spPr>
          <p:txBody>
            <a:bodyPr/>
            <a:lstStyle/>
            <a:p>
              <a:endParaRPr/>
            </a:p>
          </p:txBody>
        </p:sp>
        <p:sp>
          <p:nvSpPr>
            <p:cNvPr id="2034" name="rc554">
              <a:extLst>
                <a:ext uri="{FF2B5EF4-FFF2-40B4-BE49-F238E27FC236}">
                  <a16:creationId xmlns:a16="http://schemas.microsoft.com/office/drawing/2014/main" id="{C1B3F8AB-D6E3-48EE-8B79-457409EB1468}"/>
                </a:ext>
              </a:extLst>
            </p:cNvPr>
            <p:cNvSpPr/>
            <p:nvPr/>
          </p:nvSpPr>
          <p:spPr>
            <a:xfrm>
              <a:off x="3186337" y="2277383"/>
              <a:ext cx="135300" cy="14639"/>
            </a:xfrm>
            <a:prstGeom prst="rect">
              <a:avLst/>
            </a:prstGeom>
            <a:solidFill>
              <a:srgbClr val="F4702E">
                <a:alpha val="100000"/>
              </a:srgbClr>
            </a:solidFill>
          </p:spPr>
          <p:txBody>
            <a:bodyPr/>
            <a:lstStyle/>
            <a:p>
              <a:endParaRPr/>
            </a:p>
          </p:txBody>
        </p:sp>
        <p:sp>
          <p:nvSpPr>
            <p:cNvPr id="2035" name="rc555">
              <a:extLst>
                <a:ext uri="{FF2B5EF4-FFF2-40B4-BE49-F238E27FC236}">
                  <a16:creationId xmlns:a16="http://schemas.microsoft.com/office/drawing/2014/main" id="{83105DEF-46BF-488A-829D-557025E6E3A6}"/>
                </a:ext>
              </a:extLst>
            </p:cNvPr>
            <p:cNvSpPr/>
            <p:nvPr/>
          </p:nvSpPr>
          <p:spPr>
            <a:xfrm>
              <a:off x="2885669" y="1640704"/>
              <a:ext cx="135300" cy="203038"/>
            </a:xfrm>
            <a:prstGeom prst="rect">
              <a:avLst/>
            </a:prstGeom>
            <a:solidFill>
              <a:srgbClr val="FBC02D">
                <a:alpha val="100000"/>
              </a:srgbClr>
            </a:solidFill>
          </p:spPr>
          <p:txBody>
            <a:bodyPr/>
            <a:lstStyle/>
            <a:p>
              <a:endParaRPr/>
            </a:p>
          </p:txBody>
        </p:sp>
        <p:sp>
          <p:nvSpPr>
            <p:cNvPr id="2036" name="rc556">
              <a:extLst>
                <a:ext uri="{FF2B5EF4-FFF2-40B4-BE49-F238E27FC236}">
                  <a16:creationId xmlns:a16="http://schemas.microsoft.com/office/drawing/2014/main" id="{F5D9EE5C-3D57-420D-A3BA-69FFEBBF8CD2}"/>
                </a:ext>
              </a:extLst>
            </p:cNvPr>
            <p:cNvSpPr/>
            <p:nvPr/>
          </p:nvSpPr>
          <p:spPr>
            <a:xfrm>
              <a:off x="2885669" y="1640704"/>
              <a:ext cx="135300" cy="0"/>
            </a:xfrm>
            <a:prstGeom prst="rect">
              <a:avLst/>
            </a:prstGeom>
            <a:solidFill>
              <a:srgbClr val="388E3C">
                <a:alpha val="100000"/>
              </a:srgbClr>
            </a:solidFill>
          </p:spPr>
          <p:txBody>
            <a:bodyPr/>
            <a:lstStyle/>
            <a:p>
              <a:endParaRPr/>
            </a:p>
          </p:txBody>
        </p:sp>
        <p:sp>
          <p:nvSpPr>
            <p:cNvPr id="2037" name="rc557">
              <a:extLst>
                <a:ext uri="{FF2B5EF4-FFF2-40B4-BE49-F238E27FC236}">
                  <a16:creationId xmlns:a16="http://schemas.microsoft.com/office/drawing/2014/main" id="{CC935B9C-9529-49F1-AED7-F4ED537D4E27}"/>
                </a:ext>
              </a:extLst>
            </p:cNvPr>
            <p:cNvSpPr/>
            <p:nvPr/>
          </p:nvSpPr>
          <p:spPr>
            <a:xfrm>
              <a:off x="2885669" y="1564048"/>
              <a:ext cx="135300" cy="29142"/>
            </a:xfrm>
            <a:prstGeom prst="rect">
              <a:avLst/>
            </a:prstGeom>
            <a:solidFill>
              <a:srgbClr val="1565C0">
                <a:alpha val="100000"/>
              </a:srgbClr>
            </a:solidFill>
          </p:spPr>
          <p:txBody>
            <a:bodyPr/>
            <a:lstStyle/>
            <a:p>
              <a:endParaRPr/>
            </a:p>
          </p:txBody>
        </p:sp>
        <p:sp>
          <p:nvSpPr>
            <p:cNvPr id="2038" name="rc558">
              <a:extLst>
                <a:ext uri="{FF2B5EF4-FFF2-40B4-BE49-F238E27FC236}">
                  <a16:creationId xmlns:a16="http://schemas.microsoft.com/office/drawing/2014/main" id="{F576EDF6-FB3C-406C-9935-EB3AC50A2140}"/>
                </a:ext>
              </a:extLst>
            </p:cNvPr>
            <p:cNvSpPr/>
            <p:nvPr/>
          </p:nvSpPr>
          <p:spPr>
            <a:xfrm>
              <a:off x="2885669" y="1564048"/>
              <a:ext cx="135300" cy="0"/>
            </a:xfrm>
            <a:prstGeom prst="rect">
              <a:avLst/>
            </a:prstGeom>
            <a:solidFill>
              <a:srgbClr val="6A1B9A">
                <a:alpha val="100000"/>
              </a:srgbClr>
            </a:solidFill>
          </p:spPr>
          <p:txBody>
            <a:bodyPr/>
            <a:lstStyle/>
            <a:p>
              <a:endParaRPr/>
            </a:p>
          </p:txBody>
        </p:sp>
        <p:sp>
          <p:nvSpPr>
            <p:cNvPr id="2039" name="rc559">
              <a:extLst>
                <a:ext uri="{FF2B5EF4-FFF2-40B4-BE49-F238E27FC236}">
                  <a16:creationId xmlns:a16="http://schemas.microsoft.com/office/drawing/2014/main" id="{8EC3B1D9-57B4-466F-8928-EF51DD96C1E7}"/>
                </a:ext>
              </a:extLst>
            </p:cNvPr>
            <p:cNvSpPr/>
            <p:nvPr/>
          </p:nvSpPr>
          <p:spPr>
            <a:xfrm>
              <a:off x="2885669" y="1488202"/>
              <a:ext cx="135300" cy="27286"/>
            </a:xfrm>
            <a:prstGeom prst="rect">
              <a:avLst/>
            </a:prstGeom>
            <a:solidFill>
              <a:srgbClr val="BEBEBE">
                <a:alpha val="100000"/>
              </a:srgbClr>
            </a:solidFill>
          </p:spPr>
          <p:txBody>
            <a:bodyPr/>
            <a:lstStyle/>
            <a:p>
              <a:endParaRPr/>
            </a:p>
          </p:txBody>
        </p:sp>
        <p:sp>
          <p:nvSpPr>
            <p:cNvPr id="2040" name="rc560">
              <a:extLst>
                <a:ext uri="{FF2B5EF4-FFF2-40B4-BE49-F238E27FC236}">
                  <a16:creationId xmlns:a16="http://schemas.microsoft.com/office/drawing/2014/main" id="{DE3E879C-EB82-41D8-81C2-E203F1236B3B}"/>
                </a:ext>
              </a:extLst>
            </p:cNvPr>
            <p:cNvSpPr/>
            <p:nvPr/>
          </p:nvSpPr>
          <p:spPr>
            <a:xfrm>
              <a:off x="2885669" y="2265764"/>
              <a:ext cx="135300" cy="13434"/>
            </a:xfrm>
            <a:prstGeom prst="rect">
              <a:avLst/>
            </a:prstGeom>
            <a:solidFill>
              <a:srgbClr val="F4702E">
                <a:alpha val="100000"/>
              </a:srgbClr>
            </a:solidFill>
          </p:spPr>
          <p:txBody>
            <a:bodyPr/>
            <a:lstStyle/>
            <a:p>
              <a:endParaRPr/>
            </a:p>
          </p:txBody>
        </p:sp>
        <p:sp>
          <p:nvSpPr>
            <p:cNvPr id="2041" name="rc561">
              <a:extLst>
                <a:ext uri="{FF2B5EF4-FFF2-40B4-BE49-F238E27FC236}">
                  <a16:creationId xmlns:a16="http://schemas.microsoft.com/office/drawing/2014/main" id="{82247ABF-D9E3-42D6-A292-85CEE6B9B329}"/>
                </a:ext>
              </a:extLst>
            </p:cNvPr>
            <p:cNvSpPr/>
            <p:nvPr/>
          </p:nvSpPr>
          <p:spPr>
            <a:xfrm>
              <a:off x="3186337" y="1663072"/>
              <a:ext cx="135300" cy="200507"/>
            </a:xfrm>
            <a:prstGeom prst="rect">
              <a:avLst/>
            </a:prstGeom>
            <a:solidFill>
              <a:srgbClr val="FBC02D">
                <a:alpha val="100000"/>
              </a:srgbClr>
            </a:solidFill>
          </p:spPr>
          <p:txBody>
            <a:bodyPr/>
            <a:lstStyle/>
            <a:p>
              <a:endParaRPr/>
            </a:p>
          </p:txBody>
        </p:sp>
        <p:sp>
          <p:nvSpPr>
            <p:cNvPr id="2042" name="rc562">
              <a:extLst>
                <a:ext uri="{FF2B5EF4-FFF2-40B4-BE49-F238E27FC236}">
                  <a16:creationId xmlns:a16="http://schemas.microsoft.com/office/drawing/2014/main" id="{CCF378D6-F256-4FEC-BBCC-5332E0D321E4}"/>
                </a:ext>
              </a:extLst>
            </p:cNvPr>
            <p:cNvSpPr/>
            <p:nvPr/>
          </p:nvSpPr>
          <p:spPr>
            <a:xfrm>
              <a:off x="3186337" y="1663072"/>
              <a:ext cx="135300" cy="0"/>
            </a:xfrm>
            <a:prstGeom prst="rect">
              <a:avLst/>
            </a:prstGeom>
            <a:solidFill>
              <a:srgbClr val="388E3C">
                <a:alpha val="100000"/>
              </a:srgbClr>
            </a:solidFill>
          </p:spPr>
          <p:txBody>
            <a:bodyPr/>
            <a:lstStyle/>
            <a:p>
              <a:endParaRPr/>
            </a:p>
          </p:txBody>
        </p:sp>
        <p:sp>
          <p:nvSpPr>
            <p:cNvPr id="2043" name="rc563">
              <a:extLst>
                <a:ext uri="{FF2B5EF4-FFF2-40B4-BE49-F238E27FC236}">
                  <a16:creationId xmlns:a16="http://schemas.microsoft.com/office/drawing/2014/main" id="{6BA9AC6B-CDFE-47D4-A8C8-DBE5C53B2DB3}"/>
                </a:ext>
              </a:extLst>
            </p:cNvPr>
            <p:cNvSpPr/>
            <p:nvPr/>
          </p:nvSpPr>
          <p:spPr>
            <a:xfrm>
              <a:off x="3186337" y="1574756"/>
              <a:ext cx="135300" cy="28645"/>
            </a:xfrm>
            <a:prstGeom prst="rect">
              <a:avLst/>
            </a:prstGeom>
            <a:solidFill>
              <a:srgbClr val="1565C0">
                <a:alpha val="100000"/>
              </a:srgbClr>
            </a:solidFill>
          </p:spPr>
          <p:txBody>
            <a:bodyPr/>
            <a:lstStyle/>
            <a:p>
              <a:endParaRPr/>
            </a:p>
          </p:txBody>
        </p:sp>
        <p:sp>
          <p:nvSpPr>
            <p:cNvPr id="2044" name="rc564">
              <a:extLst>
                <a:ext uri="{FF2B5EF4-FFF2-40B4-BE49-F238E27FC236}">
                  <a16:creationId xmlns:a16="http://schemas.microsoft.com/office/drawing/2014/main" id="{36B278CE-4D0E-44F5-BAF6-167CF3674A26}"/>
                </a:ext>
              </a:extLst>
            </p:cNvPr>
            <p:cNvSpPr/>
            <p:nvPr/>
          </p:nvSpPr>
          <p:spPr>
            <a:xfrm>
              <a:off x="3186337" y="1574756"/>
              <a:ext cx="135300" cy="0"/>
            </a:xfrm>
            <a:prstGeom prst="rect">
              <a:avLst/>
            </a:prstGeom>
            <a:solidFill>
              <a:srgbClr val="6A1B9A">
                <a:alpha val="100000"/>
              </a:srgbClr>
            </a:solidFill>
          </p:spPr>
          <p:txBody>
            <a:bodyPr/>
            <a:lstStyle/>
            <a:p>
              <a:endParaRPr/>
            </a:p>
          </p:txBody>
        </p:sp>
        <p:sp>
          <p:nvSpPr>
            <p:cNvPr id="2045" name="rc565">
              <a:extLst>
                <a:ext uri="{FF2B5EF4-FFF2-40B4-BE49-F238E27FC236}">
                  <a16:creationId xmlns:a16="http://schemas.microsoft.com/office/drawing/2014/main" id="{B49DB884-6ED3-4751-ACD8-025506BD6704}"/>
                </a:ext>
              </a:extLst>
            </p:cNvPr>
            <p:cNvSpPr/>
            <p:nvPr/>
          </p:nvSpPr>
          <p:spPr>
            <a:xfrm>
              <a:off x="3186337" y="1488202"/>
              <a:ext cx="135300" cy="28041"/>
            </a:xfrm>
            <a:prstGeom prst="rect">
              <a:avLst/>
            </a:prstGeom>
            <a:solidFill>
              <a:srgbClr val="BEBEBE">
                <a:alpha val="100000"/>
              </a:srgbClr>
            </a:solidFill>
          </p:spPr>
          <p:txBody>
            <a:bodyPr/>
            <a:lstStyle/>
            <a:p>
              <a:endParaRPr/>
            </a:p>
          </p:txBody>
        </p:sp>
        <p:sp>
          <p:nvSpPr>
            <p:cNvPr id="2046" name="rc566">
              <a:extLst>
                <a:ext uri="{FF2B5EF4-FFF2-40B4-BE49-F238E27FC236}">
                  <a16:creationId xmlns:a16="http://schemas.microsoft.com/office/drawing/2014/main" id="{21AE54B4-E882-4A24-9881-FF15535075F3}"/>
                </a:ext>
              </a:extLst>
            </p:cNvPr>
            <p:cNvSpPr/>
            <p:nvPr/>
          </p:nvSpPr>
          <p:spPr>
            <a:xfrm>
              <a:off x="3186337" y="2261674"/>
              <a:ext cx="135300" cy="15708"/>
            </a:xfrm>
            <a:prstGeom prst="rect">
              <a:avLst/>
            </a:prstGeom>
            <a:solidFill>
              <a:srgbClr val="F4702E">
                <a:alpha val="100000"/>
              </a:srgbClr>
            </a:solidFill>
          </p:spPr>
          <p:txBody>
            <a:bodyPr/>
            <a:lstStyle/>
            <a:p>
              <a:endParaRPr/>
            </a:p>
          </p:txBody>
        </p:sp>
        <p:sp>
          <p:nvSpPr>
            <p:cNvPr id="2047" name="rc567">
              <a:extLst>
                <a:ext uri="{FF2B5EF4-FFF2-40B4-BE49-F238E27FC236}">
                  <a16:creationId xmlns:a16="http://schemas.microsoft.com/office/drawing/2014/main" id="{24324E08-E126-4B65-82E3-87F17780C9A7}"/>
                </a:ext>
              </a:extLst>
            </p:cNvPr>
            <p:cNvSpPr/>
            <p:nvPr/>
          </p:nvSpPr>
          <p:spPr>
            <a:xfrm>
              <a:off x="3036003" y="2060113"/>
              <a:ext cx="135300" cy="193053"/>
            </a:xfrm>
            <a:prstGeom prst="rect">
              <a:avLst/>
            </a:prstGeom>
            <a:solidFill>
              <a:srgbClr val="FBC02D">
                <a:alpha val="100000"/>
              </a:srgbClr>
            </a:solidFill>
          </p:spPr>
          <p:txBody>
            <a:bodyPr/>
            <a:lstStyle/>
            <a:p>
              <a:endParaRPr/>
            </a:p>
          </p:txBody>
        </p:sp>
        <p:sp>
          <p:nvSpPr>
            <p:cNvPr id="2048" name="rc568">
              <a:extLst>
                <a:ext uri="{FF2B5EF4-FFF2-40B4-BE49-F238E27FC236}">
                  <a16:creationId xmlns:a16="http://schemas.microsoft.com/office/drawing/2014/main" id="{A16FE71A-C58B-46BB-A24D-43854436F444}"/>
                </a:ext>
              </a:extLst>
            </p:cNvPr>
            <p:cNvSpPr/>
            <p:nvPr/>
          </p:nvSpPr>
          <p:spPr>
            <a:xfrm>
              <a:off x="3036003" y="1658638"/>
              <a:ext cx="135300" cy="0"/>
            </a:xfrm>
            <a:prstGeom prst="rect">
              <a:avLst/>
            </a:prstGeom>
            <a:solidFill>
              <a:srgbClr val="388E3C">
                <a:alpha val="100000"/>
              </a:srgbClr>
            </a:solidFill>
          </p:spPr>
          <p:txBody>
            <a:bodyPr/>
            <a:lstStyle/>
            <a:p>
              <a:endParaRPr/>
            </a:p>
          </p:txBody>
        </p:sp>
        <p:sp>
          <p:nvSpPr>
            <p:cNvPr id="2049" name="rc569">
              <a:extLst>
                <a:ext uri="{FF2B5EF4-FFF2-40B4-BE49-F238E27FC236}">
                  <a16:creationId xmlns:a16="http://schemas.microsoft.com/office/drawing/2014/main" id="{B89F714F-FB1F-434F-9A0F-92DBE2E1FCBF}"/>
                </a:ext>
              </a:extLst>
            </p:cNvPr>
            <p:cNvSpPr/>
            <p:nvPr/>
          </p:nvSpPr>
          <p:spPr>
            <a:xfrm>
              <a:off x="3036003" y="1630713"/>
              <a:ext cx="135300" cy="27924"/>
            </a:xfrm>
            <a:prstGeom prst="rect">
              <a:avLst/>
            </a:prstGeom>
            <a:solidFill>
              <a:srgbClr val="1565C0">
                <a:alpha val="100000"/>
              </a:srgbClr>
            </a:solidFill>
          </p:spPr>
          <p:txBody>
            <a:bodyPr/>
            <a:lstStyle/>
            <a:p>
              <a:endParaRPr/>
            </a:p>
          </p:txBody>
        </p:sp>
        <p:sp>
          <p:nvSpPr>
            <p:cNvPr id="2050" name="rc570">
              <a:extLst>
                <a:ext uri="{FF2B5EF4-FFF2-40B4-BE49-F238E27FC236}">
                  <a16:creationId xmlns:a16="http://schemas.microsoft.com/office/drawing/2014/main" id="{C2DEB049-B661-43C8-B3E9-2DBF4A6584FE}"/>
                </a:ext>
              </a:extLst>
            </p:cNvPr>
            <p:cNvSpPr/>
            <p:nvPr/>
          </p:nvSpPr>
          <p:spPr>
            <a:xfrm>
              <a:off x="3036003" y="1573970"/>
              <a:ext cx="135300" cy="0"/>
            </a:xfrm>
            <a:prstGeom prst="rect">
              <a:avLst/>
            </a:prstGeom>
            <a:solidFill>
              <a:srgbClr val="6A1B9A">
                <a:alpha val="100000"/>
              </a:srgbClr>
            </a:solidFill>
          </p:spPr>
          <p:txBody>
            <a:bodyPr/>
            <a:lstStyle/>
            <a:p>
              <a:endParaRPr/>
            </a:p>
          </p:txBody>
        </p:sp>
        <p:sp>
          <p:nvSpPr>
            <p:cNvPr id="2051" name="rc571">
              <a:extLst>
                <a:ext uri="{FF2B5EF4-FFF2-40B4-BE49-F238E27FC236}">
                  <a16:creationId xmlns:a16="http://schemas.microsoft.com/office/drawing/2014/main" id="{67E2361D-50BA-4A0D-8A5F-287D23228B44}"/>
                </a:ext>
              </a:extLst>
            </p:cNvPr>
            <p:cNvSpPr/>
            <p:nvPr/>
          </p:nvSpPr>
          <p:spPr>
            <a:xfrm>
              <a:off x="3036003" y="1545744"/>
              <a:ext cx="135300" cy="28226"/>
            </a:xfrm>
            <a:prstGeom prst="rect">
              <a:avLst/>
            </a:prstGeom>
            <a:solidFill>
              <a:srgbClr val="BEBEBE">
                <a:alpha val="100000"/>
              </a:srgbClr>
            </a:solidFill>
          </p:spPr>
          <p:txBody>
            <a:bodyPr/>
            <a:lstStyle/>
            <a:p>
              <a:endParaRPr/>
            </a:p>
          </p:txBody>
        </p:sp>
        <p:sp>
          <p:nvSpPr>
            <p:cNvPr id="2052" name="rc572">
              <a:extLst>
                <a:ext uri="{FF2B5EF4-FFF2-40B4-BE49-F238E27FC236}">
                  <a16:creationId xmlns:a16="http://schemas.microsoft.com/office/drawing/2014/main" id="{85214F83-A83B-4976-93B5-E13C4D4C227D}"/>
                </a:ext>
              </a:extLst>
            </p:cNvPr>
            <p:cNvSpPr/>
            <p:nvPr/>
          </p:nvSpPr>
          <p:spPr>
            <a:xfrm>
              <a:off x="3036003" y="2283210"/>
              <a:ext cx="135300" cy="23698"/>
            </a:xfrm>
            <a:prstGeom prst="rect">
              <a:avLst/>
            </a:prstGeom>
            <a:solidFill>
              <a:srgbClr val="F4702E">
                <a:alpha val="100000"/>
              </a:srgbClr>
            </a:solidFill>
          </p:spPr>
          <p:txBody>
            <a:bodyPr/>
            <a:lstStyle/>
            <a:p>
              <a:endParaRPr/>
            </a:p>
          </p:txBody>
        </p:sp>
        <p:sp>
          <p:nvSpPr>
            <p:cNvPr id="2053" name="rc573">
              <a:extLst>
                <a:ext uri="{FF2B5EF4-FFF2-40B4-BE49-F238E27FC236}">
                  <a16:creationId xmlns:a16="http://schemas.microsoft.com/office/drawing/2014/main" id="{0B0E0B96-56FA-430B-ADCC-50F7B1E0C81F}"/>
                </a:ext>
              </a:extLst>
            </p:cNvPr>
            <p:cNvSpPr/>
            <p:nvPr/>
          </p:nvSpPr>
          <p:spPr>
            <a:xfrm>
              <a:off x="3036003" y="1862153"/>
              <a:ext cx="135300" cy="197959"/>
            </a:xfrm>
            <a:prstGeom prst="rect">
              <a:avLst/>
            </a:prstGeom>
            <a:solidFill>
              <a:srgbClr val="FBC02D">
                <a:alpha val="100000"/>
              </a:srgbClr>
            </a:solidFill>
          </p:spPr>
          <p:txBody>
            <a:bodyPr/>
            <a:lstStyle/>
            <a:p>
              <a:endParaRPr/>
            </a:p>
          </p:txBody>
        </p:sp>
        <p:sp>
          <p:nvSpPr>
            <p:cNvPr id="2054" name="rc574">
              <a:extLst>
                <a:ext uri="{FF2B5EF4-FFF2-40B4-BE49-F238E27FC236}">
                  <a16:creationId xmlns:a16="http://schemas.microsoft.com/office/drawing/2014/main" id="{5273085E-9396-4F8D-BD29-8828111154AF}"/>
                </a:ext>
              </a:extLst>
            </p:cNvPr>
            <p:cNvSpPr/>
            <p:nvPr/>
          </p:nvSpPr>
          <p:spPr>
            <a:xfrm>
              <a:off x="3036003" y="1658638"/>
              <a:ext cx="135300" cy="0"/>
            </a:xfrm>
            <a:prstGeom prst="rect">
              <a:avLst/>
            </a:prstGeom>
            <a:solidFill>
              <a:srgbClr val="388E3C">
                <a:alpha val="100000"/>
              </a:srgbClr>
            </a:solidFill>
          </p:spPr>
          <p:txBody>
            <a:bodyPr/>
            <a:lstStyle/>
            <a:p>
              <a:endParaRPr/>
            </a:p>
          </p:txBody>
        </p:sp>
        <p:sp>
          <p:nvSpPr>
            <p:cNvPr id="2055" name="rc575">
              <a:extLst>
                <a:ext uri="{FF2B5EF4-FFF2-40B4-BE49-F238E27FC236}">
                  <a16:creationId xmlns:a16="http://schemas.microsoft.com/office/drawing/2014/main" id="{7DF3CD69-4AA5-4D01-9157-901B43AD02C8}"/>
                </a:ext>
              </a:extLst>
            </p:cNvPr>
            <p:cNvSpPr/>
            <p:nvPr/>
          </p:nvSpPr>
          <p:spPr>
            <a:xfrm>
              <a:off x="3036003" y="1600896"/>
              <a:ext cx="135300" cy="29816"/>
            </a:xfrm>
            <a:prstGeom prst="rect">
              <a:avLst/>
            </a:prstGeom>
            <a:solidFill>
              <a:srgbClr val="1565C0">
                <a:alpha val="100000"/>
              </a:srgbClr>
            </a:solidFill>
          </p:spPr>
          <p:txBody>
            <a:bodyPr/>
            <a:lstStyle/>
            <a:p>
              <a:endParaRPr/>
            </a:p>
          </p:txBody>
        </p:sp>
        <p:sp>
          <p:nvSpPr>
            <p:cNvPr id="2056" name="rc576">
              <a:extLst>
                <a:ext uri="{FF2B5EF4-FFF2-40B4-BE49-F238E27FC236}">
                  <a16:creationId xmlns:a16="http://schemas.microsoft.com/office/drawing/2014/main" id="{2E86E816-71B8-4DB4-BDC4-4D52934E4B4A}"/>
                </a:ext>
              </a:extLst>
            </p:cNvPr>
            <p:cNvSpPr/>
            <p:nvPr/>
          </p:nvSpPr>
          <p:spPr>
            <a:xfrm>
              <a:off x="3036003" y="1573970"/>
              <a:ext cx="135300" cy="0"/>
            </a:xfrm>
            <a:prstGeom prst="rect">
              <a:avLst/>
            </a:prstGeom>
            <a:solidFill>
              <a:srgbClr val="6A1B9A">
                <a:alpha val="100000"/>
              </a:srgbClr>
            </a:solidFill>
          </p:spPr>
          <p:txBody>
            <a:bodyPr/>
            <a:lstStyle/>
            <a:p>
              <a:endParaRPr/>
            </a:p>
          </p:txBody>
        </p:sp>
        <p:sp>
          <p:nvSpPr>
            <p:cNvPr id="2057" name="rc577">
              <a:extLst>
                <a:ext uri="{FF2B5EF4-FFF2-40B4-BE49-F238E27FC236}">
                  <a16:creationId xmlns:a16="http://schemas.microsoft.com/office/drawing/2014/main" id="{5112DA34-0DB2-4BFD-86D2-F7888ED975B2}"/>
                </a:ext>
              </a:extLst>
            </p:cNvPr>
            <p:cNvSpPr/>
            <p:nvPr/>
          </p:nvSpPr>
          <p:spPr>
            <a:xfrm>
              <a:off x="3036003" y="1516006"/>
              <a:ext cx="135300" cy="29738"/>
            </a:xfrm>
            <a:prstGeom prst="rect">
              <a:avLst/>
            </a:prstGeom>
            <a:solidFill>
              <a:srgbClr val="BEBEBE">
                <a:alpha val="100000"/>
              </a:srgbClr>
            </a:solidFill>
          </p:spPr>
          <p:txBody>
            <a:bodyPr/>
            <a:lstStyle/>
            <a:p>
              <a:endParaRPr/>
            </a:p>
          </p:txBody>
        </p:sp>
        <p:sp>
          <p:nvSpPr>
            <p:cNvPr id="2058" name="rc578">
              <a:extLst>
                <a:ext uri="{FF2B5EF4-FFF2-40B4-BE49-F238E27FC236}">
                  <a16:creationId xmlns:a16="http://schemas.microsoft.com/office/drawing/2014/main" id="{08DFD025-7680-49AC-971A-92F26082B4CB}"/>
                </a:ext>
              </a:extLst>
            </p:cNvPr>
            <p:cNvSpPr/>
            <p:nvPr/>
          </p:nvSpPr>
          <p:spPr>
            <a:xfrm>
              <a:off x="3036003" y="2267823"/>
              <a:ext cx="135300" cy="15387"/>
            </a:xfrm>
            <a:prstGeom prst="rect">
              <a:avLst/>
            </a:prstGeom>
            <a:solidFill>
              <a:srgbClr val="F4702E">
                <a:alpha val="100000"/>
              </a:srgbClr>
            </a:solidFill>
          </p:spPr>
          <p:txBody>
            <a:bodyPr/>
            <a:lstStyle/>
            <a:p>
              <a:endParaRPr/>
            </a:p>
          </p:txBody>
        </p:sp>
        <p:sp>
          <p:nvSpPr>
            <p:cNvPr id="2059" name="rc579">
              <a:extLst>
                <a:ext uri="{FF2B5EF4-FFF2-40B4-BE49-F238E27FC236}">
                  <a16:creationId xmlns:a16="http://schemas.microsoft.com/office/drawing/2014/main" id="{DBD6BD4A-2B58-4073-AF1D-FBD7E725DB7B}"/>
                </a:ext>
              </a:extLst>
            </p:cNvPr>
            <p:cNvSpPr/>
            <p:nvPr/>
          </p:nvSpPr>
          <p:spPr>
            <a:xfrm>
              <a:off x="3036003" y="1658638"/>
              <a:ext cx="135300" cy="203515"/>
            </a:xfrm>
            <a:prstGeom prst="rect">
              <a:avLst/>
            </a:prstGeom>
            <a:solidFill>
              <a:srgbClr val="FBC02D">
                <a:alpha val="100000"/>
              </a:srgbClr>
            </a:solidFill>
          </p:spPr>
          <p:txBody>
            <a:bodyPr/>
            <a:lstStyle/>
            <a:p>
              <a:endParaRPr/>
            </a:p>
          </p:txBody>
        </p:sp>
        <p:sp>
          <p:nvSpPr>
            <p:cNvPr id="2060" name="rc580">
              <a:extLst>
                <a:ext uri="{FF2B5EF4-FFF2-40B4-BE49-F238E27FC236}">
                  <a16:creationId xmlns:a16="http://schemas.microsoft.com/office/drawing/2014/main" id="{63CF4ECB-B16E-4CD9-84BC-EA8085EDA0C4}"/>
                </a:ext>
              </a:extLst>
            </p:cNvPr>
            <p:cNvSpPr/>
            <p:nvPr/>
          </p:nvSpPr>
          <p:spPr>
            <a:xfrm>
              <a:off x="3036003" y="1658638"/>
              <a:ext cx="135300" cy="0"/>
            </a:xfrm>
            <a:prstGeom prst="rect">
              <a:avLst/>
            </a:prstGeom>
            <a:solidFill>
              <a:srgbClr val="388E3C">
                <a:alpha val="100000"/>
              </a:srgbClr>
            </a:solidFill>
          </p:spPr>
          <p:txBody>
            <a:bodyPr/>
            <a:lstStyle/>
            <a:p>
              <a:endParaRPr/>
            </a:p>
          </p:txBody>
        </p:sp>
        <p:sp>
          <p:nvSpPr>
            <p:cNvPr id="2061" name="rc581">
              <a:extLst>
                <a:ext uri="{FF2B5EF4-FFF2-40B4-BE49-F238E27FC236}">
                  <a16:creationId xmlns:a16="http://schemas.microsoft.com/office/drawing/2014/main" id="{0FD2F9CA-CDF6-4EE2-BE93-78226EE94280}"/>
                </a:ext>
              </a:extLst>
            </p:cNvPr>
            <p:cNvSpPr/>
            <p:nvPr/>
          </p:nvSpPr>
          <p:spPr>
            <a:xfrm>
              <a:off x="3036003" y="1573970"/>
              <a:ext cx="135300" cy="26925"/>
            </a:xfrm>
            <a:prstGeom prst="rect">
              <a:avLst/>
            </a:prstGeom>
            <a:solidFill>
              <a:srgbClr val="1565C0">
                <a:alpha val="100000"/>
              </a:srgbClr>
            </a:solidFill>
          </p:spPr>
          <p:txBody>
            <a:bodyPr/>
            <a:lstStyle/>
            <a:p>
              <a:endParaRPr/>
            </a:p>
          </p:txBody>
        </p:sp>
        <p:sp>
          <p:nvSpPr>
            <p:cNvPr id="2062" name="rc582">
              <a:extLst>
                <a:ext uri="{FF2B5EF4-FFF2-40B4-BE49-F238E27FC236}">
                  <a16:creationId xmlns:a16="http://schemas.microsoft.com/office/drawing/2014/main" id="{0113316A-CF79-4851-ABEF-D7ED45EB477C}"/>
                </a:ext>
              </a:extLst>
            </p:cNvPr>
            <p:cNvSpPr/>
            <p:nvPr/>
          </p:nvSpPr>
          <p:spPr>
            <a:xfrm>
              <a:off x="3036003" y="1573970"/>
              <a:ext cx="135300" cy="0"/>
            </a:xfrm>
            <a:prstGeom prst="rect">
              <a:avLst/>
            </a:prstGeom>
            <a:solidFill>
              <a:srgbClr val="6A1B9A">
                <a:alpha val="100000"/>
              </a:srgbClr>
            </a:solidFill>
          </p:spPr>
          <p:txBody>
            <a:bodyPr/>
            <a:lstStyle/>
            <a:p>
              <a:endParaRPr/>
            </a:p>
          </p:txBody>
        </p:sp>
        <p:sp>
          <p:nvSpPr>
            <p:cNvPr id="2063" name="rc583">
              <a:extLst>
                <a:ext uri="{FF2B5EF4-FFF2-40B4-BE49-F238E27FC236}">
                  <a16:creationId xmlns:a16="http://schemas.microsoft.com/office/drawing/2014/main" id="{35D8A537-1465-4CBC-923F-DD309E6FF0E7}"/>
                </a:ext>
              </a:extLst>
            </p:cNvPr>
            <p:cNvSpPr/>
            <p:nvPr/>
          </p:nvSpPr>
          <p:spPr>
            <a:xfrm>
              <a:off x="3036003" y="1488202"/>
              <a:ext cx="135300" cy="27804"/>
            </a:xfrm>
            <a:prstGeom prst="rect">
              <a:avLst/>
            </a:prstGeom>
            <a:solidFill>
              <a:srgbClr val="BEBEBE">
                <a:alpha val="100000"/>
              </a:srgbClr>
            </a:solidFill>
          </p:spPr>
          <p:txBody>
            <a:bodyPr/>
            <a:lstStyle/>
            <a:p>
              <a:endParaRPr/>
            </a:p>
          </p:txBody>
        </p:sp>
        <p:sp>
          <p:nvSpPr>
            <p:cNvPr id="2064" name="rc584">
              <a:extLst>
                <a:ext uri="{FF2B5EF4-FFF2-40B4-BE49-F238E27FC236}">
                  <a16:creationId xmlns:a16="http://schemas.microsoft.com/office/drawing/2014/main" id="{D5A06B76-AD23-42DE-9A6A-26FD8C8D0CAE}"/>
                </a:ext>
              </a:extLst>
            </p:cNvPr>
            <p:cNvSpPr/>
            <p:nvPr/>
          </p:nvSpPr>
          <p:spPr>
            <a:xfrm>
              <a:off x="3036003" y="2253166"/>
              <a:ext cx="135300" cy="14656"/>
            </a:xfrm>
            <a:prstGeom prst="rect">
              <a:avLst/>
            </a:prstGeom>
            <a:solidFill>
              <a:srgbClr val="F4702E">
                <a:alpha val="100000"/>
              </a:srgbClr>
            </a:solidFill>
          </p:spPr>
          <p:txBody>
            <a:bodyPr/>
            <a:lstStyle/>
            <a:p>
              <a:endParaRPr/>
            </a:p>
          </p:txBody>
        </p:sp>
        <p:sp>
          <p:nvSpPr>
            <p:cNvPr id="2065" name="tx585">
              <a:extLst>
                <a:ext uri="{FF2B5EF4-FFF2-40B4-BE49-F238E27FC236}">
                  <a16:creationId xmlns:a16="http://schemas.microsoft.com/office/drawing/2014/main" id="{8F79A44B-9B6C-45C3-9960-7EFFB071EFA3}"/>
                </a:ext>
              </a:extLst>
            </p:cNvPr>
            <p:cNvSpPr/>
            <p:nvPr/>
          </p:nvSpPr>
          <p:spPr>
            <a:xfrm>
              <a:off x="835059" y="394788"/>
              <a:ext cx="81319" cy="8727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A</a:t>
              </a:r>
            </a:p>
          </p:txBody>
        </p:sp>
        <p:sp>
          <p:nvSpPr>
            <p:cNvPr id="2066" name="tx586">
              <a:extLst>
                <a:ext uri="{FF2B5EF4-FFF2-40B4-BE49-F238E27FC236}">
                  <a16:creationId xmlns:a16="http://schemas.microsoft.com/office/drawing/2014/main" id="{4E998C32-478A-43D0-9121-BC8FBCDBB3E3}"/>
                </a:ext>
              </a:extLst>
            </p:cNvPr>
            <p:cNvSpPr/>
            <p:nvPr/>
          </p:nvSpPr>
          <p:spPr>
            <a:xfrm>
              <a:off x="1392042" y="394788"/>
              <a:ext cx="81319" cy="8727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B</a:t>
              </a:r>
            </a:p>
          </p:txBody>
        </p:sp>
        <p:sp>
          <p:nvSpPr>
            <p:cNvPr id="2067" name="tx587">
              <a:extLst>
                <a:ext uri="{FF2B5EF4-FFF2-40B4-BE49-F238E27FC236}">
                  <a16:creationId xmlns:a16="http://schemas.microsoft.com/office/drawing/2014/main" id="{EEF63DDA-95E4-4E4F-9A04-C0D03692E21C}"/>
                </a:ext>
              </a:extLst>
            </p:cNvPr>
            <p:cNvSpPr/>
            <p:nvPr/>
          </p:nvSpPr>
          <p:spPr>
            <a:xfrm>
              <a:off x="1945663" y="391811"/>
              <a:ext cx="8804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C</a:t>
              </a:r>
            </a:p>
          </p:txBody>
        </p:sp>
        <p:sp>
          <p:nvSpPr>
            <p:cNvPr id="2068" name="tx588">
              <a:extLst>
                <a:ext uri="{FF2B5EF4-FFF2-40B4-BE49-F238E27FC236}">
                  <a16:creationId xmlns:a16="http://schemas.microsoft.com/office/drawing/2014/main" id="{7B8DEE89-BC9E-4A01-B754-8C40551A8D76}"/>
                </a:ext>
              </a:extLst>
            </p:cNvPr>
            <p:cNvSpPr/>
            <p:nvPr/>
          </p:nvSpPr>
          <p:spPr>
            <a:xfrm>
              <a:off x="2502646" y="394788"/>
              <a:ext cx="88046" cy="8727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D</a:t>
              </a:r>
            </a:p>
          </p:txBody>
        </p:sp>
        <p:sp>
          <p:nvSpPr>
            <p:cNvPr id="2069" name="tx589">
              <a:extLst>
                <a:ext uri="{FF2B5EF4-FFF2-40B4-BE49-F238E27FC236}">
                  <a16:creationId xmlns:a16="http://schemas.microsoft.com/office/drawing/2014/main" id="{F06081F6-DCB7-4B59-8929-B020FB8B445D}"/>
                </a:ext>
              </a:extLst>
            </p:cNvPr>
            <p:cNvSpPr/>
            <p:nvPr/>
          </p:nvSpPr>
          <p:spPr>
            <a:xfrm>
              <a:off x="3062993" y="394788"/>
              <a:ext cx="81319" cy="8727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E</a:t>
              </a:r>
            </a:p>
          </p:txBody>
        </p:sp>
        <p:sp>
          <p:nvSpPr>
            <p:cNvPr id="2070" name="tx590">
              <a:extLst>
                <a:ext uri="{FF2B5EF4-FFF2-40B4-BE49-F238E27FC236}">
                  <a16:creationId xmlns:a16="http://schemas.microsoft.com/office/drawing/2014/main" id="{F2C3375F-B10C-4845-9F7F-395BA4423ADA}"/>
                </a:ext>
              </a:extLst>
            </p:cNvPr>
            <p:cNvSpPr/>
            <p:nvPr/>
          </p:nvSpPr>
          <p:spPr>
            <a:xfrm>
              <a:off x="3442877" y="956320"/>
              <a:ext cx="243840"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CTB</a:t>
              </a:r>
            </a:p>
          </p:txBody>
        </p:sp>
        <p:sp>
          <p:nvSpPr>
            <p:cNvPr id="2071" name="tx591">
              <a:extLst>
                <a:ext uri="{FF2B5EF4-FFF2-40B4-BE49-F238E27FC236}">
                  <a16:creationId xmlns:a16="http://schemas.microsoft.com/office/drawing/2014/main" id="{77337CA4-E046-4816-B65A-E1558047AD32}"/>
                </a:ext>
              </a:extLst>
            </p:cNvPr>
            <p:cNvSpPr/>
            <p:nvPr/>
          </p:nvSpPr>
          <p:spPr>
            <a:xfrm>
              <a:off x="3449604" y="1850942"/>
              <a:ext cx="23711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1A1A1A">
                      <a:alpha val="100000"/>
                    </a:srgbClr>
                  </a:solidFill>
                  <a:latin typeface="Arial"/>
                  <a:cs typeface="Arial"/>
                </a:rPr>
                <a:t>STB</a:t>
              </a:r>
            </a:p>
          </p:txBody>
        </p:sp>
        <p:sp>
          <p:nvSpPr>
            <p:cNvPr id="2072" name="pl592">
              <a:extLst>
                <a:ext uri="{FF2B5EF4-FFF2-40B4-BE49-F238E27FC236}">
                  <a16:creationId xmlns:a16="http://schemas.microsoft.com/office/drawing/2014/main" id="{C26AFAF4-EED8-482F-990E-A3798EF23A75}"/>
                </a:ext>
              </a:extLst>
            </p:cNvPr>
            <p:cNvSpPr/>
            <p:nvPr/>
          </p:nvSpPr>
          <p:spPr>
            <a:xfrm>
              <a:off x="635184" y="2306908"/>
              <a:ext cx="481068" cy="0"/>
            </a:xfrm>
            <a:custGeom>
              <a:avLst/>
              <a:gdLst/>
              <a:ahLst/>
              <a:cxnLst/>
              <a:rect l="0" t="0" r="0" b="0"/>
              <a:pathLst>
                <a:path w="481068">
                  <a:moveTo>
                    <a:pt x="0" y="0"/>
                  </a:moveTo>
                  <a:lnTo>
                    <a:pt x="481068" y="0"/>
                  </a:lnTo>
                </a:path>
              </a:pathLst>
            </a:custGeom>
            <a:ln w="14782" cap="flat">
              <a:solidFill>
                <a:srgbClr val="000000">
                  <a:alpha val="100000"/>
                </a:srgbClr>
              </a:solidFill>
              <a:prstDash val="solid"/>
              <a:round/>
            </a:ln>
          </p:spPr>
          <p:txBody>
            <a:bodyPr/>
            <a:lstStyle/>
            <a:p>
              <a:endParaRPr/>
            </a:p>
          </p:txBody>
        </p:sp>
        <p:sp>
          <p:nvSpPr>
            <p:cNvPr id="2073" name="tx593">
              <a:extLst>
                <a:ext uri="{FF2B5EF4-FFF2-40B4-BE49-F238E27FC236}">
                  <a16:creationId xmlns:a16="http://schemas.microsoft.com/office/drawing/2014/main" id="{215EB423-CCD6-48D9-BB43-E84A81AB5A3B}"/>
                </a:ext>
              </a:extLst>
            </p:cNvPr>
            <p:cNvSpPr/>
            <p:nvPr/>
          </p:nvSpPr>
          <p:spPr>
            <a:xfrm>
              <a:off x="691482" y="2374875"/>
              <a:ext cx="6780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a:t>
              </a:r>
            </a:p>
          </p:txBody>
        </p:sp>
        <p:sp>
          <p:nvSpPr>
            <p:cNvPr id="2074" name="tx594">
              <a:extLst>
                <a:ext uri="{FF2B5EF4-FFF2-40B4-BE49-F238E27FC236}">
                  <a16:creationId xmlns:a16="http://schemas.microsoft.com/office/drawing/2014/main" id="{A05F611D-1B40-4C59-A08E-56AE729C7327}"/>
                </a:ext>
              </a:extLst>
            </p:cNvPr>
            <p:cNvSpPr/>
            <p:nvPr/>
          </p:nvSpPr>
          <p:spPr>
            <a:xfrm>
              <a:off x="841816" y="2373387"/>
              <a:ext cx="67806"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8</a:t>
              </a:r>
            </a:p>
          </p:txBody>
        </p:sp>
        <p:sp>
          <p:nvSpPr>
            <p:cNvPr id="2075" name="tx595">
              <a:extLst>
                <a:ext uri="{FF2B5EF4-FFF2-40B4-BE49-F238E27FC236}">
                  <a16:creationId xmlns:a16="http://schemas.microsoft.com/office/drawing/2014/main" id="{0EA61D9B-7A2B-4EC4-953F-9A83451DAB7F}"/>
                </a:ext>
              </a:extLst>
            </p:cNvPr>
            <p:cNvSpPr/>
            <p:nvPr/>
          </p:nvSpPr>
          <p:spPr>
            <a:xfrm>
              <a:off x="958246" y="2373387"/>
              <a:ext cx="135612"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20</a:t>
              </a:r>
            </a:p>
          </p:txBody>
        </p:sp>
        <p:sp>
          <p:nvSpPr>
            <p:cNvPr id="2076" name="pl596">
              <a:extLst>
                <a:ext uri="{FF2B5EF4-FFF2-40B4-BE49-F238E27FC236}">
                  <a16:creationId xmlns:a16="http://schemas.microsoft.com/office/drawing/2014/main" id="{40D53E36-25BA-4539-9D42-CD9059A674FE}"/>
                </a:ext>
              </a:extLst>
            </p:cNvPr>
            <p:cNvSpPr/>
            <p:nvPr/>
          </p:nvSpPr>
          <p:spPr>
            <a:xfrm>
              <a:off x="1192168" y="2306908"/>
              <a:ext cx="481068" cy="0"/>
            </a:xfrm>
            <a:custGeom>
              <a:avLst/>
              <a:gdLst/>
              <a:ahLst/>
              <a:cxnLst/>
              <a:rect l="0" t="0" r="0" b="0"/>
              <a:pathLst>
                <a:path w="481068">
                  <a:moveTo>
                    <a:pt x="0" y="0"/>
                  </a:moveTo>
                  <a:lnTo>
                    <a:pt x="481068" y="0"/>
                  </a:lnTo>
                </a:path>
              </a:pathLst>
            </a:custGeom>
            <a:ln w="14782" cap="flat">
              <a:solidFill>
                <a:srgbClr val="000000">
                  <a:alpha val="100000"/>
                </a:srgbClr>
              </a:solidFill>
              <a:prstDash val="solid"/>
              <a:round/>
            </a:ln>
          </p:spPr>
          <p:txBody>
            <a:bodyPr/>
            <a:lstStyle/>
            <a:p>
              <a:endParaRPr/>
            </a:p>
          </p:txBody>
        </p:sp>
        <p:sp>
          <p:nvSpPr>
            <p:cNvPr id="2077" name="tx597">
              <a:extLst>
                <a:ext uri="{FF2B5EF4-FFF2-40B4-BE49-F238E27FC236}">
                  <a16:creationId xmlns:a16="http://schemas.microsoft.com/office/drawing/2014/main" id="{7D578FD9-82F3-48DA-AB37-F53DDC3B2587}"/>
                </a:ext>
              </a:extLst>
            </p:cNvPr>
            <p:cNvSpPr/>
            <p:nvPr/>
          </p:nvSpPr>
          <p:spPr>
            <a:xfrm>
              <a:off x="1248465" y="2374875"/>
              <a:ext cx="6780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a:t>
              </a:r>
            </a:p>
          </p:txBody>
        </p:sp>
        <p:sp>
          <p:nvSpPr>
            <p:cNvPr id="2078" name="tx598">
              <a:extLst>
                <a:ext uri="{FF2B5EF4-FFF2-40B4-BE49-F238E27FC236}">
                  <a16:creationId xmlns:a16="http://schemas.microsoft.com/office/drawing/2014/main" id="{AEA95F33-F262-44B2-AB39-47F0E35F4DD3}"/>
                </a:ext>
              </a:extLst>
            </p:cNvPr>
            <p:cNvSpPr/>
            <p:nvPr/>
          </p:nvSpPr>
          <p:spPr>
            <a:xfrm>
              <a:off x="1398799" y="2373387"/>
              <a:ext cx="67806"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8</a:t>
              </a:r>
            </a:p>
          </p:txBody>
        </p:sp>
        <p:sp>
          <p:nvSpPr>
            <p:cNvPr id="2079" name="tx599">
              <a:extLst>
                <a:ext uri="{FF2B5EF4-FFF2-40B4-BE49-F238E27FC236}">
                  <a16:creationId xmlns:a16="http://schemas.microsoft.com/office/drawing/2014/main" id="{2E36875D-07A1-4E9E-9ED7-E6F835BD1B7B}"/>
                </a:ext>
              </a:extLst>
            </p:cNvPr>
            <p:cNvSpPr/>
            <p:nvPr/>
          </p:nvSpPr>
          <p:spPr>
            <a:xfrm>
              <a:off x="1515230" y="2373387"/>
              <a:ext cx="135612"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20</a:t>
              </a:r>
            </a:p>
          </p:txBody>
        </p:sp>
        <p:sp>
          <p:nvSpPr>
            <p:cNvPr id="2080" name="pl600">
              <a:extLst>
                <a:ext uri="{FF2B5EF4-FFF2-40B4-BE49-F238E27FC236}">
                  <a16:creationId xmlns:a16="http://schemas.microsoft.com/office/drawing/2014/main" id="{CAAAF583-EE3A-4C98-B266-943E86B444AE}"/>
                </a:ext>
              </a:extLst>
            </p:cNvPr>
            <p:cNvSpPr/>
            <p:nvPr/>
          </p:nvSpPr>
          <p:spPr>
            <a:xfrm>
              <a:off x="1749152" y="2306908"/>
              <a:ext cx="481068" cy="0"/>
            </a:xfrm>
            <a:custGeom>
              <a:avLst/>
              <a:gdLst/>
              <a:ahLst/>
              <a:cxnLst/>
              <a:rect l="0" t="0" r="0" b="0"/>
              <a:pathLst>
                <a:path w="481068">
                  <a:moveTo>
                    <a:pt x="0" y="0"/>
                  </a:moveTo>
                  <a:lnTo>
                    <a:pt x="481068" y="0"/>
                  </a:lnTo>
                </a:path>
              </a:pathLst>
            </a:custGeom>
            <a:ln w="14782" cap="flat">
              <a:solidFill>
                <a:srgbClr val="000000">
                  <a:alpha val="100000"/>
                </a:srgbClr>
              </a:solidFill>
              <a:prstDash val="solid"/>
              <a:round/>
            </a:ln>
          </p:spPr>
          <p:txBody>
            <a:bodyPr/>
            <a:lstStyle/>
            <a:p>
              <a:endParaRPr/>
            </a:p>
          </p:txBody>
        </p:sp>
        <p:sp>
          <p:nvSpPr>
            <p:cNvPr id="2081" name="tx601">
              <a:extLst>
                <a:ext uri="{FF2B5EF4-FFF2-40B4-BE49-F238E27FC236}">
                  <a16:creationId xmlns:a16="http://schemas.microsoft.com/office/drawing/2014/main" id="{ACF6C844-61B4-4219-BF8B-0B4D4E9F5C82}"/>
                </a:ext>
              </a:extLst>
            </p:cNvPr>
            <p:cNvSpPr/>
            <p:nvPr/>
          </p:nvSpPr>
          <p:spPr>
            <a:xfrm>
              <a:off x="1805449" y="2374875"/>
              <a:ext cx="6780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a:t>
              </a:r>
            </a:p>
          </p:txBody>
        </p:sp>
        <p:sp>
          <p:nvSpPr>
            <p:cNvPr id="2082" name="tx602">
              <a:extLst>
                <a:ext uri="{FF2B5EF4-FFF2-40B4-BE49-F238E27FC236}">
                  <a16:creationId xmlns:a16="http://schemas.microsoft.com/office/drawing/2014/main" id="{C4A81E52-E8CD-466F-8B32-3445D67400F7}"/>
                </a:ext>
              </a:extLst>
            </p:cNvPr>
            <p:cNvSpPr/>
            <p:nvPr/>
          </p:nvSpPr>
          <p:spPr>
            <a:xfrm>
              <a:off x="1955783" y="2373387"/>
              <a:ext cx="67806"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8</a:t>
              </a:r>
            </a:p>
          </p:txBody>
        </p:sp>
        <p:sp>
          <p:nvSpPr>
            <p:cNvPr id="2083" name="tx603">
              <a:extLst>
                <a:ext uri="{FF2B5EF4-FFF2-40B4-BE49-F238E27FC236}">
                  <a16:creationId xmlns:a16="http://schemas.microsoft.com/office/drawing/2014/main" id="{BB015B17-5054-4367-AB3B-53FE4CA9A8A7}"/>
                </a:ext>
              </a:extLst>
            </p:cNvPr>
            <p:cNvSpPr/>
            <p:nvPr/>
          </p:nvSpPr>
          <p:spPr>
            <a:xfrm>
              <a:off x="2072214" y="2373387"/>
              <a:ext cx="135612"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20</a:t>
              </a:r>
            </a:p>
          </p:txBody>
        </p:sp>
        <p:sp>
          <p:nvSpPr>
            <p:cNvPr id="2084" name="pl604">
              <a:extLst>
                <a:ext uri="{FF2B5EF4-FFF2-40B4-BE49-F238E27FC236}">
                  <a16:creationId xmlns:a16="http://schemas.microsoft.com/office/drawing/2014/main" id="{9AFFE230-CEE8-4C55-BFCE-0EA334607513}"/>
                </a:ext>
              </a:extLst>
            </p:cNvPr>
            <p:cNvSpPr/>
            <p:nvPr/>
          </p:nvSpPr>
          <p:spPr>
            <a:xfrm>
              <a:off x="2306135" y="2306908"/>
              <a:ext cx="481068" cy="0"/>
            </a:xfrm>
            <a:custGeom>
              <a:avLst/>
              <a:gdLst/>
              <a:ahLst/>
              <a:cxnLst/>
              <a:rect l="0" t="0" r="0" b="0"/>
              <a:pathLst>
                <a:path w="481068">
                  <a:moveTo>
                    <a:pt x="0" y="0"/>
                  </a:moveTo>
                  <a:lnTo>
                    <a:pt x="481068" y="0"/>
                  </a:lnTo>
                </a:path>
              </a:pathLst>
            </a:custGeom>
            <a:ln w="14782" cap="flat">
              <a:solidFill>
                <a:srgbClr val="000000">
                  <a:alpha val="100000"/>
                </a:srgbClr>
              </a:solidFill>
              <a:prstDash val="solid"/>
              <a:round/>
            </a:ln>
          </p:spPr>
          <p:txBody>
            <a:bodyPr/>
            <a:lstStyle/>
            <a:p>
              <a:endParaRPr/>
            </a:p>
          </p:txBody>
        </p:sp>
        <p:sp>
          <p:nvSpPr>
            <p:cNvPr id="2085" name="tx605">
              <a:extLst>
                <a:ext uri="{FF2B5EF4-FFF2-40B4-BE49-F238E27FC236}">
                  <a16:creationId xmlns:a16="http://schemas.microsoft.com/office/drawing/2014/main" id="{7233C6CE-57E3-4453-BC38-12CF9794A84A}"/>
                </a:ext>
              </a:extLst>
            </p:cNvPr>
            <p:cNvSpPr/>
            <p:nvPr/>
          </p:nvSpPr>
          <p:spPr>
            <a:xfrm>
              <a:off x="2362433" y="2374875"/>
              <a:ext cx="6780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a:t>
              </a:r>
            </a:p>
          </p:txBody>
        </p:sp>
        <p:sp>
          <p:nvSpPr>
            <p:cNvPr id="2086" name="tx606">
              <a:extLst>
                <a:ext uri="{FF2B5EF4-FFF2-40B4-BE49-F238E27FC236}">
                  <a16:creationId xmlns:a16="http://schemas.microsoft.com/office/drawing/2014/main" id="{1432926C-6FA4-4CAC-AE24-D3732D79D8A8}"/>
                </a:ext>
              </a:extLst>
            </p:cNvPr>
            <p:cNvSpPr/>
            <p:nvPr/>
          </p:nvSpPr>
          <p:spPr>
            <a:xfrm>
              <a:off x="2512767" y="2373387"/>
              <a:ext cx="67806"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8</a:t>
              </a:r>
            </a:p>
          </p:txBody>
        </p:sp>
        <p:sp>
          <p:nvSpPr>
            <p:cNvPr id="2087" name="tx607">
              <a:extLst>
                <a:ext uri="{FF2B5EF4-FFF2-40B4-BE49-F238E27FC236}">
                  <a16:creationId xmlns:a16="http://schemas.microsoft.com/office/drawing/2014/main" id="{F6166147-3727-4A18-B468-05813199A21A}"/>
                </a:ext>
              </a:extLst>
            </p:cNvPr>
            <p:cNvSpPr/>
            <p:nvPr/>
          </p:nvSpPr>
          <p:spPr>
            <a:xfrm>
              <a:off x="2629197" y="2373387"/>
              <a:ext cx="135612"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20</a:t>
              </a:r>
            </a:p>
          </p:txBody>
        </p:sp>
        <p:sp>
          <p:nvSpPr>
            <p:cNvPr id="2088" name="pl608">
              <a:extLst>
                <a:ext uri="{FF2B5EF4-FFF2-40B4-BE49-F238E27FC236}">
                  <a16:creationId xmlns:a16="http://schemas.microsoft.com/office/drawing/2014/main" id="{CC61AE26-9BE1-447C-A9D8-C8E185FBE4D5}"/>
                </a:ext>
              </a:extLst>
            </p:cNvPr>
            <p:cNvSpPr/>
            <p:nvPr/>
          </p:nvSpPr>
          <p:spPr>
            <a:xfrm>
              <a:off x="2863119" y="2306908"/>
              <a:ext cx="481068" cy="0"/>
            </a:xfrm>
            <a:custGeom>
              <a:avLst/>
              <a:gdLst/>
              <a:ahLst/>
              <a:cxnLst/>
              <a:rect l="0" t="0" r="0" b="0"/>
              <a:pathLst>
                <a:path w="481068">
                  <a:moveTo>
                    <a:pt x="0" y="0"/>
                  </a:moveTo>
                  <a:lnTo>
                    <a:pt x="481068" y="0"/>
                  </a:lnTo>
                </a:path>
              </a:pathLst>
            </a:custGeom>
            <a:ln w="14782" cap="flat">
              <a:solidFill>
                <a:srgbClr val="000000">
                  <a:alpha val="100000"/>
                </a:srgbClr>
              </a:solidFill>
              <a:prstDash val="solid"/>
              <a:round/>
            </a:ln>
          </p:spPr>
          <p:txBody>
            <a:bodyPr/>
            <a:lstStyle/>
            <a:p>
              <a:endParaRPr/>
            </a:p>
          </p:txBody>
        </p:sp>
        <p:sp>
          <p:nvSpPr>
            <p:cNvPr id="2089" name="tx609">
              <a:extLst>
                <a:ext uri="{FF2B5EF4-FFF2-40B4-BE49-F238E27FC236}">
                  <a16:creationId xmlns:a16="http://schemas.microsoft.com/office/drawing/2014/main" id="{961279FE-3ADA-4B31-97A8-2B7984A19D15}"/>
                </a:ext>
              </a:extLst>
            </p:cNvPr>
            <p:cNvSpPr/>
            <p:nvPr/>
          </p:nvSpPr>
          <p:spPr>
            <a:xfrm>
              <a:off x="2919416" y="2374875"/>
              <a:ext cx="6780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a:t>
              </a:r>
            </a:p>
          </p:txBody>
        </p:sp>
        <p:sp>
          <p:nvSpPr>
            <p:cNvPr id="2090" name="tx610">
              <a:extLst>
                <a:ext uri="{FF2B5EF4-FFF2-40B4-BE49-F238E27FC236}">
                  <a16:creationId xmlns:a16="http://schemas.microsoft.com/office/drawing/2014/main" id="{2A337F75-EB99-4D84-A4F8-96BF6B8A5395}"/>
                </a:ext>
              </a:extLst>
            </p:cNvPr>
            <p:cNvSpPr/>
            <p:nvPr/>
          </p:nvSpPr>
          <p:spPr>
            <a:xfrm>
              <a:off x="3069750" y="2373387"/>
              <a:ext cx="67806"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8</a:t>
              </a:r>
            </a:p>
          </p:txBody>
        </p:sp>
        <p:sp>
          <p:nvSpPr>
            <p:cNvPr id="2091" name="tx611">
              <a:extLst>
                <a:ext uri="{FF2B5EF4-FFF2-40B4-BE49-F238E27FC236}">
                  <a16:creationId xmlns:a16="http://schemas.microsoft.com/office/drawing/2014/main" id="{6BC3D008-CCD5-4EC0-87B8-A6BBF39DC41D}"/>
                </a:ext>
              </a:extLst>
            </p:cNvPr>
            <p:cNvSpPr/>
            <p:nvPr/>
          </p:nvSpPr>
          <p:spPr>
            <a:xfrm>
              <a:off x="3186181" y="2373387"/>
              <a:ext cx="135612" cy="8911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20</a:t>
              </a:r>
            </a:p>
          </p:txBody>
        </p:sp>
        <p:sp>
          <p:nvSpPr>
            <p:cNvPr id="2092" name="pl612">
              <a:extLst>
                <a:ext uri="{FF2B5EF4-FFF2-40B4-BE49-F238E27FC236}">
                  <a16:creationId xmlns:a16="http://schemas.microsoft.com/office/drawing/2014/main" id="{C5F62972-B672-4F36-8FB1-FD52A1D7FFF2}"/>
                </a:ext>
              </a:extLst>
            </p:cNvPr>
            <p:cNvSpPr/>
            <p:nvPr/>
          </p:nvSpPr>
          <p:spPr>
            <a:xfrm>
              <a:off x="635184" y="593579"/>
              <a:ext cx="0" cy="818706"/>
            </a:xfrm>
            <a:custGeom>
              <a:avLst/>
              <a:gdLst/>
              <a:ahLst/>
              <a:cxnLst/>
              <a:rect l="0" t="0" r="0" b="0"/>
              <a:pathLst>
                <a:path h="818706">
                  <a:moveTo>
                    <a:pt x="0" y="818706"/>
                  </a:moveTo>
                  <a:lnTo>
                    <a:pt x="0" y="0"/>
                  </a:lnTo>
                </a:path>
              </a:pathLst>
            </a:custGeom>
            <a:ln w="14782" cap="flat">
              <a:solidFill>
                <a:srgbClr val="000000">
                  <a:alpha val="100000"/>
                </a:srgbClr>
              </a:solidFill>
              <a:prstDash val="solid"/>
              <a:round/>
            </a:ln>
          </p:spPr>
          <p:txBody>
            <a:bodyPr/>
            <a:lstStyle/>
            <a:p>
              <a:endParaRPr/>
            </a:p>
          </p:txBody>
        </p:sp>
        <p:sp>
          <p:nvSpPr>
            <p:cNvPr id="2093" name="tx613">
              <a:extLst>
                <a:ext uri="{FF2B5EF4-FFF2-40B4-BE49-F238E27FC236}">
                  <a16:creationId xmlns:a16="http://schemas.microsoft.com/office/drawing/2014/main" id="{DE399547-1F6D-4079-B9FA-7BDA3F2FEFE3}"/>
                </a:ext>
              </a:extLst>
            </p:cNvPr>
            <p:cNvSpPr/>
            <p:nvPr/>
          </p:nvSpPr>
          <p:spPr>
            <a:xfrm>
              <a:off x="255036" y="1363947"/>
              <a:ext cx="176212"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0%</a:t>
              </a:r>
            </a:p>
          </p:txBody>
        </p:sp>
        <p:sp>
          <p:nvSpPr>
            <p:cNvPr id="2094" name="tx614">
              <a:extLst>
                <a:ext uri="{FF2B5EF4-FFF2-40B4-BE49-F238E27FC236}">
                  <a16:creationId xmlns:a16="http://schemas.microsoft.com/office/drawing/2014/main" id="{ECC41331-B669-47DD-9D18-5A9DB7E8475B}"/>
                </a:ext>
              </a:extLst>
            </p:cNvPr>
            <p:cNvSpPr/>
            <p:nvPr/>
          </p:nvSpPr>
          <p:spPr>
            <a:xfrm>
              <a:off x="255036" y="954593"/>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50%</a:t>
              </a:r>
            </a:p>
          </p:txBody>
        </p:sp>
        <p:sp>
          <p:nvSpPr>
            <p:cNvPr id="2095" name="tx615">
              <a:extLst>
                <a:ext uri="{FF2B5EF4-FFF2-40B4-BE49-F238E27FC236}">
                  <a16:creationId xmlns:a16="http://schemas.microsoft.com/office/drawing/2014/main" id="{07665688-E688-4178-BD55-05AF26FB8481}"/>
                </a:ext>
              </a:extLst>
            </p:cNvPr>
            <p:cNvSpPr/>
            <p:nvPr/>
          </p:nvSpPr>
          <p:spPr>
            <a:xfrm>
              <a:off x="255036" y="545240"/>
              <a:ext cx="311824"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100%</a:t>
              </a:r>
            </a:p>
          </p:txBody>
        </p:sp>
        <p:sp>
          <p:nvSpPr>
            <p:cNvPr id="2096" name="pl616">
              <a:extLst>
                <a:ext uri="{FF2B5EF4-FFF2-40B4-BE49-F238E27FC236}">
                  <a16:creationId xmlns:a16="http://schemas.microsoft.com/office/drawing/2014/main" id="{BF20ABFC-2E00-4DEB-9F5E-3B0E41D21F0A}"/>
                </a:ext>
              </a:extLst>
            </p:cNvPr>
            <p:cNvSpPr/>
            <p:nvPr/>
          </p:nvSpPr>
          <p:spPr>
            <a:xfrm>
              <a:off x="635184" y="1488202"/>
              <a:ext cx="0" cy="818706"/>
            </a:xfrm>
            <a:custGeom>
              <a:avLst/>
              <a:gdLst/>
              <a:ahLst/>
              <a:cxnLst/>
              <a:rect l="0" t="0" r="0" b="0"/>
              <a:pathLst>
                <a:path h="818706">
                  <a:moveTo>
                    <a:pt x="0" y="818706"/>
                  </a:moveTo>
                  <a:lnTo>
                    <a:pt x="0" y="0"/>
                  </a:lnTo>
                </a:path>
              </a:pathLst>
            </a:custGeom>
            <a:ln w="14782" cap="flat">
              <a:solidFill>
                <a:srgbClr val="000000">
                  <a:alpha val="100000"/>
                </a:srgbClr>
              </a:solidFill>
              <a:prstDash val="solid"/>
              <a:round/>
            </a:ln>
          </p:spPr>
          <p:txBody>
            <a:bodyPr/>
            <a:lstStyle/>
            <a:p>
              <a:endParaRPr/>
            </a:p>
          </p:txBody>
        </p:sp>
        <p:sp>
          <p:nvSpPr>
            <p:cNvPr id="2097" name="tx617">
              <a:extLst>
                <a:ext uri="{FF2B5EF4-FFF2-40B4-BE49-F238E27FC236}">
                  <a16:creationId xmlns:a16="http://schemas.microsoft.com/office/drawing/2014/main" id="{F9A7949D-ABD4-47C9-A5EC-B49A28976A56}"/>
                </a:ext>
              </a:extLst>
            </p:cNvPr>
            <p:cNvSpPr/>
            <p:nvPr/>
          </p:nvSpPr>
          <p:spPr>
            <a:xfrm>
              <a:off x="255036" y="2258569"/>
              <a:ext cx="176212"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0%</a:t>
              </a:r>
            </a:p>
          </p:txBody>
        </p:sp>
        <p:sp>
          <p:nvSpPr>
            <p:cNvPr id="2098" name="tx618">
              <a:extLst>
                <a:ext uri="{FF2B5EF4-FFF2-40B4-BE49-F238E27FC236}">
                  <a16:creationId xmlns:a16="http://schemas.microsoft.com/office/drawing/2014/main" id="{80B8E833-2791-434B-85DC-DC17C5F55599}"/>
                </a:ext>
              </a:extLst>
            </p:cNvPr>
            <p:cNvSpPr/>
            <p:nvPr/>
          </p:nvSpPr>
          <p:spPr>
            <a:xfrm>
              <a:off x="255036" y="1849216"/>
              <a:ext cx="244018"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50%</a:t>
              </a:r>
            </a:p>
          </p:txBody>
        </p:sp>
        <p:sp>
          <p:nvSpPr>
            <p:cNvPr id="2099" name="tx619">
              <a:extLst>
                <a:ext uri="{FF2B5EF4-FFF2-40B4-BE49-F238E27FC236}">
                  <a16:creationId xmlns:a16="http://schemas.microsoft.com/office/drawing/2014/main" id="{0B14F315-99F3-480F-B938-3962A03D592E}"/>
                </a:ext>
              </a:extLst>
            </p:cNvPr>
            <p:cNvSpPr/>
            <p:nvPr/>
          </p:nvSpPr>
          <p:spPr>
            <a:xfrm>
              <a:off x="255036" y="1439862"/>
              <a:ext cx="311824" cy="91975"/>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4D4D4D">
                      <a:alpha val="100000"/>
                    </a:srgbClr>
                  </a:solidFill>
                  <a:latin typeface="Arial"/>
                  <a:cs typeface="Arial"/>
                </a:rPr>
                <a:t>100%</a:t>
              </a:r>
            </a:p>
          </p:txBody>
        </p:sp>
        <p:sp>
          <p:nvSpPr>
            <p:cNvPr id="2100" name="tx620">
              <a:extLst>
                <a:ext uri="{FF2B5EF4-FFF2-40B4-BE49-F238E27FC236}">
                  <a16:creationId xmlns:a16="http://schemas.microsoft.com/office/drawing/2014/main" id="{71D24CEE-F3DD-4125-A691-F20F6183568F}"/>
                </a:ext>
              </a:extLst>
            </p:cNvPr>
            <p:cNvSpPr/>
            <p:nvPr/>
          </p:nvSpPr>
          <p:spPr>
            <a:xfrm>
              <a:off x="1587403" y="2492113"/>
              <a:ext cx="804564" cy="143098"/>
            </a:xfrm>
            <a:prstGeom prst="rect">
              <a:avLst/>
            </a:prstGeom>
            <a:noFill/>
          </p:spPr>
          <p:txBody>
            <a:bodyPr wrap="none" lIns="0" tIns="0" rIns="0" bIns="0" anchor="ctr" anchorCtr="1"/>
            <a:lstStyle/>
            <a:p>
              <a:pPr marL="0" marR="0" indent="0" algn="l">
                <a:lnSpc>
                  <a:spcPts val="1200"/>
                </a:lnSpc>
                <a:spcBef>
                  <a:spcPts val="0"/>
                </a:spcBef>
                <a:spcAft>
                  <a:spcPts val="0"/>
                </a:spcAft>
              </a:pPr>
              <a:r>
                <a:rPr sz="1200">
                  <a:solidFill>
                    <a:srgbClr val="000000">
                      <a:alpha val="100000"/>
                    </a:srgbClr>
                  </a:solidFill>
                  <a:latin typeface="Arial"/>
                  <a:cs typeface="Arial"/>
                </a:rPr>
                <a:t>Oxygen (%)</a:t>
              </a:r>
            </a:p>
          </p:txBody>
        </p:sp>
        <p:sp>
          <p:nvSpPr>
            <p:cNvPr id="2101" name="rc621">
              <a:extLst>
                <a:ext uri="{FF2B5EF4-FFF2-40B4-BE49-F238E27FC236}">
                  <a16:creationId xmlns:a16="http://schemas.microsoft.com/office/drawing/2014/main" id="{CCC55A51-0842-475F-8570-8FE943D1B83E}"/>
                </a:ext>
              </a:extLst>
            </p:cNvPr>
            <p:cNvSpPr/>
            <p:nvPr/>
          </p:nvSpPr>
          <p:spPr>
            <a:xfrm>
              <a:off x="3899280" y="607421"/>
              <a:ext cx="1511203" cy="1685645"/>
            </a:xfrm>
            <a:prstGeom prst="rect">
              <a:avLst/>
            </a:prstGeom>
            <a:solidFill>
              <a:srgbClr val="FFFFFF">
                <a:alpha val="100000"/>
              </a:srgbClr>
            </a:solidFill>
          </p:spPr>
          <p:txBody>
            <a:bodyPr/>
            <a:lstStyle/>
            <a:p>
              <a:endParaRPr/>
            </a:p>
          </p:txBody>
        </p:sp>
        <p:sp>
          <p:nvSpPr>
            <p:cNvPr id="2102" name="rc622">
              <a:extLst>
                <a:ext uri="{FF2B5EF4-FFF2-40B4-BE49-F238E27FC236}">
                  <a16:creationId xmlns:a16="http://schemas.microsoft.com/office/drawing/2014/main" id="{9E1A2DC5-387F-4E14-9C5F-2688B75BE07B}"/>
                </a:ext>
              </a:extLst>
            </p:cNvPr>
            <p:cNvSpPr/>
            <p:nvPr/>
          </p:nvSpPr>
          <p:spPr>
            <a:xfrm>
              <a:off x="3975196" y="900415"/>
              <a:ext cx="219455" cy="219456"/>
            </a:xfrm>
            <a:prstGeom prst="rect">
              <a:avLst/>
            </a:prstGeom>
            <a:solidFill>
              <a:srgbClr val="FFFFFF">
                <a:alpha val="100000"/>
              </a:srgbClr>
            </a:solidFill>
          </p:spPr>
          <p:txBody>
            <a:bodyPr/>
            <a:lstStyle/>
            <a:p>
              <a:endParaRPr/>
            </a:p>
          </p:txBody>
        </p:sp>
        <p:sp>
          <p:nvSpPr>
            <p:cNvPr id="2103" name="rc623">
              <a:extLst>
                <a:ext uri="{FF2B5EF4-FFF2-40B4-BE49-F238E27FC236}">
                  <a16:creationId xmlns:a16="http://schemas.microsoft.com/office/drawing/2014/main" id="{C501AC68-4C02-48AC-8C19-219EE2D53A64}"/>
                </a:ext>
              </a:extLst>
            </p:cNvPr>
            <p:cNvSpPr/>
            <p:nvPr/>
          </p:nvSpPr>
          <p:spPr>
            <a:xfrm>
              <a:off x="3984196" y="909415"/>
              <a:ext cx="201456" cy="201455"/>
            </a:xfrm>
            <a:prstGeom prst="rect">
              <a:avLst/>
            </a:prstGeom>
            <a:solidFill>
              <a:srgbClr val="BEBEBE">
                <a:alpha val="100000"/>
              </a:srgbClr>
            </a:solidFill>
          </p:spPr>
          <p:txBody>
            <a:bodyPr/>
            <a:lstStyle/>
            <a:p>
              <a:endParaRPr/>
            </a:p>
          </p:txBody>
        </p:sp>
        <p:sp>
          <p:nvSpPr>
            <p:cNvPr id="2104" name="rc624">
              <a:extLst>
                <a:ext uri="{FF2B5EF4-FFF2-40B4-BE49-F238E27FC236}">
                  <a16:creationId xmlns:a16="http://schemas.microsoft.com/office/drawing/2014/main" id="{205D0C56-B7EC-46DF-83E7-6CB8CA2F6529}"/>
                </a:ext>
              </a:extLst>
            </p:cNvPr>
            <p:cNvSpPr/>
            <p:nvPr/>
          </p:nvSpPr>
          <p:spPr>
            <a:xfrm>
              <a:off x="3975196" y="1119871"/>
              <a:ext cx="219455" cy="219456"/>
            </a:xfrm>
            <a:prstGeom prst="rect">
              <a:avLst/>
            </a:prstGeom>
            <a:solidFill>
              <a:srgbClr val="FFFFFF">
                <a:alpha val="100000"/>
              </a:srgbClr>
            </a:solidFill>
          </p:spPr>
          <p:txBody>
            <a:bodyPr/>
            <a:lstStyle/>
            <a:p>
              <a:endParaRPr/>
            </a:p>
          </p:txBody>
        </p:sp>
        <p:sp>
          <p:nvSpPr>
            <p:cNvPr id="2105" name="rc625">
              <a:extLst>
                <a:ext uri="{FF2B5EF4-FFF2-40B4-BE49-F238E27FC236}">
                  <a16:creationId xmlns:a16="http://schemas.microsoft.com/office/drawing/2014/main" id="{2452AC02-F50C-4F40-B0E1-A8DA6240FEC2}"/>
                </a:ext>
              </a:extLst>
            </p:cNvPr>
            <p:cNvSpPr/>
            <p:nvPr/>
          </p:nvSpPr>
          <p:spPr>
            <a:xfrm>
              <a:off x="3984196" y="1128871"/>
              <a:ext cx="201456" cy="201455"/>
            </a:xfrm>
            <a:prstGeom prst="rect">
              <a:avLst/>
            </a:prstGeom>
            <a:solidFill>
              <a:srgbClr val="6A1B9A">
                <a:alpha val="100000"/>
              </a:srgbClr>
            </a:solidFill>
          </p:spPr>
          <p:txBody>
            <a:bodyPr/>
            <a:lstStyle/>
            <a:p>
              <a:endParaRPr/>
            </a:p>
          </p:txBody>
        </p:sp>
        <p:sp>
          <p:nvSpPr>
            <p:cNvPr id="2106" name="rc626">
              <a:extLst>
                <a:ext uri="{FF2B5EF4-FFF2-40B4-BE49-F238E27FC236}">
                  <a16:creationId xmlns:a16="http://schemas.microsoft.com/office/drawing/2014/main" id="{FFBF4EE1-C1F7-4A46-820B-61BA02CBCF49}"/>
                </a:ext>
              </a:extLst>
            </p:cNvPr>
            <p:cNvSpPr/>
            <p:nvPr/>
          </p:nvSpPr>
          <p:spPr>
            <a:xfrm>
              <a:off x="3975196" y="1339327"/>
              <a:ext cx="219455" cy="219456"/>
            </a:xfrm>
            <a:prstGeom prst="rect">
              <a:avLst/>
            </a:prstGeom>
            <a:solidFill>
              <a:srgbClr val="FFFFFF">
                <a:alpha val="100000"/>
              </a:srgbClr>
            </a:solidFill>
          </p:spPr>
          <p:txBody>
            <a:bodyPr/>
            <a:lstStyle/>
            <a:p>
              <a:endParaRPr/>
            </a:p>
          </p:txBody>
        </p:sp>
        <p:sp>
          <p:nvSpPr>
            <p:cNvPr id="2107" name="rc627">
              <a:extLst>
                <a:ext uri="{FF2B5EF4-FFF2-40B4-BE49-F238E27FC236}">
                  <a16:creationId xmlns:a16="http://schemas.microsoft.com/office/drawing/2014/main" id="{FC18A1DC-82B0-4695-BEE0-A63E2826DDF4}"/>
                </a:ext>
              </a:extLst>
            </p:cNvPr>
            <p:cNvSpPr/>
            <p:nvPr/>
          </p:nvSpPr>
          <p:spPr>
            <a:xfrm>
              <a:off x="3984196" y="1348327"/>
              <a:ext cx="201456" cy="201455"/>
            </a:xfrm>
            <a:prstGeom prst="rect">
              <a:avLst/>
            </a:prstGeom>
            <a:solidFill>
              <a:srgbClr val="1565C0">
                <a:alpha val="100000"/>
              </a:srgbClr>
            </a:solidFill>
          </p:spPr>
          <p:txBody>
            <a:bodyPr/>
            <a:lstStyle/>
            <a:p>
              <a:endParaRPr/>
            </a:p>
          </p:txBody>
        </p:sp>
        <p:sp>
          <p:nvSpPr>
            <p:cNvPr id="2108" name="rc628">
              <a:extLst>
                <a:ext uri="{FF2B5EF4-FFF2-40B4-BE49-F238E27FC236}">
                  <a16:creationId xmlns:a16="http://schemas.microsoft.com/office/drawing/2014/main" id="{01EE2F7E-05CC-4A87-A546-5E684F1695CA}"/>
                </a:ext>
              </a:extLst>
            </p:cNvPr>
            <p:cNvSpPr/>
            <p:nvPr/>
          </p:nvSpPr>
          <p:spPr>
            <a:xfrm>
              <a:off x="3975196" y="1558783"/>
              <a:ext cx="219455" cy="219456"/>
            </a:xfrm>
            <a:prstGeom prst="rect">
              <a:avLst/>
            </a:prstGeom>
            <a:solidFill>
              <a:srgbClr val="FFFFFF">
                <a:alpha val="100000"/>
              </a:srgbClr>
            </a:solidFill>
          </p:spPr>
          <p:txBody>
            <a:bodyPr/>
            <a:lstStyle/>
            <a:p>
              <a:endParaRPr/>
            </a:p>
          </p:txBody>
        </p:sp>
        <p:sp>
          <p:nvSpPr>
            <p:cNvPr id="2109" name="rc629">
              <a:extLst>
                <a:ext uri="{FF2B5EF4-FFF2-40B4-BE49-F238E27FC236}">
                  <a16:creationId xmlns:a16="http://schemas.microsoft.com/office/drawing/2014/main" id="{E7D0BA50-1D92-41C8-89FD-676A552430BA}"/>
                </a:ext>
              </a:extLst>
            </p:cNvPr>
            <p:cNvSpPr/>
            <p:nvPr/>
          </p:nvSpPr>
          <p:spPr>
            <a:xfrm>
              <a:off x="3984196" y="1567783"/>
              <a:ext cx="201456" cy="201455"/>
            </a:xfrm>
            <a:prstGeom prst="rect">
              <a:avLst/>
            </a:prstGeom>
            <a:solidFill>
              <a:srgbClr val="388E3C">
                <a:alpha val="100000"/>
              </a:srgbClr>
            </a:solidFill>
          </p:spPr>
          <p:txBody>
            <a:bodyPr/>
            <a:lstStyle/>
            <a:p>
              <a:endParaRPr/>
            </a:p>
          </p:txBody>
        </p:sp>
        <p:sp>
          <p:nvSpPr>
            <p:cNvPr id="2110" name="rc630">
              <a:extLst>
                <a:ext uri="{FF2B5EF4-FFF2-40B4-BE49-F238E27FC236}">
                  <a16:creationId xmlns:a16="http://schemas.microsoft.com/office/drawing/2014/main" id="{26637FE9-3233-43CA-AC70-A68B8BE5AA01}"/>
                </a:ext>
              </a:extLst>
            </p:cNvPr>
            <p:cNvSpPr/>
            <p:nvPr/>
          </p:nvSpPr>
          <p:spPr>
            <a:xfrm>
              <a:off x="3975196" y="1778239"/>
              <a:ext cx="219455" cy="219456"/>
            </a:xfrm>
            <a:prstGeom prst="rect">
              <a:avLst/>
            </a:prstGeom>
            <a:solidFill>
              <a:srgbClr val="FFFFFF">
                <a:alpha val="100000"/>
              </a:srgbClr>
            </a:solidFill>
          </p:spPr>
          <p:txBody>
            <a:bodyPr/>
            <a:lstStyle/>
            <a:p>
              <a:endParaRPr/>
            </a:p>
          </p:txBody>
        </p:sp>
        <p:sp>
          <p:nvSpPr>
            <p:cNvPr id="2111" name="rc631">
              <a:extLst>
                <a:ext uri="{FF2B5EF4-FFF2-40B4-BE49-F238E27FC236}">
                  <a16:creationId xmlns:a16="http://schemas.microsoft.com/office/drawing/2014/main" id="{DF8C4146-D983-4129-A7EB-031650E790FF}"/>
                </a:ext>
              </a:extLst>
            </p:cNvPr>
            <p:cNvSpPr/>
            <p:nvPr/>
          </p:nvSpPr>
          <p:spPr>
            <a:xfrm>
              <a:off x="3984196" y="1787239"/>
              <a:ext cx="201456" cy="201456"/>
            </a:xfrm>
            <a:prstGeom prst="rect">
              <a:avLst/>
            </a:prstGeom>
            <a:solidFill>
              <a:srgbClr val="FBC02D">
                <a:alpha val="100000"/>
              </a:srgbClr>
            </a:solidFill>
          </p:spPr>
          <p:txBody>
            <a:bodyPr/>
            <a:lstStyle/>
            <a:p>
              <a:endParaRPr/>
            </a:p>
          </p:txBody>
        </p:sp>
        <p:sp>
          <p:nvSpPr>
            <p:cNvPr id="2112" name="rc632">
              <a:extLst>
                <a:ext uri="{FF2B5EF4-FFF2-40B4-BE49-F238E27FC236}">
                  <a16:creationId xmlns:a16="http://schemas.microsoft.com/office/drawing/2014/main" id="{4DD4C5A3-F33B-4DAE-BF10-5530C4CDE530}"/>
                </a:ext>
              </a:extLst>
            </p:cNvPr>
            <p:cNvSpPr/>
            <p:nvPr/>
          </p:nvSpPr>
          <p:spPr>
            <a:xfrm>
              <a:off x="3975196" y="1997695"/>
              <a:ext cx="219455" cy="219456"/>
            </a:xfrm>
            <a:prstGeom prst="rect">
              <a:avLst/>
            </a:prstGeom>
            <a:solidFill>
              <a:srgbClr val="FFFFFF">
                <a:alpha val="100000"/>
              </a:srgbClr>
            </a:solidFill>
          </p:spPr>
          <p:txBody>
            <a:bodyPr/>
            <a:lstStyle/>
            <a:p>
              <a:endParaRPr/>
            </a:p>
          </p:txBody>
        </p:sp>
        <p:sp>
          <p:nvSpPr>
            <p:cNvPr id="2113" name="rc633">
              <a:extLst>
                <a:ext uri="{FF2B5EF4-FFF2-40B4-BE49-F238E27FC236}">
                  <a16:creationId xmlns:a16="http://schemas.microsoft.com/office/drawing/2014/main" id="{BBC841A8-7194-4CA0-B5D8-BCF56B48D70C}"/>
                </a:ext>
              </a:extLst>
            </p:cNvPr>
            <p:cNvSpPr/>
            <p:nvPr/>
          </p:nvSpPr>
          <p:spPr>
            <a:xfrm>
              <a:off x="3984196" y="2006695"/>
              <a:ext cx="201456" cy="201456"/>
            </a:xfrm>
            <a:prstGeom prst="rect">
              <a:avLst/>
            </a:prstGeom>
            <a:solidFill>
              <a:srgbClr val="F4702E">
                <a:alpha val="100000"/>
              </a:srgbClr>
            </a:solidFill>
          </p:spPr>
          <p:txBody>
            <a:bodyPr/>
            <a:lstStyle/>
            <a:p>
              <a:endParaRPr/>
            </a:p>
          </p:txBody>
        </p:sp>
        <p:sp>
          <p:nvSpPr>
            <p:cNvPr id="2114" name="tx634">
              <a:extLst>
                <a:ext uri="{FF2B5EF4-FFF2-40B4-BE49-F238E27FC236}">
                  <a16:creationId xmlns:a16="http://schemas.microsoft.com/office/drawing/2014/main" id="{FECF81D1-D81F-4914-9BE1-5FC0FC4DE6EC}"/>
                </a:ext>
              </a:extLst>
            </p:cNvPr>
            <p:cNvSpPr/>
            <p:nvPr/>
          </p:nvSpPr>
          <p:spPr>
            <a:xfrm>
              <a:off x="4270567" y="963530"/>
              <a:ext cx="32521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nRBC</a:t>
              </a:r>
            </a:p>
          </p:txBody>
        </p:sp>
        <p:sp>
          <p:nvSpPr>
            <p:cNvPr id="2115" name="tx635">
              <a:extLst>
                <a:ext uri="{FF2B5EF4-FFF2-40B4-BE49-F238E27FC236}">
                  <a16:creationId xmlns:a16="http://schemas.microsoft.com/office/drawing/2014/main" id="{5FDF530F-0587-46F5-832B-2955B8714E4E}"/>
                </a:ext>
              </a:extLst>
            </p:cNvPr>
            <p:cNvSpPr/>
            <p:nvPr/>
          </p:nvSpPr>
          <p:spPr>
            <a:xfrm>
              <a:off x="4270567" y="1184534"/>
              <a:ext cx="603289" cy="88701"/>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Endothelial</a:t>
              </a:r>
            </a:p>
          </p:txBody>
        </p:sp>
        <p:sp>
          <p:nvSpPr>
            <p:cNvPr id="2116" name="tx636">
              <a:extLst>
                <a:ext uri="{FF2B5EF4-FFF2-40B4-BE49-F238E27FC236}">
                  <a16:creationId xmlns:a16="http://schemas.microsoft.com/office/drawing/2014/main" id="{8C5A2865-6FB6-4059-AE8C-504B2CBC30B1}"/>
                </a:ext>
              </a:extLst>
            </p:cNvPr>
            <p:cNvSpPr/>
            <p:nvPr/>
          </p:nvSpPr>
          <p:spPr>
            <a:xfrm>
              <a:off x="4270567" y="1402502"/>
              <a:ext cx="501550" cy="9018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Hofbauer</a:t>
              </a:r>
            </a:p>
          </p:txBody>
        </p:sp>
        <p:sp>
          <p:nvSpPr>
            <p:cNvPr id="2117" name="tx637">
              <a:extLst>
                <a:ext uri="{FF2B5EF4-FFF2-40B4-BE49-F238E27FC236}">
                  <a16:creationId xmlns:a16="http://schemas.microsoft.com/office/drawing/2014/main" id="{A5E45F13-B8C4-43E8-950D-3B94BEA7BEC8}"/>
                </a:ext>
              </a:extLst>
            </p:cNvPr>
            <p:cNvSpPr/>
            <p:nvPr/>
          </p:nvSpPr>
          <p:spPr>
            <a:xfrm>
              <a:off x="4270567" y="1621898"/>
              <a:ext cx="42005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Stromal</a:t>
              </a:r>
            </a:p>
          </p:txBody>
        </p:sp>
        <p:sp>
          <p:nvSpPr>
            <p:cNvPr id="2118" name="tx638">
              <a:extLst>
                <a:ext uri="{FF2B5EF4-FFF2-40B4-BE49-F238E27FC236}">
                  <a16:creationId xmlns:a16="http://schemas.microsoft.com/office/drawing/2014/main" id="{3279CD39-AA34-40BF-9426-01F4403903F7}"/>
                </a:ext>
              </a:extLst>
            </p:cNvPr>
            <p:cNvSpPr/>
            <p:nvPr/>
          </p:nvSpPr>
          <p:spPr>
            <a:xfrm>
              <a:off x="4270567" y="1820102"/>
              <a:ext cx="704790" cy="111502"/>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Trophoblasts</a:t>
              </a:r>
            </a:p>
          </p:txBody>
        </p:sp>
        <p:sp>
          <p:nvSpPr>
            <p:cNvPr id="2119" name="tx639">
              <a:extLst>
                <a:ext uri="{FF2B5EF4-FFF2-40B4-BE49-F238E27FC236}">
                  <a16:creationId xmlns:a16="http://schemas.microsoft.com/office/drawing/2014/main" id="{16A387A5-EE59-4922-9EDE-1ECB1D773116}"/>
                </a:ext>
              </a:extLst>
            </p:cNvPr>
            <p:cNvSpPr/>
            <p:nvPr/>
          </p:nvSpPr>
          <p:spPr>
            <a:xfrm>
              <a:off x="4270567" y="2036641"/>
              <a:ext cx="1064002" cy="11441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Syncytiotrophoblast</a:t>
              </a:r>
            </a:p>
          </p:txBody>
        </p:sp>
      </p:grpSp>
    </p:spTree>
    <p:extLst>
      <p:ext uri="{BB962C8B-B14F-4D97-AF65-F5344CB8AC3E}">
        <p14:creationId xmlns:p14="http://schemas.microsoft.com/office/powerpoint/2010/main" val="4926605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9345</TotalTime>
  <Words>2454</Words>
  <Application>Microsoft Office PowerPoint</Application>
  <PresentationFormat>Custom</PresentationFormat>
  <Paragraphs>854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16</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Yuan</dc:creator>
  <cp:lastModifiedBy>Victor</cp:lastModifiedBy>
  <cp:revision>211</cp:revision>
  <dcterms:created xsi:type="dcterms:W3CDTF">2019-11-07T23:44:33Z</dcterms:created>
  <dcterms:modified xsi:type="dcterms:W3CDTF">2020-09-02T23:48:08Z</dcterms:modified>
</cp:coreProperties>
</file>